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8" r:id="rId3"/>
    <p:sldId id="289" r:id="rId4"/>
    <p:sldId id="291" r:id="rId5"/>
    <p:sldId id="314" r:id="rId6"/>
    <p:sldId id="259" r:id="rId7"/>
    <p:sldId id="260" r:id="rId8"/>
    <p:sldId id="287" r:id="rId9"/>
    <p:sldId id="261" r:id="rId10"/>
    <p:sldId id="284" r:id="rId11"/>
    <p:sldId id="262" r:id="rId12"/>
    <p:sldId id="263" r:id="rId13"/>
    <p:sldId id="322" r:id="rId14"/>
    <p:sldId id="279" r:id="rId15"/>
    <p:sldId id="316" r:id="rId16"/>
    <p:sldId id="266" r:id="rId17"/>
    <p:sldId id="268" r:id="rId18"/>
    <p:sldId id="267" r:id="rId19"/>
    <p:sldId id="269" r:id="rId20"/>
    <p:sldId id="270" r:id="rId21"/>
    <p:sldId id="274" r:id="rId22"/>
    <p:sldId id="275" r:id="rId23"/>
    <p:sldId id="271" r:id="rId24"/>
    <p:sldId id="272" r:id="rId25"/>
    <p:sldId id="318" r:id="rId26"/>
    <p:sldId id="273" r:id="rId27"/>
    <p:sldId id="301" r:id="rId28"/>
    <p:sldId id="280" r:id="rId29"/>
    <p:sldId id="281" r:id="rId30"/>
    <p:sldId id="303" r:id="rId31"/>
    <p:sldId id="304" r:id="rId32"/>
    <p:sldId id="277" r:id="rId33"/>
    <p:sldId id="305" r:id="rId34"/>
    <p:sldId id="306" r:id="rId35"/>
    <p:sldId id="307" r:id="rId36"/>
    <p:sldId id="309" r:id="rId37"/>
    <p:sldId id="308" r:id="rId38"/>
    <p:sldId id="313" r:id="rId39"/>
    <p:sldId id="311" r:id="rId40"/>
    <p:sldId id="312" r:id="rId41"/>
    <p:sldId id="282" r:id="rId42"/>
    <p:sldId id="292" r:id="rId43"/>
    <p:sldId id="293" r:id="rId44"/>
    <p:sldId id="294" r:id="rId45"/>
    <p:sldId id="295" r:id="rId46"/>
    <p:sldId id="296" r:id="rId47"/>
    <p:sldId id="297" r:id="rId48"/>
    <p:sldId id="319" r:id="rId49"/>
    <p:sldId id="315" r:id="rId50"/>
    <p:sldId id="321" r:id="rId51"/>
  </p:sldIdLst>
  <p:sldSz cx="9144000" cy="6858000" type="overhead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FFFF4B"/>
    <a:srgbClr val="FFFFCC"/>
    <a:srgbClr val="B2B2B2"/>
    <a:srgbClr val="FFFF99"/>
    <a:srgbClr val="00CC99"/>
    <a:srgbClr val="00FF99"/>
    <a:srgbClr val="66FF66"/>
    <a:srgbClr val="FFFF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76" autoAdjust="0"/>
  </p:normalViewPr>
  <p:slideViewPr>
    <p:cSldViewPr>
      <p:cViewPr varScale="1">
        <p:scale>
          <a:sx n="124" d="100"/>
          <a:sy n="124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pilecki\Wydzial%20ds.%20POKL\koordynacja%20ES\Plan%20Rozowju%20ES%20+%20monitoring\Plan%202021-\Materia&#322;y%20do%20diagnozy_sekt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Sp. s.</c:v>
          </c:tx>
          <c:spPr>
            <a:ln>
              <a:solidFill>
                <a:srgbClr val="9BE5FF"/>
              </a:solidFill>
            </a:ln>
          </c:spPr>
          <c:marker>
            <c:symbol val="circle"/>
            <c:size val="5"/>
            <c:spPr>
              <a:solidFill>
                <a:srgbClr val="00B0F0"/>
              </a:solidFill>
            </c:spPr>
          </c:marker>
          <c:dPt>
            <c:idx val="41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  <c:bubble3D val="0"/>
          </c:dPt>
          <c:cat>
            <c:strRef>
              <c:f>'Przepływ PES'!$B$41:$AY$41</c:f>
              <c:strCache>
                <c:ptCount val="50"/>
                <c:pt idx="0">
                  <c:v>11.2015</c:v>
                </c:pt>
                <c:pt idx="1">
                  <c:v>12.2015</c:v>
                </c:pt>
                <c:pt idx="2">
                  <c:v>1.2016</c:v>
                </c:pt>
                <c:pt idx="3">
                  <c:v>2.2016</c:v>
                </c:pt>
                <c:pt idx="4">
                  <c:v>3.2016</c:v>
                </c:pt>
                <c:pt idx="5">
                  <c:v>4.2016</c:v>
                </c:pt>
                <c:pt idx="6">
                  <c:v>5.2016</c:v>
                </c:pt>
                <c:pt idx="7">
                  <c:v>6.2016</c:v>
                </c:pt>
                <c:pt idx="8">
                  <c:v>7.2016</c:v>
                </c:pt>
                <c:pt idx="9">
                  <c:v>8.2016</c:v>
                </c:pt>
                <c:pt idx="10">
                  <c:v>9.2016</c:v>
                </c:pt>
                <c:pt idx="11">
                  <c:v>10.2016</c:v>
                </c:pt>
                <c:pt idx="12">
                  <c:v>11.2016</c:v>
                </c:pt>
                <c:pt idx="13">
                  <c:v>12.2016</c:v>
                </c:pt>
                <c:pt idx="14">
                  <c:v>1.2017</c:v>
                </c:pt>
                <c:pt idx="15">
                  <c:v>2.2017</c:v>
                </c:pt>
                <c:pt idx="16">
                  <c:v>3.2017</c:v>
                </c:pt>
                <c:pt idx="17">
                  <c:v>4.2017</c:v>
                </c:pt>
                <c:pt idx="18">
                  <c:v>5.2017</c:v>
                </c:pt>
                <c:pt idx="19">
                  <c:v>6.2017</c:v>
                </c:pt>
                <c:pt idx="20">
                  <c:v>7.2017</c:v>
                </c:pt>
                <c:pt idx="21">
                  <c:v>8.2017</c:v>
                </c:pt>
                <c:pt idx="22">
                  <c:v>9.2017</c:v>
                </c:pt>
                <c:pt idx="23">
                  <c:v>10.2017</c:v>
                </c:pt>
                <c:pt idx="24">
                  <c:v>11.2017</c:v>
                </c:pt>
                <c:pt idx="25">
                  <c:v>12.2017</c:v>
                </c:pt>
                <c:pt idx="26">
                  <c:v>1.2018</c:v>
                </c:pt>
                <c:pt idx="27">
                  <c:v>2.2018</c:v>
                </c:pt>
                <c:pt idx="28">
                  <c:v>3.2018</c:v>
                </c:pt>
                <c:pt idx="29">
                  <c:v>4.2018</c:v>
                </c:pt>
                <c:pt idx="30">
                  <c:v>5.2018</c:v>
                </c:pt>
                <c:pt idx="31">
                  <c:v>6.2018</c:v>
                </c:pt>
                <c:pt idx="32">
                  <c:v>7.2018</c:v>
                </c:pt>
                <c:pt idx="33">
                  <c:v>8.2018</c:v>
                </c:pt>
                <c:pt idx="34">
                  <c:v>9.2018</c:v>
                </c:pt>
                <c:pt idx="35">
                  <c:v>10.2018</c:v>
                </c:pt>
                <c:pt idx="36">
                  <c:v>11.2018</c:v>
                </c:pt>
                <c:pt idx="37">
                  <c:v>12.2018</c:v>
                </c:pt>
                <c:pt idx="38">
                  <c:v>1.2019</c:v>
                </c:pt>
                <c:pt idx="39">
                  <c:v>2.2019</c:v>
                </c:pt>
                <c:pt idx="40">
                  <c:v>3.2019</c:v>
                </c:pt>
                <c:pt idx="41">
                  <c:v>4.2019</c:v>
                </c:pt>
                <c:pt idx="42">
                  <c:v>5.2019</c:v>
                </c:pt>
                <c:pt idx="43">
                  <c:v>6.2019</c:v>
                </c:pt>
                <c:pt idx="44">
                  <c:v>7.2019</c:v>
                </c:pt>
                <c:pt idx="45">
                  <c:v>8.2019</c:v>
                </c:pt>
                <c:pt idx="46">
                  <c:v>9.2019</c:v>
                </c:pt>
                <c:pt idx="47">
                  <c:v>10.2019</c:v>
                </c:pt>
                <c:pt idx="48">
                  <c:v>11.2019</c:v>
                </c:pt>
                <c:pt idx="49">
                  <c:v>12.2019</c:v>
                </c:pt>
              </c:strCache>
            </c:strRef>
          </c:cat>
          <c:val>
            <c:numRef>
              <c:f>'Przepływ PES'!$B$4:$AY$4</c:f>
              <c:numCache>
                <c:formatCode>General</c:formatCode>
                <c:ptCount val="50"/>
                <c:pt idx="0">
                  <c:v>127</c:v>
                </c:pt>
                <c:pt idx="1">
                  <c:v>127</c:v>
                </c:pt>
                <c:pt idx="2">
                  <c:v>127</c:v>
                </c:pt>
                <c:pt idx="3">
                  <c:v>127</c:v>
                </c:pt>
                <c:pt idx="4">
                  <c:v>127</c:v>
                </c:pt>
                <c:pt idx="5">
                  <c:v>127</c:v>
                </c:pt>
                <c:pt idx="6">
                  <c:v>128</c:v>
                </c:pt>
                <c:pt idx="7">
                  <c:v>128</c:v>
                </c:pt>
                <c:pt idx="8">
                  <c:v>129</c:v>
                </c:pt>
                <c:pt idx="9">
                  <c:v>129</c:v>
                </c:pt>
                <c:pt idx="10">
                  <c:v>130</c:v>
                </c:pt>
                <c:pt idx="11">
                  <c:v>130</c:v>
                </c:pt>
                <c:pt idx="12">
                  <c:v>130</c:v>
                </c:pt>
                <c:pt idx="13">
                  <c:v>130</c:v>
                </c:pt>
                <c:pt idx="14">
                  <c:v>129</c:v>
                </c:pt>
                <c:pt idx="15">
                  <c:v>129</c:v>
                </c:pt>
                <c:pt idx="16">
                  <c:v>132</c:v>
                </c:pt>
                <c:pt idx="17">
                  <c:v>132</c:v>
                </c:pt>
                <c:pt idx="18">
                  <c:v>133</c:v>
                </c:pt>
                <c:pt idx="19">
                  <c:v>134</c:v>
                </c:pt>
                <c:pt idx="20">
                  <c:v>136</c:v>
                </c:pt>
                <c:pt idx="21">
                  <c:v>137</c:v>
                </c:pt>
                <c:pt idx="22">
                  <c:v>137</c:v>
                </c:pt>
                <c:pt idx="23">
                  <c:v>140</c:v>
                </c:pt>
                <c:pt idx="24">
                  <c:v>141</c:v>
                </c:pt>
                <c:pt idx="25">
                  <c:v>141</c:v>
                </c:pt>
                <c:pt idx="26">
                  <c:v>142</c:v>
                </c:pt>
                <c:pt idx="27">
                  <c:v>143</c:v>
                </c:pt>
                <c:pt idx="28">
                  <c:v>143</c:v>
                </c:pt>
                <c:pt idx="29">
                  <c:v>145</c:v>
                </c:pt>
                <c:pt idx="30">
                  <c:v>148</c:v>
                </c:pt>
                <c:pt idx="31">
                  <c:v>150</c:v>
                </c:pt>
                <c:pt idx="32">
                  <c:v>152</c:v>
                </c:pt>
                <c:pt idx="33">
                  <c:v>153</c:v>
                </c:pt>
                <c:pt idx="34">
                  <c:v>153</c:v>
                </c:pt>
                <c:pt idx="35">
                  <c:v>154</c:v>
                </c:pt>
                <c:pt idx="36">
                  <c:v>154</c:v>
                </c:pt>
                <c:pt idx="37">
                  <c:v>154</c:v>
                </c:pt>
                <c:pt idx="38">
                  <c:v>155</c:v>
                </c:pt>
                <c:pt idx="39">
                  <c:v>155</c:v>
                </c:pt>
                <c:pt idx="40">
                  <c:v>156</c:v>
                </c:pt>
                <c:pt idx="41">
                  <c:v>156</c:v>
                </c:pt>
                <c:pt idx="42">
                  <c:v>156</c:v>
                </c:pt>
                <c:pt idx="43">
                  <c:v>155</c:v>
                </c:pt>
                <c:pt idx="44">
                  <c:v>155</c:v>
                </c:pt>
                <c:pt idx="45">
                  <c:v>155</c:v>
                </c:pt>
                <c:pt idx="46">
                  <c:v>155</c:v>
                </c:pt>
              </c:numCache>
            </c:numRef>
          </c:val>
          <c:smooth val="0"/>
        </c:ser>
        <c:ser>
          <c:idx val="1"/>
          <c:order val="1"/>
          <c:tx>
            <c:v>CIS</c:v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circle"/>
            <c:size val="7"/>
          </c:marker>
          <c:cat>
            <c:strRef>
              <c:f>'Przepływ PES'!$B$41:$AY$41</c:f>
              <c:strCache>
                <c:ptCount val="50"/>
                <c:pt idx="0">
                  <c:v>11.2015</c:v>
                </c:pt>
                <c:pt idx="1">
                  <c:v>12.2015</c:v>
                </c:pt>
                <c:pt idx="2">
                  <c:v>1.2016</c:v>
                </c:pt>
                <c:pt idx="3">
                  <c:v>2.2016</c:v>
                </c:pt>
                <c:pt idx="4">
                  <c:v>3.2016</c:v>
                </c:pt>
                <c:pt idx="5">
                  <c:v>4.2016</c:v>
                </c:pt>
                <c:pt idx="6">
                  <c:v>5.2016</c:v>
                </c:pt>
                <c:pt idx="7">
                  <c:v>6.2016</c:v>
                </c:pt>
                <c:pt idx="8">
                  <c:v>7.2016</c:v>
                </c:pt>
                <c:pt idx="9">
                  <c:v>8.2016</c:v>
                </c:pt>
                <c:pt idx="10">
                  <c:v>9.2016</c:v>
                </c:pt>
                <c:pt idx="11">
                  <c:v>10.2016</c:v>
                </c:pt>
                <c:pt idx="12">
                  <c:v>11.2016</c:v>
                </c:pt>
                <c:pt idx="13">
                  <c:v>12.2016</c:v>
                </c:pt>
                <c:pt idx="14">
                  <c:v>1.2017</c:v>
                </c:pt>
                <c:pt idx="15">
                  <c:v>2.2017</c:v>
                </c:pt>
                <c:pt idx="16">
                  <c:v>3.2017</c:v>
                </c:pt>
                <c:pt idx="17">
                  <c:v>4.2017</c:v>
                </c:pt>
                <c:pt idx="18">
                  <c:v>5.2017</c:v>
                </c:pt>
                <c:pt idx="19">
                  <c:v>6.2017</c:v>
                </c:pt>
                <c:pt idx="20">
                  <c:v>7.2017</c:v>
                </c:pt>
                <c:pt idx="21">
                  <c:v>8.2017</c:v>
                </c:pt>
                <c:pt idx="22">
                  <c:v>9.2017</c:v>
                </c:pt>
                <c:pt idx="23">
                  <c:v>10.2017</c:v>
                </c:pt>
                <c:pt idx="24">
                  <c:v>11.2017</c:v>
                </c:pt>
                <c:pt idx="25">
                  <c:v>12.2017</c:v>
                </c:pt>
                <c:pt idx="26">
                  <c:v>1.2018</c:v>
                </c:pt>
                <c:pt idx="27">
                  <c:v>2.2018</c:v>
                </c:pt>
                <c:pt idx="28">
                  <c:v>3.2018</c:v>
                </c:pt>
                <c:pt idx="29">
                  <c:v>4.2018</c:v>
                </c:pt>
                <c:pt idx="30">
                  <c:v>5.2018</c:v>
                </c:pt>
                <c:pt idx="31">
                  <c:v>6.2018</c:v>
                </c:pt>
                <c:pt idx="32">
                  <c:v>7.2018</c:v>
                </c:pt>
                <c:pt idx="33">
                  <c:v>8.2018</c:v>
                </c:pt>
                <c:pt idx="34">
                  <c:v>9.2018</c:v>
                </c:pt>
                <c:pt idx="35">
                  <c:v>10.2018</c:v>
                </c:pt>
                <c:pt idx="36">
                  <c:v>11.2018</c:v>
                </c:pt>
                <c:pt idx="37">
                  <c:v>12.2018</c:v>
                </c:pt>
                <c:pt idx="38">
                  <c:v>1.2019</c:v>
                </c:pt>
                <c:pt idx="39">
                  <c:v>2.2019</c:v>
                </c:pt>
                <c:pt idx="40">
                  <c:v>3.2019</c:v>
                </c:pt>
                <c:pt idx="41">
                  <c:v>4.2019</c:v>
                </c:pt>
                <c:pt idx="42">
                  <c:v>5.2019</c:v>
                </c:pt>
                <c:pt idx="43">
                  <c:v>6.2019</c:v>
                </c:pt>
                <c:pt idx="44">
                  <c:v>7.2019</c:v>
                </c:pt>
                <c:pt idx="45">
                  <c:v>8.2019</c:v>
                </c:pt>
                <c:pt idx="46">
                  <c:v>9.2019</c:v>
                </c:pt>
                <c:pt idx="47">
                  <c:v>10.2019</c:v>
                </c:pt>
                <c:pt idx="48">
                  <c:v>11.2019</c:v>
                </c:pt>
                <c:pt idx="49">
                  <c:v>12.2019</c:v>
                </c:pt>
              </c:strCache>
            </c:strRef>
          </c:cat>
          <c:val>
            <c:numRef>
              <c:f>'Przepływ PES'!$B$5:$AY$5</c:f>
              <c:numCache>
                <c:formatCode>General</c:formatCode>
                <c:ptCount val="50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  <c:pt idx="20">
                  <c:v>14</c:v>
                </c:pt>
                <c:pt idx="21">
                  <c:v>14</c:v>
                </c:pt>
                <c:pt idx="22">
                  <c:v>14</c:v>
                </c:pt>
                <c:pt idx="23">
                  <c:v>14</c:v>
                </c:pt>
                <c:pt idx="24">
                  <c:v>14</c:v>
                </c:pt>
                <c:pt idx="25">
                  <c:v>13</c:v>
                </c:pt>
                <c:pt idx="26">
                  <c:v>13</c:v>
                </c:pt>
                <c:pt idx="27">
                  <c:v>13</c:v>
                </c:pt>
                <c:pt idx="28">
                  <c:v>13</c:v>
                </c:pt>
                <c:pt idx="29">
                  <c:v>13</c:v>
                </c:pt>
                <c:pt idx="30">
                  <c:v>13</c:v>
                </c:pt>
                <c:pt idx="31">
                  <c:v>13</c:v>
                </c:pt>
                <c:pt idx="32">
                  <c:v>13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</c:numCache>
            </c:numRef>
          </c:val>
          <c:smooth val="0"/>
        </c:ser>
        <c:ser>
          <c:idx val="2"/>
          <c:order val="2"/>
          <c:tx>
            <c:v>KIS</c:v>
          </c:tx>
          <c:spPr>
            <a:ln>
              <a:solidFill>
                <a:schemeClr val="accent3">
                  <a:lumMod val="40000"/>
                  <a:lumOff val="60000"/>
                </a:schemeClr>
              </a:solidFill>
            </a:ln>
          </c:spPr>
          <c:marker>
            <c:symbol val="circle"/>
            <c:size val="5"/>
          </c:marker>
          <c:cat>
            <c:strRef>
              <c:f>'Przepływ PES'!$B$41:$AY$41</c:f>
              <c:strCache>
                <c:ptCount val="50"/>
                <c:pt idx="0">
                  <c:v>11.2015</c:v>
                </c:pt>
                <c:pt idx="1">
                  <c:v>12.2015</c:v>
                </c:pt>
                <c:pt idx="2">
                  <c:v>1.2016</c:v>
                </c:pt>
                <c:pt idx="3">
                  <c:v>2.2016</c:v>
                </c:pt>
                <c:pt idx="4">
                  <c:v>3.2016</c:v>
                </c:pt>
                <c:pt idx="5">
                  <c:v>4.2016</c:v>
                </c:pt>
                <c:pt idx="6">
                  <c:v>5.2016</c:v>
                </c:pt>
                <c:pt idx="7">
                  <c:v>6.2016</c:v>
                </c:pt>
                <c:pt idx="8">
                  <c:v>7.2016</c:v>
                </c:pt>
                <c:pt idx="9">
                  <c:v>8.2016</c:v>
                </c:pt>
                <c:pt idx="10">
                  <c:v>9.2016</c:v>
                </c:pt>
                <c:pt idx="11">
                  <c:v>10.2016</c:v>
                </c:pt>
                <c:pt idx="12">
                  <c:v>11.2016</c:v>
                </c:pt>
                <c:pt idx="13">
                  <c:v>12.2016</c:v>
                </c:pt>
                <c:pt idx="14">
                  <c:v>1.2017</c:v>
                </c:pt>
                <c:pt idx="15">
                  <c:v>2.2017</c:v>
                </c:pt>
                <c:pt idx="16">
                  <c:v>3.2017</c:v>
                </c:pt>
                <c:pt idx="17">
                  <c:v>4.2017</c:v>
                </c:pt>
                <c:pt idx="18">
                  <c:v>5.2017</c:v>
                </c:pt>
                <c:pt idx="19">
                  <c:v>6.2017</c:v>
                </c:pt>
                <c:pt idx="20">
                  <c:v>7.2017</c:v>
                </c:pt>
                <c:pt idx="21">
                  <c:v>8.2017</c:v>
                </c:pt>
                <c:pt idx="22">
                  <c:v>9.2017</c:v>
                </c:pt>
                <c:pt idx="23">
                  <c:v>10.2017</c:v>
                </c:pt>
                <c:pt idx="24">
                  <c:v>11.2017</c:v>
                </c:pt>
                <c:pt idx="25">
                  <c:v>12.2017</c:v>
                </c:pt>
                <c:pt idx="26">
                  <c:v>1.2018</c:v>
                </c:pt>
                <c:pt idx="27">
                  <c:v>2.2018</c:v>
                </c:pt>
                <c:pt idx="28">
                  <c:v>3.2018</c:v>
                </c:pt>
                <c:pt idx="29">
                  <c:v>4.2018</c:v>
                </c:pt>
                <c:pt idx="30">
                  <c:v>5.2018</c:v>
                </c:pt>
                <c:pt idx="31">
                  <c:v>6.2018</c:v>
                </c:pt>
                <c:pt idx="32">
                  <c:v>7.2018</c:v>
                </c:pt>
                <c:pt idx="33">
                  <c:v>8.2018</c:v>
                </c:pt>
                <c:pt idx="34">
                  <c:v>9.2018</c:v>
                </c:pt>
                <c:pt idx="35">
                  <c:v>10.2018</c:v>
                </c:pt>
                <c:pt idx="36">
                  <c:v>11.2018</c:v>
                </c:pt>
                <c:pt idx="37">
                  <c:v>12.2018</c:v>
                </c:pt>
                <c:pt idx="38">
                  <c:v>1.2019</c:v>
                </c:pt>
                <c:pt idx="39">
                  <c:v>2.2019</c:v>
                </c:pt>
                <c:pt idx="40">
                  <c:v>3.2019</c:v>
                </c:pt>
                <c:pt idx="41">
                  <c:v>4.2019</c:v>
                </c:pt>
                <c:pt idx="42">
                  <c:v>5.2019</c:v>
                </c:pt>
                <c:pt idx="43">
                  <c:v>6.2019</c:v>
                </c:pt>
                <c:pt idx="44">
                  <c:v>7.2019</c:v>
                </c:pt>
                <c:pt idx="45">
                  <c:v>8.2019</c:v>
                </c:pt>
                <c:pt idx="46">
                  <c:v>9.2019</c:v>
                </c:pt>
                <c:pt idx="47">
                  <c:v>10.2019</c:v>
                </c:pt>
                <c:pt idx="48">
                  <c:v>11.2019</c:v>
                </c:pt>
                <c:pt idx="49">
                  <c:v>12.2019</c:v>
                </c:pt>
              </c:strCache>
            </c:strRef>
          </c:cat>
          <c:val>
            <c:numRef>
              <c:f>'Przepływ PES'!$B$6:$AY$6</c:f>
              <c:numCache>
                <c:formatCode>General</c:formatCode>
                <c:ptCount val="50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17</c:v>
                </c:pt>
                <c:pt idx="17">
                  <c:v>17</c:v>
                </c:pt>
                <c:pt idx="18">
                  <c:v>17</c:v>
                </c:pt>
                <c:pt idx="19">
                  <c:v>17</c:v>
                </c:pt>
                <c:pt idx="20">
                  <c:v>17</c:v>
                </c:pt>
                <c:pt idx="21">
                  <c:v>17</c:v>
                </c:pt>
                <c:pt idx="22">
                  <c:v>17</c:v>
                </c:pt>
                <c:pt idx="23">
                  <c:v>17</c:v>
                </c:pt>
                <c:pt idx="24">
                  <c:v>18</c:v>
                </c:pt>
                <c:pt idx="25">
                  <c:v>19</c:v>
                </c:pt>
                <c:pt idx="26">
                  <c:v>19</c:v>
                </c:pt>
                <c:pt idx="27">
                  <c:v>19</c:v>
                </c:pt>
                <c:pt idx="28">
                  <c:v>19</c:v>
                </c:pt>
                <c:pt idx="29">
                  <c:v>19</c:v>
                </c:pt>
                <c:pt idx="30">
                  <c:v>19</c:v>
                </c:pt>
                <c:pt idx="31">
                  <c:v>19</c:v>
                </c:pt>
                <c:pt idx="32">
                  <c:v>19</c:v>
                </c:pt>
                <c:pt idx="33">
                  <c:v>21</c:v>
                </c:pt>
                <c:pt idx="34">
                  <c:v>21</c:v>
                </c:pt>
                <c:pt idx="35">
                  <c:v>21</c:v>
                </c:pt>
                <c:pt idx="36">
                  <c:v>21</c:v>
                </c:pt>
                <c:pt idx="37">
                  <c:v>21</c:v>
                </c:pt>
                <c:pt idx="38">
                  <c:v>21</c:v>
                </c:pt>
                <c:pt idx="39">
                  <c:v>21</c:v>
                </c:pt>
                <c:pt idx="40">
                  <c:v>21</c:v>
                </c:pt>
                <c:pt idx="41">
                  <c:v>21</c:v>
                </c:pt>
                <c:pt idx="42">
                  <c:v>21</c:v>
                </c:pt>
                <c:pt idx="43">
                  <c:v>21</c:v>
                </c:pt>
                <c:pt idx="44">
                  <c:v>21</c:v>
                </c:pt>
                <c:pt idx="45">
                  <c:v>21</c:v>
                </c:pt>
                <c:pt idx="46">
                  <c:v>21</c:v>
                </c:pt>
              </c:numCache>
            </c:numRef>
          </c:val>
          <c:smooth val="0"/>
        </c:ser>
        <c:ser>
          <c:idx val="3"/>
          <c:order val="3"/>
          <c:tx>
            <c:v>WTZ</c:v>
          </c:tx>
          <c:marker>
            <c:symbol val="circle"/>
            <c:size val="5"/>
          </c:marker>
          <c:cat>
            <c:strRef>
              <c:f>'Przepływ PES'!$B$41:$AY$41</c:f>
              <c:strCache>
                <c:ptCount val="50"/>
                <c:pt idx="0">
                  <c:v>11.2015</c:v>
                </c:pt>
                <c:pt idx="1">
                  <c:v>12.2015</c:v>
                </c:pt>
                <c:pt idx="2">
                  <c:v>1.2016</c:v>
                </c:pt>
                <c:pt idx="3">
                  <c:v>2.2016</c:v>
                </c:pt>
                <c:pt idx="4">
                  <c:v>3.2016</c:v>
                </c:pt>
                <c:pt idx="5">
                  <c:v>4.2016</c:v>
                </c:pt>
                <c:pt idx="6">
                  <c:v>5.2016</c:v>
                </c:pt>
                <c:pt idx="7">
                  <c:v>6.2016</c:v>
                </c:pt>
                <c:pt idx="8">
                  <c:v>7.2016</c:v>
                </c:pt>
                <c:pt idx="9">
                  <c:v>8.2016</c:v>
                </c:pt>
                <c:pt idx="10">
                  <c:v>9.2016</c:v>
                </c:pt>
                <c:pt idx="11">
                  <c:v>10.2016</c:v>
                </c:pt>
                <c:pt idx="12">
                  <c:v>11.2016</c:v>
                </c:pt>
                <c:pt idx="13">
                  <c:v>12.2016</c:v>
                </c:pt>
                <c:pt idx="14">
                  <c:v>1.2017</c:v>
                </c:pt>
                <c:pt idx="15">
                  <c:v>2.2017</c:v>
                </c:pt>
                <c:pt idx="16">
                  <c:v>3.2017</c:v>
                </c:pt>
                <c:pt idx="17">
                  <c:v>4.2017</c:v>
                </c:pt>
                <c:pt idx="18">
                  <c:v>5.2017</c:v>
                </c:pt>
                <c:pt idx="19">
                  <c:v>6.2017</c:v>
                </c:pt>
                <c:pt idx="20">
                  <c:v>7.2017</c:v>
                </c:pt>
                <c:pt idx="21">
                  <c:v>8.2017</c:v>
                </c:pt>
                <c:pt idx="22">
                  <c:v>9.2017</c:v>
                </c:pt>
                <c:pt idx="23">
                  <c:v>10.2017</c:v>
                </c:pt>
                <c:pt idx="24">
                  <c:v>11.2017</c:v>
                </c:pt>
                <c:pt idx="25">
                  <c:v>12.2017</c:v>
                </c:pt>
                <c:pt idx="26">
                  <c:v>1.2018</c:v>
                </c:pt>
                <c:pt idx="27">
                  <c:v>2.2018</c:v>
                </c:pt>
                <c:pt idx="28">
                  <c:v>3.2018</c:v>
                </c:pt>
                <c:pt idx="29">
                  <c:v>4.2018</c:v>
                </c:pt>
                <c:pt idx="30">
                  <c:v>5.2018</c:v>
                </c:pt>
                <c:pt idx="31">
                  <c:v>6.2018</c:v>
                </c:pt>
                <c:pt idx="32">
                  <c:v>7.2018</c:v>
                </c:pt>
                <c:pt idx="33">
                  <c:v>8.2018</c:v>
                </c:pt>
                <c:pt idx="34">
                  <c:v>9.2018</c:v>
                </c:pt>
                <c:pt idx="35">
                  <c:v>10.2018</c:v>
                </c:pt>
                <c:pt idx="36">
                  <c:v>11.2018</c:v>
                </c:pt>
                <c:pt idx="37">
                  <c:v>12.2018</c:v>
                </c:pt>
                <c:pt idx="38">
                  <c:v>1.2019</c:v>
                </c:pt>
                <c:pt idx="39">
                  <c:v>2.2019</c:v>
                </c:pt>
                <c:pt idx="40">
                  <c:v>3.2019</c:v>
                </c:pt>
                <c:pt idx="41">
                  <c:v>4.2019</c:v>
                </c:pt>
                <c:pt idx="42">
                  <c:v>5.2019</c:v>
                </c:pt>
                <c:pt idx="43">
                  <c:v>6.2019</c:v>
                </c:pt>
                <c:pt idx="44">
                  <c:v>7.2019</c:v>
                </c:pt>
                <c:pt idx="45">
                  <c:v>8.2019</c:v>
                </c:pt>
                <c:pt idx="46">
                  <c:v>9.2019</c:v>
                </c:pt>
                <c:pt idx="47">
                  <c:v>10.2019</c:v>
                </c:pt>
                <c:pt idx="48">
                  <c:v>11.2019</c:v>
                </c:pt>
                <c:pt idx="49">
                  <c:v>12.2019</c:v>
                </c:pt>
              </c:strCache>
            </c:strRef>
          </c:cat>
          <c:val>
            <c:numRef>
              <c:f>'Przepływ PES'!$B$7:$AY$7</c:f>
              <c:numCache>
                <c:formatCode>General</c:formatCode>
                <c:ptCount val="50"/>
                <c:pt idx="0">
                  <c:v>79</c:v>
                </c:pt>
                <c:pt idx="1">
                  <c:v>79</c:v>
                </c:pt>
                <c:pt idx="2">
                  <c:v>79</c:v>
                </c:pt>
                <c:pt idx="3">
                  <c:v>82</c:v>
                </c:pt>
                <c:pt idx="4">
                  <c:v>82</c:v>
                </c:pt>
                <c:pt idx="5">
                  <c:v>82</c:v>
                </c:pt>
                <c:pt idx="6">
                  <c:v>82</c:v>
                </c:pt>
                <c:pt idx="7">
                  <c:v>82</c:v>
                </c:pt>
                <c:pt idx="8">
                  <c:v>82</c:v>
                </c:pt>
                <c:pt idx="9">
                  <c:v>82</c:v>
                </c:pt>
                <c:pt idx="10">
                  <c:v>82</c:v>
                </c:pt>
                <c:pt idx="11">
                  <c:v>82</c:v>
                </c:pt>
                <c:pt idx="12">
                  <c:v>82</c:v>
                </c:pt>
                <c:pt idx="13">
                  <c:v>82</c:v>
                </c:pt>
                <c:pt idx="14">
                  <c:v>82</c:v>
                </c:pt>
                <c:pt idx="15">
                  <c:v>82</c:v>
                </c:pt>
                <c:pt idx="16">
                  <c:v>83</c:v>
                </c:pt>
                <c:pt idx="17">
                  <c:v>83</c:v>
                </c:pt>
                <c:pt idx="18">
                  <c:v>83</c:v>
                </c:pt>
                <c:pt idx="19">
                  <c:v>83</c:v>
                </c:pt>
                <c:pt idx="20">
                  <c:v>83</c:v>
                </c:pt>
                <c:pt idx="21">
                  <c:v>83</c:v>
                </c:pt>
                <c:pt idx="22">
                  <c:v>83</c:v>
                </c:pt>
                <c:pt idx="23">
                  <c:v>83</c:v>
                </c:pt>
                <c:pt idx="24">
                  <c:v>83</c:v>
                </c:pt>
                <c:pt idx="25">
                  <c:v>83</c:v>
                </c:pt>
                <c:pt idx="26">
                  <c:v>83</c:v>
                </c:pt>
                <c:pt idx="27">
                  <c:v>83</c:v>
                </c:pt>
                <c:pt idx="28">
                  <c:v>83</c:v>
                </c:pt>
                <c:pt idx="29">
                  <c:v>83</c:v>
                </c:pt>
                <c:pt idx="30">
                  <c:v>83</c:v>
                </c:pt>
                <c:pt idx="31">
                  <c:v>83</c:v>
                </c:pt>
                <c:pt idx="32">
                  <c:v>83</c:v>
                </c:pt>
                <c:pt idx="33">
                  <c:v>83</c:v>
                </c:pt>
                <c:pt idx="34">
                  <c:v>83</c:v>
                </c:pt>
                <c:pt idx="35">
                  <c:v>83</c:v>
                </c:pt>
                <c:pt idx="36">
                  <c:v>83</c:v>
                </c:pt>
                <c:pt idx="37">
                  <c:v>83</c:v>
                </c:pt>
                <c:pt idx="38">
                  <c:v>83</c:v>
                </c:pt>
                <c:pt idx="39">
                  <c:v>83</c:v>
                </c:pt>
                <c:pt idx="40">
                  <c:v>83</c:v>
                </c:pt>
                <c:pt idx="41">
                  <c:v>83</c:v>
                </c:pt>
                <c:pt idx="42">
                  <c:v>83</c:v>
                </c:pt>
                <c:pt idx="43">
                  <c:v>83</c:v>
                </c:pt>
                <c:pt idx="44">
                  <c:v>83</c:v>
                </c:pt>
                <c:pt idx="45">
                  <c:v>83</c:v>
                </c:pt>
                <c:pt idx="46">
                  <c:v>83</c:v>
                </c:pt>
              </c:numCache>
            </c:numRef>
          </c:val>
          <c:smooth val="0"/>
        </c:ser>
        <c:ser>
          <c:idx val="4"/>
          <c:order val="4"/>
          <c:tx>
            <c:v>ZAZ</c:v>
          </c:tx>
          <c:spPr>
            <a:ln>
              <a:solidFill>
                <a:srgbClr val="CDF2FF"/>
              </a:solidFill>
            </a:ln>
          </c:spPr>
          <c:marker>
            <c:symbol val="circle"/>
            <c:size val="7"/>
          </c:marker>
          <c:cat>
            <c:strRef>
              <c:f>'Przepływ PES'!$B$41:$AY$41</c:f>
              <c:strCache>
                <c:ptCount val="50"/>
                <c:pt idx="0">
                  <c:v>11.2015</c:v>
                </c:pt>
                <c:pt idx="1">
                  <c:v>12.2015</c:v>
                </c:pt>
                <c:pt idx="2">
                  <c:v>1.2016</c:v>
                </c:pt>
                <c:pt idx="3">
                  <c:v>2.2016</c:v>
                </c:pt>
                <c:pt idx="4">
                  <c:v>3.2016</c:v>
                </c:pt>
                <c:pt idx="5">
                  <c:v>4.2016</c:v>
                </c:pt>
                <c:pt idx="6">
                  <c:v>5.2016</c:v>
                </c:pt>
                <c:pt idx="7">
                  <c:v>6.2016</c:v>
                </c:pt>
                <c:pt idx="8">
                  <c:v>7.2016</c:v>
                </c:pt>
                <c:pt idx="9">
                  <c:v>8.2016</c:v>
                </c:pt>
                <c:pt idx="10">
                  <c:v>9.2016</c:v>
                </c:pt>
                <c:pt idx="11">
                  <c:v>10.2016</c:v>
                </c:pt>
                <c:pt idx="12">
                  <c:v>11.2016</c:v>
                </c:pt>
                <c:pt idx="13">
                  <c:v>12.2016</c:v>
                </c:pt>
                <c:pt idx="14">
                  <c:v>1.2017</c:v>
                </c:pt>
                <c:pt idx="15">
                  <c:v>2.2017</c:v>
                </c:pt>
                <c:pt idx="16">
                  <c:v>3.2017</c:v>
                </c:pt>
                <c:pt idx="17">
                  <c:v>4.2017</c:v>
                </c:pt>
                <c:pt idx="18">
                  <c:v>5.2017</c:v>
                </c:pt>
                <c:pt idx="19">
                  <c:v>6.2017</c:v>
                </c:pt>
                <c:pt idx="20">
                  <c:v>7.2017</c:v>
                </c:pt>
                <c:pt idx="21">
                  <c:v>8.2017</c:v>
                </c:pt>
                <c:pt idx="22">
                  <c:v>9.2017</c:v>
                </c:pt>
                <c:pt idx="23">
                  <c:v>10.2017</c:v>
                </c:pt>
                <c:pt idx="24">
                  <c:v>11.2017</c:v>
                </c:pt>
                <c:pt idx="25">
                  <c:v>12.2017</c:v>
                </c:pt>
                <c:pt idx="26">
                  <c:v>1.2018</c:v>
                </c:pt>
                <c:pt idx="27">
                  <c:v>2.2018</c:v>
                </c:pt>
                <c:pt idx="28">
                  <c:v>3.2018</c:v>
                </c:pt>
                <c:pt idx="29">
                  <c:v>4.2018</c:v>
                </c:pt>
                <c:pt idx="30">
                  <c:v>5.2018</c:v>
                </c:pt>
                <c:pt idx="31">
                  <c:v>6.2018</c:v>
                </c:pt>
                <c:pt idx="32">
                  <c:v>7.2018</c:v>
                </c:pt>
                <c:pt idx="33">
                  <c:v>8.2018</c:v>
                </c:pt>
                <c:pt idx="34">
                  <c:v>9.2018</c:v>
                </c:pt>
                <c:pt idx="35">
                  <c:v>10.2018</c:v>
                </c:pt>
                <c:pt idx="36">
                  <c:v>11.2018</c:v>
                </c:pt>
                <c:pt idx="37">
                  <c:v>12.2018</c:v>
                </c:pt>
                <c:pt idx="38">
                  <c:v>1.2019</c:v>
                </c:pt>
                <c:pt idx="39">
                  <c:v>2.2019</c:v>
                </c:pt>
                <c:pt idx="40">
                  <c:v>3.2019</c:v>
                </c:pt>
                <c:pt idx="41">
                  <c:v>4.2019</c:v>
                </c:pt>
                <c:pt idx="42">
                  <c:v>5.2019</c:v>
                </c:pt>
                <c:pt idx="43">
                  <c:v>6.2019</c:v>
                </c:pt>
                <c:pt idx="44">
                  <c:v>7.2019</c:v>
                </c:pt>
                <c:pt idx="45">
                  <c:v>8.2019</c:v>
                </c:pt>
                <c:pt idx="46">
                  <c:v>9.2019</c:v>
                </c:pt>
                <c:pt idx="47">
                  <c:v>10.2019</c:v>
                </c:pt>
                <c:pt idx="48">
                  <c:v>11.2019</c:v>
                </c:pt>
                <c:pt idx="49">
                  <c:v>12.2019</c:v>
                </c:pt>
              </c:strCache>
            </c:strRef>
          </c:cat>
          <c:val>
            <c:numRef>
              <c:f>'Przepływ PES'!$B$8:$AY$8</c:f>
              <c:numCache>
                <c:formatCode>General</c:formatCode>
                <c:ptCount val="50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458240"/>
        <c:axId val="75027584"/>
      </c:lineChart>
      <c:catAx>
        <c:axId val="78458240"/>
        <c:scaling>
          <c:orientation val="minMax"/>
        </c:scaling>
        <c:delete val="0"/>
        <c:axPos val="b"/>
        <c:majorTickMark val="out"/>
        <c:minorTickMark val="none"/>
        <c:tickLblPos val="nextTo"/>
        <c:crossAx val="75027584"/>
        <c:crosses val="autoZero"/>
        <c:auto val="1"/>
        <c:lblAlgn val="ctr"/>
        <c:lblOffset val="100"/>
        <c:tickLblSkip val="1"/>
        <c:noMultiLvlLbl val="0"/>
      </c:catAx>
      <c:valAx>
        <c:axId val="75027584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78458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2D7578-4E79-4A11-93C3-F48808C3D6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BDCA246-A58D-4C85-B482-819AFBF9E3D5}">
      <dgm:prSet phldrT="[Tekst]"/>
      <dgm:spPr/>
      <dgm:t>
        <a:bodyPr/>
        <a:lstStyle/>
        <a:p>
          <a:r>
            <a:rPr lang="pl-PL" dirty="0"/>
            <a:t>Wyznaczanie celów, czyli strategicznej wizji na poziomie regionów</a:t>
          </a:r>
        </a:p>
      </dgm:t>
    </dgm:pt>
    <dgm:pt modelId="{F9BA2C86-4AE2-4CAF-A76D-29679A4D94AD}" type="parTrans" cxnId="{5B2023A3-842F-40C0-9050-D650C723865A}">
      <dgm:prSet/>
      <dgm:spPr/>
      <dgm:t>
        <a:bodyPr/>
        <a:lstStyle/>
        <a:p>
          <a:endParaRPr lang="pl-PL"/>
        </a:p>
      </dgm:t>
    </dgm:pt>
    <dgm:pt modelId="{5EE3DE0D-0006-4418-A605-81E386B010E5}" type="sibTrans" cxnId="{5B2023A3-842F-40C0-9050-D650C723865A}">
      <dgm:prSet/>
      <dgm:spPr/>
      <dgm:t>
        <a:bodyPr/>
        <a:lstStyle/>
        <a:p>
          <a:endParaRPr lang="pl-PL"/>
        </a:p>
      </dgm:t>
    </dgm:pt>
    <dgm:pt modelId="{E8097904-0A6B-4023-B753-71F2DD1F44E5}">
      <dgm:prSet/>
      <dgm:spPr/>
      <dgm:t>
        <a:bodyPr/>
        <a:lstStyle/>
        <a:p>
          <a:r>
            <a:rPr lang="pl-PL" dirty="0"/>
            <a:t>Animowanie współpracy, koordynacja działań lokalnych partnerów</a:t>
          </a:r>
        </a:p>
      </dgm:t>
    </dgm:pt>
    <dgm:pt modelId="{14F358A7-E3C9-4C31-9E66-EB432FAC1AB3}" type="parTrans" cxnId="{F64A97FC-5032-4003-811D-777221CD4F42}">
      <dgm:prSet/>
      <dgm:spPr/>
      <dgm:t>
        <a:bodyPr/>
        <a:lstStyle/>
        <a:p>
          <a:endParaRPr lang="pl-PL"/>
        </a:p>
      </dgm:t>
    </dgm:pt>
    <dgm:pt modelId="{1DA10522-CA49-4A53-8EA8-D2108BA94FEB}" type="sibTrans" cxnId="{F64A97FC-5032-4003-811D-777221CD4F42}">
      <dgm:prSet/>
      <dgm:spPr/>
      <dgm:t>
        <a:bodyPr/>
        <a:lstStyle/>
        <a:p>
          <a:endParaRPr lang="pl-PL"/>
        </a:p>
      </dgm:t>
    </dgm:pt>
    <dgm:pt modelId="{FD87A5F3-06DD-4C94-A341-AEA6E552B3B0}">
      <dgm:prSet/>
      <dgm:spPr/>
      <dgm:t>
        <a:bodyPr/>
        <a:lstStyle/>
        <a:p>
          <a:r>
            <a:rPr lang="pl-PL" dirty="0"/>
            <a:t>Ułatwianie dostępu do kompetencji i wiedzy (zapewnianie dostępu do informacji i centrum rozwoju kompetencji), ROPS:</a:t>
          </a:r>
        </a:p>
      </dgm:t>
    </dgm:pt>
    <dgm:pt modelId="{840060CA-706E-4B50-A135-3E4028F37E6F}" type="parTrans" cxnId="{E26DE635-59E8-4D74-BA02-1348EC7BC605}">
      <dgm:prSet/>
      <dgm:spPr/>
      <dgm:t>
        <a:bodyPr/>
        <a:lstStyle/>
        <a:p>
          <a:endParaRPr lang="pl-PL"/>
        </a:p>
      </dgm:t>
    </dgm:pt>
    <dgm:pt modelId="{69F52F88-A284-49C2-9EB3-9692089EC97C}" type="sibTrans" cxnId="{E26DE635-59E8-4D74-BA02-1348EC7BC605}">
      <dgm:prSet/>
      <dgm:spPr/>
      <dgm:t>
        <a:bodyPr/>
        <a:lstStyle/>
        <a:p>
          <a:endParaRPr lang="pl-PL"/>
        </a:p>
      </dgm:t>
    </dgm:pt>
    <dgm:pt modelId="{FBAF7040-D4AF-4B3F-8752-901CA1CFF243}">
      <dgm:prSet/>
      <dgm:spPr/>
      <dgm:t>
        <a:bodyPr/>
        <a:lstStyle/>
        <a:p>
          <a:r>
            <a:rPr lang="pl-PL"/>
            <a:t>prowadzi analizę potrzeb szkoleniowych,</a:t>
          </a:r>
          <a:endParaRPr lang="pl-PL" dirty="0"/>
        </a:p>
      </dgm:t>
    </dgm:pt>
    <dgm:pt modelId="{C5371D80-30FC-47ED-A0D4-D6DABC2EE2AE}" type="parTrans" cxnId="{6BAA7D45-1CB3-4EA4-A6A2-B62EBC92F06D}">
      <dgm:prSet/>
      <dgm:spPr/>
      <dgm:t>
        <a:bodyPr/>
        <a:lstStyle/>
        <a:p>
          <a:endParaRPr lang="pl-PL"/>
        </a:p>
      </dgm:t>
    </dgm:pt>
    <dgm:pt modelId="{3484B52C-E336-45C9-B404-4E4385DE3781}" type="sibTrans" cxnId="{6BAA7D45-1CB3-4EA4-A6A2-B62EBC92F06D}">
      <dgm:prSet/>
      <dgm:spPr/>
      <dgm:t>
        <a:bodyPr/>
        <a:lstStyle/>
        <a:p>
          <a:endParaRPr lang="pl-PL"/>
        </a:p>
      </dgm:t>
    </dgm:pt>
    <dgm:pt modelId="{32E3317E-D92A-4CD9-AB93-0E51FF7DE153}">
      <dgm:prSet/>
      <dgm:spPr/>
      <dgm:t>
        <a:bodyPr/>
        <a:lstStyle/>
        <a:p>
          <a:r>
            <a:rPr lang="pl-PL"/>
            <a:t>dostarcza informacji na temat możliwości podnoszenia kompetencji,</a:t>
          </a:r>
          <a:endParaRPr lang="pl-PL" dirty="0"/>
        </a:p>
      </dgm:t>
    </dgm:pt>
    <dgm:pt modelId="{B651B101-A38E-4868-BD5F-F8217D04B3BB}" type="parTrans" cxnId="{FDC59F85-4AC7-422A-9800-DF016ACAF7BD}">
      <dgm:prSet/>
      <dgm:spPr/>
      <dgm:t>
        <a:bodyPr/>
        <a:lstStyle/>
        <a:p>
          <a:endParaRPr lang="pl-PL"/>
        </a:p>
      </dgm:t>
    </dgm:pt>
    <dgm:pt modelId="{BF4B2E85-8321-4957-A76C-0E971BA9922F}" type="sibTrans" cxnId="{FDC59F85-4AC7-422A-9800-DF016ACAF7BD}">
      <dgm:prSet/>
      <dgm:spPr/>
      <dgm:t>
        <a:bodyPr/>
        <a:lstStyle/>
        <a:p>
          <a:endParaRPr lang="pl-PL"/>
        </a:p>
      </dgm:t>
    </dgm:pt>
    <dgm:pt modelId="{426B3196-1C63-4F6A-BB29-A937678FCABC}">
      <dgm:prSet/>
      <dgm:spPr/>
      <dgm:t>
        <a:bodyPr/>
        <a:lstStyle/>
        <a:p>
          <a:r>
            <a:rPr lang="pl-PL" dirty="0"/>
            <a:t>organizuje lub dostarcza szkolenia i doradztwo dla instytucji lokalnych, zgodnie z potrzebami, </a:t>
          </a:r>
        </a:p>
      </dgm:t>
    </dgm:pt>
    <dgm:pt modelId="{9B605ED3-83C3-492B-A172-5C22B361946B}" type="parTrans" cxnId="{599ACD5C-AA0C-4B20-8EB8-22D5FE43AE49}">
      <dgm:prSet/>
      <dgm:spPr/>
      <dgm:t>
        <a:bodyPr/>
        <a:lstStyle/>
        <a:p>
          <a:endParaRPr lang="pl-PL"/>
        </a:p>
      </dgm:t>
    </dgm:pt>
    <dgm:pt modelId="{075FD6B3-8755-4FA3-864D-F1094403F2A7}" type="sibTrans" cxnId="{599ACD5C-AA0C-4B20-8EB8-22D5FE43AE49}">
      <dgm:prSet/>
      <dgm:spPr/>
      <dgm:t>
        <a:bodyPr/>
        <a:lstStyle/>
        <a:p>
          <a:endParaRPr lang="pl-PL"/>
        </a:p>
      </dgm:t>
    </dgm:pt>
    <dgm:pt modelId="{C76F547E-2B69-42A7-8BC6-97689CAB36E5}">
      <dgm:prSet/>
      <dgm:spPr/>
      <dgm:t>
        <a:bodyPr/>
        <a:lstStyle/>
        <a:p>
          <a:r>
            <a:rPr lang="pl-PL"/>
            <a:t>animuje sieciowanie tych instytucji, wspierając wymianę wiedzy, doświadczeń, informacji,</a:t>
          </a:r>
          <a:endParaRPr lang="pl-PL" dirty="0"/>
        </a:p>
      </dgm:t>
    </dgm:pt>
    <dgm:pt modelId="{F8C99E11-BB07-4C1E-B4CA-CB3BBB4E4DB1}" type="parTrans" cxnId="{77F39464-7759-4E11-9508-DBD339BDCCF6}">
      <dgm:prSet/>
      <dgm:spPr/>
      <dgm:t>
        <a:bodyPr/>
        <a:lstStyle/>
        <a:p>
          <a:endParaRPr lang="pl-PL"/>
        </a:p>
      </dgm:t>
    </dgm:pt>
    <dgm:pt modelId="{BA82C6D9-8C01-4FF0-8D70-171C5A4F1EF0}" type="sibTrans" cxnId="{77F39464-7759-4E11-9508-DBD339BDCCF6}">
      <dgm:prSet/>
      <dgm:spPr/>
      <dgm:t>
        <a:bodyPr/>
        <a:lstStyle/>
        <a:p>
          <a:endParaRPr lang="pl-PL"/>
        </a:p>
      </dgm:t>
    </dgm:pt>
    <dgm:pt modelId="{31621505-1300-41A6-B6CB-438B5C89C60D}">
      <dgm:prSet/>
      <dgm:spPr/>
      <dgm:t>
        <a:bodyPr/>
        <a:lstStyle/>
        <a:p>
          <a:r>
            <a:rPr lang="pl-PL"/>
            <a:t>monitoruje i ocenia działania służące podnoszeniu kompetencji.</a:t>
          </a:r>
          <a:endParaRPr lang="pl-PL" dirty="0"/>
        </a:p>
      </dgm:t>
    </dgm:pt>
    <dgm:pt modelId="{0FF8B2A8-8EC6-4ADA-A6E6-FF0E26558545}" type="parTrans" cxnId="{DF430C18-D940-444C-9C71-B5AD81EFDA35}">
      <dgm:prSet/>
      <dgm:spPr/>
      <dgm:t>
        <a:bodyPr/>
        <a:lstStyle/>
        <a:p>
          <a:endParaRPr lang="pl-PL"/>
        </a:p>
      </dgm:t>
    </dgm:pt>
    <dgm:pt modelId="{39E31C32-E714-4AB0-9BF4-63B7AE43EF4F}" type="sibTrans" cxnId="{DF430C18-D940-444C-9C71-B5AD81EFDA35}">
      <dgm:prSet/>
      <dgm:spPr/>
      <dgm:t>
        <a:bodyPr/>
        <a:lstStyle/>
        <a:p>
          <a:endParaRPr lang="pl-PL"/>
        </a:p>
      </dgm:t>
    </dgm:pt>
    <dgm:pt modelId="{502B4C92-EDEF-4AFA-BA0D-3C02019D0F94}">
      <dgm:prSet/>
      <dgm:spPr/>
      <dgm:t>
        <a:bodyPr/>
        <a:lstStyle/>
        <a:p>
          <a:r>
            <a:rPr lang="pl-PL" dirty="0"/>
            <a:t>Generowanie i dzielenie się wiedzą (monitorowanie i ewaluacja, ale też dzielenie się tą wiedzą i jej wykorzystania w planowaniu i realizacji działań)</a:t>
          </a:r>
        </a:p>
      </dgm:t>
    </dgm:pt>
    <dgm:pt modelId="{6FF577E6-6B10-4E4C-A540-A6B1C4E7C194}" type="parTrans" cxnId="{71E2B2A0-2E81-4715-9677-A03EA0CEBFBB}">
      <dgm:prSet/>
      <dgm:spPr/>
      <dgm:t>
        <a:bodyPr/>
        <a:lstStyle/>
        <a:p>
          <a:endParaRPr lang="pl-PL"/>
        </a:p>
      </dgm:t>
    </dgm:pt>
    <dgm:pt modelId="{E3411F35-9827-4539-91FE-F6EC3E62C88C}" type="sibTrans" cxnId="{71E2B2A0-2E81-4715-9677-A03EA0CEBFBB}">
      <dgm:prSet/>
      <dgm:spPr/>
      <dgm:t>
        <a:bodyPr/>
        <a:lstStyle/>
        <a:p>
          <a:endParaRPr lang="pl-PL"/>
        </a:p>
      </dgm:t>
    </dgm:pt>
    <dgm:pt modelId="{06DFAD6C-4FC7-4658-9DB5-CD39A9DD80AE}">
      <dgm:prSet/>
      <dgm:spPr/>
      <dgm:t>
        <a:bodyPr/>
        <a:lstStyle/>
        <a:p>
          <a:r>
            <a:rPr lang="pl-PL" dirty="0"/>
            <a:t>Inicjowanie nowych rozwiązań (pilotażowych, innowacyjnych), likwidowanie białych plam”, uzupełnianie</a:t>
          </a:r>
        </a:p>
      </dgm:t>
    </dgm:pt>
    <dgm:pt modelId="{9B10C220-B422-474F-AADB-7C508353D477}" type="parTrans" cxnId="{6592EE17-7F57-4C3F-8AE8-B787AE2BEC1A}">
      <dgm:prSet/>
      <dgm:spPr/>
      <dgm:t>
        <a:bodyPr/>
        <a:lstStyle/>
        <a:p>
          <a:endParaRPr lang="pl-PL"/>
        </a:p>
      </dgm:t>
    </dgm:pt>
    <dgm:pt modelId="{FDC8E7DD-F882-4926-8CFD-E36B1434B461}" type="sibTrans" cxnId="{6592EE17-7F57-4C3F-8AE8-B787AE2BEC1A}">
      <dgm:prSet/>
      <dgm:spPr/>
      <dgm:t>
        <a:bodyPr/>
        <a:lstStyle/>
        <a:p>
          <a:endParaRPr lang="pl-PL"/>
        </a:p>
      </dgm:t>
    </dgm:pt>
    <dgm:pt modelId="{762BA7D5-D25D-40CE-A6DE-AEC070F15E5A}" type="pres">
      <dgm:prSet presAssocID="{672D7578-4E79-4A11-93C3-F48808C3D6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451F53E-9F57-40B7-B781-E6D6B9C2B828}" type="pres">
      <dgm:prSet presAssocID="{3BDCA246-A58D-4C85-B482-819AFBF9E3D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2DC079-2438-49F9-A722-4D9F96D520E2}" type="pres">
      <dgm:prSet presAssocID="{5EE3DE0D-0006-4418-A605-81E386B010E5}" presName="spacer" presStyleCnt="0"/>
      <dgm:spPr/>
    </dgm:pt>
    <dgm:pt modelId="{9FF1649A-58C5-4BE1-A6D6-F5CC36AF5944}" type="pres">
      <dgm:prSet presAssocID="{E8097904-0A6B-4023-B753-71F2DD1F44E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BBA80B-B379-4564-A752-4C551AD2C519}" type="pres">
      <dgm:prSet presAssocID="{1DA10522-CA49-4A53-8EA8-D2108BA94FEB}" presName="spacer" presStyleCnt="0"/>
      <dgm:spPr/>
    </dgm:pt>
    <dgm:pt modelId="{97B973D5-9E96-4EEF-88B4-89347ED72BD9}" type="pres">
      <dgm:prSet presAssocID="{FD87A5F3-06DD-4C94-A341-AEA6E552B3B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6643B0-6327-4C84-8767-DEAB87A62BCF}" type="pres">
      <dgm:prSet presAssocID="{FD87A5F3-06DD-4C94-A341-AEA6E552B3B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57120E-DEBF-42B6-B1EC-13EA1CF55118}" type="pres">
      <dgm:prSet presAssocID="{06DFAD6C-4FC7-4658-9DB5-CD39A9DD80A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F3AF0E-AB65-4CF0-90D1-E542D0EA395E}" type="pres">
      <dgm:prSet presAssocID="{FDC8E7DD-F882-4926-8CFD-E36B1434B461}" presName="spacer" presStyleCnt="0"/>
      <dgm:spPr/>
    </dgm:pt>
    <dgm:pt modelId="{84FB85B9-307A-4917-805C-973918451D3C}" type="pres">
      <dgm:prSet presAssocID="{502B4C92-EDEF-4AFA-BA0D-3C02019D0F9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854253E-9D49-49A4-AB6D-5768EF0C3FFD}" type="presOf" srcId="{502B4C92-EDEF-4AFA-BA0D-3C02019D0F94}" destId="{84FB85B9-307A-4917-805C-973918451D3C}" srcOrd="0" destOrd="0" presId="urn:microsoft.com/office/officeart/2005/8/layout/vList2"/>
    <dgm:cxn modelId="{5B2023A3-842F-40C0-9050-D650C723865A}" srcId="{672D7578-4E79-4A11-93C3-F48808C3D6D5}" destId="{3BDCA246-A58D-4C85-B482-819AFBF9E3D5}" srcOrd="0" destOrd="0" parTransId="{F9BA2C86-4AE2-4CAF-A76D-29679A4D94AD}" sibTransId="{5EE3DE0D-0006-4418-A605-81E386B010E5}"/>
    <dgm:cxn modelId="{6592EE17-7F57-4C3F-8AE8-B787AE2BEC1A}" srcId="{672D7578-4E79-4A11-93C3-F48808C3D6D5}" destId="{06DFAD6C-4FC7-4658-9DB5-CD39A9DD80AE}" srcOrd="3" destOrd="0" parTransId="{9B10C220-B422-474F-AADB-7C508353D477}" sibTransId="{FDC8E7DD-F882-4926-8CFD-E36B1434B461}"/>
    <dgm:cxn modelId="{8A9F72C1-CCC1-440A-B070-4E3ABEC041BB}" type="presOf" srcId="{31621505-1300-41A6-B6CB-438B5C89C60D}" destId="{BF6643B0-6327-4C84-8767-DEAB87A62BCF}" srcOrd="0" destOrd="4" presId="urn:microsoft.com/office/officeart/2005/8/layout/vList2"/>
    <dgm:cxn modelId="{ADCABEF1-37B2-4E81-815A-A0D9250A1ACC}" type="presOf" srcId="{C76F547E-2B69-42A7-8BC6-97689CAB36E5}" destId="{BF6643B0-6327-4C84-8767-DEAB87A62BCF}" srcOrd="0" destOrd="3" presId="urn:microsoft.com/office/officeart/2005/8/layout/vList2"/>
    <dgm:cxn modelId="{599ACD5C-AA0C-4B20-8EB8-22D5FE43AE49}" srcId="{FD87A5F3-06DD-4C94-A341-AEA6E552B3B0}" destId="{426B3196-1C63-4F6A-BB29-A937678FCABC}" srcOrd="2" destOrd="0" parTransId="{9B605ED3-83C3-492B-A172-5C22B361946B}" sibTransId="{075FD6B3-8755-4FA3-864D-F1094403F2A7}"/>
    <dgm:cxn modelId="{8434F99F-04ED-44FA-B4AB-6DD2F4EB5AD6}" type="presOf" srcId="{E8097904-0A6B-4023-B753-71F2DD1F44E5}" destId="{9FF1649A-58C5-4BE1-A6D6-F5CC36AF5944}" srcOrd="0" destOrd="0" presId="urn:microsoft.com/office/officeart/2005/8/layout/vList2"/>
    <dgm:cxn modelId="{85F75D40-A9A6-4BE1-AE2F-274FFB50B601}" type="presOf" srcId="{06DFAD6C-4FC7-4658-9DB5-CD39A9DD80AE}" destId="{1A57120E-DEBF-42B6-B1EC-13EA1CF55118}" srcOrd="0" destOrd="0" presId="urn:microsoft.com/office/officeart/2005/8/layout/vList2"/>
    <dgm:cxn modelId="{6E489585-0A3A-4367-B4F1-5643CDB06FD8}" type="presOf" srcId="{426B3196-1C63-4F6A-BB29-A937678FCABC}" destId="{BF6643B0-6327-4C84-8767-DEAB87A62BCF}" srcOrd="0" destOrd="2" presId="urn:microsoft.com/office/officeart/2005/8/layout/vList2"/>
    <dgm:cxn modelId="{9A243406-6F6D-41C3-862B-5066D1A1235E}" type="presOf" srcId="{FBAF7040-D4AF-4B3F-8752-901CA1CFF243}" destId="{BF6643B0-6327-4C84-8767-DEAB87A62BCF}" srcOrd="0" destOrd="0" presId="urn:microsoft.com/office/officeart/2005/8/layout/vList2"/>
    <dgm:cxn modelId="{71E2B2A0-2E81-4715-9677-A03EA0CEBFBB}" srcId="{672D7578-4E79-4A11-93C3-F48808C3D6D5}" destId="{502B4C92-EDEF-4AFA-BA0D-3C02019D0F94}" srcOrd="4" destOrd="0" parTransId="{6FF577E6-6B10-4E4C-A540-A6B1C4E7C194}" sibTransId="{E3411F35-9827-4539-91FE-F6EC3E62C88C}"/>
    <dgm:cxn modelId="{9726DA8A-9C70-43D0-8DEB-F2C909577D3B}" type="presOf" srcId="{32E3317E-D92A-4CD9-AB93-0E51FF7DE153}" destId="{BF6643B0-6327-4C84-8767-DEAB87A62BCF}" srcOrd="0" destOrd="1" presId="urn:microsoft.com/office/officeart/2005/8/layout/vList2"/>
    <dgm:cxn modelId="{CBCD0844-9806-44F4-A866-1A79E7339A32}" type="presOf" srcId="{672D7578-4E79-4A11-93C3-F48808C3D6D5}" destId="{762BA7D5-D25D-40CE-A6DE-AEC070F15E5A}" srcOrd="0" destOrd="0" presId="urn:microsoft.com/office/officeart/2005/8/layout/vList2"/>
    <dgm:cxn modelId="{A1E18D89-1888-4008-B65B-79C946FC66D9}" type="presOf" srcId="{3BDCA246-A58D-4C85-B482-819AFBF9E3D5}" destId="{D451F53E-9F57-40B7-B781-E6D6B9C2B828}" srcOrd="0" destOrd="0" presId="urn:microsoft.com/office/officeart/2005/8/layout/vList2"/>
    <dgm:cxn modelId="{E26DE635-59E8-4D74-BA02-1348EC7BC605}" srcId="{672D7578-4E79-4A11-93C3-F48808C3D6D5}" destId="{FD87A5F3-06DD-4C94-A341-AEA6E552B3B0}" srcOrd="2" destOrd="0" parTransId="{840060CA-706E-4B50-A135-3E4028F37E6F}" sibTransId="{69F52F88-A284-49C2-9EB3-9692089EC97C}"/>
    <dgm:cxn modelId="{6BAA7D45-1CB3-4EA4-A6A2-B62EBC92F06D}" srcId="{FD87A5F3-06DD-4C94-A341-AEA6E552B3B0}" destId="{FBAF7040-D4AF-4B3F-8752-901CA1CFF243}" srcOrd="0" destOrd="0" parTransId="{C5371D80-30FC-47ED-A0D4-D6DABC2EE2AE}" sibTransId="{3484B52C-E336-45C9-B404-4E4385DE3781}"/>
    <dgm:cxn modelId="{DF430C18-D940-444C-9C71-B5AD81EFDA35}" srcId="{FD87A5F3-06DD-4C94-A341-AEA6E552B3B0}" destId="{31621505-1300-41A6-B6CB-438B5C89C60D}" srcOrd="4" destOrd="0" parTransId="{0FF8B2A8-8EC6-4ADA-A6E6-FF0E26558545}" sibTransId="{39E31C32-E714-4AB0-9BF4-63B7AE43EF4F}"/>
    <dgm:cxn modelId="{D753CF1E-DCFD-431D-9F31-F4D4D963E974}" type="presOf" srcId="{FD87A5F3-06DD-4C94-A341-AEA6E552B3B0}" destId="{97B973D5-9E96-4EEF-88B4-89347ED72BD9}" srcOrd="0" destOrd="0" presId="urn:microsoft.com/office/officeart/2005/8/layout/vList2"/>
    <dgm:cxn modelId="{77F39464-7759-4E11-9508-DBD339BDCCF6}" srcId="{FD87A5F3-06DD-4C94-A341-AEA6E552B3B0}" destId="{C76F547E-2B69-42A7-8BC6-97689CAB36E5}" srcOrd="3" destOrd="0" parTransId="{F8C99E11-BB07-4C1E-B4CA-CB3BBB4E4DB1}" sibTransId="{BA82C6D9-8C01-4FF0-8D70-171C5A4F1EF0}"/>
    <dgm:cxn modelId="{F64A97FC-5032-4003-811D-777221CD4F42}" srcId="{672D7578-4E79-4A11-93C3-F48808C3D6D5}" destId="{E8097904-0A6B-4023-B753-71F2DD1F44E5}" srcOrd="1" destOrd="0" parTransId="{14F358A7-E3C9-4C31-9E66-EB432FAC1AB3}" sibTransId="{1DA10522-CA49-4A53-8EA8-D2108BA94FEB}"/>
    <dgm:cxn modelId="{FDC59F85-4AC7-422A-9800-DF016ACAF7BD}" srcId="{FD87A5F3-06DD-4C94-A341-AEA6E552B3B0}" destId="{32E3317E-D92A-4CD9-AB93-0E51FF7DE153}" srcOrd="1" destOrd="0" parTransId="{B651B101-A38E-4868-BD5F-F8217D04B3BB}" sibTransId="{BF4B2E85-8321-4957-A76C-0E971BA9922F}"/>
    <dgm:cxn modelId="{70A227A4-1BFD-4096-B535-91A1466B6714}" type="presParOf" srcId="{762BA7D5-D25D-40CE-A6DE-AEC070F15E5A}" destId="{D451F53E-9F57-40B7-B781-E6D6B9C2B828}" srcOrd="0" destOrd="0" presId="urn:microsoft.com/office/officeart/2005/8/layout/vList2"/>
    <dgm:cxn modelId="{6C2A308B-CF1E-4C03-8FD2-4078D3A2202C}" type="presParOf" srcId="{762BA7D5-D25D-40CE-A6DE-AEC070F15E5A}" destId="{A12DC079-2438-49F9-A722-4D9F96D520E2}" srcOrd="1" destOrd="0" presId="urn:microsoft.com/office/officeart/2005/8/layout/vList2"/>
    <dgm:cxn modelId="{74FCA984-1F42-4FC6-B822-F53DC2AFF713}" type="presParOf" srcId="{762BA7D5-D25D-40CE-A6DE-AEC070F15E5A}" destId="{9FF1649A-58C5-4BE1-A6D6-F5CC36AF5944}" srcOrd="2" destOrd="0" presId="urn:microsoft.com/office/officeart/2005/8/layout/vList2"/>
    <dgm:cxn modelId="{7E73DBF4-73D0-47D3-A7BC-B79AC87AAA9D}" type="presParOf" srcId="{762BA7D5-D25D-40CE-A6DE-AEC070F15E5A}" destId="{3CBBA80B-B379-4564-A752-4C551AD2C519}" srcOrd="3" destOrd="0" presId="urn:microsoft.com/office/officeart/2005/8/layout/vList2"/>
    <dgm:cxn modelId="{EDAB9F72-D0C9-4964-A8C4-49877B2400A2}" type="presParOf" srcId="{762BA7D5-D25D-40CE-A6DE-AEC070F15E5A}" destId="{97B973D5-9E96-4EEF-88B4-89347ED72BD9}" srcOrd="4" destOrd="0" presId="urn:microsoft.com/office/officeart/2005/8/layout/vList2"/>
    <dgm:cxn modelId="{589299B4-0ACB-45F7-BD46-5BDCAA13901F}" type="presParOf" srcId="{762BA7D5-D25D-40CE-A6DE-AEC070F15E5A}" destId="{BF6643B0-6327-4C84-8767-DEAB87A62BCF}" srcOrd="5" destOrd="0" presId="urn:microsoft.com/office/officeart/2005/8/layout/vList2"/>
    <dgm:cxn modelId="{72F31975-015F-49CE-A3EC-2281E6CB57CD}" type="presParOf" srcId="{762BA7D5-D25D-40CE-A6DE-AEC070F15E5A}" destId="{1A57120E-DEBF-42B6-B1EC-13EA1CF55118}" srcOrd="6" destOrd="0" presId="urn:microsoft.com/office/officeart/2005/8/layout/vList2"/>
    <dgm:cxn modelId="{288F8973-A6A6-4D8D-B1EE-1508F40A9EE2}" type="presParOf" srcId="{762BA7D5-D25D-40CE-A6DE-AEC070F15E5A}" destId="{5CF3AF0E-AB65-4CF0-90D1-E542D0EA395E}" srcOrd="7" destOrd="0" presId="urn:microsoft.com/office/officeart/2005/8/layout/vList2"/>
    <dgm:cxn modelId="{A0325971-0943-4D47-86D7-297130D4626A}" type="presParOf" srcId="{762BA7D5-D25D-40CE-A6DE-AEC070F15E5A}" destId="{84FB85B9-307A-4917-805C-973918451D3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1F53E-9F57-40B7-B781-E6D6B9C2B828}">
      <dsp:nvSpPr>
        <dsp:cNvPr id="0" name=""/>
        <dsp:cNvSpPr/>
      </dsp:nvSpPr>
      <dsp:spPr>
        <a:xfrm>
          <a:off x="0" y="14347"/>
          <a:ext cx="8229599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Wyznaczanie celów, czyli strategicznej wizji na poziomie regionów</a:t>
          </a:r>
        </a:p>
      </dsp:txBody>
      <dsp:txXfrm>
        <a:off x="38784" y="53131"/>
        <a:ext cx="8152031" cy="716935"/>
      </dsp:txXfrm>
    </dsp:sp>
    <dsp:sp modelId="{9FF1649A-58C5-4BE1-A6D6-F5CC36AF5944}">
      <dsp:nvSpPr>
        <dsp:cNvPr id="0" name=""/>
        <dsp:cNvSpPr/>
      </dsp:nvSpPr>
      <dsp:spPr>
        <a:xfrm>
          <a:off x="0" y="866450"/>
          <a:ext cx="8229599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Animowanie współpracy, koordynacja działań lokalnych partnerów</a:t>
          </a:r>
        </a:p>
      </dsp:txBody>
      <dsp:txXfrm>
        <a:off x="38784" y="905234"/>
        <a:ext cx="8152031" cy="716935"/>
      </dsp:txXfrm>
    </dsp:sp>
    <dsp:sp modelId="{97B973D5-9E96-4EEF-88B4-89347ED72BD9}">
      <dsp:nvSpPr>
        <dsp:cNvPr id="0" name=""/>
        <dsp:cNvSpPr/>
      </dsp:nvSpPr>
      <dsp:spPr>
        <a:xfrm>
          <a:off x="0" y="1718553"/>
          <a:ext cx="8229599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Ułatwianie dostępu do kompetencji i wiedzy (zapewnianie dostępu do informacji i centrum rozwoju kompetencji), ROPS:</a:t>
          </a:r>
        </a:p>
      </dsp:txBody>
      <dsp:txXfrm>
        <a:off x="38784" y="1757337"/>
        <a:ext cx="8152031" cy="716935"/>
      </dsp:txXfrm>
    </dsp:sp>
    <dsp:sp modelId="{BF6643B0-6327-4C84-8767-DEAB87A62BCF}">
      <dsp:nvSpPr>
        <dsp:cNvPr id="0" name=""/>
        <dsp:cNvSpPr/>
      </dsp:nvSpPr>
      <dsp:spPr>
        <a:xfrm>
          <a:off x="0" y="2513056"/>
          <a:ext cx="8229599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600" kern="1200"/>
            <a:t>prowadzi analizę potrzeb szkoleniowych,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600" kern="1200"/>
            <a:t>dostarcza informacji na temat możliwości podnoszenia kompetencji,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600" kern="1200" dirty="0"/>
            <a:t>organizuje lub dostarcza szkolenia i doradztwo dla instytucji lokalnych, zgodnie z potrzebami,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600" kern="1200"/>
            <a:t>animuje sieciowanie tych instytucji, wspierając wymianę wiedzy, doświadczeń, informacji,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600" kern="1200"/>
            <a:t>monitoruje i ocenia działania służące podnoszeniu kompetencji.</a:t>
          </a:r>
          <a:endParaRPr lang="pl-PL" sz="1600" kern="1200" dirty="0"/>
        </a:p>
      </dsp:txBody>
      <dsp:txXfrm>
        <a:off x="0" y="2513056"/>
        <a:ext cx="8229599" cy="1366200"/>
      </dsp:txXfrm>
    </dsp:sp>
    <dsp:sp modelId="{1A57120E-DEBF-42B6-B1EC-13EA1CF55118}">
      <dsp:nvSpPr>
        <dsp:cNvPr id="0" name=""/>
        <dsp:cNvSpPr/>
      </dsp:nvSpPr>
      <dsp:spPr>
        <a:xfrm>
          <a:off x="0" y="3879256"/>
          <a:ext cx="8229599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Inicjowanie nowych rozwiązań (pilotażowych, innowacyjnych), likwidowanie białych plam”, uzupełnianie</a:t>
          </a:r>
        </a:p>
      </dsp:txBody>
      <dsp:txXfrm>
        <a:off x="38784" y="3918040"/>
        <a:ext cx="8152031" cy="716935"/>
      </dsp:txXfrm>
    </dsp:sp>
    <dsp:sp modelId="{84FB85B9-307A-4917-805C-973918451D3C}">
      <dsp:nvSpPr>
        <dsp:cNvPr id="0" name=""/>
        <dsp:cNvSpPr/>
      </dsp:nvSpPr>
      <dsp:spPr>
        <a:xfrm>
          <a:off x="0" y="4731359"/>
          <a:ext cx="8229599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Generowanie i dzielenie się wiedzą (monitorowanie i ewaluacja, ale też dzielenie się tą wiedzą i jej wykorzystania w planowaniu i realizacji działań)</a:t>
          </a:r>
        </a:p>
      </dsp:txBody>
      <dsp:txXfrm>
        <a:off x="38784" y="4770143"/>
        <a:ext cx="8152031" cy="716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A5CD5BE-2A39-45CF-A4E8-15223906A936}" type="datetimeFigureOut">
              <a:rPr lang="pl-PL" smtClean="0"/>
              <a:t>2019-12-12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E76C3D7-3330-47DD-AB00-78FCCF8EA0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35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Dodać jeszcze współpracę z JST poprzez</a:t>
            </a:r>
            <a:r>
              <a:rPr lang="pl-PL" baseline="0" dirty="0" smtClean="0"/>
              <a:t> zamówienia publiczne – dane GUS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6C3D7-3330-47DD-AB00-78FCCF8EA09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7340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Indeks rozwoju ES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6C3D7-3330-47DD-AB00-78FCCF8EA09B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3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Bezrobocie i wskaźniki dot. miejsc pracy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6C3D7-3330-47DD-AB00-78FCCF8EA09B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495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7 </a:t>
            </a:r>
            <a:r>
              <a:rPr lang="pl-PL" dirty="0" err="1" smtClean="0"/>
              <a:t>ZAZ</a:t>
            </a:r>
            <a:r>
              <a:rPr lang="pl-PL" dirty="0" smtClean="0"/>
              <a:t> – tyle złożyło sprawozdania na podstawie których </a:t>
            </a:r>
            <a:r>
              <a:rPr lang="pl-PL" dirty="0" err="1" smtClean="0"/>
              <a:t>PFRON</a:t>
            </a:r>
            <a:r>
              <a:rPr lang="pl-PL" dirty="0" smtClean="0"/>
              <a:t> opracował dane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6C3D7-3330-47DD-AB00-78FCCF8EA09B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3602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300" dirty="0"/>
              <a:t>W tej grupie ujmuje się osoby, które w danym okresie sprawozdawczym uzyskały: </a:t>
            </a:r>
          </a:p>
          <a:p>
            <a:r>
              <a:rPr lang="pl-PL" sz="1300" dirty="0"/>
              <a:t> pomoc na podstawie ustawy o pomocy społecznej bez względu na rodzaj, formę, liczbę świadczeń i źródło finansowania –uwzględniając zarówno pomoc, która udzielona jest w formie decyzji administracyjnej, bez decyzji oraz pomoc, która jest udzielana bez konieczności przeprowadzania wywiadu środowiskowego, a także osoby objęte wyłącznie pracą socjalną, poradnictwem, osoby skierowane do domu pomocy społecznej (bez względu na to, czy gmina ponosi odpłatność za pobyt tej osoby w domu pomocy społecznej), osoby umieszczone w domu pomocy społecznej, w przypadku gdy gmina jest organem wydającym decyzję, </a:t>
            </a:r>
          </a:p>
          <a:p>
            <a:r>
              <a:rPr lang="pl-PL" sz="1300" dirty="0"/>
              <a:t> wsparcie jednostki organizacyjnej pomocy społecznej w postaci skierowań do zajęć w centrach i klubach integracji społecznej, skierowań do prac społecznie użytecznych itp., </a:t>
            </a:r>
          </a:p>
          <a:p>
            <a:r>
              <a:rPr lang="pl-PL" sz="1300" dirty="0"/>
              <a:t> pomoc udzielaną na podstawie innych ustaw, np. pomoc w formie dodatku mieszkaniowego lub dodatku energetycznego, ale wyłącznie w tym przypadku, gdy pomocy tej udziela się bezpośrednio w ośrodku pomocy społecznej lub miejskim ośrodku pomocy społecznej, </a:t>
            </a:r>
          </a:p>
          <a:p>
            <a:r>
              <a:rPr lang="pl-PL" sz="1300" dirty="0"/>
              <a:t> pomoc w ramach środków </a:t>
            </a:r>
            <a:r>
              <a:rPr lang="pl-PL" sz="1300" dirty="0" err="1"/>
              <a:t>EFS</a:t>
            </a:r>
            <a:r>
              <a:rPr lang="pl-PL" sz="1300" dirty="0"/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6C3D7-3330-47DD-AB00-78FCCF8EA09B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005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BB51BAE-006A-8242-A447-6D40DD168F96}" type="slidenum">
              <a:rPr lang="pl-PL"/>
              <a:pPr>
                <a:defRPr/>
              </a:pPr>
              <a:t>35</a:t>
            </a:fld>
            <a:endParaRPr lang="pl-PL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kumimoji="0" lang="pl-PL">
              <a:cs typeface="+mn-cs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7488" tIns="50694" rIns="97488" bIns="5069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w Cen MT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w Cen MT" charset="0"/>
                <a:ea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w Cen MT" charset="0"/>
                <a:ea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w Cen MT" charset="0"/>
                <a:ea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w Cen MT" charset="0"/>
                <a:ea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w Cen MT" charset="0"/>
                <a:ea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w Cen MT" charset="0"/>
                <a:ea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w Cen MT" charset="0"/>
                <a:ea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w Cen MT" charset="0"/>
                <a:ea typeface="Arial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57E1AE21-8454-894C-8D58-3BCFF4C2C872}" type="slidenum">
              <a:rPr lang="pl-PL" sz="1300">
                <a:latin typeface="Calibri" charset="0"/>
              </a:rPr>
              <a:pPr algn="r">
                <a:buClrTx/>
                <a:buFontTx/>
                <a:buNone/>
                <a:defRPr/>
              </a:pPr>
              <a:t>35</a:t>
            </a:fld>
            <a:endParaRPr lang="pl-PL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4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C20C-92DF-4568-B48D-291938FA1CE9}" type="datetimeFigureOut">
              <a:rPr lang="pl-PL" smtClean="0"/>
              <a:t>2019-12-12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CC7E-C185-4342-981C-E19CE68FB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50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C20C-92DF-4568-B48D-291938FA1CE9}" type="datetimeFigureOut">
              <a:rPr lang="pl-PL" smtClean="0"/>
              <a:t>2019-12-12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CC7E-C185-4342-981C-E19CE68FB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32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C20C-92DF-4568-B48D-291938FA1CE9}" type="datetimeFigureOut">
              <a:rPr lang="pl-PL" smtClean="0"/>
              <a:t>2019-12-12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CC7E-C185-4342-981C-E19CE68FB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933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C20C-92DF-4568-B48D-291938FA1CE9}" type="datetimeFigureOut">
              <a:rPr lang="pl-PL" smtClean="0"/>
              <a:t>2019-12-12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CC7E-C185-4342-981C-E19CE68FB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78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C20C-92DF-4568-B48D-291938FA1CE9}" type="datetimeFigureOut">
              <a:rPr lang="pl-PL" smtClean="0"/>
              <a:t>2019-12-12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CC7E-C185-4342-981C-E19CE68FB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658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4" y="1600203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2" y="1600203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C20C-92DF-4568-B48D-291938FA1CE9}" type="datetimeFigureOut">
              <a:rPr lang="pl-PL" smtClean="0"/>
              <a:t>2019-12-12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CC7E-C185-4342-981C-E19CE68FB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88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C20C-92DF-4568-B48D-291938FA1CE9}" type="datetimeFigureOut">
              <a:rPr lang="pl-PL" smtClean="0"/>
              <a:t>2019-12-12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CC7E-C185-4342-981C-E19CE68FB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479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C20C-92DF-4568-B48D-291938FA1CE9}" type="datetimeFigureOut">
              <a:rPr lang="pl-PL" smtClean="0"/>
              <a:t>2019-12-12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CC7E-C185-4342-981C-E19CE68FB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451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C20C-92DF-4568-B48D-291938FA1CE9}" type="datetimeFigureOut">
              <a:rPr lang="pl-PL" smtClean="0"/>
              <a:t>2019-12-12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CC7E-C185-4342-981C-E19CE68FB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592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C20C-92DF-4568-B48D-291938FA1CE9}" type="datetimeFigureOut">
              <a:rPr lang="pl-PL" smtClean="0"/>
              <a:t>2019-12-12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CC7E-C185-4342-981C-E19CE68FB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259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C20C-92DF-4568-B48D-291938FA1CE9}" type="datetimeFigureOut">
              <a:rPr lang="pl-PL" smtClean="0"/>
              <a:t>2019-12-12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CC7E-C185-4342-981C-E19CE68FB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532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9C20C-92DF-4568-B48D-291938FA1CE9}" type="datetimeFigureOut">
              <a:rPr lang="pl-PL" smtClean="0"/>
              <a:t>2019-12-12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2CC7E-C185-4342-981C-E19CE68FB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42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5148064" y="0"/>
            <a:ext cx="399593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3944292"/>
          </a:xfrm>
          <a:solidFill>
            <a:srgbClr val="FFFF4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Diagnoza ekonomii społecznej </a:t>
            </a:r>
            <a:b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województwie </a:t>
            </a:r>
            <a:r>
              <a:rPr lang="pl-PL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mazowieckim PLUS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Materiał </a:t>
            </a:r>
            <a:r>
              <a:rPr lang="pl-PL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dla Mazowieckiego Komitetu Rozwoju Ekonomii Społecznej </a:t>
            </a:r>
            <a:r>
              <a:rPr lang="pl-PL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pl-PL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Zespołu ds. opracowania nowego Planu Rozwoju Ekonomii Społecznej </a:t>
            </a:r>
            <a:r>
              <a:rPr lang="pl-PL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 </a:t>
            </a:r>
            <a:r>
              <a:rPr lang="pl-PL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Mazowszu na lata 2021-2030</a:t>
            </a:r>
            <a:endParaRPr lang="pl-PL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292080" y="4725009"/>
            <a:ext cx="3600400" cy="1368152"/>
          </a:xfrm>
          <a:ln>
            <a:solidFill>
              <a:srgbClr val="FFFF4B"/>
            </a:solidFill>
          </a:ln>
        </p:spPr>
        <p:txBody>
          <a:bodyPr anchor="ctr">
            <a:normAutofit/>
          </a:bodyPr>
          <a:lstStyle/>
          <a:p>
            <a:r>
              <a:rPr lang="pl-PL" sz="1800" dirty="0" smtClean="0">
                <a:solidFill>
                  <a:schemeClr val="bg1"/>
                </a:solidFill>
              </a:rPr>
              <a:t>Piątek trzynastego grudnia 2019 r.</a:t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Warszawa</a:t>
            </a:r>
            <a:endParaRPr lang="pl-PL" sz="1800" dirty="0">
              <a:solidFill>
                <a:schemeClr val="bg1"/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10" y="4833088"/>
            <a:ext cx="1394043" cy="61200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1160"/>
            <a:ext cx="2295000" cy="612000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2" y="4833088"/>
            <a:ext cx="175857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1" y="0"/>
            <a:ext cx="3131840" cy="61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rgbClr val="FFFF66"/>
                </a:solidFill>
              </a:rPr>
              <a:t>Wsparcie OWES</a:t>
            </a:r>
            <a:endParaRPr lang="pl-PL" sz="3200" dirty="0">
              <a:solidFill>
                <a:srgbClr val="FFFF66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131843" y="2"/>
            <a:ext cx="6012159" cy="101566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OPIS I GŁÓWNY WNIOSEK: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Nadrzędna rola OWES w rozwoju 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Wsparcie dotacyjne w 2018 roku – głównie na rzecz NGO, istniejących PES (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Spn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S. 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Obecnie dwa źródła finansowania – UE i UM 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WM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zapewnienie kompletności oferty dla nowopowstałych i istniejących PES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339831"/>
              </p:ext>
            </p:extLst>
          </p:nvPr>
        </p:nvGraphicFramePr>
        <p:xfrm>
          <a:off x="179512" y="1026130"/>
          <a:ext cx="8830816" cy="4923150"/>
        </p:xfrm>
        <a:graphic>
          <a:graphicData uri="http://schemas.openxmlformats.org/drawingml/2006/table">
            <a:tbl>
              <a:tblPr firstRow="1" firstCol="1" lastRow="1" lastCol="1">
                <a:tableStyleId>{E8034E78-7F5D-4C2E-B375-FC64B27BC917}</a:tableStyleId>
              </a:tblPr>
              <a:tblGrid>
                <a:gridCol w="2023048"/>
                <a:gridCol w="805220"/>
                <a:gridCol w="952703"/>
                <a:gridCol w="998306"/>
                <a:gridCol w="867688"/>
                <a:gridCol w="587788"/>
                <a:gridCol w="750023"/>
                <a:gridCol w="821215"/>
                <a:gridCol w="1024825"/>
              </a:tblGrid>
              <a:tr h="11459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 smtClean="0">
                          <a:effectLst/>
                        </a:rPr>
                        <a:t>Typ podmiotu</a:t>
                      </a:r>
                      <a:endParaRPr lang="pl-PL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Czy </a:t>
                      </a:r>
                      <a:r>
                        <a:rPr lang="pl-PL" sz="1000" u="none" strike="noStrike" dirty="0">
                          <a:effectLst/>
                        </a:rPr>
                        <a:t>podmiot powstał przy wsparciu OWES?</a:t>
                      </a:r>
                      <a:endParaRPr lang="pl-PL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Liczba szkoleń</a:t>
                      </a:r>
                      <a:endParaRPr lang="pl-PL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Doradztwo </a:t>
                      </a:r>
                      <a:r>
                        <a:rPr lang="pl-PL" sz="1000" u="none" strike="noStrike" dirty="0">
                          <a:effectLst/>
                        </a:rPr>
                        <a:t>dotyczące zwrotnych instrumentów finansowych </a:t>
                      </a:r>
                      <a:endParaRPr lang="pl-PL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Doradztwo </a:t>
                      </a:r>
                      <a:r>
                        <a:rPr lang="pl-PL" sz="1000" u="none" strike="noStrike" dirty="0">
                          <a:effectLst/>
                        </a:rPr>
                        <a:t>dotyczące zamówień publicznych </a:t>
                      </a:r>
                      <a:endParaRPr lang="pl-PL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Inne </a:t>
                      </a:r>
                      <a:r>
                        <a:rPr lang="pl-PL" sz="1000" u="none" strike="noStrike" dirty="0">
                          <a:effectLst/>
                        </a:rPr>
                        <a:t>rodzaje doradztwa</a:t>
                      </a:r>
                      <a:endParaRPr lang="pl-PL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Liczba udzielonych dotacji</a:t>
                      </a:r>
                      <a:endParaRPr lang="pl-PL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Wsparcie pomostowego</a:t>
                      </a:r>
                      <a:endParaRPr lang="pl-PL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Wartość </a:t>
                      </a:r>
                      <a:r>
                        <a:rPr lang="pl-PL" sz="1000" u="none" strike="noStrike" dirty="0">
                          <a:effectLst/>
                        </a:rPr>
                        <a:t>udzielonego przez OWES wsparcia finansowego (dotacje i wsparcie pomostowe) w </a:t>
                      </a:r>
                      <a:r>
                        <a:rPr lang="pl-PL" sz="1000" u="none" strike="noStrike" dirty="0" smtClean="0">
                          <a:effectLst/>
                        </a:rPr>
                        <a:t>zł </a:t>
                      </a:r>
                      <a:endParaRPr lang="pl-PL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</a:tr>
              <a:tr h="26739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Fundacja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626 </a:t>
                      </a:r>
                      <a:r>
                        <a:rPr lang="pl-PL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664,87 zł </a:t>
                      </a:r>
                      <a:endParaRPr lang="pl-PL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b"/>
                </a:tc>
              </a:tr>
              <a:tr h="26739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Klub sportowy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-   zł </a:t>
                      </a:r>
                      <a:endParaRPr lang="pl-PL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b"/>
                </a:tc>
              </a:tr>
              <a:tr h="42028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Spółdzielnia inwalidów i niewidomych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320 </a:t>
                      </a:r>
                      <a:r>
                        <a:rPr lang="pl-PL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720,00 zł </a:t>
                      </a:r>
                      <a:endParaRPr lang="pl-PL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b"/>
                </a:tc>
              </a:tr>
              <a:tr h="26739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Spółdzielnia socjalna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pl-PL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747 300,89 zł </a:t>
                      </a:r>
                      <a:endParaRPr lang="pl-PL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b"/>
                </a:tc>
              </a:tr>
              <a:tr h="26739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Spółka non profit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559 </a:t>
                      </a:r>
                      <a:r>
                        <a:rPr lang="pl-PL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486,00 zł </a:t>
                      </a:r>
                      <a:endParaRPr lang="pl-PL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b"/>
                </a:tc>
              </a:tr>
              <a:tr h="26739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Stow. kultury fiz.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-   zł </a:t>
                      </a:r>
                      <a:endParaRPr lang="pl-PL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b"/>
                </a:tc>
              </a:tr>
              <a:tr h="26739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Stowarzyszenie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228 </a:t>
                      </a:r>
                      <a:r>
                        <a:rPr lang="pl-PL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600,00 zł </a:t>
                      </a:r>
                      <a:endParaRPr lang="pl-PL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b"/>
                </a:tc>
              </a:tr>
              <a:tr h="26739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Stowarzyszenie zwykłe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-   zł </a:t>
                      </a:r>
                      <a:endParaRPr lang="pl-PL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b"/>
                </a:tc>
              </a:tr>
              <a:tr h="26739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Uczniowski Klub Sportowy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-   zł </a:t>
                      </a:r>
                      <a:endParaRPr lang="pl-PL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b"/>
                </a:tc>
              </a:tr>
              <a:tr h="26739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Warsztat terapii zajęciowej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l-PL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b"/>
                </a:tc>
              </a:tr>
              <a:tr h="43324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Zakład aktywności zawodowej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l-PL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b"/>
                </a:tc>
              </a:tr>
              <a:tr h="26740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Suma końcowa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151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pl-PL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482 771,76 zł </a:t>
                      </a:r>
                      <a:endParaRPr lang="pl-PL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525" marR="6525" marT="6526" marB="0" anchor="b"/>
                </a:tc>
              </a:tr>
            </a:tbl>
          </a:graphicData>
        </a:graphic>
      </p:graphicFrame>
      <p:sp>
        <p:nvSpPr>
          <p:cNvPr id="8" name="Słoneczko 7"/>
          <p:cNvSpPr/>
          <p:nvPr/>
        </p:nvSpPr>
        <p:spPr>
          <a:xfrm>
            <a:off x="8748464" y="44624"/>
            <a:ext cx="288032" cy="288032"/>
          </a:xfrm>
          <a:prstGeom prst="su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2627784" y="5939900"/>
            <a:ext cx="1800000" cy="86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 </a:t>
            </a:r>
            <a:r>
              <a:rPr lang="pl-PL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MLN ZŁ</a:t>
            </a:r>
            <a:endParaRPr lang="pl-PL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Elipsa 9"/>
          <p:cNvSpPr/>
          <p:nvPr/>
        </p:nvSpPr>
        <p:spPr>
          <a:xfrm>
            <a:off x="7308304" y="5949376"/>
            <a:ext cx="1800000" cy="86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8,1 </a:t>
            </a:r>
            <a:r>
              <a:rPr lang="pl-PL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MLN ZŁ</a:t>
            </a:r>
            <a:endParaRPr lang="pl-PL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179512" y="6002704"/>
            <a:ext cx="435590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DO 2022  r. ŚRODKI Z UE:</a:t>
            </a:r>
          </a:p>
          <a:p>
            <a:pPr marL="171450" indent="-171450">
              <a:buFontTx/>
              <a:buChar char="-"/>
            </a:pP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1807 Wspartych wykluczonych</a:t>
            </a:r>
          </a:p>
          <a:p>
            <a:pPr marL="171450" indent="-171450">
              <a:buFontTx/>
              <a:buChar char="-"/>
            </a:pP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720 WSPARTYCH PES</a:t>
            </a:r>
          </a:p>
          <a:p>
            <a:pPr marL="171450" indent="-171450">
              <a:buFontTx/>
              <a:buChar char="-"/>
            </a:pP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687 miejsc pracy</a:t>
            </a:r>
            <a:endParaRPr lang="pl-PL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4608584" y="6021288"/>
            <a:ext cx="435590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ŚRODKI SAMORZĄDU WOJEWÓDZWA</a:t>
            </a:r>
          </a:p>
          <a:p>
            <a:pPr marL="342900" indent="-342900">
              <a:buFontTx/>
              <a:buChar char="-"/>
            </a:pP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wsparcie dla 1500 osób</a:t>
            </a:r>
          </a:p>
          <a:p>
            <a:pPr marL="342900" indent="-342900">
              <a:buFontTx/>
              <a:buChar char="-"/>
            </a:pP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wsparcie dla 150 PES</a:t>
            </a:r>
          </a:p>
          <a:p>
            <a:pPr marL="342900" indent="-342900">
              <a:buFontTx/>
              <a:buChar char="-"/>
            </a:pP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zainicjowanie 90 nowych PES</a:t>
            </a:r>
          </a:p>
        </p:txBody>
      </p:sp>
    </p:spTree>
    <p:extLst>
      <p:ext uri="{BB962C8B-B14F-4D97-AF65-F5344CB8AC3E}">
        <p14:creationId xmlns:p14="http://schemas.microsoft.com/office/powerpoint/2010/main" val="7105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107504" y="1052736"/>
            <a:ext cx="4392488" cy="5269036"/>
            <a:chOff x="107504" y="608236"/>
            <a:chExt cx="4392488" cy="5269036"/>
          </a:xfrm>
        </p:grpSpPr>
        <p:sp>
          <p:nvSpPr>
            <p:cNvPr id="9" name="Prostokąt 8"/>
            <p:cNvSpPr/>
            <p:nvPr/>
          </p:nvSpPr>
          <p:spPr>
            <a:xfrm>
              <a:off x="107504" y="608236"/>
              <a:ext cx="4392488" cy="1800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107504" y="612000"/>
              <a:ext cx="324000" cy="526527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107504" y="1044049"/>
            <a:ext cx="4388297" cy="5049248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800" b="1" dirty="0" smtClean="0"/>
              <a:t>DZIAŁANIA JST</a:t>
            </a:r>
          </a:p>
          <a:p>
            <a:pPr marL="268288" lvl="0" indent="-268288">
              <a:buFont typeface="+mj-lt"/>
              <a:buAutoNum type="arabicPeriod"/>
            </a:pPr>
            <a:r>
              <a:rPr lang="pl-PL" sz="800" dirty="0" smtClean="0"/>
              <a:t>11</a:t>
            </a:r>
            <a:r>
              <a:rPr lang="pl-PL" sz="800" dirty="0"/>
              <a:t>% wszystkich samorządów / 41 jst (41% badanych) podjęło działania informacyjno-promocyjne </a:t>
            </a:r>
            <a:r>
              <a:rPr lang="pl-PL" sz="800" dirty="0" smtClean="0"/>
              <a:t> dot. ES (np</a:t>
            </a:r>
            <a:r>
              <a:rPr lang="pl-PL" sz="800" dirty="0"/>
              <a:t>. informacje na stronie www, ogłoszenia na tablicy ogłoszeń </a:t>
            </a:r>
            <a:r>
              <a:rPr lang="pl-PL" sz="800" dirty="0" smtClean="0"/>
              <a:t>jednostki).</a:t>
            </a:r>
          </a:p>
          <a:p>
            <a:pPr marL="268288" lvl="0" indent="-268288">
              <a:buFont typeface="+mj-lt"/>
              <a:buAutoNum type="arabicPeriod"/>
            </a:pPr>
            <a:r>
              <a:rPr lang="pl-PL" sz="800" dirty="0" smtClean="0"/>
              <a:t>3</a:t>
            </a:r>
            <a:r>
              <a:rPr lang="pl-PL" sz="800" dirty="0"/>
              <a:t>% / 12 jst (12% </a:t>
            </a:r>
            <a:r>
              <a:rPr lang="pl-PL" sz="800" dirty="0" smtClean="0"/>
              <a:t>badanych</a:t>
            </a:r>
            <a:r>
              <a:rPr lang="pl-PL" sz="800" dirty="0"/>
              <a:t>) podjęło działania edukacyjne nt. możliwości podjęcia pracy w lokalnych </a:t>
            </a:r>
            <a:r>
              <a:rPr lang="pl-PL" sz="800" dirty="0" smtClean="0"/>
              <a:t>PES (np</a:t>
            </a:r>
            <a:r>
              <a:rPr lang="pl-PL" sz="800" dirty="0"/>
              <a:t>. wykłady, seminaria </a:t>
            </a:r>
            <a:r>
              <a:rPr lang="pl-PL" sz="800" dirty="0" smtClean="0"/>
              <a:t>itp</a:t>
            </a:r>
            <a:r>
              <a:rPr lang="pl-PL" sz="800" dirty="0"/>
              <a:t>.).</a:t>
            </a:r>
          </a:p>
          <a:p>
            <a:pPr marL="268288" lvl="0" indent="-268288">
              <a:buFont typeface="+mj-lt"/>
              <a:buAutoNum type="arabicPeriod"/>
            </a:pPr>
            <a:r>
              <a:rPr lang="pl-PL" sz="800" dirty="0"/>
              <a:t>4% / 16 jst (16% badanych) podjęło działania wspierające (np. organizacja targów, </a:t>
            </a:r>
            <a:r>
              <a:rPr lang="pl-PL" sz="800" dirty="0" smtClean="0"/>
              <a:t>sieci </a:t>
            </a:r>
            <a:r>
              <a:rPr lang="pl-PL" sz="800" dirty="0"/>
              <a:t>porozumień, prowadzenie wykładów, organizacja wizyt </a:t>
            </a:r>
            <a:r>
              <a:rPr lang="pl-PL" sz="800" dirty="0" smtClean="0"/>
              <a:t>studyjnych) na </a:t>
            </a:r>
            <a:r>
              <a:rPr lang="pl-PL" sz="800" dirty="0"/>
              <a:t>rzecz istniejących </a:t>
            </a:r>
            <a:r>
              <a:rPr lang="pl-PL" sz="800" dirty="0" smtClean="0"/>
              <a:t>PES.</a:t>
            </a:r>
            <a:endParaRPr lang="pl-PL" sz="800" dirty="0"/>
          </a:p>
          <a:p>
            <a:pPr marL="268288" lvl="0" indent="-268288">
              <a:buFont typeface="+mj-lt"/>
              <a:buAutoNum type="arabicPeriod"/>
            </a:pPr>
            <a:r>
              <a:rPr lang="pl-PL" sz="800" dirty="0"/>
              <a:t>3% / 13 jst (13% badanych) podjęło działania </a:t>
            </a:r>
            <a:r>
              <a:rPr lang="pl-PL" sz="800" dirty="0" err="1"/>
              <a:t>rzecznicze</a:t>
            </a:r>
            <a:r>
              <a:rPr lang="pl-PL" sz="800" dirty="0"/>
              <a:t> dotyczące ekonomii społecznej skierowane do jednostek samorządu terytorialnego lub jednostek podległych (np. poparcie lub występowanie w imieniu </a:t>
            </a:r>
            <a:r>
              <a:rPr lang="pl-PL" sz="800" dirty="0" smtClean="0"/>
              <a:t>PES w </a:t>
            </a:r>
            <a:r>
              <a:rPr lang="pl-PL" sz="800" dirty="0"/>
              <a:t>określonej sprawie, </a:t>
            </a:r>
            <a:r>
              <a:rPr lang="pl-PL" sz="800" dirty="0" smtClean="0"/>
              <a:t>lokal </a:t>
            </a:r>
            <a:r>
              <a:rPr lang="pl-PL" sz="800" dirty="0"/>
              <a:t>na preferencyjnych warunkach itp.).</a:t>
            </a:r>
          </a:p>
          <a:p>
            <a:pPr marL="268288" lvl="0" indent="-268288">
              <a:buFont typeface="+mj-lt"/>
              <a:buAutoNum type="arabicPeriod"/>
            </a:pPr>
            <a:r>
              <a:rPr lang="pl-PL" sz="800" dirty="0"/>
              <a:t>3% / 13 jst (13% badanych) wspierało oddolne inicjatywy (grupa inicjatywna to sformalizowana lub niesformalizowana grupa osób lub podmiotów, którą łączy wspólny cel: utworzenie dowolnego podmiotu ekonomii społecznej (PES) i która dla realizacji tego celu podejmuje wspólne działania prowadzące do utworzenia PES).</a:t>
            </a:r>
          </a:p>
          <a:p>
            <a:pPr marL="268288" lvl="0" indent="-268288">
              <a:buFont typeface="+mj-lt"/>
              <a:buAutoNum type="arabicPeriod"/>
            </a:pPr>
            <a:r>
              <a:rPr lang="pl-PL" sz="800" dirty="0"/>
              <a:t>9% / 35 jst (35% badanych) wspierało inicjatywy lokalne .</a:t>
            </a:r>
          </a:p>
          <a:p>
            <a:pPr marL="268288" lvl="0" indent="-268288">
              <a:buFont typeface="+mj-lt"/>
              <a:buAutoNum type="arabicPeriod"/>
            </a:pPr>
            <a:r>
              <a:rPr lang="pl-PL" sz="800" dirty="0"/>
              <a:t>11% / 42 jst (42% badanych) brało udział w seminariach / spotkaniach nt. ES.</a:t>
            </a:r>
          </a:p>
          <a:p>
            <a:pPr marL="268288" lvl="0" indent="-268288">
              <a:buFont typeface="+mj-lt"/>
              <a:buAutoNum type="arabicPeriod"/>
            </a:pPr>
            <a:r>
              <a:rPr lang="pl-PL" sz="800" dirty="0"/>
              <a:t>4% / 14 jst (12% badanych) brało udział w działaniach międzysektorowych partnerstw lokalnych </a:t>
            </a:r>
            <a:r>
              <a:rPr lang="pl-PL" sz="800" dirty="0" smtClean="0"/>
              <a:t>(sektor publiczny, prywatny </a:t>
            </a:r>
            <a:r>
              <a:rPr lang="pl-PL" sz="800" dirty="0"/>
              <a:t>i podmioty ekonomii społecznej).</a:t>
            </a:r>
          </a:p>
          <a:p>
            <a:pPr marL="268288" lvl="0" indent="-268288">
              <a:buFont typeface="+mj-lt"/>
              <a:buAutoNum type="arabicPeriod"/>
            </a:pPr>
            <a:r>
              <a:rPr lang="pl-PL" sz="800" dirty="0"/>
              <a:t>1% / 2 jst (2% badanych) wprowadziło do szkół elementy wiedzy nt. ES.</a:t>
            </a:r>
          </a:p>
          <a:p>
            <a:pPr marL="268288" lvl="0" indent="-268288">
              <a:buFont typeface="+mj-lt"/>
              <a:buAutoNum type="arabicPeriod"/>
              <a:tabLst>
                <a:tab pos="268288" algn="l"/>
              </a:tabLst>
            </a:pPr>
            <a:r>
              <a:rPr lang="pl-PL" sz="800" dirty="0"/>
              <a:t>1% / 3 jst (3% badanych) promowało podmioty ekonomii społecznej (PES) wśród przedsiębiorców jako odbiorców i partnerów w realizacji działań z zakresu odpowiedzialnego biznesu (</a:t>
            </a:r>
            <a:r>
              <a:rPr lang="pl-PL" sz="800" dirty="0" err="1"/>
              <a:t>CSR</a:t>
            </a:r>
            <a:r>
              <a:rPr lang="pl-PL" sz="800" dirty="0"/>
              <a:t>).</a:t>
            </a:r>
          </a:p>
          <a:p>
            <a:pPr marL="268288" lvl="0" indent="-268288">
              <a:buFont typeface="+mj-lt"/>
              <a:buAutoNum type="arabicPeriod"/>
            </a:pPr>
            <a:r>
              <a:rPr lang="pl-PL" sz="800" dirty="0"/>
              <a:t>1% / 3 jst (3% badanych) promowało podjęcie działalności odpłatnej i gospodarczej wśród organizacji pozarządowych.</a:t>
            </a:r>
          </a:p>
          <a:p>
            <a:pPr marL="268288" lvl="0" indent="-268288">
              <a:buFont typeface="+mj-lt"/>
              <a:buAutoNum type="arabicPeriod"/>
            </a:pPr>
            <a:r>
              <a:rPr lang="pl-PL" sz="800" dirty="0"/>
              <a:t>1% / 2 jst (2% badanych) realizowało szkolenia dla organizacji pozarządowych </a:t>
            </a:r>
            <a:br>
              <a:rPr lang="pl-PL" sz="800" dirty="0"/>
            </a:br>
            <a:r>
              <a:rPr lang="pl-PL" sz="800" dirty="0"/>
              <a:t>w zakresie podjęcia działalności odpłatnej i gospodarczej.</a:t>
            </a:r>
          </a:p>
          <a:p>
            <a:pPr marL="268288" lvl="0" indent="-268288">
              <a:buFont typeface="+mj-lt"/>
              <a:buAutoNum type="arabicPeriod"/>
            </a:pPr>
            <a:r>
              <a:rPr lang="pl-PL" sz="800" dirty="0"/>
              <a:t>0% / 0 jst nie prowadziło cyklicznych badań określających kondycję ekonomii społecznej w gminie / powiecie / województwie.</a:t>
            </a:r>
          </a:p>
          <a:p>
            <a:pPr marL="268288" lvl="0" indent="-268288">
              <a:buFont typeface="+mj-lt"/>
              <a:buAutoNum type="arabicPeriod"/>
            </a:pPr>
            <a:r>
              <a:rPr lang="pl-PL" sz="800" dirty="0"/>
              <a:t>9% / 35 jst (35% badanych) w dokumentach strategicznych zawarło zapisy dot. ES.</a:t>
            </a:r>
          </a:p>
          <a:p>
            <a:pPr marL="268288" lvl="0" indent="-268288">
              <a:buFont typeface="+mj-lt"/>
              <a:buAutoNum type="arabicPeriod"/>
              <a:tabLst>
                <a:tab pos="268288" algn="l"/>
              </a:tabLst>
            </a:pPr>
            <a:r>
              <a:rPr lang="pl-PL" sz="800" dirty="0"/>
              <a:t>6% / 23 jst (23% badanych) włączyło PES do tworzenia lokalnych dokumentów strategicznych (np. jako członkowie zespołów roboczych/ zadaniowych, </a:t>
            </a:r>
            <a:r>
              <a:rPr lang="pl-PL" sz="800" dirty="0" smtClean="0"/>
              <a:t>konsultacje) </a:t>
            </a:r>
            <a:endParaRPr lang="pl-PL" sz="800" dirty="0"/>
          </a:p>
          <a:p>
            <a:pPr marL="268288" lvl="0" indent="-268288">
              <a:buFont typeface="+mj-lt"/>
              <a:buAutoNum type="arabicPeriod"/>
            </a:pPr>
            <a:r>
              <a:rPr lang="pl-PL" sz="800" dirty="0"/>
              <a:t>0% / 1 jst (1% badanych) włączyło OWES do tworzenia lokalnych dokumentów strategicznych.</a:t>
            </a:r>
          </a:p>
          <a:p>
            <a:pPr marL="268288" lvl="0" indent="-268288">
              <a:buFont typeface="+mj-lt"/>
              <a:buAutoNum type="arabicPeriod"/>
            </a:pPr>
            <a:r>
              <a:rPr lang="pl-PL" sz="800" dirty="0"/>
              <a:t>3% / 12 jst (12% badanych) zatrudnia osobę, w której kompetencjach znajdują się zagadnienia dot. ekonomii społecznej lub utworzono odrębne stanowisko </a:t>
            </a:r>
            <a:r>
              <a:rPr lang="pl-PL" sz="800" dirty="0" smtClean="0"/>
              <a:t>ds</a:t>
            </a:r>
            <a:r>
              <a:rPr lang="pl-PL" sz="800" dirty="0"/>
              <a:t>. </a:t>
            </a:r>
            <a:r>
              <a:rPr lang="pl-PL" sz="800" dirty="0" smtClean="0"/>
              <a:t>ES.</a:t>
            </a:r>
            <a:endParaRPr lang="pl-PL" sz="800" dirty="0"/>
          </a:p>
          <a:p>
            <a:pPr marL="268288" lvl="0" indent="-268288">
              <a:buFont typeface="+mj-lt"/>
              <a:buAutoNum type="arabicPeriod"/>
            </a:pPr>
            <a:r>
              <a:rPr lang="pl-PL" sz="800" dirty="0"/>
              <a:t>4% / 15 jst (15% badanych) na stronie internetowej instytucji ma zakładkę dot. ES.</a:t>
            </a:r>
          </a:p>
          <a:p>
            <a:pPr marL="268288" lvl="0" indent="-268288">
              <a:buFont typeface="+mj-lt"/>
              <a:buAutoNum type="arabicPeriod"/>
            </a:pPr>
            <a:r>
              <a:rPr lang="pl-PL" sz="800" dirty="0"/>
              <a:t>4% / 17 jst (17% badanych) w mediach lokalnych promowano ekonomię społeczną </a:t>
            </a:r>
            <a:br>
              <a:rPr lang="pl-PL" sz="800" dirty="0"/>
            </a:br>
            <a:r>
              <a:rPr lang="pl-PL" sz="800" dirty="0"/>
              <a:t>i podmioty ekonomii społecznej.</a:t>
            </a:r>
          </a:p>
          <a:p>
            <a:pPr marL="514350" indent="-514350">
              <a:buFont typeface="+mj-lt"/>
              <a:buAutoNum type="arabicPeriod"/>
            </a:pPr>
            <a:endParaRPr lang="pl-PL" sz="800" dirty="0"/>
          </a:p>
        </p:txBody>
      </p:sp>
      <p:grpSp>
        <p:nvGrpSpPr>
          <p:cNvPr id="11" name="Grupa 10"/>
          <p:cNvGrpSpPr/>
          <p:nvPr/>
        </p:nvGrpSpPr>
        <p:grpSpPr>
          <a:xfrm>
            <a:off x="4644008" y="1988840"/>
            <a:ext cx="4400872" cy="3456384"/>
            <a:chOff x="4644008" y="612000"/>
            <a:chExt cx="4400872" cy="3456384"/>
          </a:xfrm>
        </p:grpSpPr>
        <p:sp>
          <p:nvSpPr>
            <p:cNvPr id="7" name="Prostokąt 6"/>
            <p:cNvSpPr/>
            <p:nvPr/>
          </p:nvSpPr>
          <p:spPr>
            <a:xfrm>
              <a:off x="4644008" y="612000"/>
              <a:ext cx="324000" cy="345638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4652392" y="620688"/>
              <a:ext cx="4392488" cy="1800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Tytuł 1"/>
          <p:cNvSpPr txBox="1">
            <a:spLocks/>
          </p:cNvSpPr>
          <p:nvPr/>
        </p:nvSpPr>
        <p:spPr>
          <a:xfrm>
            <a:off x="1" y="0"/>
            <a:ext cx="3131840" cy="61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FFFF66"/>
                </a:solidFill>
              </a:rPr>
              <a:t>Wsparcie JST, PUP</a:t>
            </a:r>
            <a:endParaRPr lang="pl-PL" dirty="0">
              <a:solidFill>
                <a:srgbClr val="FFFF66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870287"/>
              </p:ext>
            </p:extLst>
          </p:nvPr>
        </p:nvGraphicFramePr>
        <p:xfrm>
          <a:off x="107504" y="6136894"/>
          <a:ext cx="8784976" cy="710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7480"/>
                <a:gridCol w="969374"/>
                <a:gridCol w="969374"/>
                <a:gridCol w="1218668"/>
                <a:gridCol w="720080"/>
              </a:tblGrid>
              <a:tr h="153358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u="none" strike="noStrike" dirty="0" smtClean="0">
                          <a:effectLst/>
                        </a:rPr>
                        <a:t>Działania OWES </a:t>
                      </a:r>
                      <a:r>
                        <a:rPr lang="pl-PL" sz="800" b="1" u="none" strike="noStrike" dirty="0">
                          <a:effectLst/>
                        </a:rPr>
                        <a:t>za </a:t>
                      </a:r>
                      <a:r>
                        <a:rPr lang="pl-PL" sz="800" b="1" u="none" strike="noStrike" dirty="0" smtClean="0">
                          <a:effectLst/>
                        </a:rPr>
                        <a:t>2016-2018 związane z jednostkami samorządu terytorialnego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2016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2017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2018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SUMA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solidFill>
                      <a:srgbClr val="FFFF66"/>
                    </a:solidFill>
                  </a:tcPr>
                </a:tc>
              </a:tr>
              <a:tr h="159454"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Liczba JST, które założyły PES lub PS przy wsparciu OWES                                                 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2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8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1102"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Liczba JST i ich jednostek organizacyjnych, które w wyniku działań animacyjnych OWES kupiły produkty lub usługi od PES lub PS w ramach społecznie odpowiedzialnych zamówień publicznych, niezależnie od zastosowanego trybu zamówienia (przetarg, zapytanie ofertowe itp.)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11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648203" y="1980154"/>
            <a:ext cx="4388295" cy="3465071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pl-PL" b="1" dirty="0" smtClean="0"/>
              <a:t>DZIAŁANIA PUP</a:t>
            </a:r>
          </a:p>
          <a:p>
            <a:pPr marL="268288" lvl="0" indent="-268288">
              <a:buFont typeface="+mj-lt"/>
              <a:buAutoNum type="arabicPeriod"/>
            </a:pPr>
            <a:r>
              <a:rPr lang="pl-PL" dirty="0" smtClean="0"/>
              <a:t>35</a:t>
            </a:r>
            <a:r>
              <a:rPr lang="pl-PL" dirty="0"/>
              <a:t>% wszystkich </a:t>
            </a:r>
            <a:r>
              <a:rPr lang="pl-PL" dirty="0" err="1"/>
              <a:t>UP</a:t>
            </a:r>
            <a:r>
              <a:rPr lang="pl-PL" dirty="0"/>
              <a:t> / 14 </a:t>
            </a:r>
            <a:r>
              <a:rPr lang="pl-PL" dirty="0" err="1"/>
              <a:t>UP</a:t>
            </a:r>
            <a:r>
              <a:rPr lang="pl-PL" dirty="0"/>
              <a:t> (54% badanych) podjęło działania informacyjno-promocyjne (np. informacje na stronie www, ogłoszenia na tablicy ogłoszeń urzędu, informowanie jednostek samorządu terytorialnego o działających podmiotach ekonomii społecznej) na rzecz istniejących podmiotów ekonomii społecznej (PES).</a:t>
            </a:r>
          </a:p>
          <a:p>
            <a:pPr marL="268288" lvl="0" indent="-268288">
              <a:buFont typeface="+mj-lt"/>
              <a:buAutoNum type="arabicPeriod"/>
            </a:pPr>
            <a:r>
              <a:rPr lang="pl-PL" dirty="0"/>
              <a:t>25% / 10 </a:t>
            </a:r>
            <a:r>
              <a:rPr lang="pl-PL" dirty="0" err="1"/>
              <a:t>UP</a:t>
            </a:r>
            <a:r>
              <a:rPr lang="pl-PL" dirty="0"/>
              <a:t> (38% badanych) podjęło działania wspierające (np. organizacja targów, seminariów, wykładów, tworzenie sieci porozumień (urząd pracy jako współorganizator lub organizator)) na rzecz istniejących podmiotów ekonomii społecznej (PES)* [* pytanie nie dotyczyło </a:t>
            </a:r>
            <a:r>
              <a:rPr lang="pl-PL" dirty="0" err="1"/>
              <a:t>WUP</a:t>
            </a:r>
            <a:r>
              <a:rPr lang="pl-PL" dirty="0"/>
              <a:t>].</a:t>
            </a:r>
          </a:p>
          <a:p>
            <a:pPr marL="268288" lvl="0" indent="-268288">
              <a:buFont typeface="+mj-lt"/>
              <a:buAutoNum type="arabicPeriod"/>
              <a:tabLst>
                <a:tab pos="268288" algn="l"/>
              </a:tabLst>
            </a:pPr>
            <a:r>
              <a:rPr lang="pl-PL" dirty="0"/>
              <a:t>5% / 2 </a:t>
            </a:r>
            <a:r>
              <a:rPr lang="pl-PL" dirty="0" err="1"/>
              <a:t>UP</a:t>
            </a:r>
            <a:r>
              <a:rPr lang="pl-PL" dirty="0"/>
              <a:t> (8% badanych) podjęły działania </a:t>
            </a:r>
            <a:r>
              <a:rPr lang="pl-PL" dirty="0" err="1"/>
              <a:t>rzecznicze</a:t>
            </a:r>
            <a:r>
              <a:rPr lang="pl-PL" dirty="0"/>
              <a:t> dotyczące ekonomii społecznej skierowane do jednostek samorządu terytorialnego (np. poparcie podmiotów ekonomii społecznej w określonej sprawie, występowanie w imieniu podmiotów ekonomii społecznej w określonej sprawie, preferencje podatkowe, preferencje związane z ubezpieczeniem społecznym itp.).</a:t>
            </a:r>
          </a:p>
          <a:p>
            <a:pPr marL="268288" lvl="0" indent="-268288">
              <a:buFont typeface="+mj-lt"/>
              <a:buAutoNum type="arabicPeriod"/>
            </a:pPr>
            <a:r>
              <a:rPr lang="pl-PL" dirty="0"/>
              <a:t>30% / 12 </a:t>
            </a:r>
            <a:r>
              <a:rPr lang="pl-PL" dirty="0" err="1"/>
              <a:t>UP</a:t>
            </a:r>
            <a:r>
              <a:rPr lang="pl-PL" dirty="0"/>
              <a:t> (46% badanych) brało udział w seminariach / spotkaniach nt. ES (organizowanych przez podmioty zewnętrzne).</a:t>
            </a:r>
          </a:p>
          <a:p>
            <a:pPr marL="268288" lvl="0" indent="-268288">
              <a:buFont typeface="+mj-lt"/>
              <a:buAutoNum type="arabicPeriod"/>
              <a:tabLst>
                <a:tab pos="268288" algn="l"/>
              </a:tabLst>
            </a:pPr>
            <a:r>
              <a:rPr lang="pl-PL" dirty="0"/>
              <a:t>10% / 4 </a:t>
            </a:r>
            <a:r>
              <a:rPr lang="pl-PL" dirty="0" err="1"/>
              <a:t>UP</a:t>
            </a:r>
            <a:r>
              <a:rPr lang="pl-PL" dirty="0"/>
              <a:t> (16% badanych) posiadają u siebie stanowisko pracy / osobę, w której kompetencjach znajdują się zagadnienia dot. ekonomii społecznej lub utworzono osobne stanowisko w zakresie tematyki ES.</a:t>
            </a:r>
          </a:p>
          <a:p>
            <a:pPr marL="268288" lvl="0" indent="-268288">
              <a:buFont typeface="+mj-lt"/>
              <a:buAutoNum type="arabicPeriod"/>
            </a:pPr>
            <a:r>
              <a:rPr lang="pl-PL" dirty="0"/>
              <a:t>35% wszystkich </a:t>
            </a:r>
            <a:r>
              <a:rPr lang="pl-PL" dirty="0" err="1"/>
              <a:t>UP</a:t>
            </a:r>
            <a:r>
              <a:rPr lang="pl-PL" dirty="0"/>
              <a:t> / 14 </a:t>
            </a:r>
            <a:r>
              <a:rPr lang="pl-PL" dirty="0" err="1"/>
              <a:t>UP</a:t>
            </a:r>
            <a:r>
              <a:rPr lang="pl-PL" dirty="0"/>
              <a:t> (54% badanych) promowało ES wśród bezrobotnych </a:t>
            </a:r>
            <a:r>
              <a:rPr lang="pl-PL" dirty="0" smtClean="0"/>
              <a:t>i </a:t>
            </a:r>
            <a:r>
              <a:rPr lang="pl-PL" dirty="0"/>
              <a:t>poszukujących pracy.</a:t>
            </a:r>
          </a:p>
          <a:p>
            <a:pPr marL="268288" lvl="0" indent="-268288">
              <a:buFont typeface="+mj-lt"/>
              <a:buAutoNum type="arabicPeriod"/>
            </a:pPr>
            <a:r>
              <a:rPr lang="pl-PL" dirty="0"/>
              <a:t>12% / 5 </a:t>
            </a:r>
            <a:r>
              <a:rPr lang="pl-PL" dirty="0" err="1"/>
              <a:t>UP</a:t>
            </a:r>
            <a:r>
              <a:rPr lang="pl-PL" dirty="0"/>
              <a:t> (19% badanych) promowało ES wśród studentów i absolwentów uczelni.</a:t>
            </a:r>
          </a:p>
          <a:p>
            <a:pPr marL="268288" lvl="0" indent="-268288">
              <a:buFont typeface="+mj-lt"/>
              <a:buAutoNum type="arabicPeriod"/>
            </a:pPr>
            <a:r>
              <a:rPr lang="pl-PL" dirty="0"/>
              <a:t>6 urzędów pracy podjęło działania na rzecz 17 podmiotów ekonomii społecznej.</a:t>
            </a:r>
          </a:p>
          <a:p>
            <a:pPr marL="268288" lvl="0" indent="-268288">
              <a:buFont typeface="+mj-lt"/>
              <a:buAutoNum type="arabicPeriod"/>
            </a:pPr>
            <a:r>
              <a:rPr lang="pl-PL" dirty="0"/>
              <a:t>Wsparcia finansowego udzieliło PES 8 urzędów pracy.</a:t>
            </a:r>
          </a:p>
          <a:p>
            <a:pPr marL="268288" lvl="0" indent="-268288">
              <a:buFont typeface="+mj-lt"/>
              <a:buAutoNum type="arabicPeriod"/>
              <a:tabLst>
                <a:tab pos="268288" algn="l"/>
              </a:tabLst>
            </a:pPr>
            <a:r>
              <a:rPr lang="pl-PL" dirty="0"/>
              <a:t>Wsparcia pozafinansowego udzieliły PES 4 urzędy pracy.</a:t>
            </a:r>
          </a:p>
          <a:p>
            <a:pPr marL="268288" lvl="0" indent="-268288">
              <a:buFont typeface="+mj-lt"/>
              <a:buAutoNum type="arabicPeriod"/>
            </a:pPr>
            <a:r>
              <a:rPr lang="pl-PL" dirty="0"/>
              <a:t>Poprzez działania 4 </a:t>
            </a:r>
            <a:r>
              <a:rPr lang="pl-PL" dirty="0" err="1"/>
              <a:t>UP</a:t>
            </a:r>
            <a:r>
              <a:rPr lang="pl-PL" dirty="0"/>
              <a:t> utworzono 6 miejsc pracy i 1 miejsce stażu.</a:t>
            </a:r>
          </a:p>
          <a:p>
            <a:pPr marL="268288" indent="-268288">
              <a:buFont typeface="+mj-lt"/>
              <a:buAutoNum type="arabicPeriod"/>
            </a:pPr>
            <a:r>
              <a:rPr lang="pl-PL" dirty="0"/>
              <a:t>Brak lokalnych badań określających kondycję ekonomii społecznej w regionie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4644008" y="5493132"/>
            <a:ext cx="4400872" cy="600164"/>
          </a:xfrm>
          <a:prstGeom prst="rect">
            <a:avLst/>
          </a:prstGeom>
          <a:pattFill prst="pct50">
            <a:fgClr>
              <a:srgbClr val="B2B2B2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pl-PL" sz="1100" dirty="0"/>
              <a:t>Dane liczbowe wynikają z otrzymanych odpowiedzi, natomiast dane procentowe podane są w przeliczeniu na wszystkie </a:t>
            </a:r>
            <a:r>
              <a:rPr lang="pl-PL" sz="1100" dirty="0" smtClean="0"/>
              <a:t>jst (374) i urzędy </a:t>
            </a:r>
            <a:r>
              <a:rPr lang="pl-PL" sz="1100" dirty="0"/>
              <a:t>pracy (40). 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3131843" y="2"/>
            <a:ext cx="6012159" cy="101566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OPIS I GŁÓWNY WNIOSEK: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Dane pochodzą z monitoringu Planu Rozwoju Ekonomii Społecznej na Mazowszu na lata 2013-2020, zrealizowanego w 2018 roku. Odpowiedziało 100 JST i 26 UP.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Niewielkie zaangażowanie JST w dostrzeganie i rozwój 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Umiarkowane zaangażowanie  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rozwój ES.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4652392" y="1054478"/>
            <a:ext cx="4491608" cy="83099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ROZWAŻENIA:</a:t>
            </a:r>
          </a:p>
          <a:p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Wsparcie JST w promocji ES (rzecznicy ekonomii społecznej i solidarnej MCPS).</a:t>
            </a:r>
          </a:p>
          <a:p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Współpraca z 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informacja i promocja ES.</a:t>
            </a:r>
          </a:p>
        </p:txBody>
      </p:sp>
      <p:sp>
        <p:nvSpPr>
          <p:cNvPr id="3" name="Zagięty narożnik 2"/>
          <p:cNvSpPr/>
          <p:nvPr/>
        </p:nvSpPr>
        <p:spPr>
          <a:xfrm>
            <a:off x="6732240" y="4797152"/>
            <a:ext cx="2088232" cy="1872208"/>
          </a:xfrm>
          <a:prstGeom prst="foldedCorner">
            <a:avLst/>
          </a:prstGeom>
          <a:solidFill>
            <a:srgbClr val="C00000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+ klauzule społeczne </a:t>
            </a:r>
          </a:p>
        </p:txBody>
      </p:sp>
    </p:spTree>
    <p:extLst>
      <p:ext uri="{BB962C8B-B14F-4D97-AF65-F5344CB8AC3E}">
        <p14:creationId xmlns:p14="http://schemas.microsoft.com/office/powerpoint/2010/main" val="115167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" y="0"/>
            <a:ext cx="3131840" cy="61200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66"/>
                </a:solidFill>
              </a:rPr>
              <a:t>Biznes vs. ES</a:t>
            </a:r>
            <a:endParaRPr lang="pl-PL" dirty="0">
              <a:solidFill>
                <a:srgbClr val="FFFF66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074631"/>
              </p:ext>
            </p:extLst>
          </p:nvPr>
        </p:nvGraphicFramePr>
        <p:xfrm>
          <a:off x="5292080" y="3084550"/>
          <a:ext cx="3600400" cy="205867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800311"/>
                <a:gridCol w="800089"/>
              </a:tblGrid>
              <a:tr h="27244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Udział podmiotów gospodarki narodowej </a:t>
                      </a:r>
                      <a:r>
                        <a:rPr lang="pl-PL" sz="1000" u="none" strike="noStrike" dirty="0" smtClean="0">
                          <a:effectLst/>
                        </a:rPr>
                        <a:t/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według </a:t>
                      </a:r>
                      <a:r>
                        <a:rPr lang="pl-PL" sz="1000" u="none" strike="noStrike" dirty="0">
                          <a:effectLst/>
                        </a:rPr>
                        <a:t>wybranych sekcji </a:t>
                      </a:r>
                      <a:r>
                        <a:rPr lang="pl-PL" sz="1000" u="none" strike="noStrike" dirty="0" err="1">
                          <a:effectLst/>
                        </a:rPr>
                        <a:t>PKD</a:t>
                      </a:r>
                      <a:r>
                        <a:rPr lang="pl-PL" sz="1000" u="none" strike="noStrike" dirty="0">
                          <a:effectLst/>
                        </a:rPr>
                        <a:t> w 2018 r.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/>
                </a:tc>
              </a:tr>
              <a:tr h="15247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Handel; naprawa pojazdów samochodowych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22,7%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7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Działalność profesjonalna, naukowa i techniczna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14,8%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7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Budownictwo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9,7%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7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Przemysł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7,8%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7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Informacja i komunikacja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6,6%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7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Pozostała działalność usługowa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6,3%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7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Transport i </a:t>
                      </a:r>
                      <a:r>
                        <a:rPr lang="pl-PL" sz="1000" u="none" strike="noStrike" dirty="0" smtClean="0">
                          <a:effectLst/>
                        </a:rPr>
                        <a:t>gospodarka </a:t>
                      </a:r>
                      <a:r>
                        <a:rPr lang="pl-PL" sz="1000" u="none" strike="noStrike" dirty="0">
                          <a:effectLst/>
                        </a:rPr>
                        <a:t>magazynowa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5,9%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7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Obsługa rynku nieruchomości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4,8%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7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Opieka zdrowotna i pomoc społeczna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4,8%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7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Administrowanie i działalność wspierająca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4,1%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53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Edukacja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3,6%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07504" y="692697"/>
            <a:ext cx="1641622" cy="12003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"/>
            <a:r>
              <a:rPr lang="pl-PL" sz="1200" dirty="0"/>
              <a:t>Liczba zarejestrowanych podmiotów gospodarki </a:t>
            </a:r>
            <a:r>
              <a:rPr lang="pl-PL" sz="1200" dirty="0" smtClean="0"/>
              <a:t>narodowej </a:t>
            </a:r>
            <a:br>
              <a:rPr lang="pl-PL" sz="1200" dirty="0" smtClean="0"/>
            </a:br>
            <a:r>
              <a:rPr lang="pl-PL" sz="1200" dirty="0" smtClean="0"/>
              <a:t>w woj. mazowieckim</a:t>
            </a:r>
          </a:p>
          <a:p>
            <a:pPr fontAlgn="b"/>
            <a:endParaRPr lang="pl-PL" sz="1200" dirty="0">
              <a:solidFill>
                <a:srgbClr val="00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780729" y="692697"/>
            <a:ext cx="1279105" cy="12003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"/>
            <a:r>
              <a:rPr lang="pl-PL" sz="1200" dirty="0" smtClean="0"/>
              <a:t>816 423 podmioty</a:t>
            </a:r>
          </a:p>
          <a:p>
            <a:pPr marL="171450" indent="-171450" fontAlgn="b">
              <a:buFont typeface="Arial" pitchFamily="34" charset="0"/>
              <a:buChar char="•"/>
            </a:pPr>
            <a:r>
              <a:rPr lang="pl-PL" sz="1200" dirty="0" smtClean="0">
                <a:solidFill>
                  <a:srgbClr val="000000"/>
                </a:solidFill>
              </a:rPr>
              <a:t>Warszawa 53,1%</a:t>
            </a:r>
          </a:p>
          <a:p>
            <a:pPr marL="171450" indent="-171450" fontAlgn="b">
              <a:buFont typeface="Arial" pitchFamily="34" charset="0"/>
              <a:buChar char="•"/>
            </a:pPr>
            <a:r>
              <a:rPr lang="pl-PL" sz="1200" dirty="0" smtClean="0">
                <a:solidFill>
                  <a:srgbClr val="000000"/>
                </a:solidFill>
              </a:rPr>
              <a:t>Reszta </a:t>
            </a:r>
            <a:br>
              <a:rPr lang="pl-PL" sz="1200" dirty="0" smtClean="0">
                <a:solidFill>
                  <a:srgbClr val="000000"/>
                </a:solidFill>
              </a:rPr>
            </a:br>
            <a:r>
              <a:rPr lang="pl-PL" sz="1200" dirty="0" smtClean="0">
                <a:solidFill>
                  <a:srgbClr val="000000"/>
                </a:solidFill>
              </a:rPr>
              <a:t>46,9%</a:t>
            </a:r>
            <a:endParaRPr lang="pl-PL" sz="1200" dirty="0">
              <a:solidFill>
                <a:srgbClr val="000000"/>
              </a:solidFill>
            </a:endParaRPr>
          </a:p>
        </p:txBody>
      </p:sp>
      <p:grpSp>
        <p:nvGrpSpPr>
          <p:cNvPr id="109" name="Grupa 108"/>
          <p:cNvGrpSpPr/>
          <p:nvPr/>
        </p:nvGrpSpPr>
        <p:grpSpPr>
          <a:xfrm>
            <a:off x="35496" y="2348880"/>
            <a:ext cx="4544530" cy="4464496"/>
            <a:chOff x="179513" y="2047356"/>
            <a:chExt cx="4616538" cy="4539930"/>
          </a:xfrm>
        </p:grpSpPr>
        <p:grpSp>
          <p:nvGrpSpPr>
            <p:cNvPr id="8" name="Grupa 7"/>
            <p:cNvGrpSpPr>
              <a:grpSpLocks noChangeAspect="1"/>
            </p:cNvGrpSpPr>
            <p:nvPr/>
          </p:nvGrpSpPr>
          <p:grpSpPr>
            <a:xfrm>
              <a:off x="179513" y="2047356"/>
              <a:ext cx="4616538" cy="4539930"/>
              <a:chOff x="1315184" y="19800"/>
              <a:chExt cx="6586781" cy="6818400"/>
            </a:xfrm>
          </p:grpSpPr>
          <p:grpSp>
            <p:nvGrpSpPr>
              <p:cNvPr id="9" name="Grupa 8"/>
              <p:cNvGrpSpPr/>
              <p:nvPr/>
            </p:nvGrpSpPr>
            <p:grpSpPr>
              <a:xfrm>
                <a:off x="1315184" y="19800"/>
                <a:ext cx="6586781" cy="6818400"/>
                <a:chOff x="162994" y="0"/>
                <a:chExt cx="6586781" cy="6818400"/>
              </a:xfrm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3" name="lipski"/>
                <p:cNvSpPr>
                  <a:spLocks/>
                </p:cNvSpPr>
                <p:nvPr/>
              </p:nvSpPr>
              <p:spPr bwMode="auto">
                <a:xfrm>
                  <a:off x="3699033" y="6150015"/>
                  <a:ext cx="919856" cy="668385"/>
                </a:xfrm>
                <a:custGeom>
                  <a:avLst/>
                  <a:gdLst>
                    <a:gd name="T0" fmla="*/ 1726 w 2869"/>
                    <a:gd name="T1" fmla="*/ 211 h 2084"/>
                    <a:gd name="T2" fmla="*/ 1521 w 2869"/>
                    <a:gd name="T3" fmla="*/ 155 h 2084"/>
                    <a:gd name="T4" fmla="*/ 1200 w 2869"/>
                    <a:gd name="T5" fmla="*/ 72 h 2084"/>
                    <a:gd name="T6" fmla="*/ 1291 w 2869"/>
                    <a:gd name="T7" fmla="*/ 164 h 2084"/>
                    <a:gd name="T8" fmla="*/ 1332 w 2869"/>
                    <a:gd name="T9" fmla="*/ 255 h 2084"/>
                    <a:gd name="T10" fmla="*/ 1189 w 2869"/>
                    <a:gd name="T11" fmla="*/ 277 h 2084"/>
                    <a:gd name="T12" fmla="*/ 987 w 2869"/>
                    <a:gd name="T13" fmla="*/ 230 h 2084"/>
                    <a:gd name="T14" fmla="*/ 811 w 2869"/>
                    <a:gd name="T15" fmla="*/ 406 h 2084"/>
                    <a:gd name="T16" fmla="*/ 754 w 2869"/>
                    <a:gd name="T17" fmla="*/ 503 h 2084"/>
                    <a:gd name="T18" fmla="*/ 652 w 2869"/>
                    <a:gd name="T19" fmla="*/ 681 h 2084"/>
                    <a:gd name="T20" fmla="*/ 462 w 2869"/>
                    <a:gd name="T21" fmla="*/ 700 h 2084"/>
                    <a:gd name="T22" fmla="*/ 417 w 2869"/>
                    <a:gd name="T23" fmla="*/ 781 h 2084"/>
                    <a:gd name="T24" fmla="*/ 556 w 2869"/>
                    <a:gd name="T25" fmla="*/ 871 h 2084"/>
                    <a:gd name="T26" fmla="*/ 565 w 2869"/>
                    <a:gd name="T27" fmla="*/ 1004 h 2084"/>
                    <a:gd name="T28" fmla="*/ 369 w 2869"/>
                    <a:gd name="T29" fmla="*/ 1028 h 2084"/>
                    <a:gd name="T30" fmla="*/ 231 w 2869"/>
                    <a:gd name="T31" fmla="*/ 949 h 2084"/>
                    <a:gd name="T32" fmla="*/ 133 w 2869"/>
                    <a:gd name="T33" fmla="*/ 1011 h 2084"/>
                    <a:gd name="T34" fmla="*/ 50 w 2869"/>
                    <a:gd name="T35" fmla="*/ 1190 h 2084"/>
                    <a:gd name="T36" fmla="*/ 27 w 2869"/>
                    <a:gd name="T37" fmla="*/ 1382 h 2084"/>
                    <a:gd name="T38" fmla="*/ 0 w 2869"/>
                    <a:gd name="T39" fmla="*/ 1530 h 2084"/>
                    <a:gd name="T40" fmla="*/ 265 w 2869"/>
                    <a:gd name="T41" fmla="*/ 1670 h 2084"/>
                    <a:gd name="T42" fmla="*/ 380 w 2869"/>
                    <a:gd name="T43" fmla="*/ 1738 h 2084"/>
                    <a:gd name="T44" fmla="*/ 433 w 2869"/>
                    <a:gd name="T45" fmla="*/ 1877 h 2084"/>
                    <a:gd name="T46" fmla="*/ 725 w 2869"/>
                    <a:gd name="T47" fmla="*/ 1954 h 2084"/>
                    <a:gd name="T48" fmla="*/ 793 w 2869"/>
                    <a:gd name="T49" fmla="*/ 2034 h 2084"/>
                    <a:gd name="T50" fmla="*/ 1080 w 2869"/>
                    <a:gd name="T51" fmla="*/ 2036 h 2084"/>
                    <a:gd name="T52" fmla="*/ 1090 w 2869"/>
                    <a:gd name="T53" fmla="*/ 1966 h 2084"/>
                    <a:gd name="T54" fmla="*/ 1174 w 2869"/>
                    <a:gd name="T55" fmla="*/ 1926 h 2084"/>
                    <a:gd name="T56" fmla="*/ 1147 w 2869"/>
                    <a:gd name="T57" fmla="*/ 1758 h 2084"/>
                    <a:gd name="T58" fmla="*/ 1331 w 2869"/>
                    <a:gd name="T59" fmla="*/ 1759 h 2084"/>
                    <a:gd name="T60" fmla="*/ 1499 w 2869"/>
                    <a:gd name="T61" fmla="*/ 1740 h 2084"/>
                    <a:gd name="T62" fmla="*/ 1711 w 2869"/>
                    <a:gd name="T63" fmla="*/ 1694 h 2084"/>
                    <a:gd name="T64" fmla="*/ 1822 w 2869"/>
                    <a:gd name="T65" fmla="*/ 1724 h 2084"/>
                    <a:gd name="T66" fmla="*/ 1696 w 2869"/>
                    <a:gd name="T67" fmla="*/ 1609 h 2084"/>
                    <a:gd name="T68" fmla="*/ 1930 w 2869"/>
                    <a:gd name="T69" fmla="*/ 1648 h 2084"/>
                    <a:gd name="T70" fmla="*/ 2147 w 2869"/>
                    <a:gd name="T71" fmla="*/ 1686 h 2084"/>
                    <a:gd name="T72" fmla="*/ 2327 w 2869"/>
                    <a:gd name="T73" fmla="*/ 1858 h 2084"/>
                    <a:gd name="T74" fmla="*/ 2506 w 2869"/>
                    <a:gd name="T75" fmla="*/ 1897 h 2084"/>
                    <a:gd name="T76" fmla="*/ 2674 w 2869"/>
                    <a:gd name="T77" fmla="*/ 1859 h 2084"/>
                    <a:gd name="T78" fmla="*/ 2712 w 2869"/>
                    <a:gd name="T79" fmla="*/ 1743 h 2084"/>
                    <a:gd name="T80" fmla="*/ 2678 w 2869"/>
                    <a:gd name="T81" fmla="*/ 1651 h 2084"/>
                    <a:gd name="T82" fmla="*/ 2813 w 2869"/>
                    <a:gd name="T83" fmla="*/ 1658 h 2084"/>
                    <a:gd name="T84" fmla="*/ 2734 w 2869"/>
                    <a:gd name="T85" fmla="*/ 1508 h 2084"/>
                    <a:gd name="T86" fmla="*/ 2723 w 2869"/>
                    <a:gd name="T87" fmla="*/ 1396 h 2084"/>
                    <a:gd name="T88" fmla="*/ 2726 w 2869"/>
                    <a:gd name="T89" fmla="*/ 1273 h 2084"/>
                    <a:gd name="T90" fmla="*/ 2719 w 2869"/>
                    <a:gd name="T91" fmla="*/ 1180 h 2084"/>
                    <a:gd name="T92" fmla="*/ 2809 w 2869"/>
                    <a:gd name="T93" fmla="*/ 1006 h 2084"/>
                    <a:gd name="T94" fmla="*/ 2869 w 2869"/>
                    <a:gd name="T95" fmla="*/ 956 h 2084"/>
                    <a:gd name="T96" fmla="*/ 2665 w 2869"/>
                    <a:gd name="T97" fmla="*/ 734 h 2084"/>
                    <a:gd name="T98" fmla="*/ 2761 w 2869"/>
                    <a:gd name="T99" fmla="*/ 470 h 2084"/>
                    <a:gd name="T100" fmla="*/ 2855 w 2869"/>
                    <a:gd name="T101" fmla="*/ 326 h 2084"/>
                    <a:gd name="T102" fmla="*/ 2771 w 2869"/>
                    <a:gd name="T103" fmla="*/ 201 h 2084"/>
                    <a:gd name="T104" fmla="*/ 2635 w 2869"/>
                    <a:gd name="T105" fmla="*/ 210 h 2084"/>
                    <a:gd name="T106" fmla="*/ 2506 w 2869"/>
                    <a:gd name="T107" fmla="*/ 264 h 2084"/>
                    <a:gd name="T108" fmla="*/ 2374 w 2869"/>
                    <a:gd name="T109" fmla="*/ 208 h 2084"/>
                    <a:gd name="T110" fmla="*/ 2230 w 2869"/>
                    <a:gd name="T111" fmla="*/ 145 h 2084"/>
                    <a:gd name="T112" fmla="*/ 1930 w 2869"/>
                    <a:gd name="T113" fmla="*/ 0 h 2084"/>
                    <a:gd name="T114" fmla="*/ 1870 w 2869"/>
                    <a:gd name="T115" fmla="*/ 210 h 20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869" h="2084">
                      <a:moveTo>
                        <a:pt x="1870" y="210"/>
                      </a:moveTo>
                      <a:cubicBezTo>
                        <a:pt x="1812" y="210"/>
                        <a:pt x="1783" y="211"/>
                        <a:pt x="1726" y="211"/>
                      </a:cubicBezTo>
                      <a:cubicBezTo>
                        <a:pt x="1712" y="240"/>
                        <a:pt x="1706" y="254"/>
                        <a:pt x="1693" y="283"/>
                      </a:cubicBezTo>
                      <a:cubicBezTo>
                        <a:pt x="1624" y="232"/>
                        <a:pt x="1589" y="206"/>
                        <a:pt x="1521" y="155"/>
                      </a:cubicBezTo>
                      <a:cubicBezTo>
                        <a:pt x="1449" y="131"/>
                        <a:pt x="1413" y="119"/>
                        <a:pt x="1342" y="94"/>
                      </a:cubicBezTo>
                      <a:cubicBezTo>
                        <a:pt x="1285" y="85"/>
                        <a:pt x="1257" y="81"/>
                        <a:pt x="1200" y="72"/>
                      </a:cubicBezTo>
                      <a:cubicBezTo>
                        <a:pt x="1199" y="101"/>
                        <a:pt x="1199" y="115"/>
                        <a:pt x="1198" y="144"/>
                      </a:cubicBezTo>
                      <a:cubicBezTo>
                        <a:pt x="1235" y="152"/>
                        <a:pt x="1254" y="156"/>
                        <a:pt x="1291" y="164"/>
                      </a:cubicBezTo>
                      <a:cubicBezTo>
                        <a:pt x="1290" y="186"/>
                        <a:pt x="1290" y="198"/>
                        <a:pt x="1290" y="220"/>
                      </a:cubicBezTo>
                      <a:cubicBezTo>
                        <a:pt x="1307" y="234"/>
                        <a:pt x="1315" y="241"/>
                        <a:pt x="1332" y="255"/>
                      </a:cubicBezTo>
                      <a:cubicBezTo>
                        <a:pt x="1314" y="292"/>
                        <a:pt x="1305" y="310"/>
                        <a:pt x="1287" y="347"/>
                      </a:cubicBezTo>
                      <a:cubicBezTo>
                        <a:pt x="1248" y="319"/>
                        <a:pt x="1228" y="305"/>
                        <a:pt x="1189" y="277"/>
                      </a:cubicBezTo>
                      <a:cubicBezTo>
                        <a:pt x="1147" y="289"/>
                        <a:pt x="1126" y="295"/>
                        <a:pt x="1084" y="306"/>
                      </a:cubicBezTo>
                      <a:cubicBezTo>
                        <a:pt x="1045" y="276"/>
                        <a:pt x="1026" y="261"/>
                        <a:pt x="987" y="230"/>
                      </a:cubicBezTo>
                      <a:cubicBezTo>
                        <a:pt x="950" y="248"/>
                        <a:pt x="931" y="258"/>
                        <a:pt x="894" y="276"/>
                      </a:cubicBezTo>
                      <a:cubicBezTo>
                        <a:pt x="861" y="328"/>
                        <a:pt x="844" y="354"/>
                        <a:pt x="811" y="406"/>
                      </a:cubicBezTo>
                      <a:cubicBezTo>
                        <a:pt x="815" y="428"/>
                        <a:pt x="818" y="439"/>
                        <a:pt x="822" y="462"/>
                      </a:cubicBezTo>
                      <a:cubicBezTo>
                        <a:pt x="795" y="478"/>
                        <a:pt x="781" y="487"/>
                        <a:pt x="754" y="503"/>
                      </a:cubicBezTo>
                      <a:cubicBezTo>
                        <a:pt x="748" y="552"/>
                        <a:pt x="745" y="576"/>
                        <a:pt x="739" y="624"/>
                      </a:cubicBezTo>
                      <a:cubicBezTo>
                        <a:pt x="704" y="647"/>
                        <a:pt x="687" y="659"/>
                        <a:pt x="652" y="681"/>
                      </a:cubicBezTo>
                      <a:cubicBezTo>
                        <a:pt x="606" y="662"/>
                        <a:pt x="583" y="652"/>
                        <a:pt x="537" y="632"/>
                      </a:cubicBezTo>
                      <a:cubicBezTo>
                        <a:pt x="507" y="659"/>
                        <a:pt x="492" y="673"/>
                        <a:pt x="462" y="700"/>
                      </a:cubicBezTo>
                      <a:cubicBezTo>
                        <a:pt x="469" y="720"/>
                        <a:pt x="472" y="731"/>
                        <a:pt x="479" y="751"/>
                      </a:cubicBezTo>
                      <a:cubicBezTo>
                        <a:pt x="454" y="763"/>
                        <a:pt x="442" y="769"/>
                        <a:pt x="417" y="781"/>
                      </a:cubicBezTo>
                      <a:cubicBezTo>
                        <a:pt x="439" y="815"/>
                        <a:pt x="449" y="833"/>
                        <a:pt x="470" y="867"/>
                      </a:cubicBezTo>
                      <a:cubicBezTo>
                        <a:pt x="505" y="869"/>
                        <a:pt x="522" y="869"/>
                        <a:pt x="556" y="871"/>
                      </a:cubicBezTo>
                      <a:cubicBezTo>
                        <a:pt x="565" y="896"/>
                        <a:pt x="570" y="908"/>
                        <a:pt x="579" y="933"/>
                      </a:cubicBezTo>
                      <a:cubicBezTo>
                        <a:pt x="573" y="961"/>
                        <a:pt x="571" y="976"/>
                        <a:pt x="565" y="1004"/>
                      </a:cubicBezTo>
                      <a:cubicBezTo>
                        <a:pt x="519" y="987"/>
                        <a:pt x="496" y="978"/>
                        <a:pt x="450" y="960"/>
                      </a:cubicBezTo>
                      <a:cubicBezTo>
                        <a:pt x="418" y="987"/>
                        <a:pt x="402" y="1001"/>
                        <a:pt x="369" y="1028"/>
                      </a:cubicBezTo>
                      <a:cubicBezTo>
                        <a:pt x="370" y="995"/>
                        <a:pt x="370" y="978"/>
                        <a:pt x="371" y="945"/>
                      </a:cubicBezTo>
                      <a:cubicBezTo>
                        <a:pt x="315" y="947"/>
                        <a:pt x="287" y="948"/>
                        <a:pt x="231" y="949"/>
                      </a:cubicBezTo>
                      <a:cubicBezTo>
                        <a:pt x="236" y="967"/>
                        <a:pt x="238" y="976"/>
                        <a:pt x="242" y="994"/>
                      </a:cubicBezTo>
                      <a:cubicBezTo>
                        <a:pt x="198" y="1001"/>
                        <a:pt x="176" y="1004"/>
                        <a:pt x="133" y="1011"/>
                      </a:cubicBezTo>
                      <a:cubicBezTo>
                        <a:pt x="127" y="1048"/>
                        <a:pt x="124" y="1067"/>
                        <a:pt x="118" y="1104"/>
                      </a:cubicBezTo>
                      <a:cubicBezTo>
                        <a:pt x="91" y="1138"/>
                        <a:pt x="77" y="1155"/>
                        <a:pt x="50" y="1190"/>
                      </a:cubicBezTo>
                      <a:cubicBezTo>
                        <a:pt x="69" y="1213"/>
                        <a:pt x="78" y="1224"/>
                        <a:pt x="97" y="1247"/>
                      </a:cubicBezTo>
                      <a:cubicBezTo>
                        <a:pt x="69" y="1301"/>
                        <a:pt x="55" y="1328"/>
                        <a:pt x="27" y="1382"/>
                      </a:cubicBezTo>
                      <a:cubicBezTo>
                        <a:pt x="47" y="1383"/>
                        <a:pt x="56" y="1384"/>
                        <a:pt x="76" y="1385"/>
                      </a:cubicBezTo>
                      <a:cubicBezTo>
                        <a:pt x="45" y="1443"/>
                        <a:pt x="30" y="1472"/>
                        <a:pt x="0" y="1530"/>
                      </a:cubicBezTo>
                      <a:cubicBezTo>
                        <a:pt x="116" y="1530"/>
                        <a:pt x="174" y="1530"/>
                        <a:pt x="290" y="1531"/>
                      </a:cubicBezTo>
                      <a:cubicBezTo>
                        <a:pt x="280" y="1586"/>
                        <a:pt x="275" y="1614"/>
                        <a:pt x="265" y="1670"/>
                      </a:cubicBezTo>
                      <a:cubicBezTo>
                        <a:pt x="308" y="1677"/>
                        <a:pt x="329" y="1680"/>
                        <a:pt x="372" y="1687"/>
                      </a:cubicBezTo>
                      <a:cubicBezTo>
                        <a:pt x="375" y="1707"/>
                        <a:pt x="377" y="1717"/>
                        <a:pt x="380" y="1738"/>
                      </a:cubicBezTo>
                      <a:cubicBezTo>
                        <a:pt x="404" y="1739"/>
                        <a:pt x="416" y="1739"/>
                        <a:pt x="440" y="1740"/>
                      </a:cubicBezTo>
                      <a:cubicBezTo>
                        <a:pt x="437" y="1795"/>
                        <a:pt x="436" y="1822"/>
                        <a:pt x="433" y="1877"/>
                      </a:cubicBezTo>
                      <a:cubicBezTo>
                        <a:pt x="492" y="1909"/>
                        <a:pt x="522" y="1925"/>
                        <a:pt x="582" y="1957"/>
                      </a:cubicBezTo>
                      <a:cubicBezTo>
                        <a:pt x="639" y="1956"/>
                        <a:pt x="668" y="1955"/>
                        <a:pt x="725" y="1954"/>
                      </a:cubicBezTo>
                      <a:cubicBezTo>
                        <a:pt x="714" y="1979"/>
                        <a:pt x="709" y="1991"/>
                        <a:pt x="698" y="2016"/>
                      </a:cubicBezTo>
                      <a:cubicBezTo>
                        <a:pt x="736" y="2023"/>
                        <a:pt x="755" y="2027"/>
                        <a:pt x="793" y="2034"/>
                      </a:cubicBezTo>
                      <a:cubicBezTo>
                        <a:pt x="822" y="2054"/>
                        <a:pt x="836" y="2064"/>
                        <a:pt x="865" y="2084"/>
                      </a:cubicBezTo>
                      <a:cubicBezTo>
                        <a:pt x="951" y="2065"/>
                        <a:pt x="994" y="2055"/>
                        <a:pt x="1080" y="2036"/>
                      </a:cubicBezTo>
                      <a:cubicBezTo>
                        <a:pt x="1054" y="2024"/>
                        <a:pt x="1041" y="2018"/>
                        <a:pt x="1015" y="2007"/>
                      </a:cubicBezTo>
                      <a:cubicBezTo>
                        <a:pt x="1045" y="1990"/>
                        <a:pt x="1060" y="1982"/>
                        <a:pt x="1090" y="1966"/>
                      </a:cubicBezTo>
                      <a:cubicBezTo>
                        <a:pt x="1056" y="1946"/>
                        <a:pt x="1038" y="1937"/>
                        <a:pt x="1004" y="1917"/>
                      </a:cubicBezTo>
                      <a:cubicBezTo>
                        <a:pt x="1072" y="1920"/>
                        <a:pt x="1106" y="1922"/>
                        <a:pt x="1174" y="1926"/>
                      </a:cubicBezTo>
                      <a:cubicBezTo>
                        <a:pt x="1135" y="1892"/>
                        <a:pt x="1115" y="1875"/>
                        <a:pt x="1076" y="1841"/>
                      </a:cubicBezTo>
                      <a:cubicBezTo>
                        <a:pt x="1104" y="1808"/>
                        <a:pt x="1119" y="1791"/>
                        <a:pt x="1147" y="1758"/>
                      </a:cubicBezTo>
                      <a:cubicBezTo>
                        <a:pt x="1191" y="1745"/>
                        <a:pt x="1213" y="1739"/>
                        <a:pt x="1257" y="1726"/>
                      </a:cubicBezTo>
                      <a:cubicBezTo>
                        <a:pt x="1287" y="1739"/>
                        <a:pt x="1302" y="1746"/>
                        <a:pt x="1331" y="1759"/>
                      </a:cubicBezTo>
                      <a:cubicBezTo>
                        <a:pt x="1334" y="1789"/>
                        <a:pt x="1335" y="1804"/>
                        <a:pt x="1338" y="1833"/>
                      </a:cubicBezTo>
                      <a:cubicBezTo>
                        <a:pt x="1402" y="1796"/>
                        <a:pt x="1434" y="1777"/>
                        <a:pt x="1499" y="1740"/>
                      </a:cubicBezTo>
                      <a:cubicBezTo>
                        <a:pt x="1560" y="1740"/>
                        <a:pt x="1591" y="1740"/>
                        <a:pt x="1653" y="1740"/>
                      </a:cubicBezTo>
                      <a:cubicBezTo>
                        <a:pt x="1676" y="1722"/>
                        <a:pt x="1688" y="1713"/>
                        <a:pt x="1711" y="1694"/>
                      </a:cubicBezTo>
                      <a:cubicBezTo>
                        <a:pt x="1731" y="1712"/>
                        <a:pt x="1740" y="1721"/>
                        <a:pt x="1759" y="1738"/>
                      </a:cubicBezTo>
                      <a:cubicBezTo>
                        <a:pt x="1784" y="1732"/>
                        <a:pt x="1797" y="1729"/>
                        <a:pt x="1822" y="1724"/>
                      </a:cubicBezTo>
                      <a:cubicBezTo>
                        <a:pt x="1806" y="1697"/>
                        <a:pt x="1798" y="1684"/>
                        <a:pt x="1783" y="1657"/>
                      </a:cubicBezTo>
                      <a:cubicBezTo>
                        <a:pt x="1748" y="1638"/>
                        <a:pt x="1731" y="1628"/>
                        <a:pt x="1696" y="1609"/>
                      </a:cubicBezTo>
                      <a:cubicBezTo>
                        <a:pt x="1768" y="1610"/>
                        <a:pt x="1805" y="1611"/>
                        <a:pt x="1877" y="1612"/>
                      </a:cubicBezTo>
                      <a:cubicBezTo>
                        <a:pt x="1898" y="1627"/>
                        <a:pt x="1909" y="1634"/>
                        <a:pt x="1930" y="1648"/>
                      </a:cubicBezTo>
                      <a:cubicBezTo>
                        <a:pt x="1987" y="1621"/>
                        <a:pt x="2016" y="1608"/>
                        <a:pt x="2074" y="1581"/>
                      </a:cubicBezTo>
                      <a:cubicBezTo>
                        <a:pt x="2103" y="1623"/>
                        <a:pt x="2118" y="1644"/>
                        <a:pt x="2147" y="1686"/>
                      </a:cubicBezTo>
                      <a:cubicBezTo>
                        <a:pt x="2185" y="1751"/>
                        <a:pt x="2204" y="1784"/>
                        <a:pt x="2242" y="1849"/>
                      </a:cubicBezTo>
                      <a:cubicBezTo>
                        <a:pt x="2276" y="1853"/>
                        <a:pt x="2293" y="1854"/>
                        <a:pt x="2327" y="1858"/>
                      </a:cubicBezTo>
                      <a:cubicBezTo>
                        <a:pt x="2361" y="1836"/>
                        <a:pt x="2379" y="1826"/>
                        <a:pt x="2413" y="1804"/>
                      </a:cubicBezTo>
                      <a:cubicBezTo>
                        <a:pt x="2450" y="1841"/>
                        <a:pt x="2469" y="1860"/>
                        <a:pt x="2506" y="1897"/>
                      </a:cubicBezTo>
                      <a:cubicBezTo>
                        <a:pt x="2524" y="1882"/>
                        <a:pt x="2533" y="1874"/>
                        <a:pt x="2552" y="1859"/>
                      </a:cubicBezTo>
                      <a:cubicBezTo>
                        <a:pt x="2601" y="1859"/>
                        <a:pt x="2625" y="1859"/>
                        <a:pt x="2674" y="1859"/>
                      </a:cubicBezTo>
                      <a:cubicBezTo>
                        <a:pt x="2645" y="1833"/>
                        <a:pt x="2631" y="1820"/>
                        <a:pt x="2603" y="1793"/>
                      </a:cubicBezTo>
                      <a:cubicBezTo>
                        <a:pt x="2647" y="1773"/>
                        <a:pt x="2669" y="1763"/>
                        <a:pt x="2712" y="1743"/>
                      </a:cubicBezTo>
                      <a:cubicBezTo>
                        <a:pt x="2695" y="1729"/>
                        <a:pt x="2686" y="1722"/>
                        <a:pt x="2668" y="1709"/>
                      </a:cubicBezTo>
                      <a:cubicBezTo>
                        <a:pt x="2672" y="1685"/>
                        <a:pt x="2674" y="1674"/>
                        <a:pt x="2678" y="1651"/>
                      </a:cubicBezTo>
                      <a:cubicBezTo>
                        <a:pt x="2730" y="1666"/>
                        <a:pt x="2757" y="1674"/>
                        <a:pt x="2809" y="1689"/>
                      </a:cubicBezTo>
                      <a:cubicBezTo>
                        <a:pt x="2810" y="1677"/>
                        <a:pt x="2811" y="1671"/>
                        <a:pt x="2813" y="1658"/>
                      </a:cubicBezTo>
                      <a:cubicBezTo>
                        <a:pt x="2776" y="1618"/>
                        <a:pt x="2757" y="1598"/>
                        <a:pt x="2720" y="1558"/>
                      </a:cubicBezTo>
                      <a:cubicBezTo>
                        <a:pt x="2725" y="1538"/>
                        <a:pt x="2728" y="1528"/>
                        <a:pt x="2734" y="1508"/>
                      </a:cubicBezTo>
                      <a:cubicBezTo>
                        <a:pt x="2744" y="1476"/>
                        <a:pt x="2749" y="1460"/>
                        <a:pt x="2759" y="1427"/>
                      </a:cubicBezTo>
                      <a:cubicBezTo>
                        <a:pt x="2745" y="1415"/>
                        <a:pt x="2737" y="1409"/>
                        <a:pt x="2723" y="1396"/>
                      </a:cubicBezTo>
                      <a:cubicBezTo>
                        <a:pt x="2720" y="1375"/>
                        <a:pt x="2718" y="1364"/>
                        <a:pt x="2715" y="1342"/>
                      </a:cubicBezTo>
                      <a:cubicBezTo>
                        <a:pt x="2720" y="1314"/>
                        <a:pt x="2722" y="1300"/>
                        <a:pt x="2726" y="1273"/>
                      </a:cubicBezTo>
                      <a:cubicBezTo>
                        <a:pt x="2719" y="1260"/>
                        <a:pt x="2715" y="1254"/>
                        <a:pt x="2708" y="1242"/>
                      </a:cubicBezTo>
                      <a:cubicBezTo>
                        <a:pt x="2713" y="1217"/>
                        <a:pt x="2715" y="1205"/>
                        <a:pt x="2719" y="1180"/>
                      </a:cubicBezTo>
                      <a:cubicBezTo>
                        <a:pt x="2745" y="1158"/>
                        <a:pt x="2758" y="1147"/>
                        <a:pt x="2783" y="1126"/>
                      </a:cubicBezTo>
                      <a:cubicBezTo>
                        <a:pt x="2794" y="1078"/>
                        <a:pt x="2799" y="1054"/>
                        <a:pt x="2809" y="1006"/>
                      </a:cubicBezTo>
                      <a:cubicBezTo>
                        <a:pt x="2825" y="1004"/>
                        <a:pt x="2833" y="1004"/>
                        <a:pt x="2849" y="1002"/>
                      </a:cubicBezTo>
                      <a:cubicBezTo>
                        <a:pt x="2857" y="984"/>
                        <a:pt x="2861" y="974"/>
                        <a:pt x="2869" y="956"/>
                      </a:cubicBezTo>
                      <a:cubicBezTo>
                        <a:pt x="2862" y="934"/>
                        <a:pt x="2858" y="923"/>
                        <a:pt x="2852" y="901"/>
                      </a:cubicBezTo>
                      <a:cubicBezTo>
                        <a:pt x="2777" y="835"/>
                        <a:pt x="2740" y="801"/>
                        <a:pt x="2665" y="734"/>
                      </a:cubicBezTo>
                      <a:cubicBezTo>
                        <a:pt x="2672" y="677"/>
                        <a:pt x="2675" y="648"/>
                        <a:pt x="2682" y="591"/>
                      </a:cubicBezTo>
                      <a:cubicBezTo>
                        <a:pt x="2714" y="543"/>
                        <a:pt x="2729" y="519"/>
                        <a:pt x="2761" y="470"/>
                      </a:cubicBezTo>
                      <a:cubicBezTo>
                        <a:pt x="2778" y="442"/>
                        <a:pt x="2787" y="428"/>
                        <a:pt x="2803" y="400"/>
                      </a:cubicBezTo>
                      <a:cubicBezTo>
                        <a:pt x="2824" y="371"/>
                        <a:pt x="2834" y="356"/>
                        <a:pt x="2855" y="326"/>
                      </a:cubicBezTo>
                      <a:cubicBezTo>
                        <a:pt x="2835" y="306"/>
                        <a:pt x="2826" y="296"/>
                        <a:pt x="2806" y="276"/>
                      </a:cubicBezTo>
                      <a:cubicBezTo>
                        <a:pt x="2792" y="246"/>
                        <a:pt x="2785" y="231"/>
                        <a:pt x="2771" y="201"/>
                      </a:cubicBezTo>
                      <a:cubicBezTo>
                        <a:pt x="2779" y="170"/>
                        <a:pt x="2783" y="154"/>
                        <a:pt x="2791" y="123"/>
                      </a:cubicBezTo>
                      <a:cubicBezTo>
                        <a:pt x="2729" y="158"/>
                        <a:pt x="2697" y="176"/>
                        <a:pt x="2635" y="210"/>
                      </a:cubicBezTo>
                      <a:cubicBezTo>
                        <a:pt x="2622" y="245"/>
                        <a:pt x="2615" y="263"/>
                        <a:pt x="2601" y="298"/>
                      </a:cubicBezTo>
                      <a:cubicBezTo>
                        <a:pt x="2563" y="285"/>
                        <a:pt x="2544" y="278"/>
                        <a:pt x="2506" y="264"/>
                      </a:cubicBezTo>
                      <a:cubicBezTo>
                        <a:pt x="2499" y="240"/>
                        <a:pt x="2496" y="228"/>
                        <a:pt x="2489" y="203"/>
                      </a:cubicBezTo>
                      <a:cubicBezTo>
                        <a:pt x="2443" y="205"/>
                        <a:pt x="2420" y="206"/>
                        <a:pt x="2374" y="208"/>
                      </a:cubicBezTo>
                      <a:cubicBezTo>
                        <a:pt x="2344" y="183"/>
                        <a:pt x="2329" y="171"/>
                        <a:pt x="2299" y="146"/>
                      </a:cubicBezTo>
                      <a:cubicBezTo>
                        <a:pt x="2272" y="145"/>
                        <a:pt x="2258" y="145"/>
                        <a:pt x="2230" y="145"/>
                      </a:cubicBezTo>
                      <a:cubicBezTo>
                        <a:pt x="2205" y="122"/>
                        <a:pt x="2193" y="111"/>
                        <a:pt x="2168" y="88"/>
                      </a:cubicBezTo>
                      <a:cubicBezTo>
                        <a:pt x="2072" y="53"/>
                        <a:pt x="2025" y="36"/>
                        <a:pt x="1930" y="0"/>
                      </a:cubicBezTo>
                      <a:cubicBezTo>
                        <a:pt x="1919" y="44"/>
                        <a:pt x="1914" y="66"/>
                        <a:pt x="1903" y="111"/>
                      </a:cubicBezTo>
                      <a:cubicBezTo>
                        <a:pt x="1890" y="150"/>
                        <a:pt x="1883" y="170"/>
                        <a:pt x="1870" y="210"/>
                      </a:cubicBezTo>
                    </a:path>
                  </a:pathLst>
                </a:custGeom>
                <a:solidFill>
                  <a:srgbClr val="B2B2B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radomski"/>
                <p:cNvSpPr>
                  <a:spLocks/>
                </p:cNvSpPr>
                <p:nvPr/>
              </p:nvSpPr>
              <p:spPr bwMode="auto">
                <a:xfrm>
                  <a:off x="2737266" y="5353690"/>
                  <a:ext cx="1374269" cy="1299269"/>
                </a:xfrm>
                <a:custGeom>
                  <a:avLst/>
                  <a:gdLst>
                    <a:gd name="T0" fmla="*/ 3980 w 4284"/>
                    <a:gd name="T1" fmla="*/ 1178 h 4056"/>
                    <a:gd name="T2" fmla="*/ 4155 w 4284"/>
                    <a:gd name="T3" fmla="*/ 1014 h 4056"/>
                    <a:gd name="T4" fmla="*/ 4217 w 4284"/>
                    <a:gd name="T5" fmla="*/ 551 h 4056"/>
                    <a:gd name="T6" fmla="*/ 4070 w 4284"/>
                    <a:gd name="T7" fmla="*/ 491 h 4056"/>
                    <a:gd name="T8" fmla="*/ 3707 w 4284"/>
                    <a:gd name="T9" fmla="*/ 542 h 4056"/>
                    <a:gd name="T10" fmla="*/ 3516 w 4284"/>
                    <a:gd name="T11" fmla="*/ 688 h 4056"/>
                    <a:gd name="T12" fmla="*/ 3262 w 4284"/>
                    <a:gd name="T13" fmla="*/ 554 h 4056"/>
                    <a:gd name="T14" fmla="*/ 2943 w 4284"/>
                    <a:gd name="T15" fmla="*/ 467 h 4056"/>
                    <a:gd name="T16" fmla="*/ 2698 w 4284"/>
                    <a:gd name="T17" fmla="*/ 329 h 4056"/>
                    <a:gd name="T18" fmla="*/ 2204 w 4284"/>
                    <a:gd name="T19" fmla="*/ 55 h 4056"/>
                    <a:gd name="T20" fmla="*/ 1924 w 4284"/>
                    <a:gd name="T21" fmla="*/ 89 h 4056"/>
                    <a:gd name="T22" fmla="*/ 1662 w 4284"/>
                    <a:gd name="T23" fmla="*/ 124 h 4056"/>
                    <a:gd name="T24" fmla="*/ 1654 w 4284"/>
                    <a:gd name="T25" fmla="*/ 349 h 4056"/>
                    <a:gd name="T26" fmla="*/ 1356 w 4284"/>
                    <a:gd name="T27" fmla="*/ 468 h 4056"/>
                    <a:gd name="T28" fmla="*/ 1254 w 4284"/>
                    <a:gd name="T29" fmla="*/ 594 h 4056"/>
                    <a:gd name="T30" fmla="*/ 942 w 4284"/>
                    <a:gd name="T31" fmla="*/ 509 h 4056"/>
                    <a:gd name="T32" fmla="*/ 437 w 4284"/>
                    <a:gd name="T33" fmla="*/ 480 h 4056"/>
                    <a:gd name="T34" fmla="*/ 223 w 4284"/>
                    <a:gd name="T35" fmla="*/ 653 h 4056"/>
                    <a:gd name="T36" fmla="*/ 113 w 4284"/>
                    <a:gd name="T37" fmla="*/ 919 h 4056"/>
                    <a:gd name="T38" fmla="*/ 0 w 4284"/>
                    <a:gd name="T39" fmla="*/ 1048 h 4056"/>
                    <a:gd name="T40" fmla="*/ 65 w 4284"/>
                    <a:gd name="T41" fmla="*/ 1342 h 4056"/>
                    <a:gd name="T42" fmla="*/ 346 w 4284"/>
                    <a:gd name="T43" fmla="*/ 1382 h 4056"/>
                    <a:gd name="T44" fmla="*/ 667 w 4284"/>
                    <a:gd name="T45" fmla="*/ 1501 h 4056"/>
                    <a:gd name="T46" fmla="*/ 498 w 4284"/>
                    <a:gd name="T47" fmla="*/ 1722 h 4056"/>
                    <a:gd name="T48" fmla="*/ 542 w 4284"/>
                    <a:gd name="T49" fmla="*/ 1871 h 4056"/>
                    <a:gd name="T50" fmla="*/ 729 w 4284"/>
                    <a:gd name="T51" fmla="*/ 1917 h 4056"/>
                    <a:gd name="T52" fmla="*/ 1130 w 4284"/>
                    <a:gd name="T53" fmla="*/ 1908 h 4056"/>
                    <a:gd name="T54" fmla="*/ 1443 w 4284"/>
                    <a:gd name="T55" fmla="*/ 2239 h 4056"/>
                    <a:gd name="T56" fmla="*/ 1418 w 4284"/>
                    <a:gd name="T57" fmla="*/ 2589 h 4056"/>
                    <a:gd name="T58" fmla="*/ 1372 w 4284"/>
                    <a:gd name="T59" fmla="*/ 2778 h 4056"/>
                    <a:gd name="T60" fmla="*/ 1722 w 4284"/>
                    <a:gd name="T61" fmla="*/ 2922 h 4056"/>
                    <a:gd name="T62" fmla="*/ 1968 w 4284"/>
                    <a:gd name="T63" fmla="*/ 3214 h 4056"/>
                    <a:gd name="T64" fmla="*/ 2023 w 4284"/>
                    <a:gd name="T65" fmla="*/ 3562 h 4056"/>
                    <a:gd name="T66" fmla="*/ 2164 w 4284"/>
                    <a:gd name="T67" fmla="*/ 3666 h 4056"/>
                    <a:gd name="T68" fmla="*/ 2178 w 4284"/>
                    <a:gd name="T69" fmla="*/ 3963 h 4056"/>
                    <a:gd name="T70" fmla="*/ 2597 w 4284"/>
                    <a:gd name="T71" fmla="*/ 4011 h 4056"/>
                    <a:gd name="T72" fmla="*/ 3093 w 4284"/>
                    <a:gd name="T73" fmla="*/ 3731 h 4056"/>
                    <a:gd name="T74" fmla="*/ 3238 w 4284"/>
                    <a:gd name="T75" fmla="*/ 3478 h 4056"/>
                    <a:gd name="T76" fmla="*/ 3446 w 4284"/>
                    <a:gd name="T77" fmla="*/ 3444 h 4056"/>
                    <a:gd name="T78" fmla="*/ 3466 w 4284"/>
                    <a:gd name="T79" fmla="*/ 3351 h 4056"/>
                    <a:gd name="T80" fmla="*/ 3533 w 4284"/>
                    <a:gd name="T81" fmla="*/ 3116 h 4056"/>
                    <a:gd name="T82" fmla="*/ 3168 w 4284"/>
                    <a:gd name="T83" fmla="*/ 3075 h 4056"/>
                    <a:gd name="T84" fmla="*/ 3087 w 4284"/>
                    <a:gd name="T85" fmla="*/ 2903 h 4056"/>
                    <a:gd name="T86" fmla="*/ 3031 w 4284"/>
                    <a:gd name="T87" fmla="*/ 2704 h 4056"/>
                    <a:gd name="T88" fmla="*/ 3265 w 4284"/>
                    <a:gd name="T89" fmla="*/ 2522 h 4056"/>
                    <a:gd name="T90" fmla="*/ 3223 w 4284"/>
                    <a:gd name="T91" fmla="*/ 2222 h 4056"/>
                    <a:gd name="T92" fmla="*/ 3366 w 4284"/>
                    <a:gd name="T93" fmla="*/ 2044 h 4056"/>
                    <a:gd name="T94" fmla="*/ 3586 w 4284"/>
                    <a:gd name="T95" fmla="*/ 2006 h 4056"/>
                    <a:gd name="T96" fmla="*/ 3774 w 4284"/>
                    <a:gd name="T97" fmla="*/ 1784 h 4056"/>
                    <a:gd name="T98" fmla="*/ 3868 w 4284"/>
                    <a:gd name="T99" fmla="*/ 1647 h 4056"/>
                    <a:gd name="T100" fmla="*/ 4153 w 4284"/>
                    <a:gd name="T101" fmla="*/ 1547 h 40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284" h="4056">
                      <a:moveTo>
                        <a:pt x="4064" y="1337"/>
                      </a:moveTo>
                      <a:cubicBezTo>
                        <a:pt x="4030" y="1322"/>
                        <a:pt x="4012" y="1314"/>
                        <a:pt x="3978" y="1299"/>
                      </a:cubicBezTo>
                      <a:cubicBezTo>
                        <a:pt x="3986" y="1272"/>
                        <a:pt x="3990" y="1258"/>
                        <a:pt x="3998" y="1231"/>
                      </a:cubicBezTo>
                      <a:cubicBezTo>
                        <a:pt x="3991" y="1210"/>
                        <a:pt x="3987" y="1199"/>
                        <a:pt x="3980" y="1178"/>
                      </a:cubicBezTo>
                      <a:cubicBezTo>
                        <a:pt x="4029" y="1176"/>
                        <a:pt x="4054" y="1175"/>
                        <a:pt x="4103" y="1173"/>
                      </a:cubicBezTo>
                      <a:cubicBezTo>
                        <a:pt x="4143" y="1156"/>
                        <a:pt x="4163" y="1148"/>
                        <a:pt x="4203" y="1131"/>
                      </a:cubicBezTo>
                      <a:cubicBezTo>
                        <a:pt x="4203" y="1111"/>
                        <a:pt x="4203" y="1100"/>
                        <a:pt x="4204" y="1080"/>
                      </a:cubicBezTo>
                      <a:cubicBezTo>
                        <a:pt x="4184" y="1053"/>
                        <a:pt x="4174" y="1040"/>
                        <a:pt x="4155" y="1014"/>
                      </a:cubicBezTo>
                      <a:cubicBezTo>
                        <a:pt x="4175" y="992"/>
                        <a:pt x="4185" y="980"/>
                        <a:pt x="4205" y="958"/>
                      </a:cubicBezTo>
                      <a:cubicBezTo>
                        <a:pt x="4236" y="886"/>
                        <a:pt x="4251" y="849"/>
                        <a:pt x="4282" y="776"/>
                      </a:cubicBezTo>
                      <a:cubicBezTo>
                        <a:pt x="4283" y="718"/>
                        <a:pt x="4283" y="689"/>
                        <a:pt x="4284" y="630"/>
                      </a:cubicBezTo>
                      <a:cubicBezTo>
                        <a:pt x="4257" y="599"/>
                        <a:pt x="4244" y="583"/>
                        <a:pt x="4217" y="551"/>
                      </a:cubicBezTo>
                      <a:cubicBezTo>
                        <a:pt x="4207" y="567"/>
                        <a:pt x="4202" y="575"/>
                        <a:pt x="4192" y="591"/>
                      </a:cubicBezTo>
                      <a:cubicBezTo>
                        <a:pt x="4174" y="578"/>
                        <a:pt x="4166" y="572"/>
                        <a:pt x="4149" y="560"/>
                      </a:cubicBezTo>
                      <a:lnTo>
                        <a:pt x="4149" y="507"/>
                      </a:lnTo>
                      <a:cubicBezTo>
                        <a:pt x="4117" y="500"/>
                        <a:pt x="4101" y="497"/>
                        <a:pt x="4070" y="491"/>
                      </a:cubicBezTo>
                      <a:cubicBezTo>
                        <a:pt x="4070" y="477"/>
                        <a:pt x="4070" y="470"/>
                        <a:pt x="4070" y="456"/>
                      </a:cubicBezTo>
                      <a:cubicBezTo>
                        <a:pt x="4041" y="433"/>
                        <a:pt x="4026" y="422"/>
                        <a:pt x="3997" y="399"/>
                      </a:cubicBezTo>
                      <a:cubicBezTo>
                        <a:pt x="3915" y="451"/>
                        <a:pt x="3874" y="477"/>
                        <a:pt x="3793" y="529"/>
                      </a:cubicBezTo>
                      <a:cubicBezTo>
                        <a:pt x="3758" y="534"/>
                        <a:pt x="3741" y="537"/>
                        <a:pt x="3707" y="542"/>
                      </a:cubicBezTo>
                      <a:cubicBezTo>
                        <a:pt x="3707" y="570"/>
                        <a:pt x="3706" y="584"/>
                        <a:pt x="3706" y="612"/>
                      </a:cubicBezTo>
                      <a:cubicBezTo>
                        <a:pt x="3713" y="636"/>
                        <a:pt x="3717" y="648"/>
                        <a:pt x="3724" y="671"/>
                      </a:cubicBezTo>
                      <a:cubicBezTo>
                        <a:pt x="3674" y="701"/>
                        <a:pt x="3650" y="716"/>
                        <a:pt x="3600" y="746"/>
                      </a:cubicBezTo>
                      <a:cubicBezTo>
                        <a:pt x="3567" y="723"/>
                        <a:pt x="3550" y="711"/>
                        <a:pt x="3516" y="688"/>
                      </a:cubicBezTo>
                      <a:cubicBezTo>
                        <a:pt x="3497" y="643"/>
                        <a:pt x="3488" y="620"/>
                        <a:pt x="3469" y="574"/>
                      </a:cubicBezTo>
                      <a:cubicBezTo>
                        <a:pt x="3437" y="579"/>
                        <a:pt x="3421" y="581"/>
                        <a:pt x="3389" y="586"/>
                      </a:cubicBezTo>
                      <a:cubicBezTo>
                        <a:pt x="3368" y="576"/>
                        <a:pt x="3357" y="570"/>
                        <a:pt x="3335" y="559"/>
                      </a:cubicBezTo>
                      <a:cubicBezTo>
                        <a:pt x="3306" y="557"/>
                        <a:pt x="3291" y="556"/>
                        <a:pt x="3262" y="554"/>
                      </a:cubicBezTo>
                      <a:cubicBezTo>
                        <a:pt x="3236" y="543"/>
                        <a:pt x="3222" y="538"/>
                        <a:pt x="3196" y="526"/>
                      </a:cubicBezTo>
                      <a:cubicBezTo>
                        <a:pt x="3167" y="524"/>
                        <a:pt x="3152" y="523"/>
                        <a:pt x="3123" y="521"/>
                      </a:cubicBezTo>
                      <a:cubicBezTo>
                        <a:pt x="3107" y="503"/>
                        <a:pt x="3098" y="495"/>
                        <a:pt x="3082" y="477"/>
                      </a:cubicBezTo>
                      <a:cubicBezTo>
                        <a:pt x="3026" y="473"/>
                        <a:pt x="2998" y="471"/>
                        <a:pt x="2943" y="467"/>
                      </a:cubicBezTo>
                      <a:cubicBezTo>
                        <a:pt x="2919" y="441"/>
                        <a:pt x="2907" y="429"/>
                        <a:pt x="2883" y="403"/>
                      </a:cubicBezTo>
                      <a:cubicBezTo>
                        <a:pt x="2872" y="379"/>
                        <a:pt x="2866" y="366"/>
                        <a:pt x="2854" y="342"/>
                      </a:cubicBezTo>
                      <a:cubicBezTo>
                        <a:pt x="2837" y="343"/>
                        <a:pt x="2829" y="343"/>
                        <a:pt x="2812" y="344"/>
                      </a:cubicBezTo>
                      <a:cubicBezTo>
                        <a:pt x="2766" y="338"/>
                        <a:pt x="2743" y="335"/>
                        <a:pt x="2698" y="329"/>
                      </a:cubicBezTo>
                      <a:cubicBezTo>
                        <a:pt x="2645" y="299"/>
                        <a:pt x="2619" y="284"/>
                        <a:pt x="2566" y="254"/>
                      </a:cubicBezTo>
                      <a:cubicBezTo>
                        <a:pt x="2529" y="193"/>
                        <a:pt x="2510" y="163"/>
                        <a:pt x="2472" y="103"/>
                      </a:cubicBezTo>
                      <a:cubicBezTo>
                        <a:pt x="2427" y="96"/>
                        <a:pt x="2404" y="93"/>
                        <a:pt x="2359" y="87"/>
                      </a:cubicBezTo>
                      <a:cubicBezTo>
                        <a:pt x="2297" y="74"/>
                        <a:pt x="2266" y="68"/>
                        <a:pt x="2204" y="55"/>
                      </a:cubicBezTo>
                      <a:cubicBezTo>
                        <a:pt x="2173" y="33"/>
                        <a:pt x="2158" y="22"/>
                        <a:pt x="2127" y="0"/>
                      </a:cubicBezTo>
                      <a:cubicBezTo>
                        <a:pt x="2098" y="12"/>
                        <a:pt x="2084" y="18"/>
                        <a:pt x="2055" y="30"/>
                      </a:cubicBezTo>
                      <a:cubicBezTo>
                        <a:pt x="2029" y="39"/>
                        <a:pt x="2016" y="44"/>
                        <a:pt x="1990" y="53"/>
                      </a:cubicBezTo>
                      <a:cubicBezTo>
                        <a:pt x="1963" y="68"/>
                        <a:pt x="1950" y="75"/>
                        <a:pt x="1924" y="89"/>
                      </a:cubicBezTo>
                      <a:cubicBezTo>
                        <a:pt x="1926" y="116"/>
                        <a:pt x="1927" y="129"/>
                        <a:pt x="1929" y="155"/>
                      </a:cubicBezTo>
                      <a:cubicBezTo>
                        <a:pt x="1908" y="125"/>
                        <a:pt x="1897" y="109"/>
                        <a:pt x="1876" y="79"/>
                      </a:cubicBezTo>
                      <a:cubicBezTo>
                        <a:pt x="1829" y="91"/>
                        <a:pt x="1805" y="97"/>
                        <a:pt x="1757" y="109"/>
                      </a:cubicBezTo>
                      <a:cubicBezTo>
                        <a:pt x="1719" y="115"/>
                        <a:pt x="1700" y="118"/>
                        <a:pt x="1662" y="124"/>
                      </a:cubicBezTo>
                      <a:cubicBezTo>
                        <a:pt x="1678" y="152"/>
                        <a:pt x="1687" y="166"/>
                        <a:pt x="1703" y="193"/>
                      </a:cubicBezTo>
                      <a:cubicBezTo>
                        <a:pt x="1686" y="218"/>
                        <a:pt x="1678" y="230"/>
                        <a:pt x="1661" y="255"/>
                      </a:cubicBezTo>
                      <a:cubicBezTo>
                        <a:pt x="1639" y="253"/>
                        <a:pt x="1629" y="252"/>
                        <a:pt x="1607" y="250"/>
                      </a:cubicBezTo>
                      <a:cubicBezTo>
                        <a:pt x="1626" y="290"/>
                        <a:pt x="1635" y="309"/>
                        <a:pt x="1654" y="349"/>
                      </a:cubicBezTo>
                      <a:cubicBezTo>
                        <a:pt x="1616" y="348"/>
                        <a:pt x="1597" y="347"/>
                        <a:pt x="1559" y="346"/>
                      </a:cubicBezTo>
                      <a:cubicBezTo>
                        <a:pt x="1549" y="374"/>
                        <a:pt x="1544" y="387"/>
                        <a:pt x="1534" y="415"/>
                      </a:cubicBezTo>
                      <a:cubicBezTo>
                        <a:pt x="1494" y="420"/>
                        <a:pt x="1474" y="423"/>
                        <a:pt x="1433" y="429"/>
                      </a:cubicBezTo>
                      <a:cubicBezTo>
                        <a:pt x="1402" y="444"/>
                        <a:pt x="1387" y="452"/>
                        <a:pt x="1356" y="468"/>
                      </a:cubicBezTo>
                      <a:cubicBezTo>
                        <a:pt x="1367" y="498"/>
                        <a:pt x="1373" y="513"/>
                        <a:pt x="1385" y="542"/>
                      </a:cubicBezTo>
                      <a:cubicBezTo>
                        <a:pt x="1410" y="547"/>
                        <a:pt x="1423" y="549"/>
                        <a:pt x="1449" y="554"/>
                      </a:cubicBezTo>
                      <a:cubicBezTo>
                        <a:pt x="1430" y="574"/>
                        <a:pt x="1421" y="583"/>
                        <a:pt x="1401" y="603"/>
                      </a:cubicBezTo>
                      <a:cubicBezTo>
                        <a:pt x="1342" y="599"/>
                        <a:pt x="1313" y="598"/>
                        <a:pt x="1254" y="594"/>
                      </a:cubicBezTo>
                      <a:cubicBezTo>
                        <a:pt x="1253" y="648"/>
                        <a:pt x="1253" y="675"/>
                        <a:pt x="1252" y="729"/>
                      </a:cubicBezTo>
                      <a:cubicBezTo>
                        <a:pt x="1202" y="739"/>
                        <a:pt x="1177" y="743"/>
                        <a:pt x="1127" y="752"/>
                      </a:cubicBezTo>
                      <a:cubicBezTo>
                        <a:pt x="1043" y="732"/>
                        <a:pt x="1000" y="722"/>
                        <a:pt x="916" y="702"/>
                      </a:cubicBezTo>
                      <a:cubicBezTo>
                        <a:pt x="927" y="625"/>
                        <a:pt x="932" y="586"/>
                        <a:pt x="942" y="509"/>
                      </a:cubicBezTo>
                      <a:cubicBezTo>
                        <a:pt x="846" y="504"/>
                        <a:pt x="798" y="501"/>
                        <a:pt x="701" y="496"/>
                      </a:cubicBezTo>
                      <a:cubicBezTo>
                        <a:pt x="685" y="520"/>
                        <a:pt x="676" y="533"/>
                        <a:pt x="659" y="557"/>
                      </a:cubicBezTo>
                      <a:cubicBezTo>
                        <a:pt x="577" y="551"/>
                        <a:pt x="536" y="547"/>
                        <a:pt x="454" y="541"/>
                      </a:cubicBezTo>
                      <a:cubicBezTo>
                        <a:pt x="447" y="517"/>
                        <a:pt x="444" y="504"/>
                        <a:pt x="437" y="480"/>
                      </a:cubicBezTo>
                      <a:cubicBezTo>
                        <a:pt x="409" y="479"/>
                        <a:pt x="395" y="479"/>
                        <a:pt x="367" y="478"/>
                      </a:cubicBezTo>
                      <a:cubicBezTo>
                        <a:pt x="343" y="490"/>
                        <a:pt x="331" y="496"/>
                        <a:pt x="308" y="508"/>
                      </a:cubicBezTo>
                      <a:cubicBezTo>
                        <a:pt x="258" y="530"/>
                        <a:pt x="233" y="541"/>
                        <a:pt x="184" y="563"/>
                      </a:cubicBezTo>
                      <a:cubicBezTo>
                        <a:pt x="199" y="599"/>
                        <a:pt x="207" y="617"/>
                        <a:pt x="223" y="653"/>
                      </a:cubicBezTo>
                      <a:cubicBezTo>
                        <a:pt x="202" y="674"/>
                        <a:pt x="191" y="685"/>
                        <a:pt x="170" y="706"/>
                      </a:cubicBezTo>
                      <a:cubicBezTo>
                        <a:pt x="174" y="742"/>
                        <a:pt x="176" y="760"/>
                        <a:pt x="180" y="796"/>
                      </a:cubicBezTo>
                      <a:cubicBezTo>
                        <a:pt x="166" y="802"/>
                        <a:pt x="159" y="804"/>
                        <a:pt x="145" y="810"/>
                      </a:cubicBezTo>
                      <a:cubicBezTo>
                        <a:pt x="132" y="854"/>
                        <a:pt x="126" y="875"/>
                        <a:pt x="113" y="919"/>
                      </a:cubicBezTo>
                      <a:cubicBezTo>
                        <a:pt x="139" y="947"/>
                        <a:pt x="151" y="962"/>
                        <a:pt x="177" y="990"/>
                      </a:cubicBezTo>
                      <a:cubicBezTo>
                        <a:pt x="144" y="1001"/>
                        <a:pt x="127" y="1006"/>
                        <a:pt x="94" y="1017"/>
                      </a:cubicBezTo>
                      <a:cubicBezTo>
                        <a:pt x="64" y="997"/>
                        <a:pt x="49" y="987"/>
                        <a:pt x="19" y="968"/>
                      </a:cubicBezTo>
                      <a:cubicBezTo>
                        <a:pt x="11" y="1000"/>
                        <a:pt x="7" y="1016"/>
                        <a:pt x="0" y="1048"/>
                      </a:cubicBezTo>
                      <a:cubicBezTo>
                        <a:pt x="28" y="1061"/>
                        <a:pt x="42" y="1067"/>
                        <a:pt x="69" y="1079"/>
                      </a:cubicBezTo>
                      <a:cubicBezTo>
                        <a:pt x="86" y="1090"/>
                        <a:pt x="94" y="1096"/>
                        <a:pt x="110" y="1107"/>
                      </a:cubicBezTo>
                      <a:cubicBezTo>
                        <a:pt x="97" y="1148"/>
                        <a:pt x="91" y="1168"/>
                        <a:pt x="79" y="1209"/>
                      </a:cubicBezTo>
                      <a:cubicBezTo>
                        <a:pt x="73" y="1262"/>
                        <a:pt x="70" y="1289"/>
                        <a:pt x="65" y="1342"/>
                      </a:cubicBezTo>
                      <a:cubicBezTo>
                        <a:pt x="81" y="1344"/>
                        <a:pt x="89" y="1345"/>
                        <a:pt x="106" y="1346"/>
                      </a:cubicBezTo>
                      <a:cubicBezTo>
                        <a:pt x="150" y="1346"/>
                        <a:pt x="172" y="1346"/>
                        <a:pt x="217" y="1346"/>
                      </a:cubicBezTo>
                      <a:cubicBezTo>
                        <a:pt x="217" y="1346"/>
                        <a:pt x="287" y="1394"/>
                        <a:pt x="298" y="1424"/>
                      </a:cubicBezTo>
                      <a:cubicBezTo>
                        <a:pt x="309" y="1454"/>
                        <a:pt x="346" y="1382"/>
                        <a:pt x="346" y="1382"/>
                      </a:cubicBezTo>
                      <a:cubicBezTo>
                        <a:pt x="381" y="1390"/>
                        <a:pt x="398" y="1394"/>
                        <a:pt x="433" y="1403"/>
                      </a:cubicBezTo>
                      <a:cubicBezTo>
                        <a:pt x="448" y="1374"/>
                        <a:pt x="455" y="1359"/>
                        <a:pt x="470" y="1331"/>
                      </a:cubicBezTo>
                      <a:cubicBezTo>
                        <a:pt x="537" y="1361"/>
                        <a:pt x="571" y="1376"/>
                        <a:pt x="639" y="1406"/>
                      </a:cubicBezTo>
                      <a:cubicBezTo>
                        <a:pt x="650" y="1444"/>
                        <a:pt x="656" y="1463"/>
                        <a:pt x="667" y="1501"/>
                      </a:cubicBezTo>
                      <a:cubicBezTo>
                        <a:pt x="636" y="1517"/>
                        <a:pt x="620" y="1525"/>
                        <a:pt x="589" y="1540"/>
                      </a:cubicBezTo>
                      <a:cubicBezTo>
                        <a:pt x="589" y="1566"/>
                        <a:pt x="589" y="1578"/>
                        <a:pt x="588" y="1604"/>
                      </a:cubicBezTo>
                      <a:cubicBezTo>
                        <a:pt x="541" y="1634"/>
                        <a:pt x="517" y="1649"/>
                        <a:pt x="469" y="1679"/>
                      </a:cubicBezTo>
                      <a:cubicBezTo>
                        <a:pt x="480" y="1696"/>
                        <a:pt x="486" y="1705"/>
                        <a:pt x="498" y="1722"/>
                      </a:cubicBezTo>
                      <a:cubicBezTo>
                        <a:pt x="488" y="1745"/>
                        <a:pt x="483" y="1756"/>
                        <a:pt x="473" y="1778"/>
                      </a:cubicBezTo>
                      <a:cubicBezTo>
                        <a:pt x="452" y="1792"/>
                        <a:pt x="441" y="1799"/>
                        <a:pt x="419" y="1813"/>
                      </a:cubicBezTo>
                      <a:cubicBezTo>
                        <a:pt x="433" y="1844"/>
                        <a:pt x="439" y="1860"/>
                        <a:pt x="453" y="1891"/>
                      </a:cubicBezTo>
                      <a:cubicBezTo>
                        <a:pt x="488" y="1883"/>
                        <a:pt x="506" y="1879"/>
                        <a:pt x="542" y="1871"/>
                      </a:cubicBezTo>
                      <a:cubicBezTo>
                        <a:pt x="524" y="1932"/>
                        <a:pt x="515" y="1962"/>
                        <a:pt x="497" y="2022"/>
                      </a:cubicBezTo>
                      <a:cubicBezTo>
                        <a:pt x="555" y="2058"/>
                        <a:pt x="584" y="2076"/>
                        <a:pt x="643" y="2111"/>
                      </a:cubicBezTo>
                      <a:cubicBezTo>
                        <a:pt x="648" y="2056"/>
                        <a:pt x="651" y="2029"/>
                        <a:pt x="657" y="1974"/>
                      </a:cubicBezTo>
                      <a:cubicBezTo>
                        <a:pt x="686" y="1951"/>
                        <a:pt x="700" y="1940"/>
                        <a:pt x="729" y="1917"/>
                      </a:cubicBezTo>
                      <a:cubicBezTo>
                        <a:pt x="716" y="1882"/>
                        <a:pt x="709" y="1864"/>
                        <a:pt x="696" y="1828"/>
                      </a:cubicBezTo>
                      <a:cubicBezTo>
                        <a:pt x="747" y="1826"/>
                        <a:pt x="773" y="1825"/>
                        <a:pt x="825" y="1823"/>
                      </a:cubicBezTo>
                      <a:cubicBezTo>
                        <a:pt x="853" y="1848"/>
                        <a:pt x="867" y="1861"/>
                        <a:pt x="895" y="1887"/>
                      </a:cubicBezTo>
                      <a:cubicBezTo>
                        <a:pt x="989" y="1896"/>
                        <a:pt x="1036" y="1900"/>
                        <a:pt x="1130" y="1908"/>
                      </a:cubicBezTo>
                      <a:cubicBezTo>
                        <a:pt x="1163" y="1932"/>
                        <a:pt x="1179" y="1944"/>
                        <a:pt x="1212" y="1967"/>
                      </a:cubicBezTo>
                      <a:cubicBezTo>
                        <a:pt x="1267" y="2034"/>
                        <a:pt x="1295" y="2067"/>
                        <a:pt x="1350" y="2134"/>
                      </a:cubicBezTo>
                      <a:cubicBezTo>
                        <a:pt x="1383" y="2144"/>
                        <a:pt x="1400" y="2148"/>
                        <a:pt x="1433" y="2158"/>
                      </a:cubicBezTo>
                      <a:cubicBezTo>
                        <a:pt x="1433" y="2158"/>
                        <a:pt x="1444" y="2210"/>
                        <a:pt x="1443" y="2239"/>
                      </a:cubicBezTo>
                      <a:cubicBezTo>
                        <a:pt x="1442" y="2267"/>
                        <a:pt x="1423" y="2351"/>
                        <a:pt x="1423" y="2351"/>
                      </a:cubicBezTo>
                      <a:cubicBezTo>
                        <a:pt x="1451" y="2371"/>
                        <a:pt x="1465" y="2382"/>
                        <a:pt x="1493" y="2402"/>
                      </a:cubicBezTo>
                      <a:cubicBezTo>
                        <a:pt x="1506" y="2433"/>
                        <a:pt x="1513" y="2448"/>
                        <a:pt x="1527" y="2479"/>
                      </a:cubicBezTo>
                      <a:cubicBezTo>
                        <a:pt x="1483" y="2523"/>
                        <a:pt x="1461" y="2545"/>
                        <a:pt x="1418" y="2589"/>
                      </a:cubicBezTo>
                      <a:cubicBezTo>
                        <a:pt x="1396" y="2581"/>
                        <a:pt x="1386" y="2576"/>
                        <a:pt x="1365" y="2568"/>
                      </a:cubicBezTo>
                      <a:cubicBezTo>
                        <a:pt x="1331" y="2579"/>
                        <a:pt x="1315" y="2584"/>
                        <a:pt x="1281" y="2595"/>
                      </a:cubicBezTo>
                      <a:cubicBezTo>
                        <a:pt x="1318" y="2639"/>
                        <a:pt x="1337" y="2661"/>
                        <a:pt x="1374" y="2705"/>
                      </a:cubicBezTo>
                      <a:cubicBezTo>
                        <a:pt x="1373" y="2734"/>
                        <a:pt x="1373" y="2749"/>
                        <a:pt x="1372" y="2778"/>
                      </a:cubicBezTo>
                      <a:cubicBezTo>
                        <a:pt x="1405" y="2785"/>
                        <a:pt x="1421" y="2789"/>
                        <a:pt x="1454" y="2796"/>
                      </a:cubicBezTo>
                      <a:cubicBezTo>
                        <a:pt x="1480" y="2821"/>
                        <a:pt x="1493" y="2833"/>
                        <a:pt x="1518" y="2858"/>
                      </a:cubicBezTo>
                      <a:cubicBezTo>
                        <a:pt x="1558" y="2874"/>
                        <a:pt x="1578" y="2883"/>
                        <a:pt x="1618" y="2899"/>
                      </a:cubicBezTo>
                      <a:cubicBezTo>
                        <a:pt x="1660" y="2908"/>
                        <a:pt x="1680" y="2913"/>
                        <a:pt x="1722" y="2922"/>
                      </a:cubicBezTo>
                      <a:cubicBezTo>
                        <a:pt x="1808" y="2967"/>
                        <a:pt x="1851" y="2989"/>
                        <a:pt x="1938" y="3033"/>
                      </a:cubicBezTo>
                      <a:cubicBezTo>
                        <a:pt x="1927" y="3053"/>
                        <a:pt x="1922" y="3063"/>
                        <a:pt x="1911" y="3083"/>
                      </a:cubicBezTo>
                      <a:cubicBezTo>
                        <a:pt x="1938" y="3096"/>
                        <a:pt x="1952" y="3103"/>
                        <a:pt x="1978" y="3116"/>
                      </a:cubicBezTo>
                      <a:cubicBezTo>
                        <a:pt x="1974" y="3155"/>
                        <a:pt x="1972" y="3175"/>
                        <a:pt x="1968" y="3214"/>
                      </a:cubicBezTo>
                      <a:cubicBezTo>
                        <a:pt x="1926" y="3251"/>
                        <a:pt x="1906" y="3269"/>
                        <a:pt x="1864" y="3306"/>
                      </a:cubicBezTo>
                      <a:cubicBezTo>
                        <a:pt x="1848" y="3344"/>
                        <a:pt x="1840" y="3364"/>
                        <a:pt x="1824" y="3402"/>
                      </a:cubicBezTo>
                      <a:cubicBezTo>
                        <a:pt x="1902" y="3451"/>
                        <a:pt x="1941" y="3475"/>
                        <a:pt x="2019" y="3522"/>
                      </a:cubicBezTo>
                      <a:cubicBezTo>
                        <a:pt x="2021" y="3538"/>
                        <a:pt x="2021" y="3546"/>
                        <a:pt x="2023" y="3562"/>
                      </a:cubicBezTo>
                      <a:cubicBezTo>
                        <a:pt x="2041" y="3567"/>
                        <a:pt x="2050" y="3569"/>
                        <a:pt x="2069" y="3573"/>
                      </a:cubicBezTo>
                      <a:lnTo>
                        <a:pt x="2060" y="3612"/>
                      </a:lnTo>
                      <a:cubicBezTo>
                        <a:pt x="2122" y="3616"/>
                        <a:pt x="2153" y="3618"/>
                        <a:pt x="2216" y="3622"/>
                      </a:cubicBezTo>
                      <a:cubicBezTo>
                        <a:pt x="2195" y="3640"/>
                        <a:pt x="2185" y="3649"/>
                        <a:pt x="2164" y="3666"/>
                      </a:cubicBezTo>
                      <a:cubicBezTo>
                        <a:pt x="2181" y="3721"/>
                        <a:pt x="2190" y="3748"/>
                        <a:pt x="2207" y="3803"/>
                      </a:cubicBezTo>
                      <a:cubicBezTo>
                        <a:pt x="2182" y="3811"/>
                        <a:pt x="2169" y="3815"/>
                        <a:pt x="2143" y="3823"/>
                      </a:cubicBezTo>
                      <a:cubicBezTo>
                        <a:pt x="2139" y="3872"/>
                        <a:pt x="2137" y="3896"/>
                        <a:pt x="2132" y="3945"/>
                      </a:cubicBezTo>
                      <a:cubicBezTo>
                        <a:pt x="2151" y="3952"/>
                        <a:pt x="2160" y="3956"/>
                        <a:pt x="2178" y="3963"/>
                      </a:cubicBezTo>
                      <a:cubicBezTo>
                        <a:pt x="2178" y="3990"/>
                        <a:pt x="2177" y="4003"/>
                        <a:pt x="2177" y="4030"/>
                      </a:cubicBezTo>
                      <a:cubicBezTo>
                        <a:pt x="2294" y="4024"/>
                        <a:pt x="2412" y="4018"/>
                        <a:pt x="2529" y="4011"/>
                      </a:cubicBezTo>
                      <a:cubicBezTo>
                        <a:pt x="2542" y="4029"/>
                        <a:pt x="2549" y="4038"/>
                        <a:pt x="2562" y="4056"/>
                      </a:cubicBezTo>
                      <a:cubicBezTo>
                        <a:pt x="2576" y="4038"/>
                        <a:pt x="2583" y="4029"/>
                        <a:pt x="2597" y="4011"/>
                      </a:cubicBezTo>
                      <a:cubicBezTo>
                        <a:pt x="2730" y="4012"/>
                        <a:pt x="2863" y="4013"/>
                        <a:pt x="2996" y="4014"/>
                      </a:cubicBezTo>
                      <a:cubicBezTo>
                        <a:pt x="3026" y="3956"/>
                        <a:pt x="3041" y="3927"/>
                        <a:pt x="3072" y="3869"/>
                      </a:cubicBezTo>
                      <a:cubicBezTo>
                        <a:pt x="3052" y="3868"/>
                        <a:pt x="3043" y="3867"/>
                        <a:pt x="3023" y="3866"/>
                      </a:cubicBezTo>
                      <a:cubicBezTo>
                        <a:pt x="3051" y="3812"/>
                        <a:pt x="3065" y="3785"/>
                        <a:pt x="3093" y="3731"/>
                      </a:cubicBezTo>
                      <a:cubicBezTo>
                        <a:pt x="3074" y="3708"/>
                        <a:pt x="3065" y="3697"/>
                        <a:pt x="3046" y="3674"/>
                      </a:cubicBezTo>
                      <a:cubicBezTo>
                        <a:pt x="3073" y="3639"/>
                        <a:pt x="3087" y="3622"/>
                        <a:pt x="3114" y="3588"/>
                      </a:cubicBezTo>
                      <a:cubicBezTo>
                        <a:pt x="3120" y="3551"/>
                        <a:pt x="3123" y="3532"/>
                        <a:pt x="3129" y="3495"/>
                      </a:cubicBezTo>
                      <a:cubicBezTo>
                        <a:pt x="3172" y="3488"/>
                        <a:pt x="3194" y="3485"/>
                        <a:pt x="3238" y="3478"/>
                      </a:cubicBezTo>
                      <a:cubicBezTo>
                        <a:pt x="3234" y="3460"/>
                        <a:pt x="3232" y="3451"/>
                        <a:pt x="3227" y="3433"/>
                      </a:cubicBezTo>
                      <a:cubicBezTo>
                        <a:pt x="3283" y="3432"/>
                        <a:pt x="3311" y="3431"/>
                        <a:pt x="3367" y="3429"/>
                      </a:cubicBezTo>
                      <a:cubicBezTo>
                        <a:pt x="3366" y="3462"/>
                        <a:pt x="3366" y="3479"/>
                        <a:pt x="3365" y="3512"/>
                      </a:cubicBezTo>
                      <a:cubicBezTo>
                        <a:pt x="3398" y="3485"/>
                        <a:pt x="3414" y="3471"/>
                        <a:pt x="3446" y="3444"/>
                      </a:cubicBezTo>
                      <a:cubicBezTo>
                        <a:pt x="3492" y="3462"/>
                        <a:pt x="3515" y="3471"/>
                        <a:pt x="3561" y="3488"/>
                      </a:cubicBezTo>
                      <a:cubicBezTo>
                        <a:pt x="3567" y="3460"/>
                        <a:pt x="3569" y="3445"/>
                        <a:pt x="3575" y="3417"/>
                      </a:cubicBezTo>
                      <a:cubicBezTo>
                        <a:pt x="3566" y="3392"/>
                        <a:pt x="3561" y="3380"/>
                        <a:pt x="3552" y="3355"/>
                      </a:cubicBezTo>
                      <a:cubicBezTo>
                        <a:pt x="3518" y="3353"/>
                        <a:pt x="3501" y="3353"/>
                        <a:pt x="3466" y="3351"/>
                      </a:cubicBezTo>
                      <a:cubicBezTo>
                        <a:pt x="3445" y="3317"/>
                        <a:pt x="3435" y="3299"/>
                        <a:pt x="3413" y="3265"/>
                      </a:cubicBezTo>
                      <a:cubicBezTo>
                        <a:pt x="3438" y="3253"/>
                        <a:pt x="3450" y="3247"/>
                        <a:pt x="3475" y="3235"/>
                      </a:cubicBezTo>
                      <a:cubicBezTo>
                        <a:pt x="3468" y="3215"/>
                        <a:pt x="3465" y="3204"/>
                        <a:pt x="3458" y="3184"/>
                      </a:cubicBezTo>
                      <a:cubicBezTo>
                        <a:pt x="3488" y="3157"/>
                        <a:pt x="3503" y="3143"/>
                        <a:pt x="3533" y="3116"/>
                      </a:cubicBezTo>
                      <a:cubicBezTo>
                        <a:pt x="3540" y="3098"/>
                        <a:pt x="3544" y="3090"/>
                        <a:pt x="3552" y="3072"/>
                      </a:cubicBezTo>
                      <a:cubicBezTo>
                        <a:pt x="3432" y="3071"/>
                        <a:pt x="3373" y="3070"/>
                        <a:pt x="3254" y="3068"/>
                      </a:cubicBezTo>
                      <a:lnTo>
                        <a:pt x="3228" y="3122"/>
                      </a:lnTo>
                      <a:cubicBezTo>
                        <a:pt x="3204" y="3103"/>
                        <a:pt x="3192" y="3094"/>
                        <a:pt x="3168" y="3075"/>
                      </a:cubicBezTo>
                      <a:cubicBezTo>
                        <a:pt x="3137" y="3064"/>
                        <a:pt x="3121" y="3059"/>
                        <a:pt x="3090" y="3048"/>
                      </a:cubicBezTo>
                      <a:cubicBezTo>
                        <a:pt x="3108" y="3016"/>
                        <a:pt x="3117" y="3000"/>
                        <a:pt x="3134" y="2967"/>
                      </a:cubicBezTo>
                      <a:cubicBezTo>
                        <a:pt x="3115" y="2955"/>
                        <a:pt x="3106" y="2949"/>
                        <a:pt x="3086" y="2937"/>
                      </a:cubicBezTo>
                      <a:cubicBezTo>
                        <a:pt x="3087" y="2923"/>
                        <a:pt x="3087" y="2916"/>
                        <a:pt x="3087" y="2903"/>
                      </a:cubicBezTo>
                      <a:cubicBezTo>
                        <a:pt x="3119" y="2896"/>
                        <a:pt x="3135" y="2892"/>
                        <a:pt x="3166" y="2885"/>
                      </a:cubicBezTo>
                      <a:cubicBezTo>
                        <a:pt x="3150" y="2862"/>
                        <a:pt x="3142" y="2850"/>
                        <a:pt x="3125" y="2827"/>
                      </a:cubicBezTo>
                      <a:cubicBezTo>
                        <a:pt x="3116" y="2798"/>
                        <a:pt x="3112" y="2783"/>
                        <a:pt x="3102" y="2753"/>
                      </a:cubicBezTo>
                      <a:cubicBezTo>
                        <a:pt x="3074" y="2734"/>
                        <a:pt x="3059" y="2724"/>
                        <a:pt x="3031" y="2704"/>
                      </a:cubicBezTo>
                      <a:cubicBezTo>
                        <a:pt x="3067" y="2693"/>
                        <a:pt x="3086" y="2687"/>
                        <a:pt x="3122" y="2676"/>
                      </a:cubicBezTo>
                      <a:cubicBezTo>
                        <a:pt x="3149" y="2655"/>
                        <a:pt x="3163" y="2645"/>
                        <a:pt x="3190" y="2624"/>
                      </a:cubicBezTo>
                      <a:cubicBezTo>
                        <a:pt x="3190" y="2606"/>
                        <a:pt x="3191" y="2597"/>
                        <a:pt x="3191" y="2579"/>
                      </a:cubicBezTo>
                      <a:cubicBezTo>
                        <a:pt x="3221" y="2556"/>
                        <a:pt x="3236" y="2545"/>
                        <a:pt x="3265" y="2522"/>
                      </a:cubicBezTo>
                      <a:cubicBezTo>
                        <a:pt x="3252" y="2472"/>
                        <a:pt x="3245" y="2447"/>
                        <a:pt x="3231" y="2397"/>
                      </a:cubicBezTo>
                      <a:cubicBezTo>
                        <a:pt x="3215" y="2360"/>
                        <a:pt x="3207" y="2341"/>
                        <a:pt x="3191" y="2304"/>
                      </a:cubicBezTo>
                      <a:cubicBezTo>
                        <a:pt x="3181" y="2277"/>
                        <a:pt x="3177" y="2263"/>
                        <a:pt x="3168" y="2236"/>
                      </a:cubicBezTo>
                      <a:cubicBezTo>
                        <a:pt x="3190" y="2230"/>
                        <a:pt x="3201" y="2227"/>
                        <a:pt x="3223" y="2222"/>
                      </a:cubicBezTo>
                      <a:cubicBezTo>
                        <a:pt x="3257" y="2208"/>
                        <a:pt x="3274" y="2201"/>
                        <a:pt x="3308" y="2188"/>
                      </a:cubicBezTo>
                      <a:cubicBezTo>
                        <a:pt x="3336" y="2164"/>
                        <a:pt x="3349" y="2153"/>
                        <a:pt x="3376" y="2130"/>
                      </a:cubicBezTo>
                      <a:cubicBezTo>
                        <a:pt x="3355" y="2095"/>
                        <a:pt x="3345" y="2077"/>
                        <a:pt x="3323" y="2042"/>
                      </a:cubicBezTo>
                      <a:cubicBezTo>
                        <a:pt x="3340" y="2043"/>
                        <a:pt x="3349" y="2043"/>
                        <a:pt x="3366" y="2044"/>
                      </a:cubicBezTo>
                      <a:cubicBezTo>
                        <a:pt x="3387" y="2066"/>
                        <a:pt x="3398" y="2077"/>
                        <a:pt x="3420" y="2098"/>
                      </a:cubicBezTo>
                      <a:cubicBezTo>
                        <a:pt x="3439" y="2095"/>
                        <a:pt x="3449" y="2093"/>
                        <a:pt x="3469" y="2090"/>
                      </a:cubicBezTo>
                      <a:cubicBezTo>
                        <a:pt x="3522" y="2077"/>
                        <a:pt x="3549" y="2071"/>
                        <a:pt x="3603" y="2058"/>
                      </a:cubicBezTo>
                      <a:cubicBezTo>
                        <a:pt x="3596" y="2037"/>
                        <a:pt x="3593" y="2027"/>
                        <a:pt x="3586" y="2006"/>
                      </a:cubicBezTo>
                      <a:cubicBezTo>
                        <a:pt x="3616" y="1967"/>
                        <a:pt x="3631" y="1947"/>
                        <a:pt x="3661" y="1908"/>
                      </a:cubicBezTo>
                      <a:cubicBezTo>
                        <a:pt x="3669" y="1870"/>
                        <a:pt x="3673" y="1851"/>
                        <a:pt x="3681" y="1813"/>
                      </a:cubicBezTo>
                      <a:cubicBezTo>
                        <a:pt x="3708" y="1817"/>
                        <a:pt x="3722" y="1819"/>
                        <a:pt x="3748" y="1822"/>
                      </a:cubicBezTo>
                      <a:cubicBezTo>
                        <a:pt x="3759" y="1807"/>
                        <a:pt x="3763" y="1799"/>
                        <a:pt x="3774" y="1784"/>
                      </a:cubicBezTo>
                      <a:cubicBezTo>
                        <a:pt x="3774" y="1759"/>
                        <a:pt x="3774" y="1747"/>
                        <a:pt x="3775" y="1722"/>
                      </a:cubicBezTo>
                      <a:cubicBezTo>
                        <a:pt x="3792" y="1716"/>
                        <a:pt x="3801" y="1713"/>
                        <a:pt x="3818" y="1707"/>
                      </a:cubicBezTo>
                      <a:cubicBezTo>
                        <a:pt x="3813" y="1693"/>
                        <a:pt x="3811" y="1686"/>
                        <a:pt x="3806" y="1672"/>
                      </a:cubicBezTo>
                      <a:cubicBezTo>
                        <a:pt x="3831" y="1662"/>
                        <a:pt x="3843" y="1657"/>
                        <a:pt x="3868" y="1647"/>
                      </a:cubicBezTo>
                      <a:cubicBezTo>
                        <a:pt x="3902" y="1656"/>
                        <a:pt x="3919" y="1660"/>
                        <a:pt x="3954" y="1668"/>
                      </a:cubicBezTo>
                      <a:cubicBezTo>
                        <a:pt x="4003" y="1653"/>
                        <a:pt x="4028" y="1645"/>
                        <a:pt x="4077" y="1629"/>
                      </a:cubicBezTo>
                      <a:cubicBezTo>
                        <a:pt x="4080" y="1606"/>
                        <a:pt x="4082" y="1595"/>
                        <a:pt x="4085" y="1572"/>
                      </a:cubicBezTo>
                      <a:cubicBezTo>
                        <a:pt x="4112" y="1562"/>
                        <a:pt x="4126" y="1557"/>
                        <a:pt x="4153" y="1547"/>
                      </a:cubicBezTo>
                      <a:cubicBezTo>
                        <a:pt x="4139" y="1508"/>
                        <a:pt x="4132" y="1488"/>
                        <a:pt x="4118" y="1448"/>
                      </a:cubicBezTo>
                      <a:cubicBezTo>
                        <a:pt x="4083" y="1431"/>
                        <a:pt x="4066" y="1422"/>
                        <a:pt x="4032" y="1404"/>
                      </a:cubicBezTo>
                      <a:cubicBezTo>
                        <a:pt x="4045" y="1378"/>
                        <a:pt x="4051" y="1364"/>
                        <a:pt x="4064" y="1337"/>
                      </a:cubicBezTo>
                    </a:path>
                  </a:pathLst>
                </a:custGeom>
                <a:solidFill>
                  <a:srgbClr val="B2B2B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szydłowiecki"/>
                <p:cNvSpPr>
                  <a:spLocks/>
                </p:cNvSpPr>
                <p:nvPr/>
              </p:nvSpPr>
              <p:spPr bwMode="auto">
                <a:xfrm>
                  <a:off x="2516677" y="5938250"/>
                  <a:ext cx="776473" cy="564707"/>
                </a:xfrm>
                <a:custGeom>
                  <a:avLst/>
                  <a:gdLst>
                    <a:gd name="T0" fmla="*/ 2135 w 2423"/>
                    <a:gd name="T1" fmla="*/ 416 h 1762"/>
                    <a:gd name="T2" fmla="*/ 2042 w 2423"/>
                    <a:gd name="T3" fmla="*/ 311 h 1762"/>
                    <a:gd name="T4" fmla="*/ 1822 w 2423"/>
                    <a:gd name="T5" fmla="*/ 85 h 1762"/>
                    <a:gd name="T6" fmla="*/ 1517 w 2423"/>
                    <a:gd name="T7" fmla="*/ 0 h 1762"/>
                    <a:gd name="T8" fmla="*/ 1421 w 2423"/>
                    <a:gd name="T9" fmla="*/ 94 h 1762"/>
                    <a:gd name="T10" fmla="*/ 1335 w 2423"/>
                    <a:gd name="T11" fmla="*/ 288 h 1762"/>
                    <a:gd name="T12" fmla="*/ 1082 w 2423"/>
                    <a:gd name="T13" fmla="*/ 281 h 1762"/>
                    <a:gd name="T14" fmla="*/ 915 w 2423"/>
                    <a:gd name="T15" fmla="*/ 381 h 1762"/>
                    <a:gd name="T16" fmla="*/ 827 w 2423"/>
                    <a:gd name="T17" fmla="*/ 390 h 1762"/>
                    <a:gd name="T18" fmla="*/ 730 w 2423"/>
                    <a:gd name="T19" fmla="*/ 525 h 1762"/>
                    <a:gd name="T20" fmla="*/ 804 w 2423"/>
                    <a:gd name="T21" fmla="*/ 612 h 1762"/>
                    <a:gd name="T22" fmla="*/ 709 w 2423"/>
                    <a:gd name="T23" fmla="*/ 667 h 1762"/>
                    <a:gd name="T24" fmla="*/ 597 w 2423"/>
                    <a:gd name="T25" fmla="*/ 674 h 1762"/>
                    <a:gd name="T26" fmla="*/ 466 w 2423"/>
                    <a:gd name="T27" fmla="*/ 748 h 1762"/>
                    <a:gd name="T28" fmla="*/ 333 w 2423"/>
                    <a:gd name="T29" fmla="*/ 678 h 1762"/>
                    <a:gd name="T30" fmla="*/ 248 w 2423"/>
                    <a:gd name="T31" fmla="*/ 803 h 1762"/>
                    <a:gd name="T32" fmla="*/ 134 w 2423"/>
                    <a:gd name="T33" fmla="*/ 672 h 1762"/>
                    <a:gd name="T34" fmla="*/ 52 w 2423"/>
                    <a:gd name="T35" fmla="*/ 728 h 1762"/>
                    <a:gd name="T36" fmla="*/ 233 w 2423"/>
                    <a:gd name="T37" fmla="*/ 932 h 1762"/>
                    <a:gd name="T38" fmla="*/ 502 w 2423"/>
                    <a:gd name="T39" fmla="*/ 1138 h 1762"/>
                    <a:gd name="T40" fmla="*/ 408 w 2423"/>
                    <a:gd name="T41" fmla="*/ 1284 h 1762"/>
                    <a:gd name="T42" fmla="*/ 421 w 2423"/>
                    <a:gd name="T43" fmla="*/ 1419 h 1762"/>
                    <a:gd name="T44" fmla="*/ 419 w 2423"/>
                    <a:gd name="T45" fmla="*/ 1520 h 1762"/>
                    <a:gd name="T46" fmla="*/ 560 w 2423"/>
                    <a:gd name="T47" fmla="*/ 1345 h 1762"/>
                    <a:gd name="T48" fmla="*/ 804 w 2423"/>
                    <a:gd name="T49" fmla="*/ 1543 h 1762"/>
                    <a:gd name="T50" fmla="*/ 925 w 2423"/>
                    <a:gd name="T51" fmla="*/ 1521 h 1762"/>
                    <a:gd name="T52" fmla="*/ 1133 w 2423"/>
                    <a:gd name="T53" fmla="*/ 1699 h 1762"/>
                    <a:gd name="T54" fmla="*/ 1273 w 2423"/>
                    <a:gd name="T55" fmla="*/ 1762 h 1762"/>
                    <a:gd name="T56" fmla="*/ 1285 w 2423"/>
                    <a:gd name="T57" fmla="*/ 1618 h 1762"/>
                    <a:gd name="T58" fmla="*/ 1399 w 2423"/>
                    <a:gd name="T59" fmla="*/ 1732 h 1762"/>
                    <a:gd name="T60" fmla="*/ 1472 w 2423"/>
                    <a:gd name="T61" fmla="*/ 1633 h 1762"/>
                    <a:gd name="T62" fmla="*/ 1498 w 2423"/>
                    <a:gd name="T63" fmla="*/ 1407 h 1762"/>
                    <a:gd name="T64" fmla="*/ 1645 w 2423"/>
                    <a:gd name="T65" fmla="*/ 1551 h 1762"/>
                    <a:gd name="T66" fmla="*/ 1714 w 2423"/>
                    <a:gd name="T67" fmla="*/ 1636 h 1762"/>
                    <a:gd name="T68" fmla="*/ 1779 w 2423"/>
                    <a:gd name="T69" fmla="*/ 1541 h 1762"/>
                    <a:gd name="T70" fmla="*/ 1940 w 2423"/>
                    <a:gd name="T71" fmla="*/ 1465 h 1762"/>
                    <a:gd name="T72" fmla="*/ 1988 w 2423"/>
                    <a:gd name="T73" fmla="*/ 1549 h 1762"/>
                    <a:gd name="T74" fmla="*/ 1995 w 2423"/>
                    <a:gd name="T75" fmla="*/ 1613 h 1762"/>
                    <a:gd name="T76" fmla="*/ 2135 w 2423"/>
                    <a:gd name="T77" fmla="*/ 1516 h 1762"/>
                    <a:gd name="T78" fmla="*/ 2416 w 2423"/>
                    <a:gd name="T79" fmla="*/ 1382 h 1762"/>
                    <a:gd name="T80" fmla="*/ 2391 w 2423"/>
                    <a:gd name="T81" fmla="*/ 1153 h 1762"/>
                    <a:gd name="T82" fmla="*/ 2310 w 2423"/>
                    <a:gd name="T83" fmla="*/ 1076 h 1762"/>
                    <a:gd name="T84" fmla="*/ 2146 w 2423"/>
                    <a:gd name="T85" fmla="*/ 973 h 1762"/>
                    <a:gd name="T86" fmla="*/ 2066 w 2423"/>
                    <a:gd name="T87" fmla="*/ 882 h 1762"/>
                    <a:gd name="T88" fmla="*/ 2057 w 2423"/>
                    <a:gd name="T89" fmla="*/ 745 h 1762"/>
                    <a:gd name="T90" fmla="*/ 2219 w 2423"/>
                    <a:gd name="T91" fmla="*/ 656 h 1762"/>
                    <a:gd name="T92" fmla="*/ 2115 w 2423"/>
                    <a:gd name="T93" fmla="*/ 528 h 17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423" h="1762">
                      <a:moveTo>
                        <a:pt x="2115" y="528"/>
                      </a:moveTo>
                      <a:cubicBezTo>
                        <a:pt x="2115" y="528"/>
                        <a:pt x="2134" y="444"/>
                        <a:pt x="2135" y="416"/>
                      </a:cubicBezTo>
                      <a:cubicBezTo>
                        <a:pt x="2136" y="387"/>
                        <a:pt x="2125" y="335"/>
                        <a:pt x="2125" y="335"/>
                      </a:cubicBezTo>
                      <a:cubicBezTo>
                        <a:pt x="2092" y="325"/>
                        <a:pt x="2075" y="321"/>
                        <a:pt x="2042" y="311"/>
                      </a:cubicBezTo>
                      <a:cubicBezTo>
                        <a:pt x="1987" y="244"/>
                        <a:pt x="1959" y="211"/>
                        <a:pt x="1904" y="144"/>
                      </a:cubicBezTo>
                      <a:cubicBezTo>
                        <a:pt x="1871" y="121"/>
                        <a:pt x="1855" y="109"/>
                        <a:pt x="1822" y="85"/>
                      </a:cubicBezTo>
                      <a:cubicBezTo>
                        <a:pt x="1728" y="77"/>
                        <a:pt x="1681" y="73"/>
                        <a:pt x="1587" y="64"/>
                      </a:cubicBezTo>
                      <a:cubicBezTo>
                        <a:pt x="1559" y="38"/>
                        <a:pt x="1545" y="25"/>
                        <a:pt x="1517" y="0"/>
                      </a:cubicBezTo>
                      <a:cubicBezTo>
                        <a:pt x="1465" y="2"/>
                        <a:pt x="1439" y="3"/>
                        <a:pt x="1388" y="5"/>
                      </a:cubicBezTo>
                      <a:cubicBezTo>
                        <a:pt x="1401" y="41"/>
                        <a:pt x="1408" y="59"/>
                        <a:pt x="1421" y="94"/>
                      </a:cubicBezTo>
                      <a:cubicBezTo>
                        <a:pt x="1392" y="117"/>
                        <a:pt x="1378" y="128"/>
                        <a:pt x="1349" y="151"/>
                      </a:cubicBezTo>
                      <a:cubicBezTo>
                        <a:pt x="1343" y="206"/>
                        <a:pt x="1340" y="233"/>
                        <a:pt x="1335" y="288"/>
                      </a:cubicBezTo>
                      <a:cubicBezTo>
                        <a:pt x="1276" y="253"/>
                        <a:pt x="1247" y="235"/>
                        <a:pt x="1189" y="199"/>
                      </a:cubicBezTo>
                      <a:cubicBezTo>
                        <a:pt x="1146" y="232"/>
                        <a:pt x="1125" y="249"/>
                        <a:pt x="1082" y="281"/>
                      </a:cubicBezTo>
                      <a:cubicBezTo>
                        <a:pt x="1048" y="322"/>
                        <a:pt x="1031" y="342"/>
                        <a:pt x="997" y="383"/>
                      </a:cubicBezTo>
                      <a:cubicBezTo>
                        <a:pt x="964" y="382"/>
                        <a:pt x="948" y="382"/>
                        <a:pt x="915" y="381"/>
                      </a:cubicBezTo>
                      <a:cubicBezTo>
                        <a:pt x="882" y="366"/>
                        <a:pt x="866" y="359"/>
                        <a:pt x="834" y="345"/>
                      </a:cubicBezTo>
                      <a:cubicBezTo>
                        <a:pt x="831" y="363"/>
                        <a:pt x="829" y="372"/>
                        <a:pt x="827" y="390"/>
                      </a:cubicBezTo>
                      <a:cubicBezTo>
                        <a:pt x="794" y="394"/>
                        <a:pt x="777" y="396"/>
                        <a:pt x="744" y="400"/>
                      </a:cubicBezTo>
                      <a:cubicBezTo>
                        <a:pt x="738" y="450"/>
                        <a:pt x="735" y="475"/>
                        <a:pt x="730" y="525"/>
                      </a:cubicBezTo>
                      <a:cubicBezTo>
                        <a:pt x="760" y="530"/>
                        <a:pt x="775" y="533"/>
                        <a:pt x="806" y="538"/>
                      </a:cubicBezTo>
                      <a:cubicBezTo>
                        <a:pt x="805" y="568"/>
                        <a:pt x="805" y="583"/>
                        <a:pt x="804" y="612"/>
                      </a:cubicBezTo>
                      <a:cubicBezTo>
                        <a:pt x="771" y="621"/>
                        <a:pt x="754" y="625"/>
                        <a:pt x="721" y="634"/>
                      </a:cubicBezTo>
                      <a:cubicBezTo>
                        <a:pt x="716" y="647"/>
                        <a:pt x="714" y="654"/>
                        <a:pt x="709" y="667"/>
                      </a:cubicBezTo>
                      <a:cubicBezTo>
                        <a:pt x="692" y="681"/>
                        <a:pt x="684" y="689"/>
                        <a:pt x="667" y="703"/>
                      </a:cubicBezTo>
                      <a:cubicBezTo>
                        <a:pt x="639" y="692"/>
                        <a:pt x="625" y="686"/>
                        <a:pt x="597" y="674"/>
                      </a:cubicBezTo>
                      <a:cubicBezTo>
                        <a:pt x="575" y="716"/>
                        <a:pt x="564" y="736"/>
                        <a:pt x="542" y="778"/>
                      </a:cubicBezTo>
                      <a:cubicBezTo>
                        <a:pt x="512" y="766"/>
                        <a:pt x="497" y="760"/>
                        <a:pt x="466" y="748"/>
                      </a:cubicBezTo>
                      <a:cubicBezTo>
                        <a:pt x="453" y="715"/>
                        <a:pt x="446" y="698"/>
                        <a:pt x="433" y="665"/>
                      </a:cubicBezTo>
                      <a:cubicBezTo>
                        <a:pt x="393" y="670"/>
                        <a:pt x="373" y="673"/>
                        <a:pt x="333" y="678"/>
                      </a:cubicBezTo>
                      <a:cubicBezTo>
                        <a:pt x="316" y="712"/>
                        <a:pt x="307" y="728"/>
                        <a:pt x="290" y="761"/>
                      </a:cubicBezTo>
                      <a:cubicBezTo>
                        <a:pt x="273" y="778"/>
                        <a:pt x="265" y="786"/>
                        <a:pt x="248" y="803"/>
                      </a:cubicBezTo>
                      <a:cubicBezTo>
                        <a:pt x="213" y="786"/>
                        <a:pt x="196" y="778"/>
                        <a:pt x="161" y="761"/>
                      </a:cubicBezTo>
                      <a:cubicBezTo>
                        <a:pt x="150" y="725"/>
                        <a:pt x="145" y="707"/>
                        <a:pt x="134" y="672"/>
                      </a:cubicBezTo>
                      <a:cubicBezTo>
                        <a:pt x="80" y="663"/>
                        <a:pt x="53" y="658"/>
                        <a:pt x="0" y="649"/>
                      </a:cubicBezTo>
                      <a:cubicBezTo>
                        <a:pt x="21" y="681"/>
                        <a:pt x="31" y="696"/>
                        <a:pt x="52" y="728"/>
                      </a:cubicBezTo>
                      <a:cubicBezTo>
                        <a:pt x="51" y="749"/>
                        <a:pt x="51" y="759"/>
                        <a:pt x="51" y="781"/>
                      </a:cubicBezTo>
                      <a:cubicBezTo>
                        <a:pt x="124" y="841"/>
                        <a:pt x="160" y="871"/>
                        <a:pt x="233" y="932"/>
                      </a:cubicBezTo>
                      <a:cubicBezTo>
                        <a:pt x="286" y="957"/>
                        <a:pt x="312" y="970"/>
                        <a:pt x="365" y="996"/>
                      </a:cubicBezTo>
                      <a:cubicBezTo>
                        <a:pt x="420" y="1053"/>
                        <a:pt x="447" y="1081"/>
                        <a:pt x="502" y="1138"/>
                      </a:cubicBezTo>
                      <a:cubicBezTo>
                        <a:pt x="501" y="1187"/>
                        <a:pt x="501" y="1211"/>
                        <a:pt x="499" y="1259"/>
                      </a:cubicBezTo>
                      <a:cubicBezTo>
                        <a:pt x="463" y="1269"/>
                        <a:pt x="444" y="1274"/>
                        <a:pt x="408" y="1284"/>
                      </a:cubicBezTo>
                      <a:cubicBezTo>
                        <a:pt x="400" y="1308"/>
                        <a:pt x="397" y="1319"/>
                        <a:pt x="390" y="1343"/>
                      </a:cubicBezTo>
                      <a:cubicBezTo>
                        <a:pt x="402" y="1373"/>
                        <a:pt x="408" y="1388"/>
                        <a:pt x="421" y="1419"/>
                      </a:cubicBezTo>
                      <a:cubicBezTo>
                        <a:pt x="411" y="1437"/>
                        <a:pt x="405" y="1446"/>
                        <a:pt x="395" y="1465"/>
                      </a:cubicBezTo>
                      <a:cubicBezTo>
                        <a:pt x="404" y="1487"/>
                        <a:pt x="409" y="1498"/>
                        <a:pt x="419" y="1520"/>
                      </a:cubicBezTo>
                      <a:cubicBezTo>
                        <a:pt x="444" y="1488"/>
                        <a:pt x="457" y="1472"/>
                        <a:pt x="483" y="1440"/>
                      </a:cubicBezTo>
                      <a:cubicBezTo>
                        <a:pt x="514" y="1402"/>
                        <a:pt x="529" y="1383"/>
                        <a:pt x="560" y="1345"/>
                      </a:cubicBezTo>
                      <a:cubicBezTo>
                        <a:pt x="671" y="1399"/>
                        <a:pt x="727" y="1425"/>
                        <a:pt x="839" y="1478"/>
                      </a:cubicBezTo>
                      <a:cubicBezTo>
                        <a:pt x="825" y="1504"/>
                        <a:pt x="818" y="1517"/>
                        <a:pt x="804" y="1543"/>
                      </a:cubicBezTo>
                      <a:cubicBezTo>
                        <a:pt x="838" y="1562"/>
                        <a:pt x="856" y="1572"/>
                        <a:pt x="890" y="1591"/>
                      </a:cubicBezTo>
                      <a:cubicBezTo>
                        <a:pt x="904" y="1563"/>
                        <a:pt x="911" y="1549"/>
                        <a:pt x="925" y="1521"/>
                      </a:cubicBezTo>
                      <a:cubicBezTo>
                        <a:pt x="1007" y="1562"/>
                        <a:pt x="1048" y="1582"/>
                        <a:pt x="1131" y="1622"/>
                      </a:cubicBezTo>
                      <a:cubicBezTo>
                        <a:pt x="1132" y="1653"/>
                        <a:pt x="1132" y="1668"/>
                        <a:pt x="1133" y="1699"/>
                      </a:cubicBezTo>
                      <a:cubicBezTo>
                        <a:pt x="1161" y="1703"/>
                        <a:pt x="1175" y="1704"/>
                        <a:pt x="1204" y="1708"/>
                      </a:cubicBezTo>
                      <a:cubicBezTo>
                        <a:pt x="1231" y="1730"/>
                        <a:pt x="1245" y="1740"/>
                        <a:pt x="1273" y="1762"/>
                      </a:cubicBezTo>
                      <a:cubicBezTo>
                        <a:pt x="1288" y="1745"/>
                        <a:pt x="1296" y="1737"/>
                        <a:pt x="1312" y="1721"/>
                      </a:cubicBezTo>
                      <a:cubicBezTo>
                        <a:pt x="1301" y="1680"/>
                        <a:pt x="1295" y="1659"/>
                        <a:pt x="1285" y="1618"/>
                      </a:cubicBezTo>
                      <a:cubicBezTo>
                        <a:pt x="1329" y="1644"/>
                        <a:pt x="1351" y="1657"/>
                        <a:pt x="1396" y="1683"/>
                      </a:cubicBezTo>
                      <a:cubicBezTo>
                        <a:pt x="1397" y="1703"/>
                        <a:pt x="1397" y="1712"/>
                        <a:pt x="1399" y="1732"/>
                      </a:cubicBezTo>
                      <a:cubicBezTo>
                        <a:pt x="1432" y="1725"/>
                        <a:pt x="1449" y="1721"/>
                        <a:pt x="1483" y="1714"/>
                      </a:cubicBezTo>
                      <a:cubicBezTo>
                        <a:pt x="1478" y="1682"/>
                        <a:pt x="1476" y="1665"/>
                        <a:pt x="1472" y="1633"/>
                      </a:cubicBezTo>
                      <a:cubicBezTo>
                        <a:pt x="1443" y="1599"/>
                        <a:pt x="1428" y="1582"/>
                        <a:pt x="1399" y="1547"/>
                      </a:cubicBezTo>
                      <a:cubicBezTo>
                        <a:pt x="1439" y="1491"/>
                        <a:pt x="1458" y="1463"/>
                        <a:pt x="1498" y="1407"/>
                      </a:cubicBezTo>
                      <a:cubicBezTo>
                        <a:pt x="1564" y="1451"/>
                        <a:pt x="1597" y="1472"/>
                        <a:pt x="1662" y="1516"/>
                      </a:cubicBezTo>
                      <a:cubicBezTo>
                        <a:pt x="1656" y="1530"/>
                        <a:pt x="1652" y="1537"/>
                        <a:pt x="1645" y="1551"/>
                      </a:cubicBezTo>
                      <a:cubicBezTo>
                        <a:pt x="1671" y="1559"/>
                        <a:pt x="1685" y="1563"/>
                        <a:pt x="1711" y="1572"/>
                      </a:cubicBezTo>
                      <a:cubicBezTo>
                        <a:pt x="1712" y="1597"/>
                        <a:pt x="1713" y="1610"/>
                        <a:pt x="1714" y="1636"/>
                      </a:cubicBezTo>
                      <a:cubicBezTo>
                        <a:pt x="1734" y="1641"/>
                        <a:pt x="1744" y="1643"/>
                        <a:pt x="1764" y="1648"/>
                      </a:cubicBezTo>
                      <a:cubicBezTo>
                        <a:pt x="1770" y="1605"/>
                        <a:pt x="1773" y="1584"/>
                        <a:pt x="1779" y="1541"/>
                      </a:cubicBezTo>
                      <a:cubicBezTo>
                        <a:pt x="1807" y="1554"/>
                        <a:pt x="1821" y="1561"/>
                        <a:pt x="1849" y="1574"/>
                      </a:cubicBezTo>
                      <a:cubicBezTo>
                        <a:pt x="1885" y="1531"/>
                        <a:pt x="1903" y="1509"/>
                        <a:pt x="1940" y="1465"/>
                      </a:cubicBezTo>
                      <a:cubicBezTo>
                        <a:pt x="1974" y="1482"/>
                        <a:pt x="1992" y="1491"/>
                        <a:pt x="2026" y="1508"/>
                      </a:cubicBezTo>
                      <a:cubicBezTo>
                        <a:pt x="2011" y="1524"/>
                        <a:pt x="2003" y="1532"/>
                        <a:pt x="1988" y="1549"/>
                      </a:cubicBezTo>
                      <a:cubicBezTo>
                        <a:pt x="2001" y="1559"/>
                        <a:pt x="2008" y="1565"/>
                        <a:pt x="2021" y="1575"/>
                      </a:cubicBezTo>
                      <a:lnTo>
                        <a:pt x="1995" y="1613"/>
                      </a:lnTo>
                      <a:cubicBezTo>
                        <a:pt x="2062" y="1604"/>
                        <a:pt x="2096" y="1599"/>
                        <a:pt x="2163" y="1590"/>
                      </a:cubicBezTo>
                      <a:cubicBezTo>
                        <a:pt x="2152" y="1560"/>
                        <a:pt x="2146" y="1546"/>
                        <a:pt x="2135" y="1516"/>
                      </a:cubicBezTo>
                      <a:cubicBezTo>
                        <a:pt x="2210" y="1531"/>
                        <a:pt x="2248" y="1539"/>
                        <a:pt x="2323" y="1554"/>
                      </a:cubicBezTo>
                      <a:cubicBezTo>
                        <a:pt x="2360" y="1485"/>
                        <a:pt x="2379" y="1450"/>
                        <a:pt x="2416" y="1382"/>
                      </a:cubicBezTo>
                      <a:cubicBezTo>
                        <a:pt x="2419" y="1317"/>
                        <a:pt x="2420" y="1284"/>
                        <a:pt x="2423" y="1219"/>
                      </a:cubicBezTo>
                      <a:cubicBezTo>
                        <a:pt x="2411" y="1193"/>
                        <a:pt x="2404" y="1179"/>
                        <a:pt x="2391" y="1153"/>
                      </a:cubicBezTo>
                      <a:cubicBezTo>
                        <a:pt x="2400" y="1131"/>
                        <a:pt x="2405" y="1121"/>
                        <a:pt x="2414" y="1099"/>
                      </a:cubicBezTo>
                      <a:cubicBezTo>
                        <a:pt x="2372" y="1090"/>
                        <a:pt x="2352" y="1085"/>
                        <a:pt x="2310" y="1076"/>
                      </a:cubicBezTo>
                      <a:cubicBezTo>
                        <a:pt x="2270" y="1060"/>
                        <a:pt x="2250" y="1051"/>
                        <a:pt x="2210" y="1035"/>
                      </a:cubicBezTo>
                      <a:cubicBezTo>
                        <a:pt x="2185" y="1010"/>
                        <a:pt x="2172" y="998"/>
                        <a:pt x="2146" y="973"/>
                      </a:cubicBezTo>
                      <a:cubicBezTo>
                        <a:pt x="2113" y="966"/>
                        <a:pt x="2097" y="962"/>
                        <a:pt x="2064" y="955"/>
                      </a:cubicBezTo>
                      <a:cubicBezTo>
                        <a:pt x="2065" y="926"/>
                        <a:pt x="2065" y="911"/>
                        <a:pt x="2066" y="882"/>
                      </a:cubicBezTo>
                      <a:cubicBezTo>
                        <a:pt x="2029" y="838"/>
                        <a:pt x="2010" y="816"/>
                        <a:pt x="1973" y="772"/>
                      </a:cubicBezTo>
                      <a:cubicBezTo>
                        <a:pt x="2007" y="761"/>
                        <a:pt x="2023" y="756"/>
                        <a:pt x="2057" y="745"/>
                      </a:cubicBezTo>
                      <a:cubicBezTo>
                        <a:pt x="2078" y="753"/>
                        <a:pt x="2088" y="758"/>
                        <a:pt x="2110" y="766"/>
                      </a:cubicBezTo>
                      <a:cubicBezTo>
                        <a:pt x="2153" y="722"/>
                        <a:pt x="2175" y="700"/>
                        <a:pt x="2219" y="656"/>
                      </a:cubicBezTo>
                      <a:cubicBezTo>
                        <a:pt x="2205" y="625"/>
                        <a:pt x="2198" y="610"/>
                        <a:pt x="2185" y="579"/>
                      </a:cubicBezTo>
                      <a:cubicBezTo>
                        <a:pt x="2157" y="559"/>
                        <a:pt x="2143" y="548"/>
                        <a:pt x="2115" y="528"/>
                      </a:cubicBezTo>
                    </a:path>
                  </a:pathLst>
                </a:custGeom>
                <a:solidFill>
                  <a:srgbClr val="B2B2B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zwoleński"/>
                <p:cNvSpPr>
                  <a:spLocks/>
                </p:cNvSpPr>
                <p:nvPr/>
              </p:nvSpPr>
              <p:spPr bwMode="auto">
                <a:xfrm>
                  <a:off x="3710062" y="5633838"/>
                  <a:ext cx="957355" cy="734561"/>
                </a:xfrm>
                <a:custGeom>
                  <a:avLst/>
                  <a:gdLst>
                    <a:gd name="T0" fmla="*/ 2219 w 2983"/>
                    <a:gd name="T1" fmla="*/ 0 h 2294"/>
                    <a:gd name="T2" fmla="*/ 2009 w 2983"/>
                    <a:gd name="T3" fmla="*/ 117 h 2294"/>
                    <a:gd name="T4" fmla="*/ 1863 w 2983"/>
                    <a:gd name="T5" fmla="*/ 217 h 2294"/>
                    <a:gd name="T6" fmla="*/ 1619 w 2983"/>
                    <a:gd name="T7" fmla="*/ 221 h 2294"/>
                    <a:gd name="T8" fmla="*/ 1542 w 2983"/>
                    <a:gd name="T9" fmla="*/ 367 h 2294"/>
                    <a:gd name="T10" fmla="*/ 1175 w 2983"/>
                    <a:gd name="T11" fmla="*/ 461 h 2294"/>
                    <a:gd name="T12" fmla="*/ 1171 w 2983"/>
                    <a:gd name="T13" fmla="*/ 312 h 2294"/>
                    <a:gd name="T14" fmla="*/ 949 w 2983"/>
                    <a:gd name="T15" fmla="*/ 307 h 2294"/>
                    <a:gd name="T16" fmla="*/ 1033 w 2983"/>
                    <a:gd name="T17" fmla="*/ 466 h 2294"/>
                    <a:gd name="T18" fmla="*/ 1122 w 2983"/>
                    <a:gd name="T19" fmla="*/ 676 h 2294"/>
                    <a:gd name="T20" fmla="*/ 923 w 2983"/>
                    <a:gd name="T21" fmla="*/ 797 h 2294"/>
                    <a:gd name="T22" fmla="*/ 787 w 2983"/>
                    <a:gd name="T23" fmla="*/ 836 h 2294"/>
                    <a:gd name="T24" fmla="*/ 717 w 2983"/>
                    <a:gd name="T25" fmla="*/ 951 h 2294"/>
                    <a:gd name="T26" fmla="*/ 555 w 2983"/>
                    <a:gd name="T27" fmla="*/ 1135 h 2294"/>
                    <a:gd name="T28" fmla="*/ 389 w 2983"/>
                    <a:gd name="T29" fmla="*/ 1227 h 2294"/>
                    <a:gd name="T30" fmla="*/ 345 w 2983"/>
                    <a:gd name="T31" fmla="*/ 1259 h 2294"/>
                    <a:gd name="T32" fmla="*/ 137 w 2983"/>
                    <a:gd name="T33" fmla="*/ 1365 h 2294"/>
                    <a:gd name="T34" fmla="*/ 234 w 2983"/>
                    <a:gd name="T35" fmla="*/ 1651 h 2294"/>
                    <a:gd name="T36" fmla="*/ 91 w 2983"/>
                    <a:gd name="T37" fmla="*/ 1805 h 2294"/>
                    <a:gd name="T38" fmla="*/ 94 w 2983"/>
                    <a:gd name="T39" fmla="*/ 1956 h 2294"/>
                    <a:gd name="T40" fmla="*/ 55 w 2983"/>
                    <a:gd name="T41" fmla="*/ 2066 h 2294"/>
                    <a:gd name="T42" fmla="*/ 137 w 2983"/>
                    <a:gd name="T43" fmla="*/ 2204 h 2294"/>
                    <a:gd name="T44" fmla="*/ 521 w 2983"/>
                    <a:gd name="T45" fmla="*/ 2201 h 2294"/>
                    <a:gd name="T46" fmla="*/ 704 w 2983"/>
                    <a:gd name="T47" fmla="*/ 2237 h 2294"/>
                    <a:gd name="T48" fmla="*/ 776 w 2983"/>
                    <a:gd name="T49" fmla="*/ 2019 h 2294"/>
                    <a:gd name="T50" fmla="*/ 1049 w 2983"/>
                    <a:gd name="T51" fmla="*/ 1919 h 2294"/>
                    <a:gd name="T52" fmla="*/ 1297 w 2983"/>
                    <a:gd name="T53" fmla="*/ 1868 h 2294"/>
                    <a:gd name="T54" fmla="*/ 1163 w 2983"/>
                    <a:gd name="T55" fmla="*/ 1757 h 2294"/>
                    <a:gd name="T56" fmla="*/ 1486 w 2983"/>
                    <a:gd name="T57" fmla="*/ 1768 h 2294"/>
                    <a:gd name="T58" fmla="*/ 1835 w 2983"/>
                    <a:gd name="T59" fmla="*/ 1823 h 2294"/>
                    <a:gd name="T60" fmla="*/ 2133 w 2983"/>
                    <a:gd name="T61" fmla="*/ 1701 h 2294"/>
                    <a:gd name="T62" fmla="*/ 2339 w 2983"/>
                    <a:gd name="T63" fmla="*/ 1821 h 2294"/>
                    <a:gd name="T64" fmla="*/ 2566 w 2983"/>
                    <a:gd name="T65" fmla="*/ 1911 h 2294"/>
                    <a:gd name="T66" fmla="*/ 2825 w 2983"/>
                    <a:gd name="T67" fmla="*/ 1670 h 2294"/>
                    <a:gd name="T68" fmla="*/ 2933 w 2983"/>
                    <a:gd name="T69" fmla="*/ 1462 h 2294"/>
                    <a:gd name="T70" fmla="*/ 2675 w 2983"/>
                    <a:gd name="T71" fmla="*/ 1489 h 2294"/>
                    <a:gd name="T72" fmla="*/ 2740 w 2983"/>
                    <a:gd name="T73" fmla="*/ 1383 h 2294"/>
                    <a:gd name="T74" fmla="*/ 2865 w 2983"/>
                    <a:gd name="T75" fmla="*/ 1253 h 2294"/>
                    <a:gd name="T76" fmla="*/ 2845 w 2983"/>
                    <a:gd name="T77" fmla="*/ 1094 h 2294"/>
                    <a:gd name="T78" fmla="*/ 2918 w 2983"/>
                    <a:gd name="T79" fmla="*/ 808 h 2294"/>
                    <a:gd name="T80" fmla="*/ 2788 w 2983"/>
                    <a:gd name="T81" fmla="*/ 763 h 2294"/>
                    <a:gd name="T82" fmla="*/ 2626 w 2983"/>
                    <a:gd name="T83" fmla="*/ 662 h 2294"/>
                    <a:gd name="T84" fmla="*/ 2461 w 2983"/>
                    <a:gd name="T85" fmla="*/ 592 h 2294"/>
                    <a:gd name="T86" fmla="*/ 2326 w 2983"/>
                    <a:gd name="T87" fmla="*/ 451 h 2294"/>
                    <a:gd name="T88" fmla="*/ 2094 w 2983"/>
                    <a:gd name="T89" fmla="*/ 298 h 2294"/>
                    <a:gd name="T90" fmla="*/ 2241 w 2983"/>
                    <a:gd name="T91" fmla="*/ 180 h 2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983" h="2294">
                      <a:moveTo>
                        <a:pt x="2241" y="180"/>
                      </a:moveTo>
                      <a:cubicBezTo>
                        <a:pt x="2219" y="163"/>
                        <a:pt x="2208" y="155"/>
                        <a:pt x="2185" y="139"/>
                      </a:cubicBezTo>
                      <a:cubicBezTo>
                        <a:pt x="2199" y="83"/>
                        <a:pt x="2205" y="56"/>
                        <a:pt x="2219" y="0"/>
                      </a:cubicBezTo>
                      <a:cubicBezTo>
                        <a:pt x="2173" y="11"/>
                        <a:pt x="2150" y="16"/>
                        <a:pt x="2105" y="27"/>
                      </a:cubicBezTo>
                      <a:cubicBezTo>
                        <a:pt x="2072" y="35"/>
                        <a:pt x="2055" y="40"/>
                        <a:pt x="2022" y="48"/>
                      </a:cubicBezTo>
                      <a:cubicBezTo>
                        <a:pt x="2017" y="76"/>
                        <a:pt x="2014" y="90"/>
                        <a:pt x="2009" y="117"/>
                      </a:cubicBezTo>
                      <a:cubicBezTo>
                        <a:pt x="2011" y="133"/>
                        <a:pt x="2012" y="142"/>
                        <a:pt x="2015" y="158"/>
                      </a:cubicBezTo>
                      <a:cubicBezTo>
                        <a:pt x="2004" y="185"/>
                        <a:pt x="1999" y="199"/>
                        <a:pt x="1988" y="226"/>
                      </a:cubicBezTo>
                      <a:cubicBezTo>
                        <a:pt x="1938" y="223"/>
                        <a:pt x="1913" y="221"/>
                        <a:pt x="1863" y="217"/>
                      </a:cubicBezTo>
                      <a:cubicBezTo>
                        <a:pt x="1838" y="216"/>
                        <a:pt x="1825" y="216"/>
                        <a:pt x="1800" y="215"/>
                      </a:cubicBezTo>
                      <a:cubicBezTo>
                        <a:pt x="1788" y="235"/>
                        <a:pt x="1781" y="246"/>
                        <a:pt x="1768" y="266"/>
                      </a:cubicBezTo>
                      <a:cubicBezTo>
                        <a:pt x="1709" y="248"/>
                        <a:pt x="1679" y="239"/>
                        <a:pt x="1619" y="221"/>
                      </a:cubicBezTo>
                      <a:cubicBezTo>
                        <a:pt x="1557" y="219"/>
                        <a:pt x="1526" y="217"/>
                        <a:pt x="1464" y="215"/>
                      </a:cubicBezTo>
                      <a:cubicBezTo>
                        <a:pt x="1486" y="239"/>
                        <a:pt x="1497" y="251"/>
                        <a:pt x="1519" y="275"/>
                      </a:cubicBezTo>
                      <a:cubicBezTo>
                        <a:pt x="1528" y="312"/>
                        <a:pt x="1533" y="330"/>
                        <a:pt x="1542" y="367"/>
                      </a:cubicBezTo>
                      <a:cubicBezTo>
                        <a:pt x="1525" y="383"/>
                        <a:pt x="1516" y="391"/>
                        <a:pt x="1498" y="406"/>
                      </a:cubicBezTo>
                      <a:cubicBezTo>
                        <a:pt x="1443" y="406"/>
                        <a:pt x="1416" y="406"/>
                        <a:pt x="1361" y="406"/>
                      </a:cubicBezTo>
                      <a:cubicBezTo>
                        <a:pt x="1287" y="429"/>
                        <a:pt x="1249" y="440"/>
                        <a:pt x="1175" y="461"/>
                      </a:cubicBezTo>
                      <a:cubicBezTo>
                        <a:pt x="1153" y="442"/>
                        <a:pt x="1142" y="432"/>
                        <a:pt x="1120" y="413"/>
                      </a:cubicBezTo>
                      <a:cubicBezTo>
                        <a:pt x="1120" y="381"/>
                        <a:pt x="1121" y="365"/>
                        <a:pt x="1121" y="333"/>
                      </a:cubicBezTo>
                      <a:cubicBezTo>
                        <a:pt x="1141" y="325"/>
                        <a:pt x="1151" y="320"/>
                        <a:pt x="1171" y="312"/>
                      </a:cubicBezTo>
                      <a:cubicBezTo>
                        <a:pt x="1171" y="291"/>
                        <a:pt x="1171" y="281"/>
                        <a:pt x="1172" y="260"/>
                      </a:cubicBezTo>
                      <a:cubicBezTo>
                        <a:pt x="1132" y="277"/>
                        <a:pt x="1112" y="285"/>
                        <a:pt x="1072" y="302"/>
                      </a:cubicBezTo>
                      <a:cubicBezTo>
                        <a:pt x="1023" y="304"/>
                        <a:pt x="998" y="305"/>
                        <a:pt x="949" y="307"/>
                      </a:cubicBezTo>
                      <a:cubicBezTo>
                        <a:pt x="956" y="328"/>
                        <a:pt x="960" y="339"/>
                        <a:pt x="967" y="360"/>
                      </a:cubicBezTo>
                      <a:cubicBezTo>
                        <a:pt x="959" y="387"/>
                        <a:pt x="955" y="401"/>
                        <a:pt x="947" y="428"/>
                      </a:cubicBezTo>
                      <a:cubicBezTo>
                        <a:pt x="981" y="443"/>
                        <a:pt x="999" y="451"/>
                        <a:pt x="1033" y="466"/>
                      </a:cubicBezTo>
                      <a:cubicBezTo>
                        <a:pt x="1020" y="493"/>
                        <a:pt x="1014" y="507"/>
                        <a:pt x="1001" y="533"/>
                      </a:cubicBezTo>
                      <a:cubicBezTo>
                        <a:pt x="1035" y="551"/>
                        <a:pt x="1052" y="560"/>
                        <a:pt x="1087" y="577"/>
                      </a:cubicBezTo>
                      <a:cubicBezTo>
                        <a:pt x="1101" y="617"/>
                        <a:pt x="1108" y="637"/>
                        <a:pt x="1122" y="676"/>
                      </a:cubicBezTo>
                      <a:cubicBezTo>
                        <a:pt x="1095" y="686"/>
                        <a:pt x="1081" y="691"/>
                        <a:pt x="1054" y="701"/>
                      </a:cubicBezTo>
                      <a:cubicBezTo>
                        <a:pt x="1051" y="724"/>
                        <a:pt x="1049" y="735"/>
                        <a:pt x="1046" y="758"/>
                      </a:cubicBezTo>
                      <a:cubicBezTo>
                        <a:pt x="997" y="774"/>
                        <a:pt x="972" y="782"/>
                        <a:pt x="923" y="797"/>
                      </a:cubicBezTo>
                      <a:cubicBezTo>
                        <a:pt x="888" y="789"/>
                        <a:pt x="871" y="785"/>
                        <a:pt x="837" y="776"/>
                      </a:cubicBezTo>
                      <a:cubicBezTo>
                        <a:pt x="812" y="786"/>
                        <a:pt x="800" y="791"/>
                        <a:pt x="775" y="801"/>
                      </a:cubicBezTo>
                      <a:cubicBezTo>
                        <a:pt x="780" y="815"/>
                        <a:pt x="782" y="822"/>
                        <a:pt x="787" y="836"/>
                      </a:cubicBezTo>
                      <a:cubicBezTo>
                        <a:pt x="770" y="842"/>
                        <a:pt x="761" y="845"/>
                        <a:pt x="744" y="851"/>
                      </a:cubicBezTo>
                      <a:cubicBezTo>
                        <a:pt x="743" y="876"/>
                        <a:pt x="743" y="888"/>
                        <a:pt x="743" y="913"/>
                      </a:cubicBezTo>
                      <a:cubicBezTo>
                        <a:pt x="732" y="928"/>
                        <a:pt x="728" y="936"/>
                        <a:pt x="717" y="951"/>
                      </a:cubicBezTo>
                      <a:cubicBezTo>
                        <a:pt x="691" y="948"/>
                        <a:pt x="677" y="946"/>
                        <a:pt x="650" y="942"/>
                      </a:cubicBezTo>
                      <a:cubicBezTo>
                        <a:pt x="642" y="980"/>
                        <a:pt x="638" y="999"/>
                        <a:pt x="630" y="1037"/>
                      </a:cubicBezTo>
                      <a:cubicBezTo>
                        <a:pt x="600" y="1076"/>
                        <a:pt x="585" y="1096"/>
                        <a:pt x="555" y="1135"/>
                      </a:cubicBezTo>
                      <a:cubicBezTo>
                        <a:pt x="562" y="1156"/>
                        <a:pt x="565" y="1166"/>
                        <a:pt x="572" y="1187"/>
                      </a:cubicBezTo>
                      <a:cubicBezTo>
                        <a:pt x="518" y="1200"/>
                        <a:pt x="491" y="1206"/>
                        <a:pt x="438" y="1219"/>
                      </a:cubicBezTo>
                      <a:cubicBezTo>
                        <a:pt x="418" y="1222"/>
                        <a:pt x="408" y="1224"/>
                        <a:pt x="389" y="1227"/>
                      </a:cubicBezTo>
                      <a:cubicBezTo>
                        <a:pt x="367" y="1206"/>
                        <a:pt x="356" y="1195"/>
                        <a:pt x="335" y="1173"/>
                      </a:cubicBezTo>
                      <a:cubicBezTo>
                        <a:pt x="318" y="1172"/>
                        <a:pt x="309" y="1172"/>
                        <a:pt x="292" y="1171"/>
                      </a:cubicBezTo>
                      <a:cubicBezTo>
                        <a:pt x="314" y="1206"/>
                        <a:pt x="324" y="1224"/>
                        <a:pt x="345" y="1259"/>
                      </a:cubicBezTo>
                      <a:cubicBezTo>
                        <a:pt x="318" y="1282"/>
                        <a:pt x="305" y="1293"/>
                        <a:pt x="277" y="1317"/>
                      </a:cubicBezTo>
                      <a:cubicBezTo>
                        <a:pt x="243" y="1330"/>
                        <a:pt x="226" y="1337"/>
                        <a:pt x="192" y="1351"/>
                      </a:cubicBezTo>
                      <a:cubicBezTo>
                        <a:pt x="170" y="1356"/>
                        <a:pt x="159" y="1359"/>
                        <a:pt x="137" y="1365"/>
                      </a:cubicBezTo>
                      <a:cubicBezTo>
                        <a:pt x="146" y="1392"/>
                        <a:pt x="150" y="1406"/>
                        <a:pt x="160" y="1433"/>
                      </a:cubicBezTo>
                      <a:cubicBezTo>
                        <a:pt x="176" y="1470"/>
                        <a:pt x="184" y="1489"/>
                        <a:pt x="200" y="1526"/>
                      </a:cubicBezTo>
                      <a:cubicBezTo>
                        <a:pt x="214" y="1576"/>
                        <a:pt x="221" y="1601"/>
                        <a:pt x="234" y="1651"/>
                      </a:cubicBezTo>
                      <a:cubicBezTo>
                        <a:pt x="205" y="1674"/>
                        <a:pt x="190" y="1685"/>
                        <a:pt x="160" y="1708"/>
                      </a:cubicBezTo>
                      <a:cubicBezTo>
                        <a:pt x="160" y="1726"/>
                        <a:pt x="159" y="1735"/>
                        <a:pt x="159" y="1753"/>
                      </a:cubicBezTo>
                      <a:cubicBezTo>
                        <a:pt x="132" y="1774"/>
                        <a:pt x="118" y="1784"/>
                        <a:pt x="91" y="1805"/>
                      </a:cubicBezTo>
                      <a:cubicBezTo>
                        <a:pt x="55" y="1816"/>
                        <a:pt x="36" y="1822"/>
                        <a:pt x="0" y="1833"/>
                      </a:cubicBezTo>
                      <a:cubicBezTo>
                        <a:pt x="28" y="1853"/>
                        <a:pt x="43" y="1863"/>
                        <a:pt x="71" y="1882"/>
                      </a:cubicBezTo>
                      <a:cubicBezTo>
                        <a:pt x="81" y="1912"/>
                        <a:pt x="85" y="1927"/>
                        <a:pt x="94" y="1956"/>
                      </a:cubicBezTo>
                      <a:cubicBezTo>
                        <a:pt x="111" y="1979"/>
                        <a:pt x="119" y="1991"/>
                        <a:pt x="135" y="2014"/>
                      </a:cubicBezTo>
                      <a:cubicBezTo>
                        <a:pt x="104" y="2021"/>
                        <a:pt x="88" y="2025"/>
                        <a:pt x="56" y="2032"/>
                      </a:cubicBezTo>
                      <a:cubicBezTo>
                        <a:pt x="56" y="2045"/>
                        <a:pt x="56" y="2052"/>
                        <a:pt x="55" y="2066"/>
                      </a:cubicBezTo>
                      <a:cubicBezTo>
                        <a:pt x="75" y="2078"/>
                        <a:pt x="84" y="2084"/>
                        <a:pt x="103" y="2096"/>
                      </a:cubicBezTo>
                      <a:cubicBezTo>
                        <a:pt x="86" y="2129"/>
                        <a:pt x="77" y="2145"/>
                        <a:pt x="59" y="2177"/>
                      </a:cubicBezTo>
                      <a:cubicBezTo>
                        <a:pt x="90" y="2188"/>
                        <a:pt x="106" y="2193"/>
                        <a:pt x="137" y="2204"/>
                      </a:cubicBezTo>
                      <a:cubicBezTo>
                        <a:pt x="161" y="2223"/>
                        <a:pt x="173" y="2232"/>
                        <a:pt x="197" y="2251"/>
                      </a:cubicBezTo>
                      <a:lnTo>
                        <a:pt x="222" y="2197"/>
                      </a:lnTo>
                      <a:cubicBezTo>
                        <a:pt x="342" y="2199"/>
                        <a:pt x="401" y="2200"/>
                        <a:pt x="521" y="2201"/>
                      </a:cubicBezTo>
                      <a:cubicBezTo>
                        <a:pt x="513" y="2219"/>
                        <a:pt x="509" y="2227"/>
                        <a:pt x="502" y="2245"/>
                      </a:cubicBezTo>
                      <a:cubicBezTo>
                        <a:pt x="548" y="2265"/>
                        <a:pt x="571" y="2275"/>
                        <a:pt x="617" y="2294"/>
                      </a:cubicBezTo>
                      <a:cubicBezTo>
                        <a:pt x="652" y="2272"/>
                        <a:pt x="669" y="2260"/>
                        <a:pt x="704" y="2237"/>
                      </a:cubicBezTo>
                      <a:cubicBezTo>
                        <a:pt x="710" y="2189"/>
                        <a:pt x="713" y="2165"/>
                        <a:pt x="719" y="2116"/>
                      </a:cubicBezTo>
                      <a:cubicBezTo>
                        <a:pt x="746" y="2100"/>
                        <a:pt x="760" y="2091"/>
                        <a:pt x="787" y="2075"/>
                      </a:cubicBezTo>
                      <a:cubicBezTo>
                        <a:pt x="783" y="2052"/>
                        <a:pt x="780" y="2041"/>
                        <a:pt x="776" y="2019"/>
                      </a:cubicBezTo>
                      <a:cubicBezTo>
                        <a:pt x="809" y="1967"/>
                        <a:pt x="826" y="1941"/>
                        <a:pt x="859" y="1889"/>
                      </a:cubicBezTo>
                      <a:cubicBezTo>
                        <a:pt x="896" y="1871"/>
                        <a:pt x="915" y="1861"/>
                        <a:pt x="952" y="1843"/>
                      </a:cubicBezTo>
                      <a:cubicBezTo>
                        <a:pt x="991" y="1874"/>
                        <a:pt x="1010" y="1889"/>
                        <a:pt x="1049" y="1919"/>
                      </a:cubicBezTo>
                      <a:cubicBezTo>
                        <a:pt x="1091" y="1908"/>
                        <a:pt x="1112" y="1902"/>
                        <a:pt x="1154" y="1890"/>
                      </a:cubicBezTo>
                      <a:cubicBezTo>
                        <a:pt x="1193" y="1918"/>
                        <a:pt x="1213" y="1932"/>
                        <a:pt x="1252" y="1960"/>
                      </a:cubicBezTo>
                      <a:cubicBezTo>
                        <a:pt x="1270" y="1923"/>
                        <a:pt x="1279" y="1905"/>
                        <a:pt x="1297" y="1868"/>
                      </a:cubicBezTo>
                      <a:cubicBezTo>
                        <a:pt x="1280" y="1854"/>
                        <a:pt x="1272" y="1847"/>
                        <a:pt x="1255" y="1833"/>
                      </a:cubicBezTo>
                      <a:cubicBezTo>
                        <a:pt x="1255" y="1811"/>
                        <a:pt x="1255" y="1799"/>
                        <a:pt x="1256" y="1777"/>
                      </a:cubicBezTo>
                      <a:cubicBezTo>
                        <a:pt x="1219" y="1769"/>
                        <a:pt x="1200" y="1765"/>
                        <a:pt x="1163" y="1757"/>
                      </a:cubicBezTo>
                      <a:cubicBezTo>
                        <a:pt x="1164" y="1728"/>
                        <a:pt x="1164" y="1714"/>
                        <a:pt x="1165" y="1685"/>
                      </a:cubicBezTo>
                      <a:cubicBezTo>
                        <a:pt x="1222" y="1694"/>
                        <a:pt x="1250" y="1698"/>
                        <a:pt x="1307" y="1707"/>
                      </a:cubicBezTo>
                      <a:cubicBezTo>
                        <a:pt x="1378" y="1732"/>
                        <a:pt x="1414" y="1744"/>
                        <a:pt x="1486" y="1768"/>
                      </a:cubicBezTo>
                      <a:cubicBezTo>
                        <a:pt x="1554" y="1819"/>
                        <a:pt x="1589" y="1845"/>
                        <a:pt x="1658" y="1896"/>
                      </a:cubicBezTo>
                      <a:cubicBezTo>
                        <a:pt x="1671" y="1867"/>
                        <a:pt x="1677" y="1853"/>
                        <a:pt x="1691" y="1824"/>
                      </a:cubicBezTo>
                      <a:cubicBezTo>
                        <a:pt x="1748" y="1824"/>
                        <a:pt x="1777" y="1823"/>
                        <a:pt x="1835" y="1823"/>
                      </a:cubicBezTo>
                      <a:cubicBezTo>
                        <a:pt x="1848" y="1783"/>
                        <a:pt x="1855" y="1763"/>
                        <a:pt x="1868" y="1724"/>
                      </a:cubicBezTo>
                      <a:cubicBezTo>
                        <a:pt x="1879" y="1679"/>
                        <a:pt x="1884" y="1657"/>
                        <a:pt x="1895" y="1613"/>
                      </a:cubicBezTo>
                      <a:cubicBezTo>
                        <a:pt x="1990" y="1649"/>
                        <a:pt x="2037" y="1666"/>
                        <a:pt x="2133" y="1701"/>
                      </a:cubicBezTo>
                      <a:cubicBezTo>
                        <a:pt x="2158" y="1724"/>
                        <a:pt x="2170" y="1735"/>
                        <a:pt x="2195" y="1758"/>
                      </a:cubicBezTo>
                      <a:cubicBezTo>
                        <a:pt x="2223" y="1758"/>
                        <a:pt x="2237" y="1758"/>
                        <a:pt x="2264" y="1759"/>
                      </a:cubicBezTo>
                      <a:cubicBezTo>
                        <a:pt x="2294" y="1784"/>
                        <a:pt x="2309" y="1796"/>
                        <a:pt x="2339" y="1821"/>
                      </a:cubicBezTo>
                      <a:cubicBezTo>
                        <a:pt x="2385" y="1819"/>
                        <a:pt x="2408" y="1818"/>
                        <a:pt x="2454" y="1816"/>
                      </a:cubicBezTo>
                      <a:cubicBezTo>
                        <a:pt x="2461" y="1841"/>
                        <a:pt x="2464" y="1853"/>
                        <a:pt x="2471" y="1877"/>
                      </a:cubicBezTo>
                      <a:cubicBezTo>
                        <a:pt x="2509" y="1891"/>
                        <a:pt x="2528" y="1898"/>
                        <a:pt x="2566" y="1911"/>
                      </a:cubicBezTo>
                      <a:cubicBezTo>
                        <a:pt x="2580" y="1876"/>
                        <a:pt x="2587" y="1858"/>
                        <a:pt x="2600" y="1823"/>
                      </a:cubicBezTo>
                      <a:cubicBezTo>
                        <a:pt x="2662" y="1789"/>
                        <a:pt x="2694" y="1771"/>
                        <a:pt x="2756" y="1736"/>
                      </a:cubicBezTo>
                      <a:cubicBezTo>
                        <a:pt x="2784" y="1710"/>
                        <a:pt x="2798" y="1696"/>
                        <a:pt x="2825" y="1670"/>
                      </a:cubicBezTo>
                      <a:cubicBezTo>
                        <a:pt x="2835" y="1631"/>
                        <a:pt x="2840" y="1611"/>
                        <a:pt x="2850" y="1572"/>
                      </a:cubicBezTo>
                      <a:cubicBezTo>
                        <a:pt x="2870" y="1559"/>
                        <a:pt x="2880" y="1553"/>
                        <a:pt x="2900" y="1541"/>
                      </a:cubicBezTo>
                      <a:cubicBezTo>
                        <a:pt x="2913" y="1509"/>
                        <a:pt x="2920" y="1493"/>
                        <a:pt x="2933" y="1462"/>
                      </a:cubicBezTo>
                      <a:cubicBezTo>
                        <a:pt x="2906" y="1468"/>
                        <a:pt x="2892" y="1471"/>
                        <a:pt x="2865" y="1477"/>
                      </a:cubicBezTo>
                      <a:cubicBezTo>
                        <a:pt x="2835" y="1468"/>
                        <a:pt x="2819" y="1463"/>
                        <a:pt x="2789" y="1454"/>
                      </a:cubicBezTo>
                      <a:cubicBezTo>
                        <a:pt x="2743" y="1468"/>
                        <a:pt x="2720" y="1475"/>
                        <a:pt x="2675" y="1489"/>
                      </a:cubicBezTo>
                      <a:cubicBezTo>
                        <a:pt x="2666" y="1476"/>
                        <a:pt x="2662" y="1470"/>
                        <a:pt x="2653" y="1457"/>
                      </a:cubicBezTo>
                      <a:cubicBezTo>
                        <a:pt x="2677" y="1446"/>
                        <a:pt x="2688" y="1441"/>
                        <a:pt x="2712" y="1430"/>
                      </a:cubicBezTo>
                      <a:cubicBezTo>
                        <a:pt x="2723" y="1411"/>
                        <a:pt x="2729" y="1402"/>
                        <a:pt x="2740" y="1383"/>
                      </a:cubicBezTo>
                      <a:cubicBezTo>
                        <a:pt x="2760" y="1383"/>
                        <a:pt x="2770" y="1383"/>
                        <a:pt x="2790" y="1383"/>
                      </a:cubicBezTo>
                      <a:cubicBezTo>
                        <a:pt x="2805" y="1361"/>
                        <a:pt x="2812" y="1350"/>
                        <a:pt x="2827" y="1328"/>
                      </a:cubicBezTo>
                      <a:cubicBezTo>
                        <a:pt x="2842" y="1298"/>
                        <a:pt x="2850" y="1283"/>
                        <a:pt x="2865" y="1253"/>
                      </a:cubicBezTo>
                      <a:cubicBezTo>
                        <a:pt x="2854" y="1229"/>
                        <a:pt x="2849" y="1217"/>
                        <a:pt x="2839" y="1193"/>
                      </a:cubicBezTo>
                      <a:cubicBezTo>
                        <a:pt x="2850" y="1173"/>
                        <a:pt x="2856" y="1163"/>
                        <a:pt x="2867" y="1142"/>
                      </a:cubicBezTo>
                      <a:cubicBezTo>
                        <a:pt x="2858" y="1123"/>
                        <a:pt x="2854" y="1113"/>
                        <a:pt x="2845" y="1094"/>
                      </a:cubicBezTo>
                      <a:cubicBezTo>
                        <a:pt x="2869" y="1055"/>
                        <a:pt x="2881" y="1035"/>
                        <a:pt x="2906" y="995"/>
                      </a:cubicBezTo>
                      <a:cubicBezTo>
                        <a:pt x="2936" y="984"/>
                        <a:pt x="2952" y="979"/>
                        <a:pt x="2983" y="968"/>
                      </a:cubicBezTo>
                      <a:cubicBezTo>
                        <a:pt x="2957" y="904"/>
                        <a:pt x="2944" y="872"/>
                        <a:pt x="2918" y="808"/>
                      </a:cubicBezTo>
                      <a:cubicBezTo>
                        <a:pt x="2902" y="787"/>
                        <a:pt x="2894" y="777"/>
                        <a:pt x="2878" y="756"/>
                      </a:cubicBezTo>
                      <a:cubicBezTo>
                        <a:pt x="2856" y="773"/>
                        <a:pt x="2845" y="782"/>
                        <a:pt x="2823" y="800"/>
                      </a:cubicBezTo>
                      <a:cubicBezTo>
                        <a:pt x="2809" y="785"/>
                        <a:pt x="2802" y="778"/>
                        <a:pt x="2788" y="763"/>
                      </a:cubicBezTo>
                      <a:cubicBezTo>
                        <a:pt x="2757" y="775"/>
                        <a:pt x="2741" y="780"/>
                        <a:pt x="2710" y="791"/>
                      </a:cubicBezTo>
                      <a:cubicBezTo>
                        <a:pt x="2683" y="767"/>
                        <a:pt x="2670" y="755"/>
                        <a:pt x="2643" y="731"/>
                      </a:cubicBezTo>
                      <a:cubicBezTo>
                        <a:pt x="2643" y="731"/>
                        <a:pt x="2626" y="683"/>
                        <a:pt x="2626" y="662"/>
                      </a:cubicBezTo>
                      <a:cubicBezTo>
                        <a:pt x="2627" y="642"/>
                        <a:pt x="2573" y="642"/>
                        <a:pt x="2573" y="642"/>
                      </a:cubicBezTo>
                      <a:cubicBezTo>
                        <a:pt x="2545" y="656"/>
                        <a:pt x="2532" y="663"/>
                        <a:pt x="2504" y="677"/>
                      </a:cubicBezTo>
                      <a:cubicBezTo>
                        <a:pt x="2487" y="643"/>
                        <a:pt x="2478" y="626"/>
                        <a:pt x="2461" y="592"/>
                      </a:cubicBezTo>
                      <a:cubicBezTo>
                        <a:pt x="2468" y="562"/>
                        <a:pt x="2472" y="547"/>
                        <a:pt x="2480" y="516"/>
                      </a:cubicBezTo>
                      <a:cubicBezTo>
                        <a:pt x="2454" y="511"/>
                        <a:pt x="2440" y="509"/>
                        <a:pt x="2414" y="504"/>
                      </a:cubicBezTo>
                      <a:cubicBezTo>
                        <a:pt x="2379" y="483"/>
                        <a:pt x="2361" y="472"/>
                        <a:pt x="2326" y="451"/>
                      </a:cubicBezTo>
                      <a:cubicBezTo>
                        <a:pt x="2339" y="422"/>
                        <a:pt x="2346" y="407"/>
                        <a:pt x="2359" y="377"/>
                      </a:cubicBezTo>
                      <a:cubicBezTo>
                        <a:pt x="2316" y="354"/>
                        <a:pt x="2295" y="342"/>
                        <a:pt x="2252" y="318"/>
                      </a:cubicBezTo>
                      <a:cubicBezTo>
                        <a:pt x="2189" y="310"/>
                        <a:pt x="2157" y="306"/>
                        <a:pt x="2094" y="298"/>
                      </a:cubicBezTo>
                      <a:cubicBezTo>
                        <a:pt x="2095" y="279"/>
                        <a:pt x="2095" y="270"/>
                        <a:pt x="2095" y="252"/>
                      </a:cubicBezTo>
                      <a:cubicBezTo>
                        <a:pt x="2143" y="248"/>
                        <a:pt x="2167" y="246"/>
                        <a:pt x="2215" y="243"/>
                      </a:cubicBezTo>
                      <a:cubicBezTo>
                        <a:pt x="2226" y="218"/>
                        <a:pt x="2231" y="205"/>
                        <a:pt x="2241" y="180"/>
                      </a:cubicBezTo>
                    </a:path>
                  </a:pathLst>
                </a:custGeom>
                <a:solidFill>
                  <a:srgbClr val="B2B2B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" name="przysuski"/>
                <p:cNvSpPr>
                  <a:spLocks/>
                </p:cNvSpPr>
                <p:nvPr/>
              </p:nvSpPr>
              <p:spPr bwMode="auto">
                <a:xfrm>
                  <a:off x="2137264" y="5190455"/>
                  <a:ext cx="813973" cy="1005885"/>
                </a:xfrm>
                <a:custGeom>
                  <a:avLst/>
                  <a:gdLst>
                    <a:gd name="T0" fmla="*/ 1891 w 2540"/>
                    <a:gd name="T1" fmla="*/ 803 h 3132"/>
                    <a:gd name="T2" fmla="*/ 1751 w 2540"/>
                    <a:gd name="T3" fmla="*/ 758 h 3132"/>
                    <a:gd name="T4" fmla="*/ 1576 w 2540"/>
                    <a:gd name="T5" fmla="*/ 708 h 3132"/>
                    <a:gd name="T6" fmla="*/ 1555 w 2540"/>
                    <a:gd name="T7" fmla="*/ 477 h 3132"/>
                    <a:gd name="T8" fmla="*/ 1269 w 2540"/>
                    <a:gd name="T9" fmla="*/ 469 h 3132"/>
                    <a:gd name="T10" fmla="*/ 1053 w 2540"/>
                    <a:gd name="T11" fmla="*/ 390 h 3132"/>
                    <a:gd name="T12" fmla="*/ 912 w 2540"/>
                    <a:gd name="T13" fmla="*/ 465 h 3132"/>
                    <a:gd name="T14" fmla="*/ 823 w 2540"/>
                    <a:gd name="T15" fmla="*/ 509 h 3132"/>
                    <a:gd name="T16" fmla="*/ 636 w 2540"/>
                    <a:gd name="T17" fmla="*/ 500 h 3132"/>
                    <a:gd name="T18" fmla="*/ 510 w 2540"/>
                    <a:gd name="T19" fmla="*/ 316 h 3132"/>
                    <a:gd name="T20" fmla="*/ 781 w 2540"/>
                    <a:gd name="T21" fmla="*/ 128 h 3132"/>
                    <a:gd name="T22" fmla="*/ 612 w 2540"/>
                    <a:gd name="T23" fmla="*/ 59 h 3132"/>
                    <a:gd name="T24" fmla="*/ 349 w 2540"/>
                    <a:gd name="T25" fmla="*/ 78 h 3132"/>
                    <a:gd name="T26" fmla="*/ 109 w 2540"/>
                    <a:gd name="T27" fmla="*/ 51 h 3132"/>
                    <a:gd name="T28" fmla="*/ 73 w 2540"/>
                    <a:gd name="T29" fmla="*/ 354 h 3132"/>
                    <a:gd name="T30" fmla="*/ 163 w 2540"/>
                    <a:gd name="T31" fmla="*/ 462 h 3132"/>
                    <a:gd name="T32" fmla="*/ 162 w 2540"/>
                    <a:gd name="T33" fmla="*/ 796 h 3132"/>
                    <a:gd name="T34" fmla="*/ 233 w 2540"/>
                    <a:gd name="T35" fmla="*/ 1046 h 3132"/>
                    <a:gd name="T36" fmla="*/ 399 w 2540"/>
                    <a:gd name="T37" fmla="*/ 1013 h 3132"/>
                    <a:gd name="T38" fmla="*/ 591 w 2540"/>
                    <a:gd name="T39" fmla="*/ 1207 h 3132"/>
                    <a:gd name="T40" fmla="*/ 627 w 2540"/>
                    <a:gd name="T41" fmla="*/ 1484 h 3132"/>
                    <a:gd name="T42" fmla="*/ 478 w 2540"/>
                    <a:gd name="T43" fmla="*/ 1687 h 3132"/>
                    <a:gd name="T44" fmla="*/ 244 w 2540"/>
                    <a:gd name="T45" fmla="*/ 1784 h 3132"/>
                    <a:gd name="T46" fmla="*/ 440 w 2540"/>
                    <a:gd name="T47" fmla="*/ 2199 h 3132"/>
                    <a:gd name="T48" fmla="*/ 631 w 2540"/>
                    <a:gd name="T49" fmla="*/ 2371 h 3132"/>
                    <a:gd name="T50" fmla="*/ 609 w 2540"/>
                    <a:gd name="T51" fmla="*/ 2613 h 3132"/>
                    <a:gd name="T52" fmla="*/ 847 w 2540"/>
                    <a:gd name="T53" fmla="*/ 2722 h 3132"/>
                    <a:gd name="T54" fmla="*/ 687 w 2540"/>
                    <a:gd name="T55" fmla="*/ 2978 h 3132"/>
                    <a:gd name="T56" fmla="*/ 901 w 2540"/>
                    <a:gd name="T57" fmla="*/ 3063 h 3132"/>
                    <a:gd name="T58" fmla="*/ 1143 w 2540"/>
                    <a:gd name="T59" fmla="*/ 2999 h 3132"/>
                    <a:gd name="T60" fmla="*/ 1342 w 2540"/>
                    <a:gd name="T61" fmla="*/ 3090 h 3132"/>
                    <a:gd name="T62" fmla="*/ 1514 w 2540"/>
                    <a:gd name="T63" fmla="*/ 3008 h 3132"/>
                    <a:gd name="T64" fmla="*/ 1723 w 2540"/>
                    <a:gd name="T65" fmla="*/ 3107 h 3132"/>
                    <a:gd name="T66" fmla="*/ 1890 w 2540"/>
                    <a:gd name="T67" fmla="*/ 2996 h 3132"/>
                    <a:gd name="T68" fmla="*/ 1987 w 2540"/>
                    <a:gd name="T69" fmla="*/ 2867 h 3132"/>
                    <a:gd name="T70" fmla="*/ 2008 w 2540"/>
                    <a:gd name="T71" fmla="*/ 2719 h 3132"/>
                    <a:gd name="T72" fmla="*/ 2178 w 2540"/>
                    <a:gd name="T73" fmla="*/ 2712 h 3132"/>
                    <a:gd name="T74" fmla="*/ 2415 w 2540"/>
                    <a:gd name="T75" fmla="*/ 2377 h 3132"/>
                    <a:gd name="T76" fmla="*/ 2346 w 2540"/>
                    <a:gd name="T77" fmla="*/ 2284 h 3132"/>
                    <a:gd name="T78" fmla="*/ 2461 w 2540"/>
                    <a:gd name="T79" fmla="*/ 2110 h 3132"/>
                    <a:gd name="T80" fmla="*/ 2512 w 2540"/>
                    <a:gd name="T81" fmla="*/ 1912 h 3132"/>
                    <a:gd name="T82" fmla="*/ 2219 w 2540"/>
                    <a:gd name="T83" fmla="*/ 1888 h 3132"/>
                    <a:gd name="T84" fmla="*/ 1979 w 2540"/>
                    <a:gd name="T85" fmla="*/ 1852 h 3132"/>
                    <a:gd name="T86" fmla="*/ 1983 w 2540"/>
                    <a:gd name="T87" fmla="*/ 1613 h 3132"/>
                    <a:gd name="T88" fmla="*/ 1892 w 2540"/>
                    <a:gd name="T89" fmla="*/ 1474 h 3132"/>
                    <a:gd name="T90" fmla="*/ 1986 w 2540"/>
                    <a:gd name="T91" fmla="*/ 1425 h 3132"/>
                    <a:gd name="T92" fmla="*/ 2043 w 2540"/>
                    <a:gd name="T93" fmla="*/ 1212 h 3132"/>
                    <a:gd name="T94" fmla="*/ 2017 w 2540"/>
                    <a:gd name="T95" fmla="*/ 978 h 3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40" h="3132">
                      <a:moveTo>
                        <a:pt x="1936" y="910"/>
                      </a:moveTo>
                      <a:cubicBezTo>
                        <a:pt x="1910" y="895"/>
                        <a:pt x="1897" y="888"/>
                        <a:pt x="1872" y="873"/>
                      </a:cubicBezTo>
                      <a:cubicBezTo>
                        <a:pt x="1879" y="845"/>
                        <a:pt x="1883" y="831"/>
                        <a:pt x="1891" y="803"/>
                      </a:cubicBezTo>
                      <a:cubicBezTo>
                        <a:pt x="1870" y="765"/>
                        <a:pt x="1860" y="746"/>
                        <a:pt x="1839" y="708"/>
                      </a:cubicBezTo>
                      <a:cubicBezTo>
                        <a:pt x="1816" y="710"/>
                        <a:pt x="1804" y="711"/>
                        <a:pt x="1780" y="713"/>
                      </a:cubicBezTo>
                      <a:cubicBezTo>
                        <a:pt x="1769" y="731"/>
                        <a:pt x="1763" y="740"/>
                        <a:pt x="1751" y="758"/>
                      </a:cubicBezTo>
                      <a:cubicBezTo>
                        <a:pt x="1710" y="775"/>
                        <a:pt x="1690" y="783"/>
                        <a:pt x="1650" y="801"/>
                      </a:cubicBezTo>
                      <a:cubicBezTo>
                        <a:pt x="1639" y="771"/>
                        <a:pt x="1633" y="756"/>
                        <a:pt x="1622" y="726"/>
                      </a:cubicBezTo>
                      <a:cubicBezTo>
                        <a:pt x="1604" y="719"/>
                        <a:pt x="1594" y="715"/>
                        <a:pt x="1576" y="708"/>
                      </a:cubicBezTo>
                      <a:cubicBezTo>
                        <a:pt x="1564" y="683"/>
                        <a:pt x="1559" y="670"/>
                        <a:pt x="1547" y="645"/>
                      </a:cubicBezTo>
                      <a:cubicBezTo>
                        <a:pt x="1573" y="643"/>
                        <a:pt x="1586" y="642"/>
                        <a:pt x="1612" y="640"/>
                      </a:cubicBezTo>
                      <a:cubicBezTo>
                        <a:pt x="1589" y="575"/>
                        <a:pt x="1578" y="543"/>
                        <a:pt x="1555" y="477"/>
                      </a:cubicBezTo>
                      <a:cubicBezTo>
                        <a:pt x="1483" y="445"/>
                        <a:pt x="1447" y="429"/>
                        <a:pt x="1375" y="396"/>
                      </a:cubicBezTo>
                      <a:cubicBezTo>
                        <a:pt x="1330" y="387"/>
                        <a:pt x="1308" y="382"/>
                        <a:pt x="1263" y="372"/>
                      </a:cubicBezTo>
                      <a:cubicBezTo>
                        <a:pt x="1265" y="411"/>
                        <a:pt x="1266" y="430"/>
                        <a:pt x="1269" y="469"/>
                      </a:cubicBezTo>
                      <a:cubicBezTo>
                        <a:pt x="1247" y="481"/>
                        <a:pt x="1237" y="487"/>
                        <a:pt x="1216" y="499"/>
                      </a:cubicBezTo>
                      <a:cubicBezTo>
                        <a:pt x="1190" y="499"/>
                        <a:pt x="1177" y="498"/>
                        <a:pt x="1151" y="498"/>
                      </a:cubicBezTo>
                      <a:cubicBezTo>
                        <a:pt x="1112" y="455"/>
                        <a:pt x="1092" y="433"/>
                        <a:pt x="1053" y="390"/>
                      </a:cubicBezTo>
                      <a:cubicBezTo>
                        <a:pt x="1053" y="390"/>
                        <a:pt x="995" y="401"/>
                        <a:pt x="965" y="404"/>
                      </a:cubicBezTo>
                      <a:cubicBezTo>
                        <a:pt x="936" y="407"/>
                        <a:pt x="907" y="398"/>
                        <a:pt x="907" y="398"/>
                      </a:cubicBezTo>
                      <a:cubicBezTo>
                        <a:pt x="909" y="425"/>
                        <a:pt x="910" y="438"/>
                        <a:pt x="912" y="465"/>
                      </a:cubicBezTo>
                      <a:cubicBezTo>
                        <a:pt x="919" y="487"/>
                        <a:pt x="922" y="499"/>
                        <a:pt x="928" y="521"/>
                      </a:cubicBezTo>
                      <a:cubicBezTo>
                        <a:pt x="907" y="545"/>
                        <a:pt x="896" y="557"/>
                        <a:pt x="875" y="582"/>
                      </a:cubicBezTo>
                      <a:cubicBezTo>
                        <a:pt x="854" y="553"/>
                        <a:pt x="844" y="538"/>
                        <a:pt x="823" y="509"/>
                      </a:cubicBezTo>
                      <a:cubicBezTo>
                        <a:pt x="786" y="503"/>
                        <a:pt x="767" y="499"/>
                        <a:pt x="730" y="493"/>
                      </a:cubicBezTo>
                      <a:cubicBezTo>
                        <a:pt x="704" y="514"/>
                        <a:pt x="691" y="525"/>
                        <a:pt x="665" y="546"/>
                      </a:cubicBezTo>
                      <a:cubicBezTo>
                        <a:pt x="653" y="528"/>
                        <a:pt x="648" y="519"/>
                        <a:pt x="636" y="500"/>
                      </a:cubicBezTo>
                      <a:cubicBezTo>
                        <a:pt x="584" y="509"/>
                        <a:pt x="559" y="514"/>
                        <a:pt x="507" y="522"/>
                      </a:cubicBezTo>
                      <a:cubicBezTo>
                        <a:pt x="524" y="483"/>
                        <a:pt x="532" y="463"/>
                        <a:pt x="549" y="424"/>
                      </a:cubicBezTo>
                      <a:cubicBezTo>
                        <a:pt x="533" y="381"/>
                        <a:pt x="526" y="359"/>
                        <a:pt x="510" y="316"/>
                      </a:cubicBezTo>
                      <a:cubicBezTo>
                        <a:pt x="564" y="274"/>
                        <a:pt x="591" y="252"/>
                        <a:pt x="646" y="210"/>
                      </a:cubicBezTo>
                      <a:cubicBezTo>
                        <a:pt x="702" y="199"/>
                        <a:pt x="730" y="194"/>
                        <a:pt x="787" y="183"/>
                      </a:cubicBezTo>
                      <a:cubicBezTo>
                        <a:pt x="784" y="161"/>
                        <a:pt x="783" y="150"/>
                        <a:pt x="781" y="128"/>
                      </a:cubicBezTo>
                      <a:cubicBezTo>
                        <a:pt x="767" y="109"/>
                        <a:pt x="761" y="100"/>
                        <a:pt x="747" y="81"/>
                      </a:cubicBezTo>
                      <a:cubicBezTo>
                        <a:pt x="728" y="86"/>
                        <a:pt x="719" y="89"/>
                        <a:pt x="700" y="94"/>
                      </a:cubicBezTo>
                      <a:cubicBezTo>
                        <a:pt x="665" y="80"/>
                        <a:pt x="647" y="73"/>
                        <a:pt x="612" y="59"/>
                      </a:cubicBezTo>
                      <a:cubicBezTo>
                        <a:pt x="570" y="77"/>
                        <a:pt x="549" y="85"/>
                        <a:pt x="507" y="102"/>
                      </a:cubicBezTo>
                      <a:cubicBezTo>
                        <a:pt x="474" y="94"/>
                        <a:pt x="457" y="89"/>
                        <a:pt x="425" y="81"/>
                      </a:cubicBezTo>
                      <a:cubicBezTo>
                        <a:pt x="394" y="80"/>
                        <a:pt x="379" y="79"/>
                        <a:pt x="349" y="78"/>
                      </a:cubicBezTo>
                      <a:cubicBezTo>
                        <a:pt x="318" y="48"/>
                        <a:pt x="303" y="33"/>
                        <a:pt x="273" y="2"/>
                      </a:cubicBezTo>
                      <a:cubicBezTo>
                        <a:pt x="243" y="1"/>
                        <a:pt x="228" y="1"/>
                        <a:pt x="197" y="0"/>
                      </a:cubicBezTo>
                      <a:cubicBezTo>
                        <a:pt x="162" y="20"/>
                        <a:pt x="144" y="31"/>
                        <a:pt x="109" y="51"/>
                      </a:cubicBezTo>
                      <a:cubicBezTo>
                        <a:pt x="77" y="82"/>
                        <a:pt x="62" y="98"/>
                        <a:pt x="30" y="129"/>
                      </a:cubicBezTo>
                      <a:cubicBezTo>
                        <a:pt x="18" y="150"/>
                        <a:pt x="12" y="160"/>
                        <a:pt x="0" y="182"/>
                      </a:cubicBezTo>
                      <a:cubicBezTo>
                        <a:pt x="29" y="250"/>
                        <a:pt x="44" y="285"/>
                        <a:pt x="73" y="354"/>
                      </a:cubicBezTo>
                      <a:cubicBezTo>
                        <a:pt x="59" y="380"/>
                        <a:pt x="52" y="393"/>
                        <a:pt x="39" y="419"/>
                      </a:cubicBezTo>
                      <a:cubicBezTo>
                        <a:pt x="52" y="434"/>
                        <a:pt x="58" y="441"/>
                        <a:pt x="71" y="457"/>
                      </a:cubicBezTo>
                      <a:cubicBezTo>
                        <a:pt x="108" y="459"/>
                        <a:pt x="126" y="460"/>
                        <a:pt x="163" y="462"/>
                      </a:cubicBezTo>
                      <a:cubicBezTo>
                        <a:pt x="184" y="508"/>
                        <a:pt x="194" y="530"/>
                        <a:pt x="215" y="575"/>
                      </a:cubicBezTo>
                      <a:cubicBezTo>
                        <a:pt x="196" y="609"/>
                        <a:pt x="187" y="626"/>
                        <a:pt x="168" y="660"/>
                      </a:cubicBezTo>
                      <a:cubicBezTo>
                        <a:pt x="166" y="715"/>
                        <a:pt x="164" y="742"/>
                        <a:pt x="162" y="796"/>
                      </a:cubicBezTo>
                      <a:cubicBezTo>
                        <a:pt x="146" y="832"/>
                        <a:pt x="139" y="850"/>
                        <a:pt x="123" y="886"/>
                      </a:cubicBezTo>
                      <a:cubicBezTo>
                        <a:pt x="129" y="934"/>
                        <a:pt x="132" y="958"/>
                        <a:pt x="138" y="1006"/>
                      </a:cubicBezTo>
                      <a:cubicBezTo>
                        <a:pt x="176" y="1022"/>
                        <a:pt x="195" y="1030"/>
                        <a:pt x="233" y="1046"/>
                      </a:cubicBezTo>
                      <a:cubicBezTo>
                        <a:pt x="252" y="1041"/>
                        <a:pt x="263" y="1039"/>
                        <a:pt x="282" y="1034"/>
                      </a:cubicBezTo>
                      <a:cubicBezTo>
                        <a:pt x="306" y="1045"/>
                        <a:pt x="317" y="1051"/>
                        <a:pt x="340" y="1062"/>
                      </a:cubicBezTo>
                      <a:cubicBezTo>
                        <a:pt x="364" y="1042"/>
                        <a:pt x="375" y="1032"/>
                        <a:pt x="399" y="1013"/>
                      </a:cubicBezTo>
                      <a:cubicBezTo>
                        <a:pt x="426" y="1004"/>
                        <a:pt x="439" y="999"/>
                        <a:pt x="466" y="990"/>
                      </a:cubicBezTo>
                      <a:cubicBezTo>
                        <a:pt x="511" y="982"/>
                        <a:pt x="533" y="977"/>
                        <a:pt x="578" y="969"/>
                      </a:cubicBezTo>
                      <a:cubicBezTo>
                        <a:pt x="583" y="1064"/>
                        <a:pt x="586" y="1112"/>
                        <a:pt x="591" y="1207"/>
                      </a:cubicBezTo>
                      <a:cubicBezTo>
                        <a:pt x="601" y="1248"/>
                        <a:pt x="607" y="1269"/>
                        <a:pt x="618" y="1311"/>
                      </a:cubicBezTo>
                      <a:cubicBezTo>
                        <a:pt x="611" y="1340"/>
                        <a:pt x="607" y="1355"/>
                        <a:pt x="600" y="1385"/>
                      </a:cubicBezTo>
                      <a:cubicBezTo>
                        <a:pt x="611" y="1425"/>
                        <a:pt x="616" y="1444"/>
                        <a:pt x="627" y="1484"/>
                      </a:cubicBezTo>
                      <a:cubicBezTo>
                        <a:pt x="577" y="1509"/>
                        <a:pt x="552" y="1522"/>
                        <a:pt x="501" y="1547"/>
                      </a:cubicBezTo>
                      <a:cubicBezTo>
                        <a:pt x="475" y="1561"/>
                        <a:pt x="461" y="1568"/>
                        <a:pt x="434" y="1582"/>
                      </a:cubicBezTo>
                      <a:cubicBezTo>
                        <a:pt x="452" y="1624"/>
                        <a:pt x="461" y="1645"/>
                        <a:pt x="478" y="1687"/>
                      </a:cubicBezTo>
                      <a:cubicBezTo>
                        <a:pt x="456" y="1726"/>
                        <a:pt x="444" y="1746"/>
                        <a:pt x="422" y="1786"/>
                      </a:cubicBezTo>
                      <a:cubicBezTo>
                        <a:pt x="422" y="1786"/>
                        <a:pt x="350" y="1850"/>
                        <a:pt x="330" y="1839"/>
                      </a:cubicBezTo>
                      <a:cubicBezTo>
                        <a:pt x="309" y="1829"/>
                        <a:pt x="244" y="1784"/>
                        <a:pt x="244" y="1784"/>
                      </a:cubicBezTo>
                      <a:cubicBezTo>
                        <a:pt x="247" y="1842"/>
                        <a:pt x="249" y="1870"/>
                        <a:pt x="253" y="1928"/>
                      </a:cubicBezTo>
                      <a:cubicBezTo>
                        <a:pt x="252" y="2009"/>
                        <a:pt x="252" y="2050"/>
                        <a:pt x="251" y="2131"/>
                      </a:cubicBezTo>
                      <a:cubicBezTo>
                        <a:pt x="326" y="2158"/>
                        <a:pt x="364" y="2172"/>
                        <a:pt x="440" y="2199"/>
                      </a:cubicBezTo>
                      <a:cubicBezTo>
                        <a:pt x="531" y="2213"/>
                        <a:pt x="576" y="2220"/>
                        <a:pt x="667" y="2234"/>
                      </a:cubicBezTo>
                      <a:cubicBezTo>
                        <a:pt x="694" y="2301"/>
                        <a:pt x="707" y="2335"/>
                        <a:pt x="734" y="2402"/>
                      </a:cubicBezTo>
                      <a:cubicBezTo>
                        <a:pt x="693" y="2389"/>
                        <a:pt x="672" y="2383"/>
                        <a:pt x="631" y="2371"/>
                      </a:cubicBezTo>
                      <a:cubicBezTo>
                        <a:pt x="634" y="2386"/>
                        <a:pt x="635" y="2394"/>
                        <a:pt x="638" y="2409"/>
                      </a:cubicBezTo>
                      <a:cubicBezTo>
                        <a:pt x="617" y="2412"/>
                        <a:pt x="606" y="2413"/>
                        <a:pt x="584" y="2416"/>
                      </a:cubicBezTo>
                      <a:cubicBezTo>
                        <a:pt x="594" y="2495"/>
                        <a:pt x="599" y="2534"/>
                        <a:pt x="609" y="2613"/>
                      </a:cubicBezTo>
                      <a:cubicBezTo>
                        <a:pt x="656" y="2647"/>
                        <a:pt x="680" y="2664"/>
                        <a:pt x="727" y="2698"/>
                      </a:cubicBezTo>
                      <a:cubicBezTo>
                        <a:pt x="744" y="2683"/>
                        <a:pt x="752" y="2676"/>
                        <a:pt x="769" y="2661"/>
                      </a:cubicBezTo>
                      <a:cubicBezTo>
                        <a:pt x="800" y="2685"/>
                        <a:pt x="816" y="2697"/>
                        <a:pt x="847" y="2722"/>
                      </a:cubicBezTo>
                      <a:cubicBezTo>
                        <a:pt x="801" y="2772"/>
                        <a:pt x="778" y="2797"/>
                        <a:pt x="732" y="2847"/>
                      </a:cubicBezTo>
                      <a:cubicBezTo>
                        <a:pt x="761" y="2864"/>
                        <a:pt x="776" y="2873"/>
                        <a:pt x="806" y="2890"/>
                      </a:cubicBezTo>
                      <a:cubicBezTo>
                        <a:pt x="758" y="2925"/>
                        <a:pt x="735" y="2943"/>
                        <a:pt x="687" y="2978"/>
                      </a:cubicBezTo>
                      <a:cubicBezTo>
                        <a:pt x="724" y="2993"/>
                        <a:pt x="741" y="3000"/>
                        <a:pt x="778" y="3015"/>
                      </a:cubicBezTo>
                      <a:cubicBezTo>
                        <a:pt x="823" y="2996"/>
                        <a:pt x="846" y="2987"/>
                        <a:pt x="891" y="2968"/>
                      </a:cubicBezTo>
                      <a:cubicBezTo>
                        <a:pt x="895" y="3006"/>
                        <a:pt x="897" y="3025"/>
                        <a:pt x="901" y="3063"/>
                      </a:cubicBezTo>
                      <a:cubicBezTo>
                        <a:pt x="928" y="3059"/>
                        <a:pt x="941" y="3057"/>
                        <a:pt x="968" y="3053"/>
                      </a:cubicBezTo>
                      <a:cubicBezTo>
                        <a:pt x="988" y="3029"/>
                        <a:pt x="998" y="3016"/>
                        <a:pt x="1019" y="2992"/>
                      </a:cubicBezTo>
                      <a:cubicBezTo>
                        <a:pt x="1068" y="2995"/>
                        <a:pt x="1093" y="2996"/>
                        <a:pt x="1143" y="2999"/>
                      </a:cubicBezTo>
                      <a:cubicBezTo>
                        <a:pt x="1158" y="2991"/>
                        <a:pt x="1166" y="2987"/>
                        <a:pt x="1181" y="2978"/>
                      </a:cubicBezTo>
                      <a:cubicBezTo>
                        <a:pt x="1234" y="2987"/>
                        <a:pt x="1261" y="2992"/>
                        <a:pt x="1315" y="3001"/>
                      </a:cubicBezTo>
                      <a:cubicBezTo>
                        <a:pt x="1326" y="3036"/>
                        <a:pt x="1331" y="3054"/>
                        <a:pt x="1342" y="3090"/>
                      </a:cubicBezTo>
                      <a:cubicBezTo>
                        <a:pt x="1377" y="3107"/>
                        <a:pt x="1394" y="3115"/>
                        <a:pt x="1429" y="3132"/>
                      </a:cubicBezTo>
                      <a:cubicBezTo>
                        <a:pt x="1446" y="3115"/>
                        <a:pt x="1454" y="3107"/>
                        <a:pt x="1471" y="3090"/>
                      </a:cubicBezTo>
                      <a:cubicBezTo>
                        <a:pt x="1488" y="3057"/>
                        <a:pt x="1497" y="3041"/>
                        <a:pt x="1514" y="3008"/>
                      </a:cubicBezTo>
                      <a:cubicBezTo>
                        <a:pt x="1554" y="3002"/>
                        <a:pt x="1574" y="2999"/>
                        <a:pt x="1614" y="2994"/>
                      </a:cubicBezTo>
                      <a:cubicBezTo>
                        <a:pt x="1627" y="3027"/>
                        <a:pt x="1634" y="3044"/>
                        <a:pt x="1647" y="3077"/>
                      </a:cubicBezTo>
                      <a:cubicBezTo>
                        <a:pt x="1678" y="3089"/>
                        <a:pt x="1693" y="3095"/>
                        <a:pt x="1723" y="3107"/>
                      </a:cubicBezTo>
                      <a:cubicBezTo>
                        <a:pt x="1745" y="3065"/>
                        <a:pt x="1756" y="3045"/>
                        <a:pt x="1778" y="3003"/>
                      </a:cubicBezTo>
                      <a:cubicBezTo>
                        <a:pt x="1806" y="3015"/>
                        <a:pt x="1820" y="3021"/>
                        <a:pt x="1848" y="3032"/>
                      </a:cubicBezTo>
                      <a:cubicBezTo>
                        <a:pt x="1865" y="3018"/>
                        <a:pt x="1873" y="3010"/>
                        <a:pt x="1890" y="2996"/>
                      </a:cubicBezTo>
                      <a:cubicBezTo>
                        <a:pt x="1895" y="2983"/>
                        <a:pt x="1897" y="2976"/>
                        <a:pt x="1902" y="2963"/>
                      </a:cubicBezTo>
                      <a:cubicBezTo>
                        <a:pt x="1935" y="2954"/>
                        <a:pt x="1952" y="2950"/>
                        <a:pt x="1985" y="2941"/>
                      </a:cubicBezTo>
                      <a:cubicBezTo>
                        <a:pt x="1986" y="2912"/>
                        <a:pt x="1986" y="2897"/>
                        <a:pt x="1987" y="2867"/>
                      </a:cubicBezTo>
                      <a:cubicBezTo>
                        <a:pt x="1956" y="2862"/>
                        <a:pt x="1941" y="2859"/>
                        <a:pt x="1911" y="2854"/>
                      </a:cubicBezTo>
                      <a:cubicBezTo>
                        <a:pt x="1916" y="2804"/>
                        <a:pt x="1919" y="2779"/>
                        <a:pt x="1925" y="2729"/>
                      </a:cubicBezTo>
                      <a:cubicBezTo>
                        <a:pt x="1958" y="2725"/>
                        <a:pt x="1975" y="2723"/>
                        <a:pt x="2008" y="2719"/>
                      </a:cubicBezTo>
                      <a:cubicBezTo>
                        <a:pt x="2010" y="2701"/>
                        <a:pt x="2012" y="2692"/>
                        <a:pt x="2015" y="2674"/>
                      </a:cubicBezTo>
                      <a:cubicBezTo>
                        <a:pt x="2047" y="2688"/>
                        <a:pt x="2063" y="2695"/>
                        <a:pt x="2096" y="2710"/>
                      </a:cubicBezTo>
                      <a:cubicBezTo>
                        <a:pt x="2129" y="2711"/>
                        <a:pt x="2145" y="2711"/>
                        <a:pt x="2178" y="2712"/>
                      </a:cubicBezTo>
                      <a:cubicBezTo>
                        <a:pt x="2212" y="2671"/>
                        <a:pt x="2229" y="2651"/>
                        <a:pt x="2263" y="2610"/>
                      </a:cubicBezTo>
                      <a:cubicBezTo>
                        <a:pt x="2306" y="2578"/>
                        <a:pt x="2327" y="2561"/>
                        <a:pt x="2370" y="2528"/>
                      </a:cubicBezTo>
                      <a:cubicBezTo>
                        <a:pt x="2388" y="2468"/>
                        <a:pt x="2397" y="2438"/>
                        <a:pt x="2415" y="2377"/>
                      </a:cubicBezTo>
                      <a:cubicBezTo>
                        <a:pt x="2379" y="2385"/>
                        <a:pt x="2361" y="2389"/>
                        <a:pt x="2326" y="2397"/>
                      </a:cubicBezTo>
                      <a:cubicBezTo>
                        <a:pt x="2312" y="2366"/>
                        <a:pt x="2306" y="2350"/>
                        <a:pt x="2292" y="2319"/>
                      </a:cubicBezTo>
                      <a:cubicBezTo>
                        <a:pt x="2314" y="2305"/>
                        <a:pt x="2325" y="2298"/>
                        <a:pt x="2346" y="2284"/>
                      </a:cubicBezTo>
                      <a:cubicBezTo>
                        <a:pt x="2356" y="2262"/>
                        <a:pt x="2361" y="2251"/>
                        <a:pt x="2371" y="2228"/>
                      </a:cubicBezTo>
                      <a:cubicBezTo>
                        <a:pt x="2359" y="2211"/>
                        <a:pt x="2353" y="2202"/>
                        <a:pt x="2342" y="2185"/>
                      </a:cubicBezTo>
                      <a:cubicBezTo>
                        <a:pt x="2390" y="2155"/>
                        <a:pt x="2414" y="2140"/>
                        <a:pt x="2461" y="2110"/>
                      </a:cubicBezTo>
                      <a:cubicBezTo>
                        <a:pt x="2462" y="2084"/>
                        <a:pt x="2462" y="2072"/>
                        <a:pt x="2462" y="2046"/>
                      </a:cubicBezTo>
                      <a:cubicBezTo>
                        <a:pt x="2493" y="2031"/>
                        <a:pt x="2509" y="2023"/>
                        <a:pt x="2540" y="2007"/>
                      </a:cubicBezTo>
                      <a:cubicBezTo>
                        <a:pt x="2529" y="1969"/>
                        <a:pt x="2523" y="1950"/>
                        <a:pt x="2512" y="1912"/>
                      </a:cubicBezTo>
                      <a:cubicBezTo>
                        <a:pt x="2444" y="1882"/>
                        <a:pt x="2410" y="1867"/>
                        <a:pt x="2343" y="1837"/>
                      </a:cubicBezTo>
                      <a:cubicBezTo>
                        <a:pt x="2328" y="1865"/>
                        <a:pt x="2321" y="1880"/>
                        <a:pt x="2306" y="1909"/>
                      </a:cubicBezTo>
                      <a:cubicBezTo>
                        <a:pt x="2271" y="1900"/>
                        <a:pt x="2254" y="1896"/>
                        <a:pt x="2219" y="1888"/>
                      </a:cubicBezTo>
                      <a:cubicBezTo>
                        <a:pt x="2219" y="1888"/>
                        <a:pt x="2182" y="1960"/>
                        <a:pt x="2171" y="1930"/>
                      </a:cubicBezTo>
                      <a:cubicBezTo>
                        <a:pt x="2160" y="1900"/>
                        <a:pt x="2090" y="1852"/>
                        <a:pt x="2090" y="1852"/>
                      </a:cubicBezTo>
                      <a:cubicBezTo>
                        <a:pt x="2045" y="1852"/>
                        <a:pt x="2023" y="1852"/>
                        <a:pt x="1979" y="1852"/>
                      </a:cubicBezTo>
                      <a:cubicBezTo>
                        <a:pt x="1962" y="1851"/>
                        <a:pt x="1954" y="1850"/>
                        <a:pt x="1938" y="1848"/>
                      </a:cubicBezTo>
                      <a:cubicBezTo>
                        <a:pt x="1943" y="1795"/>
                        <a:pt x="1946" y="1768"/>
                        <a:pt x="1952" y="1715"/>
                      </a:cubicBezTo>
                      <a:cubicBezTo>
                        <a:pt x="1964" y="1674"/>
                        <a:pt x="1970" y="1654"/>
                        <a:pt x="1983" y="1613"/>
                      </a:cubicBezTo>
                      <a:cubicBezTo>
                        <a:pt x="1967" y="1602"/>
                        <a:pt x="1959" y="1596"/>
                        <a:pt x="1942" y="1585"/>
                      </a:cubicBezTo>
                      <a:cubicBezTo>
                        <a:pt x="1915" y="1573"/>
                        <a:pt x="1901" y="1567"/>
                        <a:pt x="1873" y="1554"/>
                      </a:cubicBezTo>
                      <a:cubicBezTo>
                        <a:pt x="1880" y="1522"/>
                        <a:pt x="1884" y="1506"/>
                        <a:pt x="1892" y="1474"/>
                      </a:cubicBezTo>
                      <a:cubicBezTo>
                        <a:pt x="1922" y="1493"/>
                        <a:pt x="1937" y="1503"/>
                        <a:pt x="1967" y="1523"/>
                      </a:cubicBezTo>
                      <a:cubicBezTo>
                        <a:pt x="2000" y="1512"/>
                        <a:pt x="2017" y="1507"/>
                        <a:pt x="2050" y="1496"/>
                      </a:cubicBezTo>
                      <a:cubicBezTo>
                        <a:pt x="2024" y="1468"/>
                        <a:pt x="2012" y="1453"/>
                        <a:pt x="1986" y="1425"/>
                      </a:cubicBezTo>
                      <a:cubicBezTo>
                        <a:pt x="1999" y="1381"/>
                        <a:pt x="2005" y="1360"/>
                        <a:pt x="2018" y="1316"/>
                      </a:cubicBezTo>
                      <a:cubicBezTo>
                        <a:pt x="2032" y="1310"/>
                        <a:pt x="2039" y="1308"/>
                        <a:pt x="2053" y="1302"/>
                      </a:cubicBezTo>
                      <a:cubicBezTo>
                        <a:pt x="2049" y="1266"/>
                        <a:pt x="2047" y="1248"/>
                        <a:pt x="2043" y="1212"/>
                      </a:cubicBezTo>
                      <a:cubicBezTo>
                        <a:pt x="2064" y="1191"/>
                        <a:pt x="2075" y="1180"/>
                        <a:pt x="2096" y="1159"/>
                      </a:cubicBezTo>
                      <a:cubicBezTo>
                        <a:pt x="2080" y="1123"/>
                        <a:pt x="2072" y="1105"/>
                        <a:pt x="2057" y="1069"/>
                      </a:cubicBezTo>
                      <a:cubicBezTo>
                        <a:pt x="2041" y="1032"/>
                        <a:pt x="2033" y="1014"/>
                        <a:pt x="2017" y="978"/>
                      </a:cubicBezTo>
                      <a:cubicBezTo>
                        <a:pt x="1984" y="951"/>
                        <a:pt x="1968" y="937"/>
                        <a:pt x="1936" y="910"/>
                      </a:cubicBezTo>
                    </a:path>
                  </a:pathLst>
                </a:custGeom>
                <a:solidFill>
                  <a:srgbClr val="B2B2B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kozienicki"/>
                <p:cNvSpPr>
                  <a:spLocks/>
                </p:cNvSpPr>
                <p:nvPr/>
              </p:nvSpPr>
              <p:spPr bwMode="auto">
                <a:xfrm>
                  <a:off x="3326237" y="4599277"/>
                  <a:ext cx="1367650" cy="1200003"/>
                </a:xfrm>
                <a:custGeom>
                  <a:avLst/>
                  <a:gdLst>
                    <a:gd name="T0" fmla="*/ 1577 w 4269"/>
                    <a:gd name="T1" fmla="*/ 979 h 3740"/>
                    <a:gd name="T2" fmla="*/ 1554 w 4269"/>
                    <a:gd name="T3" fmla="*/ 563 h 3740"/>
                    <a:gd name="T4" fmla="*/ 1072 w 4269"/>
                    <a:gd name="T5" fmla="*/ 253 h 3740"/>
                    <a:gd name="T6" fmla="*/ 838 w 4269"/>
                    <a:gd name="T7" fmla="*/ 0 h 3740"/>
                    <a:gd name="T8" fmla="*/ 808 w 4269"/>
                    <a:gd name="T9" fmla="*/ 269 h 3740"/>
                    <a:gd name="T10" fmla="*/ 632 w 4269"/>
                    <a:gd name="T11" fmla="*/ 527 h 3740"/>
                    <a:gd name="T12" fmla="*/ 518 w 4269"/>
                    <a:gd name="T13" fmla="*/ 639 h 3740"/>
                    <a:gd name="T14" fmla="*/ 363 w 4269"/>
                    <a:gd name="T15" fmla="*/ 840 h 3740"/>
                    <a:gd name="T16" fmla="*/ 155 w 4269"/>
                    <a:gd name="T17" fmla="*/ 814 h 3740"/>
                    <a:gd name="T18" fmla="*/ 119 w 4269"/>
                    <a:gd name="T19" fmla="*/ 924 h 3740"/>
                    <a:gd name="T20" fmla="*/ 6 w 4269"/>
                    <a:gd name="T21" fmla="*/ 1013 h 3740"/>
                    <a:gd name="T22" fmla="*/ 24 w 4269"/>
                    <a:gd name="T23" fmla="*/ 1190 h 3740"/>
                    <a:gd name="T24" fmla="*/ 297 w 4269"/>
                    <a:gd name="T25" fmla="*/ 1167 h 3740"/>
                    <a:gd name="T26" fmla="*/ 165 w 4269"/>
                    <a:gd name="T27" fmla="*/ 1464 h 3740"/>
                    <a:gd name="T28" fmla="*/ 200 w 4269"/>
                    <a:gd name="T29" fmla="*/ 1659 h 3740"/>
                    <a:gd name="T30" fmla="*/ 432 w 4269"/>
                    <a:gd name="T31" fmla="*/ 1729 h 3740"/>
                    <a:gd name="T32" fmla="*/ 496 w 4269"/>
                    <a:gd name="T33" fmla="*/ 1918 h 3740"/>
                    <a:gd name="T34" fmla="*/ 686 w 4269"/>
                    <a:gd name="T35" fmla="*/ 2038 h 3740"/>
                    <a:gd name="T36" fmla="*/ 614 w 4269"/>
                    <a:gd name="T37" fmla="*/ 2068 h 3740"/>
                    <a:gd name="T38" fmla="*/ 463 w 4269"/>
                    <a:gd name="T39" fmla="*/ 2248 h 3740"/>
                    <a:gd name="T40" fmla="*/ 527 w 4269"/>
                    <a:gd name="T41" fmla="*/ 2439 h 3740"/>
                    <a:gd name="T42" fmla="*/ 866 w 4269"/>
                    <a:gd name="T43" fmla="*/ 2681 h 3740"/>
                    <a:gd name="T44" fmla="*/ 1051 w 4269"/>
                    <a:gd name="T45" fmla="*/ 2755 h 3740"/>
                    <a:gd name="T46" fmla="*/ 1291 w 4269"/>
                    <a:gd name="T47" fmla="*/ 2873 h 3740"/>
                    <a:gd name="T48" fmla="*/ 1503 w 4269"/>
                    <a:gd name="T49" fmla="*/ 2911 h 3740"/>
                    <a:gd name="T50" fmla="*/ 1684 w 4269"/>
                    <a:gd name="T51" fmla="*/ 3040 h 3740"/>
                    <a:gd name="T52" fmla="*/ 1874 w 4269"/>
                    <a:gd name="T53" fmla="*/ 2964 h 3740"/>
                    <a:gd name="T54" fmla="*/ 2165 w 4269"/>
                    <a:gd name="T55" fmla="*/ 2751 h 3740"/>
                    <a:gd name="T56" fmla="*/ 2317 w 4269"/>
                    <a:gd name="T57" fmla="*/ 2859 h 3740"/>
                    <a:gd name="T58" fmla="*/ 2385 w 4269"/>
                    <a:gd name="T59" fmla="*/ 2903 h 3740"/>
                    <a:gd name="T60" fmla="*/ 2373 w 4269"/>
                    <a:gd name="T61" fmla="*/ 3310 h 3740"/>
                    <a:gd name="T62" fmla="*/ 2371 w 4269"/>
                    <a:gd name="T63" fmla="*/ 3483 h 3740"/>
                    <a:gd name="T64" fmla="*/ 2319 w 4269"/>
                    <a:gd name="T65" fmla="*/ 3636 h 3740"/>
                    <a:gd name="T66" fmla="*/ 2697 w 4269"/>
                    <a:gd name="T67" fmla="*/ 3629 h 3740"/>
                    <a:gd name="T68" fmla="*/ 2663 w 4269"/>
                    <a:gd name="T69" fmla="*/ 3438 h 3740"/>
                    <a:gd name="T70" fmla="*/ 2999 w 4269"/>
                    <a:gd name="T71" fmla="*/ 3438 h 3740"/>
                    <a:gd name="T72" fmla="*/ 3214 w 4269"/>
                    <a:gd name="T73" fmla="*/ 3381 h 3740"/>
                    <a:gd name="T74" fmla="*/ 3304 w 4269"/>
                    <a:gd name="T75" fmla="*/ 3250 h 3740"/>
                    <a:gd name="T76" fmla="*/ 3440 w 4269"/>
                    <a:gd name="T77" fmla="*/ 3403 h 3740"/>
                    <a:gd name="T78" fmla="*/ 3293 w 4269"/>
                    <a:gd name="T79" fmla="*/ 3521 h 3740"/>
                    <a:gd name="T80" fmla="*/ 3525 w 4269"/>
                    <a:gd name="T81" fmla="*/ 3674 h 3740"/>
                    <a:gd name="T82" fmla="*/ 3769 w 4269"/>
                    <a:gd name="T83" fmla="*/ 3724 h 3740"/>
                    <a:gd name="T84" fmla="*/ 3879 w 4269"/>
                    <a:gd name="T85" fmla="*/ 3608 h 3740"/>
                    <a:gd name="T86" fmla="*/ 4068 w 4269"/>
                    <a:gd name="T87" fmla="*/ 3705 h 3740"/>
                    <a:gd name="T88" fmla="*/ 4190 w 4269"/>
                    <a:gd name="T89" fmla="*/ 3353 h 3740"/>
                    <a:gd name="T90" fmla="*/ 4175 w 4269"/>
                    <a:gd name="T91" fmla="*/ 3177 h 3740"/>
                    <a:gd name="T92" fmla="*/ 4129 w 4269"/>
                    <a:gd name="T93" fmla="*/ 2859 h 3740"/>
                    <a:gd name="T94" fmla="*/ 3955 w 4269"/>
                    <a:gd name="T95" fmla="*/ 2620 h 3740"/>
                    <a:gd name="T96" fmla="*/ 3673 w 4269"/>
                    <a:gd name="T97" fmla="*/ 2437 h 3740"/>
                    <a:gd name="T98" fmla="*/ 3301 w 4269"/>
                    <a:gd name="T99" fmla="*/ 2468 h 3740"/>
                    <a:gd name="T100" fmla="*/ 2918 w 4269"/>
                    <a:gd name="T101" fmla="*/ 2165 h 3740"/>
                    <a:gd name="T102" fmla="*/ 2517 w 4269"/>
                    <a:gd name="T103" fmla="*/ 1949 h 3740"/>
                    <a:gd name="T104" fmla="*/ 2106 w 4269"/>
                    <a:gd name="T105" fmla="*/ 1690 h 3740"/>
                    <a:gd name="T106" fmla="*/ 1777 w 4269"/>
                    <a:gd name="T107" fmla="*/ 1461 h 3740"/>
                    <a:gd name="T108" fmla="*/ 1607 w 4269"/>
                    <a:gd name="T109" fmla="*/ 1200 h 3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269" h="3740">
                      <a:moveTo>
                        <a:pt x="1607" y="1200"/>
                      </a:moveTo>
                      <a:cubicBezTo>
                        <a:pt x="1586" y="1146"/>
                        <a:pt x="1575" y="1119"/>
                        <a:pt x="1553" y="1065"/>
                      </a:cubicBezTo>
                      <a:cubicBezTo>
                        <a:pt x="1563" y="1031"/>
                        <a:pt x="1568" y="1013"/>
                        <a:pt x="1577" y="979"/>
                      </a:cubicBezTo>
                      <a:cubicBezTo>
                        <a:pt x="1599" y="952"/>
                        <a:pt x="1610" y="939"/>
                        <a:pt x="1632" y="913"/>
                      </a:cubicBezTo>
                      <a:lnTo>
                        <a:pt x="1632" y="748"/>
                      </a:lnTo>
                      <a:cubicBezTo>
                        <a:pt x="1600" y="674"/>
                        <a:pt x="1585" y="637"/>
                        <a:pt x="1554" y="563"/>
                      </a:cubicBezTo>
                      <a:cubicBezTo>
                        <a:pt x="1484" y="499"/>
                        <a:pt x="1449" y="467"/>
                        <a:pt x="1379" y="404"/>
                      </a:cubicBezTo>
                      <a:cubicBezTo>
                        <a:pt x="1324" y="356"/>
                        <a:pt x="1296" y="333"/>
                        <a:pt x="1241" y="285"/>
                      </a:cubicBezTo>
                      <a:cubicBezTo>
                        <a:pt x="1174" y="272"/>
                        <a:pt x="1140" y="266"/>
                        <a:pt x="1072" y="253"/>
                      </a:cubicBezTo>
                      <a:cubicBezTo>
                        <a:pt x="1022" y="213"/>
                        <a:pt x="997" y="194"/>
                        <a:pt x="947" y="154"/>
                      </a:cubicBezTo>
                      <a:cubicBezTo>
                        <a:pt x="914" y="113"/>
                        <a:pt x="897" y="93"/>
                        <a:pt x="864" y="52"/>
                      </a:cubicBezTo>
                      <a:cubicBezTo>
                        <a:pt x="854" y="32"/>
                        <a:pt x="848" y="21"/>
                        <a:pt x="838" y="0"/>
                      </a:cubicBezTo>
                      <a:cubicBezTo>
                        <a:pt x="793" y="42"/>
                        <a:pt x="771" y="62"/>
                        <a:pt x="726" y="103"/>
                      </a:cubicBezTo>
                      <a:cubicBezTo>
                        <a:pt x="730" y="134"/>
                        <a:pt x="732" y="150"/>
                        <a:pt x="737" y="180"/>
                      </a:cubicBezTo>
                      <a:cubicBezTo>
                        <a:pt x="765" y="216"/>
                        <a:pt x="779" y="233"/>
                        <a:pt x="808" y="269"/>
                      </a:cubicBezTo>
                      <a:cubicBezTo>
                        <a:pt x="812" y="302"/>
                        <a:pt x="815" y="319"/>
                        <a:pt x="819" y="352"/>
                      </a:cubicBezTo>
                      <a:cubicBezTo>
                        <a:pt x="814" y="390"/>
                        <a:pt x="811" y="409"/>
                        <a:pt x="806" y="447"/>
                      </a:cubicBezTo>
                      <a:cubicBezTo>
                        <a:pt x="806" y="447"/>
                        <a:pt x="662" y="524"/>
                        <a:pt x="632" y="527"/>
                      </a:cubicBezTo>
                      <a:cubicBezTo>
                        <a:pt x="602" y="531"/>
                        <a:pt x="614" y="622"/>
                        <a:pt x="614" y="622"/>
                      </a:cubicBezTo>
                      <a:cubicBezTo>
                        <a:pt x="588" y="645"/>
                        <a:pt x="574" y="657"/>
                        <a:pt x="548" y="680"/>
                      </a:cubicBezTo>
                      <a:cubicBezTo>
                        <a:pt x="536" y="663"/>
                        <a:pt x="530" y="655"/>
                        <a:pt x="518" y="639"/>
                      </a:cubicBezTo>
                      <a:cubicBezTo>
                        <a:pt x="490" y="649"/>
                        <a:pt x="475" y="654"/>
                        <a:pt x="447" y="664"/>
                      </a:cubicBezTo>
                      <a:cubicBezTo>
                        <a:pt x="442" y="702"/>
                        <a:pt x="440" y="721"/>
                        <a:pt x="435" y="758"/>
                      </a:cubicBezTo>
                      <a:cubicBezTo>
                        <a:pt x="406" y="791"/>
                        <a:pt x="392" y="807"/>
                        <a:pt x="363" y="840"/>
                      </a:cubicBezTo>
                      <a:cubicBezTo>
                        <a:pt x="332" y="870"/>
                        <a:pt x="317" y="885"/>
                        <a:pt x="286" y="915"/>
                      </a:cubicBezTo>
                      <a:cubicBezTo>
                        <a:pt x="264" y="867"/>
                        <a:pt x="254" y="843"/>
                        <a:pt x="232" y="796"/>
                      </a:cubicBezTo>
                      <a:cubicBezTo>
                        <a:pt x="201" y="803"/>
                        <a:pt x="186" y="806"/>
                        <a:pt x="155" y="814"/>
                      </a:cubicBezTo>
                      <a:cubicBezTo>
                        <a:pt x="165" y="863"/>
                        <a:pt x="169" y="887"/>
                        <a:pt x="179" y="936"/>
                      </a:cubicBezTo>
                      <a:cubicBezTo>
                        <a:pt x="172" y="955"/>
                        <a:pt x="168" y="965"/>
                        <a:pt x="161" y="984"/>
                      </a:cubicBezTo>
                      <a:cubicBezTo>
                        <a:pt x="144" y="960"/>
                        <a:pt x="136" y="948"/>
                        <a:pt x="119" y="924"/>
                      </a:cubicBezTo>
                      <a:cubicBezTo>
                        <a:pt x="93" y="934"/>
                        <a:pt x="80" y="939"/>
                        <a:pt x="54" y="949"/>
                      </a:cubicBezTo>
                      <a:cubicBezTo>
                        <a:pt x="73" y="988"/>
                        <a:pt x="82" y="1008"/>
                        <a:pt x="101" y="1048"/>
                      </a:cubicBezTo>
                      <a:cubicBezTo>
                        <a:pt x="63" y="1034"/>
                        <a:pt x="44" y="1027"/>
                        <a:pt x="6" y="1013"/>
                      </a:cubicBezTo>
                      <a:cubicBezTo>
                        <a:pt x="4" y="1038"/>
                        <a:pt x="3" y="1050"/>
                        <a:pt x="0" y="1075"/>
                      </a:cubicBezTo>
                      <a:cubicBezTo>
                        <a:pt x="17" y="1097"/>
                        <a:pt x="25" y="1108"/>
                        <a:pt x="42" y="1129"/>
                      </a:cubicBezTo>
                      <a:cubicBezTo>
                        <a:pt x="34" y="1154"/>
                        <a:pt x="31" y="1166"/>
                        <a:pt x="24" y="1190"/>
                      </a:cubicBezTo>
                      <a:cubicBezTo>
                        <a:pt x="59" y="1203"/>
                        <a:pt x="77" y="1210"/>
                        <a:pt x="113" y="1224"/>
                      </a:cubicBezTo>
                      <a:cubicBezTo>
                        <a:pt x="125" y="1190"/>
                        <a:pt x="131" y="1173"/>
                        <a:pt x="143" y="1139"/>
                      </a:cubicBezTo>
                      <a:cubicBezTo>
                        <a:pt x="204" y="1150"/>
                        <a:pt x="235" y="1156"/>
                        <a:pt x="297" y="1167"/>
                      </a:cubicBezTo>
                      <a:cubicBezTo>
                        <a:pt x="297" y="1297"/>
                        <a:pt x="296" y="1361"/>
                        <a:pt x="296" y="1489"/>
                      </a:cubicBezTo>
                      <a:cubicBezTo>
                        <a:pt x="258" y="1456"/>
                        <a:pt x="239" y="1440"/>
                        <a:pt x="201" y="1406"/>
                      </a:cubicBezTo>
                      <a:cubicBezTo>
                        <a:pt x="187" y="1430"/>
                        <a:pt x="179" y="1441"/>
                        <a:pt x="165" y="1464"/>
                      </a:cubicBezTo>
                      <a:cubicBezTo>
                        <a:pt x="181" y="1491"/>
                        <a:pt x="190" y="1504"/>
                        <a:pt x="206" y="1530"/>
                      </a:cubicBezTo>
                      <a:cubicBezTo>
                        <a:pt x="199" y="1549"/>
                        <a:pt x="195" y="1559"/>
                        <a:pt x="188" y="1578"/>
                      </a:cubicBezTo>
                      <a:cubicBezTo>
                        <a:pt x="193" y="1610"/>
                        <a:pt x="195" y="1626"/>
                        <a:pt x="200" y="1659"/>
                      </a:cubicBezTo>
                      <a:cubicBezTo>
                        <a:pt x="254" y="1666"/>
                        <a:pt x="282" y="1670"/>
                        <a:pt x="336" y="1678"/>
                      </a:cubicBezTo>
                      <a:cubicBezTo>
                        <a:pt x="362" y="1710"/>
                        <a:pt x="375" y="1725"/>
                        <a:pt x="401" y="1757"/>
                      </a:cubicBezTo>
                      <a:cubicBezTo>
                        <a:pt x="413" y="1746"/>
                        <a:pt x="419" y="1741"/>
                        <a:pt x="432" y="1729"/>
                      </a:cubicBezTo>
                      <a:cubicBezTo>
                        <a:pt x="453" y="1734"/>
                        <a:pt x="464" y="1736"/>
                        <a:pt x="485" y="1740"/>
                      </a:cubicBezTo>
                      <a:cubicBezTo>
                        <a:pt x="501" y="1781"/>
                        <a:pt x="510" y="1801"/>
                        <a:pt x="526" y="1842"/>
                      </a:cubicBezTo>
                      <a:cubicBezTo>
                        <a:pt x="514" y="1872"/>
                        <a:pt x="508" y="1888"/>
                        <a:pt x="496" y="1918"/>
                      </a:cubicBezTo>
                      <a:cubicBezTo>
                        <a:pt x="541" y="1917"/>
                        <a:pt x="564" y="1917"/>
                        <a:pt x="609" y="1916"/>
                      </a:cubicBezTo>
                      <a:cubicBezTo>
                        <a:pt x="626" y="1944"/>
                        <a:pt x="634" y="1958"/>
                        <a:pt x="651" y="1987"/>
                      </a:cubicBezTo>
                      <a:cubicBezTo>
                        <a:pt x="665" y="2007"/>
                        <a:pt x="672" y="2017"/>
                        <a:pt x="686" y="2038"/>
                      </a:cubicBezTo>
                      <a:cubicBezTo>
                        <a:pt x="646" y="2027"/>
                        <a:pt x="625" y="2022"/>
                        <a:pt x="585" y="2011"/>
                      </a:cubicBezTo>
                      <a:cubicBezTo>
                        <a:pt x="580" y="2023"/>
                        <a:pt x="577" y="2029"/>
                        <a:pt x="573" y="2040"/>
                      </a:cubicBezTo>
                      <a:cubicBezTo>
                        <a:pt x="589" y="2051"/>
                        <a:pt x="597" y="2057"/>
                        <a:pt x="614" y="2068"/>
                      </a:cubicBezTo>
                      <a:cubicBezTo>
                        <a:pt x="602" y="2089"/>
                        <a:pt x="596" y="2099"/>
                        <a:pt x="584" y="2120"/>
                      </a:cubicBezTo>
                      <a:cubicBezTo>
                        <a:pt x="574" y="2177"/>
                        <a:pt x="569" y="2205"/>
                        <a:pt x="558" y="2262"/>
                      </a:cubicBezTo>
                      <a:cubicBezTo>
                        <a:pt x="520" y="2256"/>
                        <a:pt x="501" y="2253"/>
                        <a:pt x="463" y="2248"/>
                      </a:cubicBezTo>
                      <a:cubicBezTo>
                        <a:pt x="468" y="2277"/>
                        <a:pt x="470" y="2291"/>
                        <a:pt x="474" y="2321"/>
                      </a:cubicBezTo>
                      <a:cubicBezTo>
                        <a:pt x="505" y="2340"/>
                        <a:pt x="521" y="2350"/>
                        <a:pt x="551" y="2369"/>
                      </a:cubicBezTo>
                      <a:cubicBezTo>
                        <a:pt x="542" y="2397"/>
                        <a:pt x="537" y="2411"/>
                        <a:pt x="527" y="2439"/>
                      </a:cubicBezTo>
                      <a:cubicBezTo>
                        <a:pt x="572" y="2445"/>
                        <a:pt x="595" y="2448"/>
                        <a:pt x="640" y="2455"/>
                      </a:cubicBezTo>
                      <a:cubicBezTo>
                        <a:pt x="678" y="2515"/>
                        <a:pt x="697" y="2545"/>
                        <a:pt x="734" y="2606"/>
                      </a:cubicBezTo>
                      <a:cubicBezTo>
                        <a:pt x="787" y="2636"/>
                        <a:pt x="813" y="2651"/>
                        <a:pt x="866" y="2681"/>
                      </a:cubicBezTo>
                      <a:cubicBezTo>
                        <a:pt x="911" y="2687"/>
                        <a:pt x="934" y="2690"/>
                        <a:pt x="980" y="2696"/>
                      </a:cubicBezTo>
                      <a:cubicBezTo>
                        <a:pt x="997" y="2695"/>
                        <a:pt x="1005" y="2695"/>
                        <a:pt x="1022" y="2694"/>
                      </a:cubicBezTo>
                      <a:cubicBezTo>
                        <a:pt x="1034" y="2718"/>
                        <a:pt x="1040" y="2731"/>
                        <a:pt x="1051" y="2755"/>
                      </a:cubicBezTo>
                      <a:cubicBezTo>
                        <a:pt x="1075" y="2781"/>
                        <a:pt x="1087" y="2793"/>
                        <a:pt x="1111" y="2819"/>
                      </a:cubicBezTo>
                      <a:cubicBezTo>
                        <a:pt x="1166" y="2823"/>
                        <a:pt x="1194" y="2825"/>
                        <a:pt x="1250" y="2829"/>
                      </a:cubicBezTo>
                      <a:cubicBezTo>
                        <a:pt x="1266" y="2847"/>
                        <a:pt x="1275" y="2855"/>
                        <a:pt x="1291" y="2873"/>
                      </a:cubicBezTo>
                      <a:cubicBezTo>
                        <a:pt x="1320" y="2875"/>
                        <a:pt x="1335" y="2876"/>
                        <a:pt x="1364" y="2878"/>
                      </a:cubicBezTo>
                      <a:cubicBezTo>
                        <a:pt x="1390" y="2890"/>
                        <a:pt x="1404" y="2895"/>
                        <a:pt x="1430" y="2906"/>
                      </a:cubicBezTo>
                      <a:cubicBezTo>
                        <a:pt x="1459" y="2908"/>
                        <a:pt x="1474" y="2909"/>
                        <a:pt x="1503" y="2911"/>
                      </a:cubicBezTo>
                      <a:cubicBezTo>
                        <a:pt x="1525" y="2922"/>
                        <a:pt x="1536" y="2928"/>
                        <a:pt x="1557" y="2938"/>
                      </a:cubicBezTo>
                      <a:cubicBezTo>
                        <a:pt x="1589" y="2933"/>
                        <a:pt x="1605" y="2931"/>
                        <a:pt x="1637" y="2926"/>
                      </a:cubicBezTo>
                      <a:cubicBezTo>
                        <a:pt x="1656" y="2972"/>
                        <a:pt x="1665" y="2995"/>
                        <a:pt x="1684" y="3040"/>
                      </a:cubicBezTo>
                      <a:cubicBezTo>
                        <a:pt x="1718" y="3063"/>
                        <a:pt x="1735" y="3075"/>
                        <a:pt x="1768" y="3098"/>
                      </a:cubicBezTo>
                      <a:cubicBezTo>
                        <a:pt x="1818" y="3068"/>
                        <a:pt x="1842" y="3053"/>
                        <a:pt x="1892" y="3023"/>
                      </a:cubicBezTo>
                      <a:cubicBezTo>
                        <a:pt x="1885" y="3000"/>
                        <a:pt x="1881" y="2988"/>
                        <a:pt x="1874" y="2964"/>
                      </a:cubicBezTo>
                      <a:cubicBezTo>
                        <a:pt x="1874" y="2936"/>
                        <a:pt x="1875" y="2922"/>
                        <a:pt x="1875" y="2894"/>
                      </a:cubicBezTo>
                      <a:cubicBezTo>
                        <a:pt x="1909" y="2889"/>
                        <a:pt x="1926" y="2886"/>
                        <a:pt x="1961" y="2881"/>
                      </a:cubicBezTo>
                      <a:cubicBezTo>
                        <a:pt x="2042" y="2829"/>
                        <a:pt x="2083" y="2803"/>
                        <a:pt x="2165" y="2751"/>
                      </a:cubicBezTo>
                      <a:cubicBezTo>
                        <a:pt x="2194" y="2774"/>
                        <a:pt x="2209" y="2785"/>
                        <a:pt x="2238" y="2808"/>
                      </a:cubicBezTo>
                      <a:cubicBezTo>
                        <a:pt x="2238" y="2822"/>
                        <a:pt x="2238" y="2829"/>
                        <a:pt x="2238" y="2843"/>
                      </a:cubicBezTo>
                      <a:cubicBezTo>
                        <a:pt x="2269" y="2849"/>
                        <a:pt x="2285" y="2852"/>
                        <a:pt x="2317" y="2859"/>
                      </a:cubicBezTo>
                      <a:cubicBezTo>
                        <a:pt x="2317" y="2880"/>
                        <a:pt x="2317" y="2890"/>
                        <a:pt x="2317" y="2912"/>
                      </a:cubicBezTo>
                      <a:cubicBezTo>
                        <a:pt x="2334" y="2924"/>
                        <a:pt x="2342" y="2930"/>
                        <a:pt x="2360" y="2943"/>
                      </a:cubicBezTo>
                      <a:cubicBezTo>
                        <a:pt x="2370" y="2927"/>
                        <a:pt x="2375" y="2919"/>
                        <a:pt x="2385" y="2903"/>
                      </a:cubicBezTo>
                      <a:cubicBezTo>
                        <a:pt x="2412" y="2935"/>
                        <a:pt x="2425" y="2951"/>
                        <a:pt x="2452" y="2982"/>
                      </a:cubicBezTo>
                      <a:cubicBezTo>
                        <a:pt x="2451" y="3041"/>
                        <a:pt x="2451" y="3070"/>
                        <a:pt x="2450" y="3128"/>
                      </a:cubicBezTo>
                      <a:cubicBezTo>
                        <a:pt x="2419" y="3201"/>
                        <a:pt x="2404" y="3238"/>
                        <a:pt x="2373" y="3310"/>
                      </a:cubicBezTo>
                      <a:cubicBezTo>
                        <a:pt x="2353" y="3332"/>
                        <a:pt x="2343" y="3344"/>
                        <a:pt x="2323" y="3366"/>
                      </a:cubicBezTo>
                      <a:cubicBezTo>
                        <a:pt x="2342" y="3392"/>
                        <a:pt x="2352" y="3405"/>
                        <a:pt x="2372" y="3432"/>
                      </a:cubicBezTo>
                      <a:cubicBezTo>
                        <a:pt x="2371" y="3452"/>
                        <a:pt x="2371" y="3463"/>
                        <a:pt x="2371" y="3483"/>
                      </a:cubicBezTo>
                      <a:cubicBezTo>
                        <a:pt x="2370" y="3504"/>
                        <a:pt x="2370" y="3514"/>
                        <a:pt x="2370" y="3535"/>
                      </a:cubicBezTo>
                      <a:cubicBezTo>
                        <a:pt x="2350" y="3543"/>
                        <a:pt x="2340" y="3548"/>
                        <a:pt x="2320" y="3556"/>
                      </a:cubicBezTo>
                      <a:cubicBezTo>
                        <a:pt x="2320" y="3588"/>
                        <a:pt x="2319" y="3604"/>
                        <a:pt x="2319" y="3636"/>
                      </a:cubicBezTo>
                      <a:cubicBezTo>
                        <a:pt x="2341" y="3655"/>
                        <a:pt x="2352" y="3665"/>
                        <a:pt x="2374" y="3684"/>
                      </a:cubicBezTo>
                      <a:cubicBezTo>
                        <a:pt x="2448" y="3663"/>
                        <a:pt x="2486" y="3652"/>
                        <a:pt x="2560" y="3629"/>
                      </a:cubicBezTo>
                      <a:cubicBezTo>
                        <a:pt x="2615" y="3629"/>
                        <a:pt x="2642" y="3629"/>
                        <a:pt x="2697" y="3629"/>
                      </a:cubicBezTo>
                      <a:cubicBezTo>
                        <a:pt x="2715" y="3614"/>
                        <a:pt x="2724" y="3606"/>
                        <a:pt x="2741" y="3590"/>
                      </a:cubicBezTo>
                      <a:cubicBezTo>
                        <a:pt x="2732" y="3553"/>
                        <a:pt x="2727" y="3535"/>
                        <a:pt x="2718" y="3498"/>
                      </a:cubicBezTo>
                      <a:cubicBezTo>
                        <a:pt x="2696" y="3474"/>
                        <a:pt x="2685" y="3462"/>
                        <a:pt x="2663" y="3438"/>
                      </a:cubicBezTo>
                      <a:cubicBezTo>
                        <a:pt x="2725" y="3440"/>
                        <a:pt x="2756" y="3442"/>
                        <a:pt x="2818" y="3444"/>
                      </a:cubicBezTo>
                      <a:cubicBezTo>
                        <a:pt x="2878" y="3462"/>
                        <a:pt x="2908" y="3471"/>
                        <a:pt x="2967" y="3489"/>
                      </a:cubicBezTo>
                      <a:cubicBezTo>
                        <a:pt x="2980" y="3469"/>
                        <a:pt x="2987" y="3458"/>
                        <a:pt x="2999" y="3438"/>
                      </a:cubicBezTo>
                      <a:cubicBezTo>
                        <a:pt x="3024" y="3439"/>
                        <a:pt x="3037" y="3439"/>
                        <a:pt x="3062" y="3440"/>
                      </a:cubicBezTo>
                      <a:cubicBezTo>
                        <a:pt x="3112" y="3444"/>
                        <a:pt x="3137" y="3446"/>
                        <a:pt x="3187" y="3449"/>
                      </a:cubicBezTo>
                      <a:cubicBezTo>
                        <a:pt x="3198" y="3422"/>
                        <a:pt x="3203" y="3408"/>
                        <a:pt x="3214" y="3381"/>
                      </a:cubicBezTo>
                      <a:cubicBezTo>
                        <a:pt x="3211" y="3365"/>
                        <a:pt x="3210" y="3356"/>
                        <a:pt x="3208" y="3340"/>
                      </a:cubicBezTo>
                      <a:cubicBezTo>
                        <a:pt x="3213" y="3313"/>
                        <a:pt x="3216" y="3299"/>
                        <a:pt x="3221" y="3271"/>
                      </a:cubicBezTo>
                      <a:cubicBezTo>
                        <a:pt x="3254" y="3263"/>
                        <a:pt x="3271" y="3259"/>
                        <a:pt x="3304" y="3250"/>
                      </a:cubicBezTo>
                      <a:cubicBezTo>
                        <a:pt x="3349" y="3239"/>
                        <a:pt x="3372" y="3234"/>
                        <a:pt x="3418" y="3223"/>
                      </a:cubicBezTo>
                      <a:cubicBezTo>
                        <a:pt x="3404" y="3279"/>
                        <a:pt x="3398" y="3306"/>
                        <a:pt x="3384" y="3362"/>
                      </a:cubicBezTo>
                      <a:cubicBezTo>
                        <a:pt x="3407" y="3378"/>
                        <a:pt x="3418" y="3386"/>
                        <a:pt x="3440" y="3403"/>
                      </a:cubicBezTo>
                      <a:cubicBezTo>
                        <a:pt x="3430" y="3428"/>
                        <a:pt x="3425" y="3441"/>
                        <a:pt x="3414" y="3466"/>
                      </a:cubicBezTo>
                      <a:cubicBezTo>
                        <a:pt x="3366" y="3469"/>
                        <a:pt x="3342" y="3471"/>
                        <a:pt x="3294" y="3475"/>
                      </a:cubicBezTo>
                      <a:cubicBezTo>
                        <a:pt x="3294" y="3493"/>
                        <a:pt x="3294" y="3502"/>
                        <a:pt x="3293" y="3521"/>
                      </a:cubicBezTo>
                      <a:cubicBezTo>
                        <a:pt x="3356" y="3529"/>
                        <a:pt x="3388" y="3533"/>
                        <a:pt x="3451" y="3541"/>
                      </a:cubicBezTo>
                      <a:cubicBezTo>
                        <a:pt x="3494" y="3565"/>
                        <a:pt x="3515" y="3577"/>
                        <a:pt x="3558" y="3600"/>
                      </a:cubicBezTo>
                      <a:cubicBezTo>
                        <a:pt x="3545" y="3630"/>
                        <a:pt x="3538" y="3645"/>
                        <a:pt x="3525" y="3674"/>
                      </a:cubicBezTo>
                      <a:cubicBezTo>
                        <a:pt x="3560" y="3695"/>
                        <a:pt x="3578" y="3706"/>
                        <a:pt x="3613" y="3727"/>
                      </a:cubicBezTo>
                      <a:cubicBezTo>
                        <a:pt x="3639" y="3732"/>
                        <a:pt x="3653" y="3734"/>
                        <a:pt x="3679" y="3739"/>
                      </a:cubicBezTo>
                      <a:cubicBezTo>
                        <a:pt x="3679" y="3739"/>
                        <a:pt x="3733" y="3740"/>
                        <a:pt x="3769" y="3724"/>
                      </a:cubicBezTo>
                      <a:cubicBezTo>
                        <a:pt x="3806" y="3708"/>
                        <a:pt x="3784" y="3672"/>
                        <a:pt x="3784" y="3672"/>
                      </a:cubicBezTo>
                      <a:cubicBezTo>
                        <a:pt x="3807" y="3667"/>
                        <a:pt x="3819" y="3665"/>
                        <a:pt x="3843" y="3660"/>
                      </a:cubicBezTo>
                      <a:cubicBezTo>
                        <a:pt x="3857" y="3639"/>
                        <a:pt x="3865" y="3629"/>
                        <a:pt x="3879" y="3608"/>
                      </a:cubicBezTo>
                      <a:cubicBezTo>
                        <a:pt x="3919" y="3605"/>
                        <a:pt x="3939" y="3603"/>
                        <a:pt x="3979" y="3600"/>
                      </a:cubicBezTo>
                      <a:cubicBezTo>
                        <a:pt x="4015" y="3623"/>
                        <a:pt x="4033" y="3634"/>
                        <a:pt x="4069" y="3657"/>
                      </a:cubicBezTo>
                      <a:cubicBezTo>
                        <a:pt x="4068" y="3676"/>
                        <a:pt x="4068" y="3686"/>
                        <a:pt x="4068" y="3705"/>
                      </a:cubicBezTo>
                      <a:cubicBezTo>
                        <a:pt x="4105" y="3654"/>
                        <a:pt x="4123" y="3628"/>
                        <a:pt x="4160" y="3576"/>
                      </a:cubicBezTo>
                      <a:cubicBezTo>
                        <a:pt x="4164" y="3529"/>
                        <a:pt x="4167" y="3506"/>
                        <a:pt x="4171" y="3459"/>
                      </a:cubicBezTo>
                      <a:cubicBezTo>
                        <a:pt x="4179" y="3417"/>
                        <a:pt x="4183" y="3395"/>
                        <a:pt x="4190" y="3353"/>
                      </a:cubicBezTo>
                      <a:cubicBezTo>
                        <a:pt x="4216" y="3327"/>
                        <a:pt x="4229" y="3314"/>
                        <a:pt x="4254" y="3288"/>
                      </a:cubicBezTo>
                      <a:cubicBezTo>
                        <a:pt x="4260" y="3254"/>
                        <a:pt x="4263" y="3236"/>
                        <a:pt x="4269" y="3202"/>
                      </a:cubicBezTo>
                      <a:cubicBezTo>
                        <a:pt x="4231" y="3192"/>
                        <a:pt x="4212" y="3187"/>
                        <a:pt x="4175" y="3177"/>
                      </a:cubicBezTo>
                      <a:cubicBezTo>
                        <a:pt x="4157" y="3152"/>
                        <a:pt x="4148" y="3140"/>
                        <a:pt x="4131" y="3115"/>
                      </a:cubicBezTo>
                      <a:cubicBezTo>
                        <a:pt x="4130" y="3054"/>
                        <a:pt x="4129" y="3024"/>
                        <a:pt x="4128" y="2962"/>
                      </a:cubicBezTo>
                      <a:cubicBezTo>
                        <a:pt x="4128" y="2921"/>
                        <a:pt x="4129" y="2900"/>
                        <a:pt x="4129" y="2859"/>
                      </a:cubicBezTo>
                      <a:cubicBezTo>
                        <a:pt x="4083" y="2795"/>
                        <a:pt x="4060" y="2764"/>
                        <a:pt x="4014" y="2700"/>
                      </a:cubicBezTo>
                      <a:cubicBezTo>
                        <a:pt x="4017" y="2670"/>
                        <a:pt x="4019" y="2655"/>
                        <a:pt x="4023" y="2625"/>
                      </a:cubicBezTo>
                      <a:cubicBezTo>
                        <a:pt x="3996" y="2623"/>
                        <a:pt x="3983" y="2622"/>
                        <a:pt x="3955" y="2620"/>
                      </a:cubicBezTo>
                      <a:cubicBezTo>
                        <a:pt x="3949" y="2574"/>
                        <a:pt x="3945" y="2550"/>
                        <a:pt x="3939" y="2503"/>
                      </a:cubicBezTo>
                      <a:cubicBezTo>
                        <a:pt x="3903" y="2474"/>
                        <a:pt x="3885" y="2459"/>
                        <a:pt x="3849" y="2430"/>
                      </a:cubicBezTo>
                      <a:cubicBezTo>
                        <a:pt x="3778" y="2433"/>
                        <a:pt x="3743" y="2435"/>
                        <a:pt x="3673" y="2437"/>
                      </a:cubicBezTo>
                      <a:cubicBezTo>
                        <a:pt x="3633" y="2460"/>
                        <a:pt x="3613" y="2472"/>
                        <a:pt x="3574" y="2495"/>
                      </a:cubicBezTo>
                      <a:cubicBezTo>
                        <a:pt x="3541" y="2501"/>
                        <a:pt x="3525" y="2504"/>
                        <a:pt x="3493" y="2510"/>
                      </a:cubicBezTo>
                      <a:cubicBezTo>
                        <a:pt x="3416" y="2494"/>
                        <a:pt x="3378" y="2485"/>
                        <a:pt x="3301" y="2468"/>
                      </a:cubicBezTo>
                      <a:cubicBezTo>
                        <a:pt x="3207" y="2434"/>
                        <a:pt x="3160" y="2417"/>
                        <a:pt x="3066" y="2382"/>
                      </a:cubicBezTo>
                      <a:cubicBezTo>
                        <a:pt x="3038" y="2359"/>
                        <a:pt x="3024" y="2347"/>
                        <a:pt x="2996" y="2324"/>
                      </a:cubicBezTo>
                      <a:cubicBezTo>
                        <a:pt x="2965" y="2261"/>
                        <a:pt x="2949" y="2229"/>
                        <a:pt x="2918" y="2165"/>
                      </a:cubicBezTo>
                      <a:cubicBezTo>
                        <a:pt x="2893" y="2131"/>
                        <a:pt x="2881" y="2115"/>
                        <a:pt x="2856" y="2081"/>
                      </a:cubicBezTo>
                      <a:cubicBezTo>
                        <a:pt x="2804" y="2057"/>
                        <a:pt x="2777" y="2045"/>
                        <a:pt x="2725" y="2021"/>
                      </a:cubicBezTo>
                      <a:cubicBezTo>
                        <a:pt x="2642" y="1992"/>
                        <a:pt x="2600" y="1978"/>
                        <a:pt x="2517" y="1949"/>
                      </a:cubicBezTo>
                      <a:cubicBezTo>
                        <a:pt x="2488" y="1913"/>
                        <a:pt x="2473" y="1896"/>
                        <a:pt x="2444" y="1860"/>
                      </a:cubicBezTo>
                      <a:cubicBezTo>
                        <a:pt x="2410" y="1802"/>
                        <a:pt x="2392" y="1774"/>
                        <a:pt x="2358" y="1715"/>
                      </a:cubicBezTo>
                      <a:cubicBezTo>
                        <a:pt x="2257" y="1706"/>
                        <a:pt x="2207" y="1700"/>
                        <a:pt x="2106" y="1690"/>
                      </a:cubicBezTo>
                      <a:cubicBezTo>
                        <a:pt x="2042" y="1689"/>
                        <a:pt x="2011" y="1688"/>
                        <a:pt x="1947" y="1687"/>
                      </a:cubicBezTo>
                      <a:cubicBezTo>
                        <a:pt x="1920" y="1648"/>
                        <a:pt x="1907" y="1629"/>
                        <a:pt x="1880" y="1591"/>
                      </a:cubicBezTo>
                      <a:cubicBezTo>
                        <a:pt x="1839" y="1539"/>
                        <a:pt x="1818" y="1513"/>
                        <a:pt x="1777" y="1461"/>
                      </a:cubicBezTo>
                      <a:cubicBezTo>
                        <a:pt x="1755" y="1407"/>
                        <a:pt x="1744" y="1380"/>
                        <a:pt x="1723" y="1327"/>
                      </a:cubicBezTo>
                      <a:cubicBezTo>
                        <a:pt x="1720" y="1292"/>
                        <a:pt x="1719" y="1274"/>
                        <a:pt x="1717" y="1239"/>
                      </a:cubicBezTo>
                      <a:cubicBezTo>
                        <a:pt x="1673" y="1224"/>
                        <a:pt x="1651" y="1216"/>
                        <a:pt x="1607" y="1200"/>
                      </a:cubicBezTo>
                    </a:path>
                  </a:pathLst>
                </a:custGeom>
                <a:solidFill>
                  <a:srgbClr val="B2B2B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białobrzeski"/>
                <p:cNvSpPr>
                  <a:spLocks/>
                </p:cNvSpPr>
                <p:nvPr/>
              </p:nvSpPr>
              <p:spPr bwMode="auto">
                <a:xfrm>
                  <a:off x="2540941" y="4877219"/>
                  <a:ext cx="1003680" cy="716914"/>
                </a:xfrm>
                <a:custGeom>
                  <a:avLst/>
                  <a:gdLst>
                    <a:gd name="T0" fmla="*/ 2646 w 3132"/>
                    <a:gd name="T1" fmla="*/ 791 h 2236"/>
                    <a:gd name="T2" fmla="*/ 2652 w 3132"/>
                    <a:gd name="T3" fmla="*/ 662 h 2236"/>
                    <a:gd name="T4" fmla="*/ 2647 w 3132"/>
                    <a:gd name="T5" fmla="*/ 538 h 2236"/>
                    <a:gd name="T6" fmla="*/ 2743 w 3132"/>
                    <a:gd name="T7" fmla="*/ 299 h 2236"/>
                    <a:gd name="T8" fmla="*/ 2559 w 3132"/>
                    <a:gd name="T9" fmla="*/ 356 h 2236"/>
                    <a:gd name="T10" fmla="*/ 2357 w 3132"/>
                    <a:gd name="T11" fmla="*/ 304 h 2236"/>
                    <a:gd name="T12" fmla="*/ 2262 w 3132"/>
                    <a:gd name="T13" fmla="*/ 518 h 2236"/>
                    <a:gd name="T14" fmla="*/ 2119 w 3132"/>
                    <a:gd name="T15" fmla="*/ 590 h 2236"/>
                    <a:gd name="T16" fmla="*/ 2071 w 3132"/>
                    <a:gd name="T17" fmla="*/ 690 h 2236"/>
                    <a:gd name="T18" fmla="*/ 2007 w 3132"/>
                    <a:gd name="T19" fmla="*/ 578 h 2236"/>
                    <a:gd name="T20" fmla="*/ 1878 w 3132"/>
                    <a:gd name="T21" fmla="*/ 478 h 2236"/>
                    <a:gd name="T22" fmla="*/ 1861 w 3132"/>
                    <a:gd name="T23" fmla="*/ 339 h 2236"/>
                    <a:gd name="T24" fmla="*/ 1714 w 3132"/>
                    <a:gd name="T25" fmla="*/ 229 h 2236"/>
                    <a:gd name="T26" fmla="*/ 1585 w 3132"/>
                    <a:gd name="T27" fmla="*/ 77 h 2236"/>
                    <a:gd name="T28" fmla="*/ 1438 w 3132"/>
                    <a:gd name="T29" fmla="*/ 48 h 2236"/>
                    <a:gd name="T30" fmla="*/ 1315 w 3132"/>
                    <a:gd name="T31" fmla="*/ 90 h 2236"/>
                    <a:gd name="T32" fmla="*/ 1261 w 3132"/>
                    <a:gd name="T33" fmla="*/ 222 h 2236"/>
                    <a:gd name="T34" fmla="*/ 1208 w 3132"/>
                    <a:gd name="T35" fmla="*/ 378 h 2236"/>
                    <a:gd name="T36" fmla="*/ 985 w 3132"/>
                    <a:gd name="T37" fmla="*/ 328 h 2236"/>
                    <a:gd name="T38" fmla="*/ 639 w 3132"/>
                    <a:gd name="T39" fmla="*/ 467 h 2236"/>
                    <a:gd name="T40" fmla="*/ 866 w 3132"/>
                    <a:gd name="T41" fmla="*/ 710 h 2236"/>
                    <a:gd name="T42" fmla="*/ 858 w 3132"/>
                    <a:gd name="T43" fmla="*/ 955 h 2236"/>
                    <a:gd name="T44" fmla="*/ 676 w 3132"/>
                    <a:gd name="T45" fmla="*/ 1019 h 2236"/>
                    <a:gd name="T46" fmla="*/ 500 w 3132"/>
                    <a:gd name="T47" fmla="*/ 1066 h 2236"/>
                    <a:gd name="T48" fmla="*/ 330 w 3132"/>
                    <a:gd name="T49" fmla="*/ 1113 h 2236"/>
                    <a:gd name="T50" fmla="*/ 189 w 3132"/>
                    <a:gd name="T51" fmla="*/ 1140 h 2236"/>
                    <a:gd name="T52" fmla="*/ 0 w 3132"/>
                    <a:gd name="T53" fmla="*/ 1282 h 2236"/>
                    <a:gd name="T54" fmla="*/ 116 w 3132"/>
                    <a:gd name="T55" fmla="*/ 1374 h 2236"/>
                    <a:gd name="T56" fmla="*/ 353 w 3132"/>
                    <a:gd name="T57" fmla="*/ 1618 h 2236"/>
                    <a:gd name="T58" fmla="*/ 317 w 3132"/>
                    <a:gd name="T59" fmla="*/ 1686 h 2236"/>
                    <a:gd name="T60" fmla="*/ 391 w 3132"/>
                    <a:gd name="T61" fmla="*/ 1779 h 2236"/>
                    <a:gd name="T62" fmla="*/ 521 w 3132"/>
                    <a:gd name="T63" fmla="*/ 1691 h 2236"/>
                    <a:gd name="T64" fmla="*/ 632 w 3132"/>
                    <a:gd name="T65" fmla="*/ 1781 h 2236"/>
                    <a:gd name="T66" fmla="*/ 677 w 3132"/>
                    <a:gd name="T67" fmla="*/ 1888 h 2236"/>
                    <a:gd name="T68" fmla="*/ 798 w 3132"/>
                    <a:gd name="T69" fmla="*/ 2047 h 2236"/>
                    <a:gd name="T70" fmla="*/ 981 w 3132"/>
                    <a:gd name="T71" fmla="*/ 1962 h 2236"/>
                    <a:gd name="T72" fmla="*/ 1068 w 3132"/>
                    <a:gd name="T73" fmla="*/ 2025 h 2236"/>
                    <a:gd name="T74" fmla="*/ 1315 w 3132"/>
                    <a:gd name="T75" fmla="*/ 1980 h 2236"/>
                    <a:gd name="T76" fmla="*/ 1530 w 3132"/>
                    <a:gd name="T77" fmla="*/ 2186 h 2236"/>
                    <a:gd name="T78" fmla="*/ 1866 w 3132"/>
                    <a:gd name="T79" fmla="*/ 2213 h 2236"/>
                    <a:gd name="T80" fmla="*/ 2015 w 3132"/>
                    <a:gd name="T81" fmla="*/ 2087 h 2236"/>
                    <a:gd name="T82" fmla="*/ 1999 w 3132"/>
                    <a:gd name="T83" fmla="*/ 2026 h 2236"/>
                    <a:gd name="T84" fmla="*/ 2047 w 3132"/>
                    <a:gd name="T85" fmla="*/ 1913 h 2236"/>
                    <a:gd name="T86" fmla="*/ 2173 w 3132"/>
                    <a:gd name="T87" fmla="*/ 1830 h 2236"/>
                    <a:gd name="T88" fmla="*/ 2221 w 3132"/>
                    <a:gd name="T89" fmla="*/ 1734 h 2236"/>
                    <a:gd name="T90" fmla="*/ 2317 w 3132"/>
                    <a:gd name="T91" fmla="*/ 1677 h 2236"/>
                    <a:gd name="T92" fmla="*/ 2371 w 3132"/>
                    <a:gd name="T93" fmla="*/ 1593 h 2236"/>
                    <a:gd name="T94" fmla="*/ 2543 w 3132"/>
                    <a:gd name="T95" fmla="*/ 1639 h 2236"/>
                    <a:gd name="T96" fmla="*/ 2604 w 3132"/>
                    <a:gd name="T97" fmla="*/ 1537 h 2236"/>
                    <a:gd name="T98" fmla="*/ 2741 w 3132"/>
                    <a:gd name="T99" fmla="*/ 1484 h 2236"/>
                    <a:gd name="T100" fmla="*/ 2973 w 3132"/>
                    <a:gd name="T101" fmla="*/ 1571 h 2236"/>
                    <a:gd name="T102" fmla="*/ 2920 w 3132"/>
                    <a:gd name="T103" fmla="*/ 1453 h 2236"/>
                    <a:gd name="T104" fmla="*/ 3004 w 3132"/>
                    <a:gd name="T105" fmla="*/ 1394 h 2236"/>
                    <a:gd name="T106" fmla="*/ 3060 w 3132"/>
                    <a:gd name="T107" fmla="*/ 1200 h 2236"/>
                    <a:gd name="T108" fmla="*/ 3031 w 3132"/>
                    <a:gd name="T109" fmla="*/ 1143 h 2236"/>
                    <a:gd name="T110" fmla="*/ 3097 w 3132"/>
                    <a:gd name="T111" fmla="*/ 1119 h 2236"/>
                    <a:gd name="T112" fmla="*/ 2942 w 3132"/>
                    <a:gd name="T113" fmla="*/ 1050 h 2236"/>
                    <a:gd name="T114" fmla="*/ 2931 w 3132"/>
                    <a:gd name="T115" fmla="*/ 872 h 2236"/>
                    <a:gd name="T116" fmla="*/ 2847 w 3132"/>
                    <a:gd name="T117" fmla="*/ 889 h 2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132" h="2236">
                      <a:moveTo>
                        <a:pt x="2782" y="810"/>
                      </a:moveTo>
                      <a:cubicBezTo>
                        <a:pt x="2728" y="802"/>
                        <a:pt x="2700" y="798"/>
                        <a:pt x="2646" y="791"/>
                      </a:cubicBezTo>
                      <a:cubicBezTo>
                        <a:pt x="2641" y="758"/>
                        <a:pt x="2639" y="742"/>
                        <a:pt x="2634" y="710"/>
                      </a:cubicBezTo>
                      <a:cubicBezTo>
                        <a:pt x="2641" y="691"/>
                        <a:pt x="2645" y="681"/>
                        <a:pt x="2652" y="662"/>
                      </a:cubicBezTo>
                      <a:cubicBezTo>
                        <a:pt x="2636" y="636"/>
                        <a:pt x="2627" y="623"/>
                        <a:pt x="2611" y="596"/>
                      </a:cubicBezTo>
                      <a:cubicBezTo>
                        <a:pt x="2625" y="573"/>
                        <a:pt x="2633" y="562"/>
                        <a:pt x="2647" y="538"/>
                      </a:cubicBezTo>
                      <a:cubicBezTo>
                        <a:pt x="2685" y="572"/>
                        <a:pt x="2704" y="588"/>
                        <a:pt x="2742" y="621"/>
                      </a:cubicBezTo>
                      <a:cubicBezTo>
                        <a:pt x="2742" y="493"/>
                        <a:pt x="2743" y="429"/>
                        <a:pt x="2743" y="299"/>
                      </a:cubicBezTo>
                      <a:cubicBezTo>
                        <a:pt x="2681" y="288"/>
                        <a:pt x="2650" y="282"/>
                        <a:pt x="2589" y="271"/>
                      </a:cubicBezTo>
                      <a:cubicBezTo>
                        <a:pt x="2577" y="305"/>
                        <a:pt x="2571" y="322"/>
                        <a:pt x="2559" y="356"/>
                      </a:cubicBezTo>
                      <a:cubicBezTo>
                        <a:pt x="2523" y="342"/>
                        <a:pt x="2505" y="335"/>
                        <a:pt x="2470" y="322"/>
                      </a:cubicBezTo>
                      <a:cubicBezTo>
                        <a:pt x="2425" y="315"/>
                        <a:pt x="2402" y="311"/>
                        <a:pt x="2357" y="304"/>
                      </a:cubicBezTo>
                      <a:cubicBezTo>
                        <a:pt x="2338" y="335"/>
                        <a:pt x="2329" y="350"/>
                        <a:pt x="2309" y="380"/>
                      </a:cubicBezTo>
                      <a:cubicBezTo>
                        <a:pt x="2290" y="436"/>
                        <a:pt x="2281" y="463"/>
                        <a:pt x="2262" y="518"/>
                      </a:cubicBezTo>
                      <a:cubicBezTo>
                        <a:pt x="2224" y="534"/>
                        <a:pt x="2205" y="542"/>
                        <a:pt x="2167" y="558"/>
                      </a:cubicBezTo>
                      <a:cubicBezTo>
                        <a:pt x="2148" y="571"/>
                        <a:pt x="2138" y="577"/>
                        <a:pt x="2119" y="590"/>
                      </a:cubicBezTo>
                      <a:cubicBezTo>
                        <a:pt x="2100" y="581"/>
                        <a:pt x="2091" y="576"/>
                        <a:pt x="2072" y="567"/>
                      </a:cubicBezTo>
                      <a:cubicBezTo>
                        <a:pt x="2072" y="616"/>
                        <a:pt x="2072" y="641"/>
                        <a:pt x="2071" y="690"/>
                      </a:cubicBezTo>
                      <a:cubicBezTo>
                        <a:pt x="2050" y="688"/>
                        <a:pt x="2039" y="687"/>
                        <a:pt x="2018" y="684"/>
                      </a:cubicBezTo>
                      <a:cubicBezTo>
                        <a:pt x="1989" y="681"/>
                        <a:pt x="2007" y="578"/>
                        <a:pt x="2007" y="578"/>
                      </a:cubicBezTo>
                      <a:cubicBezTo>
                        <a:pt x="1974" y="575"/>
                        <a:pt x="1957" y="573"/>
                        <a:pt x="1924" y="569"/>
                      </a:cubicBezTo>
                      <a:cubicBezTo>
                        <a:pt x="1906" y="533"/>
                        <a:pt x="1896" y="515"/>
                        <a:pt x="1878" y="478"/>
                      </a:cubicBezTo>
                      <a:cubicBezTo>
                        <a:pt x="1906" y="449"/>
                        <a:pt x="1920" y="434"/>
                        <a:pt x="1949" y="405"/>
                      </a:cubicBezTo>
                      <a:cubicBezTo>
                        <a:pt x="1914" y="379"/>
                        <a:pt x="1896" y="365"/>
                        <a:pt x="1861" y="339"/>
                      </a:cubicBezTo>
                      <a:cubicBezTo>
                        <a:pt x="1832" y="294"/>
                        <a:pt x="1818" y="271"/>
                        <a:pt x="1790" y="225"/>
                      </a:cubicBezTo>
                      <a:cubicBezTo>
                        <a:pt x="1760" y="227"/>
                        <a:pt x="1744" y="228"/>
                        <a:pt x="1714" y="229"/>
                      </a:cubicBezTo>
                      <a:cubicBezTo>
                        <a:pt x="1712" y="177"/>
                        <a:pt x="1711" y="150"/>
                        <a:pt x="1708" y="97"/>
                      </a:cubicBezTo>
                      <a:cubicBezTo>
                        <a:pt x="1708" y="97"/>
                        <a:pt x="1620" y="81"/>
                        <a:pt x="1585" y="77"/>
                      </a:cubicBezTo>
                      <a:cubicBezTo>
                        <a:pt x="1550" y="73"/>
                        <a:pt x="1515" y="0"/>
                        <a:pt x="1515" y="0"/>
                      </a:cubicBezTo>
                      <a:cubicBezTo>
                        <a:pt x="1484" y="19"/>
                        <a:pt x="1469" y="29"/>
                        <a:pt x="1438" y="48"/>
                      </a:cubicBezTo>
                      <a:cubicBezTo>
                        <a:pt x="1391" y="33"/>
                        <a:pt x="1368" y="25"/>
                        <a:pt x="1321" y="9"/>
                      </a:cubicBezTo>
                      <a:cubicBezTo>
                        <a:pt x="1318" y="42"/>
                        <a:pt x="1317" y="58"/>
                        <a:pt x="1315" y="90"/>
                      </a:cubicBezTo>
                      <a:cubicBezTo>
                        <a:pt x="1294" y="98"/>
                        <a:pt x="1283" y="102"/>
                        <a:pt x="1262" y="109"/>
                      </a:cubicBezTo>
                      <a:cubicBezTo>
                        <a:pt x="1262" y="155"/>
                        <a:pt x="1262" y="177"/>
                        <a:pt x="1261" y="222"/>
                      </a:cubicBezTo>
                      <a:cubicBezTo>
                        <a:pt x="1238" y="239"/>
                        <a:pt x="1226" y="248"/>
                        <a:pt x="1203" y="265"/>
                      </a:cubicBezTo>
                      <a:cubicBezTo>
                        <a:pt x="1205" y="311"/>
                        <a:pt x="1206" y="333"/>
                        <a:pt x="1208" y="378"/>
                      </a:cubicBezTo>
                      <a:cubicBezTo>
                        <a:pt x="1170" y="389"/>
                        <a:pt x="1151" y="394"/>
                        <a:pt x="1114" y="405"/>
                      </a:cubicBezTo>
                      <a:cubicBezTo>
                        <a:pt x="1063" y="374"/>
                        <a:pt x="1037" y="358"/>
                        <a:pt x="985" y="328"/>
                      </a:cubicBezTo>
                      <a:cubicBezTo>
                        <a:pt x="922" y="355"/>
                        <a:pt x="890" y="369"/>
                        <a:pt x="827" y="396"/>
                      </a:cubicBezTo>
                      <a:cubicBezTo>
                        <a:pt x="752" y="425"/>
                        <a:pt x="714" y="439"/>
                        <a:pt x="639" y="467"/>
                      </a:cubicBezTo>
                      <a:cubicBezTo>
                        <a:pt x="674" y="533"/>
                        <a:pt x="691" y="566"/>
                        <a:pt x="726" y="632"/>
                      </a:cubicBezTo>
                      <a:cubicBezTo>
                        <a:pt x="782" y="663"/>
                        <a:pt x="810" y="679"/>
                        <a:pt x="866" y="710"/>
                      </a:cubicBezTo>
                      <a:cubicBezTo>
                        <a:pt x="863" y="761"/>
                        <a:pt x="862" y="787"/>
                        <a:pt x="859" y="838"/>
                      </a:cubicBezTo>
                      <a:cubicBezTo>
                        <a:pt x="859" y="885"/>
                        <a:pt x="858" y="908"/>
                        <a:pt x="858" y="955"/>
                      </a:cubicBezTo>
                      <a:cubicBezTo>
                        <a:pt x="809" y="964"/>
                        <a:pt x="784" y="968"/>
                        <a:pt x="735" y="977"/>
                      </a:cubicBezTo>
                      <a:cubicBezTo>
                        <a:pt x="711" y="994"/>
                        <a:pt x="699" y="1002"/>
                        <a:pt x="676" y="1019"/>
                      </a:cubicBezTo>
                      <a:cubicBezTo>
                        <a:pt x="652" y="1055"/>
                        <a:pt x="640" y="1074"/>
                        <a:pt x="616" y="1110"/>
                      </a:cubicBezTo>
                      <a:cubicBezTo>
                        <a:pt x="570" y="1092"/>
                        <a:pt x="546" y="1084"/>
                        <a:pt x="500" y="1066"/>
                      </a:cubicBezTo>
                      <a:cubicBezTo>
                        <a:pt x="500" y="1066"/>
                        <a:pt x="383" y="1059"/>
                        <a:pt x="353" y="1055"/>
                      </a:cubicBezTo>
                      <a:cubicBezTo>
                        <a:pt x="324" y="1052"/>
                        <a:pt x="330" y="1113"/>
                        <a:pt x="330" y="1113"/>
                      </a:cubicBezTo>
                      <a:cubicBezTo>
                        <a:pt x="311" y="1126"/>
                        <a:pt x="301" y="1132"/>
                        <a:pt x="282" y="1145"/>
                      </a:cubicBezTo>
                      <a:cubicBezTo>
                        <a:pt x="245" y="1143"/>
                        <a:pt x="226" y="1142"/>
                        <a:pt x="189" y="1140"/>
                      </a:cubicBezTo>
                      <a:cubicBezTo>
                        <a:pt x="140" y="1149"/>
                        <a:pt x="115" y="1153"/>
                        <a:pt x="66" y="1162"/>
                      </a:cubicBezTo>
                      <a:cubicBezTo>
                        <a:pt x="39" y="1210"/>
                        <a:pt x="26" y="1234"/>
                        <a:pt x="0" y="1282"/>
                      </a:cubicBezTo>
                      <a:cubicBezTo>
                        <a:pt x="2" y="1309"/>
                        <a:pt x="2" y="1323"/>
                        <a:pt x="4" y="1350"/>
                      </a:cubicBezTo>
                      <a:cubicBezTo>
                        <a:pt x="49" y="1360"/>
                        <a:pt x="71" y="1365"/>
                        <a:pt x="116" y="1374"/>
                      </a:cubicBezTo>
                      <a:cubicBezTo>
                        <a:pt x="188" y="1407"/>
                        <a:pt x="224" y="1423"/>
                        <a:pt x="296" y="1455"/>
                      </a:cubicBezTo>
                      <a:cubicBezTo>
                        <a:pt x="319" y="1521"/>
                        <a:pt x="330" y="1553"/>
                        <a:pt x="353" y="1618"/>
                      </a:cubicBezTo>
                      <a:cubicBezTo>
                        <a:pt x="327" y="1620"/>
                        <a:pt x="314" y="1621"/>
                        <a:pt x="288" y="1623"/>
                      </a:cubicBezTo>
                      <a:cubicBezTo>
                        <a:pt x="300" y="1648"/>
                        <a:pt x="305" y="1661"/>
                        <a:pt x="317" y="1686"/>
                      </a:cubicBezTo>
                      <a:cubicBezTo>
                        <a:pt x="335" y="1693"/>
                        <a:pt x="345" y="1697"/>
                        <a:pt x="363" y="1704"/>
                      </a:cubicBezTo>
                      <a:cubicBezTo>
                        <a:pt x="374" y="1734"/>
                        <a:pt x="380" y="1749"/>
                        <a:pt x="391" y="1779"/>
                      </a:cubicBezTo>
                      <a:cubicBezTo>
                        <a:pt x="431" y="1761"/>
                        <a:pt x="451" y="1753"/>
                        <a:pt x="492" y="1736"/>
                      </a:cubicBezTo>
                      <a:cubicBezTo>
                        <a:pt x="504" y="1718"/>
                        <a:pt x="510" y="1709"/>
                        <a:pt x="521" y="1691"/>
                      </a:cubicBezTo>
                      <a:cubicBezTo>
                        <a:pt x="545" y="1689"/>
                        <a:pt x="557" y="1688"/>
                        <a:pt x="580" y="1686"/>
                      </a:cubicBezTo>
                      <a:cubicBezTo>
                        <a:pt x="601" y="1724"/>
                        <a:pt x="611" y="1743"/>
                        <a:pt x="632" y="1781"/>
                      </a:cubicBezTo>
                      <a:cubicBezTo>
                        <a:pt x="624" y="1809"/>
                        <a:pt x="620" y="1823"/>
                        <a:pt x="613" y="1851"/>
                      </a:cubicBezTo>
                      <a:cubicBezTo>
                        <a:pt x="638" y="1866"/>
                        <a:pt x="651" y="1873"/>
                        <a:pt x="677" y="1888"/>
                      </a:cubicBezTo>
                      <a:cubicBezTo>
                        <a:pt x="709" y="1915"/>
                        <a:pt x="725" y="1929"/>
                        <a:pt x="758" y="1956"/>
                      </a:cubicBezTo>
                      <a:cubicBezTo>
                        <a:pt x="774" y="1992"/>
                        <a:pt x="782" y="2010"/>
                        <a:pt x="798" y="2047"/>
                      </a:cubicBezTo>
                      <a:cubicBezTo>
                        <a:pt x="847" y="2025"/>
                        <a:pt x="872" y="2014"/>
                        <a:pt x="922" y="1992"/>
                      </a:cubicBezTo>
                      <a:cubicBezTo>
                        <a:pt x="945" y="1980"/>
                        <a:pt x="957" y="1974"/>
                        <a:pt x="981" y="1962"/>
                      </a:cubicBezTo>
                      <a:cubicBezTo>
                        <a:pt x="1009" y="1963"/>
                        <a:pt x="1023" y="1963"/>
                        <a:pt x="1051" y="1964"/>
                      </a:cubicBezTo>
                      <a:cubicBezTo>
                        <a:pt x="1058" y="1988"/>
                        <a:pt x="1061" y="2001"/>
                        <a:pt x="1068" y="2025"/>
                      </a:cubicBezTo>
                      <a:cubicBezTo>
                        <a:pt x="1150" y="2031"/>
                        <a:pt x="1191" y="2035"/>
                        <a:pt x="1273" y="2041"/>
                      </a:cubicBezTo>
                      <a:cubicBezTo>
                        <a:pt x="1290" y="2017"/>
                        <a:pt x="1299" y="2004"/>
                        <a:pt x="1315" y="1980"/>
                      </a:cubicBezTo>
                      <a:cubicBezTo>
                        <a:pt x="1412" y="1985"/>
                        <a:pt x="1460" y="1988"/>
                        <a:pt x="1556" y="1993"/>
                      </a:cubicBezTo>
                      <a:cubicBezTo>
                        <a:pt x="1546" y="2070"/>
                        <a:pt x="1541" y="2109"/>
                        <a:pt x="1530" y="2186"/>
                      </a:cubicBezTo>
                      <a:cubicBezTo>
                        <a:pt x="1614" y="2206"/>
                        <a:pt x="1657" y="2216"/>
                        <a:pt x="1741" y="2236"/>
                      </a:cubicBezTo>
                      <a:cubicBezTo>
                        <a:pt x="1791" y="2227"/>
                        <a:pt x="1816" y="2223"/>
                        <a:pt x="1866" y="2213"/>
                      </a:cubicBezTo>
                      <a:cubicBezTo>
                        <a:pt x="1867" y="2159"/>
                        <a:pt x="1867" y="2132"/>
                        <a:pt x="1868" y="2078"/>
                      </a:cubicBezTo>
                      <a:cubicBezTo>
                        <a:pt x="1927" y="2082"/>
                        <a:pt x="1956" y="2083"/>
                        <a:pt x="2015" y="2087"/>
                      </a:cubicBezTo>
                      <a:cubicBezTo>
                        <a:pt x="2035" y="2067"/>
                        <a:pt x="2044" y="2058"/>
                        <a:pt x="2063" y="2038"/>
                      </a:cubicBezTo>
                      <a:cubicBezTo>
                        <a:pt x="2037" y="2033"/>
                        <a:pt x="2024" y="2031"/>
                        <a:pt x="1999" y="2026"/>
                      </a:cubicBezTo>
                      <a:cubicBezTo>
                        <a:pt x="1987" y="1997"/>
                        <a:pt x="1981" y="1982"/>
                        <a:pt x="1970" y="1952"/>
                      </a:cubicBezTo>
                      <a:cubicBezTo>
                        <a:pt x="2001" y="1936"/>
                        <a:pt x="2016" y="1928"/>
                        <a:pt x="2047" y="1913"/>
                      </a:cubicBezTo>
                      <a:cubicBezTo>
                        <a:pt x="2088" y="1907"/>
                        <a:pt x="2108" y="1904"/>
                        <a:pt x="2148" y="1899"/>
                      </a:cubicBezTo>
                      <a:cubicBezTo>
                        <a:pt x="2158" y="1871"/>
                        <a:pt x="2163" y="1858"/>
                        <a:pt x="2173" y="1830"/>
                      </a:cubicBezTo>
                      <a:cubicBezTo>
                        <a:pt x="2211" y="1831"/>
                        <a:pt x="2230" y="1832"/>
                        <a:pt x="2268" y="1833"/>
                      </a:cubicBezTo>
                      <a:cubicBezTo>
                        <a:pt x="2249" y="1793"/>
                        <a:pt x="2240" y="1774"/>
                        <a:pt x="2221" y="1734"/>
                      </a:cubicBezTo>
                      <a:cubicBezTo>
                        <a:pt x="2243" y="1736"/>
                        <a:pt x="2253" y="1737"/>
                        <a:pt x="2275" y="1739"/>
                      </a:cubicBezTo>
                      <a:cubicBezTo>
                        <a:pt x="2292" y="1714"/>
                        <a:pt x="2300" y="1702"/>
                        <a:pt x="2317" y="1677"/>
                      </a:cubicBezTo>
                      <a:cubicBezTo>
                        <a:pt x="2301" y="1650"/>
                        <a:pt x="2292" y="1636"/>
                        <a:pt x="2276" y="1608"/>
                      </a:cubicBezTo>
                      <a:cubicBezTo>
                        <a:pt x="2314" y="1602"/>
                        <a:pt x="2333" y="1599"/>
                        <a:pt x="2371" y="1593"/>
                      </a:cubicBezTo>
                      <a:cubicBezTo>
                        <a:pt x="2419" y="1581"/>
                        <a:pt x="2443" y="1575"/>
                        <a:pt x="2490" y="1563"/>
                      </a:cubicBezTo>
                      <a:cubicBezTo>
                        <a:pt x="2511" y="1593"/>
                        <a:pt x="2522" y="1609"/>
                        <a:pt x="2543" y="1639"/>
                      </a:cubicBezTo>
                      <a:cubicBezTo>
                        <a:pt x="2541" y="1613"/>
                        <a:pt x="2540" y="1600"/>
                        <a:pt x="2538" y="1573"/>
                      </a:cubicBezTo>
                      <a:cubicBezTo>
                        <a:pt x="2564" y="1559"/>
                        <a:pt x="2577" y="1552"/>
                        <a:pt x="2604" y="1537"/>
                      </a:cubicBezTo>
                      <a:cubicBezTo>
                        <a:pt x="2630" y="1528"/>
                        <a:pt x="2643" y="1523"/>
                        <a:pt x="2669" y="1514"/>
                      </a:cubicBezTo>
                      <a:cubicBezTo>
                        <a:pt x="2698" y="1502"/>
                        <a:pt x="2712" y="1496"/>
                        <a:pt x="2741" y="1484"/>
                      </a:cubicBezTo>
                      <a:cubicBezTo>
                        <a:pt x="2772" y="1506"/>
                        <a:pt x="2787" y="1517"/>
                        <a:pt x="2818" y="1539"/>
                      </a:cubicBezTo>
                      <a:cubicBezTo>
                        <a:pt x="2880" y="1552"/>
                        <a:pt x="2911" y="1558"/>
                        <a:pt x="2973" y="1571"/>
                      </a:cubicBezTo>
                      <a:cubicBezTo>
                        <a:pt x="2983" y="1543"/>
                        <a:pt x="2988" y="1529"/>
                        <a:pt x="2997" y="1501"/>
                      </a:cubicBezTo>
                      <a:cubicBezTo>
                        <a:pt x="2967" y="1482"/>
                        <a:pt x="2951" y="1472"/>
                        <a:pt x="2920" y="1453"/>
                      </a:cubicBezTo>
                      <a:cubicBezTo>
                        <a:pt x="2916" y="1423"/>
                        <a:pt x="2914" y="1409"/>
                        <a:pt x="2909" y="1380"/>
                      </a:cubicBezTo>
                      <a:cubicBezTo>
                        <a:pt x="2947" y="1385"/>
                        <a:pt x="2966" y="1388"/>
                        <a:pt x="3004" y="1394"/>
                      </a:cubicBezTo>
                      <a:cubicBezTo>
                        <a:pt x="3015" y="1337"/>
                        <a:pt x="3020" y="1309"/>
                        <a:pt x="3030" y="1252"/>
                      </a:cubicBezTo>
                      <a:cubicBezTo>
                        <a:pt x="3042" y="1231"/>
                        <a:pt x="3048" y="1221"/>
                        <a:pt x="3060" y="1200"/>
                      </a:cubicBezTo>
                      <a:cubicBezTo>
                        <a:pt x="3043" y="1189"/>
                        <a:pt x="3035" y="1183"/>
                        <a:pt x="3019" y="1172"/>
                      </a:cubicBezTo>
                      <a:cubicBezTo>
                        <a:pt x="3023" y="1161"/>
                        <a:pt x="3026" y="1155"/>
                        <a:pt x="3031" y="1143"/>
                      </a:cubicBezTo>
                      <a:cubicBezTo>
                        <a:pt x="3071" y="1154"/>
                        <a:pt x="3091" y="1159"/>
                        <a:pt x="3132" y="1170"/>
                      </a:cubicBezTo>
                      <a:cubicBezTo>
                        <a:pt x="3118" y="1149"/>
                        <a:pt x="3111" y="1139"/>
                        <a:pt x="3097" y="1119"/>
                      </a:cubicBezTo>
                      <a:cubicBezTo>
                        <a:pt x="3080" y="1090"/>
                        <a:pt x="3072" y="1076"/>
                        <a:pt x="3055" y="1048"/>
                      </a:cubicBezTo>
                      <a:cubicBezTo>
                        <a:pt x="3010" y="1049"/>
                        <a:pt x="2987" y="1049"/>
                        <a:pt x="2942" y="1050"/>
                      </a:cubicBezTo>
                      <a:cubicBezTo>
                        <a:pt x="2954" y="1020"/>
                        <a:pt x="2960" y="1004"/>
                        <a:pt x="2972" y="974"/>
                      </a:cubicBezTo>
                      <a:cubicBezTo>
                        <a:pt x="2956" y="933"/>
                        <a:pt x="2947" y="913"/>
                        <a:pt x="2931" y="872"/>
                      </a:cubicBezTo>
                      <a:cubicBezTo>
                        <a:pt x="2910" y="868"/>
                        <a:pt x="2899" y="866"/>
                        <a:pt x="2878" y="861"/>
                      </a:cubicBezTo>
                      <a:cubicBezTo>
                        <a:pt x="2865" y="873"/>
                        <a:pt x="2859" y="878"/>
                        <a:pt x="2847" y="889"/>
                      </a:cubicBezTo>
                      <a:cubicBezTo>
                        <a:pt x="2821" y="857"/>
                        <a:pt x="2808" y="842"/>
                        <a:pt x="2782" y="810"/>
                      </a:cubicBezTo>
                    </a:path>
                  </a:pathLst>
                </a:custGeom>
                <a:solidFill>
                  <a:srgbClr val="B2B2B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" name="garwoliński"/>
                <p:cNvSpPr>
                  <a:spLocks/>
                </p:cNvSpPr>
                <p:nvPr/>
              </p:nvSpPr>
              <p:spPr bwMode="auto">
                <a:xfrm>
                  <a:off x="3571091" y="4105158"/>
                  <a:ext cx="1208827" cy="1153680"/>
                </a:xfrm>
                <a:custGeom>
                  <a:avLst/>
                  <a:gdLst>
                    <a:gd name="T0" fmla="*/ 3219 w 3770"/>
                    <a:gd name="T1" fmla="*/ 503 h 3598"/>
                    <a:gd name="T2" fmla="*/ 2977 w 3770"/>
                    <a:gd name="T3" fmla="*/ 453 h 3598"/>
                    <a:gd name="T4" fmla="*/ 2725 w 3770"/>
                    <a:gd name="T5" fmla="*/ 578 h 3598"/>
                    <a:gd name="T6" fmla="*/ 2373 w 3770"/>
                    <a:gd name="T7" fmla="*/ 374 h 3598"/>
                    <a:gd name="T8" fmla="*/ 2155 w 3770"/>
                    <a:gd name="T9" fmla="*/ 190 h 3598"/>
                    <a:gd name="T10" fmla="*/ 2026 w 3770"/>
                    <a:gd name="T11" fmla="*/ 307 h 3598"/>
                    <a:gd name="T12" fmla="*/ 1818 w 3770"/>
                    <a:gd name="T13" fmla="*/ 208 h 3598"/>
                    <a:gd name="T14" fmla="*/ 1671 w 3770"/>
                    <a:gd name="T15" fmla="*/ 0 h 3598"/>
                    <a:gd name="T16" fmla="*/ 1494 w 3770"/>
                    <a:gd name="T17" fmla="*/ 107 h 3598"/>
                    <a:gd name="T18" fmla="*/ 1372 w 3770"/>
                    <a:gd name="T19" fmla="*/ 247 h 3598"/>
                    <a:gd name="T20" fmla="*/ 1244 w 3770"/>
                    <a:gd name="T21" fmla="*/ 404 h 3598"/>
                    <a:gd name="T22" fmla="*/ 1136 w 3770"/>
                    <a:gd name="T23" fmla="*/ 514 h 3598"/>
                    <a:gd name="T24" fmla="*/ 1072 w 3770"/>
                    <a:gd name="T25" fmla="*/ 602 h 3598"/>
                    <a:gd name="T26" fmla="*/ 1090 w 3770"/>
                    <a:gd name="T27" fmla="*/ 819 h 3598"/>
                    <a:gd name="T28" fmla="*/ 911 w 3770"/>
                    <a:gd name="T29" fmla="*/ 906 h 3598"/>
                    <a:gd name="T30" fmla="*/ 1043 w 3770"/>
                    <a:gd name="T31" fmla="*/ 996 h 3598"/>
                    <a:gd name="T32" fmla="*/ 1144 w 3770"/>
                    <a:gd name="T33" fmla="*/ 1107 h 3598"/>
                    <a:gd name="T34" fmla="*/ 1166 w 3770"/>
                    <a:gd name="T35" fmla="*/ 1215 h 3598"/>
                    <a:gd name="T36" fmla="*/ 862 w 3770"/>
                    <a:gd name="T37" fmla="*/ 1164 h 3598"/>
                    <a:gd name="T38" fmla="*/ 768 w 3770"/>
                    <a:gd name="T39" fmla="*/ 1295 h 3598"/>
                    <a:gd name="T40" fmla="*/ 363 w 3770"/>
                    <a:gd name="T41" fmla="*/ 1265 h 3598"/>
                    <a:gd name="T42" fmla="*/ 201 w 3770"/>
                    <a:gd name="T43" fmla="*/ 1245 h 3598"/>
                    <a:gd name="T44" fmla="*/ 175 w 3770"/>
                    <a:gd name="T45" fmla="*/ 1343 h 3598"/>
                    <a:gd name="T46" fmla="*/ 125 w 3770"/>
                    <a:gd name="T47" fmla="*/ 1464 h 3598"/>
                    <a:gd name="T48" fmla="*/ 0 w 3770"/>
                    <a:gd name="T49" fmla="*/ 1397 h 3598"/>
                    <a:gd name="T50" fmla="*/ 182 w 3770"/>
                    <a:gd name="T51" fmla="*/ 1696 h 3598"/>
                    <a:gd name="T52" fmla="*/ 614 w 3770"/>
                    <a:gd name="T53" fmla="*/ 1946 h 3598"/>
                    <a:gd name="T54" fmla="*/ 867 w 3770"/>
                    <a:gd name="T55" fmla="*/ 2455 h 3598"/>
                    <a:gd name="T56" fmla="*/ 842 w 3770"/>
                    <a:gd name="T57" fmla="*/ 2742 h 3598"/>
                    <a:gd name="T58" fmla="*/ 1012 w 3770"/>
                    <a:gd name="T59" fmla="*/ 3003 h 3598"/>
                    <a:gd name="T60" fmla="*/ 1341 w 3770"/>
                    <a:gd name="T61" fmla="*/ 3232 h 3598"/>
                    <a:gd name="T62" fmla="*/ 1752 w 3770"/>
                    <a:gd name="T63" fmla="*/ 3491 h 3598"/>
                    <a:gd name="T64" fmla="*/ 2075 w 3770"/>
                    <a:gd name="T65" fmla="*/ 3468 h 3598"/>
                    <a:gd name="T66" fmla="*/ 2138 w 3770"/>
                    <a:gd name="T67" fmla="*/ 3189 h 3598"/>
                    <a:gd name="T68" fmla="*/ 2417 w 3770"/>
                    <a:gd name="T69" fmla="*/ 3319 h 3598"/>
                    <a:gd name="T70" fmla="*/ 2572 w 3770"/>
                    <a:gd name="T71" fmla="*/ 3436 h 3598"/>
                    <a:gd name="T72" fmla="*/ 2728 w 3770"/>
                    <a:gd name="T73" fmla="*/ 3478 h 3598"/>
                    <a:gd name="T74" fmla="*/ 2886 w 3770"/>
                    <a:gd name="T75" fmla="*/ 3307 h 3598"/>
                    <a:gd name="T76" fmla="*/ 3030 w 3770"/>
                    <a:gd name="T77" fmla="*/ 3291 h 3598"/>
                    <a:gd name="T78" fmla="*/ 3230 w 3770"/>
                    <a:gd name="T79" fmla="*/ 3065 h 3598"/>
                    <a:gd name="T80" fmla="*/ 3438 w 3770"/>
                    <a:gd name="T81" fmla="*/ 3022 h 3598"/>
                    <a:gd name="T82" fmla="*/ 3501 w 3770"/>
                    <a:gd name="T83" fmla="*/ 2815 h 3598"/>
                    <a:gd name="T84" fmla="*/ 3452 w 3770"/>
                    <a:gd name="T85" fmla="*/ 2721 h 3598"/>
                    <a:gd name="T86" fmla="*/ 3241 w 3770"/>
                    <a:gd name="T87" fmla="*/ 2492 h 3598"/>
                    <a:gd name="T88" fmla="*/ 3150 w 3770"/>
                    <a:gd name="T89" fmla="*/ 2388 h 3598"/>
                    <a:gd name="T90" fmla="*/ 3268 w 3770"/>
                    <a:gd name="T91" fmla="*/ 2257 h 3598"/>
                    <a:gd name="T92" fmla="*/ 3506 w 3770"/>
                    <a:gd name="T93" fmla="*/ 2199 h 3598"/>
                    <a:gd name="T94" fmla="*/ 3659 w 3770"/>
                    <a:gd name="T95" fmla="*/ 2097 h 3598"/>
                    <a:gd name="T96" fmla="*/ 3770 w 3770"/>
                    <a:gd name="T97" fmla="*/ 1956 h 3598"/>
                    <a:gd name="T98" fmla="*/ 3688 w 3770"/>
                    <a:gd name="T99" fmla="*/ 1749 h 3598"/>
                    <a:gd name="T100" fmla="*/ 3513 w 3770"/>
                    <a:gd name="T101" fmla="*/ 1526 h 3598"/>
                    <a:gd name="T102" fmla="*/ 3183 w 3770"/>
                    <a:gd name="T103" fmla="*/ 1598 h 3598"/>
                    <a:gd name="T104" fmla="*/ 3132 w 3770"/>
                    <a:gd name="T105" fmla="*/ 1430 h 3598"/>
                    <a:gd name="T106" fmla="*/ 3347 w 3770"/>
                    <a:gd name="T107" fmla="*/ 1281 h 3598"/>
                    <a:gd name="T108" fmla="*/ 3495 w 3770"/>
                    <a:gd name="T109" fmla="*/ 1085 h 3598"/>
                    <a:gd name="T110" fmla="*/ 3326 w 3770"/>
                    <a:gd name="T111" fmla="*/ 843 h 3598"/>
                    <a:gd name="T112" fmla="*/ 3281 w 3770"/>
                    <a:gd name="T113" fmla="*/ 677 h 3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770" h="3598">
                      <a:moveTo>
                        <a:pt x="3279" y="616"/>
                      </a:moveTo>
                      <a:cubicBezTo>
                        <a:pt x="3249" y="600"/>
                        <a:pt x="3233" y="593"/>
                        <a:pt x="3203" y="577"/>
                      </a:cubicBezTo>
                      <a:cubicBezTo>
                        <a:pt x="3210" y="547"/>
                        <a:pt x="3213" y="533"/>
                        <a:pt x="3219" y="503"/>
                      </a:cubicBezTo>
                      <a:cubicBezTo>
                        <a:pt x="3244" y="477"/>
                        <a:pt x="3256" y="464"/>
                        <a:pt x="3280" y="439"/>
                      </a:cubicBezTo>
                      <a:cubicBezTo>
                        <a:pt x="3181" y="410"/>
                        <a:pt x="3130" y="396"/>
                        <a:pt x="3031" y="368"/>
                      </a:cubicBezTo>
                      <a:cubicBezTo>
                        <a:pt x="3009" y="402"/>
                        <a:pt x="2998" y="419"/>
                        <a:pt x="2977" y="453"/>
                      </a:cubicBezTo>
                      <a:cubicBezTo>
                        <a:pt x="2961" y="480"/>
                        <a:pt x="2953" y="493"/>
                        <a:pt x="2936" y="520"/>
                      </a:cubicBezTo>
                      <a:cubicBezTo>
                        <a:pt x="2895" y="541"/>
                        <a:pt x="2874" y="552"/>
                        <a:pt x="2833" y="573"/>
                      </a:cubicBezTo>
                      <a:cubicBezTo>
                        <a:pt x="2790" y="575"/>
                        <a:pt x="2768" y="576"/>
                        <a:pt x="2725" y="578"/>
                      </a:cubicBezTo>
                      <a:cubicBezTo>
                        <a:pt x="2696" y="543"/>
                        <a:pt x="2682" y="525"/>
                        <a:pt x="2653" y="491"/>
                      </a:cubicBezTo>
                      <a:cubicBezTo>
                        <a:pt x="2595" y="462"/>
                        <a:pt x="2567" y="448"/>
                        <a:pt x="2510" y="420"/>
                      </a:cubicBezTo>
                      <a:cubicBezTo>
                        <a:pt x="2455" y="402"/>
                        <a:pt x="2428" y="392"/>
                        <a:pt x="2373" y="374"/>
                      </a:cubicBezTo>
                      <a:cubicBezTo>
                        <a:pt x="2347" y="344"/>
                        <a:pt x="2334" y="329"/>
                        <a:pt x="2307" y="299"/>
                      </a:cubicBezTo>
                      <a:cubicBezTo>
                        <a:pt x="2278" y="271"/>
                        <a:pt x="2264" y="257"/>
                        <a:pt x="2235" y="229"/>
                      </a:cubicBezTo>
                      <a:cubicBezTo>
                        <a:pt x="2203" y="214"/>
                        <a:pt x="2187" y="206"/>
                        <a:pt x="2155" y="190"/>
                      </a:cubicBezTo>
                      <a:cubicBezTo>
                        <a:pt x="2119" y="162"/>
                        <a:pt x="2100" y="148"/>
                        <a:pt x="2064" y="120"/>
                      </a:cubicBezTo>
                      <a:cubicBezTo>
                        <a:pt x="2041" y="134"/>
                        <a:pt x="2030" y="141"/>
                        <a:pt x="2007" y="154"/>
                      </a:cubicBezTo>
                      <a:cubicBezTo>
                        <a:pt x="2014" y="215"/>
                        <a:pt x="2018" y="246"/>
                        <a:pt x="2026" y="307"/>
                      </a:cubicBezTo>
                      <a:cubicBezTo>
                        <a:pt x="1986" y="318"/>
                        <a:pt x="1966" y="323"/>
                        <a:pt x="1925" y="334"/>
                      </a:cubicBezTo>
                      <a:cubicBezTo>
                        <a:pt x="1927" y="285"/>
                        <a:pt x="1928" y="261"/>
                        <a:pt x="1930" y="212"/>
                      </a:cubicBezTo>
                      <a:cubicBezTo>
                        <a:pt x="1885" y="210"/>
                        <a:pt x="1863" y="209"/>
                        <a:pt x="1818" y="208"/>
                      </a:cubicBezTo>
                      <a:cubicBezTo>
                        <a:pt x="1792" y="187"/>
                        <a:pt x="1778" y="177"/>
                        <a:pt x="1752" y="156"/>
                      </a:cubicBezTo>
                      <a:cubicBezTo>
                        <a:pt x="1737" y="104"/>
                        <a:pt x="1729" y="78"/>
                        <a:pt x="1714" y="27"/>
                      </a:cubicBezTo>
                      <a:cubicBezTo>
                        <a:pt x="1697" y="16"/>
                        <a:pt x="1688" y="11"/>
                        <a:pt x="1671" y="0"/>
                      </a:cubicBezTo>
                      <a:cubicBezTo>
                        <a:pt x="1645" y="33"/>
                        <a:pt x="1632" y="50"/>
                        <a:pt x="1606" y="82"/>
                      </a:cubicBezTo>
                      <a:cubicBezTo>
                        <a:pt x="1593" y="104"/>
                        <a:pt x="1587" y="114"/>
                        <a:pt x="1573" y="135"/>
                      </a:cubicBezTo>
                      <a:cubicBezTo>
                        <a:pt x="1542" y="124"/>
                        <a:pt x="1526" y="118"/>
                        <a:pt x="1494" y="107"/>
                      </a:cubicBezTo>
                      <a:cubicBezTo>
                        <a:pt x="1476" y="133"/>
                        <a:pt x="1467" y="146"/>
                        <a:pt x="1449" y="172"/>
                      </a:cubicBezTo>
                      <a:cubicBezTo>
                        <a:pt x="1419" y="168"/>
                        <a:pt x="1405" y="166"/>
                        <a:pt x="1375" y="162"/>
                      </a:cubicBezTo>
                      <a:cubicBezTo>
                        <a:pt x="1374" y="196"/>
                        <a:pt x="1373" y="213"/>
                        <a:pt x="1372" y="247"/>
                      </a:cubicBezTo>
                      <a:cubicBezTo>
                        <a:pt x="1354" y="260"/>
                        <a:pt x="1345" y="267"/>
                        <a:pt x="1328" y="281"/>
                      </a:cubicBezTo>
                      <a:cubicBezTo>
                        <a:pt x="1329" y="325"/>
                        <a:pt x="1329" y="347"/>
                        <a:pt x="1330" y="391"/>
                      </a:cubicBezTo>
                      <a:cubicBezTo>
                        <a:pt x="1296" y="396"/>
                        <a:pt x="1278" y="399"/>
                        <a:pt x="1244" y="404"/>
                      </a:cubicBezTo>
                      <a:cubicBezTo>
                        <a:pt x="1263" y="427"/>
                        <a:pt x="1272" y="439"/>
                        <a:pt x="1291" y="462"/>
                      </a:cubicBezTo>
                      <a:cubicBezTo>
                        <a:pt x="1283" y="479"/>
                        <a:pt x="1279" y="487"/>
                        <a:pt x="1271" y="504"/>
                      </a:cubicBezTo>
                      <a:cubicBezTo>
                        <a:pt x="1217" y="508"/>
                        <a:pt x="1190" y="510"/>
                        <a:pt x="1136" y="514"/>
                      </a:cubicBezTo>
                      <a:cubicBezTo>
                        <a:pt x="1089" y="519"/>
                        <a:pt x="1066" y="521"/>
                        <a:pt x="1019" y="525"/>
                      </a:cubicBezTo>
                      <a:cubicBezTo>
                        <a:pt x="1019" y="545"/>
                        <a:pt x="1018" y="555"/>
                        <a:pt x="1018" y="574"/>
                      </a:cubicBezTo>
                      <a:cubicBezTo>
                        <a:pt x="1040" y="586"/>
                        <a:pt x="1050" y="591"/>
                        <a:pt x="1072" y="602"/>
                      </a:cubicBezTo>
                      <a:cubicBezTo>
                        <a:pt x="1069" y="637"/>
                        <a:pt x="1067" y="654"/>
                        <a:pt x="1063" y="688"/>
                      </a:cubicBezTo>
                      <a:cubicBezTo>
                        <a:pt x="1099" y="715"/>
                        <a:pt x="1117" y="728"/>
                        <a:pt x="1153" y="755"/>
                      </a:cubicBezTo>
                      <a:cubicBezTo>
                        <a:pt x="1128" y="781"/>
                        <a:pt x="1115" y="793"/>
                        <a:pt x="1090" y="819"/>
                      </a:cubicBezTo>
                      <a:cubicBezTo>
                        <a:pt x="1046" y="819"/>
                        <a:pt x="1024" y="819"/>
                        <a:pt x="980" y="818"/>
                      </a:cubicBezTo>
                      <a:cubicBezTo>
                        <a:pt x="979" y="850"/>
                        <a:pt x="979" y="866"/>
                        <a:pt x="978" y="898"/>
                      </a:cubicBezTo>
                      <a:cubicBezTo>
                        <a:pt x="951" y="902"/>
                        <a:pt x="938" y="903"/>
                        <a:pt x="911" y="906"/>
                      </a:cubicBezTo>
                      <a:cubicBezTo>
                        <a:pt x="923" y="925"/>
                        <a:pt x="929" y="934"/>
                        <a:pt x="940" y="952"/>
                      </a:cubicBezTo>
                      <a:cubicBezTo>
                        <a:pt x="957" y="965"/>
                        <a:pt x="965" y="972"/>
                        <a:pt x="982" y="985"/>
                      </a:cubicBezTo>
                      <a:cubicBezTo>
                        <a:pt x="1006" y="989"/>
                        <a:pt x="1019" y="992"/>
                        <a:pt x="1043" y="996"/>
                      </a:cubicBezTo>
                      <a:cubicBezTo>
                        <a:pt x="1070" y="997"/>
                        <a:pt x="1083" y="998"/>
                        <a:pt x="1110" y="1000"/>
                      </a:cubicBezTo>
                      <a:cubicBezTo>
                        <a:pt x="1095" y="1031"/>
                        <a:pt x="1087" y="1047"/>
                        <a:pt x="1072" y="1078"/>
                      </a:cubicBezTo>
                      <a:cubicBezTo>
                        <a:pt x="1101" y="1090"/>
                        <a:pt x="1115" y="1096"/>
                        <a:pt x="1144" y="1107"/>
                      </a:cubicBezTo>
                      <a:cubicBezTo>
                        <a:pt x="1161" y="1108"/>
                        <a:pt x="1170" y="1109"/>
                        <a:pt x="1187" y="1110"/>
                      </a:cubicBezTo>
                      <a:cubicBezTo>
                        <a:pt x="1194" y="1145"/>
                        <a:pt x="1197" y="1163"/>
                        <a:pt x="1204" y="1198"/>
                      </a:cubicBezTo>
                      <a:cubicBezTo>
                        <a:pt x="1189" y="1205"/>
                        <a:pt x="1181" y="1208"/>
                        <a:pt x="1166" y="1215"/>
                      </a:cubicBezTo>
                      <a:cubicBezTo>
                        <a:pt x="1130" y="1190"/>
                        <a:pt x="1112" y="1178"/>
                        <a:pt x="1076" y="1153"/>
                      </a:cubicBezTo>
                      <a:cubicBezTo>
                        <a:pt x="1032" y="1145"/>
                        <a:pt x="1010" y="1141"/>
                        <a:pt x="967" y="1133"/>
                      </a:cubicBezTo>
                      <a:cubicBezTo>
                        <a:pt x="925" y="1146"/>
                        <a:pt x="904" y="1152"/>
                        <a:pt x="862" y="1164"/>
                      </a:cubicBezTo>
                      <a:cubicBezTo>
                        <a:pt x="833" y="1169"/>
                        <a:pt x="818" y="1172"/>
                        <a:pt x="789" y="1178"/>
                      </a:cubicBezTo>
                      <a:cubicBezTo>
                        <a:pt x="779" y="1194"/>
                        <a:pt x="774" y="1203"/>
                        <a:pt x="764" y="1220"/>
                      </a:cubicBezTo>
                      <a:cubicBezTo>
                        <a:pt x="766" y="1250"/>
                        <a:pt x="767" y="1265"/>
                        <a:pt x="768" y="1295"/>
                      </a:cubicBezTo>
                      <a:cubicBezTo>
                        <a:pt x="742" y="1290"/>
                        <a:pt x="728" y="1288"/>
                        <a:pt x="702" y="1284"/>
                      </a:cubicBezTo>
                      <a:cubicBezTo>
                        <a:pt x="678" y="1255"/>
                        <a:pt x="666" y="1240"/>
                        <a:pt x="643" y="1211"/>
                      </a:cubicBezTo>
                      <a:cubicBezTo>
                        <a:pt x="531" y="1233"/>
                        <a:pt x="475" y="1243"/>
                        <a:pt x="363" y="1265"/>
                      </a:cubicBezTo>
                      <a:cubicBezTo>
                        <a:pt x="328" y="1237"/>
                        <a:pt x="310" y="1223"/>
                        <a:pt x="274" y="1195"/>
                      </a:cubicBezTo>
                      <a:cubicBezTo>
                        <a:pt x="253" y="1191"/>
                        <a:pt x="242" y="1189"/>
                        <a:pt x="220" y="1184"/>
                      </a:cubicBezTo>
                      <a:cubicBezTo>
                        <a:pt x="212" y="1209"/>
                        <a:pt x="209" y="1221"/>
                        <a:pt x="201" y="1245"/>
                      </a:cubicBezTo>
                      <a:cubicBezTo>
                        <a:pt x="179" y="1243"/>
                        <a:pt x="168" y="1242"/>
                        <a:pt x="147" y="1241"/>
                      </a:cubicBezTo>
                      <a:cubicBezTo>
                        <a:pt x="134" y="1262"/>
                        <a:pt x="128" y="1273"/>
                        <a:pt x="116" y="1294"/>
                      </a:cubicBezTo>
                      <a:cubicBezTo>
                        <a:pt x="139" y="1314"/>
                        <a:pt x="151" y="1324"/>
                        <a:pt x="175" y="1343"/>
                      </a:cubicBezTo>
                      <a:cubicBezTo>
                        <a:pt x="177" y="1366"/>
                        <a:pt x="178" y="1377"/>
                        <a:pt x="180" y="1400"/>
                      </a:cubicBezTo>
                      <a:cubicBezTo>
                        <a:pt x="166" y="1406"/>
                        <a:pt x="158" y="1409"/>
                        <a:pt x="144" y="1416"/>
                      </a:cubicBezTo>
                      <a:cubicBezTo>
                        <a:pt x="136" y="1435"/>
                        <a:pt x="132" y="1445"/>
                        <a:pt x="125" y="1464"/>
                      </a:cubicBezTo>
                      <a:cubicBezTo>
                        <a:pt x="106" y="1458"/>
                        <a:pt x="96" y="1454"/>
                        <a:pt x="77" y="1448"/>
                      </a:cubicBezTo>
                      <a:cubicBezTo>
                        <a:pt x="66" y="1427"/>
                        <a:pt x="60" y="1416"/>
                        <a:pt x="48" y="1395"/>
                      </a:cubicBezTo>
                      <a:cubicBezTo>
                        <a:pt x="29" y="1396"/>
                        <a:pt x="19" y="1396"/>
                        <a:pt x="0" y="1397"/>
                      </a:cubicBezTo>
                      <a:cubicBezTo>
                        <a:pt x="29" y="1455"/>
                        <a:pt x="44" y="1484"/>
                        <a:pt x="73" y="1542"/>
                      </a:cubicBezTo>
                      <a:cubicBezTo>
                        <a:pt x="83" y="1563"/>
                        <a:pt x="89" y="1574"/>
                        <a:pt x="99" y="1594"/>
                      </a:cubicBezTo>
                      <a:cubicBezTo>
                        <a:pt x="132" y="1635"/>
                        <a:pt x="149" y="1655"/>
                        <a:pt x="182" y="1696"/>
                      </a:cubicBezTo>
                      <a:cubicBezTo>
                        <a:pt x="232" y="1736"/>
                        <a:pt x="257" y="1755"/>
                        <a:pt x="307" y="1795"/>
                      </a:cubicBezTo>
                      <a:cubicBezTo>
                        <a:pt x="375" y="1808"/>
                        <a:pt x="409" y="1814"/>
                        <a:pt x="476" y="1827"/>
                      </a:cubicBezTo>
                      <a:cubicBezTo>
                        <a:pt x="531" y="1875"/>
                        <a:pt x="559" y="1898"/>
                        <a:pt x="614" y="1946"/>
                      </a:cubicBezTo>
                      <a:cubicBezTo>
                        <a:pt x="684" y="2009"/>
                        <a:pt x="719" y="2041"/>
                        <a:pt x="789" y="2105"/>
                      </a:cubicBezTo>
                      <a:cubicBezTo>
                        <a:pt x="820" y="2179"/>
                        <a:pt x="835" y="2216"/>
                        <a:pt x="867" y="2290"/>
                      </a:cubicBezTo>
                      <a:lnTo>
                        <a:pt x="867" y="2455"/>
                      </a:lnTo>
                      <a:cubicBezTo>
                        <a:pt x="845" y="2481"/>
                        <a:pt x="834" y="2494"/>
                        <a:pt x="812" y="2521"/>
                      </a:cubicBezTo>
                      <a:cubicBezTo>
                        <a:pt x="803" y="2555"/>
                        <a:pt x="798" y="2573"/>
                        <a:pt x="788" y="2607"/>
                      </a:cubicBezTo>
                      <a:cubicBezTo>
                        <a:pt x="810" y="2661"/>
                        <a:pt x="821" y="2688"/>
                        <a:pt x="842" y="2742"/>
                      </a:cubicBezTo>
                      <a:cubicBezTo>
                        <a:pt x="886" y="2758"/>
                        <a:pt x="908" y="2766"/>
                        <a:pt x="952" y="2781"/>
                      </a:cubicBezTo>
                      <a:cubicBezTo>
                        <a:pt x="954" y="2816"/>
                        <a:pt x="955" y="2834"/>
                        <a:pt x="958" y="2869"/>
                      </a:cubicBezTo>
                      <a:cubicBezTo>
                        <a:pt x="979" y="2922"/>
                        <a:pt x="990" y="2949"/>
                        <a:pt x="1012" y="3003"/>
                      </a:cubicBezTo>
                      <a:cubicBezTo>
                        <a:pt x="1053" y="3055"/>
                        <a:pt x="1074" y="3081"/>
                        <a:pt x="1115" y="3132"/>
                      </a:cubicBezTo>
                      <a:cubicBezTo>
                        <a:pt x="1142" y="3171"/>
                        <a:pt x="1155" y="3190"/>
                        <a:pt x="1182" y="3229"/>
                      </a:cubicBezTo>
                      <a:cubicBezTo>
                        <a:pt x="1246" y="3230"/>
                        <a:pt x="1277" y="3231"/>
                        <a:pt x="1341" y="3232"/>
                      </a:cubicBezTo>
                      <a:cubicBezTo>
                        <a:pt x="1442" y="3242"/>
                        <a:pt x="1492" y="3248"/>
                        <a:pt x="1593" y="3257"/>
                      </a:cubicBezTo>
                      <a:cubicBezTo>
                        <a:pt x="1627" y="3316"/>
                        <a:pt x="1645" y="3344"/>
                        <a:pt x="1679" y="3402"/>
                      </a:cubicBezTo>
                      <a:cubicBezTo>
                        <a:pt x="1708" y="3438"/>
                        <a:pt x="1723" y="3455"/>
                        <a:pt x="1752" y="3491"/>
                      </a:cubicBezTo>
                      <a:cubicBezTo>
                        <a:pt x="1835" y="3520"/>
                        <a:pt x="1877" y="3534"/>
                        <a:pt x="1960" y="3563"/>
                      </a:cubicBezTo>
                      <a:cubicBezTo>
                        <a:pt x="1967" y="3548"/>
                        <a:pt x="1971" y="3540"/>
                        <a:pt x="1978" y="3525"/>
                      </a:cubicBezTo>
                      <a:cubicBezTo>
                        <a:pt x="2017" y="3502"/>
                        <a:pt x="2036" y="3491"/>
                        <a:pt x="2075" y="3468"/>
                      </a:cubicBezTo>
                      <a:cubicBezTo>
                        <a:pt x="2084" y="3417"/>
                        <a:pt x="2089" y="3391"/>
                        <a:pt x="2098" y="3340"/>
                      </a:cubicBezTo>
                      <a:cubicBezTo>
                        <a:pt x="2082" y="3299"/>
                        <a:pt x="2074" y="3279"/>
                        <a:pt x="2059" y="3239"/>
                      </a:cubicBezTo>
                      <a:cubicBezTo>
                        <a:pt x="2091" y="3219"/>
                        <a:pt x="2106" y="3209"/>
                        <a:pt x="2138" y="3189"/>
                      </a:cubicBezTo>
                      <a:cubicBezTo>
                        <a:pt x="2175" y="3211"/>
                        <a:pt x="2194" y="3223"/>
                        <a:pt x="2231" y="3245"/>
                      </a:cubicBezTo>
                      <a:cubicBezTo>
                        <a:pt x="2261" y="3270"/>
                        <a:pt x="2276" y="3282"/>
                        <a:pt x="2306" y="3308"/>
                      </a:cubicBezTo>
                      <a:cubicBezTo>
                        <a:pt x="2350" y="3312"/>
                        <a:pt x="2372" y="3315"/>
                        <a:pt x="2417" y="3319"/>
                      </a:cubicBezTo>
                      <a:cubicBezTo>
                        <a:pt x="2445" y="3350"/>
                        <a:pt x="2459" y="3365"/>
                        <a:pt x="2487" y="3395"/>
                      </a:cubicBezTo>
                      <a:cubicBezTo>
                        <a:pt x="2512" y="3387"/>
                        <a:pt x="2525" y="3383"/>
                        <a:pt x="2550" y="3375"/>
                      </a:cubicBezTo>
                      <a:cubicBezTo>
                        <a:pt x="2559" y="3399"/>
                        <a:pt x="2563" y="3411"/>
                        <a:pt x="2572" y="3436"/>
                      </a:cubicBezTo>
                      <a:cubicBezTo>
                        <a:pt x="2580" y="3488"/>
                        <a:pt x="2585" y="3513"/>
                        <a:pt x="2593" y="3565"/>
                      </a:cubicBezTo>
                      <a:cubicBezTo>
                        <a:pt x="2640" y="3578"/>
                        <a:pt x="2663" y="3585"/>
                        <a:pt x="2709" y="3598"/>
                      </a:cubicBezTo>
                      <a:cubicBezTo>
                        <a:pt x="2717" y="3550"/>
                        <a:pt x="2721" y="3526"/>
                        <a:pt x="2728" y="3478"/>
                      </a:cubicBezTo>
                      <a:cubicBezTo>
                        <a:pt x="2746" y="3462"/>
                        <a:pt x="2755" y="3455"/>
                        <a:pt x="2773" y="3440"/>
                      </a:cubicBezTo>
                      <a:cubicBezTo>
                        <a:pt x="2766" y="3412"/>
                        <a:pt x="2763" y="3398"/>
                        <a:pt x="2755" y="3370"/>
                      </a:cubicBezTo>
                      <a:cubicBezTo>
                        <a:pt x="2808" y="3345"/>
                        <a:pt x="2834" y="3333"/>
                        <a:pt x="2886" y="3307"/>
                      </a:cubicBezTo>
                      <a:cubicBezTo>
                        <a:pt x="2897" y="3295"/>
                        <a:pt x="2902" y="3289"/>
                        <a:pt x="2913" y="3277"/>
                      </a:cubicBezTo>
                      <a:cubicBezTo>
                        <a:pt x="2929" y="3263"/>
                        <a:pt x="2938" y="3257"/>
                        <a:pt x="2954" y="3243"/>
                      </a:cubicBezTo>
                      <a:cubicBezTo>
                        <a:pt x="2984" y="3262"/>
                        <a:pt x="3000" y="3272"/>
                        <a:pt x="3030" y="3291"/>
                      </a:cubicBezTo>
                      <a:cubicBezTo>
                        <a:pt x="3099" y="3269"/>
                        <a:pt x="3133" y="3258"/>
                        <a:pt x="3202" y="3236"/>
                      </a:cubicBezTo>
                      <a:cubicBezTo>
                        <a:pt x="3201" y="3194"/>
                        <a:pt x="3200" y="3173"/>
                        <a:pt x="3198" y="3131"/>
                      </a:cubicBezTo>
                      <a:cubicBezTo>
                        <a:pt x="3211" y="3105"/>
                        <a:pt x="3217" y="3092"/>
                        <a:pt x="3230" y="3065"/>
                      </a:cubicBezTo>
                      <a:cubicBezTo>
                        <a:pt x="3255" y="3078"/>
                        <a:pt x="3268" y="3084"/>
                        <a:pt x="3293" y="3096"/>
                      </a:cubicBezTo>
                      <a:cubicBezTo>
                        <a:pt x="3306" y="3068"/>
                        <a:pt x="3313" y="3054"/>
                        <a:pt x="3325" y="3026"/>
                      </a:cubicBezTo>
                      <a:cubicBezTo>
                        <a:pt x="3370" y="3024"/>
                        <a:pt x="3393" y="3024"/>
                        <a:pt x="3438" y="3022"/>
                      </a:cubicBezTo>
                      <a:cubicBezTo>
                        <a:pt x="3440" y="2994"/>
                        <a:pt x="3441" y="2980"/>
                        <a:pt x="3443" y="2952"/>
                      </a:cubicBezTo>
                      <a:cubicBezTo>
                        <a:pt x="3430" y="2925"/>
                        <a:pt x="3424" y="2912"/>
                        <a:pt x="3411" y="2885"/>
                      </a:cubicBezTo>
                      <a:cubicBezTo>
                        <a:pt x="3447" y="2857"/>
                        <a:pt x="3465" y="2843"/>
                        <a:pt x="3501" y="2815"/>
                      </a:cubicBezTo>
                      <a:cubicBezTo>
                        <a:pt x="3521" y="2790"/>
                        <a:pt x="3531" y="2778"/>
                        <a:pt x="3551" y="2753"/>
                      </a:cubicBezTo>
                      <a:cubicBezTo>
                        <a:pt x="3540" y="2737"/>
                        <a:pt x="3535" y="2729"/>
                        <a:pt x="3524" y="2713"/>
                      </a:cubicBezTo>
                      <a:cubicBezTo>
                        <a:pt x="3495" y="2716"/>
                        <a:pt x="3481" y="2718"/>
                        <a:pt x="3452" y="2721"/>
                      </a:cubicBezTo>
                      <a:cubicBezTo>
                        <a:pt x="3420" y="2682"/>
                        <a:pt x="3404" y="2662"/>
                        <a:pt x="3371" y="2622"/>
                      </a:cubicBezTo>
                      <a:cubicBezTo>
                        <a:pt x="3364" y="2578"/>
                        <a:pt x="3361" y="2555"/>
                        <a:pt x="3354" y="2510"/>
                      </a:cubicBezTo>
                      <a:cubicBezTo>
                        <a:pt x="3308" y="2503"/>
                        <a:pt x="3286" y="2499"/>
                        <a:pt x="3241" y="2492"/>
                      </a:cubicBezTo>
                      <a:cubicBezTo>
                        <a:pt x="3246" y="2474"/>
                        <a:pt x="3249" y="2465"/>
                        <a:pt x="3254" y="2447"/>
                      </a:cubicBezTo>
                      <a:cubicBezTo>
                        <a:pt x="3214" y="2439"/>
                        <a:pt x="3194" y="2436"/>
                        <a:pt x="3155" y="2429"/>
                      </a:cubicBezTo>
                      <a:cubicBezTo>
                        <a:pt x="3153" y="2412"/>
                        <a:pt x="3152" y="2404"/>
                        <a:pt x="3150" y="2388"/>
                      </a:cubicBezTo>
                      <a:cubicBezTo>
                        <a:pt x="3174" y="2372"/>
                        <a:pt x="3185" y="2363"/>
                        <a:pt x="3209" y="2347"/>
                      </a:cubicBezTo>
                      <a:cubicBezTo>
                        <a:pt x="3204" y="2320"/>
                        <a:pt x="3201" y="2306"/>
                        <a:pt x="3195" y="2279"/>
                      </a:cubicBezTo>
                      <a:cubicBezTo>
                        <a:pt x="3225" y="2270"/>
                        <a:pt x="3239" y="2266"/>
                        <a:pt x="3268" y="2257"/>
                      </a:cubicBezTo>
                      <a:cubicBezTo>
                        <a:pt x="3290" y="2233"/>
                        <a:pt x="3301" y="2222"/>
                        <a:pt x="3322" y="2198"/>
                      </a:cubicBezTo>
                      <a:cubicBezTo>
                        <a:pt x="3360" y="2182"/>
                        <a:pt x="3379" y="2174"/>
                        <a:pt x="3417" y="2158"/>
                      </a:cubicBezTo>
                      <a:cubicBezTo>
                        <a:pt x="3453" y="2175"/>
                        <a:pt x="3471" y="2183"/>
                        <a:pt x="3506" y="2199"/>
                      </a:cubicBezTo>
                      <a:cubicBezTo>
                        <a:pt x="3507" y="2167"/>
                        <a:pt x="3507" y="2151"/>
                        <a:pt x="3507" y="2118"/>
                      </a:cubicBezTo>
                      <a:cubicBezTo>
                        <a:pt x="3539" y="2097"/>
                        <a:pt x="3555" y="2086"/>
                        <a:pt x="3587" y="2065"/>
                      </a:cubicBezTo>
                      <a:cubicBezTo>
                        <a:pt x="3616" y="2078"/>
                        <a:pt x="3630" y="2085"/>
                        <a:pt x="3659" y="2097"/>
                      </a:cubicBezTo>
                      <a:cubicBezTo>
                        <a:pt x="3675" y="2081"/>
                        <a:pt x="3683" y="2073"/>
                        <a:pt x="3699" y="2057"/>
                      </a:cubicBezTo>
                      <a:cubicBezTo>
                        <a:pt x="3718" y="2043"/>
                        <a:pt x="3728" y="2036"/>
                        <a:pt x="3748" y="2022"/>
                      </a:cubicBezTo>
                      <a:cubicBezTo>
                        <a:pt x="3757" y="1996"/>
                        <a:pt x="3761" y="1982"/>
                        <a:pt x="3770" y="1956"/>
                      </a:cubicBezTo>
                      <a:cubicBezTo>
                        <a:pt x="3765" y="1939"/>
                        <a:pt x="3762" y="1931"/>
                        <a:pt x="3757" y="1915"/>
                      </a:cubicBezTo>
                      <a:cubicBezTo>
                        <a:pt x="3754" y="1883"/>
                        <a:pt x="3752" y="1867"/>
                        <a:pt x="3749" y="1835"/>
                      </a:cubicBezTo>
                      <a:cubicBezTo>
                        <a:pt x="3725" y="1801"/>
                        <a:pt x="3712" y="1784"/>
                        <a:pt x="3688" y="1749"/>
                      </a:cubicBezTo>
                      <a:cubicBezTo>
                        <a:pt x="3690" y="1705"/>
                        <a:pt x="3691" y="1683"/>
                        <a:pt x="3694" y="1639"/>
                      </a:cubicBezTo>
                      <a:cubicBezTo>
                        <a:pt x="3655" y="1603"/>
                        <a:pt x="3636" y="1585"/>
                        <a:pt x="3597" y="1549"/>
                      </a:cubicBezTo>
                      <a:cubicBezTo>
                        <a:pt x="3563" y="1539"/>
                        <a:pt x="3547" y="1535"/>
                        <a:pt x="3513" y="1526"/>
                      </a:cubicBezTo>
                      <a:cubicBezTo>
                        <a:pt x="3464" y="1539"/>
                        <a:pt x="3440" y="1546"/>
                        <a:pt x="3391" y="1560"/>
                      </a:cubicBezTo>
                      <a:cubicBezTo>
                        <a:pt x="3337" y="1559"/>
                        <a:pt x="3310" y="1559"/>
                        <a:pt x="3256" y="1559"/>
                      </a:cubicBezTo>
                      <a:cubicBezTo>
                        <a:pt x="3227" y="1575"/>
                        <a:pt x="3212" y="1582"/>
                        <a:pt x="3183" y="1598"/>
                      </a:cubicBezTo>
                      <a:cubicBezTo>
                        <a:pt x="3178" y="1573"/>
                        <a:pt x="3176" y="1561"/>
                        <a:pt x="3171" y="1536"/>
                      </a:cubicBezTo>
                      <a:cubicBezTo>
                        <a:pt x="3146" y="1515"/>
                        <a:pt x="3133" y="1504"/>
                        <a:pt x="3108" y="1483"/>
                      </a:cubicBezTo>
                      <a:cubicBezTo>
                        <a:pt x="3118" y="1462"/>
                        <a:pt x="3122" y="1451"/>
                        <a:pt x="3132" y="1430"/>
                      </a:cubicBezTo>
                      <a:cubicBezTo>
                        <a:pt x="3181" y="1411"/>
                        <a:pt x="3206" y="1401"/>
                        <a:pt x="3255" y="1382"/>
                      </a:cubicBezTo>
                      <a:cubicBezTo>
                        <a:pt x="3302" y="1373"/>
                        <a:pt x="3325" y="1369"/>
                        <a:pt x="3372" y="1361"/>
                      </a:cubicBezTo>
                      <a:cubicBezTo>
                        <a:pt x="3362" y="1329"/>
                        <a:pt x="3357" y="1313"/>
                        <a:pt x="3347" y="1281"/>
                      </a:cubicBezTo>
                      <a:cubicBezTo>
                        <a:pt x="3373" y="1241"/>
                        <a:pt x="3386" y="1221"/>
                        <a:pt x="3412" y="1181"/>
                      </a:cubicBezTo>
                      <a:cubicBezTo>
                        <a:pt x="3412" y="1147"/>
                        <a:pt x="3413" y="1131"/>
                        <a:pt x="3414" y="1097"/>
                      </a:cubicBezTo>
                      <a:cubicBezTo>
                        <a:pt x="3446" y="1092"/>
                        <a:pt x="3462" y="1090"/>
                        <a:pt x="3495" y="1085"/>
                      </a:cubicBezTo>
                      <a:cubicBezTo>
                        <a:pt x="3471" y="1045"/>
                        <a:pt x="3458" y="1024"/>
                        <a:pt x="3434" y="984"/>
                      </a:cubicBezTo>
                      <a:cubicBezTo>
                        <a:pt x="3435" y="959"/>
                        <a:pt x="3435" y="947"/>
                        <a:pt x="3436" y="923"/>
                      </a:cubicBezTo>
                      <a:cubicBezTo>
                        <a:pt x="3392" y="891"/>
                        <a:pt x="3370" y="875"/>
                        <a:pt x="3326" y="843"/>
                      </a:cubicBezTo>
                      <a:cubicBezTo>
                        <a:pt x="3330" y="819"/>
                        <a:pt x="3332" y="806"/>
                        <a:pt x="3337" y="782"/>
                      </a:cubicBezTo>
                      <a:cubicBezTo>
                        <a:pt x="3338" y="742"/>
                        <a:pt x="3338" y="722"/>
                        <a:pt x="3340" y="682"/>
                      </a:cubicBezTo>
                      <a:cubicBezTo>
                        <a:pt x="3316" y="680"/>
                        <a:pt x="3305" y="679"/>
                        <a:pt x="3281" y="677"/>
                      </a:cubicBezTo>
                      <a:cubicBezTo>
                        <a:pt x="3280" y="653"/>
                        <a:pt x="3280" y="641"/>
                        <a:pt x="3279" y="616"/>
                      </a:cubicBezTo>
                    </a:path>
                  </a:pathLst>
                </a:custGeom>
                <a:solidFill>
                  <a:srgbClr val="FF505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grójecki"/>
                <p:cNvSpPr>
                  <a:spLocks/>
                </p:cNvSpPr>
                <p:nvPr/>
              </p:nvSpPr>
              <p:spPr bwMode="auto">
                <a:xfrm>
                  <a:off x="2082116" y="4272805"/>
                  <a:ext cx="1511034" cy="1105151"/>
                </a:xfrm>
                <a:custGeom>
                  <a:avLst/>
                  <a:gdLst>
                    <a:gd name="T0" fmla="*/ 4242 w 4713"/>
                    <a:gd name="T1" fmla="*/ 692 h 3451"/>
                    <a:gd name="T2" fmla="*/ 4175 w 4713"/>
                    <a:gd name="T3" fmla="*/ 455 h 3451"/>
                    <a:gd name="T4" fmla="*/ 4028 w 4713"/>
                    <a:gd name="T5" fmla="*/ 367 h 3451"/>
                    <a:gd name="T6" fmla="*/ 3559 w 4713"/>
                    <a:gd name="T7" fmla="*/ 314 h 3451"/>
                    <a:gd name="T8" fmla="*/ 3339 w 4713"/>
                    <a:gd name="T9" fmla="*/ 352 h 3451"/>
                    <a:gd name="T10" fmla="*/ 3076 w 4713"/>
                    <a:gd name="T11" fmla="*/ 522 h 3451"/>
                    <a:gd name="T12" fmla="*/ 2973 w 4713"/>
                    <a:gd name="T13" fmla="*/ 368 h 3451"/>
                    <a:gd name="T14" fmla="*/ 2650 w 4713"/>
                    <a:gd name="T15" fmla="*/ 288 h 3451"/>
                    <a:gd name="T16" fmla="*/ 2284 w 4713"/>
                    <a:gd name="T17" fmla="*/ 98 h 3451"/>
                    <a:gd name="T18" fmla="*/ 2026 w 4713"/>
                    <a:gd name="T19" fmla="*/ 50 h 3451"/>
                    <a:gd name="T20" fmla="*/ 1627 w 4713"/>
                    <a:gd name="T21" fmla="*/ 39 h 3451"/>
                    <a:gd name="T22" fmla="*/ 1433 w 4713"/>
                    <a:gd name="T23" fmla="*/ 90 h 3451"/>
                    <a:gd name="T24" fmla="*/ 1437 w 4713"/>
                    <a:gd name="T25" fmla="*/ 201 h 3451"/>
                    <a:gd name="T26" fmla="*/ 1441 w 4713"/>
                    <a:gd name="T27" fmla="*/ 350 h 3451"/>
                    <a:gd name="T28" fmla="*/ 1367 w 4713"/>
                    <a:gd name="T29" fmla="*/ 689 h 3451"/>
                    <a:gd name="T30" fmla="*/ 1277 w 4713"/>
                    <a:gd name="T31" fmla="*/ 1005 h 3451"/>
                    <a:gd name="T32" fmla="*/ 1047 w 4713"/>
                    <a:gd name="T33" fmla="*/ 1210 h 3451"/>
                    <a:gd name="T34" fmla="*/ 837 w 4713"/>
                    <a:gd name="T35" fmla="*/ 1248 h 3451"/>
                    <a:gd name="T36" fmla="*/ 952 w 4713"/>
                    <a:gd name="T37" fmla="*/ 1506 h 3451"/>
                    <a:gd name="T38" fmla="*/ 976 w 4713"/>
                    <a:gd name="T39" fmla="*/ 1787 h 3451"/>
                    <a:gd name="T40" fmla="*/ 1272 w 4713"/>
                    <a:gd name="T41" fmla="*/ 2076 h 3451"/>
                    <a:gd name="T42" fmla="*/ 1374 w 4713"/>
                    <a:gd name="T43" fmla="*/ 2291 h 3451"/>
                    <a:gd name="T44" fmla="*/ 1244 w 4713"/>
                    <a:gd name="T45" fmla="*/ 2587 h 3451"/>
                    <a:gd name="T46" fmla="*/ 987 w 4713"/>
                    <a:gd name="T47" fmla="*/ 2622 h 3451"/>
                    <a:gd name="T48" fmla="*/ 674 w 4713"/>
                    <a:gd name="T49" fmla="*/ 2529 h 3451"/>
                    <a:gd name="T50" fmla="*/ 386 w 4713"/>
                    <a:gd name="T51" fmla="*/ 2294 h 3451"/>
                    <a:gd name="T52" fmla="*/ 61 w 4713"/>
                    <a:gd name="T53" fmla="*/ 2459 h 3451"/>
                    <a:gd name="T54" fmla="*/ 0 w 4713"/>
                    <a:gd name="T55" fmla="*/ 2732 h 3451"/>
                    <a:gd name="T56" fmla="*/ 200 w 4713"/>
                    <a:gd name="T57" fmla="*/ 2998 h 3451"/>
                    <a:gd name="T58" fmla="*/ 519 w 4713"/>
                    <a:gd name="T59" fmla="*/ 2947 h 3451"/>
                    <a:gd name="T60" fmla="*/ 870 w 4713"/>
                    <a:gd name="T61" fmla="*/ 2963 h 3451"/>
                    <a:gd name="T62" fmla="*/ 816 w 4713"/>
                    <a:gd name="T63" fmla="*/ 3079 h 3451"/>
                    <a:gd name="T64" fmla="*/ 806 w 4713"/>
                    <a:gd name="T65" fmla="*/ 3369 h 3451"/>
                    <a:gd name="T66" fmla="*/ 1045 w 4713"/>
                    <a:gd name="T67" fmla="*/ 3451 h 3451"/>
                    <a:gd name="T68" fmla="*/ 1135 w 4713"/>
                    <a:gd name="T69" fmla="*/ 3273 h 3451"/>
                    <a:gd name="T70" fmla="*/ 1439 w 4713"/>
                    <a:gd name="T71" fmla="*/ 3338 h 3451"/>
                    <a:gd name="T72" fmla="*/ 1618 w 4713"/>
                    <a:gd name="T73" fmla="*/ 3031 h 3451"/>
                    <a:gd name="T74" fmla="*/ 1929 w 4713"/>
                    <a:gd name="T75" fmla="*/ 2957 h 3451"/>
                    <a:gd name="T76" fmla="*/ 2287 w 4713"/>
                    <a:gd name="T77" fmla="*/ 2846 h 3451"/>
                    <a:gd name="T78" fmla="*/ 2068 w 4713"/>
                    <a:gd name="T79" fmla="*/ 2358 h 3451"/>
                    <a:gd name="T80" fmla="*/ 2637 w 4713"/>
                    <a:gd name="T81" fmla="*/ 2269 h 3451"/>
                    <a:gd name="T82" fmla="*/ 2744 w 4713"/>
                    <a:gd name="T83" fmla="*/ 1981 h 3451"/>
                    <a:gd name="T84" fmla="*/ 3014 w 4713"/>
                    <a:gd name="T85" fmla="*/ 1968 h 3451"/>
                    <a:gd name="T86" fmla="*/ 3290 w 4713"/>
                    <a:gd name="T87" fmla="*/ 2230 h 3451"/>
                    <a:gd name="T88" fmla="*/ 3436 w 4713"/>
                    <a:gd name="T89" fmla="*/ 2469 h 3451"/>
                    <a:gd name="T90" fmla="*/ 3548 w 4713"/>
                    <a:gd name="T91" fmla="*/ 2481 h 3451"/>
                    <a:gd name="T92" fmla="*/ 3786 w 4713"/>
                    <a:gd name="T93" fmla="*/ 2195 h 3451"/>
                    <a:gd name="T94" fmla="*/ 3881 w 4713"/>
                    <a:gd name="T95" fmla="*/ 2036 h 3451"/>
                    <a:gd name="T96" fmla="*/ 4036 w 4713"/>
                    <a:gd name="T97" fmla="*/ 2007 h 3451"/>
                    <a:gd name="T98" fmla="*/ 4161 w 4713"/>
                    <a:gd name="T99" fmla="*/ 1938 h 3451"/>
                    <a:gd name="T100" fmla="*/ 4393 w 4713"/>
                    <a:gd name="T101" fmla="*/ 1662 h 3451"/>
                    <a:gd name="T102" fmla="*/ 4681 w 4713"/>
                    <a:gd name="T103" fmla="*/ 1470 h 3451"/>
                    <a:gd name="T104" fmla="*/ 4601 w 4713"/>
                    <a:gd name="T105" fmla="*/ 1126 h 3451"/>
                    <a:gd name="T106" fmla="*/ 4423 w 4713"/>
                    <a:gd name="T107" fmla="*/ 603 h 3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3" h="3451">
                      <a:moveTo>
                        <a:pt x="4407" y="807"/>
                      </a:moveTo>
                      <a:cubicBezTo>
                        <a:pt x="4384" y="773"/>
                        <a:pt x="4372" y="755"/>
                        <a:pt x="4349" y="721"/>
                      </a:cubicBezTo>
                      <a:cubicBezTo>
                        <a:pt x="4325" y="726"/>
                        <a:pt x="4313" y="729"/>
                        <a:pt x="4289" y="734"/>
                      </a:cubicBezTo>
                      <a:cubicBezTo>
                        <a:pt x="4270" y="717"/>
                        <a:pt x="4261" y="709"/>
                        <a:pt x="4242" y="692"/>
                      </a:cubicBezTo>
                      <a:cubicBezTo>
                        <a:pt x="4232" y="706"/>
                        <a:pt x="4227" y="713"/>
                        <a:pt x="4218" y="727"/>
                      </a:cubicBezTo>
                      <a:cubicBezTo>
                        <a:pt x="4242" y="665"/>
                        <a:pt x="4255" y="633"/>
                        <a:pt x="4280" y="571"/>
                      </a:cubicBezTo>
                      <a:cubicBezTo>
                        <a:pt x="4251" y="576"/>
                        <a:pt x="4237" y="578"/>
                        <a:pt x="4208" y="583"/>
                      </a:cubicBezTo>
                      <a:cubicBezTo>
                        <a:pt x="4195" y="532"/>
                        <a:pt x="4188" y="506"/>
                        <a:pt x="4175" y="455"/>
                      </a:cubicBezTo>
                      <a:cubicBezTo>
                        <a:pt x="4151" y="456"/>
                        <a:pt x="4139" y="456"/>
                        <a:pt x="4115" y="456"/>
                      </a:cubicBezTo>
                      <a:cubicBezTo>
                        <a:pt x="4094" y="439"/>
                        <a:pt x="4084" y="431"/>
                        <a:pt x="4063" y="414"/>
                      </a:cubicBezTo>
                      <a:cubicBezTo>
                        <a:pt x="4048" y="417"/>
                        <a:pt x="4041" y="419"/>
                        <a:pt x="4027" y="423"/>
                      </a:cubicBezTo>
                      <a:cubicBezTo>
                        <a:pt x="4027" y="400"/>
                        <a:pt x="4027" y="389"/>
                        <a:pt x="4028" y="367"/>
                      </a:cubicBezTo>
                      <a:cubicBezTo>
                        <a:pt x="3990" y="361"/>
                        <a:pt x="3971" y="358"/>
                        <a:pt x="3933" y="352"/>
                      </a:cubicBezTo>
                      <a:cubicBezTo>
                        <a:pt x="3916" y="362"/>
                        <a:pt x="3908" y="368"/>
                        <a:pt x="3891" y="378"/>
                      </a:cubicBezTo>
                      <a:cubicBezTo>
                        <a:pt x="3815" y="346"/>
                        <a:pt x="3777" y="330"/>
                        <a:pt x="3702" y="297"/>
                      </a:cubicBezTo>
                      <a:cubicBezTo>
                        <a:pt x="3645" y="304"/>
                        <a:pt x="3616" y="307"/>
                        <a:pt x="3559" y="314"/>
                      </a:cubicBezTo>
                      <a:cubicBezTo>
                        <a:pt x="3518" y="339"/>
                        <a:pt x="3498" y="352"/>
                        <a:pt x="3457" y="377"/>
                      </a:cubicBezTo>
                      <a:cubicBezTo>
                        <a:pt x="3420" y="341"/>
                        <a:pt x="3402" y="323"/>
                        <a:pt x="3364" y="287"/>
                      </a:cubicBezTo>
                      <a:cubicBezTo>
                        <a:pt x="3338" y="287"/>
                        <a:pt x="3325" y="287"/>
                        <a:pt x="3299" y="286"/>
                      </a:cubicBezTo>
                      <a:cubicBezTo>
                        <a:pt x="3315" y="313"/>
                        <a:pt x="3323" y="326"/>
                        <a:pt x="3339" y="352"/>
                      </a:cubicBezTo>
                      <a:cubicBezTo>
                        <a:pt x="3299" y="370"/>
                        <a:pt x="3279" y="379"/>
                        <a:pt x="3238" y="397"/>
                      </a:cubicBezTo>
                      <a:cubicBezTo>
                        <a:pt x="3226" y="421"/>
                        <a:pt x="3220" y="432"/>
                        <a:pt x="3208" y="456"/>
                      </a:cubicBezTo>
                      <a:cubicBezTo>
                        <a:pt x="3170" y="449"/>
                        <a:pt x="3151" y="446"/>
                        <a:pt x="3113" y="439"/>
                      </a:cubicBezTo>
                      <a:cubicBezTo>
                        <a:pt x="3099" y="472"/>
                        <a:pt x="3091" y="489"/>
                        <a:pt x="3076" y="522"/>
                      </a:cubicBezTo>
                      <a:cubicBezTo>
                        <a:pt x="3027" y="517"/>
                        <a:pt x="3002" y="514"/>
                        <a:pt x="2953" y="508"/>
                      </a:cubicBezTo>
                      <a:cubicBezTo>
                        <a:pt x="2965" y="482"/>
                        <a:pt x="2971" y="470"/>
                        <a:pt x="2983" y="444"/>
                      </a:cubicBezTo>
                      <a:cubicBezTo>
                        <a:pt x="2965" y="434"/>
                        <a:pt x="2955" y="429"/>
                        <a:pt x="2937" y="420"/>
                      </a:cubicBezTo>
                      <a:cubicBezTo>
                        <a:pt x="2951" y="399"/>
                        <a:pt x="2959" y="389"/>
                        <a:pt x="2973" y="368"/>
                      </a:cubicBezTo>
                      <a:cubicBezTo>
                        <a:pt x="2942" y="384"/>
                        <a:pt x="2927" y="393"/>
                        <a:pt x="2896" y="409"/>
                      </a:cubicBezTo>
                      <a:cubicBezTo>
                        <a:pt x="2854" y="340"/>
                        <a:pt x="2834" y="305"/>
                        <a:pt x="2793" y="237"/>
                      </a:cubicBezTo>
                      <a:cubicBezTo>
                        <a:pt x="2764" y="275"/>
                        <a:pt x="2749" y="295"/>
                        <a:pt x="2720" y="333"/>
                      </a:cubicBezTo>
                      <a:cubicBezTo>
                        <a:pt x="2692" y="315"/>
                        <a:pt x="2678" y="306"/>
                        <a:pt x="2650" y="288"/>
                      </a:cubicBezTo>
                      <a:cubicBezTo>
                        <a:pt x="2582" y="286"/>
                        <a:pt x="2548" y="284"/>
                        <a:pt x="2480" y="281"/>
                      </a:cubicBezTo>
                      <a:cubicBezTo>
                        <a:pt x="2445" y="272"/>
                        <a:pt x="2427" y="268"/>
                        <a:pt x="2392" y="259"/>
                      </a:cubicBezTo>
                      <a:cubicBezTo>
                        <a:pt x="2369" y="253"/>
                        <a:pt x="2357" y="251"/>
                        <a:pt x="2334" y="246"/>
                      </a:cubicBezTo>
                      <a:cubicBezTo>
                        <a:pt x="2314" y="187"/>
                        <a:pt x="2304" y="157"/>
                        <a:pt x="2284" y="98"/>
                      </a:cubicBezTo>
                      <a:cubicBezTo>
                        <a:pt x="2255" y="102"/>
                        <a:pt x="2241" y="104"/>
                        <a:pt x="2213" y="108"/>
                      </a:cubicBezTo>
                      <a:cubicBezTo>
                        <a:pt x="2176" y="65"/>
                        <a:pt x="2158" y="43"/>
                        <a:pt x="2121" y="0"/>
                      </a:cubicBezTo>
                      <a:cubicBezTo>
                        <a:pt x="2116" y="24"/>
                        <a:pt x="2113" y="35"/>
                        <a:pt x="2108" y="59"/>
                      </a:cubicBezTo>
                      <a:cubicBezTo>
                        <a:pt x="2075" y="56"/>
                        <a:pt x="2059" y="54"/>
                        <a:pt x="2026" y="50"/>
                      </a:cubicBezTo>
                      <a:lnTo>
                        <a:pt x="1943" y="89"/>
                      </a:lnTo>
                      <a:cubicBezTo>
                        <a:pt x="1908" y="83"/>
                        <a:pt x="1891" y="79"/>
                        <a:pt x="1855" y="73"/>
                      </a:cubicBezTo>
                      <a:cubicBezTo>
                        <a:pt x="1816" y="73"/>
                        <a:pt x="1796" y="73"/>
                        <a:pt x="1756" y="73"/>
                      </a:cubicBezTo>
                      <a:cubicBezTo>
                        <a:pt x="1704" y="60"/>
                        <a:pt x="1679" y="53"/>
                        <a:pt x="1627" y="39"/>
                      </a:cubicBezTo>
                      <a:cubicBezTo>
                        <a:pt x="1596" y="27"/>
                        <a:pt x="1580" y="21"/>
                        <a:pt x="1549" y="9"/>
                      </a:cubicBezTo>
                      <a:cubicBezTo>
                        <a:pt x="1547" y="32"/>
                        <a:pt x="1546" y="43"/>
                        <a:pt x="1545" y="66"/>
                      </a:cubicBezTo>
                      <a:cubicBezTo>
                        <a:pt x="1523" y="74"/>
                        <a:pt x="1513" y="77"/>
                        <a:pt x="1492" y="85"/>
                      </a:cubicBezTo>
                      <a:cubicBezTo>
                        <a:pt x="1468" y="87"/>
                        <a:pt x="1456" y="88"/>
                        <a:pt x="1433" y="90"/>
                      </a:cubicBezTo>
                      <a:cubicBezTo>
                        <a:pt x="1414" y="80"/>
                        <a:pt x="1405" y="76"/>
                        <a:pt x="1386" y="66"/>
                      </a:cubicBezTo>
                      <a:cubicBezTo>
                        <a:pt x="1357" y="71"/>
                        <a:pt x="1342" y="74"/>
                        <a:pt x="1313" y="79"/>
                      </a:cubicBezTo>
                      <a:cubicBezTo>
                        <a:pt x="1318" y="105"/>
                        <a:pt x="1321" y="118"/>
                        <a:pt x="1327" y="145"/>
                      </a:cubicBezTo>
                      <a:cubicBezTo>
                        <a:pt x="1371" y="167"/>
                        <a:pt x="1393" y="179"/>
                        <a:pt x="1437" y="201"/>
                      </a:cubicBezTo>
                      <a:cubicBezTo>
                        <a:pt x="1470" y="205"/>
                        <a:pt x="1486" y="207"/>
                        <a:pt x="1519" y="211"/>
                      </a:cubicBezTo>
                      <a:cubicBezTo>
                        <a:pt x="1500" y="233"/>
                        <a:pt x="1490" y="245"/>
                        <a:pt x="1471" y="267"/>
                      </a:cubicBezTo>
                      <a:cubicBezTo>
                        <a:pt x="1483" y="293"/>
                        <a:pt x="1488" y="306"/>
                        <a:pt x="1500" y="332"/>
                      </a:cubicBezTo>
                      <a:cubicBezTo>
                        <a:pt x="1476" y="339"/>
                        <a:pt x="1464" y="343"/>
                        <a:pt x="1441" y="350"/>
                      </a:cubicBezTo>
                      <a:cubicBezTo>
                        <a:pt x="1443" y="377"/>
                        <a:pt x="1444" y="391"/>
                        <a:pt x="1446" y="419"/>
                      </a:cubicBezTo>
                      <a:cubicBezTo>
                        <a:pt x="1422" y="423"/>
                        <a:pt x="1411" y="426"/>
                        <a:pt x="1387" y="430"/>
                      </a:cubicBezTo>
                      <a:cubicBezTo>
                        <a:pt x="1382" y="479"/>
                        <a:pt x="1379" y="504"/>
                        <a:pt x="1374" y="553"/>
                      </a:cubicBezTo>
                      <a:cubicBezTo>
                        <a:pt x="1371" y="607"/>
                        <a:pt x="1370" y="635"/>
                        <a:pt x="1367" y="689"/>
                      </a:cubicBezTo>
                      <a:cubicBezTo>
                        <a:pt x="1381" y="729"/>
                        <a:pt x="1388" y="748"/>
                        <a:pt x="1401" y="788"/>
                      </a:cubicBezTo>
                      <a:cubicBezTo>
                        <a:pt x="1392" y="804"/>
                        <a:pt x="1387" y="812"/>
                        <a:pt x="1378" y="829"/>
                      </a:cubicBezTo>
                      <a:cubicBezTo>
                        <a:pt x="1380" y="852"/>
                        <a:pt x="1381" y="863"/>
                        <a:pt x="1383" y="886"/>
                      </a:cubicBezTo>
                      <a:cubicBezTo>
                        <a:pt x="1341" y="934"/>
                        <a:pt x="1320" y="958"/>
                        <a:pt x="1277" y="1005"/>
                      </a:cubicBezTo>
                      <a:cubicBezTo>
                        <a:pt x="1242" y="994"/>
                        <a:pt x="1225" y="988"/>
                        <a:pt x="1190" y="976"/>
                      </a:cubicBezTo>
                      <a:cubicBezTo>
                        <a:pt x="1140" y="997"/>
                        <a:pt x="1114" y="1007"/>
                        <a:pt x="1064" y="1028"/>
                      </a:cubicBezTo>
                      <a:cubicBezTo>
                        <a:pt x="1046" y="1060"/>
                        <a:pt x="1037" y="1076"/>
                        <a:pt x="1018" y="1108"/>
                      </a:cubicBezTo>
                      <a:cubicBezTo>
                        <a:pt x="1030" y="1149"/>
                        <a:pt x="1036" y="1169"/>
                        <a:pt x="1047" y="1210"/>
                      </a:cubicBezTo>
                      <a:cubicBezTo>
                        <a:pt x="1084" y="1211"/>
                        <a:pt x="1102" y="1212"/>
                        <a:pt x="1138" y="1212"/>
                      </a:cubicBezTo>
                      <a:cubicBezTo>
                        <a:pt x="1118" y="1248"/>
                        <a:pt x="1108" y="1265"/>
                        <a:pt x="1089" y="1301"/>
                      </a:cubicBezTo>
                      <a:cubicBezTo>
                        <a:pt x="1027" y="1281"/>
                        <a:pt x="997" y="1271"/>
                        <a:pt x="936" y="1251"/>
                      </a:cubicBezTo>
                      <a:cubicBezTo>
                        <a:pt x="896" y="1250"/>
                        <a:pt x="876" y="1249"/>
                        <a:pt x="837" y="1248"/>
                      </a:cubicBezTo>
                      <a:cubicBezTo>
                        <a:pt x="835" y="1271"/>
                        <a:pt x="834" y="1283"/>
                        <a:pt x="832" y="1306"/>
                      </a:cubicBezTo>
                      <a:cubicBezTo>
                        <a:pt x="885" y="1323"/>
                        <a:pt x="912" y="1332"/>
                        <a:pt x="965" y="1349"/>
                      </a:cubicBezTo>
                      <a:cubicBezTo>
                        <a:pt x="966" y="1389"/>
                        <a:pt x="967" y="1409"/>
                        <a:pt x="969" y="1449"/>
                      </a:cubicBezTo>
                      <a:cubicBezTo>
                        <a:pt x="962" y="1472"/>
                        <a:pt x="959" y="1483"/>
                        <a:pt x="952" y="1506"/>
                      </a:cubicBezTo>
                      <a:cubicBezTo>
                        <a:pt x="968" y="1533"/>
                        <a:pt x="977" y="1547"/>
                        <a:pt x="993" y="1574"/>
                      </a:cubicBezTo>
                      <a:cubicBezTo>
                        <a:pt x="990" y="1592"/>
                        <a:pt x="988" y="1600"/>
                        <a:pt x="985" y="1618"/>
                      </a:cubicBezTo>
                      <a:cubicBezTo>
                        <a:pt x="1001" y="1641"/>
                        <a:pt x="1009" y="1653"/>
                        <a:pt x="1026" y="1677"/>
                      </a:cubicBezTo>
                      <a:cubicBezTo>
                        <a:pt x="1006" y="1721"/>
                        <a:pt x="996" y="1743"/>
                        <a:pt x="976" y="1787"/>
                      </a:cubicBezTo>
                      <a:cubicBezTo>
                        <a:pt x="978" y="1834"/>
                        <a:pt x="978" y="1857"/>
                        <a:pt x="980" y="1903"/>
                      </a:cubicBezTo>
                      <a:cubicBezTo>
                        <a:pt x="1031" y="1922"/>
                        <a:pt x="1057" y="1931"/>
                        <a:pt x="1108" y="1950"/>
                      </a:cubicBezTo>
                      <a:cubicBezTo>
                        <a:pt x="1169" y="1980"/>
                        <a:pt x="1199" y="1996"/>
                        <a:pt x="1260" y="2026"/>
                      </a:cubicBezTo>
                      <a:cubicBezTo>
                        <a:pt x="1265" y="2046"/>
                        <a:pt x="1268" y="2056"/>
                        <a:pt x="1272" y="2076"/>
                      </a:cubicBezTo>
                      <a:cubicBezTo>
                        <a:pt x="1292" y="2082"/>
                        <a:pt x="1302" y="2085"/>
                        <a:pt x="1322" y="2091"/>
                      </a:cubicBezTo>
                      <a:cubicBezTo>
                        <a:pt x="1333" y="2108"/>
                        <a:pt x="1339" y="2117"/>
                        <a:pt x="1351" y="2134"/>
                      </a:cubicBezTo>
                      <a:cubicBezTo>
                        <a:pt x="1342" y="2167"/>
                        <a:pt x="1338" y="2183"/>
                        <a:pt x="1329" y="2216"/>
                      </a:cubicBezTo>
                      <a:cubicBezTo>
                        <a:pt x="1347" y="2246"/>
                        <a:pt x="1356" y="2261"/>
                        <a:pt x="1374" y="2291"/>
                      </a:cubicBezTo>
                      <a:cubicBezTo>
                        <a:pt x="1363" y="2338"/>
                        <a:pt x="1357" y="2361"/>
                        <a:pt x="1345" y="2407"/>
                      </a:cubicBezTo>
                      <a:cubicBezTo>
                        <a:pt x="1343" y="2457"/>
                        <a:pt x="1342" y="2482"/>
                        <a:pt x="1340" y="2533"/>
                      </a:cubicBezTo>
                      <a:cubicBezTo>
                        <a:pt x="1307" y="2534"/>
                        <a:pt x="1290" y="2535"/>
                        <a:pt x="1257" y="2536"/>
                      </a:cubicBezTo>
                      <a:cubicBezTo>
                        <a:pt x="1252" y="2557"/>
                        <a:pt x="1249" y="2567"/>
                        <a:pt x="1244" y="2587"/>
                      </a:cubicBezTo>
                      <a:cubicBezTo>
                        <a:pt x="1214" y="2592"/>
                        <a:pt x="1199" y="2595"/>
                        <a:pt x="1169" y="2600"/>
                      </a:cubicBezTo>
                      <a:cubicBezTo>
                        <a:pt x="1173" y="2635"/>
                        <a:pt x="1174" y="2653"/>
                        <a:pt x="1177" y="2688"/>
                      </a:cubicBezTo>
                      <a:cubicBezTo>
                        <a:pt x="1137" y="2684"/>
                        <a:pt x="1117" y="2681"/>
                        <a:pt x="1078" y="2677"/>
                      </a:cubicBezTo>
                      <a:cubicBezTo>
                        <a:pt x="1042" y="2655"/>
                        <a:pt x="1024" y="2644"/>
                        <a:pt x="987" y="2622"/>
                      </a:cubicBezTo>
                      <a:cubicBezTo>
                        <a:pt x="890" y="2599"/>
                        <a:pt x="841" y="2587"/>
                        <a:pt x="744" y="2563"/>
                      </a:cubicBezTo>
                      <a:cubicBezTo>
                        <a:pt x="734" y="2522"/>
                        <a:pt x="729" y="2501"/>
                        <a:pt x="720" y="2460"/>
                      </a:cubicBezTo>
                      <a:cubicBezTo>
                        <a:pt x="706" y="2462"/>
                        <a:pt x="700" y="2463"/>
                        <a:pt x="687" y="2465"/>
                      </a:cubicBezTo>
                      <a:cubicBezTo>
                        <a:pt x="681" y="2491"/>
                        <a:pt x="679" y="2503"/>
                        <a:pt x="674" y="2529"/>
                      </a:cubicBezTo>
                      <a:cubicBezTo>
                        <a:pt x="656" y="2508"/>
                        <a:pt x="647" y="2497"/>
                        <a:pt x="628" y="2476"/>
                      </a:cubicBezTo>
                      <a:cubicBezTo>
                        <a:pt x="635" y="2443"/>
                        <a:pt x="639" y="2427"/>
                        <a:pt x="646" y="2394"/>
                      </a:cubicBezTo>
                      <a:cubicBezTo>
                        <a:pt x="584" y="2391"/>
                        <a:pt x="554" y="2389"/>
                        <a:pt x="493" y="2385"/>
                      </a:cubicBezTo>
                      <a:cubicBezTo>
                        <a:pt x="450" y="2349"/>
                        <a:pt x="428" y="2330"/>
                        <a:pt x="386" y="2294"/>
                      </a:cubicBezTo>
                      <a:cubicBezTo>
                        <a:pt x="332" y="2310"/>
                        <a:pt x="306" y="2319"/>
                        <a:pt x="253" y="2336"/>
                      </a:cubicBezTo>
                      <a:cubicBezTo>
                        <a:pt x="256" y="2362"/>
                        <a:pt x="257" y="2376"/>
                        <a:pt x="260" y="2402"/>
                      </a:cubicBezTo>
                      <a:cubicBezTo>
                        <a:pt x="225" y="2416"/>
                        <a:pt x="208" y="2423"/>
                        <a:pt x="173" y="2436"/>
                      </a:cubicBezTo>
                      <a:cubicBezTo>
                        <a:pt x="128" y="2445"/>
                        <a:pt x="105" y="2450"/>
                        <a:pt x="61" y="2459"/>
                      </a:cubicBezTo>
                      <a:cubicBezTo>
                        <a:pt x="55" y="2495"/>
                        <a:pt x="53" y="2513"/>
                        <a:pt x="47" y="2549"/>
                      </a:cubicBezTo>
                      <a:cubicBezTo>
                        <a:pt x="34" y="2560"/>
                        <a:pt x="27" y="2566"/>
                        <a:pt x="14" y="2576"/>
                      </a:cubicBezTo>
                      <a:cubicBezTo>
                        <a:pt x="33" y="2608"/>
                        <a:pt x="43" y="2624"/>
                        <a:pt x="63" y="2656"/>
                      </a:cubicBezTo>
                      <a:cubicBezTo>
                        <a:pt x="38" y="2687"/>
                        <a:pt x="25" y="2702"/>
                        <a:pt x="0" y="2732"/>
                      </a:cubicBezTo>
                      <a:cubicBezTo>
                        <a:pt x="29" y="2753"/>
                        <a:pt x="44" y="2763"/>
                        <a:pt x="74" y="2784"/>
                      </a:cubicBezTo>
                      <a:cubicBezTo>
                        <a:pt x="104" y="2780"/>
                        <a:pt x="119" y="2778"/>
                        <a:pt x="149" y="2775"/>
                      </a:cubicBezTo>
                      <a:cubicBezTo>
                        <a:pt x="155" y="2836"/>
                        <a:pt x="158" y="2867"/>
                        <a:pt x="164" y="2928"/>
                      </a:cubicBezTo>
                      <a:cubicBezTo>
                        <a:pt x="178" y="2956"/>
                        <a:pt x="186" y="2970"/>
                        <a:pt x="200" y="2998"/>
                      </a:cubicBezTo>
                      <a:cubicBezTo>
                        <a:pt x="232" y="2967"/>
                        <a:pt x="247" y="2951"/>
                        <a:pt x="279" y="2920"/>
                      </a:cubicBezTo>
                      <a:cubicBezTo>
                        <a:pt x="314" y="2900"/>
                        <a:pt x="332" y="2889"/>
                        <a:pt x="367" y="2869"/>
                      </a:cubicBezTo>
                      <a:cubicBezTo>
                        <a:pt x="398" y="2870"/>
                        <a:pt x="413" y="2870"/>
                        <a:pt x="443" y="2871"/>
                      </a:cubicBezTo>
                      <a:cubicBezTo>
                        <a:pt x="473" y="2902"/>
                        <a:pt x="488" y="2917"/>
                        <a:pt x="519" y="2947"/>
                      </a:cubicBezTo>
                      <a:cubicBezTo>
                        <a:pt x="549" y="2948"/>
                        <a:pt x="564" y="2949"/>
                        <a:pt x="595" y="2950"/>
                      </a:cubicBezTo>
                      <a:cubicBezTo>
                        <a:pt x="627" y="2958"/>
                        <a:pt x="644" y="2963"/>
                        <a:pt x="677" y="2971"/>
                      </a:cubicBezTo>
                      <a:cubicBezTo>
                        <a:pt x="719" y="2954"/>
                        <a:pt x="740" y="2946"/>
                        <a:pt x="782" y="2928"/>
                      </a:cubicBezTo>
                      <a:cubicBezTo>
                        <a:pt x="817" y="2942"/>
                        <a:pt x="835" y="2949"/>
                        <a:pt x="870" y="2963"/>
                      </a:cubicBezTo>
                      <a:cubicBezTo>
                        <a:pt x="889" y="2958"/>
                        <a:pt x="898" y="2955"/>
                        <a:pt x="917" y="2950"/>
                      </a:cubicBezTo>
                      <a:cubicBezTo>
                        <a:pt x="931" y="2969"/>
                        <a:pt x="937" y="2978"/>
                        <a:pt x="951" y="2997"/>
                      </a:cubicBezTo>
                      <a:cubicBezTo>
                        <a:pt x="953" y="3019"/>
                        <a:pt x="954" y="3030"/>
                        <a:pt x="957" y="3052"/>
                      </a:cubicBezTo>
                      <a:cubicBezTo>
                        <a:pt x="900" y="3063"/>
                        <a:pt x="872" y="3068"/>
                        <a:pt x="816" y="3079"/>
                      </a:cubicBezTo>
                      <a:cubicBezTo>
                        <a:pt x="761" y="3121"/>
                        <a:pt x="734" y="3143"/>
                        <a:pt x="680" y="3185"/>
                      </a:cubicBezTo>
                      <a:cubicBezTo>
                        <a:pt x="696" y="3228"/>
                        <a:pt x="703" y="3250"/>
                        <a:pt x="719" y="3293"/>
                      </a:cubicBezTo>
                      <a:cubicBezTo>
                        <a:pt x="702" y="3332"/>
                        <a:pt x="694" y="3352"/>
                        <a:pt x="677" y="3391"/>
                      </a:cubicBezTo>
                      <a:cubicBezTo>
                        <a:pt x="729" y="3383"/>
                        <a:pt x="754" y="3378"/>
                        <a:pt x="806" y="3369"/>
                      </a:cubicBezTo>
                      <a:cubicBezTo>
                        <a:pt x="818" y="3388"/>
                        <a:pt x="823" y="3397"/>
                        <a:pt x="835" y="3415"/>
                      </a:cubicBezTo>
                      <a:cubicBezTo>
                        <a:pt x="861" y="3394"/>
                        <a:pt x="874" y="3383"/>
                        <a:pt x="900" y="3362"/>
                      </a:cubicBezTo>
                      <a:cubicBezTo>
                        <a:pt x="937" y="3368"/>
                        <a:pt x="956" y="3372"/>
                        <a:pt x="993" y="3378"/>
                      </a:cubicBezTo>
                      <a:cubicBezTo>
                        <a:pt x="1014" y="3407"/>
                        <a:pt x="1024" y="3422"/>
                        <a:pt x="1045" y="3451"/>
                      </a:cubicBezTo>
                      <a:cubicBezTo>
                        <a:pt x="1066" y="3426"/>
                        <a:pt x="1077" y="3414"/>
                        <a:pt x="1098" y="3390"/>
                      </a:cubicBezTo>
                      <a:cubicBezTo>
                        <a:pt x="1092" y="3368"/>
                        <a:pt x="1089" y="3356"/>
                        <a:pt x="1082" y="3334"/>
                      </a:cubicBezTo>
                      <a:cubicBezTo>
                        <a:pt x="1080" y="3307"/>
                        <a:pt x="1079" y="3294"/>
                        <a:pt x="1077" y="3267"/>
                      </a:cubicBezTo>
                      <a:cubicBezTo>
                        <a:pt x="1077" y="3267"/>
                        <a:pt x="1106" y="3276"/>
                        <a:pt x="1135" y="3273"/>
                      </a:cubicBezTo>
                      <a:cubicBezTo>
                        <a:pt x="1165" y="3270"/>
                        <a:pt x="1223" y="3259"/>
                        <a:pt x="1223" y="3259"/>
                      </a:cubicBezTo>
                      <a:cubicBezTo>
                        <a:pt x="1262" y="3302"/>
                        <a:pt x="1282" y="3324"/>
                        <a:pt x="1321" y="3367"/>
                      </a:cubicBezTo>
                      <a:cubicBezTo>
                        <a:pt x="1347" y="3367"/>
                        <a:pt x="1360" y="3368"/>
                        <a:pt x="1386" y="3368"/>
                      </a:cubicBezTo>
                      <a:cubicBezTo>
                        <a:pt x="1407" y="3356"/>
                        <a:pt x="1417" y="3350"/>
                        <a:pt x="1439" y="3338"/>
                      </a:cubicBezTo>
                      <a:cubicBezTo>
                        <a:pt x="1436" y="3299"/>
                        <a:pt x="1435" y="3280"/>
                        <a:pt x="1433" y="3241"/>
                      </a:cubicBezTo>
                      <a:cubicBezTo>
                        <a:pt x="1431" y="3214"/>
                        <a:pt x="1431" y="3200"/>
                        <a:pt x="1429" y="3173"/>
                      </a:cubicBezTo>
                      <a:cubicBezTo>
                        <a:pt x="1455" y="3125"/>
                        <a:pt x="1468" y="3101"/>
                        <a:pt x="1495" y="3053"/>
                      </a:cubicBezTo>
                      <a:cubicBezTo>
                        <a:pt x="1544" y="3044"/>
                        <a:pt x="1569" y="3040"/>
                        <a:pt x="1618" y="3031"/>
                      </a:cubicBezTo>
                      <a:cubicBezTo>
                        <a:pt x="1655" y="3033"/>
                        <a:pt x="1674" y="3034"/>
                        <a:pt x="1711" y="3036"/>
                      </a:cubicBezTo>
                      <a:cubicBezTo>
                        <a:pt x="1730" y="3023"/>
                        <a:pt x="1740" y="3017"/>
                        <a:pt x="1759" y="3004"/>
                      </a:cubicBezTo>
                      <a:cubicBezTo>
                        <a:pt x="1759" y="3004"/>
                        <a:pt x="1753" y="2943"/>
                        <a:pt x="1782" y="2946"/>
                      </a:cubicBezTo>
                      <a:cubicBezTo>
                        <a:pt x="1812" y="2950"/>
                        <a:pt x="1929" y="2957"/>
                        <a:pt x="1929" y="2957"/>
                      </a:cubicBezTo>
                      <a:cubicBezTo>
                        <a:pt x="1975" y="2975"/>
                        <a:pt x="1999" y="2983"/>
                        <a:pt x="2045" y="3001"/>
                      </a:cubicBezTo>
                      <a:cubicBezTo>
                        <a:pt x="2069" y="2965"/>
                        <a:pt x="2081" y="2946"/>
                        <a:pt x="2105" y="2910"/>
                      </a:cubicBezTo>
                      <a:cubicBezTo>
                        <a:pt x="2128" y="2893"/>
                        <a:pt x="2140" y="2885"/>
                        <a:pt x="2164" y="2868"/>
                      </a:cubicBezTo>
                      <a:cubicBezTo>
                        <a:pt x="2213" y="2859"/>
                        <a:pt x="2238" y="2855"/>
                        <a:pt x="2287" y="2846"/>
                      </a:cubicBezTo>
                      <a:cubicBezTo>
                        <a:pt x="2287" y="2799"/>
                        <a:pt x="2288" y="2776"/>
                        <a:pt x="2288" y="2729"/>
                      </a:cubicBezTo>
                      <a:cubicBezTo>
                        <a:pt x="2291" y="2678"/>
                        <a:pt x="2292" y="2652"/>
                        <a:pt x="2295" y="2601"/>
                      </a:cubicBezTo>
                      <a:cubicBezTo>
                        <a:pt x="2239" y="2570"/>
                        <a:pt x="2211" y="2554"/>
                        <a:pt x="2155" y="2523"/>
                      </a:cubicBezTo>
                      <a:cubicBezTo>
                        <a:pt x="2120" y="2457"/>
                        <a:pt x="2103" y="2424"/>
                        <a:pt x="2068" y="2358"/>
                      </a:cubicBezTo>
                      <a:cubicBezTo>
                        <a:pt x="2143" y="2330"/>
                        <a:pt x="2181" y="2316"/>
                        <a:pt x="2256" y="2287"/>
                      </a:cubicBezTo>
                      <a:cubicBezTo>
                        <a:pt x="2319" y="2260"/>
                        <a:pt x="2351" y="2246"/>
                        <a:pt x="2414" y="2219"/>
                      </a:cubicBezTo>
                      <a:cubicBezTo>
                        <a:pt x="2466" y="2249"/>
                        <a:pt x="2492" y="2265"/>
                        <a:pt x="2543" y="2296"/>
                      </a:cubicBezTo>
                      <a:cubicBezTo>
                        <a:pt x="2580" y="2285"/>
                        <a:pt x="2599" y="2280"/>
                        <a:pt x="2637" y="2269"/>
                      </a:cubicBezTo>
                      <a:cubicBezTo>
                        <a:pt x="2635" y="2224"/>
                        <a:pt x="2634" y="2202"/>
                        <a:pt x="2632" y="2156"/>
                      </a:cubicBezTo>
                      <a:cubicBezTo>
                        <a:pt x="2655" y="2139"/>
                        <a:pt x="2667" y="2130"/>
                        <a:pt x="2690" y="2113"/>
                      </a:cubicBezTo>
                      <a:cubicBezTo>
                        <a:pt x="2691" y="2068"/>
                        <a:pt x="2691" y="2046"/>
                        <a:pt x="2691" y="2000"/>
                      </a:cubicBezTo>
                      <a:cubicBezTo>
                        <a:pt x="2712" y="1993"/>
                        <a:pt x="2723" y="1989"/>
                        <a:pt x="2744" y="1981"/>
                      </a:cubicBezTo>
                      <a:cubicBezTo>
                        <a:pt x="2746" y="1949"/>
                        <a:pt x="2747" y="1933"/>
                        <a:pt x="2750" y="1900"/>
                      </a:cubicBezTo>
                      <a:cubicBezTo>
                        <a:pt x="2797" y="1916"/>
                        <a:pt x="2820" y="1924"/>
                        <a:pt x="2867" y="1939"/>
                      </a:cubicBezTo>
                      <a:cubicBezTo>
                        <a:pt x="2898" y="1920"/>
                        <a:pt x="2913" y="1910"/>
                        <a:pt x="2944" y="1891"/>
                      </a:cubicBezTo>
                      <a:cubicBezTo>
                        <a:pt x="2944" y="1891"/>
                        <a:pt x="2979" y="1964"/>
                        <a:pt x="3014" y="1968"/>
                      </a:cubicBezTo>
                      <a:cubicBezTo>
                        <a:pt x="3049" y="1972"/>
                        <a:pt x="3137" y="1988"/>
                        <a:pt x="3137" y="1988"/>
                      </a:cubicBezTo>
                      <a:cubicBezTo>
                        <a:pt x="3140" y="2041"/>
                        <a:pt x="3141" y="2068"/>
                        <a:pt x="3143" y="2120"/>
                      </a:cubicBezTo>
                      <a:cubicBezTo>
                        <a:pt x="3173" y="2119"/>
                        <a:pt x="3189" y="2118"/>
                        <a:pt x="3219" y="2116"/>
                      </a:cubicBezTo>
                      <a:cubicBezTo>
                        <a:pt x="3247" y="2162"/>
                        <a:pt x="3261" y="2185"/>
                        <a:pt x="3290" y="2230"/>
                      </a:cubicBezTo>
                      <a:cubicBezTo>
                        <a:pt x="3325" y="2256"/>
                        <a:pt x="3343" y="2270"/>
                        <a:pt x="3378" y="2296"/>
                      </a:cubicBezTo>
                      <a:cubicBezTo>
                        <a:pt x="3349" y="2325"/>
                        <a:pt x="3335" y="2340"/>
                        <a:pt x="3307" y="2369"/>
                      </a:cubicBezTo>
                      <a:cubicBezTo>
                        <a:pt x="3325" y="2406"/>
                        <a:pt x="3335" y="2424"/>
                        <a:pt x="3353" y="2460"/>
                      </a:cubicBezTo>
                      <a:cubicBezTo>
                        <a:pt x="3386" y="2464"/>
                        <a:pt x="3403" y="2466"/>
                        <a:pt x="3436" y="2469"/>
                      </a:cubicBezTo>
                      <a:cubicBezTo>
                        <a:pt x="3436" y="2469"/>
                        <a:pt x="3418" y="2572"/>
                        <a:pt x="3447" y="2575"/>
                      </a:cubicBezTo>
                      <a:cubicBezTo>
                        <a:pt x="3468" y="2578"/>
                        <a:pt x="3479" y="2579"/>
                        <a:pt x="3500" y="2581"/>
                      </a:cubicBezTo>
                      <a:cubicBezTo>
                        <a:pt x="3501" y="2532"/>
                        <a:pt x="3501" y="2507"/>
                        <a:pt x="3501" y="2458"/>
                      </a:cubicBezTo>
                      <a:cubicBezTo>
                        <a:pt x="3520" y="2467"/>
                        <a:pt x="3529" y="2472"/>
                        <a:pt x="3548" y="2481"/>
                      </a:cubicBezTo>
                      <a:cubicBezTo>
                        <a:pt x="3567" y="2468"/>
                        <a:pt x="3577" y="2462"/>
                        <a:pt x="3596" y="2449"/>
                      </a:cubicBezTo>
                      <a:cubicBezTo>
                        <a:pt x="3634" y="2433"/>
                        <a:pt x="3653" y="2425"/>
                        <a:pt x="3691" y="2409"/>
                      </a:cubicBezTo>
                      <a:cubicBezTo>
                        <a:pt x="3710" y="2354"/>
                        <a:pt x="3719" y="2327"/>
                        <a:pt x="3738" y="2271"/>
                      </a:cubicBezTo>
                      <a:cubicBezTo>
                        <a:pt x="3758" y="2241"/>
                        <a:pt x="3767" y="2226"/>
                        <a:pt x="3786" y="2195"/>
                      </a:cubicBezTo>
                      <a:cubicBezTo>
                        <a:pt x="3831" y="2202"/>
                        <a:pt x="3854" y="2206"/>
                        <a:pt x="3899" y="2213"/>
                      </a:cubicBezTo>
                      <a:cubicBezTo>
                        <a:pt x="3906" y="2189"/>
                        <a:pt x="3909" y="2177"/>
                        <a:pt x="3917" y="2152"/>
                      </a:cubicBezTo>
                      <a:cubicBezTo>
                        <a:pt x="3900" y="2131"/>
                        <a:pt x="3892" y="2120"/>
                        <a:pt x="3875" y="2098"/>
                      </a:cubicBezTo>
                      <a:cubicBezTo>
                        <a:pt x="3878" y="2073"/>
                        <a:pt x="3879" y="2061"/>
                        <a:pt x="3881" y="2036"/>
                      </a:cubicBezTo>
                      <a:cubicBezTo>
                        <a:pt x="3919" y="2050"/>
                        <a:pt x="3938" y="2057"/>
                        <a:pt x="3976" y="2071"/>
                      </a:cubicBezTo>
                      <a:cubicBezTo>
                        <a:pt x="3957" y="2031"/>
                        <a:pt x="3948" y="2011"/>
                        <a:pt x="3929" y="1972"/>
                      </a:cubicBezTo>
                      <a:cubicBezTo>
                        <a:pt x="3955" y="1962"/>
                        <a:pt x="3968" y="1957"/>
                        <a:pt x="3994" y="1947"/>
                      </a:cubicBezTo>
                      <a:cubicBezTo>
                        <a:pt x="4011" y="1971"/>
                        <a:pt x="4019" y="1983"/>
                        <a:pt x="4036" y="2007"/>
                      </a:cubicBezTo>
                      <a:cubicBezTo>
                        <a:pt x="4043" y="1988"/>
                        <a:pt x="4047" y="1978"/>
                        <a:pt x="4054" y="1959"/>
                      </a:cubicBezTo>
                      <a:cubicBezTo>
                        <a:pt x="4044" y="1910"/>
                        <a:pt x="4040" y="1886"/>
                        <a:pt x="4030" y="1837"/>
                      </a:cubicBezTo>
                      <a:cubicBezTo>
                        <a:pt x="4061" y="1829"/>
                        <a:pt x="4076" y="1826"/>
                        <a:pt x="4107" y="1819"/>
                      </a:cubicBezTo>
                      <a:cubicBezTo>
                        <a:pt x="4129" y="1866"/>
                        <a:pt x="4139" y="1890"/>
                        <a:pt x="4161" y="1938"/>
                      </a:cubicBezTo>
                      <a:cubicBezTo>
                        <a:pt x="4192" y="1908"/>
                        <a:pt x="4207" y="1893"/>
                        <a:pt x="4238" y="1863"/>
                      </a:cubicBezTo>
                      <a:cubicBezTo>
                        <a:pt x="4267" y="1830"/>
                        <a:pt x="4281" y="1814"/>
                        <a:pt x="4310" y="1781"/>
                      </a:cubicBezTo>
                      <a:cubicBezTo>
                        <a:pt x="4315" y="1744"/>
                        <a:pt x="4317" y="1725"/>
                        <a:pt x="4322" y="1687"/>
                      </a:cubicBezTo>
                      <a:cubicBezTo>
                        <a:pt x="4350" y="1677"/>
                        <a:pt x="4365" y="1672"/>
                        <a:pt x="4393" y="1662"/>
                      </a:cubicBezTo>
                      <a:cubicBezTo>
                        <a:pt x="4405" y="1678"/>
                        <a:pt x="4411" y="1686"/>
                        <a:pt x="4423" y="1703"/>
                      </a:cubicBezTo>
                      <a:cubicBezTo>
                        <a:pt x="4449" y="1680"/>
                        <a:pt x="4463" y="1668"/>
                        <a:pt x="4489" y="1645"/>
                      </a:cubicBezTo>
                      <a:cubicBezTo>
                        <a:pt x="4489" y="1645"/>
                        <a:pt x="4477" y="1554"/>
                        <a:pt x="4507" y="1550"/>
                      </a:cubicBezTo>
                      <a:cubicBezTo>
                        <a:pt x="4537" y="1547"/>
                        <a:pt x="4681" y="1470"/>
                        <a:pt x="4681" y="1470"/>
                      </a:cubicBezTo>
                      <a:cubicBezTo>
                        <a:pt x="4686" y="1432"/>
                        <a:pt x="4689" y="1413"/>
                        <a:pt x="4694" y="1375"/>
                      </a:cubicBezTo>
                      <a:cubicBezTo>
                        <a:pt x="4690" y="1342"/>
                        <a:pt x="4687" y="1325"/>
                        <a:pt x="4683" y="1292"/>
                      </a:cubicBezTo>
                      <a:cubicBezTo>
                        <a:pt x="4654" y="1256"/>
                        <a:pt x="4640" y="1239"/>
                        <a:pt x="4612" y="1203"/>
                      </a:cubicBezTo>
                      <a:cubicBezTo>
                        <a:pt x="4607" y="1173"/>
                        <a:pt x="4605" y="1157"/>
                        <a:pt x="4601" y="1126"/>
                      </a:cubicBezTo>
                      <a:cubicBezTo>
                        <a:pt x="4646" y="1085"/>
                        <a:pt x="4668" y="1065"/>
                        <a:pt x="4713" y="1023"/>
                      </a:cubicBezTo>
                      <a:cubicBezTo>
                        <a:pt x="4684" y="965"/>
                        <a:pt x="4669" y="936"/>
                        <a:pt x="4640" y="878"/>
                      </a:cubicBezTo>
                      <a:cubicBezTo>
                        <a:pt x="4571" y="804"/>
                        <a:pt x="4537" y="768"/>
                        <a:pt x="4469" y="694"/>
                      </a:cubicBezTo>
                      <a:cubicBezTo>
                        <a:pt x="4451" y="658"/>
                        <a:pt x="4441" y="639"/>
                        <a:pt x="4423" y="603"/>
                      </a:cubicBezTo>
                      <a:cubicBezTo>
                        <a:pt x="4417" y="684"/>
                        <a:pt x="4414" y="725"/>
                        <a:pt x="4407" y="807"/>
                      </a:cubicBezTo>
                    </a:path>
                  </a:pathLst>
                </a:custGeom>
                <a:solidFill>
                  <a:srgbClr val="86660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łosicki"/>
                <p:cNvSpPr>
                  <a:spLocks/>
                </p:cNvSpPr>
                <p:nvPr/>
              </p:nvSpPr>
              <p:spPr bwMode="auto">
                <a:xfrm>
                  <a:off x="5783596" y="3119125"/>
                  <a:ext cx="966179" cy="822797"/>
                </a:xfrm>
                <a:custGeom>
                  <a:avLst/>
                  <a:gdLst>
                    <a:gd name="T0" fmla="*/ 2311 w 3017"/>
                    <a:gd name="T1" fmla="*/ 400 h 2564"/>
                    <a:gd name="T2" fmla="*/ 2179 w 3017"/>
                    <a:gd name="T3" fmla="*/ 342 h 2564"/>
                    <a:gd name="T4" fmla="*/ 2086 w 3017"/>
                    <a:gd name="T5" fmla="*/ 354 h 2564"/>
                    <a:gd name="T6" fmla="*/ 1920 w 3017"/>
                    <a:gd name="T7" fmla="*/ 57 h 2564"/>
                    <a:gd name="T8" fmla="*/ 1600 w 3017"/>
                    <a:gd name="T9" fmla="*/ 157 h 2564"/>
                    <a:gd name="T10" fmla="*/ 1415 w 3017"/>
                    <a:gd name="T11" fmla="*/ 225 h 2564"/>
                    <a:gd name="T12" fmla="*/ 1214 w 3017"/>
                    <a:gd name="T13" fmla="*/ 149 h 2564"/>
                    <a:gd name="T14" fmla="*/ 1043 w 3017"/>
                    <a:gd name="T15" fmla="*/ 124 h 2564"/>
                    <a:gd name="T16" fmla="*/ 989 w 3017"/>
                    <a:gd name="T17" fmla="*/ 25 h 2564"/>
                    <a:gd name="T18" fmla="*/ 860 w 3017"/>
                    <a:gd name="T19" fmla="*/ 31 h 2564"/>
                    <a:gd name="T20" fmla="*/ 771 w 3017"/>
                    <a:gd name="T21" fmla="*/ 123 h 2564"/>
                    <a:gd name="T22" fmla="*/ 808 w 3017"/>
                    <a:gd name="T23" fmla="*/ 228 h 2564"/>
                    <a:gd name="T24" fmla="*/ 844 w 3017"/>
                    <a:gd name="T25" fmla="*/ 352 h 2564"/>
                    <a:gd name="T26" fmla="*/ 766 w 3017"/>
                    <a:gd name="T27" fmla="*/ 450 h 2564"/>
                    <a:gd name="T28" fmla="*/ 673 w 3017"/>
                    <a:gd name="T29" fmla="*/ 523 h 2564"/>
                    <a:gd name="T30" fmla="*/ 507 w 3017"/>
                    <a:gd name="T31" fmla="*/ 564 h 2564"/>
                    <a:gd name="T32" fmla="*/ 622 w 3017"/>
                    <a:gd name="T33" fmla="*/ 645 h 2564"/>
                    <a:gd name="T34" fmla="*/ 774 w 3017"/>
                    <a:gd name="T35" fmla="*/ 696 h 2564"/>
                    <a:gd name="T36" fmla="*/ 771 w 3017"/>
                    <a:gd name="T37" fmla="*/ 863 h 2564"/>
                    <a:gd name="T38" fmla="*/ 650 w 3017"/>
                    <a:gd name="T39" fmla="*/ 929 h 2564"/>
                    <a:gd name="T40" fmla="*/ 544 w 3017"/>
                    <a:gd name="T41" fmla="*/ 952 h 2564"/>
                    <a:gd name="T42" fmla="*/ 495 w 3017"/>
                    <a:gd name="T43" fmla="*/ 1203 h 2564"/>
                    <a:gd name="T44" fmla="*/ 645 w 3017"/>
                    <a:gd name="T45" fmla="*/ 1201 h 2564"/>
                    <a:gd name="T46" fmla="*/ 544 w 3017"/>
                    <a:gd name="T47" fmla="*/ 1303 h 2564"/>
                    <a:gd name="T48" fmla="*/ 313 w 3017"/>
                    <a:gd name="T49" fmla="*/ 1304 h 2564"/>
                    <a:gd name="T50" fmla="*/ 354 w 3017"/>
                    <a:gd name="T51" fmla="*/ 1447 h 2564"/>
                    <a:gd name="T52" fmla="*/ 259 w 3017"/>
                    <a:gd name="T53" fmla="*/ 1635 h 2564"/>
                    <a:gd name="T54" fmla="*/ 242 w 3017"/>
                    <a:gd name="T55" fmla="*/ 1862 h 2564"/>
                    <a:gd name="T56" fmla="*/ 39 w 3017"/>
                    <a:gd name="T57" fmla="*/ 1788 h 2564"/>
                    <a:gd name="T58" fmla="*/ 12 w 3017"/>
                    <a:gd name="T59" fmla="*/ 1935 h 2564"/>
                    <a:gd name="T60" fmla="*/ 8 w 3017"/>
                    <a:gd name="T61" fmla="*/ 2070 h 2564"/>
                    <a:gd name="T62" fmla="*/ 215 w 3017"/>
                    <a:gd name="T63" fmla="*/ 2095 h 2564"/>
                    <a:gd name="T64" fmla="*/ 312 w 3017"/>
                    <a:gd name="T65" fmla="*/ 2191 h 2564"/>
                    <a:gd name="T66" fmla="*/ 608 w 3017"/>
                    <a:gd name="T67" fmla="*/ 2320 h 2564"/>
                    <a:gd name="T68" fmla="*/ 847 w 3017"/>
                    <a:gd name="T69" fmla="*/ 2083 h 2564"/>
                    <a:gd name="T70" fmla="*/ 950 w 3017"/>
                    <a:gd name="T71" fmla="*/ 2228 h 2564"/>
                    <a:gd name="T72" fmla="*/ 1124 w 3017"/>
                    <a:gd name="T73" fmla="*/ 2266 h 2564"/>
                    <a:gd name="T74" fmla="*/ 1227 w 3017"/>
                    <a:gd name="T75" fmla="*/ 2465 h 2564"/>
                    <a:gd name="T76" fmla="*/ 1386 w 3017"/>
                    <a:gd name="T77" fmla="*/ 2428 h 2564"/>
                    <a:gd name="T78" fmla="*/ 1576 w 3017"/>
                    <a:gd name="T79" fmla="*/ 2449 h 2564"/>
                    <a:gd name="T80" fmla="*/ 1666 w 3017"/>
                    <a:gd name="T81" fmla="*/ 2480 h 2564"/>
                    <a:gd name="T82" fmla="*/ 1761 w 3017"/>
                    <a:gd name="T83" fmla="*/ 2543 h 2564"/>
                    <a:gd name="T84" fmla="*/ 1883 w 3017"/>
                    <a:gd name="T85" fmla="*/ 2458 h 2564"/>
                    <a:gd name="T86" fmla="*/ 1812 w 3017"/>
                    <a:gd name="T87" fmla="*/ 2348 h 2564"/>
                    <a:gd name="T88" fmla="*/ 1880 w 3017"/>
                    <a:gd name="T89" fmla="*/ 2140 h 2564"/>
                    <a:gd name="T90" fmla="*/ 1999 w 3017"/>
                    <a:gd name="T91" fmla="*/ 2149 h 2564"/>
                    <a:gd name="T92" fmla="*/ 2169 w 3017"/>
                    <a:gd name="T93" fmla="*/ 2079 h 2564"/>
                    <a:gd name="T94" fmla="*/ 2020 w 3017"/>
                    <a:gd name="T95" fmla="*/ 1894 h 2564"/>
                    <a:gd name="T96" fmla="*/ 2276 w 3017"/>
                    <a:gd name="T97" fmla="*/ 1709 h 2564"/>
                    <a:gd name="T98" fmla="*/ 2314 w 3017"/>
                    <a:gd name="T99" fmla="*/ 1548 h 2564"/>
                    <a:gd name="T100" fmla="*/ 2606 w 3017"/>
                    <a:gd name="T101" fmla="*/ 1512 h 2564"/>
                    <a:gd name="T102" fmla="*/ 2516 w 3017"/>
                    <a:gd name="T103" fmla="*/ 1315 h 2564"/>
                    <a:gd name="T104" fmla="*/ 2703 w 3017"/>
                    <a:gd name="T105" fmla="*/ 993 h 2564"/>
                    <a:gd name="T106" fmla="*/ 2780 w 3017"/>
                    <a:gd name="T107" fmla="*/ 949 h 2564"/>
                    <a:gd name="T108" fmla="*/ 2893 w 3017"/>
                    <a:gd name="T109" fmla="*/ 829 h 2564"/>
                    <a:gd name="T110" fmla="*/ 2901 w 3017"/>
                    <a:gd name="T111" fmla="*/ 706 h 2564"/>
                    <a:gd name="T112" fmla="*/ 2868 w 3017"/>
                    <a:gd name="T113" fmla="*/ 424 h 2564"/>
                    <a:gd name="T114" fmla="*/ 2588 w 3017"/>
                    <a:gd name="T115" fmla="*/ 721 h 2564"/>
                    <a:gd name="T116" fmla="*/ 2430 w 3017"/>
                    <a:gd name="T117" fmla="*/ 636 h 2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017" h="2564">
                      <a:moveTo>
                        <a:pt x="2414" y="515"/>
                      </a:moveTo>
                      <a:cubicBezTo>
                        <a:pt x="2373" y="469"/>
                        <a:pt x="2352" y="446"/>
                        <a:pt x="2311" y="400"/>
                      </a:cubicBezTo>
                      <a:cubicBezTo>
                        <a:pt x="2279" y="397"/>
                        <a:pt x="2263" y="396"/>
                        <a:pt x="2231" y="393"/>
                      </a:cubicBezTo>
                      <a:cubicBezTo>
                        <a:pt x="2210" y="373"/>
                        <a:pt x="2200" y="362"/>
                        <a:pt x="2179" y="342"/>
                      </a:cubicBezTo>
                      <a:cubicBezTo>
                        <a:pt x="2158" y="367"/>
                        <a:pt x="2148" y="380"/>
                        <a:pt x="2127" y="405"/>
                      </a:cubicBezTo>
                      <a:cubicBezTo>
                        <a:pt x="2111" y="385"/>
                        <a:pt x="2103" y="374"/>
                        <a:pt x="2086" y="354"/>
                      </a:cubicBezTo>
                      <a:cubicBezTo>
                        <a:pt x="2083" y="314"/>
                        <a:pt x="2082" y="293"/>
                        <a:pt x="2079" y="253"/>
                      </a:cubicBezTo>
                      <a:cubicBezTo>
                        <a:pt x="2015" y="174"/>
                        <a:pt x="1983" y="135"/>
                        <a:pt x="1920" y="57"/>
                      </a:cubicBezTo>
                      <a:cubicBezTo>
                        <a:pt x="1861" y="47"/>
                        <a:pt x="1832" y="42"/>
                        <a:pt x="1773" y="32"/>
                      </a:cubicBezTo>
                      <a:cubicBezTo>
                        <a:pt x="1703" y="82"/>
                        <a:pt x="1669" y="107"/>
                        <a:pt x="1600" y="157"/>
                      </a:cubicBezTo>
                      <a:cubicBezTo>
                        <a:pt x="1556" y="159"/>
                        <a:pt x="1534" y="160"/>
                        <a:pt x="1490" y="163"/>
                      </a:cubicBezTo>
                      <a:cubicBezTo>
                        <a:pt x="1460" y="187"/>
                        <a:pt x="1445" y="200"/>
                        <a:pt x="1415" y="225"/>
                      </a:cubicBezTo>
                      <a:cubicBezTo>
                        <a:pt x="1367" y="195"/>
                        <a:pt x="1343" y="179"/>
                        <a:pt x="1295" y="149"/>
                      </a:cubicBezTo>
                      <a:cubicBezTo>
                        <a:pt x="1263" y="149"/>
                        <a:pt x="1247" y="149"/>
                        <a:pt x="1214" y="149"/>
                      </a:cubicBezTo>
                      <a:cubicBezTo>
                        <a:pt x="1189" y="119"/>
                        <a:pt x="1177" y="104"/>
                        <a:pt x="1152" y="75"/>
                      </a:cubicBezTo>
                      <a:cubicBezTo>
                        <a:pt x="1108" y="94"/>
                        <a:pt x="1087" y="104"/>
                        <a:pt x="1043" y="124"/>
                      </a:cubicBezTo>
                      <a:cubicBezTo>
                        <a:pt x="1018" y="121"/>
                        <a:pt x="1005" y="120"/>
                        <a:pt x="980" y="118"/>
                      </a:cubicBezTo>
                      <a:cubicBezTo>
                        <a:pt x="984" y="80"/>
                        <a:pt x="985" y="62"/>
                        <a:pt x="989" y="25"/>
                      </a:cubicBezTo>
                      <a:cubicBezTo>
                        <a:pt x="959" y="15"/>
                        <a:pt x="945" y="10"/>
                        <a:pt x="915" y="0"/>
                      </a:cubicBezTo>
                      <a:cubicBezTo>
                        <a:pt x="893" y="12"/>
                        <a:pt x="882" y="19"/>
                        <a:pt x="860" y="31"/>
                      </a:cubicBezTo>
                      <a:cubicBezTo>
                        <a:pt x="859" y="75"/>
                        <a:pt x="858" y="97"/>
                        <a:pt x="856" y="142"/>
                      </a:cubicBezTo>
                      <a:cubicBezTo>
                        <a:pt x="822" y="134"/>
                        <a:pt x="805" y="131"/>
                        <a:pt x="771" y="123"/>
                      </a:cubicBezTo>
                      <a:cubicBezTo>
                        <a:pt x="759" y="155"/>
                        <a:pt x="753" y="171"/>
                        <a:pt x="741" y="203"/>
                      </a:cubicBezTo>
                      <a:cubicBezTo>
                        <a:pt x="768" y="213"/>
                        <a:pt x="781" y="218"/>
                        <a:pt x="808" y="228"/>
                      </a:cubicBezTo>
                      <a:cubicBezTo>
                        <a:pt x="812" y="260"/>
                        <a:pt x="815" y="276"/>
                        <a:pt x="819" y="308"/>
                      </a:cubicBezTo>
                      <a:cubicBezTo>
                        <a:pt x="829" y="326"/>
                        <a:pt x="834" y="334"/>
                        <a:pt x="844" y="352"/>
                      </a:cubicBezTo>
                      <a:cubicBezTo>
                        <a:pt x="838" y="391"/>
                        <a:pt x="835" y="411"/>
                        <a:pt x="829" y="450"/>
                      </a:cubicBezTo>
                      <a:cubicBezTo>
                        <a:pt x="804" y="450"/>
                        <a:pt x="791" y="450"/>
                        <a:pt x="766" y="450"/>
                      </a:cubicBezTo>
                      <a:cubicBezTo>
                        <a:pt x="761" y="474"/>
                        <a:pt x="759" y="487"/>
                        <a:pt x="755" y="511"/>
                      </a:cubicBezTo>
                      <a:cubicBezTo>
                        <a:pt x="722" y="516"/>
                        <a:pt x="706" y="518"/>
                        <a:pt x="673" y="523"/>
                      </a:cubicBezTo>
                      <a:cubicBezTo>
                        <a:pt x="638" y="517"/>
                        <a:pt x="621" y="515"/>
                        <a:pt x="587" y="510"/>
                      </a:cubicBezTo>
                      <a:cubicBezTo>
                        <a:pt x="555" y="531"/>
                        <a:pt x="539" y="542"/>
                        <a:pt x="507" y="564"/>
                      </a:cubicBezTo>
                      <a:cubicBezTo>
                        <a:pt x="519" y="586"/>
                        <a:pt x="525" y="597"/>
                        <a:pt x="537" y="620"/>
                      </a:cubicBezTo>
                      <a:cubicBezTo>
                        <a:pt x="571" y="630"/>
                        <a:pt x="588" y="635"/>
                        <a:pt x="622" y="645"/>
                      </a:cubicBezTo>
                      <a:cubicBezTo>
                        <a:pt x="655" y="668"/>
                        <a:pt x="671" y="679"/>
                        <a:pt x="704" y="702"/>
                      </a:cubicBezTo>
                      <a:cubicBezTo>
                        <a:pt x="732" y="700"/>
                        <a:pt x="746" y="699"/>
                        <a:pt x="774" y="696"/>
                      </a:cubicBezTo>
                      <a:cubicBezTo>
                        <a:pt x="774" y="719"/>
                        <a:pt x="774" y="730"/>
                        <a:pt x="775" y="752"/>
                      </a:cubicBezTo>
                      <a:cubicBezTo>
                        <a:pt x="743" y="789"/>
                        <a:pt x="771" y="863"/>
                        <a:pt x="771" y="863"/>
                      </a:cubicBezTo>
                      <a:cubicBezTo>
                        <a:pt x="757" y="888"/>
                        <a:pt x="751" y="900"/>
                        <a:pt x="737" y="924"/>
                      </a:cubicBezTo>
                      <a:cubicBezTo>
                        <a:pt x="702" y="926"/>
                        <a:pt x="685" y="927"/>
                        <a:pt x="650" y="929"/>
                      </a:cubicBezTo>
                      <a:cubicBezTo>
                        <a:pt x="627" y="958"/>
                        <a:pt x="615" y="973"/>
                        <a:pt x="592" y="1002"/>
                      </a:cubicBezTo>
                      <a:cubicBezTo>
                        <a:pt x="573" y="982"/>
                        <a:pt x="563" y="972"/>
                        <a:pt x="544" y="952"/>
                      </a:cubicBezTo>
                      <a:cubicBezTo>
                        <a:pt x="513" y="969"/>
                        <a:pt x="497" y="977"/>
                        <a:pt x="465" y="994"/>
                      </a:cubicBezTo>
                      <a:cubicBezTo>
                        <a:pt x="477" y="1077"/>
                        <a:pt x="483" y="1119"/>
                        <a:pt x="495" y="1203"/>
                      </a:cubicBezTo>
                      <a:cubicBezTo>
                        <a:pt x="526" y="1192"/>
                        <a:pt x="541" y="1186"/>
                        <a:pt x="572" y="1174"/>
                      </a:cubicBezTo>
                      <a:cubicBezTo>
                        <a:pt x="601" y="1185"/>
                        <a:pt x="616" y="1190"/>
                        <a:pt x="645" y="1201"/>
                      </a:cubicBezTo>
                      <a:cubicBezTo>
                        <a:pt x="643" y="1223"/>
                        <a:pt x="642" y="1234"/>
                        <a:pt x="641" y="1256"/>
                      </a:cubicBezTo>
                      <a:cubicBezTo>
                        <a:pt x="602" y="1275"/>
                        <a:pt x="583" y="1284"/>
                        <a:pt x="544" y="1303"/>
                      </a:cubicBezTo>
                      <a:cubicBezTo>
                        <a:pt x="530" y="1288"/>
                        <a:pt x="522" y="1280"/>
                        <a:pt x="507" y="1265"/>
                      </a:cubicBezTo>
                      <a:cubicBezTo>
                        <a:pt x="430" y="1281"/>
                        <a:pt x="391" y="1289"/>
                        <a:pt x="313" y="1304"/>
                      </a:cubicBezTo>
                      <a:cubicBezTo>
                        <a:pt x="305" y="1348"/>
                        <a:pt x="301" y="1370"/>
                        <a:pt x="293" y="1414"/>
                      </a:cubicBezTo>
                      <a:cubicBezTo>
                        <a:pt x="318" y="1427"/>
                        <a:pt x="330" y="1434"/>
                        <a:pt x="354" y="1447"/>
                      </a:cubicBezTo>
                      <a:cubicBezTo>
                        <a:pt x="346" y="1525"/>
                        <a:pt x="342" y="1564"/>
                        <a:pt x="334" y="1643"/>
                      </a:cubicBezTo>
                      <a:cubicBezTo>
                        <a:pt x="304" y="1640"/>
                        <a:pt x="289" y="1638"/>
                        <a:pt x="259" y="1635"/>
                      </a:cubicBezTo>
                      <a:cubicBezTo>
                        <a:pt x="263" y="1701"/>
                        <a:pt x="266" y="1735"/>
                        <a:pt x="270" y="1801"/>
                      </a:cubicBezTo>
                      <a:cubicBezTo>
                        <a:pt x="259" y="1826"/>
                        <a:pt x="253" y="1838"/>
                        <a:pt x="242" y="1862"/>
                      </a:cubicBezTo>
                      <a:cubicBezTo>
                        <a:pt x="207" y="1841"/>
                        <a:pt x="189" y="1831"/>
                        <a:pt x="154" y="1810"/>
                      </a:cubicBezTo>
                      <a:cubicBezTo>
                        <a:pt x="108" y="1801"/>
                        <a:pt x="85" y="1797"/>
                        <a:pt x="39" y="1788"/>
                      </a:cubicBezTo>
                      <a:cubicBezTo>
                        <a:pt x="23" y="1817"/>
                        <a:pt x="16" y="1832"/>
                        <a:pt x="0" y="1861"/>
                      </a:cubicBezTo>
                      <a:cubicBezTo>
                        <a:pt x="4" y="1890"/>
                        <a:pt x="7" y="1905"/>
                        <a:pt x="12" y="1935"/>
                      </a:cubicBezTo>
                      <a:cubicBezTo>
                        <a:pt x="28" y="1970"/>
                        <a:pt x="36" y="1987"/>
                        <a:pt x="52" y="2022"/>
                      </a:cubicBezTo>
                      <a:cubicBezTo>
                        <a:pt x="35" y="2041"/>
                        <a:pt x="26" y="2051"/>
                        <a:pt x="8" y="2070"/>
                      </a:cubicBezTo>
                      <a:cubicBezTo>
                        <a:pt x="53" y="2096"/>
                        <a:pt x="75" y="2109"/>
                        <a:pt x="120" y="2135"/>
                      </a:cubicBezTo>
                      <a:cubicBezTo>
                        <a:pt x="158" y="2119"/>
                        <a:pt x="177" y="2111"/>
                        <a:pt x="215" y="2095"/>
                      </a:cubicBezTo>
                      <a:cubicBezTo>
                        <a:pt x="260" y="2102"/>
                        <a:pt x="283" y="2105"/>
                        <a:pt x="329" y="2112"/>
                      </a:cubicBezTo>
                      <a:cubicBezTo>
                        <a:pt x="322" y="2144"/>
                        <a:pt x="318" y="2160"/>
                        <a:pt x="312" y="2191"/>
                      </a:cubicBezTo>
                      <a:cubicBezTo>
                        <a:pt x="383" y="2219"/>
                        <a:pt x="419" y="2233"/>
                        <a:pt x="491" y="2260"/>
                      </a:cubicBezTo>
                      <a:cubicBezTo>
                        <a:pt x="538" y="2284"/>
                        <a:pt x="561" y="2296"/>
                        <a:pt x="608" y="2320"/>
                      </a:cubicBezTo>
                      <a:cubicBezTo>
                        <a:pt x="669" y="2263"/>
                        <a:pt x="699" y="2234"/>
                        <a:pt x="760" y="2176"/>
                      </a:cubicBezTo>
                      <a:cubicBezTo>
                        <a:pt x="795" y="2139"/>
                        <a:pt x="812" y="2120"/>
                        <a:pt x="847" y="2083"/>
                      </a:cubicBezTo>
                      <a:cubicBezTo>
                        <a:pt x="856" y="2122"/>
                        <a:pt x="860" y="2141"/>
                        <a:pt x="869" y="2181"/>
                      </a:cubicBezTo>
                      <a:cubicBezTo>
                        <a:pt x="901" y="2199"/>
                        <a:pt x="917" y="2209"/>
                        <a:pt x="950" y="2228"/>
                      </a:cubicBezTo>
                      <a:cubicBezTo>
                        <a:pt x="986" y="2243"/>
                        <a:pt x="1004" y="2251"/>
                        <a:pt x="1040" y="2267"/>
                      </a:cubicBezTo>
                      <a:cubicBezTo>
                        <a:pt x="1074" y="2266"/>
                        <a:pt x="1090" y="2266"/>
                        <a:pt x="1124" y="2266"/>
                      </a:cubicBezTo>
                      <a:cubicBezTo>
                        <a:pt x="1140" y="2300"/>
                        <a:pt x="1147" y="2317"/>
                        <a:pt x="1162" y="2351"/>
                      </a:cubicBezTo>
                      <a:cubicBezTo>
                        <a:pt x="1188" y="2397"/>
                        <a:pt x="1201" y="2420"/>
                        <a:pt x="1227" y="2465"/>
                      </a:cubicBezTo>
                      <a:cubicBezTo>
                        <a:pt x="1261" y="2483"/>
                        <a:pt x="1278" y="2491"/>
                        <a:pt x="1312" y="2509"/>
                      </a:cubicBezTo>
                      <a:cubicBezTo>
                        <a:pt x="1341" y="2476"/>
                        <a:pt x="1356" y="2460"/>
                        <a:pt x="1386" y="2428"/>
                      </a:cubicBezTo>
                      <a:cubicBezTo>
                        <a:pt x="1441" y="2416"/>
                        <a:pt x="1469" y="2410"/>
                        <a:pt x="1524" y="2398"/>
                      </a:cubicBezTo>
                      <a:cubicBezTo>
                        <a:pt x="1545" y="2418"/>
                        <a:pt x="1555" y="2429"/>
                        <a:pt x="1576" y="2449"/>
                      </a:cubicBezTo>
                      <a:cubicBezTo>
                        <a:pt x="1585" y="2482"/>
                        <a:pt x="1589" y="2498"/>
                        <a:pt x="1598" y="2531"/>
                      </a:cubicBezTo>
                      <a:cubicBezTo>
                        <a:pt x="1625" y="2510"/>
                        <a:pt x="1639" y="2500"/>
                        <a:pt x="1666" y="2480"/>
                      </a:cubicBezTo>
                      <a:cubicBezTo>
                        <a:pt x="1677" y="2504"/>
                        <a:pt x="1682" y="2516"/>
                        <a:pt x="1693" y="2539"/>
                      </a:cubicBezTo>
                      <a:cubicBezTo>
                        <a:pt x="1721" y="2541"/>
                        <a:pt x="1734" y="2541"/>
                        <a:pt x="1761" y="2543"/>
                      </a:cubicBezTo>
                      <a:cubicBezTo>
                        <a:pt x="1791" y="2551"/>
                        <a:pt x="1806" y="2555"/>
                        <a:pt x="1835" y="2564"/>
                      </a:cubicBezTo>
                      <a:cubicBezTo>
                        <a:pt x="1854" y="2522"/>
                        <a:pt x="1864" y="2501"/>
                        <a:pt x="1883" y="2458"/>
                      </a:cubicBezTo>
                      <a:cubicBezTo>
                        <a:pt x="1865" y="2443"/>
                        <a:pt x="1856" y="2436"/>
                        <a:pt x="1838" y="2421"/>
                      </a:cubicBezTo>
                      <a:cubicBezTo>
                        <a:pt x="1827" y="2391"/>
                        <a:pt x="1822" y="2377"/>
                        <a:pt x="1812" y="2348"/>
                      </a:cubicBezTo>
                      <a:cubicBezTo>
                        <a:pt x="1809" y="2297"/>
                        <a:pt x="1808" y="2272"/>
                        <a:pt x="1805" y="2222"/>
                      </a:cubicBezTo>
                      <a:cubicBezTo>
                        <a:pt x="1835" y="2189"/>
                        <a:pt x="1850" y="2173"/>
                        <a:pt x="1880" y="2140"/>
                      </a:cubicBezTo>
                      <a:cubicBezTo>
                        <a:pt x="1908" y="2152"/>
                        <a:pt x="1921" y="2158"/>
                        <a:pt x="1949" y="2170"/>
                      </a:cubicBezTo>
                      <a:cubicBezTo>
                        <a:pt x="1969" y="2161"/>
                        <a:pt x="1979" y="2157"/>
                        <a:pt x="1999" y="2149"/>
                      </a:cubicBezTo>
                      <a:cubicBezTo>
                        <a:pt x="2034" y="2174"/>
                        <a:pt x="2051" y="2186"/>
                        <a:pt x="2086" y="2211"/>
                      </a:cubicBezTo>
                      <a:cubicBezTo>
                        <a:pt x="2119" y="2158"/>
                        <a:pt x="2135" y="2132"/>
                        <a:pt x="2169" y="2079"/>
                      </a:cubicBezTo>
                      <a:cubicBezTo>
                        <a:pt x="2137" y="2055"/>
                        <a:pt x="2121" y="2042"/>
                        <a:pt x="2090" y="2018"/>
                      </a:cubicBezTo>
                      <a:cubicBezTo>
                        <a:pt x="2062" y="1968"/>
                        <a:pt x="2048" y="1944"/>
                        <a:pt x="2020" y="1894"/>
                      </a:cubicBezTo>
                      <a:cubicBezTo>
                        <a:pt x="2050" y="1854"/>
                        <a:pt x="2066" y="1834"/>
                        <a:pt x="2096" y="1793"/>
                      </a:cubicBezTo>
                      <a:cubicBezTo>
                        <a:pt x="2168" y="1760"/>
                        <a:pt x="2204" y="1743"/>
                        <a:pt x="2276" y="1709"/>
                      </a:cubicBezTo>
                      <a:cubicBezTo>
                        <a:pt x="2264" y="1662"/>
                        <a:pt x="2258" y="1639"/>
                        <a:pt x="2246" y="1591"/>
                      </a:cubicBezTo>
                      <a:cubicBezTo>
                        <a:pt x="2273" y="1574"/>
                        <a:pt x="2287" y="1566"/>
                        <a:pt x="2314" y="1548"/>
                      </a:cubicBezTo>
                      <a:cubicBezTo>
                        <a:pt x="2393" y="1545"/>
                        <a:pt x="2432" y="1544"/>
                        <a:pt x="2511" y="1541"/>
                      </a:cubicBezTo>
                      <a:cubicBezTo>
                        <a:pt x="2549" y="1529"/>
                        <a:pt x="2568" y="1523"/>
                        <a:pt x="2606" y="1512"/>
                      </a:cubicBezTo>
                      <a:cubicBezTo>
                        <a:pt x="2581" y="1484"/>
                        <a:pt x="2569" y="1470"/>
                        <a:pt x="2544" y="1442"/>
                      </a:cubicBezTo>
                      <a:cubicBezTo>
                        <a:pt x="2533" y="1391"/>
                        <a:pt x="2527" y="1366"/>
                        <a:pt x="2516" y="1315"/>
                      </a:cubicBezTo>
                      <a:cubicBezTo>
                        <a:pt x="2525" y="1254"/>
                        <a:pt x="2529" y="1223"/>
                        <a:pt x="2538" y="1162"/>
                      </a:cubicBezTo>
                      <a:cubicBezTo>
                        <a:pt x="2604" y="1094"/>
                        <a:pt x="2637" y="1061"/>
                        <a:pt x="2703" y="993"/>
                      </a:cubicBezTo>
                      <a:cubicBezTo>
                        <a:pt x="2732" y="997"/>
                        <a:pt x="2746" y="999"/>
                        <a:pt x="2775" y="1004"/>
                      </a:cubicBezTo>
                      <a:cubicBezTo>
                        <a:pt x="2777" y="982"/>
                        <a:pt x="2778" y="971"/>
                        <a:pt x="2780" y="949"/>
                      </a:cubicBezTo>
                      <a:cubicBezTo>
                        <a:pt x="2813" y="892"/>
                        <a:pt x="2829" y="863"/>
                        <a:pt x="2863" y="806"/>
                      </a:cubicBezTo>
                      <a:cubicBezTo>
                        <a:pt x="2875" y="815"/>
                        <a:pt x="2880" y="819"/>
                        <a:pt x="2893" y="829"/>
                      </a:cubicBezTo>
                      <a:cubicBezTo>
                        <a:pt x="2914" y="802"/>
                        <a:pt x="2926" y="788"/>
                        <a:pt x="2948" y="761"/>
                      </a:cubicBezTo>
                      <a:cubicBezTo>
                        <a:pt x="2929" y="739"/>
                        <a:pt x="2919" y="728"/>
                        <a:pt x="2901" y="706"/>
                      </a:cubicBezTo>
                      <a:cubicBezTo>
                        <a:pt x="2947" y="637"/>
                        <a:pt x="2970" y="603"/>
                        <a:pt x="3017" y="533"/>
                      </a:cubicBezTo>
                      <a:cubicBezTo>
                        <a:pt x="2958" y="489"/>
                        <a:pt x="2928" y="467"/>
                        <a:pt x="2868" y="424"/>
                      </a:cubicBezTo>
                      <a:cubicBezTo>
                        <a:pt x="2868" y="424"/>
                        <a:pt x="2820" y="449"/>
                        <a:pt x="2765" y="487"/>
                      </a:cubicBezTo>
                      <a:cubicBezTo>
                        <a:pt x="2710" y="525"/>
                        <a:pt x="2588" y="721"/>
                        <a:pt x="2588" y="721"/>
                      </a:cubicBezTo>
                      <a:cubicBezTo>
                        <a:pt x="2537" y="726"/>
                        <a:pt x="2512" y="728"/>
                        <a:pt x="2461" y="732"/>
                      </a:cubicBezTo>
                      <a:cubicBezTo>
                        <a:pt x="2449" y="694"/>
                        <a:pt x="2443" y="675"/>
                        <a:pt x="2430" y="636"/>
                      </a:cubicBezTo>
                      <a:cubicBezTo>
                        <a:pt x="2424" y="588"/>
                        <a:pt x="2420" y="564"/>
                        <a:pt x="2414" y="515"/>
                      </a:cubicBezTo>
                    </a:path>
                  </a:pathLst>
                </a:custGeom>
                <a:solidFill>
                  <a:srgbClr val="FF505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" name="siedlecki"/>
                <p:cNvSpPr>
                  <a:spLocks/>
                </p:cNvSpPr>
                <p:nvPr/>
              </p:nvSpPr>
              <p:spPr bwMode="auto">
                <a:xfrm>
                  <a:off x="4610064" y="3083831"/>
                  <a:ext cx="1444857" cy="1118386"/>
                </a:xfrm>
                <a:custGeom>
                  <a:avLst/>
                  <a:gdLst>
                    <a:gd name="T0" fmla="*/ 4311 w 4505"/>
                    <a:gd name="T1" fmla="*/ 1039 h 3488"/>
                    <a:gd name="T2" fmla="*/ 4435 w 4505"/>
                    <a:gd name="T3" fmla="*/ 806 h 3488"/>
                    <a:gd name="T4" fmla="*/ 4168 w 4505"/>
                    <a:gd name="T5" fmla="*/ 674 h 3488"/>
                    <a:gd name="T6" fmla="*/ 4427 w 4505"/>
                    <a:gd name="T7" fmla="*/ 560 h 3488"/>
                    <a:gd name="T8" fmla="*/ 4469 w 4505"/>
                    <a:gd name="T9" fmla="*/ 338 h 3488"/>
                    <a:gd name="T10" fmla="*/ 4351 w 4505"/>
                    <a:gd name="T11" fmla="*/ 159 h 3488"/>
                    <a:gd name="T12" fmla="*/ 4083 w 4505"/>
                    <a:gd name="T13" fmla="*/ 91 h 3488"/>
                    <a:gd name="T14" fmla="*/ 3851 w 4505"/>
                    <a:gd name="T15" fmla="*/ 67 h 3488"/>
                    <a:gd name="T16" fmla="*/ 3616 w 4505"/>
                    <a:gd name="T17" fmla="*/ 0 h 3488"/>
                    <a:gd name="T18" fmla="*/ 3480 w 4505"/>
                    <a:gd name="T19" fmla="*/ 224 h 3488"/>
                    <a:gd name="T20" fmla="*/ 3602 w 4505"/>
                    <a:gd name="T21" fmla="*/ 462 h 3488"/>
                    <a:gd name="T22" fmla="*/ 3280 w 4505"/>
                    <a:gd name="T23" fmla="*/ 738 h 3488"/>
                    <a:gd name="T24" fmla="*/ 2896 w 4505"/>
                    <a:gd name="T25" fmla="*/ 800 h 3488"/>
                    <a:gd name="T26" fmla="*/ 2645 w 4505"/>
                    <a:gd name="T27" fmla="*/ 738 h 3488"/>
                    <a:gd name="T28" fmla="*/ 2376 w 4505"/>
                    <a:gd name="T29" fmla="*/ 897 h 3488"/>
                    <a:gd name="T30" fmla="*/ 2153 w 4505"/>
                    <a:gd name="T31" fmla="*/ 811 h 3488"/>
                    <a:gd name="T32" fmla="*/ 1927 w 4505"/>
                    <a:gd name="T33" fmla="*/ 922 h 3488"/>
                    <a:gd name="T34" fmla="*/ 1753 w 4505"/>
                    <a:gd name="T35" fmla="*/ 985 h 3488"/>
                    <a:gd name="T36" fmla="*/ 1451 w 4505"/>
                    <a:gd name="T37" fmla="*/ 834 h 3488"/>
                    <a:gd name="T38" fmla="*/ 1109 w 4505"/>
                    <a:gd name="T39" fmla="*/ 684 h 3488"/>
                    <a:gd name="T40" fmla="*/ 1062 w 4505"/>
                    <a:gd name="T41" fmla="*/ 1014 h 3488"/>
                    <a:gd name="T42" fmla="*/ 973 w 4505"/>
                    <a:gd name="T43" fmla="*/ 1315 h 3488"/>
                    <a:gd name="T44" fmla="*/ 1105 w 4505"/>
                    <a:gd name="T45" fmla="*/ 1583 h 3488"/>
                    <a:gd name="T46" fmla="*/ 998 w 4505"/>
                    <a:gd name="T47" fmla="*/ 1724 h 3488"/>
                    <a:gd name="T48" fmla="*/ 633 w 4505"/>
                    <a:gd name="T49" fmla="*/ 1666 h 3488"/>
                    <a:gd name="T50" fmla="*/ 370 w 4505"/>
                    <a:gd name="T51" fmla="*/ 1747 h 3488"/>
                    <a:gd name="T52" fmla="*/ 254 w 4505"/>
                    <a:gd name="T53" fmla="*/ 2001 h 3488"/>
                    <a:gd name="T54" fmla="*/ 392 w 4505"/>
                    <a:gd name="T55" fmla="*/ 2246 h 3488"/>
                    <a:gd name="T56" fmla="*/ 522 w 4505"/>
                    <a:gd name="T57" fmla="*/ 2661 h 3488"/>
                    <a:gd name="T58" fmla="*/ 61 w 4505"/>
                    <a:gd name="T59" fmla="*/ 3047 h 3488"/>
                    <a:gd name="T60" fmla="*/ 91 w 4505"/>
                    <a:gd name="T61" fmla="*/ 3392 h 3488"/>
                    <a:gd name="T62" fmla="*/ 281 w 4505"/>
                    <a:gd name="T63" fmla="*/ 3439 h 3488"/>
                    <a:gd name="T64" fmla="*/ 474 w 4505"/>
                    <a:gd name="T65" fmla="*/ 3300 h 3488"/>
                    <a:gd name="T66" fmla="*/ 781 w 4505"/>
                    <a:gd name="T67" fmla="*/ 3151 h 3488"/>
                    <a:gd name="T68" fmla="*/ 903 w 4505"/>
                    <a:gd name="T69" fmla="*/ 3068 h 3488"/>
                    <a:gd name="T70" fmla="*/ 1272 w 4505"/>
                    <a:gd name="T71" fmla="*/ 3183 h 3488"/>
                    <a:gd name="T72" fmla="*/ 1587 w 4505"/>
                    <a:gd name="T73" fmla="*/ 2964 h 3488"/>
                    <a:gd name="T74" fmla="*/ 2295 w 4505"/>
                    <a:gd name="T75" fmla="*/ 3068 h 3488"/>
                    <a:gd name="T76" fmla="*/ 2545 w 4505"/>
                    <a:gd name="T77" fmla="*/ 2999 h 3488"/>
                    <a:gd name="T78" fmla="*/ 2740 w 4505"/>
                    <a:gd name="T79" fmla="*/ 3188 h 3488"/>
                    <a:gd name="T80" fmla="*/ 3173 w 4505"/>
                    <a:gd name="T81" fmla="*/ 2949 h 3488"/>
                    <a:gd name="T82" fmla="*/ 3310 w 4505"/>
                    <a:gd name="T83" fmla="*/ 2720 h 3488"/>
                    <a:gd name="T84" fmla="*/ 3572 w 4505"/>
                    <a:gd name="T85" fmla="*/ 2717 h 3488"/>
                    <a:gd name="T86" fmla="*/ 4019 w 4505"/>
                    <a:gd name="T87" fmla="*/ 2850 h 3488"/>
                    <a:gd name="T88" fmla="*/ 4112 w 4505"/>
                    <a:gd name="T89" fmla="*/ 3136 h 3488"/>
                    <a:gd name="T90" fmla="*/ 4330 w 4505"/>
                    <a:gd name="T91" fmla="*/ 2794 h 3488"/>
                    <a:gd name="T92" fmla="*/ 4269 w 4505"/>
                    <a:gd name="T93" fmla="*/ 2430 h 3488"/>
                    <a:gd name="T94" fmla="*/ 3876 w 4505"/>
                    <a:gd name="T95" fmla="*/ 2205 h 3488"/>
                    <a:gd name="T96" fmla="*/ 3673 w 4505"/>
                    <a:gd name="T97" fmla="*/ 2045 h 3488"/>
                    <a:gd name="T98" fmla="*/ 3903 w 4505"/>
                    <a:gd name="T99" fmla="*/ 1972 h 3488"/>
                    <a:gd name="T100" fmla="*/ 4015 w 4505"/>
                    <a:gd name="T101" fmla="*/ 1557 h 3488"/>
                    <a:gd name="T102" fmla="*/ 4205 w 4505"/>
                    <a:gd name="T103" fmla="*/ 1413 h 3488"/>
                    <a:gd name="T104" fmla="*/ 4156 w 4505"/>
                    <a:gd name="T105" fmla="*/ 1313 h 3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505" h="3488">
                      <a:moveTo>
                        <a:pt x="4126" y="1104"/>
                      </a:moveTo>
                      <a:cubicBezTo>
                        <a:pt x="4158" y="1087"/>
                        <a:pt x="4174" y="1079"/>
                        <a:pt x="4205" y="1062"/>
                      </a:cubicBezTo>
                      <a:cubicBezTo>
                        <a:pt x="4224" y="1082"/>
                        <a:pt x="4234" y="1092"/>
                        <a:pt x="4253" y="1112"/>
                      </a:cubicBezTo>
                      <a:cubicBezTo>
                        <a:pt x="4276" y="1083"/>
                        <a:pt x="4288" y="1068"/>
                        <a:pt x="4311" y="1039"/>
                      </a:cubicBezTo>
                      <a:cubicBezTo>
                        <a:pt x="4346" y="1037"/>
                        <a:pt x="4363" y="1036"/>
                        <a:pt x="4398" y="1034"/>
                      </a:cubicBezTo>
                      <a:cubicBezTo>
                        <a:pt x="4412" y="1010"/>
                        <a:pt x="4418" y="998"/>
                        <a:pt x="4432" y="973"/>
                      </a:cubicBezTo>
                      <a:cubicBezTo>
                        <a:pt x="4432" y="973"/>
                        <a:pt x="4404" y="899"/>
                        <a:pt x="4436" y="862"/>
                      </a:cubicBezTo>
                      <a:cubicBezTo>
                        <a:pt x="4435" y="840"/>
                        <a:pt x="4435" y="829"/>
                        <a:pt x="4435" y="806"/>
                      </a:cubicBezTo>
                      <a:cubicBezTo>
                        <a:pt x="4407" y="809"/>
                        <a:pt x="4393" y="810"/>
                        <a:pt x="4365" y="812"/>
                      </a:cubicBezTo>
                      <a:cubicBezTo>
                        <a:pt x="4332" y="789"/>
                        <a:pt x="4316" y="778"/>
                        <a:pt x="4283" y="755"/>
                      </a:cubicBezTo>
                      <a:cubicBezTo>
                        <a:pt x="4249" y="745"/>
                        <a:pt x="4232" y="740"/>
                        <a:pt x="4198" y="730"/>
                      </a:cubicBezTo>
                      <a:cubicBezTo>
                        <a:pt x="4186" y="707"/>
                        <a:pt x="4180" y="696"/>
                        <a:pt x="4168" y="674"/>
                      </a:cubicBezTo>
                      <a:cubicBezTo>
                        <a:pt x="4200" y="652"/>
                        <a:pt x="4216" y="641"/>
                        <a:pt x="4248" y="620"/>
                      </a:cubicBezTo>
                      <a:cubicBezTo>
                        <a:pt x="4282" y="625"/>
                        <a:pt x="4299" y="627"/>
                        <a:pt x="4334" y="633"/>
                      </a:cubicBezTo>
                      <a:cubicBezTo>
                        <a:pt x="4367" y="628"/>
                        <a:pt x="4383" y="626"/>
                        <a:pt x="4416" y="621"/>
                      </a:cubicBezTo>
                      <a:cubicBezTo>
                        <a:pt x="4420" y="597"/>
                        <a:pt x="4422" y="584"/>
                        <a:pt x="4427" y="560"/>
                      </a:cubicBezTo>
                      <a:cubicBezTo>
                        <a:pt x="4452" y="560"/>
                        <a:pt x="4465" y="560"/>
                        <a:pt x="4490" y="560"/>
                      </a:cubicBezTo>
                      <a:cubicBezTo>
                        <a:pt x="4496" y="521"/>
                        <a:pt x="4499" y="501"/>
                        <a:pt x="4505" y="462"/>
                      </a:cubicBezTo>
                      <a:cubicBezTo>
                        <a:pt x="4495" y="444"/>
                        <a:pt x="4490" y="436"/>
                        <a:pt x="4480" y="418"/>
                      </a:cubicBezTo>
                      <a:cubicBezTo>
                        <a:pt x="4476" y="386"/>
                        <a:pt x="4473" y="370"/>
                        <a:pt x="4469" y="338"/>
                      </a:cubicBezTo>
                      <a:cubicBezTo>
                        <a:pt x="4442" y="328"/>
                        <a:pt x="4429" y="323"/>
                        <a:pt x="4402" y="313"/>
                      </a:cubicBezTo>
                      <a:cubicBezTo>
                        <a:pt x="4414" y="281"/>
                        <a:pt x="4420" y="265"/>
                        <a:pt x="4432" y="233"/>
                      </a:cubicBezTo>
                      <a:cubicBezTo>
                        <a:pt x="4430" y="201"/>
                        <a:pt x="4429" y="185"/>
                        <a:pt x="4427" y="153"/>
                      </a:cubicBezTo>
                      <a:cubicBezTo>
                        <a:pt x="4397" y="156"/>
                        <a:pt x="4382" y="157"/>
                        <a:pt x="4351" y="159"/>
                      </a:cubicBezTo>
                      <a:cubicBezTo>
                        <a:pt x="4349" y="130"/>
                        <a:pt x="4348" y="115"/>
                        <a:pt x="4346" y="85"/>
                      </a:cubicBezTo>
                      <a:cubicBezTo>
                        <a:pt x="4293" y="85"/>
                        <a:pt x="4266" y="85"/>
                        <a:pt x="4212" y="85"/>
                      </a:cubicBezTo>
                      <a:cubicBezTo>
                        <a:pt x="4185" y="110"/>
                        <a:pt x="4171" y="122"/>
                        <a:pt x="4143" y="147"/>
                      </a:cubicBezTo>
                      <a:cubicBezTo>
                        <a:pt x="4119" y="124"/>
                        <a:pt x="4107" y="113"/>
                        <a:pt x="4083" y="91"/>
                      </a:cubicBezTo>
                      <a:cubicBezTo>
                        <a:pt x="4057" y="104"/>
                        <a:pt x="4043" y="110"/>
                        <a:pt x="4017" y="122"/>
                      </a:cubicBezTo>
                      <a:cubicBezTo>
                        <a:pt x="3989" y="112"/>
                        <a:pt x="3976" y="107"/>
                        <a:pt x="3948" y="97"/>
                      </a:cubicBezTo>
                      <a:cubicBezTo>
                        <a:pt x="3930" y="127"/>
                        <a:pt x="3920" y="141"/>
                        <a:pt x="3901" y="171"/>
                      </a:cubicBezTo>
                      <a:cubicBezTo>
                        <a:pt x="3881" y="129"/>
                        <a:pt x="3871" y="108"/>
                        <a:pt x="3851" y="67"/>
                      </a:cubicBezTo>
                      <a:lnTo>
                        <a:pt x="3804" y="67"/>
                      </a:lnTo>
                      <a:cubicBezTo>
                        <a:pt x="3774" y="89"/>
                        <a:pt x="3759" y="100"/>
                        <a:pt x="3729" y="122"/>
                      </a:cubicBezTo>
                      <a:cubicBezTo>
                        <a:pt x="3717" y="78"/>
                        <a:pt x="3710" y="56"/>
                        <a:pt x="3697" y="12"/>
                      </a:cubicBezTo>
                      <a:cubicBezTo>
                        <a:pt x="3665" y="7"/>
                        <a:pt x="3649" y="5"/>
                        <a:pt x="3616" y="0"/>
                      </a:cubicBezTo>
                      <a:cubicBezTo>
                        <a:pt x="3626" y="56"/>
                        <a:pt x="3630" y="84"/>
                        <a:pt x="3640" y="140"/>
                      </a:cubicBezTo>
                      <a:cubicBezTo>
                        <a:pt x="3611" y="147"/>
                        <a:pt x="3597" y="151"/>
                        <a:pt x="3568" y="158"/>
                      </a:cubicBezTo>
                      <a:cubicBezTo>
                        <a:pt x="3520" y="165"/>
                        <a:pt x="3496" y="169"/>
                        <a:pt x="3448" y="176"/>
                      </a:cubicBezTo>
                      <a:cubicBezTo>
                        <a:pt x="3461" y="195"/>
                        <a:pt x="3467" y="205"/>
                        <a:pt x="3480" y="224"/>
                      </a:cubicBezTo>
                      <a:cubicBezTo>
                        <a:pt x="3498" y="234"/>
                        <a:pt x="3507" y="239"/>
                        <a:pt x="3525" y="249"/>
                      </a:cubicBezTo>
                      <a:cubicBezTo>
                        <a:pt x="3532" y="280"/>
                        <a:pt x="3535" y="296"/>
                        <a:pt x="3542" y="328"/>
                      </a:cubicBezTo>
                      <a:cubicBezTo>
                        <a:pt x="3568" y="328"/>
                        <a:pt x="3581" y="328"/>
                        <a:pt x="3607" y="328"/>
                      </a:cubicBezTo>
                      <a:cubicBezTo>
                        <a:pt x="3605" y="381"/>
                        <a:pt x="3604" y="408"/>
                        <a:pt x="3602" y="462"/>
                      </a:cubicBezTo>
                      <a:cubicBezTo>
                        <a:pt x="3544" y="452"/>
                        <a:pt x="3515" y="446"/>
                        <a:pt x="3457" y="436"/>
                      </a:cubicBezTo>
                      <a:cubicBezTo>
                        <a:pt x="3421" y="494"/>
                        <a:pt x="3404" y="523"/>
                        <a:pt x="3369" y="581"/>
                      </a:cubicBezTo>
                      <a:cubicBezTo>
                        <a:pt x="3368" y="615"/>
                        <a:pt x="3368" y="632"/>
                        <a:pt x="3368" y="666"/>
                      </a:cubicBezTo>
                      <a:cubicBezTo>
                        <a:pt x="3333" y="695"/>
                        <a:pt x="3315" y="709"/>
                        <a:pt x="3280" y="738"/>
                      </a:cubicBezTo>
                      <a:cubicBezTo>
                        <a:pt x="3247" y="730"/>
                        <a:pt x="3231" y="727"/>
                        <a:pt x="3199" y="719"/>
                      </a:cubicBezTo>
                      <a:cubicBezTo>
                        <a:pt x="3160" y="728"/>
                        <a:pt x="3141" y="733"/>
                        <a:pt x="3102" y="742"/>
                      </a:cubicBezTo>
                      <a:cubicBezTo>
                        <a:pt x="3061" y="751"/>
                        <a:pt x="3041" y="756"/>
                        <a:pt x="3000" y="765"/>
                      </a:cubicBezTo>
                      <a:cubicBezTo>
                        <a:pt x="2959" y="779"/>
                        <a:pt x="2938" y="786"/>
                        <a:pt x="2896" y="800"/>
                      </a:cubicBezTo>
                      <a:cubicBezTo>
                        <a:pt x="2876" y="783"/>
                        <a:pt x="2866" y="775"/>
                        <a:pt x="2846" y="758"/>
                      </a:cubicBezTo>
                      <a:cubicBezTo>
                        <a:pt x="2797" y="771"/>
                        <a:pt x="2773" y="778"/>
                        <a:pt x="2724" y="792"/>
                      </a:cubicBezTo>
                      <a:cubicBezTo>
                        <a:pt x="2724" y="771"/>
                        <a:pt x="2723" y="760"/>
                        <a:pt x="2723" y="738"/>
                      </a:cubicBezTo>
                      <a:lnTo>
                        <a:pt x="2645" y="738"/>
                      </a:lnTo>
                      <a:cubicBezTo>
                        <a:pt x="2634" y="761"/>
                        <a:pt x="2628" y="773"/>
                        <a:pt x="2617" y="797"/>
                      </a:cubicBezTo>
                      <a:cubicBezTo>
                        <a:pt x="2621" y="833"/>
                        <a:pt x="2623" y="851"/>
                        <a:pt x="2628" y="887"/>
                      </a:cubicBezTo>
                      <a:cubicBezTo>
                        <a:pt x="2558" y="899"/>
                        <a:pt x="2523" y="904"/>
                        <a:pt x="2452" y="915"/>
                      </a:cubicBezTo>
                      <a:cubicBezTo>
                        <a:pt x="2422" y="908"/>
                        <a:pt x="2407" y="904"/>
                        <a:pt x="2376" y="897"/>
                      </a:cubicBezTo>
                      <a:cubicBezTo>
                        <a:pt x="2334" y="906"/>
                        <a:pt x="2314" y="910"/>
                        <a:pt x="2272" y="919"/>
                      </a:cubicBezTo>
                      <a:cubicBezTo>
                        <a:pt x="2275" y="883"/>
                        <a:pt x="2276" y="866"/>
                        <a:pt x="2279" y="830"/>
                      </a:cubicBezTo>
                      <a:cubicBezTo>
                        <a:pt x="2261" y="839"/>
                        <a:pt x="2252" y="844"/>
                        <a:pt x="2235" y="853"/>
                      </a:cubicBezTo>
                      <a:cubicBezTo>
                        <a:pt x="2202" y="836"/>
                        <a:pt x="2186" y="828"/>
                        <a:pt x="2153" y="811"/>
                      </a:cubicBezTo>
                      <a:cubicBezTo>
                        <a:pt x="2135" y="832"/>
                        <a:pt x="2126" y="843"/>
                        <a:pt x="2107" y="864"/>
                      </a:cubicBezTo>
                      <a:cubicBezTo>
                        <a:pt x="2076" y="866"/>
                        <a:pt x="2060" y="867"/>
                        <a:pt x="2028" y="869"/>
                      </a:cubicBezTo>
                      <a:cubicBezTo>
                        <a:pt x="2026" y="902"/>
                        <a:pt x="2025" y="919"/>
                        <a:pt x="2022" y="952"/>
                      </a:cubicBezTo>
                      <a:cubicBezTo>
                        <a:pt x="1984" y="940"/>
                        <a:pt x="1965" y="934"/>
                        <a:pt x="1927" y="922"/>
                      </a:cubicBezTo>
                      <a:cubicBezTo>
                        <a:pt x="1902" y="938"/>
                        <a:pt x="1889" y="946"/>
                        <a:pt x="1864" y="963"/>
                      </a:cubicBezTo>
                      <a:cubicBezTo>
                        <a:pt x="1863" y="1003"/>
                        <a:pt x="1863" y="1023"/>
                        <a:pt x="1863" y="1064"/>
                      </a:cubicBezTo>
                      <a:cubicBezTo>
                        <a:pt x="1832" y="1054"/>
                        <a:pt x="1817" y="1049"/>
                        <a:pt x="1786" y="1039"/>
                      </a:cubicBezTo>
                      <a:cubicBezTo>
                        <a:pt x="1772" y="1017"/>
                        <a:pt x="1766" y="1007"/>
                        <a:pt x="1753" y="985"/>
                      </a:cubicBezTo>
                      <a:cubicBezTo>
                        <a:pt x="1702" y="973"/>
                        <a:pt x="1677" y="966"/>
                        <a:pt x="1627" y="954"/>
                      </a:cubicBezTo>
                      <a:cubicBezTo>
                        <a:pt x="1630" y="911"/>
                        <a:pt x="1631" y="890"/>
                        <a:pt x="1634" y="847"/>
                      </a:cubicBezTo>
                      <a:cubicBezTo>
                        <a:pt x="1610" y="845"/>
                        <a:pt x="1598" y="843"/>
                        <a:pt x="1573" y="841"/>
                      </a:cubicBezTo>
                      <a:cubicBezTo>
                        <a:pt x="1524" y="838"/>
                        <a:pt x="1500" y="837"/>
                        <a:pt x="1451" y="834"/>
                      </a:cubicBezTo>
                      <a:cubicBezTo>
                        <a:pt x="1413" y="845"/>
                        <a:pt x="1394" y="851"/>
                        <a:pt x="1356" y="863"/>
                      </a:cubicBezTo>
                      <a:cubicBezTo>
                        <a:pt x="1331" y="841"/>
                        <a:pt x="1318" y="830"/>
                        <a:pt x="1292" y="809"/>
                      </a:cubicBezTo>
                      <a:cubicBezTo>
                        <a:pt x="1261" y="764"/>
                        <a:pt x="1245" y="741"/>
                        <a:pt x="1213" y="696"/>
                      </a:cubicBezTo>
                      <a:cubicBezTo>
                        <a:pt x="1172" y="691"/>
                        <a:pt x="1151" y="689"/>
                        <a:pt x="1109" y="684"/>
                      </a:cubicBezTo>
                      <a:cubicBezTo>
                        <a:pt x="1138" y="726"/>
                        <a:pt x="1153" y="748"/>
                        <a:pt x="1182" y="790"/>
                      </a:cubicBezTo>
                      <a:cubicBezTo>
                        <a:pt x="1197" y="826"/>
                        <a:pt x="1205" y="844"/>
                        <a:pt x="1219" y="879"/>
                      </a:cubicBezTo>
                      <a:cubicBezTo>
                        <a:pt x="1171" y="895"/>
                        <a:pt x="1147" y="904"/>
                        <a:pt x="1099" y="920"/>
                      </a:cubicBezTo>
                      <a:cubicBezTo>
                        <a:pt x="1084" y="957"/>
                        <a:pt x="1076" y="976"/>
                        <a:pt x="1062" y="1014"/>
                      </a:cubicBezTo>
                      <a:cubicBezTo>
                        <a:pt x="1014" y="1018"/>
                        <a:pt x="990" y="1020"/>
                        <a:pt x="943" y="1025"/>
                      </a:cubicBezTo>
                      <a:cubicBezTo>
                        <a:pt x="949" y="1074"/>
                        <a:pt x="953" y="1099"/>
                        <a:pt x="959" y="1149"/>
                      </a:cubicBezTo>
                      <a:cubicBezTo>
                        <a:pt x="991" y="1201"/>
                        <a:pt x="1006" y="1227"/>
                        <a:pt x="1038" y="1280"/>
                      </a:cubicBezTo>
                      <a:cubicBezTo>
                        <a:pt x="1012" y="1294"/>
                        <a:pt x="999" y="1301"/>
                        <a:pt x="973" y="1315"/>
                      </a:cubicBezTo>
                      <a:cubicBezTo>
                        <a:pt x="999" y="1336"/>
                        <a:pt x="1012" y="1347"/>
                        <a:pt x="1038" y="1369"/>
                      </a:cubicBezTo>
                      <a:cubicBezTo>
                        <a:pt x="1045" y="1388"/>
                        <a:pt x="1048" y="1397"/>
                        <a:pt x="1054" y="1416"/>
                      </a:cubicBezTo>
                      <a:cubicBezTo>
                        <a:pt x="1091" y="1426"/>
                        <a:pt x="1109" y="1431"/>
                        <a:pt x="1145" y="1441"/>
                      </a:cubicBezTo>
                      <a:cubicBezTo>
                        <a:pt x="1129" y="1498"/>
                        <a:pt x="1121" y="1526"/>
                        <a:pt x="1105" y="1583"/>
                      </a:cubicBezTo>
                      <a:cubicBezTo>
                        <a:pt x="1065" y="1564"/>
                        <a:pt x="1044" y="1554"/>
                        <a:pt x="1003" y="1534"/>
                      </a:cubicBezTo>
                      <a:cubicBezTo>
                        <a:pt x="989" y="1568"/>
                        <a:pt x="981" y="1584"/>
                        <a:pt x="967" y="1617"/>
                      </a:cubicBezTo>
                      <a:cubicBezTo>
                        <a:pt x="988" y="1634"/>
                        <a:pt x="999" y="1642"/>
                        <a:pt x="1020" y="1659"/>
                      </a:cubicBezTo>
                      <a:cubicBezTo>
                        <a:pt x="1011" y="1685"/>
                        <a:pt x="1007" y="1698"/>
                        <a:pt x="998" y="1724"/>
                      </a:cubicBezTo>
                      <a:cubicBezTo>
                        <a:pt x="948" y="1717"/>
                        <a:pt x="924" y="1713"/>
                        <a:pt x="874" y="1705"/>
                      </a:cubicBezTo>
                      <a:cubicBezTo>
                        <a:pt x="875" y="1688"/>
                        <a:pt x="876" y="1680"/>
                        <a:pt x="877" y="1663"/>
                      </a:cubicBezTo>
                      <a:cubicBezTo>
                        <a:pt x="843" y="1649"/>
                        <a:pt x="826" y="1641"/>
                        <a:pt x="792" y="1627"/>
                      </a:cubicBezTo>
                      <a:cubicBezTo>
                        <a:pt x="728" y="1643"/>
                        <a:pt x="697" y="1651"/>
                        <a:pt x="633" y="1666"/>
                      </a:cubicBezTo>
                      <a:cubicBezTo>
                        <a:pt x="596" y="1647"/>
                        <a:pt x="578" y="1637"/>
                        <a:pt x="541" y="1618"/>
                      </a:cubicBezTo>
                      <a:cubicBezTo>
                        <a:pt x="503" y="1634"/>
                        <a:pt x="483" y="1642"/>
                        <a:pt x="444" y="1659"/>
                      </a:cubicBezTo>
                      <a:cubicBezTo>
                        <a:pt x="439" y="1665"/>
                        <a:pt x="436" y="1668"/>
                        <a:pt x="431" y="1675"/>
                      </a:cubicBezTo>
                      <a:cubicBezTo>
                        <a:pt x="406" y="1703"/>
                        <a:pt x="394" y="1718"/>
                        <a:pt x="370" y="1747"/>
                      </a:cubicBezTo>
                      <a:cubicBezTo>
                        <a:pt x="364" y="1801"/>
                        <a:pt x="361" y="1828"/>
                        <a:pt x="355" y="1883"/>
                      </a:cubicBezTo>
                      <a:cubicBezTo>
                        <a:pt x="326" y="1866"/>
                        <a:pt x="311" y="1858"/>
                        <a:pt x="282" y="1841"/>
                      </a:cubicBezTo>
                      <a:cubicBezTo>
                        <a:pt x="257" y="1881"/>
                        <a:pt x="244" y="1901"/>
                        <a:pt x="219" y="1941"/>
                      </a:cubicBezTo>
                      <a:cubicBezTo>
                        <a:pt x="233" y="1965"/>
                        <a:pt x="240" y="1977"/>
                        <a:pt x="254" y="2001"/>
                      </a:cubicBezTo>
                      <a:cubicBezTo>
                        <a:pt x="234" y="2031"/>
                        <a:pt x="224" y="2047"/>
                        <a:pt x="205" y="2077"/>
                      </a:cubicBezTo>
                      <a:cubicBezTo>
                        <a:pt x="206" y="2106"/>
                        <a:pt x="206" y="2120"/>
                        <a:pt x="207" y="2149"/>
                      </a:cubicBezTo>
                      <a:cubicBezTo>
                        <a:pt x="250" y="2161"/>
                        <a:pt x="271" y="2168"/>
                        <a:pt x="313" y="2180"/>
                      </a:cubicBezTo>
                      <a:cubicBezTo>
                        <a:pt x="345" y="2206"/>
                        <a:pt x="360" y="2220"/>
                        <a:pt x="392" y="2246"/>
                      </a:cubicBezTo>
                      <a:cubicBezTo>
                        <a:pt x="388" y="2308"/>
                        <a:pt x="387" y="2339"/>
                        <a:pt x="384" y="2402"/>
                      </a:cubicBezTo>
                      <a:cubicBezTo>
                        <a:pt x="389" y="2438"/>
                        <a:pt x="392" y="2456"/>
                        <a:pt x="398" y="2492"/>
                      </a:cubicBezTo>
                      <a:cubicBezTo>
                        <a:pt x="388" y="2530"/>
                        <a:pt x="384" y="2549"/>
                        <a:pt x="374" y="2587"/>
                      </a:cubicBezTo>
                      <a:cubicBezTo>
                        <a:pt x="433" y="2617"/>
                        <a:pt x="463" y="2632"/>
                        <a:pt x="522" y="2661"/>
                      </a:cubicBezTo>
                      <a:cubicBezTo>
                        <a:pt x="521" y="2678"/>
                        <a:pt x="520" y="2686"/>
                        <a:pt x="519" y="2703"/>
                      </a:cubicBezTo>
                      <a:cubicBezTo>
                        <a:pt x="442" y="2743"/>
                        <a:pt x="403" y="2763"/>
                        <a:pt x="326" y="2803"/>
                      </a:cubicBezTo>
                      <a:cubicBezTo>
                        <a:pt x="303" y="2863"/>
                        <a:pt x="291" y="2893"/>
                        <a:pt x="268" y="2953"/>
                      </a:cubicBezTo>
                      <a:cubicBezTo>
                        <a:pt x="186" y="2990"/>
                        <a:pt x="144" y="3009"/>
                        <a:pt x="61" y="3047"/>
                      </a:cubicBezTo>
                      <a:cubicBezTo>
                        <a:pt x="37" y="3078"/>
                        <a:pt x="24" y="3094"/>
                        <a:pt x="0" y="3125"/>
                      </a:cubicBezTo>
                      <a:cubicBezTo>
                        <a:pt x="13" y="3178"/>
                        <a:pt x="20" y="3205"/>
                        <a:pt x="33" y="3258"/>
                      </a:cubicBezTo>
                      <a:cubicBezTo>
                        <a:pt x="60" y="3273"/>
                        <a:pt x="74" y="3281"/>
                        <a:pt x="101" y="3295"/>
                      </a:cubicBezTo>
                      <a:cubicBezTo>
                        <a:pt x="97" y="3334"/>
                        <a:pt x="95" y="3354"/>
                        <a:pt x="91" y="3392"/>
                      </a:cubicBezTo>
                      <a:lnTo>
                        <a:pt x="91" y="3488"/>
                      </a:lnTo>
                      <a:cubicBezTo>
                        <a:pt x="123" y="3464"/>
                        <a:pt x="138" y="3453"/>
                        <a:pt x="170" y="3429"/>
                      </a:cubicBezTo>
                      <a:cubicBezTo>
                        <a:pt x="189" y="3436"/>
                        <a:pt x="199" y="3440"/>
                        <a:pt x="218" y="3447"/>
                      </a:cubicBezTo>
                      <a:cubicBezTo>
                        <a:pt x="244" y="3444"/>
                        <a:pt x="256" y="3442"/>
                        <a:pt x="281" y="3439"/>
                      </a:cubicBezTo>
                      <a:cubicBezTo>
                        <a:pt x="288" y="3418"/>
                        <a:pt x="291" y="3408"/>
                        <a:pt x="297" y="3387"/>
                      </a:cubicBezTo>
                      <a:cubicBezTo>
                        <a:pt x="317" y="3381"/>
                        <a:pt x="327" y="3378"/>
                        <a:pt x="347" y="3371"/>
                      </a:cubicBezTo>
                      <a:cubicBezTo>
                        <a:pt x="360" y="3345"/>
                        <a:pt x="367" y="3333"/>
                        <a:pt x="380" y="3307"/>
                      </a:cubicBezTo>
                      <a:cubicBezTo>
                        <a:pt x="418" y="3304"/>
                        <a:pt x="437" y="3303"/>
                        <a:pt x="474" y="3300"/>
                      </a:cubicBezTo>
                      <a:cubicBezTo>
                        <a:pt x="511" y="3306"/>
                        <a:pt x="529" y="3308"/>
                        <a:pt x="566" y="3314"/>
                      </a:cubicBezTo>
                      <a:cubicBezTo>
                        <a:pt x="614" y="3274"/>
                        <a:pt x="638" y="3254"/>
                        <a:pt x="685" y="3213"/>
                      </a:cubicBezTo>
                      <a:cubicBezTo>
                        <a:pt x="699" y="3178"/>
                        <a:pt x="706" y="3160"/>
                        <a:pt x="720" y="3124"/>
                      </a:cubicBezTo>
                      <a:cubicBezTo>
                        <a:pt x="744" y="3135"/>
                        <a:pt x="756" y="3140"/>
                        <a:pt x="781" y="3151"/>
                      </a:cubicBezTo>
                      <a:cubicBezTo>
                        <a:pt x="806" y="3139"/>
                        <a:pt x="818" y="3134"/>
                        <a:pt x="843" y="3122"/>
                      </a:cubicBezTo>
                      <a:cubicBezTo>
                        <a:pt x="878" y="3138"/>
                        <a:pt x="895" y="3146"/>
                        <a:pt x="929" y="3162"/>
                      </a:cubicBezTo>
                      <a:cubicBezTo>
                        <a:pt x="939" y="3140"/>
                        <a:pt x="944" y="3129"/>
                        <a:pt x="953" y="3107"/>
                      </a:cubicBezTo>
                      <a:cubicBezTo>
                        <a:pt x="933" y="3091"/>
                        <a:pt x="923" y="3083"/>
                        <a:pt x="903" y="3068"/>
                      </a:cubicBezTo>
                      <a:cubicBezTo>
                        <a:pt x="903" y="3051"/>
                        <a:pt x="904" y="3042"/>
                        <a:pt x="905" y="3025"/>
                      </a:cubicBezTo>
                      <a:cubicBezTo>
                        <a:pt x="952" y="3031"/>
                        <a:pt x="975" y="3034"/>
                        <a:pt x="1022" y="3040"/>
                      </a:cubicBezTo>
                      <a:cubicBezTo>
                        <a:pt x="1058" y="3085"/>
                        <a:pt x="1076" y="3108"/>
                        <a:pt x="1113" y="3154"/>
                      </a:cubicBezTo>
                      <a:cubicBezTo>
                        <a:pt x="1176" y="3165"/>
                        <a:pt x="1208" y="3171"/>
                        <a:pt x="1272" y="3183"/>
                      </a:cubicBezTo>
                      <a:cubicBezTo>
                        <a:pt x="1338" y="3183"/>
                        <a:pt x="1370" y="3183"/>
                        <a:pt x="1436" y="3183"/>
                      </a:cubicBezTo>
                      <a:cubicBezTo>
                        <a:pt x="1485" y="3148"/>
                        <a:pt x="1510" y="3131"/>
                        <a:pt x="1560" y="3096"/>
                      </a:cubicBezTo>
                      <a:cubicBezTo>
                        <a:pt x="1560" y="3057"/>
                        <a:pt x="1560" y="3037"/>
                        <a:pt x="1560" y="2998"/>
                      </a:cubicBezTo>
                      <a:cubicBezTo>
                        <a:pt x="1571" y="2984"/>
                        <a:pt x="1576" y="2977"/>
                        <a:pt x="1587" y="2964"/>
                      </a:cubicBezTo>
                      <a:cubicBezTo>
                        <a:pt x="1680" y="3004"/>
                        <a:pt x="1726" y="3024"/>
                        <a:pt x="1818" y="3065"/>
                      </a:cubicBezTo>
                      <a:cubicBezTo>
                        <a:pt x="1909" y="3083"/>
                        <a:pt x="1954" y="3092"/>
                        <a:pt x="2044" y="3111"/>
                      </a:cubicBezTo>
                      <a:cubicBezTo>
                        <a:pt x="2086" y="3131"/>
                        <a:pt x="2106" y="3141"/>
                        <a:pt x="2148" y="3162"/>
                      </a:cubicBezTo>
                      <a:cubicBezTo>
                        <a:pt x="2207" y="3124"/>
                        <a:pt x="2236" y="3105"/>
                        <a:pt x="2295" y="3068"/>
                      </a:cubicBezTo>
                      <a:cubicBezTo>
                        <a:pt x="2307" y="3027"/>
                        <a:pt x="2313" y="3006"/>
                        <a:pt x="2325" y="2965"/>
                      </a:cubicBezTo>
                      <a:cubicBezTo>
                        <a:pt x="2343" y="2921"/>
                        <a:pt x="2351" y="2899"/>
                        <a:pt x="2369" y="2854"/>
                      </a:cubicBezTo>
                      <a:cubicBezTo>
                        <a:pt x="2428" y="2851"/>
                        <a:pt x="2457" y="2850"/>
                        <a:pt x="2516" y="2846"/>
                      </a:cubicBezTo>
                      <a:cubicBezTo>
                        <a:pt x="2527" y="2907"/>
                        <a:pt x="2533" y="2938"/>
                        <a:pt x="2545" y="2999"/>
                      </a:cubicBezTo>
                      <a:cubicBezTo>
                        <a:pt x="2518" y="3043"/>
                        <a:pt x="2504" y="3065"/>
                        <a:pt x="2477" y="3109"/>
                      </a:cubicBezTo>
                      <a:cubicBezTo>
                        <a:pt x="2526" y="3164"/>
                        <a:pt x="2551" y="3192"/>
                        <a:pt x="2600" y="3248"/>
                      </a:cubicBezTo>
                      <a:cubicBezTo>
                        <a:pt x="2627" y="3233"/>
                        <a:pt x="2641" y="3226"/>
                        <a:pt x="2668" y="3211"/>
                      </a:cubicBezTo>
                      <a:cubicBezTo>
                        <a:pt x="2697" y="3202"/>
                        <a:pt x="2711" y="3197"/>
                        <a:pt x="2740" y="3188"/>
                      </a:cubicBezTo>
                      <a:cubicBezTo>
                        <a:pt x="2781" y="3134"/>
                        <a:pt x="2801" y="3107"/>
                        <a:pt x="2842" y="3053"/>
                      </a:cubicBezTo>
                      <a:cubicBezTo>
                        <a:pt x="2911" y="3061"/>
                        <a:pt x="2946" y="3065"/>
                        <a:pt x="3014" y="3073"/>
                      </a:cubicBezTo>
                      <a:cubicBezTo>
                        <a:pt x="3058" y="3054"/>
                        <a:pt x="3080" y="3045"/>
                        <a:pt x="3124" y="3025"/>
                      </a:cubicBezTo>
                      <a:cubicBezTo>
                        <a:pt x="3144" y="2995"/>
                        <a:pt x="3154" y="2980"/>
                        <a:pt x="3173" y="2949"/>
                      </a:cubicBezTo>
                      <a:cubicBezTo>
                        <a:pt x="3192" y="2945"/>
                        <a:pt x="3201" y="2943"/>
                        <a:pt x="3219" y="2938"/>
                      </a:cubicBezTo>
                      <a:cubicBezTo>
                        <a:pt x="3232" y="2911"/>
                        <a:pt x="3239" y="2897"/>
                        <a:pt x="3252" y="2870"/>
                      </a:cubicBezTo>
                      <a:cubicBezTo>
                        <a:pt x="3280" y="2838"/>
                        <a:pt x="3294" y="2822"/>
                        <a:pt x="3322" y="2790"/>
                      </a:cubicBezTo>
                      <a:cubicBezTo>
                        <a:pt x="3317" y="2762"/>
                        <a:pt x="3315" y="2748"/>
                        <a:pt x="3310" y="2720"/>
                      </a:cubicBezTo>
                      <a:cubicBezTo>
                        <a:pt x="3335" y="2672"/>
                        <a:pt x="3348" y="2648"/>
                        <a:pt x="3374" y="2601"/>
                      </a:cubicBezTo>
                      <a:cubicBezTo>
                        <a:pt x="3413" y="2583"/>
                        <a:pt x="3432" y="2574"/>
                        <a:pt x="3471" y="2557"/>
                      </a:cubicBezTo>
                      <a:cubicBezTo>
                        <a:pt x="3504" y="2577"/>
                        <a:pt x="3521" y="2587"/>
                        <a:pt x="3554" y="2608"/>
                      </a:cubicBezTo>
                      <a:cubicBezTo>
                        <a:pt x="3561" y="2651"/>
                        <a:pt x="3565" y="2673"/>
                        <a:pt x="3572" y="2717"/>
                      </a:cubicBezTo>
                      <a:cubicBezTo>
                        <a:pt x="3620" y="2728"/>
                        <a:pt x="3644" y="2733"/>
                        <a:pt x="3693" y="2744"/>
                      </a:cubicBezTo>
                      <a:cubicBezTo>
                        <a:pt x="3720" y="2777"/>
                        <a:pt x="3734" y="2793"/>
                        <a:pt x="3761" y="2826"/>
                      </a:cubicBezTo>
                      <a:cubicBezTo>
                        <a:pt x="3816" y="2831"/>
                        <a:pt x="3844" y="2834"/>
                        <a:pt x="3898" y="2840"/>
                      </a:cubicBezTo>
                      <a:cubicBezTo>
                        <a:pt x="3947" y="2844"/>
                        <a:pt x="3971" y="2846"/>
                        <a:pt x="4019" y="2850"/>
                      </a:cubicBezTo>
                      <a:cubicBezTo>
                        <a:pt x="4023" y="2894"/>
                        <a:pt x="4025" y="2916"/>
                        <a:pt x="4029" y="2960"/>
                      </a:cubicBezTo>
                      <a:cubicBezTo>
                        <a:pt x="4049" y="2986"/>
                        <a:pt x="4058" y="2999"/>
                        <a:pt x="4078" y="3024"/>
                      </a:cubicBezTo>
                      <a:cubicBezTo>
                        <a:pt x="4069" y="3062"/>
                        <a:pt x="4065" y="3082"/>
                        <a:pt x="4056" y="3120"/>
                      </a:cubicBezTo>
                      <a:cubicBezTo>
                        <a:pt x="4078" y="3126"/>
                        <a:pt x="4090" y="3129"/>
                        <a:pt x="4112" y="3136"/>
                      </a:cubicBezTo>
                      <a:cubicBezTo>
                        <a:pt x="4140" y="3068"/>
                        <a:pt x="4154" y="3035"/>
                        <a:pt x="4182" y="2967"/>
                      </a:cubicBezTo>
                      <a:cubicBezTo>
                        <a:pt x="4205" y="2965"/>
                        <a:pt x="4216" y="2964"/>
                        <a:pt x="4239" y="2961"/>
                      </a:cubicBezTo>
                      <a:cubicBezTo>
                        <a:pt x="4263" y="2941"/>
                        <a:pt x="4275" y="2931"/>
                        <a:pt x="4299" y="2911"/>
                      </a:cubicBezTo>
                      <a:cubicBezTo>
                        <a:pt x="4311" y="2864"/>
                        <a:pt x="4317" y="2841"/>
                        <a:pt x="4330" y="2794"/>
                      </a:cubicBezTo>
                      <a:cubicBezTo>
                        <a:pt x="4341" y="2752"/>
                        <a:pt x="4346" y="2731"/>
                        <a:pt x="4357" y="2689"/>
                      </a:cubicBezTo>
                      <a:cubicBezTo>
                        <a:pt x="4351" y="2655"/>
                        <a:pt x="4348" y="2638"/>
                        <a:pt x="4342" y="2605"/>
                      </a:cubicBezTo>
                      <a:cubicBezTo>
                        <a:pt x="4343" y="2562"/>
                        <a:pt x="4344" y="2541"/>
                        <a:pt x="4345" y="2499"/>
                      </a:cubicBezTo>
                      <a:cubicBezTo>
                        <a:pt x="4315" y="2471"/>
                        <a:pt x="4300" y="2458"/>
                        <a:pt x="4269" y="2430"/>
                      </a:cubicBezTo>
                      <a:cubicBezTo>
                        <a:pt x="4222" y="2406"/>
                        <a:pt x="4199" y="2394"/>
                        <a:pt x="4152" y="2370"/>
                      </a:cubicBezTo>
                      <a:cubicBezTo>
                        <a:pt x="4080" y="2343"/>
                        <a:pt x="4044" y="2329"/>
                        <a:pt x="3973" y="2301"/>
                      </a:cubicBezTo>
                      <a:cubicBezTo>
                        <a:pt x="3979" y="2270"/>
                        <a:pt x="3983" y="2254"/>
                        <a:pt x="3990" y="2222"/>
                      </a:cubicBezTo>
                      <a:cubicBezTo>
                        <a:pt x="3944" y="2215"/>
                        <a:pt x="3921" y="2212"/>
                        <a:pt x="3876" y="2205"/>
                      </a:cubicBezTo>
                      <a:cubicBezTo>
                        <a:pt x="3838" y="2221"/>
                        <a:pt x="3819" y="2229"/>
                        <a:pt x="3781" y="2245"/>
                      </a:cubicBezTo>
                      <a:cubicBezTo>
                        <a:pt x="3736" y="2219"/>
                        <a:pt x="3714" y="2206"/>
                        <a:pt x="3669" y="2180"/>
                      </a:cubicBezTo>
                      <a:cubicBezTo>
                        <a:pt x="3687" y="2161"/>
                        <a:pt x="3696" y="2151"/>
                        <a:pt x="3713" y="2132"/>
                      </a:cubicBezTo>
                      <a:cubicBezTo>
                        <a:pt x="3697" y="2097"/>
                        <a:pt x="3689" y="2080"/>
                        <a:pt x="3673" y="2045"/>
                      </a:cubicBezTo>
                      <a:cubicBezTo>
                        <a:pt x="3668" y="2015"/>
                        <a:pt x="3665" y="2000"/>
                        <a:pt x="3661" y="1971"/>
                      </a:cubicBezTo>
                      <a:cubicBezTo>
                        <a:pt x="3677" y="1942"/>
                        <a:pt x="3684" y="1927"/>
                        <a:pt x="3700" y="1898"/>
                      </a:cubicBezTo>
                      <a:cubicBezTo>
                        <a:pt x="3746" y="1907"/>
                        <a:pt x="3769" y="1911"/>
                        <a:pt x="3815" y="1920"/>
                      </a:cubicBezTo>
                      <a:cubicBezTo>
                        <a:pt x="3850" y="1941"/>
                        <a:pt x="3868" y="1951"/>
                        <a:pt x="3903" y="1972"/>
                      </a:cubicBezTo>
                      <a:cubicBezTo>
                        <a:pt x="3914" y="1948"/>
                        <a:pt x="3920" y="1936"/>
                        <a:pt x="3931" y="1911"/>
                      </a:cubicBezTo>
                      <a:cubicBezTo>
                        <a:pt x="3927" y="1845"/>
                        <a:pt x="3924" y="1811"/>
                        <a:pt x="3920" y="1745"/>
                      </a:cubicBezTo>
                      <a:cubicBezTo>
                        <a:pt x="3950" y="1748"/>
                        <a:pt x="3965" y="1750"/>
                        <a:pt x="3995" y="1753"/>
                      </a:cubicBezTo>
                      <a:cubicBezTo>
                        <a:pt x="4003" y="1674"/>
                        <a:pt x="4007" y="1635"/>
                        <a:pt x="4015" y="1557"/>
                      </a:cubicBezTo>
                      <a:cubicBezTo>
                        <a:pt x="3991" y="1544"/>
                        <a:pt x="3979" y="1537"/>
                        <a:pt x="3954" y="1524"/>
                      </a:cubicBezTo>
                      <a:cubicBezTo>
                        <a:pt x="3962" y="1480"/>
                        <a:pt x="3966" y="1458"/>
                        <a:pt x="3974" y="1414"/>
                      </a:cubicBezTo>
                      <a:cubicBezTo>
                        <a:pt x="4052" y="1399"/>
                        <a:pt x="4091" y="1391"/>
                        <a:pt x="4168" y="1375"/>
                      </a:cubicBezTo>
                      <a:cubicBezTo>
                        <a:pt x="4183" y="1390"/>
                        <a:pt x="4191" y="1398"/>
                        <a:pt x="4205" y="1413"/>
                      </a:cubicBezTo>
                      <a:cubicBezTo>
                        <a:pt x="4244" y="1394"/>
                        <a:pt x="4263" y="1385"/>
                        <a:pt x="4302" y="1366"/>
                      </a:cubicBezTo>
                      <a:cubicBezTo>
                        <a:pt x="4303" y="1344"/>
                        <a:pt x="4304" y="1333"/>
                        <a:pt x="4306" y="1311"/>
                      </a:cubicBezTo>
                      <a:cubicBezTo>
                        <a:pt x="4277" y="1300"/>
                        <a:pt x="4262" y="1295"/>
                        <a:pt x="4233" y="1284"/>
                      </a:cubicBezTo>
                      <a:cubicBezTo>
                        <a:pt x="4202" y="1296"/>
                        <a:pt x="4187" y="1302"/>
                        <a:pt x="4156" y="1313"/>
                      </a:cubicBezTo>
                      <a:cubicBezTo>
                        <a:pt x="4144" y="1229"/>
                        <a:pt x="4138" y="1188"/>
                        <a:pt x="4126" y="1104"/>
                      </a:cubicBezTo>
                    </a:path>
                  </a:pathLst>
                </a:custGeom>
                <a:solidFill>
                  <a:srgbClr val="FF505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" name="miński"/>
                <p:cNvSpPr>
                  <a:spLocks/>
                </p:cNvSpPr>
                <p:nvPr/>
              </p:nvSpPr>
              <p:spPr bwMode="auto">
                <a:xfrm>
                  <a:off x="3512392" y="3147803"/>
                  <a:ext cx="1263116" cy="1142650"/>
                </a:xfrm>
                <a:custGeom>
                  <a:avLst/>
                  <a:gdLst>
                    <a:gd name="T0" fmla="*/ 3446 w 3680"/>
                    <a:gd name="T1" fmla="*/ 1442 h 3562"/>
                    <a:gd name="T2" fmla="*/ 3319 w 3680"/>
                    <a:gd name="T3" fmla="*/ 1323 h 3562"/>
                    <a:gd name="T4" fmla="*/ 3200 w 3680"/>
                    <a:gd name="T5" fmla="*/ 1500 h 3562"/>
                    <a:gd name="T6" fmla="*/ 3185 w 3680"/>
                    <a:gd name="T7" fmla="*/ 1334 h 3562"/>
                    <a:gd name="T8" fmla="*/ 3037 w 3680"/>
                    <a:gd name="T9" fmla="*/ 1138 h 3562"/>
                    <a:gd name="T10" fmla="*/ 2818 w 3680"/>
                    <a:gd name="T11" fmla="*/ 1089 h 3562"/>
                    <a:gd name="T12" fmla="*/ 2749 w 3680"/>
                    <a:gd name="T13" fmla="*/ 864 h 3562"/>
                    <a:gd name="T14" fmla="*/ 2620 w 3680"/>
                    <a:gd name="T15" fmla="*/ 703 h 3562"/>
                    <a:gd name="T16" fmla="*/ 2412 w 3680"/>
                    <a:gd name="T17" fmla="*/ 505 h 3562"/>
                    <a:gd name="T18" fmla="*/ 2738 w 3680"/>
                    <a:gd name="T19" fmla="*/ 459 h 3562"/>
                    <a:gd name="T20" fmla="*/ 2684 w 3680"/>
                    <a:gd name="T21" fmla="*/ 317 h 3562"/>
                    <a:gd name="T22" fmla="*/ 2463 w 3680"/>
                    <a:gd name="T23" fmla="*/ 113 h 3562"/>
                    <a:gd name="T24" fmla="*/ 2277 w 3680"/>
                    <a:gd name="T25" fmla="*/ 80 h 3562"/>
                    <a:gd name="T26" fmla="*/ 2079 w 3680"/>
                    <a:gd name="T27" fmla="*/ 126 h 3562"/>
                    <a:gd name="T28" fmla="*/ 1902 w 3680"/>
                    <a:gd name="T29" fmla="*/ 161 h 3562"/>
                    <a:gd name="T30" fmla="*/ 1770 w 3680"/>
                    <a:gd name="T31" fmla="*/ 273 h 3562"/>
                    <a:gd name="T32" fmla="*/ 1513 w 3680"/>
                    <a:gd name="T33" fmla="*/ 309 h 3562"/>
                    <a:gd name="T34" fmla="*/ 1504 w 3680"/>
                    <a:gd name="T35" fmla="*/ 444 h 3562"/>
                    <a:gd name="T36" fmla="*/ 1122 w 3680"/>
                    <a:gd name="T37" fmla="*/ 525 h 3562"/>
                    <a:gd name="T38" fmla="*/ 1140 w 3680"/>
                    <a:gd name="T39" fmla="*/ 842 h 3562"/>
                    <a:gd name="T40" fmla="*/ 687 w 3680"/>
                    <a:gd name="T41" fmla="*/ 810 h 3562"/>
                    <a:gd name="T42" fmla="*/ 909 w 3680"/>
                    <a:gd name="T43" fmla="*/ 999 h 3562"/>
                    <a:gd name="T44" fmla="*/ 511 w 3680"/>
                    <a:gd name="T45" fmla="*/ 998 h 3562"/>
                    <a:gd name="T46" fmla="*/ 60 w 3680"/>
                    <a:gd name="T47" fmla="*/ 913 h 3562"/>
                    <a:gd name="T48" fmla="*/ 131 w 3680"/>
                    <a:gd name="T49" fmla="*/ 1047 h 3562"/>
                    <a:gd name="T50" fmla="*/ 219 w 3680"/>
                    <a:gd name="T51" fmla="*/ 1218 h 3562"/>
                    <a:gd name="T52" fmla="*/ 44 w 3680"/>
                    <a:gd name="T53" fmla="*/ 1317 h 3562"/>
                    <a:gd name="T54" fmla="*/ 195 w 3680"/>
                    <a:gd name="T55" fmla="*/ 1440 h 3562"/>
                    <a:gd name="T56" fmla="*/ 377 w 3680"/>
                    <a:gd name="T57" fmla="*/ 1554 h 3562"/>
                    <a:gd name="T58" fmla="*/ 565 w 3680"/>
                    <a:gd name="T59" fmla="*/ 1691 h 3562"/>
                    <a:gd name="T60" fmla="*/ 523 w 3680"/>
                    <a:gd name="T61" fmla="*/ 1908 h 3562"/>
                    <a:gd name="T62" fmla="*/ 792 w 3680"/>
                    <a:gd name="T63" fmla="*/ 1902 h 3562"/>
                    <a:gd name="T64" fmla="*/ 883 w 3680"/>
                    <a:gd name="T65" fmla="*/ 2050 h 3562"/>
                    <a:gd name="T66" fmla="*/ 976 w 3680"/>
                    <a:gd name="T67" fmla="*/ 2277 h 3562"/>
                    <a:gd name="T68" fmla="*/ 1268 w 3680"/>
                    <a:gd name="T69" fmla="*/ 2330 h 3562"/>
                    <a:gd name="T70" fmla="*/ 1237 w 3680"/>
                    <a:gd name="T71" fmla="*/ 2466 h 3562"/>
                    <a:gd name="T72" fmla="*/ 1375 w 3680"/>
                    <a:gd name="T73" fmla="*/ 2563 h 3562"/>
                    <a:gd name="T74" fmla="*/ 1519 w 3680"/>
                    <a:gd name="T75" fmla="*/ 2793 h 3562"/>
                    <a:gd name="T76" fmla="*/ 1672 w 3680"/>
                    <a:gd name="T77" fmla="*/ 3140 h 3562"/>
                    <a:gd name="T78" fmla="*/ 1946 w 3680"/>
                    <a:gd name="T79" fmla="*/ 3291 h 3562"/>
                    <a:gd name="T80" fmla="*/ 2155 w 3680"/>
                    <a:gd name="T81" fmla="*/ 3213 h 3562"/>
                    <a:gd name="T82" fmla="*/ 2573 w 3680"/>
                    <a:gd name="T83" fmla="*/ 3475 h 3562"/>
                    <a:gd name="T84" fmla="*/ 2897 w 3680"/>
                    <a:gd name="T85" fmla="*/ 3437 h 3562"/>
                    <a:gd name="T86" fmla="*/ 3250 w 3680"/>
                    <a:gd name="T87" fmla="*/ 3285 h 3562"/>
                    <a:gd name="T88" fmla="*/ 3159 w 3680"/>
                    <a:gd name="T89" fmla="*/ 2922 h 3562"/>
                    <a:gd name="T90" fmla="*/ 3678 w 3680"/>
                    <a:gd name="T91" fmla="*/ 2500 h 3562"/>
                    <a:gd name="T92" fmla="*/ 3543 w 3680"/>
                    <a:gd name="T93" fmla="*/ 2199 h 3562"/>
                    <a:gd name="T94" fmla="*/ 3364 w 3680"/>
                    <a:gd name="T95" fmla="*/ 1874 h 3562"/>
                    <a:gd name="T96" fmla="*/ 3514 w 3680"/>
                    <a:gd name="T97" fmla="*/ 1680 h 3562"/>
                    <a:gd name="connsiteX0" fmla="*/ 10035 w 10486"/>
                    <a:gd name="connsiteY0" fmla="*/ 4716 h 10000"/>
                    <a:gd name="connsiteX1" fmla="*/ 10076 w 10486"/>
                    <a:gd name="connsiteY1" fmla="*/ 4335 h 10000"/>
                    <a:gd name="connsiteX2" fmla="*/ 10241 w 10486"/>
                    <a:gd name="connsiteY2" fmla="*/ 4133 h 10000"/>
                    <a:gd name="connsiteX3" fmla="*/ 9850 w 10486"/>
                    <a:gd name="connsiteY3" fmla="*/ 4048 h 10000"/>
                    <a:gd name="connsiteX4" fmla="*/ 9948 w 10486"/>
                    <a:gd name="connsiteY4" fmla="*/ 3835 h 10000"/>
                    <a:gd name="connsiteX5" fmla="*/ 9823 w 10486"/>
                    <a:gd name="connsiteY5" fmla="*/ 3616 h 10000"/>
                    <a:gd name="connsiteX6" fmla="*/ 9698 w 10486"/>
                    <a:gd name="connsiteY6" fmla="*/ 3714 h 10000"/>
                    <a:gd name="connsiteX7" fmla="*/ 9505 w 10486"/>
                    <a:gd name="connsiteY7" fmla="*/ 3714 h 10000"/>
                    <a:gd name="connsiteX8" fmla="*/ 9456 w 10486"/>
                    <a:gd name="connsiteY8" fmla="*/ 3978 h 10000"/>
                    <a:gd name="connsiteX9" fmla="*/ 9304 w 10486"/>
                    <a:gd name="connsiteY9" fmla="*/ 3911 h 10000"/>
                    <a:gd name="connsiteX10" fmla="*/ 9179 w 10486"/>
                    <a:gd name="connsiteY10" fmla="*/ 3978 h 10000"/>
                    <a:gd name="connsiteX11" fmla="*/ 9182 w 10486"/>
                    <a:gd name="connsiteY11" fmla="*/ 4211 h 10000"/>
                    <a:gd name="connsiteX12" fmla="*/ 9040 w 10486"/>
                    <a:gd name="connsiteY12" fmla="*/ 4276 h 10000"/>
                    <a:gd name="connsiteX13" fmla="*/ 8910 w 10486"/>
                    <a:gd name="connsiteY13" fmla="*/ 4124 h 10000"/>
                    <a:gd name="connsiteX14" fmla="*/ 8943 w 10486"/>
                    <a:gd name="connsiteY14" fmla="*/ 3877 h 10000"/>
                    <a:gd name="connsiteX15" fmla="*/ 9141 w 10486"/>
                    <a:gd name="connsiteY15" fmla="*/ 3745 h 10000"/>
                    <a:gd name="connsiteX16" fmla="*/ 8989 w 10486"/>
                    <a:gd name="connsiteY16" fmla="*/ 3678 h 10000"/>
                    <a:gd name="connsiteX17" fmla="*/ 8894 w 10486"/>
                    <a:gd name="connsiteY17" fmla="*/ 3495 h 10000"/>
                    <a:gd name="connsiteX18" fmla="*/ 8600 w 10486"/>
                    <a:gd name="connsiteY18" fmla="*/ 3509 h 10000"/>
                    <a:gd name="connsiteX19" fmla="*/ 8739 w 10486"/>
                    <a:gd name="connsiteY19" fmla="*/ 3195 h 10000"/>
                    <a:gd name="connsiteX20" fmla="*/ 8568 w 10486"/>
                    <a:gd name="connsiteY20" fmla="*/ 3161 h 10000"/>
                    <a:gd name="connsiteX21" fmla="*/ 8451 w 10486"/>
                    <a:gd name="connsiteY21" fmla="*/ 3408 h 10000"/>
                    <a:gd name="connsiteX22" fmla="*/ 8337 w 10486"/>
                    <a:gd name="connsiteY22" fmla="*/ 3257 h 10000"/>
                    <a:gd name="connsiteX23" fmla="*/ 8144 w 10486"/>
                    <a:gd name="connsiteY23" fmla="*/ 3057 h 10000"/>
                    <a:gd name="connsiteX24" fmla="*/ 7782 w 10486"/>
                    <a:gd name="connsiteY24" fmla="*/ 3035 h 10000"/>
                    <a:gd name="connsiteX25" fmla="*/ 7793 w 10486"/>
                    <a:gd name="connsiteY25" fmla="*/ 2869 h 10000"/>
                    <a:gd name="connsiteX26" fmla="*/ 7981 w 10486"/>
                    <a:gd name="connsiteY26" fmla="*/ 2872 h 10000"/>
                    <a:gd name="connsiteX27" fmla="*/ 7956 w 10486"/>
                    <a:gd name="connsiteY27" fmla="*/ 2426 h 10000"/>
                    <a:gd name="connsiteX28" fmla="*/ 7701 w 10486"/>
                    <a:gd name="connsiteY28" fmla="*/ 2386 h 10000"/>
                    <a:gd name="connsiteX29" fmla="*/ 7712 w 10486"/>
                    <a:gd name="connsiteY29" fmla="*/ 2207 h 10000"/>
                    <a:gd name="connsiteX30" fmla="*/ 7755 w 10486"/>
                    <a:gd name="connsiteY30" fmla="*/ 2058 h 10000"/>
                    <a:gd name="connsiteX31" fmla="*/ 7606 w 10486"/>
                    <a:gd name="connsiteY31" fmla="*/ 1974 h 10000"/>
                    <a:gd name="connsiteX32" fmla="*/ 7318 w 10486"/>
                    <a:gd name="connsiteY32" fmla="*/ 1951 h 10000"/>
                    <a:gd name="connsiteX33" fmla="*/ 7193 w 10486"/>
                    <a:gd name="connsiteY33" fmla="*/ 1749 h 10000"/>
                    <a:gd name="connsiteX34" fmla="*/ 7010 w 10486"/>
                    <a:gd name="connsiteY34" fmla="*/ 1631 h 10000"/>
                    <a:gd name="connsiteX35" fmla="*/ 7040 w 10486"/>
                    <a:gd name="connsiteY35" fmla="*/ 1418 h 10000"/>
                    <a:gd name="connsiteX36" fmla="*/ 7320 w 10486"/>
                    <a:gd name="connsiteY36" fmla="*/ 1325 h 10000"/>
                    <a:gd name="connsiteX37" fmla="*/ 7524 w 10486"/>
                    <a:gd name="connsiteY37" fmla="*/ 1395 h 10000"/>
                    <a:gd name="connsiteX38" fmla="*/ 7701 w 10486"/>
                    <a:gd name="connsiteY38" fmla="*/ 1300 h 10000"/>
                    <a:gd name="connsiteX39" fmla="*/ 7926 w 10486"/>
                    <a:gd name="connsiteY39" fmla="*/ 1289 h 10000"/>
                    <a:gd name="connsiteX40" fmla="*/ 8141 w 10486"/>
                    <a:gd name="connsiteY40" fmla="*/ 1159 h 10000"/>
                    <a:gd name="connsiteX41" fmla="*/ 8116 w 10486"/>
                    <a:gd name="connsiteY41" fmla="*/ 994 h 10000"/>
                    <a:gd name="connsiteX42" fmla="*/ 7962 w 10486"/>
                    <a:gd name="connsiteY42" fmla="*/ 991 h 10000"/>
                    <a:gd name="connsiteX43" fmla="*/ 7779 w 10486"/>
                    <a:gd name="connsiteY43" fmla="*/ 890 h 10000"/>
                    <a:gd name="connsiteX44" fmla="*/ 7434 w 10486"/>
                    <a:gd name="connsiteY44" fmla="*/ 884 h 10000"/>
                    <a:gd name="connsiteX45" fmla="*/ 7415 w 10486"/>
                    <a:gd name="connsiteY45" fmla="*/ 637 h 10000"/>
                    <a:gd name="connsiteX46" fmla="*/ 7214 w 10486"/>
                    <a:gd name="connsiteY46" fmla="*/ 567 h 10000"/>
                    <a:gd name="connsiteX47" fmla="*/ 7179 w 10486"/>
                    <a:gd name="connsiteY47" fmla="*/ 317 h 10000"/>
                    <a:gd name="connsiteX48" fmla="*/ 7095 w 10486"/>
                    <a:gd name="connsiteY48" fmla="*/ 53 h 10000"/>
                    <a:gd name="connsiteX49" fmla="*/ 7016 w 10486"/>
                    <a:gd name="connsiteY49" fmla="*/ 199 h 10000"/>
                    <a:gd name="connsiteX50" fmla="*/ 6847 w 10486"/>
                    <a:gd name="connsiteY50" fmla="*/ 146 h 10000"/>
                    <a:gd name="connsiteX51" fmla="*/ 6674 w 10486"/>
                    <a:gd name="connsiteY51" fmla="*/ 225 h 10000"/>
                    <a:gd name="connsiteX52" fmla="*/ 6380 w 10486"/>
                    <a:gd name="connsiteY52" fmla="*/ 0 h 10000"/>
                    <a:gd name="connsiteX53" fmla="*/ 6203 w 10486"/>
                    <a:gd name="connsiteY53" fmla="*/ 95 h 10000"/>
                    <a:gd name="connsiteX54" fmla="*/ 6345 w 10486"/>
                    <a:gd name="connsiteY54" fmla="*/ 295 h 10000"/>
                    <a:gd name="connsiteX55" fmla="*/ 6135 w 10486"/>
                    <a:gd name="connsiteY55" fmla="*/ 354 h 10000"/>
                    <a:gd name="connsiteX56" fmla="*/ 6046 w 10486"/>
                    <a:gd name="connsiteY56" fmla="*/ 449 h 10000"/>
                    <a:gd name="connsiteX57" fmla="*/ 5891 w 10486"/>
                    <a:gd name="connsiteY57" fmla="*/ 216 h 10000"/>
                    <a:gd name="connsiteX58" fmla="*/ 5747 w 10486"/>
                    <a:gd name="connsiteY58" fmla="*/ 326 h 10000"/>
                    <a:gd name="connsiteX59" fmla="*/ 5654 w 10486"/>
                    <a:gd name="connsiteY59" fmla="*/ 452 h 10000"/>
                    <a:gd name="connsiteX60" fmla="*/ 5451 w 10486"/>
                    <a:gd name="connsiteY60" fmla="*/ 446 h 10000"/>
                    <a:gd name="connsiteX61" fmla="*/ 5557 w 10486"/>
                    <a:gd name="connsiteY61" fmla="*/ 663 h 10000"/>
                    <a:gd name="connsiteX62" fmla="*/ 5510 w 10486"/>
                    <a:gd name="connsiteY62" fmla="*/ 842 h 10000"/>
                    <a:gd name="connsiteX63" fmla="*/ 5296 w 10486"/>
                    <a:gd name="connsiteY63" fmla="*/ 766 h 10000"/>
                    <a:gd name="connsiteX64" fmla="*/ 5396 w 10486"/>
                    <a:gd name="connsiteY64" fmla="*/ 1067 h 10000"/>
                    <a:gd name="connsiteX65" fmla="*/ 5070 w 10486"/>
                    <a:gd name="connsiteY65" fmla="*/ 856 h 10000"/>
                    <a:gd name="connsiteX66" fmla="*/ 4804 w 10486"/>
                    <a:gd name="connsiteY66" fmla="*/ 780 h 10000"/>
                    <a:gd name="connsiteX67" fmla="*/ 4597 w 10486"/>
                    <a:gd name="connsiteY67" fmla="*/ 867 h 10000"/>
                    <a:gd name="connsiteX68" fmla="*/ 4826 w 10486"/>
                    <a:gd name="connsiteY68" fmla="*/ 977 h 10000"/>
                    <a:gd name="connsiteX69" fmla="*/ 4815 w 10486"/>
                    <a:gd name="connsiteY69" fmla="*/ 1143 h 10000"/>
                    <a:gd name="connsiteX70" fmla="*/ 4663 w 10486"/>
                    <a:gd name="connsiteY70" fmla="*/ 1151 h 10000"/>
                    <a:gd name="connsiteX71" fmla="*/ 4573 w 10486"/>
                    <a:gd name="connsiteY71" fmla="*/ 1246 h 10000"/>
                    <a:gd name="connsiteX72" fmla="*/ 4051 w 10486"/>
                    <a:gd name="connsiteY72" fmla="*/ 1252 h 10000"/>
                    <a:gd name="connsiteX73" fmla="*/ 3793 w 10486"/>
                    <a:gd name="connsiteY73" fmla="*/ 1356 h 10000"/>
                    <a:gd name="connsiteX74" fmla="*/ 3747 w 10486"/>
                    <a:gd name="connsiteY74" fmla="*/ 1567 h 10000"/>
                    <a:gd name="connsiteX75" fmla="*/ 3535 w 10486"/>
                    <a:gd name="connsiteY75" fmla="*/ 1474 h 10000"/>
                    <a:gd name="connsiteX76" fmla="*/ 3538 w 10486"/>
                    <a:gd name="connsiteY76" fmla="*/ 1704 h 10000"/>
                    <a:gd name="connsiteX77" fmla="*/ 3391 w 10486"/>
                    <a:gd name="connsiteY77" fmla="*/ 1926 h 10000"/>
                    <a:gd name="connsiteX78" fmla="*/ 3600 w 10486"/>
                    <a:gd name="connsiteY78" fmla="*/ 2086 h 10000"/>
                    <a:gd name="connsiteX79" fmla="*/ 3584 w 10486"/>
                    <a:gd name="connsiteY79" fmla="*/ 2364 h 10000"/>
                    <a:gd name="connsiteX80" fmla="*/ 3130 w 10486"/>
                    <a:gd name="connsiteY80" fmla="*/ 2092 h 10000"/>
                    <a:gd name="connsiteX81" fmla="*/ 2168 w 10486"/>
                    <a:gd name="connsiteY81" fmla="*/ 1999 h 10000"/>
                    <a:gd name="connsiteX82" fmla="*/ 2097 w 10486"/>
                    <a:gd name="connsiteY82" fmla="*/ 2075 h 10000"/>
                    <a:gd name="connsiteX83" fmla="*/ 2353 w 10486"/>
                    <a:gd name="connsiteY83" fmla="*/ 2274 h 10000"/>
                    <a:gd name="connsiteX84" fmla="*/ 2293 w 10486"/>
                    <a:gd name="connsiteY84" fmla="*/ 2451 h 10000"/>
                    <a:gd name="connsiteX85" fmla="*/ 2538 w 10486"/>
                    <a:gd name="connsiteY85" fmla="*/ 2532 h 10000"/>
                    <a:gd name="connsiteX86" fmla="*/ 2845 w 10486"/>
                    <a:gd name="connsiteY86" fmla="*/ 2732 h 10000"/>
                    <a:gd name="connsiteX87" fmla="*/ 2956 w 10486"/>
                    <a:gd name="connsiteY87" fmla="*/ 2805 h 10000"/>
                    <a:gd name="connsiteX88" fmla="*/ 2796 w 10486"/>
                    <a:gd name="connsiteY88" fmla="*/ 2993 h 10000"/>
                    <a:gd name="connsiteX89" fmla="*/ 2448 w 10486"/>
                    <a:gd name="connsiteY89" fmla="*/ 2956 h 10000"/>
                    <a:gd name="connsiteX90" fmla="*/ 2070 w 10486"/>
                    <a:gd name="connsiteY90" fmla="*/ 2897 h 10000"/>
                    <a:gd name="connsiteX91" fmla="*/ 1875 w 10486"/>
                    <a:gd name="connsiteY91" fmla="*/ 2802 h 10000"/>
                    <a:gd name="connsiteX92" fmla="*/ 1641 w 10486"/>
                    <a:gd name="connsiteY92" fmla="*/ 2835 h 10000"/>
                    <a:gd name="connsiteX93" fmla="*/ 1383 w 10486"/>
                    <a:gd name="connsiteY93" fmla="*/ 2734 h 10000"/>
                    <a:gd name="connsiteX94" fmla="*/ 956 w 10486"/>
                    <a:gd name="connsiteY94" fmla="*/ 2687 h 10000"/>
                    <a:gd name="connsiteX95" fmla="*/ 649 w 10486"/>
                    <a:gd name="connsiteY95" fmla="*/ 2563 h 10000"/>
                    <a:gd name="connsiteX96" fmla="*/ 576 w 10486"/>
                    <a:gd name="connsiteY96" fmla="*/ 2656 h 10000"/>
                    <a:gd name="connsiteX97" fmla="*/ 649 w 10486"/>
                    <a:gd name="connsiteY97" fmla="*/ 2827 h 10000"/>
                    <a:gd name="connsiteX98" fmla="*/ 671 w 10486"/>
                    <a:gd name="connsiteY98" fmla="*/ 3043 h 10000"/>
                    <a:gd name="connsiteX99" fmla="*/ 842 w 10486"/>
                    <a:gd name="connsiteY99" fmla="*/ 2939 h 10000"/>
                    <a:gd name="connsiteX100" fmla="*/ 877 w 10486"/>
                    <a:gd name="connsiteY100" fmla="*/ 3189 h 10000"/>
                    <a:gd name="connsiteX101" fmla="*/ 1029 w 10486"/>
                    <a:gd name="connsiteY101" fmla="*/ 3119 h 10000"/>
                    <a:gd name="connsiteX102" fmla="*/ 1038 w 10486"/>
                    <a:gd name="connsiteY102" fmla="*/ 3302 h 10000"/>
                    <a:gd name="connsiteX103" fmla="*/ 1081 w 10486"/>
                    <a:gd name="connsiteY103" fmla="*/ 3419 h 10000"/>
                    <a:gd name="connsiteX104" fmla="*/ 913 w 10486"/>
                    <a:gd name="connsiteY104" fmla="*/ 3456 h 10000"/>
                    <a:gd name="connsiteX105" fmla="*/ 953 w 10486"/>
                    <a:gd name="connsiteY105" fmla="*/ 3658 h 10000"/>
                    <a:gd name="connsiteX106" fmla="*/ 731 w 10486"/>
                    <a:gd name="connsiteY106" fmla="*/ 3807 h 10000"/>
                    <a:gd name="connsiteX107" fmla="*/ 1 w 10486"/>
                    <a:gd name="connsiteY107" fmla="*/ 3760 h 10000"/>
                    <a:gd name="connsiteX108" fmla="*/ 513 w 10486"/>
                    <a:gd name="connsiteY108" fmla="*/ 3871 h 10000"/>
                    <a:gd name="connsiteX109" fmla="*/ 486 w 10486"/>
                    <a:gd name="connsiteY109" fmla="*/ 4102 h 10000"/>
                    <a:gd name="connsiteX110" fmla="*/ 828 w 10486"/>
                    <a:gd name="connsiteY110" fmla="*/ 4144 h 10000"/>
                    <a:gd name="connsiteX111" fmla="*/ 1016 w 10486"/>
                    <a:gd name="connsiteY111" fmla="*/ 4043 h 10000"/>
                    <a:gd name="connsiteX112" fmla="*/ 1179 w 10486"/>
                    <a:gd name="connsiteY112" fmla="*/ 4088 h 10000"/>
                    <a:gd name="connsiteX113" fmla="*/ 1220 w 10486"/>
                    <a:gd name="connsiteY113" fmla="*/ 4242 h 10000"/>
                    <a:gd name="connsiteX114" fmla="*/ 1437 w 10486"/>
                    <a:gd name="connsiteY114" fmla="*/ 4191 h 10000"/>
                    <a:gd name="connsiteX115" fmla="*/ 1510 w 10486"/>
                    <a:gd name="connsiteY115" fmla="*/ 4363 h 10000"/>
                    <a:gd name="connsiteX116" fmla="*/ 1657 w 10486"/>
                    <a:gd name="connsiteY116" fmla="*/ 4422 h 10000"/>
                    <a:gd name="connsiteX117" fmla="*/ 1679 w 10486"/>
                    <a:gd name="connsiteY117" fmla="*/ 4641 h 10000"/>
                    <a:gd name="connsiteX118" fmla="*/ 1945 w 10486"/>
                    <a:gd name="connsiteY118" fmla="*/ 4610 h 10000"/>
                    <a:gd name="connsiteX119" fmla="*/ 2021 w 10486"/>
                    <a:gd name="connsiteY119" fmla="*/ 4747 h 10000"/>
                    <a:gd name="connsiteX120" fmla="*/ 1994 w 10486"/>
                    <a:gd name="connsiteY120" fmla="*/ 4961 h 10000"/>
                    <a:gd name="connsiteX121" fmla="*/ 1828 w 10486"/>
                    <a:gd name="connsiteY121" fmla="*/ 4966 h 10000"/>
                    <a:gd name="connsiteX122" fmla="*/ 1665 w 10486"/>
                    <a:gd name="connsiteY122" fmla="*/ 5255 h 10000"/>
                    <a:gd name="connsiteX123" fmla="*/ 1907 w 10486"/>
                    <a:gd name="connsiteY123" fmla="*/ 5357 h 10000"/>
                    <a:gd name="connsiteX124" fmla="*/ 1983 w 10486"/>
                    <a:gd name="connsiteY124" fmla="*/ 5494 h 10000"/>
                    <a:gd name="connsiteX125" fmla="*/ 2146 w 10486"/>
                    <a:gd name="connsiteY125" fmla="*/ 5222 h 10000"/>
                    <a:gd name="connsiteX126" fmla="*/ 2429 w 10486"/>
                    <a:gd name="connsiteY126" fmla="*/ 5208 h 10000"/>
                    <a:gd name="connsiteX127" fmla="*/ 2638 w 10486"/>
                    <a:gd name="connsiteY127" fmla="*/ 5340 h 10000"/>
                    <a:gd name="connsiteX128" fmla="*/ 2516 w 10486"/>
                    <a:gd name="connsiteY128" fmla="*/ 5466 h 10000"/>
                    <a:gd name="connsiteX129" fmla="*/ 2679 w 10486"/>
                    <a:gd name="connsiteY129" fmla="*/ 5542 h 10000"/>
                    <a:gd name="connsiteX130" fmla="*/ 2665 w 10486"/>
                    <a:gd name="connsiteY130" fmla="*/ 5809 h 10000"/>
                    <a:gd name="connsiteX131" fmla="*/ 2885 w 10486"/>
                    <a:gd name="connsiteY131" fmla="*/ 5755 h 10000"/>
                    <a:gd name="connsiteX132" fmla="*/ 3078 w 10486"/>
                    <a:gd name="connsiteY132" fmla="*/ 5884 h 10000"/>
                    <a:gd name="connsiteX133" fmla="*/ 3277 w 10486"/>
                    <a:gd name="connsiteY133" fmla="*/ 5898 h 10000"/>
                    <a:gd name="connsiteX134" fmla="*/ 3165 w 10486"/>
                    <a:gd name="connsiteY134" fmla="*/ 6143 h 10000"/>
                    <a:gd name="connsiteX135" fmla="*/ 3138 w 10486"/>
                    <a:gd name="connsiteY135" fmla="*/ 6392 h 10000"/>
                    <a:gd name="connsiteX136" fmla="*/ 3491 w 10486"/>
                    <a:gd name="connsiteY136" fmla="*/ 6314 h 10000"/>
                    <a:gd name="connsiteX137" fmla="*/ 3535 w 10486"/>
                    <a:gd name="connsiteY137" fmla="*/ 6451 h 10000"/>
                    <a:gd name="connsiteX138" fmla="*/ 3804 w 10486"/>
                    <a:gd name="connsiteY138" fmla="*/ 6398 h 10000"/>
                    <a:gd name="connsiteX139" fmla="*/ 3932 w 10486"/>
                    <a:gd name="connsiteY139" fmla="*/ 6541 h 10000"/>
                    <a:gd name="connsiteX140" fmla="*/ 3809 w 10486"/>
                    <a:gd name="connsiteY140" fmla="*/ 6684 h 10000"/>
                    <a:gd name="connsiteX141" fmla="*/ 4089 w 10486"/>
                    <a:gd name="connsiteY141" fmla="*/ 6752 h 10000"/>
                    <a:gd name="connsiteX142" fmla="*/ 4165 w 10486"/>
                    <a:gd name="connsiteY142" fmla="*/ 6957 h 10000"/>
                    <a:gd name="connsiteX143" fmla="*/ 3847 w 10486"/>
                    <a:gd name="connsiteY143" fmla="*/ 6923 h 10000"/>
                    <a:gd name="connsiteX144" fmla="*/ 3690 w 10486"/>
                    <a:gd name="connsiteY144" fmla="*/ 7100 h 10000"/>
                    <a:gd name="connsiteX145" fmla="*/ 3872 w 10486"/>
                    <a:gd name="connsiteY145" fmla="*/ 7142 h 10000"/>
                    <a:gd name="connsiteX146" fmla="*/ 3899 w 10486"/>
                    <a:gd name="connsiteY146" fmla="*/ 7280 h 10000"/>
                    <a:gd name="connsiteX147" fmla="*/ 4222 w 10486"/>
                    <a:gd name="connsiteY147" fmla="*/ 7195 h 10000"/>
                    <a:gd name="connsiteX148" fmla="*/ 4377 w 10486"/>
                    <a:gd name="connsiteY148" fmla="*/ 7456 h 10000"/>
                    <a:gd name="connsiteX149" fmla="*/ 4434 w 10486"/>
                    <a:gd name="connsiteY149" fmla="*/ 7698 h 10000"/>
                    <a:gd name="connsiteX150" fmla="*/ 4671 w 10486"/>
                    <a:gd name="connsiteY150" fmla="*/ 7642 h 10000"/>
                    <a:gd name="connsiteX151" fmla="*/ 4614 w 10486"/>
                    <a:gd name="connsiteY151" fmla="*/ 7841 h 10000"/>
                    <a:gd name="connsiteX152" fmla="*/ 4695 w 10486"/>
                    <a:gd name="connsiteY152" fmla="*/ 8304 h 10000"/>
                    <a:gd name="connsiteX153" fmla="*/ 4809 w 10486"/>
                    <a:gd name="connsiteY153" fmla="*/ 8377 h 10000"/>
                    <a:gd name="connsiteX154" fmla="*/ 4926 w 10486"/>
                    <a:gd name="connsiteY154" fmla="*/ 8453 h 10000"/>
                    <a:gd name="connsiteX155" fmla="*/ 5029 w 10486"/>
                    <a:gd name="connsiteY155" fmla="*/ 8815 h 10000"/>
                    <a:gd name="connsiteX156" fmla="*/ 5209 w 10486"/>
                    <a:gd name="connsiteY156" fmla="*/ 8961 h 10000"/>
                    <a:gd name="connsiteX157" fmla="*/ 5513 w 10486"/>
                    <a:gd name="connsiteY157" fmla="*/ 8972 h 10000"/>
                    <a:gd name="connsiteX158" fmla="*/ 5500 w 10486"/>
                    <a:gd name="connsiteY158" fmla="*/ 9315 h 10000"/>
                    <a:gd name="connsiteX159" fmla="*/ 5774 w 10486"/>
                    <a:gd name="connsiteY159" fmla="*/ 9239 h 10000"/>
                    <a:gd name="connsiteX160" fmla="*/ 5722 w 10486"/>
                    <a:gd name="connsiteY160" fmla="*/ 8810 h 10000"/>
                    <a:gd name="connsiteX161" fmla="*/ 5877 w 10486"/>
                    <a:gd name="connsiteY161" fmla="*/ 8714 h 10000"/>
                    <a:gd name="connsiteX162" fmla="*/ 6125 w 10486"/>
                    <a:gd name="connsiteY162" fmla="*/ 8911 h 10000"/>
                    <a:gd name="connsiteX163" fmla="*/ 6342 w 10486"/>
                    <a:gd name="connsiteY163" fmla="*/ 9020 h 10000"/>
                    <a:gd name="connsiteX164" fmla="*/ 6538 w 10486"/>
                    <a:gd name="connsiteY164" fmla="*/ 9217 h 10000"/>
                    <a:gd name="connsiteX165" fmla="*/ 6717 w 10486"/>
                    <a:gd name="connsiteY165" fmla="*/ 9427 h 10000"/>
                    <a:gd name="connsiteX166" fmla="*/ 7089 w 10486"/>
                    <a:gd name="connsiteY166" fmla="*/ 9556 h 10000"/>
                    <a:gd name="connsiteX167" fmla="*/ 7478 w 10486"/>
                    <a:gd name="connsiteY167" fmla="*/ 9756 h 10000"/>
                    <a:gd name="connsiteX168" fmla="*/ 7674 w 10486"/>
                    <a:gd name="connsiteY168" fmla="*/ 10000 h 10000"/>
                    <a:gd name="connsiteX169" fmla="*/ 7967 w 10486"/>
                    <a:gd name="connsiteY169" fmla="*/ 9986 h 10000"/>
                    <a:gd name="connsiteX170" fmla="*/ 8247 w 10486"/>
                    <a:gd name="connsiteY170" fmla="*/ 9837 h 10000"/>
                    <a:gd name="connsiteX171" fmla="*/ 8358 w 10486"/>
                    <a:gd name="connsiteY171" fmla="*/ 9649 h 10000"/>
                    <a:gd name="connsiteX172" fmla="*/ 8505 w 10486"/>
                    <a:gd name="connsiteY172" fmla="*/ 9410 h 10000"/>
                    <a:gd name="connsiteX173" fmla="*/ 9182 w 10486"/>
                    <a:gd name="connsiteY173" fmla="*/ 9610 h 10000"/>
                    <a:gd name="connsiteX174" fmla="*/ 9179 w 10486"/>
                    <a:gd name="connsiteY174" fmla="*/ 9332 h 10000"/>
                    <a:gd name="connsiteX175" fmla="*/ 9318 w 10486"/>
                    <a:gd name="connsiteY175" fmla="*/ 9222 h 10000"/>
                    <a:gd name="connsiteX176" fmla="*/ 9318 w 10486"/>
                    <a:gd name="connsiteY176" fmla="*/ 8953 h 10000"/>
                    <a:gd name="connsiteX177" fmla="*/ 9345 w 10486"/>
                    <a:gd name="connsiteY177" fmla="*/ 8681 h 10000"/>
                    <a:gd name="connsiteX178" fmla="*/ 9160 w 10486"/>
                    <a:gd name="connsiteY178" fmla="*/ 8577 h 10000"/>
                    <a:gd name="connsiteX179" fmla="*/ 9070 w 10486"/>
                    <a:gd name="connsiteY179" fmla="*/ 8203 h 10000"/>
                    <a:gd name="connsiteX180" fmla="*/ 9236 w 10486"/>
                    <a:gd name="connsiteY180" fmla="*/ 7984 h 10000"/>
                    <a:gd name="connsiteX181" fmla="*/ 9799 w 10486"/>
                    <a:gd name="connsiteY181" fmla="*/ 7720 h 10000"/>
                    <a:gd name="connsiteX182" fmla="*/ 9956 w 10486"/>
                    <a:gd name="connsiteY182" fmla="*/ 7299 h 10000"/>
                    <a:gd name="connsiteX183" fmla="*/ 10481 w 10486"/>
                    <a:gd name="connsiteY183" fmla="*/ 7019 h 10000"/>
                    <a:gd name="connsiteX184" fmla="*/ 10486 w 10486"/>
                    <a:gd name="connsiteY184" fmla="*/ 6901 h 10000"/>
                    <a:gd name="connsiteX185" fmla="*/ 10087 w 10486"/>
                    <a:gd name="connsiteY185" fmla="*/ 6693 h 10000"/>
                    <a:gd name="connsiteX186" fmla="*/ 10152 w 10486"/>
                    <a:gd name="connsiteY186" fmla="*/ 6426 h 10000"/>
                    <a:gd name="connsiteX187" fmla="*/ 10114 w 10486"/>
                    <a:gd name="connsiteY187" fmla="*/ 6173 h 10000"/>
                    <a:gd name="connsiteX188" fmla="*/ 10135 w 10486"/>
                    <a:gd name="connsiteY188" fmla="*/ 5736 h 10000"/>
                    <a:gd name="connsiteX189" fmla="*/ 9921 w 10486"/>
                    <a:gd name="connsiteY189" fmla="*/ 5550 h 10000"/>
                    <a:gd name="connsiteX190" fmla="*/ 9633 w 10486"/>
                    <a:gd name="connsiteY190" fmla="*/ 5463 h 10000"/>
                    <a:gd name="connsiteX191" fmla="*/ 9627 w 10486"/>
                    <a:gd name="connsiteY191" fmla="*/ 5261 h 10000"/>
                    <a:gd name="connsiteX192" fmla="*/ 9760 w 10486"/>
                    <a:gd name="connsiteY192" fmla="*/ 5048 h 10000"/>
                    <a:gd name="connsiteX193" fmla="*/ 9665 w 10486"/>
                    <a:gd name="connsiteY193" fmla="*/ 4879 h 10000"/>
                    <a:gd name="connsiteX194" fmla="*/ 9837 w 10486"/>
                    <a:gd name="connsiteY194" fmla="*/ 4599 h 10000"/>
                    <a:gd name="connsiteX195" fmla="*/ 10035 w 10486"/>
                    <a:gd name="connsiteY195" fmla="*/ 4716 h 10000"/>
                    <a:gd name="connsiteX0" fmla="*/ 9735 w 10186"/>
                    <a:gd name="connsiteY0" fmla="*/ 4716 h 10000"/>
                    <a:gd name="connsiteX1" fmla="*/ 9776 w 10186"/>
                    <a:gd name="connsiteY1" fmla="*/ 4335 h 10000"/>
                    <a:gd name="connsiteX2" fmla="*/ 9941 w 10186"/>
                    <a:gd name="connsiteY2" fmla="*/ 4133 h 10000"/>
                    <a:gd name="connsiteX3" fmla="*/ 9550 w 10186"/>
                    <a:gd name="connsiteY3" fmla="*/ 4048 h 10000"/>
                    <a:gd name="connsiteX4" fmla="*/ 9648 w 10186"/>
                    <a:gd name="connsiteY4" fmla="*/ 3835 h 10000"/>
                    <a:gd name="connsiteX5" fmla="*/ 9523 w 10186"/>
                    <a:gd name="connsiteY5" fmla="*/ 3616 h 10000"/>
                    <a:gd name="connsiteX6" fmla="*/ 9398 w 10186"/>
                    <a:gd name="connsiteY6" fmla="*/ 3714 h 10000"/>
                    <a:gd name="connsiteX7" fmla="*/ 9205 w 10186"/>
                    <a:gd name="connsiteY7" fmla="*/ 3714 h 10000"/>
                    <a:gd name="connsiteX8" fmla="*/ 9156 w 10186"/>
                    <a:gd name="connsiteY8" fmla="*/ 3978 h 10000"/>
                    <a:gd name="connsiteX9" fmla="*/ 9004 w 10186"/>
                    <a:gd name="connsiteY9" fmla="*/ 3911 h 10000"/>
                    <a:gd name="connsiteX10" fmla="*/ 8879 w 10186"/>
                    <a:gd name="connsiteY10" fmla="*/ 3978 h 10000"/>
                    <a:gd name="connsiteX11" fmla="*/ 8882 w 10186"/>
                    <a:gd name="connsiteY11" fmla="*/ 4211 h 10000"/>
                    <a:gd name="connsiteX12" fmla="*/ 8740 w 10186"/>
                    <a:gd name="connsiteY12" fmla="*/ 4276 h 10000"/>
                    <a:gd name="connsiteX13" fmla="*/ 8610 w 10186"/>
                    <a:gd name="connsiteY13" fmla="*/ 4124 h 10000"/>
                    <a:gd name="connsiteX14" fmla="*/ 8643 w 10186"/>
                    <a:gd name="connsiteY14" fmla="*/ 3877 h 10000"/>
                    <a:gd name="connsiteX15" fmla="*/ 8841 w 10186"/>
                    <a:gd name="connsiteY15" fmla="*/ 3745 h 10000"/>
                    <a:gd name="connsiteX16" fmla="*/ 8689 w 10186"/>
                    <a:gd name="connsiteY16" fmla="*/ 3678 h 10000"/>
                    <a:gd name="connsiteX17" fmla="*/ 8594 w 10186"/>
                    <a:gd name="connsiteY17" fmla="*/ 3495 h 10000"/>
                    <a:gd name="connsiteX18" fmla="*/ 8300 w 10186"/>
                    <a:gd name="connsiteY18" fmla="*/ 3509 h 10000"/>
                    <a:gd name="connsiteX19" fmla="*/ 8439 w 10186"/>
                    <a:gd name="connsiteY19" fmla="*/ 3195 h 10000"/>
                    <a:gd name="connsiteX20" fmla="*/ 8268 w 10186"/>
                    <a:gd name="connsiteY20" fmla="*/ 3161 h 10000"/>
                    <a:gd name="connsiteX21" fmla="*/ 8151 w 10186"/>
                    <a:gd name="connsiteY21" fmla="*/ 3408 h 10000"/>
                    <a:gd name="connsiteX22" fmla="*/ 8037 w 10186"/>
                    <a:gd name="connsiteY22" fmla="*/ 3257 h 10000"/>
                    <a:gd name="connsiteX23" fmla="*/ 7844 w 10186"/>
                    <a:gd name="connsiteY23" fmla="*/ 3057 h 10000"/>
                    <a:gd name="connsiteX24" fmla="*/ 7482 w 10186"/>
                    <a:gd name="connsiteY24" fmla="*/ 3035 h 10000"/>
                    <a:gd name="connsiteX25" fmla="*/ 7493 w 10186"/>
                    <a:gd name="connsiteY25" fmla="*/ 2869 h 10000"/>
                    <a:gd name="connsiteX26" fmla="*/ 7681 w 10186"/>
                    <a:gd name="connsiteY26" fmla="*/ 2872 h 10000"/>
                    <a:gd name="connsiteX27" fmla="*/ 7656 w 10186"/>
                    <a:gd name="connsiteY27" fmla="*/ 2426 h 10000"/>
                    <a:gd name="connsiteX28" fmla="*/ 7401 w 10186"/>
                    <a:gd name="connsiteY28" fmla="*/ 2386 h 10000"/>
                    <a:gd name="connsiteX29" fmla="*/ 7412 w 10186"/>
                    <a:gd name="connsiteY29" fmla="*/ 2207 h 10000"/>
                    <a:gd name="connsiteX30" fmla="*/ 7455 w 10186"/>
                    <a:gd name="connsiteY30" fmla="*/ 2058 h 10000"/>
                    <a:gd name="connsiteX31" fmla="*/ 7306 w 10186"/>
                    <a:gd name="connsiteY31" fmla="*/ 1974 h 10000"/>
                    <a:gd name="connsiteX32" fmla="*/ 7018 w 10186"/>
                    <a:gd name="connsiteY32" fmla="*/ 1951 h 10000"/>
                    <a:gd name="connsiteX33" fmla="*/ 6893 w 10186"/>
                    <a:gd name="connsiteY33" fmla="*/ 1749 h 10000"/>
                    <a:gd name="connsiteX34" fmla="*/ 6710 w 10186"/>
                    <a:gd name="connsiteY34" fmla="*/ 1631 h 10000"/>
                    <a:gd name="connsiteX35" fmla="*/ 6740 w 10186"/>
                    <a:gd name="connsiteY35" fmla="*/ 1418 h 10000"/>
                    <a:gd name="connsiteX36" fmla="*/ 7020 w 10186"/>
                    <a:gd name="connsiteY36" fmla="*/ 1325 h 10000"/>
                    <a:gd name="connsiteX37" fmla="*/ 7224 w 10186"/>
                    <a:gd name="connsiteY37" fmla="*/ 1395 h 10000"/>
                    <a:gd name="connsiteX38" fmla="*/ 7401 w 10186"/>
                    <a:gd name="connsiteY38" fmla="*/ 1300 h 10000"/>
                    <a:gd name="connsiteX39" fmla="*/ 7626 w 10186"/>
                    <a:gd name="connsiteY39" fmla="*/ 1289 h 10000"/>
                    <a:gd name="connsiteX40" fmla="*/ 7841 w 10186"/>
                    <a:gd name="connsiteY40" fmla="*/ 1159 h 10000"/>
                    <a:gd name="connsiteX41" fmla="*/ 7816 w 10186"/>
                    <a:gd name="connsiteY41" fmla="*/ 994 h 10000"/>
                    <a:gd name="connsiteX42" fmla="*/ 7662 w 10186"/>
                    <a:gd name="connsiteY42" fmla="*/ 991 h 10000"/>
                    <a:gd name="connsiteX43" fmla="*/ 7479 w 10186"/>
                    <a:gd name="connsiteY43" fmla="*/ 890 h 10000"/>
                    <a:gd name="connsiteX44" fmla="*/ 7134 w 10186"/>
                    <a:gd name="connsiteY44" fmla="*/ 884 h 10000"/>
                    <a:gd name="connsiteX45" fmla="*/ 7115 w 10186"/>
                    <a:gd name="connsiteY45" fmla="*/ 637 h 10000"/>
                    <a:gd name="connsiteX46" fmla="*/ 6914 w 10186"/>
                    <a:gd name="connsiteY46" fmla="*/ 567 h 10000"/>
                    <a:gd name="connsiteX47" fmla="*/ 6879 w 10186"/>
                    <a:gd name="connsiteY47" fmla="*/ 317 h 10000"/>
                    <a:gd name="connsiteX48" fmla="*/ 6795 w 10186"/>
                    <a:gd name="connsiteY48" fmla="*/ 53 h 10000"/>
                    <a:gd name="connsiteX49" fmla="*/ 6716 w 10186"/>
                    <a:gd name="connsiteY49" fmla="*/ 199 h 10000"/>
                    <a:gd name="connsiteX50" fmla="*/ 6547 w 10186"/>
                    <a:gd name="connsiteY50" fmla="*/ 146 h 10000"/>
                    <a:gd name="connsiteX51" fmla="*/ 6374 w 10186"/>
                    <a:gd name="connsiteY51" fmla="*/ 225 h 10000"/>
                    <a:gd name="connsiteX52" fmla="*/ 6080 w 10186"/>
                    <a:gd name="connsiteY52" fmla="*/ 0 h 10000"/>
                    <a:gd name="connsiteX53" fmla="*/ 5903 w 10186"/>
                    <a:gd name="connsiteY53" fmla="*/ 95 h 10000"/>
                    <a:gd name="connsiteX54" fmla="*/ 6045 w 10186"/>
                    <a:gd name="connsiteY54" fmla="*/ 295 h 10000"/>
                    <a:gd name="connsiteX55" fmla="*/ 5835 w 10186"/>
                    <a:gd name="connsiteY55" fmla="*/ 354 h 10000"/>
                    <a:gd name="connsiteX56" fmla="*/ 5746 w 10186"/>
                    <a:gd name="connsiteY56" fmla="*/ 449 h 10000"/>
                    <a:gd name="connsiteX57" fmla="*/ 5591 w 10186"/>
                    <a:gd name="connsiteY57" fmla="*/ 216 h 10000"/>
                    <a:gd name="connsiteX58" fmla="*/ 5447 w 10186"/>
                    <a:gd name="connsiteY58" fmla="*/ 326 h 10000"/>
                    <a:gd name="connsiteX59" fmla="*/ 5354 w 10186"/>
                    <a:gd name="connsiteY59" fmla="*/ 452 h 10000"/>
                    <a:gd name="connsiteX60" fmla="*/ 5151 w 10186"/>
                    <a:gd name="connsiteY60" fmla="*/ 446 h 10000"/>
                    <a:gd name="connsiteX61" fmla="*/ 5257 w 10186"/>
                    <a:gd name="connsiteY61" fmla="*/ 663 h 10000"/>
                    <a:gd name="connsiteX62" fmla="*/ 5210 w 10186"/>
                    <a:gd name="connsiteY62" fmla="*/ 842 h 10000"/>
                    <a:gd name="connsiteX63" fmla="*/ 4996 w 10186"/>
                    <a:gd name="connsiteY63" fmla="*/ 766 h 10000"/>
                    <a:gd name="connsiteX64" fmla="*/ 5096 w 10186"/>
                    <a:gd name="connsiteY64" fmla="*/ 1067 h 10000"/>
                    <a:gd name="connsiteX65" fmla="*/ 4770 w 10186"/>
                    <a:gd name="connsiteY65" fmla="*/ 856 h 10000"/>
                    <a:gd name="connsiteX66" fmla="*/ 4504 w 10186"/>
                    <a:gd name="connsiteY66" fmla="*/ 780 h 10000"/>
                    <a:gd name="connsiteX67" fmla="*/ 4297 w 10186"/>
                    <a:gd name="connsiteY67" fmla="*/ 867 h 10000"/>
                    <a:gd name="connsiteX68" fmla="*/ 4526 w 10186"/>
                    <a:gd name="connsiteY68" fmla="*/ 977 h 10000"/>
                    <a:gd name="connsiteX69" fmla="*/ 4515 w 10186"/>
                    <a:gd name="connsiteY69" fmla="*/ 1143 h 10000"/>
                    <a:gd name="connsiteX70" fmla="*/ 4363 w 10186"/>
                    <a:gd name="connsiteY70" fmla="*/ 1151 h 10000"/>
                    <a:gd name="connsiteX71" fmla="*/ 4273 w 10186"/>
                    <a:gd name="connsiteY71" fmla="*/ 1246 h 10000"/>
                    <a:gd name="connsiteX72" fmla="*/ 3751 w 10186"/>
                    <a:gd name="connsiteY72" fmla="*/ 1252 h 10000"/>
                    <a:gd name="connsiteX73" fmla="*/ 3493 w 10186"/>
                    <a:gd name="connsiteY73" fmla="*/ 1356 h 10000"/>
                    <a:gd name="connsiteX74" fmla="*/ 3447 w 10186"/>
                    <a:gd name="connsiteY74" fmla="*/ 1567 h 10000"/>
                    <a:gd name="connsiteX75" fmla="*/ 3235 w 10186"/>
                    <a:gd name="connsiteY75" fmla="*/ 1474 h 10000"/>
                    <a:gd name="connsiteX76" fmla="*/ 3238 w 10186"/>
                    <a:gd name="connsiteY76" fmla="*/ 1704 h 10000"/>
                    <a:gd name="connsiteX77" fmla="*/ 3091 w 10186"/>
                    <a:gd name="connsiteY77" fmla="*/ 1926 h 10000"/>
                    <a:gd name="connsiteX78" fmla="*/ 3300 w 10186"/>
                    <a:gd name="connsiteY78" fmla="*/ 2086 h 10000"/>
                    <a:gd name="connsiteX79" fmla="*/ 3284 w 10186"/>
                    <a:gd name="connsiteY79" fmla="*/ 2364 h 10000"/>
                    <a:gd name="connsiteX80" fmla="*/ 2830 w 10186"/>
                    <a:gd name="connsiteY80" fmla="*/ 2092 h 10000"/>
                    <a:gd name="connsiteX81" fmla="*/ 1868 w 10186"/>
                    <a:gd name="connsiteY81" fmla="*/ 1999 h 10000"/>
                    <a:gd name="connsiteX82" fmla="*/ 1797 w 10186"/>
                    <a:gd name="connsiteY82" fmla="*/ 2075 h 10000"/>
                    <a:gd name="connsiteX83" fmla="*/ 2053 w 10186"/>
                    <a:gd name="connsiteY83" fmla="*/ 2274 h 10000"/>
                    <a:gd name="connsiteX84" fmla="*/ 1993 w 10186"/>
                    <a:gd name="connsiteY84" fmla="*/ 2451 h 10000"/>
                    <a:gd name="connsiteX85" fmla="*/ 2238 w 10186"/>
                    <a:gd name="connsiteY85" fmla="*/ 2532 h 10000"/>
                    <a:gd name="connsiteX86" fmla="*/ 2545 w 10186"/>
                    <a:gd name="connsiteY86" fmla="*/ 2732 h 10000"/>
                    <a:gd name="connsiteX87" fmla="*/ 2656 w 10186"/>
                    <a:gd name="connsiteY87" fmla="*/ 2805 h 10000"/>
                    <a:gd name="connsiteX88" fmla="*/ 2496 w 10186"/>
                    <a:gd name="connsiteY88" fmla="*/ 2993 h 10000"/>
                    <a:gd name="connsiteX89" fmla="*/ 2148 w 10186"/>
                    <a:gd name="connsiteY89" fmla="*/ 2956 h 10000"/>
                    <a:gd name="connsiteX90" fmla="*/ 1770 w 10186"/>
                    <a:gd name="connsiteY90" fmla="*/ 2897 h 10000"/>
                    <a:gd name="connsiteX91" fmla="*/ 1575 w 10186"/>
                    <a:gd name="connsiteY91" fmla="*/ 2802 h 10000"/>
                    <a:gd name="connsiteX92" fmla="*/ 1341 w 10186"/>
                    <a:gd name="connsiteY92" fmla="*/ 2835 h 10000"/>
                    <a:gd name="connsiteX93" fmla="*/ 1083 w 10186"/>
                    <a:gd name="connsiteY93" fmla="*/ 2734 h 10000"/>
                    <a:gd name="connsiteX94" fmla="*/ 656 w 10186"/>
                    <a:gd name="connsiteY94" fmla="*/ 2687 h 10000"/>
                    <a:gd name="connsiteX95" fmla="*/ 349 w 10186"/>
                    <a:gd name="connsiteY95" fmla="*/ 2563 h 10000"/>
                    <a:gd name="connsiteX96" fmla="*/ 276 w 10186"/>
                    <a:gd name="connsiteY96" fmla="*/ 2656 h 10000"/>
                    <a:gd name="connsiteX97" fmla="*/ 349 w 10186"/>
                    <a:gd name="connsiteY97" fmla="*/ 2827 h 10000"/>
                    <a:gd name="connsiteX98" fmla="*/ 371 w 10186"/>
                    <a:gd name="connsiteY98" fmla="*/ 3043 h 10000"/>
                    <a:gd name="connsiteX99" fmla="*/ 542 w 10186"/>
                    <a:gd name="connsiteY99" fmla="*/ 2939 h 10000"/>
                    <a:gd name="connsiteX100" fmla="*/ 577 w 10186"/>
                    <a:gd name="connsiteY100" fmla="*/ 3189 h 10000"/>
                    <a:gd name="connsiteX101" fmla="*/ 729 w 10186"/>
                    <a:gd name="connsiteY101" fmla="*/ 3119 h 10000"/>
                    <a:gd name="connsiteX102" fmla="*/ 738 w 10186"/>
                    <a:gd name="connsiteY102" fmla="*/ 3302 h 10000"/>
                    <a:gd name="connsiteX103" fmla="*/ 781 w 10186"/>
                    <a:gd name="connsiteY103" fmla="*/ 3419 h 10000"/>
                    <a:gd name="connsiteX104" fmla="*/ 613 w 10186"/>
                    <a:gd name="connsiteY104" fmla="*/ 3456 h 10000"/>
                    <a:gd name="connsiteX105" fmla="*/ 653 w 10186"/>
                    <a:gd name="connsiteY105" fmla="*/ 3658 h 10000"/>
                    <a:gd name="connsiteX106" fmla="*/ 431 w 10186"/>
                    <a:gd name="connsiteY106" fmla="*/ 3807 h 10000"/>
                    <a:gd name="connsiteX107" fmla="*/ 4 w 10186"/>
                    <a:gd name="connsiteY107" fmla="*/ 3156 h 10000"/>
                    <a:gd name="connsiteX108" fmla="*/ 213 w 10186"/>
                    <a:gd name="connsiteY108" fmla="*/ 3871 h 10000"/>
                    <a:gd name="connsiteX109" fmla="*/ 186 w 10186"/>
                    <a:gd name="connsiteY109" fmla="*/ 4102 h 10000"/>
                    <a:gd name="connsiteX110" fmla="*/ 528 w 10186"/>
                    <a:gd name="connsiteY110" fmla="*/ 4144 h 10000"/>
                    <a:gd name="connsiteX111" fmla="*/ 716 w 10186"/>
                    <a:gd name="connsiteY111" fmla="*/ 4043 h 10000"/>
                    <a:gd name="connsiteX112" fmla="*/ 879 w 10186"/>
                    <a:gd name="connsiteY112" fmla="*/ 4088 h 10000"/>
                    <a:gd name="connsiteX113" fmla="*/ 920 w 10186"/>
                    <a:gd name="connsiteY113" fmla="*/ 4242 h 10000"/>
                    <a:gd name="connsiteX114" fmla="*/ 1137 w 10186"/>
                    <a:gd name="connsiteY114" fmla="*/ 4191 h 10000"/>
                    <a:gd name="connsiteX115" fmla="*/ 1210 w 10186"/>
                    <a:gd name="connsiteY115" fmla="*/ 4363 h 10000"/>
                    <a:gd name="connsiteX116" fmla="*/ 1357 w 10186"/>
                    <a:gd name="connsiteY116" fmla="*/ 4422 h 10000"/>
                    <a:gd name="connsiteX117" fmla="*/ 1379 w 10186"/>
                    <a:gd name="connsiteY117" fmla="*/ 4641 h 10000"/>
                    <a:gd name="connsiteX118" fmla="*/ 1645 w 10186"/>
                    <a:gd name="connsiteY118" fmla="*/ 4610 h 10000"/>
                    <a:gd name="connsiteX119" fmla="*/ 1721 w 10186"/>
                    <a:gd name="connsiteY119" fmla="*/ 4747 h 10000"/>
                    <a:gd name="connsiteX120" fmla="*/ 1694 w 10186"/>
                    <a:gd name="connsiteY120" fmla="*/ 4961 h 10000"/>
                    <a:gd name="connsiteX121" fmla="*/ 1528 w 10186"/>
                    <a:gd name="connsiteY121" fmla="*/ 4966 h 10000"/>
                    <a:gd name="connsiteX122" fmla="*/ 1365 w 10186"/>
                    <a:gd name="connsiteY122" fmla="*/ 5255 h 10000"/>
                    <a:gd name="connsiteX123" fmla="*/ 1607 w 10186"/>
                    <a:gd name="connsiteY123" fmla="*/ 5357 h 10000"/>
                    <a:gd name="connsiteX124" fmla="*/ 1683 w 10186"/>
                    <a:gd name="connsiteY124" fmla="*/ 5494 h 10000"/>
                    <a:gd name="connsiteX125" fmla="*/ 1846 w 10186"/>
                    <a:gd name="connsiteY125" fmla="*/ 5222 h 10000"/>
                    <a:gd name="connsiteX126" fmla="*/ 2129 w 10186"/>
                    <a:gd name="connsiteY126" fmla="*/ 5208 h 10000"/>
                    <a:gd name="connsiteX127" fmla="*/ 2338 w 10186"/>
                    <a:gd name="connsiteY127" fmla="*/ 5340 h 10000"/>
                    <a:gd name="connsiteX128" fmla="*/ 2216 w 10186"/>
                    <a:gd name="connsiteY128" fmla="*/ 5466 h 10000"/>
                    <a:gd name="connsiteX129" fmla="*/ 2379 w 10186"/>
                    <a:gd name="connsiteY129" fmla="*/ 5542 h 10000"/>
                    <a:gd name="connsiteX130" fmla="*/ 2365 w 10186"/>
                    <a:gd name="connsiteY130" fmla="*/ 5809 h 10000"/>
                    <a:gd name="connsiteX131" fmla="*/ 2585 w 10186"/>
                    <a:gd name="connsiteY131" fmla="*/ 5755 h 10000"/>
                    <a:gd name="connsiteX132" fmla="*/ 2778 w 10186"/>
                    <a:gd name="connsiteY132" fmla="*/ 5884 h 10000"/>
                    <a:gd name="connsiteX133" fmla="*/ 2977 w 10186"/>
                    <a:gd name="connsiteY133" fmla="*/ 5898 h 10000"/>
                    <a:gd name="connsiteX134" fmla="*/ 2865 w 10186"/>
                    <a:gd name="connsiteY134" fmla="*/ 6143 h 10000"/>
                    <a:gd name="connsiteX135" fmla="*/ 2838 w 10186"/>
                    <a:gd name="connsiteY135" fmla="*/ 6392 h 10000"/>
                    <a:gd name="connsiteX136" fmla="*/ 3191 w 10186"/>
                    <a:gd name="connsiteY136" fmla="*/ 6314 h 10000"/>
                    <a:gd name="connsiteX137" fmla="*/ 3235 w 10186"/>
                    <a:gd name="connsiteY137" fmla="*/ 6451 h 10000"/>
                    <a:gd name="connsiteX138" fmla="*/ 3504 w 10186"/>
                    <a:gd name="connsiteY138" fmla="*/ 6398 h 10000"/>
                    <a:gd name="connsiteX139" fmla="*/ 3632 w 10186"/>
                    <a:gd name="connsiteY139" fmla="*/ 6541 h 10000"/>
                    <a:gd name="connsiteX140" fmla="*/ 3509 w 10186"/>
                    <a:gd name="connsiteY140" fmla="*/ 6684 h 10000"/>
                    <a:gd name="connsiteX141" fmla="*/ 3789 w 10186"/>
                    <a:gd name="connsiteY141" fmla="*/ 6752 h 10000"/>
                    <a:gd name="connsiteX142" fmla="*/ 3865 w 10186"/>
                    <a:gd name="connsiteY142" fmla="*/ 6957 h 10000"/>
                    <a:gd name="connsiteX143" fmla="*/ 3547 w 10186"/>
                    <a:gd name="connsiteY143" fmla="*/ 6923 h 10000"/>
                    <a:gd name="connsiteX144" fmla="*/ 3390 w 10186"/>
                    <a:gd name="connsiteY144" fmla="*/ 7100 h 10000"/>
                    <a:gd name="connsiteX145" fmla="*/ 3572 w 10186"/>
                    <a:gd name="connsiteY145" fmla="*/ 7142 h 10000"/>
                    <a:gd name="connsiteX146" fmla="*/ 3599 w 10186"/>
                    <a:gd name="connsiteY146" fmla="*/ 7280 h 10000"/>
                    <a:gd name="connsiteX147" fmla="*/ 3922 w 10186"/>
                    <a:gd name="connsiteY147" fmla="*/ 7195 h 10000"/>
                    <a:gd name="connsiteX148" fmla="*/ 4077 w 10186"/>
                    <a:gd name="connsiteY148" fmla="*/ 7456 h 10000"/>
                    <a:gd name="connsiteX149" fmla="*/ 4134 w 10186"/>
                    <a:gd name="connsiteY149" fmla="*/ 7698 h 10000"/>
                    <a:gd name="connsiteX150" fmla="*/ 4371 w 10186"/>
                    <a:gd name="connsiteY150" fmla="*/ 7642 h 10000"/>
                    <a:gd name="connsiteX151" fmla="*/ 4314 w 10186"/>
                    <a:gd name="connsiteY151" fmla="*/ 7841 h 10000"/>
                    <a:gd name="connsiteX152" fmla="*/ 4395 w 10186"/>
                    <a:gd name="connsiteY152" fmla="*/ 8304 h 10000"/>
                    <a:gd name="connsiteX153" fmla="*/ 4509 w 10186"/>
                    <a:gd name="connsiteY153" fmla="*/ 8377 h 10000"/>
                    <a:gd name="connsiteX154" fmla="*/ 4626 w 10186"/>
                    <a:gd name="connsiteY154" fmla="*/ 8453 h 10000"/>
                    <a:gd name="connsiteX155" fmla="*/ 4729 w 10186"/>
                    <a:gd name="connsiteY155" fmla="*/ 8815 h 10000"/>
                    <a:gd name="connsiteX156" fmla="*/ 4909 w 10186"/>
                    <a:gd name="connsiteY156" fmla="*/ 8961 h 10000"/>
                    <a:gd name="connsiteX157" fmla="*/ 5213 w 10186"/>
                    <a:gd name="connsiteY157" fmla="*/ 8972 h 10000"/>
                    <a:gd name="connsiteX158" fmla="*/ 5200 w 10186"/>
                    <a:gd name="connsiteY158" fmla="*/ 9315 h 10000"/>
                    <a:gd name="connsiteX159" fmla="*/ 5474 w 10186"/>
                    <a:gd name="connsiteY159" fmla="*/ 9239 h 10000"/>
                    <a:gd name="connsiteX160" fmla="*/ 5422 w 10186"/>
                    <a:gd name="connsiteY160" fmla="*/ 8810 h 10000"/>
                    <a:gd name="connsiteX161" fmla="*/ 5577 w 10186"/>
                    <a:gd name="connsiteY161" fmla="*/ 8714 h 10000"/>
                    <a:gd name="connsiteX162" fmla="*/ 5825 w 10186"/>
                    <a:gd name="connsiteY162" fmla="*/ 8911 h 10000"/>
                    <a:gd name="connsiteX163" fmla="*/ 6042 w 10186"/>
                    <a:gd name="connsiteY163" fmla="*/ 9020 h 10000"/>
                    <a:gd name="connsiteX164" fmla="*/ 6238 w 10186"/>
                    <a:gd name="connsiteY164" fmla="*/ 9217 h 10000"/>
                    <a:gd name="connsiteX165" fmla="*/ 6417 w 10186"/>
                    <a:gd name="connsiteY165" fmla="*/ 9427 h 10000"/>
                    <a:gd name="connsiteX166" fmla="*/ 6789 w 10186"/>
                    <a:gd name="connsiteY166" fmla="*/ 9556 h 10000"/>
                    <a:gd name="connsiteX167" fmla="*/ 7178 w 10186"/>
                    <a:gd name="connsiteY167" fmla="*/ 9756 h 10000"/>
                    <a:gd name="connsiteX168" fmla="*/ 7374 w 10186"/>
                    <a:gd name="connsiteY168" fmla="*/ 10000 h 10000"/>
                    <a:gd name="connsiteX169" fmla="*/ 7667 w 10186"/>
                    <a:gd name="connsiteY169" fmla="*/ 9986 h 10000"/>
                    <a:gd name="connsiteX170" fmla="*/ 7947 w 10186"/>
                    <a:gd name="connsiteY170" fmla="*/ 9837 h 10000"/>
                    <a:gd name="connsiteX171" fmla="*/ 8058 w 10186"/>
                    <a:gd name="connsiteY171" fmla="*/ 9649 h 10000"/>
                    <a:gd name="connsiteX172" fmla="*/ 8205 w 10186"/>
                    <a:gd name="connsiteY172" fmla="*/ 9410 h 10000"/>
                    <a:gd name="connsiteX173" fmla="*/ 8882 w 10186"/>
                    <a:gd name="connsiteY173" fmla="*/ 9610 h 10000"/>
                    <a:gd name="connsiteX174" fmla="*/ 8879 w 10186"/>
                    <a:gd name="connsiteY174" fmla="*/ 9332 h 10000"/>
                    <a:gd name="connsiteX175" fmla="*/ 9018 w 10186"/>
                    <a:gd name="connsiteY175" fmla="*/ 9222 h 10000"/>
                    <a:gd name="connsiteX176" fmla="*/ 9018 w 10186"/>
                    <a:gd name="connsiteY176" fmla="*/ 8953 h 10000"/>
                    <a:gd name="connsiteX177" fmla="*/ 9045 w 10186"/>
                    <a:gd name="connsiteY177" fmla="*/ 8681 h 10000"/>
                    <a:gd name="connsiteX178" fmla="*/ 8860 w 10186"/>
                    <a:gd name="connsiteY178" fmla="*/ 8577 h 10000"/>
                    <a:gd name="connsiteX179" fmla="*/ 8770 w 10186"/>
                    <a:gd name="connsiteY179" fmla="*/ 8203 h 10000"/>
                    <a:gd name="connsiteX180" fmla="*/ 8936 w 10186"/>
                    <a:gd name="connsiteY180" fmla="*/ 7984 h 10000"/>
                    <a:gd name="connsiteX181" fmla="*/ 9499 w 10186"/>
                    <a:gd name="connsiteY181" fmla="*/ 7720 h 10000"/>
                    <a:gd name="connsiteX182" fmla="*/ 9656 w 10186"/>
                    <a:gd name="connsiteY182" fmla="*/ 7299 h 10000"/>
                    <a:gd name="connsiteX183" fmla="*/ 10181 w 10186"/>
                    <a:gd name="connsiteY183" fmla="*/ 7019 h 10000"/>
                    <a:gd name="connsiteX184" fmla="*/ 10186 w 10186"/>
                    <a:gd name="connsiteY184" fmla="*/ 6901 h 10000"/>
                    <a:gd name="connsiteX185" fmla="*/ 9787 w 10186"/>
                    <a:gd name="connsiteY185" fmla="*/ 6693 h 10000"/>
                    <a:gd name="connsiteX186" fmla="*/ 9852 w 10186"/>
                    <a:gd name="connsiteY186" fmla="*/ 6426 h 10000"/>
                    <a:gd name="connsiteX187" fmla="*/ 9814 w 10186"/>
                    <a:gd name="connsiteY187" fmla="*/ 6173 h 10000"/>
                    <a:gd name="connsiteX188" fmla="*/ 9835 w 10186"/>
                    <a:gd name="connsiteY188" fmla="*/ 5736 h 10000"/>
                    <a:gd name="connsiteX189" fmla="*/ 9621 w 10186"/>
                    <a:gd name="connsiteY189" fmla="*/ 5550 h 10000"/>
                    <a:gd name="connsiteX190" fmla="*/ 9333 w 10186"/>
                    <a:gd name="connsiteY190" fmla="*/ 5463 h 10000"/>
                    <a:gd name="connsiteX191" fmla="*/ 9327 w 10186"/>
                    <a:gd name="connsiteY191" fmla="*/ 5261 h 10000"/>
                    <a:gd name="connsiteX192" fmla="*/ 9460 w 10186"/>
                    <a:gd name="connsiteY192" fmla="*/ 5048 h 10000"/>
                    <a:gd name="connsiteX193" fmla="*/ 9365 w 10186"/>
                    <a:gd name="connsiteY193" fmla="*/ 4879 h 10000"/>
                    <a:gd name="connsiteX194" fmla="*/ 9537 w 10186"/>
                    <a:gd name="connsiteY194" fmla="*/ 4599 h 10000"/>
                    <a:gd name="connsiteX195" fmla="*/ 9735 w 10186"/>
                    <a:gd name="connsiteY195" fmla="*/ 4716 h 10000"/>
                    <a:gd name="connsiteX0" fmla="*/ 10075 w 10526"/>
                    <a:gd name="connsiteY0" fmla="*/ 4716 h 10000"/>
                    <a:gd name="connsiteX1" fmla="*/ 10116 w 10526"/>
                    <a:gd name="connsiteY1" fmla="*/ 4335 h 10000"/>
                    <a:gd name="connsiteX2" fmla="*/ 10281 w 10526"/>
                    <a:gd name="connsiteY2" fmla="*/ 4133 h 10000"/>
                    <a:gd name="connsiteX3" fmla="*/ 9890 w 10526"/>
                    <a:gd name="connsiteY3" fmla="*/ 4048 h 10000"/>
                    <a:gd name="connsiteX4" fmla="*/ 9988 w 10526"/>
                    <a:gd name="connsiteY4" fmla="*/ 3835 h 10000"/>
                    <a:gd name="connsiteX5" fmla="*/ 9863 w 10526"/>
                    <a:gd name="connsiteY5" fmla="*/ 3616 h 10000"/>
                    <a:gd name="connsiteX6" fmla="*/ 9738 w 10526"/>
                    <a:gd name="connsiteY6" fmla="*/ 3714 h 10000"/>
                    <a:gd name="connsiteX7" fmla="*/ 9545 w 10526"/>
                    <a:gd name="connsiteY7" fmla="*/ 3714 h 10000"/>
                    <a:gd name="connsiteX8" fmla="*/ 9496 w 10526"/>
                    <a:gd name="connsiteY8" fmla="*/ 3978 h 10000"/>
                    <a:gd name="connsiteX9" fmla="*/ 9344 w 10526"/>
                    <a:gd name="connsiteY9" fmla="*/ 3911 h 10000"/>
                    <a:gd name="connsiteX10" fmla="*/ 9219 w 10526"/>
                    <a:gd name="connsiteY10" fmla="*/ 3978 h 10000"/>
                    <a:gd name="connsiteX11" fmla="*/ 9222 w 10526"/>
                    <a:gd name="connsiteY11" fmla="*/ 4211 h 10000"/>
                    <a:gd name="connsiteX12" fmla="*/ 9080 w 10526"/>
                    <a:gd name="connsiteY12" fmla="*/ 4276 h 10000"/>
                    <a:gd name="connsiteX13" fmla="*/ 8950 w 10526"/>
                    <a:gd name="connsiteY13" fmla="*/ 4124 h 10000"/>
                    <a:gd name="connsiteX14" fmla="*/ 8983 w 10526"/>
                    <a:gd name="connsiteY14" fmla="*/ 3877 h 10000"/>
                    <a:gd name="connsiteX15" fmla="*/ 9181 w 10526"/>
                    <a:gd name="connsiteY15" fmla="*/ 3745 h 10000"/>
                    <a:gd name="connsiteX16" fmla="*/ 9029 w 10526"/>
                    <a:gd name="connsiteY16" fmla="*/ 3678 h 10000"/>
                    <a:gd name="connsiteX17" fmla="*/ 8934 w 10526"/>
                    <a:gd name="connsiteY17" fmla="*/ 3495 h 10000"/>
                    <a:gd name="connsiteX18" fmla="*/ 8640 w 10526"/>
                    <a:gd name="connsiteY18" fmla="*/ 3509 h 10000"/>
                    <a:gd name="connsiteX19" fmla="*/ 8779 w 10526"/>
                    <a:gd name="connsiteY19" fmla="*/ 3195 h 10000"/>
                    <a:gd name="connsiteX20" fmla="*/ 8608 w 10526"/>
                    <a:gd name="connsiteY20" fmla="*/ 3161 h 10000"/>
                    <a:gd name="connsiteX21" fmla="*/ 8491 w 10526"/>
                    <a:gd name="connsiteY21" fmla="*/ 3408 h 10000"/>
                    <a:gd name="connsiteX22" fmla="*/ 8377 w 10526"/>
                    <a:gd name="connsiteY22" fmla="*/ 3257 h 10000"/>
                    <a:gd name="connsiteX23" fmla="*/ 8184 w 10526"/>
                    <a:gd name="connsiteY23" fmla="*/ 3057 h 10000"/>
                    <a:gd name="connsiteX24" fmla="*/ 7822 w 10526"/>
                    <a:gd name="connsiteY24" fmla="*/ 3035 h 10000"/>
                    <a:gd name="connsiteX25" fmla="*/ 7833 w 10526"/>
                    <a:gd name="connsiteY25" fmla="*/ 2869 h 10000"/>
                    <a:gd name="connsiteX26" fmla="*/ 8021 w 10526"/>
                    <a:gd name="connsiteY26" fmla="*/ 2872 h 10000"/>
                    <a:gd name="connsiteX27" fmla="*/ 7996 w 10526"/>
                    <a:gd name="connsiteY27" fmla="*/ 2426 h 10000"/>
                    <a:gd name="connsiteX28" fmla="*/ 7741 w 10526"/>
                    <a:gd name="connsiteY28" fmla="*/ 2386 h 10000"/>
                    <a:gd name="connsiteX29" fmla="*/ 7752 w 10526"/>
                    <a:gd name="connsiteY29" fmla="*/ 2207 h 10000"/>
                    <a:gd name="connsiteX30" fmla="*/ 7795 w 10526"/>
                    <a:gd name="connsiteY30" fmla="*/ 2058 h 10000"/>
                    <a:gd name="connsiteX31" fmla="*/ 7646 w 10526"/>
                    <a:gd name="connsiteY31" fmla="*/ 1974 h 10000"/>
                    <a:gd name="connsiteX32" fmla="*/ 7358 w 10526"/>
                    <a:gd name="connsiteY32" fmla="*/ 1951 h 10000"/>
                    <a:gd name="connsiteX33" fmla="*/ 7233 w 10526"/>
                    <a:gd name="connsiteY33" fmla="*/ 1749 h 10000"/>
                    <a:gd name="connsiteX34" fmla="*/ 7050 w 10526"/>
                    <a:gd name="connsiteY34" fmla="*/ 1631 h 10000"/>
                    <a:gd name="connsiteX35" fmla="*/ 7080 w 10526"/>
                    <a:gd name="connsiteY35" fmla="*/ 1418 h 10000"/>
                    <a:gd name="connsiteX36" fmla="*/ 7360 w 10526"/>
                    <a:gd name="connsiteY36" fmla="*/ 1325 h 10000"/>
                    <a:gd name="connsiteX37" fmla="*/ 7564 w 10526"/>
                    <a:gd name="connsiteY37" fmla="*/ 1395 h 10000"/>
                    <a:gd name="connsiteX38" fmla="*/ 7741 w 10526"/>
                    <a:gd name="connsiteY38" fmla="*/ 1300 h 10000"/>
                    <a:gd name="connsiteX39" fmla="*/ 7966 w 10526"/>
                    <a:gd name="connsiteY39" fmla="*/ 1289 h 10000"/>
                    <a:gd name="connsiteX40" fmla="*/ 8181 w 10526"/>
                    <a:gd name="connsiteY40" fmla="*/ 1159 h 10000"/>
                    <a:gd name="connsiteX41" fmla="*/ 8156 w 10526"/>
                    <a:gd name="connsiteY41" fmla="*/ 994 h 10000"/>
                    <a:gd name="connsiteX42" fmla="*/ 8002 w 10526"/>
                    <a:gd name="connsiteY42" fmla="*/ 991 h 10000"/>
                    <a:gd name="connsiteX43" fmla="*/ 7819 w 10526"/>
                    <a:gd name="connsiteY43" fmla="*/ 890 h 10000"/>
                    <a:gd name="connsiteX44" fmla="*/ 7474 w 10526"/>
                    <a:gd name="connsiteY44" fmla="*/ 884 h 10000"/>
                    <a:gd name="connsiteX45" fmla="*/ 7455 w 10526"/>
                    <a:gd name="connsiteY45" fmla="*/ 637 h 10000"/>
                    <a:gd name="connsiteX46" fmla="*/ 7254 w 10526"/>
                    <a:gd name="connsiteY46" fmla="*/ 567 h 10000"/>
                    <a:gd name="connsiteX47" fmla="*/ 7219 w 10526"/>
                    <a:gd name="connsiteY47" fmla="*/ 317 h 10000"/>
                    <a:gd name="connsiteX48" fmla="*/ 7135 w 10526"/>
                    <a:gd name="connsiteY48" fmla="*/ 53 h 10000"/>
                    <a:gd name="connsiteX49" fmla="*/ 7056 w 10526"/>
                    <a:gd name="connsiteY49" fmla="*/ 199 h 10000"/>
                    <a:gd name="connsiteX50" fmla="*/ 6887 w 10526"/>
                    <a:gd name="connsiteY50" fmla="*/ 146 h 10000"/>
                    <a:gd name="connsiteX51" fmla="*/ 6714 w 10526"/>
                    <a:gd name="connsiteY51" fmla="*/ 225 h 10000"/>
                    <a:gd name="connsiteX52" fmla="*/ 6420 w 10526"/>
                    <a:gd name="connsiteY52" fmla="*/ 0 h 10000"/>
                    <a:gd name="connsiteX53" fmla="*/ 6243 w 10526"/>
                    <a:gd name="connsiteY53" fmla="*/ 95 h 10000"/>
                    <a:gd name="connsiteX54" fmla="*/ 6385 w 10526"/>
                    <a:gd name="connsiteY54" fmla="*/ 295 h 10000"/>
                    <a:gd name="connsiteX55" fmla="*/ 6175 w 10526"/>
                    <a:gd name="connsiteY55" fmla="*/ 354 h 10000"/>
                    <a:gd name="connsiteX56" fmla="*/ 6086 w 10526"/>
                    <a:gd name="connsiteY56" fmla="*/ 449 h 10000"/>
                    <a:gd name="connsiteX57" fmla="*/ 5931 w 10526"/>
                    <a:gd name="connsiteY57" fmla="*/ 216 h 10000"/>
                    <a:gd name="connsiteX58" fmla="*/ 5787 w 10526"/>
                    <a:gd name="connsiteY58" fmla="*/ 326 h 10000"/>
                    <a:gd name="connsiteX59" fmla="*/ 5694 w 10526"/>
                    <a:gd name="connsiteY59" fmla="*/ 452 h 10000"/>
                    <a:gd name="connsiteX60" fmla="*/ 5491 w 10526"/>
                    <a:gd name="connsiteY60" fmla="*/ 446 h 10000"/>
                    <a:gd name="connsiteX61" fmla="*/ 5597 w 10526"/>
                    <a:gd name="connsiteY61" fmla="*/ 663 h 10000"/>
                    <a:gd name="connsiteX62" fmla="*/ 5550 w 10526"/>
                    <a:gd name="connsiteY62" fmla="*/ 842 h 10000"/>
                    <a:gd name="connsiteX63" fmla="*/ 5336 w 10526"/>
                    <a:gd name="connsiteY63" fmla="*/ 766 h 10000"/>
                    <a:gd name="connsiteX64" fmla="*/ 5436 w 10526"/>
                    <a:gd name="connsiteY64" fmla="*/ 1067 h 10000"/>
                    <a:gd name="connsiteX65" fmla="*/ 5110 w 10526"/>
                    <a:gd name="connsiteY65" fmla="*/ 856 h 10000"/>
                    <a:gd name="connsiteX66" fmla="*/ 4844 w 10526"/>
                    <a:gd name="connsiteY66" fmla="*/ 780 h 10000"/>
                    <a:gd name="connsiteX67" fmla="*/ 4637 w 10526"/>
                    <a:gd name="connsiteY67" fmla="*/ 867 h 10000"/>
                    <a:gd name="connsiteX68" fmla="*/ 4866 w 10526"/>
                    <a:gd name="connsiteY68" fmla="*/ 977 h 10000"/>
                    <a:gd name="connsiteX69" fmla="*/ 4855 w 10526"/>
                    <a:gd name="connsiteY69" fmla="*/ 1143 h 10000"/>
                    <a:gd name="connsiteX70" fmla="*/ 4703 w 10526"/>
                    <a:gd name="connsiteY70" fmla="*/ 1151 h 10000"/>
                    <a:gd name="connsiteX71" fmla="*/ 4613 w 10526"/>
                    <a:gd name="connsiteY71" fmla="*/ 1246 h 10000"/>
                    <a:gd name="connsiteX72" fmla="*/ 4091 w 10526"/>
                    <a:gd name="connsiteY72" fmla="*/ 1252 h 10000"/>
                    <a:gd name="connsiteX73" fmla="*/ 3833 w 10526"/>
                    <a:gd name="connsiteY73" fmla="*/ 1356 h 10000"/>
                    <a:gd name="connsiteX74" fmla="*/ 3787 w 10526"/>
                    <a:gd name="connsiteY74" fmla="*/ 1567 h 10000"/>
                    <a:gd name="connsiteX75" fmla="*/ 3575 w 10526"/>
                    <a:gd name="connsiteY75" fmla="*/ 1474 h 10000"/>
                    <a:gd name="connsiteX76" fmla="*/ 3578 w 10526"/>
                    <a:gd name="connsiteY76" fmla="*/ 1704 h 10000"/>
                    <a:gd name="connsiteX77" fmla="*/ 3431 w 10526"/>
                    <a:gd name="connsiteY77" fmla="*/ 1926 h 10000"/>
                    <a:gd name="connsiteX78" fmla="*/ 3640 w 10526"/>
                    <a:gd name="connsiteY78" fmla="*/ 2086 h 10000"/>
                    <a:gd name="connsiteX79" fmla="*/ 3624 w 10526"/>
                    <a:gd name="connsiteY79" fmla="*/ 2364 h 10000"/>
                    <a:gd name="connsiteX80" fmla="*/ 3170 w 10526"/>
                    <a:gd name="connsiteY80" fmla="*/ 2092 h 10000"/>
                    <a:gd name="connsiteX81" fmla="*/ 2208 w 10526"/>
                    <a:gd name="connsiteY81" fmla="*/ 1999 h 10000"/>
                    <a:gd name="connsiteX82" fmla="*/ 2137 w 10526"/>
                    <a:gd name="connsiteY82" fmla="*/ 2075 h 10000"/>
                    <a:gd name="connsiteX83" fmla="*/ 2393 w 10526"/>
                    <a:gd name="connsiteY83" fmla="*/ 2274 h 10000"/>
                    <a:gd name="connsiteX84" fmla="*/ 2333 w 10526"/>
                    <a:gd name="connsiteY84" fmla="*/ 2451 h 10000"/>
                    <a:gd name="connsiteX85" fmla="*/ 2578 w 10526"/>
                    <a:gd name="connsiteY85" fmla="*/ 2532 h 10000"/>
                    <a:gd name="connsiteX86" fmla="*/ 2885 w 10526"/>
                    <a:gd name="connsiteY86" fmla="*/ 2732 h 10000"/>
                    <a:gd name="connsiteX87" fmla="*/ 2996 w 10526"/>
                    <a:gd name="connsiteY87" fmla="*/ 2805 h 10000"/>
                    <a:gd name="connsiteX88" fmla="*/ 2836 w 10526"/>
                    <a:gd name="connsiteY88" fmla="*/ 2993 h 10000"/>
                    <a:gd name="connsiteX89" fmla="*/ 2488 w 10526"/>
                    <a:gd name="connsiteY89" fmla="*/ 2956 h 10000"/>
                    <a:gd name="connsiteX90" fmla="*/ 2110 w 10526"/>
                    <a:gd name="connsiteY90" fmla="*/ 2897 h 10000"/>
                    <a:gd name="connsiteX91" fmla="*/ 1915 w 10526"/>
                    <a:gd name="connsiteY91" fmla="*/ 2802 h 10000"/>
                    <a:gd name="connsiteX92" fmla="*/ 1681 w 10526"/>
                    <a:gd name="connsiteY92" fmla="*/ 2835 h 10000"/>
                    <a:gd name="connsiteX93" fmla="*/ 1423 w 10526"/>
                    <a:gd name="connsiteY93" fmla="*/ 2734 h 10000"/>
                    <a:gd name="connsiteX94" fmla="*/ 996 w 10526"/>
                    <a:gd name="connsiteY94" fmla="*/ 2687 h 10000"/>
                    <a:gd name="connsiteX95" fmla="*/ 689 w 10526"/>
                    <a:gd name="connsiteY95" fmla="*/ 2563 h 10000"/>
                    <a:gd name="connsiteX96" fmla="*/ 616 w 10526"/>
                    <a:gd name="connsiteY96" fmla="*/ 2656 h 10000"/>
                    <a:gd name="connsiteX97" fmla="*/ 689 w 10526"/>
                    <a:gd name="connsiteY97" fmla="*/ 2827 h 10000"/>
                    <a:gd name="connsiteX98" fmla="*/ 711 w 10526"/>
                    <a:gd name="connsiteY98" fmla="*/ 3043 h 10000"/>
                    <a:gd name="connsiteX99" fmla="*/ 882 w 10526"/>
                    <a:gd name="connsiteY99" fmla="*/ 2939 h 10000"/>
                    <a:gd name="connsiteX100" fmla="*/ 917 w 10526"/>
                    <a:gd name="connsiteY100" fmla="*/ 3189 h 10000"/>
                    <a:gd name="connsiteX101" fmla="*/ 1069 w 10526"/>
                    <a:gd name="connsiteY101" fmla="*/ 3119 h 10000"/>
                    <a:gd name="connsiteX102" fmla="*/ 1078 w 10526"/>
                    <a:gd name="connsiteY102" fmla="*/ 3302 h 10000"/>
                    <a:gd name="connsiteX103" fmla="*/ 1121 w 10526"/>
                    <a:gd name="connsiteY103" fmla="*/ 3419 h 10000"/>
                    <a:gd name="connsiteX104" fmla="*/ 953 w 10526"/>
                    <a:gd name="connsiteY104" fmla="*/ 3456 h 10000"/>
                    <a:gd name="connsiteX105" fmla="*/ 993 w 10526"/>
                    <a:gd name="connsiteY105" fmla="*/ 3658 h 10000"/>
                    <a:gd name="connsiteX106" fmla="*/ 771 w 10526"/>
                    <a:gd name="connsiteY106" fmla="*/ 3807 h 10000"/>
                    <a:gd name="connsiteX107" fmla="*/ 1 w 10526"/>
                    <a:gd name="connsiteY107" fmla="*/ 3760 h 10000"/>
                    <a:gd name="connsiteX108" fmla="*/ 553 w 10526"/>
                    <a:gd name="connsiteY108" fmla="*/ 3871 h 10000"/>
                    <a:gd name="connsiteX109" fmla="*/ 526 w 10526"/>
                    <a:gd name="connsiteY109" fmla="*/ 4102 h 10000"/>
                    <a:gd name="connsiteX110" fmla="*/ 868 w 10526"/>
                    <a:gd name="connsiteY110" fmla="*/ 4144 h 10000"/>
                    <a:gd name="connsiteX111" fmla="*/ 1056 w 10526"/>
                    <a:gd name="connsiteY111" fmla="*/ 4043 h 10000"/>
                    <a:gd name="connsiteX112" fmla="*/ 1219 w 10526"/>
                    <a:gd name="connsiteY112" fmla="*/ 4088 h 10000"/>
                    <a:gd name="connsiteX113" fmla="*/ 1260 w 10526"/>
                    <a:gd name="connsiteY113" fmla="*/ 4242 h 10000"/>
                    <a:gd name="connsiteX114" fmla="*/ 1477 w 10526"/>
                    <a:gd name="connsiteY114" fmla="*/ 4191 h 10000"/>
                    <a:gd name="connsiteX115" fmla="*/ 1550 w 10526"/>
                    <a:gd name="connsiteY115" fmla="*/ 4363 h 10000"/>
                    <a:gd name="connsiteX116" fmla="*/ 1697 w 10526"/>
                    <a:gd name="connsiteY116" fmla="*/ 4422 h 10000"/>
                    <a:gd name="connsiteX117" fmla="*/ 1719 w 10526"/>
                    <a:gd name="connsiteY117" fmla="*/ 4641 h 10000"/>
                    <a:gd name="connsiteX118" fmla="*/ 1985 w 10526"/>
                    <a:gd name="connsiteY118" fmla="*/ 4610 h 10000"/>
                    <a:gd name="connsiteX119" fmla="*/ 2061 w 10526"/>
                    <a:gd name="connsiteY119" fmla="*/ 4747 h 10000"/>
                    <a:gd name="connsiteX120" fmla="*/ 2034 w 10526"/>
                    <a:gd name="connsiteY120" fmla="*/ 4961 h 10000"/>
                    <a:gd name="connsiteX121" fmla="*/ 1868 w 10526"/>
                    <a:gd name="connsiteY121" fmla="*/ 4966 h 10000"/>
                    <a:gd name="connsiteX122" fmla="*/ 1705 w 10526"/>
                    <a:gd name="connsiteY122" fmla="*/ 5255 h 10000"/>
                    <a:gd name="connsiteX123" fmla="*/ 1947 w 10526"/>
                    <a:gd name="connsiteY123" fmla="*/ 5357 h 10000"/>
                    <a:gd name="connsiteX124" fmla="*/ 2023 w 10526"/>
                    <a:gd name="connsiteY124" fmla="*/ 5494 h 10000"/>
                    <a:gd name="connsiteX125" fmla="*/ 2186 w 10526"/>
                    <a:gd name="connsiteY125" fmla="*/ 5222 h 10000"/>
                    <a:gd name="connsiteX126" fmla="*/ 2469 w 10526"/>
                    <a:gd name="connsiteY126" fmla="*/ 5208 h 10000"/>
                    <a:gd name="connsiteX127" fmla="*/ 2678 w 10526"/>
                    <a:gd name="connsiteY127" fmla="*/ 5340 h 10000"/>
                    <a:gd name="connsiteX128" fmla="*/ 2556 w 10526"/>
                    <a:gd name="connsiteY128" fmla="*/ 5466 h 10000"/>
                    <a:gd name="connsiteX129" fmla="*/ 2719 w 10526"/>
                    <a:gd name="connsiteY129" fmla="*/ 5542 h 10000"/>
                    <a:gd name="connsiteX130" fmla="*/ 2705 w 10526"/>
                    <a:gd name="connsiteY130" fmla="*/ 5809 h 10000"/>
                    <a:gd name="connsiteX131" fmla="*/ 2925 w 10526"/>
                    <a:gd name="connsiteY131" fmla="*/ 5755 h 10000"/>
                    <a:gd name="connsiteX132" fmla="*/ 3118 w 10526"/>
                    <a:gd name="connsiteY132" fmla="*/ 5884 h 10000"/>
                    <a:gd name="connsiteX133" fmla="*/ 3317 w 10526"/>
                    <a:gd name="connsiteY133" fmla="*/ 5898 h 10000"/>
                    <a:gd name="connsiteX134" fmla="*/ 3205 w 10526"/>
                    <a:gd name="connsiteY134" fmla="*/ 6143 h 10000"/>
                    <a:gd name="connsiteX135" fmla="*/ 3178 w 10526"/>
                    <a:gd name="connsiteY135" fmla="*/ 6392 h 10000"/>
                    <a:gd name="connsiteX136" fmla="*/ 3531 w 10526"/>
                    <a:gd name="connsiteY136" fmla="*/ 6314 h 10000"/>
                    <a:gd name="connsiteX137" fmla="*/ 3575 w 10526"/>
                    <a:gd name="connsiteY137" fmla="*/ 6451 h 10000"/>
                    <a:gd name="connsiteX138" fmla="*/ 3844 w 10526"/>
                    <a:gd name="connsiteY138" fmla="*/ 6398 h 10000"/>
                    <a:gd name="connsiteX139" fmla="*/ 3972 w 10526"/>
                    <a:gd name="connsiteY139" fmla="*/ 6541 h 10000"/>
                    <a:gd name="connsiteX140" fmla="*/ 3849 w 10526"/>
                    <a:gd name="connsiteY140" fmla="*/ 6684 h 10000"/>
                    <a:gd name="connsiteX141" fmla="*/ 4129 w 10526"/>
                    <a:gd name="connsiteY141" fmla="*/ 6752 h 10000"/>
                    <a:gd name="connsiteX142" fmla="*/ 4205 w 10526"/>
                    <a:gd name="connsiteY142" fmla="*/ 6957 h 10000"/>
                    <a:gd name="connsiteX143" fmla="*/ 3887 w 10526"/>
                    <a:gd name="connsiteY143" fmla="*/ 6923 h 10000"/>
                    <a:gd name="connsiteX144" fmla="*/ 3730 w 10526"/>
                    <a:gd name="connsiteY144" fmla="*/ 7100 h 10000"/>
                    <a:gd name="connsiteX145" fmla="*/ 3912 w 10526"/>
                    <a:gd name="connsiteY145" fmla="*/ 7142 h 10000"/>
                    <a:gd name="connsiteX146" fmla="*/ 3939 w 10526"/>
                    <a:gd name="connsiteY146" fmla="*/ 7280 h 10000"/>
                    <a:gd name="connsiteX147" fmla="*/ 4262 w 10526"/>
                    <a:gd name="connsiteY147" fmla="*/ 7195 h 10000"/>
                    <a:gd name="connsiteX148" fmla="*/ 4417 w 10526"/>
                    <a:gd name="connsiteY148" fmla="*/ 7456 h 10000"/>
                    <a:gd name="connsiteX149" fmla="*/ 4474 w 10526"/>
                    <a:gd name="connsiteY149" fmla="*/ 7698 h 10000"/>
                    <a:gd name="connsiteX150" fmla="*/ 4711 w 10526"/>
                    <a:gd name="connsiteY150" fmla="*/ 7642 h 10000"/>
                    <a:gd name="connsiteX151" fmla="*/ 4654 w 10526"/>
                    <a:gd name="connsiteY151" fmla="*/ 7841 h 10000"/>
                    <a:gd name="connsiteX152" fmla="*/ 4735 w 10526"/>
                    <a:gd name="connsiteY152" fmla="*/ 8304 h 10000"/>
                    <a:gd name="connsiteX153" fmla="*/ 4849 w 10526"/>
                    <a:gd name="connsiteY153" fmla="*/ 8377 h 10000"/>
                    <a:gd name="connsiteX154" fmla="*/ 4966 w 10526"/>
                    <a:gd name="connsiteY154" fmla="*/ 8453 h 10000"/>
                    <a:gd name="connsiteX155" fmla="*/ 5069 w 10526"/>
                    <a:gd name="connsiteY155" fmla="*/ 8815 h 10000"/>
                    <a:gd name="connsiteX156" fmla="*/ 5249 w 10526"/>
                    <a:gd name="connsiteY156" fmla="*/ 8961 h 10000"/>
                    <a:gd name="connsiteX157" fmla="*/ 5553 w 10526"/>
                    <a:gd name="connsiteY157" fmla="*/ 8972 h 10000"/>
                    <a:gd name="connsiteX158" fmla="*/ 5540 w 10526"/>
                    <a:gd name="connsiteY158" fmla="*/ 9315 h 10000"/>
                    <a:gd name="connsiteX159" fmla="*/ 5814 w 10526"/>
                    <a:gd name="connsiteY159" fmla="*/ 9239 h 10000"/>
                    <a:gd name="connsiteX160" fmla="*/ 5762 w 10526"/>
                    <a:gd name="connsiteY160" fmla="*/ 8810 h 10000"/>
                    <a:gd name="connsiteX161" fmla="*/ 5917 w 10526"/>
                    <a:gd name="connsiteY161" fmla="*/ 8714 h 10000"/>
                    <a:gd name="connsiteX162" fmla="*/ 6165 w 10526"/>
                    <a:gd name="connsiteY162" fmla="*/ 8911 h 10000"/>
                    <a:gd name="connsiteX163" fmla="*/ 6382 w 10526"/>
                    <a:gd name="connsiteY163" fmla="*/ 9020 h 10000"/>
                    <a:gd name="connsiteX164" fmla="*/ 6578 w 10526"/>
                    <a:gd name="connsiteY164" fmla="*/ 9217 h 10000"/>
                    <a:gd name="connsiteX165" fmla="*/ 6757 w 10526"/>
                    <a:gd name="connsiteY165" fmla="*/ 9427 h 10000"/>
                    <a:gd name="connsiteX166" fmla="*/ 7129 w 10526"/>
                    <a:gd name="connsiteY166" fmla="*/ 9556 h 10000"/>
                    <a:gd name="connsiteX167" fmla="*/ 7518 w 10526"/>
                    <a:gd name="connsiteY167" fmla="*/ 9756 h 10000"/>
                    <a:gd name="connsiteX168" fmla="*/ 7714 w 10526"/>
                    <a:gd name="connsiteY168" fmla="*/ 10000 h 10000"/>
                    <a:gd name="connsiteX169" fmla="*/ 8007 w 10526"/>
                    <a:gd name="connsiteY169" fmla="*/ 9986 h 10000"/>
                    <a:gd name="connsiteX170" fmla="*/ 8287 w 10526"/>
                    <a:gd name="connsiteY170" fmla="*/ 9837 h 10000"/>
                    <a:gd name="connsiteX171" fmla="*/ 8398 w 10526"/>
                    <a:gd name="connsiteY171" fmla="*/ 9649 h 10000"/>
                    <a:gd name="connsiteX172" fmla="*/ 8545 w 10526"/>
                    <a:gd name="connsiteY172" fmla="*/ 9410 h 10000"/>
                    <a:gd name="connsiteX173" fmla="*/ 9222 w 10526"/>
                    <a:gd name="connsiteY173" fmla="*/ 9610 h 10000"/>
                    <a:gd name="connsiteX174" fmla="*/ 9219 w 10526"/>
                    <a:gd name="connsiteY174" fmla="*/ 9332 h 10000"/>
                    <a:gd name="connsiteX175" fmla="*/ 9358 w 10526"/>
                    <a:gd name="connsiteY175" fmla="*/ 9222 h 10000"/>
                    <a:gd name="connsiteX176" fmla="*/ 9358 w 10526"/>
                    <a:gd name="connsiteY176" fmla="*/ 8953 h 10000"/>
                    <a:gd name="connsiteX177" fmla="*/ 9385 w 10526"/>
                    <a:gd name="connsiteY177" fmla="*/ 8681 h 10000"/>
                    <a:gd name="connsiteX178" fmla="*/ 9200 w 10526"/>
                    <a:gd name="connsiteY178" fmla="*/ 8577 h 10000"/>
                    <a:gd name="connsiteX179" fmla="*/ 9110 w 10526"/>
                    <a:gd name="connsiteY179" fmla="*/ 8203 h 10000"/>
                    <a:gd name="connsiteX180" fmla="*/ 9276 w 10526"/>
                    <a:gd name="connsiteY180" fmla="*/ 7984 h 10000"/>
                    <a:gd name="connsiteX181" fmla="*/ 9839 w 10526"/>
                    <a:gd name="connsiteY181" fmla="*/ 7720 h 10000"/>
                    <a:gd name="connsiteX182" fmla="*/ 9996 w 10526"/>
                    <a:gd name="connsiteY182" fmla="*/ 7299 h 10000"/>
                    <a:gd name="connsiteX183" fmla="*/ 10521 w 10526"/>
                    <a:gd name="connsiteY183" fmla="*/ 7019 h 10000"/>
                    <a:gd name="connsiteX184" fmla="*/ 10526 w 10526"/>
                    <a:gd name="connsiteY184" fmla="*/ 6901 h 10000"/>
                    <a:gd name="connsiteX185" fmla="*/ 10127 w 10526"/>
                    <a:gd name="connsiteY185" fmla="*/ 6693 h 10000"/>
                    <a:gd name="connsiteX186" fmla="*/ 10192 w 10526"/>
                    <a:gd name="connsiteY186" fmla="*/ 6426 h 10000"/>
                    <a:gd name="connsiteX187" fmla="*/ 10154 w 10526"/>
                    <a:gd name="connsiteY187" fmla="*/ 6173 h 10000"/>
                    <a:gd name="connsiteX188" fmla="*/ 10175 w 10526"/>
                    <a:gd name="connsiteY188" fmla="*/ 5736 h 10000"/>
                    <a:gd name="connsiteX189" fmla="*/ 9961 w 10526"/>
                    <a:gd name="connsiteY189" fmla="*/ 5550 h 10000"/>
                    <a:gd name="connsiteX190" fmla="*/ 9673 w 10526"/>
                    <a:gd name="connsiteY190" fmla="*/ 5463 h 10000"/>
                    <a:gd name="connsiteX191" fmla="*/ 9667 w 10526"/>
                    <a:gd name="connsiteY191" fmla="*/ 5261 h 10000"/>
                    <a:gd name="connsiteX192" fmla="*/ 9800 w 10526"/>
                    <a:gd name="connsiteY192" fmla="*/ 5048 h 10000"/>
                    <a:gd name="connsiteX193" fmla="*/ 9705 w 10526"/>
                    <a:gd name="connsiteY193" fmla="*/ 4879 h 10000"/>
                    <a:gd name="connsiteX194" fmla="*/ 9877 w 10526"/>
                    <a:gd name="connsiteY194" fmla="*/ 4599 h 10000"/>
                    <a:gd name="connsiteX195" fmla="*/ 10075 w 10526"/>
                    <a:gd name="connsiteY195" fmla="*/ 4716 h 10000"/>
                    <a:gd name="connsiteX0" fmla="*/ 10075 w 10526"/>
                    <a:gd name="connsiteY0" fmla="*/ 4716 h 10000"/>
                    <a:gd name="connsiteX1" fmla="*/ 10116 w 10526"/>
                    <a:gd name="connsiteY1" fmla="*/ 4335 h 10000"/>
                    <a:gd name="connsiteX2" fmla="*/ 10281 w 10526"/>
                    <a:gd name="connsiteY2" fmla="*/ 4133 h 10000"/>
                    <a:gd name="connsiteX3" fmla="*/ 9890 w 10526"/>
                    <a:gd name="connsiteY3" fmla="*/ 4048 h 10000"/>
                    <a:gd name="connsiteX4" fmla="*/ 9988 w 10526"/>
                    <a:gd name="connsiteY4" fmla="*/ 3835 h 10000"/>
                    <a:gd name="connsiteX5" fmla="*/ 9863 w 10526"/>
                    <a:gd name="connsiteY5" fmla="*/ 3616 h 10000"/>
                    <a:gd name="connsiteX6" fmla="*/ 9738 w 10526"/>
                    <a:gd name="connsiteY6" fmla="*/ 3714 h 10000"/>
                    <a:gd name="connsiteX7" fmla="*/ 9545 w 10526"/>
                    <a:gd name="connsiteY7" fmla="*/ 3714 h 10000"/>
                    <a:gd name="connsiteX8" fmla="*/ 9496 w 10526"/>
                    <a:gd name="connsiteY8" fmla="*/ 3978 h 10000"/>
                    <a:gd name="connsiteX9" fmla="*/ 9344 w 10526"/>
                    <a:gd name="connsiteY9" fmla="*/ 3911 h 10000"/>
                    <a:gd name="connsiteX10" fmla="*/ 9219 w 10526"/>
                    <a:gd name="connsiteY10" fmla="*/ 3978 h 10000"/>
                    <a:gd name="connsiteX11" fmla="*/ 9222 w 10526"/>
                    <a:gd name="connsiteY11" fmla="*/ 4211 h 10000"/>
                    <a:gd name="connsiteX12" fmla="*/ 9080 w 10526"/>
                    <a:gd name="connsiteY12" fmla="*/ 4276 h 10000"/>
                    <a:gd name="connsiteX13" fmla="*/ 8950 w 10526"/>
                    <a:gd name="connsiteY13" fmla="*/ 4124 h 10000"/>
                    <a:gd name="connsiteX14" fmla="*/ 8983 w 10526"/>
                    <a:gd name="connsiteY14" fmla="*/ 3877 h 10000"/>
                    <a:gd name="connsiteX15" fmla="*/ 9181 w 10526"/>
                    <a:gd name="connsiteY15" fmla="*/ 3745 h 10000"/>
                    <a:gd name="connsiteX16" fmla="*/ 9029 w 10526"/>
                    <a:gd name="connsiteY16" fmla="*/ 3678 h 10000"/>
                    <a:gd name="connsiteX17" fmla="*/ 8934 w 10526"/>
                    <a:gd name="connsiteY17" fmla="*/ 3495 h 10000"/>
                    <a:gd name="connsiteX18" fmla="*/ 8640 w 10526"/>
                    <a:gd name="connsiteY18" fmla="*/ 3509 h 10000"/>
                    <a:gd name="connsiteX19" fmla="*/ 8779 w 10526"/>
                    <a:gd name="connsiteY19" fmla="*/ 3195 h 10000"/>
                    <a:gd name="connsiteX20" fmla="*/ 8608 w 10526"/>
                    <a:gd name="connsiteY20" fmla="*/ 3161 h 10000"/>
                    <a:gd name="connsiteX21" fmla="*/ 8491 w 10526"/>
                    <a:gd name="connsiteY21" fmla="*/ 3408 h 10000"/>
                    <a:gd name="connsiteX22" fmla="*/ 8377 w 10526"/>
                    <a:gd name="connsiteY22" fmla="*/ 3257 h 10000"/>
                    <a:gd name="connsiteX23" fmla="*/ 8184 w 10526"/>
                    <a:gd name="connsiteY23" fmla="*/ 3057 h 10000"/>
                    <a:gd name="connsiteX24" fmla="*/ 7822 w 10526"/>
                    <a:gd name="connsiteY24" fmla="*/ 3035 h 10000"/>
                    <a:gd name="connsiteX25" fmla="*/ 7833 w 10526"/>
                    <a:gd name="connsiteY25" fmla="*/ 2869 h 10000"/>
                    <a:gd name="connsiteX26" fmla="*/ 8021 w 10526"/>
                    <a:gd name="connsiteY26" fmla="*/ 2872 h 10000"/>
                    <a:gd name="connsiteX27" fmla="*/ 7996 w 10526"/>
                    <a:gd name="connsiteY27" fmla="*/ 2426 h 10000"/>
                    <a:gd name="connsiteX28" fmla="*/ 7741 w 10526"/>
                    <a:gd name="connsiteY28" fmla="*/ 2386 h 10000"/>
                    <a:gd name="connsiteX29" fmla="*/ 7752 w 10526"/>
                    <a:gd name="connsiteY29" fmla="*/ 2207 h 10000"/>
                    <a:gd name="connsiteX30" fmla="*/ 7795 w 10526"/>
                    <a:gd name="connsiteY30" fmla="*/ 2058 h 10000"/>
                    <a:gd name="connsiteX31" fmla="*/ 7646 w 10526"/>
                    <a:gd name="connsiteY31" fmla="*/ 1974 h 10000"/>
                    <a:gd name="connsiteX32" fmla="*/ 7358 w 10526"/>
                    <a:gd name="connsiteY32" fmla="*/ 1951 h 10000"/>
                    <a:gd name="connsiteX33" fmla="*/ 7233 w 10526"/>
                    <a:gd name="connsiteY33" fmla="*/ 1749 h 10000"/>
                    <a:gd name="connsiteX34" fmla="*/ 7050 w 10526"/>
                    <a:gd name="connsiteY34" fmla="*/ 1631 h 10000"/>
                    <a:gd name="connsiteX35" fmla="*/ 7080 w 10526"/>
                    <a:gd name="connsiteY35" fmla="*/ 1418 h 10000"/>
                    <a:gd name="connsiteX36" fmla="*/ 7360 w 10526"/>
                    <a:gd name="connsiteY36" fmla="*/ 1325 h 10000"/>
                    <a:gd name="connsiteX37" fmla="*/ 7564 w 10526"/>
                    <a:gd name="connsiteY37" fmla="*/ 1395 h 10000"/>
                    <a:gd name="connsiteX38" fmla="*/ 7741 w 10526"/>
                    <a:gd name="connsiteY38" fmla="*/ 1300 h 10000"/>
                    <a:gd name="connsiteX39" fmla="*/ 7966 w 10526"/>
                    <a:gd name="connsiteY39" fmla="*/ 1289 h 10000"/>
                    <a:gd name="connsiteX40" fmla="*/ 8181 w 10526"/>
                    <a:gd name="connsiteY40" fmla="*/ 1159 h 10000"/>
                    <a:gd name="connsiteX41" fmla="*/ 8156 w 10526"/>
                    <a:gd name="connsiteY41" fmla="*/ 994 h 10000"/>
                    <a:gd name="connsiteX42" fmla="*/ 8002 w 10526"/>
                    <a:gd name="connsiteY42" fmla="*/ 991 h 10000"/>
                    <a:gd name="connsiteX43" fmla="*/ 7819 w 10526"/>
                    <a:gd name="connsiteY43" fmla="*/ 890 h 10000"/>
                    <a:gd name="connsiteX44" fmla="*/ 7474 w 10526"/>
                    <a:gd name="connsiteY44" fmla="*/ 884 h 10000"/>
                    <a:gd name="connsiteX45" fmla="*/ 7455 w 10526"/>
                    <a:gd name="connsiteY45" fmla="*/ 637 h 10000"/>
                    <a:gd name="connsiteX46" fmla="*/ 7254 w 10526"/>
                    <a:gd name="connsiteY46" fmla="*/ 567 h 10000"/>
                    <a:gd name="connsiteX47" fmla="*/ 7219 w 10526"/>
                    <a:gd name="connsiteY47" fmla="*/ 317 h 10000"/>
                    <a:gd name="connsiteX48" fmla="*/ 7135 w 10526"/>
                    <a:gd name="connsiteY48" fmla="*/ 53 h 10000"/>
                    <a:gd name="connsiteX49" fmla="*/ 7056 w 10526"/>
                    <a:gd name="connsiteY49" fmla="*/ 199 h 10000"/>
                    <a:gd name="connsiteX50" fmla="*/ 6887 w 10526"/>
                    <a:gd name="connsiteY50" fmla="*/ 146 h 10000"/>
                    <a:gd name="connsiteX51" fmla="*/ 6714 w 10526"/>
                    <a:gd name="connsiteY51" fmla="*/ 225 h 10000"/>
                    <a:gd name="connsiteX52" fmla="*/ 6420 w 10526"/>
                    <a:gd name="connsiteY52" fmla="*/ 0 h 10000"/>
                    <a:gd name="connsiteX53" fmla="*/ 6243 w 10526"/>
                    <a:gd name="connsiteY53" fmla="*/ 95 h 10000"/>
                    <a:gd name="connsiteX54" fmla="*/ 6385 w 10526"/>
                    <a:gd name="connsiteY54" fmla="*/ 295 h 10000"/>
                    <a:gd name="connsiteX55" fmla="*/ 6175 w 10526"/>
                    <a:gd name="connsiteY55" fmla="*/ 354 h 10000"/>
                    <a:gd name="connsiteX56" fmla="*/ 6086 w 10526"/>
                    <a:gd name="connsiteY56" fmla="*/ 449 h 10000"/>
                    <a:gd name="connsiteX57" fmla="*/ 5931 w 10526"/>
                    <a:gd name="connsiteY57" fmla="*/ 216 h 10000"/>
                    <a:gd name="connsiteX58" fmla="*/ 5787 w 10526"/>
                    <a:gd name="connsiteY58" fmla="*/ 326 h 10000"/>
                    <a:gd name="connsiteX59" fmla="*/ 5694 w 10526"/>
                    <a:gd name="connsiteY59" fmla="*/ 452 h 10000"/>
                    <a:gd name="connsiteX60" fmla="*/ 5491 w 10526"/>
                    <a:gd name="connsiteY60" fmla="*/ 446 h 10000"/>
                    <a:gd name="connsiteX61" fmla="*/ 5597 w 10526"/>
                    <a:gd name="connsiteY61" fmla="*/ 663 h 10000"/>
                    <a:gd name="connsiteX62" fmla="*/ 5550 w 10526"/>
                    <a:gd name="connsiteY62" fmla="*/ 842 h 10000"/>
                    <a:gd name="connsiteX63" fmla="*/ 5336 w 10526"/>
                    <a:gd name="connsiteY63" fmla="*/ 766 h 10000"/>
                    <a:gd name="connsiteX64" fmla="*/ 5436 w 10526"/>
                    <a:gd name="connsiteY64" fmla="*/ 1067 h 10000"/>
                    <a:gd name="connsiteX65" fmla="*/ 5110 w 10526"/>
                    <a:gd name="connsiteY65" fmla="*/ 856 h 10000"/>
                    <a:gd name="connsiteX66" fmla="*/ 4844 w 10526"/>
                    <a:gd name="connsiteY66" fmla="*/ 780 h 10000"/>
                    <a:gd name="connsiteX67" fmla="*/ 4637 w 10526"/>
                    <a:gd name="connsiteY67" fmla="*/ 867 h 10000"/>
                    <a:gd name="connsiteX68" fmla="*/ 4866 w 10526"/>
                    <a:gd name="connsiteY68" fmla="*/ 977 h 10000"/>
                    <a:gd name="connsiteX69" fmla="*/ 4855 w 10526"/>
                    <a:gd name="connsiteY69" fmla="*/ 1143 h 10000"/>
                    <a:gd name="connsiteX70" fmla="*/ 4703 w 10526"/>
                    <a:gd name="connsiteY70" fmla="*/ 1151 h 10000"/>
                    <a:gd name="connsiteX71" fmla="*/ 4613 w 10526"/>
                    <a:gd name="connsiteY71" fmla="*/ 1246 h 10000"/>
                    <a:gd name="connsiteX72" fmla="*/ 4091 w 10526"/>
                    <a:gd name="connsiteY72" fmla="*/ 1252 h 10000"/>
                    <a:gd name="connsiteX73" fmla="*/ 3833 w 10526"/>
                    <a:gd name="connsiteY73" fmla="*/ 1356 h 10000"/>
                    <a:gd name="connsiteX74" fmla="*/ 3787 w 10526"/>
                    <a:gd name="connsiteY74" fmla="*/ 1567 h 10000"/>
                    <a:gd name="connsiteX75" fmla="*/ 3575 w 10526"/>
                    <a:gd name="connsiteY75" fmla="*/ 1474 h 10000"/>
                    <a:gd name="connsiteX76" fmla="*/ 3578 w 10526"/>
                    <a:gd name="connsiteY76" fmla="*/ 1704 h 10000"/>
                    <a:gd name="connsiteX77" fmla="*/ 3431 w 10526"/>
                    <a:gd name="connsiteY77" fmla="*/ 1926 h 10000"/>
                    <a:gd name="connsiteX78" fmla="*/ 3640 w 10526"/>
                    <a:gd name="connsiteY78" fmla="*/ 2086 h 10000"/>
                    <a:gd name="connsiteX79" fmla="*/ 3624 w 10526"/>
                    <a:gd name="connsiteY79" fmla="*/ 2364 h 10000"/>
                    <a:gd name="connsiteX80" fmla="*/ 3170 w 10526"/>
                    <a:gd name="connsiteY80" fmla="*/ 2092 h 10000"/>
                    <a:gd name="connsiteX81" fmla="*/ 2208 w 10526"/>
                    <a:gd name="connsiteY81" fmla="*/ 1999 h 10000"/>
                    <a:gd name="connsiteX82" fmla="*/ 2137 w 10526"/>
                    <a:gd name="connsiteY82" fmla="*/ 2075 h 10000"/>
                    <a:gd name="connsiteX83" fmla="*/ 2393 w 10526"/>
                    <a:gd name="connsiteY83" fmla="*/ 2274 h 10000"/>
                    <a:gd name="connsiteX84" fmla="*/ 2333 w 10526"/>
                    <a:gd name="connsiteY84" fmla="*/ 2451 h 10000"/>
                    <a:gd name="connsiteX85" fmla="*/ 2578 w 10526"/>
                    <a:gd name="connsiteY85" fmla="*/ 2532 h 10000"/>
                    <a:gd name="connsiteX86" fmla="*/ 2885 w 10526"/>
                    <a:gd name="connsiteY86" fmla="*/ 2732 h 10000"/>
                    <a:gd name="connsiteX87" fmla="*/ 2996 w 10526"/>
                    <a:gd name="connsiteY87" fmla="*/ 2805 h 10000"/>
                    <a:gd name="connsiteX88" fmla="*/ 2836 w 10526"/>
                    <a:gd name="connsiteY88" fmla="*/ 2993 h 10000"/>
                    <a:gd name="connsiteX89" fmla="*/ 2488 w 10526"/>
                    <a:gd name="connsiteY89" fmla="*/ 2956 h 10000"/>
                    <a:gd name="connsiteX90" fmla="*/ 2110 w 10526"/>
                    <a:gd name="connsiteY90" fmla="*/ 2897 h 10000"/>
                    <a:gd name="connsiteX91" fmla="*/ 1915 w 10526"/>
                    <a:gd name="connsiteY91" fmla="*/ 2802 h 10000"/>
                    <a:gd name="connsiteX92" fmla="*/ 1681 w 10526"/>
                    <a:gd name="connsiteY92" fmla="*/ 2835 h 10000"/>
                    <a:gd name="connsiteX93" fmla="*/ 1423 w 10526"/>
                    <a:gd name="connsiteY93" fmla="*/ 2734 h 10000"/>
                    <a:gd name="connsiteX94" fmla="*/ 996 w 10526"/>
                    <a:gd name="connsiteY94" fmla="*/ 2687 h 10000"/>
                    <a:gd name="connsiteX95" fmla="*/ 689 w 10526"/>
                    <a:gd name="connsiteY95" fmla="*/ 2563 h 10000"/>
                    <a:gd name="connsiteX96" fmla="*/ 616 w 10526"/>
                    <a:gd name="connsiteY96" fmla="*/ 2656 h 10000"/>
                    <a:gd name="connsiteX97" fmla="*/ 689 w 10526"/>
                    <a:gd name="connsiteY97" fmla="*/ 2827 h 10000"/>
                    <a:gd name="connsiteX98" fmla="*/ 711 w 10526"/>
                    <a:gd name="connsiteY98" fmla="*/ 3043 h 10000"/>
                    <a:gd name="connsiteX99" fmla="*/ 882 w 10526"/>
                    <a:gd name="connsiteY99" fmla="*/ 2939 h 10000"/>
                    <a:gd name="connsiteX100" fmla="*/ 917 w 10526"/>
                    <a:gd name="connsiteY100" fmla="*/ 3189 h 10000"/>
                    <a:gd name="connsiteX101" fmla="*/ 1069 w 10526"/>
                    <a:gd name="connsiteY101" fmla="*/ 3119 h 10000"/>
                    <a:gd name="connsiteX102" fmla="*/ 1078 w 10526"/>
                    <a:gd name="connsiteY102" fmla="*/ 3302 h 10000"/>
                    <a:gd name="connsiteX103" fmla="*/ 1121 w 10526"/>
                    <a:gd name="connsiteY103" fmla="*/ 3419 h 10000"/>
                    <a:gd name="connsiteX104" fmla="*/ 953 w 10526"/>
                    <a:gd name="connsiteY104" fmla="*/ 3456 h 10000"/>
                    <a:gd name="connsiteX105" fmla="*/ 993 w 10526"/>
                    <a:gd name="connsiteY105" fmla="*/ 3658 h 10000"/>
                    <a:gd name="connsiteX106" fmla="*/ 24 w 10526"/>
                    <a:gd name="connsiteY106" fmla="*/ 3494 h 10000"/>
                    <a:gd name="connsiteX107" fmla="*/ 1 w 10526"/>
                    <a:gd name="connsiteY107" fmla="*/ 3760 h 10000"/>
                    <a:gd name="connsiteX108" fmla="*/ 553 w 10526"/>
                    <a:gd name="connsiteY108" fmla="*/ 3871 h 10000"/>
                    <a:gd name="connsiteX109" fmla="*/ 526 w 10526"/>
                    <a:gd name="connsiteY109" fmla="*/ 4102 h 10000"/>
                    <a:gd name="connsiteX110" fmla="*/ 868 w 10526"/>
                    <a:gd name="connsiteY110" fmla="*/ 4144 h 10000"/>
                    <a:gd name="connsiteX111" fmla="*/ 1056 w 10526"/>
                    <a:gd name="connsiteY111" fmla="*/ 4043 h 10000"/>
                    <a:gd name="connsiteX112" fmla="*/ 1219 w 10526"/>
                    <a:gd name="connsiteY112" fmla="*/ 4088 h 10000"/>
                    <a:gd name="connsiteX113" fmla="*/ 1260 w 10526"/>
                    <a:gd name="connsiteY113" fmla="*/ 4242 h 10000"/>
                    <a:gd name="connsiteX114" fmla="*/ 1477 w 10526"/>
                    <a:gd name="connsiteY114" fmla="*/ 4191 h 10000"/>
                    <a:gd name="connsiteX115" fmla="*/ 1550 w 10526"/>
                    <a:gd name="connsiteY115" fmla="*/ 4363 h 10000"/>
                    <a:gd name="connsiteX116" fmla="*/ 1697 w 10526"/>
                    <a:gd name="connsiteY116" fmla="*/ 4422 h 10000"/>
                    <a:gd name="connsiteX117" fmla="*/ 1719 w 10526"/>
                    <a:gd name="connsiteY117" fmla="*/ 4641 h 10000"/>
                    <a:gd name="connsiteX118" fmla="*/ 1985 w 10526"/>
                    <a:gd name="connsiteY118" fmla="*/ 4610 h 10000"/>
                    <a:gd name="connsiteX119" fmla="*/ 2061 w 10526"/>
                    <a:gd name="connsiteY119" fmla="*/ 4747 h 10000"/>
                    <a:gd name="connsiteX120" fmla="*/ 2034 w 10526"/>
                    <a:gd name="connsiteY120" fmla="*/ 4961 h 10000"/>
                    <a:gd name="connsiteX121" fmla="*/ 1868 w 10526"/>
                    <a:gd name="connsiteY121" fmla="*/ 4966 h 10000"/>
                    <a:gd name="connsiteX122" fmla="*/ 1705 w 10526"/>
                    <a:gd name="connsiteY122" fmla="*/ 5255 h 10000"/>
                    <a:gd name="connsiteX123" fmla="*/ 1947 w 10526"/>
                    <a:gd name="connsiteY123" fmla="*/ 5357 h 10000"/>
                    <a:gd name="connsiteX124" fmla="*/ 2023 w 10526"/>
                    <a:gd name="connsiteY124" fmla="*/ 5494 h 10000"/>
                    <a:gd name="connsiteX125" fmla="*/ 2186 w 10526"/>
                    <a:gd name="connsiteY125" fmla="*/ 5222 h 10000"/>
                    <a:gd name="connsiteX126" fmla="*/ 2469 w 10526"/>
                    <a:gd name="connsiteY126" fmla="*/ 5208 h 10000"/>
                    <a:gd name="connsiteX127" fmla="*/ 2678 w 10526"/>
                    <a:gd name="connsiteY127" fmla="*/ 5340 h 10000"/>
                    <a:gd name="connsiteX128" fmla="*/ 2556 w 10526"/>
                    <a:gd name="connsiteY128" fmla="*/ 5466 h 10000"/>
                    <a:gd name="connsiteX129" fmla="*/ 2719 w 10526"/>
                    <a:gd name="connsiteY129" fmla="*/ 5542 h 10000"/>
                    <a:gd name="connsiteX130" fmla="*/ 2705 w 10526"/>
                    <a:gd name="connsiteY130" fmla="*/ 5809 h 10000"/>
                    <a:gd name="connsiteX131" fmla="*/ 2925 w 10526"/>
                    <a:gd name="connsiteY131" fmla="*/ 5755 h 10000"/>
                    <a:gd name="connsiteX132" fmla="*/ 3118 w 10526"/>
                    <a:gd name="connsiteY132" fmla="*/ 5884 h 10000"/>
                    <a:gd name="connsiteX133" fmla="*/ 3317 w 10526"/>
                    <a:gd name="connsiteY133" fmla="*/ 5898 h 10000"/>
                    <a:gd name="connsiteX134" fmla="*/ 3205 w 10526"/>
                    <a:gd name="connsiteY134" fmla="*/ 6143 h 10000"/>
                    <a:gd name="connsiteX135" fmla="*/ 3178 w 10526"/>
                    <a:gd name="connsiteY135" fmla="*/ 6392 h 10000"/>
                    <a:gd name="connsiteX136" fmla="*/ 3531 w 10526"/>
                    <a:gd name="connsiteY136" fmla="*/ 6314 h 10000"/>
                    <a:gd name="connsiteX137" fmla="*/ 3575 w 10526"/>
                    <a:gd name="connsiteY137" fmla="*/ 6451 h 10000"/>
                    <a:gd name="connsiteX138" fmla="*/ 3844 w 10526"/>
                    <a:gd name="connsiteY138" fmla="*/ 6398 h 10000"/>
                    <a:gd name="connsiteX139" fmla="*/ 3972 w 10526"/>
                    <a:gd name="connsiteY139" fmla="*/ 6541 h 10000"/>
                    <a:gd name="connsiteX140" fmla="*/ 3849 w 10526"/>
                    <a:gd name="connsiteY140" fmla="*/ 6684 h 10000"/>
                    <a:gd name="connsiteX141" fmla="*/ 4129 w 10526"/>
                    <a:gd name="connsiteY141" fmla="*/ 6752 h 10000"/>
                    <a:gd name="connsiteX142" fmla="*/ 4205 w 10526"/>
                    <a:gd name="connsiteY142" fmla="*/ 6957 h 10000"/>
                    <a:gd name="connsiteX143" fmla="*/ 3887 w 10526"/>
                    <a:gd name="connsiteY143" fmla="*/ 6923 h 10000"/>
                    <a:gd name="connsiteX144" fmla="*/ 3730 w 10526"/>
                    <a:gd name="connsiteY144" fmla="*/ 7100 h 10000"/>
                    <a:gd name="connsiteX145" fmla="*/ 3912 w 10526"/>
                    <a:gd name="connsiteY145" fmla="*/ 7142 h 10000"/>
                    <a:gd name="connsiteX146" fmla="*/ 3939 w 10526"/>
                    <a:gd name="connsiteY146" fmla="*/ 7280 h 10000"/>
                    <a:gd name="connsiteX147" fmla="*/ 4262 w 10526"/>
                    <a:gd name="connsiteY147" fmla="*/ 7195 h 10000"/>
                    <a:gd name="connsiteX148" fmla="*/ 4417 w 10526"/>
                    <a:gd name="connsiteY148" fmla="*/ 7456 h 10000"/>
                    <a:gd name="connsiteX149" fmla="*/ 4474 w 10526"/>
                    <a:gd name="connsiteY149" fmla="*/ 7698 h 10000"/>
                    <a:gd name="connsiteX150" fmla="*/ 4711 w 10526"/>
                    <a:gd name="connsiteY150" fmla="*/ 7642 h 10000"/>
                    <a:gd name="connsiteX151" fmla="*/ 4654 w 10526"/>
                    <a:gd name="connsiteY151" fmla="*/ 7841 h 10000"/>
                    <a:gd name="connsiteX152" fmla="*/ 4735 w 10526"/>
                    <a:gd name="connsiteY152" fmla="*/ 8304 h 10000"/>
                    <a:gd name="connsiteX153" fmla="*/ 4849 w 10526"/>
                    <a:gd name="connsiteY153" fmla="*/ 8377 h 10000"/>
                    <a:gd name="connsiteX154" fmla="*/ 4966 w 10526"/>
                    <a:gd name="connsiteY154" fmla="*/ 8453 h 10000"/>
                    <a:gd name="connsiteX155" fmla="*/ 5069 w 10526"/>
                    <a:gd name="connsiteY155" fmla="*/ 8815 h 10000"/>
                    <a:gd name="connsiteX156" fmla="*/ 5249 w 10526"/>
                    <a:gd name="connsiteY156" fmla="*/ 8961 h 10000"/>
                    <a:gd name="connsiteX157" fmla="*/ 5553 w 10526"/>
                    <a:gd name="connsiteY157" fmla="*/ 8972 h 10000"/>
                    <a:gd name="connsiteX158" fmla="*/ 5540 w 10526"/>
                    <a:gd name="connsiteY158" fmla="*/ 9315 h 10000"/>
                    <a:gd name="connsiteX159" fmla="*/ 5814 w 10526"/>
                    <a:gd name="connsiteY159" fmla="*/ 9239 h 10000"/>
                    <a:gd name="connsiteX160" fmla="*/ 5762 w 10526"/>
                    <a:gd name="connsiteY160" fmla="*/ 8810 h 10000"/>
                    <a:gd name="connsiteX161" fmla="*/ 5917 w 10526"/>
                    <a:gd name="connsiteY161" fmla="*/ 8714 h 10000"/>
                    <a:gd name="connsiteX162" fmla="*/ 6165 w 10526"/>
                    <a:gd name="connsiteY162" fmla="*/ 8911 h 10000"/>
                    <a:gd name="connsiteX163" fmla="*/ 6382 w 10526"/>
                    <a:gd name="connsiteY163" fmla="*/ 9020 h 10000"/>
                    <a:gd name="connsiteX164" fmla="*/ 6578 w 10526"/>
                    <a:gd name="connsiteY164" fmla="*/ 9217 h 10000"/>
                    <a:gd name="connsiteX165" fmla="*/ 6757 w 10526"/>
                    <a:gd name="connsiteY165" fmla="*/ 9427 h 10000"/>
                    <a:gd name="connsiteX166" fmla="*/ 7129 w 10526"/>
                    <a:gd name="connsiteY166" fmla="*/ 9556 h 10000"/>
                    <a:gd name="connsiteX167" fmla="*/ 7518 w 10526"/>
                    <a:gd name="connsiteY167" fmla="*/ 9756 h 10000"/>
                    <a:gd name="connsiteX168" fmla="*/ 7714 w 10526"/>
                    <a:gd name="connsiteY168" fmla="*/ 10000 h 10000"/>
                    <a:gd name="connsiteX169" fmla="*/ 8007 w 10526"/>
                    <a:gd name="connsiteY169" fmla="*/ 9986 h 10000"/>
                    <a:gd name="connsiteX170" fmla="*/ 8287 w 10526"/>
                    <a:gd name="connsiteY170" fmla="*/ 9837 h 10000"/>
                    <a:gd name="connsiteX171" fmla="*/ 8398 w 10526"/>
                    <a:gd name="connsiteY171" fmla="*/ 9649 h 10000"/>
                    <a:gd name="connsiteX172" fmla="*/ 8545 w 10526"/>
                    <a:gd name="connsiteY172" fmla="*/ 9410 h 10000"/>
                    <a:gd name="connsiteX173" fmla="*/ 9222 w 10526"/>
                    <a:gd name="connsiteY173" fmla="*/ 9610 h 10000"/>
                    <a:gd name="connsiteX174" fmla="*/ 9219 w 10526"/>
                    <a:gd name="connsiteY174" fmla="*/ 9332 h 10000"/>
                    <a:gd name="connsiteX175" fmla="*/ 9358 w 10526"/>
                    <a:gd name="connsiteY175" fmla="*/ 9222 h 10000"/>
                    <a:gd name="connsiteX176" fmla="*/ 9358 w 10526"/>
                    <a:gd name="connsiteY176" fmla="*/ 8953 h 10000"/>
                    <a:gd name="connsiteX177" fmla="*/ 9385 w 10526"/>
                    <a:gd name="connsiteY177" fmla="*/ 8681 h 10000"/>
                    <a:gd name="connsiteX178" fmla="*/ 9200 w 10526"/>
                    <a:gd name="connsiteY178" fmla="*/ 8577 h 10000"/>
                    <a:gd name="connsiteX179" fmla="*/ 9110 w 10526"/>
                    <a:gd name="connsiteY179" fmla="*/ 8203 h 10000"/>
                    <a:gd name="connsiteX180" fmla="*/ 9276 w 10526"/>
                    <a:gd name="connsiteY180" fmla="*/ 7984 h 10000"/>
                    <a:gd name="connsiteX181" fmla="*/ 9839 w 10526"/>
                    <a:gd name="connsiteY181" fmla="*/ 7720 h 10000"/>
                    <a:gd name="connsiteX182" fmla="*/ 9996 w 10526"/>
                    <a:gd name="connsiteY182" fmla="*/ 7299 h 10000"/>
                    <a:gd name="connsiteX183" fmla="*/ 10521 w 10526"/>
                    <a:gd name="connsiteY183" fmla="*/ 7019 h 10000"/>
                    <a:gd name="connsiteX184" fmla="*/ 10526 w 10526"/>
                    <a:gd name="connsiteY184" fmla="*/ 6901 h 10000"/>
                    <a:gd name="connsiteX185" fmla="*/ 10127 w 10526"/>
                    <a:gd name="connsiteY185" fmla="*/ 6693 h 10000"/>
                    <a:gd name="connsiteX186" fmla="*/ 10192 w 10526"/>
                    <a:gd name="connsiteY186" fmla="*/ 6426 h 10000"/>
                    <a:gd name="connsiteX187" fmla="*/ 10154 w 10526"/>
                    <a:gd name="connsiteY187" fmla="*/ 6173 h 10000"/>
                    <a:gd name="connsiteX188" fmla="*/ 10175 w 10526"/>
                    <a:gd name="connsiteY188" fmla="*/ 5736 h 10000"/>
                    <a:gd name="connsiteX189" fmla="*/ 9961 w 10526"/>
                    <a:gd name="connsiteY189" fmla="*/ 5550 h 10000"/>
                    <a:gd name="connsiteX190" fmla="*/ 9673 w 10526"/>
                    <a:gd name="connsiteY190" fmla="*/ 5463 h 10000"/>
                    <a:gd name="connsiteX191" fmla="*/ 9667 w 10526"/>
                    <a:gd name="connsiteY191" fmla="*/ 5261 h 10000"/>
                    <a:gd name="connsiteX192" fmla="*/ 9800 w 10526"/>
                    <a:gd name="connsiteY192" fmla="*/ 5048 h 10000"/>
                    <a:gd name="connsiteX193" fmla="*/ 9705 w 10526"/>
                    <a:gd name="connsiteY193" fmla="*/ 4879 h 10000"/>
                    <a:gd name="connsiteX194" fmla="*/ 9877 w 10526"/>
                    <a:gd name="connsiteY194" fmla="*/ 4599 h 10000"/>
                    <a:gd name="connsiteX195" fmla="*/ 10075 w 10526"/>
                    <a:gd name="connsiteY195" fmla="*/ 4716 h 10000"/>
                    <a:gd name="connsiteX0" fmla="*/ 10212 w 10663"/>
                    <a:gd name="connsiteY0" fmla="*/ 4716 h 10000"/>
                    <a:gd name="connsiteX1" fmla="*/ 10253 w 10663"/>
                    <a:gd name="connsiteY1" fmla="*/ 4335 h 10000"/>
                    <a:gd name="connsiteX2" fmla="*/ 10418 w 10663"/>
                    <a:gd name="connsiteY2" fmla="*/ 4133 h 10000"/>
                    <a:gd name="connsiteX3" fmla="*/ 10027 w 10663"/>
                    <a:gd name="connsiteY3" fmla="*/ 4048 h 10000"/>
                    <a:gd name="connsiteX4" fmla="*/ 10125 w 10663"/>
                    <a:gd name="connsiteY4" fmla="*/ 3835 h 10000"/>
                    <a:gd name="connsiteX5" fmla="*/ 10000 w 10663"/>
                    <a:gd name="connsiteY5" fmla="*/ 3616 h 10000"/>
                    <a:gd name="connsiteX6" fmla="*/ 9875 w 10663"/>
                    <a:gd name="connsiteY6" fmla="*/ 3714 h 10000"/>
                    <a:gd name="connsiteX7" fmla="*/ 9682 w 10663"/>
                    <a:gd name="connsiteY7" fmla="*/ 3714 h 10000"/>
                    <a:gd name="connsiteX8" fmla="*/ 9633 w 10663"/>
                    <a:gd name="connsiteY8" fmla="*/ 3978 h 10000"/>
                    <a:gd name="connsiteX9" fmla="*/ 9481 w 10663"/>
                    <a:gd name="connsiteY9" fmla="*/ 3911 h 10000"/>
                    <a:gd name="connsiteX10" fmla="*/ 9356 w 10663"/>
                    <a:gd name="connsiteY10" fmla="*/ 3978 h 10000"/>
                    <a:gd name="connsiteX11" fmla="*/ 9359 w 10663"/>
                    <a:gd name="connsiteY11" fmla="*/ 4211 h 10000"/>
                    <a:gd name="connsiteX12" fmla="*/ 9217 w 10663"/>
                    <a:gd name="connsiteY12" fmla="*/ 4276 h 10000"/>
                    <a:gd name="connsiteX13" fmla="*/ 9087 w 10663"/>
                    <a:gd name="connsiteY13" fmla="*/ 4124 h 10000"/>
                    <a:gd name="connsiteX14" fmla="*/ 9120 w 10663"/>
                    <a:gd name="connsiteY14" fmla="*/ 3877 h 10000"/>
                    <a:gd name="connsiteX15" fmla="*/ 9318 w 10663"/>
                    <a:gd name="connsiteY15" fmla="*/ 3745 h 10000"/>
                    <a:gd name="connsiteX16" fmla="*/ 9166 w 10663"/>
                    <a:gd name="connsiteY16" fmla="*/ 3678 h 10000"/>
                    <a:gd name="connsiteX17" fmla="*/ 9071 w 10663"/>
                    <a:gd name="connsiteY17" fmla="*/ 3495 h 10000"/>
                    <a:gd name="connsiteX18" fmla="*/ 8777 w 10663"/>
                    <a:gd name="connsiteY18" fmla="*/ 3509 h 10000"/>
                    <a:gd name="connsiteX19" fmla="*/ 8916 w 10663"/>
                    <a:gd name="connsiteY19" fmla="*/ 3195 h 10000"/>
                    <a:gd name="connsiteX20" fmla="*/ 8745 w 10663"/>
                    <a:gd name="connsiteY20" fmla="*/ 3161 h 10000"/>
                    <a:gd name="connsiteX21" fmla="*/ 8628 w 10663"/>
                    <a:gd name="connsiteY21" fmla="*/ 3408 h 10000"/>
                    <a:gd name="connsiteX22" fmla="*/ 8514 w 10663"/>
                    <a:gd name="connsiteY22" fmla="*/ 3257 h 10000"/>
                    <a:gd name="connsiteX23" fmla="*/ 8321 w 10663"/>
                    <a:gd name="connsiteY23" fmla="*/ 3057 h 10000"/>
                    <a:gd name="connsiteX24" fmla="*/ 7959 w 10663"/>
                    <a:gd name="connsiteY24" fmla="*/ 3035 h 10000"/>
                    <a:gd name="connsiteX25" fmla="*/ 7970 w 10663"/>
                    <a:gd name="connsiteY25" fmla="*/ 2869 h 10000"/>
                    <a:gd name="connsiteX26" fmla="*/ 8158 w 10663"/>
                    <a:gd name="connsiteY26" fmla="*/ 2872 h 10000"/>
                    <a:gd name="connsiteX27" fmla="*/ 8133 w 10663"/>
                    <a:gd name="connsiteY27" fmla="*/ 2426 h 10000"/>
                    <a:gd name="connsiteX28" fmla="*/ 7878 w 10663"/>
                    <a:gd name="connsiteY28" fmla="*/ 2386 h 10000"/>
                    <a:gd name="connsiteX29" fmla="*/ 7889 w 10663"/>
                    <a:gd name="connsiteY29" fmla="*/ 2207 h 10000"/>
                    <a:gd name="connsiteX30" fmla="*/ 7932 w 10663"/>
                    <a:gd name="connsiteY30" fmla="*/ 2058 h 10000"/>
                    <a:gd name="connsiteX31" fmla="*/ 7783 w 10663"/>
                    <a:gd name="connsiteY31" fmla="*/ 1974 h 10000"/>
                    <a:gd name="connsiteX32" fmla="*/ 7495 w 10663"/>
                    <a:gd name="connsiteY32" fmla="*/ 1951 h 10000"/>
                    <a:gd name="connsiteX33" fmla="*/ 7370 w 10663"/>
                    <a:gd name="connsiteY33" fmla="*/ 1749 h 10000"/>
                    <a:gd name="connsiteX34" fmla="*/ 7187 w 10663"/>
                    <a:gd name="connsiteY34" fmla="*/ 1631 h 10000"/>
                    <a:gd name="connsiteX35" fmla="*/ 7217 w 10663"/>
                    <a:gd name="connsiteY35" fmla="*/ 1418 h 10000"/>
                    <a:gd name="connsiteX36" fmla="*/ 7497 w 10663"/>
                    <a:gd name="connsiteY36" fmla="*/ 1325 h 10000"/>
                    <a:gd name="connsiteX37" fmla="*/ 7701 w 10663"/>
                    <a:gd name="connsiteY37" fmla="*/ 1395 h 10000"/>
                    <a:gd name="connsiteX38" fmla="*/ 7878 w 10663"/>
                    <a:gd name="connsiteY38" fmla="*/ 1300 h 10000"/>
                    <a:gd name="connsiteX39" fmla="*/ 8103 w 10663"/>
                    <a:gd name="connsiteY39" fmla="*/ 1289 h 10000"/>
                    <a:gd name="connsiteX40" fmla="*/ 8318 w 10663"/>
                    <a:gd name="connsiteY40" fmla="*/ 1159 h 10000"/>
                    <a:gd name="connsiteX41" fmla="*/ 8293 w 10663"/>
                    <a:gd name="connsiteY41" fmla="*/ 994 h 10000"/>
                    <a:gd name="connsiteX42" fmla="*/ 8139 w 10663"/>
                    <a:gd name="connsiteY42" fmla="*/ 991 h 10000"/>
                    <a:gd name="connsiteX43" fmla="*/ 7956 w 10663"/>
                    <a:gd name="connsiteY43" fmla="*/ 890 h 10000"/>
                    <a:gd name="connsiteX44" fmla="*/ 7611 w 10663"/>
                    <a:gd name="connsiteY44" fmla="*/ 884 h 10000"/>
                    <a:gd name="connsiteX45" fmla="*/ 7592 w 10663"/>
                    <a:gd name="connsiteY45" fmla="*/ 637 h 10000"/>
                    <a:gd name="connsiteX46" fmla="*/ 7391 w 10663"/>
                    <a:gd name="connsiteY46" fmla="*/ 567 h 10000"/>
                    <a:gd name="connsiteX47" fmla="*/ 7356 w 10663"/>
                    <a:gd name="connsiteY47" fmla="*/ 317 h 10000"/>
                    <a:gd name="connsiteX48" fmla="*/ 7272 w 10663"/>
                    <a:gd name="connsiteY48" fmla="*/ 53 h 10000"/>
                    <a:gd name="connsiteX49" fmla="*/ 7193 w 10663"/>
                    <a:gd name="connsiteY49" fmla="*/ 199 h 10000"/>
                    <a:gd name="connsiteX50" fmla="*/ 7024 w 10663"/>
                    <a:gd name="connsiteY50" fmla="*/ 146 h 10000"/>
                    <a:gd name="connsiteX51" fmla="*/ 6851 w 10663"/>
                    <a:gd name="connsiteY51" fmla="*/ 225 h 10000"/>
                    <a:gd name="connsiteX52" fmla="*/ 6557 w 10663"/>
                    <a:gd name="connsiteY52" fmla="*/ 0 h 10000"/>
                    <a:gd name="connsiteX53" fmla="*/ 6380 w 10663"/>
                    <a:gd name="connsiteY53" fmla="*/ 95 h 10000"/>
                    <a:gd name="connsiteX54" fmla="*/ 6522 w 10663"/>
                    <a:gd name="connsiteY54" fmla="*/ 295 h 10000"/>
                    <a:gd name="connsiteX55" fmla="*/ 6312 w 10663"/>
                    <a:gd name="connsiteY55" fmla="*/ 354 h 10000"/>
                    <a:gd name="connsiteX56" fmla="*/ 6223 w 10663"/>
                    <a:gd name="connsiteY56" fmla="*/ 449 h 10000"/>
                    <a:gd name="connsiteX57" fmla="*/ 6068 w 10663"/>
                    <a:gd name="connsiteY57" fmla="*/ 216 h 10000"/>
                    <a:gd name="connsiteX58" fmla="*/ 5924 w 10663"/>
                    <a:gd name="connsiteY58" fmla="*/ 326 h 10000"/>
                    <a:gd name="connsiteX59" fmla="*/ 5831 w 10663"/>
                    <a:gd name="connsiteY59" fmla="*/ 452 h 10000"/>
                    <a:gd name="connsiteX60" fmla="*/ 5628 w 10663"/>
                    <a:gd name="connsiteY60" fmla="*/ 446 h 10000"/>
                    <a:gd name="connsiteX61" fmla="*/ 5734 w 10663"/>
                    <a:gd name="connsiteY61" fmla="*/ 663 h 10000"/>
                    <a:gd name="connsiteX62" fmla="*/ 5687 w 10663"/>
                    <a:gd name="connsiteY62" fmla="*/ 842 h 10000"/>
                    <a:gd name="connsiteX63" fmla="*/ 5473 w 10663"/>
                    <a:gd name="connsiteY63" fmla="*/ 766 h 10000"/>
                    <a:gd name="connsiteX64" fmla="*/ 5573 w 10663"/>
                    <a:gd name="connsiteY64" fmla="*/ 1067 h 10000"/>
                    <a:gd name="connsiteX65" fmla="*/ 5247 w 10663"/>
                    <a:gd name="connsiteY65" fmla="*/ 856 h 10000"/>
                    <a:gd name="connsiteX66" fmla="*/ 4981 w 10663"/>
                    <a:gd name="connsiteY66" fmla="*/ 780 h 10000"/>
                    <a:gd name="connsiteX67" fmla="*/ 4774 w 10663"/>
                    <a:gd name="connsiteY67" fmla="*/ 867 h 10000"/>
                    <a:gd name="connsiteX68" fmla="*/ 5003 w 10663"/>
                    <a:gd name="connsiteY68" fmla="*/ 977 h 10000"/>
                    <a:gd name="connsiteX69" fmla="*/ 4992 w 10663"/>
                    <a:gd name="connsiteY69" fmla="*/ 1143 h 10000"/>
                    <a:gd name="connsiteX70" fmla="*/ 4840 w 10663"/>
                    <a:gd name="connsiteY70" fmla="*/ 1151 h 10000"/>
                    <a:gd name="connsiteX71" fmla="*/ 4750 w 10663"/>
                    <a:gd name="connsiteY71" fmla="*/ 1246 h 10000"/>
                    <a:gd name="connsiteX72" fmla="*/ 4228 w 10663"/>
                    <a:gd name="connsiteY72" fmla="*/ 1252 h 10000"/>
                    <a:gd name="connsiteX73" fmla="*/ 3970 w 10663"/>
                    <a:gd name="connsiteY73" fmla="*/ 1356 h 10000"/>
                    <a:gd name="connsiteX74" fmla="*/ 3924 w 10663"/>
                    <a:gd name="connsiteY74" fmla="*/ 1567 h 10000"/>
                    <a:gd name="connsiteX75" fmla="*/ 3712 w 10663"/>
                    <a:gd name="connsiteY75" fmla="*/ 1474 h 10000"/>
                    <a:gd name="connsiteX76" fmla="*/ 3715 w 10663"/>
                    <a:gd name="connsiteY76" fmla="*/ 1704 h 10000"/>
                    <a:gd name="connsiteX77" fmla="*/ 3568 w 10663"/>
                    <a:gd name="connsiteY77" fmla="*/ 1926 h 10000"/>
                    <a:gd name="connsiteX78" fmla="*/ 3777 w 10663"/>
                    <a:gd name="connsiteY78" fmla="*/ 2086 h 10000"/>
                    <a:gd name="connsiteX79" fmla="*/ 3761 w 10663"/>
                    <a:gd name="connsiteY79" fmla="*/ 2364 h 10000"/>
                    <a:gd name="connsiteX80" fmla="*/ 3307 w 10663"/>
                    <a:gd name="connsiteY80" fmla="*/ 2092 h 10000"/>
                    <a:gd name="connsiteX81" fmla="*/ 2345 w 10663"/>
                    <a:gd name="connsiteY81" fmla="*/ 1999 h 10000"/>
                    <a:gd name="connsiteX82" fmla="*/ 2274 w 10663"/>
                    <a:gd name="connsiteY82" fmla="*/ 2075 h 10000"/>
                    <a:gd name="connsiteX83" fmla="*/ 2530 w 10663"/>
                    <a:gd name="connsiteY83" fmla="*/ 2274 h 10000"/>
                    <a:gd name="connsiteX84" fmla="*/ 2470 w 10663"/>
                    <a:gd name="connsiteY84" fmla="*/ 2451 h 10000"/>
                    <a:gd name="connsiteX85" fmla="*/ 2715 w 10663"/>
                    <a:gd name="connsiteY85" fmla="*/ 2532 h 10000"/>
                    <a:gd name="connsiteX86" fmla="*/ 3022 w 10663"/>
                    <a:gd name="connsiteY86" fmla="*/ 2732 h 10000"/>
                    <a:gd name="connsiteX87" fmla="*/ 3133 w 10663"/>
                    <a:gd name="connsiteY87" fmla="*/ 2805 h 10000"/>
                    <a:gd name="connsiteX88" fmla="*/ 2973 w 10663"/>
                    <a:gd name="connsiteY88" fmla="*/ 2993 h 10000"/>
                    <a:gd name="connsiteX89" fmla="*/ 2625 w 10663"/>
                    <a:gd name="connsiteY89" fmla="*/ 2956 h 10000"/>
                    <a:gd name="connsiteX90" fmla="*/ 2247 w 10663"/>
                    <a:gd name="connsiteY90" fmla="*/ 2897 h 10000"/>
                    <a:gd name="connsiteX91" fmla="*/ 2052 w 10663"/>
                    <a:gd name="connsiteY91" fmla="*/ 2802 h 10000"/>
                    <a:gd name="connsiteX92" fmla="*/ 1818 w 10663"/>
                    <a:gd name="connsiteY92" fmla="*/ 2835 h 10000"/>
                    <a:gd name="connsiteX93" fmla="*/ 1560 w 10663"/>
                    <a:gd name="connsiteY93" fmla="*/ 2734 h 10000"/>
                    <a:gd name="connsiteX94" fmla="*/ 1133 w 10663"/>
                    <a:gd name="connsiteY94" fmla="*/ 2687 h 10000"/>
                    <a:gd name="connsiteX95" fmla="*/ 826 w 10663"/>
                    <a:gd name="connsiteY95" fmla="*/ 2563 h 10000"/>
                    <a:gd name="connsiteX96" fmla="*/ 753 w 10663"/>
                    <a:gd name="connsiteY96" fmla="*/ 2656 h 10000"/>
                    <a:gd name="connsiteX97" fmla="*/ 826 w 10663"/>
                    <a:gd name="connsiteY97" fmla="*/ 2827 h 10000"/>
                    <a:gd name="connsiteX98" fmla="*/ 848 w 10663"/>
                    <a:gd name="connsiteY98" fmla="*/ 3043 h 10000"/>
                    <a:gd name="connsiteX99" fmla="*/ 1019 w 10663"/>
                    <a:gd name="connsiteY99" fmla="*/ 2939 h 10000"/>
                    <a:gd name="connsiteX100" fmla="*/ 1054 w 10663"/>
                    <a:gd name="connsiteY100" fmla="*/ 3189 h 10000"/>
                    <a:gd name="connsiteX101" fmla="*/ 1206 w 10663"/>
                    <a:gd name="connsiteY101" fmla="*/ 3119 h 10000"/>
                    <a:gd name="connsiteX102" fmla="*/ 1215 w 10663"/>
                    <a:gd name="connsiteY102" fmla="*/ 3302 h 10000"/>
                    <a:gd name="connsiteX103" fmla="*/ 1258 w 10663"/>
                    <a:gd name="connsiteY103" fmla="*/ 3419 h 10000"/>
                    <a:gd name="connsiteX104" fmla="*/ 1090 w 10663"/>
                    <a:gd name="connsiteY104" fmla="*/ 3456 h 10000"/>
                    <a:gd name="connsiteX105" fmla="*/ 0 w 10663"/>
                    <a:gd name="connsiteY105" fmla="*/ 3512 h 10000"/>
                    <a:gd name="connsiteX106" fmla="*/ 161 w 10663"/>
                    <a:gd name="connsiteY106" fmla="*/ 3494 h 10000"/>
                    <a:gd name="connsiteX107" fmla="*/ 138 w 10663"/>
                    <a:gd name="connsiteY107" fmla="*/ 3760 h 10000"/>
                    <a:gd name="connsiteX108" fmla="*/ 690 w 10663"/>
                    <a:gd name="connsiteY108" fmla="*/ 3871 h 10000"/>
                    <a:gd name="connsiteX109" fmla="*/ 663 w 10663"/>
                    <a:gd name="connsiteY109" fmla="*/ 4102 h 10000"/>
                    <a:gd name="connsiteX110" fmla="*/ 1005 w 10663"/>
                    <a:gd name="connsiteY110" fmla="*/ 4144 h 10000"/>
                    <a:gd name="connsiteX111" fmla="*/ 1193 w 10663"/>
                    <a:gd name="connsiteY111" fmla="*/ 4043 h 10000"/>
                    <a:gd name="connsiteX112" fmla="*/ 1356 w 10663"/>
                    <a:gd name="connsiteY112" fmla="*/ 4088 h 10000"/>
                    <a:gd name="connsiteX113" fmla="*/ 1397 w 10663"/>
                    <a:gd name="connsiteY113" fmla="*/ 4242 h 10000"/>
                    <a:gd name="connsiteX114" fmla="*/ 1614 w 10663"/>
                    <a:gd name="connsiteY114" fmla="*/ 4191 h 10000"/>
                    <a:gd name="connsiteX115" fmla="*/ 1687 w 10663"/>
                    <a:gd name="connsiteY115" fmla="*/ 4363 h 10000"/>
                    <a:gd name="connsiteX116" fmla="*/ 1834 w 10663"/>
                    <a:gd name="connsiteY116" fmla="*/ 4422 h 10000"/>
                    <a:gd name="connsiteX117" fmla="*/ 1856 w 10663"/>
                    <a:gd name="connsiteY117" fmla="*/ 4641 h 10000"/>
                    <a:gd name="connsiteX118" fmla="*/ 2122 w 10663"/>
                    <a:gd name="connsiteY118" fmla="*/ 4610 h 10000"/>
                    <a:gd name="connsiteX119" fmla="*/ 2198 w 10663"/>
                    <a:gd name="connsiteY119" fmla="*/ 4747 h 10000"/>
                    <a:gd name="connsiteX120" fmla="*/ 2171 w 10663"/>
                    <a:gd name="connsiteY120" fmla="*/ 4961 h 10000"/>
                    <a:gd name="connsiteX121" fmla="*/ 2005 w 10663"/>
                    <a:gd name="connsiteY121" fmla="*/ 4966 h 10000"/>
                    <a:gd name="connsiteX122" fmla="*/ 1842 w 10663"/>
                    <a:gd name="connsiteY122" fmla="*/ 5255 h 10000"/>
                    <a:gd name="connsiteX123" fmla="*/ 2084 w 10663"/>
                    <a:gd name="connsiteY123" fmla="*/ 5357 h 10000"/>
                    <a:gd name="connsiteX124" fmla="*/ 2160 w 10663"/>
                    <a:gd name="connsiteY124" fmla="*/ 5494 h 10000"/>
                    <a:gd name="connsiteX125" fmla="*/ 2323 w 10663"/>
                    <a:gd name="connsiteY125" fmla="*/ 5222 h 10000"/>
                    <a:gd name="connsiteX126" fmla="*/ 2606 w 10663"/>
                    <a:gd name="connsiteY126" fmla="*/ 5208 h 10000"/>
                    <a:gd name="connsiteX127" fmla="*/ 2815 w 10663"/>
                    <a:gd name="connsiteY127" fmla="*/ 5340 h 10000"/>
                    <a:gd name="connsiteX128" fmla="*/ 2693 w 10663"/>
                    <a:gd name="connsiteY128" fmla="*/ 5466 h 10000"/>
                    <a:gd name="connsiteX129" fmla="*/ 2856 w 10663"/>
                    <a:gd name="connsiteY129" fmla="*/ 5542 h 10000"/>
                    <a:gd name="connsiteX130" fmla="*/ 2842 w 10663"/>
                    <a:gd name="connsiteY130" fmla="*/ 5809 h 10000"/>
                    <a:gd name="connsiteX131" fmla="*/ 3062 w 10663"/>
                    <a:gd name="connsiteY131" fmla="*/ 5755 h 10000"/>
                    <a:gd name="connsiteX132" fmla="*/ 3255 w 10663"/>
                    <a:gd name="connsiteY132" fmla="*/ 5884 h 10000"/>
                    <a:gd name="connsiteX133" fmla="*/ 3454 w 10663"/>
                    <a:gd name="connsiteY133" fmla="*/ 5898 h 10000"/>
                    <a:gd name="connsiteX134" fmla="*/ 3342 w 10663"/>
                    <a:gd name="connsiteY134" fmla="*/ 6143 h 10000"/>
                    <a:gd name="connsiteX135" fmla="*/ 3315 w 10663"/>
                    <a:gd name="connsiteY135" fmla="*/ 6392 h 10000"/>
                    <a:gd name="connsiteX136" fmla="*/ 3668 w 10663"/>
                    <a:gd name="connsiteY136" fmla="*/ 6314 h 10000"/>
                    <a:gd name="connsiteX137" fmla="*/ 3712 w 10663"/>
                    <a:gd name="connsiteY137" fmla="*/ 6451 h 10000"/>
                    <a:gd name="connsiteX138" fmla="*/ 3981 w 10663"/>
                    <a:gd name="connsiteY138" fmla="*/ 6398 h 10000"/>
                    <a:gd name="connsiteX139" fmla="*/ 4109 w 10663"/>
                    <a:gd name="connsiteY139" fmla="*/ 6541 h 10000"/>
                    <a:gd name="connsiteX140" fmla="*/ 3986 w 10663"/>
                    <a:gd name="connsiteY140" fmla="*/ 6684 h 10000"/>
                    <a:gd name="connsiteX141" fmla="*/ 4266 w 10663"/>
                    <a:gd name="connsiteY141" fmla="*/ 6752 h 10000"/>
                    <a:gd name="connsiteX142" fmla="*/ 4342 w 10663"/>
                    <a:gd name="connsiteY142" fmla="*/ 6957 h 10000"/>
                    <a:gd name="connsiteX143" fmla="*/ 4024 w 10663"/>
                    <a:gd name="connsiteY143" fmla="*/ 6923 h 10000"/>
                    <a:gd name="connsiteX144" fmla="*/ 3867 w 10663"/>
                    <a:gd name="connsiteY144" fmla="*/ 7100 h 10000"/>
                    <a:gd name="connsiteX145" fmla="*/ 4049 w 10663"/>
                    <a:gd name="connsiteY145" fmla="*/ 7142 h 10000"/>
                    <a:gd name="connsiteX146" fmla="*/ 4076 w 10663"/>
                    <a:gd name="connsiteY146" fmla="*/ 7280 h 10000"/>
                    <a:gd name="connsiteX147" fmla="*/ 4399 w 10663"/>
                    <a:gd name="connsiteY147" fmla="*/ 7195 h 10000"/>
                    <a:gd name="connsiteX148" fmla="*/ 4554 w 10663"/>
                    <a:gd name="connsiteY148" fmla="*/ 7456 h 10000"/>
                    <a:gd name="connsiteX149" fmla="*/ 4611 w 10663"/>
                    <a:gd name="connsiteY149" fmla="*/ 7698 h 10000"/>
                    <a:gd name="connsiteX150" fmla="*/ 4848 w 10663"/>
                    <a:gd name="connsiteY150" fmla="*/ 7642 h 10000"/>
                    <a:gd name="connsiteX151" fmla="*/ 4791 w 10663"/>
                    <a:gd name="connsiteY151" fmla="*/ 7841 h 10000"/>
                    <a:gd name="connsiteX152" fmla="*/ 4872 w 10663"/>
                    <a:gd name="connsiteY152" fmla="*/ 8304 h 10000"/>
                    <a:gd name="connsiteX153" fmla="*/ 4986 w 10663"/>
                    <a:gd name="connsiteY153" fmla="*/ 8377 h 10000"/>
                    <a:gd name="connsiteX154" fmla="*/ 5103 w 10663"/>
                    <a:gd name="connsiteY154" fmla="*/ 8453 h 10000"/>
                    <a:gd name="connsiteX155" fmla="*/ 5206 w 10663"/>
                    <a:gd name="connsiteY155" fmla="*/ 8815 h 10000"/>
                    <a:gd name="connsiteX156" fmla="*/ 5386 w 10663"/>
                    <a:gd name="connsiteY156" fmla="*/ 8961 h 10000"/>
                    <a:gd name="connsiteX157" fmla="*/ 5690 w 10663"/>
                    <a:gd name="connsiteY157" fmla="*/ 8972 h 10000"/>
                    <a:gd name="connsiteX158" fmla="*/ 5677 w 10663"/>
                    <a:gd name="connsiteY158" fmla="*/ 9315 h 10000"/>
                    <a:gd name="connsiteX159" fmla="*/ 5951 w 10663"/>
                    <a:gd name="connsiteY159" fmla="*/ 9239 h 10000"/>
                    <a:gd name="connsiteX160" fmla="*/ 5899 w 10663"/>
                    <a:gd name="connsiteY160" fmla="*/ 8810 h 10000"/>
                    <a:gd name="connsiteX161" fmla="*/ 6054 w 10663"/>
                    <a:gd name="connsiteY161" fmla="*/ 8714 h 10000"/>
                    <a:gd name="connsiteX162" fmla="*/ 6302 w 10663"/>
                    <a:gd name="connsiteY162" fmla="*/ 8911 h 10000"/>
                    <a:gd name="connsiteX163" fmla="*/ 6519 w 10663"/>
                    <a:gd name="connsiteY163" fmla="*/ 9020 h 10000"/>
                    <a:gd name="connsiteX164" fmla="*/ 6715 w 10663"/>
                    <a:gd name="connsiteY164" fmla="*/ 9217 h 10000"/>
                    <a:gd name="connsiteX165" fmla="*/ 6894 w 10663"/>
                    <a:gd name="connsiteY165" fmla="*/ 9427 h 10000"/>
                    <a:gd name="connsiteX166" fmla="*/ 7266 w 10663"/>
                    <a:gd name="connsiteY166" fmla="*/ 9556 h 10000"/>
                    <a:gd name="connsiteX167" fmla="*/ 7655 w 10663"/>
                    <a:gd name="connsiteY167" fmla="*/ 9756 h 10000"/>
                    <a:gd name="connsiteX168" fmla="*/ 7851 w 10663"/>
                    <a:gd name="connsiteY168" fmla="*/ 10000 h 10000"/>
                    <a:gd name="connsiteX169" fmla="*/ 8144 w 10663"/>
                    <a:gd name="connsiteY169" fmla="*/ 9986 h 10000"/>
                    <a:gd name="connsiteX170" fmla="*/ 8424 w 10663"/>
                    <a:gd name="connsiteY170" fmla="*/ 9837 h 10000"/>
                    <a:gd name="connsiteX171" fmla="*/ 8535 w 10663"/>
                    <a:gd name="connsiteY171" fmla="*/ 9649 h 10000"/>
                    <a:gd name="connsiteX172" fmla="*/ 8682 w 10663"/>
                    <a:gd name="connsiteY172" fmla="*/ 9410 h 10000"/>
                    <a:gd name="connsiteX173" fmla="*/ 9359 w 10663"/>
                    <a:gd name="connsiteY173" fmla="*/ 9610 h 10000"/>
                    <a:gd name="connsiteX174" fmla="*/ 9356 w 10663"/>
                    <a:gd name="connsiteY174" fmla="*/ 9332 h 10000"/>
                    <a:gd name="connsiteX175" fmla="*/ 9495 w 10663"/>
                    <a:gd name="connsiteY175" fmla="*/ 9222 h 10000"/>
                    <a:gd name="connsiteX176" fmla="*/ 9495 w 10663"/>
                    <a:gd name="connsiteY176" fmla="*/ 8953 h 10000"/>
                    <a:gd name="connsiteX177" fmla="*/ 9522 w 10663"/>
                    <a:gd name="connsiteY177" fmla="*/ 8681 h 10000"/>
                    <a:gd name="connsiteX178" fmla="*/ 9337 w 10663"/>
                    <a:gd name="connsiteY178" fmla="*/ 8577 h 10000"/>
                    <a:gd name="connsiteX179" fmla="*/ 9247 w 10663"/>
                    <a:gd name="connsiteY179" fmla="*/ 8203 h 10000"/>
                    <a:gd name="connsiteX180" fmla="*/ 9413 w 10663"/>
                    <a:gd name="connsiteY180" fmla="*/ 7984 h 10000"/>
                    <a:gd name="connsiteX181" fmla="*/ 9976 w 10663"/>
                    <a:gd name="connsiteY181" fmla="*/ 7720 h 10000"/>
                    <a:gd name="connsiteX182" fmla="*/ 10133 w 10663"/>
                    <a:gd name="connsiteY182" fmla="*/ 7299 h 10000"/>
                    <a:gd name="connsiteX183" fmla="*/ 10658 w 10663"/>
                    <a:gd name="connsiteY183" fmla="*/ 7019 h 10000"/>
                    <a:gd name="connsiteX184" fmla="*/ 10663 w 10663"/>
                    <a:gd name="connsiteY184" fmla="*/ 6901 h 10000"/>
                    <a:gd name="connsiteX185" fmla="*/ 10264 w 10663"/>
                    <a:gd name="connsiteY185" fmla="*/ 6693 h 10000"/>
                    <a:gd name="connsiteX186" fmla="*/ 10329 w 10663"/>
                    <a:gd name="connsiteY186" fmla="*/ 6426 h 10000"/>
                    <a:gd name="connsiteX187" fmla="*/ 10291 w 10663"/>
                    <a:gd name="connsiteY187" fmla="*/ 6173 h 10000"/>
                    <a:gd name="connsiteX188" fmla="*/ 10312 w 10663"/>
                    <a:gd name="connsiteY188" fmla="*/ 5736 h 10000"/>
                    <a:gd name="connsiteX189" fmla="*/ 10098 w 10663"/>
                    <a:gd name="connsiteY189" fmla="*/ 5550 h 10000"/>
                    <a:gd name="connsiteX190" fmla="*/ 9810 w 10663"/>
                    <a:gd name="connsiteY190" fmla="*/ 5463 h 10000"/>
                    <a:gd name="connsiteX191" fmla="*/ 9804 w 10663"/>
                    <a:gd name="connsiteY191" fmla="*/ 5261 h 10000"/>
                    <a:gd name="connsiteX192" fmla="*/ 9937 w 10663"/>
                    <a:gd name="connsiteY192" fmla="*/ 5048 h 10000"/>
                    <a:gd name="connsiteX193" fmla="*/ 9842 w 10663"/>
                    <a:gd name="connsiteY193" fmla="*/ 4879 h 10000"/>
                    <a:gd name="connsiteX194" fmla="*/ 10014 w 10663"/>
                    <a:gd name="connsiteY194" fmla="*/ 4599 h 10000"/>
                    <a:gd name="connsiteX195" fmla="*/ 10212 w 10663"/>
                    <a:gd name="connsiteY195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888 w 10703"/>
                    <a:gd name="connsiteY98" fmla="*/ 3043 h 10000"/>
                    <a:gd name="connsiteX99" fmla="*/ 1059 w 10703"/>
                    <a:gd name="connsiteY99" fmla="*/ 2939 h 10000"/>
                    <a:gd name="connsiteX100" fmla="*/ 1094 w 10703"/>
                    <a:gd name="connsiteY100" fmla="*/ 3189 h 10000"/>
                    <a:gd name="connsiteX101" fmla="*/ 1246 w 10703"/>
                    <a:gd name="connsiteY101" fmla="*/ 3119 h 10000"/>
                    <a:gd name="connsiteX102" fmla="*/ 1255 w 10703"/>
                    <a:gd name="connsiteY102" fmla="*/ 3302 h 10000"/>
                    <a:gd name="connsiteX103" fmla="*/ 1298 w 10703"/>
                    <a:gd name="connsiteY103" fmla="*/ 3419 h 10000"/>
                    <a:gd name="connsiteX104" fmla="*/ 0 w 10703"/>
                    <a:gd name="connsiteY104" fmla="*/ 3414 h 10000"/>
                    <a:gd name="connsiteX105" fmla="*/ 40 w 10703"/>
                    <a:gd name="connsiteY105" fmla="*/ 3512 h 10000"/>
                    <a:gd name="connsiteX106" fmla="*/ 201 w 10703"/>
                    <a:gd name="connsiteY106" fmla="*/ 3494 h 10000"/>
                    <a:gd name="connsiteX107" fmla="*/ 178 w 10703"/>
                    <a:gd name="connsiteY107" fmla="*/ 3760 h 10000"/>
                    <a:gd name="connsiteX108" fmla="*/ 730 w 10703"/>
                    <a:gd name="connsiteY108" fmla="*/ 3871 h 10000"/>
                    <a:gd name="connsiteX109" fmla="*/ 703 w 10703"/>
                    <a:gd name="connsiteY109" fmla="*/ 4102 h 10000"/>
                    <a:gd name="connsiteX110" fmla="*/ 1045 w 10703"/>
                    <a:gd name="connsiteY110" fmla="*/ 4144 h 10000"/>
                    <a:gd name="connsiteX111" fmla="*/ 1233 w 10703"/>
                    <a:gd name="connsiteY111" fmla="*/ 4043 h 10000"/>
                    <a:gd name="connsiteX112" fmla="*/ 1396 w 10703"/>
                    <a:gd name="connsiteY112" fmla="*/ 4088 h 10000"/>
                    <a:gd name="connsiteX113" fmla="*/ 1437 w 10703"/>
                    <a:gd name="connsiteY113" fmla="*/ 4242 h 10000"/>
                    <a:gd name="connsiteX114" fmla="*/ 1654 w 10703"/>
                    <a:gd name="connsiteY114" fmla="*/ 4191 h 10000"/>
                    <a:gd name="connsiteX115" fmla="*/ 1727 w 10703"/>
                    <a:gd name="connsiteY115" fmla="*/ 4363 h 10000"/>
                    <a:gd name="connsiteX116" fmla="*/ 1874 w 10703"/>
                    <a:gd name="connsiteY116" fmla="*/ 4422 h 10000"/>
                    <a:gd name="connsiteX117" fmla="*/ 1896 w 10703"/>
                    <a:gd name="connsiteY117" fmla="*/ 4641 h 10000"/>
                    <a:gd name="connsiteX118" fmla="*/ 2162 w 10703"/>
                    <a:gd name="connsiteY118" fmla="*/ 4610 h 10000"/>
                    <a:gd name="connsiteX119" fmla="*/ 2238 w 10703"/>
                    <a:gd name="connsiteY119" fmla="*/ 4747 h 10000"/>
                    <a:gd name="connsiteX120" fmla="*/ 2211 w 10703"/>
                    <a:gd name="connsiteY120" fmla="*/ 4961 h 10000"/>
                    <a:gd name="connsiteX121" fmla="*/ 2045 w 10703"/>
                    <a:gd name="connsiteY121" fmla="*/ 4966 h 10000"/>
                    <a:gd name="connsiteX122" fmla="*/ 1882 w 10703"/>
                    <a:gd name="connsiteY122" fmla="*/ 5255 h 10000"/>
                    <a:gd name="connsiteX123" fmla="*/ 2124 w 10703"/>
                    <a:gd name="connsiteY123" fmla="*/ 5357 h 10000"/>
                    <a:gd name="connsiteX124" fmla="*/ 2200 w 10703"/>
                    <a:gd name="connsiteY124" fmla="*/ 5494 h 10000"/>
                    <a:gd name="connsiteX125" fmla="*/ 2363 w 10703"/>
                    <a:gd name="connsiteY125" fmla="*/ 5222 h 10000"/>
                    <a:gd name="connsiteX126" fmla="*/ 2646 w 10703"/>
                    <a:gd name="connsiteY126" fmla="*/ 5208 h 10000"/>
                    <a:gd name="connsiteX127" fmla="*/ 2855 w 10703"/>
                    <a:gd name="connsiteY127" fmla="*/ 5340 h 10000"/>
                    <a:gd name="connsiteX128" fmla="*/ 2733 w 10703"/>
                    <a:gd name="connsiteY128" fmla="*/ 5466 h 10000"/>
                    <a:gd name="connsiteX129" fmla="*/ 2896 w 10703"/>
                    <a:gd name="connsiteY129" fmla="*/ 5542 h 10000"/>
                    <a:gd name="connsiteX130" fmla="*/ 2882 w 10703"/>
                    <a:gd name="connsiteY130" fmla="*/ 5809 h 10000"/>
                    <a:gd name="connsiteX131" fmla="*/ 3102 w 10703"/>
                    <a:gd name="connsiteY131" fmla="*/ 5755 h 10000"/>
                    <a:gd name="connsiteX132" fmla="*/ 3295 w 10703"/>
                    <a:gd name="connsiteY132" fmla="*/ 5884 h 10000"/>
                    <a:gd name="connsiteX133" fmla="*/ 3494 w 10703"/>
                    <a:gd name="connsiteY133" fmla="*/ 5898 h 10000"/>
                    <a:gd name="connsiteX134" fmla="*/ 3382 w 10703"/>
                    <a:gd name="connsiteY134" fmla="*/ 6143 h 10000"/>
                    <a:gd name="connsiteX135" fmla="*/ 3355 w 10703"/>
                    <a:gd name="connsiteY135" fmla="*/ 6392 h 10000"/>
                    <a:gd name="connsiteX136" fmla="*/ 3708 w 10703"/>
                    <a:gd name="connsiteY136" fmla="*/ 6314 h 10000"/>
                    <a:gd name="connsiteX137" fmla="*/ 3752 w 10703"/>
                    <a:gd name="connsiteY137" fmla="*/ 6451 h 10000"/>
                    <a:gd name="connsiteX138" fmla="*/ 4021 w 10703"/>
                    <a:gd name="connsiteY138" fmla="*/ 6398 h 10000"/>
                    <a:gd name="connsiteX139" fmla="*/ 4149 w 10703"/>
                    <a:gd name="connsiteY139" fmla="*/ 6541 h 10000"/>
                    <a:gd name="connsiteX140" fmla="*/ 4026 w 10703"/>
                    <a:gd name="connsiteY140" fmla="*/ 6684 h 10000"/>
                    <a:gd name="connsiteX141" fmla="*/ 4306 w 10703"/>
                    <a:gd name="connsiteY141" fmla="*/ 6752 h 10000"/>
                    <a:gd name="connsiteX142" fmla="*/ 4382 w 10703"/>
                    <a:gd name="connsiteY142" fmla="*/ 6957 h 10000"/>
                    <a:gd name="connsiteX143" fmla="*/ 4064 w 10703"/>
                    <a:gd name="connsiteY143" fmla="*/ 6923 h 10000"/>
                    <a:gd name="connsiteX144" fmla="*/ 3907 w 10703"/>
                    <a:gd name="connsiteY144" fmla="*/ 7100 h 10000"/>
                    <a:gd name="connsiteX145" fmla="*/ 4089 w 10703"/>
                    <a:gd name="connsiteY145" fmla="*/ 7142 h 10000"/>
                    <a:gd name="connsiteX146" fmla="*/ 4116 w 10703"/>
                    <a:gd name="connsiteY146" fmla="*/ 7280 h 10000"/>
                    <a:gd name="connsiteX147" fmla="*/ 4439 w 10703"/>
                    <a:gd name="connsiteY147" fmla="*/ 7195 h 10000"/>
                    <a:gd name="connsiteX148" fmla="*/ 4594 w 10703"/>
                    <a:gd name="connsiteY148" fmla="*/ 7456 h 10000"/>
                    <a:gd name="connsiteX149" fmla="*/ 4651 w 10703"/>
                    <a:gd name="connsiteY149" fmla="*/ 7698 h 10000"/>
                    <a:gd name="connsiteX150" fmla="*/ 4888 w 10703"/>
                    <a:gd name="connsiteY150" fmla="*/ 7642 h 10000"/>
                    <a:gd name="connsiteX151" fmla="*/ 4831 w 10703"/>
                    <a:gd name="connsiteY151" fmla="*/ 7841 h 10000"/>
                    <a:gd name="connsiteX152" fmla="*/ 4912 w 10703"/>
                    <a:gd name="connsiteY152" fmla="*/ 8304 h 10000"/>
                    <a:gd name="connsiteX153" fmla="*/ 5026 w 10703"/>
                    <a:gd name="connsiteY153" fmla="*/ 8377 h 10000"/>
                    <a:gd name="connsiteX154" fmla="*/ 5143 w 10703"/>
                    <a:gd name="connsiteY154" fmla="*/ 8453 h 10000"/>
                    <a:gd name="connsiteX155" fmla="*/ 5246 w 10703"/>
                    <a:gd name="connsiteY155" fmla="*/ 8815 h 10000"/>
                    <a:gd name="connsiteX156" fmla="*/ 5426 w 10703"/>
                    <a:gd name="connsiteY156" fmla="*/ 8961 h 10000"/>
                    <a:gd name="connsiteX157" fmla="*/ 5730 w 10703"/>
                    <a:gd name="connsiteY157" fmla="*/ 8972 h 10000"/>
                    <a:gd name="connsiteX158" fmla="*/ 5717 w 10703"/>
                    <a:gd name="connsiteY158" fmla="*/ 9315 h 10000"/>
                    <a:gd name="connsiteX159" fmla="*/ 5991 w 10703"/>
                    <a:gd name="connsiteY159" fmla="*/ 9239 h 10000"/>
                    <a:gd name="connsiteX160" fmla="*/ 5939 w 10703"/>
                    <a:gd name="connsiteY160" fmla="*/ 8810 h 10000"/>
                    <a:gd name="connsiteX161" fmla="*/ 6094 w 10703"/>
                    <a:gd name="connsiteY161" fmla="*/ 8714 h 10000"/>
                    <a:gd name="connsiteX162" fmla="*/ 6342 w 10703"/>
                    <a:gd name="connsiteY162" fmla="*/ 8911 h 10000"/>
                    <a:gd name="connsiteX163" fmla="*/ 6559 w 10703"/>
                    <a:gd name="connsiteY163" fmla="*/ 9020 h 10000"/>
                    <a:gd name="connsiteX164" fmla="*/ 6755 w 10703"/>
                    <a:gd name="connsiteY164" fmla="*/ 9217 h 10000"/>
                    <a:gd name="connsiteX165" fmla="*/ 6934 w 10703"/>
                    <a:gd name="connsiteY165" fmla="*/ 9427 h 10000"/>
                    <a:gd name="connsiteX166" fmla="*/ 7306 w 10703"/>
                    <a:gd name="connsiteY166" fmla="*/ 9556 h 10000"/>
                    <a:gd name="connsiteX167" fmla="*/ 7695 w 10703"/>
                    <a:gd name="connsiteY167" fmla="*/ 9756 h 10000"/>
                    <a:gd name="connsiteX168" fmla="*/ 7891 w 10703"/>
                    <a:gd name="connsiteY168" fmla="*/ 10000 h 10000"/>
                    <a:gd name="connsiteX169" fmla="*/ 8184 w 10703"/>
                    <a:gd name="connsiteY169" fmla="*/ 9986 h 10000"/>
                    <a:gd name="connsiteX170" fmla="*/ 8464 w 10703"/>
                    <a:gd name="connsiteY170" fmla="*/ 9837 h 10000"/>
                    <a:gd name="connsiteX171" fmla="*/ 8575 w 10703"/>
                    <a:gd name="connsiteY171" fmla="*/ 9649 h 10000"/>
                    <a:gd name="connsiteX172" fmla="*/ 8722 w 10703"/>
                    <a:gd name="connsiteY172" fmla="*/ 9410 h 10000"/>
                    <a:gd name="connsiteX173" fmla="*/ 9399 w 10703"/>
                    <a:gd name="connsiteY173" fmla="*/ 9610 h 10000"/>
                    <a:gd name="connsiteX174" fmla="*/ 9396 w 10703"/>
                    <a:gd name="connsiteY174" fmla="*/ 9332 h 10000"/>
                    <a:gd name="connsiteX175" fmla="*/ 9535 w 10703"/>
                    <a:gd name="connsiteY175" fmla="*/ 9222 h 10000"/>
                    <a:gd name="connsiteX176" fmla="*/ 9535 w 10703"/>
                    <a:gd name="connsiteY176" fmla="*/ 8953 h 10000"/>
                    <a:gd name="connsiteX177" fmla="*/ 9562 w 10703"/>
                    <a:gd name="connsiteY177" fmla="*/ 8681 h 10000"/>
                    <a:gd name="connsiteX178" fmla="*/ 9377 w 10703"/>
                    <a:gd name="connsiteY178" fmla="*/ 8577 h 10000"/>
                    <a:gd name="connsiteX179" fmla="*/ 9287 w 10703"/>
                    <a:gd name="connsiteY179" fmla="*/ 8203 h 10000"/>
                    <a:gd name="connsiteX180" fmla="*/ 9453 w 10703"/>
                    <a:gd name="connsiteY180" fmla="*/ 7984 h 10000"/>
                    <a:gd name="connsiteX181" fmla="*/ 10016 w 10703"/>
                    <a:gd name="connsiteY181" fmla="*/ 7720 h 10000"/>
                    <a:gd name="connsiteX182" fmla="*/ 10173 w 10703"/>
                    <a:gd name="connsiteY182" fmla="*/ 7299 h 10000"/>
                    <a:gd name="connsiteX183" fmla="*/ 10698 w 10703"/>
                    <a:gd name="connsiteY183" fmla="*/ 7019 h 10000"/>
                    <a:gd name="connsiteX184" fmla="*/ 10703 w 10703"/>
                    <a:gd name="connsiteY184" fmla="*/ 6901 h 10000"/>
                    <a:gd name="connsiteX185" fmla="*/ 10304 w 10703"/>
                    <a:gd name="connsiteY185" fmla="*/ 6693 h 10000"/>
                    <a:gd name="connsiteX186" fmla="*/ 10369 w 10703"/>
                    <a:gd name="connsiteY186" fmla="*/ 6426 h 10000"/>
                    <a:gd name="connsiteX187" fmla="*/ 10331 w 10703"/>
                    <a:gd name="connsiteY187" fmla="*/ 6173 h 10000"/>
                    <a:gd name="connsiteX188" fmla="*/ 10352 w 10703"/>
                    <a:gd name="connsiteY188" fmla="*/ 5736 h 10000"/>
                    <a:gd name="connsiteX189" fmla="*/ 10138 w 10703"/>
                    <a:gd name="connsiteY189" fmla="*/ 5550 h 10000"/>
                    <a:gd name="connsiteX190" fmla="*/ 9850 w 10703"/>
                    <a:gd name="connsiteY190" fmla="*/ 5463 h 10000"/>
                    <a:gd name="connsiteX191" fmla="*/ 9844 w 10703"/>
                    <a:gd name="connsiteY191" fmla="*/ 5261 h 10000"/>
                    <a:gd name="connsiteX192" fmla="*/ 9977 w 10703"/>
                    <a:gd name="connsiteY192" fmla="*/ 5048 h 10000"/>
                    <a:gd name="connsiteX193" fmla="*/ 9882 w 10703"/>
                    <a:gd name="connsiteY193" fmla="*/ 4879 h 10000"/>
                    <a:gd name="connsiteX194" fmla="*/ 10054 w 10703"/>
                    <a:gd name="connsiteY194" fmla="*/ 4599 h 10000"/>
                    <a:gd name="connsiteX195" fmla="*/ 10252 w 10703"/>
                    <a:gd name="connsiteY195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888 w 10703"/>
                    <a:gd name="connsiteY98" fmla="*/ 3043 h 10000"/>
                    <a:gd name="connsiteX99" fmla="*/ 1059 w 10703"/>
                    <a:gd name="connsiteY99" fmla="*/ 2939 h 10000"/>
                    <a:gd name="connsiteX100" fmla="*/ 1094 w 10703"/>
                    <a:gd name="connsiteY100" fmla="*/ 3189 h 10000"/>
                    <a:gd name="connsiteX101" fmla="*/ 1246 w 10703"/>
                    <a:gd name="connsiteY101" fmla="*/ 3119 h 10000"/>
                    <a:gd name="connsiteX102" fmla="*/ 1255 w 10703"/>
                    <a:gd name="connsiteY102" fmla="*/ 3302 h 10000"/>
                    <a:gd name="connsiteX103" fmla="*/ 47 w 10703"/>
                    <a:gd name="connsiteY103" fmla="*/ 3273 h 10000"/>
                    <a:gd name="connsiteX104" fmla="*/ 0 w 10703"/>
                    <a:gd name="connsiteY104" fmla="*/ 3414 h 10000"/>
                    <a:gd name="connsiteX105" fmla="*/ 40 w 10703"/>
                    <a:gd name="connsiteY105" fmla="*/ 3512 h 10000"/>
                    <a:gd name="connsiteX106" fmla="*/ 201 w 10703"/>
                    <a:gd name="connsiteY106" fmla="*/ 3494 h 10000"/>
                    <a:gd name="connsiteX107" fmla="*/ 178 w 10703"/>
                    <a:gd name="connsiteY107" fmla="*/ 3760 h 10000"/>
                    <a:gd name="connsiteX108" fmla="*/ 730 w 10703"/>
                    <a:gd name="connsiteY108" fmla="*/ 3871 h 10000"/>
                    <a:gd name="connsiteX109" fmla="*/ 703 w 10703"/>
                    <a:gd name="connsiteY109" fmla="*/ 4102 h 10000"/>
                    <a:gd name="connsiteX110" fmla="*/ 1045 w 10703"/>
                    <a:gd name="connsiteY110" fmla="*/ 4144 h 10000"/>
                    <a:gd name="connsiteX111" fmla="*/ 1233 w 10703"/>
                    <a:gd name="connsiteY111" fmla="*/ 4043 h 10000"/>
                    <a:gd name="connsiteX112" fmla="*/ 1396 w 10703"/>
                    <a:gd name="connsiteY112" fmla="*/ 4088 h 10000"/>
                    <a:gd name="connsiteX113" fmla="*/ 1437 w 10703"/>
                    <a:gd name="connsiteY113" fmla="*/ 4242 h 10000"/>
                    <a:gd name="connsiteX114" fmla="*/ 1654 w 10703"/>
                    <a:gd name="connsiteY114" fmla="*/ 4191 h 10000"/>
                    <a:gd name="connsiteX115" fmla="*/ 1727 w 10703"/>
                    <a:gd name="connsiteY115" fmla="*/ 4363 h 10000"/>
                    <a:gd name="connsiteX116" fmla="*/ 1874 w 10703"/>
                    <a:gd name="connsiteY116" fmla="*/ 4422 h 10000"/>
                    <a:gd name="connsiteX117" fmla="*/ 1896 w 10703"/>
                    <a:gd name="connsiteY117" fmla="*/ 4641 h 10000"/>
                    <a:gd name="connsiteX118" fmla="*/ 2162 w 10703"/>
                    <a:gd name="connsiteY118" fmla="*/ 4610 h 10000"/>
                    <a:gd name="connsiteX119" fmla="*/ 2238 w 10703"/>
                    <a:gd name="connsiteY119" fmla="*/ 4747 h 10000"/>
                    <a:gd name="connsiteX120" fmla="*/ 2211 w 10703"/>
                    <a:gd name="connsiteY120" fmla="*/ 4961 h 10000"/>
                    <a:gd name="connsiteX121" fmla="*/ 2045 w 10703"/>
                    <a:gd name="connsiteY121" fmla="*/ 4966 h 10000"/>
                    <a:gd name="connsiteX122" fmla="*/ 1882 w 10703"/>
                    <a:gd name="connsiteY122" fmla="*/ 5255 h 10000"/>
                    <a:gd name="connsiteX123" fmla="*/ 2124 w 10703"/>
                    <a:gd name="connsiteY123" fmla="*/ 5357 h 10000"/>
                    <a:gd name="connsiteX124" fmla="*/ 2200 w 10703"/>
                    <a:gd name="connsiteY124" fmla="*/ 5494 h 10000"/>
                    <a:gd name="connsiteX125" fmla="*/ 2363 w 10703"/>
                    <a:gd name="connsiteY125" fmla="*/ 5222 h 10000"/>
                    <a:gd name="connsiteX126" fmla="*/ 2646 w 10703"/>
                    <a:gd name="connsiteY126" fmla="*/ 5208 h 10000"/>
                    <a:gd name="connsiteX127" fmla="*/ 2855 w 10703"/>
                    <a:gd name="connsiteY127" fmla="*/ 5340 h 10000"/>
                    <a:gd name="connsiteX128" fmla="*/ 2733 w 10703"/>
                    <a:gd name="connsiteY128" fmla="*/ 5466 h 10000"/>
                    <a:gd name="connsiteX129" fmla="*/ 2896 w 10703"/>
                    <a:gd name="connsiteY129" fmla="*/ 5542 h 10000"/>
                    <a:gd name="connsiteX130" fmla="*/ 2882 w 10703"/>
                    <a:gd name="connsiteY130" fmla="*/ 5809 h 10000"/>
                    <a:gd name="connsiteX131" fmla="*/ 3102 w 10703"/>
                    <a:gd name="connsiteY131" fmla="*/ 5755 h 10000"/>
                    <a:gd name="connsiteX132" fmla="*/ 3295 w 10703"/>
                    <a:gd name="connsiteY132" fmla="*/ 5884 h 10000"/>
                    <a:gd name="connsiteX133" fmla="*/ 3494 w 10703"/>
                    <a:gd name="connsiteY133" fmla="*/ 5898 h 10000"/>
                    <a:gd name="connsiteX134" fmla="*/ 3382 w 10703"/>
                    <a:gd name="connsiteY134" fmla="*/ 6143 h 10000"/>
                    <a:gd name="connsiteX135" fmla="*/ 3355 w 10703"/>
                    <a:gd name="connsiteY135" fmla="*/ 6392 h 10000"/>
                    <a:gd name="connsiteX136" fmla="*/ 3708 w 10703"/>
                    <a:gd name="connsiteY136" fmla="*/ 6314 h 10000"/>
                    <a:gd name="connsiteX137" fmla="*/ 3752 w 10703"/>
                    <a:gd name="connsiteY137" fmla="*/ 6451 h 10000"/>
                    <a:gd name="connsiteX138" fmla="*/ 4021 w 10703"/>
                    <a:gd name="connsiteY138" fmla="*/ 6398 h 10000"/>
                    <a:gd name="connsiteX139" fmla="*/ 4149 w 10703"/>
                    <a:gd name="connsiteY139" fmla="*/ 6541 h 10000"/>
                    <a:gd name="connsiteX140" fmla="*/ 4026 w 10703"/>
                    <a:gd name="connsiteY140" fmla="*/ 6684 h 10000"/>
                    <a:gd name="connsiteX141" fmla="*/ 4306 w 10703"/>
                    <a:gd name="connsiteY141" fmla="*/ 6752 h 10000"/>
                    <a:gd name="connsiteX142" fmla="*/ 4382 w 10703"/>
                    <a:gd name="connsiteY142" fmla="*/ 6957 h 10000"/>
                    <a:gd name="connsiteX143" fmla="*/ 4064 w 10703"/>
                    <a:gd name="connsiteY143" fmla="*/ 6923 h 10000"/>
                    <a:gd name="connsiteX144" fmla="*/ 3907 w 10703"/>
                    <a:gd name="connsiteY144" fmla="*/ 7100 h 10000"/>
                    <a:gd name="connsiteX145" fmla="*/ 4089 w 10703"/>
                    <a:gd name="connsiteY145" fmla="*/ 7142 h 10000"/>
                    <a:gd name="connsiteX146" fmla="*/ 4116 w 10703"/>
                    <a:gd name="connsiteY146" fmla="*/ 7280 h 10000"/>
                    <a:gd name="connsiteX147" fmla="*/ 4439 w 10703"/>
                    <a:gd name="connsiteY147" fmla="*/ 7195 h 10000"/>
                    <a:gd name="connsiteX148" fmla="*/ 4594 w 10703"/>
                    <a:gd name="connsiteY148" fmla="*/ 7456 h 10000"/>
                    <a:gd name="connsiteX149" fmla="*/ 4651 w 10703"/>
                    <a:gd name="connsiteY149" fmla="*/ 7698 h 10000"/>
                    <a:gd name="connsiteX150" fmla="*/ 4888 w 10703"/>
                    <a:gd name="connsiteY150" fmla="*/ 7642 h 10000"/>
                    <a:gd name="connsiteX151" fmla="*/ 4831 w 10703"/>
                    <a:gd name="connsiteY151" fmla="*/ 7841 h 10000"/>
                    <a:gd name="connsiteX152" fmla="*/ 4912 w 10703"/>
                    <a:gd name="connsiteY152" fmla="*/ 8304 h 10000"/>
                    <a:gd name="connsiteX153" fmla="*/ 5026 w 10703"/>
                    <a:gd name="connsiteY153" fmla="*/ 8377 h 10000"/>
                    <a:gd name="connsiteX154" fmla="*/ 5143 w 10703"/>
                    <a:gd name="connsiteY154" fmla="*/ 8453 h 10000"/>
                    <a:gd name="connsiteX155" fmla="*/ 5246 w 10703"/>
                    <a:gd name="connsiteY155" fmla="*/ 8815 h 10000"/>
                    <a:gd name="connsiteX156" fmla="*/ 5426 w 10703"/>
                    <a:gd name="connsiteY156" fmla="*/ 8961 h 10000"/>
                    <a:gd name="connsiteX157" fmla="*/ 5730 w 10703"/>
                    <a:gd name="connsiteY157" fmla="*/ 8972 h 10000"/>
                    <a:gd name="connsiteX158" fmla="*/ 5717 w 10703"/>
                    <a:gd name="connsiteY158" fmla="*/ 9315 h 10000"/>
                    <a:gd name="connsiteX159" fmla="*/ 5991 w 10703"/>
                    <a:gd name="connsiteY159" fmla="*/ 9239 h 10000"/>
                    <a:gd name="connsiteX160" fmla="*/ 5939 w 10703"/>
                    <a:gd name="connsiteY160" fmla="*/ 8810 h 10000"/>
                    <a:gd name="connsiteX161" fmla="*/ 6094 w 10703"/>
                    <a:gd name="connsiteY161" fmla="*/ 8714 h 10000"/>
                    <a:gd name="connsiteX162" fmla="*/ 6342 w 10703"/>
                    <a:gd name="connsiteY162" fmla="*/ 8911 h 10000"/>
                    <a:gd name="connsiteX163" fmla="*/ 6559 w 10703"/>
                    <a:gd name="connsiteY163" fmla="*/ 9020 h 10000"/>
                    <a:gd name="connsiteX164" fmla="*/ 6755 w 10703"/>
                    <a:gd name="connsiteY164" fmla="*/ 9217 h 10000"/>
                    <a:gd name="connsiteX165" fmla="*/ 6934 w 10703"/>
                    <a:gd name="connsiteY165" fmla="*/ 9427 h 10000"/>
                    <a:gd name="connsiteX166" fmla="*/ 7306 w 10703"/>
                    <a:gd name="connsiteY166" fmla="*/ 9556 h 10000"/>
                    <a:gd name="connsiteX167" fmla="*/ 7695 w 10703"/>
                    <a:gd name="connsiteY167" fmla="*/ 9756 h 10000"/>
                    <a:gd name="connsiteX168" fmla="*/ 7891 w 10703"/>
                    <a:gd name="connsiteY168" fmla="*/ 10000 h 10000"/>
                    <a:gd name="connsiteX169" fmla="*/ 8184 w 10703"/>
                    <a:gd name="connsiteY169" fmla="*/ 9986 h 10000"/>
                    <a:gd name="connsiteX170" fmla="*/ 8464 w 10703"/>
                    <a:gd name="connsiteY170" fmla="*/ 9837 h 10000"/>
                    <a:gd name="connsiteX171" fmla="*/ 8575 w 10703"/>
                    <a:gd name="connsiteY171" fmla="*/ 9649 h 10000"/>
                    <a:gd name="connsiteX172" fmla="*/ 8722 w 10703"/>
                    <a:gd name="connsiteY172" fmla="*/ 9410 h 10000"/>
                    <a:gd name="connsiteX173" fmla="*/ 9399 w 10703"/>
                    <a:gd name="connsiteY173" fmla="*/ 9610 h 10000"/>
                    <a:gd name="connsiteX174" fmla="*/ 9396 w 10703"/>
                    <a:gd name="connsiteY174" fmla="*/ 9332 h 10000"/>
                    <a:gd name="connsiteX175" fmla="*/ 9535 w 10703"/>
                    <a:gd name="connsiteY175" fmla="*/ 9222 h 10000"/>
                    <a:gd name="connsiteX176" fmla="*/ 9535 w 10703"/>
                    <a:gd name="connsiteY176" fmla="*/ 8953 h 10000"/>
                    <a:gd name="connsiteX177" fmla="*/ 9562 w 10703"/>
                    <a:gd name="connsiteY177" fmla="*/ 8681 h 10000"/>
                    <a:gd name="connsiteX178" fmla="*/ 9377 w 10703"/>
                    <a:gd name="connsiteY178" fmla="*/ 8577 h 10000"/>
                    <a:gd name="connsiteX179" fmla="*/ 9287 w 10703"/>
                    <a:gd name="connsiteY179" fmla="*/ 8203 h 10000"/>
                    <a:gd name="connsiteX180" fmla="*/ 9453 w 10703"/>
                    <a:gd name="connsiteY180" fmla="*/ 7984 h 10000"/>
                    <a:gd name="connsiteX181" fmla="*/ 10016 w 10703"/>
                    <a:gd name="connsiteY181" fmla="*/ 7720 h 10000"/>
                    <a:gd name="connsiteX182" fmla="*/ 10173 w 10703"/>
                    <a:gd name="connsiteY182" fmla="*/ 7299 h 10000"/>
                    <a:gd name="connsiteX183" fmla="*/ 10698 w 10703"/>
                    <a:gd name="connsiteY183" fmla="*/ 7019 h 10000"/>
                    <a:gd name="connsiteX184" fmla="*/ 10703 w 10703"/>
                    <a:gd name="connsiteY184" fmla="*/ 6901 h 10000"/>
                    <a:gd name="connsiteX185" fmla="*/ 10304 w 10703"/>
                    <a:gd name="connsiteY185" fmla="*/ 6693 h 10000"/>
                    <a:gd name="connsiteX186" fmla="*/ 10369 w 10703"/>
                    <a:gd name="connsiteY186" fmla="*/ 6426 h 10000"/>
                    <a:gd name="connsiteX187" fmla="*/ 10331 w 10703"/>
                    <a:gd name="connsiteY187" fmla="*/ 6173 h 10000"/>
                    <a:gd name="connsiteX188" fmla="*/ 10352 w 10703"/>
                    <a:gd name="connsiteY188" fmla="*/ 5736 h 10000"/>
                    <a:gd name="connsiteX189" fmla="*/ 10138 w 10703"/>
                    <a:gd name="connsiteY189" fmla="*/ 5550 h 10000"/>
                    <a:gd name="connsiteX190" fmla="*/ 9850 w 10703"/>
                    <a:gd name="connsiteY190" fmla="*/ 5463 h 10000"/>
                    <a:gd name="connsiteX191" fmla="*/ 9844 w 10703"/>
                    <a:gd name="connsiteY191" fmla="*/ 5261 h 10000"/>
                    <a:gd name="connsiteX192" fmla="*/ 9977 w 10703"/>
                    <a:gd name="connsiteY192" fmla="*/ 5048 h 10000"/>
                    <a:gd name="connsiteX193" fmla="*/ 9882 w 10703"/>
                    <a:gd name="connsiteY193" fmla="*/ 4879 h 10000"/>
                    <a:gd name="connsiteX194" fmla="*/ 10054 w 10703"/>
                    <a:gd name="connsiteY194" fmla="*/ 4599 h 10000"/>
                    <a:gd name="connsiteX195" fmla="*/ 10252 w 10703"/>
                    <a:gd name="connsiteY195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888 w 10703"/>
                    <a:gd name="connsiteY98" fmla="*/ 3043 h 10000"/>
                    <a:gd name="connsiteX99" fmla="*/ 1059 w 10703"/>
                    <a:gd name="connsiteY99" fmla="*/ 2939 h 10000"/>
                    <a:gd name="connsiteX100" fmla="*/ 1094 w 10703"/>
                    <a:gd name="connsiteY100" fmla="*/ 3189 h 10000"/>
                    <a:gd name="connsiteX101" fmla="*/ 1246 w 10703"/>
                    <a:gd name="connsiteY101" fmla="*/ 3119 h 10000"/>
                    <a:gd name="connsiteX102" fmla="*/ 266 w 10703"/>
                    <a:gd name="connsiteY102" fmla="*/ 3177 h 10000"/>
                    <a:gd name="connsiteX103" fmla="*/ 47 w 10703"/>
                    <a:gd name="connsiteY103" fmla="*/ 3273 h 10000"/>
                    <a:gd name="connsiteX104" fmla="*/ 0 w 10703"/>
                    <a:gd name="connsiteY104" fmla="*/ 3414 h 10000"/>
                    <a:gd name="connsiteX105" fmla="*/ 40 w 10703"/>
                    <a:gd name="connsiteY105" fmla="*/ 3512 h 10000"/>
                    <a:gd name="connsiteX106" fmla="*/ 201 w 10703"/>
                    <a:gd name="connsiteY106" fmla="*/ 3494 h 10000"/>
                    <a:gd name="connsiteX107" fmla="*/ 178 w 10703"/>
                    <a:gd name="connsiteY107" fmla="*/ 3760 h 10000"/>
                    <a:gd name="connsiteX108" fmla="*/ 730 w 10703"/>
                    <a:gd name="connsiteY108" fmla="*/ 3871 h 10000"/>
                    <a:gd name="connsiteX109" fmla="*/ 703 w 10703"/>
                    <a:gd name="connsiteY109" fmla="*/ 4102 h 10000"/>
                    <a:gd name="connsiteX110" fmla="*/ 1045 w 10703"/>
                    <a:gd name="connsiteY110" fmla="*/ 4144 h 10000"/>
                    <a:gd name="connsiteX111" fmla="*/ 1233 w 10703"/>
                    <a:gd name="connsiteY111" fmla="*/ 4043 h 10000"/>
                    <a:gd name="connsiteX112" fmla="*/ 1396 w 10703"/>
                    <a:gd name="connsiteY112" fmla="*/ 4088 h 10000"/>
                    <a:gd name="connsiteX113" fmla="*/ 1437 w 10703"/>
                    <a:gd name="connsiteY113" fmla="*/ 4242 h 10000"/>
                    <a:gd name="connsiteX114" fmla="*/ 1654 w 10703"/>
                    <a:gd name="connsiteY114" fmla="*/ 4191 h 10000"/>
                    <a:gd name="connsiteX115" fmla="*/ 1727 w 10703"/>
                    <a:gd name="connsiteY115" fmla="*/ 4363 h 10000"/>
                    <a:gd name="connsiteX116" fmla="*/ 1874 w 10703"/>
                    <a:gd name="connsiteY116" fmla="*/ 4422 h 10000"/>
                    <a:gd name="connsiteX117" fmla="*/ 1896 w 10703"/>
                    <a:gd name="connsiteY117" fmla="*/ 4641 h 10000"/>
                    <a:gd name="connsiteX118" fmla="*/ 2162 w 10703"/>
                    <a:gd name="connsiteY118" fmla="*/ 4610 h 10000"/>
                    <a:gd name="connsiteX119" fmla="*/ 2238 w 10703"/>
                    <a:gd name="connsiteY119" fmla="*/ 4747 h 10000"/>
                    <a:gd name="connsiteX120" fmla="*/ 2211 w 10703"/>
                    <a:gd name="connsiteY120" fmla="*/ 4961 h 10000"/>
                    <a:gd name="connsiteX121" fmla="*/ 2045 w 10703"/>
                    <a:gd name="connsiteY121" fmla="*/ 4966 h 10000"/>
                    <a:gd name="connsiteX122" fmla="*/ 1882 w 10703"/>
                    <a:gd name="connsiteY122" fmla="*/ 5255 h 10000"/>
                    <a:gd name="connsiteX123" fmla="*/ 2124 w 10703"/>
                    <a:gd name="connsiteY123" fmla="*/ 5357 h 10000"/>
                    <a:gd name="connsiteX124" fmla="*/ 2200 w 10703"/>
                    <a:gd name="connsiteY124" fmla="*/ 5494 h 10000"/>
                    <a:gd name="connsiteX125" fmla="*/ 2363 w 10703"/>
                    <a:gd name="connsiteY125" fmla="*/ 5222 h 10000"/>
                    <a:gd name="connsiteX126" fmla="*/ 2646 w 10703"/>
                    <a:gd name="connsiteY126" fmla="*/ 5208 h 10000"/>
                    <a:gd name="connsiteX127" fmla="*/ 2855 w 10703"/>
                    <a:gd name="connsiteY127" fmla="*/ 5340 h 10000"/>
                    <a:gd name="connsiteX128" fmla="*/ 2733 w 10703"/>
                    <a:gd name="connsiteY128" fmla="*/ 5466 h 10000"/>
                    <a:gd name="connsiteX129" fmla="*/ 2896 w 10703"/>
                    <a:gd name="connsiteY129" fmla="*/ 5542 h 10000"/>
                    <a:gd name="connsiteX130" fmla="*/ 2882 w 10703"/>
                    <a:gd name="connsiteY130" fmla="*/ 5809 h 10000"/>
                    <a:gd name="connsiteX131" fmla="*/ 3102 w 10703"/>
                    <a:gd name="connsiteY131" fmla="*/ 5755 h 10000"/>
                    <a:gd name="connsiteX132" fmla="*/ 3295 w 10703"/>
                    <a:gd name="connsiteY132" fmla="*/ 5884 h 10000"/>
                    <a:gd name="connsiteX133" fmla="*/ 3494 w 10703"/>
                    <a:gd name="connsiteY133" fmla="*/ 5898 h 10000"/>
                    <a:gd name="connsiteX134" fmla="*/ 3382 w 10703"/>
                    <a:gd name="connsiteY134" fmla="*/ 6143 h 10000"/>
                    <a:gd name="connsiteX135" fmla="*/ 3355 w 10703"/>
                    <a:gd name="connsiteY135" fmla="*/ 6392 h 10000"/>
                    <a:gd name="connsiteX136" fmla="*/ 3708 w 10703"/>
                    <a:gd name="connsiteY136" fmla="*/ 6314 h 10000"/>
                    <a:gd name="connsiteX137" fmla="*/ 3752 w 10703"/>
                    <a:gd name="connsiteY137" fmla="*/ 6451 h 10000"/>
                    <a:gd name="connsiteX138" fmla="*/ 4021 w 10703"/>
                    <a:gd name="connsiteY138" fmla="*/ 6398 h 10000"/>
                    <a:gd name="connsiteX139" fmla="*/ 4149 w 10703"/>
                    <a:gd name="connsiteY139" fmla="*/ 6541 h 10000"/>
                    <a:gd name="connsiteX140" fmla="*/ 4026 w 10703"/>
                    <a:gd name="connsiteY140" fmla="*/ 6684 h 10000"/>
                    <a:gd name="connsiteX141" fmla="*/ 4306 w 10703"/>
                    <a:gd name="connsiteY141" fmla="*/ 6752 h 10000"/>
                    <a:gd name="connsiteX142" fmla="*/ 4382 w 10703"/>
                    <a:gd name="connsiteY142" fmla="*/ 6957 h 10000"/>
                    <a:gd name="connsiteX143" fmla="*/ 4064 w 10703"/>
                    <a:gd name="connsiteY143" fmla="*/ 6923 h 10000"/>
                    <a:gd name="connsiteX144" fmla="*/ 3907 w 10703"/>
                    <a:gd name="connsiteY144" fmla="*/ 7100 h 10000"/>
                    <a:gd name="connsiteX145" fmla="*/ 4089 w 10703"/>
                    <a:gd name="connsiteY145" fmla="*/ 7142 h 10000"/>
                    <a:gd name="connsiteX146" fmla="*/ 4116 w 10703"/>
                    <a:gd name="connsiteY146" fmla="*/ 7280 h 10000"/>
                    <a:gd name="connsiteX147" fmla="*/ 4439 w 10703"/>
                    <a:gd name="connsiteY147" fmla="*/ 7195 h 10000"/>
                    <a:gd name="connsiteX148" fmla="*/ 4594 w 10703"/>
                    <a:gd name="connsiteY148" fmla="*/ 7456 h 10000"/>
                    <a:gd name="connsiteX149" fmla="*/ 4651 w 10703"/>
                    <a:gd name="connsiteY149" fmla="*/ 7698 h 10000"/>
                    <a:gd name="connsiteX150" fmla="*/ 4888 w 10703"/>
                    <a:gd name="connsiteY150" fmla="*/ 7642 h 10000"/>
                    <a:gd name="connsiteX151" fmla="*/ 4831 w 10703"/>
                    <a:gd name="connsiteY151" fmla="*/ 7841 h 10000"/>
                    <a:gd name="connsiteX152" fmla="*/ 4912 w 10703"/>
                    <a:gd name="connsiteY152" fmla="*/ 8304 h 10000"/>
                    <a:gd name="connsiteX153" fmla="*/ 5026 w 10703"/>
                    <a:gd name="connsiteY153" fmla="*/ 8377 h 10000"/>
                    <a:gd name="connsiteX154" fmla="*/ 5143 w 10703"/>
                    <a:gd name="connsiteY154" fmla="*/ 8453 h 10000"/>
                    <a:gd name="connsiteX155" fmla="*/ 5246 w 10703"/>
                    <a:gd name="connsiteY155" fmla="*/ 8815 h 10000"/>
                    <a:gd name="connsiteX156" fmla="*/ 5426 w 10703"/>
                    <a:gd name="connsiteY156" fmla="*/ 8961 h 10000"/>
                    <a:gd name="connsiteX157" fmla="*/ 5730 w 10703"/>
                    <a:gd name="connsiteY157" fmla="*/ 8972 h 10000"/>
                    <a:gd name="connsiteX158" fmla="*/ 5717 w 10703"/>
                    <a:gd name="connsiteY158" fmla="*/ 9315 h 10000"/>
                    <a:gd name="connsiteX159" fmla="*/ 5991 w 10703"/>
                    <a:gd name="connsiteY159" fmla="*/ 9239 h 10000"/>
                    <a:gd name="connsiteX160" fmla="*/ 5939 w 10703"/>
                    <a:gd name="connsiteY160" fmla="*/ 8810 h 10000"/>
                    <a:gd name="connsiteX161" fmla="*/ 6094 w 10703"/>
                    <a:gd name="connsiteY161" fmla="*/ 8714 h 10000"/>
                    <a:gd name="connsiteX162" fmla="*/ 6342 w 10703"/>
                    <a:gd name="connsiteY162" fmla="*/ 8911 h 10000"/>
                    <a:gd name="connsiteX163" fmla="*/ 6559 w 10703"/>
                    <a:gd name="connsiteY163" fmla="*/ 9020 h 10000"/>
                    <a:gd name="connsiteX164" fmla="*/ 6755 w 10703"/>
                    <a:gd name="connsiteY164" fmla="*/ 9217 h 10000"/>
                    <a:gd name="connsiteX165" fmla="*/ 6934 w 10703"/>
                    <a:gd name="connsiteY165" fmla="*/ 9427 h 10000"/>
                    <a:gd name="connsiteX166" fmla="*/ 7306 w 10703"/>
                    <a:gd name="connsiteY166" fmla="*/ 9556 h 10000"/>
                    <a:gd name="connsiteX167" fmla="*/ 7695 w 10703"/>
                    <a:gd name="connsiteY167" fmla="*/ 9756 h 10000"/>
                    <a:gd name="connsiteX168" fmla="*/ 7891 w 10703"/>
                    <a:gd name="connsiteY168" fmla="*/ 10000 h 10000"/>
                    <a:gd name="connsiteX169" fmla="*/ 8184 w 10703"/>
                    <a:gd name="connsiteY169" fmla="*/ 9986 h 10000"/>
                    <a:gd name="connsiteX170" fmla="*/ 8464 w 10703"/>
                    <a:gd name="connsiteY170" fmla="*/ 9837 h 10000"/>
                    <a:gd name="connsiteX171" fmla="*/ 8575 w 10703"/>
                    <a:gd name="connsiteY171" fmla="*/ 9649 h 10000"/>
                    <a:gd name="connsiteX172" fmla="*/ 8722 w 10703"/>
                    <a:gd name="connsiteY172" fmla="*/ 9410 h 10000"/>
                    <a:gd name="connsiteX173" fmla="*/ 9399 w 10703"/>
                    <a:gd name="connsiteY173" fmla="*/ 9610 h 10000"/>
                    <a:gd name="connsiteX174" fmla="*/ 9396 w 10703"/>
                    <a:gd name="connsiteY174" fmla="*/ 9332 h 10000"/>
                    <a:gd name="connsiteX175" fmla="*/ 9535 w 10703"/>
                    <a:gd name="connsiteY175" fmla="*/ 9222 h 10000"/>
                    <a:gd name="connsiteX176" fmla="*/ 9535 w 10703"/>
                    <a:gd name="connsiteY176" fmla="*/ 8953 h 10000"/>
                    <a:gd name="connsiteX177" fmla="*/ 9562 w 10703"/>
                    <a:gd name="connsiteY177" fmla="*/ 8681 h 10000"/>
                    <a:gd name="connsiteX178" fmla="*/ 9377 w 10703"/>
                    <a:gd name="connsiteY178" fmla="*/ 8577 h 10000"/>
                    <a:gd name="connsiteX179" fmla="*/ 9287 w 10703"/>
                    <a:gd name="connsiteY179" fmla="*/ 8203 h 10000"/>
                    <a:gd name="connsiteX180" fmla="*/ 9453 w 10703"/>
                    <a:gd name="connsiteY180" fmla="*/ 7984 h 10000"/>
                    <a:gd name="connsiteX181" fmla="*/ 10016 w 10703"/>
                    <a:gd name="connsiteY181" fmla="*/ 7720 h 10000"/>
                    <a:gd name="connsiteX182" fmla="*/ 10173 w 10703"/>
                    <a:gd name="connsiteY182" fmla="*/ 7299 h 10000"/>
                    <a:gd name="connsiteX183" fmla="*/ 10698 w 10703"/>
                    <a:gd name="connsiteY183" fmla="*/ 7019 h 10000"/>
                    <a:gd name="connsiteX184" fmla="*/ 10703 w 10703"/>
                    <a:gd name="connsiteY184" fmla="*/ 6901 h 10000"/>
                    <a:gd name="connsiteX185" fmla="*/ 10304 w 10703"/>
                    <a:gd name="connsiteY185" fmla="*/ 6693 h 10000"/>
                    <a:gd name="connsiteX186" fmla="*/ 10369 w 10703"/>
                    <a:gd name="connsiteY186" fmla="*/ 6426 h 10000"/>
                    <a:gd name="connsiteX187" fmla="*/ 10331 w 10703"/>
                    <a:gd name="connsiteY187" fmla="*/ 6173 h 10000"/>
                    <a:gd name="connsiteX188" fmla="*/ 10352 w 10703"/>
                    <a:gd name="connsiteY188" fmla="*/ 5736 h 10000"/>
                    <a:gd name="connsiteX189" fmla="*/ 10138 w 10703"/>
                    <a:gd name="connsiteY189" fmla="*/ 5550 h 10000"/>
                    <a:gd name="connsiteX190" fmla="*/ 9850 w 10703"/>
                    <a:gd name="connsiteY190" fmla="*/ 5463 h 10000"/>
                    <a:gd name="connsiteX191" fmla="*/ 9844 w 10703"/>
                    <a:gd name="connsiteY191" fmla="*/ 5261 h 10000"/>
                    <a:gd name="connsiteX192" fmla="*/ 9977 w 10703"/>
                    <a:gd name="connsiteY192" fmla="*/ 5048 h 10000"/>
                    <a:gd name="connsiteX193" fmla="*/ 9882 w 10703"/>
                    <a:gd name="connsiteY193" fmla="*/ 4879 h 10000"/>
                    <a:gd name="connsiteX194" fmla="*/ 10054 w 10703"/>
                    <a:gd name="connsiteY194" fmla="*/ 4599 h 10000"/>
                    <a:gd name="connsiteX195" fmla="*/ 10252 w 10703"/>
                    <a:gd name="connsiteY195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888 w 10703"/>
                    <a:gd name="connsiteY98" fmla="*/ 3043 h 10000"/>
                    <a:gd name="connsiteX99" fmla="*/ 1059 w 10703"/>
                    <a:gd name="connsiteY99" fmla="*/ 2939 h 10000"/>
                    <a:gd name="connsiteX100" fmla="*/ 2143 w 10703"/>
                    <a:gd name="connsiteY100" fmla="*/ 3272 h 10000"/>
                    <a:gd name="connsiteX101" fmla="*/ 1246 w 10703"/>
                    <a:gd name="connsiteY101" fmla="*/ 3119 h 10000"/>
                    <a:gd name="connsiteX102" fmla="*/ 266 w 10703"/>
                    <a:gd name="connsiteY102" fmla="*/ 3177 h 10000"/>
                    <a:gd name="connsiteX103" fmla="*/ 47 w 10703"/>
                    <a:gd name="connsiteY103" fmla="*/ 3273 h 10000"/>
                    <a:gd name="connsiteX104" fmla="*/ 0 w 10703"/>
                    <a:gd name="connsiteY104" fmla="*/ 3414 h 10000"/>
                    <a:gd name="connsiteX105" fmla="*/ 40 w 10703"/>
                    <a:gd name="connsiteY105" fmla="*/ 3512 h 10000"/>
                    <a:gd name="connsiteX106" fmla="*/ 201 w 10703"/>
                    <a:gd name="connsiteY106" fmla="*/ 3494 h 10000"/>
                    <a:gd name="connsiteX107" fmla="*/ 178 w 10703"/>
                    <a:gd name="connsiteY107" fmla="*/ 3760 h 10000"/>
                    <a:gd name="connsiteX108" fmla="*/ 730 w 10703"/>
                    <a:gd name="connsiteY108" fmla="*/ 3871 h 10000"/>
                    <a:gd name="connsiteX109" fmla="*/ 703 w 10703"/>
                    <a:gd name="connsiteY109" fmla="*/ 4102 h 10000"/>
                    <a:gd name="connsiteX110" fmla="*/ 1045 w 10703"/>
                    <a:gd name="connsiteY110" fmla="*/ 4144 h 10000"/>
                    <a:gd name="connsiteX111" fmla="*/ 1233 w 10703"/>
                    <a:gd name="connsiteY111" fmla="*/ 4043 h 10000"/>
                    <a:gd name="connsiteX112" fmla="*/ 1396 w 10703"/>
                    <a:gd name="connsiteY112" fmla="*/ 4088 h 10000"/>
                    <a:gd name="connsiteX113" fmla="*/ 1437 w 10703"/>
                    <a:gd name="connsiteY113" fmla="*/ 4242 h 10000"/>
                    <a:gd name="connsiteX114" fmla="*/ 1654 w 10703"/>
                    <a:gd name="connsiteY114" fmla="*/ 4191 h 10000"/>
                    <a:gd name="connsiteX115" fmla="*/ 1727 w 10703"/>
                    <a:gd name="connsiteY115" fmla="*/ 4363 h 10000"/>
                    <a:gd name="connsiteX116" fmla="*/ 1874 w 10703"/>
                    <a:gd name="connsiteY116" fmla="*/ 4422 h 10000"/>
                    <a:gd name="connsiteX117" fmla="*/ 1896 w 10703"/>
                    <a:gd name="connsiteY117" fmla="*/ 4641 h 10000"/>
                    <a:gd name="connsiteX118" fmla="*/ 2162 w 10703"/>
                    <a:gd name="connsiteY118" fmla="*/ 4610 h 10000"/>
                    <a:gd name="connsiteX119" fmla="*/ 2238 w 10703"/>
                    <a:gd name="connsiteY119" fmla="*/ 4747 h 10000"/>
                    <a:gd name="connsiteX120" fmla="*/ 2211 w 10703"/>
                    <a:gd name="connsiteY120" fmla="*/ 4961 h 10000"/>
                    <a:gd name="connsiteX121" fmla="*/ 2045 w 10703"/>
                    <a:gd name="connsiteY121" fmla="*/ 4966 h 10000"/>
                    <a:gd name="connsiteX122" fmla="*/ 1882 w 10703"/>
                    <a:gd name="connsiteY122" fmla="*/ 5255 h 10000"/>
                    <a:gd name="connsiteX123" fmla="*/ 2124 w 10703"/>
                    <a:gd name="connsiteY123" fmla="*/ 5357 h 10000"/>
                    <a:gd name="connsiteX124" fmla="*/ 2200 w 10703"/>
                    <a:gd name="connsiteY124" fmla="*/ 5494 h 10000"/>
                    <a:gd name="connsiteX125" fmla="*/ 2363 w 10703"/>
                    <a:gd name="connsiteY125" fmla="*/ 5222 h 10000"/>
                    <a:gd name="connsiteX126" fmla="*/ 2646 w 10703"/>
                    <a:gd name="connsiteY126" fmla="*/ 5208 h 10000"/>
                    <a:gd name="connsiteX127" fmla="*/ 2855 w 10703"/>
                    <a:gd name="connsiteY127" fmla="*/ 5340 h 10000"/>
                    <a:gd name="connsiteX128" fmla="*/ 2733 w 10703"/>
                    <a:gd name="connsiteY128" fmla="*/ 5466 h 10000"/>
                    <a:gd name="connsiteX129" fmla="*/ 2896 w 10703"/>
                    <a:gd name="connsiteY129" fmla="*/ 5542 h 10000"/>
                    <a:gd name="connsiteX130" fmla="*/ 2882 w 10703"/>
                    <a:gd name="connsiteY130" fmla="*/ 5809 h 10000"/>
                    <a:gd name="connsiteX131" fmla="*/ 3102 w 10703"/>
                    <a:gd name="connsiteY131" fmla="*/ 5755 h 10000"/>
                    <a:gd name="connsiteX132" fmla="*/ 3295 w 10703"/>
                    <a:gd name="connsiteY132" fmla="*/ 5884 h 10000"/>
                    <a:gd name="connsiteX133" fmla="*/ 3494 w 10703"/>
                    <a:gd name="connsiteY133" fmla="*/ 5898 h 10000"/>
                    <a:gd name="connsiteX134" fmla="*/ 3382 w 10703"/>
                    <a:gd name="connsiteY134" fmla="*/ 6143 h 10000"/>
                    <a:gd name="connsiteX135" fmla="*/ 3355 w 10703"/>
                    <a:gd name="connsiteY135" fmla="*/ 6392 h 10000"/>
                    <a:gd name="connsiteX136" fmla="*/ 3708 w 10703"/>
                    <a:gd name="connsiteY136" fmla="*/ 6314 h 10000"/>
                    <a:gd name="connsiteX137" fmla="*/ 3752 w 10703"/>
                    <a:gd name="connsiteY137" fmla="*/ 6451 h 10000"/>
                    <a:gd name="connsiteX138" fmla="*/ 4021 w 10703"/>
                    <a:gd name="connsiteY138" fmla="*/ 6398 h 10000"/>
                    <a:gd name="connsiteX139" fmla="*/ 4149 w 10703"/>
                    <a:gd name="connsiteY139" fmla="*/ 6541 h 10000"/>
                    <a:gd name="connsiteX140" fmla="*/ 4026 w 10703"/>
                    <a:gd name="connsiteY140" fmla="*/ 6684 h 10000"/>
                    <a:gd name="connsiteX141" fmla="*/ 4306 w 10703"/>
                    <a:gd name="connsiteY141" fmla="*/ 6752 h 10000"/>
                    <a:gd name="connsiteX142" fmla="*/ 4382 w 10703"/>
                    <a:gd name="connsiteY142" fmla="*/ 6957 h 10000"/>
                    <a:gd name="connsiteX143" fmla="*/ 4064 w 10703"/>
                    <a:gd name="connsiteY143" fmla="*/ 6923 h 10000"/>
                    <a:gd name="connsiteX144" fmla="*/ 3907 w 10703"/>
                    <a:gd name="connsiteY144" fmla="*/ 7100 h 10000"/>
                    <a:gd name="connsiteX145" fmla="*/ 4089 w 10703"/>
                    <a:gd name="connsiteY145" fmla="*/ 7142 h 10000"/>
                    <a:gd name="connsiteX146" fmla="*/ 4116 w 10703"/>
                    <a:gd name="connsiteY146" fmla="*/ 7280 h 10000"/>
                    <a:gd name="connsiteX147" fmla="*/ 4439 w 10703"/>
                    <a:gd name="connsiteY147" fmla="*/ 7195 h 10000"/>
                    <a:gd name="connsiteX148" fmla="*/ 4594 w 10703"/>
                    <a:gd name="connsiteY148" fmla="*/ 7456 h 10000"/>
                    <a:gd name="connsiteX149" fmla="*/ 4651 w 10703"/>
                    <a:gd name="connsiteY149" fmla="*/ 7698 h 10000"/>
                    <a:gd name="connsiteX150" fmla="*/ 4888 w 10703"/>
                    <a:gd name="connsiteY150" fmla="*/ 7642 h 10000"/>
                    <a:gd name="connsiteX151" fmla="*/ 4831 w 10703"/>
                    <a:gd name="connsiteY151" fmla="*/ 7841 h 10000"/>
                    <a:gd name="connsiteX152" fmla="*/ 4912 w 10703"/>
                    <a:gd name="connsiteY152" fmla="*/ 8304 h 10000"/>
                    <a:gd name="connsiteX153" fmla="*/ 5026 w 10703"/>
                    <a:gd name="connsiteY153" fmla="*/ 8377 h 10000"/>
                    <a:gd name="connsiteX154" fmla="*/ 5143 w 10703"/>
                    <a:gd name="connsiteY154" fmla="*/ 8453 h 10000"/>
                    <a:gd name="connsiteX155" fmla="*/ 5246 w 10703"/>
                    <a:gd name="connsiteY155" fmla="*/ 8815 h 10000"/>
                    <a:gd name="connsiteX156" fmla="*/ 5426 w 10703"/>
                    <a:gd name="connsiteY156" fmla="*/ 8961 h 10000"/>
                    <a:gd name="connsiteX157" fmla="*/ 5730 w 10703"/>
                    <a:gd name="connsiteY157" fmla="*/ 8972 h 10000"/>
                    <a:gd name="connsiteX158" fmla="*/ 5717 w 10703"/>
                    <a:gd name="connsiteY158" fmla="*/ 9315 h 10000"/>
                    <a:gd name="connsiteX159" fmla="*/ 5991 w 10703"/>
                    <a:gd name="connsiteY159" fmla="*/ 9239 h 10000"/>
                    <a:gd name="connsiteX160" fmla="*/ 5939 w 10703"/>
                    <a:gd name="connsiteY160" fmla="*/ 8810 h 10000"/>
                    <a:gd name="connsiteX161" fmla="*/ 6094 w 10703"/>
                    <a:gd name="connsiteY161" fmla="*/ 8714 h 10000"/>
                    <a:gd name="connsiteX162" fmla="*/ 6342 w 10703"/>
                    <a:gd name="connsiteY162" fmla="*/ 8911 h 10000"/>
                    <a:gd name="connsiteX163" fmla="*/ 6559 w 10703"/>
                    <a:gd name="connsiteY163" fmla="*/ 9020 h 10000"/>
                    <a:gd name="connsiteX164" fmla="*/ 6755 w 10703"/>
                    <a:gd name="connsiteY164" fmla="*/ 9217 h 10000"/>
                    <a:gd name="connsiteX165" fmla="*/ 6934 w 10703"/>
                    <a:gd name="connsiteY165" fmla="*/ 9427 h 10000"/>
                    <a:gd name="connsiteX166" fmla="*/ 7306 w 10703"/>
                    <a:gd name="connsiteY166" fmla="*/ 9556 h 10000"/>
                    <a:gd name="connsiteX167" fmla="*/ 7695 w 10703"/>
                    <a:gd name="connsiteY167" fmla="*/ 9756 h 10000"/>
                    <a:gd name="connsiteX168" fmla="*/ 7891 w 10703"/>
                    <a:gd name="connsiteY168" fmla="*/ 10000 h 10000"/>
                    <a:gd name="connsiteX169" fmla="*/ 8184 w 10703"/>
                    <a:gd name="connsiteY169" fmla="*/ 9986 h 10000"/>
                    <a:gd name="connsiteX170" fmla="*/ 8464 w 10703"/>
                    <a:gd name="connsiteY170" fmla="*/ 9837 h 10000"/>
                    <a:gd name="connsiteX171" fmla="*/ 8575 w 10703"/>
                    <a:gd name="connsiteY171" fmla="*/ 9649 h 10000"/>
                    <a:gd name="connsiteX172" fmla="*/ 8722 w 10703"/>
                    <a:gd name="connsiteY172" fmla="*/ 9410 h 10000"/>
                    <a:gd name="connsiteX173" fmla="*/ 9399 w 10703"/>
                    <a:gd name="connsiteY173" fmla="*/ 9610 h 10000"/>
                    <a:gd name="connsiteX174" fmla="*/ 9396 w 10703"/>
                    <a:gd name="connsiteY174" fmla="*/ 9332 h 10000"/>
                    <a:gd name="connsiteX175" fmla="*/ 9535 w 10703"/>
                    <a:gd name="connsiteY175" fmla="*/ 9222 h 10000"/>
                    <a:gd name="connsiteX176" fmla="*/ 9535 w 10703"/>
                    <a:gd name="connsiteY176" fmla="*/ 8953 h 10000"/>
                    <a:gd name="connsiteX177" fmla="*/ 9562 w 10703"/>
                    <a:gd name="connsiteY177" fmla="*/ 8681 h 10000"/>
                    <a:gd name="connsiteX178" fmla="*/ 9377 w 10703"/>
                    <a:gd name="connsiteY178" fmla="*/ 8577 h 10000"/>
                    <a:gd name="connsiteX179" fmla="*/ 9287 w 10703"/>
                    <a:gd name="connsiteY179" fmla="*/ 8203 h 10000"/>
                    <a:gd name="connsiteX180" fmla="*/ 9453 w 10703"/>
                    <a:gd name="connsiteY180" fmla="*/ 7984 h 10000"/>
                    <a:gd name="connsiteX181" fmla="*/ 10016 w 10703"/>
                    <a:gd name="connsiteY181" fmla="*/ 7720 h 10000"/>
                    <a:gd name="connsiteX182" fmla="*/ 10173 w 10703"/>
                    <a:gd name="connsiteY182" fmla="*/ 7299 h 10000"/>
                    <a:gd name="connsiteX183" fmla="*/ 10698 w 10703"/>
                    <a:gd name="connsiteY183" fmla="*/ 7019 h 10000"/>
                    <a:gd name="connsiteX184" fmla="*/ 10703 w 10703"/>
                    <a:gd name="connsiteY184" fmla="*/ 6901 h 10000"/>
                    <a:gd name="connsiteX185" fmla="*/ 10304 w 10703"/>
                    <a:gd name="connsiteY185" fmla="*/ 6693 h 10000"/>
                    <a:gd name="connsiteX186" fmla="*/ 10369 w 10703"/>
                    <a:gd name="connsiteY186" fmla="*/ 6426 h 10000"/>
                    <a:gd name="connsiteX187" fmla="*/ 10331 w 10703"/>
                    <a:gd name="connsiteY187" fmla="*/ 6173 h 10000"/>
                    <a:gd name="connsiteX188" fmla="*/ 10352 w 10703"/>
                    <a:gd name="connsiteY188" fmla="*/ 5736 h 10000"/>
                    <a:gd name="connsiteX189" fmla="*/ 10138 w 10703"/>
                    <a:gd name="connsiteY189" fmla="*/ 5550 h 10000"/>
                    <a:gd name="connsiteX190" fmla="*/ 9850 w 10703"/>
                    <a:gd name="connsiteY190" fmla="*/ 5463 h 10000"/>
                    <a:gd name="connsiteX191" fmla="*/ 9844 w 10703"/>
                    <a:gd name="connsiteY191" fmla="*/ 5261 h 10000"/>
                    <a:gd name="connsiteX192" fmla="*/ 9977 w 10703"/>
                    <a:gd name="connsiteY192" fmla="*/ 5048 h 10000"/>
                    <a:gd name="connsiteX193" fmla="*/ 9882 w 10703"/>
                    <a:gd name="connsiteY193" fmla="*/ 4879 h 10000"/>
                    <a:gd name="connsiteX194" fmla="*/ 10054 w 10703"/>
                    <a:gd name="connsiteY194" fmla="*/ 4599 h 10000"/>
                    <a:gd name="connsiteX195" fmla="*/ 10252 w 10703"/>
                    <a:gd name="connsiteY195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888 w 10703"/>
                    <a:gd name="connsiteY98" fmla="*/ 3043 h 10000"/>
                    <a:gd name="connsiteX99" fmla="*/ 1059 w 10703"/>
                    <a:gd name="connsiteY99" fmla="*/ 2939 h 10000"/>
                    <a:gd name="connsiteX100" fmla="*/ 2143 w 10703"/>
                    <a:gd name="connsiteY100" fmla="*/ 3272 h 10000"/>
                    <a:gd name="connsiteX101" fmla="*/ 1246 w 10703"/>
                    <a:gd name="connsiteY101" fmla="*/ 3682 h 10000"/>
                    <a:gd name="connsiteX102" fmla="*/ 266 w 10703"/>
                    <a:gd name="connsiteY102" fmla="*/ 3177 h 10000"/>
                    <a:gd name="connsiteX103" fmla="*/ 47 w 10703"/>
                    <a:gd name="connsiteY103" fmla="*/ 3273 h 10000"/>
                    <a:gd name="connsiteX104" fmla="*/ 0 w 10703"/>
                    <a:gd name="connsiteY104" fmla="*/ 3414 h 10000"/>
                    <a:gd name="connsiteX105" fmla="*/ 40 w 10703"/>
                    <a:gd name="connsiteY105" fmla="*/ 3512 h 10000"/>
                    <a:gd name="connsiteX106" fmla="*/ 201 w 10703"/>
                    <a:gd name="connsiteY106" fmla="*/ 3494 h 10000"/>
                    <a:gd name="connsiteX107" fmla="*/ 178 w 10703"/>
                    <a:gd name="connsiteY107" fmla="*/ 3760 h 10000"/>
                    <a:gd name="connsiteX108" fmla="*/ 730 w 10703"/>
                    <a:gd name="connsiteY108" fmla="*/ 3871 h 10000"/>
                    <a:gd name="connsiteX109" fmla="*/ 703 w 10703"/>
                    <a:gd name="connsiteY109" fmla="*/ 4102 h 10000"/>
                    <a:gd name="connsiteX110" fmla="*/ 1045 w 10703"/>
                    <a:gd name="connsiteY110" fmla="*/ 4144 h 10000"/>
                    <a:gd name="connsiteX111" fmla="*/ 1233 w 10703"/>
                    <a:gd name="connsiteY111" fmla="*/ 4043 h 10000"/>
                    <a:gd name="connsiteX112" fmla="*/ 1396 w 10703"/>
                    <a:gd name="connsiteY112" fmla="*/ 4088 h 10000"/>
                    <a:gd name="connsiteX113" fmla="*/ 1437 w 10703"/>
                    <a:gd name="connsiteY113" fmla="*/ 4242 h 10000"/>
                    <a:gd name="connsiteX114" fmla="*/ 1654 w 10703"/>
                    <a:gd name="connsiteY114" fmla="*/ 4191 h 10000"/>
                    <a:gd name="connsiteX115" fmla="*/ 1727 w 10703"/>
                    <a:gd name="connsiteY115" fmla="*/ 4363 h 10000"/>
                    <a:gd name="connsiteX116" fmla="*/ 1874 w 10703"/>
                    <a:gd name="connsiteY116" fmla="*/ 4422 h 10000"/>
                    <a:gd name="connsiteX117" fmla="*/ 1896 w 10703"/>
                    <a:gd name="connsiteY117" fmla="*/ 4641 h 10000"/>
                    <a:gd name="connsiteX118" fmla="*/ 2162 w 10703"/>
                    <a:gd name="connsiteY118" fmla="*/ 4610 h 10000"/>
                    <a:gd name="connsiteX119" fmla="*/ 2238 w 10703"/>
                    <a:gd name="connsiteY119" fmla="*/ 4747 h 10000"/>
                    <a:gd name="connsiteX120" fmla="*/ 2211 w 10703"/>
                    <a:gd name="connsiteY120" fmla="*/ 4961 h 10000"/>
                    <a:gd name="connsiteX121" fmla="*/ 2045 w 10703"/>
                    <a:gd name="connsiteY121" fmla="*/ 4966 h 10000"/>
                    <a:gd name="connsiteX122" fmla="*/ 1882 w 10703"/>
                    <a:gd name="connsiteY122" fmla="*/ 5255 h 10000"/>
                    <a:gd name="connsiteX123" fmla="*/ 2124 w 10703"/>
                    <a:gd name="connsiteY123" fmla="*/ 5357 h 10000"/>
                    <a:gd name="connsiteX124" fmla="*/ 2200 w 10703"/>
                    <a:gd name="connsiteY124" fmla="*/ 5494 h 10000"/>
                    <a:gd name="connsiteX125" fmla="*/ 2363 w 10703"/>
                    <a:gd name="connsiteY125" fmla="*/ 5222 h 10000"/>
                    <a:gd name="connsiteX126" fmla="*/ 2646 w 10703"/>
                    <a:gd name="connsiteY126" fmla="*/ 5208 h 10000"/>
                    <a:gd name="connsiteX127" fmla="*/ 2855 w 10703"/>
                    <a:gd name="connsiteY127" fmla="*/ 5340 h 10000"/>
                    <a:gd name="connsiteX128" fmla="*/ 2733 w 10703"/>
                    <a:gd name="connsiteY128" fmla="*/ 5466 h 10000"/>
                    <a:gd name="connsiteX129" fmla="*/ 2896 w 10703"/>
                    <a:gd name="connsiteY129" fmla="*/ 5542 h 10000"/>
                    <a:gd name="connsiteX130" fmla="*/ 2882 w 10703"/>
                    <a:gd name="connsiteY130" fmla="*/ 5809 h 10000"/>
                    <a:gd name="connsiteX131" fmla="*/ 3102 w 10703"/>
                    <a:gd name="connsiteY131" fmla="*/ 5755 h 10000"/>
                    <a:gd name="connsiteX132" fmla="*/ 3295 w 10703"/>
                    <a:gd name="connsiteY132" fmla="*/ 5884 h 10000"/>
                    <a:gd name="connsiteX133" fmla="*/ 3494 w 10703"/>
                    <a:gd name="connsiteY133" fmla="*/ 5898 h 10000"/>
                    <a:gd name="connsiteX134" fmla="*/ 3382 w 10703"/>
                    <a:gd name="connsiteY134" fmla="*/ 6143 h 10000"/>
                    <a:gd name="connsiteX135" fmla="*/ 3355 w 10703"/>
                    <a:gd name="connsiteY135" fmla="*/ 6392 h 10000"/>
                    <a:gd name="connsiteX136" fmla="*/ 3708 w 10703"/>
                    <a:gd name="connsiteY136" fmla="*/ 6314 h 10000"/>
                    <a:gd name="connsiteX137" fmla="*/ 3752 w 10703"/>
                    <a:gd name="connsiteY137" fmla="*/ 6451 h 10000"/>
                    <a:gd name="connsiteX138" fmla="*/ 4021 w 10703"/>
                    <a:gd name="connsiteY138" fmla="*/ 6398 h 10000"/>
                    <a:gd name="connsiteX139" fmla="*/ 4149 w 10703"/>
                    <a:gd name="connsiteY139" fmla="*/ 6541 h 10000"/>
                    <a:gd name="connsiteX140" fmla="*/ 4026 w 10703"/>
                    <a:gd name="connsiteY140" fmla="*/ 6684 h 10000"/>
                    <a:gd name="connsiteX141" fmla="*/ 4306 w 10703"/>
                    <a:gd name="connsiteY141" fmla="*/ 6752 h 10000"/>
                    <a:gd name="connsiteX142" fmla="*/ 4382 w 10703"/>
                    <a:gd name="connsiteY142" fmla="*/ 6957 h 10000"/>
                    <a:gd name="connsiteX143" fmla="*/ 4064 w 10703"/>
                    <a:gd name="connsiteY143" fmla="*/ 6923 h 10000"/>
                    <a:gd name="connsiteX144" fmla="*/ 3907 w 10703"/>
                    <a:gd name="connsiteY144" fmla="*/ 7100 h 10000"/>
                    <a:gd name="connsiteX145" fmla="*/ 4089 w 10703"/>
                    <a:gd name="connsiteY145" fmla="*/ 7142 h 10000"/>
                    <a:gd name="connsiteX146" fmla="*/ 4116 w 10703"/>
                    <a:gd name="connsiteY146" fmla="*/ 7280 h 10000"/>
                    <a:gd name="connsiteX147" fmla="*/ 4439 w 10703"/>
                    <a:gd name="connsiteY147" fmla="*/ 7195 h 10000"/>
                    <a:gd name="connsiteX148" fmla="*/ 4594 w 10703"/>
                    <a:gd name="connsiteY148" fmla="*/ 7456 h 10000"/>
                    <a:gd name="connsiteX149" fmla="*/ 4651 w 10703"/>
                    <a:gd name="connsiteY149" fmla="*/ 7698 h 10000"/>
                    <a:gd name="connsiteX150" fmla="*/ 4888 w 10703"/>
                    <a:gd name="connsiteY150" fmla="*/ 7642 h 10000"/>
                    <a:gd name="connsiteX151" fmla="*/ 4831 w 10703"/>
                    <a:gd name="connsiteY151" fmla="*/ 7841 h 10000"/>
                    <a:gd name="connsiteX152" fmla="*/ 4912 w 10703"/>
                    <a:gd name="connsiteY152" fmla="*/ 8304 h 10000"/>
                    <a:gd name="connsiteX153" fmla="*/ 5026 w 10703"/>
                    <a:gd name="connsiteY153" fmla="*/ 8377 h 10000"/>
                    <a:gd name="connsiteX154" fmla="*/ 5143 w 10703"/>
                    <a:gd name="connsiteY154" fmla="*/ 8453 h 10000"/>
                    <a:gd name="connsiteX155" fmla="*/ 5246 w 10703"/>
                    <a:gd name="connsiteY155" fmla="*/ 8815 h 10000"/>
                    <a:gd name="connsiteX156" fmla="*/ 5426 w 10703"/>
                    <a:gd name="connsiteY156" fmla="*/ 8961 h 10000"/>
                    <a:gd name="connsiteX157" fmla="*/ 5730 w 10703"/>
                    <a:gd name="connsiteY157" fmla="*/ 8972 h 10000"/>
                    <a:gd name="connsiteX158" fmla="*/ 5717 w 10703"/>
                    <a:gd name="connsiteY158" fmla="*/ 9315 h 10000"/>
                    <a:gd name="connsiteX159" fmla="*/ 5991 w 10703"/>
                    <a:gd name="connsiteY159" fmla="*/ 9239 h 10000"/>
                    <a:gd name="connsiteX160" fmla="*/ 5939 w 10703"/>
                    <a:gd name="connsiteY160" fmla="*/ 8810 h 10000"/>
                    <a:gd name="connsiteX161" fmla="*/ 6094 w 10703"/>
                    <a:gd name="connsiteY161" fmla="*/ 8714 h 10000"/>
                    <a:gd name="connsiteX162" fmla="*/ 6342 w 10703"/>
                    <a:gd name="connsiteY162" fmla="*/ 8911 h 10000"/>
                    <a:gd name="connsiteX163" fmla="*/ 6559 w 10703"/>
                    <a:gd name="connsiteY163" fmla="*/ 9020 h 10000"/>
                    <a:gd name="connsiteX164" fmla="*/ 6755 w 10703"/>
                    <a:gd name="connsiteY164" fmla="*/ 9217 h 10000"/>
                    <a:gd name="connsiteX165" fmla="*/ 6934 w 10703"/>
                    <a:gd name="connsiteY165" fmla="*/ 9427 h 10000"/>
                    <a:gd name="connsiteX166" fmla="*/ 7306 w 10703"/>
                    <a:gd name="connsiteY166" fmla="*/ 9556 h 10000"/>
                    <a:gd name="connsiteX167" fmla="*/ 7695 w 10703"/>
                    <a:gd name="connsiteY167" fmla="*/ 9756 h 10000"/>
                    <a:gd name="connsiteX168" fmla="*/ 7891 w 10703"/>
                    <a:gd name="connsiteY168" fmla="*/ 10000 h 10000"/>
                    <a:gd name="connsiteX169" fmla="*/ 8184 w 10703"/>
                    <a:gd name="connsiteY169" fmla="*/ 9986 h 10000"/>
                    <a:gd name="connsiteX170" fmla="*/ 8464 w 10703"/>
                    <a:gd name="connsiteY170" fmla="*/ 9837 h 10000"/>
                    <a:gd name="connsiteX171" fmla="*/ 8575 w 10703"/>
                    <a:gd name="connsiteY171" fmla="*/ 9649 h 10000"/>
                    <a:gd name="connsiteX172" fmla="*/ 8722 w 10703"/>
                    <a:gd name="connsiteY172" fmla="*/ 9410 h 10000"/>
                    <a:gd name="connsiteX173" fmla="*/ 9399 w 10703"/>
                    <a:gd name="connsiteY173" fmla="*/ 9610 h 10000"/>
                    <a:gd name="connsiteX174" fmla="*/ 9396 w 10703"/>
                    <a:gd name="connsiteY174" fmla="*/ 9332 h 10000"/>
                    <a:gd name="connsiteX175" fmla="*/ 9535 w 10703"/>
                    <a:gd name="connsiteY175" fmla="*/ 9222 h 10000"/>
                    <a:gd name="connsiteX176" fmla="*/ 9535 w 10703"/>
                    <a:gd name="connsiteY176" fmla="*/ 8953 h 10000"/>
                    <a:gd name="connsiteX177" fmla="*/ 9562 w 10703"/>
                    <a:gd name="connsiteY177" fmla="*/ 8681 h 10000"/>
                    <a:gd name="connsiteX178" fmla="*/ 9377 w 10703"/>
                    <a:gd name="connsiteY178" fmla="*/ 8577 h 10000"/>
                    <a:gd name="connsiteX179" fmla="*/ 9287 w 10703"/>
                    <a:gd name="connsiteY179" fmla="*/ 8203 h 10000"/>
                    <a:gd name="connsiteX180" fmla="*/ 9453 w 10703"/>
                    <a:gd name="connsiteY180" fmla="*/ 7984 h 10000"/>
                    <a:gd name="connsiteX181" fmla="*/ 10016 w 10703"/>
                    <a:gd name="connsiteY181" fmla="*/ 7720 h 10000"/>
                    <a:gd name="connsiteX182" fmla="*/ 10173 w 10703"/>
                    <a:gd name="connsiteY182" fmla="*/ 7299 h 10000"/>
                    <a:gd name="connsiteX183" fmla="*/ 10698 w 10703"/>
                    <a:gd name="connsiteY183" fmla="*/ 7019 h 10000"/>
                    <a:gd name="connsiteX184" fmla="*/ 10703 w 10703"/>
                    <a:gd name="connsiteY184" fmla="*/ 6901 h 10000"/>
                    <a:gd name="connsiteX185" fmla="*/ 10304 w 10703"/>
                    <a:gd name="connsiteY185" fmla="*/ 6693 h 10000"/>
                    <a:gd name="connsiteX186" fmla="*/ 10369 w 10703"/>
                    <a:gd name="connsiteY186" fmla="*/ 6426 h 10000"/>
                    <a:gd name="connsiteX187" fmla="*/ 10331 w 10703"/>
                    <a:gd name="connsiteY187" fmla="*/ 6173 h 10000"/>
                    <a:gd name="connsiteX188" fmla="*/ 10352 w 10703"/>
                    <a:gd name="connsiteY188" fmla="*/ 5736 h 10000"/>
                    <a:gd name="connsiteX189" fmla="*/ 10138 w 10703"/>
                    <a:gd name="connsiteY189" fmla="*/ 5550 h 10000"/>
                    <a:gd name="connsiteX190" fmla="*/ 9850 w 10703"/>
                    <a:gd name="connsiteY190" fmla="*/ 5463 h 10000"/>
                    <a:gd name="connsiteX191" fmla="*/ 9844 w 10703"/>
                    <a:gd name="connsiteY191" fmla="*/ 5261 h 10000"/>
                    <a:gd name="connsiteX192" fmla="*/ 9977 w 10703"/>
                    <a:gd name="connsiteY192" fmla="*/ 5048 h 10000"/>
                    <a:gd name="connsiteX193" fmla="*/ 9882 w 10703"/>
                    <a:gd name="connsiteY193" fmla="*/ 4879 h 10000"/>
                    <a:gd name="connsiteX194" fmla="*/ 10054 w 10703"/>
                    <a:gd name="connsiteY194" fmla="*/ 4599 h 10000"/>
                    <a:gd name="connsiteX195" fmla="*/ 10252 w 10703"/>
                    <a:gd name="connsiteY195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888 w 10703"/>
                    <a:gd name="connsiteY98" fmla="*/ 3043 h 10000"/>
                    <a:gd name="connsiteX99" fmla="*/ 1059 w 10703"/>
                    <a:gd name="connsiteY99" fmla="*/ 2939 h 10000"/>
                    <a:gd name="connsiteX100" fmla="*/ 2143 w 10703"/>
                    <a:gd name="connsiteY100" fmla="*/ 3272 h 10000"/>
                    <a:gd name="connsiteX101" fmla="*/ 277 w 10703"/>
                    <a:gd name="connsiteY101" fmla="*/ 2890 h 10000"/>
                    <a:gd name="connsiteX102" fmla="*/ 266 w 10703"/>
                    <a:gd name="connsiteY102" fmla="*/ 3177 h 10000"/>
                    <a:gd name="connsiteX103" fmla="*/ 47 w 10703"/>
                    <a:gd name="connsiteY103" fmla="*/ 3273 h 10000"/>
                    <a:gd name="connsiteX104" fmla="*/ 0 w 10703"/>
                    <a:gd name="connsiteY104" fmla="*/ 3414 h 10000"/>
                    <a:gd name="connsiteX105" fmla="*/ 40 w 10703"/>
                    <a:gd name="connsiteY105" fmla="*/ 3512 h 10000"/>
                    <a:gd name="connsiteX106" fmla="*/ 201 w 10703"/>
                    <a:gd name="connsiteY106" fmla="*/ 3494 h 10000"/>
                    <a:gd name="connsiteX107" fmla="*/ 178 w 10703"/>
                    <a:gd name="connsiteY107" fmla="*/ 3760 h 10000"/>
                    <a:gd name="connsiteX108" fmla="*/ 730 w 10703"/>
                    <a:gd name="connsiteY108" fmla="*/ 3871 h 10000"/>
                    <a:gd name="connsiteX109" fmla="*/ 703 w 10703"/>
                    <a:gd name="connsiteY109" fmla="*/ 4102 h 10000"/>
                    <a:gd name="connsiteX110" fmla="*/ 1045 w 10703"/>
                    <a:gd name="connsiteY110" fmla="*/ 4144 h 10000"/>
                    <a:gd name="connsiteX111" fmla="*/ 1233 w 10703"/>
                    <a:gd name="connsiteY111" fmla="*/ 4043 h 10000"/>
                    <a:gd name="connsiteX112" fmla="*/ 1396 w 10703"/>
                    <a:gd name="connsiteY112" fmla="*/ 4088 h 10000"/>
                    <a:gd name="connsiteX113" fmla="*/ 1437 w 10703"/>
                    <a:gd name="connsiteY113" fmla="*/ 4242 h 10000"/>
                    <a:gd name="connsiteX114" fmla="*/ 1654 w 10703"/>
                    <a:gd name="connsiteY114" fmla="*/ 4191 h 10000"/>
                    <a:gd name="connsiteX115" fmla="*/ 1727 w 10703"/>
                    <a:gd name="connsiteY115" fmla="*/ 4363 h 10000"/>
                    <a:gd name="connsiteX116" fmla="*/ 1874 w 10703"/>
                    <a:gd name="connsiteY116" fmla="*/ 4422 h 10000"/>
                    <a:gd name="connsiteX117" fmla="*/ 1896 w 10703"/>
                    <a:gd name="connsiteY117" fmla="*/ 4641 h 10000"/>
                    <a:gd name="connsiteX118" fmla="*/ 2162 w 10703"/>
                    <a:gd name="connsiteY118" fmla="*/ 4610 h 10000"/>
                    <a:gd name="connsiteX119" fmla="*/ 2238 w 10703"/>
                    <a:gd name="connsiteY119" fmla="*/ 4747 h 10000"/>
                    <a:gd name="connsiteX120" fmla="*/ 2211 w 10703"/>
                    <a:gd name="connsiteY120" fmla="*/ 4961 h 10000"/>
                    <a:gd name="connsiteX121" fmla="*/ 2045 w 10703"/>
                    <a:gd name="connsiteY121" fmla="*/ 4966 h 10000"/>
                    <a:gd name="connsiteX122" fmla="*/ 1882 w 10703"/>
                    <a:gd name="connsiteY122" fmla="*/ 5255 h 10000"/>
                    <a:gd name="connsiteX123" fmla="*/ 2124 w 10703"/>
                    <a:gd name="connsiteY123" fmla="*/ 5357 h 10000"/>
                    <a:gd name="connsiteX124" fmla="*/ 2200 w 10703"/>
                    <a:gd name="connsiteY124" fmla="*/ 5494 h 10000"/>
                    <a:gd name="connsiteX125" fmla="*/ 2363 w 10703"/>
                    <a:gd name="connsiteY125" fmla="*/ 5222 h 10000"/>
                    <a:gd name="connsiteX126" fmla="*/ 2646 w 10703"/>
                    <a:gd name="connsiteY126" fmla="*/ 5208 h 10000"/>
                    <a:gd name="connsiteX127" fmla="*/ 2855 w 10703"/>
                    <a:gd name="connsiteY127" fmla="*/ 5340 h 10000"/>
                    <a:gd name="connsiteX128" fmla="*/ 2733 w 10703"/>
                    <a:gd name="connsiteY128" fmla="*/ 5466 h 10000"/>
                    <a:gd name="connsiteX129" fmla="*/ 2896 w 10703"/>
                    <a:gd name="connsiteY129" fmla="*/ 5542 h 10000"/>
                    <a:gd name="connsiteX130" fmla="*/ 2882 w 10703"/>
                    <a:gd name="connsiteY130" fmla="*/ 5809 h 10000"/>
                    <a:gd name="connsiteX131" fmla="*/ 3102 w 10703"/>
                    <a:gd name="connsiteY131" fmla="*/ 5755 h 10000"/>
                    <a:gd name="connsiteX132" fmla="*/ 3295 w 10703"/>
                    <a:gd name="connsiteY132" fmla="*/ 5884 h 10000"/>
                    <a:gd name="connsiteX133" fmla="*/ 3494 w 10703"/>
                    <a:gd name="connsiteY133" fmla="*/ 5898 h 10000"/>
                    <a:gd name="connsiteX134" fmla="*/ 3382 w 10703"/>
                    <a:gd name="connsiteY134" fmla="*/ 6143 h 10000"/>
                    <a:gd name="connsiteX135" fmla="*/ 3355 w 10703"/>
                    <a:gd name="connsiteY135" fmla="*/ 6392 h 10000"/>
                    <a:gd name="connsiteX136" fmla="*/ 3708 w 10703"/>
                    <a:gd name="connsiteY136" fmla="*/ 6314 h 10000"/>
                    <a:gd name="connsiteX137" fmla="*/ 3752 w 10703"/>
                    <a:gd name="connsiteY137" fmla="*/ 6451 h 10000"/>
                    <a:gd name="connsiteX138" fmla="*/ 4021 w 10703"/>
                    <a:gd name="connsiteY138" fmla="*/ 6398 h 10000"/>
                    <a:gd name="connsiteX139" fmla="*/ 4149 w 10703"/>
                    <a:gd name="connsiteY139" fmla="*/ 6541 h 10000"/>
                    <a:gd name="connsiteX140" fmla="*/ 4026 w 10703"/>
                    <a:gd name="connsiteY140" fmla="*/ 6684 h 10000"/>
                    <a:gd name="connsiteX141" fmla="*/ 4306 w 10703"/>
                    <a:gd name="connsiteY141" fmla="*/ 6752 h 10000"/>
                    <a:gd name="connsiteX142" fmla="*/ 4382 w 10703"/>
                    <a:gd name="connsiteY142" fmla="*/ 6957 h 10000"/>
                    <a:gd name="connsiteX143" fmla="*/ 4064 w 10703"/>
                    <a:gd name="connsiteY143" fmla="*/ 6923 h 10000"/>
                    <a:gd name="connsiteX144" fmla="*/ 3907 w 10703"/>
                    <a:gd name="connsiteY144" fmla="*/ 7100 h 10000"/>
                    <a:gd name="connsiteX145" fmla="*/ 4089 w 10703"/>
                    <a:gd name="connsiteY145" fmla="*/ 7142 h 10000"/>
                    <a:gd name="connsiteX146" fmla="*/ 4116 w 10703"/>
                    <a:gd name="connsiteY146" fmla="*/ 7280 h 10000"/>
                    <a:gd name="connsiteX147" fmla="*/ 4439 w 10703"/>
                    <a:gd name="connsiteY147" fmla="*/ 7195 h 10000"/>
                    <a:gd name="connsiteX148" fmla="*/ 4594 w 10703"/>
                    <a:gd name="connsiteY148" fmla="*/ 7456 h 10000"/>
                    <a:gd name="connsiteX149" fmla="*/ 4651 w 10703"/>
                    <a:gd name="connsiteY149" fmla="*/ 7698 h 10000"/>
                    <a:gd name="connsiteX150" fmla="*/ 4888 w 10703"/>
                    <a:gd name="connsiteY150" fmla="*/ 7642 h 10000"/>
                    <a:gd name="connsiteX151" fmla="*/ 4831 w 10703"/>
                    <a:gd name="connsiteY151" fmla="*/ 7841 h 10000"/>
                    <a:gd name="connsiteX152" fmla="*/ 4912 w 10703"/>
                    <a:gd name="connsiteY152" fmla="*/ 8304 h 10000"/>
                    <a:gd name="connsiteX153" fmla="*/ 5026 w 10703"/>
                    <a:gd name="connsiteY153" fmla="*/ 8377 h 10000"/>
                    <a:gd name="connsiteX154" fmla="*/ 5143 w 10703"/>
                    <a:gd name="connsiteY154" fmla="*/ 8453 h 10000"/>
                    <a:gd name="connsiteX155" fmla="*/ 5246 w 10703"/>
                    <a:gd name="connsiteY155" fmla="*/ 8815 h 10000"/>
                    <a:gd name="connsiteX156" fmla="*/ 5426 w 10703"/>
                    <a:gd name="connsiteY156" fmla="*/ 8961 h 10000"/>
                    <a:gd name="connsiteX157" fmla="*/ 5730 w 10703"/>
                    <a:gd name="connsiteY157" fmla="*/ 8972 h 10000"/>
                    <a:gd name="connsiteX158" fmla="*/ 5717 w 10703"/>
                    <a:gd name="connsiteY158" fmla="*/ 9315 h 10000"/>
                    <a:gd name="connsiteX159" fmla="*/ 5991 w 10703"/>
                    <a:gd name="connsiteY159" fmla="*/ 9239 h 10000"/>
                    <a:gd name="connsiteX160" fmla="*/ 5939 w 10703"/>
                    <a:gd name="connsiteY160" fmla="*/ 8810 h 10000"/>
                    <a:gd name="connsiteX161" fmla="*/ 6094 w 10703"/>
                    <a:gd name="connsiteY161" fmla="*/ 8714 h 10000"/>
                    <a:gd name="connsiteX162" fmla="*/ 6342 w 10703"/>
                    <a:gd name="connsiteY162" fmla="*/ 8911 h 10000"/>
                    <a:gd name="connsiteX163" fmla="*/ 6559 w 10703"/>
                    <a:gd name="connsiteY163" fmla="*/ 9020 h 10000"/>
                    <a:gd name="connsiteX164" fmla="*/ 6755 w 10703"/>
                    <a:gd name="connsiteY164" fmla="*/ 9217 h 10000"/>
                    <a:gd name="connsiteX165" fmla="*/ 6934 w 10703"/>
                    <a:gd name="connsiteY165" fmla="*/ 9427 h 10000"/>
                    <a:gd name="connsiteX166" fmla="*/ 7306 w 10703"/>
                    <a:gd name="connsiteY166" fmla="*/ 9556 h 10000"/>
                    <a:gd name="connsiteX167" fmla="*/ 7695 w 10703"/>
                    <a:gd name="connsiteY167" fmla="*/ 9756 h 10000"/>
                    <a:gd name="connsiteX168" fmla="*/ 7891 w 10703"/>
                    <a:gd name="connsiteY168" fmla="*/ 10000 h 10000"/>
                    <a:gd name="connsiteX169" fmla="*/ 8184 w 10703"/>
                    <a:gd name="connsiteY169" fmla="*/ 9986 h 10000"/>
                    <a:gd name="connsiteX170" fmla="*/ 8464 w 10703"/>
                    <a:gd name="connsiteY170" fmla="*/ 9837 h 10000"/>
                    <a:gd name="connsiteX171" fmla="*/ 8575 w 10703"/>
                    <a:gd name="connsiteY171" fmla="*/ 9649 h 10000"/>
                    <a:gd name="connsiteX172" fmla="*/ 8722 w 10703"/>
                    <a:gd name="connsiteY172" fmla="*/ 9410 h 10000"/>
                    <a:gd name="connsiteX173" fmla="*/ 9399 w 10703"/>
                    <a:gd name="connsiteY173" fmla="*/ 9610 h 10000"/>
                    <a:gd name="connsiteX174" fmla="*/ 9396 w 10703"/>
                    <a:gd name="connsiteY174" fmla="*/ 9332 h 10000"/>
                    <a:gd name="connsiteX175" fmla="*/ 9535 w 10703"/>
                    <a:gd name="connsiteY175" fmla="*/ 9222 h 10000"/>
                    <a:gd name="connsiteX176" fmla="*/ 9535 w 10703"/>
                    <a:gd name="connsiteY176" fmla="*/ 8953 h 10000"/>
                    <a:gd name="connsiteX177" fmla="*/ 9562 w 10703"/>
                    <a:gd name="connsiteY177" fmla="*/ 8681 h 10000"/>
                    <a:gd name="connsiteX178" fmla="*/ 9377 w 10703"/>
                    <a:gd name="connsiteY178" fmla="*/ 8577 h 10000"/>
                    <a:gd name="connsiteX179" fmla="*/ 9287 w 10703"/>
                    <a:gd name="connsiteY179" fmla="*/ 8203 h 10000"/>
                    <a:gd name="connsiteX180" fmla="*/ 9453 w 10703"/>
                    <a:gd name="connsiteY180" fmla="*/ 7984 h 10000"/>
                    <a:gd name="connsiteX181" fmla="*/ 10016 w 10703"/>
                    <a:gd name="connsiteY181" fmla="*/ 7720 h 10000"/>
                    <a:gd name="connsiteX182" fmla="*/ 10173 w 10703"/>
                    <a:gd name="connsiteY182" fmla="*/ 7299 h 10000"/>
                    <a:gd name="connsiteX183" fmla="*/ 10698 w 10703"/>
                    <a:gd name="connsiteY183" fmla="*/ 7019 h 10000"/>
                    <a:gd name="connsiteX184" fmla="*/ 10703 w 10703"/>
                    <a:gd name="connsiteY184" fmla="*/ 6901 h 10000"/>
                    <a:gd name="connsiteX185" fmla="*/ 10304 w 10703"/>
                    <a:gd name="connsiteY185" fmla="*/ 6693 h 10000"/>
                    <a:gd name="connsiteX186" fmla="*/ 10369 w 10703"/>
                    <a:gd name="connsiteY186" fmla="*/ 6426 h 10000"/>
                    <a:gd name="connsiteX187" fmla="*/ 10331 w 10703"/>
                    <a:gd name="connsiteY187" fmla="*/ 6173 h 10000"/>
                    <a:gd name="connsiteX188" fmla="*/ 10352 w 10703"/>
                    <a:gd name="connsiteY188" fmla="*/ 5736 h 10000"/>
                    <a:gd name="connsiteX189" fmla="*/ 10138 w 10703"/>
                    <a:gd name="connsiteY189" fmla="*/ 5550 h 10000"/>
                    <a:gd name="connsiteX190" fmla="*/ 9850 w 10703"/>
                    <a:gd name="connsiteY190" fmla="*/ 5463 h 10000"/>
                    <a:gd name="connsiteX191" fmla="*/ 9844 w 10703"/>
                    <a:gd name="connsiteY191" fmla="*/ 5261 h 10000"/>
                    <a:gd name="connsiteX192" fmla="*/ 9977 w 10703"/>
                    <a:gd name="connsiteY192" fmla="*/ 5048 h 10000"/>
                    <a:gd name="connsiteX193" fmla="*/ 9882 w 10703"/>
                    <a:gd name="connsiteY193" fmla="*/ 4879 h 10000"/>
                    <a:gd name="connsiteX194" fmla="*/ 10054 w 10703"/>
                    <a:gd name="connsiteY194" fmla="*/ 4599 h 10000"/>
                    <a:gd name="connsiteX195" fmla="*/ 10252 w 10703"/>
                    <a:gd name="connsiteY195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888 w 10703"/>
                    <a:gd name="connsiteY98" fmla="*/ 3043 h 10000"/>
                    <a:gd name="connsiteX99" fmla="*/ 1059 w 10703"/>
                    <a:gd name="connsiteY99" fmla="*/ 2939 h 10000"/>
                    <a:gd name="connsiteX100" fmla="*/ 690 w 10703"/>
                    <a:gd name="connsiteY100" fmla="*/ 2897 h 10000"/>
                    <a:gd name="connsiteX101" fmla="*/ 277 w 10703"/>
                    <a:gd name="connsiteY101" fmla="*/ 2890 h 10000"/>
                    <a:gd name="connsiteX102" fmla="*/ 266 w 10703"/>
                    <a:gd name="connsiteY102" fmla="*/ 3177 h 10000"/>
                    <a:gd name="connsiteX103" fmla="*/ 47 w 10703"/>
                    <a:gd name="connsiteY103" fmla="*/ 3273 h 10000"/>
                    <a:gd name="connsiteX104" fmla="*/ 0 w 10703"/>
                    <a:gd name="connsiteY104" fmla="*/ 3414 h 10000"/>
                    <a:gd name="connsiteX105" fmla="*/ 40 w 10703"/>
                    <a:gd name="connsiteY105" fmla="*/ 3512 h 10000"/>
                    <a:gd name="connsiteX106" fmla="*/ 201 w 10703"/>
                    <a:gd name="connsiteY106" fmla="*/ 3494 h 10000"/>
                    <a:gd name="connsiteX107" fmla="*/ 178 w 10703"/>
                    <a:gd name="connsiteY107" fmla="*/ 3760 h 10000"/>
                    <a:gd name="connsiteX108" fmla="*/ 730 w 10703"/>
                    <a:gd name="connsiteY108" fmla="*/ 3871 h 10000"/>
                    <a:gd name="connsiteX109" fmla="*/ 703 w 10703"/>
                    <a:gd name="connsiteY109" fmla="*/ 4102 h 10000"/>
                    <a:gd name="connsiteX110" fmla="*/ 1045 w 10703"/>
                    <a:gd name="connsiteY110" fmla="*/ 4144 h 10000"/>
                    <a:gd name="connsiteX111" fmla="*/ 1233 w 10703"/>
                    <a:gd name="connsiteY111" fmla="*/ 4043 h 10000"/>
                    <a:gd name="connsiteX112" fmla="*/ 1396 w 10703"/>
                    <a:gd name="connsiteY112" fmla="*/ 4088 h 10000"/>
                    <a:gd name="connsiteX113" fmla="*/ 1437 w 10703"/>
                    <a:gd name="connsiteY113" fmla="*/ 4242 h 10000"/>
                    <a:gd name="connsiteX114" fmla="*/ 1654 w 10703"/>
                    <a:gd name="connsiteY114" fmla="*/ 4191 h 10000"/>
                    <a:gd name="connsiteX115" fmla="*/ 1727 w 10703"/>
                    <a:gd name="connsiteY115" fmla="*/ 4363 h 10000"/>
                    <a:gd name="connsiteX116" fmla="*/ 1874 w 10703"/>
                    <a:gd name="connsiteY116" fmla="*/ 4422 h 10000"/>
                    <a:gd name="connsiteX117" fmla="*/ 1896 w 10703"/>
                    <a:gd name="connsiteY117" fmla="*/ 4641 h 10000"/>
                    <a:gd name="connsiteX118" fmla="*/ 2162 w 10703"/>
                    <a:gd name="connsiteY118" fmla="*/ 4610 h 10000"/>
                    <a:gd name="connsiteX119" fmla="*/ 2238 w 10703"/>
                    <a:gd name="connsiteY119" fmla="*/ 4747 h 10000"/>
                    <a:gd name="connsiteX120" fmla="*/ 2211 w 10703"/>
                    <a:gd name="connsiteY120" fmla="*/ 4961 h 10000"/>
                    <a:gd name="connsiteX121" fmla="*/ 2045 w 10703"/>
                    <a:gd name="connsiteY121" fmla="*/ 4966 h 10000"/>
                    <a:gd name="connsiteX122" fmla="*/ 1882 w 10703"/>
                    <a:gd name="connsiteY122" fmla="*/ 5255 h 10000"/>
                    <a:gd name="connsiteX123" fmla="*/ 2124 w 10703"/>
                    <a:gd name="connsiteY123" fmla="*/ 5357 h 10000"/>
                    <a:gd name="connsiteX124" fmla="*/ 2200 w 10703"/>
                    <a:gd name="connsiteY124" fmla="*/ 5494 h 10000"/>
                    <a:gd name="connsiteX125" fmla="*/ 2363 w 10703"/>
                    <a:gd name="connsiteY125" fmla="*/ 5222 h 10000"/>
                    <a:gd name="connsiteX126" fmla="*/ 2646 w 10703"/>
                    <a:gd name="connsiteY126" fmla="*/ 5208 h 10000"/>
                    <a:gd name="connsiteX127" fmla="*/ 2855 w 10703"/>
                    <a:gd name="connsiteY127" fmla="*/ 5340 h 10000"/>
                    <a:gd name="connsiteX128" fmla="*/ 2733 w 10703"/>
                    <a:gd name="connsiteY128" fmla="*/ 5466 h 10000"/>
                    <a:gd name="connsiteX129" fmla="*/ 2896 w 10703"/>
                    <a:gd name="connsiteY129" fmla="*/ 5542 h 10000"/>
                    <a:gd name="connsiteX130" fmla="*/ 2882 w 10703"/>
                    <a:gd name="connsiteY130" fmla="*/ 5809 h 10000"/>
                    <a:gd name="connsiteX131" fmla="*/ 3102 w 10703"/>
                    <a:gd name="connsiteY131" fmla="*/ 5755 h 10000"/>
                    <a:gd name="connsiteX132" fmla="*/ 3295 w 10703"/>
                    <a:gd name="connsiteY132" fmla="*/ 5884 h 10000"/>
                    <a:gd name="connsiteX133" fmla="*/ 3494 w 10703"/>
                    <a:gd name="connsiteY133" fmla="*/ 5898 h 10000"/>
                    <a:gd name="connsiteX134" fmla="*/ 3382 w 10703"/>
                    <a:gd name="connsiteY134" fmla="*/ 6143 h 10000"/>
                    <a:gd name="connsiteX135" fmla="*/ 3355 w 10703"/>
                    <a:gd name="connsiteY135" fmla="*/ 6392 h 10000"/>
                    <a:gd name="connsiteX136" fmla="*/ 3708 w 10703"/>
                    <a:gd name="connsiteY136" fmla="*/ 6314 h 10000"/>
                    <a:gd name="connsiteX137" fmla="*/ 3752 w 10703"/>
                    <a:gd name="connsiteY137" fmla="*/ 6451 h 10000"/>
                    <a:gd name="connsiteX138" fmla="*/ 4021 w 10703"/>
                    <a:gd name="connsiteY138" fmla="*/ 6398 h 10000"/>
                    <a:gd name="connsiteX139" fmla="*/ 4149 w 10703"/>
                    <a:gd name="connsiteY139" fmla="*/ 6541 h 10000"/>
                    <a:gd name="connsiteX140" fmla="*/ 4026 w 10703"/>
                    <a:gd name="connsiteY140" fmla="*/ 6684 h 10000"/>
                    <a:gd name="connsiteX141" fmla="*/ 4306 w 10703"/>
                    <a:gd name="connsiteY141" fmla="*/ 6752 h 10000"/>
                    <a:gd name="connsiteX142" fmla="*/ 4382 w 10703"/>
                    <a:gd name="connsiteY142" fmla="*/ 6957 h 10000"/>
                    <a:gd name="connsiteX143" fmla="*/ 4064 w 10703"/>
                    <a:gd name="connsiteY143" fmla="*/ 6923 h 10000"/>
                    <a:gd name="connsiteX144" fmla="*/ 3907 w 10703"/>
                    <a:gd name="connsiteY144" fmla="*/ 7100 h 10000"/>
                    <a:gd name="connsiteX145" fmla="*/ 4089 w 10703"/>
                    <a:gd name="connsiteY145" fmla="*/ 7142 h 10000"/>
                    <a:gd name="connsiteX146" fmla="*/ 4116 w 10703"/>
                    <a:gd name="connsiteY146" fmla="*/ 7280 h 10000"/>
                    <a:gd name="connsiteX147" fmla="*/ 4439 w 10703"/>
                    <a:gd name="connsiteY147" fmla="*/ 7195 h 10000"/>
                    <a:gd name="connsiteX148" fmla="*/ 4594 w 10703"/>
                    <a:gd name="connsiteY148" fmla="*/ 7456 h 10000"/>
                    <a:gd name="connsiteX149" fmla="*/ 4651 w 10703"/>
                    <a:gd name="connsiteY149" fmla="*/ 7698 h 10000"/>
                    <a:gd name="connsiteX150" fmla="*/ 4888 w 10703"/>
                    <a:gd name="connsiteY150" fmla="*/ 7642 h 10000"/>
                    <a:gd name="connsiteX151" fmla="*/ 4831 w 10703"/>
                    <a:gd name="connsiteY151" fmla="*/ 7841 h 10000"/>
                    <a:gd name="connsiteX152" fmla="*/ 4912 w 10703"/>
                    <a:gd name="connsiteY152" fmla="*/ 8304 h 10000"/>
                    <a:gd name="connsiteX153" fmla="*/ 5026 w 10703"/>
                    <a:gd name="connsiteY153" fmla="*/ 8377 h 10000"/>
                    <a:gd name="connsiteX154" fmla="*/ 5143 w 10703"/>
                    <a:gd name="connsiteY154" fmla="*/ 8453 h 10000"/>
                    <a:gd name="connsiteX155" fmla="*/ 5246 w 10703"/>
                    <a:gd name="connsiteY155" fmla="*/ 8815 h 10000"/>
                    <a:gd name="connsiteX156" fmla="*/ 5426 w 10703"/>
                    <a:gd name="connsiteY156" fmla="*/ 8961 h 10000"/>
                    <a:gd name="connsiteX157" fmla="*/ 5730 w 10703"/>
                    <a:gd name="connsiteY157" fmla="*/ 8972 h 10000"/>
                    <a:gd name="connsiteX158" fmla="*/ 5717 w 10703"/>
                    <a:gd name="connsiteY158" fmla="*/ 9315 h 10000"/>
                    <a:gd name="connsiteX159" fmla="*/ 5991 w 10703"/>
                    <a:gd name="connsiteY159" fmla="*/ 9239 h 10000"/>
                    <a:gd name="connsiteX160" fmla="*/ 5939 w 10703"/>
                    <a:gd name="connsiteY160" fmla="*/ 8810 h 10000"/>
                    <a:gd name="connsiteX161" fmla="*/ 6094 w 10703"/>
                    <a:gd name="connsiteY161" fmla="*/ 8714 h 10000"/>
                    <a:gd name="connsiteX162" fmla="*/ 6342 w 10703"/>
                    <a:gd name="connsiteY162" fmla="*/ 8911 h 10000"/>
                    <a:gd name="connsiteX163" fmla="*/ 6559 w 10703"/>
                    <a:gd name="connsiteY163" fmla="*/ 9020 h 10000"/>
                    <a:gd name="connsiteX164" fmla="*/ 6755 w 10703"/>
                    <a:gd name="connsiteY164" fmla="*/ 9217 h 10000"/>
                    <a:gd name="connsiteX165" fmla="*/ 6934 w 10703"/>
                    <a:gd name="connsiteY165" fmla="*/ 9427 h 10000"/>
                    <a:gd name="connsiteX166" fmla="*/ 7306 w 10703"/>
                    <a:gd name="connsiteY166" fmla="*/ 9556 h 10000"/>
                    <a:gd name="connsiteX167" fmla="*/ 7695 w 10703"/>
                    <a:gd name="connsiteY167" fmla="*/ 9756 h 10000"/>
                    <a:gd name="connsiteX168" fmla="*/ 7891 w 10703"/>
                    <a:gd name="connsiteY168" fmla="*/ 10000 h 10000"/>
                    <a:gd name="connsiteX169" fmla="*/ 8184 w 10703"/>
                    <a:gd name="connsiteY169" fmla="*/ 9986 h 10000"/>
                    <a:gd name="connsiteX170" fmla="*/ 8464 w 10703"/>
                    <a:gd name="connsiteY170" fmla="*/ 9837 h 10000"/>
                    <a:gd name="connsiteX171" fmla="*/ 8575 w 10703"/>
                    <a:gd name="connsiteY171" fmla="*/ 9649 h 10000"/>
                    <a:gd name="connsiteX172" fmla="*/ 8722 w 10703"/>
                    <a:gd name="connsiteY172" fmla="*/ 9410 h 10000"/>
                    <a:gd name="connsiteX173" fmla="*/ 9399 w 10703"/>
                    <a:gd name="connsiteY173" fmla="*/ 9610 h 10000"/>
                    <a:gd name="connsiteX174" fmla="*/ 9396 w 10703"/>
                    <a:gd name="connsiteY174" fmla="*/ 9332 h 10000"/>
                    <a:gd name="connsiteX175" fmla="*/ 9535 w 10703"/>
                    <a:gd name="connsiteY175" fmla="*/ 9222 h 10000"/>
                    <a:gd name="connsiteX176" fmla="*/ 9535 w 10703"/>
                    <a:gd name="connsiteY176" fmla="*/ 8953 h 10000"/>
                    <a:gd name="connsiteX177" fmla="*/ 9562 w 10703"/>
                    <a:gd name="connsiteY177" fmla="*/ 8681 h 10000"/>
                    <a:gd name="connsiteX178" fmla="*/ 9377 w 10703"/>
                    <a:gd name="connsiteY178" fmla="*/ 8577 h 10000"/>
                    <a:gd name="connsiteX179" fmla="*/ 9287 w 10703"/>
                    <a:gd name="connsiteY179" fmla="*/ 8203 h 10000"/>
                    <a:gd name="connsiteX180" fmla="*/ 9453 w 10703"/>
                    <a:gd name="connsiteY180" fmla="*/ 7984 h 10000"/>
                    <a:gd name="connsiteX181" fmla="*/ 10016 w 10703"/>
                    <a:gd name="connsiteY181" fmla="*/ 7720 h 10000"/>
                    <a:gd name="connsiteX182" fmla="*/ 10173 w 10703"/>
                    <a:gd name="connsiteY182" fmla="*/ 7299 h 10000"/>
                    <a:gd name="connsiteX183" fmla="*/ 10698 w 10703"/>
                    <a:gd name="connsiteY183" fmla="*/ 7019 h 10000"/>
                    <a:gd name="connsiteX184" fmla="*/ 10703 w 10703"/>
                    <a:gd name="connsiteY184" fmla="*/ 6901 h 10000"/>
                    <a:gd name="connsiteX185" fmla="*/ 10304 w 10703"/>
                    <a:gd name="connsiteY185" fmla="*/ 6693 h 10000"/>
                    <a:gd name="connsiteX186" fmla="*/ 10369 w 10703"/>
                    <a:gd name="connsiteY186" fmla="*/ 6426 h 10000"/>
                    <a:gd name="connsiteX187" fmla="*/ 10331 w 10703"/>
                    <a:gd name="connsiteY187" fmla="*/ 6173 h 10000"/>
                    <a:gd name="connsiteX188" fmla="*/ 10352 w 10703"/>
                    <a:gd name="connsiteY188" fmla="*/ 5736 h 10000"/>
                    <a:gd name="connsiteX189" fmla="*/ 10138 w 10703"/>
                    <a:gd name="connsiteY189" fmla="*/ 5550 h 10000"/>
                    <a:gd name="connsiteX190" fmla="*/ 9850 w 10703"/>
                    <a:gd name="connsiteY190" fmla="*/ 5463 h 10000"/>
                    <a:gd name="connsiteX191" fmla="*/ 9844 w 10703"/>
                    <a:gd name="connsiteY191" fmla="*/ 5261 h 10000"/>
                    <a:gd name="connsiteX192" fmla="*/ 9977 w 10703"/>
                    <a:gd name="connsiteY192" fmla="*/ 5048 h 10000"/>
                    <a:gd name="connsiteX193" fmla="*/ 9882 w 10703"/>
                    <a:gd name="connsiteY193" fmla="*/ 4879 h 10000"/>
                    <a:gd name="connsiteX194" fmla="*/ 10054 w 10703"/>
                    <a:gd name="connsiteY194" fmla="*/ 4599 h 10000"/>
                    <a:gd name="connsiteX195" fmla="*/ 10252 w 10703"/>
                    <a:gd name="connsiteY195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1059 w 10703"/>
                    <a:gd name="connsiteY98" fmla="*/ 2939 h 10000"/>
                    <a:gd name="connsiteX99" fmla="*/ 690 w 10703"/>
                    <a:gd name="connsiteY99" fmla="*/ 2897 h 10000"/>
                    <a:gd name="connsiteX100" fmla="*/ 277 w 10703"/>
                    <a:gd name="connsiteY100" fmla="*/ 2890 h 10000"/>
                    <a:gd name="connsiteX101" fmla="*/ 266 w 10703"/>
                    <a:gd name="connsiteY101" fmla="*/ 3177 h 10000"/>
                    <a:gd name="connsiteX102" fmla="*/ 47 w 10703"/>
                    <a:gd name="connsiteY102" fmla="*/ 3273 h 10000"/>
                    <a:gd name="connsiteX103" fmla="*/ 0 w 10703"/>
                    <a:gd name="connsiteY103" fmla="*/ 3414 h 10000"/>
                    <a:gd name="connsiteX104" fmla="*/ 40 w 10703"/>
                    <a:gd name="connsiteY104" fmla="*/ 3512 h 10000"/>
                    <a:gd name="connsiteX105" fmla="*/ 201 w 10703"/>
                    <a:gd name="connsiteY105" fmla="*/ 3494 h 10000"/>
                    <a:gd name="connsiteX106" fmla="*/ 178 w 10703"/>
                    <a:gd name="connsiteY106" fmla="*/ 3760 h 10000"/>
                    <a:gd name="connsiteX107" fmla="*/ 730 w 10703"/>
                    <a:gd name="connsiteY107" fmla="*/ 3871 h 10000"/>
                    <a:gd name="connsiteX108" fmla="*/ 703 w 10703"/>
                    <a:gd name="connsiteY108" fmla="*/ 4102 h 10000"/>
                    <a:gd name="connsiteX109" fmla="*/ 1045 w 10703"/>
                    <a:gd name="connsiteY109" fmla="*/ 4144 h 10000"/>
                    <a:gd name="connsiteX110" fmla="*/ 1233 w 10703"/>
                    <a:gd name="connsiteY110" fmla="*/ 4043 h 10000"/>
                    <a:gd name="connsiteX111" fmla="*/ 1396 w 10703"/>
                    <a:gd name="connsiteY111" fmla="*/ 4088 h 10000"/>
                    <a:gd name="connsiteX112" fmla="*/ 1437 w 10703"/>
                    <a:gd name="connsiteY112" fmla="*/ 4242 h 10000"/>
                    <a:gd name="connsiteX113" fmla="*/ 1654 w 10703"/>
                    <a:gd name="connsiteY113" fmla="*/ 4191 h 10000"/>
                    <a:gd name="connsiteX114" fmla="*/ 1727 w 10703"/>
                    <a:gd name="connsiteY114" fmla="*/ 4363 h 10000"/>
                    <a:gd name="connsiteX115" fmla="*/ 1874 w 10703"/>
                    <a:gd name="connsiteY115" fmla="*/ 4422 h 10000"/>
                    <a:gd name="connsiteX116" fmla="*/ 1896 w 10703"/>
                    <a:gd name="connsiteY116" fmla="*/ 4641 h 10000"/>
                    <a:gd name="connsiteX117" fmla="*/ 2162 w 10703"/>
                    <a:gd name="connsiteY117" fmla="*/ 4610 h 10000"/>
                    <a:gd name="connsiteX118" fmla="*/ 2238 w 10703"/>
                    <a:gd name="connsiteY118" fmla="*/ 4747 h 10000"/>
                    <a:gd name="connsiteX119" fmla="*/ 2211 w 10703"/>
                    <a:gd name="connsiteY119" fmla="*/ 4961 h 10000"/>
                    <a:gd name="connsiteX120" fmla="*/ 2045 w 10703"/>
                    <a:gd name="connsiteY120" fmla="*/ 4966 h 10000"/>
                    <a:gd name="connsiteX121" fmla="*/ 1882 w 10703"/>
                    <a:gd name="connsiteY121" fmla="*/ 5255 h 10000"/>
                    <a:gd name="connsiteX122" fmla="*/ 2124 w 10703"/>
                    <a:gd name="connsiteY122" fmla="*/ 5357 h 10000"/>
                    <a:gd name="connsiteX123" fmla="*/ 2200 w 10703"/>
                    <a:gd name="connsiteY123" fmla="*/ 5494 h 10000"/>
                    <a:gd name="connsiteX124" fmla="*/ 2363 w 10703"/>
                    <a:gd name="connsiteY124" fmla="*/ 5222 h 10000"/>
                    <a:gd name="connsiteX125" fmla="*/ 2646 w 10703"/>
                    <a:gd name="connsiteY125" fmla="*/ 5208 h 10000"/>
                    <a:gd name="connsiteX126" fmla="*/ 2855 w 10703"/>
                    <a:gd name="connsiteY126" fmla="*/ 5340 h 10000"/>
                    <a:gd name="connsiteX127" fmla="*/ 2733 w 10703"/>
                    <a:gd name="connsiteY127" fmla="*/ 5466 h 10000"/>
                    <a:gd name="connsiteX128" fmla="*/ 2896 w 10703"/>
                    <a:gd name="connsiteY128" fmla="*/ 5542 h 10000"/>
                    <a:gd name="connsiteX129" fmla="*/ 2882 w 10703"/>
                    <a:gd name="connsiteY129" fmla="*/ 5809 h 10000"/>
                    <a:gd name="connsiteX130" fmla="*/ 3102 w 10703"/>
                    <a:gd name="connsiteY130" fmla="*/ 5755 h 10000"/>
                    <a:gd name="connsiteX131" fmla="*/ 3295 w 10703"/>
                    <a:gd name="connsiteY131" fmla="*/ 5884 h 10000"/>
                    <a:gd name="connsiteX132" fmla="*/ 3494 w 10703"/>
                    <a:gd name="connsiteY132" fmla="*/ 5898 h 10000"/>
                    <a:gd name="connsiteX133" fmla="*/ 3382 w 10703"/>
                    <a:gd name="connsiteY133" fmla="*/ 6143 h 10000"/>
                    <a:gd name="connsiteX134" fmla="*/ 3355 w 10703"/>
                    <a:gd name="connsiteY134" fmla="*/ 6392 h 10000"/>
                    <a:gd name="connsiteX135" fmla="*/ 3708 w 10703"/>
                    <a:gd name="connsiteY135" fmla="*/ 6314 h 10000"/>
                    <a:gd name="connsiteX136" fmla="*/ 3752 w 10703"/>
                    <a:gd name="connsiteY136" fmla="*/ 6451 h 10000"/>
                    <a:gd name="connsiteX137" fmla="*/ 4021 w 10703"/>
                    <a:gd name="connsiteY137" fmla="*/ 6398 h 10000"/>
                    <a:gd name="connsiteX138" fmla="*/ 4149 w 10703"/>
                    <a:gd name="connsiteY138" fmla="*/ 6541 h 10000"/>
                    <a:gd name="connsiteX139" fmla="*/ 4026 w 10703"/>
                    <a:gd name="connsiteY139" fmla="*/ 6684 h 10000"/>
                    <a:gd name="connsiteX140" fmla="*/ 4306 w 10703"/>
                    <a:gd name="connsiteY140" fmla="*/ 6752 h 10000"/>
                    <a:gd name="connsiteX141" fmla="*/ 4382 w 10703"/>
                    <a:gd name="connsiteY141" fmla="*/ 6957 h 10000"/>
                    <a:gd name="connsiteX142" fmla="*/ 4064 w 10703"/>
                    <a:gd name="connsiteY142" fmla="*/ 6923 h 10000"/>
                    <a:gd name="connsiteX143" fmla="*/ 3907 w 10703"/>
                    <a:gd name="connsiteY143" fmla="*/ 7100 h 10000"/>
                    <a:gd name="connsiteX144" fmla="*/ 4089 w 10703"/>
                    <a:gd name="connsiteY144" fmla="*/ 7142 h 10000"/>
                    <a:gd name="connsiteX145" fmla="*/ 4116 w 10703"/>
                    <a:gd name="connsiteY145" fmla="*/ 7280 h 10000"/>
                    <a:gd name="connsiteX146" fmla="*/ 4439 w 10703"/>
                    <a:gd name="connsiteY146" fmla="*/ 7195 h 10000"/>
                    <a:gd name="connsiteX147" fmla="*/ 4594 w 10703"/>
                    <a:gd name="connsiteY147" fmla="*/ 7456 h 10000"/>
                    <a:gd name="connsiteX148" fmla="*/ 4651 w 10703"/>
                    <a:gd name="connsiteY148" fmla="*/ 7698 h 10000"/>
                    <a:gd name="connsiteX149" fmla="*/ 4888 w 10703"/>
                    <a:gd name="connsiteY149" fmla="*/ 7642 h 10000"/>
                    <a:gd name="connsiteX150" fmla="*/ 4831 w 10703"/>
                    <a:gd name="connsiteY150" fmla="*/ 7841 h 10000"/>
                    <a:gd name="connsiteX151" fmla="*/ 4912 w 10703"/>
                    <a:gd name="connsiteY151" fmla="*/ 8304 h 10000"/>
                    <a:gd name="connsiteX152" fmla="*/ 5026 w 10703"/>
                    <a:gd name="connsiteY152" fmla="*/ 8377 h 10000"/>
                    <a:gd name="connsiteX153" fmla="*/ 5143 w 10703"/>
                    <a:gd name="connsiteY153" fmla="*/ 8453 h 10000"/>
                    <a:gd name="connsiteX154" fmla="*/ 5246 w 10703"/>
                    <a:gd name="connsiteY154" fmla="*/ 8815 h 10000"/>
                    <a:gd name="connsiteX155" fmla="*/ 5426 w 10703"/>
                    <a:gd name="connsiteY155" fmla="*/ 8961 h 10000"/>
                    <a:gd name="connsiteX156" fmla="*/ 5730 w 10703"/>
                    <a:gd name="connsiteY156" fmla="*/ 8972 h 10000"/>
                    <a:gd name="connsiteX157" fmla="*/ 5717 w 10703"/>
                    <a:gd name="connsiteY157" fmla="*/ 9315 h 10000"/>
                    <a:gd name="connsiteX158" fmla="*/ 5991 w 10703"/>
                    <a:gd name="connsiteY158" fmla="*/ 9239 h 10000"/>
                    <a:gd name="connsiteX159" fmla="*/ 5939 w 10703"/>
                    <a:gd name="connsiteY159" fmla="*/ 8810 h 10000"/>
                    <a:gd name="connsiteX160" fmla="*/ 6094 w 10703"/>
                    <a:gd name="connsiteY160" fmla="*/ 8714 h 10000"/>
                    <a:gd name="connsiteX161" fmla="*/ 6342 w 10703"/>
                    <a:gd name="connsiteY161" fmla="*/ 8911 h 10000"/>
                    <a:gd name="connsiteX162" fmla="*/ 6559 w 10703"/>
                    <a:gd name="connsiteY162" fmla="*/ 9020 h 10000"/>
                    <a:gd name="connsiteX163" fmla="*/ 6755 w 10703"/>
                    <a:gd name="connsiteY163" fmla="*/ 9217 h 10000"/>
                    <a:gd name="connsiteX164" fmla="*/ 6934 w 10703"/>
                    <a:gd name="connsiteY164" fmla="*/ 9427 h 10000"/>
                    <a:gd name="connsiteX165" fmla="*/ 7306 w 10703"/>
                    <a:gd name="connsiteY165" fmla="*/ 9556 h 10000"/>
                    <a:gd name="connsiteX166" fmla="*/ 7695 w 10703"/>
                    <a:gd name="connsiteY166" fmla="*/ 9756 h 10000"/>
                    <a:gd name="connsiteX167" fmla="*/ 7891 w 10703"/>
                    <a:gd name="connsiteY167" fmla="*/ 10000 h 10000"/>
                    <a:gd name="connsiteX168" fmla="*/ 8184 w 10703"/>
                    <a:gd name="connsiteY168" fmla="*/ 9986 h 10000"/>
                    <a:gd name="connsiteX169" fmla="*/ 8464 w 10703"/>
                    <a:gd name="connsiteY169" fmla="*/ 9837 h 10000"/>
                    <a:gd name="connsiteX170" fmla="*/ 8575 w 10703"/>
                    <a:gd name="connsiteY170" fmla="*/ 9649 h 10000"/>
                    <a:gd name="connsiteX171" fmla="*/ 8722 w 10703"/>
                    <a:gd name="connsiteY171" fmla="*/ 9410 h 10000"/>
                    <a:gd name="connsiteX172" fmla="*/ 9399 w 10703"/>
                    <a:gd name="connsiteY172" fmla="*/ 9610 h 10000"/>
                    <a:gd name="connsiteX173" fmla="*/ 9396 w 10703"/>
                    <a:gd name="connsiteY173" fmla="*/ 9332 h 10000"/>
                    <a:gd name="connsiteX174" fmla="*/ 9535 w 10703"/>
                    <a:gd name="connsiteY174" fmla="*/ 9222 h 10000"/>
                    <a:gd name="connsiteX175" fmla="*/ 9535 w 10703"/>
                    <a:gd name="connsiteY175" fmla="*/ 8953 h 10000"/>
                    <a:gd name="connsiteX176" fmla="*/ 9562 w 10703"/>
                    <a:gd name="connsiteY176" fmla="*/ 8681 h 10000"/>
                    <a:gd name="connsiteX177" fmla="*/ 9377 w 10703"/>
                    <a:gd name="connsiteY177" fmla="*/ 8577 h 10000"/>
                    <a:gd name="connsiteX178" fmla="*/ 9287 w 10703"/>
                    <a:gd name="connsiteY178" fmla="*/ 8203 h 10000"/>
                    <a:gd name="connsiteX179" fmla="*/ 9453 w 10703"/>
                    <a:gd name="connsiteY179" fmla="*/ 7984 h 10000"/>
                    <a:gd name="connsiteX180" fmla="*/ 10016 w 10703"/>
                    <a:gd name="connsiteY180" fmla="*/ 7720 h 10000"/>
                    <a:gd name="connsiteX181" fmla="*/ 10173 w 10703"/>
                    <a:gd name="connsiteY181" fmla="*/ 7299 h 10000"/>
                    <a:gd name="connsiteX182" fmla="*/ 10698 w 10703"/>
                    <a:gd name="connsiteY182" fmla="*/ 7019 h 10000"/>
                    <a:gd name="connsiteX183" fmla="*/ 10703 w 10703"/>
                    <a:gd name="connsiteY183" fmla="*/ 6901 h 10000"/>
                    <a:gd name="connsiteX184" fmla="*/ 10304 w 10703"/>
                    <a:gd name="connsiteY184" fmla="*/ 6693 h 10000"/>
                    <a:gd name="connsiteX185" fmla="*/ 10369 w 10703"/>
                    <a:gd name="connsiteY185" fmla="*/ 6426 h 10000"/>
                    <a:gd name="connsiteX186" fmla="*/ 10331 w 10703"/>
                    <a:gd name="connsiteY186" fmla="*/ 6173 h 10000"/>
                    <a:gd name="connsiteX187" fmla="*/ 10352 w 10703"/>
                    <a:gd name="connsiteY187" fmla="*/ 5736 h 10000"/>
                    <a:gd name="connsiteX188" fmla="*/ 10138 w 10703"/>
                    <a:gd name="connsiteY188" fmla="*/ 5550 h 10000"/>
                    <a:gd name="connsiteX189" fmla="*/ 9850 w 10703"/>
                    <a:gd name="connsiteY189" fmla="*/ 5463 h 10000"/>
                    <a:gd name="connsiteX190" fmla="*/ 9844 w 10703"/>
                    <a:gd name="connsiteY190" fmla="*/ 5261 h 10000"/>
                    <a:gd name="connsiteX191" fmla="*/ 9977 w 10703"/>
                    <a:gd name="connsiteY191" fmla="*/ 5048 h 10000"/>
                    <a:gd name="connsiteX192" fmla="*/ 9882 w 10703"/>
                    <a:gd name="connsiteY192" fmla="*/ 4879 h 10000"/>
                    <a:gd name="connsiteX193" fmla="*/ 10054 w 10703"/>
                    <a:gd name="connsiteY193" fmla="*/ 4599 h 10000"/>
                    <a:gd name="connsiteX194" fmla="*/ 10252 w 10703"/>
                    <a:gd name="connsiteY194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690 w 10703"/>
                    <a:gd name="connsiteY98" fmla="*/ 2897 h 10000"/>
                    <a:gd name="connsiteX99" fmla="*/ 277 w 10703"/>
                    <a:gd name="connsiteY99" fmla="*/ 2890 h 10000"/>
                    <a:gd name="connsiteX100" fmla="*/ 266 w 10703"/>
                    <a:gd name="connsiteY100" fmla="*/ 3177 h 10000"/>
                    <a:gd name="connsiteX101" fmla="*/ 47 w 10703"/>
                    <a:gd name="connsiteY101" fmla="*/ 3273 h 10000"/>
                    <a:gd name="connsiteX102" fmla="*/ 0 w 10703"/>
                    <a:gd name="connsiteY102" fmla="*/ 3414 h 10000"/>
                    <a:gd name="connsiteX103" fmla="*/ 40 w 10703"/>
                    <a:gd name="connsiteY103" fmla="*/ 3512 h 10000"/>
                    <a:gd name="connsiteX104" fmla="*/ 201 w 10703"/>
                    <a:gd name="connsiteY104" fmla="*/ 3494 h 10000"/>
                    <a:gd name="connsiteX105" fmla="*/ 178 w 10703"/>
                    <a:gd name="connsiteY105" fmla="*/ 3760 h 10000"/>
                    <a:gd name="connsiteX106" fmla="*/ 730 w 10703"/>
                    <a:gd name="connsiteY106" fmla="*/ 3871 h 10000"/>
                    <a:gd name="connsiteX107" fmla="*/ 703 w 10703"/>
                    <a:gd name="connsiteY107" fmla="*/ 4102 h 10000"/>
                    <a:gd name="connsiteX108" fmla="*/ 1045 w 10703"/>
                    <a:gd name="connsiteY108" fmla="*/ 4144 h 10000"/>
                    <a:gd name="connsiteX109" fmla="*/ 1233 w 10703"/>
                    <a:gd name="connsiteY109" fmla="*/ 4043 h 10000"/>
                    <a:gd name="connsiteX110" fmla="*/ 1396 w 10703"/>
                    <a:gd name="connsiteY110" fmla="*/ 4088 h 10000"/>
                    <a:gd name="connsiteX111" fmla="*/ 1437 w 10703"/>
                    <a:gd name="connsiteY111" fmla="*/ 4242 h 10000"/>
                    <a:gd name="connsiteX112" fmla="*/ 1654 w 10703"/>
                    <a:gd name="connsiteY112" fmla="*/ 4191 h 10000"/>
                    <a:gd name="connsiteX113" fmla="*/ 1727 w 10703"/>
                    <a:gd name="connsiteY113" fmla="*/ 4363 h 10000"/>
                    <a:gd name="connsiteX114" fmla="*/ 1874 w 10703"/>
                    <a:gd name="connsiteY114" fmla="*/ 4422 h 10000"/>
                    <a:gd name="connsiteX115" fmla="*/ 1896 w 10703"/>
                    <a:gd name="connsiteY115" fmla="*/ 4641 h 10000"/>
                    <a:gd name="connsiteX116" fmla="*/ 2162 w 10703"/>
                    <a:gd name="connsiteY116" fmla="*/ 4610 h 10000"/>
                    <a:gd name="connsiteX117" fmla="*/ 2238 w 10703"/>
                    <a:gd name="connsiteY117" fmla="*/ 4747 h 10000"/>
                    <a:gd name="connsiteX118" fmla="*/ 2211 w 10703"/>
                    <a:gd name="connsiteY118" fmla="*/ 4961 h 10000"/>
                    <a:gd name="connsiteX119" fmla="*/ 2045 w 10703"/>
                    <a:gd name="connsiteY119" fmla="*/ 4966 h 10000"/>
                    <a:gd name="connsiteX120" fmla="*/ 1882 w 10703"/>
                    <a:gd name="connsiteY120" fmla="*/ 5255 h 10000"/>
                    <a:gd name="connsiteX121" fmla="*/ 2124 w 10703"/>
                    <a:gd name="connsiteY121" fmla="*/ 5357 h 10000"/>
                    <a:gd name="connsiteX122" fmla="*/ 2200 w 10703"/>
                    <a:gd name="connsiteY122" fmla="*/ 5494 h 10000"/>
                    <a:gd name="connsiteX123" fmla="*/ 2363 w 10703"/>
                    <a:gd name="connsiteY123" fmla="*/ 5222 h 10000"/>
                    <a:gd name="connsiteX124" fmla="*/ 2646 w 10703"/>
                    <a:gd name="connsiteY124" fmla="*/ 5208 h 10000"/>
                    <a:gd name="connsiteX125" fmla="*/ 2855 w 10703"/>
                    <a:gd name="connsiteY125" fmla="*/ 5340 h 10000"/>
                    <a:gd name="connsiteX126" fmla="*/ 2733 w 10703"/>
                    <a:gd name="connsiteY126" fmla="*/ 5466 h 10000"/>
                    <a:gd name="connsiteX127" fmla="*/ 2896 w 10703"/>
                    <a:gd name="connsiteY127" fmla="*/ 5542 h 10000"/>
                    <a:gd name="connsiteX128" fmla="*/ 2882 w 10703"/>
                    <a:gd name="connsiteY128" fmla="*/ 5809 h 10000"/>
                    <a:gd name="connsiteX129" fmla="*/ 3102 w 10703"/>
                    <a:gd name="connsiteY129" fmla="*/ 5755 h 10000"/>
                    <a:gd name="connsiteX130" fmla="*/ 3295 w 10703"/>
                    <a:gd name="connsiteY130" fmla="*/ 5884 h 10000"/>
                    <a:gd name="connsiteX131" fmla="*/ 3494 w 10703"/>
                    <a:gd name="connsiteY131" fmla="*/ 5898 h 10000"/>
                    <a:gd name="connsiteX132" fmla="*/ 3382 w 10703"/>
                    <a:gd name="connsiteY132" fmla="*/ 6143 h 10000"/>
                    <a:gd name="connsiteX133" fmla="*/ 3355 w 10703"/>
                    <a:gd name="connsiteY133" fmla="*/ 6392 h 10000"/>
                    <a:gd name="connsiteX134" fmla="*/ 3708 w 10703"/>
                    <a:gd name="connsiteY134" fmla="*/ 6314 h 10000"/>
                    <a:gd name="connsiteX135" fmla="*/ 3752 w 10703"/>
                    <a:gd name="connsiteY135" fmla="*/ 6451 h 10000"/>
                    <a:gd name="connsiteX136" fmla="*/ 4021 w 10703"/>
                    <a:gd name="connsiteY136" fmla="*/ 6398 h 10000"/>
                    <a:gd name="connsiteX137" fmla="*/ 4149 w 10703"/>
                    <a:gd name="connsiteY137" fmla="*/ 6541 h 10000"/>
                    <a:gd name="connsiteX138" fmla="*/ 4026 w 10703"/>
                    <a:gd name="connsiteY138" fmla="*/ 6684 h 10000"/>
                    <a:gd name="connsiteX139" fmla="*/ 4306 w 10703"/>
                    <a:gd name="connsiteY139" fmla="*/ 6752 h 10000"/>
                    <a:gd name="connsiteX140" fmla="*/ 4382 w 10703"/>
                    <a:gd name="connsiteY140" fmla="*/ 6957 h 10000"/>
                    <a:gd name="connsiteX141" fmla="*/ 4064 w 10703"/>
                    <a:gd name="connsiteY141" fmla="*/ 6923 h 10000"/>
                    <a:gd name="connsiteX142" fmla="*/ 3907 w 10703"/>
                    <a:gd name="connsiteY142" fmla="*/ 7100 h 10000"/>
                    <a:gd name="connsiteX143" fmla="*/ 4089 w 10703"/>
                    <a:gd name="connsiteY143" fmla="*/ 7142 h 10000"/>
                    <a:gd name="connsiteX144" fmla="*/ 4116 w 10703"/>
                    <a:gd name="connsiteY144" fmla="*/ 7280 h 10000"/>
                    <a:gd name="connsiteX145" fmla="*/ 4439 w 10703"/>
                    <a:gd name="connsiteY145" fmla="*/ 7195 h 10000"/>
                    <a:gd name="connsiteX146" fmla="*/ 4594 w 10703"/>
                    <a:gd name="connsiteY146" fmla="*/ 7456 h 10000"/>
                    <a:gd name="connsiteX147" fmla="*/ 4651 w 10703"/>
                    <a:gd name="connsiteY147" fmla="*/ 7698 h 10000"/>
                    <a:gd name="connsiteX148" fmla="*/ 4888 w 10703"/>
                    <a:gd name="connsiteY148" fmla="*/ 7642 h 10000"/>
                    <a:gd name="connsiteX149" fmla="*/ 4831 w 10703"/>
                    <a:gd name="connsiteY149" fmla="*/ 7841 h 10000"/>
                    <a:gd name="connsiteX150" fmla="*/ 4912 w 10703"/>
                    <a:gd name="connsiteY150" fmla="*/ 8304 h 10000"/>
                    <a:gd name="connsiteX151" fmla="*/ 5026 w 10703"/>
                    <a:gd name="connsiteY151" fmla="*/ 8377 h 10000"/>
                    <a:gd name="connsiteX152" fmla="*/ 5143 w 10703"/>
                    <a:gd name="connsiteY152" fmla="*/ 8453 h 10000"/>
                    <a:gd name="connsiteX153" fmla="*/ 5246 w 10703"/>
                    <a:gd name="connsiteY153" fmla="*/ 8815 h 10000"/>
                    <a:gd name="connsiteX154" fmla="*/ 5426 w 10703"/>
                    <a:gd name="connsiteY154" fmla="*/ 8961 h 10000"/>
                    <a:gd name="connsiteX155" fmla="*/ 5730 w 10703"/>
                    <a:gd name="connsiteY155" fmla="*/ 8972 h 10000"/>
                    <a:gd name="connsiteX156" fmla="*/ 5717 w 10703"/>
                    <a:gd name="connsiteY156" fmla="*/ 9315 h 10000"/>
                    <a:gd name="connsiteX157" fmla="*/ 5991 w 10703"/>
                    <a:gd name="connsiteY157" fmla="*/ 9239 h 10000"/>
                    <a:gd name="connsiteX158" fmla="*/ 5939 w 10703"/>
                    <a:gd name="connsiteY158" fmla="*/ 8810 h 10000"/>
                    <a:gd name="connsiteX159" fmla="*/ 6094 w 10703"/>
                    <a:gd name="connsiteY159" fmla="*/ 8714 h 10000"/>
                    <a:gd name="connsiteX160" fmla="*/ 6342 w 10703"/>
                    <a:gd name="connsiteY160" fmla="*/ 8911 h 10000"/>
                    <a:gd name="connsiteX161" fmla="*/ 6559 w 10703"/>
                    <a:gd name="connsiteY161" fmla="*/ 9020 h 10000"/>
                    <a:gd name="connsiteX162" fmla="*/ 6755 w 10703"/>
                    <a:gd name="connsiteY162" fmla="*/ 9217 h 10000"/>
                    <a:gd name="connsiteX163" fmla="*/ 6934 w 10703"/>
                    <a:gd name="connsiteY163" fmla="*/ 9427 h 10000"/>
                    <a:gd name="connsiteX164" fmla="*/ 7306 w 10703"/>
                    <a:gd name="connsiteY164" fmla="*/ 9556 h 10000"/>
                    <a:gd name="connsiteX165" fmla="*/ 7695 w 10703"/>
                    <a:gd name="connsiteY165" fmla="*/ 9756 h 10000"/>
                    <a:gd name="connsiteX166" fmla="*/ 7891 w 10703"/>
                    <a:gd name="connsiteY166" fmla="*/ 10000 h 10000"/>
                    <a:gd name="connsiteX167" fmla="*/ 8184 w 10703"/>
                    <a:gd name="connsiteY167" fmla="*/ 9986 h 10000"/>
                    <a:gd name="connsiteX168" fmla="*/ 8464 w 10703"/>
                    <a:gd name="connsiteY168" fmla="*/ 9837 h 10000"/>
                    <a:gd name="connsiteX169" fmla="*/ 8575 w 10703"/>
                    <a:gd name="connsiteY169" fmla="*/ 9649 h 10000"/>
                    <a:gd name="connsiteX170" fmla="*/ 8722 w 10703"/>
                    <a:gd name="connsiteY170" fmla="*/ 9410 h 10000"/>
                    <a:gd name="connsiteX171" fmla="*/ 9399 w 10703"/>
                    <a:gd name="connsiteY171" fmla="*/ 9610 h 10000"/>
                    <a:gd name="connsiteX172" fmla="*/ 9396 w 10703"/>
                    <a:gd name="connsiteY172" fmla="*/ 9332 h 10000"/>
                    <a:gd name="connsiteX173" fmla="*/ 9535 w 10703"/>
                    <a:gd name="connsiteY173" fmla="*/ 9222 h 10000"/>
                    <a:gd name="connsiteX174" fmla="*/ 9535 w 10703"/>
                    <a:gd name="connsiteY174" fmla="*/ 8953 h 10000"/>
                    <a:gd name="connsiteX175" fmla="*/ 9562 w 10703"/>
                    <a:gd name="connsiteY175" fmla="*/ 8681 h 10000"/>
                    <a:gd name="connsiteX176" fmla="*/ 9377 w 10703"/>
                    <a:gd name="connsiteY176" fmla="*/ 8577 h 10000"/>
                    <a:gd name="connsiteX177" fmla="*/ 9287 w 10703"/>
                    <a:gd name="connsiteY177" fmla="*/ 8203 h 10000"/>
                    <a:gd name="connsiteX178" fmla="*/ 9453 w 10703"/>
                    <a:gd name="connsiteY178" fmla="*/ 7984 h 10000"/>
                    <a:gd name="connsiteX179" fmla="*/ 10016 w 10703"/>
                    <a:gd name="connsiteY179" fmla="*/ 7720 h 10000"/>
                    <a:gd name="connsiteX180" fmla="*/ 10173 w 10703"/>
                    <a:gd name="connsiteY180" fmla="*/ 7299 h 10000"/>
                    <a:gd name="connsiteX181" fmla="*/ 10698 w 10703"/>
                    <a:gd name="connsiteY181" fmla="*/ 7019 h 10000"/>
                    <a:gd name="connsiteX182" fmla="*/ 10703 w 10703"/>
                    <a:gd name="connsiteY182" fmla="*/ 6901 h 10000"/>
                    <a:gd name="connsiteX183" fmla="*/ 10304 w 10703"/>
                    <a:gd name="connsiteY183" fmla="*/ 6693 h 10000"/>
                    <a:gd name="connsiteX184" fmla="*/ 10369 w 10703"/>
                    <a:gd name="connsiteY184" fmla="*/ 6426 h 10000"/>
                    <a:gd name="connsiteX185" fmla="*/ 10331 w 10703"/>
                    <a:gd name="connsiteY185" fmla="*/ 6173 h 10000"/>
                    <a:gd name="connsiteX186" fmla="*/ 10352 w 10703"/>
                    <a:gd name="connsiteY186" fmla="*/ 5736 h 10000"/>
                    <a:gd name="connsiteX187" fmla="*/ 10138 w 10703"/>
                    <a:gd name="connsiteY187" fmla="*/ 5550 h 10000"/>
                    <a:gd name="connsiteX188" fmla="*/ 9850 w 10703"/>
                    <a:gd name="connsiteY188" fmla="*/ 5463 h 10000"/>
                    <a:gd name="connsiteX189" fmla="*/ 9844 w 10703"/>
                    <a:gd name="connsiteY189" fmla="*/ 5261 h 10000"/>
                    <a:gd name="connsiteX190" fmla="*/ 9977 w 10703"/>
                    <a:gd name="connsiteY190" fmla="*/ 5048 h 10000"/>
                    <a:gd name="connsiteX191" fmla="*/ 9882 w 10703"/>
                    <a:gd name="connsiteY191" fmla="*/ 4879 h 10000"/>
                    <a:gd name="connsiteX192" fmla="*/ 10054 w 10703"/>
                    <a:gd name="connsiteY192" fmla="*/ 4599 h 10000"/>
                    <a:gd name="connsiteX193" fmla="*/ 10252 w 10703"/>
                    <a:gd name="connsiteY193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1229 w 10703"/>
                    <a:gd name="connsiteY97" fmla="*/ 3202 h 10000"/>
                    <a:gd name="connsiteX98" fmla="*/ 690 w 10703"/>
                    <a:gd name="connsiteY98" fmla="*/ 2897 h 10000"/>
                    <a:gd name="connsiteX99" fmla="*/ 277 w 10703"/>
                    <a:gd name="connsiteY99" fmla="*/ 2890 h 10000"/>
                    <a:gd name="connsiteX100" fmla="*/ 266 w 10703"/>
                    <a:gd name="connsiteY100" fmla="*/ 3177 h 10000"/>
                    <a:gd name="connsiteX101" fmla="*/ 47 w 10703"/>
                    <a:gd name="connsiteY101" fmla="*/ 3273 h 10000"/>
                    <a:gd name="connsiteX102" fmla="*/ 0 w 10703"/>
                    <a:gd name="connsiteY102" fmla="*/ 3414 h 10000"/>
                    <a:gd name="connsiteX103" fmla="*/ 40 w 10703"/>
                    <a:gd name="connsiteY103" fmla="*/ 3512 h 10000"/>
                    <a:gd name="connsiteX104" fmla="*/ 201 w 10703"/>
                    <a:gd name="connsiteY104" fmla="*/ 3494 h 10000"/>
                    <a:gd name="connsiteX105" fmla="*/ 178 w 10703"/>
                    <a:gd name="connsiteY105" fmla="*/ 3760 h 10000"/>
                    <a:gd name="connsiteX106" fmla="*/ 730 w 10703"/>
                    <a:gd name="connsiteY106" fmla="*/ 3871 h 10000"/>
                    <a:gd name="connsiteX107" fmla="*/ 703 w 10703"/>
                    <a:gd name="connsiteY107" fmla="*/ 4102 h 10000"/>
                    <a:gd name="connsiteX108" fmla="*/ 1045 w 10703"/>
                    <a:gd name="connsiteY108" fmla="*/ 4144 h 10000"/>
                    <a:gd name="connsiteX109" fmla="*/ 1233 w 10703"/>
                    <a:gd name="connsiteY109" fmla="*/ 4043 h 10000"/>
                    <a:gd name="connsiteX110" fmla="*/ 1396 w 10703"/>
                    <a:gd name="connsiteY110" fmla="*/ 4088 h 10000"/>
                    <a:gd name="connsiteX111" fmla="*/ 1437 w 10703"/>
                    <a:gd name="connsiteY111" fmla="*/ 4242 h 10000"/>
                    <a:gd name="connsiteX112" fmla="*/ 1654 w 10703"/>
                    <a:gd name="connsiteY112" fmla="*/ 4191 h 10000"/>
                    <a:gd name="connsiteX113" fmla="*/ 1727 w 10703"/>
                    <a:gd name="connsiteY113" fmla="*/ 4363 h 10000"/>
                    <a:gd name="connsiteX114" fmla="*/ 1874 w 10703"/>
                    <a:gd name="connsiteY114" fmla="*/ 4422 h 10000"/>
                    <a:gd name="connsiteX115" fmla="*/ 1896 w 10703"/>
                    <a:gd name="connsiteY115" fmla="*/ 4641 h 10000"/>
                    <a:gd name="connsiteX116" fmla="*/ 2162 w 10703"/>
                    <a:gd name="connsiteY116" fmla="*/ 4610 h 10000"/>
                    <a:gd name="connsiteX117" fmla="*/ 2238 w 10703"/>
                    <a:gd name="connsiteY117" fmla="*/ 4747 h 10000"/>
                    <a:gd name="connsiteX118" fmla="*/ 2211 w 10703"/>
                    <a:gd name="connsiteY118" fmla="*/ 4961 h 10000"/>
                    <a:gd name="connsiteX119" fmla="*/ 2045 w 10703"/>
                    <a:gd name="connsiteY119" fmla="*/ 4966 h 10000"/>
                    <a:gd name="connsiteX120" fmla="*/ 1882 w 10703"/>
                    <a:gd name="connsiteY120" fmla="*/ 5255 h 10000"/>
                    <a:gd name="connsiteX121" fmla="*/ 2124 w 10703"/>
                    <a:gd name="connsiteY121" fmla="*/ 5357 h 10000"/>
                    <a:gd name="connsiteX122" fmla="*/ 2200 w 10703"/>
                    <a:gd name="connsiteY122" fmla="*/ 5494 h 10000"/>
                    <a:gd name="connsiteX123" fmla="*/ 2363 w 10703"/>
                    <a:gd name="connsiteY123" fmla="*/ 5222 h 10000"/>
                    <a:gd name="connsiteX124" fmla="*/ 2646 w 10703"/>
                    <a:gd name="connsiteY124" fmla="*/ 5208 h 10000"/>
                    <a:gd name="connsiteX125" fmla="*/ 2855 w 10703"/>
                    <a:gd name="connsiteY125" fmla="*/ 5340 h 10000"/>
                    <a:gd name="connsiteX126" fmla="*/ 2733 w 10703"/>
                    <a:gd name="connsiteY126" fmla="*/ 5466 h 10000"/>
                    <a:gd name="connsiteX127" fmla="*/ 2896 w 10703"/>
                    <a:gd name="connsiteY127" fmla="*/ 5542 h 10000"/>
                    <a:gd name="connsiteX128" fmla="*/ 2882 w 10703"/>
                    <a:gd name="connsiteY128" fmla="*/ 5809 h 10000"/>
                    <a:gd name="connsiteX129" fmla="*/ 3102 w 10703"/>
                    <a:gd name="connsiteY129" fmla="*/ 5755 h 10000"/>
                    <a:gd name="connsiteX130" fmla="*/ 3295 w 10703"/>
                    <a:gd name="connsiteY130" fmla="*/ 5884 h 10000"/>
                    <a:gd name="connsiteX131" fmla="*/ 3494 w 10703"/>
                    <a:gd name="connsiteY131" fmla="*/ 5898 h 10000"/>
                    <a:gd name="connsiteX132" fmla="*/ 3382 w 10703"/>
                    <a:gd name="connsiteY132" fmla="*/ 6143 h 10000"/>
                    <a:gd name="connsiteX133" fmla="*/ 3355 w 10703"/>
                    <a:gd name="connsiteY133" fmla="*/ 6392 h 10000"/>
                    <a:gd name="connsiteX134" fmla="*/ 3708 w 10703"/>
                    <a:gd name="connsiteY134" fmla="*/ 6314 h 10000"/>
                    <a:gd name="connsiteX135" fmla="*/ 3752 w 10703"/>
                    <a:gd name="connsiteY135" fmla="*/ 6451 h 10000"/>
                    <a:gd name="connsiteX136" fmla="*/ 4021 w 10703"/>
                    <a:gd name="connsiteY136" fmla="*/ 6398 h 10000"/>
                    <a:gd name="connsiteX137" fmla="*/ 4149 w 10703"/>
                    <a:gd name="connsiteY137" fmla="*/ 6541 h 10000"/>
                    <a:gd name="connsiteX138" fmla="*/ 4026 w 10703"/>
                    <a:gd name="connsiteY138" fmla="*/ 6684 h 10000"/>
                    <a:gd name="connsiteX139" fmla="*/ 4306 w 10703"/>
                    <a:gd name="connsiteY139" fmla="*/ 6752 h 10000"/>
                    <a:gd name="connsiteX140" fmla="*/ 4382 w 10703"/>
                    <a:gd name="connsiteY140" fmla="*/ 6957 h 10000"/>
                    <a:gd name="connsiteX141" fmla="*/ 4064 w 10703"/>
                    <a:gd name="connsiteY141" fmla="*/ 6923 h 10000"/>
                    <a:gd name="connsiteX142" fmla="*/ 3907 w 10703"/>
                    <a:gd name="connsiteY142" fmla="*/ 7100 h 10000"/>
                    <a:gd name="connsiteX143" fmla="*/ 4089 w 10703"/>
                    <a:gd name="connsiteY143" fmla="*/ 7142 h 10000"/>
                    <a:gd name="connsiteX144" fmla="*/ 4116 w 10703"/>
                    <a:gd name="connsiteY144" fmla="*/ 7280 h 10000"/>
                    <a:gd name="connsiteX145" fmla="*/ 4439 w 10703"/>
                    <a:gd name="connsiteY145" fmla="*/ 7195 h 10000"/>
                    <a:gd name="connsiteX146" fmla="*/ 4594 w 10703"/>
                    <a:gd name="connsiteY146" fmla="*/ 7456 h 10000"/>
                    <a:gd name="connsiteX147" fmla="*/ 4651 w 10703"/>
                    <a:gd name="connsiteY147" fmla="*/ 7698 h 10000"/>
                    <a:gd name="connsiteX148" fmla="*/ 4888 w 10703"/>
                    <a:gd name="connsiteY148" fmla="*/ 7642 h 10000"/>
                    <a:gd name="connsiteX149" fmla="*/ 4831 w 10703"/>
                    <a:gd name="connsiteY149" fmla="*/ 7841 h 10000"/>
                    <a:gd name="connsiteX150" fmla="*/ 4912 w 10703"/>
                    <a:gd name="connsiteY150" fmla="*/ 8304 h 10000"/>
                    <a:gd name="connsiteX151" fmla="*/ 5026 w 10703"/>
                    <a:gd name="connsiteY151" fmla="*/ 8377 h 10000"/>
                    <a:gd name="connsiteX152" fmla="*/ 5143 w 10703"/>
                    <a:gd name="connsiteY152" fmla="*/ 8453 h 10000"/>
                    <a:gd name="connsiteX153" fmla="*/ 5246 w 10703"/>
                    <a:gd name="connsiteY153" fmla="*/ 8815 h 10000"/>
                    <a:gd name="connsiteX154" fmla="*/ 5426 w 10703"/>
                    <a:gd name="connsiteY154" fmla="*/ 8961 h 10000"/>
                    <a:gd name="connsiteX155" fmla="*/ 5730 w 10703"/>
                    <a:gd name="connsiteY155" fmla="*/ 8972 h 10000"/>
                    <a:gd name="connsiteX156" fmla="*/ 5717 w 10703"/>
                    <a:gd name="connsiteY156" fmla="*/ 9315 h 10000"/>
                    <a:gd name="connsiteX157" fmla="*/ 5991 w 10703"/>
                    <a:gd name="connsiteY157" fmla="*/ 9239 h 10000"/>
                    <a:gd name="connsiteX158" fmla="*/ 5939 w 10703"/>
                    <a:gd name="connsiteY158" fmla="*/ 8810 h 10000"/>
                    <a:gd name="connsiteX159" fmla="*/ 6094 w 10703"/>
                    <a:gd name="connsiteY159" fmla="*/ 8714 h 10000"/>
                    <a:gd name="connsiteX160" fmla="*/ 6342 w 10703"/>
                    <a:gd name="connsiteY160" fmla="*/ 8911 h 10000"/>
                    <a:gd name="connsiteX161" fmla="*/ 6559 w 10703"/>
                    <a:gd name="connsiteY161" fmla="*/ 9020 h 10000"/>
                    <a:gd name="connsiteX162" fmla="*/ 6755 w 10703"/>
                    <a:gd name="connsiteY162" fmla="*/ 9217 h 10000"/>
                    <a:gd name="connsiteX163" fmla="*/ 6934 w 10703"/>
                    <a:gd name="connsiteY163" fmla="*/ 9427 h 10000"/>
                    <a:gd name="connsiteX164" fmla="*/ 7306 w 10703"/>
                    <a:gd name="connsiteY164" fmla="*/ 9556 h 10000"/>
                    <a:gd name="connsiteX165" fmla="*/ 7695 w 10703"/>
                    <a:gd name="connsiteY165" fmla="*/ 9756 h 10000"/>
                    <a:gd name="connsiteX166" fmla="*/ 7891 w 10703"/>
                    <a:gd name="connsiteY166" fmla="*/ 10000 h 10000"/>
                    <a:gd name="connsiteX167" fmla="*/ 8184 w 10703"/>
                    <a:gd name="connsiteY167" fmla="*/ 9986 h 10000"/>
                    <a:gd name="connsiteX168" fmla="*/ 8464 w 10703"/>
                    <a:gd name="connsiteY168" fmla="*/ 9837 h 10000"/>
                    <a:gd name="connsiteX169" fmla="*/ 8575 w 10703"/>
                    <a:gd name="connsiteY169" fmla="*/ 9649 h 10000"/>
                    <a:gd name="connsiteX170" fmla="*/ 8722 w 10703"/>
                    <a:gd name="connsiteY170" fmla="*/ 9410 h 10000"/>
                    <a:gd name="connsiteX171" fmla="*/ 9399 w 10703"/>
                    <a:gd name="connsiteY171" fmla="*/ 9610 h 10000"/>
                    <a:gd name="connsiteX172" fmla="*/ 9396 w 10703"/>
                    <a:gd name="connsiteY172" fmla="*/ 9332 h 10000"/>
                    <a:gd name="connsiteX173" fmla="*/ 9535 w 10703"/>
                    <a:gd name="connsiteY173" fmla="*/ 9222 h 10000"/>
                    <a:gd name="connsiteX174" fmla="*/ 9535 w 10703"/>
                    <a:gd name="connsiteY174" fmla="*/ 8953 h 10000"/>
                    <a:gd name="connsiteX175" fmla="*/ 9562 w 10703"/>
                    <a:gd name="connsiteY175" fmla="*/ 8681 h 10000"/>
                    <a:gd name="connsiteX176" fmla="*/ 9377 w 10703"/>
                    <a:gd name="connsiteY176" fmla="*/ 8577 h 10000"/>
                    <a:gd name="connsiteX177" fmla="*/ 9287 w 10703"/>
                    <a:gd name="connsiteY177" fmla="*/ 8203 h 10000"/>
                    <a:gd name="connsiteX178" fmla="*/ 9453 w 10703"/>
                    <a:gd name="connsiteY178" fmla="*/ 7984 h 10000"/>
                    <a:gd name="connsiteX179" fmla="*/ 10016 w 10703"/>
                    <a:gd name="connsiteY179" fmla="*/ 7720 h 10000"/>
                    <a:gd name="connsiteX180" fmla="*/ 10173 w 10703"/>
                    <a:gd name="connsiteY180" fmla="*/ 7299 h 10000"/>
                    <a:gd name="connsiteX181" fmla="*/ 10698 w 10703"/>
                    <a:gd name="connsiteY181" fmla="*/ 7019 h 10000"/>
                    <a:gd name="connsiteX182" fmla="*/ 10703 w 10703"/>
                    <a:gd name="connsiteY182" fmla="*/ 6901 h 10000"/>
                    <a:gd name="connsiteX183" fmla="*/ 10304 w 10703"/>
                    <a:gd name="connsiteY183" fmla="*/ 6693 h 10000"/>
                    <a:gd name="connsiteX184" fmla="*/ 10369 w 10703"/>
                    <a:gd name="connsiteY184" fmla="*/ 6426 h 10000"/>
                    <a:gd name="connsiteX185" fmla="*/ 10331 w 10703"/>
                    <a:gd name="connsiteY185" fmla="*/ 6173 h 10000"/>
                    <a:gd name="connsiteX186" fmla="*/ 10352 w 10703"/>
                    <a:gd name="connsiteY186" fmla="*/ 5736 h 10000"/>
                    <a:gd name="connsiteX187" fmla="*/ 10138 w 10703"/>
                    <a:gd name="connsiteY187" fmla="*/ 5550 h 10000"/>
                    <a:gd name="connsiteX188" fmla="*/ 9850 w 10703"/>
                    <a:gd name="connsiteY188" fmla="*/ 5463 h 10000"/>
                    <a:gd name="connsiteX189" fmla="*/ 9844 w 10703"/>
                    <a:gd name="connsiteY189" fmla="*/ 5261 h 10000"/>
                    <a:gd name="connsiteX190" fmla="*/ 9977 w 10703"/>
                    <a:gd name="connsiteY190" fmla="*/ 5048 h 10000"/>
                    <a:gd name="connsiteX191" fmla="*/ 9882 w 10703"/>
                    <a:gd name="connsiteY191" fmla="*/ 4879 h 10000"/>
                    <a:gd name="connsiteX192" fmla="*/ 10054 w 10703"/>
                    <a:gd name="connsiteY192" fmla="*/ 4599 h 10000"/>
                    <a:gd name="connsiteX193" fmla="*/ 10252 w 10703"/>
                    <a:gd name="connsiteY193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2339 w 10703"/>
                    <a:gd name="connsiteY97" fmla="*/ 4161 h 10000"/>
                    <a:gd name="connsiteX98" fmla="*/ 690 w 10703"/>
                    <a:gd name="connsiteY98" fmla="*/ 2897 h 10000"/>
                    <a:gd name="connsiteX99" fmla="*/ 277 w 10703"/>
                    <a:gd name="connsiteY99" fmla="*/ 2890 h 10000"/>
                    <a:gd name="connsiteX100" fmla="*/ 266 w 10703"/>
                    <a:gd name="connsiteY100" fmla="*/ 3177 h 10000"/>
                    <a:gd name="connsiteX101" fmla="*/ 47 w 10703"/>
                    <a:gd name="connsiteY101" fmla="*/ 3273 h 10000"/>
                    <a:gd name="connsiteX102" fmla="*/ 0 w 10703"/>
                    <a:gd name="connsiteY102" fmla="*/ 3414 h 10000"/>
                    <a:gd name="connsiteX103" fmla="*/ 40 w 10703"/>
                    <a:gd name="connsiteY103" fmla="*/ 3512 h 10000"/>
                    <a:gd name="connsiteX104" fmla="*/ 201 w 10703"/>
                    <a:gd name="connsiteY104" fmla="*/ 3494 h 10000"/>
                    <a:gd name="connsiteX105" fmla="*/ 178 w 10703"/>
                    <a:gd name="connsiteY105" fmla="*/ 3760 h 10000"/>
                    <a:gd name="connsiteX106" fmla="*/ 730 w 10703"/>
                    <a:gd name="connsiteY106" fmla="*/ 3871 h 10000"/>
                    <a:gd name="connsiteX107" fmla="*/ 703 w 10703"/>
                    <a:gd name="connsiteY107" fmla="*/ 4102 h 10000"/>
                    <a:gd name="connsiteX108" fmla="*/ 1045 w 10703"/>
                    <a:gd name="connsiteY108" fmla="*/ 4144 h 10000"/>
                    <a:gd name="connsiteX109" fmla="*/ 1233 w 10703"/>
                    <a:gd name="connsiteY109" fmla="*/ 4043 h 10000"/>
                    <a:gd name="connsiteX110" fmla="*/ 1396 w 10703"/>
                    <a:gd name="connsiteY110" fmla="*/ 4088 h 10000"/>
                    <a:gd name="connsiteX111" fmla="*/ 1437 w 10703"/>
                    <a:gd name="connsiteY111" fmla="*/ 4242 h 10000"/>
                    <a:gd name="connsiteX112" fmla="*/ 1654 w 10703"/>
                    <a:gd name="connsiteY112" fmla="*/ 4191 h 10000"/>
                    <a:gd name="connsiteX113" fmla="*/ 1727 w 10703"/>
                    <a:gd name="connsiteY113" fmla="*/ 4363 h 10000"/>
                    <a:gd name="connsiteX114" fmla="*/ 1874 w 10703"/>
                    <a:gd name="connsiteY114" fmla="*/ 4422 h 10000"/>
                    <a:gd name="connsiteX115" fmla="*/ 1896 w 10703"/>
                    <a:gd name="connsiteY115" fmla="*/ 4641 h 10000"/>
                    <a:gd name="connsiteX116" fmla="*/ 2162 w 10703"/>
                    <a:gd name="connsiteY116" fmla="*/ 4610 h 10000"/>
                    <a:gd name="connsiteX117" fmla="*/ 2238 w 10703"/>
                    <a:gd name="connsiteY117" fmla="*/ 4747 h 10000"/>
                    <a:gd name="connsiteX118" fmla="*/ 2211 w 10703"/>
                    <a:gd name="connsiteY118" fmla="*/ 4961 h 10000"/>
                    <a:gd name="connsiteX119" fmla="*/ 2045 w 10703"/>
                    <a:gd name="connsiteY119" fmla="*/ 4966 h 10000"/>
                    <a:gd name="connsiteX120" fmla="*/ 1882 w 10703"/>
                    <a:gd name="connsiteY120" fmla="*/ 5255 h 10000"/>
                    <a:gd name="connsiteX121" fmla="*/ 2124 w 10703"/>
                    <a:gd name="connsiteY121" fmla="*/ 5357 h 10000"/>
                    <a:gd name="connsiteX122" fmla="*/ 2200 w 10703"/>
                    <a:gd name="connsiteY122" fmla="*/ 5494 h 10000"/>
                    <a:gd name="connsiteX123" fmla="*/ 2363 w 10703"/>
                    <a:gd name="connsiteY123" fmla="*/ 5222 h 10000"/>
                    <a:gd name="connsiteX124" fmla="*/ 2646 w 10703"/>
                    <a:gd name="connsiteY124" fmla="*/ 5208 h 10000"/>
                    <a:gd name="connsiteX125" fmla="*/ 2855 w 10703"/>
                    <a:gd name="connsiteY125" fmla="*/ 5340 h 10000"/>
                    <a:gd name="connsiteX126" fmla="*/ 2733 w 10703"/>
                    <a:gd name="connsiteY126" fmla="*/ 5466 h 10000"/>
                    <a:gd name="connsiteX127" fmla="*/ 2896 w 10703"/>
                    <a:gd name="connsiteY127" fmla="*/ 5542 h 10000"/>
                    <a:gd name="connsiteX128" fmla="*/ 2882 w 10703"/>
                    <a:gd name="connsiteY128" fmla="*/ 5809 h 10000"/>
                    <a:gd name="connsiteX129" fmla="*/ 3102 w 10703"/>
                    <a:gd name="connsiteY129" fmla="*/ 5755 h 10000"/>
                    <a:gd name="connsiteX130" fmla="*/ 3295 w 10703"/>
                    <a:gd name="connsiteY130" fmla="*/ 5884 h 10000"/>
                    <a:gd name="connsiteX131" fmla="*/ 3494 w 10703"/>
                    <a:gd name="connsiteY131" fmla="*/ 5898 h 10000"/>
                    <a:gd name="connsiteX132" fmla="*/ 3382 w 10703"/>
                    <a:gd name="connsiteY132" fmla="*/ 6143 h 10000"/>
                    <a:gd name="connsiteX133" fmla="*/ 3355 w 10703"/>
                    <a:gd name="connsiteY133" fmla="*/ 6392 h 10000"/>
                    <a:gd name="connsiteX134" fmla="*/ 3708 w 10703"/>
                    <a:gd name="connsiteY134" fmla="*/ 6314 h 10000"/>
                    <a:gd name="connsiteX135" fmla="*/ 3752 w 10703"/>
                    <a:gd name="connsiteY135" fmla="*/ 6451 h 10000"/>
                    <a:gd name="connsiteX136" fmla="*/ 4021 w 10703"/>
                    <a:gd name="connsiteY136" fmla="*/ 6398 h 10000"/>
                    <a:gd name="connsiteX137" fmla="*/ 4149 w 10703"/>
                    <a:gd name="connsiteY137" fmla="*/ 6541 h 10000"/>
                    <a:gd name="connsiteX138" fmla="*/ 4026 w 10703"/>
                    <a:gd name="connsiteY138" fmla="*/ 6684 h 10000"/>
                    <a:gd name="connsiteX139" fmla="*/ 4306 w 10703"/>
                    <a:gd name="connsiteY139" fmla="*/ 6752 h 10000"/>
                    <a:gd name="connsiteX140" fmla="*/ 4382 w 10703"/>
                    <a:gd name="connsiteY140" fmla="*/ 6957 h 10000"/>
                    <a:gd name="connsiteX141" fmla="*/ 4064 w 10703"/>
                    <a:gd name="connsiteY141" fmla="*/ 6923 h 10000"/>
                    <a:gd name="connsiteX142" fmla="*/ 3907 w 10703"/>
                    <a:gd name="connsiteY142" fmla="*/ 7100 h 10000"/>
                    <a:gd name="connsiteX143" fmla="*/ 4089 w 10703"/>
                    <a:gd name="connsiteY143" fmla="*/ 7142 h 10000"/>
                    <a:gd name="connsiteX144" fmla="*/ 4116 w 10703"/>
                    <a:gd name="connsiteY144" fmla="*/ 7280 h 10000"/>
                    <a:gd name="connsiteX145" fmla="*/ 4439 w 10703"/>
                    <a:gd name="connsiteY145" fmla="*/ 7195 h 10000"/>
                    <a:gd name="connsiteX146" fmla="*/ 4594 w 10703"/>
                    <a:gd name="connsiteY146" fmla="*/ 7456 h 10000"/>
                    <a:gd name="connsiteX147" fmla="*/ 4651 w 10703"/>
                    <a:gd name="connsiteY147" fmla="*/ 7698 h 10000"/>
                    <a:gd name="connsiteX148" fmla="*/ 4888 w 10703"/>
                    <a:gd name="connsiteY148" fmla="*/ 7642 h 10000"/>
                    <a:gd name="connsiteX149" fmla="*/ 4831 w 10703"/>
                    <a:gd name="connsiteY149" fmla="*/ 7841 h 10000"/>
                    <a:gd name="connsiteX150" fmla="*/ 4912 w 10703"/>
                    <a:gd name="connsiteY150" fmla="*/ 8304 h 10000"/>
                    <a:gd name="connsiteX151" fmla="*/ 5026 w 10703"/>
                    <a:gd name="connsiteY151" fmla="*/ 8377 h 10000"/>
                    <a:gd name="connsiteX152" fmla="*/ 5143 w 10703"/>
                    <a:gd name="connsiteY152" fmla="*/ 8453 h 10000"/>
                    <a:gd name="connsiteX153" fmla="*/ 5246 w 10703"/>
                    <a:gd name="connsiteY153" fmla="*/ 8815 h 10000"/>
                    <a:gd name="connsiteX154" fmla="*/ 5426 w 10703"/>
                    <a:gd name="connsiteY154" fmla="*/ 8961 h 10000"/>
                    <a:gd name="connsiteX155" fmla="*/ 5730 w 10703"/>
                    <a:gd name="connsiteY155" fmla="*/ 8972 h 10000"/>
                    <a:gd name="connsiteX156" fmla="*/ 5717 w 10703"/>
                    <a:gd name="connsiteY156" fmla="*/ 9315 h 10000"/>
                    <a:gd name="connsiteX157" fmla="*/ 5991 w 10703"/>
                    <a:gd name="connsiteY157" fmla="*/ 9239 h 10000"/>
                    <a:gd name="connsiteX158" fmla="*/ 5939 w 10703"/>
                    <a:gd name="connsiteY158" fmla="*/ 8810 h 10000"/>
                    <a:gd name="connsiteX159" fmla="*/ 6094 w 10703"/>
                    <a:gd name="connsiteY159" fmla="*/ 8714 h 10000"/>
                    <a:gd name="connsiteX160" fmla="*/ 6342 w 10703"/>
                    <a:gd name="connsiteY160" fmla="*/ 8911 h 10000"/>
                    <a:gd name="connsiteX161" fmla="*/ 6559 w 10703"/>
                    <a:gd name="connsiteY161" fmla="*/ 9020 h 10000"/>
                    <a:gd name="connsiteX162" fmla="*/ 6755 w 10703"/>
                    <a:gd name="connsiteY162" fmla="*/ 9217 h 10000"/>
                    <a:gd name="connsiteX163" fmla="*/ 6934 w 10703"/>
                    <a:gd name="connsiteY163" fmla="*/ 9427 h 10000"/>
                    <a:gd name="connsiteX164" fmla="*/ 7306 w 10703"/>
                    <a:gd name="connsiteY164" fmla="*/ 9556 h 10000"/>
                    <a:gd name="connsiteX165" fmla="*/ 7695 w 10703"/>
                    <a:gd name="connsiteY165" fmla="*/ 9756 h 10000"/>
                    <a:gd name="connsiteX166" fmla="*/ 7891 w 10703"/>
                    <a:gd name="connsiteY166" fmla="*/ 10000 h 10000"/>
                    <a:gd name="connsiteX167" fmla="*/ 8184 w 10703"/>
                    <a:gd name="connsiteY167" fmla="*/ 9986 h 10000"/>
                    <a:gd name="connsiteX168" fmla="*/ 8464 w 10703"/>
                    <a:gd name="connsiteY168" fmla="*/ 9837 h 10000"/>
                    <a:gd name="connsiteX169" fmla="*/ 8575 w 10703"/>
                    <a:gd name="connsiteY169" fmla="*/ 9649 h 10000"/>
                    <a:gd name="connsiteX170" fmla="*/ 8722 w 10703"/>
                    <a:gd name="connsiteY170" fmla="*/ 9410 h 10000"/>
                    <a:gd name="connsiteX171" fmla="*/ 9399 w 10703"/>
                    <a:gd name="connsiteY171" fmla="*/ 9610 h 10000"/>
                    <a:gd name="connsiteX172" fmla="*/ 9396 w 10703"/>
                    <a:gd name="connsiteY172" fmla="*/ 9332 h 10000"/>
                    <a:gd name="connsiteX173" fmla="*/ 9535 w 10703"/>
                    <a:gd name="connsiteY173" fmla="*/ 9222 h 10000"/>
                    <a:gd name="connsiteX174" fmla="*/ 9535 w 10703"/>
                    <a:gd name="connsiteY174" fmla="*/ 8953 h 10000"/>
                    <a:gd name="connsiteX175" fmla="*/ 9562 w 10703"/>
                    <a:gd name="connsiteY175" fmla="*/ 8681 h 10000"/>
                    <a:gd name="connsiteX176" fmla="*/ 9377 w 10703"/>
                    <a:gd name="connsiteY176" fmla="*/ 8577 h 10000"/>
                    <a:gd name="connsiteX177" fmla="*/ 9287 w 10703"/>
                    <a:gd name="connsiteY177" fmla="*/ 8203 h 10000"/>
                    <a:gd name="connsiteX178" fmla="*/ 9453 w 10703"/>
                    <a:gd name="connsiteY178" fmla="*/ 7984 h 10000"/>
                    <a:gd name="connsiteX179" fmla="*/ 10016 w 10703"/>
                    <a:gd name="connsiteY179" fmla="*/ 7720 h 10000"/>
                    <a:gd name="connsiteX180" fmla="*/ 10173 w 10703"/>
                    <a:gd name="connsiteY180" fmla="*/ 7299 h 10000"/>
                    <a:gd name="connsiteX181" fmla="*/ 10698 w 10703"/>
                    <a:gd name="connsiteY181" fmla="*/ 7019 h 10000"/>
                    <a:gd name="connsiteX182" fmla="*/ 10703 w 10703"/>
                    <a:gd name="connsiteY182" fmla="*/ 6901 h 10000"/>
                    <a:gd name="connsiteX183" fmla="*/ 10304 w 10703"/>
                    <a:gd name="connsiteY183" fmla="*/ 6693 h 10000"/>
                    <a:gd name="connsiteX184" fmla="*/ 10369 w 10703"/>
                    <a:gd name="connsiteY184" fmla="*/ 6426 h 10000"/>
                    <a:gd name="connsiteX185" fmla="*/ 10331 w 10703"/>
                    <a:gd name="connsiteY185" fmla="*/ 6173 h 10000"/>
                    <a:gd name="connsiteX186" fmla="*/ 10352 w 10703"/>
                    <a:gd name="connsiteY186" fmla="*/ 5736 h 10000"/>
                    <a:gd name="connsiteX187" fmla="*/ 10138 w 10703"/>
                    <a:gd name="connsiteY187" fmla="*/ 5550 h 10000"/>
                    <a:gd name="connsiteX188" fmla="*/ 9850 w 10703"/>
                    <a:gd name="connsiteY188" fmla="*/ 5463 h 10000"/>
                    <a:gd name="connsiteX189" fmla="*/ 9844 w 10703"/>
                    <a:gd name="connsiteY189" fmla="*/ 5261 h 10000"/>
                    <a:gd name="connsiteX190" fmla="*/ 9977 w 10703"/>
                    <a:gd name="connsiteY190" fmla="*/ 5048 h 10000"/>
                    <a:gd name="connsiteX191" fmla="*/ 9882 w 10703"/>
                    <a:gd name="connsiteY191" fmla="*/ 4879 h 10000"/>
                    <a:gd name="connsiteX192" fmla="*/ 10054 w 10703"/>
                    <a:gd name="connsiteY192" fmla="*/ 4599 h 10000"/>
                    <a:gd name="connsiteX193" fmla="*/ 10252 w 10703"/>
                    <a:gd name="connsiteY193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26 w 10703"/>
                    <a:gd name="connsiteY97" fmla="*/ 2827 h 10000"/>
                    <a:gd name="connsiteX98" fmla="*/ 690 w 10703"/>
                    <a:gd name="connsiteY98" fmla="*/ 2897 h 10000"/>
                    <a:gd name="connsiteX99" fmla="*/ 277 w 10703"/>
                    <a:gd name="connsiteY99" fmla="*/ 2890 h 10000"/>
                    <a:gd name="connsiteX100" fmla="*/ 266 w 10703"/>
                    <a:gd name="connsiteY100" fmla="*/ 3177 h 10000"/>
                    <a:gd name="connsiteX101" fmla="*/ 47 w 10703"/>
                    <a:gd name="connsiteY101" fmla="*/ 3273 h 10000"/>
                    <a:gd name="connsiteX102" fmla="*/ 0 w 10703"/>
                    <a:gd name="connsiteY102" fmla="*/ 3414 h 10000"/>
                    <a:gd name="connsiteX103" fmla="*/ 40 w 10703"/>
                    <a:gd name="connsiteY103" fmla="*/ 3512 h 10000"/>
                    <a:gd name="connsiteX104" fmla="*/ 201 w 10703"/>
                    <a:gd name="connsiteY104" fmla="*/ 3494 h 10000"/>
                    <a:gd name="connsiteX105" fmla="*/ 178 w 10703"/>
                    <a:gd name="connsiteY105" fmla="*/ 3760 h 10000"/>
                    <a:gd name="connsiteX106" fmla="*/ 730 w 10703"/>
                    <a:gd name="connsiteY106" fmla="*/ 3871 h 10000"/>
                    <a:gd name="connsiteX107" fmla="*/ 703 w 10703"/>
                    <a:gd name="connsiteY107" fmla="*/ 4102 h 10000"/>
                    <a:gd name="connsiteX108" fmla="*/ 1045 w 10703"/>
                    <a:gd name="connsiteY108" fmla="*/ 4144 h 10000"/>
                    <a:gd name="connsiteX109" fmla="*/ 1233 w 10703"/>
                    <a:gd name="connsiteY109" fmla="*/ 4043 h 10000"/>
                    <a:gd name="connsiteX110" fmla="*/ 1396 w 10703"/>
                    <a:gd name="connsiteY110" fmla="*/ 4088 h 10000"/>
                    <a:gd name="connsiteX111" fmla="*/ 1437 w 10703"/>
                    <a:gd name="connsiteY111" fmla="*/ 4242 h 10000"/>
                    <a:gd name="connsiteX112" fmla="*/ 1654 w 10703"/>
                    <a:gd name="connsiteY112" fmla="*/ 4191 h 10000"/>
                    <a:gd name="connsiteX113" fmla="*/ 1727 w 10703"/>
                    <a:gd name="connsiteY113" fmla="*/ 4363 h 10000"/>
                    <a:gd name="connsiteX114" fmla="*/ 1874 w 10703"/>
                    <a:gd name="connsiteY114" fmla="*/ 4422 h 10000"/>
                    <a:gd name="connsiteX115" fmla="*/ 1896 w 10703"/>
                    <a:gd name="connsiteY115" fmla="*/ 4641 h 10000"/>
                    <a:gd name="connsiteX116" fmla="*/ 2162 w 10703"/>
                    <a:gd name="connsiteY116" fmla="*/ 4610 h 10000"/>
                    <a:gd name="connsiteX117" fmla="*/ 2238 w 10703"/>
                    <a:gd name="connsiteY117" fmla="*/ 4747 h 10000"/>
                    <a:gd name="connsiteX118" fmla="*/ 2211 w 10703"/>
                    <a:gd name="connsiteY118" fmla="*/ 4961 h 10000"/>
                    <a:gd name="connsiteX119" fmla="*/ 2045 w 10703"/>
                    <a:gd name="connsiteY119" fmla="*/ 4966 h 10000"/>
                    <a:gd name="connsiteX120" fmla="*/ 1882 w 10703"/>
                    <a:gd name="connsiteY120" fmla="*/ 5255 h 10000"/>
                    <a:gd name="connsiteX121" fmla="*/ 2124 w 10703"/>
                    <a:gd name="connsiteY121" fmla="*/ 5357 h 10000"/>
                    <a:gd name="connsiteX122" fmla="*/ 2200 w 10703"/>
                    <a:gd name="connsiteY122" fmla="*/ 5494 h 10000"/>
                    <a:gd name="connsiteX123" fmla="*/ 2363 w 10703"/>
                    <a:gd name="connsiteY123" fmla="*/ 5222 h 10000"/>
                    <a:gd name="connsiteX124" fmla="*/ 2646 w 10703"/>
                    <a:gd name="connsiteY124" fmla="*/ 5208 h 10000"/>
                    <a:gd name="connsiteX125" fmla="*/ 2855 w 10703"/>
                    <a:gd name="connsiteY125" fmla="*/ 5340 h 10000"/>
                    <a:gd name="connsiteX126" fmla="*/ 2733 w 10703"/>
                    <a:gd name="connsiteY126" fmla="*/ 5466 h 10000"/>
                    <a:gd name="connsiteX127" fmla="*/ 2896 w 10703"/>
                    <a:gd name="connsiteY127" fmla="*/ 5542 h 10000"/>
                    <a:gd name="connsiteX128" fmla="*/ 2882 w 10703"/>
                    <a:gd name="connsiteY128" fmla="*/ 5809 h 10000"/>
                    <a:gd name="connsiteX129" fmla="*/ 3102 w 10703"/>
                    <a:gd name="connsiteY129" fmla="*/ 5755 h 10000"/>
                    <a:gd name="connsiteX130" fmla="*/ 3295 w 10703"/>
                    <a:gd name="connsiteY130" fmla="*/ 5884 h 10000"/>
                    <a:gd name="connsiteX131" fmla="*/ 3494 w 10703"/>
                    <a:gd name="connsiteY131" fmla="*/ 5898 h 10000"/>
                    <a:gd name="connsiteX132" fmla="*/ 3382 w 10703"/>
                    <a:gd name="connsiteY132" fmla="*/ 6143 h 10000"/>
                    <a:gd name="connsiteX133" fmla="*/ 3355 w 10703"/>
                    <a:gd name="connsiteY133" fmla="*/ 6392 h 10000"/>
                    <a:gd name="connsiteX134" fmla="*/ 3708 w 10703"/>
                    <a:gd name="connsiteY134" fmla="*/ 6314 h 10000"/>
                    <a:gd name="connsiteX135" fmla="*/ 3752 w 10703"/>
                    <a:gd name="connsiteY135" fmla="*/ 6451 h 10000"/>
                    <a:gd name="connsiteX136" fmla="*/ 4021 w 10703"/>
                    <a:gd name="connsiteY136" fmla="*/ 6398 h 10000"/>
                    <a:gd name="connsiteX137" fmla="*/ 4149 w 10703"/>
                    <a:gd name="connsiteY137" fmla="*/ 6541 h 10000"/>
                    <a:gd name="connsiteX138" fmla="*/ 4026 w 10703"/>
                    <a:gd name="connsiteY138" fmla="*/ 6684 h 10000"/>
                    <a:gd name="connsiteX139" fmla="*/ 4306 w 10703"/>
                    <a:gd name="connsiteY139" fmla="*/ 6752 h 10000"/>
                    <a:gd name="connsiteX140" fmla="*/ 4382 w 10703"/>
                    <a:gd name="connsiteY140" fmla="*/ 6957 h 10000"/>
                    <a:gd name="connsiteX141" fmla="*/ 4064 w 10703"/>
                    <a:gd name="connsiteY141" fmla="*/ 6923 h 10000"/>
                    <a:gd name="connsiteX142" fmla="*/ 3907 w 10703"/>
                    <a:gd name="connsiteY142" fmla="*/ 7100 h 10000"/>
                    <a:gd name="connsiteX143" fmla="*/ 4089 w 10703"/>
                    <a:gd name="connsiteY143" fmla="*/ 7142 h 10000"/>
                    <a:gd name="connsiteX144" fmla="*/ 4116 w 10703"/>
                    <a:gd name="connsiteY144" fmla="*/ 7280 h 10000"/>
                    <a:gd name="connsiteX145" fmla="*/ 4439 w 10703"/>
                    <a:gd name="connsiteY145" fmla="*/ 7195 h 10000"/>
                    <a:gd name="connsiteX146" fmla="*/ 4594 w 10703"/>
                    <a:gd name="connsiteY146" fmla="*/ 7456 h 10000"/>
                    <a:gd name="connsiteX147" fmla="*/ 4651 w 10703"/>
                    <a:gd name="connsiteY147" fmla="*/ 7698 h 10000"/>
                    <a:gd name="connsiteX148" fmla="*/ 4888 w 10703"/>
                    <a:gd name="connsiteY148" fmla="*/ 7642 h 10000"/>
                    <a:gd name="connsiteX149" fmla="*/ 4831 w 10703"/>
                    <a:gd name="connsiteY149" fmla="*/ 7841 h 10000"/>
                    <a:gd name="connsiteX150" fmla="*/ 4912 w 10703"/>
                    <a:gd name="connsiteY150" fmla="*/ 8304 h 10000"/>
                    <a:gd name="connsiteX151" fmla="*/ 5026 w 10703"/>
                    <a:gd name="connsiteY151" fmla="*/ 8377 h 10000"/>
                    <a:gd name="connsiteX152" fmla="*/ 5143 w 10703"/>
                    <a:gd name="connsiteY152" fmla="*/ 8453 h 10000"/>
                    <a:gd name="connsiteX153" fmla="*/ 5246 w 10703"/>
                    <a:gd name="connsiteY153" fmla="*/ 8815 h 10000"/>
                    <a:gd name="connsiteX154" fmla="*/ 5426 w 10703"/>
                    <a:gd name="connsiteY154" fmla="*/ 8961 h 10000"/>
                    <a:gd name="connsiteX155" fmla="*/ 5730 w 10703"/>
                    <a:gd name="connsiteY155" fmla="*/ 8972 h 10000"/>
                    <a:gd name="connsiteX156" fmla="*/ 5717 w 10703"/>
                    <a:gd name="connsiteY156" fmla="*/ 9315 h 10000"/>
                    <a:gd name="connsiteX157" fmla="*/ 5991 w 10703"/>
                    <a:gd name="connsiteY157" fmla="*/ 9239 h 10000"/>
                    <a:gd name="connsiteX158" fmla="*/ 5939 w 10703"/>
                    <a:gd name="connsiteY158" fmla="*/ 8810 h 10000"/>
                    <a:gd name="connsiteX159" fmla="*/ 6094 w 10703"/>
                    <a:gd name="connsiteY159" fmla="*/ 8714 h 10000"/>
                    <a:gd name="connsiteX160" fmla="*/ 6342 w 10703"/>
                    <a:gd name="connsiteY160" fmla="*/ 8911 h 10000"/>
                    <a:gd name="connsiteX161" fmla="*/ 6559 w 10703"/>
                    <a:gd name="connsiteY161" fmla="*/ 9020 h 10000"/>
                    <a:gd name="connsiteX162" fmla="*/ 6755 w 10703"/>
                    <a:gd name="connsiteY162" fmla="*/ 9217 h 10000"/>
                    <a:gd name="connsiteX163" fmla="*/ 6934 w 10703"/>
                    <a:gd name="connsiteY163" fmla="*/ 9427 h 10000"/>
                    <a:gd name="connsiteX164" fmla="*/ 7306 w 10703"/>
                    <a:gd name="connsiteY164" fmla="*/ 9556 h 10000"/>
                    <a:gd name="connsiteX165" fmla="*/ 7695 w 10703"/>
                    <a:gd name="connsiteY165" fmla="*/ 9756 h 10000"/>
                    <a:gd name="connsiteX166" fmla="*/ 7891 w 10703"/>
                    <a:gd name="connsiteY166" fmla="*/ 10000 h 10000"/>
                    <a:gd name="connsiteX167" fmla="*/ 8184 w 10703"/>
                    <a:gd name="connsiteY167" fmla="*/ 9986 h 10000"/>
                    <a:gd name="connsiteX168" fmla="*/ 8464 w 10703"/>
                    <a:gd name="connsiteY168" fmla="*/ 9837 h 10000"/>
                    <a:gd name="connsiteX169" fmla="*/ 8575 w 10703"/>
                    <a:gd name="connsiteY169" fmla="*/ 9649 h 10000"/>
                    <a:gd name="connsiteX170" fmla="*/ 8722 w 10703"/>
                    <a:gd name="connsiteY170" fmla="*/ 9410 h 10000"/>
                    <a:gd name="connsiteX171" fmla="*/ 9399 w 10703"/>
                    <a:gd name="connsiteY171" fmla="*/ 9610 h 10000"/>
                    <a:gd name="connsiteX172" fmla="*/ 9396 w 10703"/>
                    <a:gd name="connsiteY172" fmla="*/ 9332 h 10000"/>
                    <a:gd name="connsiteX173" fmla="*/ 9535 w 10703"/>
                    <a:gd name="connsiteY173" fmla="*/ 9222 h 10000"/>
                    <a:gd name="connsiteX174" fmla="*/ 9535 w 10703"/>
                    <a:gd name="connsiteY174" fmla="*/ 8953 h 10000"/>
                    <a:gd name="connsiteX175" fmla="*/ 9562 w 10703"/>
                    <a:gd name="connsiteY175" fmla="*/ 8681 h 10000"/>
                    <a:gd name="connsiteX176" fmla="*/ 9377 w 10703"/>
                    <a:gd name="connsiteY176" fmla="*/ 8577 h 10000"/>
                    <a:gd name="connsiteX177" fmla="*/ 9287 w 10703"/>
                    <a:gd name="connsiteY177" fmla="*/ 8203 h 10000"/>
                    <a:gd name="connsiteX178" fmla="*/ 9453 w 10703"/>
                    <a:gd name="connsiteY178" fmla="*/ 7984 h 10000"/>
                    <a:gd name="connsiteX179" fmla="*/ 10016 w 10703"/>
                    <a:gd name="connsiteY179" fmla="*/ 7720 h 10000"/>
                    <a:gd name="connsiteX180" fmla="*/ 10173 w 10703"/>
                    <a:gd name="connsiteY180" fmla="*/ 7299 h 10000"/>
                    <a:gd name="connsiteX181" fmla="*/ 10698 w 10703"/>
                    <a:gd name="connsiteY181" fmla="*/ 7019 h 10000"/>
                    <a:gd name="connsiteX182" fmla="*/ 10703 w 10703"/>
                    <a:gd name="connsiteY182" fmla="*/ 6901 h 10000"/>
                    <a:gd name="connsiteX183" fmla="*/ 10304 w 10703"/>
                    <a:gd name="connsiteY183" fmla="*/ 6693 h 10000"/>
                    <a:gd name="connsiteX184" fmla="*/ 10369 w 10703"/>
                    <a:gd name="connsiteY184" fmla="*/ 6426 h 10000"/>
                    <a:gd name="connsiteX185" fmla="*/ 10331 w 10703"/>
                    <a:gd name="connsiteY185" fmla="*/ 6173 h 10000"/>
                    <a:gd name="connsiteX186" fmla="*/ 10352 w 10703"/>
                    <a:gd name="connsiteY186" fmla="*/ 5736 h 10000"/>
                    <a:gd name="connsiteX187" fmla="*/ 10138 w 10703"/>
                    <a:gd name="connsiteY187" fmla="*/ 5550 h 10000"/>
                    <a:gd name="connsiteX188" fmla="*/ 9850 w 10703"/>
                    <a:gd name="connsiteY188" fmla="*/ 5463 h 10000"/>
                    <a:gd name="connsiteX189" fmla="*/ 9844 w 10703"/>
                    <a:gd name="connsiteY189" fmla="*/ 5261 h 10000"/>
                    <a:gd name="connsiteX190" fmla="*/ 9977 w 10703"/>
                    <a:gd name="connsiteY190" fmla="*/ 5048 h 10000"/>
                    <a:gd name="connsiteX191" fmla="*/ 9882 w 10703"/>
                    <a:gd name="connsiteY191" fmla="*/ 4879 h 10000"/>
                    <a:gd name="connsiteX192" fmla="*/ 10054 w 10703"/>
                    <a:gd name="connsiteY192" fmla="*/ 4599 h 10000"/>
                    <a:gd name="connsiteX193" fmla="*/ 10252 w 10703"/>
                    <a:gd name="connsiteY193" fmla="*/ 4716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</a:cxnLst>
                  <a:rect l="l" t="t" r="r" b="b"/>
                  <a:pathLst>
                    <a:path w="10703" h="10000">
                      <a:moveTo>
                        <a:pt x="10252" y="4716"/>
                      </a:moveTo>
                      <a:cubicBezTo>
                        <a:pt x="10268" y="4562"/>
                        <a:pt x="10276" y="4486"/>
                        <a:pt x="10293" y="4335"/>
                      </a:cubicBezTo>
                      <a:cubicBezTo>
                        <a:pt x="10358" y="4253"/>
                        <a:pt x="10391" y="4211"/>
                        <a:pt x="10458" y="4133"/>
                      </a:cubicBezTo>
                      <a:lnTo>
                        <a:pt x="10067" y="4048"/>
                      </a:lnTo>
                      <a:cubicBezTo>
                        <a:pt x="10105" y="3961"/>
                        <a:pt x="10127" y="3919"/>
                        <a:pt x="10165" y="3835"/>
                      </a:cubicBezTo>
                      <a:cubicBezTo>
                        <a:pt x="10116" y="3748"/>
                        <a:pt x="10092" y="3703"/>
                        <a:pt x="10040" y="3616"/>
                      </a:cubicBezTo>
                      <a:cubicBezTo>
                        <a:pt x="10040" y="3616"/>
                        <a:pt x="10040" y="3650"/>
                        <a:pt x="9915" y="3714"/>
                      </a:cubicBezTo>
                      <a:lnTo>
                        <a:pt x="9722" y="3714"/>
                      </a:lnTo>
                      <a:cubicBezTo>
                        <a:pt x="9703" y="3821"/>
                        <a:pt x="9692" y="3871"/>
                        <a:pt x="9673" y="3978"/>
                      </a:cubicBezTo>
                      <a:cubicBezTo>
                        <a:pt x="9613" y="3953"/>
                        <a:pt x="9581" y="3939"/>
                        <a:pt x="9521" y="3911"/>
                      </a:cubicBezTo>
                      <a:cubicBezTo>
                        <a:pt x="9472" y="3939"/>
                        <a:pt x="9445" y="3950"/>
                        <a:pt x="9396" y="3978"/>
                      </a:cubicBezTo>
                      <a:cubicBezTo>
                        <a:pt x="9396" y="4071"/>
                        <a:pt x="9399" y="4116"/>
                        <a:pt x="9399" y="4211"/>
                      </a:cubicBezTo>
                      <a:cubicBezTo>
                        <a:pt x="9342" y="4236"/>
                        <a:pt x="9314" y="4250"/>
                        <a:pt x="9257" y="4276"/>
                      </a:cubicBezTo>
                      <a:cubicBezTo>
                        <a:pt x="9206" y="4217"/>
                        <a:pt x="9179" y="4186"/>
                        <a:pt x="9127" y="4124"/>
                      </a:cubicBezTo>
                      <a:cubicBezTo>
                        <a:pt x="9141" y="4026"/>
                        <a:pt x="9146" y="3975"/>
                        <a:pt x="9160" y="3877"/>
                      </a:cubicBezTo>
                      <a:cubicBezTo>
                        <a:pt x="9238" y="3824"/>
                        <a:pt x="9276" y="3798"/>
                        <a:pt x="9358" y="3745"/>
                      </a:cubicBezTo>
                      <a:cubicBezTo>
                        <a:pt x="9295" y="3717"/>
                        <a:pt x="9266" y="3706"/>
                        <a:pt x="9206" y="3678"/>
                      </a:cubicBezTo>
                      <a:cubicBezTo>
                        <a:pt x="9174" y="3617"/>
                        <a:pt x="9143" y="3556"/>
                        <a:pt x="9111" y="3495"/>
                      </a:cubicBezTo>
                      <a:lnTo>
                        <a:pt x="8817" y="3509"/>
                      </a:lnTo>
                      <a:cubicBezTo>
                        <a:pt x="8871" y="3383"/>
                        <a:pt x="8901" y="3321"/>
                        <a:pt x="8956" y="3195"/>
                      </a:cubicBezTo>
                      <a:lnTo>
                        <a:pt x="8785" y="3161"/>
                      </a:lnTo>
                      <a:cubicBezTo>
                        <a:pt x="8738" y="3259"/>
                        <a:pt x="8714" y="3310"/>
                        <a:pt x="8668" y="3408"/>
                      </a:cubicBezTo>
                      <a:lnTo>
                        <a:pt x="8554" y="3257"/>
                      </a:lnTo>
                      <a:cubicBezTo>
                        <a:pt x="8477" y="3178"/>
                        <a:pt x="8437" y="3136"/>
                        <a:pt x="8361" y="3057"/>
                      </a:cubicBezTo>
                      <a:cubicBezTo>
                        <a:pt x="8217" y="3046"/>
                        <a:pt x="8143" y="3043"/>
                        <a:pt x="7999" y="3035"/>
                      </a:cubicBezTo>
                      <a:cubicBezTo>
                        <a:pt x="8005" y="2967"/>
                        <a:pt x="8005" y="2934"/>
                        <a:pt x="8010" y="2869"/>
                      </a:cubicBezTo>
                      <a:cubicBezTo>
                        <a:pt x="8086" y="2869"/>
                        <a:pt x="8124" y="2869"/>
                        <a:pt x="8198" y="2872"/>
                      </a:cubicBezTo>
                      <a:cubicBezTo>
                        <a:pt x="8189" y="2692"/>
                        <a:pt x="8184" y="2602"/>
                        <a:pt x="8173" y="2426"/>
                      </a:cubicBezTo>
                      <a:cubicBezTo>
                        <a:pt x="8073" y="2412"/>
                        <a:pt x="8021" y="2403"/>
                        <a:pt x="7918" y="2386"/>
                      </a:cubicBezTo>
                      <a:cubicBezTo>
                        <a:pt x="7923" y="2316"/>
                        <a:pt x="7926" y="2280"/>
                        <a:pt x="7929" y="2207"/>
                      </a:cubicBezTo>
                      <a:cubicBezTo>
                        <a:pt x="7948" y="2148"/>
                        <a:pt x="7956" y="2117"/>
                        <a:pt x="7972" y="2058"/>
                      </a:cubicBezTo>
                      <a:lnTo>
                        <a:pt x="7823" y="1974"/>
                      </a:lnTo>
                      <a:lnTo>
                        <a:pt x="7535" y="1951"/>
                      </a:lnTo>
                      <a:cubicBezTo>
                        <a:pt x="7483" y="1870"/>
                        <a:pt x="7458" y="1830"/>
                        <a:pt x="7410" y="1749"/>
                      </a:cubicBezTo>
                      <a:lnTo>
                        <a:pt x="7227" y="1631"/>
                      </a:lnTo>
                      <a:cubicBezTo>
                        <a:pt x="7241" y="1544"/>
                        <a:pt x="7246" y="1502"/>
                        <a:pt x="7257" y="1418"/>
                      </a:cubicBezTo>
                      <a:lnTo>
                        <a:pt x="7537" y="1325"/>
                      </a:lnTo>
                      <a:lnTo>
                        <a:pt x="7741" y="1395"/>
                      </a:lnTo>
                      <a:cubicBezTo>
                        <a:pt x="7812" y="1356"/>
                        <a:pt x="7847" y="1339"/>
                        <a:pt x="7918" y="1300"/>
                      </a:cubicBezTo>
                      <a:cubicBezTo>
                        <a:pt x="8007" y="1294"/>
                        <a:pt x="8054" y="1291"/>
                        <a:pt x="8143" y="1289"/>
                      </a:cubicBezTo>
                      <a:cubicBezTo>
                        <a:pt x="8227" y="1235"/>
                        <a:pt x="8271" y="1210"/>
                        <a:pt x="8358" y="1159"/>
                      </a:cubicBezTo>
                      <a:cubicBezTo>
                        <a:pt x="8347" y="1092"/>
                        <a:pt x="8342" y="1061"/>
                        <a:pt x="8333" y="994"/>
                      </a:cubicBezTo>
                      <a:cubicBezTo>
                        <a:pt x="8271" y="994"/>
                        <a:pt x="8241" y="994"/>
                        <a:pt x="8179" y="991"/>
                      </a:cubicBezTo>
                      <a:cubicBezTo>
                        <a:pt x="8105" y="952"/>
                        <a:pt x="8067" y="932"/>
                        <a:pt x="7996" y="890"/>
                      </a:cubicBezTo>
                      <a:lnTo>
                        <a:pt x="7651" y="884"/>
                      </a:lnTo>
                      <a:cubicBezTo>
                        <a:pt x="7646" y="783"/>
                        <a:pt x="7641" y="736"/>
                        <a:pt x="7632" y="637"/>
                      </a:cubicBezTo>
                      <a:cubicBezTo>
                        <a:pt x="7554" y="609"/>
                        <a:pt x="7513" y="595"/>
                        <a:pt x="7431" y="567"/>
                      </a:cubicBezTo>
                      <a:cubicBezTo>
                        <a:pt x="7418" y="466"/>
                        <a:pt x="7412" y="418"/>
                        <a:pt x="7396" y="317"/>
                      </a:cubicBezTo>
                      <a:cubicBezTo>
                        <a:pt x="7363" y="213"/>
                        <a:pt x="7344" y="160"/>
                        <a:pt x="7312" y="53"/>
                      </a:cubicBezTo>
                      <a:cubicBezTo>
                        <a:pt x="7279" y="112"/>
                        <a:pt x="7266" y="140"/>
                        <a:pt x="7233" y="199"/>
                      </a:cubicBezTo>
                      <a:lnTo>
                        <a:pt x="7064" y="146"/>
                      </a:lnTo>
                      <a:lnTo>
                        <a:pt x="6891" y="225"/>
                      </a:lnTo>
                      <a:lnTo>
                        <a:pt x="6597" y="0"/>
                      </a:lnTo>
                      <a:cubicBezTo>
                        <a:pt x="6526" y="39"/>
                        <a:pt x="6491" y="56"/>
                        <a:pt x="6420" y="95"/>
                      </a:cubicBezTo>
                      <a:cubicBezTo>
                        <a:pt x="6477" y="174"/>
                        <a:pt x="6505" y="216"/>
                        <a:pt x="6562" y="295"/>
                      </a:cubicBezTo>
                      <a:cubicBezTo>
                        <a:pt x="6477" y="320"/>
                        <a:pt x="6437" y="331"/>
                        <a:pt x="6352" y="354"/>
                      </a:cubicBezTo>
                      <a:cubicBezTo>
                        <a:pt x="6317" y="393"/>
                        <a:pt x="6298" y="413"/>
                        <a:pt x="6263" y="449"/>
                      </a:cubicBezTo>
                      <a:cubicBezTo>
                        <a:pt x="6200" y="357"/>
                        <a:pt x="6168" y="309"/>
                        <a:pt x="6108" y="216"/>
                      </a:cubicBezTo>
                      <a:cubicBezTo>
                        <a:pt x="6051" y="258"/>
                        <a:pt x="6021" y="281"/>
                        <a:pt x="5964" y="326"/>
                      </a:cubicBezTo>
                      <a:cubicBezTo>
                        <a:pt x="5926" y="376"/>
                        <a:pt x="5907" y="401"/>
                        <a:pt x="5871" y="452"/>
                      </a:cubicBezTo>
                      <a:lnTo>
                        <a:pt x="5668" y="446"/>
                      </a:lnTo>
                      <a:cubicBezTo>
                        <a:pt x="5711" y="533"/>
                        <a:pt x="5730" y="576"/>
                        <a:pt x="5774" y="663"/>
                      </a:cubicBezTo>
                      <a:cubicBezTo>
                        <a:pt x="5755" y="736"/>
                        <a:pt x="5746" y="769"/>
                        <a:pt x="5727" y="842"/>
                      </a:cubicBezTo>
                      <a:lnTo>
                        <a:pt x="5513" y="766"/>
                      </a:lnTo>
                      <a:cubicBezTo>
                        <a:pt x="5554" y="887"/>
                        <a:pt x="5573" y="949"/>
                        <a:pt x="5613" y="1067"/>
                      </a:cubicBezTo>
                      <a:lnTo>
                        <a:pt x="5287" y="856"/>
                      </a:lnTo>
                      <a:lnTo>
                        <a:pt x="5021" y="780"/>
                      </a:lnTo>
                      <a:cubicBezTo>
                        <a:pt x="4937" y="817"/>
                        <a:pt x="4896" y="834"/>
                        <a:pt x="4814" y="867"/>
                      </a:cubicBezTo>
                      <a:cubicBezTo>
                        <a:pt x="4904" y="912"/>
                        <a:pt x="4950" y="935"/>
                        <a:pt x="5043" y="977"/>
                      </a:cubicBezTo>
                      <a:cubicBezTo>
                        <a:pt x="5040" y="1044"/>
                        <a:pt x="5037" y="1075"/>
                        <a:pt x="5032" y="1143"/>
                      </a:cubicBezTo>
                      <a:cubicBezTo>
                        <a:pt x="4972" y="1145"/>
                        <a:pt x="4942" y="1148"/>
                        <a:pt x="4880" y="1151"/>
                      </a:cubicBezTo>
                      <a:cubicBezTo>
                        <a:pt x="4844" y="1190"/>
                        <a:pt x="4825" y="1207"/>
                        <a:pt x="4790" y="1246"/>
                      </a:cubicBezTo>
                      <a:lnTo>
                        <a:pt x="4268" y="1252"/>
                      </a:lnTo>
                      <a:lnTo>
                        <a:pt x="4010" y="1356"/>
                      </a:lnTo>
                      <a:cubicBezTo>
                        <a:pt x="3991" y="1440"/>
                        <a:pt x="3983" y="1482"/>
                        <a:pt x="3964" y="1567"/>
                      </a:cubicBezTo>
                      <a:lnTo>
                        <a:pt x="3752" y="1474"/>
                      </a:lnTo>
                      <a:cubicBezTo>
                        <a:pt x="3752" y="1564"/>
                        <a:pt x="3755" y="1611"/>
                        <a:pt x="3755" y="1704"/>
                      </a:cubicBezTo>
                      <a:cubicBezTo>
                        <a:pt x="3695" y="1791"/>
                        <a:pt x="3668" y="1836"/>
                        <a:pt x="3608" y="1926"/>
                      </a:cubicBezTo>
                      <a:cubicBezTo>
                        <a:pt x="3692" y="1988"/>
                        <a:pt x="3733" y="2021"/>
                        <a:pt x="3817" y="2086"/>
                      </a:cubicBezTo>
                      <a:cubicBezTo>
                        <a:pt x="3809" y="2195"/>
                        <a:pt x="3806" y="2252"/>
                        <a:pt x="3801" y="2364"/>
                      </a:cubicBezTo>
                      <a:lnTo>
                        <a:pt x="3347" y="2092"/>
                      </a:lnTo>
                      <a:lnTo>
                        <a:pt x="2385" y="1999"/>
                      </a:lnTo>
                      <a:cubicBezTo>
                        <a:pt x="2358" y="2030"/>
                        <a:pt x="2344" y="2044"/>
                        <a:pt x="2314" y="2075"/>
                      </a:cubicBezTo>
                      <a:cubicBezTo>
                        <a:pt x="2418" y="2153"/>
                        <a:pt x="2469" y="2195"/>
                        <a:pt x="2570" y="2274"/>
                      </a:cubicBezTo>
                      <a:cubicBezTo>
                        <a:pt x="2545" y="2344"/>
                        <a:pt x="2535" y="2381"/>
                        <a:pt x="2510" y="2451"/>
                      </a:cubicBezTo>
                      <a:cubicBezTo>
                        <a:pt x="2608" y="2482"/>
                        <a:pt x="2657" y="2499"/>
                        <a:pt x="2755" y="2532"/>
                      </a:cubicBezTo>
                      <a:cubicBezTo>
                        <a:pt x="2877" y="2614"/>
                        <a:pt x="2939" y="2653"/>
                        <a:pt x="3062" y="2732"/>
                      </a:cubicBezTo>
                      <a:cubicBezTo>
                        <a:pt x="3105" y="2762"/>
                        <a:pt x="3127" y="2777"/>
                        <a:pt x="3173" y="2805"/>
                      </a:cubicBezTo>
                      <a:cubicBezTo>
                        <a:pt x="3108" y="2880"/>
                        <a:pt x="3078" y="2917"/>
                        <a:pt x="3013" y="2993"/>
                      </a:cubicBezTo>
                      <a:lnTo>
                        <a:pt x="2665" y="2956"/>
                      </a:lnTo>
                      <a:lnTo>
                        <a:pt x="2287" y="2897"/>
                      </a:lnTo>
                      <a:cubicBezTo>
                        <a:pt x="2208" y="2858"/>
                        <a:pt x="2170" y="2838"/>
                        <a:pt x="2092" y="2802"/>
                      </a:cubicBezTo>
                      <a:lnTo>
                        <a:pt x="1858" y="2835"/>
                      </a:lnTo>
                      <a:cubicBezTo>
                        <a:pt x="1755" y="2793"/>
                        <a:pt x="1703" y="2774"/>
                        <a:pt x="1600" y="2734"/>
                      </a:cubicBezTo>
                      <a:lnTo>
                        <a:pt x="1173" y="2687"/>
                      </a:lnTo>
                      <a:lnTo>
                        <a:pt x="866" y="2563"/>
                      </a:lnTo>
                      <a:cubicBezTo>
                        <a:pt x="836" y="2600"/>
                        <a:pt x="823" y="2619"/>
                        <a:pt x="793" y="2656"/>
                      </a:cubicBezTo>
                      <a:cubicBezTo>
                        <a:pt x="823" y="2726"/>
                        <a:pt x="799" y="2760"/>
                        <a:pt x="826" y="2827"/>
                      </a:cubicBezTo>
                      <a:cubicBezTo>
                        <a:pt x="809" y="2867"/>
                        <a:pt x="788" y="2887"/>
                        <a:pt x="690" y="2897"/>
                      </a:cubicBezTo>
                      <a:cubicBezTo>
                        <a:pt x="753" y="2869"/>
                        <a:pt x="218" y="2918"/>
                        <a:pt x="277" y="2890"/>
                      </a:cubicBezTo>
                      <a:cubicBezTo>
                        <a:pt x="280" y="2963"/>
                        <a:pt x="263" y="3104"/>
                        <a:pt x="266" y="3177"/>
                      </a:cubicBezTo>
                      <a:cubicBezTo>
                        <a:pt x="282" y="3224"/>
                        <a:pt x="28" y="3226"/>
                        <a:pt x="47" y="3273"/>
                      </a:cubicBezTo>
                      <a:cubicBezTo>
                        <a:pt x="-21" y="3290"/>
                        <a:pt x="68" y="3400"/>
                        <a:pt x="0" y="3414"/>
                      </a:cubicBezTo>
                      <a:cubicBezTo>
                        <a:pt x="16" y="3495"/>
                        <a:pt x="24" y="3431"/>
                        <a:pt x="40" y="3512"/>
                      </a:cubicBezTo>
                      <a:lnTo>
                        <a:pt x="201" y="3494"/>
                      </a:lnTo>
                      <a:cubicBezTo>
                        <a:pt x="149" y="3449"/>
                        <a:pt x="226" y="3805"/>
                        <a:pt x="178" y="3760"/>
                      </a:cubicBezTo>
                      <a:cubicBezTo>
                        <a:pt x="140" y="3831"/>
                        <a:pt x="766" y="3801"/>
                        <a:pt x="730" y="3871"/>
                      </a:cubicBezTo>
                      <a:cubicBezTo>
                        <a:pt x="719" y="3964"/>
                        <a:pt x="714" y="4009"/>
                        <a:pt x="703" y="4102"/>
                      </a:cubicBezTo>
                      <a:lnTo>
                        <a:pt x="1045" y="4144"/>
                      </a:lnTo>
                      <a:cubicBezTo>
                        <a:pt x="1121" y="4104"/>
                        <a:pt x="1157" y="4085"/>
                        <a:pt x="1233" y="4043"/>
                      </a:cubicBezTo>
                      <a:cubicBezTo>
                        <a:pt x="1298" y="4062"/>
                        <a:pt x="1331" y="4071"/>
                        <a:pt x="1396" y="4088"/>
                      </a:cubicBezTo>
                      <a:cubicBezTo>
                        <a:pt x="1412" y="4149"/>
                        <a:pt x="1420" y="4180"/>
                        <a:pt x="1437" y="4242"/>
                      </a:cubicBezTo>
                      <a:lnTo>
                        <a:pt x="1654" y="4191"/>
                      </a:lnTo>
                      <a:cubicBezTo>
                        <a:pt x="1684" y="4259"/>
                        <a:pt x="1698" y="4293"/>
                        <a:pt x="1727" y="4363"/>
                      </a:cubicBezTo>
                      <a:cubicBezTo>
                        <a:pt x="1787" y="4385"/>
                        <a:pt x="1814" y="4399"/>
                        <a:pt x="1874" y="4422"/>
                      </a:cubicBezTo>
                      <a:cubicBezTo>
                        <a:pt x="1882" y="4509"/>
                        <a:pt x="1888" y="4554"/>
                        <a:pt x="1896" y="4641"/>
                      </a:cubicBezTo>
                      <a:cubicBezTo>
                        <a:pt x="2002" y="4627"/>
                        <a:pt x="2056" y="4621"/>
                        <a:pt x="2162" y="4610"/>
                      </a:cubicBezTo>
                      <a:cubicBezTo>
                        <a:pt x="2192" y="4666"/>
                        <a:pt x="2208" y="4691"/>
                        <a:pt x="2238" y="4747"/>
                      </a:cubicBezTo>
                      <a:cubicBezTo>
                        <a:pt x="2227" y="4834"/>
                        <a:pt x="2222" y="4876"/>
                        <a:pt x="2211" y="4961"/>
                      </a:cubicBezTo>
                      <a:cubicBezTo>
                        <a:pt x="2146" y="4964"/>
                        <a:pt x="2111" y="4966"/>
                        <a:pt x="2045" y="4966"/>
                      </a:cubicBezTo>
                      <a:cubicBezTo>
                        <a:pt x="1980" y="5081"/>
                        <a:pt x="1948" y="5140"/>
                        <a:pt x="1882" y="5255"/>
                      </a:cubicBezTo>
                      <a:cubicBezTo>
                        <a:pt x="1980" y="5295"/>
                        <a:pt x="2029" y="5314"/>
                        <a:pt x="2124" y="5357"/>
                      </a:cubicBezTo>
                      <a:cubicBezTo>
                        <a:pt x="2157" y="5413"/>
                        <a:pt x="2170" y="5438"/>
                        <a:pt x="2200" y="5494"/>
                      </a:cubicBezTo>
                      <a:cubicBezTo>
                        <a:pt x="2266" y="5385"/>
                        <a:pt x="2298" y="5331"/>
                        <a:pt x="2363" y="5222"/>
                      </a:cubicBezTo>
                      <a:lnTo>
                        <a:pt x="2646" y="5208"/>
                      </a:lnTo>
                      <a:lnTo>
                        <a:pt x="2855" y="5340"/>
                      </a:lnTo>
                      <a:cubicBezTo>
                        <a:pt x="2806" y="5390"/>
                        <a:pt x="2782" y="5415"/>
                        <a:pt x="2733" y="5466"/>
                      </a:cubicBezTo>
                      <a:cubicBezTo>
                        <a:pt x="2798" y="5497"/>
                        <a:pt x="2831" y="5511"/>
                        <a:pt x="2896" y="5542"/>
                      </a:cubicBezTo>
                      <a:cubicBezTo>
                        <a:pt x="2891" y="5649"/>
                        <a:pt x="2888" y="5702"/>
                        <a:pt x="2882" y="5809"/>
                      </a:cubicBezTo>
                      <a:cubicBezTo>
                        <a:pt x="2969" y="5789"/>
                        <a:pt x="3013" y="5778"/>
                        <a:pt x="3102" y="5755"/>
                      </a:cubicBezTo>
                      <a:cubicBezTo>
                        <a:pt x="3179" y="5809"/>
                        <a:pt x="3217" y="5834"/>
                        <a:pt x="3295" y="5884"/>
                      </a:cubicBezTo>
                      <a:lnTo>
                        <a:pt x="3494" y="5898"/>
                      </a:lnTo>
                      <a:cubicBezTo>
                        <a:pt x="3450" y="5997"/>
                        <a:pt x="3429" y="6044"/>
                        <a:pt x="3382" y="6143"/>
                      </a:cubicBezTo>
                      <a:cubicBezTo>
                        <a:pt x="3371" y="6241"/>
                        <a:pt x="3366" y="6291"/>
                        <a:pt x="3355" y="6392"/>
                      </a:cubicBezTo>
                      <a:lnTo>
                        <a:pt x="3708" y="6314"/>
                      </a:lnTo>
                      <a:cubicBezTo>
                        <a:pt x="3725" y="6367"/>
                        <a:pt x="3736" y="6395"/>
                        <a:pt x="3752" y="6451"/>
                      </a:cubicBezTo>
                      <a:cubicBezTo>
                        <a:pt x="3861" y="6429"/>
                        <a:pt x="3915" y="6421"/>
                        <a:pt x="4021" y="6398"/>
                      </a:cubicBezTo>
                      <a:cubicBezTo>
                        <a:pt x="4073" y="6454"/>
                        <a:pt x="4100" y="6482"/>
                        <a:pt x="4149" y="6541"/>
                      </a:cubicBezTo>
                      <a:cubicBezTo>
                        <a:pt x="4100" y="6597"/>
                        <a:pt x="4075" y="6625"/>
                        <a:pt x="4026" y="6684"/>
                      </a:cubicBezTo>
                      <a:cubicBezTo>
                        <a:pt x="4138" y="6710"/>
                        <a:pt x="4195" y="6724"/>
                        <a:pt x="4306" y="6752"/>
                      </a:cubicBezTo>
                      <a:cubicBezTo>
                        <a:pt x="4336" y="6833"/>
                        <a:pt x="4352" y="6875"/>
                        <a:pt x="4382" y="6957"/>
                      </a:cubicBezTo>
                      <a:lnTo>
                        <a:pt x="4064" y="6923"/>
                      </a:lnTo>
                      <a:cubicBezTo>
                        <a:pt x="4002" y="6993"/>
                        <a:pt x="3969" y="7027"/>
                        <a:pt x="3907" y="7100"/>
                      </a:cubicBezTo>
                      <a:lnTo>
                        <a:pt x="4089" y="7142"/>
                      </a:lnTo>
                      <a:cubicBezTo>
                        <a:pt x="4100" y="7198"/>
                        <a:pt x="4105" y="7226"/>
                        <a:pt x="4116" y="7280"/>
                      </a:cubicBezTo>
                      <a:lnTo>
                        <a:pt x="4439" y="7195"/>
                      </a:lnTo>
                      <a:cubicBezTo>
                        <a:pt x="4502" y="7299"/>
                        <a:pt x="4532" y="7353"/>
                        <a:pt x="4594" y="7456"/>
                      </a:cubicBezTo>
                      <a:cubicBezTo>
                        <a:pt x="4616" y="7555"/>
                        <a:pt x="4630" y="7602"/>
                        <a:pt x="4651" y="7698"/>
                      </a:cubicBezTo>
                      <a:lnTo>
                        <a:pt x="4888" y="7642"/>
                      </a:lnTo>
                      <a:cubicBezTo>
                        <a:pt x="4866" y="7723"/>
                        <a:pt x="4852" y="7762"/>
                        <a:pt x="4831" y="7841"/>
                      </a:cubicBezTo>
                      <a:cubicBezTo>
                        <a:pt x="4863" y="8026"/>
                        <a:pt x="4880" y="8119"/>
                        <a:pt x="4912" y="8304"/>
                      </a:cubicBezTo>
                      <a:cubicBezTo>
                        <a:pt x="4958" y="8335"/>
                        <a:pt x="4980" y="8349"/>
                        <a:pt x="5026" y="8377"/>
                      </a:cubicBezTo>
                      <a:cubicBezTo>
                        <a:pt x="5073" y="8408"/>
                        <a:pt x="5097" y="8422"/>
                        <a:pt x="5143" y="8453"/>
                      </a:cubicBezTo>
                      <a:cubicBezTo>
                        <a:pt x="5184" y="8596"/>
                        <a:pt x="5206" y="8669"/>
                        <a:pt x="5246" y="8815"/>
                      </a:cubicBezTo>
                      <a:cubicBezTo>
                        <a:pt x="5317" y="8874"/>
                        <a:pt x="5355" y="8902"/>
                        <a:pt x="5426" y="8961"/>
                      </a:cubicBezTo>
                      <a:cubicBezTo>
                        <a:pt x="5548" y="8964"/>
                        <a:pt x="5608" y="8967"/>
                        <a:pt x="5730" y="8972"/>
                      </a:cubicBezTo>
                      <a:cubicBezTo>
                        <a:pt x="5725" y="9110"/>
                        <a:pt x="5722" y="9177"/>
                        <a:pt x="5717" y="9315"/>
                      </a:cubicBezTo>
                      <a:lnTo>
                        <a:pt x="5991" y="9239"/>
                      </a:lnTo>
                      <a:cubicBezTo>
                        <a:pt x="5969" y="9068"/>
                        <a:pt x="5958" y="8981"/>
                        <a:pt x="5939" y="8810"/>
                      </a:cubicBezTo>
                      <a:cubicBezTo>
                        <a:pt x="6002" y="8773"/>
                        <a:pt x="6032" y="8754"/>
                        <a:pt x="6094" y="8714"/>
                      </a:cubicBezTo>
                      <a:cubicBezTo>
                        <a:pt x="6192" y="8793"/>
                        <a:pt x="6244" y="8832"/>
                        <a:pt x="6342" y="8911"/>
                      </a:cubicBezTo>
                      <a:cubicBezTo>
                        <a:pt x="6429" y="8956"/>
                        <a:pt x="6472" y="8978"/>
                        <a:pt x="6559" y="9020"/>
                      </a:cubicBezTo>
                      <a:cubicBezTo>
                        <a:pt x="6624" y="9086"/>
                        <a:pt x="6690" y="9151"/>
                        <a:pt x="6755" y="9217"/>
                      </a:cubicBezTo>
                      <a:cubicBezTo>
                        <a:pt x="6828" y="9301"/>
                        <a:pt x="6863" y="9343"/>
                        <a:pt x="6934" y="9427"/>
                      </a:cubicBezTo>
                      <a:lnTo>
                        <a:pt x="7306" y="9556"/>
                      </a:lnTo>
                      <a:lnTo>
                        <a:pt x="7695" y="9756"/>
                      </a:lnTo>
                      <a:cubicBezTo>
                        <a:pt x="7774" y="9851"/>
                        <a:pt x="7812" y="9902"/>
                        <a:pt x="7891" y="10000"/>
                      </a:cubicBezTo>
                      <a:lnTo>
                        <a:pt x="8184" y="9986"/>
                      </a:lnTo>
                      <a:lnTo>
                        <a:pt x="8464" y="9837"/>
                      </a:lnTo>
                      <a:cubicBezTo>
                        <a:pt x="8510" y="9761"/>
                        <a:pt x="8532" y="9725"/>
                        <a:pt x="8575" y="9649"/>
                      </a:cubicBezTo>
                      <a:cubicBezTo>
                        <a:pt x="8632" y="9554"/>
                        <a:pt x="8662" y="9506"/>
                        <a:pt x="8722" y="9410"/>
                      </a:cubicBezTo>
                      <a:lnTo>
                        <a:pt x="9399" y="9610"/>
                      </a:lnTo>
                      <a:cubicBezTo>
                        <a:pt x="9399" y="9497"/>
                        <a:pt x="9399" y="9441"/>
                        <a:pt x="9396" y="9332"/>
                      </a:cubicBezTo>
                      <a:cubicBezTo>
                        <a:pt x="9453" y="9287"/>
                        <a:pt x="9480" y="9264"/>
                        <a:pt x="9535" y="9222"/>
                      </a:cubicBezTo>
                      <a:lnTo>
                        <a:pt x="9535" y="8953"/>
                      </a:lnTo>
                      <a:cubicBezTo>
                        <a:pt x="9545" y="8846"/>
                        <a:pt x="9551" y="8790"/>
                        <a:pt x="9562" y="8681"/>
                      </a:cubicBezTo>
                      <a:cubicBezTo>
                        <a:pt x="9488" y="8641"/>
                        <a:pt x="9450" y="8619"/>
                        <a:pt x="9377" y="8577"/>
                      </a:cubicBezTo>
                      <a:cubicBezTo>
                        <a:pt x="9342" y="8428"/>
                        <a:pt x="9323" y="8352"/>
                        <a:pt x="9287" y="8203"/>
                      </a:cubicBezTo>
                      <a:cubicBezTo>
                        <a:pt x="9352" y="8116"/>
                        <a:pt x="9388" y="8071"/>
                        <a:pt x="9453" y="7984"/>
                      </a:cubicBezTo>
                      <a:lnTo>
                        <a:pt x="10016" y="7720"/>
                      </a:lnTo>
                      <a:cubicBezTo>
                        <a:pt x="10078" y="7552"/>
                        <a:pt x="10111" y="7468"/>
                        <a:pt x="10173" y="7299"/>
                      </a:cubicBezTo>
                      <a:lnTo>
                        <a:pt x="10698" y="7019"/>
                      </a:lnTo>
                      <a:cubicBezTo>
                        <a:pt x="10700" y="6971"/>
                        <a:pt x="10703" y="6948"/>
                        <a:pt x="10703" y="6901"/>
                      </a:cubicBezTo>
                      <a:lnTo>
                        <a:pt x="10304" y="6693"/>
                      </a:lnTo>
                      <a:cubicBezTo>
                        <a:pt x="10331" y="6586"/>
                        <a:pt x="10342" y="6533"/>
                        <a:pt x="10369" y="6426"/>
                      </a:cubicBezTo>
                      <a:cubicBezTo>
                        <a:pt x="10352" y="6325"/>
                        <a:pt x="10344" y="6275"/>
                        <a:pt x="10331" y="6173"/>
                      </a:cubicBezTo>
                      <a:cubicBezTo>
                        <a:pt x="10339" y="5997"/>
                        <a:pt x="10342" y="5910"/>
                        <a:pt x="10352" y="5736"/>
                      </a:cubicBezTo>
                      <a:cubicBezTo>
                        <a:pt x="10266" y="5663"/>
                        <a:pt x="10225" y="5623"/>
                        <a:pt x="10138" y="5550"/>
                      </a:cubicBezTo>
                      <a:cubicBezTo>
                        <a:pt x="10024" y="5517"/>
                        <a:pt x="9967" y="5497"/>
                        <a:pt x="9850" y="5463"/>
                      </a:cubicBezTo>
                      <a:cubicBezTo>
                        <a:pt x="9847" y="5382"/>
                        <a:pt x="9847" y="5343"/>
                        <a:pt x="9844" y="5261"/>
                      </a:cubicBezTo>
                      <a:cubicBezTo>
                        <a:pt x="9896" y="5177"/>
                        <a:pt x="9923" y="5132"/>
                        <a:pt x="9977" y="5048"/>
                      </a:cubicBezTo>
                      <a:cubicBezTo>
                        <a:pt x="9939" y="4980"/>
                        <a:pt x="9920" y="4947"/>
                        <a:pt x="9882" y="4879"/>
                      </a:cubicBezTo>
                      <a:cubicBezTo>
                        <a:pt x="9950" y="4767"/>
                        <a:pt x="9986" y="4711"/>
                        <a:pt x="10054" y="4599"/>
                      </a:cubicBezTo>
                      <a:cubicBezTo>
                        <a:pt x="10132" y="4646"/>
                        <a:pt x="10173" y="4669"/>
                        <a:pt x="10252" y="4716"/>
                      </a:cubicBezTo>
                    </a:path>
                  </a:pathLst>
                </a:custGeom>
                <a:solidFill>
                  <a:srgbClr val="99CC0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otwocki"/>
                <p:cNvSpPr>
                  <a:spLocks/>
                </p:cNvSpPr>
                <p:nvPr/>
              </p:nvSpPr>
              <p:spPr bwMode="auto">
                <a:xfrm>
                  <a:off x="3388002" y="3580157"/>
                  <a:ext cx="719119" cy="994856"/>
                </a:xfrm>
                <a:custGeom>
                  <a:avLst/>
                  <a:gdLst>
                    <a:gd name="T0" fmla="*/ 1915 w 2238"/>
                    <a:gd name="T1" fmla="*/ 984 h 3102"/>
                    <a:gd name="T2" fmla="*/ 1753 w 2238"/>
                    <a:gd name="T3" fmla="*/ 903 h 3102"/>
                    <a:gd name="T4" fmla="*/ 1674 w 2238"/>
                    <a:gd name="T5" fmla="*/ 755 h 3102"/>
                    <a:gd name="T6" fmla="*/ 1449 w 2238"/>
                    <a:gd name="T7" fmla="*/ 723 h 3102"/>
                    <a:gd name="T8" fmla="*/ 1439 w 2238"/>
                    <a:gd name="T9" fmla="*/ 556 h 3102"/>
                    <a:gd name="T10" fmla="*/ 1198 w 2238"/>
                    <a:gd name="T11" fmla="*/ 611 h 3102"/>
                    <a:gd name="T12" fmla="*/ 1141 w 2238"/>
                    <a:gd name="T13" fmla="*/ 423 h 3102"/>
                    <a:gd name="T14" fmla="*/ 1184 w 2238"/>
                    <a:gd name="T15" fmla="*/ 296 h 3102"/>
                    <a:gd name="T16" fmla="*/ 1024 w 2238"/>
                    <a:gd name="T17" fmla="*/ 208 h 3102"/>
                    <a:gd name="T18" fmla="*/ 902 w 2238"/>
                    <a:gd name="T19" fmla="*/ 110 h 3102"/>
                    <a:gd name="T20" fmla="*/ 647 w 2238"/>
                    <a:gd name="T21" fmla="*/ 115 h 3102"/>
                    <a:gd name="T22" fmla="*/ 457 w 2238"/>
                    <a:gd name="T23" fmla="*/ 35 h 3102"/>
                    <a:gd name="T24" fmla="*/ 431 w 2238"/>
                    <a:gd name="T25" fmla="*/ 186 h 3102"/>
                    <a:gd name="T26" fmla="*/ 501 w 2238"/>
                    <a:gd name="T27" fmla="*/ 369 h 3102"/>
                    <a:gd name="T28" fmla="*/ 456 w 2238"/>
                    <a:gd name="T29" fmla="*/ 555 h 3102"/>
                    <a:gd name="T30" fmla="*/ 389 w 2238"/>
                    <a:gd name="T31" fmla="*/ 567 h 3102"/>
                    <a:gd name="T32" fmla="*/ 93 w 2238"/>
                    <a:gd name="T33" fmla="*/ 595 h 3102"/>
                    <a:gd name="T34" fmla="*/ 120 w 2238"/>
                    <a:gd name="T35" fmla="*/ 937 h 3102"/>
                    <a:gd name="T36" fmla="*/ 182 w 2238"/>
                    <a:gd name="T37" fmla="*/ 1332 h 3102"/>
                    <a:gd name="T38" fmla="*/ 303 w 2238"/>
                    <a:gd name="T39" fmla="*/ 1796 h 3102"/>
                    <a:gd name="T40" fmla="*/ 573 w 2238"/>
                    <a:gd name="T41" fmla="*/ 2198 h 3102"/>
                    <a:gd name="T42" fmla="*/ 559 w 2238"/>
                    <a:gd name="T43" fmla="*/ 2517 h 3102"/>
                    <a:gd name="T44" fmla="*/ 396 w 2238"/>
                    <a:gd name="T45" fmla="*/ 2851 h 3102"/>
                    <a:gd name="T46" fmla="*/ 644 w 2238"/>
                    <a:gd name="T47" fmla="*/ 3086 h 3102"/>
                    <a:gd name="T48" fmla="*/ 747 w 2238"/>
                    <a:gd name="T49" fmla="*/ 3038 h 3102"/>
                    <a:gd name="T50" fmla="*/ 714 w 2238"/>
                    <a:gd name="T51" fmla="*/ 2879 h 3102"/>
                    <a:gd name="T52" fmla="*/ 841 w 2238"/>
                    <a:gd name="T53" fmla="*/ 2833 h 3102"/>
                    <a:gd name="T54" fmla="*/ 1269 w 2238"/>
                    <a:gd name="T55" fmla="*/ 2922 h 3102"/>
                    <a:gd name="T56" fmla="*/ 1356 w 2238"/>
                    <a:gd name="T57" fmla="*/ 2816 h 3102"/>
                    <a:gd name="T58" fmla="*/ 1643 w 2238"/>
                    <a:gd name="T59" fmla="*/ 2791 h 3102"/>
                    <a:gd name="T60" fmla="*/ 1754 w 2238"/>
                    <a:gd name="T61" fmla="*/ 2748 h 3102"/>
                    <a:gd name="T62" fmla="*/ 1677 w 2238"/>
                    <a:gd name="T63" fmla="*/ 2638 h 3102"/>
                    <a:gd name="T64" fmla="*/ 1507 w 2238"/>
                    <a:gd name="T65" fmla="*/ 2590 h 3102"/>
                    <a:gd name="T66" fmla="*/ 1547 w 2238"/>
                    <a:gd name="T67" fmla="*/ 2456 h 3102"/>
                    <a:gd name="T68" fmla="*/ 1630 w 2238"/>
                    <a:gd name="T69" fmla="*/ 2326 h 3102"/>
                    <a:gd name="T70" fmla="*/ 1586 w 2238"/>
                    <a:gd name="T71" fmla="*/ 2163 h 3102"/>
                    <a:gd name="T72" fmla="*/ 1858 w 2238"/>
                    <a:gd name="T73" fmla="*/ 2100 h 3102"/>
                    <a:gd name="T74" fmla="*/ 1895 w 2238"/>
                    <a:gd name="T75" fmla="*/ 1919 h 3102"/>
                    <a:gd name="T76" fmla="*/ 2016 w 2238"/>
                    <a:gd name="T77" fmla="*/ 1810 h 3102"/>
                    <a:gd name="T78" fmla="*/ 2173 w 2238"/>
                    <a:gd name="T79" fmla="*/ 1720 h 3102"/>
                    <a:gd name="T80" fmla="*/ 2166 w 2238"/>
                    <a:gd name="T81" fmla="*/ 1447 h 3102"/>
                    <a:gd name="T82" fmla="*/ 2079 w 2238"/>
                    <a:gd name="T83" fmla="*/ 1310 h 3102"/>
                    <a:gd name="T84" fmla="*/ 1893 w 2238"/>
                    <a:gd name="T85" fmla="*/ 1198 h 3102"/>
                    <a:gd name="T86" fmla="*/ 2001 w 2238"/>
                    <a:gd name="T87" fmla="*/ 1132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238" h="3102">
                      <a:moveTo>
                        <a:pt x="1973" y="1059"/>
                      </a:moveTo>
                      <a:cubicBezTo>
                        <a:pt x="1932" y="1049"/>
                        <a:pt x="1911" y="1044"/>
                        <a:pt x="1870" y="1035"/>
                      </a:cubicBezTo>
                      <a:cubicBezTo>
                        <a:pt x="1888" y="1014"/>
                        <a:pt x="1897" y="1004"/>
                        <a:pt x="1915" y="984"/>
                      </a:cubicBezTo>
                      <a:cubicBezTo>
                        <a:pt x="1897" y="963"/>
                        <a:pt x="1887" y="953"/>
                        <a:pt x="1868" y="933"/>
                      </a:cubicBezTo>
                      <a:cubicBezTo>
                        <a:pt x="1829" y="941"/>
                        <a:pt x="1809" y="944"/>
                        <a:pt x="1769" y="952"/>
                      </a:cubicBezTo>
                      <a:cubicBezTo>
                        <a:pt x="1763" y="932"/>
                        <a:pt x="1759" y="922"/>
                        <a:pt x="1753" y="903"/>
                      </a:cubicBezTo>
                      <a:cubicBezTo>
                        <a:pt x="1701" y="914"/>
                        <a:pt x="1675" y="920"/>
                        <a:pt x="1623" y="931"/>
                      </a:cubicBezTo>
                      <a:cubicBezTo>
                        <a:pt x="1627" y="895"/>
                        <a:pt x="1629" y="877"/>
                        <a:pt x="1633" y="842"/>
                      </a:cubicBezTo>
                      <a:cubicBezTo>
                        <a:pt x="1650" y="807"/>
                        <a:pt x="1658" y="790"/>
                        <a:pt x="1674" y="755"/>
                      </a:cubicBezTo>
                      <a:cubicBezTo>
                        <a:pt x="1645" y="753"/>
                        <a:pt x="1630" y="752"/>
                        <a:pt x="1601" y="750"/>
                      </a:cubicBezTo>
                      <a:cubicBezTo>
                        <a:pt x="1572" y="732"/>
                        <a:pt x="1558" y="723"/>
                        <a:pt x="1530" y="704"/>
                      </a:cubicBezTo>
                      <a:cubicBezTo>
                        <a:pt x="1497" y="712"/>
                        <a:pt x="1481" y="716"/>
                        <a:pt x="1449" y="723"/>
                      </a:cubicBezTo>
                      <a:cubicBezTo>
                        <a:pt x="1451" y="685"/>
                        <a:pt x="1452" y="666"/>
                        <a:pt x="1454" y="628"/>
                      </a:cubicBezTo>
                      <a:cubicBezTo>
                        <a:pt x="1430" y="617"/>
                        <a:pt x="1418" y="612"/>
                        <a:pt x="1394" y="601"/>
                      </a:cubicBezTo>
                      <a:cubicBezTo>
                        <a:pt x="1412" y="583"/>
                        <a:pt x="1421" y="574"/>
                        <a:pt x="1439" y="556"/>
                      </a:cubicBezTo>
                      <a:cubicBezTo>
                        <a:pt x="1408" y="537"/>
                        <a:pt x="1393" y="528"/>
                        <a:pt x="1362" y="509"/>
                      </a:cubicBezTo>
                      <a:cubicBezTo>
                        <a:pt x="1320" y="511"/>
                        <a:pt x="1300" y="512"/>
                        <a:pt x="1258" y="514"/>
                      </a:cubicBezTo>
                      <a:cubicBezTo>
                        <a:pt x="1234" y="553"/>
                        <a:pt x="1222" y="572"/>
                        <a:pt x="1198" y="611"/>
                      </a:cubicBezTo>
                      <a:cubicBezTo>
                        <a:pt x="1187" y="591"/>
                        <a:pt x="1182" y="582"/>
                        <a:pt x="1170" y="562"/>
                      </a:cubicBezTo>
                      <a:cubicBezTo>
                        <a:pt x="1135" y="547"/>
                        <a:pt x="1117" y="540"/>
                        <a:pt x="1081" y="526"/>
                      </a:cubicBezTo>
                      <a:cubicBezTo>
                        <a:pt x="1105" y="485"/>
                        <a:pt x="1117" y="464"/>
                        <a:pt x="1141" y="423"/>
                      </a:cubicBezTo>
                      <a:cubicBezTo>
                        <a:pt x="1165" y="423"/>
                        <a:pt x="1178" y="422"/>
                        <a:pt x="1202" y="421"/>
                      </a:cubicBezTo>
                      <a:cubicBezTo>
                        <a:pt x="1206" y="391"/>
                        <a:pt x="1208" y="376"/>
                        <a:pt x="1212" y="345"/>
                      </a:cubicBezTo>
                      <a:cubicBezTo>
                        <a:pt x="1201" y="325"/>
                        <a:pt x="1195" y="316"/>
                        <a:pt x="1184" y="296"/>
                      </a:cubicBezTo>
                      <a:cubicBezTo>
                        <a:pt x="1145" y="300"/>
                        <a:pt x="1125" y="302"/>
                        <a:pt x="1086" y="307"/>
                      </a:cubicBezTo>
                      <a:cubicBezTo>
                        <a:pt x="1083" y="276"/>
                        <a:pt x="1081" y="260"/>
                        <a:pt x="1078" y="229"/>
                      </a:cubicBezTo>
                      <a:cubicBezTo>
                        <a:pt x="1056" y="221"/>
                        <a:pt x="1046" y="216"/>
                        <a:pt x="1024" y="208"/>
                      </a:cubicBezTo>
                      <a:cubicBezTo>
                        <a:pt x="1013" y="183"/>
                        <a:pt x="1008" y="171"/>
                        <a:pt x="997" y="147"/>
                      </a:cubicBezTo>
                      <a:cubicBezTo>
                        <a:pt x="965" y="154"/>
                        <a:pt x="949" y="158"/>
                        <a:pt x="917" y="165"/>
                      </a:cubicBezTo>
                      <a:cubicBezTo>
                        <a:pt x="911" y="143"/>
                        <a:pt x="908" y="132"/>
                        <a:pt x="902" y="110"/>
                      </a:cubicBezTo>
                      <a:cubicBezTo>
                        <a:pt x="878" y="104"/>
                        <a:pt x="866" y="101"/>
                        <a:pt x="842" y="94"/>
                      </a:cubicBezTo>
                      <a:cubicBezTo>
                        <a:pt x="814" y="109"/>
                        <a:pt x="801" y="116"/>
                        <a:pt x="773" y="130"/>
                      </a:cubicBezTo>
                      <a:cubicBezTo>
                        <a:pt x="722" y="124"/>
                        <a:pt x="697" y="121"/>
                        <a:pt x="647" y="115"/>
                      </a:cubicBezTo>
                      <a:cubicBezTo>
                        <a:pt x="651" y="82"/>
                        <a:pt x="653" y="66"/>
                        <a:pt x="657" y="33"/>
                      </a:cubicBezTo>
                      <a:cubicBezTo>
                        <a:pt x="578" y="20"/>
                        <a:pt x="538" y="13"/>
                        <a:pt x="459" y="0"/>
                      </a:cubicBezTo>
                      <a:cubicBezTo>
                        <a:pt x="458" y="14"/>
                        <a:pt x="458" y="21"/>
                        <a:pt x="457" y="35"/>
                      </a:cubicBezTo>
                      <a:cubicBezTo>
                        <a:pt x="473" y="60"/>
                        <a:pt x="481" y="72"/>
                        <a:pt x="496" y="97"/>
                      </a:cubicBezTo>
                      <a:cubicBezTo>
                        <a:pt x="476" y="114"/>
                        <a:pt x="466" y="123"/>
                        <a:pt x="446" y="140"/>
                      </a:cubicBezTo>
                      <a:cubicBezTo>
                        <a:pt x="440" y="159"/>
                        <a:pt x="437" y="168"/>
                        <a:pt x="431" y="186"/>
                      </a:cubicBezTo>
                      <a:cubicBezTo>
                        <a:pt x="411" y="201"/>
                        <a:pt x="401" y="209"/>
                        <a:pt x="381" y="223"/>
                      </a:cubicBezTo>
                      <a:cubicBezTo>
                        <a:pt x="428" y="248"/>
                        <a:pt x="452" y="261"/>
                        <a:pt x="499" y="286"/>
                      </a:cubicBezTo>
                      <a:cubicBezTo>
                        <a:pt x="500" y="319"/>
                        <a:pt x="500" y="336"/>
                        <a:pt x="501" y="369"/>
                      </a:cubicBezTo>
                      <a:cubicBezTo>
                        <a:pt x="514" y="394"/>
                        <a:pt x="521" y="406"/>
                        <a:pt x="534" y="431"/>
                      </a:cubicBezTo>
                      <a:cubicBezTo>
                        <a:pt x="533" y="457"/>
                        <a:pt x="532" y="470"/>
                        <a:pt x="531" y="496"/>
                      </a:cubicBezTo>
                      <a:cubicBezTo>
                        <a:pt x="501" y="520"/>
                        <a:pt x="486" y="531"/>
                        <a:pt x="456" y="555"/>
                      </a:cubicBezTo>
                      <a:cubicBezTo>
                        <a:pt x="472" y="575"/>
                        <a:pt x="479" y="585"/>
                        <a:pt x="495" y="606"/>
                      </a:cubicBezTo>
                      <a:cubicBezTo>
                        <a:pt x="483" y="621"/>
                        <a:pt x="476" y="629"/>
                        <a:pt x="463" y="645"/>
                      </a:cubicBezTo>
                      <a:cubicBezTo>
                        <a:pt x="434" y="614"/>
                        <a:pt x="419" y="598"/>
                        <a:pt x="389" y="567"/>
                      </a:cubicBezTo>
                      <a:cubicBezTo>
                        <a:pt x="372" y="561"/>
                        <a:pt x="364" y="558"/>
                        <a:pt x="347" y="552"/>
                      </a:cubicBezTo>
                      <a:cubicBezTo>
                        <a:pt x="311" y="563"/>
                        <a:pt x="292" y="569"/>
                        <a:pt x="256" y="580"/>
                      </a:cubicBezTo>
                      <a:cubicBezTo>
                        <a:pt x="190" y="586"/>
                        <a:pt x="158" y="589"/>
                        <a:pt x="93" y="595"/>
                      </a:cubicBezTo>
                      <a:cubicBezTo>
                        <a:pt x="56" y="618"/>
                        <a:pt x="37" y="629"/>
                        <a:pt x="0" y="652"/>
                      </a:cubicBezTo>
                      <a:cubicBezTo>
                        <a:pt x="15" y="698"/>
                        <a:pt x="22" y="722"/>
                        <a:pt x="37" y="768"/>
                      </a:cubicBezTo>
                      <a:cubicBezTo>
                        <a:pt x="70" y="836"/>
                        <a:pt x="86" y="869"/>
                        <a:pt x="120" y="937"/>
                      </a:cubicBezTo>
                      <a:cubicBezTo>
                        <a:pt x="163" y="983"/>
                        <a:pt x="185" y="1007"/>
                        <a:pt x="229" y="1054"/>
                      </a:cubicBezTo>
                      <a:cubicBezTo>
                        <a:pt x="231" y="1128"/>
                        <a:pt x="231" y="1165"/>
                        <a:pt x="233" y="1240"/>
                      </a:cubicBezTo>
                      <a:cubicBezTo>
                        <a:pt x="213" y="1277"/>
                        <a:pt x="202" y="1295"/>
                        <a:pt x="182" y="1332"/>
                      </a:cubicBezTo>
                      <a:cubicBezTo>
                        <a:pt x="181" y="1365"/>
                        <a:pt x="180" y="1382"/>
                        <a:pt x="179" y="1416"/>
                      </a:cubicBezTo>
                      <a:cubicBezTo>
                        <a:pt x="234" y="1476"/>
                        <a:pt x="262" y="1506"/>
                        <a:pt x="317" y="1567"/>
                      </a:cubicBezTo>
                      <a:cubicBezTo>
                        <a:pt x="311" y="1658"/>
                        <a:pt x="309" y="1704"/>
                        <a:pt x="303" y="1796"/>
                      </a:cubicBezTo>
                      <a:cubicBezTo>
                        <a:pt x="294" y="1854"/>
                        <a:pt x="290" y="1882"/>
                        <a:pt x="281" y="1940"/>
                      </a:cubicBezTo>
                      <a:cubicBezTo>
                        <a:pt x="303" y="1981"/>
                        <a:pt x="315" y="2002"/>
                        <a:pt x="338" y="2043"/>
                      </a:cubicBezTo>
                      <a:cubicBezTo>
                        <a:pt x="432" y="2105"/>
                        <a:pt x="479" y="2136"/>
                        <a:pt x="573" y="2198"/>
                      </a:cubicBezTo>
                      <a:cubicBezTo>
                        <a:pt x="596" y="2257"/>
                        <a:pt x="607" y="2286"/>
                        <a:pt x="630" y="2344"/>
                      </a:cubicBezTo>
                      <a:cubicBezTo>
                        <a:pt x="602" y="2377"/>
                        <a:pt x="589" y="2393"/>
                        <a:pt x="561" y="2425"/>
                      </a:cubicBezTo>
                      <a:cubicBezTo>
                        <a:pt x="560" y="2462"/>
                        <a:pt x="560" y="2480"/>
                        <a:pt x="559" y="2517"/>
                      </a:cubicBezTo>
                      <a:cubicBezTo>
                        <a:pt x="501" y="2550"/>
                        <a:pt x="471" y="2566"/>
                        <a:pt x="413" y="2598"/>
                      </a:cubicBezTo>
                      <a:cubicBezTo>
                        <a:pt x="388" y="2662"/>
                        <a:pt x="375" y="2695"/>
                        <a:pt x="350" y="2760"/>
                      </a:cubicBezTo>
                      <a:cubicBezTo>
                        <a:pt x="368" y="2796"/>
                        <a:pt x="378" y="2815"/>
                        <a:pt x="396" y="2851"/>
                      </a:cubicBezTo>
                      <a:cubicBezTo>
                        <a:pt x="464" y="2925"/>
                        <a:pt x="498" y="2961"/>
                        <a:pt x="567" y="3035"/>
                      </a:cubicBezTo>
                      <a:cubicBezTo>
                        <a:pt x="586" y="3034"/>
                        <a:pt x="596" y="3034"/>
                        <a:pt x="615" y="3033"/>
                      </a:cubicBezTo>
                      <a:cubicBezTo>
                        <a:pt x="627" y="3054"/>
                        <a:pt x="633" y="3065"/>
                        <a:pt x="644" y="3086"/>
                      </a:cubicBezTo>
                      <a:cubicBezTo>
                        <a:pt x="663" y="3092"/>
                        <a:pt x="673" y="3096"/>
                        <a:pt x="692" y="3102"/>
                      </a:cubicBezTo>
                      <a:cubicBezTo>
                        <a:pt x="699" y="3083"/>
                        <a:pt x="703" y="3073"/>
                        <a:pt x="711" y="3054"/>
                      </a:cubicBezTo>
                      <a:cubicBezTo>
                        <a:pt x="725" y="3047"/>
                        <a:pt x="733" y="3044"/>
                        <a:pt x="747" y="3038"/>
                      </a:cubicBezTo>
                      <a:cubicBezTo>
                        <a:pt x="745" y="3015"/>
                        <a:pt x="744" y="3004"/>
                        <a:pt x="742" y="2981"/>
                      </a:cubicBezTo>
                      <a:cubicBezTo>
                        <a:pt x="718" y="2962"/>
                        <a:pt x="706" y="2952"/>
                        <a:pt x="683" y="2932"/>
                      </a:cubicBezTo>
                      <a:cubicBezTo>
                        <a:pt x="695" y="2911"/>
                        <a:pt x="701" y="2900"/>
                        <a:pt x="714" y="2879"/>
                      </a:cubicBezTo>
                      <a:cubicBezTo>
                        <a:pt x="735" y="2881"/>
                        <a:pt x="746" y="2881"/>
                        <a:pt x="768" y="2883"/>
                      </a:cubicBezTo>
                      <a:cubicBezTo>
                        <a:pt x="776" y="2859"/>
                        <a:pt x="779" y="2847"/>
                        <a:pt x="787" y="2822"/>
                      </a:cubicBezTo>
                      <a:cubicBezTo>
                        <a:pt x="809" y="2827"/>
                        <a:pt x="820" y="2829"/>
                        <a:pt x="841" y="2833"/>
                      </a:cubicBezTo>
                      <a:cubicBezTo>
                        <a:pt x="877" y="2861"/>
                        <a:pt x="895" y="2875"/>
                        <a:pt x="930" y="2903"/>
                      </a:cubicBezTo>
                      <a:cubicBezTo>
                        <a:pt x="1042" y="2881"/>
                        <a:pt x="1098" y="2871"/>
                        <a:pt x="1210" y="2849"/>
                      </a:cubicBezTo>
                      <a:cubicBezTo>
                        <a:pt x="1233" y="2878"/>
                        <a:pt x="1245" y="2893"/>
                        <a:pt x="1269" y="2922"/>
                      </a:cubicBezTo>
                      <a:cubicBezTo>
                        <a:pt x="1295" y="2926"/>
                        <a:pt x="1309" y="2928"/>
                        <a:pt x="1335" y="2933"/>
                      </a:cubicBezTo>
                      <a:cubicBezTo>
                        <a:pt x="1334" y="2903"/>
                        <a:pt x="1333" y="2888"/>
                        <a:pt x="1331" y="2858"/>
                      </a:cubicBezTo>
                      <a:cubicBezTo>
                        <a:pt x="1341" y="2841"/>
                        <a:pt x="1346" y="2832"/>
                        <a:pt x="1356" y="2816"/>
                      </a:cubicBezTo>
                      <a:cubicBezTo>
                        <a:pt x="1385" y="2810"/>
                        <a:pt x="1400" y="2807"/>
                        <a:pt x="1429" y="2802"/>
                      </a:cubicBezTo>
                      <a:cubicBezTo>
                        <a:pt x="1471" y="2790"/>
                        <a:pt x="1492" y="2784"/>
                        <a:pt x="1534" y="2771"/>
                      </a:cubicBezTo>
                      <a:cubicBezTo>
                        <a:pt x="1577" y="2779"/>
                        <a:pt x="1599" y="2783"/>
                        <a:pt x="1643" y="2791"/>
                      </a:cubicBezTo>
                      <a:cubicBezTo>
                        <a:pt x="1679" y="2816"/>
                        <a:pt x="1697" y="2828"/>
                        <a:pt x="1733" y="2853"/>
                      </a:cubicBezTo>
                      <a:cubicBezTo>
                        <a:pt x="1748" y="2846"/>
                        <a:pt x="1756" y="2843"/>
                        <a:pt x="1771" y="2836"/>
                      </a:cubicBezTo>
                      <a:cubicBezTo>
                        <a:pt x="1764" y="2801"/>
                        <a:pt x="1761" y="2783"/>
                        <a:pt x="1754" y="2748"/>
                      </a:cubicBezTo>
                      <a:cubicBezTo>
                        <a:pt x="1737" y="2747"/>
                        <a:pt x="1728" y="2746"/>
                        <a:pt x="1711" y="2745"/>
                      </a:cubicBezTo>
                      <a:cubicBezTo>
                        <a:pt x="1682" y="2734"/>
                        <a:pt x="1668" y="2728"/>
                        <a:pt x="1639" y="2716"/>
                      </a:cubicBezTo>
                      <a:cubicBezTo>
                        <a:pt x="1654" y="2685"/>
                        <a:pt x="1662" y="2669"/>
                        <a:pt x="1677" y="2638"/>
                      </a:cubicBezTo>
                      <a:cubicBezTo>
                        <a:pt x="1650" y="2636"/>
                        <a:pt x="1637" y="2635"/>
                        <a:pt x="1610" y="2634"/>
                      </a:cubicBezTo>
                      <a:cubicBezTo>
                        <a:pt x="1586" y="2630"/>
                        <a:pt x="1573" y="2627"/>
                        <a:pt x="1549" y="2623"/>
                      </a:cubicBezTo>
                      <a:cubicBezTo>
                        <a:pt x="1532" y="2610"/>
                        <a:pt x="1524" y="2603"/>
                        <a:pt x="1507" y="2590"/>
                      </a:cubicBezTo>
                      <a:cubicBezTo>
                        <a:pt x="1496" y="2572"/>
                        <a:pt x="1490" y="2563"/>
                        <a:pt x="1478" y="2544"/>
                      </a:cubicBezTo>
                      <a:cubicBezTo>
                        <a:pt x="1505" y="2541"/>
                        <a:pt x="1518" y="2540"/>
                        <a:pt x="1545" y="2536"/>
                      </a:cubicBezTo>
                      <a:cubicBezTo>
                        <a:pt x="1546" y="2504"/>
                        <a:pt x="1546" y="2488"/>
                        <a:pt x="1547" y="2456"/>
                      </a:cubicBezTo>
                      <a:cubicBezTo>
                        <a:pt x="1591" y="2457"/>
                        <a:pt x="1613" y="2457"/>
                        <a:pt x="1657" y="2457"/>
                      </a:cubicBezTo>
                      <a:cubicBezTo>
                        <a:pt x="1682" y="2431"/>
                        <a:pt x="1695" y="2419"/>
                        <a:pt x="1720" y="2393"/>
                      </a:cubicBezTo>
                      <a:cubicBezTo>
                        <a:pt x="1684" y="2366"/>
                        <a:pt x="1666" y="2353"/>
                        <a:pt x="1630" y="2326"/>
                      </a:cubicBezTo>
                      <a:cubicBezTo>
                        <a:pt x="1634" y="2292"/>
                        <a:pt x="1636" y="2275"/>
                        <a:pt x="1639" y="2240"/>
                      </a:cubicBezTo>
                      <a:cubicBezTo>
                        <a:pt x="1617" y="2229"/>
                        <a:pt x="1607" y="2224"/>
                        <a:pt x="1585" y="2212"/>
                      </a:cubicBezTo>
                      <a:cubicBezTo>
                        <a:pt x="1585" y="2193"/>
                        <a:pt x="1586" y="2183"/>
                        <a:pt x="1586" y="2163"/>
                      </a:cubicBezTo>
                      <a:cubicBezTo>
                        <a:pt x="1633" y="2159"/>
                        <a:pt x="1656" y="2157"/>
                        <a:pt x="1703" y="2152"/>
                      </a:cubicBezTo>
                      <a:cubicBezTo>
                        <a:pt x="1757" y="2148"/>
                        <a:pt x="1784" y="2146"/>
                        <a:pt x="1838" y="2142"/>
                      </a:cubicBezTo>
                      <a:cubicBezTo>
                        <a:pt x="1846" y="2125"/>
                        <a:pt x="1850" y="2117"/>
                        <a:pt x="1858" y="2100"/>
                      </a:cubicBezTo>
                      <a:cubicBezTo>
                        <a:pt x="1839" y="2077"/>
                        <a:pt x="1830" y="2065"/>
                        <a:pt x="1811" y="2042"/>
                      </a:cubicBezTo>
                      <a:cubicBezTo>
                        <a:pt x="1845" y="2037"/>
                        <a:pt x="1863" y="2034"/>
                        <a:pt x="1897" y="2029"/>
                      </a:cubicBezTo>
                      <a:cubicBezTo>
                        <a:pt x="1896" y="1985"/>
                        <a:pt x="1896" y="1963"/>
                        <a:pt x="1895" y="1919"/>
                      </a:cubicBezTo>
                      <a:cubicBezTo>
                        <a:pt x="1912" y="1905"/>
                        <a:pt x="1921" y="1898"/>
                        <a:pt x="1939" y="1885"/>
                      </a:cubicBezTo>
                      <a:cubicBezTo>
                        <a:pt x="1940" y="1851"/>
                        <a:pt x="1941" y="1834"/>
                        <a:pt x="1942" y="1800"/>
                      </a:cubicBezTo>
                      <a:cubicBezTo>
                        <a:pt x="1972" y="1804"/>
                        <a:pt x="1986" y="1806"/>
                        <a:pt x="2016" y="1810"/>
                      </a:cubicBezTo>
                      <a:cubicBezTo>
                        <a:pt x="2034" y="1784"/>
                        <a:pt x="2043" y="1771"/>
                        <a:pt x="2061" y="1745"/>
                      </a:cubicBezTo>
                      <a:cubicBezTo>
                        <a:pt x="2093" y="1756"/>
                        <a:pt x="2109" y="1762"/>
                        <a:pt x="2140" y="1773"/>
                      </a:cubicBezTo>
                      <a:cubicBezTo>
                        <a:pt x="2154" y="1752"/>
                        <a:pt x="2160" y="1742"/>
                        <a:pt x="2173" y="1720"/>
                      </a:cubicBezTo>
                      <a:cubicBezTo>
                        <a:pt x="2199" y="1688"/>
                        <a:pt x="2212" y="1671"/>
                        <a:pt x="2238" y="1638"/>
                      </a:cubicBezTo>
                      <a:cubicBezTo>
                        <a:pt x="2221" y="1628"/>
                        <a:pt x="2213" y="1623"/>
                        <a:pt x="2196" y="1612"/>
                      </a:cubicBezTo>
                      <a:cubicBezTo>
                        <a:pt x="2184" y="1546"/>
                        <a:pt x="2178" y="1513"/>
                        <a:pt x="2166" y="1447"/>
                      </a:cubicBezTo>
                      <a:cubicBezTo>
                        <a:pt x="2174" y="1419"/>
                        <a:pt x="2179" y="1405"/>
                        <a:pt x="2187" y="1376"/>
                      </a:cubicBezTo>
                      <a:cubicBezTo>
                        <a:pt x="2152" y="1384"/>
                        <a:pt x="2135" y="1388"/>
                        <a:pt x="2100" y="1396"/>
                      </a:cubicBezTo>
                      <a:cubicBezTo>
                        <a:pt x="2092" y="1362"/>
                        <a:pt x="2087" y="1345"/>
                        <a:pt x="2079" y="1310"/>
                      </a:cubicBezTo>
                      <a:cubicBezTo>
                        <a:pt x="2056" y="1273"/>
                        <a:pt x="2045" y="1254"/>
                        <a:pt x="2022" y="1217"/>
                      </a:cubicBezTo>
                      <a:cubicBezTo>
                        <a:pt x="1974" y="1229"/>
                        <a:pt x="1950" y="1235"/>
                        <a:pt x="1903" y="1247"/>
                      </a:cubicBezTo>
                      <a:cubicBezTo>
                        <a:pt x="1899" y="1228"/>
                        <a:pt x="1897" y="1218"/>
                        <a:pt x="1893" y="1198"/>
                      </a:cubicBezTo>
                      <a:cubicBezTo>
                        <a:pt x="1866" y="1192"/>
                        <a:pt x="1853" y="1189"/>
                        <a:pt x="1826" y="1183"/>
                      </a:cubicBezTo>
                      <a:cubicBezTo>
                        <a:pt x="1849" y="1158"/>
                        <a:pt x="1861" y="1145"/>
                        <a:pt x="1884" y="1120"/>
                      </a:cubicBezTo>
                      <a:cubicBezTo>
                        <a:pt x="1931" y="1125"/>
                        <a:pt x="1954" y="1127"/>
                        <a:pt x="2001" y="1132"/>
                      </a:cubicBezTo>
                      <a:cubicBezTo>
                        <a:pt x="1990" y="1103"/>
                        <a:pt x="1984" y="1088"/>
                        <a:pt x="1973" y="1059"/>
                      </a:cubicBezTo>
                    </a:path>
                  </a:pathLst>
                </a:custGeom>
                <a:solidFill>
                  <a:srgbClr val="99CC0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" name="piaseczyński"/>
                <p:cNvSpPr>
                  <a:spLocks/>
                </p:cNvSpPr>
                <p:nvPr/>
              </p:nvSpPr>
              <p:spPr bwMode="auto">
                <a:xfrm>
                  <a:off x="2578442" y="3789715"/>
                  <a:ext cx="1012503" cy="741178"/>
                </a:xfrm>
                <a:custGeom>
                  <a:avLst/>
                  <a:gdLst>
                    <a:gd name="T0" fmla="*/ 2841 w 3154"/>
                    <a:gd name="T1" fmla="*/ 916 h 2313"/>
                    <a:gd name="T2" fmla="*/ 2706 w 3154"/>
                    <a:gd name="T3" fmla="*/ 681 h 2313"/>
                    <a:gd name="T4" fmla="*/ 2753 w 3154"/>
                    <a:gd name="T5" fmla="*/ 403 h 2313"/>
                    <a:gd name="T6" fmla="*/ 2561 w 3154"/>
                    <a:gd name="T7" fmla="*/ 117 h 2313"/>
                    <a:gd name="T8" fmla="*/ 2446 w 3154"/>
                    <a:gd name="T9" fmla="*/ 0 h 2313"/>
                    <a:gd name="T10" fmla="*/ 2308 w 3154"/>
                    <a:gd name="T11" fmla="*/ 153 h 2313"/>
                    <a:gd name="T12" fmla="*/ 2163 w 3154"/>
                    <a:gd name="T13" fmla="*/ 324 h 2313"/>
                    <a:gd name="T14" fmla="*/ 1869 w 3154"/>
                    <a:gd name="T15" fmla="*/ 230 h 2313"/>
                    <a:gd name="T16" fmla="*/ 1689 w 3154"/>
                    <a:gd name="T17" fmla="*/ 283 h 2313"/>
                    <a:gd name="T18" fmla="*/ 1567 w 3154"/>
                    <a:gd name="T19" fmla="*/ 199 h 2313"/>
                    <a:gd name="T20" fmla="*/ 1406 w 3154"/>
                    <a:gd name="T21" fmla="*/ 224 h 2313"/>
                    <a:gd name="T22" fmla="*/ 1175 w 3154"/>
                    <a:gd name="T23" fmla="*/ 211 h 2313"/>
                    <a:gd name="T24" fmla="*/ 1125 w 3154"/>
                    <a:gd name="T25" fmla="*/ 289 h 2313"/>
                    <a:gd name="T26" fmla="*/ 980 w 3154"/>
                    <a:gd name="T27" fmla="*/ 363 h 2313"/>
                    <a:gd name="T28" fmla="*/ 937 w 3154"/>
                    <a:gd name="T29" fmla="*/ 429 h 2313"/>
                    <a:gd name="T30" fmla="*/ 945 w 3154"/>
                    <a:gd name="T31" fmla="*/ 538 h 2313"/>
                    <a:gd name="T32" fmla="*/ 896 w 3154"/>
                    <a:gd name="T33" fmla="*/ 592 h 2313"/>
                    <a:gd name="T34" fmla="*/ 696 w 3154"/>
                    <a:gd name="T35" fmla="*/ 558 h 2313"/>
                    <a:gd name="T36" fmla="*/ 663 w 3154"/>
                    <a:gd name="T37" fmla="*/ 674 h 2313"/>
                    <a:gd name="T38" fmla="*/ 782 w 3154"/>
                    <a:gd name="T39" fmla="*/ 856 h 2313"/>
                    <a:gd name="T40" fmla="*/ 644 w 3154"/>
                    <a:gd name="T41" fmla="*/ 955 h 2313"/>
                    <a:gd name="T42" fmla="*/ 445 w 3154"/>
                    <a:gd name="T43" fmla="*/ 1125 h 2313"/>
                    <a:gd name="T44" fmla="*/ 354 w 3154"/>
                    <a:gd name="T45" fmla="*/ 1242 h 2313"/>
                    <a:gd name="T46" fmla="*/ 271 w 3154"/>
                    <a:gd name="T47" fmla="*/ 1269 h 2313"/>
                    <a:gd name="T48" fmla="*/ 42 w 3154"/>
                    <a:gd name="T49" fmla="*/ 1279 h 2313"/>
                    <a:gd name="T50" fmla="*/ 39 w 3154"/>
                    <a:gd name="T51" fmla="*/ 1431 h 2313"/>
                    <a:gd name="T52" fmla="*/ 0 w 3154"/>
                    <a:gd name="T53" fmla="*/ 1515 h 2313"/>
                    <a:gd name="T54" fmla="*/ 207 w 3154"/>
                    <a:gd name="T55" fmla="*/ 1579 h 2313"/>
                    <a:gd name="T56" fmla="*/ 394 w 3154"/>
                    <a:gd name="T57" fmla="*/ 1595 h 2313"/>
                    <a:gd name="T58" fmla="*/ 559 w 3154"/>
                    <a:gd name="T59" fmla="*/ 1565 h 2313"/>
                    <a:gd name="T60" fmla="*/ 664 w 3154"/>
                    <a:gd name="T61" fmla="*/ 1614 h 2313"/>
                    <a:gd name="T62" fmla="*/ 785 w 3154"/>
                    <a:gd name="T63" fmla="*/ 1752 h 2313"/>
                    <a:gd name="T64" fmla="*/ 931 w 3154"/>
                    <a:gd name="T65" fmla="*/ 1787 h 2313"/>
                    <a:gd name="T66" fmla="*/ 1171 w 3154"/>
                    <a:gd name="T67" fmla="*/ 1839 h 2313"/>
                    <a:gd name="T68" fmla="*/ 1347 w 3154"/>
                    <a:gd name="T69" fmla="*/ 1915 h 2313"/>
                    <a:gd name="T70" fmla="*/ 1388 w 3154"/>
                    <a:gd name="T71" fmla="*/ 1926 h 2313"/>
                    <a:gd name="T72" fmla="*/ 1404 w 3154"/>
                    <a:gd name="T73" fmla="*/ 2014 h 2313"/>
                    <a:gd name="T74" fmla="*/ 1564 w 3154"/>
                    <a:gd name="T75" fmla="*/ 1945 h 2313"/>
                    <a:gd name="T76" fmla="*/ 1689 w 3154"/>
                    <a:gd name="T77" fmla="*/ 1903 h 2313"/>
                    <a:gd name="T78" fmla="*/ 1750 w 3154"/>
                    <a:gd name="T79" fmla="*/ 1792 h 2313"/>
                    <a:gd name="T80" fmla="*/ 1908 w 3154"/>
                    <a:gd name="T81" fmla="*/ 1883 h 2313"/>
                    <a:gd name="T82" fmla="*/ 2153 w 3154"/>
                    <a:gd name="T83" fmla="*/ 1803 h 2313"/>
                    <a:gd name="T84" fmla="*/ 2384 w 3154"/>
                    <a:gd name="T85" fmla="*/ 1858 h 2313"/>
                    <a:gd name="T86" fmla="*/ 2478 w 3154"/>
                    <a:gd name="T87" fmla="*/ 1929 h 2313"/>
                    <a:gd name="T88" fmla="*/ 2566 w 3154"/>
                    <a:gd name="T89" fmla="*/ 1962 h 2313"/>
                    <a:gd name="T90" fmla="*/ 2659 w 3154"/>
                    <a:gd name="T91" fmla="*/ 2089 h 2313"/>
                    <a:gd name="T92" fmla="*/ 2669 w 3154"/>
                    <a:gd name="T93" fmla="*/ 2233 h 2313"/>
                    <a:gd name="T94" fmla="*/ 2740 w 3154"/>
                    <a:gd name="T95" fmla="*/ 2240 h 2313"/>
                    <a:gd name="T96" fmla="*/ 2858 w 3154"/>
                    <a:gd name="T97" fmla="*/ 2313 h 2313"/>
                    <a:gd name="T98" fmla="*/ 2937 w 3154"/>
                    <a:gd name="T99" fmla="*/ 1947 h 2313"/>
                    <a:gd name="T100" fmla="*/ 3085 w 3154"/>
                    <a:gd name="T101" fmla="*/ 1774 h 2313"/>
                    <a:gd name="T102" fmla="*/ 3097 w 3154"/>
                    <a:gd name="T103" fmla="*/ 1547 h 2313"/>
                    <a:gd name="T104" fmla="*/ 2805 w 3154"/>
                    <a:gd name="T105" fmla="*/ 1289 h 2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154" h="2313">
                      <a:moveTo>
                        <a:pt x="2827" y="1145"/>
                      </a:moveTo>
                      <a:cubicBezTo>
                        <a:pt x="2833" y="1053"/>
                        <a:pt x="2835" y="1007"/>
                        <a:pt x="2841" y="916"/>
                      </a:cubicBezTo>
                      <a:cubicBezTo>
                        <a:pt x="2786" y="855"/>
                        <a:pt x="2758" y="825"/>
                        <a:pt x="2703" y="765"/>
                      </a:cubicBezTo>
                      <a:cubicBezTo>
                        <a:pt x="2704" y="731"/>
                        <a:pt x="2705" y="714"/>
                        <a:pt x="2706" y="681"/>
                      </a:cubicBezTo>
                      <a:cubicBezTo>
                        <a:pt x="2726" y="644"/>
                        <a:pt x="2737" y="626"/>
                        <a:pt x="2757" y="589"/>
                      </a:cubicBezTo>
                      <a:cubicBezTo>
                        <a:pt x="2755" y="514"/>
                        <a:pt x="2755" y="477"/>
                        <a:pt x="2753" y="403"/>
                      </a:cubicBezTo>
                      <a:cubicBezTo>
                        <a:pt x="2709" y="356"/>
                        <a:pt x="2687" y="332"/>
                        <a:pt x="2644" y="286"/>
                      </a:cubicBezTo>
                      <a:cubicBezTo>
                        <a:pt x="2610" y="218"/>
                        <a:pt x="2594" y="185"/>
                        <a:pt x="2561" y="117"/>
                      </a:cubicBezTo>
                      <a:cubicBezTo>
                        <a:pt x="2546" y="71"/>
                        <a:pt x="2539" y="47"/>
                        <a:pt x="2524" y="1"/>
                      </a:cubicBezTo>
                      <a:cubicBezTo>
                        <a:pt x="2493" y="1"/>
                        <a:pt x="2477" y="0"/>
                        <a:pt x="2446" y="0"/>
                      </a:cubicBezTo>
                      <a:cubicBezTo>
                        <a:pt x="2405" y="70"/>
                        <a:pt x="2384" y="105"/>
                        <a:pt x="2343" y="175"/>
                      </a:cubicBezTo>
                      <a:cubicBezTo>
                        <a:pt x="2329" y="166"/>
                        <a:pt x="2322" y="162"/>
                        <a:pt x="2308" y="153"/>
                      </a:cubicBezTo>
                      <a:cubicBezTo>
                        <a:pt x="2282" y="194"/>
                        <a:pt x="2269" y="214"/>
                        <a:pt x="2244" y="255"/>
                      </a:cubicBezTo>
                      <a:cubicBezTo>
                        <a:pt x="2212" y="283"/>
                        <a:pt x="2195" y="296"/>
                        <a:pt x="2163" y="324"/>
                      </a:cubicBezTo>
                      <a:cubicBezTo>
                        <a:pt x="2127" y="345"/>
                        <a:pt x="2108" y="355"/>
                        <a:pt x="2072" y="375"/>
                      </a:cubicBezTo>
                      <a:cubicBezTo>
                        <a:pt x="1991" y="317"/>
                        <a:pt x="1950" y="288"/>
                        <a:pt x="1869" y="230"/>
                      </a:cubicBezTo>
                      <a:cubicBezTo>
                        <a:pt x="1849" y="252"/>
                        <a:pt x="1839" y="263"/>
                        <a:pt x="1819" y="284"/>
                      </a:cubicBezTo>
                      <a:cubicBezTo>
                        <a:pt x="1767" y="284"/>
                        <a:pt x="1741" y="284"/>
                        <a:pt x="1689" y="283"/>
                      </a:cubicBezTo>
                      <a:cubicBezTo>
                        <a:pt x="1636" y="282"/>
                        <a:pt x="1610" y="282"/>
                        <a:pt x="1558" y="281"/>
                      </a:cubicBezTo>
                      <a:cubicBezTo>
                        <a:pt x="1562" y="248"/>
                        <a:pt x="1563" y="232"/>
                        <a:pt x="1567" y="199"/>
                      </a:cubicBezTo>
                      <a:cubicBezTo>
                        <a:pt x="1534" y="186"/>
                        <a:pt x="1518" y="180"/>
                        <a:pt x="1485" y="167"/>
                      </a:cubicBezTo>
                      <a:cubicBezTo>
                        <a:pt x="1453" y="190"/>
                        <a:pt x="1437" y="201"/>
                        <a:pt x="1406" y="224"/>
                      </a:cubicBezTo>
                      <a:cubicBezTo>
                        <a:pt x="1371" y="189"/>
                        <a:pt x="1354" y="172"/>
                        <a:pt x="1320" y="138"/>
                      </a:cubicBezTo>
                      <a:cubicBezTo>
                        <a:pt x="1262" y="167"/>
                        <a:pt x="1233" y="182"/>
                        <a:pt x="1175" y="211"/>
                      </a:cubicBezTo>
                      <a:cubicBezTo>
                        <a:pt x="1176" y="249"/>
                        <a:pt x="1176" y="268"/>
                        <a:pt x="1177" y="307"/>
                      </a:cubicBezTo>
                      <a:cubicBezTo>
                        <a:pt x="1156" y="300"/>
                        <a:pt x="1146" y="296"/>
                        <a:pt x="1125" y="289"/>
                      </a:cubicBezTo>
                      <a:cubicBezTo>
                        <a:pt x="1105" y="325"/>
                        <a:pt x="1095" y="343"/>
                        <a:pt x="1074" y="379"/>
                      </a:cubicBezTo>
                      <a:cubicBezTo>
                        <a:pt x="1037" y="372"/>
                        <a:pt x="1018" y="369"/>
                        <a:pt x="980" y="363"/>
                      </a:cubicBezTo>
                      <a:cubicBezTo>
                        <a:pt x="949" y="374"/>
                        <a:pt x="934" y="379"/>
                        <a:pt x="902" y="390"/>
                      </a:cubicBezTo>
                      <a:cubicBezTo>
                        <a:pt x="916" y="406"/>
                        <a:pt x="923" y="414"/>
                        <a:pt x="937" y="429"/>
                      </a:cubicBezTo>
                      <a:cubicBezTo>
                        <a:pt x="931" y="446"/>
                        <a:pt x="929" y="454"/>
                        <a:pt x="923" y="470"/>
                      </a:cubicBezTo>
                      <a:cubicBezTo>
                        <a:pt x="932" y="497"/>
                        <a:pt x="936" y="511"/>
                        <a:pt x="945" y="538"/>
                      </a:cubicBezTo>
                      <a:cubicBezTo>
                        <a:pt x="926" y="536"/>
                        <a:pt x="917" y="535"/>
                        <a:pt x="898" y="533"/>
                      </a:cubicBezTo>
                      <a:cubicBezTo>
                        <a:pt x="897" y="556"/>
                        <a:pt x="897" y="568"/>
                        <a:pt x="896" y="592"/>
                      </a:cubicBezTo>
                      <a:cubicBezTo>
                        <a:pt x="841" y="598"/>
                        <a:pt x="814" y="601"/>
                        <a:pt x="760" y="607"/>
                      </a:cubicBezTo>
                      <a:cubicBezTo>
                        <a:pt x="734" y="587"/>
                        <a:pt x="722" y="578"/>
                        <a:pt x="696" y="558"/>
                      </a:cubicBezTo>
                      <a:cubicBezTo>
                        <a:pt x="679" y="578"/>
                        <a:pt x="671" y="587"/>
                        <a:pt x="653" y="607"/>
                      </a:cubicBezTo>
                      <a:cubicBezTo>
                        <a:pt x="657" y="634"/>
                        <a:pt x="659" y="647"/>
                        <a:pt x="663" y="674"/>
                      </a:cubicBezTo>
                      <a:cubicBezTo>
                        <a:pt x="693" y="721"/>
                        <a:pt x="707" y="744"/>
                        <a:pt x="737" y="790"/>
                      </a:cubicBezTo>
                      <a:cubicBezTo>
                        <a:pt x="755" y="816"/>
                        <a:pt x="764" y="830"/>
                        <a:pt x="782" y="856"/>
                      </a:cubicBezTo>
                      <a:cubicBezTo>
                        <a:pt x="733" y="845"/>
                        <a:pt x="708" y="840"/>
                        <a:pt x="659" y="830"/>
                      </a:cubicBezTo>
                      <a:cubicBezTo>
                        <a:pt x="653" y="880"/>
                        <a:pt x="650" y="905"/>
                        <a:pt x="644" y="955"/>
                      </a:cubicBezTo>
                      <a:cubicBezTo>
                        <a:pt x="591" y="997"/>
                        <a:pt x="564" y="1018"/>
                        <a:pt x="511" y="1060"/>
                      </a:cubicBezTo>
                      <a:cubicBezTo>
                        <a:pt x="485" y="1086"/>
                        <a:pt x="472" y="1099"/>
                        <a:pt x="445" y="1125"/>
                      </a:cubicBezTo>
                      <a:cubicBezTo>
                        <a:pt x="412" y="1146"/>
                        <a:pt x="395" y="1156"/>
                        <a:pt x="362" y="1176"/>
                      </a:cubicBezTo>
                      <a:cubicBezTo>
                        <a:pt x="359" y="1203"/>
                        <a:pt x="357" y="1216"/>
                        <a:pt x="354" y="1242"/>
                      </a:cubicBezTo>
                      <a:cubicBezTo>
                        <a:pt x="354" y="1264"/>
                        <a:pt x="354" y="1275"/>
                        <a:pt x="353" y="1297"/>
                      </a:cubicBezTo>
                      <a:cubicBezTo>
                        <a:pt x="320" y="1286"/>
                        <a:pt x="304" y="1280"/>
                        <a:pt x="271" y="1269"/>
                      </a:cubicBezTo>
                      <a:cubicBezTo>
                        <a:pt x="225" y="1263"/>
                        <a:pt x="201" y="1261"/>
                        <a:pt x="154" y="1255"/>
                      </a:cubicBezTo>
                      <a:cubicBezTo>
                        <a:pt x="110" y="1265"/>
                        <a:pt x="87" y="1269"/>
                        <a:pt x="42" y="1279"/>
                      </a:cubicBezTo>
                      <a:cubicBezTo>
                        <a:pt x="37" y="1324"/>
                        <a:pt x="34" y="1347"/>
                        <a:pt x="28" y="1393"/>
                      </a:cubicBezTo>
                      <a:cubicBezTo>
                        <a:pt x="33" y="1408"/>
                        <a:pt x="35" y="1415"/>
                        <a:pt x="39" y="1431"/>
                      </a:cubicBezTo>
                      <a:cubicBezTo>
                        <a:pt x="25" y="1441"/>
                        <a:pt x="18" y="1446"/>
                        <a:pt x="4" y="1457"/>
                      </a:cubicBezTo>
                      <a:cubicBezTo>
                        <a:pt x="2" y="1480"/>
                        <a:pt x="1" y="1492"/>
                        <a:pt x="0" y="1515"/>
                      </a:cubicBezTo>
                      <a:cubicBezTo>
                        <a:pt x="31" y="1527"/>
                        <a:pt x="47" y="1533"/>
                        <a:pt x="78" y="1545"/>
                      </a:cubicBezTo>
                      <a:cubicBezTo>
                        <a:pt x="130" y="1559"/>
                        <a:pt x="155" y="1566"/>
                        <a:pt x="207" y="1579"/>
                      </a:cubicBezTo>
                      <a:cubicBezTo>
                        <a:pt x="247" y="1579"/>
                        <a:pt x="267" y="1579"/>
                        <a:pt x="306" y="1579"/>
                      </a:cubicBezTo>
                      <a:cubicBezTo>
                        <a:pt x="342" y="1585"/>
                        <a:pt x="359" y="1589"/>
                        <a:pt x="394" y="1595"/>
                      </a:cubicBezTo>
                      <a:lnTo>
                        <a:pt x="477" y="1556"/>
                      </a:lnTo>
                      <a:cubicBezTo>
                        <a:pt x="510" y="1560"/>
                        <a:pt x="526" y="1562"/>
                        <a:pt x="559" y="1565"/>
                      </a:cubicBezTo>
                      <a:cubicBezTo>
                        <a:pt x="564" y="1541"/>
                        <a:pt x="567" y="1530"/>
                        <a:pt x="572" y="1506"/>
                      </a:cubicBezTo>
                      <a:cubicBezTo>
                        <a:pt x="609" y="1549"/>
                        <a:pt x="627" y="1571"/>
                        <a:pt x="664" y="1614"/>
                      </a:cubicBezTo>
                      <a:cubicBezTo>
                        <a:pt x="692" y="1610"/>
                        <a:pt x="706" y="1608"/>
                        <a:pt x="735" y="1604"/>
                      </a:cubicBezTo>
                      <a:cubicBezTo>
                        <a:pt x="755" y="1663"/>
                        <a:pt x="765" y="1693"/>
                        <a:pt x="785" y="1752"/>
                      </a:cubicBezTo>
                      <a:cubicBezTo>
                        <a:pt x="808" y="1757"/>
                        <a:pt x="820" y="1759"/>
                        <a:pt x="843" y="1765"/>
                      </a:cubicBezTo>
                      <a:cubicBezTo>
                        <a:pt x="878" y="1774"/>
                        <a:pt x="896" y="1778"/>
                        <a:pt x="931" y="1787"/>
                      </a:cubicBezTo>
                      <a:cubicBezTo>
                        <a:pt x="999" y="1790"/>
                        <a:pt x="1033" y="1792"/>
                        <a:pt x="1101" y="1794"/>
                      </a:cubicBezTo>
                      <a:cubicBezTo>
                        <a:pt x="1129" y="1812"/>
                        <a:pt x="1143" y="1821"/>
                        <a:pt x="1171" y="1839"/>
                      </a:cubicBezTo>
                      <a:cubicBezTo>
                        <a:pt x="1200" y="1801"/>
                        <a:pt x="1215" y="1781"/>
                        <a:pt x="1244" y="1743"/>
                      </a:cubicBezTo>
                      <a:cubicBezTo>
                        <a:pt x="1285" y="1811"/>
                        <a:pt x="1305" y="1846"/>
                        <a:pt x="1347" y="1915"/>
                      </a:cubicBezTo>
                      <a:cubicBezTo>
                        <a:pt x="1378" y="1899"/>
                        <a:pt x="1393" y="1890"/>
                        <a:pt x="1424" y="1874"/>
                      </a:cubicBezTo>
                      <a:cubicBezTo>
                        <a:pt x="1410" y="1895"/>
                        <a:pt x="1402" y="1905"/>
                        <a:pt x="1388" y="1926"/>
                      </a:cubicBezTo>
                      <a:cubicBezTo>
                        <a:pt x="1406" y="1935"/>
                        <a:pt x="1416" y="1940"/>
                        <a:pt x="1434" y="1950"/>
                      </a:cubicBezTo>
                      <a:cubicBezTo>
                        <a:pt x="1422" y="1976"/>
                        <a:pt x="1416" y="1988"/>
                        <a:pt x="1404" y="2014"/>
                      </a:cubicBezTo>
                      <a:cubicBezTo>
                        <a:pt x="1453" y="2020"/>
                        <a:pt x="1478" y="2023"/>
                        <a:pt x="1527" y="2028"/>
                      </a:cubicBezTo>
                      <a:cubicBezTo>
                        <a:pt x="1542" y="1995"/>
                        <a:pt x="1550" y="1978"/>
                        <a:pt x="1564" y="1945"/>
                      </a:cubicBezTo>
                      <a:cubicBezTo>
                        <a:pt x="1602" y="1952"/>
                        <a:pt x="1621" y="1955"/>
                        <a:pt x="1659" y="1962"/>
                      </a:cubicBezTo>
                      <a:cubicBezTo>
                        <a:pt x="1671" y="1938"/>
                        <a:pt x="1677" y="1927"/>
                        <a:pt x="1689" y="1903"/>
                      </a:cubicBezTo>
                      <a:cubicBezTo>
                        <a:pt x="1730" y="1885"/>
                        <a:pt x="1750" y="1876"/>
                        <a:pt x="1790" y="1858"/>
                      </a:cubicBezTo>
                      <a:cubicBezTo>
                        <a:pt x="1774" y="1832"/>
                        <a:pt x="1766" y="1819"/>
                        <a:pt x="1750" y="1792"/>
                      </a:cubicBezTo>
                      <a:cubicBezTo>
                        <a:pt x="1776" y="1793"/>
                        <a:pt x="1789" y="1793"/>
                        <a:pt x="1815" y="1793"/>
                      </a:cubicBezTo>
                      <a:cubicBezTo>
                        <a:pt x="1853" y="1829"/>
                        <a:pt x="1871" y="1847"/>
                        <a:pt x="1908" y="1883"/>
                      </a:cubicBezTo>
                      <a:cubicBezTo>
                        <a:pt x="1949" y="1858"/>
                        <a:pt x="1969" y="1845"/>
                        <a:pt x="2010" y="1820"/>
                      </a:cubicBezTo>
                      <a:cubicBezTo>
                        <a:pt x="2067" y="1813"/>
                        <a:pt x="2096" y="1810"/>
                        <a:pt x="2153" y="1803"/>
                      </a:cubicBezTo>
                      <a:cubicBezTo>
                        <a:pt x="2228" y="1836"/>
                        <a:pt x="2266" y="1852"/>
                        <a:pt x="2342" y="1884"/>
                      </a:cubicBezTo>
                      <a:cubicBezTo>
                        <a:pt x="2359" y="1874"/>
                        <a:pt x="2367" y="1868"/>
                        <a:pt x="2384" y="1858"/>
                      </a:cubicBezTo>
                      <a:cubicBezTo>
                        <a:pt x="2422" y="1864"/>
                        <a:pt x="2441" y="1867"/>
                        <a:pt x="2479" y="1873"/>
                      </a:cubicBezTo>
                      <a:cubicBezTo>
                        <a:pt x="2478" y="1895"/>
                        <a:pt x="2478" y="1906"/>
                        <a:pt x="2478" y="1929"/>
                      </a:cubicBezTo>
                      <a:cubicBezTo>
                        <a:pt x="2492" y="1925"/>
                        <a:pt x="2499" y="1923"/>
                        <a:pt x="2514" y="1920"/>
                      </a:cubicBezTo>
                      <a:cubicBezTo>
                        <a:pt x="2535" y="1937"/>
                        <a:pt x="2545" y="1945"/>
                        <a:pt x="2566" y="1962"/>
                      </a:cubicBezTo>
                      <a:cubicBezTo>
                        <a:pt x="2590" y="1962"/>
                        <a:pt x="2602" y="1962"/>
                        <a:pt x="2626" y="1961"/>
                      </a:cubicBezTo>
                      <a:cubicBezTo>
                        <a:pt x="2639" y="2012"/>
                        <a:pt x="2646" y="2038"/>
                        <a:pt x="2659" y="2089"/>
                      </a:cubicBezTo>
                      <a:cubicBezTo>
                        <a:pt x="2688" y="2084"/>
                        <a:pt x="2702" y="2082"/>
                        <a:pt x="2731" y="2077"/>
                      </a:cubicBezTo>
                      <a:cubicBezTo>
                        <a:pt x="2706" y="2139"/>
                        <a:pt x="2693" y="2171"/>
                        <a:pt x="2669" y="2233"/>
                      </a:cubicBezTo>
                      <a:cubicBezTo>
                        <a:pt x="2678" y="2219"/>
                        <a:pt x="2683" y="2212"/>
                        <a:pt x="2693" y="2198"/>
                      </a:cubicBezTo>
                      <a:cubicBezTo>
                        <a:pt x="2712" y="2215"/>
                        <a:pt x="2721" y="2223"/>
                        <a:pt x="2740" y="2240"/>
                      </a:cubicBezTo>
                      <a:cubicBezTo>
                        <a:pt x="2764" y="2235"/>
                        <a:pt x="2776" y="2232"/>
                        <a:pt x="2800" y="2227"/>
                      </a:cubicBezTo>
                      <a:cubicBezTo>
                        <a:pt x="2823" y="2261"/>
                        <a:pt x="2835" y="2279"/>
                        <a:pt x="2858" y="2313"/>
                      </a:cubicBezTo>
                      <a:cubicBezTo>
                        <a:pt x="2865" y="2231"/>
                        <a:pt x="2868" y="2190"/>
                        <a:pt x="2874" y="2109"/>
                      </a:cubicBezTo>
                      <a:cubicBezTo>
                        <a:pt x="2899" y="2044"/>
                        <a:pt x="2912" y="2011"/>
                        <a:pt x="2937" y="1947"/>
                      </a:cubicBezTo>
                      <a:cubicBezTo>
                        <a:pt x="2995" y="1915"/>
                        <a:pt x="3025" y="1899"/>
                        <a:pt x="3083" y="1866"/>
                      </a:cubicBezTo>
                      <a:cubicBezTo>
                        <a:pt x="3084" y="1829"/>
                        <a:pt x="3084" y="1811"/>
                        <a:pt x="3085" y="1774"/>
                      </a:cubicBezTo>
                      <a:cubicBezTo>
                        <a:pt x="3113" y="1742"/>
                        <a:pt x="3126" y="1726"/>
                        <a:pt x="3154" y="1693"/>
                      </a:cubicBezTo>
                      <a:cubicBezTo>
                        <a:pt x="3131" y="1635"/>
                        <a:pt x="3120" y="1606"/>
                        <a:pt x="3097" y="1547"/>
                      </a:cubicBezTo>
                      <a:cubicBezTo>
                        <a:pt x="3003" y="1485"/>
                        <a:pt x="2956" y="1454"/>
                        <a:pt x="2862" y="1392"/>
                      </a:cubicBezTo>
                      <a:cubicBezTo>
                        <a:pt x="2839" y="1351"/>
                        <a:pt x="2827" y="1330"/>
                        <a:pt x="2805" y="1289"/>
                      </a:cubicBezTo>
                      <a:cubicBezTo>
                        <a:pt x="2814" y="1231"/>
                        <a:pt x="2818" y="1203"/>
                        <a:pt x="2827" y="1145"/>
                      </a:cubicBezTo>
                    </a:path>
                  </a:pathLst>
                </a:custGeom>
                <a:solidFill>
                  <a:srgbClr val="99CC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" name="pruszkowski"/>
                <p:cNvSpPr>
                  <a:spLocks/>
                </p:cNvSpPr>
                <p:nvPr/>
              </p:nvSpPr>
              <p:spPr bwMode="auto">
                <a:xfrm>
                  <a:off x="2496823" y="3602216"/>
                  <a:ext cx="591178" cy="547060"/>
                </a:xfrm>
                <a:custGeom>
                  <a:avLst/>
                  <a:gdLst>
                    <a:gd name="T0" fmla="*/ 1534 w 1841"/>
                    <a:gd name="T1" fmla="*/ 337 h 1707"/>
                    <a:gd name="T2" fmla="*/ 1441 w 1841"/>
                    <a:gd name="T3" fmla="*/ 156 h 1707"/>
                    <a:gd name="T4" fmla="*/ 1222 w 1841"/>
                    <a:gd name="T5" fmla="*/ 139 h 1707"/>
                    <a:gd name="T6" fmla="*/ 1157 w 1841"/>
                    <a:gd name="T7" fmla="*/ 127 h 1707"/>
                    <a:gd name="T8" fmla="*/ 1018 w 1841"/>
                    <a:gd name="T9" fmla="*/ 42 h 1707"/>
                    <a:gd name="T10" fmla="*/ 834 w 1841"/>
                    <a:gd name="T11" fmla="*/ 45 h 1707"/>
                    <a:gd name="T12" fmla="*/ 682 w 1841"/>
                    <a:gd name="T13" fmla="*/ 6 h 1707"/>
                    <a:gd name="T14" fmla="*/ 575 w 1841"/>
                    <a:gd name="T15" fmla="*/ 12 h 1707"/>
                    <a:gd name="T16" fmla="*/ 337 w 1841"/>
                    <a:gd name="T17" fmla="*/ 33 h 1707"/>
                    <a:gd name="T18" fmla="*/ 322 w 1841"/>
                    <a:gd name="T19" fmla="*/ 113 h 1707"/>
                    <a:gd name="T20" fmla="*/ 187 w 1841"/>
                    <a:gd name="T21" fmla="*/ 92 h 1707"/>
                    <a:gd name="T22" fmla="*/ 79 w 1841"/>
                    <a:gd name="T23" fmla="*/ 133 h 1707"/>
                    <a:gd name="T24" fmla="*/ 0 w 1841"/>
                    <a:gd name="T25" fmla="*/ 206 h 1707"/>
                    <a:gd name="T26" fmla="*/ 173 w 1841"/>
                    <a:gd name="T27" fmla="*/ 313 h 1707"/>
                    <a:gd name="T28" fmla="*/ 183 w 1841"/>
                    <a:gd name="T29" fmla="*/ 378 h 1707"/>
                    <a:gd name="T30" fmla="*/ 243 w 1841"/>
                    <a:gd name="T31" fmla="*/ 509 h 1707"/>
                    <a:gd name="T32" fmla="*/ 384 w 1841"/>
                    <a:gd name="T33" fmla="*/ 548 h 1707"/>
                    <a:gd name="T34" fmla="*/ 571 w 1841"/>
                    <a:gd name="T35" fmla="*/ 580 h 1707"/>
                    <a:gd name="T36" fmla="*/ 738 w 1841"/>
                    <a:gd name="T37" fmla="*/ 717 h 1707"/>
                    <a:gd name="T38" fmla="*/ 837 w 1841"/>
                    <a:gd name="T39" fmla="*/ 924 h 1707"/>
                    <a:gd name="T40" fmla="*/ 732 w 1841"/>
                    <a:gd name="T41" fmla="*/ 883 h 1707"/>
                    <a:gd name="T42" fmla="*/ 594 w 1841"/>
                    <a:gd name="T43" fmla="*/ 784 h 1707"/>
                    <a:gd name="T44" fmla="*/ 484 w 1841"/>
                    <a:gd name="T45" fmla="*/ 707 h 1707"/>
                    <a:gd name="T46" fmla="*/ 403 w 1841"/>
                    <a:gd name="T47" fmla="*/ 656 h 1707"/>
                    <a:gd name="T48" fmla="*/ 349 w 1841"/>
                    <a:gd name="T49" fmla="*/ 691 h 1707"/>
                    <a:gd name="T50" fmla="*/ 291 w 1841"/>
                    <a:gd name="T51" fmla="*/ 839 h 1707"/>
                    <a:gd name="T52" fmla="*/ 409 w 1841"/>
                    <a:gd name="T53" fmla="*/ 858 h 1707"/>
                    <a:gd name="T54" fmla="*/ 524 w 1841"/>
                    <a:gd name="T55" fmla="*/ 954 h 1707"/>
                    <a:gd name="T56" fmla="*/ 479 w 1841"/>
                    <a:gd name="T57" fmla="*/ 1080 h 1707"/>
                    <a:gd name="T58" fmla="*/ 437 w 1841"/>
                    <a:gd name="T59" fmla="*/ 1309 h 1707"/>
                    <a:gd name="T60" fmla="*/ 591 w 1841"/>
                    <a:gd name="T61" fmla="*/ 1489 h 1707"/>
                    <a:gd name="T62" fmla="*/ 703 w 1841"/>
                    <a:gd name="T63" fmla="*/ 1707 h 1707"/>
                    <a:gd name="T64" fmla="*/ 902 w 1841"/>
                    <a:gd name="T65" fmla="*/ 1537 h 1707"/>
                    <a:gd name="T66" fmla="*/ 1040 w 1841"/>
                    <a:gd name="T67" fmla="*/ 1438 h 1707"/>
                    <a:gd name="T68" fmla="*/ 921 w 1841"/>
                    <a:gd name="T69" fmla="*/ 1256 h 1707"/>
                    <a:gd name="T70" fmla="*/ 954 w 1841"/>
                    <a:gd name="T71" fmla="*/ 1140 h 1707"/>
                    <a:gd name="T72" fmla="*/ 1154 w 1841"/>
                    <a:gd name="T73" fmla="*/ 1174 h 1707"/>
                    <a:gd name="T74" fmla="*/ 1203 w 1841"/>
                    <a:gd name="T75" fmla="*/ 1120 h 1707"/>
                    <a:gd name="T76" fmla="*/ 1195 w 1841"/>
                    <a:gd name="T77" fmla="*/ 1011 h 1707"/>
                    <a:gd name="T78" fmla="*/ 1238 w 1841"/>
                    <a:gd name="T79" fmla="*/ 945 h 1707"/>
                    <a:gd name="T80" fmla="*/ 1383 w 1841"/>
                    <a:gd name="T81" fmla="*/ 871 h 1707"/>
                    <a:gd name="T82" fmla="*/ 1433 w 1841"/>
                    <a:gd name="T83" fmla="*/ 793 h 1707"/>
                    <a:gd name="T84" fmla="*/ 1664 w 1841"/>
                    <a:gd name="T85" fmla="*/ 806 h 1707"/>
                    <a:gd name="T86" fmla="*/ 1825 w 1841"/>
                    <a:gd name="T87" fmla="*/ 781 h 1707"/>
                    <a:gd name="T88" fmla="*/ 1807 w 1841"/>
                    <a:gd name="T89" fmla="*/ 625 h 1707"/>
                    <a:gd name="T90" fmla="*/ 1811 w 1841"/>
                    <a:gd name="T91" fmla="*/ 537 h 1707"/>
                    <a:gd name="T92" fmla="*/ 1680 w 1841"/>
                    <a:gd name="T93" fmla="*/ 399 h 1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841" h="1707">
                      <a:moveTo>
                        <a:pt x="1680" y="399"/>
                      </a:moveTo>
                      <a:cubicBezTo>
                        <a:pt x="1621" y="374"/>
                        <a:pt x="1592" y="362"/>
                        <a:pt x="1534" y="337"/>
                      </a:cubicBezTo>
                      <a:cubicBezTo>
                        <a:pt x="1521" y="298"/>
                        <a:pt x="1515" y="278"/>
                        <a:pt x="1502" y="239"/>
                      </a:cubicBezTo>
                      <a:cubicBezTo>
                        <a:pt x="1478" y="206"/>
                        <a:pt x="1465" y="190"/>
                        <a:pt x="1441" y="156"/>
                      </a:cubicBezTo>
                      <a:cubicBezTo>
                        <a:pt x="1393" y="161"/>
                        <a:pt x="1369" y="163"/>
                        <a:pt x="1321" y="168"/>
                      </a:cubicBezTo>
                      <a:cubicBezTo>
                        <a:pt x="1282" y="156"/>
                        <a:pt x="1261" y="151"/>
                        <a:pt x="1222" y="139"/>
                      </a:cubicBezTo>
                      <a:cubicBezTo>
                        <a:pt x="1215" y="120"/>
                        <a:pt x="1212" y="110"/>
                        <a:pt x="1206" y="91"/>
                      </a:cubicBezTo>
                      <a:cubicBezTo>
                        <a:pt x="1186" y="105"/>
                        <a:pt x="1176" y="112"/>
                        <a:pt x="1157" y="127"/>
                      </a:cubicBezTo>
                      <a:cubicBezTo>
                        <a:pt x="1151" y="91"/>
                        <a:pt x="1148" y="73"/>
                        <a:pt x="1143" y="37"/>
                      </a:cubicBezTo>
                      <a:cubicBezTo>
                        <a:pt x="1093" y="39"/>
                        <a:pt x="1068" y="40"/>
                        <a:pt x="1018" y="42"/>
                      </a:cubicBezTo>
                      <a:cubicBezTo>
                        <a:pt x="984" y="57"/>
                        <a:pt x="967" y="64"/>
                        <a:pt x="933" y="79"/>
                      </a:cubicBezTo>
                      <a:cubicBezTo>
                        <a:pt x="894" y="66"/>
                        <a:pt x="874" y="59"/>
                        <a:pt x="834" y="45"/>
                      </a:cubicBezTo>
                      <a:cubicBezTo>
                        <a:pt x="796" y="46"/>
                        <a:pt x="777" y="46"/>
                        <a:pt x="739" y="47"/>
                      </a:cubicBezTo>
                      <a:cubicBezTo>
                        <a:pt x="716" y="30"/>
                        <a:pt x="705" y="22"/>
                        <a:pt x="682" y="6"/>
                      </a:cubicBezTo>
                      <a:cubicBezTo>
                        <a:pt x="661" y="3"/>
                        <a:pt x="650" y="2"/>
                        <a:pt x="629" y="0"/>
                      </a:cubicBezTo>
                      <a:cubicBezTo>
                        <a:pt x="607" y="5"/>
                        <a:pt x="596" y="7"/>
                        <a:pt x="575" y="12"/>
                      </a:cubicBezTo>
                      <a:cubicBezTo>
                        <a:pt x="555" y="31"/>
                        <a:pt x="545" y="40"/>
                        <a:pt x="526" y="59"/>
                      </a:cubicBezTo>
                      <a:cubicBezTo>
                        <a:pt x="450" y="48"/>
                        <a:pt x="413" y="43"/>
                        <a:pt x="337" y="33"/>
                      </a:cubicBezTo>
                      <a:cubicBezTo>
                        <a:pt x="353" y="62"/>
                        <a:pt x="360" y="77"/>
                        <a:pt x="376" y="107"/>
                      </a:cubicBezTo>
                      <a:cubicBezTo>
                        <a:pt x="354" y="109"/>
                        <a:pt x="344" y="110"/>
                        <a:pt x="322" y="113"/>
                      </a:cubicBezTo>
                      <a:cubicBezTo>
                        <a:pt x="288" y="90"/>
                        <a:pt x="270" y="79"/>
                        <a:pt x="236" y="57"/>
                      </a:cubicBezTo>
                      <a:cubicBezTo>
                        <a:pt x="216" y="71"/>
                        <a:pt x="207" y="78"/>
                        <a:pt x="187" y="92"/>
                      </a:cubicBezTo>
                      <a:cubicBezTo>
                        <a:pt x="166" y="83"/>
                        <a:pt x="156" y="78"/>
                        <a:pt x="135" y="69"/>
                      </a:cubicBezTo>
                      <a:cubicBezTo>
                        <a:pt x="113" y="94"/>
                        <a:pt x="101" y="107"/>
                        <a:pt x="79" y="133"/>
                      </a:cubicBezTo>
                      <a:cubicBezTo>
                        <a:pt x="61" y="121"/>
                        <a:pt x="51" y="116"/>
                        <a:pt x="33" y="104"/>
                      </a:cubicBezTo>
                      <a:cubicBezTo>
                        <a:pt x="20" y="145"/>
                        <a:pt x="13" y="165"/>
                        <a:pt x="0" y="206"/>
                      </a:cubicBezTo>
                      <a:cubicBezTo>
                        <a:pt x="72" y="230"/>
                        <a:pt x="108" y="242"/>
                        <a:pt x="181" y="267"/>
                      </a:cubicBezTo>
                      <a:cubicBezTo>
                        <a:pt x="178" y="285"/>
                        <a:pt x="176" y="294"/>
                        <a:pt x="173" y="313"/>
                      </a:cubicBezTo>
                      <a:cubicBezTo>
                        <a:pt x="137" y="325"/>
                        <a:pt x="119" y="331"/>
                        <a:pt x="83" y="344"/>
                      </a:cubicBezTo>
                      <a:cubicBezTo>
                        <a:pt x="123" y="358"/>
                        <a:pt x="143" y="365"/>
                        <a:pt x="183" y="378"/>
                      </a:cubicBezTo>
                      <a:cubicBezTo>
                        <a:pt x="203" y="413"/>
                        <a:pt x="213" y="431"/>
                        <a:pt x="233" y="466"/>
                      </a:cubicBezTo>
                      <a:cubicBezTo>
                        <a:pt x="237" y="483"/>
                        <a:pt x="239" y="492"/>
                        <a:pt x="243" y="509"/>
                      </a:cubicBezTo>
                      <a:cubicBezTo>
                        <a:pt x="284" y="492"/>
                        <a:pt x="304" y="484"/>
                        <a:pt x="345" y="467"/>
                      </a:cubicBezTo>
                      <a:cubicBezTo>
                        <a:pt x="360" y="499"/>
                        <a:pt x="368" y="515"/>
                        <a:pt x="384" y="548"/>
                      </a:cubicBezTo>
                      <a:cubicBezTo>
                        <a:pt x="402" y="550"/>
                        <a:pt x="412" y="551"/>
                        <a:pt x="431" y="553"/>
                      </a:cubicBezTo>
                      <a:cubicBezTo>
                        <a:pt x="487" y="564"/>
                        <a:pt x="515" y="569"/>
                        <a:pt x="571" y="580"/>
                      </a:cubicBezTo>
                      <a:cubicBezTo>
                        <a:pt x="582" y="615"/>
                        <a:pt x="587" y="632"/>
                        <a:pt x="598" y="666"/>
                      </a:cubicBezTo>
                      <a:cubicBezTo>
                        <a:pt x="654" y="687"/>
                        <a:pt x="682" y="697"/>
                        <a:pt x="738" y="717"/>
                      </a:cubicBezTo>
                      <a:cubicBezTo>
                        <a:pt x="746" y="761"/>
                        <a:pt x="750" y="783"/>
                        <a:pt x="758" y="826"/>
                      </a:cubicBezTo>
                      <a:cubicBezTo>
                        <a:pt x="790" y="865"/>
                        <a:pt x="805" y="885"/>
                        <a:pt x="837" y="924"/>
                      </a:cubicBezTo>
                      <a:cubicBezTo>
                        <a:pt x="814" y="921"/>
                        <a:pt x="802" y="920"/>
                        <a:pt x="778" y="918"/>
                      </a:cubicBezTo>
                      <a:cubicBezTo>
                        <a:pt x="760" y="904"/>
                        <a:pt x="751" y="897"/>
                        <a:pt x="732" y="883"/>
                      </a:cubicBezTo>
                      <a:cubicBezTo>
                        <a:pt x="688" y="880"/>
                        <a:pt x="665" y="879"/>
                        <a:pt x="620" y="876"/>
                      </a:cubicBezTo>
                      <a:cubicBezTo>
                        <a:pt x="610" y="839"/>
                        <a:pt x="605" y="821"/>
                        <a:pt x="594" y="784"/>
                      </a:cubicBezTo>
                      <a:cubicBezTo>
                        <a:pt x="576" y="763"/>
                        <a:pt x="567" y="753"/>
                        <a:pt x="548" y="732"/>
                      </a:cubicBezTo>
                      <a:cubicBezTo>
                        <a:pt x="523" y="722"/>
                        <a:pt x="510" y="717"/>
                        <a:pt x="484" y="707"/>
                      </a:cubicBezTo>
                      <a:cubicBezTo>
                        <a:pt x="468" y="710"/>
                        <a:pt x="460" y="711"/>
                        <a:pt x="443" y="714"/>
                      </a:cubicBezTo>
                      <a:cubicBezTo>
                        <a:pt x="427" y="691"/>
                        <a:pt x="419" y="679"/>
                        <a:pt x="403" y="656"/>
                      </a:cubicBezTo>
                      <a:cubicBezTo>
                        <a:pt x="387" y="645"/>
                        <a:pt x="379" y="639"/>
                        <a:pt x="363" y="628"/>
                      </a:cubicBezTo>
                      <a:cubicBezTo>
                        <a:pt x="358" y="653"/>
                        <a:pt x="355" y="666"/>
                        <a:pt x="349" y="691"/>
                      </a:cubicBezTo>
                      <a:cubicBezTo>
                        <a:pt x="332" y="716"/>
                        <a:pt x="323" y="728"/>
                        <a:pt x="306" y="752"/>
                      </a:cubicBezTo>
                      <a:cubicBezTo>
                        <a:pt x="300" y="786"/>
                        <a:pt x="297" y="804"/>
                        <a:pt x="291" y="839"/>
                      </a:cubicBezTo>
                      <a:cubicBezTo>
                        <a:pt x="322" y="856"/>
                        <a:pt x="337" y="865"/>
                        <a:pt x="367" y="883"/>
                      </a:cubicBezTo>
                      <a:cubicBezTo>
                        <a:pt x="384" y="873"/>
                        <a:pt x="392" y="868"/>
                        <a:pt x="409" y="858"/>
                      </a:cubicBezTo>
                      <a:cubicBezTo>
                        <a:pt x="425" y="879"/>
                        <a:pt x="433" y="889"/>
                        <a:pt x="448" y="910"/>
                      </a:cubicBezTo>
                      <a:cubicBezTo>
                        <a:pt x="479" y="928"/>
                        <a:pt x="494" y="937"/>
                        <a:pt x="524" y="954"/>
                      </a:cubicBezTo>
                      <a:cubicBezTo>
                        <a:pt x="513" y="991"/>
                        <a:pt x="508" y="1010"/>
                        <a:pt x="497" y="1047"/>
                      </a:cubicBezTo>
                      <a:cubicBezTo>
                        <a:pt x="490" y="1060"/>
                        <a:pt x="486" y="1067"/>
                        <a:pt x="479" y="1080"/>
                      </a:cubicBezTo>
                      <a:cubicBezTo>
                        <a:pt x="485" y="1110"/>
                        <a:pt x="488" y="1124"/>
                        <a:pt x="494" y="1154"/>
                      </a:cubicBezTo>
                      <a:cubicBezTo>
                        <a:pt x="471" y="1215"/>
                        <a:pt x="460" y="1247"/>
                        <a:pt x="437" y="1309"/>
                      </a:cubicBezTo>
                      <a:cubicBezTo>
                        <a:pt x="477" y="1318"/>
                        <a:pt x="496" y="1323"/>
                        <a:pt x="536" y="1332"/>
                      </a:cubicBezTo>
                      <a:cubicBezTo>
                        <a:pt x="558" y="1395"/>
                        <a:pt x="569" y="1426"/>
                        <a:pt x="591" y="1489"/>
                      </a:cubicBezTo>
                      <a:cubicBezTo>
                        <a:pt x="611" y="1522"/>
                        <a:pt x="621" y="1539"/>
                        <a:pt x="642" y="1573"/>
                      </a:cubicBezTo>
                      <a:cubicBezTo>
                        <a:pt x="666" y="1627"/>
                        <a:pt x="678" y="1653"/>
                        <a:pt x="703" y="1707"/>
                      </a:cubicBezTo>
                      <a:cubicBezTo>
                        <a:pt x="730" y="1681"/>
                        <a:pt x="743" y="1668"/>
                        <a:pt x="769" y="1642"/>
                      </a:cubicBezTo>
                      <a:cubicBezTo>
                        <a:pt x="822" y="1600"/>
                        <a:pt x="849" y="1579"/>
                        <a:pt x="902" y="1537"/>
                      </a:cubicBezTo>
                      <a:cubicBezTo>
                        <a:pt x="908" y="1487"/>
                        <a:pt x="911" y="1462"/>
                        <a:pt x="917" y="1412"/>
                      </a:cubicBezTo>
                      <a:cubicBezTo>
                        <a:pt x="966" y="1422"/>
                        <a:pt x="991" y="1427"/>
                        <a:pt x="1040" y="1438"/>
                      </a:cubicBezTo>
                      <a:cubicBezTo>
                        <a:pt x="1022" y="1412"/>
                        <a:pt x="1013" y="1398"/>
                        <a:pt x="995" y="1372"/>
                      </a:cubicBezTo>
                      <a:cubicBezTo>
                        <a:pt x="965" y="1326"/>
                        <a:pt x="951" y="1303"/>
                        <a:pt x="921" y="1256"/>
                      </a:cubicBezTo>
                      <a:cubicBezTo>
                        <a:pt x="917" y="1229"/>
                        <a:pt x="915" y="1216"/>
                        <a:pt x="911" y="1189"/>
                      </a:cubicBezTo>
                      <a:cubicBezTo>
                        <a:pt x="929" y="1169"/>
                        <a:pt x="937" y="1160"/>
                        <a:pt x="954" y="1140"/>
                      </a:cubicBezTo>
                      <a:cubicBezTo>
                        <a:pt x="980" y="1160"/>
                        <a:pt x="992" y="1169"/>
                        <a:pt x="1018" y="1189"/>
                      </a:cubicBezTo>
                      <a:cubicBezTo>
                        <a:pt x="1072" y="1183"/>
                        <a:pt x="1099" y="1180"/>
                        <a:pt x="1154" y="1174"/>
                      </a:cubicBezTo>
                      <a:cubicBezTo>
                        <a:pt x="1155" y="1150"/>
                        <a:pt x="1155" y="1138"/>
                        <a:pt x="1156" y="1115"/>
                      </a:cubicBezTo>
                      <a:cubicBezTo>
                        <a:pt x="1175" y="1117"/>
                        <a:pt x="1184" y="1118"/>
                        <a:pt x="1203" y="1120"/>
                      </a:cubicBezTo>
                      <a:cubicBezTo>
                        <a:pt x="1194" y="1093"/>
                        <a:pt x="1190" y="1079"/>
                        <a:pt x="1181" y="1052"/>
                      </a:cubicBezTo>
                      <a:cubicBezTo>
                        <a:pt x="1187" y="1036"/>
                        <a:pt x="1189" y="1028"/>
                        <a:pt x="1195" y="1011"/>
                      </a:cubicBezTo>
                      <a:cubicBezTo>
                        <a:pt x="1181" y="996"/>
                        <a:pt x="1174" y="988"/>
                        <a:pt x="1160" y="972"/>
                      </a:cubicBezTo>
                      <a:cubicBezTo>
                        <a:pt x="1192" y="961"/>
                        <a:pt x="1207" y="956"/>
                        <a:pt x="1238" y="945"/>
                      </a:cubicBezTo>
                      <a:cubicBezTo>
                        <a:pt x="1276" y="951"/>
                        <a:pt x="1295" y="954"/>
                        <a:pt x="1332" y="961"/>
                      </a:cubicBezTo>
                      <a:cubicBezTo>
                        <a:pt x="1353" y="925"/>
                        <a:pt x="1363" y="907"/>
                        <a:pt x="1383" y="871"/>
                      </a:cubicBezTo>
                      <a:cubicBezTo>
                        <a:pt x="1404" y="878"/>
                        <a:pt x="1414" y="882"/>
                        <a:pt x="1435" y="889"/>
                      </a:cubicBezTo>
                      <a:cubicBezTo>
                        <a:pt x="1434" y="850"/>
                        <a:pt x="1434" y="831"/>
                        <a:pt x="1433" y="793"/>
                      </a:cubicBezTo>
                      <a:cubicBezTo>
                        <a:pt x="1491" y="764"/>
                        <a:pt x="1520" y="749"/>
                        <a:pt x="1578" y="720"/>
                      </a:cubicBezTo>
                      <a:cubicBezTo>
                        <a:pt x="1612" y="754"/>
                        <a:pt x="1629" y="771"/>
                        <a:pt x="1664" y="806"/>
                      </a:cubicBezTo>
                      <a:cubicBezTo>
                        <a:pt x="1695" y="783"/>
                        <a:pt x="1711" y="772"/>
                        <a:pt x="1743" y="749"/>
                      </a:cubicBezTo>
                      <a:cubicBezTo>
                        <a:pt x="1776" y="762"/>
                        <a:pt x="1792" y="768"/>
                        <a:pt x="1825" y="781"/>
                      </a:cubicBezTo>
                      <a:cubicBezTo>
                        <a:pt x="1831" y="741"/>
                        <a:pt x="1834" y="721"/>
                        <a:pt x="1841" y="682"/>
                      </a:cubicBezTo>
                      <a:cubicBezTo>
                        <a:pt x="1827" y="659"/>
                        <a:pt x="1821" y="648"/>
                        <a:pt x="1807" y="625"/>
                      </a:cubicBezTo>
                      <a:cubicBezTo>
                        <a:pt x="1815" y="609"/>
                        <a:pt x="1819" y="601"/>
                        <a:pt x="1827" y="585"/>
                      </a:cubicBezTo>
                      <a:cubicBezTo>
                        <a:pt x="1820" y="566"/>
                        <a:pt x="1817" y="556"/>
                        <a:pt x="1811" y="537"/>
                      </a:cubicBezTo>
                      <a:cubicBezTo>
                        <a:pt x="1811" y="537"/>
                        <a:pt x="1724" y="474"/>
                        <a:pt x="1683" y="470"/>
                      </a:cubicBezTo>
                      <a:cubicBezTo>
                        <a:pt x="1641" y="466"/>
                        <a:pt x="1680" y="399"/>
                        <a:pt x="1680" y="399"/>
                      </a:cubicBezTo>
                    </a:path>
                  </a:pathLst>
                </a:custGeom>
                <a:solidFill>
                  <a:srgbClr val="99CC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grodziski"/>
                <p:cNvSpPr>
                  <a:spLocks/>
                </p:cNvSpPr>
                <p:nvPr/>
              </p:nvSpPr>
              <p:spPr bwMode="auto">
                <a:xfrm>
                  <a:off x="2095352" y="3558098"/>
                  <a:ext cx="670590" cy="743385"/>
                </a:xfrm>
                <a:custGeom>
                  <a:avLst/>
                  <a:gdLst>
                    <a:gd name="T0" fmla="*/ 1683 w 2089"/>
                    <a:gd name="T1" fmla="*/ 688 h 2313"/>
                    <a:gd name="T2" fmla="*/ 1597 w 2089"/>
                    <a:gd name="T3" fmla="*/ 602 h 2313"/>
                    <a:gd name="T4" fmla="*/ 1485 w 2089"/>
                    <a:gd name="T5" fmla="*/ 601 h 2313"/>
                    <a:gd name="T6" fmla="*/ 1335 w 2089"/>
                    <a:gd name="T7" fmla="*/ 479 h 2313"/>
                    <a:gd name="T8" fmla="*/ 1433 w 2089"/>
                    <a:gd name="T9" fmla="*/ 402 h 2313"/>
                    <a:gd name="T10" fmla="*/ 1095 w 2089"/>
                    <a:gd name="T11" fmla="*/ 423 h 2313"/>
                    <a:gd name="T12" fmla="*/ 832 w 2089"/>
                    <a:gd name="T13" fmla="*/ 341 h 2313"/>
                    <a:gd name="T14" fmla="*/ 768 w 2089"/>
                    <a:gd name="T15" fmla="*/ 311 h 2313"/>
                    <a:gd name="T16" fmla="*/ 704 w 2089"/>
                    <a:gd name="T17" fmla="*/ 89 h 2313"/>
                    <a:gd name="T18" fmla="*/ 635 w 2089"/>
                    <a:gd name="T19" fmla="*/ 35 h 2313"/>
                    <a:gd name="T20" fmla="*/ 502 w 2089"/>
                    <a:gd name="T21" fmla="*/ 113 h 2313"/>
                    <a:gd name="T22" fmla="*/ 384 w 2089"/>
                    <a:gd name="T23" fmla="*/ 106 h 2313"/>
                    <a:gd name="T24" fmla="*/ 124 w 2089"/>
                    <a:gd name="T25" fmla="*/ 67 h 2313"/>
                    <a:gd name="T26" fmla="*/ 59 w 2089"/>
                    <a:gd name="T27" fmla="*/ 66 h 2313"/>
                    <a:gd name="T28" fmla="*/ 77 w 2089"/>
                    <a:gd name="T29" fmla="*/ 254 h 2313"/>
                    <a:gd name="T30" fmla="*/ 141 w 2089"/>
                    <a:gd name="T31" fmla="*/ 494 h 2313"/>
                    <a:gd name="T32" fmla="*/ 167 w 2089"/>
                    <a:gd name="T33" fmla="*/ 619 h 2313"/>
                    <a:gd name="T34" fmla="*/ 213 w 2089"/>
                    <a:gd name="T35" fmla="*/ 660 h 2313"/>
                    <a:gd name="T36" fmla="*/ 276 w 2089"/>
                    <a:gd name="T37" fmla="*/ 749 h 2313"/>
                    <a:gd name="T38" fmla="*/ 261 w 2089"/>
                    <a:gd name="T39" fmla="*/ 853 h 2313"/>
                    <a:gd name="T40" fmla="*/ 265 w 2089"/>
                    <a:gd name="T41" fmla="*/ 942 h 2313"/>
                    <a:gd name="T42" fmla="*/ 418 w 2089"/>
                    <a:gd name="T43" fmla="*/ 1161 h 2313"/>
                    <a:gd name="T44" fmla="*/ 380 w 2089"/>
                    <a:gd name="T45" fmla="*/ 1299 h 2313"/>
                    <a:gd name="T46" fmla="*/ 502 w 2089"/>
                    <a:gd name="T47" fmla="*/ 1379 h 2313"/>
                    <a:gd name="T48" fmla="*/ 626 w 2089"/>
                    <a:gd name="T49" fmla="*/ 1363 h 2313"/>
                    <a:gd name="T50" fmla="*/ 733 w 2089"/>
                    <a:gd name="T51" fmla="*/ 1298 h 2313"/>
                    <a:gd name="T52" fmla="*/ 862 w 2089"/>
                    <a:gd name="T53" fmla="*/ 1312 h 2313"/>
                    <a:gd name="T54" fmla="*/ 1116 w 2089"/>
                    <a:gd name="T55" fmla="*/ 1282 h 2313"/>
                    <a:gd name="T56" fmla="*/ 1202 w 2089"/>
                    <a:gd name="T57" fmla="*/ 1375 h 2313"/>
                    <a:gd name="T58" fmla="*/ 1102 w 2089"/>
                    <a:gd name="T59" fmla="*/ 1400 h 2313"/>
                    <a:gd name="T60" fmla="*/ 1169 w 2089"/>
                    <a:gd name="T61" fmla="*/ 1533 h 2313"/>
                    <a:gd name="T62" fmla="*/ 1152 w 2089"/>
                    <a:gd name="T63" fmla="*/ 1742 h 2313"/>
                    <a:gd name="T64" fmla="*/ 1078 w 2089"/>
                    <a:gd name="T65" fmla="*/ 1952 h 2313"/>
                    <a:gd name="T66" fmla="*/ 1129 w 2089"/>
                    <a:gd name="T67" fmla="*/ 2025 h 2313"/>
                    <a:gd name="T68" fmla="*/ 1167 w 2089"/>
                    <a:gd name="T69" fmla="*/ 2194 h 2313"/>
                    <a:gd name="T70" fmla="*/ 1274 w 2089"/>
                    <a:gd name="T71" fmla="*/ 2302 h 2313"/>
                    <a:gd name="T72" fmla="*/ 1394 w 2089"/>
                    <a:gd name="T73" fmla="*/ 2313 h 2313"/>
                    <a:gd name="T74" fmla="*/ 1506 w 2089"/>
                    <a:gd name="T75" fmla="*/ 2289 h 2313"/>
                    <a:gd name="T76" fmla="*/ 1514 w 2089"/>
                    <a:gd name="T77" fmla="*/ 2174 h 2313"/>
                    <a:gd name="T78" fmla="*/ 1538 w 2089"/>
                    <a:gd name="T79" fmla="*/ 2110 h 2313"/>
                    <a:gd name="T80" fmla="*/ 1664 w 2089"/>
                    <a:gd name="T81" fmla="*/ 1972 h 2313"/>
                    <a:gd name="T82" fmla="*/ 1863 w 2089"/>
                    <a:gd name="T83" fmla="*/ 2014 h 2313"/>
                    <a:gd name="T84" fmla="*/ 1872 w 2089"/>
                    <a:gd name="T85" fmla="*/ 1893 h 2313"/>
                    <a:gd name="T86" fmla="*/ 1894 w 2089"/>
                    <a:gd name="T87" fmla="*/ 1708 h 2313"/>
                    <a:gd name="T88" fmla="*/ 1788 w 2089"/>
                    <a:gd name="T89" fmla="*/ 1467 h 2313"/>
                    <a:gd name="T90" fmla="*/ 1746 w 2089"/>
                    <a:gd name="T91" fmla="*/ 1289 h 2313"/>
                    <a:gd name="T92" fmla="*/ 1749 w 2089"/>
                    <a:gd name="T93" fmla="*/ 1182 h 2313"/>
                    <a:gd name="T94" fmla="*/ 1700 w 2089"/>
                    <a:gd name="T95" fmla="*/ 1045 h 2313"/>
                    <a:gd name="T96" fmla="*/ 1619 w 2089"/>
                    <a:gd name="T97" fmla="*/ 1018 h 2313"/>
                    <a:gd name="T98" fmla="*/ 1558 w 2089"/>
                    <a:gd name="T99" fmla="*/ 887 h 2313"/>
                    <a:gd name="T100" fmla="*/ 1615 w 2089"/>
                    <a:gd name="T101" fmla="*/ 763 h 2313"/>
                    <a:gd name="T102" fmla="*/ 1695 w 2089"/>
                    <a:gd name="T103" fmla="*/ 849 h 2313"/>
                    <a:gd name="T104" fmla="*/ 1800 w 2089"/>
                    <a:gd name="T105" fmla="*/ 867 h 2313"/>
                    <a:gd name="T106" fmla="*/ 1872 w 2089"/>
                    <a:gd name="T107" fmla="*/ 1011 h 2313"/>
                    <a:gd name="T108" fmla="*/ 2030 w 2089"/>
                    <a:gd name="T109" fmla="*/ 1053 h 2313"/>
                    <a:gd name="T110" fmla="*/ 2010 w 2089"/>
                    <a:gd name="T111" fmla="*/ 961 h 2313"/>
                    <a:gd name="T112" fmla="*/ 1850 w 2089"/>
                    <a:gd name="T113" fmla="*/ 801 h 2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089" h="2313">
                      <a:moveTo>
                        <a:pt x="1823" y="715"/>
                      </a:moveTo>
                      <a:cubicBezTo>
                        <a:pt x="1767" y="704"/>
                        <a:pt x="1739" y="699"/>
                        <a:pt x="1683" y="688"/>
                      </a:cubicBezTo>
                      <a:cubicBezTo>
                        <a:pt x="1664" y="686"/>
                        <a:pt x="1654" y="685"/>
                        <a:pt x="1636" y="683"/>
                      </a:cubicBezTo>
                      <a:cubicBezTo>
                        <a:pt x="1620" y="650"/>
                        <a:pt x="1612" y="634"/>
                        <a:pt x="1597" y="602"/>
                      </a:cubicBezTo>
                      <a:cubicBezTo>
                        <a:pt x="1556" y="619"/>
                        <a:pt x="1536" y="627"/>
                        <a:pt x="1495" y="644"/>
                      </a:cubicBezTo>
                      <a:cubicBezTo>
                        <a:pt x="1491" y="627"/>
                        <a:pt x="1489" y="618"/>
                        <a:pt x="1485" y="601"/>
                      </a:cubicBezTo>
                      <a:cubicBezTo>
                        <a:pt x="1465" y="566"/>
                        <a:pt x="1455" y="548"/>
                        <a:pt x="1435" y="513"/>
                      </a:cubicBezTo>
                      <a:cubicBezTo>
                        <a:pt x="1395" y="500"/>
                        <a:pt x="1375" y="493"/>
                        <a:pt x="1335" y="479"/>
                      </a:cubicBezTo>
                      <a:cubicBezTo>
                        <a:pt x="1371" y="466"/>
                        <a:pt x="1389" y="460"/>
                        <a:pt x="1425" y="448"/>
                      </a:cubicBezTo>
                      <a:cubicBezTo>
                        <a:pt x="1428" y="429"/>
                        <a:pt x="1430" y="420"/>
                        <a:pt x="1433" y="402"/>
                      </a:cubicBezTo>
                      <a:cubicBezTo>
                        <a:pt x="1360" y="377"/>
                        <a:pt x="1324" y="365"/>
                        <a:pt x="1252" y="341"/>
                      </a:cubicBezTo>
                      <a:cubicBezTo>
                        <a:pt x="1189" y="374"/>
                        <a:pt x="1158" y="390"/>
                        <a:pt x="1095" y="423"/>
                      </a:cubicBezTo>
                      <a:cubicBezTo>
                        <a:pt x="1037" y="405"/>
                        <a:pt x="1007" y="396"/>
                        <a:pt x="949" y="378"/>
                      </a:cubicBezTo>
                      <a:cubicBezTo>
                        <a:pt x="902" y="363"/>
                        <a:pt x="879" y="356"/>
                        <a:pt x="832" y="341"/>
                      </a:cubicBezTo>
                      <a:cubicBezTo>
                        <a:pt x="837" y="321"/>
                        <a:pt x="840" y="311"/>
                        <a:pt x="845" y="290"/>
                      </a:cubicBezTo>
                      <a:cubicBezTo>
                        <a:pt x="814" y="298"/>
                        <a:pt x="799" y="303"/>
                        <a:pt x="768" y="311"/>
                      </a:cubicBezTo>
                      <a:cubicBezTo>
                        <a:pt x="744" y="250"/>
                        <a:pt x="732" y="220"/>
                        <a:pt x="708" y="159"/>
                      </a:cubicBezTo>
                      <a:cubicBezTo>
                        <a:pt x="707" y="131"/>
                        <a:pt x="706" y="117"/>
                        <a:pt x="704" y="89"/>
                      </a:cubicBezTo>
                      <a:cubicBezTo>
                        <a:pt x="669" y="85"/>
                        <a:pt x="651" y="83"/>
                        <a:pt x="616" y="79"/>
                      </a:cubicBezTo>
                      <a:cubicBezTo>
                        <a:pt x="624" y="61"/>
                        <a:pt x="628" y="52"/>
                        <a:pt x="635" y="35"/>
                      </a:cubicBezTo>
                      <a:cubicBezTo>
                        <a:pt x="612" y="21"/>
                        <a:pt x="600" y="14"/>
                        <a:pt x="577" y="0"/>
                      </a:cubicBezTo>
                      <a:cubicBezTo>
                        <a:pt x="547" y="45"/>
                        <a:pt x="532" y="68"/>
                        <a:pt x="502" y="113"/>
                      </a:cubicBezTo>
                      <a:cubicBezTo>
                        <a:pt x="489" y="144"/>
                        <a:pt x="483" y="160"/>
                        <a:pt x="470" y="191"/>
                      </a:cubicBezTo>
                      <a:cubicBezTo>
                        <a:pt x="436" y="157"/>
                        <a:pt x="418" y="140"/>
                        <a:pt x="384" y="106"/>
                      </a:cubicBezTo>
                      <a:cubicBezTo>
                        <a:pt x="323" y="84"/>
                        <a:pt x="293" y="72"/>
                        <a:pt x="232" y="50"/>
                      </a:cubicBezTo>
                      <a:cubicBezTo>
                        <a:pt x="189" y="57"/>
                        <a:pt x="167" y="60"/>
                        <a:pt x="124" y="67"/>
                      </a:cubicBezTo>
                      <a:cubicBezTo>
                        <a:pt x="118" y="41"/>
                        <a:pt x="115" y="28"/>
                        <a:pt x="109" y="2"/>
                      </a:cubicBezTo>
                      <a:cubicBezTo>
                        <a:pt x="89" y="28"/>
                        <a:pt x="79" y="40"/>
                        <a:pt x="59" y="66"/>
                      </a:cubicBezTo>
                      <a:cubicBezTo>
                        <a:pt x="36" y="135"/>
                        <a:pt x="24" y="170"/>
                        <a:pt x="0" y="240"/>
                      </a:cubicBezTo>
                      <a:cubicBezTo>
                        <a:pt x="31" y="245"/>
                        <a:pt x="46" y="248"/>
                        <a:pt x="77" y="254"/>
                      </a:cubicBezTo>
                      <a:cubicBezTo>
                        <a:pt x="65" y="334"/>
                        <a:pt x="59" y="374"/>
                        <a:pt x="47" y="454"/>
                      </a:cubicBezTo>
                      <a:cubicBezTo>
                        <a:pt x="85" y="470"/>
                        <a:pt x="104" y="478"/>
                        <a:pt x="141" y="494"/>
                      </a:cubicBezTo>
                      <a:cubicBezTo>
                        <a:pt x="140" y="522"/>
                        <a:pt x="140" y="536"/>
                        <a:pt x="139" y="564"/>
                      </a:cubicBezTo>
                      <a:cubicBezTo>
                        <a:pt x="150" y="586"/>
                        <a:pt x="156" y="597"/>
                        <a:pt x="167" y="619"/>
                      </a:cubicBezTo>
                      <a:cubicBezTo>
                        <a:pt x="188" y="612"/>
                        <a:pt x="199" y="609"/>
                        <a:pt x="221" y="602"/>
                      </a:cubicBezTo>
                      <a:cubicBezTo>
                        <a:pt x="218" y="625"/>
                        <a:pt x="216" y="637"/>
                        <a:pt x="213" y="660"/>
                      </a:cubicBezTo>
                      <a:cubicBezTo>
                        <a:pt x="198" y="684"/>
                        <a:pt x="191" y="696"/>
                        <a:pt x="176" y="720"/>
                      </a:cubicBezTo>
                      <a:cubicBezTo>
                        <a:pt x="216" y="732"/>
                        <a:pt x="236" y="737"/>
                        <a:pt x="276" y="749"/>
                      </a:cubicBezTo>
                      <a:cubicBezTo>
                        <a:pt x="294" y="777"/>
                        <a:pt x="303" y="791"/>
                        <a:pt x="321" y="819"/>
                      </a:cubicBezTo>
                      <a:cubicBezTo>
                        <a:pt x="297" y="832"/>
                        <a:pt x="285" y="839"/>
                        <a:pt x="261" y="853"/>
                      </a:cubicBezTo>
                      <a:cubicBezTo>
                        <a:pt x="280" y="869"/>
                        <a:pt x="289" y="877"/>
                        <a:pt x="307" y="894"/>
                      </a:cubicBezTo>
                      <a:cubicBezTo>
                        <a:pt x="290" y="913"/>
                        <a:pt x="282" y="923"/>
                        <a:pt x="265" y="942"/>
                      </a:cubicBezTo>
                      <a:cubicBezTo>
                        <a:pt x="306" y="987"/>
                        <a:pt x="327" y="1009"/>
                        <a:pt x="368" y="1054"/>
                      </a:cubicBezTo>
                      <a:cubicBezTo>
                        <a:pt x="388" y="1097"/>
                        <a:pt x="398" y="1118"/>
                        <a:pt x="418" y="1161"/>
                      </a:cubicBezTo>
                      <a:cubicBezTo>
                        <a:pt x="418" y="1192"/>
                        <a:pt x="417" y="1207"/>
                        <a:pt x="417" y="1238"/>
                      </a:cubicBezTo>
                      <a:cubicBezTo>
                        <a:pt x="402" y="1262"/>
                        <a:pt x="394" y="1275"/>
                        <a:pt x="380" y="1299"/>
                      </a:cubicBezTo>
                      <a:cubicBezTo>
                        <a:pt x="407" y="1331"/>
                        <a:pt x="421" y="1347"/>
                        <a:pt x="449" y="1379"/>
                      </a:cubicBezTo>
                      <a:cubicBezTo>
                        <a:pt x="470" y="1379"/>
                        <a:pt x="481" y="1379"/>
                        <a:pt x="502" y="1379"/>
                      </a:cubicBezTo>
                      <a:cubicBezTo>
                        <a:pt x="513" y="1390"/>
                        <a:pt x="519" y="1395"/>
                        <a:pt x="531" y="1406"/>
                      </a:cubicBezTo>
                      <a:cubicBezTo>
                        <a:pt x="569" y="1389"/>
                        <a:pt x="588" y="1380"/>
                        <a:pt x="626" y="1363"/>
                      </a:cubicBezTo>
                      <a:cubicBezTo>
                        <a:pt x="636" y="1326"/>
                        <a:pt x="641" y="1307"/>
                        <a:pt x="652" y="1270"/>
                      </a:cubicBezTo>
                      <a:cubicBezTo>
                        <a:pt x="684" y="1281"/>
                        <a:pt x="701" y="1287"/>
                        <a:pt x="733" y="1298"/>
                      </a:cubicBezTo>
                      <a:cubicBezTo>
                        <a:pt x="755" y="1291"/>
                        <a:pt x="765" y="1287"/>
                        <a:pt x="787" y="1280"/>
                      </a:cubicBezTo>
                      <a:cubicBezTo>
                        <a:pt x="817" y="1293"/>
                        <a:pt x="832" y="1299"/>
                        <a:pt x="862" y="1312"/>
                      </a:cubicBezTo>
                      <a:cubicBezTo>
                        <a:pt x="916" y="1319"/>
                        <a:pt x="943" y="1322"/>
                        <a:pt x="997" y="1328"/>
                      </a:cubicBezTo>
                      <a:cubicBezTo>
                        <a:pt x="1045" y="1310"/>
                        <a:pt x="1069" y="1300"/>
                        <a:pt x="1116" y="1282"/>
                      </a:cubicBezTo>
                      <a:cubicBezTo>
                        <a:pt x="1142" y="1306"/>
                        <a:pt x="1154" y="1319"/>
                        <a:pt x="1180" y="1343"/>
                      </a:cubicBezTo>
                      <a:cubicBezTo>
                        <a:pt x="1189" y="1356"/>
                        <a:pt x="1193" y="1362"/>
                        <a:pt x="1202" y="1375"/>
                      </a:cubicBezTo>
                      <a:cubicBezTo>
                        <a:pt x="1190" y="1408"/>
                        <a:pt x="1183" y="1424"/>
                        <a:pt x="1171" y="1456"/>
                      </a:cubicBezTo>
                      <a:cubicBezTo>
                        <a:pt x="1143" y="1433"/>
                        <a:pt x="1129" y="1422"/>
                        <a:pt x="1102" y="1400"/>
                      </a:cubicBezTo>
                      <a:cubicBezTo>
                        <a:pt x="1105" y="1431"/>
                        <a:pt x="1107" y="1447"/>
                        <a:pt x="1111" y="1479"/>
                      </a:cubicBezTo>
                      <a:cubicBezTo>
                        <a:pt x="1134" y="1501"/>
                        <a:pt x="1146" y="1512"/>
                        <a:pt x="1169" y="1533"/>
                      </a:cubicBezTo>
                      <a:cubicBezTo>
                        <a:pt x="1161" y="1561"/>
                        <a:pt x="1157" y="1575"/>
                        <a:pt x="1150" y="1603"/>
                      </a:cubicBezTo>
                      <a:cubicBezTo>
                        <a:pt x="1151" y="1659"/>
                        <a:pt x="1151" y="1687"/>
                        <a:pt x="1152" y="1742"/>
                      </a:cubicBezTo>
                      <a:cubicBezTo>
                        <a:pt x="1156" y="1808"/>
                        <a:pt x="1157" y="1841"/>
                        <a:pt x="1161" y="1907"/>
                      </a:cubicBezTo>
                      <a:cubicBezTo>
                        <a:pt x="1127" y="1925"/>
                        <a:pt x="1111" y="1934"/>
                        <a:pt x="1078" y="1952"/>
                      </a:cubicBezTo>
                      <a:cubicBezTo>
                        <a:pt x="1075" y="1981"/>
                        <a:pt x="1073" y="1995"/>
                        <a:pt x="1070" y="2024"/>
                      </a:cubicBezTo>
                      <a:cubicBezTo>
                        <a:pt x="1094" y="2024"/>
                        <a:pt x="1106" y="2024"/>
                        <a:pt x="1129" y="2025"/>
                      </a:cubicBezTo>
                      <a:cubicBezTo>
                        <a:pt x="1145" y="2058"/>
                        <a:pt x="1153" y="2075"/>
                        <a:pt x="1169" y="2109"/>
                      </a:cubicBezTo>
                      <a:cubicBezTo>
                        <a:pt x="1168" y="2143"/>
                        <a:pt x="1168" y="2160"/>
                        <a:pt x="1167" y="2194"/>
                      </a:cubicBezTo>
                      <a:cubicBezTo>
                        <a:pt x="1204" y="2211"/>
                        <a:pt x="1223" y="2219"/>
                        <a:pt x="1260" y="2236"/>
                      </a:cubicBezTo>
                      <a:cubicBezTo>
                        <a:pt x="1266" y="2262"/>
                        <a:pt x="1268" y="2275"/>
                        <a:pt x="1274" y="2302"/>
                      </a:cubicBezTo>
                      <a:cubicBezTo>
                        <a:pt x="1303" y="2297"/>
                        <a:pt x="1318" y="2294"/>
                        <a:pt x="1347" y="2289"/>
                      </a:cubicBezTo>
                      <a:cubicBezTo>
                        <a:pt x="1366" y="2299"/>
                        <a:pt x="1375" y="2303"/>
                        <a:pt x="1394" y="2313"/>
                      </a:cubicBezTo>
                      <a:cubicBezTo>
                        <a:pt x="1417" y="2311"/>
                        <a:pt x="1429" y="2310"/>
                        <a:pt x="1453" y="2308"/>
                      </a:cubicBezTo>
                      <a:cubicBezTo>
                        <a:pt x="1474" y="2300"/>
                        <a:pt x="1484" y="2297"/>
                        <a:pt x="1506" y="2289"/>
                      </a:cubicBezTo>
                      <a:cubicBezTo>
                        <a:pt x="1507" y="2266"/>
                        <a:pt x="1508" y="2255"/>
                        <a:pt x="1510" y="2232"/>
                      </a:cubicBezTo>
                      <a:cubicBezTo>
                        <a:pt x="1511" y="2209"/>
                        <a:pt x="1512" y="2197"/>
                        <a:pt x="1514" y="2174"/>
                      </a:cubicBezTo>
                      <a:cubicBezTo>
                        <a:pt x="1528" y="2163"/>
                        <a:pt x="1535" y="2158"/>
                        <a:pt x="1549" y="2148"/>
                      </a:cubicBezTo>
                      <a:cubicBezTo>
                        <a:pt x="1545" y="2132"/>
                        <a:pt x="1543" y="2125"/>
                        <a:pt x="1538" y="2110"/>
                      </a:cubicBezTo>
                      <a:cubicBezTo>
                        <a:pt x="1544" y="2064"/>
                        <a:pt x="1547" y="2041"/>
                        <a:pt x="1552" y="1996"/>
                      </a:cubicBezTo>
                      <a:cubicBezTo>
                        <a:pt x="1597" y="1986"/>
                        <a:pt x="1620" y="1982"/>
                        <a:pt x="1664" y="1972"/>
                      </a:cubicBezTo>
                      <a:cubicBezTo>
                        <a:pt x="1711" y="1978"/>
                        <a:pt x="1735" y="1980"/>
                        <a:pt x="1781" y="1986"/>
                      </a:cubicBezTo>
                      <a:cubicBezTo>
                        <a:pt x="1814" y="1997"/>
                        <a:pt x="1830" y="2003"/>
                        <a:pt x="1863" y="2014"/>
                      </a:cubicBezTo>
                      <a:cubicBezTo>
                        <a:pt x="1864" y="1992"/>
                        <a:pt x="1864" y="1981"/>
                        <a:pt x="1864" y="1959"/>
                      </a:cubicBezTo>
                      <a:cubicBezTo>
                        <a:pt x="1867" y="1933"/>
                        <a:pt x="1869" y="1920"/>
                        <a:pt x="1872" y="1893"/>
                      </a:cubicBezTo>
                      <a:cubicBezTo>
                        <a:pt x="1905" y="1873"/>
                        <a:pt x="1922" y="1863"/>
                        <a:pt x="1955" y="1842"/>
                      </a:cubicBezTo>
                      <a:cubicBezTo>
                        <a:pt x="1930" y="1788"/>
                        <a:pt x="1918" y="1762"/>
                        <a:pt x="1894" y="1708"/>
                      </a:cubicBezTo>
                      <a:cubicBezTo>
                        <a:pt x="1873" y="1674"/>
                        <a:pt x="1863" y="1657"/>
                        <a:pt x="1843" y="1624"/>
                      </a:cubicBezTo>
                      <a:cubicBezTo>
                        <a:pt x="1821" y="1561"/>
                        <a:pt x="1810" y="1530"/>
                        <a:pt x="1788" y="1467"/>
                      </a:cubicBezTo>
                      <a:cubicBezTo>
                        <a:pt x="1748" y="1458"/>
                        <a:pt x="1729" y="1453"/>
                        <a:pt x="1689" y="1444"/>
                      </a:cubicBezTo>
                      <a:cubicBezTo>
                        <a:pt x="1712" y="1382"/>
                        <a:pt x="1723" y="1350"/>
                        <a:pt x="1746" y="1289"/>
                      </a:cubicBezTo>
                      <a:cubicBezTo>
                        <a:pt x="1740" y="1259"/>
                        <a:pt x="1737" y="1245"/>
                        <a:pt x="1731" y="1215"/>
                      </a:cubicBezTo>
                      <a:cubicBezTo>
                        <a:pt x="1738" y="1202"/>
                        <a:pt x="1742" y="1195"/>
                        <a:pt x="1749" y="1182"/>
                      </a:cubicBezTo>
                      <a:cubicBezTo>
                        <a:pt x="1760" y="1145"/>
                        <a:pt x="1765" y="1126"/>
                        <a:pt x="1776" y="1089"/>
                      </a:cubicBezTo>
                      <a:cubicBezTo>
                        <a:pt x="1746" y="1072"/>
                        <a:pt x="1731" y="1063"/>
                        <a:pt x="1700" y="1045"/>
                      </a:cubicBezTo>
                      <a:cubicBezTo>
                        <a:pt x="1685" y="1024"/>
                        <a:pt x="1677" y="1014"/>
                        <a:pt x="1661" y="993"/>
                      </a:cubicBezTo>
                      <a:cubicBezTo>
                        <a:pt x="1644" y="1003"/>
                        <a:pt x="1636" y="1008"/>
                        <a:pt x="1619" y="1018"/>
                      </a:cubicBezTo>
                      <a:cubicBezTo>
                        <a:pt x="1589" y="1000"/>
                        <a:pt x="1574" y="991"/>
                        <a:pt x="1543" y="974"/>
                      </a:cubicBezTo>
                      <a:cubicBezTo>
                        <a:pt x="1549" y="939"/>
                        <a:pt x="1552" y="921"/>
                        <a:pt x="1558" y="887"/>
                      </a:cubicBezTo>
                      <a:cubicBezTo>
                        <a:pt x="1575" y="863"/>
                        <a:pt x="1584" y="851"/>
                        <a:pt x="1601" y="826"/>
                      </a:cubicBezTo>
                      <a:cubicBezTo>
                        <a:pt x="1607" y="801"/>
                        <a:pt x="1610" y="788"/>
                        <a:pt x="1615" y="763"/>
                      </a:cubicBezTo>
                      <a:cubicBezTo>
                        <a:pt x="1631" y="774"/>
                        <a:pt x="1639" y="780"/>
                        <a:pt x="1655" y="791"/>
                      </a:cubicBezTo>
                      <a:cubicBezTo>
                        <a:pt x="1671" y="814"/>
                        <a:pt x="1679" y="826"/>
                        <a:pt x="1695" y="849"/>
                      </a:cubicBezTo>
                      <a:cubicBezTo>
                        <a:pt x="1712" y="846"/>
                        <a:pt x="1720" y="845"/>
                        <a:pt x="1736" y="842"/>
                      </a:cubicBezTo>
                      <a:cubicBezTo>
                        <a:pt x="1762" y="852"/>
                        <a:pt x="1775" y="857"/>
                        <a:pt x="1800" y="867"/>
                      </a:cubicBezTo>
                      <a:cubicBezTo>
                        <a:pt x="1819" y="888"/>
                        <a:pt x="1828" y="898"/>
                        <a:pt x="1846" y="919"/>
                      </a:cubicBezTo>
                      <a:cubicBezTo>
                        <a:pt x="1857" y="956"/>
                        <a:pt x="1862" y="974"/>
                        <a:pt x="1872" y="1011"/>
                      </a:cubicBezTo>
                      <a:cubicBezTo>
                        <a:pt x="1917" y="1014"/>
                        <a:pt x="1940" y="1015"/>
                        <a:pt x="1984" y="1018"/>
                      </a:cubicBezTo>
                      <a:cubicBezTo>
                        <a:pt x="2003" y="1032"/>
                        <a:pt x="2012" y="1039"/>
                        <a:pt x="2030" y="1053"/>
                      </a:cubicBezTo>
                      <a:cubicBezTo>
                        <a:pt x="2054" y="1055"/>
                        <a:pt x="2066" y="1056"/>
                        <a:pt x="2089" y="1059"/>
                      </a:cubicBezTo>
                      <a:cubicBezTo>
                        <a:pt x="2057" y="1020"/>
                        <a:pt x="2042" y="1000"/>
                        <a:pt x="2010" y="961"/>
                      </a:cubicBezTo>
                      <a:cubicBezTo>
                        <a:pt x="2002" y="918"/>
                        <a:pt x="1998" y="896"/>
                        <a:pt x="1990" y="852"/>
                      </a:cubicBezTo>
                      <a:cubicBezTo>
                        <a:pt x="1934" y="832"/>
                        <a:pt x="1906" y="822"/>
                        <a:pt x="1850" y="801"/>
                      </a:cubicBezTo>
                      <a:cubicBezTo>
                        <a:pt x="1839" y="767"/>
                        <a:pt x="1834" y="750"/>
                        <a:pt x="1823" y="715"/>
                      </a:cubicBezTo>
                    </a:path>
                  </a:pathLst>
                </a:custGeom>
                <a:solidFill>
                  <a:srgbClr val="99CC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" name="żyrardowski"/>
                <p:cNvSpPr>
                  <a:spLocks/>
                </p:cNvSpPr>
                <p:nvPr/>
              </p:nvSpPr>
              <p:spPr bwMode="auto">
                <a:xfrm>
                  <a:off x="1779910" y="3663980"/>
                  <a:ext cx="789708" cy="937503"/>
                </a:xfrm>
                <a:custGeom>
                  <a:avLst/>
                  <a:gdLst>
                    <a:gd name="T0" fmla="*/ 1403 w 2465"/>
                    <a:gd name="T1" fmla="*/ 833 h 2923"/>
                    <a:gd name="T2" fmla="*/ 1292 w 2465"/>
                    <a:gd name="T3" fmla="*/ 566 h 2923"/>
                    <a:gd name="T4" fmla="*/ 1261 w 2465"/>
                    <a:gd name="T5" fmla="*/ 421 h 2923"/>
                    <a:gd name="T6" fmla="*/ 1206 w 2465"/>
                    <a:gd name="T7" fmla="*/ 274 h 2923"/>
                    <a:gd name="T8" fmla="*/ 1126 w 2465"/>
                    <a:gd name="T9" fmla="*/ 166 h 2923"/>
                    <a:gd name="T10" fmla="*/ 995 w 2465"/>
                    <a:gd name="T11" fmla="*/ 193 h 2923"/>
                    <a:gd name="T12" fmla="*/ 729 w 2465"/>
                    <a:gd name="T13" fmla="*/ 153 h 2923"/>
                    <a:gd name="T14" fmla="*/ 527 w 2465"/>
                    <a:gd name="T15" fmla="*/ 173 h 2923"/>
                    <a:gd name="T16" fmla="*/ 366 w 2465"/>
                    <a:gd name="T17" fmla="*/ 419 h 2923"/>
                    <a:gd name="T18" fmla="*/ 346 w 2465"/>
                    <a:gd name="T19" fmla="*/ 681 h 2923"/>
                    <a:gd name="T20" fmla="*/ 204 w 2465"/>
                    <a:gd name="T21" fmla="*/ 859 h 2923"/>
                    <a:gd name="T22" fmla="*/ 0 w 2465"/>
                    <a:gd name="T23" fmla="*/ 1231 h 2923"/>
                    <a:gd name="T24" fmla="*/ 181 w 2465"/>
                    <a:gd name="T25" fmla="*/ 1467 h 2923"/>
                    <a:gd name="T26" fmla="*/ 281 w 2465"/>
                    <a:gd name="T27" fmla="*/ 1546 h 2923"/>
                    <a:gd name="T28" fmla="*/ 454 w 2465"/>
                    <a:gd name="T29" fmla="*/ 1775 h 2923"/>
                    <a:gd name="T30" fmla="*/ 263 w 2465"/>
                    <a:gd name="T31" fmla="*/ 2049 h 2923"/>
                    <a:gd name="T32" fmla="*/ 459 w 2465"/>
                    <a:gd name="T33" fmla="*/ 2018 h 2923"/>
                    <a:gd name="T34" fmla="*/ 529 w 2465"/>
                    <a:gd name="T35" fmla="*/ 2214 h 2923"/>
                    <a:gd name="T36" fmla="*/ 633 w 2465"/>
                    <a:gd name="T37" fmla="*/ 2182 h 2923"/>
                    <a:gd name="T38" fmla="*/ 858 w 2465"/>
                    <a:gd name="T39" fmla="*/ 2185 h 2923"/>
                    <a:gd name="T40" fmla="*/ 905 w 2465"/>
                    <a:gd name="T41" fmla="*/ 2016 h 2923"/>
                    <a:gd name="T42" fmla="*/ 1066 w 2465"/>
                    <a:gd name="T43" fmla="*/ 2139 h 2923"/>
                    <a:gd name="T44" fmla="*/ 1171 w 2465"/>
                    <a:gd name="T45" fmla="*/ 2072 h 2923"/>
                    <a:gd name="T46" fmla="*/ 1349 w 2465"/>
                    <a:gd name="T47" fmla="*/ 2154 h 2923"/>
                    <a:gd name="T48" fmla="*/ 1430 w 2465"/>
                    <a:gd name="T49" fmla="*/ 2348 h 2923"/>
                    <a:gd name="T50" fmla="*/ 1549 w 2465"/>
                    <a:gd name="T51" fmla="*/ 2503 h 2923"/>
                    <a:gd name="T52" fmla="*/ 1825 w 2465"/>
                    <a:gd name="T53" fmla="*/ 2651 h 2923"/>
                    <a:gd name="T54" fmla="*/ 1944 w 2465"/>
                    <a:gd name="T55" fmla="*/ 2826 h 2923"/>
                    <a:gd name="T56" fmla="*/ 2136 w 2465"/>
                    <a:gd name="T57" fmla="*/ 2871 h 2923"/>
                    <a:gd name="T58" fmla="*/ 2324 w 2465"/>
                    <a:gd name="T59" fmla="*/ 2724 h 2923"/>
                    <a:gd name="T60" fmla="*/ 2320 w 2465"/>
                    <a:gd name="T61" fmla="*/ 2448 h 2923"/>
                    <a:gd name="T62" fmla="*/ 2387 w 2465"/>
                    <a:gd name="T63" fmla="*/ 2245 h 2923"/>
                    <a:gd name="T64" fmla="*/ 2465 w 2465"/>
                    <a:gd name="T65" fmla="*/ 2106 h 2923"/>
                    <a:gd name="T66" fmla="*/ 2259 w 2465"/>
                    <a:gd name="T67" fmla="*/ 1974 h 2923"/>
                    <a:gd name="T68" fmla="*/ 2154 w 2465"/>
                    <a:gd name="T69" fmla="*/ 1781 h 2923"/>
                    <a:gd name="T70" fmla="*/ 2063 w 2465"/>
                    <a:gd name="T71" fmla="*/ 1624 h 2923"/>
                    <a:gd name="T72" fmla="*/ 2135 w 2465"/>
                    <a:gd name="T73" fmla="*/ 1275 h 2923"/>
                    <a:gd name="T74" fmla="*/ 2087 w 2465"/>
                    <a:gd name="T75" fmla="*/ 1072 h 2923"/>
                    <a:gd name="T76" fmla="*/ 2164 w 2465"/>
                    <a:gd name="T77" fmla="*/ 1015 h 2923"/>
                    <a:gd name="T78" fmla="*/ 1847 w 2465"/>
                    <a:gd name="T79" fmla="*/ 984 h 2923"/>
                    <a:gd name="T80" fmla="*/ 1637 w 2465"/>
                    <a:gd name="T81" fmla="*/ 942 h 2923"/>
                    <a:gd name="T82" fmla="*/ 1487 w 2465"/>
                    <a:gd name="T83" fmla="*/ 1051 h 29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465" h="2923">
                      <a:moveTo>
                        <a:pt x="1365" y="971"/>
                      </a:moveTo>
                      <a:cubicBezTo>
                        <a:pt x="1379" y="947"/>
                        <a:pt x="1387" y="934"/>
                        <a:pt x="1402" y="910"/>
                      </a:cubicBezTo>
                      <a:cubicBezTo>
                        <a:pt x="1402" y="879"/>
                        <a:pt x="1403" y="864"/>
                        <a:pt x="1403" y="833"/>
                      </a:cubicBezTo>
                      <a:cubicBezTo>
                        <a:pt x="1383" y="790"/>
                        <a:pt x="1373" y="769"/>
                        <a:pt x="1353" y="726"/>
                      </a:cubicBezTo>
                      <a:cubicBezTo>
                        <a:pt x="1312" y="681"/>
                        <a:pt x="1291" y="659"/>
                        <a:pt x="1250" y="614"/>
                      </a:cubicBezTo>
                      <a:cubicBezTo>
                        <a:pt x="1267" y="595"/>
                        <a:pt x="1275" y="585"/>
                        <a:pt x="1292" y="566"/>
                      </a:cubicBezTo>
                      <a:cubicBezTo>
                        <a:pt x="1274" y="549"/>
                        <a:pt x="1265" y="541"/>
                        <a:pt x="1246" y="525"/>
                      </a:cubicBezTo>
                      <a:cubicBezTo>
                        <a:pt x="1270" y="511"/>
                        <a:pt x="1282" y="504"/>
                        <a:pt x="1306" y="491"/>
                      </a:cubicBezTo>
                      <a:cubicBezTo>
                        <a:pt x="1288" y="463"/>
                        <a:pt x="1279" y="449"/>
                        <a:pt x="1261" y="421"/>
                      </a:cubicBezTo>
                      <a:cubicBezTo>
                        <a:pt x="1221" y="409"/>
                        <a:pt x="1201" y="404"/>
                        <a:pt x="1161" y="392"/>
                      </a:cubicBezTo>
                      <a:cubicBezTo>
                        <a:pt x="1176" y="368"/>
                        <a:pt x="1183" y="356"/>
                        <a:pt x="1198" y="332"/>
                      </a:cubicBezTo>
                      <a:cubicBezTo>
                        <a:pt x="1201" y="309"/>
                        <a:pt x="1203" y="297"/>
                        <a:pt x="1206" y="274"/>
                      </a:cubicBezTo>
                      <a:cubicBezTo>
                        <a:pt x="1184" y="281"/>
                        <a:pt x="1173" y="284"/>
                        <a:pt x="1152" y="291"/>
                      </a:cubicBezTo>
                      <a:cubicBezTo>
                        <a:pt x="1141" y="269"/>
                        <a:pt x="1135" y="258"/>
                        <a:pt x="1124" y="236"/>
                      </a:cubicBezTo>
                      <a:cubicBezTo>
                        <a:pt x="1125" y="208"/>
                        <a:pt x="1125" y="194"/>
                        <a:pt x="1126" y="166"/>
                      </a:cubicBezTo>
                      <a:cubicBezTo>
                        <a:pt x="1089" y="150"/>
                        <a:pt x="1070" y="142"/>
                        <a:pt x="1032" y="126"/>
                      </a:cubicBezTo>
                      <a:cubicBezTo>
                        <a:pt x="1011" y="127"/>
                        <a:pt x="1000" y="127"/>
                        <a:pt x="979" y="127"/>
                      </a:cubicBezTo>
                      <a:cubicBezTo>
                        <a:pt x="985" y="153"/>
                        <a:pt x="989" y="166"/>
                        <a:pt x="995" y="193"/>
                      </a:cubicBezTo>
                      <a:cubicBezTo>
                        <a:pt x="971" y="195"/>
                        <a:pt x="959" y="196"/>
                        <a:pt x="936" y="198"/>
                      </a:cubicBezTo>
                      <a:cubicBezTo>
                        <a:pt x="908" y="176"/>
                        <a:pt x="894" y="165"/>
                        <a:pt x="866" y="144"/>
                      </a:cubicBezTo>
                      <a:cubicBezTo>
                        <a:pt x="811" y="147"/>
                        <a:pt x="784" y="149"/>
                        <a:pt x="729" y="153"/>
                      </a:cubicBezTo>
                      <a:cubicBezTo>
                        <a:pt x="719" y="93"/>
                        <a:pt x="714" y="64"/>
                        <a:pt x="704" y="4"/>
                      </a:cubicBezTo>
                      <a:cubicBezTo>
                        <a:pt x="666" y="3"/>
                        <a:pt x="647" y="2"/>
                        <a:pt x="609" y="0"/>
                      </a:cubicBezTo>
                      <a:cubicBezTo>
                        <a:pt x="576" y="69"/>
                        <a:pt x="560" y="104"/>
                        <a:pt x="527" y="173"/>
                      </a:cubicBezTo>
                      <a:cubicBezTo>
                        <a:pt x="444" y="152"/>
                        <a:pt x="403" y="142"/>
                        <a:pt x="320" y="122"/>
                      </a:cubicBezTo>
                      <a:cubicBezTo>
                        <a:pt x="324" y="139"/>
                        <a:pt x="327" y="148"/>
                        <a:pt x="331" y="164"/>
                      </a:cubicBezTo>
                      <a:cubicBezTo>
                        <a:pt x="345" y="266"/>
                        <a:pt x="352" y="317"/>
                        <a:pt x="366" y="419"/>
                      </a:cubicBezTo>
                      <a:cubicBezTo>
                        <a:pt x="326" y="467"/>
                        <a:pt x="306" y="491"/>
                        <a:pt x="265" y="539"/>
                      </a:cubicBezTo>
                      <a:cubicBezTo>
                        <a:pt x="270" y="578"/>
                        <a:pt x="272" y="597"/>
                        <a:pt x="276" y="636"/>
                      </a:cubicBezTo>
                      <a:cubicBezTo>
                        <a:pt x="304" y="654"/>
                        <a:pt x="318" y="663"/>
                        <a:pt x="346" y="681"/>
                      </a:cubicBezTo>
                      <a:cubicBezTo>
                        <a:pt x="342" y="715"/>
                        <a:pt x="340" y="733"/>
                        <a:pt x="336" y="768"/>
                      </a:cubicBezTo>
                      <a:cubicBezTo>
                        <a:pt x="335" y="799"/>
                        <a:pt x="335" y="815"/>
                        <a:pt x="334" y="847"/>
                      </a:cubicBezTo>
                      <a:cubicBezTo>
                        <a:pt x="282" y="852"/>
                        <a:pt x="256" y="854"/>
                        <a:pt x="204" y="859"/>
                      </a:cubicBezTo>
                      <a:cubicBezTo>
                        <a:pt x="213" y="890"/>
                        <a:pt x="218" y="906"/>
                        <a:pt x="228" y="937"/>
                      </a:cubicBezTo>
                      <a:cubicBezTo>
                        <a:pt x="234" y="975"/>
                        <a:pt x="237" y="993"/>
                        <a:pt x="243" y="1031"/>
                      </a:cubicBezTo>
                      <a:cubicBezTo>
                        <a:pt x="146" y="1111"/>
                        <a:pt x="97" y="1151"/>
                        <a:pt x="0" y="1231"/>
                      </a:cubicBezTo>
                      <a:cubicBezTo>
                        <a:pt x="15" y="1266"/>
                        <a:pt x="22" y="1284"/>
                        <a:pt x="37" y="1319"/>
                      </a:cubicBezTo>
                      <a:cubicBezTo>
                        <a:pt x="50" y="1341"/>
                        <a:pt x="56" y="1352"/>
                        <a:pt x="69" y="1374"/>
                      </a:cubicBezTo>
                      <a:cubicBezTo>
                        <a:pt x="114" y="1411"/>
                        <a:pt x="137" y="1429"/>
                        <a:pt x="181" y="1467"/>
                      </a:cubicBezTo>
                      <a:cubicBezTo>
                        <a:pt x="202" y="1453"/>
                        <a:pt x="212" y="1447"/>
                        <a:pt x="232" y="1433"/>
                      </a:cubicBezTo>
                      <a:cubicBezTo>
                        <a:pt x="260" y="1452"/>
                        <a:pt x="274" y="1461"/>
                        <a:pt x="303" y="1479"/>
                      </a:cubicBezTo>
                      <a:cubicBezTo>
                        <a:pt x="294" y="1506"/>
                        <a:pt x="290" y="1519"/>
                        <a:pt x="281" y="1546"/>
                      </a:cubicBezTo>
                      <a:cubicBezTo>
                        <a:pt x="300" y="1582"/>
                        <a:pt x="310" y="1600"/>
                        <a:pt x="330" y="1637"/>
                      </a:cubicBezTo>
                      <a:cubicBezTo>
                        <a:pt x="334" y="1672"/>
                        <a:pt x="337" y="1689"/>
                        <a:pt x="341" y="1724"/>
                      </a:cubicBezTo>
                      <a:cubicBezTo>
                        <a:pt x="386" y="1744"/>
                        <a:pt x="409" y="1754"/>
                        <a:pt x="454" y="1775"/>
                      </a:cubicBezTo>
                      <a:cubicBezTo>
                        <a:pt x="346" y="1813"/>
                        <a:pt x="293" y="1833"/>
                        <a:pt x="185" y="1872"/>
                      </a:cubicBezTo>
                      <a:cubicBezTo>
                        <a:pt x="184" y="1939"/>
                        <a:pt x="184" y="1973"/>
                        <a:pt x="183" y="2041"/>
                      </a:cubicBezTo>
                      <a:cubicBezTo>
                        <a:pt x="215" y="2044"/>
                        <a:pt x="231" y="2046"/>
                        <a:pt x="263" y="2049"/>
                      </a:cubicBezTo>
                      <a:cubicBezTo>
                        <a:pt x="285" y="2060"/>
                        <a:pt x="295" y="2066"/>
                        <a:pt x="317" y="2077"/>
                      </a:cubicBezTo>
                      <a:cubicBezTo>
                        <a:pt x="331" y="2057"/>
                        <a:pt x="337" y="2048"/>
                        <a:pt x="351" y="2028"/>
                      </a:cubicBezTo>
                      <a:cubicBezTo>
                        <a:pt x="394" y="2024"/>
                        <a:pt x="416" y="2022"/>
                        <a:pt x="459" y="2018"/>
                      </a:cubicBezTo>
                      <a:cubicBezTo>
                        <a:pt x="491" y="2032"/>
                        <a:pt x="507" y="2039"/>
                        <a:pt x="538" y="2053"/>
                      </a:cubicBezTo>
                      <a:cubicBezTo>
                        <a:pt x="546" y="2098"/>
                        <a:pt x="550" y="2120"/>
                        <a:pt x="558" y="2164"/>
                      </a:cubicBezTo>
                      <a:cubicBezTo>
                        <a:pt x="547" y="2184"/>
                        <a:pt x="541" y="2194"/>
                        <a:pt x="529" y="2214"/>
                      </a:cubicBezTo>
                      <a:cubicBezTo>
                        <a:pt x="534" y="2232"/>
                        <a:pt x="536" y="2241"/>
                        <a:pt x="541" y="2259"/>
                      </a:cubicBezTo>
                      <a:cubicBezTo>
                        <a:pt x="558" y="2261"/>
                        <a:pt x="566" y="2262"/>
                        <a:pt x="583" y="2264"/>
                      </a:cubicBezTo>
                      <a:cubicBezTo>
                        <a:pt x="603" y="2231"/>
                        <a:pt x="613" y="2214"/>
                        <a:pt x="633" y="2182"/>
                      </a:cubicBezTo>
                      <a:cubicBezTo>
                        <a:pt x="685" y="2191"/>
                        <a:pt x="711" y="2195"/>
                        <a:pt x="762" y="2205"/>
                      </a:cubicBezTo>
                      <a:cubicBezTo>
                        <a:pt x="769" y="2181"/>
                        <a:pt x="772" y="2169"/>
                        <a:pt x="779" y="2145"/>
                      </a:cubicBezTo>
                      <a:cubicBezTo>
                        <a:pt x="811" y="2161"/>
                        <a:pt x="827" y="2169"/>
                        <a:pt x="858" y="2185"/>
                      </a:cubicBezTo>
                      <a:cubicBezTo>
                        <a:pt x="870" y="2144"/>
                        <a:pt x="876" y="2124"/>
                        <a:pt x="888" y="2084"/>
                      </a:cubicBezTo>
                      <a:cubicBezTo>
                        <a:pt x="872" y="2071"/>
                        <a:pt x="863" y="2065"/>
                        <a:pt x="847" y="2053"/>
                      </a:cubicBezTo>
                      <a:cubicBezTo>
                        <a:pt x="870" y="2038"/>
                        <a:pt x="882" y="2031"/>
                        <a:pt x="905" y="2016"/>
                      </a:cubicBezTo>
                      <a:cubicBezTo>
                        <a:pt x="927" y="2029"/>
                        <a:pt x="938" y="2035"/>
                        <a:pt x="959" y="2048"/>
                      </a:cubicBezTo>
                      <a:cubicBezTo>
                        <a:pt x="970" y="2081"/>
                        <a:pt x="976" y="2097"/>
                        <a:pt x="988" y="2130"/>
                      </a:cubicBezTo>
                      <a:cubicBezTo>
                        <a:pt x="1019" y="2133"/>
                        <a:pt x="1035" y="2135"/>
                        <a:pt x="1066" y="2139"/>
                      </a:cubicBezTo>
                      <a:cubicBezTo>
                        <a:pt x="1077" y="2119"/>
                        <a:pt x="1082" y="2109"/>
                        <a:pt x="1092" y="2089"/>
                      </a:cubicBezTo>
                      <a:cubicBezTo>
                        <a:pt x="1087" y="2057"/>
                        <a:pt x="1085" y="2042"/>
                        <a:pt x="1080" y="2010"/>
                      </a:cubicBezTo>
                      <a:cubicBezTo>
                        <a:pt x="1116" y="2035"/>
                        <a:pt x="1135" y="2047"/>
                        <a:pt x="1171" y="2072"/>
                      </a:cubicBezTo>
                      <a:cubicBezTo>
                        <a:pt x="1184" y="2060"/>
                        <a:pt x="1191" y="2054"/>
                        <a:pt x="1205" y="2041"/>
                      </a:cubicBezTo>
                      <a:cubicBezTo>
                        <a:pt x="1227" y="2077"/>
                        <a:pt x="1239" y="2095"/>
                        <a:pt x="1262" y="2131"/>
                      </a:cubicBezTo>
                      <a:cubicBezTo>
                        <a:pt x="1297" y="2140"/>
                        <a:pt x="1314" y="2145"/>
                        <a:pt x="1349" y="2154"/>
                      </a:cubicBezTo>
                      <a:cubicBezTo>
                        <a:pt x="1357" y="2194"/>
                        <a:pt x="1360" y="2213"/>
                        <a:pt x="1368" y="2253"/>
                      </a:cubicBezTo>
                      <a:cubicBezTo>
                        <a:pt x="1385" y="2265"/>
                        <a:pt x="1393" y="2271"/>
                        <a:pt x="1410" y="2284"/>
                      </a:cubicBezTo>
                      <a:cubicBezTo>
                        <a:pt x="1418" y="2309"/>
                        <a:pt x="1422" y="2322"/>
                        <a:pt x="1430" y="2348"/>
                      </a:cubicBezTo>
                      <a:cubicBezTo>
                        <a:pt x="1410" y="2377"/>
                        <a:pt x="1400" y="2392"/>
                        <a:pt x="1379" y="2421"/>
                      </a:cubicBezTo>
                      <a:cubicBezTo>
                        <a:pt x="1422" y="2463"/>
                        <a:pt x="1444" y="2484"/>
                        <a:pt x="1487" y="2526"/>
                      </a:cubicBezTo>
                      <a:cubicBezTo>
                        <a:pt x="1511" y="2517"/>
                        <a:pt x="1524" y="2512"/>
                        <a:pt x="1549" y="2503"/>
                      </a:cubicBezTo>
                      <a:cubicBezTo>
                        <a:pt x="1648" y="2531"/>
                        <a:pt x="1698" y="2545"/>
                        <a:pt x="1797" y="2572"/>
                      </a:cubicBezTo>
                      <a:cubicBezTo>
                        <a:pt x="1810" y="2572"/>
                        <a:pt x="1817" y="2572"/>
                        <a:pt x="1830" y="2572"/>
                      </a:cubicBezTo>
                      <a:cubicBezTo>
                        <a:pt x="1828" y="2604"/>
                        <a:pt x="1827" y="2619"/>
                        <a:pt x="1825" y="2651"/>
                      </a:cubicBezTo>
                      <a:cubicBezTo>
                        <a:pt x="1840" y="2669"/>
                        <a:pt x="1847" y="2678"/>
                        <a:pt x="1862" y="2696"/>
                      </a:cubicBezTo>
                      <a:cubicBezTo>
                        <a:pt x="1884" y="2709"/>
                        <a:pt x="1894" y="2716"/>
                        <a:pt x="1916" y="2729"/>
                      </a:cubicBezTo>
                      <a:cubicBezTo>
                        <a:pt x="1927" y="2768"/>
                        <a:pt x="1933" y="2787"/>
                        <a:pt x="1944" y="2826"/>
                      </a:cubicBezTo>
                      <a:cubicBezTo>
                        <a:pt x="1948" y="2862"/>
                        <a:pt x="1949" y="2880"/>
                        <a:pt x="1952" y="2916"/>
                      </a:cubicBezTo>
                      <a:cubicBezTo>
                        <a:pt x="1975" y="2919"/>
                        <a:pt x="1987" y="2920"/>
                        <a:pt x="2010" y="2923"/>
                      </a:cubicBezTo>
                      <a:cubicBezTo>
                        <a:pt x="2060" y="2902"/>
                        <a:pt x="2086" y="2892"/>
                        <a:pt x="2136" y="2871"/>
                      </a:cubicBezTo>
                      <a:cubicBezTo>
                        <a:pt x="2171" y="2883"/>
                        <a:pt x="2188" y="2889"/>
                        <a:pt x="2223" y="2900"/>
                      </a:cubicBezTo>
                      <a:cubicBezTo>
                        <a:pt x="2266" y="2853"/>
                        <a:pt x="2287" y="2829"/>
                        <a:pt x="2329" y="2781"/>
                      </a:cubicBezTo>
                      <a:cubicBezTo>
                        <a:pt x="2327" y="2758"/>
                        <a:pt x="2326" y="2747"/>
                        <a:pt x="2324" y="2724"/>
                      </a:cubicBezTo>
                      <a:cubicBezTo>
                        <a:pt x="2333" y="2707"/>
                        <a:pt x="2338" y="2699"/>
                        <a:pt x="2347" y="2683"/>
                      </a:cubicBezTo>
                      <a:cubicBezTo>
                        <a:pt x="2334" y="2643"/>
                        <a:pt x="2327" y="2624"/>
                        <a:pt x="2313" y="2584"/>
                      </a:cubicBezTo>
                      <a:cubicBezTo>
                        <a:pt x="2316" y="2530"/>
                        <a:pt x="2317" y="2502"/>
                        <a:pt x="2320" y="2448"/>
                      </a:cubicBezTo>
                      <a:cubicBezTo>
                        <a:pt x="2325" y="2399"/>
                        <a:pt x="2328" y="2374"/>
                        <a:pt x="2333" y="2325"/>
                      </a:cubicBezTo>
                      <a:cubicBezTo>
                        <a:pt x="2357" y="2321"/>
                        <a:pt x="2368" y="2318"/>
                        <a:pt x="2392" y="2314"/>
                      </a:cubicBezTo>
                      <a:cubicBezTo>
                        <a:pt x="2390" y="2286"/>
                        <a:pt x="2389" y="2272"/>
                        <a:pt x="2387" y="2245"/>
                      </a:cubicBezTo>
                      <a:cubicBezTo>
                        <a:pt x="2410" y="2238"/>
                        <a:pt x="2422" y="2234"/>
                        <a:pt x="2446" y="2227"/>
                      </a:cubicBezTo>
                      <a:cubicBezTo>
                        <a:pt x="2434" y="2201"/>
                        <a:pt x="2429" y="2188"/>
                        <a:pt x="2417" y="2162"/>
                      </a:cubicBezTo>
                      <a:cubicBezTo>
                        <a:pt x="2436" y="2140"/>
                        <a:pt x="2446" y="2128"/>
                        <a:pt x="2465" y="2106"/>
                      </a:cubicBezTo>
                      <a:cubicBezTo>
                        <a:pt x="2432" y="2102"/>
                        <a:pt x="2416" y="2100"/>
                        <a:pt x="2383" y="2096"/>
                      </a:cubicBezTo>
                      <a:cubicBezTo>
                        <a:pt x="2339" y="2074"/>
                        <a:pt x="2317" y="2062"/>
                        <a:pt x="2273" y="2040"/>
                      </a:cubicBezTo>
                      <a:cubicBezTo>
                        <a:pt x="2267" y="2013"/>
                        <a:pt x="2264" y="2000"/>
                        <a:pt x="2259" y="1974"/>
                      </a:cubicBezTo>
                      <a:cubicBezTo>
                        <a:pt x="2253" y="1947"/>
                        <a:pt x="2251" y="1934"/>
                        <a:pt x="2245" y="1908"/>
                      </a:cubicBezTo>
                      <a:cubicBezTo>
                        <a:pt x="2208" y="1891"/>
                        <a:pt x="2189" y="1883"/>
                        <a:pt x="2152" y="1866"/>
                      </a:cubicBezTo>
                      <a:cubicBezTo>
                        <a:pt x="2153" y="1832"/>
                        <a:pt x="2153" y="1815"/>
                        <a:pt x="2154" y="1781"/>
                      </a:cubicBezTo>
                      <a:cubicBezTo>
                        <a:pt x="2138" y="1747"/>
                        <a:pt x="2130" y="1730"/>
                        <a:pt x="2114" y="1697"/>
                      </a:cubicBezTo>
                      <a:cubicBezTo>
                        <a:pt x="2091" y="1696"/>
                        <a:pt x="2079" y="1696"/>
                        <a:pt x="2055" y="1696"/>
                      </a:cubicBezTo>
                      <a:cubicBezTo>
                        <a:pt x="2058" y="1667"/>
                        <a:pt x="2060" y="1653"/>
                        <a:pt x="2063" y="1624"/>
                      </a:cubicBezTo>
                      <a:cubicBezTo>
                        <a:pt x="2096" y="1606"/>
                        <a:pt x="2112" y="1597"/>
                        <a:pt x="2146" y="1579"/>
                      </a:cubicBezTo>
                      <a:cubicBezTo>
                        <a:pt x="2142" y="1513"/>
                        <a:pt x="2141" y="1480"/>
                        <a:pt x="2137" y="1414"/>
                      </a:cubicBezTo>
                      <a:cubicBezTo>
                        <a:pt x="2136" y="1359"/>
                        <a:pt x="2136" y="1331"/>
                        <a:pt x="2135" y="1275"/>
                      </a:cubicBezTo>
                      <a:cubicBezTo>
                        <a:pt x="2142" y="1247"/>
                        <a:pt x="2146" y="1233"/>
                        <a:pt x="2154" y="1205"/>
                      </a:cubicBezTo>
                      <a:cubicBezTo>
                        <a:pt x="2131" y="1184"/>
                        <a:pt x="2119" y="1173"/>
                        <a:pt x="2096" y="1151"/>
                      </a:cubicBezTo>
                      <a:cubicBezTo>
                        <a:pt x="2092" y="1119"/>
                        <a:pt x="2090" y="1103"/>
                        <a:pt x="2087" y="1072"/>
                      </a:cubicBezTo>
                      <a:cubicBezTo>
                        <a:pt x="2114" y="1094"/>
                        <a:pt x="2128" y="1105"/>
                        <a:pt x="2156" y="1128"/>
                      </a:cubicBezTo>
                      <a:cubicBezTo>
                        <a:pt x="2168" y="1096"/>
                        <a:pt x="2175" y="1080"/>
                        <a:pt x="2187" y="1047"/>
                      </a:cubicBezTo>
                      <a:cubicBezTo>
                        <a:pt x="2178" y="1034"/>
                        <a:pt x="2174" y="1028"/>
                        <a:pt x="2164" y="1015"/>
                      </a:cubicBezTo>
                      <a:cubicBezTo>
                        <a:pt x="2139" y="991"/>
                        <a:pt x="2127" y="978"/>
                        <a:pt x="2101" y="954"/>
                      </a:cubicBezTo>
                      <a:cubicBezTo>
                        <a:pt x="2054" y="972"/>
                        <a:pt x="2030" y="982"/>
                        <a:pt x="1982" y="1000"/>
                      </a:cubicBezTo>
                      <a:cubicBezTo>
                        <a:pt x="1928" y="994"/>
                        <a:pt x="1901" y="991"/>
                        <a:pt x="1847" y="984"/>
                      </a:cubicBezTo>
                      <a:cubicBezTo>
                        <a:pt x="1817" y="971"/>
                        <a:pt x="1802" y="965"/>
                        <a:pt x="1772" y="952"/>
                      </a:cubicBezTo>
                      <a:cubicBezTo>
                        <a:pt x="1750" y="959"/>
                        <a:pt x="1740" y="963"/>
                        <a:pt x="1718" y="970"/>
                      </a:cubicBezTo>
                      <a:cubicBezTo>
                        <a:pt x="1686" y="959"/>
                        <a:pt x="1669" y="953"/>
                        <a:pt x="1637" y="942"/>
                      </a:cubicBezTo>
                      <a:cubicBezTo>
                        <a:pt x="1626" y="979"/>
                        <a:pt x="1621" y="998"/>
                        <a:pt x="1611" y="1035"/>
                      </a:cubicBezTo>
                      <a:cubicBezTo>
                        <a:pt x="1573" y="1052"/>
                        <a:pt x="1554" y="1061"/>
                        <a:pt x="1516" y="1078"/>
                      </a:cubicBezTo>
                      <a:cubicBezTo>
                        <a:pt x="1504" y="1067"/>
                        <a:pt x="1498" y="1062"/>
                        <a:pt x="1487" y="1051"/>
                      </a:cubicBezTo>
                      <a:cubicBezTo>
                        <a:pt x="1466" y="1051"/>
                        <a:pt x="1455" y="1051"/>
                        <a:pt x="1434" y="1051"/>
                      </a:cubicBezTo>
                      <a:cubicBezTo>
                        <a:pt x="1406" y="1019"/>
                        <a:pt x="1392" y="1003"/>
                        <a:pt x="1365" y="971"/>
                      </a:cubicBezTo>
                    </a:path>
                  </a:pathLst>
                </a:custGeom>
                <a:solidFill>
                  <a:srgbClr val="86660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sokołowski"/>
                <p:cNvSpPr>
                  <a:spLocks/>
                </p:cNvSpPr>
                <p:nvPr/>
              </p:nvSpPr>
              <p:spPr bwMode="auto">
                <a:xfrm>
                  <a:off x="4832859" y="2325006"/>
                  <a:ext cx="952944" cy="1100739"/>
                </a:xfrm>
                <a:custGeom>
                  <a:avLst/>
                  <a:gdLst>
                    <a:gd name="T0" fmla="*/ 2721 w 2978"/>
                    <a:gd name="T1" fmla="*/ 1714 h 3430"/>
                    <a:gd name="T2" fmla="*/ 2657 w 2978"/>
                    <a:gd name="T3" fmla="*/ 1184 h 3430"/>
                    <a:gd name="T4" fmla="*/ 2482 w 2978"/>
                    <a:gd name="T5" fmla="*/ 886 h 3430"/>
                    <a:gd name="T6" fmla="*/ 2234 w 2978"/>
                    <a:gd name="T7" fmla="*/ 669 h 3430"/>
                    <a:gd name="T8" fmla="*/ 2046 w 2978"/>
                    <a:gd name="T9" fmla="*/ 584 h 3430"/>
                    <a:gd name="T10" fmla="*/ 1934 w 2978"/>
                    <a:gd name="T11" fmla="*/ 281 h 3430"/>
                    <a:gd name="T12" fmla="*/ 1513 w 2978"/>
                    <a:gd name="T13" fmla="*/ 172 h 3430"/>
                    <a:gd name="T14" fmla="*/ 1047 w 2978"/>
                    <a:gd name="T15" fmla="*/ 16 h 3430"/>
                    <a:gd name="T16" fmla="*/ 858 w 2978"/>
                    <a:gd name="T17" fmla="*/ 56 h 3430"/>
                    <a:gd name="T18" fmla="*/ 655 w 2978"/>
                    <a:gd name="T19" fmla="*/ 101 h 3430"/>
                    <a:gd name="T20" fmla="*/ 370 w 2978"/>
                    <a:gd name="T21" fmla="*/ 342 h 3430"/>
                    <a:gd name="T22" fmla="*/ 382 w 2978"/>
                    <a:gd name="T23" fmla="*/ 537 h 3430"/>
                    <a:gd name="T24" fmla="*/ 25 w 2978"/>
                    <a:gd name="T25" fmla="*/ 782 h 3430"/>
                    <a:gd name="T26" fmla="*/ 96 w 2978"/>
                    <a:gd name="T27" fmla="*/ 952 h 3430"/>
                    <a:gd name="T28" fmla="*/ 306 w 2978"/>
                    <a:gd name="T29" fmla="*/ 1109 h 3430"/>
                    <a:gd name="T30" fmla="*/ 393 w 2978"/>
                    <a:gd name="T31" fmla="*/ 1226 h 3430"/>
                    <a:gd name="T32" fmla="*/ 489 w 2978"/>
                    <a:gd name="T33" fmla="*/ 1378 h 3430"/>
                    <a:gd name="T34" fmla="*/ 602 w 2978"/>
                    <a:gd name="T35" fmla="*/ 1542 h 3430"/>
                    <a:gd name="T36" fmla="*/ 738 w 2978"/>
                    <a:gd name="T37" fmla="*/ 1642 h 3430"/>
                    <a:gd name="T38" fmla="*/ 789 w 2978"/>
                    <a:gd name="T39" fmla="*/ 1795 h 3430"/>
                    <a:gd name="T40" fmla="*/ 932 w 2978"/>
                    <a:gd name="T41" fmla="*/ 1782 h 3430"/>
                    <a:gd name="T42" fmla="*/ 978 w 2978"/>
                    <a:gd name="T43" fmla="*/ 2006 h 3430"/>
                    <a:gd name="T44" fmla="*/ 933 w 2978"/>
                    <a:gd name="T45" fmla="*/ 2119 h 3430"/>
                    <a:gd name="T46" fmla="*/ 515 w 2978"/>
                    <a:gd name="T47" fmla="*/ 2414 h 3430"/>
                    <a:gd name="T48" fmla="*/ 705 w 2978"/>
                    <a:gd name="T49" fmla="*/ 2715 h 3430"/>
                    <a:gd name="T50" fmla="*/ 544 w 2978"/>
                    <a:gd name="T51" fmla="*/ 2974 h 3430"/>
                    <a:gd name="T52" fmla="*/ 519 w 2978"/>
                    <a:gd name="T53" fmla="*/ 3062 h 3430"/>
                    <a:gd name="T54" fmla="*/ 757 w 2978"/>
                    <a:gd name="T55" fmla="*/ 3200 h 3430"/>
                    <a:gd name="T56" fmla="*/ 933 w 2978"/>
                    <a:gd name="T57" fmla="*/ 3320 h 3430"/>
                    <a:gd name="T58" fmla="*/ 1169 w 2978"/>
                    <a:gd name="T59" fmla="*/ 3430 h 3430"/>
                    <a:gd name="T60" fmla="*/ 1328 w 2978"/>
                    <a:gd name="T61" fmla="*/ 3318 h 3430"/>
                    <a:gd name="T62" fmla="*/ 1459 w 2978"/>
                    <a:gd name="T63" fmla="*/ 3177 h 3430"/>
                    <a:gd name="T64" fmla="*/ 1578 w 2978"/>
                    <a:gd name="T65" fmla="*/ 3285 h 3430"/>
                    <a:gd name="T66" fmla="*/ 1934 w 2978"/>
                    <a:gd name="T67" fmla="*/ 3253 h 3430"/>
                    <a:gd name="T68" fmla="*/ 2029 w 2978"/>
                    <a:gd name="T69" fmla="*/ 3104 h 3430"/>
                    <a:gd name="T70" fmla="*/ 2202 w 2978"/>
                    <a:gd name="T71" fmla="*/ 3166 h 3430"/>
                    <a:gd name="T72" fmla="*/ 2505 w 2978"/>
                    <a:gd name="T73" fmla="*/ 3085 h 3430"/>
                    <a:gd name="T74" fmla="*/ 2675 w 2978"/>
                    <a:gd name="T75" fmla="*/ 2947 h 3430"/>
                    <a:gd name="T76" fmla="*/ 2913 w 2978"/>
                    <a:gd name="T77" fmla="*/ 2694 h 3430"/>
                    <a:gd name="T78" fmla="*/ 2786 w 2978"/>
                    <a:gd name="T79" fmla="*/ 2590 h 3430"/>
                    <a:gd name="T80" fmla="*/ 2946 w 2978"/>
                    <a:gd name="T81" fmla="*/ 2506 h 3430"/>
                    <a:gd name="T82" fmla="*/ 2880 w 2978"/>
                    <a:gd name="T83" fmla="*/ 2233 h 3430"/>
                    <a:gd name="T84" fmla="*/ 2889 w 2978"/>
                    <a:gd name="T85" fmla="*/ 1833 h 3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978" h="3430">
                      <a:moveTo>
                        <a:pt x="2820" y="1888"/>
                      </a:moveTo>
                      <a:cubicBezTo>
                        <a:pt x="2804" y="1845"/>
                        <a:pt x="2797" y="1823"/>
                        <a:pt x="2781" y="1780"/>
                      </a:cubicBezTo>
                      <a:cubicBezTo>
                        <a:pt x="2757" y="1753"/>
                        <a:pt x="2745" y="1740"/>
                        <a:pt x="2721" y="1714"/>
                      </a:cubicBezTo>
                      <a:cubicBezTo>
                        <a:pt x="2743" y="1627"/>
                        <a:pt x="2753" y="1583"/>
                        <a:pt x="2775" y="1496"/>
                      </a:cubicBezTo>
                      <a:cubicBezTo>
                        <a:pt x="2793" y="1447"/>
                        <a:pt x="2802" y="1423"/>
                        <a:pt x="2820" y="1374"/>
                      </a:cubicBezTo>
                      <a:cubicBezTo>
                        <a:pt x="2755" y="1298"/>
                        <a:pt x="2722" y="1260"/>
                        <a:pt x="2657" y="1184"/>
                      </a:cubicBezTo>
                      <a:cubicBezTo>
                        <a:pt x="2639" y="1133"/>
                        <a:pt x="2631" y="1108"/>
                        <a:pt x="2613" y="1058"/>
                      </a:cubicBezTo>
                      <a:cubicBezTo>
                        <a:pt x="2578" y="1044"/>
                        <a:pt x="2561" y="1037"/>
                        <a:pt x="2526" y="1024"/>
                      </a:cubicBezTo>
                      <a:cubicBezTo>
                        <a:pt x="2509" y="969"/>
                        <a:pt x="2500" y="941"/>
                        <a:pt x="2482" y="886"/>
                      </a:cubicBezTo>
                      <a:cubicBezTo>
                        <a:pt x="2438" y="865"/>
                        <a:pt x="2416" y="855"/>
                        <a:pt x="2372" y="834"/>
                      </a:cubicBezTo>
                      <a:cubicBezTo>
                        <a:pt x="2326" y="804"/>
                        <a:pt x="2303" y="789"/>
                        <a:pt x="2257" y="759"/>
                      </a:cubicBezTo>
                      <a:cubicBezTo>
                        <a:pt x="2248" y="723"/>
                        <a:pt x="2243" y="705"/>
                        <a:pt x="2234" y="669"/>
                      </a:cubicBezTo>
                      <a:cubicBezTo>
                        <a:pt x="2203" y="663"/>
                        <a:pt x="2187" y="660"/>
                        <a:pt x="2157" y="653"/>
                      </a:cubicBezTo>
                      <a:cubicBezTo>
                        <a:pt x="2142" y="622"/>
                        <a:pt x="2135" y="607"/>
                        <a:pt x="2120" y="576"/>
                      </a:cubicBezTo>
                      <a:cubicBezTo>
                        <a:pt x="2091" y="579"/>
                        <a:pt x="2076" y="581"/>
                        <a:pt x="2046" y="584"/>
                      </a:cubicBezTo>
                      <a:cubicBezTo>
                        <a:pt x="2049" y="543"/>
                        <a:pt x="2051" y="523"/>
                        <a:pt x="2054" y="482"/>
                      </a:cubicBezTo>
                      <a:cubicBezTo>
                        <a:pt x="2016" y="433"/>
                        <a:pt x="1997" y="408"/>
                        <a:pt x="1959" y="358"/>
                      </a:cubicBezTo>
                      <a:cubicBezTo>
                        <a:pt x="1949" y="328"/>
                        <a:pt x="1944" y="312"/>
                        <a:pt x="1934" y="281"/>
                      </a:cubicBezTo>
                      <a:cubicBezTo>
                        <a:pt x="1875" y="261"/>
                        <a:pt x="1845" y="251"/>
                        <a:pt x="1785" y="231"/>
                      </a:cubicBezTo>
                      <a:cubicBezTo>
                        <a:pt x="1694" y="236"/>
                        <a:pt x="1649" y="238"/>
                        <a:pt x="1558" y="243"/>
                      </a:cubicBezTo>
                      <a:cubicBezTo>
                        <a:pt x="1540" y="215"/>
                        <a:pt x="1531" y="201"/>
                        <a:pt x="1513" y="172"/>
                      </a:cubicBezTo>
                      <a:cubicBezTo>
                        <a:pt x="1429" y="146"/>
                        <a:pt x="1387" y="132"/>
                        <a:pt x="1302" y="106"/>
                      </a:cubicBezTo>
                      <a:cubicBezTo>
                        <a:pt x="1287" y="70"/>
                        <a:pt x="1280" y="53"/>
                        <a:pt x="1264" y="17"/>
                      </a:cubicBezTo>
                      <a:cubicBezTo>
                        <a:pt x="1178" y="17"/>
                        <a:pt x="1134" y="17"/>
                        <a:pt x="1047" y="16"/>
                      </a:cubicBezTo>
                      <a:cubicBezTo>
                        <a:pt x="1013" y="46"/>
                        <a:pt x="996" y="60"/>
                        <a:pt x="962" y="89"/>
                      </a:cubicBezTo>
                      <a:cubicBezTo>
                        <a:pt x="962" y="54"/>
                        <a:pt x="962" y="36"/>
                        <a:pt x="961" y="0"/>
                      </a:cubicBezTo>
                      <a:cubicBezTo>
                        <a:pt x="920" y="22"/>
                        <a:pt x="900" y="34"/>
                        <a:pt x="858" y="56"/>
                      </a:cubicBezTo>
                      <a:cubicBezTo>
                        <a:pt x="833" y="56"/>
                        <a:pt x="821" y="57"/>
                        <a:pt x="796" y="57"/>
                      </a:cubicBezTo>
                      <a:cubicBezTo>
                        <a:pt x="772" y="79"/>
                        <a:pt x="760" y="90"/>
                        <a:pt x="736" y="112"/>
                      </a:cubicBezTo>
                      <a:cubicBezTo>
                        <a:pt x="704" y="107"/>
                        <a:pt x="687" y="105"/>
                        <a:pt x="655" y="101"/>
                      </a:cubicBezTo>
                      <a:cubicBezTo>
                        <a:pt x="547" y="155"/>
                        <a:pt x="492" y="182"/>
                        <a:pt x="383" y="236"/>
                      </a:cubicBezTo>
                      <a:cubicBezTo>
                        <a:pt x="362" y="238"/>
                        <a:pt x="352" y="240"/>
                        <a:pt x="332" y="242"/>
                      </a:cubicBezTo>
                      <a:cubicBezTo>
                        <a:pt x="347" y="282"/>
                        <a:pt x="355" y="302"/>
                        <a:pt x="370" y="342"/>
                      </a:cubicBezTo>
                      <a:cubicBezTo>
                        <a:pt x="365" y="383"/>
                        <a:pt x="362" y="403"/>
                        <a:pt x="357" y="443"/>
                      </a:cubicBezTo>
                      <a:cubicBezTo>
                        <a:pt x="345" y="467"/>
                        <a:pt x="340" y="479"/>
                        <a:pt x="328" y="502"/>
                      </a:cubicBezTo>
                      <a:cubicBezTo>
                        <a:pt x="350" y="516"/>
                        <a:pt x="361" y="523"/>
                        <a:pt x="382" y="537"/>
                      </a:cubicBezTo>
                      <a:cubicBezTo>
                        <a:pt x="345" y="608"/>
                        <a:pt x="326" y="644"/>
                        <a:pt x="289" y="715"/>
                      </a:cubicBezTo>
                      <a:cubicBezTo>
                        <a:pt x="226" y="704"/>
                        <a:pt x="195" y="698"/>
                        <a:pt x="133" y="687"/>
                      </a:cubicBezTo>
                      <a:cubicBezTo>
                        <a:pt x="89" y="725"/>
                        <a:pt x="68" y="744"/>
                        <a:pt x="25" y="782"/>
                      </a:cubicBezTo>
                      <a:cubicBezTo>
                        <a:pt x="15" y="818"/>
                        <a:pt x="10" y="835"/>
                        <a:pt x="0" y="871"/>
                      </a:cubicBezTo>
                      <a:cubicBezTo>
                        <a:pt x="8" y="904"/>
                        <a:pt x="12" y="920"/>
                        <a:pt x="20" y="953"/>
                      </a:cubicBezTo>
                      <a:cubicBezTo>
                        <a:pt x="50" y="953"/>
                        <a:pt x="66" y="952"/>
                        <a:pt x="96" y="952"/>
                      </a:cubicBezTo>
                      <a:cubicBezTo>
                        <a:pt x="105" y="999"/>
                        <a:pt x="110" y="1023"/>
                        <a:pt x="120" y="1070"/>
                      </a:cubicBezTo>
                      <a:cubicBezTo>
                        <a:pt x="191" y="1064"/>
                        <a:pt x="227" y="1062"/>
                        <a:pt x="297" y="1056"/>
                      </a:cubicBezTo>
                      <a:cubicBezTo>
                        <a:pt x="301" y="1078"/>
                        <a:pt x="303" y="1088"/>
                        <a:pt x="306" y="1109"/>
                      </a:cubicBezTo>
                      <a:cubicBezTo>
                        <a:pt x="344" y="1109"/>
                        <a:pt x="363" y="1109"/>
                        <a:pt x="401" y="1108"/>
                      </a:cubicBezTo>
                      <a:cubicBezTo>
                        <a:pt x="414" y="1139"/>
                        <a:pt x="420" y="1154"/>
                        <a:pt x="433" y="1185"/>
                      </a:cubicBezTo>
                      <a:cubicBezTo>
                        <a:pt x="417" y="1201"/>
                        <a:pt x="409" y="1210"/>
                        <a:pt x="393" y="1226"/>
                      </a:cubicBezTo>
                      <a:cubicBezTo>
                        <a:pt x="369" y="1240"/>
                        <a:pt x="357" y="1248"/>
                        <a:pt x="334" y="1262"/>
                      </a:cubicBezTo>
                      <a:cubicBezTo>
                        <a:pt x="349" y="1299"/>
                        <a:pt x="356" y="1318"/>
                        <a:pt x="371" y="1356"/>
                      </a:cubicBezTo>
                      <a:cubicBezTo>
                        <a:pt x="418" y="1365"/>
                        <a:pt x="442" y="1369"/>
                        <a:pt x="489" y="1378"/>
                      </a:cubicBezTo>
                      <a:cubicBezTo>
                        <a:pt x="514" y="1373"/>
                        <a:pt x="527" y="1371"/>
                        <a:pt x="552" y="1366"/>
                      </a:cubicBezTo>
                      <a:cubicBezTo>
                        <a:pt x="564" y="1406"/>
                        <a:pt x="570" y="1426"/>
                        <a:pt x="583" y="1466"/>
                      </a:cubicBezTo>
                      <a:cubicBezTo>
                        <a:pt x="590" y="1497"/>
                        <a:pt x="594" y="1512"/>
                        <a:pt x="602" y="1542"/>
                      </a:cubicBezTo>
                      <a:cubicBezTo>
                        <a:pt x="600" y="1568"/>
                        <a:pt x="599" y="1581"/>
                        <a:pt x="597" y="1607"/>
                      </a:cubicBezTo>
                      <a:cubicBezTo>
                        <a:pt x="630" y="1605"/>
                        <a:pt x="646" y="1603"/>
                        <a:pt x="679" y="1601"/>
                      </a:cubicBezTo>
                      <a:cubicBezTo>
                        <a:pt x="703" y="1617"/>
                        <a:pt x="714" y="1625"/>
                        <a:pt x="738" y="1642"/>
                      </a:cubicBezTo>
                      <a:lnTo>
                        <a:pt x="794" y="1641"/>
                      </a:lnTo>
                      <a:cubicBezTo>
                        <a:pt x="776" y="1686"/>
                        <a:pt x="767" y="1709"/>
                        <a:pt x="749" y="1754"/>
                      </a:cubicBezTo>
                      <a:cubicBezTo>
                        <a:pt x="765" y="1770"/>
                        <a:pt x="773" y="1778"/>
                        <a:pt x="789" y="1795"/>
                      </a:cubicBezTo>
                      <a:cubicBezTo>
                        <a:pt x="795" y="1813"/>
                        <a:pt x="798" y="1823"/>
                        <a:pt x="804" y="1842"/>
                      </a:cubicBezTo>
                      <a:cubicBezTo>
                        <a:pt x="833" y="1818"/>
                        <a:pt x="848" y="1806"/>
                        <a:pt x="877" y="1782"/>
                      </a:cubicBezTo>
                      <a:cubicBezTo>
                        <a:pt x="899" y="1782"/>
                        <a:pt x="910" y="1782"/>
                        <a:pt x="932" y="1782"/>
                      </a:cubicBezTo>
                      <a:cubicBezTo>
                        <a:pt x="952" y="1813"/>
                        <a:pt x="962" y="1828"/>
                        <a:pt x="982" y="1859"/>
                      </a:cubicBezTo>
                      <a:cubicBezTo>
                        <a:pt x="999" y="1903"/>
                        <a:pt x="1007" y="1926"/>
                        <a:pt x="1023" y="1971"/>
                      </a:cubicBezTo>
                      <a:cubicBezTo>
                        <a:pt x="1005" y="1985"/>
                        <a:pt x="996" y="1992"/>
                        <a:pt x="978" y="2006"/>
                      </a:cubicBezTo>
                      <a:cubicBezTo>
                        <a:pt x="947" y="1983"/>
                        <a:pt x="932" y="1971"/>
                        <a:pt x="902" y="1947"/>
                      </a:cubicBezTo>
                      <a:cubicBezTo>
                        <a:pt x="900" y="1976"/>
                        <a:pt x="899" y="1990"/>
                        <a:pt x="897" y="2018"/>
                      </a:cubicBezTo>
                      <a:cubicBezTo>
                        <a:pt x="911" y="2058"/>
                        <a:pt x="918" y="2078"/>
                        <a:pt x="933" y="2119"/>
                      </a:cubicBezTo>
                      <a:cubicBezTo>
                        <a:pt x="883" y="2154"/>
                        <a:pt x="858" y="2172"/>
                        <a:pt x="809" y="2207"/>
                      </a:cubicBezTo>
                      <a:cubicBezTo>
                        <a:pt x="804" y="2240"/>
                        <a:pt x="802" y="2257"/>
                        <a:pt x="797" y="2290"/>
                      </a:cubicBezTo>
                      <a:cubicBezTo>
                        <a:pt x="684" y="2340"/>
                        <a:pt x="628" y="2364"/>
                        <a:pt x="515" y="2414"/>
                      </a:cubicBezTo>
                      <a:cubicBezTo>
                        <a:pt x="508" y="2487"/>
                        <a:pt x="504" y="2523"/>
                        <a:pt x="496" y="2596"/>
                      </a:cubicBezTo>
                      <a:cubicBezTo>
                        <a:pt x="547" y="2615"/>
                        <a:pt x="572" y="2625"/>
                        <a:pt x="623" y="2644"/>
                      </a:cubicBezTo>
                      <a:cubicBezTo>
                        <a:pt x="656" y="2672"/>
                        <a:pt x="672" y="2686"/>
                        <a:pt x="705" y="2715"/>
                      </a:cubicBezTo>
                      <a:cubicBezTo>
                        <a:pt x="721" y="2757"/>
                        <a:pt x="730" y="2779"/>
                        <a:pt x="746" y="2821"/>
                      </a:cubicBezTo>
                      <a:cubicBezTo>
                        <a:pt x="714" y="2854"/>
                        <a:pt x="699" y="2871"/>
                        <a:pt x="667" y="2904"/>
                      </a:cubicBezTo>
                      <a:cubicBezTo>
                        <a:pt x="618" y="2932"/>
                        <a:pt x="593" y="2946"/>
                        <a:pt x="544" y="2974"/>
                      </a:cubicBezTo>
                      <a:cubicBezTo>
                        <a:pt x="509" y="2988"/>
                        <a:pt x="491" y="2995"/>
                        <a:pt x="455" y="3009"/>
                      </a:cubicBezTo>
                      <a:cubicBezTo>
                        <a:pt x="439" y="3025"/>
                        <a:pt x="431" y="3033"/>
                        <a:pt x="415" y="3050"/>
                      </a:cubicBezTo>
                      <a:cubicBezTo>
                        <a:pt x="457" y="3055"/>
                        <a:pt x="478" y="3057"/>
                        <a:pt x="519" y="3062"/>
                      </a:cubicBezTo>
                      <a:cubicBezTo>
                        <a:pt x="551" y="3107"/>
                        <a:pt x="567" y="3130"/>
                        <a:pt x="598" y="3175"/>
                      </a:cubicBezTo>
                      <a:cubicBezTo>
                        <a:pt x="624" y="3196"/>
                        <a:pt x="637" y="3207"/>
                        <a:pt x="662" y="3229"/>
                      </a:cubicBezTo>
                      <a:cubicBezTo>
                        <a:pt x="700" y="3217"/>
                        <a:pt x="719" y="3211"/>
                        <a:pt x="757" y="3200"/>
                      </a:cubicBezTo>
                      <a:cubicBezTo>
                        <a:pt x="806" y="3203"/>
                        <a:pt x="830" y="3204"/>
                        <a:pt x="879" y="3207"/>
                      </a:cubicBezTo>
                      <a:cubicBezTo>
                        <a:pt x="904" y="3209"/>
                        <a:pt x="916" y="3211"/>
                        <a:pt x="940" y="3213"/>
                      </a:cubicBezTo>
                      <a:cubicBezTo>
                        <a:pt x="937" y="3256"/>
                        <a:pt x="936" y="3277"/>
                        <a:pt x="933" y="3320"/>
                      </a:cubicBezTo>
                      <a:cubicBezTo>
                        <a:pt x="983" y="3332"/>
                        <a:pt x="1008" y="3339"/>
                        <a:pt x="1059" y="3351"/>
                      </a:cubicBezTo>
                      <a:cubicBezTo>
                        <a:pt x="1072" y="3373"/>
                        <a:pt x="1078" y="3383"/>
                        <a:pt x="1092" y="3405"/>
                      </a:cubicBezTo>
                      <a:cubicBezTo>
                        <a:pt x="1123" y="3415"/>
                        <a:pt x="1138" y="3420"/>
                        <a:pt x="1169" y="3430"/>
                      </a:cubicBezTo>
                      <a:cubicBezTo>
                        <a:pt x="1169" y="3389"/>
                        <a:pt x="1169" y="3369"/>
                        <a:pt x="1170" y="3329"/>
                      </a:cubicBezTo>
                      <a:cubicBezTo>
                        <a:pt x="1195" y="3312"/>
                        <a:pt x="1208" y="3304"/>
                        <a:pt x="1233" y="3288"/>
                      </a:cubicBezTo>
                      <a:cubicBezTo>
                        <a:pt x="1271" y="3300"/>
                        <a:pt x="1290" y="3306"/>
                        <a:pt x="1328" y="3318"/>
                      </a:cubicBezTo>
                      <a:cubicBezTo>
                        <a:pt x="1331" y="3285"/>
                        <a:pt x="1332" y="3268"/>
                        <a:pt x="1334" y="3235"/>
                      </a:cubicBezTo>
                      <a:cubicBezTo>
                        <a:pt x="1366" y="3233"/>
                        <a:pt x="1382" y="3232"/>
                        <a:pt x="1413" y="3230"/>
                      </a:cubicBezTo>
                      <a:cubicBezTo>
                        <a:pt x="1432" y="3209"/>
                        <a:pt x="1441" y="3198"/>
                        <a:pt x="1459" y="3177"/>
                      </a:cubicBezTo>
                      <a:cubicBezTo>
                        <a:pt x="1492" y="3194"/>
                        <a:pt x="1508" y="3202"/>
                        <a:pt x="1541" y="3219"/>
                      </a:cubicBezTo>
                      <a:cubicBezTo>
                        <a:pt x="1558" y="3210"/>
                        <a:pt x="1567" y="3205"/>
                        <a:pt x="1585" y="3196"/>
                      </a:cubicBezTo>
                      <a:cubicBezTo>
                        <a:pt x="1582" y="3232"/>
                        <a:pt x="1581" y="3249"/>
                        <a:pt x="1578" y="3285"/>
                      </a:cubicBezTo>
                      <a:cubicBezTo>
                        <a:pt x="1620" y="3276"/>
                        <a:pt x="1640" y="3272"/>
                        <a:pt x="1682" y="3263"/>
                      </a:cubicBezTo>
                      <a:cubicBezTo>
                        <a:pt x="1713" y="3270"/>
                        <a:pt x="1728" y="3274"/>
                        <a:pt x="1758" y="3281"/>
                      </a:cubicBezTo>
                      <a:cubicBezTo>
                        <a:pt x="1829" y="3270"/>
                        <a:pt x="1864" y="3265"/>
                        <a:pt x="1934" y="3253"/>
                      </a:cubicBezTo>
                      <a:cubicBezTo>
                        <a:pt x="1929" y="3217"/>
                        <a:pt x="1927" y="3199"/>
                        <a:pt x="1923" y="3163"/>
                      </a:cubicBezTo>
                      <a:cubicBezTo>
                        <a:pt x="1934" y="3139"/>
                        <a:pt x="1940" y="3127"/>
                        <a:pt x="1951" y="3104"/>
                      </a:cubicBezTo>
                      <a:cubicBezTo>
                        <a:pt x="1982" y="3104"/>
                        <a:pt x="1998" y="3104"/>
                        <a:pt x="2029" y="3104"/>
                      </a:cubicBezTo>
                      <a:cubicBezTo>
                        <a:pt x="2029" y="3126"/>
                        <a:pt x="2030" y="3137"/>
                        <a:pt x="2030" y="3158"/>
                      </a:cubicBezTo>
                      <a:cubicBezTo>
                        <a:pt x="2079" y="3144"/>
                        <a:pt x="2103" y="3137"/>
                        <a:pt x="2152" y="3124"/>
                      </a:cubicBezTo>
                      <a:cubicBezTo>
                        <a:pt x="2172" y="3141"/>
                        <a:pt x="2182" y="3149"/>
                        <a:pt x="2202" y="3166"/>
                      </a:cubicBezTo>
                      <a:cubicBezTo>
                        <a:pt x="2244" y="3152"/>
                        <a:pt x="2265" y="3145"/>
                        <a:pt x="2306" y="3131"/>
                      </a:cubicBezTo>
                      <a:cubicBezTo>
                        <a:pt x="2347" y="3122"/>
                        <a:pt x="2367" y="3117"/>
                        <a:pt x="2408" y="3108"/>
                      </a:cubicBezTo>
                      <a:cubicBezTo>
                        <a:pt x="2447" y="3099"/>
                        <a:pt x="2466" y="3094"/>
                        <a:pt x="2505" y="3085"/>
                      </a:cubicBezTo>
                      <a:cubicBezTo>
                        <a:pt x="2537" y="3092"/>
                        <a:pt x="2553" y="3096"/>
                        <a:pt x="2586" y="3104"/>
                      </a:cubicBezTo>
                      <a:cubicBezTo>
                        <a:pt x="2621" y="3075"/>
                        <a:pt x="2639" y="3061"/>
                        <a:pt x="2674" y="3032"/>
                      </a:cubicBezTo>
                      <a:cubicBezTo>
                        <a:pt x="2674" y="2998"/>
                        <a:pt x="2674" y="2981"/>
                        <a:pt x="2675" y="2947"/>
                      </a:cubicBezTo>
                      <a:cubicBezTo>
                        <a:pt x="2710" y="2889"/>
                        <a:pt x="2727" y="2860"/>
                        <a:pt x="2763" y="2802"/>
                      </a:cubicBezTo>
                      <a:cubicBezTo>
                        <a:pt x="2821" y="2812"/>
                        <a:pt x="2850" y="2817"/>
                        <a:pt x="2908" y="2828"/>
                      </a:cubicBezTo>
                      <a:cubicBezTo>
                        <a:pt x="2910" y="2774"/>
                        <a:pt x="2911" y="2747"/>
                        <a:pt x="2913" y="2694"/>
                      </a:cubicBezTo>
                      <a:cubicBezTo>
                        <a:pt x="2887" y="2694"/>
                        <a:pt x="2874" y="2694"/>
                        <a:pt x="2848" y="2694"/>
                      </a:cubicBezTo>
                      <a:cubicBezTo>
                        <a:pt x="2841" y="2662"/>
                        <a:pt x="2838" y="2646"/>
                        <a:pt x="2831" y="2615"/>
                      </a:cubicBezTo>
                      <a:cubicBezTo>
                        <a:pt x="2813" y="2605"/>
                        <a:pt x="2804" y="2600"/>
                        <a:pt x="2786" y="2590"/>
                      </a:cubicBezTo>
                      <a:cubicBezTo>
                        <a:pt x="2773" y="2571"/>
                        <a:pt x="2767" y="2561"/>
                        <a:pt x="2754" y="2542"/>
                      </a:cubicBezTo>
                      <a:cubicBezTo>
                        <a:pt x="2802" y="2535"/>
                        <a:pt x="2826" y="2531"/>
                        <a:pt x="2874" y="2524"/>
                      </a:cubicBezTo>
                      <a:cubicBezTo>
                        <a:pt x="2903" y="2517"/>
                        <a:pt x="2917" y="2513"/>
                        <a:pt x="2946" y="2506"/>
                      </a:cubicBezTo>
                      <a:cubicBezTo>
                        <a:pt x="2936" y="2450"/>
                        <a:pt x="2932" y="2422"/>
                        <a:pt x="2922" y="2366"/>
                      </a:cubicBezTo>
                      <a:cubicBezTo>
                        <a:pt x="2944" y="2322"/>
                        <a:pt x="2956" y="2301"/>
                        <a:pt x="2978" y="2257"/>
                      </a:cubicBezTo>
                      <a:cubicBezTo>
                        <a:pt x="2939" y="2247"/>
                        <a:pt x="2919" y="2242"/>
                        <a:pt x="2880" y="2233"/>
                      </a:cubicBezTo>
                      <a:cubicBezTo>
                        <a:pt x="2885" y="2141"/>
                        <a:pt x="2888" y="2095"/>
                        <a:pt x="2893" y="2003"/>
                      </a:cubicBezTo>
                      <a:cubicBezTo>
                        <a:pt x="2916" y="1961"/>
                        <a:pt x="2927" y="1940"/>
                        <a:pt x="2949" y="1899"/>
                      </a:cubicBezTo>
                      <a:cubicBezTo>
                        <a:pt x="2925" y="1873"/>
                        <a:pt x="2913" y="1859"/>
                        <a:pt x="2889" y="1833"/>
                      </a:cubicBezTo>
                      <a:cubicBezTo>
                        <a:pt x="2862" y="1855"/>
                        <a:pt x="2848" y="1866"/>
                        <a:pt x="2820" y="1888"/>
                      </a:cubicBezTo>
                    </a:path>
                  </a:pathLst>
                </a:custGeom>
                <a:solidFill>
                  <a:srgbClr val="FF505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węgrowski"/>
                <p:cNvSpPr>
                  <a:spLocks/>
                </p:cNvSpPr>
                <p:nvPr/>
              </p:nvSpPr>
              <p:spPr bwMode="auto">
                <a:xfrm>
                  <a:off x="4089474" y="2344859"/>
                  <a:ext cx="1069856" cy="1292650"/>
                </a:xfrm>
                <a:custGeom>
                  <a:avLst/>
                  <a:gdLst>
                    <a:gd name="T0" fmla="*/ 2689 w 3341"/>
                    <a:gd name="T1" fmla="*/ 1295 h 4031"/>
                    <a:gd name="T2" fmla="*/ 2719 w 3341"/>
                    <a:gd name="T3" fmla="*/ 1047 h 4031"/>
                    <a:gd name="T4" fmla="*/ 2414 w 3341"/>
                    <a:gd name="T5" fmla="*/ 891 h 4031"/>
                    <a:gd name="T6" fmla="*/ 2267 w 3341"/>
                    <a:gd name="T7" fmla="*/ 716 h 4031"/>
                    <a:gd name="T8" fmla="*/ 2394 w 3341"/>
                    <a:gd name="T9" fmla="*/ 427 h 4031"/>
                    <a:gd name="T10" fmla="*/ 2018 w 3341"/>
                    <a:gd name="T11" fmla="*/ 406 h 4031"/>
                    <a:gd name="T12" fmla="*/ 1998 w 3341"/>
                    <a:gd name="T13" fmla="*/ 106 h 4031"/>
                    <a:gd name="T14" fmla="*/ 1802 w 3341"/>
                    <a:gd name="T15" fmla="*/ 59 h 4031"/>
                    <a:gd name="T16" fmla="*/ 1538 w 3341"/>
                    <a:gd name="T17" fmla="*/ 99 h 4031"/>
                    <a:gd name="T18" fmla="*/ 1307 w 3341"/>
                    <a:gd name="T19" fmla="*/ 226 h 4031"/>
                    <a:gd name="T20" fmla="*/ 1007 w 3341"/>
                    <a:gd name="T21" fmla="*/ 369 h 4031"/>
                    <a:gd name="T22" fmla="*/ 855 w 3341"/>
                    <a:gd name="T23" fmla="*/ 489 h 4031"/>
                    <a:gd name="T24" fmla="*/ 654 w 3341"/>
                    <a:gd name="T25" fmla="*/ 578 h 4031"/>
                    <a:gd name="T26" fmla="*/ 557 w 3341"/>
                    <a:gd name="T27" fmla="*/ 811 h 4031"/>
                    <a:gd name="T28" fmla="*/ 339 w 3341"/>
                    <a:gd name="T29" fmla="*/ 698 h 4031"/>
                    <a:gd name="T30" fmla="*/ 108 w 3341"/>
                    <a:gd name="T31" fmla="*/ 796 h 4031"/>
                    <a:gd name="T32" fmla="*/ 169 w 3341"/>
                    <a:gd name="T33" fmla="*/ 1009 h 4031"/>
                    <a:gd name="T34" fmla="*/ 244 w 3341"/>
                    <a:gd name="T35" fmla="*/ 1304 h 4031"/>
                    <a:gd name="T36" fmla="*/ 485 w 3341"/>
                    <a:gd name="T37" fmla="*/ 1534 h 4031"/>
                    <a:gd name="T38" fmla="*/ 812 w 3341"/>
                    <a:gd name="T39" fmla="*/ 1631 h 4031"/>
                    <a:gd name="T40" fmla="*/ 844 w 3341"/>
                    <a:gd name="T41" fmla="*/ 1994 h 4031"/>
                    <a:gd name="T42" fmla="*/ 713 w 3341"/>
                    <a:gd name="T43" fmla="*/ 2172 h 4031"/>
                    <a:gd name="T44" fmla="*/ 779 w 3341"/>
                    <a:gd name="T45" fmla="*/ 2495 h 4031"/>
                    <a:gd name="T46" fmla="*/ 868 w 3341"/>
                    <a:gd name="T47" fmla="*/ 2579 h 4031"/>
                    <a:gd name="T48" fmla="*/ 1015 w 3341"/>
                    <a:gd name="T49" fmla="*/ 2735 h 4031"/>
                    <a:gd name="T50" fmla="*/ 1273 w 3341"/>
                    <a:gd name="T51" fmla="*/ 2862 h 4031"/>
                    <a:gd name="T52" fmla="*/ 1055 w 3341"/>
                    <a:gd name="T53" fmla="*/ 3005 h 4031"/>
                    <a:gd name="T54" fmla="*/ 933 w 3341"/>
                    <a:gd name="T55" fmla="*/ 3131 h 4031"/>
                    <a:gd name="T56" fmla="*/ 1124 w 3341"/>
                    <a:gd name="T57" fmla="*/ 3294 h 4031"/>
                    <a:gd name="T58" fmla="*/ 1154 w 3341"/>
                    <a:gd name="T59" fmla="*/ 3530 h 4031"/>
                    <a:gd name="T60" fmla="*/ 1396 w 3341"/>
                    <a:gd name="T61" fmla="*/ 3722 h 4031"/>
                    <a:gd name="T62" fmla="*/ 1559 w 3341"/>
                    <a:gd name="T63" fmla="*/ 3753 h 4031"/>
                    <a:gd name="T64" fmla="*/ 1565 w 3341"/>
                    <a:gd name="T65" fmla="*/ 3977 h 4031"/>
                    <a:gd name="T66" fmla="*/ 1710 w 3341"/>
                    <a:gd name="T67" fmla="*/ 3901 h 4031"/>
                    <a:gd name="T68" fmla="*/ 1901 w 3341"/>
                    <a:gd name="T69" fmla="*/ 3796 h 4031"/>
                    <a:gd name="T70" fmla="*/ 2068 w 3341"/>
                    <a:gd name="T71" fmla="*/ 3964 h 4031"/>
                    <a:gd name="T72" fmla="*/ 2501 w 3341"/>
                    <a:gd name="T73" fmla="*/ 3968 h 4031"/>
                    <a:gd name="T74" fmla="*/ 2591 w 3341"/>
                    <a:gd name="T75" fmla="*/ 3922 h 4031"/>
                    <a:gd name="T76" fmla="*/ 2678 w 3341"/>
                    <a:gd name="T77" fmla="*/ 3721 h 4031"/>
                    <a:gd name="T78" fmla="*/ 2583 w 3341"/>
                    <a:gd name="T79" fmla="*/ 3454 h 4031"/>
                    <a:gd name="T80" fmla="*/ 2843 w 3341"/>
                    <a:gd name="T81" fmla="*/ 3184 h 4031"/>
                    <a:gd name="T82" fmla="*/ 2862 w 3341"/>
                    <a:gd name="T83" fmla="*/ 2913 h 4031"/>
                    <a:gd name="T84" fmla="*/ 2941 w 3341"/>
                    <a:gd name="T85" fmla="*/ 2583 h 4031"/>
                    <a:gd name="T86" fmla="*/ 3127 w 3341"/>
                    <a:gd name="T87" fmla="*/ 2146 h 4031"/>
                    <a:gd name="T88" fmla="*/ 3296 w 3341"/>
                    <a:gd name="T89" fmla="*/ 1945 h 4031"/>
                    <a:gd name="T90" fmla="*/ 3195 w 3341"/>
                    <a:gd name="T91" fmla="*/ 1721 h 4031"/>
                    <a:gd name="T92" fmla="*/ 3112 w 3341"/>
                    <a:gd name="T93" fmla="*/ 1580 h 4031"/>
                    <a:gd name="T94" fmla="*/ 2920 w 3341"/>
                    <a:gd name="T95" fmla="*/ 1481 h 40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341" h="4031">
                      <a:moveTo>
                        <a:pt x="2901" y="1405"/>
                      </a:moveTo>
                      <a:cubicBezTo>
                        <a:pt x="2888" y="1365"/>
                        <a:pt x="2882" y="1345"/>
                        <a:pt x="2870" y="1305"/>
                      </a:cubicBezTo>
                      <a:cubicBezTo>
                        <a:pt x="2845" y="1310"/>
                        <a:pt x="2832" y="1312"/>
                        <a:pt x="2807" y="1317"/>
                      </a:cubicBezTo>
                      <a:cubicBezTo>
                        <a:pt x="2760" y="1308"/>
                        <a:pt x="2736" y="1304"/>
                        <a:pt x="2689" y="1295"/>
                      </a:cubicBezTo>
                      <a:cubicBezTo>
                        <a:pt x="2674" y="1257"/>
                        <a:pt x="2667" y="1238"/>
                        <a:pt x="2652" y="1201"/>
                      </a:cubicBezTo>
                      <a:cubicBezTo>
                        <a:pt x="2675" y="1187"/>
                        <a:pt x="2687" y="1179"/>
                        <a:pt x="2711" y="1165"/>
                      </a:cubicBezTo>
                      <a:cubicBezTo>
                        <a:pt x="2727" y="1149"/>
                        <a:pt x="2735" y="1140"/>
                        <a:pt x="2751" y="1124"/>
                      </a:cubicBezTo>
                      <a:cubicBezTo>
                        <a:pt x="2738" y="1093"/>
                        <a:pt x="2732" y="1078"/>
                        <a:pt x="2719" y="1047"/>
                      </a:cubicBezTo>
                      <a:cubicBezTo>
                        <a:pt x="2681" y="1048"/>
                        <a:pt x="2662" y="1048"/>
                        <a:pt x="2624" y="1048"/>
                      </a:cubicBezTo>
                      <a:cubicBezTo>
                        <a:pt x="2621" y="1027"/>
                        <a:pt x="2619" y="1017"/>
                        <a:pt x="2615" y="995"/>
                      </a:cubicBezTo>
                      <a:cubicBezTo>
                        <a:pt x="2545" y="1001"/>
                        <a:pt x="2509" y="1003"/>
                        <a:pt x="2438" y="1009"/>
                      </a:cubicBezTo>
                      <a:cubicBezTo>
                        <a:pt x="2428" y="962"/>
                        <a:pt x="2423" y="938"/>
                        <a:pt x="2414" y="891"/>
                      </a:cubicBezTo>
                      <a:cubicBezTo>
                        <a:pt x="2384" y="892"/>
                        <a:pt x="2368" y="892"/>
                        <a:pt x="2338" y="892"/>
                      </a:cubicBezTo>
                      <a:cubicBezTo>
                        <a:pt x="2330" y="859"/>
                        <a:pt x="2326" y="843"/>
                        <a:pt x="2318" y="810"/>
                      </a:cubicBezTo>
                      <a:cubicBezTo>
                        <a:pt x="2328" y="774"/>
                        <a:pt x="2333" y="757"/>
                        <a:pt x="2343" y="721"/>
                      </a:cubicBezTo>
                      <a:cubicBezTo>
                        <a:pt x="2312" y="719"/>
                        <a:pt x="2297" y="718"/>
                        <a:pt x="2267" y="716"/>
                      </a:cubicBezTo>
                      <a:cubicBezTo>
                        <a:pt x="2311" y="669"/>
                        <a:pt x="2333" y="645"/>
                        <a:pt x="2376" y="598"/>
                      </a:cubicBezTo>
                      <a:cubicBezTo>
                        <a:pt x="2383" y="572"/>
                        <a:pt x="2386" y="559"/>
                        <a:pt x="2393" y="533"/>
                      </a:cubicBezTo>
                      <a:cubicBezTo>
                        <a:pt x="2407" y="514"/>
                        <a:pt x="2414" y="504"/>
                        <a:pt x="2428" y="485"/>
                      </a:cubicBezTo>
                      <a:cubicBezTo>
                        <a:pt x="2414" y="462"/>
                        <a:pt x="2407" y="450"/>
                        <a:pt x="2394" y="427"/>
                      </a:cubicBezTo>
                      <a:cubicBezTo>
                        <a:pt x="2328" y="427"/>
                        <a:pt x="2294" y="428"/>
                        <a:pt x="2228" y="428"/>
                      </a:cubicBezTo>
                      <a:cubicBezTo>
                        <a:pt x="2193" y="419"/>
                        <a:pt x="2175" y="414"/>
                        <a:pt x="2140" y="405"/>
                      </a:cubicBezTo>
                      <a:cubicBezTo>
                        <a:pt x="2097" y="434"/>
                        <a:pt x="2076" y="448"/>
                        <a:pt x="2033" y="477"/>
                      </a:cubicBezTo>
                      <a:cubicBezTo>
                        <a:pt x="2027" y="449"/>
                        <a:pt x="2024" y="434"/>
                        <a:pt x="2018" y="406"/>
                      </a:cubicBezTo>
                      <a:cubicBezTo>
                        <a:pt x="1988" y="404"/>
                        <a:pt x="1972" y="403"/>
                        <a:pt x="1942" y="401"/>
                      </a:cubicBezTo>
                      <a:cubicBezTo>
                        <a:pt x="1941" y="373"/>
                        <a:pt x="1940" y="358"/>
                        <a:pt x="1940" y="330"/>
                      </a:cubicBezTo>
                      <a:cubicBezTo>
                        <a:pt x="1954" y="302"/>
                        <a:pt x="1962" y="288"/>
                        <a:pt x="1976" y="259"/>
                      </a:cubicBezTo>
                      <a:cubicBezTo>
                        <a:pt x="1985" y="198"/>
                        <a:pt x="1990" y="167"/>
                        <a:pt x="1998" y="106"/>
                      </a:cubicBezTo>
                      <a:cubicBezTo>
                        <a:pt x="1970" y="101"/>
                        <a:pt x="1956" y="99"/>
                        <a:pt x="1929" y="94"/>
                      </a:cubicBezTo>
                      <a:cubicBezTo>
                        <a:pt x="1910" y="59"/>
                        <a:pt x="1901" y="41"/>
                        <a:pt x="1882" y="6"/>
                      </a:cubicBezTo>
                      <a:cubicBezTo>
                        <a:pt x="1857" y="3"/>
                        <a:pt x="1844" y="2"/>
                        <a:pt x="1819" y="0"/>
                      </a:cubicBezTo>
                      <a:cubicBezTo>
                        <a:pt x="1812" y="23"/>
                        <a:pt x="1809" y="35"/>
                        <a:pt x="1802" y="59"/>
                      </a:cubicBezTo>
                      <a:cubicBezTo>
                        <a:pt x="1789" y="70"/>
                        <a:pt x="1782" y="76"/>
                        <a:pt x="1769" y="88"/>
                      </a:cubicBezTo>
                      <a:cubicBezTo>
                        <a:pt x="1751" y="74"/>
                        <a:pt x="1743" y="67"/>
                        <a:pt x="1726" y="53"/>
                      </a:cubicBezTo>
                      <a:cubicBezTo>
                        <a:pt x="1698" y="52"/>
                        <a:pt x="1684" y="52"/>
                        <a:pt x="1656" y="52"/>
                      </a:cubicBezTo>
                      <a:cubicBezTo>
                        <a:pt x="1609" y="71"/>
                        <a:pt x="1585" y="80"/>
                        <a:pt x="1538" y="99"/>
                      </a:cubicBezTo>
                      <a:cubicBezTo>
                        <a:pt x="1487" y="139"/>
                        <a:pt x="1462" y="158"/>
                        <a:pt x="1411" y="198"/>
                      </a:cubicBezTo>
                      <a:cubicBezTo>
                        <a:pt x="1406" y="229"/>
                        <a:pt x="1404" y="244"/>
                        <a:pt x="1400" y="275"/>
                      </a:cubicBezTo>
                      <a:cubicBezTo>
                        <a:pt x="1372" y="274"/>
                        <a:pt x="1358" y="274"/>
                        <a:pt x="1330" y="274"/>
                      </a:cubicBezTo>
                      <a:cubicBezTo>
                        <a:pt x="1321" y="255"/>
                        <a:pt x="1316" y="245"/>
                        <a:pt x="1307" y="226"/>
                      </a:cubicBezTo>
                      <a:cubicBezTo>
                        <a:pt x="1282" y="226"/>
                        <a:pt x="1269" y="226"/>
                        <a:pt x="1244" y="225"/>
                      </a:cubicBezTo>
                      <a:cubicBezTo>
                        <a:pt x="1237" y="256"/>
                        <a:pt x="1234" y="271"/>
                        <a:pt x="1227" y="302"/>
                      </a:cubicBezTo>
                      <a:cubicBezTo>
                        <a:pt x="1189" y="299"/>
                        <a:pt x="1170" y="297"/>
                        <a:pt x="1132" y="295"/>
                      </a:cubicBezTo>
                      <a:cubicBezTo>
                        <a:pt x="1082" y="324"/>
                        <a:pt x="1057" y="339"/>
                        <a:pt x="1007" y="369"/>
                      </a:cubicBezTo>
                      <a:cubicBezTo>
                        <a:pt x="977" y="368"/>
                        <a:pt x="962" y="368"/>
                        <a:pt x="931" y="367"/>
                      </a:cubicBezTo>
                      <a:cubicBezTo>
                        <a:pt x="930" y="396"/>
                        <a:pt x="929" y="410"/>
                        <a:pt x="927" y="438"/>
                      </a:cubicBezTo>
                      <a:cubicBezTo>
                        <a:pt x="939" y="445"/>
                        <a:pt x="945" y="449"/>
                        <a:pt x="958" y="456"/>
                      </a:cubicBezTo>
                      <a:cubicBezTo>
                        <a:pt x="916" y="469"/>
                        <a:pt x="896" y="476"/>
                        <a:pt x="855" y="489"/>
                      </a:cubicBezTo>
                      <a:cubicBezTo>
                        <a:pt x="845" y="517"/>
                        <a:pt x="841" y="531"/>
                        <a:pt x="831" y="559"/>
                      </a:cubicBezTo>
                      <a:cubicBezTo>
                        <a:pt x="813" y="526"/>
                        <a:pt x="804" y="509"/>
                        <a:pt x="786" y="476"/>
                      </a:cubicBezTo>
                      <a:cubicBezTo>
                        <a:pt x="761" y="511"/>
                        <a:pt x="749" y="528"/>
                        <a:pt x="724" y="563"/>
                      </a:cubicBezTo>
                      <a:cubicBezTo>
                        <a:pt x="696" y="569"/>
                        <a:pt x="682" y="572"/>
                        <a:pt x="654" y="578"/>
                      </a:cubicBezTo>
                      <a:cubicBezTo>
                        <a:pt x="659" y="616"/>
                        <a:pt x="662" y="635"/>
                        <a:pt x="667" y="673"/>
                      </a:cubicBezTo>
                      <a:cubicBezTo>
                        <a:pt x="619" y="679"/>
                        <a:pt x="595" y="681"/>
                        <a:pt x="546" y="687"/>
                      </a:cubicBezTo>
                      <a:cubicBezTo>
                        <a:pt x="565" y="706"/>
                        <a:pt x="575" y="716"/>
                        <a:pt x="594" y="735"/>
                      </a:cubicBezTo>
                      <a:cubicBezTo>
                        <a:pt x="579" y="765"/>
                        <a:pt x="572" y="780"/>
                        <a:pt x="557" y="811"/>
                      </a:cubicBezTo>
                      <a:cubicBezTo>
                        <a:pt x="537" y="812"/>
                        <a:pt x="527" y="813"/>
                        <a:pt x="507" y="815"/>
                      </a:cubicBezTo>
                      <a:cubicBezTo>
                        <a:pt x="485" y="765"/>
                        <a:pt x="474" y="740"/>
                        <a:pt x="452" y="690"/>
                      </a:cubicBezTo>
                      <a:cubicBezTo>
                        <a:pt x="431" y="715"/>
                        <a:pt x="420" y="728"/>
                        <a:pt x="398" y="753"/>
                      </a:cubicBezTo>
                      <a:cubicBezTo>
                        <a:pt x="374" y="731"/>
                        <a:pt x="363" y="720"/>
                        <a:pt x="339" y="698"/>
                      </a:cubicBezTo>
                      <a:cubicBezTo>
                        <a:pt x="326" y="714"/>
                        <a:pt x="319" y="722"/>
                        <a:pt x="305" y="738"/>
                      </a:cubicBezTo>
                      <a:cubicBezTo>
                        <a:pt x="318" y="772"/>
                        <a:pt x="325" y="788"/>
                        <a:pt x="337" y="821"/>
                      </a:cubicBezTo>
                      <a:cubicBezTo>
                        <a:pt x="273" y="817"/>
                        <a:pt x="240" y="815"/>
                        <a:pt x="176" y="810"/>
                      </a:cubicBezTo>
                      <a:cubicBezTo>
                        <a:pt x="149" y="804"/>
                        <a:pt x="135" y="801"/>
                        <a:pt x="108" y="796"/>
                      </a:cubicBezTo>
                      <a:cubicBezTo>
                        <a:pt x="65" y="813"/>
                        <a:pt x="43" y="821"/>
                        <a:pt x="0" y="838"/>
                      </a:cubicBezTo>
                      <a:cubicBezTo>
                        <a:pt x="48" y="857"/>
                        <a:pt x="72" y="866"/>
                        <a:pt x="121" y="884"/>
                      </a:cubicBezTo>
                      <a:cubicBezTo>
                        <a:pt x="119" y="914"/>
                        <a:pt x="118" y="930"/>
                        <a:pt x="116" y="960"/>
                      </a:cubicBezTo>
                      <a:cubicBezTo>
                        <a:pt x="138" y="980"/>
                        <a:pt x="148" y="989"/>
                        <a:pt x="169" y="1009"/>
                      </a:cubicBezTo>
                      <a:cubicBezTo>
                        <a:pt x="158" y="1032"/>
                        <a:pt x="152" y="1043"/>
                        <a:pt x="141" y="1066"/>
                      </a:cubicBezTo>
                      <a:cubicBezTo>
                        <a:pt x="170" y="1084"/>
                        <a:pt x="184" y="1092"/>
                        <a:pt x="213" y="1110"/>
                      </a:cubicBezTo>
                      <a:cubicBezTo>
                        <a:pt x="201" y="1147"/>
                        <a:pt x="194" y="1165"/>
                        <a:pt x="182" y="1202"/>
                      </a:cubicBezTo>
                      <a:cubicBezTo>
                        <a:pt x="207" y="1243"/>
                        <a:pt x="219" y="1263"/>
                        <a:pt x="244" y="1304"/>
                      </a:cubicBezTo>
                      <a:cubicBezTo>
                        <a:pt x="255" y="1335"/>
                        <a:pt x="260" y="1350"/>
                        <a:pt x="270" y="1381"/>
                      </a:cubicBezTo>
                      <a:cubicBezTo>
                        <a:pt x="296" y="1403"/>
                        <a:pt x="309" y="1414"/>
                        <a:pt x="335" y="1436"/>
                      </a:cubicBezTo>
                      <a:cubicBezTo>
                        <a:pt x="355" y="1474"/>
                        <a:pt x="365" y="1493"/>
                        <a:pt x="386" y="1531"/>
                      </a:cubicBezTo>
                      <a:cubicBezTo>
                        <a:pt x="425" y="1532"/>
                        <a:pt x="445" y="1533"/>
                        <a:pt x="485" y="1534"/>
                      </a:cubicBezTo>
                      <a:cubicBezTo>
                        <a:pt x="485" y="1534"/>
                        <a:pt x="582" y="1584"/>
                        <a:pt x="614" y="1579"/>
                      </a:cubicBezTo>
                      <a:cubicBezTo>
                        <a:pt x="646" y="1574"/>
                        <a:pt x="718" y="1523"/>
                        <a:pt x="718" y="1523"/>
                      </a:cubicBezTo>
                      <a:cubicBezTo>
                        <a:pt x="746" y="1526"/>
                        <a:pt x="760" y="1528"/>
                        <a:pt x="787" y="1531"/>
                      </a:cubicBezTo>
                      <a:cubicBezTo>
                        <a:pt x="797" y="1571"/>
                        <a:pt x="802" y="1591"/>
                        <a:pt x="812" y="1631"/>
                      </a:cubicBezTo>
                      <a:cubicBezTo>
                        <a:pt x="838" y="1650"/>
                        <a:pt x="852" y="1660"/>
                        <a:pt x="878" y="1679"/>
                      </a:cubicBezTo>
                      <a:cubicBezTo>
                        <a:pt x="896" y="1747"/>
                        <a:pt x="905" y="1781"/>
                        <a:pt x="923" y="1850"/>
                      </a:cubicBezTo>
                      <a:cubicBezTo>
                        <a:pt x="924" y="1910"/>
                        <a:pt x="925" y="1941"/>
                        <a:pt x="926" y="2002"/>
                      </a:cubicBezTo>
                      <a:cubicBezTo>
                        <a:pt x="893" y="1999"/>
                        <a:pt x="877" y="1997"/>
                        <a:pt x="844" y="1994"/>
                      </a:cubicBezTo>
                      <a:cubicBezTo>
                        <a:pt x="785" y="1981"/>
                        <a:pt x="755" y="1974"/>
                        <a:pt x="695" y="1961"/>
                      </a:cubicBezTo>
                      <a:cubicBezTo>
                        <a:pt x="646" y="1943"/>
                        <a:pt x="622" y="1934"/>
                        <a:pt x="573" y="1916"/>
                      </a:cubicBezTo>
                      <a:cubicBezTo>
                        <a:pt x="600" y="1955"/>
                        <a:pt x="614" y="1974"/>
                        <a:pt x="642" y="2012"/>
                      </a:cubicBezTo>
                      <a:cubicBezTo>
                        <a:pt x="670" y="2076"/>
                        <a:pt x="684" y="2108"/>
                        <a:pt x="713" y="2172"/>
                      </a:cubicBezTo>
                      <a:cubicBezTo>
                        <a:pt x="731" y="2202"/>
                        <a:pt x="740" y="2218"/>
                        <a:pt x="758" y="2249"/>
                      </a:cubicBezTo>
                      <a:cubicBezTo>
                        <a:pt x="756" y="2277"/>
                        <a:pt x="755" y="2291"/>
                        <a:pt x="753" y="2319"/>
                      </a:cubicBezTo>
                      <a:cubicBezTo>
                        <a:pt x="778" y="2362"/>
                        <a:pt x="790" y="2383"/>
                        <a:pt x="815" y="2426"/>
                      </a:cubicBezTo>
                      <a:cubicBezTo>
                        <a:pt x="801" y="2453"/>
                        <a:pt x="794" y="2467"/>
                        <a:pt x="779" y="2495"/>
                      </a:cubicBezTo>
                      <a:cubicBezTo>
                        <a:pt x="756" y="2504"/>
                        <a:pt x="744" y="2508"/>
                        <a:pt x="721" y="2517"/>
                      </a:cubicBezTo>
                      <a:cubicBezTo>
                        <a:pt x="730" y="2545"/>
                        <a:pt x="734" y="2559"/>
                        <a:pt x="742" y="2588"/>
                      </a:cubicBezTo>
                      <a:cubicBezTo>
                        <a:pt x="768" y="2577"/>
                        <a:pt x="781" y="2571"/>
                        <a:pt x="806" y="2560"/>
                      </a:cubicBezTo>
                      <a:cubicBezTo>
                        <a:pt x="831" y="2568"/>
                        <a:pt x="843" y="2571"/>
                        <a:pt x="868" y="2579"/>
                      </a:cubicBezTo>
                      <a:cubicBezTo>
                        <a:pt x="880" y="2558"/>
                        <a:pt x="885" y="2548"/>
                        <a:pt x="897" y="2527"/>
                      </a:cubicBezTo>
                      <a:cubicBezTo>
                        <a:pt x="909" y="2565"/>
                        <a:pt x="916" y="2584"/>
                        <a:pt x="928" y="2621"/>
                      </a:cubicBezTo>
                      <a:cubicBezTo>
                        <a:pt x="934" y="2657"/>
                        <a:pt x="936" y="2674"/>
                        <a:pt x="941" y="2710"/>
                      </a:cubicBezTo>
                      <a:cubicBezTo>
                        <a:pt x="971" y="2720"/>
                        <a:pt x="986" y="2725"/>
                        <a:pt x="1015" y="2735"/>
                      </a:cubicBezTo>
                      <a:cubicBezTo>
                        <a:pt x="1018" y="2770"/>
                        <a:pt x="1020" y="2787"/>
                        <a:pt x="1022" y="2823"/>
                      </a:cubicBezTo>
                      <a:cubicBezTo>
                        <a:pt x="1073" y="2824"/>
                        <a:pt x="1098" y="2824"/>
                        <a:pt x="1149" y="2825"/>
                      </a:cubicBezTo>
                      <a:cubicBezTo>
                        <a:pt x="1175" y="2840"/>
                        <a:pt x="1189" y="2847"/>
                        <a:pt x="1216" y="2861"/>
                      </a:cubicBezTo>
                      <a:cubicBezTo>
                        <a:pt x="1239" y="2862"/>
                        <a:pt x="1250" y="2862"/>
                        <a:pt x="1273" y="2862"/>
                      </a:cubicBezTo>
                      <a:cubicBezTo>
                        <a:pt x="1276" y="2886"/>
                        <a:pt x="1278" y="2897"/>
                        <a:pt x="1282" y="2921"/>
                      </a:cubicBezTo>
                      <a:cubicBezTo>
                        <a:pt x="1250" y="2939"/>
                        <a:pt x="1234" y="2948"/>
                        <a:pt x="1203" y="2967"/>
                      </a:cubicBezTo>
                      <a:cubicBezTo>
                        <a:pt x="1170" y="2968"/>
                        <a:pt x="1153" y="2969"/>
                        <a:pt x="1120" y="2971"/>
                      </a:cubicBezTo>
                      <a:cubicBezTo>
                        <a:pt x="1094" y="2985"/>
                        <a:pt x="1081" y="2991"/>
                        <a:pt x="1055" y="3005"/>
                      </a:cubicBezTo>
                      <a:cubicBezTo>
                        <a:pt x="1025" y="2995"/>
                        <a:pt x="1010" y="2990"/>
                        <a:pt x="980" y="2980"/>
                      </a:cubicBezTo>
                      <a:cubicBezTo>
                        <a:pt x="939" y="2993"/>
                        <a:pt x="919" y="3000"/>
                        <a:pt x="877" y="3013"/>
                      </a:cubicBezTo>
                      <a:cubicBezTo>
                        <a:pt x="873" y="3043"/>
                        <a:pt x="871" y="3058"/>
                        <a:pt x="866" y="3089"/>
                      </a:cubicBezTo>
                      <a:cubicBezTo>
                        <a:pt x="893" y="3106"/>
                        <a:pt x="906" y="3114"/>
                        <a:pt x="933" y="3131"/>
                      </a:cubicBezTo>
                      <a:cubicBezTo>
                        <a:pt x="951" y="3160"/>
                        <a:pt x="960" y="3174"/>
                        <a:pt x="979" y="3203"/>
                      </a:cubicBezTo>
                      <a:cubicBezTo>
                        <a:pt x="1021" y="3206"/>
                        <a:pt x="1043" y="3208"/>
                        <a:pt x="1085" y="3211"/>
                      </a:cubicBezTo>
                      <a:cubicBezTo>
                        <a:pt x="1107" y="3223"/>
                        <a:pt x="1118" y="3229"/>
                        <a:pt x="1140" y="3241"/>
                      </a:cubicBezTo>
                      <a:cubicBezTo>
                        <a:pt x="1134" y="3262"/>
                        <a:pt x="1131" y="3273"/>
                        <a:pt x="1124" y="3294"/>
                      </a:cubicBezTo>
                      <a:cubicBezTo>
                        <a:pt x="1123" y="3320"/>
                        <a:pt x="1122" y="3333"/>
                        <a:pt x="1120" y="3358"/>
                      </a:cubicBezTo>
                      <a:cubicBezTo>
                        <a:pt x="1158" y="3364"/>
                        <a:pt x="1177" y="3367"/>
                        <a:pt x="1214" y="3372"/>
                      </a:cubicBezTo>
                      <a:cubicBezTo>
                        <a:pt x="1218" y="3435"/>
                        <a:pt x="1220" y="3467"/>
                        <a:pt x="1223" y="3531"/>
                      </a:cubicBezTo>
                      <a:cubicBezTo>
                        <a:pt x="1196" y="3530"/>
                        <a:pt x="1182" y="3530"/>
                        <a:pt x="1154" y="3530"/>
                      </a:cubicBezTo>
                      <a:cubicBezTo>
                        <a:pt x="1152" y="3553"/>
                        <a:pt x="1152" y="3565"/>
                        <a:pt x="1150" y="3589"/>
                      </a:cubicBezTo>
                      <a:cubicBezTo>
                        <a:pt x="1203" y="3592"/>
                        <a:pt x="1230" y="3593"/>
                        <a:pt x="1283" y="3597"/>
                      </a:cubicBezTo>
                      <a:cubicBezTo>
                        <a:pt x="1311" y="3625"/>
                        <a:pt x="1326" y="3640"/>
                        <a:pt x="1354" y="3668"/>
                      </a:cubicBezTo>
                      <a:cubicBezTo>
                        <a:pt x="1371" y="3690"/>
                        <a:pt x="1379" y="3700"/>
                        <a:pt x="1396" y="3722"/>
                      </a:cubicBezTo>
                      <a:cubicBezTo>
                        <a:pt x="1413" y="3687"/>
                        <a:pt x="1422" y="3669"/>
                        <a:pt x="1439" y="3634"/>
                      </a:cubicBezTo>
                      <a:cubicBezTo>
                        <a:pt x="1464" y="3639"/>
                        <a:pt x="1477" y="3641"/>
                        <a:pt x="1502" y="3646"/>
                      </a:cubicBezTo>
                      <a:cubicBezTo>
                        <a:pt x="1482" y="3691"/>
                        <a:pt x="1471" y="3713"/>
                        <a:pt x="1451" y="3758"/>
                      </a:cubicBezTo>
                      <a:cubicBezTo>
                        <a:pt x="1494" y="3756"/>
                        <a:pt x="1516" y="3755"/>
                        <a:pt x="1559" y="3753"/>
                      </a:cubicBezTo>
                      <a:cubicBezTo>
                        <a:pt x="1573" y="3779"/>
                        <a:pt x="1580" y="3792"/>
                        <a:pt x="1594" y="3818"/>
                      </a:cubicBezTo>
                      <a:cubicBezTo>
                        <a:pt x="1616" y="3828"/>
                        <a:pt x="1627" y="3832"/>
                        <a:pt x="1650" y="3842"/>
                      </a:cubicBezTo>
                      <a:cubicBezTo>
                        <a:pt x="1620" y="3861"/>
                        <a:pt x="1606" y="3870"/>
                        <a:pt x="1577" y="3889"/>
                      </a:cubicBezTo>
                      <a:cubicBezTo>
                        <a:pt x="1572" y="3924"/>
                        <a:pt x="1570" y="3942"/>
                        <a:pt x="1565" y="3977"/>
                      </a:cubicBezTo>
                      <a:cubicBezTo>
                        <a:pt x="1584" y="3999"/>
                        <a:pt x="1594" y="4010"/>
                        <a:pt x="1613" y="4031"/>
                      </a:cubicBezTo>
                      <a:cubicBezTo>
                        <a:pt x="1634" y="4022"/>
                        <a:pt x="1644" y="4017"/>
                        <a:pt x="1665" y="4008"/>
                      </a:cubicBezTo>
                      <a:cubicBezTo>
                        <a:pt x="1665" y="3974"/>
                        <a:pt x="1664" y="3958"/>
                        <a:pt x="1664" y="3925"/>
                      </a:cubicBezTo>
                      <a:cubicBezTo>
                        <a:pt x="1682" y="3915"/>
                        <a:pt x="1692" y="3911"/>
                        <a:pt x="1710" y="3901"/>
                      </a:cubicBezTo>
                      <a:cubicBezTo>
                        <a:pt x="1732" y="3911"/>
                        <a:pt x="1744" y="3916"/>
                        <a:pt x="1766" y="3925"/>
                      </a:cubicBezTo>
                      <a:cubicBezTo>
                        <a:pt x="1773" y="3887"/>
                        <a:pt x="1777" y="3869"/>
                        <a:pt x="1784" y="3831"/>
                      </a:cubicBezTo>
                      <a:cubicBezTo>
                        <a:pt x="1813" y="3831"/>
                        <a:pt x="1827" y="3831"/>
                        <a:pt x="1855" y="3831"/>
                      </a:cubicBezTo>
                      <a:cubicBezTo>
                        <a:pt x="1901" y="3808"/>
                        <a:pt x="1901" y="3796"/>
                        <a:pt x="1901" y="3796"/>
                      </a:cubicBezTo>
                      <a:cubicBezTo>
                        <a:pt x="1920" y="3827"/>
                        <a:pt x="1929" y="3843"/>
                        <a:pt x="1947" y="3874"/>
                      </a:cubicBezTo>
                      <a:cubicBezTo>
                        <a:pt x="1933" y="3904"/>
                        <a:pt x="1925" y="3919"/>
                        <a:pt x="1911" y="3950"/>
                      </a:cubicBezTo>
                      <a:cubicBezTo>
                        <a:pt x="1969" y="3962"/>
                        <a:pt x="1997" y="3968"/>
                        <a:pt x="2055" y="3980"/>
                      </a:cubicBezTo>
                      <a:cubicBezTo>
                        <a:pt x="2060" y="3973"/>
                        <a:pt x="2063" y="3970"/>
                        <a:pt x="2068" y="3964"/>
                      </a:cubicBezTo>
                      <a:cubicBezTo>
                        <a:pt x="2107" y="3947"/>
                        <a:pt x="2127" y="3939"/>
                        <a:pt x="2165" y="3923"/>
                      </a:cubicBezTo>
                      <a:cubicBezTo>
                        <a:pt x="2202" y="3942"/>
                        <a:pt x="2220" y="3952"/>
                        <a:pt x="2257" y="3971"/>
                      </a:cubicBezTo>
                      <a:cubicBezTo>
                        <a:pt x="2321" y="3956"/>
                        <a:pt x="2352" y="3948"/>
                        <a:pt x="2416" y="3932"/>
                      </a:cubicBezTo>
                      <a:cubicBezTo>
                        <a:pt x="2450" y="3946"/>
                        <a:pt x="2467" y="3954"/>
                        <a:pt x="2501" y="3968"/>
                      </a:cubicBezTo>
                      <a:cubicBezTo>
                        <a:pt x="2500" y="3985"/>
                        <a:pt x="2499" y="3993"/>
                        <a:pt x="2498" y="4010"/>
                      </a:cubicBezTo>
                      <a:cubicBezTo>
                        <a:pt x="2548" y="4018"/>
                        <a:pt x="2572" y="4022"/>
                        <a:pt x="2622" y="4029"/>
                      </a:cubicBezTo>
                      <a:cubicBezTo>
                        <a:pt x="2631" y="4003"/>
                        <a:pt x="2635" y="3990"/>
                        <a:pt x="2644" y="3964"/>
                      </a:cubicBezTo>
                      <a:cubicBezTo>
                        <a:pt x="2623" y="3947"/>
                        <a:pt x="2612" y="3939"/>
                        <a:pt x="2591" y="3922"/>
                      </a:cubicBezTo>
                      <a:cubicBezTo>
                        <a:pt x="2605" y="3889"/>
                        <a:pt x="2613" y="3873"/>
                        <a:pt x="2627" y="3839"/>
                      </a:cubicBezTo>
                      <a:cubicBezTo>
                        <a:pt x="2668" y="3859"/>
                        <a:pt x="2689" y="3869"/>
                        <a:pt x="2729" y="3888"/>
                      </a:cubicBezTo>
                      <a:cubicBezTo>
                        <a:pt x="2745" y="3831"/>
                        <a:pt x="2753" y="3803"/>
                        <a:pt x="2769" y="3746"/>
                      </a:cubicBezTo>
                      <a:cubicBezTo>
                        <a:pt x="2733" y="3736"/>
                        <a:pt x="2715" y="3731"/>
                        <a:pt x="2678" y="3721"/>
                      </a:cubicBezTo>
                      <a:cubicBezTo>
                        <a:pt x="2672" y="3702"/>
                        <a:pt x="2669" y="3693"/>
                        <a:pt x="2662" y="3674"/>
                      </a:cubicBezTo>
                      <a:cubicBezTo>
                        <a:pt x="2636" y="3652"/>
                        <a:pt x="2623" y="3641"/>
                        <a:pt x="2597" y="3620"/>
                      </a:cubicBezTo>
                      <a:cubicBezTo>
                        <a:pt x="2623" y="3606"/>
                        <a:pt x="2636" y="3599"/>
                        <a:pt x="2662" y="3585"/>
                      </a:cubicBezTo>
                      <a:cubicBezTo>
                        <a:pt x="2630" y="3532"/>
                        <a:pt x="2615" y="3506"/>
                        <a:pt x="2583" y="3454"/>
                      </a:cubicBezTo>
                      <a:cubicBezTo>
                        <a:pt x="2577" y="3404"/>
                        <a:pt x="2573" y="3379"/>
                        <a:pt x="2567" y="3330"/>
                      </a:cubicBezTo>
                      <a:cubicBezTo>
                        <a:pt x="2614" y="3325"/>
                        <a:pt x="2638" y="3323"/>
                        <a:pt x="2686" y="3319"/>
                      </a:cubicBezTo>
                      <a:cubicBezTo>
                        <a:pt x="2700" y="3281"/>
                        <a:pt x="2708" y="3262"/>
                        <a:pt x="2723" y="3225"/>
                      </a:cubicBezTo>
                      <a:cubicBezTo>
                        <a:pt x="2771" y="3209"/>
                        <a:pt x="2795" y="3200"/>
                        <a:pt x="2843" y="3184"/>
                      </a:cubicBezTo>
                      <a:cubicBezTo>
                        <a:pt x="2829" y="3149"/>
                        <a:pt x="2821" y="3131"/>
                        <a:pt x="2806" y="3095"/>
                      </a:cubicBezTo>
                      <a:cubicBezTo>
                        <a:pt x="2777" y="3053"/>
                        <a:pt x="2762" y="3031"/>
                        <a:pt x="2733" y="2989"/>
                      </a:cubicBezTo>
                      <a:cubicBezTo>
                        <a:pt x="2749" y="2972"/>
                        <a:pt x="2757" y="2964"/>
                        <a:pt x="2773" y="2948"/>
                      </a:cubicBezTo>
                      <a:cubicBezTo>
                        <a:pt x="2809" y="2934"/>
                        <a:pt x="2827" y="2927"/>
                        <a:pt x="2862" y="2913"/>
                      </a:cubicBezTo>
                      <a:cubicBezTo>
                        <a:pt x="2911" y="2885"/>
                        <a:pt x="2936" y="2871"/>
                        <a:pt x="2985" y="2843"/>
                      </a:cubicBezTo>
                      <a:cubicBezTo>
                        <a:pt x="3017" y="2810"/>
                        <a:pt x="3032" y="2793"/>
                        <a:pt x="3064" y="2760"/>
                      </a:cubicBezTo>
                      <a:cubicBezTo>
                        <a:pt x="3048" y="2718"/>
                        <a:pt x="3039" y="2696"/>
                        <a:pt x="3023" y="2654"/>
                      </a:cubicBezTo>
                      <a:cubicBezTo>
                        <a:pt x="2990" y="2625"/>
                        <a:pt x="2974" y="2611"/>
                        <a:pt x="2941" y="2583"/>
                      </a:cubicBezTo>
                      <a:cubicBezTo>
                        <a:pt x="2890" y="2564"/>
                        <a:pt x="2865" y="2554"/>
                        <a:pt x="2814" y="2535"/>
                      </a:cubicBezTo>
                      <a:cubicBezTo>
                        <a:pt x="2822" y="2462"/>
                        <a:pt x="2826" y="2426"/>
                        <a:pt x="2833" y="2353"/>
                      </a:cubicBezTo>
                      <a:cubicBezTo>
                        <a:pt x="2946" y="2303"/>
                        <a:pt x="3002" y="2279"/>
                        <a:pt x="3115" y="2229"/>
                      </a:cubicBezTo>
                      <a:cubicBezTo>
                        <a:pt x="3120" y="2196"/>
                        <a:pt x="3122" y="2179"/>
                        <a:pt x="3127" y="2146"/>
                      </a:cubicBezTo>
                      <a:cubicBezTo>
                        <a:pt x="3176" y="2111"/>
                        <a:pt x="3201" y="2093"/>
                        <a:pt x="3251" y="2058"/>
                      </a:cubicBezTo>
                      <a:cubicBezTo>
                        <a:pt x="3236" y="2017"/>
                        <a:pt x="3229" y="1997"/>
                        <a:pt x="3215" y="1957"/>
                      </a:cubicBezTo>
                      <a:cubicBezTo>
                        <a:pt x="3217" y="1929"/>
                        <a:pt x="3218" y="1915"/>
                        <a:pt x="3220" y="1887"/>
                      </a:cubicBezTo>
                      <a:cubicBezTo>
                        <a:pt x="3250" y="1910"/>
                        <a:pt x="3265" y="1922"/>
                        <a:pt x="3296" y="1945"/>
                      </a:cubicBezTo>
                      <a:cubicBezTo>
                        <a:pt x="3314" y="1931"/>
                        <a:pt x="3323" y="1924"/>
                        <a:pt x="3341" y="1910"/>
                      </a:cubicBezTo>
                      <a:cubicBezTo>
                        <a:pt x="3325" y="1865"/>
                        <a:pt x="3317" y="1842"/>
                        <a:pt x="3300" y="1798"/>
                      </a:cubicBezTo>
                      <a:cubicBezTo>
                        <a:pt x="3280" y="1767"/>
                        <a:pt x="3270" y="1752"/>
                        <a:pt x="3250" y="1721"/>
                      </a:cubicBezTo>
                      <a:cubicBezTo>
                        <a:pt x="3228" y="1721"/>
                        <a:pt x="3217" y="1721"/>
                        <a:pt x="3195" y="1721"/>
                      </a:cubicBezTo>
                      <a:cubicBezTo>
                        <a:pt x="3166" y="1745"/>
                        <a:pt x="3151" y="1757"/>
                        <a:pt x="3122" y="1781"/>
                      </a:cubicBezTo>
                      <a:cubicBezTo>
                        <a:pt x="3116" y="1762"/>
                        <a:pt x="3113" y="1752"/>
                        <a:pt x="3107" y="1734"/>
                      </a:cubicBezTo>
                      <a:cubicBezTo>
                        <a:pt x="3091" y="1717"/>
                        <a:pt x="3083" y="1709"/>
                        <a:pt x="3067" y="1693"/>
                      </a:cubicBezTo>
                      <a:cubicBezTo>
                        <a:pt x="3085" y="1648"/>
                        <a:pt x="3094" y="1625"/>
                        <a:pt x="3112" y="1580"/>
                      </a:cubicBezTo>
                      <a:lnTo>
                        <a:pt x="3056" y="1581"/>
                      </a:lnTo>
                      <a:cubicBezTo>
                        <a:pt x="3032" y="1564"/>
                        <a:pt x="3021" y="1556"/>
                        <a:pt x="2997" y="1540"/>
                      </a:cubicBezTo>
                      <a:cubicBezTo>
                        <a:pt x="2964" y="1542"/>
                        <a:pt x="2948" y="1544"/>
                        <a:pt x="2915" y="1546"/>
                      </a:cubicBezTo>
                      <a:cubicBezTo>
                        <a:pt x="2917" y="1520"/>
                        <a:pt x="2918" y="1507"/>
                        <a:pt x="2920" y="1481"/>
                      </a:cubicBezTo>
                      <a:cubicBezTo>
                        <a:pt x="2912" y="1451"/>
                        <a:pt x="2908" y="1436"/>
                        <a:pt x="2901" y="1405"/>
                      </a:cubicBezTo>
                    </a:path>
                  </a:pathLst>
                </a:custGeom>
                <a:solidFill>
                  <a:srgbClr val="FF505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" name="wołomiński"/>
                <p:cNvSpPr>
                  <a:spLocks/>
                </p:cNvSpPr>
                <p:nvPr/>
              </p:nvSpPr>
              <p:spPr bwMode="auto">
                <a:xfrm>
                  <a:off x="3244620" y="2724272"/>
                  <a:ext cx="1140445" cy="772061"/>
                </a:xfrm>
                <a:custGeom>
                  <a:avLst/>
                  <a:gdLst>
                    <a:gd name="T0" fmla="*/ 3370 w 3554"/>
                    <a:gd name="T1" fmla="*/ 1403 h 2404"/>
                    <a:gd name="T2" fmla="*/ 3443 w 3554"/>
                    <a:gd name="T3" fmla="*/ 1241 h 2404"/>
                    <a:gd name="T4" fmla="*/ 3341 w 3554"/>
                    <a:gd name="T5" fmla="*/ 987 h 2404"/>
                    <a:gd name="T6" fmla="*/ 3323 w 3554"/>
                    <a:gd name="T7" fmla="*/ 776 h 2404"/>
                    <a:gd name="T8" fmla="*/ 3551 w 3554"/>
                    <a:gd name="T9" fmla="*/ 665 h 2404"/>
                    <a:gd name="T10" fmla="*/ 3415 w 3554"/>
                    <a:gd name="T11" fmla="*/ 346 h 2404"/>
                    <a:gd name="T12" fmla="*/ 3113 w 3554"/>
                    <a:gd name="T13" fmla="*/ 349 h 2404"/>
                    <a:gd name="T14" fmla="*/ 2898 w 3554"/>
                    <a:gd name="T15" fmla="*/ 196 h 2404"/>
                    <a:gd name="T16" fmla="*/ 2674 w 3554"/>
                    <a:gd name="T17" fmla="*/ 0 h 2404"/>
                    <a:gd name="T18" fmla="*/ 2558 w 3554"/>
                    <a:gd name="T19" fmla="*/ 165 h 2404"/>
                    <a:gd name="T20" fmla="*/ 2642 w 3554"/>
                    <a:gd name="T21" fmla="*/ 303 h 2404"/>
                    <a:gd name="T22" fmla="*/ 2489 w 3554"/>
                    <a:gd name="T23" fmla="*/ 366 h 2404"/>
                    <a:gd name="T24" fmla="*/ 2319 w 3554"/>
                    <a:gd name="T25" fmla="*/ 604 h 2404"/>
                    <a:gd name="T26" fmla="*/ 2144 w 3554"/>
                    <a:gd name="T27" fmla="*/ 729 h 2404"/>
                    <a:gd name="T28" fmla="*/ 1867 w 3554"/>
                    <a:gd name="T29" fmla="*/ 720 h 2404"/>
                    <a:gd name="T30" fmla="*/ 1510 w 3554"/>
                    <a:gd name="T31" fmla="*/ 542 h 2404"/>
                    <a:gd name="T32" fmla="*/ 1310 w 3554"/>
                    <a:gd name="T33" fmla="*/ 407 h 2404"/>
                    <a:gd name="T34" fmla="*/ 1165 w 3554"/>
                    <a:gd name="T35" fmla="*/ 182 h 2404"/>
                    <a:gd name="T36" fmla="*/ 851 w 3554"/>
                    <a:gd name="T37" fmla="*/ 132 h 2404"/>
                    <a:gd name="T38" fmla="*/ 561 w 3554"/>
                    <a:gd name="T39" fmla="*/ 204 h 2404"/>
                    <a:gd name="T40" fmla="*/ 414 w 3554"/>
                    <a:gd name="T41" fmla="*/ 227 h 2404"/>
                    <a:gd name="T42" fmla="*/ 156 w 3554"/>
                    <a:gd name="T43" fmla="*/ 294 h 2404"/>
                    <a:gd name="T44" fmla="*/ 34 w 3554"/>
                    <a:gd name="T45" fmla="*/ 527 h 2404"/>
                    <a:gd name="T46" fmla="*/ 186 w 3554"/>
                    <a:gd name="T47" fmla="*/ 718 h 2404"/>
                    <a:gd name="T48" fmla="*/ 151 w 3554"/>
                    <a:gd name="T49" fmla="*/ 1016 h 2404"/>
                    <a:gd name="T50" fmla="*/ 223 w 3554"/>
                    <a:gd name="T51" fmla="*/ 1144 h 2404"/>
                    <a:gd name="T52" fmla="*/ 151 w 3554"/>
                    <a:gd name="T53" fmla="*/ 1340 h 2404"/>
                    <a:gd name="T54" fmla="*/ 136 w 3554"/>
                    <a:gd name="T55" fmla="*/ 1611 h 2404"/>
                    <a:gd name="T56" fmla="*/ 0 w 3554"/>
                    <a:gd name="T57" fmla="*/ 1797 h 2404"/>
                    <a:gd name="T58" fmla="*/ 152 w 3554"/>
                    <a:gd name="T59" fmla="*/ 2212 h 2404"/>
                    <a:gd name="T60" fmla="*/ 499 w 3554"/>
                    <a:gd name="T61" fmla="*/ 2237 h 2404"/>
                    <a:gd name="T62" fmla="*/ 594 w 3554"/>
                    <a:gd name="T63" fmla="*/ 2391 h 2404"/>
                    <a:gd name="T64" fmla="*/ 929 w 3554"/>
                    <a:gd name="T65" fmla="*/ 2336 h 2404"/>
                    <a:gd name="T66" fmla="*/ 1126 w 3554"/>
                    <a:gd name="T67" fmla="*/ 2269 h 2404"/>
                    <a:gd name="T68" fmla="*/ 1423 w 3554"/>
                    <a:gd name="T69" fmla="*/ 2297 h 2404"/>
                    <a:gd name="T70" fmla="*/ 1676 w 3554"/>
                    <a:gd name="T71" fmla="*/ 2355 h 2404"/>
                    <a:gd name="T72" fmla="*/ 2002 w 3554"/>
                    <a:gd name="T73" fmla="*/ 2322 h 2404"/>
                    <a:gd name="T74" fmla="*/ 1758 w 3554"/>
                    <a:gd name="T75" fmla="*/ 2196 h 2404"/>
                    <a:gd name="T76" fmla="*/ 1712 w 3554"/>
                    <a:gd name="T77" fmla="*/ 2035 h 2404"/>
                    <a:gd name="T78" fmla="*/ 2239 w 3554"/>
                    <a:gd name="T79" fmla="*/ 2066 h 2404"/>
                    <a:gd name="T80" fmla="*/ 2215 w 3554"/>
                    <a:gd name="T81" fmla="*/ 1848 h 2404"/>
                    <a:gd name="T82" fmla="*/ 2405 w 3554"/>
                    <a:gd name="T83" fmla="*/ 1769 h 2404"/>
                    <a:gd name="T84" fmla="*/ 2686 w 3554"/>
                    <a:gd name="T85" fmla="*/ 1730 h 2404"/>
                    <a:gd name="T86" fmla="*/ 2682 w 3554"/>
                    <a:gd name="T87" fmla="*/ 1601 h 2404"/>
                    <a:gd name="T88" fmla="*/ 2863 w 3554"/>
                    <a:gd name="T89" fmla="*/ 1596 h 2404"/>
                    <a:gd name="T90" fmla="*/ 2920 w 3554"/>
                    <a:gd name="T91" fmla="*/ 1482 h 2404"/>
                    <a:gd name="T92" fmla="*/ 3082 w 3554"/>
                    <a:gd name="T93" fmla="*/ 1400 h 2404"/>
                    <a:gd name="T94" fmla="*/ 3249 w 3554"/>
                    <a:gd name="T95" fmla="*/ 1428 h 2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554" h="2404">
                      <a:moveTo>
                        <a:pt x="3197" y="1357"/>
                      </a:moveTo>
                      <a:cubicBezTo>
                        <a:pt x="3223" y="1343"/>
                        <a:pt x="3236" y="1337"/>
                        <a:pt x="3262" y="1323"/>
                      </a:cubicBezTo>
                      <a:cubicBezTo>
                        <a:pt x="3305" y="1355"/>
                        <a:pt x="3327" y="1371"/>
                        <a:pt x="3370" y="1403"/>
                      </a:cubicBezTo>
                      <a:cubicBezTo>
                        <a:pt x="3362" y="1374"/>
                        <a:pt x="3358" y="1360"/>
                        <a:pt x="3349" y="1332"/>
                      </a:cubicBezTo>
                      <a:cubicBezTo>
                        <a:pt x="3372" y="1323"/>
                        <a:pt x="3384" y="1319"/>
                        <a:pt x="3407" y="1310"/>
                      </a:cubicBezTo>
                      <a:cubicBezTo>
                        <a:pt x="3422" y="1282"/>
                        <a:pt x="3429" y="1268"/>
                        <a:pt x="3443" y="1241"/>
                      </a:cubicBezTo>
                      <a:cubicBezTo>
                        <a:pt x="3418" y="1198"/>
                        <a:pt x="3406" y="1177"/>
                        <a:pt x="3381" y="1134"/>
                      </a:cubicBezTo>
                      <a:cubicBezTo>
                        <a:pt x="3383" y="1106"/>
                        <a:pt x="3384" y="1092"/>
                        <a:pt x="3386" y="1064"/>
                      </a:cubicBezTo>
                      <a:cubicBezTo>
                        <a:pt x="3368" y="1033"/>
                        <a:pt x="3359" y="1017"/>
                        <a:pt x="3341" y="987"/>
                      </a:cubicBezTo>
                      <a:cubicBezTo>
                        <a:pt x="3312" y="923"/>
                        <a:pt x="3298" y="891"/>
                        <a:pt x="3270" y="827"/>
                      </a:cubicBezTo>
                      <a:cubicBezTo>
                        <a:pt x="3242" y="789"/>
                        <a:pt x="3228" y="770"/>
                        <a:pt x="3201" y="731"/>
                      </a:cubicBezTo>
                      <a:cubicBezTo>
                        <a:pt x="3250" y="749"/>
                        <a:pt x="3274" y="758"/>
                        <a:pt x="3323" y="776"/>
                      </a:cubicBezTo>
                      <a:cubicBezTo>
                        <a:pt x="3383" y="789"/>
                        <a:pt x="3413" y="796"/>
                        <a:pt x="3472" y="809"/>
                      </a:cubicBezTo>
                      <a:cubicBezTo>
                        <a:pt x="3505" y="812"/>
                        <a:pt x="3521" y="814"/>
                        <a:pt x="3554" y="817"/>
                      </a:cubicBezTo>
                      <a:cubicBezTo>
                        <a:pt x="3553" y="756"/>
                        <a:pt x="3552" y="725"/>
                        <a:pt x="3551" y="665"/>
                      </a:cubicBezTo>
                      <a:cubicBezTo>
                        <a:pt x="3533" y="596"/>
                        <a:pt x="3524" y="562"/>
                        <a:pt x="3506" y="494"/>
                      </a:cubicBezTo>
                      <a:cubicBezTo>
                        <a:pt x="3480" y="475"/>
                        <a:pt x="3466" y="465"/>
                        <a:pt x="3440" y="446"/>
                      </a:cubicBezTo>
                      <a:cubicBezTo>
                        <a:pt x="3430" y="406"/>
                        <a:pt x="3425" y="386"/>
                        <a:pt x="3415" y="346"/>
                      </a:cubicBezTo>
                      <a:cubicBezTo>
                        <a:pt x="3388" y="343"/>
                        <a:pt x="3374" y="341"/>
                        <a:pt x="3346" y="338"/>
                      </a:cubicBezTo>
                      <a:cubicBezTo>
                        <a:pt x="3346" y="338"/>
                        <a:pt x="3274" y="389"/>
                        <a:pt x="3242" y="394"/>
                      </a:cubicBezTo>
                      <a:cubicBezTo>
                        <a:pt x="3210" y="399"/>
                        <a:pt x="3113" y="349"/>
                        <a:pt x="3113" y="349"/>
                      </a:cubicBezTo>
                      <a:cubicBezTo>
                        <a:pt x="3073" y="348"/>
                        <a:pt x="3053" y="347"/>
                        <a:pt x="3014" y="346"/>
                      </a:cubicBezTo>
                      <a:cubicBezTo>
                        <a:pt x="2993" y="308"/>
                        <a:pt x="2983" y="289"/>
                        <a:pt x="2963" y="251"/>
                      </a:cubicBezTo>
                      <a:cubicBezTo>
                        <a:pt x="2937" y="229"/>
                        <a:pt x="2924" y="218"/>
                        <a:pt x="2898" y="196"/>
                      </a:cubicBezTo>
                      <a:cubicBezTo>
                        <a:pt x="2888" y="165"/>
                        <a:pt x="2883" y="150"/>
                        <a:pt x="2872" y="119"/>
                      </a:cubicBezTo>
                      <a:cubicBezTo>
                        <a:pt x="2847" y="78"/>
                        <a:pt x="2835" y="58"/>
                        <a:pt x="2810" y="17"/>
                      </a:cubicBezTo>
                      <a:cubicBezTo>
                        <a:pt x="2756" y="11"/>
                        <a:pt x="2728" y="7"/>
                        <a:pt x="2674" y="0"/>
                      </a:cubicBezTo>
                      <a:cubicBezTo>
                        <a:pt x="2644" y="9"/>
                        <a:pt x="2628" y="13"/>
                        <a:pt x="2598" y="21"/>
                      </a:cubicBezTo>
                      <a:cubicBezTo>
                        <a:pt x="2593" y="67"/>
                        <a:pt x="2590" y="90"/>
                        <a:pt x="2584" y="137"/>
                      </a:cubicBezTo>
                      <a:cubicBezTo>
                        <a:pt x="2574" y="148"/>
                        <a:pt x="2568" y="154"/>
                        <a:pt x="2558" y="165"/>
                      </a:cubicBezTo>
                      <a:cubicBezTo>
                        <a:pt x="2569" y="177"/>
                        <a:pt x="2575" y="183"/>
                        <a:pt x="2587" y="195"/>
                      </a:cubicBezTo>
                      <a:cubicBezTo>
                        <a:pt x="2584" y="233"/>
                        <a:pt x="2583" y="251"/>
                        <a:pt x="2581" y="289"/>
                      </a:cubicBezTo>
                      <a:cubicBezTo>
                        <a:pt x="2605" y="294"/>
                        <a:pt x="2618" y="297"/>
                        <a:pt x="2642" y="303"/>
                      </a:cubicBezTo>
                      <a:cubicBezTo>
                        <a:pt x="2672" y="297"/>
                        <a:pt x="2687" y="294"/>
                        <a:pt x="2718" y="288"/>
                      </a:cubicBezTo>
                      <a:cubicBezTo>
                        <a:pt x="2708" y="325"/>
                        <a:pt x="2703" y="344"/>
                        <a:pt x="2693" y="381"/>
                      </a:cubicBezTo>
                      <a:cubicBezTo>
                        <a:pt x="2611" y="375"/>
                        <a:pt x="2570" y="372"/>
                        <a:pt x="2489" y="366"/>
                      </a:cubicBezTo>
                      <a:cubicBezTo>
                        <a:pt x="2468" y="414"/>
                        <a:pt x="2458" y="438"/>
                        <a:pt x="2438" y="487"/>
                      </a:cubicBezTo>
                      <a:cubicBezTo>
                        <a:pt x="2435" y="531"/>
                        <a:pt x="2433" y="553"/>
                        <a:pt x="2431" y="597"/>
                      </a:cubicBezTo>
                      <a:cubicBezTo>
                        <a:pt x="2386" y="600"/>
                        <a:pt x="2363" y="601"/>
                        <a:pt x="2319" y="604"/>
                      </a:cubicBezTo>
                      <a:cubicBezTo>
                        <a:pt x="2315" y="624"/>
                        <a:pt x="2313" y="635"/>
                        <a:pt x="2309" y="656"/>
                      </a:cubicBezTo>
                      <a:cubicBezTo>
                        <a:pt x="2254" y="665"/>
                        <a:pt x="2227" y="669"/>
                        <a:pt x="2172" y="678"/>
                      </a:cubicBezTo>
                      <a:cubicBezTo>
                        <a:pt x="2160" y="698"/>
                        <a:pt x="2155" y="708"/>
                        <a:pt x="2144" y="729"/>
                      </a:cubicBezTo>
                      <a:cubicBezTo>
                        <a:pt x="2146" y="694"/>
                        <a:pt x="2147" y="677"/>
                        <a:pt x="2149" y="642"/>
                      </a:cubicBezTo>
                      <a:cubicBezTo>
                        <a:pt x="2105" y="644"/>
                        <a:pt x="2082" y="645"/>
                        <a:pt x="2038" y="648"/>
                      </a:cubicBezTo>
                      <a:cubicBezTo>
                        <a:pt x="1969" y="677"/>
                        <a:pt x="1935" y="691"/>
                        <a:pt x="1867" y="720"/>
                      </a:cubicBezTo>
                      <a:cubicBezTo>
                        <a:pt x="1775" y="701"/>
                        <a:pt x="1729" y="691"/>
                        <a:pt x="1637" y="671"/>
                      </a:cubicBezTo>
                      <a:cubicBezTo>
                        <a:pt x="1644" y="639"/>
                        <a:pt x="1647" y="623"/>
                        <a:pt x="1654" y="591"/>
                      </a:cubicBezTo>
                      <a:cubicBezTo>
                        <a:pt x="1596" y="571"/>
                        <a:pt x="1568" y="561"/>
                        <a:pt x="1510" y="542"/>
                      </a:cubicBezTo>
                      <a:cubicBezTo>
                        <a:pt x="1508" y="493"/>
                        <a:pt x="1507" y="468"/>
                        <a:pt x="1505" y="419"/>
                      </a:cubicBezTo>
                      <a:cubicBezTo>
                        <a:pt x="1457" y="411"/>
                        <a:pt x="1433" y="408"/>
                        <a:pt x="1384" y="400"/>
                      </a:cubicBezTo>
                      <a:cubicBezTo>
                        <a:pt x="1355" y="403"/>
                        <a:pt x="1340" y="404"/>
                        <a:pt x="1310" y="407"/>
                      </a:cubicBezTo>
                      <a:cubicBezTo>
                        <a:pt x="1306" y="355"/>
                        <a:pt x="1304" y="330"/>
                        <a:pt x="1300" y="278"/>
                      </a:cubicBezTo>
                      <a:cubicBezTo>
                        <a:pt x="1278" y="226"/>
                        <a:pt x="1268" y="200"/>
                        <a:pt x="1247" y="147"/>
                      </a:cubicBezTo>
                      <a:cubicBezTo>
                        <a:pt x="1214" y="161"/>
                        <a:pt x="1198" y="168"/>
                        <a:pt x="1165" y="182"/>
                      </a:cubicBezTo>
                      <a:cubicBezTo>
                        <a:pt x="1090" y="166"/>
                        <a:pt x="1053" y="157"/>
                        <a:pt x="979" y="141"/>
                      </a:cubicBezTo>
                      <a:cubicBezTo>
                        <a:pt x="951" y="148"/>
                        <a:pt x="938" y="152"/>
                        <a:pt x="910" y="159"/>
                      </a:cubicBezTo>
                      <a:cubicBezTo>
                        <a:pt x="887" y="148"/>
                        <a:pt x="875" y="143"/>
                        <a:pt x="851" y="132"/>
                      </a:cubicBezTo>
                      <a:cubicBezTo>
                        <a:pt x="804" y="152"/>
                        <a:pt x="780" y="162"/>
                        <a:pt x="733" y="182"/>
                      </a:cubicBezTo>
                      <a:cubicBezTo>
                        <a:pt x="681" y="182"/>
                        <a:pt x="656" y="183"/>
                        <a:pt x="605" y="184"/>
                      </a:cubicBezTo>
                      <a:cubicBezTo>
                        <a:pt x="587" y="192"/>
                        <a:pt x="579" y="196"/>
                        <a:pt x="561" y="204"/>
                      </a:cubicBezTo>
                      <a:cubicBezTo>
                        <a:pt x="571" y="237"/>
                        <a:pt x="577" y="254"/>
                        <a:pt x="587" y="287"/>
                      </a:cubicBezTo>
                      <a:cubicBezTo>
                        <a:pt x="554" y="305"/>
                        <a:pt x="538" y="314"/>
                        <a:pt x="505" y="333"/>
                      </a:cubicBezTo>
                      <a:cubicBezTo>
                        <a:pt x="469" y="291"/>
                        <a:pt x="451" y="270"/>
                        <a:pt x="414" y="227"/>
                      </a:cubicBezTo>
                      <a:cubicBezTo>
                        <a:pt x="380" y="225"/>
                        <a:pt x="364" y="224"/>
                        <a:pt x="330" y="221"/>
                      </a:cubicBezTo>
                      <a:cubicBezTo>
                        <a:pt x="305" y="231"/>
                        <a:pt x="293" y="235"/>
                        <a:pt x="268" y="245"/>
                      </a:cubicBezTo>
                      <a:cubicBezTo>
                        <a:pt x="223" y="265"/>
                        <a:pt x="201" y="275"/>
                        <a:pt x="156" y="294"/>
                      </a:cubicBezTo>
                      <a:cubicBezTo>
                        <a:pt x="120" y="298"/>
                        <a:pt x="102" y="300"/>
                        <a:pt x="65" y="304"/>
                      </a:cubicBezTo>
                      <a:cubicBezTo>
                        <a:pt x="39" y="378"/>
                        <a:pt x="26" y="415"/>
                        <a:pt x="0" y="489"/>
                      </a:cubicBezTo>
                      <a:cubicBezTo>
                        <a:pt x="14" y="504"/>
                        <a:pt x="21" y="512"/>
                        <a:pt x="34" y="527"/>
                      </a:cubicBezTo>
                      <a:cubicBezTo>
                        <a:pt x="72" y="537"/>
                        <a:pt x="91" y="542"/>
                        <a:pt x="129" y="552"/>
                      </a:cubicBezTo>
                      <a:cubicBezTo>
                        <a:pt x="131" y="573"/>
                        <a:pt x="131" y="583"/>
                        <a:pt x="133" y="604"/>
                      </a:cubicBezTo>
                      <a:cubicBezTo>
                        <a:pt x="154" y="650"/>
                        <a:pt x="165" y="673"/>
                        <a:pt x="186" y="718"/>
                      </a:cubicBezTo>
                      <a:cubicBezTo>
                        <a:pt x="194" y="763"/>
                        <a:pt x="197" y="785"/>
                        <a:pt x="204" y="830"/>
                      </a:cubicBezTo>
                      <a:cubicBezTo>
                        <a:pt x="183" y="856"/>
                        <a:pt x="173" y="869"/>
                        <a:pt x="152" y="895"/>
                      </a:cubicBezTo>
                      <a:cubicBezTo>
                        <a:pt x="152" y="943"/>
                        <a:pt x="152" y="968"/>
                        <a:pt x="151" y="1016"/>
                      </a:cubicBezTo>
                      <a:cubicBezTo>
                        <a:pt x="185" y="1019"/>
                        <a:pt x="202" y="1020"/>
                        <a:pt x="235" y="1023"/>
                      </a:cubicBezTo>
                      <a:cubicBezTo>
                        <a:pt x="243" y="1056"/>
                        <a:pt x="247" y="1073"/>
                        <a:pt x="255" y="1106"/>
                      </a:cubicBezTo>
                      <a:cubicBezTo>
                        <a:pt x="242" y="1121"/>
                        <a:pt x="235" y="1129"/>
                        <a:pt x="223" y="1144"/>
                      </a:cubicBezTo>
                      <a:cubicBezTo>
                        <a:pt x="186" y="1154"/>
                        <a:pt x="167" y="1160"/>
                        <a:pt x="131" y="1171"/>
                      </a:cubicBezTo>
                      <a:cubicBezTo>
                        <a:pt x="138" y="1201"/>
                        <a:pt x="142" y="1217"/>
                        <a:pt x="150" y="1248"/>
                      </a:cubicBezTo>
                      <a:cubicBezTo>
                        <a:pt x="151" y="1285"/>
                        <a:pt x="151" y="1303"/>
                        <a:pt x="151" y="1340"/>
                      </a:cubicBezTo>
                      <a:cubicBezTo>
                        <a:pt x="166" y="1374"/>
                        <a:pt x="174" y="1391"/>
                        <a:pt x="189" y="1425"/>
                      </a:cubicBezTo>
                      <a:cubicBezTo>
                        <a:pt x="207" y="1438"/>
                        <a:pt x="216" y="1444"/>
                        <a:pt x="235" y="1458"/>
                      </a:cubicBezTo>
                      <a:cubicBezTo>
                        <a:pt x="195" y="1519"/>
                        <a:pt x="176" y="1550"/>
                        <a:pt x="136" y="1611"/>
                      </a:cubicBezTo>
                      <a:cubicBezTo>
                        <a:pt x="104" y="1625"/>
                        <a:pt x="88" y="1632"/>
                        <a:pt x="56" y="1645"/>
                      </a:cubicBezTo>
                      <a:cubicBezTo>
                        <a:pt x="55" y="1710"/>
                        <a:pt x="54" y="1742"/>
                        <a:pt x="53" y="1807"/>
                      </a:cubicBezTo>
                      <a:cubicBezTo>
                        <a:pt x="32" y="1803"/>
                        <a:pt x="21" y="1801"/>
                        <a:pt x="0" y="1797"/>
                      </a:cubicBezTo>
                      <a:cubicBezTo>
                        <a:pt x="23" y="1862"/>
                        <a:pt x="34" y="1894"/>
                        <a:pt x="57" y="1959"/>
                      </a:cubicBezTo>
                      <a:cubicBezTo>
                        <a:pt x="60" y="1994"/>
                        <a:pt x="62" y="2012"/>
                        <a:pt x="65" y="2047"/>
                      </a:cubicBezTo>
                      <a:cubicBezTo>
                        <a:pt x="99" y="2113"/>
                        <a:pt x="117" y="2146"/>
                        <a:pt x="152" y="2212"/>
                      </a:cubicBezTo>
                      <a:cubicBezTo>
                        <a:pt x="239" y="2208"/>
                        <a:pt x="282" y="2206"/>
                        <a:pt x="369" y="2202"/>
                      </a:cubicBezTo>
                      <a:cubicBezTo>
                        <a:pt x="416" y="2169"/>
                        <a:pt x="440" y="2152"/>
                        <a:pt x="488" y="2119"/>
                      </a:cubicBezTo>
                      <a:cubicBezTo>
                        <a:pt x="492" y="2166"/>
                        <a:pt x="495" y="2189"/>
                        <a:pt x="499" y="2237"/>
                      </a:cubicBezTo>
                      <a:cubicBezTo>
                        <a:pt x="527" y="2267"/>
                        <a:pt x="540" y="2282"/>
                        <a:pt x="568" y="2313"/>
                      </a:cubicBezTo>
                      <a:cubicBezTo>
                        <a:pt x="556" y="2349"/>
                        <a:pt x="550" y="2367"/>
                        <a:pt x="539" y="2404"/>
                      </a:cubicBezTo>
                      <a:cubicBezTo>
                        <a:pt x="561" y="2399"/>
                        <a:pt x="572" y="2396"/>
                        <a:pt x="594" y="2391"/>
                      </a:cubicBezTo>
                      <a:cubicBezTo>
                        <a:pt x="618" y="2379"/>
                        <a:pt x="631" y="2373"/>
                        <a:pt x="656" y="2361"/>
                      </a:cubicBezTo>
                      <a:cubicBezTo>
                        <a:pt x="684" y="2373"/>
                        <a:pt x="698" y="2378"/>
                        <a:pt x="726" y="2390"/>
                      </a:cubicBezTo>
                      <a:cubicBezTo>
                        <a:pt x="807" y="2369"/>
                        <a:pt x="848" y="2358"/>
                        <a:pt x="929" y="2336"/>
                      </a:cubicBezTo>
                      <a:cubicBezTo>
                        <a:pt x="984" y="2340"/>
                        <a:pt x="1012" y="2343"/>
                        <a:pt x="1068" y="2347"/>
                      </a:cubicBezTo>
                      <a:cubicBezTo>
                        <a:pt x="1102" y="2340"/>
                        <a:pt x="1119" y="2337"/>
                        <a:pt x="1153" y="2330"/>
                      </a:cubicBezTo>
                      <a:cubicBezTo>
                        <a:pt x="1143" y="2306"/>
                        <a:pt x="1137" y="2294"/>
                        <a:pt x="1126" y="2269"/>
                      </a:cubicBezTo>
                      <a:cubicBezTo>
                        <a:pt x="1137" y="2256"/>
                        <a:pt x="1142" y="2249"/>
                        <a:pt x="1153" y="2236"/>
                      </a:cubicBezTo>
                      <a:cubicBezTo>
                        <a:pt x="1198" y="2253"/>
                        <a:pt x="1220" y="2262"/>
                        <a:pt x="1266" y="2280"/>
                      </a:cubicBezTo>
                      <a:cubicBezTo>
                        <a:pt x="1328" y="2286"/>
                        <a:pt x="1360" y="2290"/>
                        <a:pt x="1423" y="2297"/>
                      </a:cubicBezTo>
                      <a:cubicBezTo>
                        <a:pt x="1461" y="2311"/>
                        <a:pt x="1480" y="2318"/>
                        <a:pt x="1518" y="2333"/>
                      </a:cubicBezTo>
                      <a:cubicBezTo>
                        <a:pt x="1552" y="2328"/>
                        <a:pt x="1570" y="2326"/>
                        <a:pt x="1604" y="2321"/>
                      </a:cubicBezTo>
                      <a:cubicBezTo>
                        <a:pt x="1633" y="2334"/>
                        <a:pt x="1647" y="2341"/>
                        <a:pt x="1676" y="2355"/>
                      </a:cubicBezTo>
                      <a:cubicBezTo>
                        <a:pt x="1731" y="2363"/>
                        <a:pt x="1759" y="2367"/>
                        <a:pt x="1815" y="2376"/>
                      </a:cubicBezTo>
                      <a:cubicBezTo>
                        <a:pt x="1866" y="2381"/>
                        <a:pt x="1892" y="2384"/>
                        <a:pt x="1943" y="2389"/>
                      </a:cubicBezTo>
                      <a:cubicBezTo>
                        <a:pt x="1967" y="2362"/>
                        <a:pt x="1978" y="2349"/>
                        <a:pt x="2002" y="2322"/>
                      </a:cubicBezTo>
                      <a:cubicBezTo>
                        <a:pt x="1985" y="2312"/>
                        <a:pt x="1977" y="2307"/>
                        <a:pt x="1961" y="2296"/>
                      </a:cubicBezTo>
                      <a:cubicBezTo>
                        <a:pt x="1916" y="2268"/>
                        <a:pt x="1893" y="2254"/>
                        <a:pt x="1848" y="2225"/>
                      </a:cubicBezTo>
                      <a:cubicBezTo>
                        <a:pt x="1812" y="2213"/>
                        <a:pt x="1794" y="2207"/>
                        <a:pt x="1758" y="2196"/>
                      </a:cubicBezTo>
                      <a:cubicBezTo>
                        <a:pt x="1767" y="2171"/>
                        <a:pt x="1771" y="2158"/>
                        <a:pt x="1780" y="2133"/>
                      </a:cubicBezTo>
                      <a:cubicBezTo>
                        <a:pt x="1743" y="2105"/>
                        <a:pt x="1724" y="2090"/>
                        <a:pt x="1686" y="2062"/>
                      </a:cubicBezTo>
                      <a:cubicBezTo>
                        <a:pt x="1697" y="2051"/>
                        <a:pt x="1702" y="2046"/>
                        <a:pt x="1712" y="2035"/>
                      </a:cubicBezTo>
                      <a:cubicBezTo>
                        <a:pt x="1830" y="2046"/>
                        <a:pt x="1948" y="2057"/>
                        <a:pt x="2066" y="2068"/>
                      </a:cubicBezTo>
                      <a:cubicBezTo>
                        <a:pt x="2133" y="2107"/>
                        <a:pt x="2166" y="2126"/>
                        <a:pt x="2233" y="2165"/>
                      </a:cubicBezTo>
                      <a:cubicBezTo>
                        <a:pt x="2235" y="2125"/>
                        <a:pt x="2236" y="2105"/>
                        <a:pt x="2239" y="2066"/>
                      </a:cubicBezTo>
                      <a:cubicBezTo>
                        <a:pt x="2208" y="2043"/>
                        <a:pt x="2193" y="2031"/>
                        <a:pt x="2162" y="2009"/>
                      </a:cubicBezTo>
                      <a:cubicBezTo>
                        <a:pt x="2184" y="1977"/>
                        <a:pt x="2194" y="1961"/>
                        <a:pt x="2216" y="1930"/>
                      </a:cubicBezTo>
                      <a:cubicBezTo>
                        <a:pt x="2216" y="1897"/>
                        <a:pt x="2215" y="1880"/>
                        <a:pt x="2215" y="1848"/>
                      </a:cubicBezTo>
                      <a:cubicBezTo>
                        <a:pt x="2246" y="1861"/>
                        <a:pt x="2262" y="1868"/>
                        <a:pt x="2293" y="1881"/>
                      </a:cubicBezTo>
                      <a:cubicBezTo>
                        <a:pt x="2300" y="1851"/>
                        <a:pt x="2303" y="1836"/>
                        <a:pt x="2310" y="1806"/>
                      </a:cubicBezTo>
                      <a:cubicBezTo>
                        <a:pt x="2348" y="1791"/>
                        <a:pt x="2367" y="1784"/>
                        <a:pt x="2405" y="1769"/>
                      </a:cubicBezTo>
                      <a:cubicBezTo>
                        <a:pt x="2482" y="1769"/>
                        <a:pt x="2520" y="1768"/>
                        <a:pt x="2597" y="1767"/>
                      </a:cubicBezTo>
                      <a:cubicBezTo>
                        <a:pt x="2610" y="1753"/>
                        <a:pt x="2617" y="1747"/>
                        <a:pt x="2630" y="1733"/>
                      </a:cubicBezTo>
                      <a:cubicBezTo>
                        <a:pt x="2653" y="1732"/>
                        <a:pt x="2664" y="1731"/>
                        <a:pt x="2686" y="1730"/>
                      </a:cubicBezTo>
                      <a:cubicBezTo>
                        <a:pt x="2688" y="1706"/>
                        <a:pt x="2689" y="1695"/>
                        <a:pt x="2690" y="1671"/>
                      </a:cubicBezTo>
                      <a:cubicBezTo>
                        <a:pt x="2656" y="1656"/>
                        <a:pt x="2639" y="1648"/>
                        <a:pt x="2606" y="1632"/>
                      </a:cubicBezTo>
                      <a:cubicBezTo>
                        <a:pt x="2636" y="1620"/>
                        <a:pt x="2651" y="1614"/>
                        <a:pt x="2682" y="1601"/>
                      </a:cubicBezTo>
                      <a:cubicBezTo>
                        <a:pt x="2721" y="1612"/>
                        <a:pt x="2741" y="1617"/>
                        <a:pt x="2780" y="1628"/>
                      </a:cubicBezTo>
                      <a:cubicBezTo>
                        <a:pt x="2828" y="1658"/>
                        <a:pt x="2852" y="1673"/>
                        <a:pt x="2900" y="1703"/>
                      </a:cubicBezTo>
                      <a:cubicBezTo>
                        <a:pt x="2885" y="1660"/>
                        <a:pt x="2878" y="1639"/>
                        <a:pt x="2863" y="1596"/>
                      </a:cubicBezTo>
                      <a:cubicBezTo>
                        <a:pt x="2895" y="1607"/>
                        <a:pt x="2910" y="1612"/>
                        <a:pt x="2942" y="1623"/>
                      </a:cubicBezTo>
                      <a:cubicBezTo>
                        <a:pt x="2949" y="1597"/>
                        <a:pt x="2952" y="1585"/>
                        <a:pt x="2959" y="1559"/>
                      </a:cubicBezTo>
                      <a:cubicBezTo>
                        <a:pt x="2943" y="1528"/>
                        <a:pt x="2936" y="1513"/>
                        <a:pt x="2920" y="1482"/>
                      </a:cubicBezTo>
                      <a:cubicBezTo>
                        <a:pt x="2950" y="1483"/>
                        <a:pt x="2965" y="1483"/>
                        <a:pt x="2995" y="1484"/>
                      </a:cubicBezTo>
                      <a:cubicBezTo>
                        <a:pt x="3008" y="1466"/>
                        <a:pt x="3015" y="1457"/>
                        <a:pt x="3029" y="1439"/>
                      </a:cubicBezTo>
                      <a:cubicBezTo>
                        <a:pt x="3050" y="1423"/>
                        <a:pt x="3061" y="1415"/>
                        <a:pt x="3082" y="1400"/>
                      </a:cubicBezTo>
                      <a:cubicBezTo>
                        <a:pt x="3104" y="1433"/>
                        <a:pt x="3116" y="1450"/>
                        <a:pt x="3139" y="1483"/>
                      </a:cubicBezTo>
                      <a:cubicBezTo>
                        <a:pt x="3152" y="1470"/>
                        <a:pt x="3159" y="1463"/>
                        <a:pt x="3172" y="1449"/>
                      </a:cubicBezTo>
                      <a:cubicBezTo>
                        <a:pt x="3203" y="1441"/>
                        <a:pt x="3218" y="1437"/>
                        <a:pt x="3249" y="1428"/>
                      </a:cubicBezTo>
                      <a:cubicBezTo>
                        <a:pt x="3228" y="1400"/>
                        <a:pt x="3218" y="1385"/>
                        <a:pt x="3197" y="1357"/>
                      </a:cubicBezTo>
                    </a:path>
                  </a:pathLst>
                </a:custGeom>
                <a:solidFill>
                  <a:srgbClr val="99CC0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" name="warszawski zachodni"/>
                <p:cNvSpPr>
                  <a:spLocks/>
                </p:cNvSpPr>
                <p:nvPr/>
              </p:nvSpPr>
              <p:spPr bwMode="auto">
                <a:xfrm>
                  <a:off x="1962998" y="3119125"/>
                  <a:ext cx="1036767" cy="575737"/>
                </a:xfrm>
                <a:custGeom>
                  <a:avLst/>
                  <a:gdLst>
                    <a:gd name="T0" fmla="*/ 2875 w 3231"/>
                    <a:gd name="T1" fmla="*/ 1095 h 1794"/>
                    <a:gd name="T2" fmla="*/ 2964 w 3231"/>
                    <a:gd name="T3" fmla="*/ 982 h 1794"/>
                    <a:gd name="T4" fmla="*/ 2948 w 3231"/>
                    <a:gd name="T5" fmla="*/ 818 h 1794"/>
                    <a:gd name="T6" fmla="*/ 2965 w 3231"/>
                    <a:gd name="T7" fmla="*/ 583 h 1794"/>
                    <a:gd name="T8" fmla="*/ 3046 w 3231"/>
                    <a:gd name="T9" fmla="*/ 504 h 1794"/>
                    <a:gd name="T10" fmla="*/ 3231 w 3231"/>
                    <a:gd name="T11" fmla="*/ 395 h 1794"/>
                    <a:gd name="T12" fmla="*/ 3168 w 3231"/>
                    <a:gd name="T13" fmla="*/ 227 h 1794"/>
                    <a:gd name="T14" fmla="*/ 3039 w 3231"/>
                    <a:gd name="T15" fmla="*/ 48 h 1794"/>
                    <a:gd name="T16" fmla="*/ 2753 w 3231"/>
                    <a:gd name="T17" fmla="*/ 43 h 1794"/>
                    <a:gd name="T18" fmla="*/ 2635 w 3231"/>
                    <a:gd name="T19" fmla="*/ 135 h 1794"/>
                    <a:gd name="T20" fmla="*/ 2657 w 3231"/>
                    <a:gd name="T21" fmla="*/ 287 h 1794"/>
                    <a:gd name="T22" fmla="*/ 2445 w 3231"/>
                    <a:gd name="T23" fmla="*/ 237 h 1794"/>
                    <a:gd name="T24" fmla="*/ 2386 w 3231"/>
                    <a:gd name="T25" fmla="*/ 346 h 1794"/>
                    <a:gd name="T26" fmla="*/ 2233 w 3231"/>
                    <a:gd name="T27" fmla="*/ 446 h 1794"/>
                    <a:gd name="T28" fmla="*/ 2199 w 3231"/>
                    <a:gd name="T29" fmla="*/ 276 h 1794"/>
                    <a:gd name="T30" fmla="*/ 2013 w 3231"/>
                    <a:gd name="T31" fmla="*/ 308 h 1794"/>
                    <a:gd name="T32" fmla="*/ 1921 w 3231"/>
                    <a:gd name="T33" fmla="*/ 357 h 1794"/>
                    <a:gd name="T34" fmla="*/ 1607 w 3231"/>
                    <a:gd name="T35" fmla="*/ 468 h 1794"/>
                    <a:gd name="T36" fmla="*/ 1279 w 3231"/>
                    <a:gd name="T37" fmla="*/ 342 h 1794"/>
                    <a:gd name="T38" fmla="*/ 1132 w 3231"/>
                    <a:gd name="T39" fmla="*/ 453 h 1794"/>
                    <a:gd name="T40" fmla="*/ 1055 w 3231"/>
                    <a:gd name="T41" fmla="*/ 583 h 1794"/>
                    <a:gd name="T42" fmla="*/ 966 w 3231"/>
                    <a:gd name="T43" fmla="*/ 579 h 1794"/>
                    <a:gd name="T44" fmla="*/ 803 w 3231"/>
                    <a:gd name="T45" fmla="*/ 643 h 1794"/>
                    <a:gd name="T46" fmla="*/ 656 w 3231"/>
                    <a:gd name="T47" fmla="*/ 594 h 1794"/>
                    <a:gd name="T48" fmla="*/ 709 w 3231"/>
                    <a:gd name="T49" fmla="*/ 462 h 1794"/>
                    <a:gd name="T50" fmla="*/ 584 w 3231"/>
                    <a:gd name="T51" fmla="*/ 312 h 1794"/>
                    <a:gd name="T52" fmla="*/ 327 w 3231"/>
                    <a:gd name="T53" fmla="*/ 321 h 1794"/>
                    <a:gd name="T54" fmla="*/ 507 w 3231"/>
                    <a:gd name="T55" fmla="*/ 447 h 1794"/>
                    <a:gd name="T56" fmla="*/ 380 w 3231"/>
                    <a:gd name="T57" fmla="*/ 486 h 1794"/>
                    <a:gd name="T58" fmla="*/ 164 w 3231"/>
                    <a:gd name="T59" fmla="*/ 539 h 1794"/>
                    <a:gd name="T60" fmla="*/ 49 w 3231"/>
                    <a:gd name="T61" fmla="*/ 573 h 1794"/>
                    <a:gd name="T62" fmla="*/ 118 w 3231"/>
                    <a:gd name="T63" fmla="*/ 660 h 1794"/>
                    <a:gd name="T64" fmla="*/ 164 w 3231"/>
                    <a:gd name="T65" fmla="*/ 853 h 1794"/>
                    <a:gd name="T66" fmla="*/ 67 w 3231"/>
                    <a:gd name="T67" fmla="*/ 924 h 1794"/>
                    <a:gd name="T68" fmla="*/ 267 w 3231"/>
                    <a:gd name="T69" fmla="*/ 989 h 1794"/>
                    <a:gd name="T70" fmla="*/ 339 w 3231"/>
                    <a:gd name="T71" fmla="*/ 968 h 1794"/>
                    <a:gd name="T72" fmla="*/ 424 w 3231"/>
                    <a:gd name="T73" fmla="*/ 925 h 1794"/>
                    <a:gd name="T74" fmla="*/ 479 w 3231"/>
                    <a:gd name="T75" fmla="*/ 1040 h 1794"/>
                    <a:gd name="T76" fmla="*/ 570 w 3231"/>
                    <a:gd name="T77" fmla="*/ 1182 h 1794"/>
                    <a:gd name="T78" fmla="*/ 654 w 3231"/>
                    <a:gd name="T79" fmla="*/ 989 h 1794"/>
                    <a:gd name="T80" fmla="*/ 883 w 3231"/>
                    <a:gd name="T81" fmla="*/ 1042 h 1794"/>
                    <a:gd name="T82" fmla="*/ 826 w 3231"/>
                    <a:gd name="T83" fmla="*/ 1151 h 1794"/>
                    <a:gd name="T84" fmla="*/ 907 w 3231"/>
                    <a:gd name="T85" fmla="*/ 1217 h 1794"/>
                    <a:gd name="T86" fmla="*/ 846 w 3231"/>
                    <a:gd name="T87" fmla="*/ 1430 h 1794"/>
                    <a:gd name="T88" fmla="*/ 915 w 3231"/>
                    <a:gd name="T89" fmla="*/ 1484 h 1794"/>
                    <a:gd name="T90" fmla="*/ 1048 w 3231"/>
                    <a:gd name="T91" fmla="*/ 1406 h 1794"/>
                    <a:gd name="T92" fmla="*/ 1117 w 3231"/>
                    <a:gd name="T93" fmla="*/ 1460 h 1794"/>
                    <a:gd name="T94" fmla="*/ 1181 w 3231"/>
                    <a:gd name="T95" fmla="*/ 1682 h 1794"/>
                    <a:gd name="T96" fmla="*/ 1245 w 3231"/>
                    <a:gd name="T97" fmla="*/ 1712 h 1794"/>
                    <a:gd name="T98" fmla="*/ 1508 w 3231"/>
                    <a:gd name="T99" fmla="*/ 1794 h 1794"/>
                    <a:gd name="T100" fmla="*/ 1698 w 3231"/>
                    <a:gd name="T101" fmla="*/ 1610 h 1794"/>
                    <a:gd name="T102" fmla="*/ 1800 w 3231"/>
                    <a:gd name="T103" fmla="*/ 1575 h 1794"/>
                    <a:gd name="T104" fmla="*/ 1901 w 3231"/>
                    <a:gd name="T105" fmla="*/ 1563 h 1794"/>
                    <a:gd name="T106" fmla="*/ 2041 w 3231"/>
                    <a:gd name="T107" fmla="*/ 1613 h 1794"/>
                    <a:gd name="T108" fmla="*/ 2191 w 3231"/>
                    <a:gd name="T109" fmla="*/ 1565 h 1794"/>
                    <a:gd name="T110" fmla="*/ 2294 w 3231"/>
                    <a:gd name="T111" fmla="*/ 1506 h 1794"/>
                    <a:gd name="T112" fmla="*/ 2404 w 3231"/>
                    <a:gd name="T113" fmla="*/ 1553 h 1794"/>
                    <a:gd name="T114" fmla="*/ 2598 w 3231"/>
                    <a:gd name="T115" fmla="*/ 1585 h 1794"/>
                    <a:gd name="T116" fmla="*/ 2808 w 3231"/>
                    <a:gd name="T117" fmla="*/ 1543 h 1794"/>
                    <a:gd name="T118" fmla="*/ 2936 w 3231"/>
                    <a:gd name="T119" fmla="*/ 1452 h 1794"/>
                    <a:gd name="T120" fmla="*/ 3016 w 3231"/>
                    <a:gd name="T121" fmla="*/ 1261 h 1794"/>
                    <a:gd name="T122" fmla="*/ 3010 w 3231"/>
                    <a:gd name="T123" fmla="*/ 1133 h 17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231" h="1794">
                      <a:moveTo>
                        <a:pt x="3010" y="1133"/>
                      </a:moveTo>
                      <a:cubicBezTo>
                        <a:pt x="2956" y="1118"/>
                        <a:pt x="2929" y="1110"/>
                        <a:pt x="2875" y="1095"/>
                      </a:cubicBezTo>
                      <a:cubicBezTo>
                        <a:pt x="2888" y="1071"/>
                        <a:pt x="2894" y="1059"/>
                        <a:pt x="2908" y="1035"/>
                      </a:cubicBezTo>
                      <a:cubicBezTo>
                        <a:pt x="2930" y="1014"/>
                        <a:pt x="2941" y="1003"/>
                        <a:pt x="2964" y="982"/>
                      </a:cubicBezTo>
                      <a:cubicBezTo>
                        <a:pt x="2966" y="936"/>
                        <a:pt x="2967" y="913"/>
                        <a:pt x="2969" y="867"/>
                      </a:cubicBezTo>
                      <a:cubicBezTo>
                        <a:pt x="2960" y="848"/>
                        <a:pt x="2956" y="838"/>
                        <a:pt x="2948" y="818"/>
                      </a:cubicBezTo>
                      <a:cubicBezTo>
                        <a:pt x="2950" y="758"/>
                        <a:pt x="2952" y="728"/>
                        <a:pt x="2955" y="669"/>
                      </a:cubicBezTo>
                      <a:cubicBezTo>
                        <a:pt x="2959" y="634"/>
                        <a:pt x="2961" y="617"/>
                        <a:pt x="2965" y="583"/>
                      </a:cubicBezTo>
                      <a:cubicBezTo>
                        <a:pt x="2984" y="580"/>
                        <a:pt x="2994" y="579"/>
                        <a:pt x="3013" y="576"/>
                      </a:cubicBezTo>
                      <a:cubicBezTo>
                        <a:pt x="3026" y="547"/>
                        <a:pt x="3033" y="533"/>
                        <a:pt x="3046" y="504"/>
                      </a:cubicBezTo>
                      <a:cubicBezTo>
                        <a:pt x="3106" y="508"/>
                        <a:pt x="3135" y="509"/>
                        <a:pt x="3195" y="513"/>
                      </a:cubicBezTo>
                      <a:cubicBezTo>
                        <a:pt x="3209" y="466"/>
                        <a:pt x="3217" y="442"/>
                        <a:pt x="3231" y="395"/>
                      </a:cubicBezTo>
                      <a:cubicBezTo>
                        <a:pt x="3218" y="368"/>
                        <a:pt x="3211" y="355"/>
                        <a:pt x="3198" y="328"/>
                      </a:cubicBezTo>
                      <a:cubicBezTo>
                        <a:pt x="3186" y="288"/>
                        <a:pt x="3180" y="268"/>
                        <a:pt x="3168" y="227"/>
                      </a:cubicBezTo>
                      <a:cubicBezTo>
                        <a:pt x="3153" y="180"/>
                        <a:pt x="3146" y="156"/>
                        <a:pt x="3132" y="108"/>
                      </a:cubicBezTo>
                      <a:cubicBezTo>
                        <a:pt x="3095" y="84"/>
                        <a:pt x="3076" y="72"/>
                        <a:pt x="3039" y="48"/>
                      </a:cubicBezTo>
                      <a:cubicBezTo>
                        <a:pt x="2980" y="42"/>
                        <a:pt x="2950" y="39"/>
                        <a:pt x="2891" y="34"/>
                      </a:cubicBezTo>
                      <a:cubicBezTo>
                        <a:pt x="2836" y="37"/>
                        <a:pt x="2808" y="39"/>
                        <a:pt x="2753" y="43"/>
                      </a:cubicBezTo>
                      <a:cubicBezTo>
                        <a:pt x="2715" y="26"/>
                        <a:pt x="2697" y="17"/>
                        <a:pt x="2660" y="0"/>
                      </a:cubicBezTo>
                      <a:cubicBezTo>
                        <a:pt x="2650" y="54"/>
                        <a:pt x="2645" y="81"/>
                        <a:pt x="2635" y="135"/>
                      </a:cubicBezTo>
                      <a:cubicBezTo>
                        <a:pt x="2665" y="152"/>
                        <a:pt x="2680" y="160"/>
                        <a:pt x="2710" y="177"/>
                      </a:cubicBezTo>
                      <a:cubicBezTo>
                        <a:pt x="2689" y="221"/>
                        <a:pt x="2678" y="243"/>
                        <a:pt x="2657" y="287"/>
                      </a:cubicBezTo>
                      <a:cubicBezTo>
                        <a:pt x="2614" y="287"/>
                        <a:pt x="2593" y="288"/>
                        <a:pt x="2550" y="288"/>
                      </a:cubicBezTo>
                      <a:cubicBezTo>
                        <a:pt x="2508" y="268"/>
                        <a:pt x="2487" y="257"/>
                        <a:pt x="2445" y="237"/>
                      </a:cubicBezTo>
                      <a:cubicBezTo>
                        <a:pt x="2446" y="265"/>
                        <a:pt x="2447" y="279"/>
                        <a:pt x="2448" y="306"/>
                      </a:cubicBezTo>
                      <a:cubicBezTo>
                        <a:pt x="2423" y="322"/>
                        <a:pt x="2411" y="330"/>
                        <a:pt x="2386" y="346"/>
                      </a:cubicBezTo>
                      <a:cubicBezTo>
                        <a:pt x="2377" y="382"/>
                        <a:pt x="2373" y="400"/>
                        <a:pt x="2364" y="436"/>
                      </a:cubicBezTo>
                      <a:cubicBezTo>
                        <a:pt x="2311" y="440"/>
                        <a:pt x="2285" y="442"/>
                        <a:pt x="2233" y="446"/>
                      </a:cubicBezTo>
                      <a:cubicBezTo>
                        <a:pt x="2220" y="405"/>
                        <a:pt x="2214" y="385"/>
                        <a:pt x="2202" y="345"/>
                      </a:cubicBezTo>
                      <a:cubicBezTo>
                        <a:pt x="2201" y="317"/>
                        <a:pt x="2200" y="303"/>
                        <a:pt x="2199" y="276"/>
                      </a:cubicBezTo>
                      <a:cubicBezTo>
                        <a:pt x="2166" y="275"/>
                        <a:pt x="2149" y="274"/>
                        <a:pt x="2116" y="273"/>
                      </a:cubicBezTo>
                      <a:cubicBezTo>
                        <a:pt x="2075" y="287"/>
                        <a:pt x="2054" y="294"/>
                        <a:pt x="2013" y="308"/>
                      </a:cubicBezTo>
                      <a:cubicBezTo>
                        <a:pt x="2002" y="342"/>
                        <a:pt x="1996" y="358"/>
                        <a:pt x="1985" y="392"/>
                      </a:cubicBezTo>
                      <a:cubicBezTo>
                        <a:pt x="1960" y="378"/>
                        <a:pt x="1947" y="371"/>
                        <a:pt x="1921" y="357"/>
                      </a:cubicBezTo>
                      <a:cubicBezTo>
                        <a:pt x="1882" y="389"/>
                        <a:pt x="1862" y="406"/>
                        <a:pt x="1823" y="438"/>
                      </a:cubicBezTo>
                      <a:cubicBezTo>
                        <a:pt x="1736" y="450"/>
                        <a:pt x="1693" y="456"/>
                        <a:pt x="1607" y="468"/>
                      </a:cubicBezTo>
                      <a:cubicBezTo>
                        <a:pt x="1567" y="395"/>
                        <a:pt x="1548" y="358"/>
                        <a:pt x="1508" y="286"/>
                      </a:cubicBezTo>
                      <a:cubicBezTo>
                        <a:pt x="1417" y="308"/>
                        <a:pt x="1371" y="320"/>
                        <a:pt x="1279" y="342"/>
                      </a:cubicBezTo>
                      <a:cubicBezTo>
                        <a:pt x="1296" y="388"/>
                        <a:pt x="1305" y="410"/>
                        <a:pt x="1322" y="456"/>
                      </a:cubicBezTo>
                      <a:cubicBezTo>
                        <a:pt x="1246" y="455"/>
                        <a:pt x="1208" y="454"/>
                        <a:pt x="1132" y="453"/>
                      </a:cubicBezTo>
                      <a:cubicBezTo>
                        <a:pt x="1144" y="509"/>
                        <a:pt x="1150" y="537"/>
                        <a:pt x="1162" y="594"/>
                      </a:cubicBezTo>
                      <a:cubicBezTo>
                        <a:pt x="1119" y="589"/>
                        <a:pt x="1098" y="587"/>
                        <a:pt x="1055" y="583"/>
                      </a:cubicBezTo>
                      <a:cubicBezTo>
                        <a:pt x="1033" y="597"/>
                        <a:pt x="1022" y="603"/>
                        <a:pt x="1000" y="617"/>
                      </a:cubicBezTo>
                      <a:cubicBezTo>
                        <a:pt x="987" y="602"/>
                        <a:pt x="980" y="594"/>
                        <a:pt x="966" y="579"/>
                      </a:cubicBezTo>
                      <a:cubicBezTo>
                        <a:pt x="926" y="578"/>
                        <a:pt x="906" y="577"/>
                        <a:pt x="865" y="575"/>
                      </a:cubicBezTo>
                      <a:cubicBezTo>
                        <a:pt x="840" y="602"/>
                        <a:pt x="828" y="616"/>
                        <a:pt x="803" y="643"/>
                      </a:cubicBezTo>
                      <a:cubicBezTo>
                        <a:pt x="764" y="623"/>
                        <a:pt x="744" y="613"/>
                        <a:pt x="704" y="593"/>
                      </a:cubicBezTo>
                      <a:cubicBezTo>
                        <a:pt x="685" y="593"/>
                        <a:pt x="675" y="593"/>
                        <a:pt x="656" y="594"/>
                      </a:cubicBezTo>
                      <a:cubicBezTo>
                        <a:pt x="637" y="541"/>
                        <a:pt x="627" y="515"/>
                        <a:pt x="608" y="463"/>
                      </a:cubicBezTo>
                      <a:cubicBezTo>
                        <a:pt x="648" y="463"/>
                        <a:pt x="668" y="462"/>
                        <a:pt x="709" y="462"/>
                      </a:cubicBezTo>
                      <a:cubicBezTo>
                        <a:pt x="725" y="406"/>
                        <a:pt x="734" y="379"/>
                        <a:pt x="750" y="323"/>
                      </a:cubicBezTo>
                      <a:cubicBezTo>
                        <a:pt x="684" y="319"/>
                        <a:pt x="650" y="317"/>
                        <a:pt x="584" y="312"/>
                      </a:cubicBezTo>
                      <a:cubicBezTo>
                        <a:pt x="580" y="282"/>
                        <a:pt x="578" y="267"/>
                        <a:pt x="575" y="238"/>
                      </a:cubicBezTo>
                      <a:cubicBezTo>
                        <a:pt x="476" y="271"/>
                        <a:pt x="426" y="288"/>
                        <a:pt x="327" y="321"/>
                      </a:cubicBezTo>
                      <a:cubicBezTo>
                        <a:pt x="330" y="363"/>
                        <a:pt x="332" y="383"/>
                        <a:pt x="335" y="425"/>
                      </a:cubicBezTo>
                      <a:cubicBezTo>
                        <a:pt x="404" y="434"/>
                        <a:pt x="438" y="438"/>
                        <a:pt x="507" y="447"/>
                      </a:cubicBezTo>
                      <a:cubicBezTo>
                        <a:pt x="499" y="476"/>
                        <a:pt x="495" y="491"/>
                        <a:pt x="486" y="519"/>
                      </a:cubicBezTo>
                      <a:cubicBezTo>
                        <a:pt x="444" y="506"/>
                        <a:pt x="423" y="499"/>
                        <a:pt x="380" y="486"/>
                      </a:cubicBezTo>
                      <a:cubicBezTo>
                        <a:pt x="370" y="510"/>
                        <a:pt x="365" y="522"/>
                        <a:pt x="354" y="546"/>
                      </a:cubicBezTo>
                      <a:cubicBezTo>
                        <a:pt x="278" y="543"/>
                        <a:pt x="240" y="542"/>
                        <a:pt x="164" y="539"/>
                      </a:cubicBezTo>
                      <a:cubicBezTo>
                        <a:pt x="163" y="564"/>
                        <a:pt x="162" y="576"/>
                        <a:pt x="161" y="601"/>
                      </a:cubicBezTo>
                      <a:cubicBezTo>
                        <a:pt x="116" y="590"/>
                        <a:pt x="94" y="584"/>
                        <a:pt x="49" y="573"/>
                      </a:cubicBezTo>
                      <a:cubicBezTo>
                        <a:pt x="29" y="587"/>
                        <a:pt x="20" y="594"/>
                        <a:pt x="0" y="608"/>
                      </a:cubicBezTo>
                      <a:cubicBezTo>
                        <a:pt x="47" y="629"/>
                        <a:pt x="71" y="639"/>
                        <a:pt x="118" y="660"/>
                      </a:cubicBezTo>
                      <a:cubicBezTo>
                        <a:pt x="110" y="725"/>
                        <a:pt x="107" y="758"/>
                        <a:pt x="100" y="824"/>
                      </a:cubicBezTo>
                      <a:cubicBezTo>
                        <a:pt x="126" y="835"/>
                        <a:pt x="139" y="841"/>
                        <a:pt x="164" y="853"/>
                      </a:cubicBezTo>
                      <a:cubicBezTo>
                        <a:pt x="159" y="878"/>
                        <a:pt x="156" y="890"/>
                        <a:pt x="150" y="915"/>
                      </a:cubicBezTo>
                      <a:cubicBezTo>
                        <a:pt x="117" y="918"/>
                        <a:pt x="100" y="920"/>
                        <a:pt x="67" y="924"/>
                      </a:cubicBezTo>
                      <a:cubicBezTo>
                        <a:pt x="92" y="942"/>
                        <a:pt x="105" y="951"/>
                        <a:pt x="131" y="970"/>
                      </a:cubicBezTo>
                      <a:cubicBezTo>
                        <a:pt x="185" y="978"/>
                        <a:pt x="213" y="982"/>
                        <a:pt x="267" y="989"/>
                      </a:cubicBezTo>
                      <a:cubicBezTo>
                        <a:pt x="288" y="1019"/>
                        <a:pt x="298" y="1034"/>
                        <a:pt x="318" y="1064"/>
                      </a:cubicBezTo>
                      <a:cubicBezTo>
                        <a:pt x="327" y="1025"/>
                        <a:pt x="331" y="1006"/>
                        <a:pt x="339" y="968"/>
                      </a:cubicBezTo>
                      <a:cubicBezTo>
                        <a:pt x="363" y="973"/>
                        <a:pt x="375" y="975"/>
                        <a:pt x="398" y="980"/>
                      </a:cubicBezTo>
                      <a:cubicBezTo>
                        <a:pt x="409" y="958"/>
                        <a:pt x="414" y="947"/>
                        <a:pt x="424" y="925"/>
                      </a:cubicBezTo>
                      <a:cubicBezTo>
                        <a:pt x="464" y="945"/>
                        <a:pt x="484" y="955"/>
                        <a:pt x="523" y="975"/>
                      </a:cubicBezTo>
                      <a:cubicBezTo>
                        <a:pt x="506" y="1001"/>
                        <a:pt x="497" y="1014"/>
                        <a:pt x="479" y="1040"/>
                      </a:cubicBezTo>
                      <a:cubicBezTo>
                        <a:pt x="482" y="1098"/>
                        <a:pt x="484" y="1127"/>
                        <a:pt x="486" y="1184"/>
                      </a:cubicBezTo>
                      <a:cubicBezTo>
                        <a:pt x="520" y="1183"/>
                        <a:pt x="536" y="1183"/>
                        <a:pt x="570" y="1182"/>
                      </a:cubicBezTo>
                      <a:cubicBezTo>
                        <a:pt x="567" y="1133"/>
                        <a:pt x="565" y="1108"/>
                        <a:pt x="562" y="1060"/>
                      </a:cubicBezTo>
                      <a:cubicBezTo>
                        <a:pt x="599" y="1031"/>
                        <a:pt x="617" y="1017"/>
                        <a:pt x="654" y="989"/>
                      </a:cubicBezTo>
                      <a:cubicBezTo>
                        <a:pt x="717" y="1021"/>
                        <a:pt x="748" y="1037"/>
                        <a:pt x="811" y="1069"/>
                      </a:cubicBezTo>
                      <a:cubicBezTo>
                        <a:pt x="840" y="1058"/>
                        <a:pt x="855" y="1052"/>
                        <a:pt x="883" y="1042"/>
                      </a:cubicBezTo>
                      <a:cubicBezTo>
                        <a:pt x="887" y="1079"/>
                        <a:pt x="888" y="1097"/>
                        <a:pt x="892" y="1135"/>
                      </a:cubicBezTo>
                      <a:cubicBezTo>
                        <a:pt x="866" y="1141"/>
                        <a:pt x="852" y="1144"/>
                        <a:pt x="826" y="1151"/>
                      </a:cubicBezTo>
                      <a:cubicBezTo>
                        <a:pt x="837" y="1175"/>
                        <a:pt x="843" y="1187"/>
                        <a:pt x="854" y="1211"/>
                      </a:cubicBezTo>
                      <a:cubicBezTo>
                        <a:pt x="875" y="1214"/>
                        <a:pt x="885" y="1215"/>
                        <a:pt x="907" y="1217"/>
                      </a:cubicBezTo>
                      <a:cubicBezTo>
                        <a:pt x="906" y="1298"/>
                        <a:pt x="906" y="1338"/>
                        <a:pt x="906" y="1419"/>
                      </a:cubicBezTo>
                      <a:cubicBezTo>
                        <a:pt x="882" y="1424"/>
                        <a:pt x="870" y="1426"/>
                        <a:pt x="846" y="1430"/>
                      </a:cubicBezTo>
                      <a:cubicBezTo>
                        <a:pt x="861" y="1483"/>
                        <a:pt x="868" y="1509"/>
                        <a:pt x="883" y="1562"/>
                      </a:cubicBezTo>
                      <a:cubicBezTo>
                        <a:pt x="896" y="1531"/>
                        <a:pt x="902" y="1515"/>
                        <a:pt x="915" y="1484"/>
                      </a:cubicBezTo>
                      <a:cubicBezTo>
                        <a:pt x="945" y="1439"/>
                        <a:pt x="960" y="1416"/>
                        <a:pt x="990" y="1371"/>
                      </a:cubicBezTo>
                      <a:cubicBezTo>
                        <a:pt x="1013" y="1385"/>
                        <a:pt x="1025" y="1392"/>
                        <a:pt x="1048" y="1406"/>
                      </a:cubicBezTo>
                      <a:cubicBezTo>
                        <a:pt x="1041" y="1423"/>
                        <a:pt x="1037" y="1432"/>
                        <a:pt x="1029" y="1450"/>
                      </a:cubicBezTo>
                      <a:cubicBezTo>
                        <a:pt x="1064" y="1454"/>
                        <a:pt x="1082" y="1456"/>
                        <a:pt x="1117" y="1460"/>
                      </a:cubicBezTo>
                      <a:cubicBezTo>
                        <a:pt x="1119" y="1488"/>
                        <a:pt x="1120" y="1502"/>
                        <a:pt x="1121" y="1530"/>
                      </a:cubicBezTo>
                      <a:cubicBezTo>
                        <a:pt x="1145" y="1591"/>
                        <a:pt x="1157" y="1621"/>
                        <a:pt x="1181" y="1682"/>
                      </a:cubicBezTo>
                      <a:cubicBezTo>
                        <a:pt x="1212" y="1674"/>
                        <a:pt x="1227" y="1670"/>
                        <a:pt x="1258" y="1661"/>
                      </a:cubicBezTo>
                      <a:cubicBezTo>
                        <a:pt x="1253" y="1682"/>
                        <a:pt x="1250" y="1692"/>
                        <a:pt x="1245" y="1712"/>
                      </a:cubicBezTo>
                      <a:cubicBezTo>
                        <a:pt x="1292" y="1727"/>
                        <a:pt x="1315" y="1734"/>
                        <a:pt x="1362" y="1749"/>
                      </a:cubicBezTo>
                      <a:cubicBezTo>
                        <a:pt x="1420" y="1767"/>
                        <a:pt x="1450" y="1776"/>
                        <a:pt x="1508" y="1794"/>
                      </a:cubicBezTo>
                      <a:cubicBezTo>
                        <a:pt x="1571" y="1761"/>
                        <a:pt x="1602" y="1745"/>
                        <a:pt x="1665" y="1712"/>
                      </a:cubicBezTo>
                      <a:cubicBezTo>
                        <a:pt x="1678" y="1671"/>
                        <a:pt x="1685" y="1651"/>
                        <a:pt x="1698" y="1610"/>
                      </a:cubicBezTo>
                      <a:cubicBezTo>
                        <a:pt x="1716" y="1622"/>
                        <a:pt x="1726" y="1627"/>
                        <a:pt x="1744" y="1639"/>
                      </a:cubicBezTo>
                      <a:cubicBezTo>
                        <a:pt x="1766" y="1613"/>
                        <a:pt x="1778" y="1600"/>
                        <a:pt x="1800" y="1575"/>
                      </a:cubicBezTo>
                      <a:cubicBezTo>
                        <a:pt x="1821" y="1584"/>
                        <a:pt x="1831" y="1589"/>
                        <a:pt x="1852" y="1598"/>
                      </a:cubicBezTo>
                      <a:cubicBezTo>
                        <a:pt x="1872" y="1584"/>
                        <a:pt x="1881" y="1577"/>
                        <a:pt x="1901" y="1563"/>
                      </a:cubicBezTo>
                      <a:cubicBezTo>
                        <a:pt x="1935" y="1585"/>
                        <a:pt x="1953" y="1596"/>
                        <a:pt x="1987" y="1619"/>
                      </a:cubicBezTo>
                      <a:cubicBezTo>
                        <a:pt x="2009" y="1616"/>
                        <a:pt x="2019" y="1615"/>
                        <a:pt x="2041" y="1613"/>
                      </a:cubicBezTo>
                      <a:cubicBezTo>
                        <a:pt x="2025" y="1583"/>
                        <a:pt x="2018" y="1568"/>
                        <a:pt x="2002" y="1539"/>
                      </a:cubicBezTo>
                      <a:cubicBezTo>
                        <a:pt x="2078" y="1549"/>
                        <a:pt x="2115" y="1554"/>
                        <a:pt x="2191" y="1565"/>
                      </a:cubicBezTo>
                      <a:cubicBezTo>
                        <a:pt x="2210" y="1546"/>
                        <a:pt x="2220" y="1537"/>
                        <a:pt x="2240" y="1518"/>
                      </a:cubicBezTo>
                      <a:cubicBezTo>
                        <a:pt x="2261" y="1513"/>
                        <a:pt x="2272" y="1511"/>
                        <a:pt x="2294" y="1506"/>
                      </a:cubicBezTo>
                      <a:cubicBezTo>
                        <a:pt x="2315" y="1508"/>
                        <a:pt x="2326" y="1509"/>
                        <a:pt x="2347" y="1512"/>
                      </a:cubicBezTo>
                      <a:cubicBezTo>
                        <a:pt x="2370" y="1528"/>
                        <a:pt x="2381" y="1536"/>
                        <a:pt x="2404" y="1553"/>
                      </a:cubicBezTo>
                      <a:cubicBezTo>
                        <a:pt x="2442" y="1552"/>
                        <a:pt x="2461" y="1552"/>
                        <a:pt x="2499" y="1551"/>
                      </a:cubicBezTo>
                      <a:cubicBezTo>
                        <a:pt x="2539" y="1565"/>
                        <a:pt x="2559" y="1572"/>
                        <a:pt x="2598" y="1585"/>
                      </a:cubicBezTo>
                      <a:cubicBezTo>
                        <a:pt x="2632" y="1570"/>
                        <a:pt x="2649" y="1563"/>
                        <a:pt x="2683" y="1548"/>
                      </a:cubicBezTo>
                      <a:cubicBezTo>
                        <a:pt x="2733" y="1546"/>
                        <a:pt x="2758" y="1545"/>
                        <a:pt x="2808" y="1543"/>
                      </a:cubicBezTo>
                      <a:cubicBezTo>
                        <a:pt x="2809" y="1520"/>
                        <a:pt x="2809" y="1508"/>
                        <a:pt x="2810" y="1485"/>
                      </a:cubicBezTo>
                      <a:cubicBezTo>
                        <a:pt x="2861" y="1472"/>
                        <a:pt x="2886" y="1465"/>
                        <a:pt x="2936" y="1452"/>
                      </a:cubicBezTo>
                      <a:cubicBezTo>
                        <a:pt x="2934" y="1391"/>
                        <a:pt x="2933" y="1360"/>
                        <a:pt x="2931" y="1299"/>
                      </a:cubicBezTo>
                      <a:cubicBezTo>
                        <a:pt x="2965" y="1284"/>
                        <a:pt x="2982" y="1276"/>
                        <a:pt x="3016" y="1261"/>
                      </a:cubicBezTo>
                      <a:cubicBezTo>
                        <a:pt x="3027" y="1232"/>
                        <a:pt x="3032" y="1218"/>
                        <a:pt x="3043" y="1188"/>
                      </a:cubicBezTo>
                      <a:cubicBezTo>
                        <a:pt x="3030" y="1166"/>
                        <a:pt x="3023" y="1155"/>
                        <a:pt x="3010" y="1133"/>
                      </a:cubicBezTo>
                    </a:path>
                  </a:pathLst>
                </a:custGeom>
                <a:solidFill>
                  <a:srgbClr val="99CC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m. st. Warszawa"/>
                <p:cNvSpPr>
                  <a:spLocks/>
                </p:cNvSpPr>
                <p:nvPr/>
              </p:nvSpPr>
              <p:spPr bwMode="auto">
                <a:xfrm>
                  <a:off x="2863001" y="3167655"/>
                  <a:ext cx="697061" cy="738973"/>
                </a:xfrm>
                <a:custGeom>
                  <a:avLst/>
                  <a:gdLst>
                    <a:gd name="T0" fmla="*/ 2133 w 2173"/>
                    <a:gd name="T1" fmla="*/ 1076 h 2305"/>
                    <a:gd name="T2" fmla="*/ 1919 w 2173"/>
                    <a:gd name="T3" fmla="*/ 1000 h 2305"/>
                    <a:gd name="T4" fmla="*/ 1787 w 2173"/>
                    <a:gd name="T5" fmla="*/ 1001 h 2305"/>
                    <a:gd name="T6" fmla="*/ 1761 w 2173"/>
                    <a:gd name="T7" fmla="*/ 922 h 2305"/>
                    <a:gd name="T8" fmla="*/ 1680 w 2173"/>
                    <a:gd name="T9" fmla="*/ 729 h 2305"/>
                    <a:gd name="T10" fmla="*/ 1537 w 2173"/>
                    <a:gd name="T11" fmla="*/ 813 h 2305"/>
                    <a:gd name="T12" fmla="*/ 1257 w 2173"/>
                    <a:gd name="T13" fmla="*/ 657 h 2305"/>
                    <a:gd name="T14" fmla="*/ 1250 w 2173"/>
                    <a:gd name="T15" fmla="*/ 569 h 2305"/>
                    <a:gd name="T16" fmla="*/ 1246 w 2173"/>
                    <a:gd name="T17" fmla="*/ 417 h 2305"/>
                    <a:gd name="T18" fmla="*/ 1241 w 2173"/>
                    <a:gd name="T19" fmla="*/ 173 h 2305"/>
                    <a:gd name="T20" fmla="*/ 1195 w 2173"/>
                    <a:gd name="T21" fmla="*/ 24 h 2305"/>
                    <a:gd name="T22" fmla="*/ 1061 w 2173"/>
                    <a:gd name="T23" fmla="*/ 59 h 2305"/>
                    <a:gd name="T24" fmla="*/ 952 w 2173"/>
                    <a:gd name="T25" fmla="*/ 72 h 2305"/>
                    <a:gd name="T26" fmla="*/ 872 w 2173"/>
                    <a:gd name="T27" fmla="*/ 111 h 2305"/>
                    <a:gd name="T28" fmla="*/ 676 w 2173"/>
                    <a:gd name="T29" fmla="*/ 76 h 2305"/>
                    <a:gd name="T30" fmla="*/ 543 w 2173"/>
                    <a:gd name="T31" fmla="*/ 0 h 2305"/>
                    <a:gd name="T32" fmla="*/ 457 w 2173"/>
                    <a:gd name="T33" fmla="*/ 38 h 2305"/>
                    <a:gd name="T34" fmla="*/ 390 w 2173"/>
                    <a:gd name="T35" fmla="*/ 170 h 2305"/>
                    <a:gd name="T36" fmla="*/ 387 w 2173"/>
                    <a:gd name="T37" fmla="*/ 355 h 2305"/>
                    <a:gd name="T38" fmla="*/ 205 w 2173"/>
                    <a:gd name="T39" fmla="*/ 418 h 2305"/>
                    <a:gd name="T40" fmla="*/ 146 w 2173"/>
                    <a:gd name="T41" fmla="*/ 510 h 2305"/>
                    <a:gd name="T42" fmla="*/ 150 w 2173"/>
                    <a:gd name="T43" fmla="*/ 685 h 2305"/>
                    <a:gd name="T44" fmla="*/ 155 w 2173"/>
                    <a:gd name="T45" fmla="*/ 824 h 2305"/>
                    <a:gd name="T46" fmla="*/ 67 w 2173"/>
                    <a:gd name="T47" fmla="*/ 937 h 2305"/>
                    <a:gd name="T48" fmla="*/ 235 w 2173"/>
                    <a:gd name="T49" fmla="*/ 1030 h 2305"/>
                    <a:gd name="T50" fmla="*/ 143 w 2173"/>
                    <a:gd name="T51" fmla="*/ 1132 h 2305"/>
                    <a:gd name="T52" fmla="*/ 128 w 2173"/>
                    <a:gd name="T53" fmla="*/ 1293 h 2305"/>
                    <a:gd name="T54" fmla="*/ 0 w 2173"/>
                    <a:gd name="T55" fmla="*/ 1385 h 2305"/>
                    <a:gd name="T56" fmla="*/ 63 w 2173"/>
                    <a:gd name="T57" fmla="*/ 1439 h 2305"/>
                    <a:gd name="T58" fmla="*/ 78 w 2173"/>
                    <a:gd name="T59" fmla="*/ 1487 h 2305"/>
                    <a:gd name="T60" fmla="*/ 297 w 2173"/>
                    <a:gd name="T61" fmla="*/ 1504 h 2305"/>
                    <a:gd name="T62" fmla="*/ 391 w 2173"/>
                    <a:gd name="T63" fmla="*/ 1685 h 2305"/>
                    <a:gd name="T64" fmla="*/ 540 w 2173"/>
                    <a:gd name="T65" fmla="*/ 1818 h 2305"/>
                    <a:gd name="T66" fmla="*/ 684 w 2173"/>
                    <a:gd name="T67" fmla="*/ 1933 h 2305"/>
                    <a:gd name="T68" fmla="*/ 697 w 2173"/>
                    <a:gd name="T69" fmla="*/ 2030 h 2305"/>
                    <a:gd name="T70" fmla="*/ 673 w 2173"/>
                    <a:gd name="T71" fmla="*/ 2211 h 2305"/>
                    <a:gd name="T72" fmla="*/ 934 w 2173"/>
                    <a:gd name="T73" fmla="*/ 2214 h 2305"/>
                    <a:gd name="T74" fmla="*/ 1145 w 2173"/>
                    <a:gd name="T75" fmla="*/ 2275 h 2305"/>
                    <a:gd name="T76" fmla="*/ 1278 w 2173"/>
                    <a:gd name="T77" fmla="*/ 2254 h 2305"/>
                    <a:gd name="T78" fmla="*/ 1423 w 2173"/>
                    <a:gd name="T79" fmla="*/ 2083 h 2305"/>
                    <a:gd name="T80" fmla="*/ 1561 w 2173"/>
                    <a:gd name="T81" fmla="*/ 1930 h 2305"/>
                    <a:gd name="T82" fmla="*/ 1731 w 2173"/>
                    <a:gd name="T83" fmla="*/ 1874 h 2305"/>
                    <a:gd name="T84" fmla="*/ 1986 w 2173"/>
                    <a:gd name="T85" fmla="*/ 1831 h 2305"/>
                    <a:gd name="T86" fmla="*/ 2102 w 2173"/>
                    <a:gd name="T87" fmla="*/ 1923 h 2305"/>
                    <a:gd name="T88" fmla="*/ 2094 w 2173"/>
                    <a:gd name="T89" fmla="*/ 1834 h 2305"/>
                    <a:gd name="T90" fmla="*/ 2173 w 2173"/>
                    <a:gd name="T91" fmla="*/ 1710 h 2305"/>
                    <a:gd name="T92" fmla="*/ 2138 w 2173"/>
                    <a:gd name="T93" fmla="*/ 1565 h 2305"/>
                    <a:gd name="T94" fmla="*/ 2070 w 2173"/>
                    <a:gd name="T95" fmla="*/ 1465 h 2305"/>
                    <a:gd name="T96" fmla="*/ 2135 w 2173"/>
                    <a:gd name="T97" fmla="*/ 1376 h 2305"/>
                    <a:gd name="T98" fmla="*/ 2098 w 2173"/>
                    <a:gd name="T99" fmla="*/ 1279 h 2305"/>
                    <a:gd name="T100" fmla="*/ 2116 w 2173"/>
                    <a:gd name="T101" fmla="*/ 1163 h 2305"/>
                    <a:gd name="T102" fmla="*/ 2026 w 2173"/>
                    <a:gd name="T103" fmla="*/ 1150 h 2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173" h="2305">
                      <a:moveTo>
                        <a:pt x="2046" y="1104"/>
                      </a:moveTo>
                      <a:cubicBezTo>
                        <a:pt x="2081" y="1093"/>
                        <a:pt x="2098" y="1087"/>
                        <a:pt x="2133" y="1076"/>
                      </a:cubicBezTo>
                      <a:cubicBezTo>
                        <a:pt x="2128" y="1024"/>
                        <a:pt x="2126" y="998"/>
                        <a:pt x="2122" y="946"/>
                      </a:cubicBezTo>
                      <a:cubicBezTo>
                        <a:pt x="2041" y="968"/>
                        <a:pt x="2000" y="979"/>
                        <a:pt x="1919" y="1000"/>
                      </a:cubicBezTo>
                      <a:cubicBezTo>
                        <a:pt x="1891" y="988"/>
                        <a:pt x="1877" y="982"/>
                        <a:pt x="1848" y="971"/>
                      </a:cubicBezTo>
                      <a:cubicBezTo>
                        <a:pt x="1824" y="983"/>
                        <a:pt x="1811" y="989"/>
                        <a:pt x="1787" y="1001"/>
                      </a:cubicBezTo>
                      <a:cubicBezTo>
                        <a:pt x="1764" y="1006"/>
                        <a:pt x="1754" y="1009"/>
                        <a:pt x="1732" y="1014"/>
                      </a:cubicBezTo>
                      <a:cubicBezTo>
                        <a:pt x="1743" y="977"/>
                        <a:pt x="1749" y="959"/>
                        <a:pt x="1761" y="922"/>
                      </a:cubicBezTo>
                      <a:cubicBezTo>
                        <a:pt x="1733" y="892"/>
                        <a:pt x="1720" y="877"/>
                        <a:pt x="1692" y="847"/>
                      </a:cubicBezTo>
                      <a:cubicBezTo>
                        <a:pt x="1688" y="799"/>
                        <a:pt x="1685" y="776"/>
                        <a:pt x="1680" y="729"/>
                      </a:cubicBezTo>
                      <a:cubicBezTo>
                        <a:pt x="1633" y="762"/>
                        <a:pt x="1609" y="779"/>
                        <a:pt x="1562" y="812"/>
                      </a:cubicBezTo>
                      <a:cubicBezTo>
                        <a:pt x="1552" y="812"/>
                        <a:pt x="1547" y="813"/>
                        <a:pt x="1537" y="813"/>
                      </a:cubicBezTo>
                      <a:cubicBezTo>
                        <a:pt x="1460" y="817"/>
                        <a:pt x="1421" y="819"/>
                        <a:pt x="1345" y="822"/>
                      </a:cubicBezTo>
                      <a:cubicBezTo>
                        <a:pt x="1310" y="756"/>
                        <a:pt x="1292" y="723"/>
                        <a:pt x="1257" y="657"/>
                      </a:cubicBezTo>
                      <a:cubicBezTo>
                        <a:pt x="1256" y="639"/>
                        <a:pt x="1255" y="630"/>
                        <a:pt x="1254" y="613"/>
                      </a:cubicBezTo>
                      <a:cubicBezTo>
                        <a:pt x="1252" y="595"/>
                        <a:pt x="1251" y="586"/>
                        <a:pt x="1250" y="569"/>
                      </a:cubicBezTo>
                      <a:cubicBezTo>
                        <a:pt x="1227" y="504"/>
                        <a:pt x="1215" y="472"/>
                        <a:pt x="1193" y="407"/>
                      </a:cubicBezTo>
                      <a:cubicBezTo>
                        <a:pt x="1214" y="411"/>
                        <a:pt x="1225" y="413"/>
                        <a:pt x="1246" y="417"/>
                      </a:cubicBezTo>
                      <a:cubicBezTo>
                        <a:pt x="1247" y="352"/>
                        <a:pt x="1248" y="320"/>
                        <a:pt x="1249" y="255"/>
                      </a:cubicBezTo>
                      <a:cubicBezTo>
                        <a:pt x="1246" y="222"/>
                        <a:pt x="1244" y="206"/>
                        <a:pt x="1241" y="173"/>
                      </a:cubicBezTo>
                      <a:cubicBezTo>
                        <a:pt x="1224" y="144"/>
                        <a:pt x="1215" y="129"/>
                        <a:pt x="1197" y="100"/>
                      </a:cubicBezTo>
                      <a:cubicBezTo>
                        <a:pt x="1196" y="70"/>
                        <a:pt x="1196" y="54"/>
                        <a:pt x="1195" y="24"/>
                      </a:cubicBezTo>
                      <a:cubicBezTo>
                        <a:pt x="1153" y="44"/>
                        <a:pt x="1132" y="53"/>
                        <a:pt x="1090" y="73"/>
                      </a:cubicBezTo>
                      <a:cubicBezTo>
                        <a:pt x="1079" y="67"/>
                        <a:pt x="1073" y="64"/>
                        <a:pt x="1061" y="59"/>
                      </a:cubicBezTo>
                      <a:cubicBezTo>
                        <a:pt x="1039" y="66"/>
                        <a:pt x="1028" y="70"/>
                        <a:pt x="1006" y="77"/>
                      </a:cubicBezTo>
                      <a:cubicBezTo>
                        <a:pt x="985" y="75"/>
                        <a:pt x="974" y="74"/>
                        <a:pt x="952" y="72"/>
                      </a:cubicBezTo>
                      <a:cubicBezTo>
                        <a:pt x="942" y="90"/>
                        <a:pt x="937" y="99"/>
                        <a:pt x="926" y="116"/>
                      </a:cubicBezTo>
                      <a:cubicBezTo>
                        <a:pt x="904" y="114"/>
                        <a:pt x="894" y="113"/>
                        <a:pt x="872" y="111"/>
                      </a:cubicBezTo>
                      <a:cubicBezTo>
                        <a:pt x="847" y="88"/>
                        <a:pt x="835" y="77"/>
                        <a:pt x="809" y="53"/>
                      </a:cubicBezTo>
                      <a:cubicBezTo>
                        <a:pt x="756" y="62"/>
                        <a:pt x="730" y="67"/>
                        <a:pt x="676" y="76"/>
                      </a:cubicBezTo>
                      <a:cubicBezTo>
                        <a:pt x="663" y="52"/>
                        <a:pt x="657" y="39"/>
                        <a:pt x="644" y="15"/>
                      </a:cubicBezTo>
                      <a:cubicBezTo>
                        <a:pt x="603" y="9"/>
                        <a:pt x="583" y="6"/>
                        <a:pt x="543" y="0"/>
                      </a:cubicBezTo>
                      <a:cubicBezTo>
                        <a:pt x="524" y="30"/>
                        <a:pt x="515" y="46"/>
                        <a:pt x="497" y="76"/>
                      </a:cubicBezTo>
                      <a:cubicBezTo>
                        <a:pt x="481" y="61"/>
                        <a:pt x="473" y="53"/>
                        <a:pt x="457" y="38"/>
                      </a:cubicBezTo>
                      <a:cubicBezTo>
                        <a:pt x="418" y="50"/>
                        <a:pt x="398" y="57"/>
                        <a:pt x="360" y="69"/>
                      </a:cubicBezTo>
                      <a:cubicBezTo>
                        <a:pt x="372" y="109"/>
                        <a:pt x="378" y="130"/>
                        <a:pt x="390" y="170"/>
                      </a:cubicBezTo>
                      <a:cubicBezTo>
                        <a:pt x="403" y="197"/>
                        <a:pt x="410" y="210"/>
                        <a:pt x="423" y="237"/>
                      </a:cubicBezTo>
                      <a:cubicBezTo>
                        <a:pt x="408" y="284"/>
                        <a:pt x="401" y="308"/>
                        <a:pt x="387" y="355"/>
                      </a:cubicBezTo>
                      <a:cubicBezTo>
                        <a:pt x="327" y="351"/>
                        <a:pt x="298" y="350"/>
                        <a:pt x="238" y="346"/>
                      </a:cubicBezTo>
                      <a:cubicBezTo>
                        <a:pt x="225" y="375"/>
                        <a:pt x="218" y="389"/>
                        <a:pt x="205" y="418"/>
                      </a:cubicBezTo>
                      <a:cubicBezTo>
                        <a:pt x="185" y="421"/>
                        <a:pt x="176" y="422"/>
                        <a:pt x="157" y="425"/>
                      </a:cubicBezTo>
                      <a:cubicBezTo>
                        <a:pt x="152" y="459"/>
                        <a:pt x="151" y="476"/>
                        <a:pt x="146" y="510"/>
                      </a:cubicBezTo>
                      <a:cubicBezTo>
                        <a:pt x="144" y="570"/>
                        <a:pt x="142" y="600"/>
                        <a:pt x="139" y="660"/>
                      </a:cubicBezTo>
                      <a:cubicBezTo>
                        <a:pt x="144" y="670"/>
                        <a:pt x="146" y="675"/>
                        <a:pt x="150" y="685"/>
                      </a:cubicBezTo>
                      <a:cubicBezTo>
                        <a:pt x="154" y="694"/>
                        <a:pt x="156" y="699"/>
                        <a:pt x="161" y="709"/>
                      </a:cubicBezTo>
                      <a:cubicBezTo>
                        <a:pt x="159" y="755"/>
                        <a:pt x="157" y="778"/>
                        <a:pt x="155" y="824"/>
                      </a:cubicBezTo>
                      <a:cubicBezTo>
                        <a:pt x="133" y="845"/>
                        <a:pt x="122" y="856"/>
                        <a:pt x="99" y="877"/>
                      </a:cubicBezTo>
                      <a:cubicBezTo>
                        <a:pt x="86" y="901"/>
                        <a:pt x="80" y="913"/>
                        <a:pt x="67" y="937"/>
                      </a:cubicBezTo>
                      <a:cubicBezTo>
                        <a:pt x="121" y="952"/>
                        <a:pt x="148" y="960"/>
                        <a:pt x="202" y="974"/>
                      </a:cubicBezTo>
                      <a:cubicBezTo>
                        <a:pt x="215" y="997"/>
                        <a:pt x="222" y="1008"/>
                        <a:pt x="235" y="1030"/>
                      </a:cubicBezTo>
                      <a:cubicBezTo>
                        <a:pt x="224" y="1059"/>
                        <a:pt x="219" y="1074"/>
                        <a:pt x="208" y="1103"/>
                      </a:cubicBezTo>
                      <a:cubicBezTo>
                        <a:pt x="182" y="1115"/>
                        <a:pt x="169" y="1121"/>
                        <a:pt x="143" y="1132"/>
                      </a:cubicBezTo>
                      <a:cubicBezTo>
                        <a:pt x="135" y="1136"/>
                        <a:pt x="131" y="1138"/>
                        <a:pt x="123" y="1141"/>
                      </a:cubicBezTo>
                      <a:cubicBezTo>
                        <a:pt x="125" y="1202"/>
                        <a:pt x="126" y="1232"/>
                        <a:pt x="128" y="1293"/>
                      </a:cubicBezTo>
                      <a:cubicBezTo>
                        <a:pt x="78" y="1307"/>
                        <a:pt x="52" y="1314"/>
                        <a:pt x="2" y="1327"/>
                      </a:cubicBezTo>
                      <a:cubicBezTo>
                        <a:pt x="1" y="1350"/>
                        <a:pt x="1" y="1362"/>
                        <a:pt x="0" y="1385"/>
                      </a:cubicBezTo>
                      <a:cubicBezTo>
                        <a:pt x="5" y="1421"/>
                        <a:pt x="8" y="1439"/>
                        <a:pt x="14" y="1475"/>
                      </a:cubicBezTo>
                      <a:cubicBezTo>
                        <a:pt x="33" y="1460"/>
                        <a:pt x="43" y="1453"/>
                        <a:pt x="63" y="1439"/>
                      </a:cubicBezTo>
                      <a:cubicBezTo>
                        <a:pt x="66" y="1448"/>
                        <a:pt x="67" y="1453"/>
                        <a:pt x="70" y="1463"/>
                      </a:cubicBezTo>
                      <a:cubicBezTo>
                        <a:pt x="74" y="1473"/>
                        <a:pt x="75" y="1478"/>
                        <a:pt x="78" y="1487"/>
                      </a:cubicBezTo>
                      <a:cubicBezTo>
                        <a:pt x="118" y="1499"/>
                        <a:pt x="138" y="1504"/>
                        <a:pt x="178" y="1515"/>
                      </a:cubicBezTo>
                      <a:cubicBezTo>
                        <a:pt x="226" y="1511"/>
                        <a:pt x="250" y="1509"/>
                        <a:pt x="297" y="1504"/>
                      </a:cubicBezTo>
                      <a:cubicBezTo>
                        <a:pt x="322" y="1537"/>
                        <a:pt x="334" y="1554"/>
                        <a:pt x="359" y="1587"/>
                      </a:cubicBezTo>
                      <a:cubicBezTo>
                        <a:pt x="372" y="1626"/>
                        <a:pt x="378" y="1646"/>
                        <a:pt x="391" y="1685"/>
                      </a:cubicBezTo>
                      <a:cubicBezTo>
                        <a:pt x="449" y="1710"/>
                        <a:pt x="478" y="1722"/>
                        <a:pt x="537" y="1747"/>
                      </a:cubicBezTo>
                      <a:cubicBezTo>
                        <a:pt x="537" y="1747"/>
                        <a:pt x="498" y="1814"/>
                        <a:pt x="540" y="1818"/>
                      </a:cubicBezTo>
                      <a:cubicBezTo>
                        <a:pt x="581" y="1822"/>
                        <a:pt x="668" y="1884"/>
                        <a:pt x="668" y="1884"/>
                      </a:cubicBezTo>
                      <a:cubicBezTo>
                        <a:pt x="674" y="1904"/>
                        <a:pt x="677" y="1914"/>
                        <a:pt x="684" y="1933"/>
                      </a:cubicBezTo>
                      <a:cubicBezTo>
                        <a:pt x="676" y="1949"/>
                        <a:pt x="672" y="1957"/>
                        <a:pt x="664" y="1973"/>
                      </a:cubicBezTo>
                      <a:cubicBezTo>
                        <a:pt x="677" y="1996"/>
                        <a:pt x="684" y="2007"/>
                        <a:pt x="697" y="2030"/>
                      </a:cubicBezTo>
                      <a:cubicBezTo>
                        <a:pt x="691" y="2069"/>
                        <a:pt x="688" y="2089"/>
                        <a:pt x="682" y="2129"/>
                      </a:cubicBezTo>
                      <a:cubicBezTo>
                        <a:pt x="678" y="2162"/>
                        <a:pt x="676" y="2178"/>
                        <a:pt x="673" y="2211"/>
                      </a:cubicBezTo>
                      <a:cubicBezTo>
                        <a:pt x="725" y="2212"/>
                        <a:pt x="751" y="2212"/>
                        <a:pt x="803" y="2213"/>
                      </a:cubicBezTo>
                      <a:cubicBezTo>
                        <a:pt x="856" y="2214"/>
                        <a:pt x="882" y="2214"/>
                        <a:pt x="934" y="2214"/>
                      </a:cubicBezTo>
                      <a:cubicBezTo>
                        <a:pt x="954" y="2192"/>
                        <a:pt x="964" y="2182"/>
                        <a:pt x="984" y="2160"/>
                      </a:cubicBezTo>
                      <a:cubicBezTo>
                        <a:pt x="1048" y="2206"/>
                        <a:pt x="1081" y="2229"/>
                        <a:pt x="1145" y="2275"/>
                      </a:cubicBezTo>
                      <a:cubicBezTo>
                        <a:pt x="1162" y="2287"/>
                        <a:pt x="1170" y="2293"/>
                        <a:pt x="1187" y="2305"/>
                      </a:cubicBezTo>
                      <a:cubicBezTo>
                        <a:pt x="1223" y="2285"/>
                        <a:pt x="1242" y="2275"/>
                        <a:pt x="1278" y="2254"/>
                      </a:cubicBezTo>
                      <a:cubicBezTo>
                        <a:pt x="1310" y="2226"/>
                        <a:pt x="1326" y="2212"/>
                        <a:pt x="1359" y="2185"/>
                      </a:cubicBezTo>
                      <a:cubicBezTo>
                        <a:pt x="1384" y="2144"/>
                        <a:pt x="1397" y="2124"/>
                        <a:pt x="1423" y="2083"/>
                      </a:cubicBezTo>
                      <a:cubicBezTo>
                        <a:pt x="1437" y="2092"/>
                        <a:pt x="1444" y="2096"/>
                        <a:pt x="1458" y="2104"/>
                      </a:cubicBezTo>
                      <a:cubicBezTo>
                        <a:pt x="1499" y="2035"/>
                        <a:pt x="1519" y="2000"/>
                        <a:pt x="1561" y="1930"/>
                      </a:cubicBezTo>
                      <a:cubicBezTo>
                        <a:pt x="1592" y="1930"/>
                        <a:pt x="1608" y="1930"/>
                        <a:pt x="1639" y="1931"/>
                      </a:cubicBezTo>
                      <a:cubicBezTo>
                        <a:pt x="1676" y="1908"/>
                        <a:pt x="1694" y="1897"/>
                        <a:pt x="1731" y="1874"/>
                      </a:cubicBezTo>
                      <a:cubicBezTo>
                        <a:pt x="1797" y="1868"/>
                        <a:pt x="1829" y="1865"/>
                        <a:pt x="1894" y="1858"/>
                      </a:cubicBezTo>
                      <a:cubicBezTo>
                        <a:pt x="1931" y="1847"/>
                        <a:pt x="1949" y="1842"/>
                        <a:pt x="1986" y="1831"/>
                      </a:cubicBezTo>
                      <a:cubicBezTo>
                        <a:pt x="2003" y="1837"/>
                        <a:pt x="2011" y="1840"/>
                        <a:pt x="2027" y="1846"/>
                      </a:cubicBezTo>
                      <a:cubicBezTo>
                        <a:pt x="2057" y="1877"/>
                        <a:pt x="2072" y="1892"/>
                        <a:pt x="2102" y="1923"/>
                      </a:cubicBezTo>
                      <a:cubicBezTo>
                        <a:pt x="2115" y="1908"/>
                        <a:pt x="2121" y="1900"/>
                        <a:pt x="2134" y="1885"/>
                      </a:cubicBezTo>
                      <a:cubicBezTo>
                        <a:pt x="2118" y="1864"/>
                        <a:pt x="2110" y="1854"/>
                        <a:pt x="2094" y="1834"/>
                      </a:cubicBezTo>
                      <a:cubicBezTo>
                        <a:pt x="2124" y="1810"/>
                        <a:pt x="2140" y="1798"/>
                        <a:pt x="2170" y="1775"/>
                      </a:cubicBezTo>
                      <a:cubicBezTo>
                        <a:pt x="2171" y="1749"/>
                        <a:pt x="2171" y="1736"/>
                        <a:pt x="2173" y="1710"/>
                      </a:cubicBezTo>
                      <a:cubicBezTo>
                        <a:pt x="2159" y="1685"/>
                        <a:pt x="2153" y="1673"/>
                        <a:pt x="2140" y="1648"/>
                      </a:cubicBezTo>
                      <a:cubicBezTo>
                        <a:pt x="2139" y="1615"/>
                        <a:pt x="2138" y="1598"/>
                        <a:pt x="2138" y="1565"/>
                      </a:cubicBezTo>
                      <a:cubicBezTo>
                        <a:pt x="2091" y="1540"/>
                        <a:pt x="2067" y="1527"/>
                        <a:pt x="2020" y="1502"/>
                      </a:cubicBezTo>
                      <a:cubicBezTo>
                        <a:pt x="2040" y="1487"/>
                        <a:pt x="2050" y="1480"/>
                        <a:pt x="2070" y="1465"/>
                      </a:cubicBezTo>
                      <a:cubicBezTo>
                        <a:pt x="2076" y="1447"/>
                        <a:pt x="2079" y="1437"/>
                        <a:pt x="2085" y="1419"/>
                      </a:cubicBezTo>
                      <a:cubicBezTo>
                        <a:pt x="2105" y="1402"/>
                        <a:pt x="2115" y="1393"/>
                        <a:pt x="2135" y="1376"/>
                      </a:cubicBezTo>
                      <a:cubicBezTo>
                        <a:pt x="2119" y="1351"/>
                        <a:pt x="2112" y="1339"/>
                        <a:pt x="2096" y="1314"/>
                      </a:cubicBezTo>
                      <a:cubicBezTo>
                        <a:pt x="2097" y="1300"/>
                        <a:pt x="2097" y="1293"/>
                        <a:pt x="2098" y="1279"/>
                      </a:cubicBezTo>
                      <a:cubicBezTo>
                        <a:pt x="2099" y="1265"/>
                        <a:pt x="2099" y="1258"/>
                        <a:pt x="2100" y="1244"/>
                      </a:cubicBezTo>
                      <a:cubicBezTo>
                        <a:pt x="2106" y="1211"/>
                        <a:pt x="2109" y="1195"/>
                        <a:pt x="2116" y="1163"/>
                      </a:cubicBezTo>
                      <a:cubicBezTo>
                        <a:pt x="2084" y="1172"/>
                        <a:pt x="2068" y="1176"/>
                        <a:pt x="2036" y="1186"/>
                      </a:cubicBezTo>
                      <a:cubicBezTo>
                        <a:pt x="2032" y="1171"/>
                        <a:pt x="2030" y="1164"/>
                        <a:pt x="2026" y="1150"/>
                      </a:cubicBezTo>
                      <a:cubicBezTo>
                        <a:pt x="2034" y="1131"/>
                        <a:pt x="2038" y="1122"/>
                        <a:pt x="2046" y="1104"/>
                      </a:cubicBezTo>
                      <a:close/>
                    </a:path>
                  </a:pathLst>
                </a:custGeom>
                <a:solidFill>
                  <a:srgbClr val="00CC66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sochaczewski"/>
                <p:cNvSpPr>
                  <a:spLocks/>
                </p:cNvSpPr>
                <p:nvPr/>
              </p:nvSpPr>
              <p:spPr bwMode="auto">
                <a:xfrm>
                  <a:off x="1276968" y="2920594"/>
                  <a:ext cx="977209" cy="915444"/>
                </a:xfrm>
                <a:custGeom>
                  <a:avLst/>
                  <a:gdLst>
                    <a:gd name="T0" fmla="*/ 2711 w 3043"/>
                    <a:gd name="T1" fmla="*/ 859 h 2860"/>
                    <a:gd name="T2" fmla="*/ 2687 w 3043"/>
                    <a:gd name="T3" fmla="*/ 556 h 2860"/>
                    <a:gd name="T4" fmla="*/ 2634 w 3043"/>
                    <a:gd name="T5" fmla="*/ 434 h 2860"/>
                    <a:gd name="T6" fmla="*/ 2494 w 3043"/>
                    <a:gd name="T7" fmla="*/ 453 h 2860"/>
                    <a:gd name="T8" fmla="*/ 2204 w 3043"/>
                    <a:gd name="T9" fmla="*/ 363 h 2860"/>
                    <a:gd name="T10" fmla="*/ 1789 w 3043"/>
                    <a:gd name="T11" fmla="*/ 371 h 2860"/>
                    <a:gd name="T12" fmla="*/ 1290 w 3043"/>
                    <a:gd name="T13" fmla="*/ 362 h 2860"/>
                    <a:gd name="T14" fmla="*/ 1049 w 3043"/>
                    <a:gd name="T15" fmla="*/ 320 h 2860"/>
                    <a:gd name="T16" fmla="*/ 838 w 3043"/>
                    <a:gd name="T17" fmla="*/ 286 h 2860"/>
                    <a:gd name="T18" fmla="*/ 571 w 3043"/>
                    <a:gd name="T19" fmla="*/ 300 h 2860"/>
                    <a:gd name="T20" fmla="*/ 367 w 3043"/>
                    <a:gd name="T21" fmla="*/ 0 h 2860"/>
                    <a:gd name="T22" fmla="*/ 339 w 3043"/>
                    <a:gd name="T23" fmla="*/ 93 h 2860"/>
                    <a:gd name="T24" fmla="*/ 400 w 3043"/>
                    <a:gd name="T25" fmla="*/ 304 h 2860"/>
                    <a:gd name="T26" fmla="*/ 466 w 3043"/>
                    <a:gd name="T27" fmla="*/ 545 h 2860"/>
                    <a:gd name="T28" fmla="*/ 142 w 3043"/>
                    <a:gd name="T29" fmla="*/ 977 h 2860"/>
                    <a:gd name="T30" fmla="*/ 77 w 3043"/>
                    <a:gd name="T31" fmla="*/ 1277 h 2860"/>
                    <a:gd name="T32" fmla="*/ 162 w 3043"/>
                    <a:gd name="T33" fmla="*/ 1355 h 2860"/>
                    <a:gd name="T34" fmla="*/ 241 w 3043"/>
                    <a:gd name="T35" fmla="*/ 1453 h 2860"/>
                    <a:gd name="T36" fmla="*/ 333 w 3043"/>
                    <a:gd name="T37" fmla="*/ 1528 h 2860"/>
                    <a:gd name="T38" fmla="*/ 510 w 3043"/>
                    <a:gd name="T39" fmla="*/ 1659 h 2860"/>
                    <a:gd name="T40" fmla="*/ 761 w 3043"/>
                    <a:gd name="T41" fmla="*/ 1699 h 2860"/>
                    <a:gd name="T42" fmla="*/ 877 w 3043"/>
                    <a:gd name="T43" fmla="*/ 1834 h 2860"/>
                    <a:gd name="T44" fmla="*/ 900 w 3043"/>
                    <a:gd name="T45" fmla="*/ 1946 h 2860"/>
                    <a:gd name="T46" fmla="*/ 840 w 3043"/>
                    <a:gd name="T47" fmla="*/ 2132 h 2860"/>
                    <a:gd name="T48" fmla="*/ 907 w 3043"/>
                    <a:gd name="T49" fmla="*/ 2351 h 2860"/>
                    <a:gd name="T50" fmla="*/ 963 w 3043"/>
                    <a:gd name="T51" fmla="*/ 2512 h 2860"/>
                    <a:gd name="T52" fmla="*/ 1228 w 3043"/>
                    <a:gd name="T53" fmla="*/ 2586 h 2860"/>
                    <a:gd name="T54" fmla="*/ 1398 w 3043"/>
                    <a:gd name="T55" fmla="*/ 2564 h 2860"/>
                    <a:gd name="T56" fmla="*/ 1429 w 3043"/>
                    <a:gd name="T57" fmla="*/ 2691 h 2860"/>
                    <a:gd name="T58" fmla="*/ 1658 w 3043"/>
                    <a:gd name="T59" fmla="*/ 2826 h 2860"/>
                    <a:gd name="T60" fmla="*/ 1930 w 3043"/>
                    <a:gd name="T61" fmla="*/ 2740 h 2860"/>
                    <a:gd name="T62" fmla="*/ 1884 w 3043"/>
                    <a:gd name="T63" fmla="*/ 2443 h 2860"/>
                    <a:gd name="T64" fmla="*/ 2173 w 3043"/>
                    <a:gd name="T65" fmla="*/ 2321 h 2860"/>
                    <a:gd name="T66" fmla="*/ 2293 w 3043"/>
                    <a:gd name="T67" fmla="*/ 2474 h 2860"/>
                    <a:gd name="T68" fmla="*/ 2500 w 3043"/>
                    <a:gd name="T69" fmla="*/ 2519 h 2860"/>
                    <a:gd name="T70" fmla="*/ 2543 w 3043"/>
                    <a:gd name="T71" fmla="*/ 2448 h 2860"/>
                    <a:gd name="T72" fmla="*/ 2626 w 3043"/>
                    <a:gd name="T73" fmla="*/ 2247 h 2860"/>
                    <a:gd name="T74" fmla="*/ 2608 w 3043"/>
                    <a:gd name="T75" fmla="*/ 2059 h 2860"/>
                    <a:gd name="T76" fmla="*/ 2673 w 3043"/>
                    <a:gd name="T77" fmla="*/ 2060 h 2860"/>
                    <a:gd name="T78" fmla="*/ 2933 w 3043"/>
                    <a:gd name="T79" fmla="*/ 2099 h 2860"/>
                    <a:gd name="T80" fmla="*/ 2982 w 3043"/>
                    <a:gd name="T81" fmla="*/ 2052 h 2860"/>
                    <a:gd name="T82" fmla="*/ 3043 w 3043"/>
                    <a:gd name="T83" fmla="*/ 1839 h 2860"/>
                    <a:gd name="T84" fmla="*/ 2962 w 3043"/>
                    <a:gd name="T85" fmla="*/ 1773 h 2860"/>
                    <a:gd name="T86" fmla="*/ 3019 w 3043"/>
                    <a:gd name="T87" fmla="*/ 1664 h 2860"/>
                    <a:gd name="T88" fmla="*/ 2790 w 3043"/>
                    <a:gd name="T89" fmla="*/ 1611 h 2860"/>
                    <a:gd name="T90" fmla="*/ 2706 w 3043"/>
                    <a:gd name="T91" fmla="*/ 1804 h 2860"/>
                    <a:gd name="T92" fmla="*/ 2615 w 3043"/>
                    <a:gd name="T93" fmla="*/ 1662 h 2860"/>
                    <a:gd name="T94" fmla="*/ 2560 w 3043"/>
                    <a:gd name="T95" fmla="*/ 1547 h 2860"/>
                    <a:gd name="T96" fmla="*/ 2475 w 3043"/>
                    <a:gd name="T97" fmla="*/ 1590 h 2860"/>
                    <a:gd name="T98" fmla="*/ 2403 w 3043"/>
                    <a:gd name="T99" fmla="*/ 1611 h 2860"/>
                    <a:gd name="T100" fmla="*/ 2203 w 3043"/>
                    <a:gd name="T101" fmla="*/ 1546 h 2860"/>
                    <a:gd name="T102" fmla="*/ 2300 w 3043"/>
                    <a:gd name="T103" fmla="*/ 1475 h 2860"/>
                    <a:gd name="T104" fmla="*/ 2254 w 3043"/>
                    <a:gd name="T105" fmla="*/ 1282 h 2860"/>
                    <a:gd name="T106" fmla="*/ 2185 w 3043"/>
                    <a:gd name="T107" fmla="*/ 1195 h 2860"/>
                    <a:gd name="T108" fmla="*/ 2300 w 3043"/>
                    <a:gd name="T109" fmla="*/ 1161 h 2860"/>
                    <a:gd name="T110" fmla="*/ 2516 w 3043"/>
                    <a:gd name="T111" fmla="*/ 1108 h 2860"/>
                    <a:gd name="T112" fmla="*/ 2643 w 3043"/>
                    <a:gd name="T113" fmla="*/ 1069 h 2860"/>
                    <a:gd name="T114" fmla="*/ 2463 w 3043"/>
                    <a:gd name="T115" fmla="*/ 943 h 2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043" h="2860">
                      <a:moveTo>
                        <a:pt x="2463" y="943"/>
                      </a:moveTo>
                      <a:cubicBezTo>
                        <a:pt x="2562" y="910"/>
                        <a:pt x="2612" y="893"/>
                        <a:pt x="2711" y="859"/>
                      </a:cubicBezTo>
                      <a:cubicBezTo>
                        <a:pt x="2713" y="796"/>
                        <a:pt x="2714" y="764"/>
                        <a:pt x="2717" y="701"/>
                      </a:cubicBezTo>
                      <a:cubicBezTo>
                        <a:pt x="2705" y="643"/>
                        <a:pt x="2699" y="614"/>
                        <a:pt x="2687" y="556"/>
                      </a:cubicBezTo>
                      <a:cubicBezTo>
                        <a:pt x="2656" y="551"/>
                        <a:pt x="2641" y="548"/>
                        <a:pt x="2610" y="543"/>
                      </a:cubicBezTo>
                      <a:cubicBezTo>
                        <a:pt x="2619" y="499"/>
                        <a:pt x="2624" y="478"/>
                        <a:pt x="2634" y="434"/>
                      </a:cubicBezTo>
                      <a:cubicBezTo>
                        <a:pt x="2613" y="445"/>
                        <a:pt x="2603" y="450"/>
                        <a:pt x="2583" y="461"/>
                      </a:cubicBezTo>
                      <a:cubicBezTo>
                        <a:pt x="2547" y="458"/>
                        <a:pt x="2529" y="456"/>
                        <a:pt x="2494" y="453"/>
                      </a:cubicBezTo>
                      <a:cubicBezTo>
                        <a:pt x="2456" y="431"/>
                        <a:pt x="2438" y="420"/>
                        <a:pt x="2400" y="398"/>
                      </a:cubicBezTo>
                      <a:cubicBezTo>
                        <a:pt x="2322" y="384"/>
                        <a:pt x="2282" y="377"/>
                        <a:pt x="2204" y="363"/>
                      </a:cubicBezTo>
                      <a:cubicBezTo>
                        <a:pt x="2093" y="362"/>
                        <a:pt x="2038" y="362"/>
                        <a:pt x="1928" y="361"/>
                      </a:cubicBezTo>
                      <a:cubicBezTo>
                        <a:pt x="1872" y="365"/>
                        <a:pt x="1845" y="367"/>
                        <a:pt x="1789" y="371"/>
                      </a:cubicBezTo>
                      <a:cubicBezTo>
                        <a:pt x="1717" y="380"/>
                        <a:pt x="1681" y="385"/>
                        <a:pt x="1608" y="394"/>
                      </a:cubicBezTo>
                      <a:cubicBezTo>
                        <a:pt x="1481" y="381"/>
                        <a:pt x="1417" y="375"/>
                        <a:pt x="1290" y="362"/>
                      </a:cubicBezTo>
                      <a:cubicBezTo>
                        <a:pt x="1244" y="353"/>
                        <a:pt x="1221" y="349"/>
                        <a:pt x="1176" y="341"/>
                      </a:cubicBezTo>
                      <a:cubicBezTo>
                        <a:pt x="1125" y="332"/>
                        <a:pt x="1100" y="328"/>
                        <a:pt x="1049" y="320"/>
                      </a:cubicBezTo>
                      <a:cubicBezTo>
                        <a:pt x="1024" y="338"/>
                        <a:pt x="1012" y="347"/>
                        <a:pt x="987" y="365"/>
                      </a:cubicBezTo>
                      <a:cubicBezTo>
                        <a:pt x="928" y="334"/>
                        <a:pt x="898" y="318"/>
                        <a:pt x="838" y="286"/>
                      </a:cubicBezTo>
                      <a:cubicBezTo>
                        <a:pt x="797" y="303"/>
                        <a:pt x="776" y="312"/>
                        <a:pt x="734" y="329"/>
                      </a:cubicBezTo>
                      <a:cubicBezTo>
                        <a:pt x="669" y="317"/>
                        <a:pt x="636" y="311"/>
                        <a:pt x="571" y="300"/>
                      </a:cubicBezTo>
                      <a:cubicBezTo>
                        <a:pt x="536" y="257"/>
                        <a:pt x="518" y="236"/>
                        <a:pt x="483" y="193"/>
                      </a:cubicBezTo>
                      <a:cubicBezTo>
                        <a:pt x="436" y="116"/>
                        <a:pt x="413" y="77"/>
                        <a:pt x="367" y="0"/>
                      </a:cubicBezTo>
                      <a:cubicBezTo>
                        <a:pt x="347" y="5"/>
                        <a:pt x="337" y="8"/>
                        <a:pt x="318" y="13"/>
                      </a:cubicBezTo>
                      <a:cubicBezTo>
                        <a:pt x="326" y="45"/>
                        <a:pt x="331" y="61"/>
                        <a:pt x="339" y="93"/>
                      </a:cubicBezTo>
                      <a:cubicBezTo>
                        <a:pt x="370" y="138"/>
                        <a:pt x="385" y="160"/>
                        <a:pt x="415" y="205"/>
                      </a:cubicBezTo>
                      <a:cubicBezTo>
                        <a:pt x="409" y="245"/>
                        <a:pt x="406" y="265"/>
                        <a:pt x="400" y="304"/>
                      </a:cubicBezTo>
                      <a:cubicBezTo>
                        <a:pt x="450" y="346"/>
                        <a:pt x="475" y="367"/>
                        <a:pt x="525" y="409"/>
                      </a:cubicBezTo>
                      <a:cubicBezTo>
                        <a:pt x="501" y="463"/>
                        <a:pt x="489" y="490"/>
                        <a:pt x="466" y="545"/>
                      </a:cubicBezTo>
                      <a:cubicBezTo>
                        <a:pt x="452" y="600"/>
                        <a:pt x="445" y="627"/>
                        <a:pt x="431" y="683"/>
                      </a:cubicBezTo>
                      <a:cubicBezTo>
                        <a:pt x="335" y="781"/>
                        <a:pt x="238" y="879"/>
                        <a:pt x="142" y="977"/>
                      </a:cubicBezTo>
                      <a:cubicBezTo>
                        <a:pt x="85" y="1085"/>
                        <a:pt x="57" y="1139"/>
                        <a:pt x="0" y="1248"/>
                      </a:cubicBezTo>
                      <a:cubicBezTo>
                        <a:pt x="31" y="1259"/>
                        <a:pt x="47" y="1265"/>
                        <a:pt x="77" y="1277"/>
                      </a:cubicBezTo>
                      <a:cubicBezTo>
                        <a:pt x="77" y="1296"/>
                        <a:pt x="77" y="1306"/>
                        <a:pt x="76" y="1325"/>
                      </a:cubicBezTo>
                      <a:cubicBezTo>
                        <a:pt x="110" y="1337"/>
                        <a:pt x="127" y="1343"/>
                        <a:pt x="162" y="1355"/>
                      </a:cubicBezTo>
                      <a:cubicBezTo>
                        <a:pt x="181" y="1352"/>
                        <a:pt x="190" y="1350"/>
                        <a:pt x="209" y="1346"/>
                      </a:cubicBezTo>
                      <a:cubicBezTo>
                        <a:pt x="222" y="1389"/>
                        <a:pt x="228" y="1410"/>
                        <a:pt x="241" y="1453"/>
                      </a:cubicBezTo>
                      <a:cubicBezTo>
                        <a:pt x="284" y="1459"/>
                        <a:pt x="305" y="1462"/>
                        <a:pt x="348" y="1469"/>
                      </a:cubicBezTo>
                      <a:cubicBezTo>
                        <a:pt x="342" y="1493"/>
                        <a:pt x="339" y="1504"/>
                        <a:pt x="333" y="1528"/>
                      </a:cubicBezTo>
                      <a:cubicBezTo>
                        <a:pt x="351" y="1560"/>
                        <a:pt x="360" y="1576"/>
                        <a:pt x="379" y="1608"/>
                      </a:cubicBezTo>
                      <a:cubicBezTo>
                        <a:pt x="431" y="1628"/>
                        <a:pt x="458" y="1638"/>
                        <a:pt x="510" y="1659"/>
                      </a:cubicBezTo>
                      <a:cubicBezTo>
                        <a:pt x="575" y="1664"/>
                        <a:pt x="607" y="1666"/>
                        <a:pt x="672" y="1671"/>
                      </a:cubicBezTo>
                      <a:cubicBezTo>
                        <a:pt x="708" y="1682"/>
                        <a:pt x="726" y="1688"/>
                        <a:pt x="761" y="1699"/>
                      </a:cubicBezTo>
                      <a:cubicBezTo>
                        <a:pt x="742" y="1726"/>
                        <a:pt x="732" y="1740"/>
                        <a:pt x="713" y="1768"/>
                      </a:cubicBezTo>
                      <a:cubicBezTo>
                        <a:pt x="778" y="1794"/>
                        <a:pt x="811" y="1808"/>
                        <a:pt x="877" y="1834"/>
                      </a:cubicBezTo>
                      <a:cubicBezTo>
                        <a:pt x="902" y="1864"/>
                        <a:pt x="914" y="1879"/>
                        <a:pt x="939" y="1909"/>
                      </a:cubicBezTo>
                      <a:cubicBezTo>
                        <a:pt x="923" y="1923"/>
                        <a:pt x="916" y="1931"/>
                        <a:pt x="900" y="1946"/>
                      </a:cubicBezTo>
                      <a:cubicBezTo>
                        <a:pt x="897" y="1983"/>
                        <a:pt x="896" y="2002"/>
                        <a:pt x="893" y="2039"/>
                      </a:cubicBezTo>
                      <a:cubicBezTo>
                        <a:pt x="872" y="2076"/>
                        <a:pt x="861" y="2095"/>
                        <a:pt x="840" y="2132"/>
                      </a:cubicBezTo>
                      <a:cubicBezTo>
                        <a:pt x="844" y="2173"/>
                        <a:pt x="846" y="2194"/>
                        <a:pt x="850" y="2235"/>
                      </a:cubicBezTo>
                      <a:cubicBezTo>
                        <a:pt x="873" y="2281"/>
                        <a:pt x="884" y="2305"/>
                        <a:pt x="907" y="2351"/>
                      </a:cubicBezTo>
                      <a:cubicBezTo>
                        <a:pt x="930" y="2366"/>
                        <a:pt x="942" y="2374"/>
                        <a:pt x="966" y="2389"/>
                      </a:cubicBezTo>
                      <a:cubicBezTo>
                        <a:pt x="965" y="2438"/>
                        <a:pt x="964" y="2463"/>
                        <a:pt x="963" y="2512"/>
                      </a:cubicBezTo>
                      <a:cubicBezTo>
                        <a:pt x="1023" y="2544"/>
                        <a:pt x="1054" y="2560"/>
                        <a:pt x="1114" y="2592"/>
                      </a:cubicBezTo>
                      <a:cubicBezTo>
                        <a:pt x="1160" y="2589"/>
                        <a:pt x="1183" y="2588"/>
                        <a:pt x="1228" y="2586"/>
                      </a:cubicBezTo>
                      <a:cubicBezTo>
                        <a:pt x="1264" y="2567"/>
                        <a:pt x="1282" y="2558"/>
                        <a:pt x="1318" y="2540"/>
                      </a:cubicBezTo>
                      <a:cubicBezTo>
                        <a:pt x="1350" y="2550"/>
                        <a:pt x="1366" y="2555"/>
                        <a:pt x="1398" y="2564"/>
                      </a:cubicBezTo>
                      <a:cubicBezTo>
                        <a:pt x="1380" y="2586"/>
                        <a:pt x="1372" y="2597"/>
                        <a:pt x="1354" y="2618"/>
                      </a:cubicBezTo>
                      <a:cubicBezTo>
                        <a:pt x="1384" y="2647"/>
                        <a:pt x="1399" y="2662"/>
                        <a:pt x="1429" y="2691"/>
                      </a:cubicBezTo>
                      <a:cubicBezTo>
                        <a:pt x="1483" y="2751"/>
                        <a:pt x="1510" y="2781"/>
                        <a:pt x="1565" y="2842"/>
                      </a:cubicBezTo>
                      <a:cubicBezTo>
                        <a:pt x="1602" y="2835"/>
                        <a:pt x="1620" y="2832"/>
                        <a:pt x="1658" y="2826"/>
                      </a:cubicBezTo>
                      <a:cubicBezTo>
                        <a:pt x="1726" y="2839"/>
                        <a:pt x="1761" y="2846"/>
                        <a:pt x="1829" y="2860"/>
                      </a:cubicBezTo>
                      <a:cubicBezTo>
                        <a:pt x="1870" y="2812"/>
                        <a:pt x="1890" y="2788"/>
                        <a:pt x="1930" y="2740"/>
                      </a:cubicBezTo>
                      <a:cubicBezTo>
                        <a:pt x="1916" y="2638"/>
                        <a:pt x="1909" y="2587"/>
                        <a:pt x="1895" y="2485"/>
                      </a:cubicBezTo>
                      <a:cubicBezTo>
                        <a:pt x="1891" y="2469"/>
                        <a:pt x="1888" y="2460"/>
                        <a:pt x="1884" y="2443"/>
                      </a:cubicBezTo>
                      <a:cubicBezTo>
                        <a:pt x="1967" y="2463"/>
                        <a:pt x="2008" y="2473"/>
                        <a:pt x="2091" y="2494"/>
                      </a:cubicBezTo>
                      <a:cubicBezTo>
                        <a:pt x="2124" y="2425"/>
                        <a:pt x="2140" y="2390"/>
                        <a:pt x="2173" y="2321"/>
                      </a:cubicBezTo>
                      <a:cubicBezTo>
                        <a:pt x="2211" y="2323"/>
                        <a:pt x="2230" y="2324"/>
                        <a:pt x="2268" y="2325"/>
                      </a:cubicBezTo>
                      <a:cubicBezTo>
                        <a:pt x="2278" y="2385"/>
                        <a:pt x="2283" y="2414"/>
                        <a:pt x="2293" y="2474"/>
                      </a:cubicBezTo>
                      <a:cubicBezTo>
                        <a:pt x="2348" y="2470"/>
                        <a:pt x="2375" y="2468"/>
                        <a:pt x="2430" y="2465"/>
                      </a:cubicBezTo>
                      <a:cubicBezTo>
                        <a:pt x="2458" y="2486"/>
                        <a:pt x="2472" y="2497"/>
                        <a:pt x="2500" y="2519"/>
                      </a:cubicBezTo>
                      <a:cubicBezTo>
                        <a:pt x="2523" y="2517"/>
                        <a:pt x="2535" y="2516"/>
                        <a:pt x="2559" y="2514"/>
                      </a:cubicBezTo>
                      <a:cubicBezTo>
                        <a:pt x="2553" y="2487"/>
                        <a:pt x="2549" y="2474"/>
                        <a:pt x="2543" y="2448"/>
                      </a:cubicBezTo>
                      <a:cubicBezTo>
                        <a:pt x="2564" y="2448"/>
                        <a:pt x="2575" y="2448"/>
                        <a:pt x="2596" y="2447"/>
                      </a:cubicBezTo>
                      <a:cubicBezTo>
                        <a:pt x="2608" y="2367"/>
                        <a:pt x="2614" y="2327"/>
                        <a:pt x="2626" y="2247"/>
                      </a:cubicBezTo>
                      <a:cubicBezTo>
                        <a:pt x="2595" y="2241"/>
                        <a:pt x="2580" y="2238"/>
                        <a:pt x="2549" y="2233"/>
                      </a:cubicBezTo>
                      <a:cubicBezTo>
                        <a:pt x="2573" y="2163"/>
                        <a:pt x="2585" y="2129"/>
                        <a:pt x="2608" y="2059"/>
                      </a:cubicBezTo>
                      <a:cubicBezTo>
                        <a:pt x="2628" y="2033"/>
                        <a:pt x="2638" y="2021"/>
                        <a:pt x="2658" y="1995"/>
                      </a:cubicBezTo>
                      <a:cubicBezTo>
                        <a:pt x="2664" y="2021"/>
                        <a:pt x="2667" y="2034"/>
                        <a:pt x="2673" y="2060"/>
                      </a:cubicBezTo>
                      <a:cubicBezTo>
                        <a:pt x="2716" y="2053"/>
                        <a:pt x="2738" y="2050"/>
                        <a:pt x="2781" y="2043"/>
                      </a:cubicBezTo>
                      <a:cubicBezTo>
                        <a:pt x="2842" y="2065"/>
                        <a:pt x="2872" y="2077"/>
                        <a:pt x="2933" y="2099"/>
                      </a:cubicBezTo>
                      <a:cubicBezTo>
                        <a:pt x="2967" y="2133"/>
                        <a:pt x="2985" y="2150"/>
                        <a:pt x="3019" y="2184"/>
                      </a:cubicBezTo>
                      <a:cubicBezTo>
                        <a:pt x="3004" y="2131"/>
                        <a:pt x="2997" y="2105"/>
                        <a:pt x="2982" y="2052"/>
                      </a:cubicBezTo>
                      <a:cubicBezTo>
                        <a:pt x="3006" y="2048"/>
                        <a:pt x="3018" y="2046"/>
                        <a:pt x="3042" y="2041"/>
                      </a:cubicBezTo>
                      <a:cubicBezTo>
                        <a:pt x="3042" y="1960"/>
                        <a:pt x="3042" y="1920"/>
                        <a:pt x="3043" y="1839"/>
                      </a:cubicBezTo>
                      <a:cubicBezTo>
                        <a:pt x="3021" y="1837"/>
                        <a:pt x="3011" y="1836"/>
                        <a:pt x="2990" y="1833"/>
                      </a:cubicBezTo>
                      <a:cubicBezTo>
                        <a:pt x="2979" y="1809"/>
                        <a:pt x="2973" y="1797"/>
                        <a:pt x="2962" y="1773"/>
                      </a:cubicBezTo>
                      <a:cubicBezTo>
                        <a:pt x="2988" y="1766"/>
                        <a:pt x="3002" y="1763"/>
                        <a:pt x="3028" y="1757"/>
                      </a:cubicBezTo>
                      <a:cubicBezTo>
                        <a:pt x="3024" y="1719"/>
                        <a:pt x="3023" y="1701"/>
                        <a:pt x="3019" y="1664"/>
                      </a:cubicBezTo>
                      <a:cubicBezTo>
                        <a:pt x="2991" y="1674"/>
                        <a:pt x="2976" y="1680"/>
                        <a:pt x="2947" y="1691"/>
                      </a:cubicBezTo>
                      <a:cubicBezTo>
                        <a:pt x="2884" y="1659"/>
                        <a:pt x="2853" y="1643"/>
                        <a:pt x="2790" y="1611"/>
                      </a:cubicBezTo>
                      <a:cubicBezTo>
                        <a:pt x="2753" y="1639"/>
                        <a:pt x="2735" y="1653"/>
                        <a:pt x="2698" y="1682"/>
                      </a:cubicBezTo>
                      <a:cubicBezTo>
                        <a:pt x="2701" y="1730"/>
                        <a:pt x="2703" y="1755"/>
                        <a:pt x="2706" y="1804"/>
                      </a:cubicBezTo>
                      <a:cubicBezTo>
                        <a:pt x="2672" y="1805"/>
                        <a:pt x="2656" y="1805"/>
                        <a:pt x="2622" y="1806"/>
                      </a:cubicBezTo>
                      <a:cubicBezTo>
                        <a:pt x="2620" y="1749"/>
                        <a:pt x="2618" y="1720"/>
                        <a:pt x="2615" y="1662"/>
                      </a:cubicBezTo>
                      <a:cubicBezTo>
                        <a:pt x="2633" y="1636"/>
                        <a:pt x="2642" y="1623"/>
                        <a:pt x="2659" y="1597"/>
                      </a:cubicBezTo>
                      <a:cubicBezTo>
                        <a:pt x="2620" y="1577"/>
                        <a:pt x="2600" y="1567"/>
                        <a:pt x="2560" y="1547"/>
                      </a:cubicBezTo>
                      <a:cubicBezTo>
                        <a:pt x="2550" y="1569"/>
                        <a:pt x="2545" y="1580"/>
                        <a:pt x="2534" y="1602"/>
                      </a:cubicBezTo>
                      <a:cubicBezTo>
                        <a:pt x="2511" y="1597"/>
                        <a:pt x="2499" y="1595"/>
                        <a:pt x="2475" y="1590"/>
                      </a:cubicBezTo>
                      <a:cubicBezTo>
                        <a:pt x="2467" y="1628"/>
                        <a:pt x="2463" y="1647"/>
                        <a:pt x="2454" y="1686"/>
                      </a:cubicBezTo>
                      <a:cubicBezTo>
                        <a:pt x="2434" y="1656"/>
                        <a:pt x="2424" y="1641"/>
                        <a:pt x="2403" y="1611"/>
                      </a:cubicBezTo>
                      <a:cubicBezTo>
                        <a:pt x="2349" y="1604"/>
                        <a:pt x="2321" y="1600"/>
                        <a:pt x="2267" y="1592"/>
                      </a:cubicBezTo>
                      <a:cubicBezTo>
                        <a:pt x="2241" y="1573"/>
                        <a:pt x="2228" y="1564"/>
                        <a:pt x="2203" y="1546"/>
                      </a:cubicBezTo>
                      <a:cubicBezTo>
                        <a:pt x="2236" y="1542"/>
                        <a:pt x="2253" y="1540"/>
                        <a:pt x="2286" y="1537"/>
                      </a:cubicBezTo>
                      <a:cubicBezTo>
                        <a:pt x="2292" y="1512"/>
                        <a:pt x="2295" y="1500"/>
                        <a:pt x="2300" y="1475"/>
                      </a:cubicBezTo>
                      <a:cubicBezTo>
                        <a:pt x="2275" y="1463"/>
                        <a:pt x="2262" y="1457"/>
                        <a:pt x="2236" y="1446"/>
                      </a:cubicBezTo>
                      <a:cubicBezTo>
                        <a:pt x="2243" y="1380"/>
                        <a:pt x="2246" y="1347"/>
                        <a:pt x="2254" y="1282"/>
                      </a:cubicBezTo>
                      <a:cubicBezTo>
                        <a:pt x="2207" y="1261"/>
                        <a:pt x="2183" y="1251"/>
                        <a:pt x="2136" y="1230"/>
                      </a:cubicBezTo>
                      <a:cubicBezTo>
                        <a:pt x="2156" y="1216"/>
                        <a:pt x="2165" y="1209"/>
                        <a:pt x="2185" y="1195"/>
                      </a:cubicBezTo>
                      <a:cubicBezTo>
                        <a:pt x="2230" y="1206"/>
                        <a:pt x="2252" y="1212"/>
                        <a:pt x="2297" y="1223"/>
                      </a:cubicBezTo>
                      <a:cubicBezTo>
                        <a:pt x="2298" y="1198"/>
                        <a:pt x="2299" y="1186"/>
                        <a:pt x="2300" y="1161"/>
                      </a:cubicBezTo>
                      <a:cubicBezTo>
                        <a:pt x="2376" y="1164"/>
                        <a:pt x="2414" y="1165"/>
                        <a:pt x="2490" y="1168"/>
                      </a:cubicBezTo>
                      <a:cubicBezTo>
                        <a:pt x="2501" y="1144"/>
                        <a:pt x="2506" y="1132"/>
                        <a:pt x="2516" y="1108"/>
                      </a:cubicBezTo>
                      <a:cubicBezTo>
                        <a:pt x="2559" y="1121"/>
                        <a:pt x="2580" y="1128"/>
                        <a:pt x="2622" y="1141"/>
                      </a:cubicBezTo>
                      <a:cubicBezTo>
                        <a:pt x="2631" y="1113"/>
                        <a:pt x="2635" y="1098"/>
                        <a:pt x="2643" y="1069"/>
                      </a:cubicBezTo>
                      <a:cubicBezTo>
                        <a:pt x="2574" y="1060"/>
                        <a:pt x="2540" y="1056"/>
                        <a:pt x="2471" y="1047"/>
                      </a:cubicBezTo>
                      <a:cubicBezTo>
                        <a:pt x="2468" y="1005"/>
                        <a:pt x="2466" y="985"/>
                        <a:pt x="2463" y="943"/>
                      </a:cubicBezTo>
                    </a:path>
                  </a:pathLst>
                </a:custGeom>
                <a:solidFill>
                  <a:srgbClr val="86660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" name="legionowski"/>
                <p:cNvSpPr>
                  <a:spLocks/>
                </p:cNvSpPr>
                <p:nvPr/>
              </p:nvSpPr>
              <p:spPr bwMode="auto">
                <a:xfrm>
                  <a:off x="2679913" y="2660301"/>
                  <a:ext cx="708091" cy="591178"/>
                </a:xfrm>
                <a:custGeom>
                  <a:avLst/>
                  <a:gdLst>
                    <a:gd name="T0" fmla="*/ 1765 w 2212"/>
                    <a:gd name="T1" fmla="*/ 693 h 1849"/>
                    <a:gd name="T2" fmla="*/ 1921 w 2212"/>
                    <a:gd name="T3" fmla="*/ 498 h 1849"/>
                    <a:gd name="T4" fmla="*/ 2095 w 2212"/>
                    <a:gd name="T5" fmla="*/ 425 h 1849"/>
                    <a:gd name="T6" fmla="*/ 2212 w 2212"/>
                    <a:gd name="T7" fmla="*/ 388 h 1849"/>
                    <a:gd name="T8" fmla="*/ 2063 w 2212"/>
                    <a:gd name="T9" fmla="*/ 342 h 1849"/>
                    <a:gd name="T10" fmla="*/ 2028 w 2212"/>
                    <a:gd name="T11" fmla="*/ 107 h 1849"/>
                    <a:gd name="T12" fmla="*/ 1940 w 2212"/>
                    <a:gd name="T13" fmla="*/ 66 h 1849"/>
                    <a:gd name="T14" fmla="*/ 1806 w 2212"/>
                    <a:gd name="T15" fmla="*/ 177 h 1849"/>
                    <a:gd name="T16" fmla="*/ 1730 w 2212"/>
                    <a:gd name="T17" fmla="*/ 240 h 1849"/>
                    <a:gd name="T18" fmla="*/ 1537 w 2212"/>
                    <a:gd name="T19" fmla="*/ 236 h 1849"/>
                    <a:gd name="T20" fmla="*/ 1459 w 2212"/>
                    <a:gd name="T21" fmla="*/ 235 h 1849"/>
                    <a:gd name="T22" fmla="*/ 1309 w 2212"/>
                    <a:gd name="T23" fmla="*/ 211 h 1849"/>
                    <a:gd name="T24" fmla="*/ 1062 w 2212"/>
                    <a:gd name="T25" fmla="*/ 0 h 1849"/>
                    <a:gd name="T26" fmla="*/ 912 w 2212"/>
                    <a:gd name="T27" fmla="*/ 333 h 1849"/>
                    <a:gd name="T28" fmla="*/ 837 w 2212"/>
                    <a:gd name="T29" fmla="*/ 608 h 1849"/>
                    <a:gd name="T30" fmla="*/ 653 w 2212"/>
                    <a:gd name="T31" fmla="*/ 574 h 1849"/>
                    <a:gd name="T32" fmla="*/ 456 w 2212"/>
                    <a:gd name="T33" fmla="*/ 567 h 1849"/>
                    <a:gd name="T34" fmla="*/ 180 w 2212"/>
                    <a:gd name="T35" fmla="*/ 690 h 1849"/>
                    <a:gd name="T36" fmla="*/ 158 w 2212"/>
                    <a:gd name="T37" fmla="*/ 894 h 1849"/>
                    <a:gd name="T38" fmla="*/ 0 w 2212"/>
                    <a:gd name="T39" fmla="*/ 942 h 1849"/>
                    <a:gd name="T40" fmla="*/ 128 w 2212"/>
                    <a:gd name="T41" fmla="*/ 1000 h 1849"/>
                    <a:gd name="T42" fmla="*/ 111 w 2212"/>
                    <a:gd name="T43" fmla="*/ 1119 h 1849"/>
                    <a:gd name="T44" fmla="*/ 106 w 2212"/>
                    <a:gd name="T45" fmla="*/ 1210 h 1849"/>
                    <a:gd name="T46" fmla="*/ 380 w 2212"/>
                    <a:gd name="T47" fmla="*/ 1357 h 1849"/>
                    <a:gd name="T48" fmla="*/ 517 w 2212"/>
                    <a:gd name="T49" fmla="*/ 1479 h 1849"/>
                    <a:gd name="T50" fmla="*/ 803 w 2212"/>
                    <a:gd name="T51" fmla="*/ 1484 h 1849"/>
                    <a:gd name="T52" fmla="*/ 932 w 2212"/>
                    <a:gd name="T53" fmla="*/ 1663 h 1849"/>
                    <a:gd name="T54" fmla="*/ 1069 w 2212"/>
                    <a:gd name="T55" fmla="*/ 1670 h 1849"/>
                    <a:gd name="T56" fmla="*/ 1216 w 2212"/>
                    <a:gd name="T57" fmla="*/ 1609 h 1849"/>
                    <a:gd name="T58" fmla="*/ 1382 w 2212"/>
                    <a:gd name="T59" fmla="*/ 1648 h 1849"/>
                    <a:gd name="T60" fmla="*/ 1498 w 2212"/>
                    <a:gd name="T61" fmla="*/ 1710 h 1849"/>
                    <a:gd name="T62" fmla="*/ 1578 w 2212"/>
                    <a:gd name="T63" fmla="*/ 1671 h 1849"/>
                    <a:gd name="T64" fmla="*/ 1663 w 2212"/>
                    <a:gd name="T65" fmla="*/ 1667 h 1849"/>
                    <a:gd name="T66" fmla="*/ 1769 w 2212"/>
                    <a:gd name="T67" fmla="*/ 1694 h 1849"/>
                    <a:gd name="T68" fmla="*/ 1821 w 2212"/>
                    <a:gd name="T69" fmla="*/ 1849 h 1849"/>
                    <a:gd name="T70" fmla="*/ 2000 w 2212"/>
                    <a:gd name="T71" fmla="*/ 1662 h 1849"/>
                    <a:gd name="T72" fmla="*/ 1916 w 2212"/>
                    <a:gd name="T73" fmla="*/ 1544 h 1849"/>
                    <a:gd name="T74" fmla="*/ 1896 w 2212"/>
                    <a:gd name="T75" fmla="*/ 1375 h 1849"/>
                    <a:gd name="T76" fmla="*/ 2020 w 2212"/>
                    <a:gd name="T77" fmla="*/ 1310 h 1849"/>
                    <a:gd name="T78" fmla="*/ 1916 w 2212"/>
                    <a:gd name="T79" fmla="*/ 1220 h 1849"/>
                    <a:gd name="T80" fmla="*/ 1969 w 2212"/>
                    <a:gd name="T81" fmla="*/ 1034 h 1849"/>
                    <a:gd name="T82" fmla="*/ 1898 w 2212"/>
                    <a:gd name="T83" fmla="*/ 808 h 1849"/>
                    <a:gd name="T84" fmla="*/ 1799 w 2212"/>
                    <a:gd name="T85" fmla="*/ 731 h 18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12" h="1849">
                      <a:moveTo>
                        <a:pt x="1799" y="731"/>
                      </a:moveTo>
                      <a:cubicBezTo>
                        <a:pt x="1786" y="716"/>
                        <a:pt x="1779" y="708"/>
                        <a:pt x="1765" y="693"/>
                      </a:cubicBezTo>
                      <a:cubicBezTo>
                        <a:pt x="1791" y="619"/>
                        <a:pt x="1804" y="582"/>
                        <a:pt x="1830" y="508"/>
                      </a:cubicBezTo>
                      <a:cubicBezTo>
                        <a:pt x="1867" y="504"/>
                        <a:pt x="1885" y="502"/>
                        <a:pt x="1921" y="498"/>
                      </a:cubicBezTo>
                      <a:cubicBezTo>
                        <a:pt x="1966" y="479"/>
                        <a:pt x="1988" y="469"/>
                        <a:pt x="2033" y="449"/>
                      </a:cubicBezTo>
                      <a:cubicBezTo>
                        <a:pt x="2058" y="439"/>
                        <a:pt x="2070" y="435"/>
                        <a:pt x="2095" y="425"/>
                      </a:cubicBezTo>
                      <a:cubicBezTo>
                        <a:pt x="2129" y="428"/>
                        <a:pt x="2145" y="429"/>
                        <a:pt x="2179" y="431"/>
                      </a:cubicBezTo>
                      <a:cubicBezTo>
                        <a:pt x="2192" y="414"/>
                        <a:pt x="2199" y="405"/>
                        <a:pt x="2212" y="388"/>
                      </a:cubicBezTo>
                      <a:cubicBezTo>
                        <a:pt x="2191" y="368"/>
                        <a:pt x="2181" y="357"/>
                        <a:pt x="2161" y="337"/>
                      </a:cubicBezTo>
                      <a:cubicBezTo>
                        <a:pt x="2122" y="339"/>
                        <a:pt x="2102" y="340"/>
                        <a:pt x="2063" y="342"/>
                      </a:cubicBezTo>
                      <a:cubicBezTo>
                        <a:pt x="2047" y="289"/>
                        <a:pt x="2039" y="263"/>
                        <a:pt x="2022" y="211"/>
                      </a:cubicBezTo>
                      <a:cubicBezTo>
                        <a:pt x="2025" y="170"/>
                        <a:pt x="2026" y="149"/>
                        <a:pt x="2028" y="107"/>
                      </a:cubicBezTo>
                      <a:cubicBezTo>
                        <a:pt x="2062" y="71"/>
                        <a:pt x="2079" y="52"/>
                        <a:pt x="2112" y="15"/>
                      </a:cubicBezTo>
                      <a:cubicBezTo>
                        <a:pt x="2043" y="36"/>
                        <a:pt x="2009" y="46"/>
                        <a:pt x="1940" y="66"/>
                      </a:cubicBezTo>
                      <a:cubicBezTo>
                        <a:pt x="1923" y="99"/>
                        <a:pt x="1915" y="116"/>
                        <a:pt x="1899" y="149"/>
                      </a:cubicBezTo>
                      <a:cubicBezTo>
                        <a:pt x="1862" y="160"/>
                        <a:pt x="1843" y="166"/>
                        <a:pt x="1806" y="177"/>
                      </a:cubicBezTo>
                      <a:cubicBezTo>
                        <a:pt x="1762" y="155"/>
                        <a:pt x="1739" y="144"/>
                        <a:pt x="1695" y="122"/>
                      </a:cubicBezTo>
                      <a:cubicBezTo>
                        <a:pt x="1709" y="169"/>
                        <a:pt x="1716" y="193"/>
                        <a:pt x="1730" y="240"/>
                      </a:cubicBezTo>
                      <a:cubicBezTo>
                        <a:pt x="1700" y="268"/>
                        <a:pt x="1685" y="282"/>
                        <a:pt x="1654" y="309"/>
                      </a:cubicBezTo>
                      <a:cubicBezTo>
                        <a:pt x="1607" y="280"/>
                        <a:pt x="1584" y="265"/>
                        <a:pt x="1537" y="236"/>
                      </a:cubicBezTo>
                      <a:cubicBezTo>
                        <a:pt x="1517" y="204"/>
                        <a:pt x="1507" y="189"/>
                        <a:pt x="1487" y="157"/>
                      </a:cubicBezTo>
                      <a:cubicBezTo>
                        <a:pt x="1476" y="188"/>
                        <a:pt x="1470" y="204"/>
                        <a:pt x="1459" y="235"/>
                      </a:cubicBezTo>
                      <a:cubicBezTo>
                        <a:pt x="1419" y="220"/>
                        <a:pt x="1399" y="213"/>
                        <a:pt x="1358" y="198"/>
                      </a:cubicBezTo>
                      <a:cubicBezTo>
                        <a:pt x="1339" y="203"/>
                        <a:pt x="1329" y="206"/>
                        <a:pt x="1309" y="211"/>
                      </a:cubicBezTo>
                      <a:cubicBezTo>
                        <a:pt x="1282" y="135"/>
                        <a:pt x="1269" y="97"/>
                        <a:pt x="1241" y="21"/>
                      </a:cubicBezTo>
                      <a:cubicBezTo>
                        <a:pt x="1170" y="13"/>
                        <a:pt x="1134" y="9"/>
                        <a:pt x="1062" y="0"/>
                      </a:cubicBezTo>
                      <a:cubicBezTo>
                        <a:pt x="1038" y="86"/>
                        <a:pt x="1026" y="129"/>
                        <a:pt x="1002" y="214"/>
                      </a:cubicBezTo>
                      <a:cubicBezTo>
                        <a:pt x="966" y="261"/>
                        <a:pt x="948" y="285"/>
                        <a:pt x="912" y="333"/>
                      </a:cubicBezTo>
                      <a:cubicBezTo>
                        <a:pt x="891" y="411"/>
                        <a:pt x="880" y="451"/>
                        <a:pt x="859" y="529"/>
                      </a:cubicBezTo>
                      <a:cubicBezTo>
                        <a:pt x="851" y="560"/>
                        <a:pt x="846" y="576"/>
                        <a:pt x="837" y="608"/>
                      </a:cubicBezTo>
                      <a:cubicBezTo>
                        <a:pt x="815" y="612"/>
                        <a:pt x="804" y="615"/>
                        <a:pt x="783" y="620"/>
                      </a:cubicBezTo>
                      <a:cubicBezTo>
                        <a:pt x="731" y="601"/>
                        <a:pt x="705" y="592"/>
                        <a:pt x="653" y="574"/>
                      </a:cubicBezTo>
                      <a:cubicBezTo>
                        <a:pt x="607" y="586"/>
                        <a:pt x="584" y="591"/>
                        <a:pt x="538" y="603"/>
                      </a:cubicBezTo>
                      <a:cubicBezTo>
                        <a:pt x="505" y="589"/>
                        <a:pt x="488" y="582"/>
                        <a:pt x="456" y="567"/>
                      </a:cubicBezTo>
                      <a:cubicBezTo>
                        <a:pt x="387" y="602"/>
                        <a:pt x="352" y="619"/>
                        <a:pt x="283" y="654"/>
                      </a:cubicBezTo>
                      <a:cubicBezTo>
                        <a:pt x="242" y="669"/>
                        <a:pt x="221" y="676"/>
                        <a:pt x="180" y="690"/>
                      </a:cubicBezTo>
                      <a:cubicBezTo>
                        <a:pt x="173" y="735"/>
                        <a:pt x="169" y="758"/>
                        <a:pt x="162" y="803"/>
                      </a:cubicBezTo>
                      <a:cubicBezTo>
                        <a:pt x="160" y="840"/>
                        <a:pt x="159" y="858"/>
                        <a:pt x="158" y="894"/>
                      </a:cubicBezTo>
                      <a:cubicBezTo>
                        <a:pt x="95" y="895"/>
                        <a:pt x="64" y="896"/>
                        <a:pt x="2" y="897"/>
                      </a:cubicBezTo>
                      <a:cubicBezTo>
                        <a:pt x="1" y="915"/>
                        <a:pt x="1" y="924"/>
                        <a:pt x="0" y="942"/>
                      </a:cubicBezTo>
                      <a:cubicBezTo>
                        <a:pt x="18" y="960"/>
                        <a:pt x="27" y="969"/>
                        <a:pt x="45" y="986"/>
                      </a:cubicBezTo>
                      <a:cubicBezTo>
                        <a:pt x="79" y="992"/>
                        <a:pt x="95" y="995"/>
                        <a:pt x="128" y="1000"/>
                      </a:cubicBezTo>
                      <a:cubicBezTo>
                        <a:pt x="153" y="1025"/>
                        <a:pt x="166" y="1038"/>
                        <a:pt x="191" y="1063"/>
                      </a:cubicBezTo>
                      <a:cubicBezTo>
                        <a:pt x="159" y="1086"/>
                        <a:pt x="143" y="1097"/>
                        <a:pt x="111" y="1119"/>
                      </a:cubicBezTo>
                      <a:cubicBezTo>
                        <a:pt x="68" y="1151"/>
                        <a:pt x="47" y="1167"/>
                        <a:pt x="5" y="1200"/>
                      </a:cubicBezTo>
                      <a:cubicBezTo>
                        <a:pt x="46" y="1204"/>
                        <a:pt x="66" y="1206"/>
                        <a:pt x="106" y="1210"/>
                      </a:cubicBezTo>
                      <a:cubicBezTo>
                        <a:pt x="166" y="1248"/>
                        <a:pt x="197" y="1267"/>
                        <a:pt x="257" y="1305"/>
                      </a:cubicBezTo>
                      <a:cubicBezTo>
                        <a:pt x="306" y="1326"/>
                        <a:pt x="330" y="1336"/>
                        <a:pt x="380" y="1357"/>
                      </a:cubicBezTo>
                      <a:cubicBezTo>
                        <a:pt x="397" y="1388"/>
                        <a:pt x="406" y="1404"/>
                        <a:pt x="424" y="1436"/>
                      </a:cubicBezTo>
                      <a:cubicBezTo>
                        <a:pt x="461" y="1453"/>
                        <a:pt x="479" y="1462"/>
                        <a:pt x="517" y="1479"/>
                      </a:cubicBezTo>
                      <a:cubicBezTo>
                        <a:pt x="572" y="1475"/>
                        <a:pt x="600" y="1473"/>
                        <a:pt x="655" y="1470"/>
                      </a:cubicBezTo>
                      <a:cubicBezTo>
                        <a:pt x="714" y="1475"/>
                        <a:pt x="744" y="1478"/>
                        <a:pt x="803" y="1484"/>
                      </a:cubicBezTo>
                      <a:cubicBezTo>
                        <a:pt x="840" y="1508"/>
                        <a:pt x="859" y="1520"/>
                        <a:pt x="896" y="1544"/>
                      </a:cubicBezTo>
                      <a:cubicBezTo>
                        <a:pt x="910" y="1592"/>
                        <a:pt x="917" y="1616"/>
                        <a:pt x="932" y="1663"/>
                      </a:cubicBezTo>
                      <a:cubicBezTo>
                        <a:pt x="971" y="1651"/>
                        <a:pt x="990" y="1645"/>
                        <a:pt x="1029" y="1632"/>
                      </a:cubicBezTo>
                      <a:cubicBezTo>
                        <a:pt x="1045" y="1647"/>
                        <a:pt x="1053" y="1655"/>
                        <a:pt x="1069" y="1670"/>
                      </a:cubicBezTo>
                      <a:cubicBezTo>
                        <a:pt x="1087" y="1640"/>
                        <a:pt x="1097" y="1625"/>
                        <a:pt x="1115" y="1594"/>
                      </a:cubicBezTo>
                      <a:cubicBezTo>
                        <a:pt x="1155" y="1600"/>
                        <a:pt x="1175" y="1603"/>
                        <a:pt x="1216" y="1609"/>
                      </a:cubicBezTo>
                      <a:cubicBezTo>
                        <a:pt x="1229" y="1633"/>
                        <a:pt x="1236" y="1646"/>
                        <a:pt x="1249" y="1670"/>
                      </a:cubicBezTo>
                      <a:cubicBezTo>
                        <a:pt x="1302" y="1661"/>
                        <a:pt x="1328" y="1657"/>
                        <a:pt x="1382" y="1648"/>
                      </a:cubicBezTo>
                      <a:cubicBezTo>
                        <a:pt x="1407" y="1671"/>
                        <a:pt x="1419" y="1682"/>
                        <a:pt x="1445" y="1705"/>
                      </a:cubicBezTo>
                      <a:cubicBezTo>
                        <a:pt x="1466" y="1707"/>
                        <a:pt x="1477" y="1708"/>
                        <a:pt x="1498" y="1710"/>
                      </a:cubicBezTo>
                      <a:cubicBezTo>
                        <a:pt x="1509" y="1693"/>
                        <a:pt x="1514" y="1684"/>
                        <a:pt x="1525" y="1666"/>
                      </a:cubicBezTo>
                      <a:cubicBezTo>
                        <a:pt x="1546" y="1668"/>
                        <a:pt x="1557" y="1669"/>
                        <a:pt x="1578" y="1671"/>
                      </a:cubicBezTo>
                      <a:cubicBezTo>
                        <a:pt x="1600" y="1664"/>
                        <a:pt x="1611" y="1660"/>
                        <a:pt x="1633" y="1653"/>
                      </a:cubicBezTo>
                      <a:cubicBezTo>
                        <a:pt x="1645" y="1659"/>
                        <a:pt x="1651" y="1661"/>
                        <a:pt x="1663" y="1667"/>
                      </a:cubicBezTo>
                      <a:cubicBezTo>
                        <a:pt x="1705" y="1648"/>
                        <a:pt x="1726" y="1638"/>
                        <a:pt x="1768" y="1618"/>
                      </a:cubicBezTo>
                      <a:cubicBezTo>
                        <a:pt x="1768" y="1649"/>
                        <a:pt x="1769" y="1664"/>
                        <a:pt x="1769" y="1694"/>
                      </a:cubicBezTo>
                      <a:cubicBezTo>
                        <a:pt x="1787" y="1723"/>
                        <a:pt x="1796" y="1738"/>
                        <a:pt x="1813" y="1767"/>
                      </a:cubicBezTo>
                      <a:cubicBezTo>
                        <a:pt x="1816" y="1800"/>
                        <a:pt x="1818" y="1816"/>
                        <a:pt x="1821" y="1849"/>
                      </a:cubicBezTo>
                      <a:cubicBezTo>
                        <a:pt x="1853" y="1836"/>
                        <a:pt x="1869" y="1829"/>
                        <a:pt x="1901" y="1815"/>
                      </a:cubicBezTo>
                      <a:cubicBezTo>
                        <a:pt x="1941" y="1754"/>
                        <a:pt x="1960" y="1723"/>
                        <a:pt x="2000" y="1662"/>
                      </a:cubicBezTo>
                      <a:cubicBezTo>
                        <a:pt x="1981" y="1648"/>
                        <a:pt x="1972" y="1642"/>
                        <a:pt x="1954" y="1629"/>
                      </a:cubicBezTo>
                      <a:cubicBezTo>
                        <a:pt x="1939" y="1595"/>
                        <a:pt x="1931" y="1578"/>
                        <a:pt x="1916" y="1544"/>
                      </a:cubicBezTo>
                      <a:cubicBezTo>
                        <a:pt x="1916" y="1507"/>
                        <a:pt x="1916" y="1489"/>
                        <a:pt x="1915" y="1452"/>
                      </a:cubicBezTo>
                      <a:cubicBezTo>
                        <a:pt x="1907" y="1421"/>
                        <a:pt x="1903" y="1405"/>
                        <a:pt x="1896" y="1375"/>
                      </a:cubicBezTo>
                      <a:cubicBezTo>
                        <a:pt x="1932" y="1364"/>
                        <a:pt x="1951" y="1358"/>
                        <a:pt x="1988" y="1348"/>
                      </a:cubicBezTo>
                      <a:cubicBezTo>
                        <a:pt x="2000" y="1333"/>
                        <a:pt x="2007" y="1325"/>
                        <a:pt x="2020" y="1310"/>
                      </a:cubicBezTo>
                      <a:cubicBezTo>
                        <a:pt x="2012" y="1277"/>
                        <a:pt x="2008" y="1260"/>
                        <a:pt x="2000" y="1227"/>
                      </a:cubicBezTo>
                      <a:cubicBezTo>
                        <a:pt x="1967" y="1224"/>
                        <a:pt x="1950" y="1223"/>
                        <a:pt x="1916" y="1220"/>
                      </a:cubicBezTo>
                      <a:cubicBezTo>
                        <a:pt x="1917" y="1172"/>
                        <a:pt x="1917" y="1147"/>
                        <a:pt x="1917" y="1099"/>
                      </a:cubicBezTo>
                      <a:cubicBezTo>
                        <a:pt x="1938" y="1073"/>
                        <a:pt x="1948" y="1060"/>
                        <a:pt x="1969" y="1034"/>
                      </a:cubicBezTo>
                      <a:cubicBezTo>
                        <a:pt x="1962" y="989"/>
                        <a:pt x="1958" y="967"/>
                        <a:pt x="1951" y="922"/>
                      </a:cubicBezTo>
                      <a:cubicBezTo>
                        <a:pt x="1930" y="877"/>
                        <a:pt x="1919" y="854"/>
                        <a:pt x="1898" y="808"/>
                      </a:cubicBezTo>
                      <a:cubicBezTo>
                        <a:pt x="1896" y="787"/>
                        <a:pt x="1896" y="777"/>
                        <a:pt x="1894" y="756"/>
                      </a:cubicBezTo>
                      <a:cubicBezTo>
                        <a:pt x="1856" y="746"/>
                        <a:pt x="1837" y="741"/>
                        <a:pt x="1799" y="731"/>
                      </a:cubicBezTo>
                    </a:path>
                  </a:pathLst>
                </a:custGeom>
                <a:solidFill>
                  <a:srgbClr val="99CC0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" name="nowodworski"/>
                <p:cNvSpPr>
                  <a:spLocks/>
                </p:cNvSpPr>
                <p:nvPr/>
              </p:nvSpPr>
              <p:spPr bwMode="auto">
                <a:xfrm>
                  <a:off x="2115205" y="2419432"/>
                  <a:ext cx="904414" cy="904414"/>
                </a:xfrm>
                <a:custGeom>
                  <a:avLst/>
                  <a:gdLst>
                    <a:gd name="T0" fmla="*/ 2019 w 2824"/>
                    <a:gd name="T1" fmla="*/ 2044 h 2818"/>
                    <a:gd name="T2" fmla="*/ 1767 w 2824"/>
                    <a:gd name="T3" fmla="*/ 1939 h 2818"/>
                    <a:gd name="T4" fmla="*/ 1953 w 2824"/>
                    <a:gd name="T5" fmla="*/ 1802 h 2818"/>
                    <a:gd name="T6" fmla="*/ 1807 w 2824"/>
                    <a:gd name="T7" fmla="*/ 1725 h 2818"/>
                    <a:gd name="T8" fmla="*/ 1764 w 2824"/>
                    <a:gd name="T9" fmla="*/ 1636 h 2818"/>
                    <a:gd name="T10" fmla="*/ 1924 w 2824"/>
                    <a:gd name="T11" fmla="*/ 1542 h 2818"/>
                    <a:gd name="T12" fmla="*/ 2045 w 2824"/>
                    <a:gd name="T13" fmla="*/ 1393 h 2818"/>
                    <a:gd name="T14" fmla="*/ 2300 w 2824"/>
                    <a:gd name="T15" fmla="*/ 1342 h 2818"/>
                    <a:gd name="T16" fmla="*/ 2545 w 2824"/>
                    <a:gd name="T17" fmla="*/ 1359 h 2818"/>
                    <a:gd name="T18" fmla="*/ 2621 w 2824"/>
                    <a:gd name="T19" fmla="*/ 1268 h 2818"/>
                    <a:gd name="T20" fmla="*/ 2764 w 2824"/>
                    <a:gd name="T21" fmla="*/ 953 h 2818"/>
                    <a:gd name="T22" fmla="*/ 2673 w 2824"/>
                    <a:gd name="T23" fmla="*/ 634 h 2818"/>
                    <a:gd name="T24" fmla="*/ 2631 w 2824"/>
                    <a:gd name="T25" fmla="*/ 383 h 2818"/>
                    <a:gd name="T26" fmla="*/ 2490 w 2824"/>
                    <a:gd name="T27" fmla="*/ 331 h 2818"/>
                    <a:gd name="T28" fmla="*/ 2471 w 2824"/>
                    <a:gd name="T29" fmla="*/ 226 h 2818"/>
                    <a:gd name="T30" fmla="*/ 2247 w 2824"/>
                    <a:gd name="T31" fmla="*/ 126 h 2818"/>
                    <a:gd name="T32" fmla="*/ 2117 w 2824"/>
                    <a:gd name="T33" fmla="*/ 69 h 2818"/>
                    <a:gd name="T34" fmla="*/ 1915 w 2824"/>
                    <a:gd name="T35" fmla="*/ 11 h 2818"/>
                    <a:gd name="T36" fmla="*/ 1755 w 2824"/>
                    <a:gd name="T37" fmla="*/ 96 h 2818"/>
                    <a:gd name="T38" fmla="*/ 1708 w 2824"/>
                    <a:gd name="T39" fmla="*/ 189 h 2818"/>
                    <a:gd name="T40" fmla="*/ 1672 w 2824"/>
                    <a:gd name="T41" fmla="*/ 324 h 2818"/>
                    <a:gd name="T42" fmla="*/ 1607 w 2824"/>
                    <a:gd name="T43" fmla="*/ 421 h 2818"/>
                    <a:gd name="T44" fmla="*/ 1414 w 2824"/>
                    <a:gd name="T45" fmla="*/ 433 h 2818"/>
                    <a:gd name="T46" fmla="*/ 1275 w 2824"/>
                    <a:gd name="T47" fmla="*/ 460 h 2818"/>
                    <a:gd name="T48" fmla="*/ 1096 w 2824"/>
                    <a:gd name="T49" fmla="*/ 575 h 2818"/>
                    <a:gd name="T50" fmla="*/ 1184 w 2824"/>
                    <a:gd name="T51" fmla="*/ 617 h 2818"/>
                    <a:gd name="T52" fmla="*/ 1245 w 2824"/>
                    <a:gd name="T53" fmla="*/ 851 h 2818"/>
                    <a:gd name="T54" fmla="*/ 1095 w 2824"/>
                    <a:gd name="T55" fmla="*/ 974 h 2818"/>
                    <a:gd name="T56" fmla="*/ 996 w 2824"/>
                    <a:gd name="T57" fmla="*/ 1056 h 2818"/>
                    <a:gd name="T58" fmla="*/ 927 w 2824"/>
                    <a:gd name="T59" fmla="*/ 1260 h 2818"/>
                    <a:gd name="T60" fmla="*/ 741 w 2824"/>
                    <a:gd name="T61" fmla="*/ 1384 h 2818"/>
                    <a:gd name="T62" fmla="*/ 441 w 2824"/>
                    <a:gd name="T63" fmla="*/ 1543 h 2818"/>
                    <a:gd name="T64" fmla="*/ 493 w 2824"/>
                    <a:gd name="T65" fmla="*/ 1729 h 2818"/>
                    <a:gd name="T66" fmla="*/ 24 w 2824"/>
                    <a:gd name="T67" fmla="*/ 1987 h 2818"/>
                    <a:gd name="T68" fmla="*/ 77 w 2824"/>
                    <a:gd name="T69" fmla="*/ 2109 h 2818"/>
                    <a:gd name="T70" fmla="*/ 101 w 2824"/>
                    <a:gd name="T71" fmla="*/ 2412 h 2818"/>
                    <a:gd name="T72" fmla="*/ 276 w 2824"/>
                    <a:gd name="T73" fmla="*/ 2498 h 2818"/>
                    <a:gd name="T74" fmla="*/ 134 w 2824"/>
                    <a:gd name="T75" fmla="*/ 2638 h 2818"/>
                    <a:gd name="T76" fmla="*/ 230 w 2824"/>
                    <a:gd name="T77" fmla="*/ 2768 h 2818"/>
                    <a:gd name="T78" fmla="*/ 391 w 2824"/>
                    <a:gd name="T79" fmla="*/ 2750 h 2818"/>
                    <a:gd name="T80" fmla="*/ 526 w 2824"/>
                    <a:gd name="T81" fmla="*/ 2792 h 2818"/>
                    <a:gd name="T82" fmla="*/ 688 w 2824"/>
                    <a:gd name="T83" fmla="*/ 2769 h 2818"/>
                    <a:gd name="T84" fmla="*/ 848 w 2824"/>
                    <a:gd name="T85" fmla="*/ 2631 h 2818"/>
                    <a:gd name="T86" fmla="*/ 1034 w 2824"/>
                    <a:gd name="T87" fmla="*/ 2461 h 2818"/>
                    <a:gd name="T88" fmla="*/ 1349 w 2824"/>
                    <a:gd name="T89" fmla="*/ 2613 h 2818"/>
                    <a:gd name="T90" fmla="*/ 1511 w 2824"/>
                    <a:gd name="T91" fmla="*/ 2567 h 2818"/>
                    <a:gd name="T92" fmla="*/ 1642 w 2824"/>
                    <a:gd name="T93" fmla="*/ 2448 h 2818"/>
                    <a:gd name="T94" fmla="*/ 1728 w 2824"/>
                    <a:gd name="T95" fmla="*/ 2520 h 2818"/>
                    <a:gd name="T96" fmla="*/ 1890 w 2824"/>
                    <a:gd name="T97" fmla="*/ 2611 h 2818"/>
                    <a:gd name="T98" fmla="*/ 1974 w 2824"/>
                    <a:gd name="T99" fmla="*/ 2481 h 2818"/>
                    <a:gd name="T100" fmla="*/ 2076 w 2824"/>
                    <a:gd name="T101" fmla="*/ 2463 h 2818"/>
                    <a:gd name="T102" fmla="*/ 2236 w 2824"/>
                    <a:gd name="T103" fmla="*/ 2352 h 2818"/>
                    <a:gd name="T104" fmla="*/ 2186 w 2824"/>
                    <a:gd name="T105" fmla="*/ 2175 h 28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24" h="2818">
                      <a:moveTo>
                        <a:pt x="2142" y="2096"/>
                      </a:moveTo>
                      <a:cubicBezTo>
                        <a:pt x="2092" y="2075"/>
                        <a:pt x="2068" y="2065"/>
                        <a:pt x="2019" y="2044"/>
                      </a:cubicBezTo>
                      <a:cubicBezTo>
                        <a:pt x="1959" y="2006"/>
                        <a:pt x="1928" y="1987"/>
                        <a:pt x="1868" y="1949"/>
                      </a:cubicBezTo>
                      <a:cubicBezTo>
                        <a:pt x="1828" y="1945"/>
                        <a:pt x="1808" y="1943"/>
                        <a:pt x="1767" y="1939"/>
                      </a:cubicBezTo>
                      <a:cubicBezTo>
                        <a:pt x="1809" y="1906"/>
                        <a:pt x="1830" y="1890"/>
                        <a:pt x="1873" y="1858"/>
                      </a:cubicBezTo>
                      <a:cubicBezTo>
                        <a:pt x="1905" y="1836"/>
                        <a:pt x="1921" y="1825"/>
                        <a:pt x="1953" y="1802"/>
                      </a:cubicBezTo>
                      <a:cubicBezTo>
                        <a:pt x="1928" y="1777"/>
                        <a:pt x="1915" y="1764"/>
                        <a:pt x="1890" y="1739"/>
                      </a:cubicBezTo>
                      <a:cubicBezTo>
                        <a:pt x="1857" y="1734"/>
                        <a:pt x="1841" y="1731"/>
                        <a:pt x="1807" y="1725"/>
                      </a:cubicBezTo>
                      <a:cubicBezTo>
                        <a:pt x="1789" y="1708"/>
                        <a:pt x="1780" y="1699"/>
                        <a:pt x="1762" y="1681"/>
                      </a:cubicBezTo>
                      <a:cubicBezTo>
                        <a:pt x="1763" y="1663"/>
                        <a:pt x="1763" y="1654"/>
                        <a:pt x="1764" y="1636"/>
                      </a:cubicBezTo>
                      <a:cubicBezTo>
                        <a:pt x="1826" y="1635"/>
                        <a:pt x="1857" y="1634"/>
                        <a:pt x="1920" y="1633"/>
                      </a:cubicBezTo>
                      <a:cubicBezTo>
                        <a:pt x="1921" y="1597"/>
                        <a:pt x="1922" y="1579"/>
                        <a:pt x="1924" y="1542"/>
                      </a:cubicBezTo>
                      <a:cubicBezTo>
                        <a:pt x="1931" y="1497"/>
                        <a:pt x="1935" y="1474"/>
                        <a:pt x="1942" y="1429"/>
                      </a:cubicBezTo>
                      <a:cubicBezTo>
                        <a:pt x="1983" y="1415"/>
                        <a:pt x="2004" y="1408"/>
                        <a:pt x="2045" y="1393"/>
                      </a:cubicBezTo>
                      <a:cubicBezTo>
                        <a:pt x="2114" y="1358"/>
                        <a:pt x="2149" y="1341"/>
                        <a:pt x="2218" y="1306"/>
                      </a:cubicBezTo>
                      <a:cubicBezTo>
                        <a:pt x="2250" y="1321"/>
                        <a:pt x="2267" y="1328"/>
                        <a:pt x="2300" y="1342"/>
                      </a:cubicBezTo>
                      <a:cubicBezTo>
                        <a:pt x="2346" y="1330"/>
                        <a:pt x="2369" y="1325"/>
                        <a:pt x="2415" y="1313"/>
                      </a:cubicBezTo>
                      <a:cubicBezTo>
                        <a:pt x="2467" y="1331"/>
                        <a:pt x="2493" y="1340"/>
                        <a:pt x="2545" y="1359"/>
                      </a:cubicBezTo>
                      <a:cubicBezTo>
                        <a:pt x="2566" y="1354"/>
                        <a:pt x="2577" y="1351"/>
                        <a:pt x="2599" y="1347"/>
                      </a:cubicBezTo>
                      <a:cubicBezTo>
                        <a:pt x="2608" y="1315"/>
                        <a:pt x="2613" y="1299"/>
                        <a:pt x="2621" y="1268"/>
                      </a:cubicBezTo>
                      <a:cubicBezTo>
                        <a:pt x="2642" y="1190"/>
                        <a:pt x="2653" y="1150"/>
                        <a:pt x="2674" y="1072"/>
                      </a:cubicBezTo>
                      <a:cubicBezTo>
                        <a:pt x="2710" y="1024"/>
                        <a:pt x="2728" y="1000"/>
                        <a:pt x="2764" y="953"/>
                      </a:cubicBezTo>
                      <a:cubicBezTo>
                        <a:pt x="2788" y="868"/>
                        <a:pt x="2800" y="825"/>
                        <a:pt x="2824" y="739"/>
                      </a:cubicBezTo>
                      <a:cubicBezTo>
                        <a:pt x="2763" y="697"/>
                        <a:pt x="2733" y="676"/>
                        <a:pt x="2673" y="634"/>
                      </a:cubicBezTo>
                      <a:cubicBezTo>
                        <a:pt x="2683" y="585"/>
                        <a:pt x="2687" y="560"/>
                        <a:pt x="2697" y="510"/>
                      </a:cubicBezTo>
                      <a:cubicBezTo>
                        <a:pt x="2671" y="459"/>
                        <a:pt x="2658" y="434"/>
                        <a:pt x="2631" y="383"/>
                      </a:cubicBezTo>
                      <a:cubicBezTo>
                        <a:pt x="2600" y="378"/>
                        <a:pt x="2585" y="376"/>
                        <a:pt x="2554" y="371"/>
                      </a:cubicBezTo>
                      <a:cubicBezTo>
                        <a:pt x="2528" y="355"/>
                        <a:pt x="2515" y="347"/>
                        <a:pt x="2490" y="331"/>
                      </a:cubicBezTo>
                      <a:cubicBezTo>
                        <a:pt x="2462" y="305"/>
                        <a:pt x="2448" y="293"/>
                        <a:pt x="2420" y="267"/>
                      </a:cubicBezTo>
                      <a:cubicBezTo>
                        <a:pt x="2441" y="251"/>
                        <a:pt x="2451" y="242"/>
                        <a:pt x="2471" y="226"/>
                      </a:cubicBezTo>
                      <a:cubicBezTo>
                        <a:pt x="2456" y="174"/>
                        <a:pt x="2449" y="148"/>
                        <a:pt x="2435" y="96"/>
                      </a:cubicBezTo>
                      <a:cubicBezTo>
                        <a:pt x="2360" y="108"/>
                        <a:pt x="2322" y="114"/>
                        <a:pt x="2247" y="126"/>
                      </a:cubicBezTo>
                      <a:cubicBezTo>
                        <a:pt x="2233" y="106"/>
                        <a:pt x="2226" y="97"/>
                        <a:pt x="2213" y="77"/>
                      </a:cubicBezTo>
                      <a:cubicBezTo>
                        <a:pt x="2175" y="74"/>
                        <a:pt x="2155" y="72"/>
                        <a:pt x="2117" y="69"/>
                      </a:cubicBezTo>
                      <a:cubicBezTo>
                        <a:pt x="2092" y="41"/>
                        <a:pt x="2079" y="28"/>
                        <a:pt x="2054" y="0"/>
                      </a:cubicBezTo>
                      <a:cubicBezTo>
                        <a:pt x="1998" y="5"/>
                        <a:pt x="1971" y="7"/>
                        <a:pt x="1915" y="11"/>
                      </a:cubicBezTo>
                      <a:cubicBezTo>
                        <a:pt x="1894" y="47"/>
                        <a:pt x="1884" y="64"/>
                        <a:pt x="1863" y="99"/>
                      </a:cubicBezTo>
                      <a:cubicBezTo>
                        <a:pt x="1820" y="98"/>
                        <a:pt x="1798" y="97"/>
                        <a:pt x="1755" y="96"/>
                      </a:cubicBezTo>
                      <a:cubicBezTo>
                        <a:pt x="1760" y="130"/>
                        <a:pt x="1763" y="148"/>
                        <a:pt x="1769" y="183"/>
                      </a:cubicBezTo>
                      <a:cubicBezTo>
                        <a:pt x="1744" y="185"/>
                        <a:pt x="1732" y="187"/>
                        <a:pt x="1708" y="189"/>
                      </a:cubicBezTo>
                      <a:cubicBezTo>
                        <a:pt x="1719" y="222"/>
                        <a:pt x="1724" y="239"/>
                        <a:pt x="1734" y="272"/>
                      </a:cubicBezTo>
                      <a:cubicBezTo>
                        <a:pt x="1709" y="292"/>
                        <a:pt x="1697" y="303"/>
                        <a:pt x="1672" y="324"/>
                      </a:cubicBezTo>
                      <a:cubicBezTo>
                        <a:pt x="1675" y="363"/>
                        <a:pt x="1676" y="382"/>
                        <a:pt x="1679" y="422"/>
                      </a:cubicBezTo>
                      <a:cubicBezTo>
                        <a:pt x="1650" y="421"/>
                        <a:pt x="1636" y="421"/>
                        <a:pt x="1607" y="421"/>
                      </a:cubicBezTo>
                      <a:cubicBezTo>
                        <a:pt x="1518" y="381"/>
                        <a:pt x="1473" y="361"/>
                        <a:pt x="1383" y="321"/>
                      </a:cubicBezTo>
                      <a:cubicBezTo>
                        <a:pt x="1396" y="366"/>
                        <a:pt x="1402" y="388"/>
                        <a:pt x="1414" y="433"/>
                      </a:cubicBezTo>
                      <a:cubicBezTo>
                        <a:pt x="1397" y="452"/>
                        <a:pt x="1388" y="461"/>
                        <a:pt x="1370" y="480"/>
                      </a:cubicBezTo>
                      <a:cubicBezTo>
                        <a:pt x="1332" y="472"/>
                        <a:pt x="1313" y="468"/>
                        <a:pt x="1275" y="460"/>
                      </a:cubicBezTo>
                      <a:cubicBezTo>
                        <a:pt x="1250" y="478"/>
                        <a:pt x="1238" y="488"/>
                        <a:pt x="1213" y="506"/>
                      </a:cubicBezTo>
                      <a:cubicBezTo>
                        <a:pt x="1166" y="534"/>
                        <a:pt x="1142" y="548"/>
                        <a:pt x="1096" y="575"/>
                      </a:cubicBezTo>
                      <a:cubicBezTo>
                        <a:pt x="1100" y="592"/>
                        <a:pt x="1102" y="600"/>
                        <a:pt x="1106" y="616"/>
                      </a:cubicBezTo>
                      <a:cubicBezTo>
                        <a:pt x="1137" y="617"/>
                        <a:pt x="1152" y="617"/>
                        <a:pt x="1184" y="617"/>
                      </a:cubicBezTo>
                      <a:cubicBezTo>
                        <a:pt x="1212" y="686"/>
                        <a:pt x="1226" y="720"/>
                        <a:pt x="1254" y="789"/>
                      </a:cubicBezTo>
                      <a:cubicBezTo>
                        <a:pt x="1250" y="814"/>
                        <a:pt x="1248" y="826"/>
                        <a:pt x="1245" y="851"/>
                      </a:cubicBezTo>
                      <a:cubicBezTo>
                        <a:pt x="1206" y="861"/>
                        <a:pt x="1187" y="866"/>
                        <a:pt x="1148" y="876"/>
                      </a:cubicBezTo>
                      <a:cubicBezTo>
                        <a:pt x="1127" y="915"/>
                        <a:pt x="1116" y="935"/>
                        <a:pt x="1095" y="974"/>
                      </a:cubicBezTo>
                      <a:cubicBezTo>
                        <a:pt x="1062" y="978"/>
                        <a:pt x="1045" y="979"/>
                        <a:pt x="1011" y="983"/>
                      </a:cubicBezTo>
                      <a:cubicBezTo>
                        <a:pt x="1005" y="1012"/>
                        <a:pt x="1002" y="1027"/>
                        <a:pt x="996" y="1056"/>
                      </a:cubicBezTo>
                      <a:cubicBezTo>
                        <a:pt x="978" y="1065"/>
                        <a:pt x="970" y="1070"/>
                        <a:pt x="953" y="1080"/>
                      </a:cubicBezTo>
                      <a:cubicBezTo>
                        <a:pt x="942" y="1152"/>
                        <a:pt x="937" y="1188"/>
                        <a:pt x="927" y="1260"/>
                      </a:cubicBezTo>
                      <a:cubicBezTo>
                        <a:pt x="910" y="1308"/>
                        <a:pt x="902" y="1332"/>
                        <a:pt x="885" y="1381"/>
                      </a:cubicBezTo>
                      <a:cubicBezTo>
                        <a:pt x="828" y="1382"/>
                        <a:pt x="799" y="1383"/>
                        <a:pt x="741" y="1384"/>
                      </a:cubicBezTo>
                      <a:cubicBezTo>
                        <a:pt x="670" y="1423"/>
                        <a:pt x="635" y="1442"/>
                        <a:pt x="564" y="1481"/>
                      </a:cubicBezTo>
                      <a:cubicBezTo>
                        <a:pt x="515" y="1506"/>
                        <a:pt x="490" y="1518"/>
                        <a:pt x="441" y="1543"/>
                      </a:cubicBezTo>
                      <a:cubicBezTo>
                        <a:pt x="437" y="1597"/>
                        <a:pt x="434" y="1624"/>
                        <a:pt x="430" y="1678"/>
                      </a:cubicBezTo>
                      <a:cubicBezTo>
                        <a:pt x="455" y="1698"/>
                        <a:pt x="468" y="1709"/>
                        <a:pt x="493" y="1729"/>
                      </a:cubicBezTo>
                      <a:cubicBezTo>
                        <a:pt x="389" y="1787"/>
                        <a:pt x="285" y="1846"/>
                        <a:pt x="181" y="1904"/>
                      </a:cubicBezTo>
                      <a:cubicBezTo>
                        <a:pt x="118" y="1937"/>
                        <a:pt x="86" y="1954"/>
                        <a:pt x="24" y="1987"/>
                      </a:cubicBezTo>
                      <a:cubicBezTo>
                        <a:pt x="14" y="2031"/>
                        <a:pt x="9" y="2052"/>
                        <a:pt x="0" y="2096"/>
                      </a:cubicBezTo>
                      <a:cubicBezTo>
                        <a:pt x="31" y="2101"/>
                        <a:pt x="46" y="2104"/>
                        <a:pt x="77" y="2109"/>
                      </a:cubicBezTo>
                      <a:cubicBezTo>
                        <a:pt x="89" y="2167"/>
                        <a:pt x="95" y="2196"/>
                        <a:pt x="107" y="2254"/>
                      </a:cubicBezTo>
                      <a:cubicBezTo>
                        <a:pt x="104" y="2317"/>
                        <a:pt x="103" y="2349"/>
                        <a:pt x="101" y="2412"/>
                      </a:cubicBezTo>
                      <a:cubicBezTo>
                        <a:pt x="104" y="2442"/>
                        <a:pt x="106" y="2457"/>
                        <a:pt x="110" y="2487"/>
                      </a:cubicBezTo>
                      <a:cubicBezTo>
                        <a:pt x="176" y="2492"/>
                        <a:pt x="210" y="2494"/>
                        <a:pt x="276" y="2498"/>
                      </a:cubicBezTo>
                      <a:cubicBezTo>
                        <a:pt x="260" y="2554"/>
                        <a:pt x="251" y="2581"/>
                        <a:pt x="235" y="2637"/>
                      </a:cubicBezTo>
                      <a:cubicBezTo>
                        <a:pt x="194" y="2637"/>
                        <a:pt x="174" y="2638"/>
                        <a:pt x="134" y="2638"/>
                      </a:cubicBezTo>
                      <a:cubicBezTo>
                        <a:pt x="153" y="2690"/>
                        <a:pt x="163" y="2716"/>
                        <a:pt x="182" y="2769"/>
                      </a:cubicBezTo>
                      <a:cubicBezTo>
                        <a:pt x="201" y="2768"/>
                        <a:pt x="211" y="2768"/>
                        <a:pt x="230" y="2768"/>
                      </a:cubicBezTo>
                      <a:cubicBezTo>
                        <a:pt x="270" y="2788"/>
                        <a:pt x="290" y="2798"/>
                        <a:pt x="329" y="2818"/>
                      </a:cubicBezTo>
                      <a:cubicBezTo>
                        <a:pt x="354" y="2791"/>
                        <a:pt x="366" y="2777"/>
                        <a:pt x="391" y="2750"/>
                      </a:cubicBezTo>
                      <a:cubicBezTo>
                        <a:pt x="432" y="2752"/>
                        <a:pt x="452" y="2753"/>
                        <a:pt x="492" y="2754"/>
                      </a:cubicBezTo>
                      <a:cubicBezTo>
                        <a:pt x="506" y="2769"/>
                        <a:pt x="513" y="2777"/>
                        <a:pt x="526" y="2792"/>
                      </a:cubicBezTo>
                      <a:cubicBezTo>
                        <a:pt x="548" y="2778"/>
                        <a:pt x="559" y="2772"/>
                        <a:pt x="581" y="2758"/>
                      </a:cubicBezTo>
                      <a:cubicBezTo>
                        <a:pt x="624" y="2762"/>
                        <a:pt x="645" y="2764"/>
                        <a:pt x="688" y="2769"/>
                      </a:cubicBezTo>
                      <a:cubicBezTo>
                        <a:pt x="676" y="2712"/>
                        <a:pt x="670" y="2684"/>
                        <a:pt x="658" y="2628"/>
                      </a:cubicBezTo>
                      <a:cubicBezTo>
                        <a:pt x="734" y="2629"/>
                        <a:pt x="772" y="2630"/>
                        <a:pt x="848" y="2631"/>
                      </a:cubicBezTo>
                      <a:cubicBezTo>
                        <a:pt x="831" y="2585"/>
                        <a:pt x="822" y="2563"/>
                        <a:pt x="805" y="2517"/>
                      </a:cubicBezTo>
                      <a:cubicBezTo>
                        <a:pt x="897" y="2495"/>
                        <a:pt x="943" y="2483"/>
                        <a:pt x="1034" y="2461"/>
                      </a:cubicBezTo>
                      <a:cubicBezTo>
                        <a:pt x="1074" y="2533"/>
                        <a:pt x="1093" y="2570"/>
                        <a:pt x="1133" y="2643"/>
                      </a:cubicBezTo>
                      <a:cubicBezTo>
                        <a:pt x="1219" y="2631"/>
                        <a:pt x="1262" y="2625"/>
                        <a:pt x="1349" y="2613"/>
                      </a:cubicBezTo>
                      <a:cubicBezTo>
                        <a:pt x="1388" y="2580"/>
                        <a:pt x="1408" y="2564"/>
                        <a:pt x="1447" y="2531"/>
                      </a:cubicBezTo>
                      <a:cubicBezTo>
                        <a:pt x="1473" y="2546"/>
                        <a:pt x="1486" y="2553"/>
                        <a:pt x="1511" y="2567"/>
                      </a:cubicBezTo>
                      <a:cubicBezTo>
                        <a:pt x="1522" y="2533"/>
                        <a:pt x="1528" y="2517"/>
                        <a:pt x="1539" y="2483"/>
                      </a:cubicBezTo>
                      <a:cubicBezTo>
                        <a:pt x="1580" y="2469"/>
                        <a:pt x="1601" y="2462"/>
                        <a:pt x="1642" y="2448"/>
                      </a:cubicBezTo>
                      <a:cubicBezTo>
                        <a:pt x="1675" y="2449"/>
                        <a:pt x="1692" y="2450"/>
                        <a:pt x="1725" y="2451"/>
                      </a:cubicBezTo>
                      <a:cubicBezTo>
                        <a:pt x="1726" y="2478"/>
                        <a:pt x="1727" y="2492"/>
                        <a:pt x="1728" y="2520"/>
                      </a:cubicBezTo>
                      <a:cubicBezTo>
                        <a:pt x="1740" y="2560"/>
                        <a:pt x="1746" y="2580"/>
                        <a:pt x="1759" y="2621"/>
                      </a:cubicBezTo>
                      <a:cubicBezTo>
                        <a:pt x="1811" y="2617"/>
                        <a:pt x="1837" y="2615"/>
                        <a:pt x="1890" y="2611"/>
                      </a:cubicBezTo>
                      <a:cubicBezTo>
                        <a:pt x="1899" y="2575"/>
                        <a:pt x="1903" y="2557"/>
                        <a:pt x="1912" y="2521"/>
                      </a:cubicBezTo>
                      <a:cubicBezTo>
                        <a:pt x="1937" y="2505"/>
                        <a:pt x="1949" y="2497"/>
                        <a:pt x="1974" y="2481"/>
                      </a:cubicBezTo>
                      <a:cubicBezTo>
                        <a:pt x="1973" y="2454"/>
                        <a:pt x="1972" y="2440"/>
                        <a:pt x="1971" y="2412"/>
                      </a:cubicBezTo>
                      <a:cubicBezTo>
                        <a:pt x="2013" y="2432"/>
                        <a:pt x="2034" y="2443"/>
                        <a:pt x="2076" y="2463"/>
                      </a:cubicBezTo>
                      <a:cubicBezTo>
                        <a:pt x="2119" y="2463"/>
                        <a:pt x="2140" y="2462"/>
                        <a:pt x="2183" y="2462"/>
                      </a:cubicBezTo>
                      <a:cubicBezTo>
                        <a:pt x="2204" y="2418"/>
                        <a:pt x="2215" y="2396"/>
                        <a:pt x="2236" y="2352"/>
                      </a:cubicBezTo>
                      <a:cubicBezTo>
                        <a:pt x="2206" y="2335"/>
                        <a:pt x="2191" y="2327"/>
                        <a:pt x="2161" y="2310"/>
                      </a:cubicBezTo>
                      <a:cubicBezTo>
                        <a:pt x="2171" y="2256"/>
                        <a:pt x="2176" y="2229"/>
                        <a:pt x="2186" y="2175"/>
                      </a:cubicBezTo>
                      <a:cubicBezTo>
                        <a:pt x="2168" y="2143"/>
                        <a:pt x="2159" y="2127"/>
                        <a:pt x="2142" y="2096"/>
                      </a:cubicBezTo>
                    </a:path>
                  </a:pathLst>
                </a:custGeom>
                <a:solidFill>
                  <a:srgbClr val="99CC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" name="gostyniński"/>
                <p:cNvSpPr>
                  <a:spLocks/>
                </p:cNvSpPr>
                <p:nvPr/>
              </p:nvSpPr>
              <p:spPr bwMode="auto">
                <a:xfrm>
                  <a:off x="162994" y="2618390"/>
                  <a:ext cx="1252944" cy="847061"/>
                </a:xfrm>
                <a:custGeom>
                  <a:avLst/>
                  <a:gdLst>
                    <a:gd name="T0" fmla="*/ 3908 w 3908"/>
                    <a:gd name="T1" fmla="*/ 1623 h 2638"/>
                    <a:gd name="T2" fmla="*/ 3736 w 3908"/>
                    <a:gd name="T3" fmla="*/ 1672 h 2638"/>
                    <a:gd name="T4" fmla="*/ 3636 w 3908"/>
                    <a:gd name="T5" fmla="*/ 1553 h 2638"/>
                    <a:gd name="T6" fmla="*/ 3565 w 3908"/>
                    <a:gd name="T7" fmla="*/ 1475 h 2638"/>
                    <a:gd name="T8" fmla="*/ 3524 w 3908"/>
                    <a:gd name="T9" fmla="*/ 1405 h 2638"/>
                    <a:gd name="T10" fmla="*/ 3275 w 3908"/>
                    <a:gd name="T11" fmla="*/ 1306 h 2638"/>
                    <a:gd name="T12" fmla="*/ 3179 w 3908"/>
                    <a:gd name="T13" fmla="*/ 1227 h 2638"/>
                    <a:gd name="T14" fmla="*/ 2977 w 3908"/>
                    <a:gd name="T15" fmla="*/ 1194 h 2638"/>
                    <a:gd name="T16" fmla="*/ 2928 w 3908"/>
                    <a:gd name="T17" fmla="*/ 1381 h 2638"/>
                    <a:gd name="T18" fmla="*/ 2758 w 3908"/>
                    <a:gd name="T19" fmla="*/ 1495 h 2638"/>
                    <a:gd name="T20" fmla="*/ 2629 w 3908"/>
                    <a:gd name="T21" fmla="*/ 1478 h 2638"/>
                    <a:gd name="T22" fmla="*/ 2426 w 3908"/>
                    <a:gd name="T23" fmla="*/ 1390 h 2638"/>
                    <a:gd name="T24" fmla="*/ 2249 w 3908"/>
                    <a:gd name="T25" fmla="*/ 1243 h 2638"/>
                    <a:gd name="T26" fmla="*/ 2245 w 3908"/>
                    <a:gd name="T27" fmla="*/ 1165 h 2638"/>
                    <a:gd name="T28" fmla="*/ 2144 w 3908"/>
                    <a:gd name="T29" fmla="*/ 950 h 2638"/>
                    <a:gd name="T30" fmla="*/ 1950 w 3908"/>
                    <a:gd name="T31" fmla="*/ 915 h 2638"/>
                    <a:gd name="T32" fmla="*/ 1880 w 3908"/>
                    <a:gd name="T33" fmla="*/ 980 h 2638"/>
                    <a:gd name="T34" fmla="*/ 1685 w 3908"/>
                    <a:gd name="T35" fmla="*/ 952 h 2638"/>
                    <a:gd name="T36" fmla="*/ 1537 w 3908"/>
                    <a:gd name="T37" fmla="*/ 1054 h 2638"/>
                    <a:gd name="T38" fmla="*/ 1593 w 3908"/>
                    <a:gd name="T39" fmla="*/ 822 h 2638"/>
                    <a:gd name="T40" fmla="*/ 1492 w 3908"/>
                    <a:gd name="T41" fmla="*/ 581 h 2638"/>
                    <a:gd name="T42" fmla="*/ 1539 w 3908"/>
                    <a:gd name="T43" fmla="*/ 461 h 2638"/>
                    <a:gd name="T44" fmla="*/ 1574 w 3908"/>
                    <a:gd name="T45" fmla="*/ 339 h 2638"/>
                    <a:gd name="T46" fmla="*/ 1450 w 3908"/>
                    <a:gd name="T47" fmla="*/ 220 h 2638"/>
                    <a:gd name="T48" fmla="*/ 1440 w 3908"/>
                    <a:gd name="T49" fmla="*/ 131 h 2638"/>
                    <a:gd name="T50" fmla="*/ 1372 w 3908"/>
                    <a:gd name="T51" fmla="*/ 53 h 2638"/>
                    <a:gd name="T52" fmla="*/ 1169 w 3908"/>
                    <a:gd name="T53" fmla="*/ 0 h 2638"/>
                    <a:gd name="T54" fmla="*/ 895 w 3908"/>
                    <a:gd name="T55" fmla="*/ 24 h 2638"/>
                    <a:gd name="T56" fmla="*/ 760 w 3908"/>
                    <a:gd name="T57" fmla="*/ 112 h 2638"/>
                    <a:gd name="T58" fmla="*/ 535 w 3908"/>
                    <a:gd name="T59" fmla="*/ 159 h 2638"/>
                    <a:gd name="T60" fmla="*/ 511 w 3908"/>
                    <a:gd name="T61" fmla="*/ 347 h 2638"/>
                    <a:gd name="T62" fmla="*/ 345 w 3908"/>
                    <a:gd name="T63" fmla="*/ 523 h 2638"/>
                    <a:gd name="T64" fmla="*/ 173 w 3908"/>
                    <a:gd name="T65" fmla="*/ 632 h 2638"/>
                    <a:gd name="T66" fmla="*/ 8 w 3908"/>
                    <a:gd name="T67" fmla="*/ 663 h 2638"/>
                    <a:gd name="T68" fmla="*/ 151 w 3908"/>
                    <a:gd name="T69" fmla="*/ 738 h 2638"/>
                    <a:gd name="T70" fmla="*/ 156 w 3908"/>
                    <a:gd name="T71" fmla="*/ 900 h 2638"/>
                    <a:gd name="T72" fmla="*/ 171 w 3908"/>
                    <a:gd name="T73" fmla="*/ 1085 h 2638"/>
                    <a:gd name="T74" fmla="*/ 125 w 3908"/>
                    <a:gd name="T75" fmla="*/ 1202 h 2638"/>
                    <a:gd name="T76" fmla="*/ 334 w 3908"/>
                    <a:gd name="T77" fmla="*/ 1243 h 2638"/>
                    <a:gd name="T78" fmla="*/ 385 w 3908"/>
                    <a:gd name="T79" fmla="*/ 1545 h 2638"/>
                    <a:gd name="T80" fmla="*/ 548 w 3908"/>
                    <a:gd name="T81" fmla="*/ 1643 h 2638"/>
                    <a:gd name="T82" fmla="*/ 479 w 3908"/>
                    <a:gd name="T83" fmla="*/ 1734 h 2638"/>
                    <a:gd name="T84" fmla="*/ 583 w 3908"/>
                    <a:gd name="T85" fmla="*/ 1711 h 2638"/>
                    <a:gd name="T86" fmla="*/ 635 w 3908"/>
                    <a:gd name="T87" fmla="*/ 1857 h 2638"/>
                    <a:gd name="T88" fmla="*/ 732 w 3908"/>
                    <a:gd name="T89" fmla="*/ 1905 h 2638"/>
                    <a:gd name="T90" fmla="*/ 1026 w 3908"/>
                    <a:gd name="T91" fmla="*/ 1925 h 2638"/>
                    <a:gd name="T92" fmla="*/ 1143 w 3908"/>
                    <a:gd name="T93" fmla="*/ 1975 h 2638"/>
                    <a:gd name="T94" fmla="*/ 1217 w 3908"/>
                    <a:gd name="T95" fmla="*/ 1864 h 2638"/>
                    <a:gd name="T96" fmla="*/ 1514 w 3908"/>
                    <a:gd name="T97" fmla="*/ 2025 h 2638"/>
                    <a:gd name="T98" fmla="*/ 1520 w 3908"/>
                    <a:gd name="T99" fmla="*/ 2161 h 2638"/>
                    <a:gd name="T100" fmla="*/ 1688 w 3908"/>
                    <a:gd name="T101" fmla="*/ 2241 h 2638"/>
                    <a:gd name="T102" fmla="*/ 1877 w 3908"/>
                    <a:gd name="T103" fmla="*/ 2335 h 2638"/>
                    <a:gd name="T104" fmla="*/ 2074 w 3908"/>
                    <a:gd name="T105" fmla="*/ 2450 h 2638"/>
                    <a:gd name="T106" fmla="*/ 2125 w 3908"/>
                    <a:gd name="T107" fmla="*/ 2536 h 2638"/>
                    <a:gd name="T108" fmla="*/ 2454 w 3908"/>
                    <a:gd name="T109" fmla="*/ 2611 h 2638"/>
                    <a:gd name="T110" fmla="*/ 2509 w 3908"/>
                    <a:gd name="T111" fmla="*/ 2472 h 2638"/>
                    <a:gd name="T112" fmla="*/ 2849 w 3908"/>
                    <a:gd name="T113" fmla="*/ 2538 h 2638"/>
                    <a:gd name="T114" fmla="*/ 2961 w 3908"/>
                    <a:gd name="T115" fmla="*/ 2404 h 2638"/>
                    <a:gd name="T116" fmla="*/ 3109 w 3908"/>
                    <a:gd name="T117" fmla="*/ 2377 h 2638"/>
                    <a:gd name="T118" fmla="*/ 3319 w 3908"/>
                    <a:gd name="T119" fmla="*/ 2450 h 2638"/>
                    <a:gd name="T120" fmla="*/ 3409 w 3908"/>
                    <a:gd name="T121" fmla="*/ 2335 h 2638"/>
                    <a:gd name="T122" fmla="*/ 3477 w 3908"/>
                    <a:gd name="T123" fmla="*/ 2188 h 2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908" h="2638">
                      <a:moveTo>
                        <a:pt x="3619" y="1917"/>
                      </a:moveTo>
                      <a:cubicBezTo>
                        <a:pt x="3715" y="1819"/>
                        <a:pt x="3812" y="1721"/>
                        <a:pt x="3908" y="1623"/>
                      </a:cubicBezTo>
                      <a:cubicBezTo>
                        <a:pt x="3874" y="1620"/>
                        <a:pt x="3857" y="1619"/>
                        <a:pt x="3823" y="1616"/>
                      </a:cubicBezTo>
                      <a:cubicBezTo>
                        <a:pt x="3788" y="1639"/>
                        <a:pt x="3771" y="1650"/>
                        <a:pt x="3736" y="1672"/>
                      </a:cubicBezTo>
                      <a:cubicBezTo>
                        <a:pt x="3688" y="1655"/>
                        <a:pt x="3664" y="1647"/>
                        <a:pt x="3615" y="1630"/>
                      </a:cubicBezTo>
                      <a:cubicBezTo>
                        <a:pt x="3623" y="1599"/>
                        <a:pt x="3628" y="1584"/>
                        <a:pt x="3636" y="1553"/>
                      </a:cubicBezTo>
                      <a:cubicBezTo>
                        <a:pt x="3587" y="1545"/>
                        <a:pt x="3563" y="1541"/>
                        <a:pt x="3514" y="1534"/>
                      </a:cubicBezTo>
                      <a:cubicBezTo>
                        <a:pt x="3534" y="1510"/>
                        <a:pt x="3544" y="1499"/>
                        <a:pt x="3565" y="1475"/>
                      </a:cubicBezTo>
                      <a:cubicBezTo>
                        <a:pt x="3536" y="1467"/>
                        <a:pt x="3521" y="1462"/>
                        <a:pt x="3492" y="1454"/>
                      </a:cubicBezTo>
                      <a:cubicBezTo>
                        <a:pt x="3505" y="1434"/>
                        <a:pt x="3511" y="1425"/>
                        <a:pt x="3524" y="1405"/>
                      </a:cubicBezTo>
                      <a:cubicBezTo>
                        <a:pt x="3495" y="1388"/>
                        <a:pt x="3481" y="1379"/>
                        <a:pt x="3452" y="1361"/>
                      </a:cubicBezTo>
                      <a:cubicBezTo>
                        <a:pt x="3381" y="1339"/>
                        <a:pt x="3346" y="1328"/>
                        <a:pt x="3275" y="1306"/>
                      </a:cubicBezTo>
                      <a:cubicBezTo>
                        <a:pt x="3231" y="1303"/>
                        <a:pt x="3209" y="1302"/>
                        <a:pt x="3165" y="1299"/>
                      </a:cubicBezTo>
                      <a:cubicBezTo>
                        <a:pt x="3171" y="1271"/>
                        <a:pt x="3173" y="1256"/>
                        <a:pt x="3179" y="1227"/>
                      </a:cubicBezTo>
                      <a:cubicBezTo>
                        <a:pt x="3111" y="1199"/>
                        <a:pt x="3077" y="1185"/>
                        <a:pt x="3009" y="1156"/>
                      </a:cubicBezTo>
                      <a:cubicBezTo>
                        <a:pt x="2996" y="1171"/>
                        <a:pt x="2990" y="1179"/>
                        <a:pt x="2977" y="1194"/>
                      </a:cubicBezTo>
                      <a:cubicBezTo>
                        <a:pt x="2991" y="1232"/>
                        <a:pt x="2997" y="1252"/>
                        <a:pt x="3011" y="1291"/>
                      </a:cubicBezTo>
                      <a:cubicBezTo>
                        <a:pt x="2978" y="1327"/>
                        <a:pt x="2961" y="1345"/>
                        <a:pt x="2928" y="1381"/>
                      </a:cubicBezTo>
                      <a:cubicBezTo>
                        <a:pt x="2881" y="1396"/>
                        <a:pt x="2857" y="1404"/>
                        <a:pt x="2810" y="1420"/>
                      </a:cubicBezTo>
                      <a:cubicBezTo>
                        <a:pt x="2789" y="1450"/>
                        <a:pt x="2779" y="1465"/>
                        <a:pt x="2758" y="1495"/>
                      </a:cubicBezTo>
                      <a:cubicBezTo>
                        <a:pt x="2727" y="1476"/>
                        <a:pt x="2711" y="1466"/>
                        <a:pt x="2679" y="1446"/>
                      </a:cubicBezTo>
                      <a:lnTo>
                        <a:pt x="2629" y="1478"/>
                      </a:lnTo>
                      <a:cubicBezTo>
                        <a:pt x="2574" y="1500"/>
                        <a:pt x="2546" y="1511"/>
                        <a:pt x="2491" y="1533"/>
                      </a:cubicBezTo>
                      <a:cubicBezTo>
                        <a:pt x="2465" y="1476"/>
                        <a:pt x="2452" y="1447"/>
                        <a:pt x="2426" y="1390"/>
                      </a:cubicBezTo>
                      <a:cubicBezTo>
                        <a:pt x="2372" y="1377"/>
                        <a:pt x="2344" y="1370"/>
                        <a:pt x="2290" y="1356"/>
                      </a:cubicBezTo>
                      <a:cubicBezTo>
                        <a:pt x="2273" y="1311"/>
                        <a:pt x="2265" y="1289"/>
                        <a:pt x="2249" y="1243"/>
                      </a:cubicBezTo>
                      <a:cubicBezTo>
                        <a:pt x="2277" y="1213"/>
                        <a:pt x="2291" y="1198"/>
                        <a:pt x="2320" y="1168"/>
                      </a:cubicBezTo>
                      <a:cubicBezTo>
                        <a:pt x="2290" y="1167"/>
                        <a:pt x="2275" y="1166"/>
                        <a:pt x="2245" y="1165"/>
                      </a:cubicBezTo>
                      <a:cubicBezTo>
                        <a:pt x="2203" y="1148"/>
                        <a:pt x="2182" y="1139"/>
                        <a:pt x="2139" y="1122"/>
                      </a:cubicBezTo>
                      <a:cubicBezTo>
                        <a:pt x="2141" y="1053"/>
                        <a:pt x="2142" y="1019"/>
                        <a:pt x="2144" y="950"/>
                      </a:cubicBezTo>
                      <a:cubicBezTo>
                        <a:pt x="2089" y="930"/>
                        <a:pt x="2062" y="920"/>
                        <a:pt x="2007" y="901"/>
                      </a:cubicBezTo>
                      <a:cubicBezTo>
                        <a:pt x="1985" y="907"/>
                        <a:pt x="1973" y="910"/>
                        <a:pt x="1950" y="915"/>
                      </a:cubicBezTo>
                      <a:cubicBezTo>
                        <a:pt x="1955" y="945"/>
                        <a:pt x="1957" y="959"/>
                        <a:pt x="1961" y="988"/>
                      </a:cubicBezTo>
                      <a:cubicBezTo>
                        <a:pt x="1929" y="985"/>
                        <a:pt x="1912" y="983"/>
                        <a:pt x="1880" y="980"/>
                      </a:cubicBezTo>
                      <a:cubicBezTo>
                        <a:pt x="1849" y="988"/>
                        <a:pt x="1834" y="992"/>
                        <a:pt x="1803" y="1000"/>
                      </a:cubicBezTo>
                      <a:cubicBezTo>
                        <a:pt x="1756" y="981"/>
                        <a:pt x="1732" y="971"/>
                        <a:pt x="1685" y="952"/>
                      </a:cubicBezTo>
                      <a:cubicBezTo>
                        <a:pt x="1664" y="981"/>
                        <a:pt x="1653" y="995"/>
                        <a:pt x="1632" y="1023"/>
                      </a:cubicBezTo>
                      <a:cubicBezTo>
                        <a:pt x="1594" y="1036"/>
                        <a:pt x="1575" y="1042"/>
                        <a:pt x="1537" y="1054"/>
                      </a:cubicBezTo>
                      <a:cubicBezTo>
                        <a:pt x="1540" y="1008"/>
                        <a:pt x="1542" y="984"/>
                        <a:pt x="1546" y="938"/>
                      </a:cubicBezTo>
                      <a:cubicBezTo>
                        <a:pt x="1565" y="892"/>
                        <a:pt x="1574" y="868"/>
                        <a:pt x="1593" y="822"/>
                      </a:cubicBezTo>
                      <a:cubicBezTo>
                        <a:pt x="1585" y="758"/>
                        <a:pt x="1580" y="725"/>
                        <a:pt x="1572" y="661"/>
                      </a:cubicBezTo>
                      <a:cubicBezTo>
                        <a:pt x="1540" y="629"/>
                        <a:pt x="1524" y="613"/>
                        <a:pt x="1492" y="581"/>
                      </a:cubicBezTo>
                      <a:cubicBezTo>
                        <a:pt x="1538" y="565"/>
                        <a:pt x="1561" y="556"/>
                        <a:pt x="1607" y="540"/>
                      </a:cubicBezTo>
                      <a:cubicBezTo>
                        <a:pt x="1580" y="508"/>
                        <a:pt x="1566" y="492"/>
                        <a:pt x="1539" y="461"/>
                      </a:cubicBezTo>
                      <a:cubicBezTo>
                        <a:pt x="1547" y="441"/>
                        <a:pt x="1551" y="431"/>
                        <a:pt x="1560" y="411"/>
                      </a:cubicBezTo>
                      <a:cubicBezTo>
                        <a:pt x="1565" y="382"/>
                        <a:pt x="1568" y="368"/>
                        <a:pt x="1574" y="339"/>
                      </a:cubicBezTo>
                      <a:cubicBezTo>
                        <a:pt x="1521" y="316"/>
                        <a:pt x="1495" y="304"/>
                        <a:pt x="1442" y="281"/>
                      </a:cubicBezTo>
                      <a:cubicBezTo>
                        <a:pt x="1446" y="257"/>
                        <a:pt x="1447" y="245"/>
                        <a:pt x="1450" y="220"/>
                      </a:cubicBezTo>
                      <a:cubicBezTo>
                        <a:pt x="1520" y="188"/>
                        <a:pt x="1554" y="173"/>
                        <a:pt x="1624" y="141"/>
                      </a:cubicBezTo>
                      <a:cubicBezTo>
                        <a:pt x="1550" y="137"/>
                        <a:pt x="1514" y="135"/>
                        <a:pt x="1440" y="131"/>
                      </a:cubicBezTo>
                      <a:cubicBezTo>
                        <a:pt x="1395" y="115"/>
                        <a:pt x="1372" y="107"/>
                        <a:pt x="1326" y="91"/>
                      </a:cubicBezTo>
                      <a:cubicBezTo>
                        <a:pt x="1345" y="75"/>
                        <a:pt x="1354" y="68"/>
                        <a:pt x="1372" y="53"/>
                      </a:cubicBezTo>
                      <a:cubicBezTo>
                        <a:pt x="1344" y="34"/>
                        <a:pt x="1331" y="25"/>
                        <a:pt x="1303" y="7"/>
                      </a:cubicBezTo>
                      <a:cubicBezTo>
                        <a:pt x="1249" y="4"/>
                        <a:pt x="1223" y="3"/>
                        <a:pt x="1169" y="0"/>
                      </a:cubicBezTo>
                      <a:cubicBezTo>
                        <a:pt x="1107" y="19"/>
                        <a:pt x="1076" y="28"/>
                        <a:pt x="1014" y="48"/>
                      </a:cubicBezTo>
                      <a:cubicBezTo>
                        <a:pt x="961" y="38"/>
                        <a:pt x="940" y="34"/>
                        <a:pt x="895" y="24"/>
                      </a:cubicBezTo>
                      <a:cubicBezTo>
                        <a:pt x="868" y="40"/>
                        <a:pt x="855" y="47"/>
                        <a:pt x="828" y="63"/>
                      </a:cubicBezTo>
                      <a:cubicBezTo>
                        <a:pt x="801" y="82"/>
                        <a:pt x="787" y="92"/>
                        <a:pt x="760" y="112"/>
                      </a:cubicBezTo>
                      <a:cubicBezTo>
                        <a:pt x="734" y="111"/>
                        <a:pt x="720" y="111"/>
                        <a:pt x="693" y="111"/>
                      </a:cubicBezTo>
                      <a:cubicBezTo>
                        <a:pt x="631" y="130"/>
                        <a:pt x="599" y="140"/>
                        <a:pt x="535" y="159"/>
                      </a:cubicBezTo>
                      <a:cubicBezTo>
                        <a:pt x="513" y="207"/>
                        <a:pt x="502" y="232"/>
                        <a:pt x="480" y="280"/>
                      </a:cubicBezTo>
                      <a:cubicBezTo>
                        <a:pt x="492" y="307"/>
                        <a:pt x="499" y="321"/>
                        <a:pt x="511" y="347"/>
                      </a:cubicBezTo>
                      <a:cubicBezTo>
                        <a:pt x="459" y="356"/>
                        <a:pt x="433" y="360"/>
                        <a:pt x="380" y="368"/>
                      </a:cubicBezTo>
                      <a:cubicBezTo>
                        <a:pt x="366" y="430"/>
                        <a:pt x="359" y="461"/>
                        <a:pt x="345" y="523"/>
                      </a:cubicBezTo>
                      <a:cubicBezTo>
                        <a:pt x="325" y="561"/>
                        <a:pt x="315" y="580"/>
                        <a:pt x="295" y="617"/>
                      </a:cubicBezTo>
                      <a:cubicBezTo>
                        <a:pt x="246" y="623"/>
                        <a:pt x="222" y="626"/>
                        <a:pt x="173" y="632"/>
                      </a:cubicBezTo>
                      <a:cubicBezTo>
                        <a:pt x="129" y="623"/>
                        <a:pt x="107" y="618"/>
                        <a:pt x="63" y="608"/>
                      </a:cubicBezTo>
                      <a:cubicBezTo>
                        <a:pt x="41" y="630"/>
                        <a:pt x="30" y="641"/>
                        <a:pt x="8" y="663"/>
                      </a:cubicBezTo>
                      <a:cubicBezTo>
                        <a:pt x="5" y="679"/>
                        <a:pt x="3" y="687"/>
                        <a:pt x="0" y="703"/>
                      </a:cubicBezTo>
                      <a:cubicBezTo>
                        <a:pt x="61" y="717"/>
                        <a:pt x="91" y="724"/>
                        <a:pt x="151" y="738"/>
                      </a:cubicBezTo>
                      <a:cubicBezTo>
                        <a:pt x="168" y="763"/>
                        <a:pt x="177" y="775"/>
                        <a:pt x="195" y="800"/>
                      </a:cubicBezTo>
                      <a:cubicBezTo>
                        <a:pt x="179" y="840"/>
                        <a:pt x="171" y="860"/>
                        <a:pt x="156" y="900"/>
                      </a:cubicBezTo>
                      <a:cubicBezTo>
                        <a:pt x="131" y="931"/>
                        <a:pt x="119" y="947"/>
                        <a:pt x="94" y="978"/>
                      </a:cubicBezTo>
                      <a:cubicBezTo>
                        <a:pt x="125" y="1021"/>
                        <a:pt x="140" y="1042"/>
                        <a:pt x="171" y="1085"/>
                      </a:cubicBezTo>
                      <a:cubicBezTo>
                        <a:pt x="168" y="1105"/>
                        <a:pt x="166" y="1115"/>
                        <a:pt x="163" y="1135"/>
                      </a:cubicBezTo>
                      <a:cubicBezTo>
                        <a:pt x="148" y="1162"/>
                        <a:pt x="140" y="1175"/>
                        <a:pt x="125" y="1202"/>
                      </a:cubicBezTo>
                      <a:cubicBezTo>
                        <a:pt x="152" y="1225"/>
                        <a:pt x="166" y="1236"/>
                        <a:pt x="193" y="1259"/>
                      </a:cubicBezTo>
                      <a:cubicBezTo>
                        <a:pt x="250" y="1252"/>
                        <a:pt x="278" y="1249"/>
                        <a:pt x="334" y="1243"/>
                      </a:cubicBezTo>
                      <a:cubicBezTo>
                        <a:pt x="335" y="1283"/>
                        <a:pt x="335" y="1303"/>
                        <a:pt x="336" y="1344"/>
                      </a:cubicBezTo>
                      <a:cubicBezTo>
                        <a:pt x="356" y="1424"/>
                        <a:pt x="365" y="1464"/>
                        <a:pt x="385" y="1545"/>
                      </a:cubicBezTo>
                      <a:cubicBezTo>
                        <a:pt x="441" y="1563"/>
                        <a:pt x="469" y="1573"/>
                        <a:pt x="525" y="1591"/>
                      </a:cubicBezTo>
                      <a:cubicBezTo>
                        <a:pt x="534" y="1612"/>
                        <a:pt x="539" y="1622"/>
                        <a:pt x="548" y="1643"/>
                      </a:cubicBezTo>
                      <a:cubicBezTo>
                        <a:pt x="521" y="1656"/>
                        <a:pt x="508" y="1662"/>
                        <a:pt x="481" y="1675"/>
                      </a:cubicBezTo>
                      <a:cubicBezTo>
                        <a:pt x="480" y="1698"/>
                        <a:pt x="480" y="1710"/>
                        <a:pt x="479" y="1734"/>
                      </a:cubicBezTo>
                      <a:cubicBezTo>
                        <a:pt x="507" y="1737"/>
                        <a:pt x="521" y="1739"/>
                        <a:pt x="549" y="1742"/>
                      </a:cubicBezTo>
                      <a:cubicBezTo>
                        <a:pt x="562" y="1730"/>
                        <a:pt x="569" y="1723"/>
                        <a:pt x="583" y="1711"/>
                      </a:cubicBezTo>
                      <a:cubicBezTo>
                        <a:pt x="609" y="1739"/>
                        <a:pt x="623" y="1753"/>
                        <a:pt x="650" y="1782"/>
                      </a:cubicBezTo>
                      <a:cubicBezTo>
                        <a:pt x="644" y="1812"/>
                        <a:pt x="641" y="1827"/>
                        <a:pt x="635" y="1857"/>
                      </a:cubicBezTo>
                      <a:cubicBezTo>
                        <a:pt x="622" y="1872"/>
                        <a:pt x="615" y="1879"/>
                        <a:pt x="602" y="1893"/>
                      </a:cubicBezTo>
                      <a:cubicBezTo>
                        <a:pt x="654" y="1898"/>
                        <a:pt x="680" y="1900"/>
                        <a:pt x="732" y="1905"/>
                      </a:cubicBezTo>
                      <a:cubicBezTo>
                        <a:pt x="752" y="1921"/>
                        <a:pt x="761" y="1929"/>
                        <a:pt x="780" y="1945"/>
                      </a:cubicBezTo>
                      <a:cubicBezTo>
                        <a:pt x="875" y="1937"/>
                        <a:pt x="921" y="1932"/>
                        <a:pt x="1026" y="1925"/>
                      </a:cubicBezTo>
                      <a:cubicBezTo>
                        <a:pt x="1028" y="1943"/>
                        <a:pt x="1029" y="1952"/>
                        <a:pt x="1030" y="1969"/>
                      </a:cubicBezTo>
                      <a:cubicBezTo>
                        <a:pt x="1075" y="1971"/>
                        <a:pt x="1098" y="1972"/>
                        <a:pt x="1143" y="1975"/>
                      </a:cubicBezTo>
                      <a:cubicBezTo>
                        <a:pt x="1157" y="1957"/>
                        <a:pt x="1165" y="1949"/>
                        <a:pt x="1180" y="1931"/>
                      </a:cubicBezTo>
                      <a:cubicBezTo>
                        <a:pt x="1195" y="1905"/>
                        <a:pt x="1202" y="1891"/>
                        <a:pt x="1217" y="1864"/>
                      </a:cubicBezTo>
                      <a:cubicBezTo>
                        <a:pt x="1283" y="1910"/>
                        <a:pt x="1316" y="1933"/>
                        <a:pt x="1381" y="1978"/>
                      </a:cubicBezTo>
                      <a:cubicBezTo>
                        <a:pt x="1434" y="1997"/>
                        <a:pt x="1461" y="2006"/>
                        <a:pt x="1514" y="2025"/>
                      </a:cubicBezTo>
                      <a:cubicBezTo>
                        <a:pt x="1492" y="2063"/>
                        <a:pt x="1481" y="2082"/>
                        <a:pt x="1458" y="2119"/>
                      </a:cubicBezTo>
                      <a:cubicBezTo>
                        <a:pt x="1483" y="2136"/>
                        <a:pt x="1496" y="2144"/>
                        <a:pt x="1520" y="2161"/>
                      </a:cubicBezTo>
                      <a:cubicBezTo>
                        <a:pt x="1552" y="2192"/>
                        <a:pt x="1568" y="2207"/>
                        <a:pt x="1599" y="2239"/>
                      </a:cubicBezTo>
                      <a:cubicBezTo>
                        <a:pt x="1635" y="2239"/>
                        <a:pt x="1652" y="2240"/>
                        <a:pt x="1688" y="2241"/>
                      </a:cubicBezTo>
                      <a:cubicBezTo>
                        <a:pt x="1710" y="2274"/>
                        <a:pt x="1722" y="2290"/>
                        <a:pt x="1744" y="2323"/>
                      </a:cubicBezTo>
                      <a:cubicBezTo>
                        <a:pt x="1797" y="2327"/>
                        <a:pt x="1824" y="2330"/>
                        <a:pt x="1877" y="2335"/>
                      </a:cubicBezTo>
                      <a:cubicBezTo>
                        <a:pt x="1966" y="2350"/>
                        <a:pt x="2010" y="2358"/>
                        <a:pt x="2098" y="2374"/>
                      </a:cubicBezTo>
                      <a:cubicBezTo>
                        <a:pt x="2088" y="2405"/>
                        <a:pt x="2084" y="2420"/>
                        <a:pt x="2074" y="2450"/>
                      </a:cubicBezTo>
                      <a:cubicBezTo>
                        <a:pt x="2111" y="2453"/>
                        <a:pt x="2130" y="2454"/>
                        <a:pt x="2167" y="2457"/>
                      </a:cubicBezTo>
                      <a:cubicBezTo>
                        <a:pt x="2150" y="2489"/>
                        <a:pt x="2142" y="2505"/>
                        <a:pt x="2125" y="2536"/>
                      </a:cubicBezTo>
                      <a:cubicBezTo>
                        <a:pt x="2172" y="2577"/>
                        <a:pt x="2195" y="2597"/>
                        <a:pt x="2242" y="2638"/>
                      </a:cubicBezTo>
                      <a:cubicBezTo>
                        <a:pt x="2327" y="2627"/>
                        <a:pt x="2369" y="2621"/>
                        <a:pt x="2454" y="2611"/>
                      </a:cubicBezTo>
                      <a:cubicBezTo>
                        <a:pt x="2447" y="2597"/>
                        <a:pt x="2444" y="2591"/>
                        <a:pt x="2437" y="2578"/>
                      </a:cubicBezTo>
                      <a:cubicBezTo>
                        <a:pt x="2466" y="2535"/>
                        <a:pt x="2480" y="2514"/>
                        <a:pt x="2509" y="2472"/>
                      </a:cubicBezTo>
                      <a:cubicBezTo>
                        <a:pt x="2581" y="2502"/>
                        <a:pt x="2616" y="2516"/>
                        <a:pt x="2687" y="2546"/>
                      </a:cubicBezTo>
                      <a:cubicBezTo>
                        <a:pt x="2752" y="2543"/>
                        <a:pt x="2784" y="2541"/>
                        <a:pt x="2849" y="2538"/>
                      </a:cubicBezTo>
                      <a:cubicBezTo>
                        <a:pt x="2893" y="2507"/>
                        <a:pt x="2915" y="2491"/>
                        <a:pt x="2959" y="2460"/>
                      </a:cubicBezTo>
                      <a:cubicBezTo>
                        <a:pt x="2960" y="2438"/>
                        <a:pt x="2960" y="2426"/>
                        <a:pt x="2961" y="2404"/>
                      </a:cubicBezTo>
                      <a:cubicBezTo>
                        <a:pt x="2995" y="2401"/>
                        <a:pt x="3013" y="2400"/>
                        <a:pt x="3048" y="2397"/>
                      </a:cubicBezTo>
                      <a:cubicBezTo>
                        <a:pt x="3072" y="2389"/>
                        <a:pt x="3085" y="2385"/>
                        <a:pt x="3109" y="2377"/>
                      </a:cubicBezTo>
                      <a:cubicBezTo>
                        <a:pt x="3155" y="2415"/>
                        <a:pt x="3178" y="2434"/>
                        <a:pt x="3224" y="2472"/>
                      </a:cubicBezTo>
                      <a:cubicBezTo>
                        <a:pt x="3262" y="2463"/>
                        <a:pt x="3281" y="2459"/>
                        <a:pt x="3319" y="2450"/>
                      </a:cubicBezTo>
                      <a:cubicBezTo>
                        <a:pt x="3357" y="2422"/>
                        <a:pt x="3375" y="2408"/>
                        <a:pt x="3412" y="2380"/>
                      </a:cubicBezTo>
                      <a:cubicBezTo>
                        <a:pt x="3411" y="2362"/>
                        <a:pt x="3410" y="2353"/>
                        <a:pt x="3409" y="2335"/>
                      </a:cubicBezTo>
                      <a:cubicBezTo>
                        <a:pt x="3373" y="2333"/>
                        <a:pt x="3354" y="2332"/>
                        <a:pt x="3318" y="2329"/>
                      </a:cubicBezTo>
                      <a:cubicBezTo>
                        <a:pt x="3382" y="2273"/>
                        <a:pt x="3414" y="2244"/>
                        <a:pt x="3477" y="2188"/>
                      </a:cubicBezTo>
                      <a:cubicBezTo>
                        <a:pt x="3534" y="2079"/>
                        <a:pt x="3562" y="2025"/>
                        <a:pt x="3619" y="1917"/>
                      </a:cubicBezTo>
                    </a:path>
                  </a:pathLst>
                </a:custGeom>
                <a:solidFill>
                  <a:srgbClr val="FFFF99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ostrowski"/>
                <p:cNvSpPr>
                  <a:spLocks/>
                </p:cNvSpPr>
                <p:nvPr/>
              </p:nvSpPr>
              <p:spPr bwMode="auto">
                <a:xfrm>
                  <a:off x="4160063" y="1590446"/>
                  <a:ext cx="1500004" cy="986033"/>
                </a:xfrm>
                <a:custGeom>
                  <a:avLst/>
                  <a:gdLst>
                    <a:gd name="T0" fmla="*/ 3057 w 4681"/>
                    <a:gd name="T1" fmla="*/ 2378 h 3071"/>
                    <a:gd name="T2" fmla="*/ 3397 w 4681"/>
                    <a:gd name="T3" fmla="*/ 2395 h 3071"/>
                    <a:gd name="T4" fmla="*/ 3880 w 4681"/>
                    <a:gd name="T5" fmla="*/ 2520 h 3071"/>
                    <a:gd name="T6" fmla="*/ 4149 w 4681"/>
                    <a:gd name="T7" fmla="*/ 2771 h 3071"/>
                    <a:gd name="T8" fmla="*/ 4252 w 4681"/>
                    <a:gd name="T9" fmla="*/ 2942 h 3071"/>
                    <a:gd name="T10" fmla="*/ 4526 w 4681"/>
                    <a:gd name="T11" fmla="*/ 2815 h 3071"/>
                    <a:gd name="T12" fmla="*/ 4681 w 4681"/>
                    <a:gd name="T13" fmla="*/ 2594 h 3071"/>
                    <a:gd name="T14" fmla="*/ 4504 w 4681"/>
                    <a:gd name="T15" fmla="*/ 2461 h 3071"/>
                    <a:gd name="T16" fmla="*/ 4505 w 4681"/>
                    <a:gd name="T17" fmla="*/ 1990 h 3071"/>
                    <a:gd name="T18" fmla="*/ 4571 w 4681"/>
                    <a:gd name="T19" fmla="*/ 1722 h 3071"/>
                    <a:gd name="T20" fmla="*/ 4176 w 4681"/>
                    <a:gd name="T21" fmla="*/ 1392 h 3071"/>
                    <a:gd name="T22" fmla="*/ 4012 w 4681"/>
                    <a:gd name="T23" fmla="*/ 1586 h 3071"/>
                    <a:gd name="T24" fmla="*/ 3933 w 4681"/>
                    <a:gd name="T25" fmla="*/ 1787 h 3071"/>
                    <a:gd name="T26" fmla="*/ 3813 w 4681"/>
                    <a:gd name="T27" fmla="*/ 1532 h 3071"/>
                    <a:gd name="T28" fmla="*/ 3549 w 4681"/>
                    <a:gd name="T29" fmla="*/ 1155 h 3071"/>
                    <a:gd name="T30" fmla="*/ 3667 w 4681"/>
                    <a:gd name="T31" fmla="*/ 1139 h 3071"/>
                    <a:gd name="T32" fmla="*/ 3725 w 4681"/>
                    <a:gd name="T33" fmla="*/ 961 h 3071"/>
                    <a:gd name="T34" fmla="*/ 3561 w 4681"/>
                    <a:gd name="T35" fmla="*/ 767 h 3071"/>
                    <a:gd name="T36" fmla="*/ 3155 w 4681"/>
                    <a:gd name="T37" fmla="*/ 938 h 3071"/>
                    <a:gd name="T38" fmla="*/ 2858 w 4681"/>
                    <a:gd name="T39" fmla="*/ 1109 h 3071"/>
                    <a:gd name="T40" fmla="*/ 2430 w 4681"/>
                    <a:gd name="T41" fmla="*/ 1089 h 3071"/>
                    <a:gd name="T42" fmla="*/ 2430 w 4681"/>
                    <a:gd name="T43" fmla="*/ 811 h 3071"/>
                    <a:gd name="T44" fmla="*/ 2236 w 4681"/>
                    <a:gd name="T45" fmla="*/ 711 h 3071"/>
                    <a:gd name="T46" fmla="*/ 2290 w 4681"/>
                    <a:gd name="T47" fmla="*/ 474 h 3071"/>
                    <a:gd name="T48" fmla="*/ 2321 w 4681"/>
                    <a:gd name="T49" fmla="*/ 327 h 3071"/>
                    <a:gd name="T50" fmla="*/ 2178 w 4681"/>
                    <a:gd name="T51" fmla="*/ 201 h 3071"/>
                    <a:gd name="T52" fmla="*/ 2114 w 4681"/>
                    <a:gd name="T53" fmla="*/ 11 h 3071"/>
                    <a:gd name="T54" fmla="*/ 1786 w 4681"/>
                    <a:gd name="T55" fmla="*/ 229 h 3071"/>
                    <a:gd name="T56" fmla="*/ 1362 w 4681"/>
                    <a:gd name="T57" fmla="*/ 283 h 3071"/>
                    <a:gd name="T58" fmla="*/ 1603 w 4681"/>
                    <a:gd name="T59" fmla="*/ 528 h 3071"/>
                    <a:gd name="T60" fmla="*/ 1359 w 4681"/>
                    <a:gd name="T61" fmla="*/ 545 h 3071"/>
                    <a:gd name="T62" fmla="*/ 1085 w 4681"/>
                    <a:gd name="T63" fmla="*/ 731 h 3071"/>
                    <a:gd name="T64" fmla="*/ 594 w 4681"/>
                    <a:gd name="T65" fmla="*/ 650 h 3071"/>
                    <a:gd name="T66" fmla="*/ 349 w 4681"/>
                    <a:gd name="T67" fmla="*/ 645 h 3071"/>
                    <a:gd name="T68" fmla="*/ 32 w 4681"/>
                    <a:gd name="T69" fmla="*/ 727 h 3071"/>
                    <a:gd name="T70" fmla="*/ 177 w 4681"/>
                    <a:gd name="T71" fmla="*/ 1003 h 3071"/>
                    <a:gd name="T72" fmla="*/ 187 w 4681"/>
                    <a:gd name="T73" fmla="*/ 1346 h 3071"/>
                    <a:gd name="T74" fmla="*/ 382 w 4681"/>
                    <a:gd name="T75" fmla="*/ 1471 h 3071"/>
                    <a:gd name="T76" fmla="*/ 619 w 4681"/>
                    <a:gd name="T77" fmla="*/ 1620 h 3071"/>
                    <a:gd name="T78" fmla="*/ 496 w 4681"/>
                    <a:gd name="T79" fmla="*/ 1688 h 3071"/>
                    <a:gd name="T80" fmla="*/ 595 w 4681"/>
                    <a:gd name="T81" fmla="*/ 1952 h 3071"/>
                    <a:gd name="T82" fmla="*/ 431 w 4681"/>
                    <a:gd name="T83" fmla="*/ 2079 h 3071"/>
                    <a:gd name="T84" fmla="*/ 312 w 4681"/>
                    <a:gd name="T85" fmla="*/ 2183 h 3071"/>
                    <a:gd name="T86" fmla="*/ 418 w 4681"/>
                    <a:gd name="T87" fmla="*/ 2304 h 3071"/>
                    <a:gd name="T88" fmla="*/ 676 w 4681"/>
                    <a:gd name="T89" fmla="*/ 2522 h 3071"/>
                    <a:gd name="T90" fmla="*/ 578 w 4681"/>
                    <a:gd name="T91" fmla="*/ 2685 h 3071"/>
                    <a:gd name="T92" fmla="*/ 909 w 4681"/>
                    <a:gd name="T93" fmla="*/ 2645 h 3071"/>
                    <a:gd name="T94" fmla="*/ 1084 w 4681"/>
                    <a:gd name="T95" fmla="*/ 2576 h 3071"/>
                    <a:gd name="T96" fmla="*/ 1188 w 4681"/>
                    <a:gd name="T97" fmla="*/ 2548 h 3071"/>
                    <a:gd name="T98" fmla="*/ 1503 w 4681"/>
                    <a:gd name="T99" fmla="*/ 2403 h 3071"/>
                    <a:gd name="T100" fmla="*/ 1596 w 4681"/>
                    <a:gd name="T101" fmla="*/ 2350 h 3071"/>
                    <a:gd name="T102" fmla="*/ 1775 w 4681"/>
                    <a:gd name="T103" fmla="*/ 2456 h 3071"/>
                    <a:gd name="T104" fmla="*/ 1719 w 4681"/>
                    <a:gd name="T105" fmla="*/ 2751 h 3071"/>
                    <a:gd name="T106" fmla="*/ 1917 w 4681"/>
                    <a:gd name="T107" fmla="*/ 2755 h 3071"/>
                    <a:gd name="T108" fmla="*/ 2205 w 4681"/>
                    <a:gd name="T109" fmla="*/ 2835 h 3071"/>
                    <a:gd name="T110" fmla="*/ 2044 w 4681"/>
                    <a:gd name="T111" fmla="*/ 3066 h 3071"/>
                    <a:gd name="T112" fmla="*/ 2384 w 4681"/>
                    <a:gd name="T113" fmla="*/ 3004 h 3071"/>
                    <a:gd name="T114" fmla="*/ 2452 w 4681"/>
                    <a:gd name="T115" fmla="*/ 2732 h 3071"/>
                    <a:gd name="T116" fmla="*/ 2478 w 4681"/>
                    <a:gd name="T117" fmla="*/ 2525 h 3071"/>
                    <a:gd name="T118" fmla="*/ 2891 w 4681"/>
                    <a:gd name="T119" fmla="*/ 2346 h 30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681" h="3071">
                      <a:moveTo>
                        <a:pt x="2953" y="2345"/>
                      </a:moveTo>
                      <a:cubicBezTo>
                        <a:pt x="2995" y="2323"/>
                        <a:pt x="3015" y="2311"/>
                        <a:pt x="3056" y="2289"/>
                      </a:cubicBezTo>
                      <a:cubicBezTo>
                        <a:pt x="3057" y="2325"/>
                        <a:pt x="3057" y="2343"/>
                        <a:pt x="3057" y="2378"/>
                      </a:cubicBezTo>
                      <a:cubicBezTo>
                        <a:pt x="3091" y="2349"/>
                        <a:pt x="3108" y="2335"/>
                        <a:pt x="3142" y="2305"/>
                      </a:cubicBezTo>
                      <a:cubicBezTo>
                        <a:pt x="3229" y="2306"/>
                        <a:pt x="3273" y="2306"/>
                        <a:pt x="3359" y="2306"/>
                      </a:cubicBezTo>
                      <a:cubicBezTo>
                        <a:pt x="3375" y="2342"/>
                        <a:pt x="3382" y="2359"/>
                        <a:pt x="3397" y="2395"/>
                      </a:cubicBezTo>
                      <a:cubicBezTo>
                        <a:pt x="3482" y="2421"/>
                        <a:pt x="3524" y="2435"/>
                        <a:pt x="3608" y="2461"/>
                      </a:cubicBezTo>
                      <a:cubicBezTo>
                        <a:pt x="3626" y="2490"/>
                        <a:pt x="3635" y="2504"/>
                        <a:pt x="3653" y="2532"/>
                      </a:cubicBezTo>
                      <a:cubicBezTo>
                        <a:pt x="3744" y="2527"/>
                        <a:pt x="3789" y="2525"/>
                        <a:pt x="3880" y="2520"/>
                      </a:cubicBezTo>
                      <a:cubicBezTo>
                        <a:pt x="3940" y="2540"/>
                        <a:pt x="3970" y="2550"/>
                        <a:pt x="4029" y="2570"/>
                      </a:cubicBezTo>
                      <a:cubicBezTo>
                        <a:pt x="4039" y="2601"/>
                        <a:pt x="4044" y="2617"/>
                        <a:pt x="4054" y="2647"/>
                      </a:cubicBezTo>
                      <a:cubicBezTo>
                        <a:pt x="4092" y="2697"/>
                        <a:pt x="4111" y="2722"/>
                        <a:pt x="4149" y="2771"/>
                      </a:cubicBezTo>
                      <a:cubicBezTo>
                        <a:pt x="4146" y="2812"/>
                        <a:pt x="4144" y="2832"/>
                        <a:pt x="4141" y="2873"/>
                      </a:cubicBezTo>
                      <a:cubicBezTo>
                        <a:pt x="4171" y="2870"/>
                        <a:pt x="4186" y="2868"/>
                        <a:pt x="4215" y="2865"/>
                      </a:cubicBezTo>
                      <a:cubicBezTo>
                        <a:pt x="4230" y="2896"/>
                        <a:pt x="4237" y="2911"/>
                        <a:pt x="4252" y="2942"/>
                      </a:cubicBezTo>
                      <a:cubicBezTo>
                        <a:pt x="4282" y="2949"/>
                        <a:pt x="4298" y="2952"/>
                        <a:pt x="4329" y="2958"/>
                      </a:cubicBezTo>
                      <a:cubicBezTo>
                        <a:pt x="4366" y="2948"/>
                        <a:pt x="4384" y="2943"/>
                        <a:pt x="4421" y="2932"/>
                      </a:cubicBezTo>
                      <a:cubicBezTo>
                        <a:pt x="4463" y="2886"/>
                        <a:pt x="4484" y="2862"/>
                        <a:pt x="4526" y="2815"/>
                      </a:cubicBezTo>
                      <a:cubicBezTo>
                        <a:pt x="4533" y="2757"/>
                        <a:pt x="4536" y="2728"/>
                        <a:pt x="4543" y="2670"/>
                      </a:cubicBezTo>
                      <a:cubicBezTo>
                        <a:pt x="4562" y="2670"/>
                        <a:pt x="4572" y="2669"/>
                        <a:pt x="4591" y="2669"/>
                      </a:cubicBezTo>
                      <a:cubicBezTo>
                        <a:pt x="4627" y="2639"/>
                        <a:pt x="4645" y="2624"/>
                        <a:pt x="4681" y="2594"/>
                      </a:cubicBezTo>
                      <a:cubicBezTo>
                        <a:pt x="4650" y="2585"/>
                        <a:pt x="4635" y="2581"/>
                        <a:pt x="4604" y="2572"/>
                      </a:cubicBezTo>
                      <a:cubicBezTo>
                        <a:pt x="4580" y="2573"/>
                        <a:pt x="4568" y="2573"/>
                        <a:pt x="4544" y="2574"/>
                      </a:cubicBezTo>
                      <a:cubicBezTo>
                        <a:pt x="4528" y="2529"/>
                        <a:pt x="4520" y="2506"/>
                        <a:pt x="4504" y="2461"/>
                      </a:cubicBezTo>
                      <a:cubicBezTo>
                        <a:pt x="4507" y="2405"/>
                        <a:pt x="4509" y="2377"/>
                        <a:pt x="4513" y="2322"/>
                      </a:cubicBezTo>
                      <a:cubicBezTo>
                        <a:pt x="4497" y="2272"/>
                        <a:pt x="4489" y="2247"/>
                        <a:pt x="4473" y="2196"/>
                      </a:cubicBezTo>
                      <a:cubicBezTo>
                        <a:pt x="4486" y="2114"/>
                        <a:pt x="4493" y="2073"/>
                        <a:pt x="4505" y="1990"/>
                      </a:cubicBezTo>
                      <a:cubicBezTo>
                        <a:pt x="4531" y="1963"/>
                        <a:pt x="4544" y="1949"/>
                        <a:pt x="4570" y="1921"/>
                      </a:cubicBezTo>
                      <a:cubicBezTo>
                        <a:pt x="4558" y="1885"/>
                        <a:pt x="4552" y="1868"/>
                        <a:pt x="4540" y="1832"/>
                      </a:cubicBezTo>
                      <a:cubicBezTo>
                        <a:pt x="4552" y="1788"/>
                        <a:pt x="4558" y="1766"/>
                        <a:pt x="4571" y="1722"/>
                      </a:cubicBezTo>
                      <a:cubicBezTo>
                        <a:pt x="4584" y="1668"/>
                        <a:pt x="4590" y="1641"/>
                        <a:pt x="4603" y="1587"/>
                      </a:cubicBezTo>
                      <a:cubicBezTo>
                        <a:pt x="4597" y="1527"/>
                        <a:pt x="4594" y="1496"/>
                        <a:pt x="4588" y="1436"/>
                      </a:cubicBezTo>
                      <a:cubicBezTo>
                        <a:pt x="4451" y="1421"/>
                        <a:pt x="4313" y="1407"/>
                        <a:pt x="4176" y="1392"/>
                      </a:cubicBezTo>
                      <a:cubicBezTo>
                        <a:pt x="4215" y="1441"/>
                        <a:pt x="4234" y="1466"/>
                        <a:pt x="4273" y="1515"/>
                      </a:cubicBezTo>
                      <a:cubicBezTo>
                        <a:pt x="4232" y="1544"/>
                        <a:pt x="4212" y="1558"/>
                        <a:pt x="4171" y="1586"/>
                      </a:cubicBezTo>
                      <a:cubicBezTo>
                        <a:pt x="4108" y="1586"/>
                        <a:pt x="4076" y="1586"/>
                        <a:pt x="4012" y="1586"/>
                      </a:cubicBezTo>
                      <a:cubicBezTo>
                        <a:pt x="4012" y="1636"/>
                        <a:pt x="4011" y="1662"/>
                        <a:pt x="4011" y="1712"/>
                      </a:cubicBezTo>
                      <a:cubicBezTo>
                        <a:pt x="4029" y="1740"/>
                        <a:pt x="4038" y="1755"/>
                        <a:pt x="4056" y="1783"/>
                      </a:cubicBezTo>
                      <a:cubicBezTo>
                        <a:pt x="4007" y="1785"/>
                        <a:pt x="3982" y="1785"/>
                        <a:pt x="3933" y="1787"/>
                      </a:cubicBezTo>
                      <a:cubicBezTo>
                        <a:pt x="3920" y="1725"/>
                        <a:pt x="3913" y="1694"/>
                        <a:pt x="3899" y="1632"/>
                      </a:cubicBezTo>
                      <a:cubicBezTo>
                        <a:pt x="3906" y="1595"/>
                        <a:pt x="3910" y="1577"/>
                        <a:pt x="3917" y="1541"/>
                      </a:cubicBezTo>
                      <a:cubicBezTo>
                        <a:pt x="3875" y="1537"/>
                        <a:pt x="3854" y="1536"/>
                        <a:pt x="3813" y="1532"/>
                      </a:cubicBezTo>
                      <a:cubicBezTo>
                        <a:pt x="3782" y="1560"/>
                        <a:pt x="3766" y="1574"/>
                        <a:pt x="3735" y="1601"/>
                      </a:cubicBezTo>
                      <a:cubicBezTo>
                        <a:pt x="3689" y="1500"/>
                        <a:pt x="3643" y="1399"/>
                        <a:pt x="3597" y="1298"/>
                      </a:cubicBezTo>
                      <a:cubicBezTo>
                        <a:pt x="3578" y="1241"/>
                        <a:pt x="3568" y="1213"/>
                        <a:pt x="3549" y="1155"/>
                      </a:cubicBezTo>
                      <a:cubicBezTo>
                        <a:pt x="3570" y="1123"/>
                        <a:pt x="3581" y="1107"/>
                        <a:pt x="3602" y="1075"/>
                      </a:cubicBezTo>
                      <a:cubicBezTo>
                        <a:pt x="3630" y="1074"/>
                        <a:pt x="3643" y="1073"/>
                        <a:pt x="3670" y="1072"/>
                      </a:cubicBezTo>
                      <a:cubicBezTo>
                        <a:pt x="3669" y="1099"/>
                        <a:pt x="3668" y="1112"/>
                        <a:pt x="3667" y="1139"/>
                      </a:cubicBezTo>
                      <a:cubicBezTo>
                        <a:pt x="3727" y="1127"/>
                        <a:pt x="3757" y="1121"/>
                        <a:pt x="3817" y="1109"/>
                      </a:cubicBezTo>
                      <a:cubicBezTo>
                        <a:pt x="3828" y="1029"/>
                        <a:pt x="3834" y="989"/>
                        <a:pt x="3845" y="908"/>
                      </a:cubicBezTo>
                      <a:cubicBezTo>
                        <a:pt x="3797" y="930"/>
                        <a:pt x="3773" y="940"/>
                        <a:pt x="3725" y="961"/>
                      </a:cubicBezTo>
                      <a:cubicBezTo>
                        <a:pt x="3745" y="905"/>
                        <a:pt x="3755" y="877"/>
                        <a:pt x="3775" y="820"/>
                      </a:cubicBezTo>
                      <a:cubicBezTo>
                        <a:pt x="3752" y="770"/>
                        <a:pt x="3741" y="745"/>
                        <a:pt x="3719" y="694"/>
                      </a:cubicBezTo>
                      <a:cubicBezTo>
                        <a:pt x="3655" y="724"/>
                        <a:pt x="3624" y="738"/>
                        <a:pt x="3561" y="767"/>
                      </a:cubicBezTo>
                      <a:cubicBezTo>
                        <a:pt x="3469" y="761"/>
                        <a:pt x="3423" y="757"/>
                        <a:pt x="3331" y="751"/>
                      </a:cubicBezTo>
                      <a:cubicBezTo>
                        <a:pt x="3328" y="836"/>
                        <a:pt x="3326" y="878"/>
                        <a:pt x="3322" y="963"/>
                      </a:cubicBezTo>
                      <a:cubicBezTo>
                        <a:pt x="3255" y="953"/>
                        <a:pt x="3222" y="948"/>
                        <a:pt x="3155" y="938"/>
                      </a:cubicBezTo>
                      <a:cubicBezTo>
                        <a:pt x="3095" y="991"/>
                        <a:pt x="3065" y="1017"/>
                        <a:pt x="3005" y="1069"/>
                      </a:cubicBezTo>
                      <a:cubicBezTo>
                        <a:pt x="2991" y="1048"/>
                        <a:pt x="2984" y="1037"/>
                        <a:pt x="2970" y="1016"/>
                      </a:cubicBezTo>
                      <a:cubicBezTo>
                        <a:pt x="2925" y="1053"/>
                        <a:pt x="2903" y="1072"/>
                        <a:pt x="2858" y="1109"/>
                      </a:cubicBezTo>
                      <a:cubicBezTo>
                        <a:pt x="2814" y="1040"/>
                        <a:pt x="2792" y="1006"/>
                        <a:pt x="2747" y="937"/>
                      </a:cubicBezTo>
                      <a:cubicBezTo>
                        <a:pt x="2706" y="1006"/>
                        <a:pt x="2685" y="1040"/>
                        <a:pt x="2644" y="1108"/>
                      </a:cubicBezTo>
                      <a:cubicBezTo>
                        <a:pt x="2559" y="1100"/>
                        <a:pt x="2516" y="1097"/>
                        <a:pt x="2430" y="1089"/>
                      </a:cubicBezTo>
                      <a:cubicBezTo>
                        <a:pt x="2419" y="1045"/>
                        <a:pt x="2414" y="1024"/>
                        <a:pt x="2403" y="981"/>
                      </a:cubicBezTo>
                      <a:cubicBezTo>
                        <a:pt x="2378" y="976"/>
                        <a:pt x="2365" y="974"/>
                        <a:pt x="2340" y="970"/>
                      </a:cubicBezTo>
                      <a:cubicBezTo>
                        <a:pt x="2376" y="906"/>
                        <a:pt x="2394" y="874"/>
                        <a:pt x="2430" y="811"/>
                      </a:cubicBezTo>
                      <a:cubicBezTo>
                        <a:pt x="2397" y="797"/>
                        <a:pt x="2381" y="790"/>
                        <a:pt x="2348" y="776"/>
                      </a:cubicBezTo>
                      <a:cubicBezTo>
                        <a:pt x="2306" y="813"/>
                        <a:pt x="2285" y="832"/>
                        <a:pt x="2243" y="869"/>
                      </a:cubicBezTo>
                      <a:cubicBezTo>
                        <a:pt x="2240" y="806"/>
                        <a:pt x="2239" y="774"/>
                        <a:pt x="2236" y="711"/>
                      </a:cubicBezTo>
                      <a:cubicBezTo>
                        <a:pt x="2256" y="680"/>
                        <a:pt x="2265" y="664"/>
                        <a:pt x="2284" y="632"/>
                      </a:cubicBezTo>
                      <a:cubicBezTo>
                        <a:pt x="2230" y="591"/>
                        <a:pt x="2202" y="571"/>
                        <a:pt x="2148" y="531"/>
                      </a:cubicBezTo>
                      <a:cubicBezTo>
                        <a:pt x="2205" y="508"/>
                        <a:pt x="2233" y="496"/>
                        <a:pt x="2290" y="474"/>
                      </a:cubicBezTo>
                      <a:cubicBezTo>
                        <a:pt x="2291" y="454"/>
                        <a:pt x="2291" y="444"/>
                        <a:pt x="2292" y="425"/>
                      </a:cubicBezTo>
                      <a:cubicBezTo>
                        <a:pt x="2334" y="390"/>
                        <a:pt x="2355" y="372"/>
                        <a:pt x="2397" y="337"/>
                      </a:cubicBezTo>
                      <a:cubicBezTo>
                        <a:pt x="2366" y="333"/>
                        <a:pt x="2351" y="331"/>
                        <a:pt x="2321" y="327"/>
                      </a:cubicBezTo>
                      <a:cubicBezTo>
                        <a:pt x="2312" y="297"/>
                        <a:pt x="2307" y="283"/>
                        <a:pt x="2298" y="254"/>
                      </a:cubicBezTo>
                      <a:cubicBezTo>
                        <a:pt x="2273" y="235"/>
                        <a:pt x="2260" y="225"/>
                        <a:pt x="2236" y="206"/>
                      </a:cubicBezTo>
                      <a:cubicBezTo>
                        <a:pt x="2213" y="204"/>
                        <a:pt x="2201" y="203"/>
                        <a:pt x="2178" y="201"/>
                      </a:cubicBezTo>
                      <a:lnTo>
                        <a:pt x="2238" y="132"/>
                      </a:lnTo>
                      <a:cubicBezTo>
                        <a:pt x="2234" y="100"/>
                        <a:pt x="2232" y="84"/>
                        <a:pt x="2228" y="53"/>
                      </a:cubicBezTo>
                      <a:cubicBezTo>
                        <a:pt x="2182" y="36"/>
                        <a:pt x="2159" y="28"/>
                        <a:pt x="2114" y="11"/>
                      </a:cubicBezTo>
                      <a:cubicBezTo>
                        <a:pt x="2075" y="7"/>
                        <a:pt x="2056" y="5"/>
                        <a:pt x="2018" y="0"/>
                      </a:cubicBezTo>
                      <a:cubicBezTo>
                        <a:pt x="1951" y="82"/>
                        <a:pt x="1918" y="123"/>
                        <a:pt x="1851" y="204"/>
                      </a:cubicBezTo>
                      <a:cubicBezTo>
                        <a:pt x="1825" y="214"/>
                        <a:pt x="1812" y="219"/>
                        <a:pt x="1786" y="229"/>
                      </a:cubicBezTo>
                      <a:cubicBezTo>
                        <a:pt x="1734" y="182"/>
                        <a:pt x="1708" y="159"/>
                        <a:pt x="1655" y="112"/>
                      </a:cubicBezTo>
                      <a:cubicBezTo>
                        <a:pt x="1559" y="161"/>
                        <a:pt x="1511" y="186"/>
                        <a:pt x="1415" y="234"/>
                      </a:cubicBezTo>
                      <a:lnTo>
                        <a:pt x="1362" y="283"/>
                      </a:lnTo>
                      <a:lnTo>
                        <a:pt x="1410" y="387"/>
                      </a:lnTo>
                      <a:cubicBezTo>
                        <a:pt x="1437" y="414"/>
                        <a:pt x="1450" y="428"/>
                        <a:pt x="1477" y="455"/>
                      </a:cubicBezTo>
                      <a:cubicBezTo>
                        <a:pt x="1528" y="484"/>
                        <a:pt x="1553" y="499"/>
                        <a:pt x="1603" y="528"/>
                      </a:cubicBezTo>
                      <a:cubicBezTo>
                        <a:pt x="1580" y="582"/>
                        <a:pt x="1569" y="608"/>
                        <a:pt x="1546" y="662"/>
                      </a:cubicBezTo>
                      <a:cubicBezTo>
                        <a:pt x="1519" y="633"/>
                        <a:pt x="1506" y="618"/>
                        <a:pt x="1479" y="589"/>
                      </a:cubicBezTo>
                      <a:cubicBezTo>
                        <a:pt x="1431" y="571"/>
                        <a:pt x="1407" y="563"/>
                        <a:pt x="1359" y="545"/>
                      </a:cubicBezTo>
                      <a:cubicBezTo>
                        <a:pt x="1300" y="564"/>
                        <a:pt x="1270" y="574"/>
                        <a:pt x="1211" y="593"/>
                      </a:cubicBezTo>
                      <a:cubicBezTo>
                        <a:pt x="1182" y="612"/>
                        <a:pt x="1168" y="622"/>
                        <a:pt x="1139" y="641"/>
                      </a:cubicBezTo>
                      <a:cubicBezTo>
                        <a:pt x="1117" y="677"/>
                        <a:pt x="1107" y="695"/>
                        <a:pt x="1085" y="731"/>
                      </a:cubicBezTo>
                      <a:cubicBezTo>
                        <a:pt x="972" y="701"/>
                        <a:pt x="915" y="685"/>
                        <a:pt x="803" y="654"/>
                      </a:cubicBezTo>
                      <a:cubicBezTo>
                        <a:pt x="758" y="685"/>
                        <a:pt x="736" y="700"/>
                        <a:pt x="692" y="731"/>
                      </a:cubicBezTo>
                      <a:cubicBezTo>
                        <a:pt x="653" y="699"/>
                        <a:pt x="633" y="683"/>
                        <a:pt x="594" y="650"/>
                      </a:cubicBezTo>
                      <a:cubicBezTo>
                        <a:pt x="576" y="660"/>
                        <a:pt x="567" y="664"/>
                        <a:pt x="549" y="674"/>
                      </a:cubicBezTo>
                      <a:cubicBezTo>
                        <a:pt x="530" y="659"/>
                        <a:pt x="520" y="651"/>
                        <a:pt x="500" y="636"/>
                      </a:cubicBezTo>
                      <a:cubicBezTo>
                        <a:pt x="440" y="640"/>
                        <a:pt x="410" y="641"/>
                        <a:pt x="349" y="645"/>
                      </a:cubicBezTo>
                      <a:cubicBezTo>
                        <a:pt x="308" y="670"/>
                        <a:pt x="287" y="683"/>
                        <a:pt x="246" y="709"/>
                      </a:cubicBezTo>
                      <a:cubicBezTo>
                        <a:pt x="208" y="722"/>
                        <a:pt x="189" y="729"/>
                        <a:pt x="151" y="742"/>
                      </a:cubicBezTo>
                      <a:cubicBezTo>
                        <a:pt x="103" y="736"/>
                        <a:pt x="80" y="733"/>
                        <a:pt x="32" y="727"/>
                      </a:cubicBezTo>
                      <a:cubicBezTo>
                        <a:pt x="19" y="739"/>
                        <a:pt x="13" y="744"/>
                        <a:pt x="0" y="756"/>
                      </a:cubicBezTo>
                      <a:cubicBezTo>
                        <a:pt x="46" y="789"/>
                        <a:pt x="69" y="805"/>
                        <a:pt x="115" y="838"/>
                      </a:cubicBezTo>
                      <a:cubicBezTo>
                        <a:pt x="140" y="904"/>
                        <a:pt x="153" y="937"/>
                        <a:pt x="177" y="1003"/>
                      </a:cubicBezTo>
                      <a:cubicBezTo>
                        <a:pt x="165" y="1065"/>
                        <a:pt x="158" y="1096"/>
                        <a:pt x="145" y="1159"/>
                      </a:cubicBezTo>
                      <a:cubicBezTo>
                        <a:pt x="163" y="1200"/>
                        <a:pt x="173" y="1221"/>
                        <a:pt x="191" y="1262"/>
                      </a:cubicBezTo>
                      <a:cubicBezTo>
                        <a:pt x="189" y="1296"/>
                        <a:pt x="188" y="1312"/>
                        <a:pt x="187" y="1346"/>
                      </a:cubicBezTo>
                      <a:cubicBezTo>
                        <a:pt x="226" y="1352"/>
                        <a:pt x="246" y="1355"/>
                        <a:pt x="286" y="1361"/>
                      </a:cubicBezTo>
                      <a:cubicBezTo>
                        <a:pt x="285" y="1396"/>
                        <a:pt x="284" y="1414"/>
                        <a:pt x="282" y="1450"/>
                      </a:cubicBezTo>
                      <a:cubicBezTo>
                        <a:pt x="322" y="1458"/>
                        <a:pt x="342" y="1463"/>
                        <a:pt x="382" y="1471"/>
                      </a:cubicBezTo>
                      <a:cubicBezTo>
                        <a:pt x="382" y="1502"/>
                        <a:pt x="383" y="1517"/>
                        <a:pt x="384" y="1548"/>
                      </a:cubicBezTo>
                      <a:cubicBezTo>
                        <a:pt x="449" y="1550"/>
                        <a:pt x="482" y="1551"/>
                        <a:pt x="547" y="1552"/>
                      </a:cubicBezTo>
                      <a:cubicBezTo>
                        <a:pt x="576" y="1579"/>
                        <a:pt x="591" y="1593"/>
                        <a:pt x="619" y="1620"/>
                      </a:cubicBezTo>
                      <a:cubicBezTo>
                        <a:pt x="635" y="1661"/>
                        <a:pt x="643" y="1681"/>
                        <a:pt x="658" y="1722"/>
                      </a:cubicBezTo>
                      <a:cubicBezTo>
                        <a:pt x="633" y="1721"/>
                        <a:pt x="621" y="1721"/>
                        <a:pt x="595" y="1720"/>
                      </a:cubicBezTo>
                      <a:cubicBezTo>
                        <a:pt x="556" y="1708"/>
                        <a:pt x="536" y="1701"/>
                        <a:pt x="496" y="1688"/>
                      </a:cubicBezTo>
                      <a:cubicBezTo>
                        <a:pt x="517" y="1720"/>
                        <a:pt x="528" y="1736"/>
                        <a:pt x="549" y="1767"/>
                      </a:cubicBezTo>
                      <a:cubicBezTo>
                        <a:pt x="556" y="1813"/>
                        <a:pt x="560" y="1835"/>
                        <a:pt x="568" y="1881"/>
                      </a:cubicBezTo>
                      <a:cubicBezTo>
                        <a:pt x="579" y="1909"/>
                        <a:pt x="584" y="1924"/>
                        <a:pt x="595" y="1952"/>
                      </a:cubicBezTo>
                      <a:cubicBezTo>
                        <a:pt x="570" y="1961"/>
                        <a:pt x="557" y="1966"/>
                        <a:pt x="531" y="1975"/>
                      </a:cubicBezTo>
                      <a:cubicBezTo>
                        <a:pt x="539" y="2022"/>
                        <a:pt x="542" y="2046"/>
                        <a:pt x="550" y="2094"/>
                      </a:cubicBezTo>
                      <a:cubicBezTo>
                        <a:pt x="502" y="2088"/>
                        <a:pt x="478" y="2085"/>
                        <a:pt x="431" y="2079"/>
                      </a:cubicBezTo>
                      <a:cubicBezTo>
                        <a:pt x="409" y="2064"/>
                        <a:pt x="398" y="2057"/>
                        <a:pt x="377" y="2042"/>
                      </a:cubicBezTo>
                      <a:cubicBezTo>
                        <a:pt x="353" y="2061"/>
                        <a:pt x="341" y="2070"/>
                        <a:pt x="317" y="2088"/>
                      </a:cubicBezTo>
                      <a:cubicBezTo>
                        <a:pt x="315" y="2126"/>
                        <a:pt x="314" y="2145"/>
                        <a:pt x="312" y="2183"/>
                      </a:cubicBezTo>
                      <a:cubicBezTo>
                        <a:pt x="326" y="2249"/>
                        <a:pt x="333" y="2283"/>
                        <a:pt x="346" y="2349"/>
                      </a:cubicBezTo>
                      <a:cubicBezTo>
                        <a:pt x="364" y="2357"/>
                        <a:pt x="372" y="2360"/>
                        <a:pt x="389" y="2368"/>
                      </a:cubicBezTo>
                      <a:cubicBezTo>
                        <a:pt x="401" y="2342"/>
                        <a:pt x="407" y="2329"/>
                        <a:pt x="418" y="2304"/>
                      </a:cubicBezTo>
                      <a:cubicBezTo>
                        <a:pt x="453" y="2316"/>
                        <a:pt x="470" y="2323"/>
                        <a:pt x="504" y="2335"/>
                      </a:cubicBezTo>
                      <a:cubicBezTo>
                        <a:pt x="560" y="2379"/>
                        <a:pt x="587" y="2401"/>
                        <a:pt x="643" y="2445"/>
                      </a:cubicBezTo>
                      <a:cubicBezTo>
                        <a:pt x="656" y="2476"/>
                        <a:pt x="663" y="2491"/>
                        <a:pt x="676" y="2522"/>
                      </a:cubicBezTo>
                      <a:cubicBezTo>
                        <a:pt x="633" y="2533"/>
                        <a:pt x="611" y="2539"/>
                        <a:pt x="567" y="2549"/>
                      </a:cubicBezTo>
                      <a:cubicBezTo>
                        <a:pt x="540" y="2582"/>
                        <a:pt x="527" y="2598"/>
                        <a:pt x="499" y="2630"/>
                      </a:cubicBezTo>
                      <a:cubicBezTo>
                        <a:pt x="531" y="2652"/>
                        <a:pt x="547" y="2663"/>
                        <a:pt x="578" y="2685"/>
                      </a:cubicBezTo>
                      <a:cubicBezTo>
                        <a:pt x="610" y="2662"/>
                        <a:pt x="625" y="2651"/>
                        <a:pt x="657" y="2628"/>
                      </a:cubicBezTo>
                      <a:cubicBezTo>
                        <a:pt x="724" y="2611"/>
                        <a:pt x="757" y="2602"/>
                        <a:pt x="824" y="2584"/>
                      </a:cubicBezTo>
                      <a:cubicBezTo>
                        <a:pt x="858" y="2608"/>
                        <a:pt x="875" y="2620"/>
                        <a:pt x="909" y="2645"/>
                      </a:cubicBezTo>
                      <a:cubicBezTo>
                        <a:pt x="947" y="2647"/>
                        <a:pt x="966" y="2649"/>
                        <a:pt x="1004" y="2652"/>
                      </a:cubicBezTo>
                      <a:cubicBezTo>
                        <a:pt x="1011" y="2621"/>
                        <a:pt x="1014" y="2606"/>
                        <a:pt x="1021" y="2575"/>
                      </a:cubicBezTo>
                      <a:cubicBezTo>
                        <a:pt x="1046" y="2576"/>
                        <a:pt x="1059" y="2576"/>
                        <a:pt x="1084" y="2576"/>
                      </a:cubicBezTo>
                      <a:cubicBezTo>
                        <a:pt x="1093" y="2595"/>
                        <a:pt x="1098" y="2605"/>
                        <a:pt x="1107" y="2624"/>
                      </a:cubicBezTo>
                      <a:cubicBezTo>
                        <a:pt x="1135" y="2624"/>
                        <a:pt x="1149" y="2624"/>
                        <a:pt x="1177" y="2625"/>
                      </a:cubicBezTo>
                      <a:cubicBezTo>
                        <a:pt x="1181" y="2594"/>
                        <a:pt x="1183" y="2579"/>
                        <a:pt x="1188" y="2548"/>
                      </a:cubicBezTo>
                      <a:cubicBezTo>
                        <a:pt x="1239" y="2508"/>
                        <a:pt x="1264" y="2489"/>
                        <a:pt x="1315" y="2449"/>
                      </a:cubicBezTo>
                      <a:cubicBezTo>
                        <a:pt x="1362" y="2430"/>
                        <a:pt x="1386" y="2421"/>
                        <a:pt x="1433" y="2402"/>
                      </a:cubicBezTo>
                      <a:cubicBezTo>
                        <a:pt x="1461" y="2402"/>
                        <a:pt x="1475" y="2402"/>
                        <a:pt x="1503" y="2403"/>
                      </a:cubicBezTo>
                      <a:cubicBezTo>
                        <a:pt x="1520" y="2417"/>
                        <a:pt x="1528" y="2424"/>
                        <a:pt x="1546" y="2438"/>
                      </a:cubicBezTo>
                      <a:cubicBezTo>
                        <a:pt x="1559" y="2426"/>
                        <a:pt x="1566" y="2420"/>
                        <a:pt x="1579" y="2409"/>
                      </a:cubicBezTo>
                      <a:cubicBezTo>
                        <a:pt x="1586" y="2385"/>
                        <a:pt x="1589" y="2373"/>
                        <a:pt x="1596" y="2350"/>
                      </a:cubicBezTo>
                      <a:cubicBezTo>
                        <a:pt x="1621" y="2352"/>
                        <a:pt x="1634" y="2353"/>
                        <a:pt x="1659" y="2356"/>
                      </a:cubicBezTo>
                      <a:cubicBezTo>
                        <a:pt x="1678" y="2391"/>
                        <a:pt x="1687" y="2409"/>
                        <a:pt x="1706" y="2444"/>
                      </a:cubicBezTo>
                      <a:cubicBezTo>
                        <a:pt x="1733" y="2449"/>
                        <a:pt x="1747" y="2451"/>
                        <a:pt x="1775" y="2456"/>
                      </a:cubicBezTo>
                      <a:cubicBezTo>
                        <a:pt x="1767" y="2517"/>
                        <a:pt x="1762" y="2548"/>
                        <a:pt x="1753" y="2609"/>
                      </a:cubicBezTo>
                      <a:cubicBezTo>
                        <a:pt x="1739" y="2638"/>
                        <a:pt x="1731" y="2652"/>
                        <a:pt x="1717" y="2680"/>
                      </a:cubicBezTo>
                      <a:cubicBezTo>
                        <a:pt x="1717" y="2708"/>
                        <a:pt x="1718" y="2723"/>
                        <a:pt x="1719" y="2751"/>
                      </a:cubicBezTo>
                      <a:cubicBezTo>
                        <a:pt x="1749" y="2753"/>
                        <a:pt x="1765" y="2754"/>
                        <a:pt x="1795" y="2756"/>
                      </a:cubicBezTo>
                      <a:cubicBezTo>
                        <a:pt x="1801" y="2784"/>
                        <a:pt x="1804" y="2799"/>
                        <a:pt x="1810" y="2827"/>
                      </a:cubicBezTo>
                      <a:cubicBezTo>
                        <a:pt x="1853" y="2798"/>
                        <a:pt x="1874" y="2784"/>
                        <a:pt x="1917" y="2755"/>
                      </a:cubicBezTo>
                      <a:cubicBezTo>
                        <a:pt x="1952" y="2764"/>
                        <a:pt x="1970" y="2769"/>
                        <a:pt x="2005" y="2778"/>
                      </a:cubicBezTo>
                      <a:cubicBezTo>
                        <a:pt x="2071" y="2778"/>
                        <a:pt x="2105" y="2777"/>
                        <a:pt x="2171" y="2777"/>
                      </a:cubicBezTo>
                      <a:cubicBezTo>
                        <a:pt x="2184" y="2800"/>
                        <a:pt x="2191" y="2812"/>
                        <a:pt x="2205" y="2835"/>
                      </a:cubicBezTo>
                      <a:cubicBezTo>
                        <a:pt x="2191" y="2854"/>
                        <a:pt x="2184" y="2864"/>
                        <a:pt x="2170" y="2883"/>
                      </a:cubicBezTo>
                      <a:cubicBezTo>
                        <a:pt x="2163" y="2909"/>
                        <a:pt x="2160" y="2922"/>
                        <a:pt x="2153" y="2948"/>
                      </a:cubicBezTo>
                      <a:cubicBezTo>
                        <a:pt x="2110" y="2995"/>
                        <a:pt x="2088" y="3019"/>
                        <a:pt x="2044" y="3066"/>
                      </a:cubicBezTo>
                      <a:cubicBezTo>
                        <a:pt x="2074" y="3068"/>
                        <a:pt x="2089" y="3069"/>
                        <a:pt x="2120" y="3071"/>
                      </a:cubicBezTo>
                      <a:cubicBezTo>
                        <a:pt x="2163" y="3033"/>
                        <a:pt x="2184" y="3014"/>
                        <a:pt x="2228" y="2976"/>
                      </a:cubicBezTo>
                      <a:cubicBezTo>
                        <a:pt x="2290" y="2987"/>
                        <a:pt x="2321" y="2993"/>
                        <a:pt x="2384" y="3004"/>
                      </a:cubicBezTo>
                      <a:cubicBezTo>
                        <a:pt x="2421" y="2933"/>
                        <a:pt x="2440" y="2897"/>
                        <a:pt x="2477" y="2826"/>
                      </a:cubicBezTo>
                      <a:cubicBezTo>
                        <a:pt x="2456" y="2812"/>
                        <a:pt x="2445" y="2805"/>
                        <a:pt x="2423" y="2791"/>
                      </a:cubicBezTo>
                      <a:cubicBezTo>
                        <a:pt x="2435" y="2768"/>
                        <a:pt x="2440" y="2756"/>
                        <a:pt x="2452" y="2732"/>
                      </a:cubicBezTo>
                      <a:cubicBezTo>
                        <a:pt x="2457" y="2692"/>
                        <a:pt x="2460" y="2672"/>
                        <a:pt x="2465" y="2631"/>
                      </a:cubicBezTo>
                      <a:cubicBezTo>
                        <a:pt x="2450" y="2591"/>
                        <a:pt x="2442" y="2571"/>
                        <a:pt x="2427" y="2531"/>
                      </a:cubicBezTo>
                      <a:cubicBezTo>
                        <a:pt x="2447" y="2529"/>
                        <a:pt x="2457" y="2527"/>
                        <a:pt x="2478" y="2525"/>
                      </a:cubicBezTo>
                      <a:cubicBezTo>
                        <a:pt x="2587" y="2471"/>
                        <a:pt x="2641" y="2444"/>
                        <a:pt x="2750" y="2390"/>
                      </a:cubicBezTo>
                      <a:cubicBezTo>
                        <a:pt x="2782" y="2394"/>
                        <a:pt x="2799" y="2396"/>
                        <a:pt x="2831" y="2401"/>
                      </a:cubicBezTo>
                      <a:cubicBezTo>
                        <a:pt x="2855" y="2379"/>
                        <a:pt x="2867" y="2368"/>
                        <a:pt x="2891" y="2346"/>
                      </a:cubicBezTo>
                      <a:cubicBezTo>
                        <a:pt x="2916" y="2346"/>
                        <a:pt x="2928" y="2345"/>
                        <a:pt x="2953" y="2345"/>
                      </a:cubicBezTo>
                    </a:path>
                  </a:pathLst>
                </a:custGeom>
                <a:solidFill>
                  <a:srgbClr val="9999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wyszkowski"/>
                <p:cNvSpPr>
                  <a:spLocks/>
                </p:cNvSpPr>
                <p:nvPr/>
              </p:nvSpPr>
              <p:spPr bwMode="auto">
                <a:xfrm>
                  <a:off x="3328444" y="1963240"/>
                  <a:ext cx="1122798" cy="994856"/>
                </a:xfrm>
                <a:custGeom>
                  <a:avLst/>
                  <a:gdLst>
                    <a:gd name="T0" fmla="*/ 2512 w 3503"/>
                    <a:gd name="T1" fmla="*/ 2257 h 3105"/>
                    <a:gd name="T2" fmla="*/ 2492 w 3503"/>
                    <a:gd name="T3" fmla="*/ 2075 h 3105"/>
                    <a:gd name="T4" fmla="*/ 2547 w 3503"/>
                    <a:gd name="T5" fmla="*/ 2001 h 3105"/>
                    <a:gd name="T6" fmla="*/ 2710 w 3503"/>
                    <a:gd name="T7" fmla="*/ 1889 h 3105"/>
                    <a:gd name="T8" fmla="*/ 2878 w 3503"/>
                    <a:gd name="T9" fmla="*/ 2006 h 3105"/>
                    <a:gd name="T10" fmla="*/ 2917 w 3503"/>
                    <a:gd name="T11" fmla="*/ 1878 h 3105"/>
                    <a:gd name="T12" fmla="*/ 3095 w 3503"/>
                    <a:gd name="T13" fmla="*/ 1754 h 3105"/>
                    <a:gd name="T14" fmla="*/ 3226 w 3503"/>
                    <a:gd name="T15" fmla="*/ 1680 h 3105"/>
                    <a:gd name="T16" fmla="*/ 3302 w 3503"/>
                    <a:gd name="T17" fmla="*/ 1558 h 3105"/>
                    <a:gd name="T18" fmla="*/ 3418 w 3503"/>
                    <a:gd name="T19" fmla="*/ 1425 h 3105"/>
                    <a:gd name="T20" fmla="*/ 3093 w 3503"/>
                    <a:gd name="T21" fmla="*/ 1471 h 3105"/>
                    <a:gd name="T22" fmla="*/ 3237 w 3503"/>
                    <a:gd name="T23" fmla="*/ 1286 h 3105"/>
                    <a:gd name="T24" fmla="*/ 2983 w 3503"/>
                    <a:gd name="T25" fmla="*/ 1209 h 3105"/>
                    <a:gd name="T26" fmla="*/ 2911 w 3503"/>
                    <a:gd name="T27" fmla="*/ 929 h 3105"/>
                    <a:gd name="T28" fmla="*/ 3144 w 3503"/>
                    <a:gd name="T29" fmla="*/ 935 h 3105"/>
                    <a:gd name="T30" fmla="*/ 3162 w 3503"/>
                    <a:gd name="T31" fmla="*/ 722 h 3105"/>
                    <a:gd name="T32" fmla="*/ 3189 w 3503"/>
                    <a:gd name="T33" fmla="*/ 561 h 3105"/>
                    <a:gd name="T34" fmla="*/ 3141 w 3503"/>
                    <a:gd name="T35" fmla="*/ 393 h 3105"/>
                    <a:gd name="T36" fmla="*/ 2876 w 3503"/>
                    <a:gd name="T37" fmla="*/ 291 h 3105"/>
                    <a:gd name="T38" fmla="*/ 2785 w 3503"/>
                    <a:gd name="T39" fmla="*/ 103 h 3105"/>
                    <a:gd name="T40" fmla="*/ 2601 w 3503"/>
                    <a:gd name="T41" fmla="*/ 283 h 3105"/>
                    <a:gd name="T42" fmla="*/ 2324 w 3503"/>
                    <a:gd name="T43" fmla="*/ 321 h 3105"/>
                    <a:gd name="T44" fmla="*/ 2164 w 3503"/>
                    <a:gd name="T45" fmla="*/ 292 h 3105"/>
                    <a:gd name="T46" fmla="*/ 1825 w 3503"/>
                    <a:gd name="T47" fmla="*/ 498 h 3105"/>
                    <a:gd name="T48" fmla="*/ 1551 w 3503"/>
                    <a:gd name="T49" fmla="*/ 414 h 3105"/>
                    <a:gd name="T50" fmla="*/ 1341 w 3503"/>
                    <a:gd name="T51" fmla="*/ 415 h 3105"/>
                    <a:gd name="T52" fmla="*/ 1164 w 3503"/>
                    <a:gd name="T53" fmla="*/ 394 h 3105"/>
                    <a:gd name="T54" fmla="*/ 1180 w 3503"/>
                    <a:gd name="T55" fmla="*/ 679 h 3105"/>
                    <a:gd name="T56" fmla="*/ 1222 w 3503"/>
                    <a:gd name="T57" fmla="*/ 929 h 3105"/>
                    <a:gd name="T58" fmla="*/ 1176 w 3503"/>
                    <a:gd name="T59" fmla="*/ 1115 h 3105"/>
                    <a:gd name="T60" fmla="*/ 872 w 3503"/>
                    <a:gd name="T61" fmla="*/ 1285 h 3105"/>
                    <a:gd name="T62" fmla="*/ 1000 w 3503"/>
                    <a:gd name="T63" fmla="*/ 1521 h 3105"/>
                    <a:gd name="T64" fmla="*/ 778 w 3503"/>
                    <a:gd name="T65" fmla="*/ 1648 h 3105"/>
                    <a:gd name="T66" fmla="*/ 822 w 3503"/>
                    <a:gd name="T67" fmla="*/ 1849 h 3105"/>
                    <a:gd name="T68" fmla="*/ 624 w 3503"/>
                    <a:gd name="T69" fmla="*/ 2202 h 3105"/>
                    <a:gd name="T70" fmla="*/ 344 w 3503"/>
                    <a:gd name="T71" fmla="*/ 2101 h 3105"/>
                    <a:gd name="T72" fmla="*/ 174 w 3503"/>
                    <a:gd name="T73" fmla="*/ 2309 h 3105"/>
                    <a:gd name="T74" fmla="*/ 41 w 3503"/>
                    <a:gd name="T75" fmla="*/ 2514 h 3105"/>
                    <a:gd name="T76" fmla="*/ 157 w 3503"/>
                    <a:gd name="T77" fmla="*/ 2603 h 3105"/>
                    <a:gd name="T78" fmla="*/ 304 w 3503"/>
                    <a:gd name="T79" fmla="*/ 2580 h 3105"/>
                    <a:gd name="T80" fmla="*/ 594 w 3503"/>
                    <a:gd name="T81" fmla="*/ 2508 h 3105"/>
                    <a:gd name="T82" fmla="*/ 908 w 3503"/>
                    <a:gd name="T83" fmla="*/ 2558 h 3105"/>
                    <a:gd name="T84" fmla="*/ 1053 w 3503"/>
                    <a:gd name="T85" fmla="*/ 2783 h 3105"/>
                    <a:gd name="T86" fmla="*/ 1253 w 3503"/>
                    <a:gd name="T87" fmla="*/ 2918 h 3105"/>
                    <a:gd name="T88" fmla="*/ 1610 w 3503"/>
                    <a:gd name="T89" fmla="*/ 3096 h 3105"/>
                    <a:gd name="T90" fmla="*/ 1887 w 3503"/>
                    <a:gd name="T91" fmla="*/ 3105 h 3105"/>
                    <a:gd name="T92" fmla="*/ 2062 w 3503"/>
                    <a:gd name="T93" fmla="*/ 2980 h 3105"/>
                    <a:gd name="T94" fmla="*/ 2232 w 3503"/>
                    <a:gd name="T95" fmla="*/ 2742 h 3105"/>
                    <a:gd name="T96" fmla="*/ 2385 w 3503"/>
                    <a:gd name="T97" fmla="*/ 2679 h 3105"/>
                    <a:gd name="T98" fmla="*/ 2301 w 3503"/>
                    <a:gd name="T99" fmla="*/ 2541 h 3105"/>
                    <a:gd name="T100" fmla="*/ 2417 w 3503"/>
                    <a:gd name="T101" fmla="*/ 2376 h 3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03" h="3105">
                      <a:moveTo>
                        <a:pt x="2553" y="2393"/>
                      </a:moveTo>
                      <a:cubicBezTo>
                        <a:pt x="2565" y="2356"/>
                        <a:pt x="2572" y="2338"/>
                        <a:pt x="2584" y="2301"/>
                      </a:cubicBezTo>
                      <a:cubicBezTo>
                        <a:pt x="2555" y="2283"/>
                        <a:pt x="2541" y="2275"/>
                        <a:pt x="2512" y="2257"/>
                      </a:cubicBezTo>
                      <a:cubicBezTo>
                        <a:pt x="2523" y="2234"/>
                        <a:pt x="2529" y="2223"/>
                        <a:pt x="2540" y="2200"/>
                      </a:cubicBezTo>
                      <a:cubicBezTo>
                        <a:pt x="2519" y="2180"/>
                        <a:pt x="2509" y="2171"/>
                        <a:pt x="2487" y="2151"/>
                      </a:cubicBezTo>
                      <a:cubicBezTo>
                        <a:pt x="2489" y="2121"/>
                        <a:pt x="2490" y="2105"/>
                        <a:pt x="2492" y="2075"/>
                      </a:cubicBezTo>
                      <a:cubicBezTo>
                        <a:pt x="2443" y="2057"/>
                        <a:pt x="2419" y="2048"/>
                        <a:pt x="2371" y="2029"/>
                      </a:cubicBezTo>
                      <a:cubicBezTo>
                        <a:pt x="2414" y="2012"/>
                        <a:pt x="2436" y="2004"/>
                        <a:pt x="2479" y="1987"/>
                      </a:cubicBezTo>
                      <a:cubicBezTo>
                        <a:pt x="2506" y="1992"/>
                        <a:pt x="2520" y="1995"/>
                        <a:pt x="2547" y="2001"/>
                      </a:cubicBezTo>
                      <a:cubicBezTo>
                        <a:pt x="2611" y="2006"/>
                        <a:pt x="2644" y="2008"/>
                        <a:pt x="2708" y="2012"/>
                      </a:cubicBezTo>
                      <a:cubicBezTo>
                        <a:pt x="2696" y="1979"/>
                        <a:pt x="2689" y="1963"/>
                        <a:pt x="2676" y="1929"/>
                      </a:cubicBezTo>
                      <a:cubicBezTo>
                        <a:pt x="2690" y="1913"/>
                        <a:pt x="2697" y="1905"/>
                        <a:pt x="2710" y="1889"/>
                      </a:cubicBezTo>
                      <a:cubicBezTo>
                        <a:pt x="2734" y="1911"/>
                        <a:pt x="2745" y="1922"/>
                        <a:pt x="2769" y="1944"/>
                      </a:cubicBezTo>
                      <a:cubicBezTo>
                        <a:pt x="2791" y="1919"/>
                        <a:pt x="2802" y="1906"/>
                        <a:pt x="2823" y="1881"/>
                      </a:cubicBezTo>
                      <a:cubicBezTo>
                        <a:pt x="2845" y="1931"/>
                        <a:pt x="2856" y="1956"/>
                        <a:pt x="2878" y="2006"/>
                      </a:cubicBezTo>
                      <a:cubicBezTo>
                        <a:pt x="2898" y="2004"/>
                        <a:pt x="2908" y="2003"/>
                        <a:pt x="2928" y="2002"/>
                      </a:cubicBezTo>
                      <a:cubicBezTo>
                        <a:pt x="2943" y="1971"/>
                        <a:pt x="2950" y="1956"/>
                        <a:pt x="2965" y="1926"/>
                      </a:cubicBezTo>
                      <a:cubicBezTo>
                        <a:pt x="2946" y="1907"/>
                        <a:pt x="2936" y="1897"/>
                        <a:pt x="2917" y="1878"/>
                      </a:cubicBezTo>
                      <a:cubicBezTo>
                        <a:pt x="2966" y="1872"/>
                        <a:pt x="2990" y="1870"/>
                        <a:pt x="3038" y="1864"/>
                      </a:cubicBezTo>
                      <a:cubicBezTo>
                        <a:pt x="3033" y="1826"/>
                        <a:pt x="3030" y="1807"/>
                        <a:pt x="3025" y="1769"/>
                      </a:cubicBezTo>
                      <a:cubicBezTo>
                        <a:pt x="3053" y="1763"/>
                        <a:pt x="3067" y="1760"/>
                        <a:pt x="3095" y="1754"/>
                      </a:cubicBezTo>
                      <a:cubicBezTo>
                        <a:pt x="3120" y="1719"/>
                        <a:pt x="3132" y="1702"/>
                        <a:pt x="3157" y="1667"/>
                      </a:cubicBezTo>
                      <a:cubicBezTo>
                        <a:pt x="3175" y="1700"/>
                        <a:pt x="3184" y="1717"/>
                        <a:pt x="3202" y="1750"/>
                      </a:cubicBezTo>
                      <a:cubicBezTo>
                        <a:pt x="3212" y="1722"/>
                        <a:pt x="3216" y="1708"/>
                        <a:pt x="3226" y="1680"/>
                      </a:cubicBezTo>
                      <a:cubicBezTo>
                        <a:pt x="3267" y="1667"/>
                        <a:pt x="3287" y="1660"/>
                        <a:pt x="3329" y="1647"/>
                      </a:cubicBezTo>
                      <a:cubicBezTo>
                        <a:pt x="3316" y="1640"/>
                        <a:pt x="3310" y="1636"/>
                        <a:pt x="3298" y="1629"/>
                      </a:cubicBezTo>
                      <a:cubicBezTo>
                        <a:pt x="3300" y="1601"/>
                        <a:pt x="3301" y="1587"/>
                        <a:pt x="3302" y="1558"/>
                      </a:cubicBezTo>
                      <a:cubicBezTo>
                        <a:pt x="3333" y="1559"/>
                        <a:pt x="3348" y="1559"/>
                        <a:pt x="3378" y="1560"/>
                      </a:cubicBezTo>
                      <a:cubicBezTo>
                        <a:pt x="3428" y="1530"/>
                        <a:pt x="3453" y="1515"/>
                        <a:pt x="3503" y="1486"/>
                      </a:cubicBezTo>
                      <a:cubicBezTo>
                        <a:pt x="3469" y="1461"/>
                        <a:pt x="3452" y="1449"/>
                        <a:pt x="3418" y="1425"/>
                      </a:cubicBezTo>
                      <a:cubicBezTo>
                        <a:pt x="3351" y="1443"/>
                        <a:pt x="3318" y="1452"/>
                        <a:pt x="3251" y="1469"/>
                      </a:cubicBezTo>
                      <a:cubicBezTo>
                        <a:pt x="3219" y="1492"/>
                        <a:pt x="3204" y="1503"/>
                        <a:pt x="3172" y="1526"/>
                      </a:cubicBezTo>
                      <a:cubicBezTo>
                        <a:pt x="3141" y="1504"/>
                        <a:pt x="3125" y="1493"/>
                        <a:pt x="3093" y="1471"/>
                      </a:cubicBezTo>
                      <a:cubicBezTo>
                        <a:pt x="3121" y="1439"/>
                        <a:pt x="3134" y="1423"/>
                        <a:pt x="3161" y="1390"/>
                      </a:cubicBezTo>
                      <a:cubicBezTo>
                        <a:pt x="3205" y="1380"/>
                        <a:pt x="3227" y="1374"/>
                        <a:pt x="3270" y="1363"/>
                      </a:cubicBezTo>
                      <a:cubicBezTo>
                        <a:pt x="3257" y="1332"/>
                        <a:pt x="3250" y="1317"/>
                        <a:pt x="3237" y="1286"/>
                      </a:cubicBezTo>
                      <a:cubicBezTo>
                        <a:pt x="3181" y="1242"/>
                        <a:pt x="3154" y="1220"/>
                        <a:pt x="3098" y="1176"/>
                      </a:cubicBezTo>
                      <a:cubicBezTo>
                        <a:pt x="3064" y="1164"/>
                        <a:pt x="3047" y="1157"/>
                        <a:pt x="3012" y="1145"/>
                      </a:cubicBezTo>
                      <a:cubicBezTo>
                        <a:pt x="3001" y="1170"/>
                        <a:pt x="2995" y="1183"/>
                        <a:pt x="2983" y="1209"/>
                      </a:cubicBezTo>
                      <a:cubicBezTo>
                        <a:pt x="2966" y="1201"/>
                        <a:pt x="2958" y="1198"/>
                        <a:pt x="2940" y="1190"/>
                      </a:cubicBezTo>
                      <a:cubicBezTo>
                        <a:pt x="2927" y="1124"/>
                        <a:pt x="2920" y="1090"/>
                        <a:pt x="2906" y="1024"/>
                      </a:cubicBezTo>
                      <a:cubicBezTo>
                        <a:pt x="2908" y="986"/>
                        <a:pt x="2909" y="967"/>
                        <a:pt x="2911" y="929"/>
                      </a:cubicBezTo>
                      <a:cubicBezTo>
                        <a:pt x="2935" y="911"/>
                        <a:pt x="2947" y="902"/>
                        <a:pt x="2971" y="883"/>
                      </a:cubicBezTo>
                      <a:cubicBezTo>
                        <a:pt x="2992" y="898"/>
                        <a:pt x="3003" y="905"/>
                        <a:pt x="3025" y="920"/>
                      </a:cubicBezTo>
                      <a:cubicBezTo>
                        <a:pt x="3072" y="926"/>
                        <a:pt x="3096" y="929"/>
                        <a:pt x="3144" y="935"/>
                      </a:cubicBezTo>
                      <a:cubicBezTo>
                        <a:pt x="3136" y="887"/>
                        <a:pt x="3133" y="863"/>
                        <a:pt x="3125" y="816"/>
                      </a:cubicBezTo>
                      <a:cubicBezTo>
                        <a:pt x="3151" y="807"/>
                        <a:pt x="3164" y="802"/>
                        <a:pt x="3189" y="793"/>
                      </a:cubicBezTo>
                      <a:cubicBezTo>
                        <a:pt x="3178" y="765"/>
                        <a:pt x="3173" y="750"/>
                        <a:pt x="3162" y="722"/>
                      </a:cubicBezTo>
                      <a:cubicBezTo>
                        <a:pt x="3154" y="676"/>
                        <a:pt x="3150" y="654"/>
                        <a:pt x="3143" y="608"/>
                      </a:cubicBezTo>
                      <a:cubicBezTo>
                        <a:pt x="3122" y="577"/>
                        <a:pt x="3111" y="561"/>
                        <a:pt x="3090" y="529"/>
                      </a:cubicBezTo>
                      <a:cubicBezTo>
                        <a:pt x="3130" y="542"/>
                        <a:pt x="3150" y="549"/>
                        <a:pt x="3189" y="561"/>
                      </a:cubicBezTo>
                      <a:cubicBezTo>
                        <a:pt x="3215" y="562"/>
                        <a:pt x="3227" y="562"/>
                        <a:pt x="3252" y="563"/>
                      </a:cubicBezTo>
                      <a:cubicBezTo>
                        <a:pt x="3237" y="522"/>
                        <a:pt x="3229" y="502"/>
                        <a:pt x="3213" y="461"/>
                      </a:cubicBezTo>
                      <a:cubicBezTo>
                        <a:pt x="3185" y="434"/>
                        <a:pt x="3170" y="420"/>
                        <a:pt x="3141" y="393"/>
                      </a:cubicBezTo>
                      <a:cubicBezTo>
                        <a:pt x="3076" y="392"/>
                        <a:pt x="3043" y="391"/>
                        <a:pt x="2978" y="389"/>
                      </a:cubicBezTo>
                      <a:cubicBezTo>
                        <a:pt x="2977" y="358"/>
                        <a:pt x="2976" y="343"/>
                        <a:pt x="2976" y="312"/>
                      </a:cubicBezTo>
                      <a:cubicBezTo>
                        <a:pt x="2936" y="304"/>
                        <a:pt x="2916" y="299"/>
                        <a:pt x="2876" y="291"/>
                      </a:cubicBezTo>
                      <a:cubicBezTo>
                        <a:pt x="2878" y="255"/>
                        <a:pt x="2879" y="237"/>
                        <a:pt x="2880" y="202"/>
                      </a:cubicBezTo>
                      <a:cubicBezTo>
                        <a:pt x="2840" y="196"/>
                        <a:pt x="2820" y="193"/>
                        <a:pt x="2781" y="187"/>
                      </a:cubicBezTo>
                      <a:cubicBezTo>
                        <a:pt x="2782" y="153"/>
                        <a:pt x="2783" y="137"/>
                        <a:pt x="2785" y="103"/>
                      </a:cubicBezTo>
                      <a:cubicBezTo>
                        <a:pt x="2767" y="62"/>
                        <a:pt x="2757" y="41"/>
                        <a:pt x="2739" y="0"/>
                      </a:cubicBezTo>
                      <a:cubicBezTo>
                        <a:pt x="2705" y="30"/>
                        <a:pt x="2688" y="45"/>
                        <a:pt x="2654" y="75"/>
                      </a:cubicBezTo>
                      <a:cubicBezTo>
                        <a:pt x="2633" y="159"/>
                        <a:pt x="2622" y="200"/>
                        <a:pt x="2601" y="283"/>
                      </a:cubicBezTo>
                      <a:cubicBezTo>
                        <a:pt x="2554" y="313"/>
                        <a:pt x="2531" y="327"/>
                        <a:pt x="2485" y="357"/>
                      </a:cubicBezTo>
                      <a:cubicBezTo>
                        <a:pt x="2474" y="326"/>
                        <a:pt x="2468" y="310"/>
                        <a:pt x="2457" y="278"/>
                      </a:cubicBezTo>
                      <a:cubicBezTo>
                        <a:pt x="2404" y="296"/>
                        <a:pt x="2377" y="304"/>
                        <a:pt x="2324" y="321"/>
                      </a:cubicBezTo>
                      <a:cubicBezTo>
                        <a:pt x="2319" y="333"/>
                        <a:pt x="2316" y="339"/>
                        <a:pt x="2310" y="351"/>
                      </a:cubicBezTo>
                      <a:cubicBezTo>
                        <a:pt x="2268" y="349"/>
                        <a:pt x="2247" y="348"/>
                        <a:pt x="2205" y="347"/>
                      </a:cubicBezTo>
                      <a:cubicBezTo>
                        <a:pt x="2188" y="325"/>
                        <a:pt x="2180" y="314"/>
                        <a:pt x="2164" y="292"/>
                      </a:cubicBezTo>
                      <a:cubicBezTo>
                        <a:pt x="2107" y="342"/>
                        <a:pt x="2078" y="367"/>
                        <a:pt x="2021" y="417"/>
                      </a:cubicBezTo>
                      <a:cubicBezTo>
                        <a:pt x="1992" y="401"/>
                        <a:pt x="1977" y="394"/>
                        <a:pt x="1948" y="378"/>
                      </a:cubicBezTo>
                      <a:cubicBezTo>
                        <a:pt x="1899" y="426"/>
                        <a:pt x="1874" y="450"/>
                        <a:pt x="1825" y="498"/>
                      </a:cubicBezTo>
                      <a:cubicBezTo>
                        <a:pt x="1792" y="518"/>
                        <a:pt x="1775" y="528"/>
                        <a:pt x="1742" y="547"/>
                      </a:cubicBezTo>
                      <a:cubicBezTo>
                        <a:pt x="1706" y="522"/>
                        <a:pt x="1688" y="509"/>
                        <a:pt x="1652" y="484"/>
                      </a:cubicBezTo>
                      <a:cubicBezTo>
                        <a:pt x="1612" y="456"/>
                        <a:pt x="1591" y="442"/>
                        <a:pt x="1551" y="414"/>
                      </a:cubicBezTo>
                      <a:cubicBezTo>
                        <a:pt x="1535" y="427"/>
                        <a:pt x="1527" y="434"/>
                        <a:pt x="1512" y="447"/>
                      </a:cubicBezTo>
                      <a:cubicBezTo>
                        <a:pt x="1470" y="457"/>
                        <a:pt x="1448" y="462"/>
                        <a:pt x="1406" y="472"/>
                      </a:cubicBezTo>
                      <a:cubicBezTo>
                        <a:pt x="1380" y="449"/>
                        <a:pt x="1367" y="438"/>
                        <a:pt x="1341" y="415"/>
                      </a:cubicBezTo>
                      <a:cubicBezTo>
                        <a:pt x="1319" y="409"/>
                        <a:pt x="1308" y="406"/>
                        <a:pt x="1286" y="400"/>
                      </a:cubicBezTo>
                      <a:cubicBezTo>
                        <a:pt x="1270" y="421"/>
                        <a:pt x="1263" y="431"/>
                        <a:pt x="1247" y="452"/>
                      </a:cubicBezTo>
                      <a:cubicBezTo>
                        <a:pt x="1213" y="428"/>
                        <a:pt x="1197" y="417"/>
                        <a:pt x="1164" y="394"/>
                      </a:cubicBezTo>
                      <a:cubicBezTo>
                        <a:pt x="1150" y="426"/>
                        <a:pt x="1143" y="442"/>
                        <a:pt x="1129" y="475"/>
                      </a:cubicBezTo>
                      <a:cubicBezTo>
                        <a:pt x="1151" y="521"/>
                        <a:pt x="1162" y="544"/>
                        <a:pt x="1185" y="591"/>
                      </a:cubicBezTo>
                      <a:cubicBezTo>
                        <a:pt x="1183" y="626"/>
                        <a:pt x="1182" y="644"/>
                        <a:pt x="1180" y="679"/>
                      </a:cubicBezTo>
                      <a:cubicBezTo>
                        <a:pt x="1214" y="686"/>
                        <a:pt x="1231" y="689"/>
                        <a:pt x="1265" y="696"/>
                      </a:cubicBezTo>
                      <a:cubicBezTo>
                        <a:pt x="1267" y="769"/>
                        <a:pt x="1267" y="806"/>
                        <a:pt x="1268" y="879"/>
                      </a:cubicBezTo>
                      <a:cubicBezTo>
                        <a:pt x="1250" y="899"/>
                        <a:pt x="1241" y="909"/>
                        <a:pt x="1222" y="929"/>
                      </a:cubicBezTo>
                      <a:cubicBezTo>
                        <a:pt x="1236" y="951"/>
                        <a:pt x="1243" y="962"/>
                        <a:pt x="1256" y="984"/>
                      </a:cubicBezTo>
                      <a:cubicBezTo>
                        <a:pt x="1236" y="997"/>
                        <a:pt x="1226" y="1004"/>
                        <a:pt x="1205" y="1017"/>
                      </a:cubicBezTo>
                      <a:cubicBezTo>
                        <a:pt x="1194" y="1056"/>
                        <a:pt x="1188" y="1076"/>
                        <a:pt x="1176" y="1115"/>
                      </a:cubicBezTo>
                      <a:cubicBezTo>
                        <a:pt x="1111" y="1168"/>
                        <a:pt x="1079" y="1194"/>
                        <a:pt x="1015" y="1247"/>
                      </a:cubicBezTo>
                      <a:cubicBezTo>
                        <a:pt x="992" y="1264"/>
                        <a:pt x="980" y="1273"/>
                        <a:pt x="957" y="1290"/>
                      </a:cubicBezTo>
                      <a:cubicBezTo>
                        <a:pt x="923" y="1288"/>
                        <a:pt x="906" y="1287"/>
                        <a:pt x="872" y="1285"/>
                      </a:cubicBezTo>
                      <a:cubicBezTo>
                        <a:pt x="933" y="1333"/>
                        <a:pt x="964" y="1358"/>
                        <a:pt x="1025" y="1406"/>
                      </a:cubicBezTo>
                      <a:cubicBezTo>
                        <a:pt x="1011" y="1433"/>
                        <a:pt x="1004" y="1447"/>
                        <a:pt x="990" y="1474"/>
                      </a:cubicBezTo>
                      <a:cubicBezTo>
                        <a:pt x="994" y="1493"/>
                        <a:pt x="996" y="1502"/>
                        <a:pt x="1000" y="1521"/>
                      </a:cubicBezTo>
                      <a:cubicBezTo>
                        <a:pt x="977" y="1534"/>
                        <a:pt x="966" y="1540"/>
                        <a:pt x="943" y="1553"/>
                      </a:cubicBezTo>
                      <a:cubicBezTo>
                        <a:pt x="927" y="1608"/>
                        <a:pt x="920" y="1636"/>
                        <a:pt x="904" y="1691"/>
                      </a:cubicBezTo>
                      <a:cubicBezTo>
                        <a:pt x="854" y="1674"/>
                        <a:pt x="829" y="1665"/>
                        <a:pt x="778" y="1648"/>
                      </a:cubicBezTo>
                      <a:cubicBezTo>
                        <a:pt x="754" y="1649"/>
                        <a:pt x="742" y="1649"/>
                        <a:pt x="717" y="1650"/>
                      </a:cubicBezTo>
                      <a:cubicBezTo>
                        <a:pt x="728" y="1716"/>
                        <a:pt x="733" y="1749"/>
                        <a:pt x="744" y="1815"/>
                      </a:cubicBezTo>
                      <a:cubicBezTo>
                        <a:pt x="775" y="1828"/>
                        <a:pt x="791" y="1835"/>
                        <a:pt x="822" y="1849"/>
                      </a:cubicBezTo>
                      <a:lnTo>
                        <a:pt x="818" y="2023"/>
                      </a:lnTo>
                      <a:cubicBezTo>
                        <a:pt x="789" y="2007"/>
                        <a:pt x="775" y="2000"/>
                        <a:pt x="747" y="1984"/>
                      </a:cubicBezTo>
                      <a:cubicBezTo>
                        <a:pt x="698" y="2071"/>
                        <a:pt x="673" y="2115"/>
                        <a:pt x="624" y="2202"/>
                      </a:cubicBezTo>
                      <a:cubicBezTo>
                        <a:pt x="590" y="2207"/>
                        <a:pt x="573" y="2209"/>
                        <a:pt x="538" y="2214"/>
                      </a:cubicBezTo>
                      <a:cubicBezTo>
                        <a:pt x="489" y="2192"/>
                        <a:pt x="464" y="2181"/>
                        <a:pt x="414" y="2159"/>
                      </a:cubicBezTo>
                      <a:cubicBezTo>
                        <a:pt x="386" y="2136"/>
                        <a:pt x="372" y="2124"/>
                        <a:pt x="344" y="2101"/>
                      </a:cubicBezTo>
                      <a:cubicBezTo>
                        <a:pt x="336" y="2112"/>
                        <a:pt x="332" y="2118"/>
                        <a:pt x="324" y="2129"/>
                      </a:cubicBezTo>
                      <a:cubicBezTo>
                        <a:pt x="326" y="2187"/>
                        <a:pt x="327" y="2216"/>
                        <a:pt x="328" y="2274"/>
                      </a:cubicBezTo>
                      <a:cubicBezTo>
                        <a:pt x="266" y="2288"/>
                        <a:pt x="236" y="2295"/>
                        <a:pt x="174" y="2309"/>
                      </a:cubicBezTo>
                      <a:cubicBezTo>
                        <a:pt x="151" y="2296"/>
                        <a:pt x="139" y="2289"/>
                        <a:pt x="115" y="2276"/>
                      </a:cubicBezTo>
                      <a:cubicBezTo>
                        <a:pt x="69" y="2319"/>
                        <a:pt x="46" y="2340"/>
                        <a:pt x="0" y="2383"/>
                      </a:cubicBezTo>
                      <a:cubicBezTo>
                        <a:pt x="17" y="2435"/>
                        <a:pt x="25" y="2461"/>
                        <a:pt x="41" y="2514"/>
                      </a:cubicBezTo>
                      <a:cubicBezTo>
                        <a:pt x="80" y="2512"/>
                        <a:pt x="100" y="2511"/>
                        <a:pt x="139" y="2509"/>
                      </a:cubicBezTo>
                      <a:cubicBezTo>
                        <a:pt x="159" y="2529"/>
                        <a:pt x="169" y="2540"/>
                        <a:pt x="190" y="2560"/>
                      </a:cubicBezTo>
                      <a:cubicBezTo>
                        <a:pt x="177" y="2577"/>
                        <a:pt x="170" y="2586"/>
                        <a:pt x="157" y="2603"/>
                      </a:cubicBezTo>
                      <a:cubicBezTo>
                        <a:pt x="194" y="2646"/>
                        <a:pt x="212" y="2667"/>
                        <a:pt x="248" y="2709"/>
                      </a:cubicBezTo>
                      <a:cubicBezTo>
                        <a:pt x="281" y="2690"/>
                        <a:pt x="297" y="2681"/>
                        <a:pt x="330" y="2663"/>
                      </a:cubicBezTo>
                      <a:cubicBezTo>
                        <a:pt x="320" y="2630"/>
                        <a:pt x="314" y="2613"/>
                        <a:pt x="304" y="2580"/>
                      </a:cubicBezTo>
                      <a:cubicBezTo>
                        <a:pt x="322" y="2572"/>
                        <a:pt x="330" y="2568"/>
                        <a:pt x="348" y="2560"/>
                      </a:cubicBezTo>
                      <a:cubicBezTo>
                        <a:pt x="399" y="2559"/>
                        <a:pt x="424" y="2558"/>
                        <a:pt x="476" y="2558"/>
                      </a:cubicBezTo>
                      <a:cubicBezTo>
                        <a:pt x="523" y="2538"/>
                        <a:pt x="547" y="2528"/>
                        <a:pt x="594" y="2508"/>
                      </a:cubicBezTo>
                      <a:cubicBezTo>
                        <a:pt x="618" y="2519"/>
                        <a:pt x="630" y="2524"/>
                        <a:pt x="653" y="2535"/>
                      </a:cubicBezTo>
                      <a:cubicBezTo>
                        <a:pt x="681" y="2528"/>
                        <a:pt x="694" y="2524"/>
                        <a:pt x="722" y="2517"/>
                      </a:cubicBezTo>
                      <a:cubicBezTo>
                        <a:pt x="796" y="2533"/>
                        <a:pt x="833" y="2542"/>
                        <a:pt x="908" y="2558"/>
                      </a:cubicBezTo>
                      <a:cubicBezTo>
                        <a:pt x="941" y="2544"/>
                        <a:pt x="957" y="2537"/>
                        <a:pt x="990" y="2523"/>
                      </a:cubicBezTo>
                      <a:cubicBezTo>
                        <a:pt x="1011" y="2576"/>
                        <a:pt x="1021" y="2602"/>
                        <a:pt x="1043" y="2654"/>
                      </a:cubicBezTo>
                      <a:cubicBezTo>
                        <a:pt x="1047" y="2706"/>
                        <a:pt x="1049" y="2731"/>
                        <a:pt x="1053" y="2783"/>
                      </a:cubicBezTo>
                      <a:cubicBezTo>
                        <a:pt x="1083" y="2780"/>
                        <a:pt x="1098" y="2779"/>
                        <a:pt x="1127" y="2776"/>
                      </a:cubicBezTo>
                      <a:cubicBezTo>
                        <a:pt x="1176" y="2784"/>
                        <a:pt x="1200" y="2787"/>
                        <a:pt x="1248" y="2795"/>
                      </a:cubicBezTo>
                      <a:cubicBezTo>
                        <a:pt x="1250" y="2844"/>
                        <a:pt x="1251" y="2869"/>
                        <a:pt x="1253" y="2918"/>
                      </a:cubicBezTo>
                      <a:cubicBezTo>
                        <a:pt x="1311" y="2937"/>
                        <a:pt x="1339" y="2947"/>
                        <a:pt x="1397" y="2967"/>
                      </a:cubicBezTo>
                      <a:cubicBezTo>
                        <a:pt x="1390" y="2999"/>
                        <a:pt x="1387" y="3015"/>
                        <a:pt x="1380" y="3047"/>
                      </a:cubicBezTo>
                      <a:cubicBezTo>
                        <a:pt x="1472" y="3067"/>
                        <a:pt x="1518" y="3077"/>
                        <a:pt x="1610" y="3096"/>
                      </a:cubicBezTo>
                      <a:cubicBezTo>
                        <a:pt x="1678" y="3067"/>
                        <a:pt x="1712" y="3053"/>
                        <a:pt x="1781" y="3024"/>
                      </a:cubicBezTo>
                      <a:cubicBezTo>
                        <a:pt x="1825" y="3021"/>
                        <a:pt x="1848" y="3020"/>
                        <a:pt x="1892" y="3018"/>
                      </a:cubicBezTo>
                      <a:cubicBezTo>
                        <a:pt x="1890" y="3053"/>
                        <a:pt x="1889" y="3070"/>
                        <a:pt x="1887" y="3105"/>
                      </a:cubicBezTo>
                      <a:cubicBezTo>
                        <a:pt x="1898" y="3084"/>
                        <a:pt x="1903" y="3074"/>
                        <a:pt x="1915" y="3054"/>
                      </a:cubicBezTo>
                      <a:cubicBezTo>
                        <a:pt x="1970" y="3045"/>
                        <a:pt x="1997" y="3041"/>
                        <a:pt x="2052" y="3032"/>
                      </a:cubicBezTo>
                      <a:cubicBezTo>
                        <a:pt x="2056" y="3011"/>
                        <a:pt x="2058" y="3000"/>
                        <a:pt x="2062" y="2980"/>
                      </a:cubicBezTo>
                      <a:cubicBezTo>
                        <a:pt x="2106" y="2977"/>
                        <a:pt x="2129" y="2976"/>
                        <a:pt x="2174" y="2973"/>
                      </a:cubicBezTo>
                      <a:cubicBezTo>
                        <a:pt x="2176" y="2929"/>
                        <a:pt x="2178" y="2907"/>
                        <a:pt x="2181" y="2863"/>
                      </a:cubicBezTo>
                      <a:cubicBezTo>
                        <a:pt x="2201" y="2814"/>
                        <a:pt x="2211" y="2790"/>
                        <a:pt x="2232" y="2742"/>
                      </a:cubicBezTo>
                      <a:cubicBezTo>
                        <a:pt x="2313" y="2748"/>
                        <a:pt x="2354" y="2751"/>
                        <a:pt x="2436" y="2757"/>
                      </a:cubicBezTo>
                      <a:cubicBezTo>
                        <a:pt x="2446" y="2720"/>
                        <a:pt x="2451" y="2701"/>
                        <a:pt x="2461" y="2664"/>
                      </a:cubicBezTo>
                      <a:cubicBezTo>
                        <a:pt x="2430" y="2670"/>
                        <a:pt x="2415" y="2673"/>
                        <a:pt x="2385" y="2679"/>
                      </a:cubicBezTo>
                      <a:cubicBezTo>
                        <a:pt x="2361" y="2673"/>
                        <a:pt x="2348" y="2670"/>
                        <a:pt x="2324" y="2665"/>
                      </a:cubicBezTo>
                      <a:cubicBezTo>
                        <a:pt x="2326" y="2627"/>
                        <a:pt x="2327" y="2609"/>
                        <a:pt x="2330" y="2571"/>
                      </a:cubicBezTo>
                      <a:cubicBezTo>
                        <a:pt x="2318" y="2559"/>
                        <a:pt x="2312" y="2553"/>
                        <a:pt x="2301" y="2541"/>
                      </a:cubicBezTo>
                      <a:cubicBezTo>
                        <a:pt x="2311" y="2530"/>
                        <a:pt x="2317" y="2524"/>
                        <a:pt x="2327" y="2513"/>
                      </a:cubicBezTo>
                      <a:cubicBezTo>
                        <a:pt x="2333" y="2466"/>
                        <a:pt x="2336" y="2443"/>
                        <a:pt x="2341" y="2397"/>
                      </a:cubicBezTo>
                      <a:cubicBezTo>
                        <a:pt x="2371" y="2389"/>
                        <a:pt x="2387" y="2385"/>
                        <a:pt x="2417" y="2376"/>
                      </a:cubicBezTo>
                      <a:cubicBezTo>
                        <a:pt x="2471" y="2383"/>
                        <a:pt x="2499" y="2387"/>
                        <a:pt x="2553" y="2393"/>
                      </a:cubicBezTo>
                    </a:path>
                  </a:pathLst>
                </a:custGeom>
                <a:solidFill>
                  <a:srgbClr val="9999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pułtuski"/>
                <p:cNvSpPr>
                  <a:spLocks/>
                </p:cNvSpPr>
                <p:nvPr/>
              </p:nvSpPr>
              <p:spPr bwMode="auto">
                <a:xfrm>
                  <a:off x="2622560" y="1998534"/>
                  <a:ext cx="1111767" cy="758825"/>
                </a:xfrm>
                <a:custGeom>
                  <a:avLst/>
                  <a:gdLst>
                    <a:gd name="T0" fmla="*/ 3140 w 3465"/>
                    <a:gd name="T1" fmla="*/ 1442 h 2370"/>
                    <a:gd name="T2" fmla="*/ 3187 w 3465"/>
                    <a:gd name="T3" fmla="*/ 1363 h 2370"/>
                    <a:gd name="T4" fmla="*/ 3069 w 3465"/>
                    <a:gd name="T5" fmla="*/ 1174 h 2370"/>
                    <a:gd name="T6" fmla="*/ 3212 w 3465"/>
                    <a:gd name="T7" fmla="*/ 1136 h 2370"/>
                    <a:gd name="T8" fmla="*/ 3402 w 3465"/>
                    <a:gd name="T9" fmla="*/ 906 h 2370"/>
                    <a:gd name="T10" fmla="*/ 3419 w 3465"/>
                    <a:gd name="T11" fmla="*/ 818 h 2370"/>
                    <a:gd name="T12" fmla="*/ 3462 w 3465"/>
                    <a:gd name="T13" fmla="*/ 585 h 2370"/>
                    <a:gd name="T14" fmla="*/ 3382 w 3465"/>
                    <a:gd name="T15" fmla="*/ 480 h 2370"/>
                    <a:gd name="T16" fmla="*/ 3234 w 3465"/>
                    <a:gd name="T17" fmla="*/ 347 h 2370"/>
                    <a:gd name="T18" fmla="*/ 3067 w 3465"/>
                    <a:gd name="T19" fmla="*/ 385 h 2370"/>
                    <a:gd name="T20" fmla="*/ 2753 w 3465"/>
                    <a:gd name="T21" fmla="*/ 431 h 2370"/>
                    <a:gd name="T22" fmla="*/ 2597 w 3465"/>
                    <a:gd name="T23" fmla="*/ 492 h 2370"/>
                    <a:gd name="T24" fmla="*/ 2577 w 3465"/>
                    <a:gd name="T25" fmla="*/ 272 h 2370"/>
                    <a:gd name="T26" fmla="*/ 2381 w 3465"/>
                    <a:gd name="T27" fmla="*/ 159 h 2370"/>
                    <a:gd name="T28" fmla="*/ 2155 w 3465"/>
                    <a:gd name="T29" fmla="*/ 156 h 2370"/>
                    <a:gd name="T30" fmla="*/ 2045 w 3465"/>
                    <a:gd name="T31" fmla="*/ 308 h 2370"/>
                    <a:gd name="T32" fmla="*/ 1802 w 3465"/>
                    <a:gd name="T33" fmla="*/ 309 h 2370"/>
                    <a:gd name="T34" fmla="*/ 1537 w 3465"/>
                    <a:gd name="T35" fmla="*/ 272 h 2370"/>
                    <a:gd name="T36" fmla="*/ 1384 w 3465"/>
                    <a:gd name="T37" fmla="*/ 143 h 2370"/>
                    <a:gd name="T38" fmla="*/ 1281 w 3465"/>
                    <a:gd name="T39" fmla="*/ 0 h 2370"/>
                    <a:gd name="T40" fmla="*/ 1163 w 3465"/>
                    <a:gd name="T41" fmla="*/ 85 h 2370"/>
                    <a:gd name="T42" fmla="*/ 1165 w 3465"/>
                    <a:gd name="T43" fmla="*/ 326 h 2370"/>
                    <a:gd name="T44" fmla="*/ 961 w 3465"/>
                    <a:gd name="T45" fmla="*/ 287 h 2370"/>
                    <a:gd name="T46" fmla="*/ 860 w 3465"/>
                    <a:gd name="T47" fmla="*/ 379 h 2370"/>
                    <a:gd name="T48" fmla="*/ 726 w 3465"/>
                    <a:gd name="T49" fmla="*/ 392 h 2370"/>
                    <a:gd name="T50" fmla="*/ 584 w 3465"/>
                    <a:gd name="T51" fmla="*/ 334 h 2370"/>
                    <a:gd name="T52" fmla="*/ 485 w 3465"/>
                    <a:gd name="T53" fmla="*/ 396 h 2370"/>
                    <a:gd name="T54" fmla="*/ 426 w 3465"/>
                    <a:gd name="T55" fmla="*/ 485 h 2370"/>
                    <a:gd name="T56" fmla="*/ 410 w 3465"/>
                    <a:gd name="T57" fmla="*/ 716 h 2370"/>
                    <a:gd name="T58" fmla="*/ 221 w 3465"/>
                    <a:gd name="T59" fmla="*/ 782 h 2370"/>
                    <a:gd name="T60" fmla="*/ 167 w 3465"/>
                    <a:gd name="T61" fmla="*/ 911 h 2370"/>
                    <a:gd name="T62" fmla="*/ 75 w 3465"/>
                    <a:gd name="T63" fmla="*/ 949 h 2370"/>
                    <a:gd name="T64" fmla="*/ 0 w 3465"/>
                    <a:gd name="T65" fmla="*/ 1012 h 2370"/>
                    <a:gd name="T66" fmla="*/ 67 w 3465"/>
                    <a:gd name="T67" fmla="*/ 1127 h 2370"/>
                    <a:gd name="T68" fmla="*/ 3 w 3465"/>
                    <a:gd name="T69" fmla="*/ 1208 h 2370"/>
                    <a:gd name="T70" fmla="*/ 30 w 3465"/>
                    <a:gd name="T71" fmla="*/ 1411 h 2370"/>
                    <a:gd name="T72" fmla="*/ 24 w 3465"/>
                    <a:gd name="T73" fmla="*/ 1526 h 2370"/>
                    <a:gd name="T74" fmla="*/ 182 w 3465"/>
                    <a:gd name="T75" fmla="*/ 1505 h 2370"/>
                    <a:gd name="T76" fmla="*/ 276 w 3465"/>
                    <a:gd name="T77" fmla="*/ 1421 h 2370"/>
                    <a:gd name="T78" fmla="*/ 467 w 3465"/>
                    <a:gd name="T79" fmla="*/ 1322 h 2370"/>
                    <a:gd name="T80" fmla="*/ 626 w 3465"/>
                    <a:gd name="T81" fmla="*/ 1399 h 2370"/>
                    <a:gd name="T82" fmla="*/ 848 w 3465"/>
                    <a:gd name="T83" fmla="*/ 1418 h 2370"/>
                    <a:gd name="T84" fmla="*/ 833 w 3465"/>
                    <a:gd name="T85" fmla="*/ 1589 h 2370"/>
                    <a:gd name="T86" fmla="*/ 967 w 3465"/>
                    <a:gd name="T87" fmla="*/ 1693 h 2370"/>
                    <a:gd name="T88" fmla="*/ 1110 w 3465"/>
                    <a:gd name="T89" fmla="*/ 1832 h 2370"/>
                    <a:gd name="T90" fmla="*/ 1237 w 3465"/>
                    <a:gd name="T91" fmla="*/ 2061 h 2370"/>
                    <a:gd name="T92" fmla="*/ 1484 w 3465"/>
                    <a:gd name="T93" fmla="*/ 2272 h 2370"/>
                    <a:gd name="T94" fmla="*/ 1634 w 3465"/>
                    <a:gd name="T95" fmla="*/ 2296 h 2370"/>
                    <a:gd name="T96" fmla="*/ 1712 w 3465"/>
                    <a:gd name="T97" fmla="*/ 2297 h 2370"/>
                    <a:gd name="T98" fmla="*/ 1905 w 3465"/>
                    <a:gd name="T99" fmla="*/ 2301 h 2370"/>
                    <a:gd name="T100" fmla="*/ 1981 w 3465"/>
                    <a:gd name="T101" fmla="*/ 2238 h 2370"/>
                    <a:gd name="T102" fmla="*/ 2115 w 3465"/>
                    <a:gd name="T103" fmla="*/ 2127 h 2370"/>
                    <a:gd name="T104" fmla="*/ 2203 w 3465"/>
                    <a:gd name="T105" fmla="*/ 2168 h 2370"/>
                    <a:gd name="T106" fmla="*/ 2312 w 3465"/>
                    <a:gd name="T107" fmla="*/ 2165 h 2370"/>
                    <a:gd name="T108" fmla="*/ 2525 w 3465"/>
                    <a:gd name="T109" fmla="*/ 2163 h 2370"/>
                    <a:gd name="T110" fmla="*/ 2541 w 3465"/>
                    <a:gd name="T111" fmla="*/ 1990 h 2370"/>
                    <a:gd name="T112" fmla="*/ 2735 w 3465"/>
                    <a:gd name="T113" fmla="*/ 2103 h 2370"/>
                    <a:gd name="T114" fmla="*/ 2944 w 3465"/>
                    <a:gd name="T115" fmla="*/ 1873 h 2370"/>
                    <a:gd name="T116" fmla="*/ 3019 w 3465"/>
                    <a:gd name="T117" fmla="*/ 1738 h 2370"/>
                    <a:gd name="T118" fmla="*/ 2914 w 3465"/>
                    <a:gd name="T119" fmla="*/ 1539 h 2370"/>
                    <a:gd name="T120" fmla="*/ 3101 w 3465"/>
                    <a:gd name="T121" fmla="*/ 1580 h 2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465" h="2370">
                      <a:moveTo>
                        <a:pt x="3101" y="1580"/>
                      </a:moveTo>
                      <a:cubicBezTo>
                        <a:pt x="3117" y="1525"/>
                        <a:pt x="3124" y="1497"/>
                        <a:pt x="3140" y="1442"/>
                      </a:cubicBezTo>
                      <a:cubicBezTo>
                        <a:pt x="3163" y="1429"/>
                        <a:pt x="3174" y="1423"/>
                        <a:pt x="3197" y="1410"/>
                      </a:cubicBezTo>
                      <a:cubicBezTo>
                        <a:pt x="3193" y="1391"/>
                        <a:pt x="3191" y="1382"/>
                        <a:pt x="3187" y="1363"/>
                      </a:cubicBezTo>
                      <a:cubicBezTo>
                        <a:pt x="3201" y="1336"/>
                        <a:pt x="3208" y="1322"/>
                        <a:pt x="3222" y="1295"/>
                      </a:cubicBezTo>
                      <a:cubicBezTo>
                        <a:pt x="3161" y="1247"/>
                        <a:pt x="3130" y="1222"/>
                        <a:pt x="3069" y="1174"/>
                      </a:cubicBezTo>
                      <a:cubicBezTo>
                        <a:pt x="3103" y="1176"/>
                        <a:pt x="3120" y="1177"/>
                        <a:pt x="3154" y="1179"/>
                      </a:cubicBezTo>
                      <a:cubicBezTo>
                        <a:pt x="3177" y="1162"/>
                        <a:pt x="3189" y="1153"/>
                        <a:pt x="3212" y="1136"/>
                      </a:cubicBezTo>
                      <a:cubicBezTo>
                        <a:pt x="3276" y="1083"/>
                        <a:pt x="3308" y="1057"/>
                        <a:pt x="3373" y="1004"/>
                      </a:cubicBezTo>
                      <a:cubicBezTo>
                        <a:pt x="3385" y="965"/>
                        <a:pt x="3391" y="945"/>
                        <a:pt x="3402" y="906"/>
                      </a:cubicBezTo>
                      <a:cubicBezTo>
                        <a:pt x="3423" y="893"/>
                        <a:pt x="3433" y="886"/>
                        <a:pt x="3453" y="873"/>
                      </a:cubicBezTo>
                      <a:cubicBezTo>
                        <a:pt x="3440" y="851"/>
                        <a:pt x="3433" y="840"/>
                        <a:pt x="3419" y="818"/>
                      </a:cubicBezTo>
                      <a:cubicBezTo>
                        <a:pt x="3438" y="798"/>
                        <a:pt x="3447" y="788"/>
                        <a:pt x="3465" y="768"/>
                      </a:cubicBezTo>
                      <a:cubicBezTo>
                        <a:pt x="3464" y="695"/>
                        <a:pt x="3464" y="658"/>
                        <a:pt x="3462" y="585"/>
                      </a:cubicBezTo>
                      <a:cubicBezTo>
                        <a:pt x="3428" y="578"/>
                        <a:pt x="3411" y="575"/>
                        <a:pt x="3377" y="568"/>
                      </a:cubicBezTo>
                      <a:cubicBezTo>
                        <a:pt x="3379" y="533"/>
                        <a:pt x="3380" y="515"/>
                        <a:pt x="3382" y="480"/>
                      </a:cubicBezTo>
                      <a:cubicBezTo>
                        <a:pt x="3359" y="433"/>
                        <a:pt x="3348" y="410"/>
                        <a:pt x="3326" y="364"/>
                      </a:cubicBezTo>
                      <a:cubicBezTo>
                        <a:pt x="3289" y="357"/>
                        <a:pt x="3271" y="354"/>
                        <a:pt x="3234" y="347"/>
                      </a:cubicBezTo>
                      <a:cubicBezTo>
                        <a:pt x="3180" y="346"/>
                        <a:pt x="3153" y="346"/>
                        <a:pt x="3100" y="345"/>
                      </a:cubicBezTo>
                      <a:cubicBezTo>
                        <a:pt x="3087" y="361"/>
                        <a:pt x="3080" y="369"/>
                        <a:pt x="3067" y="385"/>
                      </a:cubicBezTo>
                      <a:cubicBezTo>
                        <a:pt x="3028" y="385"/>
                        <a:pt x="3008" y="385"/>
                        <a:pt x="2969" y="385"/>
                      </a:cubicBezTo>
                      <a:cubicBezTo>
                        <a:pt x="2882" y="404"/>
                        <a:pt x="2839" y="413"/>
                        <a:pt x="2753" y="431"/>
                      </a:cubicBezTo>
                      <a:cubicBezTo>
                        <a:pt x="2749" y="464"/>
                        <a:pt x="2746" y="480"/>
                        <a:pt x="2742" y="513"/>
                      </a:cubicBezTo>
                      <a:cubicBezTo>
                        <a:pt x="2684" y="505"/>
                        <a:pt x="2655" y="501"/>
                        <a:pt x="2597" y="492"/>
                      </a:cubicBezTo>
                      <a:cubicBezTo>
                        <a:pt x="2596" y="468"/>
                        <a:pt x="2595" y="457"/>
                        <a:pt x="2594" y="433"/>
                      </a:cubicBezTo>
                      <a:cubicBezTo>
                        <a:pt x="2587" y="369"/>
                        <a:pt x="2584" y="337"/>
                        <a:pt x="2577" y="272"/>
                      </a:cubicBezTo>
                      <a:cubicBezTo>
                        <a:pt x="2539" y="256"/>
                        <a:pt x="2519" y="247"/>
                        <a:pt x="2481" y="231"/>
                      </a:cubicBezTo>
                      <a:cubicBezTo>
                        <a:pt x="2441" y="202"/>
                        <a:pt x="2421" y="188"/>
                        <a:pt x="2381" y="159"/>
                      </a:cubicBezTo>
                      <a:cubicBezTo>
                        <a:pt x="2338" y="142"/>
                        <a:pt x="2316" y="133"/>
                        <a:pt x="2273" y="116"/>
                      </a:cubicBezTo>
                      <a:cubicBezTo>
                        <a:pt x="2226" y="132"/>
                        <a:pt x="2202" y="140"/>
                        <a:pt x="2155" y="156"/>
                      </a:cubicBezTo>
                      <a:cubicBezTo>
                        <a:pt x="2146" y="210"/>
                        <a:pt x="2141" y="236"/>
                        <a:pt x="2131" y="290"/>
                      </a:cubicBezTo>
                      <a:cubicBezTo>
                        <a:pt x="2097" y="297"/>
                        <a:pt x="2079" y="301"/>
                        <a:pt x="2045" y="308"/>
                      </a:cubicBezTo>
                      <a:cubicBezTo>
                        <a:pt x="2008" y="270"/>
                        <a:pt x="1989" y="251"/>
                        <a:pt x="1952" y="213"/>
                      </a:cubicBezTo>
                      <a:cubicBezTo>
                        <a:pt x="1892" y="251"/>
                        <a:pt x="1862" y="270"/>
                        <a:pt x="1802" y="309"/>
                      </a:cubicBezTo>
                      <a:cubicBezTo>
                        <a:pt x="1718" y="336"/>
                        <a:pt x="1676" y="349"/>
                        <a:pt x="1593" y="376"/>
                      </a:cubicBezTo>
                      <a:cubicBezTo>
                        <a:pt x="1570" y="334"/>
                        <a:pt x="1559" y="313"/>
                        <a:pt x="1537" y="272"/>
                      </a:cubicBezTo>
                      <a:cubicBezTo>
                        <a:pt x="1508" y="265"/>
                        <a:pt x="1493" y="262"/>
                        <a:pt x="1465" y="255"/>
                      </a:cubicBezTo>
                      <a:cubicBezTo>
                        <a:pt x="1433" y="210"/>
                        <a:pt x="1417" y="188"/>
                        <a:pt x="1384" y="143"/>
                      </a:cubicBezTo>
                      <a:cubicBezTo>
                        <a:pt x="1370" y="95"/>
                        <a:pt x="1362" y="70"/>
                        <a:pt x="1347" y="22"/>
                      </a:cubicBezTo>
                      <a:cubicBezTo>
                        <a:pt x="1321" y="13"/>
                        <a:pt x="1308" y="9"/>
                        <a:pt x="1281" y="0"/>
                      </a:cubicBezTo>
                      <a:cubicBezTo>
                        <a:pt x="1268" y="22"/>
                        <a:pt x="1262" y="34"/>
                        <a:pt x="1249" y="56"/>
                      </a:cubicBezTo>
                      <a:cubicBezTo>
                        <a:pt x="1214" y="68"/>
                        <a:pt x="1197" y="74"/>
                        <a:pt x="1163" y="85"/>
                      </a:cubicBezTo>
                      <a:cubicBezTo>
                        <a:pt x="1186" y="169"/>
                        <a:pt x="1198" y="211"/>
                        <a:pt x="1220" y="295"/>
                      </a:cubicBezTo>
                      <a:cubicBezTo>
                        <a:pt x="1198" y="308"/>
                        <a:pt x="1187" y="314"/>
                        <a:pt x="1165" y="326"/>
                      </a:cubicBezTo>
                      <a:cubicBezTo>
                        <a:pt x="1147" y="351"/>
                        <a:pt x="1138" y="363"/>
                        <a:pt x="1120" y="387"/>
                      </a:cubicBezTo>
                      <a:cubicBezTo>
                        <a:pt x="1056" y="347"/>
                        <a:pt x="1024" y="327"/>
                        <a:pt x="961" y="287"/>
                      </a:cubicBezTo>
                      <a:cubicBezTo>
                        <a:pt x="936" y="302"/>
                        <a:pt x="923" y="309"/>
                        <a:pt x="899" y="324"/>
                      </a:cubicBezTo>
                      <a:cubicBezTo>
                        <a:pt x="883" y="346"/>
                        <a:pt x="875" y="357"/>
                        <a:pt x="860" y="379"/>
                      </a:cubicBezTo>
                      <a:cubicBezTo>
                        <a:pt x="822" y="362"/>
                        <a:pt x="803" y="354"/>
                        <a:pt x="765" y="337"/>
                      </a:cubicBezTo>
                      <a:cubicBezTo>
                        <a:pt x="749" y="359"/>
                        <a:pt x="742" y="370"/>
                        <a:pt x="726" y="392"/>
                      </a:cubicBezTo>
                      <a:cubicBezTo>
                        <a:pt x="699" y="360"/>
                        <a:pt x="685" y="343"/>
                        <a:pt x="657" y="311"/>
                      </a:cubicBezTo>
                      <a:cubicBezTo>
                        <a:pt x="628" y="320"/>
                        <a:pt x="613" y="325"/>
                        <a:pt x="584" y="334"/>
                      </a:cubicBezTo>
                      <a:cubicBezTo>
                        <a:pt x="571" y="359"/>
                        <a:pt x="564" y="371"/>
                        <a:pt x="551" y="396"/>
                      </a:cubicBezTo>
                      <a:cubicBezTo>
                        <a:pt x="524" y="396"/>
                        <a:pt x="511" y="396"/>
                        <a:pt x="485" y="396"/>
                      </a:cubicBezTo>
                      <a:cubicBezTo>
                        <a:pt x="533" y="459"/>
                        <a:pt x="557" y="490"/>
                        <a:pt x="605" y="552"/>
                      </a:cubicBezTo>
                      <a:cubicBezTo>
                        <a:pt x="533" y="525"/>
                        <a:pt x="498" y="512"/>
                        <a:pt x="426" y="485"/>
                      </a:cubicBezTo>
                      <a:cubicBezTo>
                        <a:pt x="438" y="547"/>
                        <a:pt x="444" y="577"/>
                        <a:pt x="456" y="639"/>
                      </a:cubicBezTo>
                      <a:cubicBezTo>
                        <a:pt x="438" y="670"/>
                        <a:pt x="429" y="685"/>
                        <a:pt x="410" y="716"/>
                      </a:cubicBezTo>
                      <a:cubicBezTo>
                        <a:pt x="362" y="724"/>
                        <a:pt x="338" y="728"/>
                        <a:pt x="289" y="735"/>
                      </a:cubicBezTo>
                      <a:cubicBezTo>
                        <a:pt x="262" y="754"/>
                        <a:pt x="248" y="763"/>
                        <a:pt x="221" y="782"/>
                      </a:cubicBezTo>
                      <a:cubicBezTo>
                        <a:pt x="200" y="801"/>
                        <a:pt x="190" y="811"/>
                        <a:pt x="170" y="830"/>
                      </a:cubicBezTo>
                      <a:cubicBezTo>
                        <a:pt x="169" y="862"/>
                        <a:pt x="168" y="878"/>
                        <a:pt x="167" y="911"/>
                      </a:cubicBezTo>
                      <a:cubicBezTo>
                        <a:pt x="166" y="929"/>
                        <a:pt x="165" y="938"/>
                        <a:pt x="165" y="957"/>
                      </a:cubicBezTo>
                      <a:cubicBezTo>
                        <a:pt x="129" y="954"/>
                        <a:pt x="111" y="952"/>
                        <a:pt x="75" y="949"/>
                      </a:cubicBezTo>
                      <a:cubicBezTo>
                        <a:pt x="71" y="972"/>
                        <a:pt x="69" y="983"/>
                        <a:pt x="66" y="1006"/>
                      </a:cubicBezTo>
                      <a:cubicBezTo>
                        <a:pt x="39" y="1008"/>
                        <a:pt x="26" y="1010"/>
                        <a:pt x="0" y="1012"/>
                      </a:cubicBezTo>
                      <a:cubicBezTo>
                        <a:pt x="5" y="1040"/>
                        <a:pt x="8" y="1054"/>
                        <a:pt x="15" y="1082"/>
                      </a:cubicBezTo>
                      <a:cubicBezTo>
                        <a:pt x="35" y="1100"/>
                        <a:pt x="46" y="1109"/>
                        <a:pt x="67" y="1127"/>
                      </a:cubicBezTo>
                      <a:cubicBezTo>
                        <a:pt x="50" y="1172"/>
                        <a:pt x="42" y="1194"/>
                        <a:pt x="26" y="1239"/>
                      </a:cubicBezTo>
                      <a:cubicBezTo>
                        <a:pt x="16" y="1226"/>
                        <a:pt x="12" y="1220"/>
                        <a:pt x="3" y="1208"/>
                      </a:cubicBezTo>
                      <a:cubicBezTo>
                        <a:pt x="13" y="1248"/>
                        <a:pt x="18" y="1268"/>
                        <a:pt x="28" y="1308"/>
                      </a:cubicBezTo>
                      <a:cubicBezTo>
                        <a:pt x="29" y="1349"/>
                        <a:pt x="29" y="1370"/>
                        <a:pt x="30" y="1411"/>
                      </a:cubicBezTo>
                      <a:cubicBezTo>
                        <a:pt x="19" y="1424"/>
                        <a:pt x="14" y="1431"/>
                        <a:pt x="4" y="1444"/>
                      </a:cubicBezTo>
                      <a:cubicBezTo>
                        <a:pt x="12" y="1476"/>
                        <a:pt x="16" y="1493"/>
                        <a:pt x="24" y="1526"/>
                      </a:cubicBezTo>
                      <a:cubicBezTo>
                        <a:pt x="63" y="1520"/>
                        <a:pt x="82" y="1517"/>
                        <a:pt x="121" y="1511"/>
                      </a:cubicBezTo>
                      <a:cubicBezTo>
                        <a:pt x="145" y="1509"/>
                        <a:pt x="157" y="1507"/>
                        <a:pt x="182" y="1505"/>
                      </a:cubicBezTo>
                      <a:cubicBezTo>
                        <a:pt x="176" y="1470"/>
                        <a:pt x="173" y="1452"/>
                        <a:pt x="168" y="1418"/>
                      </a:cubicBezTo>
                      <a:cubicBezTo>
                        <a:pt x="211" y="1419"/>
                        <a:pt x="233" y="1420"/>
                        <a:pt x="276" y="1421"/>
                      </a:cubicBezTo>
                      <a:cubicBezTo>
                        <a:pt x="297" y="1386"/>
                        <a:pt x="307" y="1369"/>
                        <a:pt x="328" y="1333"/>
                      </a:cubicBezTo>
                      <a:cubicBezTo>
                        <a:pt x="384" y="1329"/>
                        <a:pt x="411" y="1327"/>
                        <a:pt x="467" y="1322"/>
                      </a:cubicBezTo>
                      <a:cubicBezTo>
                        <a:pt x="492" y="1350"/>
                        <a:pt x="505" y="1363"/>
                        <a:pt x="530" y="1391"/>
                      </a:cubicBezTo>
                      <a:cubicBezTo>
                        <a:pt x="568" y="1394"/>
                        <a:pt x="588" y="1396"/>
                        <a:pt x="626" y="1399"/>
                      </a:cubicBezTo>
                      <a:cubicBezTo>
                        <a:pt x="639" y="1419"/>
                        <a:pt x="646" y="1428"/>
                        <a:pt x="660" y="1448"/>
                      </a:cubicBezTo>
                      <a:cubicBezTo>
                        <a:pt x="735" y="1436"/>
                        <a:pt x="773" y="1430"/>
                        <a:pt x="848" y="1418"/>
                      </a:cubicBezTo>
                      <a:cubicBezTo>
                        <a:pt x="862" y="1470"/>
                        <a:pt x="869" y="1496"/>
                        <a:pt x="884" y="1548"/>
                      </a:cubicBezTo>
                      <a:cubicBezTo>
                        <a:pt x="864" y="1564"/>
                        <a:pt x="854" y="1573"/>
                        <a:pt x="833" y="1589"/>
                      </a:cubicBezTo>
                      <a:cubicBezTo>
                        <a:pt x="861" y="1615"/>
                        <a:pt x="875" y="1628"/>
                        <a:pt x="903" y="1653"/>
                      </a:cubicBezTo>
                      <a:cubicBezTo>
                        <a:pt x="928" y="1669"/>
                        <a:pt x="941" y="1677"/>
                        <a:pt x="967" y="1693"/>
                      </a:cubicBezTo>
                      <a:cubicBezTo>
                        <a:pt x="998" y="1698"/>
                        <a:pt x="1013" y="1700"/>
                        <a:pt x="1044" y="1705"/>
                      </a:cubicBezTo>
                      <a:cubicBezTo>
                        <a:pt x="1071" y="1756"/>
                        <a:pt x="1084" y="1781"/>
                        <a:pt x="1110" y="1832"/>
                      </a:cubicBezTo>
                      <a:cubicBezTo>
                        <a:pt x="1100" y="1882"/>
                        <a:pt x="1096" y="1907"/>
                        <a:pt x="1086" y="1956"/>
                      </a:cubicBezTo>
                      <a:cubicBezTo>
                        <a:pt x="1146" y="1998"/>
                        <a:pt x="1176" y="2019"/>
                        <a:pt x="1237" y="2061"/>
                      </a:cubicBezTo>
                      <a:cubicBezTo>
                        <a:pt x="1309" y="2070"/>
                        <a:pt x="1345" y="2074"/>
                        <a:pt x="1416" y="2082"/>
                      </a:cubicBezTo>
                      <a:cubicBezTo>
                        <a:pt x="1444" y="2158"/>
                        <a:pt x="1457" y="2196"/>
                        <a:pt x="1484" y="2272"/>
                      </a:cubicBezTo>
                      <a:cubicBezTo>
                        <a:pt x="1504" y="2267"/>
                        <a:pt x="1514" y="2264"/>
                        <a:pt x="1533" y="2259"/>
                      </a:cubicBezTo>
                      <a:cubicBezTo>
                        <a:pt x="1574" y="2274"/>
                        <a:pt x="1594" y="2281"/>
                        <a:pt x="1634" y="2296"/>
                      </a:cubicBezTo>
                      <a:cubicBezTo>
                        <a:pt x="1645" y="2265"/>
                        <a:pt x="1651" y="2249"/>
                        <a:pt x="1662" y="2218"/>
                      </a:cubicBezTo>
                      <a:cubicBezTo>
                        <a:pt x="1682" y="2250"/>
                        <a:pt x="1692" y="2265"/>
                        <a:pt x="1712" y="2297"/>
                      </a:cubicBezTo>
                      <a:cubicBezTo>
                        <a:pt x="1759" y="2326"/>
                        <a:pt x="1782" y="2341"/>
                        <a:pt x="1829" y="2370"/>
                      </a:cubicBezTo>
                      <a:cubicBezTo>
                        <a:pt x="1860" y="2343"/>
                        <a:pt x="1875" y="2329"/>
                        <a:pt x="1905" y="2301"/>
                      </a:cubicBezTo>
                      <a:cubicBezTo>
                        <a:pt x="1891" y="2254"/>
                        <a:pt x="1884" y="2230"/>
                        <a:pt x="1870" y="2183"/>
                      </a:cubicBezTo>
                      <a:cubicBezTo>
                        <a:pt x="1914" y="2205"/>
                        <a:pt x="1937" y="2216"/>
                        <a:pt x="1981" y="2238"/>
                      </a:cubicBezTo>
                      <a:cubicBezTo>
                        <a:pt x="2018" y="2227"/>
                        <a:pt x="2037" y="2221"/>
                        <a:pt x="2074" y="2210"/>
                      </a:cubicBezTo>
                      <a:cubicBezTo>
                        <a:pt x="2090" y="2177"/>
                        <a:pt x="2098" y="2160"/>
                        <a:pt x="2115" y="2127"/>
                      </a:cubicBezTo>
                      <a:cubicBezTo>
                        <a:pt x="2184" y="2107"/>
                        <a:pt x="2218" y="2097"/>
                        <a:pt x="2287" y="2076"/>
                      </a:cubicBezTo>
                      <a:cubicBezTo>
                        <a:pt x="2254" y="2113"/>
                        <a:pt x="2237" y="2132"/>
                        <a:pt x="2203" y="2168"/>
                      </a:cubicBezTo>
                      <a:cubicBezTo>
                        <a:pt x="2201" y="2210"/>
                        <a:pt x="2200" y="2231"/>
                        <a:pt x="2197" y="2272"/>
                      </a:cubicBezTo>
                      <a:cubicBezTo>
                        <a:pt x="2243" y="2229"/>
                        <a:pt x="2266" y="2208"/>
                        <a:pt x="2312" y="2165"/>
                      </a:cubicBezTo>
                      <a:cubicBezTo>
                        <a:pt x="2336" y="2178"/>
                        <a:pt x="2348" y="2185"/>
                        <a:pt x="2371" y="2198"/>
                      </a:cubicBezTo>
                      <a:cubicBezTo>
                        <a:pt x="2433" y="2184"/>
                        <a:pt x="2463" y="2177"/>
                        <a:pt x="2525" y="2163"/>
                      </a:cubicBezTo>
                      <a:cubicBezTo>
                        <a:pt x="2524" y="2105"/>
                        <a:pt x="2523" y="2076"/>
                        <a:pt x="2521" y="2018"/>
                      </a:cubicBezTo>
                      <a:cubicBezTo>
                        <a:pt x="2529" y="2007"/>
                        <a:pt x="2533" y="2001"/>
                        <a:pt x="2541" y="1990"/>
                      </a:cubicBezTo>
                      <a:cubicBezTo>
                        <a:pt x="2569" y="2013"/>
                        <a:pt x="2583" y="2025"/>
                        <a:pt x="2611" y="2048"/>
                      </a:cubicBezTo>
                      <a:cubicBezTo>
                        <a:pt x="2661" y="2070"/>
                        <a:pt x="2686" y="2081"/>
                        <a:pt x="2735" y="2103"/>
                      </a:cubicBezTo>
                      <a:cubicBezTo>
                        <a:pt x="2770" y="2098"/>
                        <a:pt x="2787" y="2096"/>
                        <a:pt x="2821" y="2091"/>
                      </a:cubicBezTo>
                      <a:cubicBezTo>
                        <a:pt x="2870" y="2004"/>
                        <a:pt x="2895" y="1960"/>
                        <a:pt x="2944" y="1873"/>
                      </a:cubicBezTo>
                      <a:cubicBezTo>
                        <a:pt x="2972" y="1889"/>
                        <a:pt x="2986" y="1897"/>
                        <a:pt x="3015" y="1912"/>
                      </a:cubicBezTo>
                      <a:cubicBezTo>
                        <a:pt x="3016" y="1843"/>
                        <a:pt x="3017" y="1808"/>
                        <a:pt x="3019" y="1738"/>
                      </a:cubicBezTo>
                      <a:cubicBezTo>
                        <a:pt x="2988" y="1724"/>
                        <a:pt x="2972" y="1717"/>
                        <a:pt x="2941" y="1704"/>
                      </a:cubicBezTo>
                      <a:cubicBezTo>
                        <a:pt x="2930" y="1638"/>
                        <a:pt x="2925" y="1605"/>
                        <a:pt x="2914" y="1539"/>
                      </a:cubicBezTo>
                      <a:cubicBezTo>
                        <a:pt x="2939" y="1538"/>
                        <a:pt x="2951" y="1538"/>
                        <a:pt x="2975" y="1537"/>
                      </a:cubicBezTo>
                      <a:cubicBezTo>
                        <a:pt x="3026" y="1554"/>
                        <a:pt x="3051" y="1563"/>
                        <a:pt x="3101" y="1580"/>
                      </a:cubicBezTo>
                    </a:path>
                  </a:pathLst>
                </a:custGeom>
                <a:solidFill>
                  <a:srgbClr val="FF9933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płoński"/>
                <p:cNvSpPr>
                  <a:spLocks/>
                </p:cNvSpPr>
                <p:nvPr/>
              </p:nvSpPr>
              <p:spPr bwMode="auto">
                <a:xfrm>
                  <a:off x="1374027" y="1678681"/>
                  <a:ext cx="1321327" cy="1389709"/>
                </a:xfrm>
                <a:custGeom>
                  <a:avLst/>
                  <a:gdLst>
                    <a:gd name="T0" fmla="*/ 3585 w 4118"/>
                    <a:gd name="T1" fmla="*/ 2782 h 4336"/>
                    <a:gd name="T2" fmla="*/ 3693 w 4118"/>
                    <a:gd name="T3" fmla="*/ 2643 h 4336"/>
                    <a:gd name="T4" fmla="*/ 3982 w 4118"/>
                    <a:gd name="T5" fmla="*/ 2646 h 4336"/>
                    <a:gd name="T6" fmla="*/ 3921 w 4118"/>
                    <a:gd name="T7" fmla="*/ 2526 h 4336"/>
                    <a:gd name="T8" fmla="*/ 3925 w 4118"/>
                    <a:gd name="T9" fmla="*/ 2308 h 4336"/>
                    <a:gd name="T10" fmla="*/ 3964 w 4118"/>
                    <a:gd name="T11" fmla="*/ 2127 h 4336"/>
                    <a:gd name="T12" fmla="*/ 3963 w 4118"/>
                    <a:gd name="T13" fmla="*/ 2006 h 4336"/>
                    <a:gd name="T14" fmla="*/ 4064 w 4118"/>
                    <a:gd name="T15" fmla="*/ 1911 h 4336"/>
                    <a:gd name="T16" fmla="*/ 4018 w 4118"/>
                    <a:gd name="T17" fmla="*/ 1710 h 4336"/>
                    <a:gd name="T18" fmla="*/ 3871 w 4118"/>
                    <a:gd name="T19" fmla="*/ 1623 h 4336"/>
                    <a:gd name="T20" fmla="*/ 3613 w 4118"/>
                    <a:gd name="T21" fmla="*/ 1584 h 4336"/>
                    <a:gd name="T22" fmla="*/ 3292 w 4118"/>
                    <a:gd name="T23" fmla="*/ 1483 h 4336"/>
                    <a:gd name="T24" fmla="*/ 3219 w 4118"/>
                    <a:gd name="T25" fmla="*/ 1633 h 4336"/>
                    <a:gd name="T26" fmla="*/ 2959 w 4118"/>
                    <a:gd name="T27" fmla="*/ 1646 h 4336"/>
                    <a:gd name="T28" fmla="*/ 2876 w 4118"/>
                    <a:gd name="T29" fmla="*/ 1605 h 4336"/>
                    <a:gd name="T30" fmla="*/ 2700 w 4118"/>
                    <a:gd name="T31" fmla="*/ 1481 h 4336"/>
                    <a:gd name="T32" fmla="*/ 2345 w 4118"/>
                    <a:gd name="T33" fmla="*/ 1436 h 4336"/>
                    <a:gd name="T34" fmla="*/ 2295 w 4118"/>
                    <a:gd name="T35" fmla="*/ 1300 h 4336"/>
                    <a:gd name="T36" fmla="*/ 2057 w 4118"/>
                    <a:gd name="T37" fmla="*/ 1184 h 4336"/>
                    <a:gd name="T38" fmla="*/ 1962 w 4118"/>
                    <a:gd name="T39" fmla="*/ 1113 h 4336"/>
                    <a:gd name="T40" fmla="*/ 1786 w 4118"/>
                    <a:gd name="T41" fmla="*/ 927 h 4336"/>
                    <a:gd name="T42" fmla="*/ 1339 w 4118"/>
                    <a:gd name="T43" fmla="*/ 808 h 4336"/>
                    <a:gd name="T44" fmla="*/ 1322 w 4118"/>
                    <a:gd name="T45" fmla="*/ 575 h 4336"/>
                    <a:gd name="T46" fmla="*/ 1570 w 4118"/>
                    <a:gd name="T47" fmla="*/ 405 h 4336"/>
                    <a:gd name="T48" fmla="*/ 1375 w 4118"/>
                    <a:gd name="T49" fmla="*/ 193 h 4336"/>
                    <a:gd name="T50" fmla="*/ 1255 w 4118"/>
                    <a:gd name="T51" fmla="*/ 91 h 4336"/>
                    <a:gd name="T52" fmla="*/ 1067 w 4118"/>
                    <a:gd name="T53" fmla="*/ 14 h 4336"/>
                    <a:gd name="T54" fmla="*/ 925 w 4118"/>
                    <a:gd name="T55" fmla="*/ 87 h 4336"/>
                    <a:gd name="T56" fmla="*/ 920 w 4118"/>
                    <a:gd name="T57" fmla="*/ 263 h 4336"/>
                    <a:gd name="T58" fmla="*/ 917 w 4118"/>
                    <a:gd name="T59" fmla="*/ 391 h 4336"/>
                    <a:gd name="T60" fmla="*/ 595 w 4118"/>
                    <a:gd name="T61" fmla="*/ 522 h 4336"/>
                    <a:gd name="T62" fmla="*/ 385 w 4118"/>
                    <a:gd name="T63" fmla="*/ 533 h 4336"/>
                    <a:gd name="T64" fmla="*/ 294 w 4118"/>
                    <a:gd name="T65" fmla="*/ 481 h 4336"/>
                    <a:gd name="T66" fmla="*/ 173 w 4118"/>
                    <a:gd name="T67" fmla="*/ 393 h 4336"/>
                    <a:gd name="T68" fmla="*/ 164 w 4118"/>
                    <a:gd name="T69" fmla="*/ 751 h 4336"/>
                    <a:gd name="T70" fmla="*/ 15 w 4118"/>
                    <a:gd name="T71" fmla="*/ 794 h 4336"/>
                    <a:gd name="T72" fmla="*/ 29 w 4118"/>
                    <a:gd name="T73" fmla="*/ 950 h 4336"/>
                    <a:gd name="T74" fmla="*/ 341 w 4118"/>
                    <a:gd name="T75" fmla="*/ 1014 h 4336"/>
                    <a:gd name="T76" fmla="*/ 555 w 4118"/>
                    <a:gd name="T77" fmla="*/ 1267 h 4336"/>
                    <a:gd name="T78" fmla="*/ 446 w 4118"/>
                    <a:gd name="T79" fmla="*/ 1437 h 4336"/>
                    <a:gd name="T80" fmla="*/ 470 w 4118"/>
                    <a:gd name="T81" fmla="*/ 1626 h 4336"/>
                    <a:gd name="T82" fmla="*/ 645 w 4118"/>
                    <a:gd name="T83" fmla="*/ 1734 h 4336"/>
                    <a:gd name="T84" fmla="*/ 744 w 4118"/>
                    <a:gd name="T85" fmla="*/ 1887 h 4336"/>
                    <a:gd name="T86" fmla="*/ 1020 w 4118"/>
                    <a:gd name="T87" fmla="*/ 1827 h 4336"/>
                    <a:gd name="T88" fmla="*/ 1007 w 4118"/>
                    <a:gd name="T89" fmla="*/ 2030 h 4336"/>
                    <a:gd name="T90" fmla="*/ 1069 w 4118"/>
                    <a:gd name="T91" fmla="*/ 2165 h 4336"/>
                    <a:gd name="T92" fmla="*/ 1053 w 4118"/>
                    <a:gd name="T93" fmla="*/ 2457 h 4336"/>
                    <a:gd name="T94" fmla="*/ 1124 w 4118"/>
                    <a:gd name="T95" fmla="*/ 2670 h 4336"/>
                    <a:gd name="T96" fmla="*/ 1217 w 4118"/>
                    <a:gd name="T97" fmla="*/ 2790 h 4336"/>
                    <a:gd name="T98" fmla="*/ 1210 w 4118"/>
                    <a:gd name="T99" fmla="*/ 3154 h 4336"/>
                    <a:gd name="T100" fmla="*/ 1381 w 4118"/>
                    <a:gd name="T101" fmla="*/ 3269 h 4336"/>
                    <a:gd name="T102" fmla="*/ 1433 w 4118"/>
                    <a:gd name="T103" fmla="*/ 3318 h 4336"/>
                    <a:gd name="T104" fmla="*/ 1482 w 4118"/>
                    <a:gd name="T105" fmla="*/ 3632 h 4336"/>
                    <a:gd name="T106" fmla="*/ 1448 w 4118"/>
                    <a:gd name="T107" fmla="*/ 3741 h 4336"/>
                    <a:gd name="T108" fmla="*/ 1456 w 4118"/>
                    <a:gd name="T109" fmla="*/ 3995 h 4336"/>
                    <a:gd name="T110" fmla="*/ 1628 w 4118"/>
                    <a:gd name="T111" fmla="*/ 4236 h 4336"/>
                    <a:gd name="T112" fmla="*/ 2194 w 4118"/>
                    <a:gd name="T113" fmla="*/ 4328 h 4336"/>
                    <a:gd name="T114" fmla="*/ 2491 w 4118"/>
                    <a:gd name="T115" fmla="*/ 4226 h 4336"/>
                    <a:gd name="T116" fmla="*/ 2751 w 4118"/>
                    <a:gd name="T117" fmla="*/ 3865 h 4336"/>
                    <a:gd name="T118" fmla="*/ 3195 w 4118"/>
                    <a:gd name="T119" fmla="*/ 3703 h 4336"/>
                    <a:gd name="T120" fmla="*/ 3306 w 4118"/>
                    <a:gd name="T121" fmla="*/ 3378 h 4336"/>
                    <a:gd name="T122" fmla="*/ 3458 w 4118"/>
                    <a:gd name="T123" fmla="*/ 3198 h 4336"/>
                    <a:gd name="T124" fmla="*/ 3494 w 4118"/>
                    <a:gd name="T125" fmla="*/ 2939 h 4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118" h="4336">
                      <a:moveTo>
                        <a:pt x="3406" y="2897"/>
                      </a:moveTo>
                      <a:cubicBezTo>
                        <a:pt x="3452" y="2870"/>
                        <a:pt x="3476" y="2856"/>
                        <a:pt x="3523" y="2828"/>
                      </a:cubicBezTo>
                      <a:cubicBezTo>
                        <a:pt x="3548" y="2810"/>
                        <a:pt x="3560" y="2800"/>
                        <a:pt x="3585" y="2782"/>
                      </a:cubicBezTo>
                      <a:cubicBezTo>
                        <a:pt x="3623" y="2790"/>
                        <a:pt x="3642" y="2794"/>
                        <a:pt x="3680" y="2802"/>
                      </a:cubicBezTo>
                      <a:cubicBezTo>
                        <a:pt x="3698" y="2783"/>
                        <a:pt x="3707" y="2774"/>
                        <a:pt x="3724" y="2755"/>
                      </a:cubicBezTo>
                      <a:cubicBezTo>
                        <a:pt x="3712" y="2710"/>
                        <a:pt x="3706" y="2688"/>
                        <a:pt x="3693" y="2643"/>
                      </a:cubicBezTo>
                      <a:cubicBezTo>
                        <a:pt x="3783" y="2683"/>
                        <a:pt x="3828" y="2703"/>
                        <a:pt x="3917" y="2743"/>
                      </a:cubicBezTo>
                      <a:cubicBezTo>
                        <a:pt x="3946" y="2743"/>
                        <a:pt x="3960" y="2743"/>
                        <a:pt x="3989" y="2744"/>
                      </a:cubicBezTo>
                      <a:cubicBezTo>
                        <a:pt x="3986" y="2704"/>
                        <a:pt x="3985" y="2685"/>
                        <a:pt x="3982" y="2646"/>
                      </a:cubicBezTo>
                      <a:cubicBezTo>
                        <a:pt x="4007" y="2625"/>
                        <a:pt x="4019" y="2614"/>
                        <a:pt x="4044" y="2594"/>
                      </a:cubicBezTo>
                      <a:cubicBezTo>
                        <a:pt x="4034" y="2561"/>
                        <a:pt x="4029" y="2544"/>
                        <a:pt x="4018" y="2511"/>
                      </a:cubicBezTo>
                      <a:cubicBezTo>
                        <a:pt x="3979" y="2517"/>
                        <a:pt x="3960" y="2520"/>
                        <a:pt x="3921" y="2526"/>
                      </a:cubicBezTo>
                      <a:cubicBezTo>
                        <a:pt x="3913" y="2493"/>
                        <a:pt x="3909" y="2476"/>
                        <a:pt x="3901" y="2444"/>
                      </a:cubicBezTo>
                      <a:cubicBezTo>
                        <a:pt x="3911" y="2431"/>
                        <a:pt x="3916" y="2424"/>
                        <a:pt x="3927" y="2411"/>
                      </a:cubicBezTo>
                      <a:cubicBezTo>
                        <a:pt x="3926" y="2370"/>
                        <a:pt x="3926" y="2349"/>
                        <a:pt x="3925" y="2308"/>
                      </a:cubicBezTo>
                      <a:cubicBezTo>
                        <a:pt x="3915" y="2268"/>
                        <a:pt x="3910" y="2248"/>
                        <a:pt x="3900" y="2208"/>
                      </a:cubicBezTo>
                      <a:cubicBezTo>
                        <a:pt x="3909" y="2220"/>
                        <a:pt x="3913" y="2226"/>
                        <a:pt x="3923" y="2239"/>
                      </a:cubicBezTo>
                      <a:cubicBezTo>
                        <a:pt x="3939" y="2194"/>
                        <a:pt x="3947" y="2172"/>
                        <a:pt x="3964" y="2127"/>
                      </a:cubicBezTo>
                      <a:cubicBezTo>
                        <a:pt x="3943" y="2109"/>
                        <a:pt x="3932" y="2100"/>
                        <a:pt x="3912" y="2082"/>
                      </a:cubicBezTo>
                      <a:cubicBezTo>
                        <a:pt x="3905" y="2054"/>
                        <a:pt x="3902" y="2040"/>
                        <a:pt x="3897" y="2012"/>
                      </a:cubicBezTo>
                      <a:cubicBezTo>
                        <a:pt x="3923" y="2010"/>
                        <a:pt x="3936" y="2008"/>
                        <a:pt x="3963" y="2006"/>
                      </a:cubicBezTo>
                      <a:cubicBezTo>
                        <a:pt x="3966" y="1983"/>
                        <a:pt x="3968" y="1972"/>
                        <a:pt x="3972" y="1949"/>
                      </a:cubicBezTo>
                      <a:cubicBezTo>
                        <a:pt x="4008" y="1952"/>
                        <a:pt x="4026" y="1954"/>
                        <a:pt x="4062" y="1957"/>
                      </a:cubicBezTo>
                      <a:cubicBezTo>
                        <a:pt x="4062" y="1938"/>
                        <a:pt x="4063" y="1929"/>
                        <a:pt x="4064" y="1911"/>
                      </a:cubicBezTo>
                      <a:cubicBezTo>
                        <a:pt x="4065" y="1878"/>
                        <a:pt x="4066" y="1862"/>
                        <a:pt x="4067" y="1830"/>
                      </a:cubicBezTo>
                      <a:cubicBezTo>
                        <a:pt x="4087" y="1811"/>
                        <a:pt x="4097" y="1801"/>
                        <a:pt x="4118" y="1782"/>
                      </a:cubicBezTo>
                      <a:cubicBezTo>
                        <a:pt x="4078" y="1753"/>
                        <a:pt x="4058" y="1739"/>
                        <a:pt x="4018" y="1710"/>
                      </a:cubicBezTo>
                      <a:cubicBezTo>
                        <a:pt x="4007" y="1737"/>
                        <a:pt x="4002" y="1750"/>
                        <a:pt x="3991" y="1777"/>
                      </a:cubicBezTo>
                      <a:cubicBezTo>
                        <a:pt x="3965" y="1775"/>
                        <a:pt x="3951" y="1774"/>
                        <a:pt x="3925" y="1772"/>
                      </a:cubicBezTo>
                      <a:cubicBezTo>
                        <a:pt x="3904" y="1712"/>
                        <a:pt x="3893" y="1682"/>
                        <a:pt x="3871" y="1623"/>
                      </a:cubicBezTo>
                      <a:cubicBezTo>
                        <a:pt x="3856" y="1645"/>
                        <a:pt x="3848" y="1656"/>
                        <a:pt x="3833" y="1678"/>
                      </a:cubicBezTo>
                      <a:cubicBezTo>
                        <a:pt x="3773" y="1673"/>
                        <a:pt x="3742" y="1670"/>
                        <a:pt x="3682" y="1665"/>
                      </a:cubicBezTo>
                      <a:cubicBezTo>
                        <a:pt x="3655" y="1633"/>
                        <a:pt x="3641" y="1617"/>
                        <a:pt x="3613" y="1584"/>
                      </a:cubicBezTo>
                      <a:cubicBezTo>
                        <a:pt x="3563" y="1571"/>
                        <a:pt x="3538" y="1564"/>
                        <a:pt x="3488" y="1551"/>
                      </a:cubicBezTo>
                      <a:cubicBezTo>
                        <a:pt x="3463" y="1514"/>
                        <a:pt x="3451" y="1496"/>
                        <a:pt x="3425" y="1459"/>
                      </a:cubicBezTo>
                      <a:cubicBezTo>
                        <a:pt x="3372" y="1469"/>
                        <a:pt x="3345" y="1473"/>
                        <a:pt x="3292" y="1483"/>
                      </a:cubicBezTo>
                      <a:cubicBezTo>
                        <a:pt x="3300" y="1509"/>
                        <a:pt x="3305" y="1522"/>
                        <a:pt x="3313" y="1548"/>
                      </a:cubicBezTo>
                      <a:cubicBezTo>
                        <a:pt x="3279" y="1552"/>
                        <a:pt x="3262" y="1554"/>
                        <a:pt x="3228" y="1559"/>
                      </a:cubicBezTo>
                      <a:cubicBezTo>
                        <a:pt x="3225" y="1588"/>
                        <a:pt x="3223" y="1603"/>
                        <a:pt x="3219" y="1633"/>
                      </a:cubicBezTo>
                      <a:cubicBezTo>
                        <a:pt x="3170" y="1650"/>
                        <a:pt x="3146" y="1658"/>
                        <a:pt x="3097" y="1675"/>
                      </a:cubicBezTo>
                      <a:cubicBezTo>
                        <a:pt x="3072" y="1643"/>
                        <a:pt x="3059" y="1627"/>
                        <a:pt x="3034" y="1595"/>
                      </a:cubicBezTo>
                      <a:cubicBezTo>
                        <a:pt x="3004" y="1615"/>
                        <a:pt x="2989" y="1626"/>
                        <a:pt x="2959" y="1646"/>
                      </a:cubicBezTo>
                      <a:cubicBezTo>
                        <a:pt x="2953" y="1676"/>
                        <a:pt x="2950" y="1690"/>
                        <a:pt x="2944" y="1720"/>
                      </a:cubicBezTo>
                      <a:cubicBezTo>
                        <a:pt x="2893" y="1686"/>
                        <a:pt x="2867" y="1669"/>
                        <a:pt x="2815" y="1634"/>
                      </a:cubicBezTo>
                      <a:cubicBezTo>
                        <a:pt x="2840" y="1623"/>
                        <a:pt x="2852" y="1617"/>
                        <a:pt x="2876" y="1605"/>
                      </a:cubicBezTo>
                      <a:cubicBezTo>
                        <a:pt x="2860" y="1585"/>
                        <a:pt x="2852" y="1575"/>
                        <a:pt x="2836" y="1556"/>
                      </a:cubicBezTo>
                      <a:cubicBezTo>
                        <a:pt x="2780" y="1563"/>
                        <a:pt x="2752" y="1566"/>
                        <a:pt x="2697" y="1573"/>
                      </a:cubicBezTo>
                      <a:cubicBezTo>
                        <a:pt x="2698" y="1536"/>
                        <a:pt x="2699" y="1518"/>
                        <a:pt x="2700" y="1481"/>
                      </a:cubicBezTo>
                      <a:cubicBezTo>
                        <a:pt x="2636" y="1442"/>
                        <a:pt x="2604" y="1422"/>
                        <a:pt x="2540" y="1382"/>
                      </a:cubicBezTo>
                      <a:cubicBezTo>
                        <a:pt x="2485" y="1385"/>
                        <a:pt x="2457" y="1386"/>
                        <a:pt x="2401" y="1389"/>
                      </a:cubicBezTo>
                      <a:cubicBezTo>
                        <a:pt x="2379" y="1408"/>
                        <a:pt x="2367" y="1417"/>
                        <a:pt x="2345" y="1436"/>
                      </a:cubicBezTo>
                      <a:cubicBezTo>
                        <a:pt x="2302" y="1423"/>
                        <a:pt x="2280" y="1417"/>
                        <a:pt x="2237" y="1405"/>
                      </a:cubicBezTo>
                      <a:cubicBezTo>
                        <a:pt x="2235" y="1381"/>
                        <a:pt x="2235" y="1370"/>
                        <a:pt x="2233" y="1347"/>
                      </a:cubicBezTo>
                      <a:cubicBezTo>
                        <a:pt x="2258" y="1328"/>
                        <a:pt x="2270" y="1319"/>
                        <a:pt x="2295" y="1300"/>
                      </a:cubicBezTo>
                      <a:cubicBezTo>
                        <a:pt x="2279" y="1285"/>
                        <a:pt x="2271" y="1277"/>
                        <a:pt x="2254" y="1262"/>
                      </a:cubicBezTo>
                      <a:cubicBezTo>
                        <a:pt x="2211" y="1261"/>
                        <a:pt x="2189" y="1260"/>
                        <a:pt x="2145" y="1259"/>
                      </a:cubicBezTo>
                      <a:cubicBezTo>
                        <a:pt x="2110" y="1229"/>
                        <a:pt x="2092" y="1214"/>
                        <a:pt x="2057" y="1184"/>
                      </a:cubicBezTo>
                      <a:cubicBezTo>
                        <a:pt x="2056" y="1144"/>
                        <a:pt x="2055" y="1125"/>
                        <a:pt x="2054" y="1085"/>
                      </a:cubicBezTo>
                      <a:cubicBezTo>
                        <a:pt x="2042" y="1082"/>
                        <a:pt x="2036" y="1080"/>
                        <a:pt x="2024" y="1077"/>
                      </a:cubicBezTo>
                      <a:cubicBezTo>
                        <a:pt x="1999" y="1091"/>
                        <a:pt x="1987" y="1099"/>
                        <a:pt x="1962" y="1113"/>
                      </a:cubicBezTo>
                      <a:cubicBezTo>
                        <a:pt x="1933" y="1111"/>
                        <a:pt x="1919" y="1110"/>
                        <a:pt x="1890" y="1108"/>
                      </a:cubicBezTo>
                      <a:cubicBezTo>
                        <a:pt x="1883" y="1072"/>
                        <a:pt x="1880" y="1055"/>
                        <a:pt x="1874" y="1020"/>
                      </a:cubicBezTo>
                      <a:cubicBezTo>
                        <a:pt x="1839" y="983"/>
                        <a:pt x="1821" y="964"/>
                        <a:pt x="1786" y="927"/>
                      </a:cubicBezTo>
                      <a:cubicBezTo>
                        <a:pt x="1727" y="950"/>
                        <a:pt x="1697" y="962"/>
                        <a:pt x="1638" y="985"/>
                      </a:cubicBezTo>
                      <a:cubicBezTo>
                        <a:pt x="1599" y="985"/>
                        <a:pt x="1580" y="985"/>
                        <a:pt x="1541" y="984"/>
                      </a:cubicBezTo>
                      <a:cubicBezTo>
                        <a:pt x="1460" y="914"/>
                        <a:pt x="1420" y="879"/>
                        <a:pt x="1339" y="808"/>
                      </a:cubicBezTo>
                      <a:cubicBezTo>
                        <a:pt x="1333" y="764"/>
                        <a:pt x="1330" y="742"/>
                        <a:pt x="1324" y="697"/>
                      </a:cubicBezTo>
                      <a:cubicBezTo>
                        <a:pt x="1334" y="682"/>
                        <a:pt x="1340" y="674"/>
                        <a:pt x="1350" y="658"/>
                      </a:cubicBezTo>
                      <a:cubicBezTo>
                        <a:pt x="1338" y="625"/>
                        <a:pt x="1333" y="608"/>
                        <a:pt x="1322" y="575"/>
                      </a:cubicBezTo>
                      <a:cubicBezTo>
                        <a:pt x="1378" y="556"/>
                        <a:pt x="1407" y="546"/>
                        <a:pt x="1463" y="526"/>
                      </a:cubicBezTo>
                      <a:cubicBezTo>
                        <a:pt x="1493" y="494"/>
                        <a:pt x="1509" y="477"/>
                        <a:pt x="1539" y="444"/>
                      </a:cubicBezTo>
                      <a:cubicBezTo>
                        <a:pt x="1551" y="429"/>
                        <a:pt x="1558" y="421"/>
                        <a:pt x="1570" y="405"/>
                      </a:cubicBezTo>
                      <a:cubicBezTo>
                        <a:pt x="1517" y="378"/>
                        <a:pt x="1491" y="365"/>
                        <a:pt x="1438" y="338"/>
                      </a:cubicBezTo>
                      <a:cubicBezTo>
                        <a:pt x="1464" y="293"/>
                        <a:pt x="1476" y="270"/>
                        <a:pt x="1502" y="225"/>
                      </a:cubicBezTo>
                      <a:cubicBezTo>
                        <a:pt x="1451" y="212"/>
                        <a:pt x="1426" y="206"/>
                        <a:pt x="1375" y="193"/>
                      </a:cubicBezTo>
                      <a:cubicBezTo>
                        <a:pt x="1378" y="160"/>
                        <a:pt x="1379" y="144"/>
                        <a:pt x="1383" y="111"/>
                      </a:cubicBezTo>
                      <a:cubicBezTo>
                        <a:pt x="1369" y="94"/>
                        <a:pt x="1362" y="85"/>
                        <a:pt x="1347" y="68"/>
                      </a:cubicBezTo>
                      <a:cubicBezTo>
                        <a:pt x="1310" y="77"/>
                        <a:pt x="1292" y="82"/>
                        <a:pt x="1255" y="91"/>
                      </a:cubicBezTo>
                      <a:cubicBezTo>
                        <a:pt x="1241" y="62"/>
                        <a:pt x="1234" y="47"/>
                        <a:pt x="1220" y="18"/>
                      </a:cubicBezTo>
                      <a:cubicBezTo>
                        <a:pt x="1184" y="11"/>
                        <a:pt x="1165" y="7"/>
                        <a:pt x="1129" y="0"/>
                      </a:cubicBezTo>
                      <a:cubicBezTo>
                        <a:pt x="1104" y="6"/>
                        <a:pt x="1092" y="9"/>
                        <a:pt x="1067" y="14"/>
                      </a:cubicBezTo>
                      <a:cubicBezTo>
                        <a:pt x="1059" y="39"/>
                        <a:pt x="1055" y="52"/>
                        <a:pt x="1047" y="78"/>
                      </a:cubicBezTo>
                      <a:cubicBezTo>
                        <a:pt x="1025" y="76"/>
                        <a:pt x="1014" y="75"/>
                        <a:pt x="992" y="74"/>
                      </a:cubicBezTo>
                      <a:cubicBezTo>
                        <a:pt x="965" y="79"/>
                        <a:pt x="952" y="82"/>
                        <a:pt x="925" y="87"/>
                      </a:cubicBezTo>
                      <a:cubicBezTo>
                        <a:pt x="924" y="118"/>
                        <a:pt x="923" y="133"/>
                        <a:pt x="923" y="164"/>
                      </a:cubicBezTo>
                      <a:cubicBezTo>
                        <a:pt x="905" y="193"/>
                        <a:pt x="896" y="208"/>
                        <a:pt x="878" y="237"/>
                      </a:cubicBezTo>
                      <a:cubicBezTo>
                        <a:pt x="895" y="247"/>
                        <a:pt x="903" y="253"/>
                        <a:pt x="920" y="263"/>
                      </a:cubicBezTo>
                      <a:cubicBezTo>
                        <a:pt x="920" y="286"/>
                        <a:pt x="919" y="298"/>
                        <a:pt x="919" y="321"/>
                      </a:cubicBezTo>
                      <a:cubicBezTo>
                        <a:pt x="899" y="339"/>
                        <a:pt x="889" y="347"/>
                        <a:pt x="869" y="365"/>
                      </a:cubicBezTo>
                      <a:cubicBezTo>
                        <a:pt x="888" y="375"/>
                        <a:pt x="898" y="381"/>
                        <a:pt x="917" y="391"/>
                      </a:cubicBezTo>
                      <a:cubicBezTo>
                        <a:pt x="861" y="476"/>
                        <a:pt x="833" y="519"/>
                        <a:pt x="776" y="603"/>
                      </a:cubicBezTo>
                      <a:cubicBezTo>
                        <a:pt x="738" y="584"/>
                        <a:pt x="718" y="575"/>
                        <a:pt x="680" y="556"/>
                      </a:cubicBezTo>
                      <a:cubicBezTo>
                        <a:pt x="646" y="543"/>
                        <a:pt x="629" y="536"/>
                        <a:pt x="595" y="522"/>
                      </a:cubicBezTo>
                      <a:cubicBezTo>
                        <a:pt x="567" y="539"/>
                        <a:pt x="553" y="548"/>
                        <a:pt x="526" y="564"/>
                      </a:cubicBezTo>
                      <a:cubicBezTo>
                        <a:pt x="507" y="554"/>
                        <a:pt x="497" y="549"/>
                        <a:pt x="477" y="538"/>
                      </a:cubicBezTo>
                      <a:cubicBezTo>
                        <a:pt x="441" y="536"/>
                        <a:pt x="422" y="535"/>
                        <a:pt x="385" y="533"/>
                      </a:cubicBezTo>
                      <a:cubicBezTo>
                        <a:pt x="350" y="568"/>
                        <a:pt x="332" y="585"/>
                        <a:pt x="297" y="620"/>
                      </a:cubicBezTo>
                      <a:cubicBezTo>
                        <a:pt x="283" y="587"/>
                        <a:pt x="276" y="571"/>
                        <a:pt x="262" y="537"/>
                      </a:cubicBezTo>
                      <a:cubicBezTo>
                        <a:pt x="275" y="515"/>
                        <a:pt x="281" y="504"/>
                        <a:pt x="294" y="481"/>
                      </a:cubicBezTo>
                      <a:cubicBezTo>
                        <a:pt x="265" y="470"/>
                        <a:pt x="250" y="465"/>
                        <a:pt x="221" y="454"/>
                      </a:cubicBezTo>
                      <a:cubicBezTo>
                        <a:pt x="236" y="432"/>
                        <a:pt x="244" y="420"/>
                        <a:pt x="260" y="398"/>
                      </a:cubicBezTo>
                      <a:cubicBezTo>
                        <a:pt x="225" y="396"/>
                        <a:pt x="208" y="395"/>
                        <a:pt x="173" y="393"/>
                      </a:cubicBezTo>
                      <a:cubicBezTo>
                        <a:pt x="154" y="473"/>
                        <a:pt x="144" y="513"/>
                        <a:pt x="125" y="593"/>
                      </a:cubicBezTo>
                      <a:cubicBezTo>
                        <a:pt x="152" y="611"/>
                        <a:pt x="165" y="620"/>
                        <a:pt x="192" y="637"/>
                      </a:cubicBezTo>
                      <a:cubicBezTo>
                        <a:pt x="181" y="683"/>
                        <a:pt x="175" y="706"/>
                        <a:pt x="164" y="751"/>
                      </a:cubicBezTo>
                      <a:cubicBezTo>
                        <a:pt x="137" y="740"/>
                        <a:pt x="124" y="735"/>
                        <a:pt x="97" y="724"/>
                      </a:cubicBezTo>
                      <a:cubicBezTo>
                        <a:pt x="75" y="725"/>
                        <a:pt x="64" y="726"/>
                        <a:pt x="41" y="727"/>
                      </a:cubicBezTo>
                      <a:cubicBezTo>
                        <a:pt x="31" y="754"/>
                        <a:pt x="25" y="767"/>
                        <a:pt x="15" y="794"/>
                      </a:cubicBezTo>
                      <a:cubicBezTo>
                        <a:pt x="24" y="809"/>
                        <a:pt x="29" y="816"/>
                        <a:pt x="39" y="830"/>
                      </a:cubicBezTo>
                      <a:cubicBezTo>
                        <a:pt x="23" y="848"/>
                        <a:pt x="16" y="857"/>
                        <a:pt x="0" y="874"/>
                      </a:cubicBezTo>
                      <a:cubicBezTo>
                        <a:pt x="12" y="905"/>
                        <a:pt x="18" y="920"/>
                        <a:pt x="29" y="950"/>
                      </a:cubicBezTo>
                      <a:cubicBezTo>
                        <a:pt x="58" y="972"/>
                        <a:pt x="73" y="984"/>
                        <a:pt x="102" y="1006"/>
                      </a:cubicBezTo>
                      <a:cubicBezTo>
                        <a:pt x="137" y="989"/>
                        <a:pt x="154" y="981"/>
                        <a:pt x="189" y="965"/>
                      </a:cubicBezTo>
                      <a:cubicBezTo>
                        <a:pt x="250" y="985"/>
                        <a:pt x="280" y="994"/>
                        <a:pt x="341" y="1014"/>
                      </a:cubicBezTo>
                      <a:cubicBezTo>
                        <a:pt x="397" y="1052"/>
                        <a:pt x="425" y="1071"/>
                        <a:pt x="480" y="1108"/>
                      </a:cubicBezTo>
                      <a:cubicBezTo>
                        <a:pt x="516" y="1122"/>
                        <a:pt x="535" y="1129"/>
                        <a:pt x="571" y="1143"/>
                      </a:cubicBezTo>
                      <a:cubicBezTo>
                        <a:pt x="565" y="1193"/>
                        <a:pt x="561" y="1218"/>
                        <a:pt x="555" y="1267"/>
                      </a:cubicBezTo>
                      <a:cubicBezTo>
                        <a:pt x="552" y="1299"/>
                        <a:pt x="550" y="1315"/>
                        <a:pt x="546" y="1347"/>
                      </a:cubicBezTo>
                      <a:cubicBezTo>
                        <a:pt x="507" y="1369"/>
                        <a:pt x="487" y="1380"/>
                        <a:pt x="447" y="1403"/>
                      </a:cubicBezTo>
                      <a:cubicBezTo>
                        <a:pt x="446" y="1417"/>
                        <a:pt x="446" y="1423"/>
                        <a:pt x="446" y="1437"/>
                      </a:cubicBezTo>
                      <a:cubicBezTo>
                        <a:pt x="487" y="1458"/>
                        <a:pt x="507" y="1468"/>
                        <a:pt x="548" y="1489"/>
                      </a:cubicBezTo>
                      <a:cubicBezTo>
                        <a:pt x="545" y="1532"/>
                        <a:pt x="543" y="1553"/>
                        <a:pt x="539" y="1596"/>
                      </a:cubicBezTo>
                      <a:cubicBezTo>
                        <a:pt x="511" y="1608"/>
                        <a:pt x="498" y="1614"/>
                        <a:pt x="470" y="1626"/>
                      </a:cubicBezTo>
                      <a:cubicBezTo>
                        <a:pt x="502" y="1646"/>
                        <a:pt x="517" y="1656"/>
                        <a:pt x="549" y="1676"/>
                      </a:cubicBezTo>
                      <a:cubicBezTo>
                        <a:pt x="585" y="1676"/>
                        <a:pt x="604" y="1676"/>
                        <a:pt x="640" y="1677"/>
                      </a:cubicBezTo>
                      <a:cubicBezTo>
                        <a:pt x="642" y="1699"/>
                        <a:pt x="643" y="1711"/>
                        <a:pt x="645" y="1734"/>
                      </a:cubicBezTo>
                      <a:cubicBezTo>
                        <a:pt x="666" y="1742"/>
                        <a:pt x="677" y="1746"/>
                        <a:pt x="699" y="1754"/>
                      </a:cubicBezTo>
                      <a:cubicBezTo>
                        <a:pt x="703" y="1795"/>
                        <a:pt x="704" y="1816"/>
                        <a:pt x="708" y="1857"/>
                      </a:cubicBezTo>
                      <a:cubicBezTo>
                        <a:pt x="722" y="1869"/>
                        <a:pt x="729" y="1875"/>
                        <a:pt x="744" y="1887"/>
                      </a:cubicBezTo>
                      <a:cubicBezTo>
                        <a:pt x="772" y="1849"/>
                        <a:pt x="786" y="1829"/>
                        <a:pt x="814" y="1790"/>
                      </a:cubicBezTo>
                      <a:cubicBezTo>
                        <a:pt x="858" y="1791"/>
                        <a:pt x="880" y="1791"/>
                        <a:pt x="924" y="1792"/>
                      </a:cubicBezTo>
                      <a:cubicBezTo>
                        <a:pt x="962" y="1806"/>
                        <a:pt x="982" y="1813"/>
                        <a:pt x="1020" y="1827"/>
                      </a:cubicBezTo>
                      <a:cubicBezTo>
                        <a:pt x="1020" y="1845"/>
                        <a:pt x="1019" y="1854"/>
                        <a:pt x="1019" y="1873"/>
                      </a:cubicBezTo>
                      <a:cubicBezTo>
                        <a:pt x="1040" y="1883"/>
                        <a:pt x="1051" y="1888"/>
                        <a:pt x="1072" y="1899"/>
                      </a:cubicBezTo>
                      <a:cubicBezTo>
                        <a:pt x="1046" y="1952"/>
                        <a:pt x="1033" y="1978"/>
                        <a:pt x="1007" y="2030"/>
                      </a:cubicBezTo>
                      <a:cubicBezTo>
                        <a:pt x="1039" y="2039"/>
                        <a:pt x="1054" y="2044"/>
                        <a:pt x="1085" y="2053"/>
                      </a:cubicBezTo>
                      <a:cubicBezTo>
                        <a:pt x="1092" y="2080"/>
                        <a:pt x="1095" y="2094"/>
                        <a:pt x="1101" y="2122"/>
                      </a:cubicBezTo>
                      <a:cubicBezTo>
                        <a:pt x="1089" y="2139"/>
                        <a:pt x="1082" y="2147"/>
                        <a:pt x="1069" y="2165"/>
                      </a:cubicBezTo>
                      <a:cubicBezTo>
                        <a:pt x="1058" y="2211"/>
                        <a:pt x="1052" y="2234"/>
                        <a:pt x="1041" y="2281"/>
                      </a:cubicBezTo>
                      <a:cubicBezTo>
                        <a:pt x="1025" y="2316"/>
                        <a:pt x="1017" y="2333"/>
                        <a:pt x="1001" y="2368"/>
                      </a:cubicBezTo>
                      <a:cubicBezTo>
                        <a:pt x="1022" y="2404"/>
                        <a:pt x="1032" y="2421"/>
                        <a:pt x="1053" y="2457"/>
                      </a:cubicBezTo>
                      <a:cubicBezTo>
                        <a:pt x="1045" y="2479"/>
                        <a:pt x="1041" y="2489"/>
                        <a:pt x="1033" y="2511"/>
                      </a:cubicBezTo>
                      <a:cubicBezTo>
                        <a:pt x="1075" y="2550"/>
                        <a:pt x="1096" y="2570"/>
                        <a:pt x="1139" y="2609"/>
                      </a:cubicBezTo>
                      <a:cubicBezTo>
                        <a:pt x="1133" y="2634"/>
                        <a:pt x="1130" y="2646"/>
                        <a:pt x="1124" y="2670"/>
                      </a:cubicBezTo>
                      <a:cubicBezTo>
                        <a:pt x="1100" y="2673"/>
                        <a:pt x="1088" y="2674"/>
                        <a:pt x="1063" y="2677"/>
                      </a:cubicBezTo>
                      <a:cubicBezTo>
                        <a:pt x="1067" y="2702"/>
                        <a:pt x="1069" y="2714"/>
                        <a:pt x="1073" y="2739"/>
                      </a:cubicBezTo>
                      <a:cubicBezTo>
                        <a:pt x="1131" y="2759"/>
                        <a:pt x="1160" y="2769"/>
                        <a:pt x="1217" y="2790"/>
                      </a:cubicBezTo>
                      <a:cubicBezTo>
                        <a:pt x="1246" y="2850"/>
                        <a:pt x="1261" y="2881"/>
                        <a:pt x="1290" y="2942"/>
                      </a:cubicBezTo>
                      <a:cubicBezTo>
                        <a:pt x="1263" y="2971"/>
                        <a:pt x="1249" y="2985"/>
                        <a:pt x="1221" y="3015"/>
                      </a:cubicBezTo>
                      <a:cubicBezTo>
                        <a:pt x="1216" y="3071"/>
                        <a:pt x="1214" y="3098"/>
                        <a:pt x="1210" y="3154"/>
                      </a:cubicBezTo>
                      <a:cubicBezTo>
                        <a:pt x="1246" y="3155"/>
                        <a:pt x="1264" y="3155"/>
                        <a:pt x="1301" y="3156"/>
                      </a:cubicBezTo>
                      <a:cubicBezTo>
                        <a:pt x="1341" y="3170"/>
                        <a:pt x="1361" y="3178"/>
                        <a:pt x="1402" y="3192"/>
                      </a:cubicBezTo>
                      <a:cubicBezTo>
                        <a:pt x="1394" y="3223"/>
                        <a:pt x="1389" y="3238"/>
                        <a:pt x="1381" y="3269"/>
                      </a:cubicBezTo>
                      <a:lnTo>
                        <a:pt x="1437" y="3234"/>
                      </a:lnTo>
                      <a:cubicBezTo>
                        <a:pt x="1451" y="3251"/>
                        <a:pt x="1457" y="3260"/>
                        <a:pt x="1471" y="3277"/>
                      </a:cubicBezTo>
                      <a:cubicBezTo>
                        <a:pt x="1456" y="3293"/>
                        <a:pt x="1449" y="3302"/>
                        <a:pt x="1433" y="3318"/>
                      </a:cubicBezTo>
                      <a:cubicBezTo>
                        <a:pt x="1450" y="3327"/>
                        <a:pt x="1458" y="3331"/>
                        <a:pt x="1475" y="3339"/>
                      </a:cubicBezTo>
                      <a:cubicBezTo>
                        <a:pt x="1473" y="3390"/>
                        <a:pt x="1472" y="3416"/>
                        <a:pt x="1470" y="3468"/>
                      </a:cubicBezTo>
                      <a:cubicBezTo>
                        <a:pt x="1475" y="3533"/>
                        <a:pt x="1477" y="3566"/>
                        <a:pt x="1482" y="3632"/>
                      </a:cubicBezTo>
                      <a:cubicBezTo>
                        <a:pt x="1450" y="3649"/>
                        <a:pt x="1434" y="3658"/>
                        <a:pt x="1402" y="3675"/>
                      </a:cubicBezTo>
                      <a:cubicBezTo>
                        <a:pt x="1392" y="3693"/>
                        <a:pt x="1387" y="3701"/>
                        <a:pt x="1376" y="3718"/>
                      </a:cubicBezTo>
                      <a:cubicBezTo>
                        <a:pt x="1405" y="3727"/>
                        <a:pt x="1419" y="3732"/>
                        <a:pt x="1448" y="3741"/>
                      </a:cubicBezTo>
                      <a:cubicBezTo>
                        <a:pt x="1449" y="3777"/>
                        <a:pt x="1449" y="3795"/>
                        <a:pt x="1450" y="3831"/>
                      </a:cubicBezTo>
                      <a:lnTo>
                        <a:pt x="1408" y="3850"/>
                      </a:lnTo>
                      <a:cubicBezTo>
                        <a:pt x="1427" y="3908"/>
                        <a:pt x="1437" y="3937"/>
                        <a:pt x="1456" y="3995"/>
                      </a:cubicBezTo>
                      <a:cubicBezTo>
                        <a:pt x="1471" y="4046"/>
                        <a:pt x="1479" y="4071"/>
                        <a:pt x="1494" y="4122"/>
                      </a:cubicBezTo>
                      <a:cubicBezTo>
                        <a:pt x="1492" y="4172"/>
                        <a:pt x="1491" y="4196"/>
                        <a:pt x="1489" y="4246"/>
                      </a:cubicBezTo>
                      <a:cubicBezTo>
                        <a:pt x="1545" y="4242"/>
                        <a:pt x="1572" y="4240"/>
                        <a:pt x="1628" y="4236"/>
                      </a:cubicBezTo>
                      <a:cubicBezTo>
                        <a:pt x="1738" y="4237"/>
                        <a:pt x="1793" y="4237"/>
                        <a:pt x="1904" y="4238"/>
                      </a:cubicBezTo>
                      <a:cubicBezTo>
                        <a:pt x="1982" y="4252"/>
                        <a:pt x="2022" y="4259"/>
                        <a:pt x="2100" y="4273"/>
                      </a:cubicBezTo>
                      <a:cubicBezTo>
                        <a:pt x="2138" y="4295"/>
                        <a:pt x="2156" y="4306"/>
                        <a:pt x="2194" y="4328"/>
                      </a:cubicBezTo>
                      <a:cubicBezTo>
                        <a:pt x="2229" y="4331"/>
                        <a:pt x="2247" y="4333"/>
                        <a:pt x="2283" y="4336"/>
                      </a:cubicBezTo>
                      <a:cubicBezTo>
                        <a:pt x="2303" y="4325"/>
                        <a:pt x="2313" y="4320"/>
                        <a:pt x="2334" y="4309"/>
                      </a:cubicBezTo>
                      <a:cubicBezTo>
                        <a:pt x="2396" y="4276"/>
                        <a:pt x="2428" y="4259"/>
                        <a:pt x="2491" y="4226"/>
                      </a:cubicBezTo>
                      <a:cubicBezTo>
                        <a:pt x="2595" y="4168"/>
                        <a:pt x="2699" y="4109"/>
                        <a:pt x="2803" y="4051"/>
                      </a:cubicBezTo>
                      <a:cubicBezTo>
                        <a:pt x="2778" y="4031"/>
                        <a:pt x="2765" y="4020"/>
                        <a:pt x="2740" y="4000"/>
                      </a:cubicBezTo>
                      <a:cubicBezTo>
                        <a:pt x="2744" y="3946"/>
                        <a:pt x="2747" y="3919"/>
                        <a:pt x="2751" y="3865"/>
                      </a:cubicBezTo>
                      <a:cubicBezTo>
                        <a:pt x="2800" y="3840"/>
                        <a:pt x="2825" y="3828"/>
                        <a:pt x="2874" y="3803"/>
                      </a:cubicBezTo>
                      <a:cubicBezTo>
                        <a:pt x="2945" y="3764"/>
                        <a:pt x="2980" y="3745"/>
                        <a:pt x="3051" y="3706"/>
                      </a:cubicBezTo>
                      <a:cubicBezTo>
                        <a:pt x="3109" y="3705"/>
                        <a:pt x="3138" y="3704"/>
                        <a:pt x="3195" y="3703"/>
                      </a:cubicBezTo>
                      <a:cubicBezTo>
                        <a:pt x="3212" y="3654"/>
                        <a:pt x="3220" y="3630"/>
                        <a:pt x="3237" y="3582"/>
                      </a:cubicBezTo>
                      <a:cubicBezTo>
                        <a:pt x="3247" y="3510"/>
                        <a:pt x="3252" y="3474"/>
                        <a:pt x="3263" y="3402"/>
                      </a:cubicBezTo>
                      <a:cubicBezTo>
                        <a:pt x="3280" y="3392"/>
                        <a:pt x="3288" y="3387"/>
                        <a:pt x="3306" y="3378"/>
                      </a:cubicBezTo>
                      <a:cubicBezTo>
                        <a:pt x="3312" y="3349"/>
                        <a:pt x="3315" y="3334"/>
                        <a:pt x="3321" y="3305"/>
                      </a:cubicBezTo>
                      <a:cubicBezTo>
                        <a:pt x="3355" y="3301"/>
                        <a:pt x="3372" y="3300"/>
                        <a:pt x="3405" y="3296"/>
                      </a:cubicBezTo>
                      <a:cubicBezTo>
                        <a:pt x="3426" y="3257"/>
                        <a:pt x="3437" y="3237"/>
                        <a:pt x="3458" y="3198"/>
                      </a:cubicBezTo>
                      <a:cubicBezTo>
                        <a:pt x="3497" y="3188"/>
                        <a:pt x="3516" y="3183"/>
                        <a:pt x="3555" y="3173"/>
                      </a:cubicBezTo>
                      <a:cubicBezTo>
                        <a:pt x="3558" y="3148"/>
                        <a:pt x="3560" y="3136"/>
                        <a:pt x="3564" y="3111"/>
                      </a:cubicBezTo>
                      <a:cubicBezTo>
                        <a:pt x="3536" y="3042"/>
                        <a:pt x="3522" y="3008"/>
                        <a:pt x="3494" y="2939"/>
                      </a:cubicBezTo>
                      <a:cubicBezTo>
                        <a:pt x="3462" y="2939"/>
                        <a:pt x="3447" y="2939"/>
                        <a:pt x="3416" y="2938"/>
                      </a:cubicBezTo>
                      <a:cubicBezTo>
                        <a:pt x="3412" y="2922"/>
                        <a:pt x="3410" y="2914"/>
                        <a:pt x="3406" y="2897"/>
                      </a:cubicBezTo>
                    </a:path>
                  </a:pathLst>
                </a:custGeom>
                <a:solidFill>
                  <a:srgbClr val="FF9933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płocki"/>
                <p:cNvSpPr>
                  <a:spLocks/>
                </p:cNvSpPr>
                <p:nvPr/>
              </p:nvSpPr>
              <p:spPr bwMode="auto">
                <a:xfrm>
                  <a:off x="273288" y="1983094"/>
                  <a:ext cx="1579416" cy="1171327"/>
                </a:xfrm>
                <a:custGeom>
                  <a:avLst/>
                  <a:gdLst>
                    <a:gd name="T0" fmla="*/ 4505 w 4926"/>
                    <a:gd name="T1" fmla="*/ 1789 h 3657"/>
                    <a:gd name="T2" fmla="*/ 4465 w 4926"/>
                    <a:gd name="T3" fmla="*/ 1561 h 3657"/>
                    <a:gd name="T4" fmla="*/ 4501 w 4926"/>
                    <a:gd name="T5" fmla="*/ 1215 h 3657"/>
                    <a:gd name="T6" fmla="*/ 4504 w 4926"/>
                    <a:gd name="T7" fmla="*/ 949 h 3657"/>
                    <a:gd name="T8" fmla="*/ 4246 w 4926"/>
                    <a:gd name="T9" fmla="*/ 840 h 3657"/>
                    <a:gd name="T10" fmla="*/ 4077 w 4926"/>
                    <a:gd name="T11" fmla="*/ 784 h 3657"/>
                    <a:gd name="T12" fmla="*/ 3971 w 4926"/>
                    <a:gd name="T13" fmla="*/ 646 h 3657"/>
                    <a:gd name="T14" fmla="*/ 3978 w 4926"/>
                    <a:gd name="T15" fmla="*/ 397 h 3657"/>
                    <a:gd name="T16" fmla="*/ 3773 w 4926"/>
                    <a:gd name="T17" fmla="*/ 64 h 3657"/>
                    <a:gd name="T18" fmla="*/ 3411 w 4926"/>
                    <a:gd name="T19" fmla="*/ 20 h 3657"/>
                    <a:gd name="T20" fmla="*/ 3135 w 4926"/>
                    <a:gd name="T21" fmla="*/ 165 h 3657"/>
                    <a:gd name="T22" fmla="*/ 2888 w 4926"/>
                    <a:gd name="T23" fmla="*/ 369 h 3657"/>
                    <a:gd name="T24" fmla="*/ 2516 w 4926"/>
                    <a:gd name="T25" fmla="*/ 550 h 3657"/>
                    <a:gd name="T26" fmla="*/ 2269 w 4926"/>
                    <a:gd name="T27" fmla="*/ 652 h 3657"/>
                    <a:gd name="T28" fmla="*/ 2087 w 4926"/>
                    <a:gd name="T29" fmla="*/ 662 h 3657"/>
                    <a:gd name="T30" fmla="*/ 1815 w 4926"/>
                    <a:gd name="T31" fmla="*/ 754 h 3657"/>
                    <a:gd name="T32" fmla="*/ 1526 w 4926"/>
                    <a:gd name="T33" fmla="*/ 684 h 3657"/>
                    <a:gd name="T34" fmla="*/ 1267 w 4926"/>
                    <a:gd name="T35" fmla="*/ 644 h 3657"/>
                    <a:gd name="T36" fmla="*/ 952 w 4926"/>
                    <a:gd name="T37" fmla="*/ 480 h 3657"/>
                    <a:gd name="T38" fmla="*/ 626 w 4926"/>
                    <a:gd name="T39" fmla="*/ 594 h 3657"/>
                    <a:gd name="T40" fmla="*/ 433 w 4926"/>
                    <a:gd name="T41" fmla="*/ 1000 h 3657"/>
                    <a:gd name="T42" fmla="*/ 445 w 4926"/>
                    <a:gd name="T43" fmla="*/ 1302 h 3657"/>
                    <a:gd name="T44" fmla="*/ 406 w 4926"/>
                    <a:gd name="T45" fmla="*/ 1524 h 3657"/>
                    <a:gd name="T46" fmla="*/ 150 w 4926"/>
                    <a:gd name="T47" fmla="*/ 1876 h 3657"/>
                    <a:gd name="T48" fmla="*/ 295 w 4926"/>
                    <a:gd name="T49" fmla="*/ 2023 h 3657"/>
                    <a:gd name="T50" fmla="*/ 550 w 4926"/>
                    <a:gd name="T51" fmla="*/ 2009 h 3657"/>
                    <a:gd name="T52" fmla="*/ 1027 w 4926"/>
                    <a:gd name="T53" fmla="*/ 2038 h 3657"/>
                    <a:gd name="T54" fmla="*/ 1105 w 4926"/>
                    <a:gd name="T55" fmla="*/ 2205 h 3657"/>
                    <a:gd name="T56" fmla="*/ 1194 w 4926"/>
                    <a:gd name="T57" fmla="*/ 2446 h 3657"/>
                    <a:gd name="T58" fmla="*/ 1248 w 4926"/>
                    <a:gd name="T59" fmla="*/ 2807 h 3657"/>
                    <a:gd name="T60" fmla="*/ 1340 w 4926"/>
                    <a:gd name="T61" fmla="*/ 2937 h 3657"/>
                    <a:gd name="T62" fmla="*/ 1605 w 4926"/>
                    <a:gd name="T63" fmla="*/ 2900 h 3657"/>
                    <a:gd name="T64" fmla="*/ 1900 w 4926"/>
                    <a:gd name="T65" fmla="*/ 3150 h 3657"/>
                    <a:gd name="T66" fmla="*/ 2081 w 4926"/>
                    <a:gd name="T67" fmla="*/ 3375 h 3657"/>
                    <a:gd name="T68" fmla="*/ 2413 w 4926"/>
                    <a:gd name="T69" fmla="*/ 3480 h 3657"/>
                    <a:gd name="T70" fmla="*/ 2632 w 4926"/>
                    <a:gd name="T71" fmla="*/ 3179 h 3657"/>
                    <a:gd name="T72" fmla="*/ 2930 w 4926"/>
                    <a:gd name="T73" fmla="*/ 3291 h 3657"/>
                    <a:gd name="T74" fmla="*/ 3220 w 4926"/>
                    <a:gd name="T75" fmla="*/ 3460 h 3657"/>
                    <a:gd name="T76" fmla="*/ 3391 w 4926"/>
                    <a:gd name="T77" fmla="*/ 3657 h 3657"/>
                    <a:gd name="T78" fmla="*/ 3657 w 4926"/>
                    <a:gd name="T79" fmla="*/ 3334 h 3657"/>
                    <a:gd name="T80" fmla="*/ 3450 w 4926"/>
                    <a:gd name="T81" fmla="*/ 2938 h 3657"/>
                    <a:gd name="T82" fmla="*/ 3866 w 4926"/>
                    <a:gd name="T83" fmla="*/ 3254 h 3657"/>
                    <a:gd name="T84" fmla="*/ 4308 w 4926"/>
                    <a:gd name="T85" fmla="*/ 3266 h 3657"/>
                    <a:gd name="T86" fmla="*/ 4926 w 4926"/>
                    <a:gd name="T87" fmla="*/ 3172 h 3657"/>
                    <a:gd name="T88" fmla="*/ 4880 w 4926"/>
                    <a:gd name="T89" fmla="*/ 2791 h 3657"/>
                    <a:gd name="T90" fmla="*/ 4902 w 4926"/>
                    <a:gd name="T91" fmla="*/ 2518 h 3657"/>
                    <a:gd name="T92" fmla="*/ 4869 w 4926"/>
                    <a:gd name="T93" fmla="*/ 2284 h 3657"/>
                    <a:gd name="T94" fmla="*/ 4642 w 4926"/>
                    <a:gd name="T95" fmla="*/ 2204 h 36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926" h="3657">
                      <a:moveTo>
                        <a:pt x="4653" y="2065"/>
                      </a:moveTo>
                      <a:cubicBezTo>
                        <a:pt x="4681" y="2035"/>
                        <a:pt x="4695" y="2021"/>
                        <a:pt x="4722" y="1992"/>
                      </a:cubicBezTo>
                      <a:cubicBezTo>
                        <a:pt x="4693" y="1931"/>
                        <a:pt x="4678" y="1900"/>
                        <a:pt x="4649" y="1840"/>
                      </a:cubicBezTo>
                      <a:cubicBezTo>
                        <a:pt x="4592" y="1819"/>
                        <a:pt x="4563" y="1809"/>
                        <a:pt x="4505" y="1789"/>
                      </a:cubicBezTo>
                      <a:cubicBezTo>
                        <a:pt x="4501" y="1764"/>
                        <a:pt x="4499" y="1752"/>
                        <a:pt x="4495" y="1727"/>
                      </a:cubicBezTo>
                      <a:cubicBezTo>
                        <a:pt x="4520" y="1724"/>
                        <a:pt x="4532" y="1723"/>
                        <a:pt x="4556" y="1720"/>
                      </a:cubicBezTo>
                      <a:cubicBezTo>
                        <a:pt x="4562" y="1696"/>
                        <a:pt x="4565" y="1684"/>
                        <a:pt x="4571" y="1659"/>
                      </a:cubicBezTo>
                      <a:cubicBezTo>
                        <a:pt x="4528" y="1620"/>
                        <a:pt x="4507" y="1600"/>
                        <a:pt x="4465" y="1561"/>
                      </a:cubicBezTo>
                      <a:cubicBezTo>
                        <a:pt x="4473" y="1539"/>
                        <a:pt x="4477" y="1529"/>
                        <a:pt x="4485" y="1507"/>
                      </a:cubicBezTo>
                      <a:cubicBezTo>
                        <a:pt x="4464" y="1471"/>
                        <a:pt x="4454" y="1454"/>
                        <a:pt x="4433" y="1418"/>
                      </a:cubicBezTo>
                      <a:cubicBezTo>
                        <a:pt x="4449" y="1383"/>
                        <a:pt x="4457" y="1366"/>
                        <a:pt x="4473" y="1331"/>
                      </a:cubicBezTo>
                      <a:cubicBezTo>
                        <a:pt x="4484" y="1284"/>
                        <a:pt x="4490" y="1261"/>
                        <a:pt x="4501" y="1215"/>
                      </a:cubicBezTo>
                      <a:cubicBezTo>
                        <a:pt x="4514" y="1197"/>
                        <a:pt x="4521" y="1189"/>
                        <a:pt x="4533" y="1172"/>
                      </a:cubicBezTo>
                      <a:cubicBezTo>
                        <a:pt x="4527" y="1144"/>
                        <a:pt x="4524" y="1130"/>
                        <a:pt x="4517" y="1103"/>
                      </a:cubicBezTo>
                      <a:cubicBezTo>
                        <a:pt x="4486" y="1094"/>
                        <a:pt x="4471" y="1089"/>
                        <a:pt x="4439" y="1080"/>
                      </a:cubicBezTo>
                      <a:cubicBezTo>
                        <a:pt x="4465" y="1028"/>
                        <a:pt x="4478" y="1002"/>
                        <a:pt x="4504" y="949"/>
                      </a:cubicBezTo>
                      <a:cubicBezTo>
                        <a:pt x="4483" y="938"/>
                        <a:pt x="4472" y="933"/>
                        <a:pt x="4451" y="923"/>
                      </a:cubicBezTo>
                      <a:cubicBezTo>
                        <a:pt x="4451" y="904"/>
                        <a:pt x="4452" y="895"/>
                        <a:pt x="4452" y="877"/>
                      </a:cubicBezTo>
                      <a:cubicBezTo>
                        <a:pt x="4414" y="863"/>
                        <a:pt x="4394" y="856"/>
                        <a:pt x="4356" y="842"/>
                      </a:cubicBezTo>
                      <a:cubicBezTo>
                        <a:pt x="4312" y="841"/>
                        <a:pt x="4290" y="841"/>
                        <a:pt x="4246" y="840"/>
                      </a:cubicBezTo>
                      <a:cubicBezTo>
                        <a:pt x="4218" y="879"/>
                        <a:pt x="4204" y="899"/>
                        <a:pt x="4176" y="937"/>
                      </a:cubicBezTo>
                      <a:cubicBezTo>
                        <a:pt x="4161" y="925"/>
                        <a:pt x="4154" y="919"/>
                        <a:pt x="4140" y="907"/>
                      </a:cubicBezTo>
                      <a:cubicBezTo>
                        <a:pt x="4136" y="866"/>
                        <a:pt x="4135" y="845"/>
                        <a:pt x="4131" y="804"/>
                      </a:cubicBezTo>
                      <a:cubicBezTo>
                        <a:pt x="4109" y="796"/>
                        <a:pt x="4098" y="792"/>
                        <a:pt x="4077" y="784"/>
                      </a:cubicBezTo>
                      <a:cubicBezTo>
                        <a:pt x="4075" y="761"/>
                        <a:pt x="4074" y="749"/>
                        <a:pt x="4072" y="727"/>
                      </a:cubicBezTo>
                      <a:cubicBezTo>
                        <a:pt x="4036" y="726"/>
                        <a:pt x="4017" y="726"/>
                        <a:pt x="3981" y="726"/>
                      </a:cubicBezTo>
                      <a:cubicBezTo>
                        <a:pt x="3949" y="706"/>
                        <a:pt x="3934" y="696"/>
                        <a:pt x="3902" y="676"/>
                      </a:cubicBezTo>
                      <a:cubicBezTo>
                        <a:pt x="3930" y="664"/>
                        <a:pt x="3943" y="658"/>
                        <a:pt x="3971" y="646"/>
                      </a:cubicBezTo>
                      <a:cubicBezTo>
                        <a:pt x="3975" y="603"/>
                        <a:pt x="3977" y="582"/>
                        <a:pt x="3980" y="539"/>
                      </a:cubicBezTo>
                      <a:cubicBezTo>
                        <a:pt x="3939" y="518"/>
                        <a:pt x="3919" y="508"/>
                        <a:pt x="3878" y="487"/>
                      </a:cubicBezTo>
                      <a:lnTo>
                        <a:pt x="3879" y="453"/>
                      </a:lnTo>
                      <a:cubicBezTo>
                        <a:pt x="3919" y="430"/>
                        <a:pt x="3939" y="419"/>
                        <a:pt x="3978" y="397"/>
                      </a:cubicBezTo>
                      <a:cubicBezTo>
                        <a:pt x="3982" y="365"/>
                        <a:pt x="3984" y="349"/>
                        <a:pt x="3987" y="317"/>
                      </a:cubicBezTo>
                      <a:cubicBezTo>
                        <a:pt x="3993" y="268"/>
                        <a:pt x="3997" y="243"/>
                        <a:pt x="4003" y="193"/>
                      </a:cubicBezTo>
                      <a:cubicBezTo>
                        <a:pt x="3967" y="179"/>
                        <a:pt x="3948" y="172"/>
                        <a:pt x="3912" y="158"/>
                      </a:cubicBezTo>
                      <a:cubicBezTo>
                        <a:pt x="3857" y="121"/>
                        <a:pt x="3829" y="102"/>
                        <a:pt x="3773" y="64"/>
                      </a:cubicBezTo>
                      <a:cubicBezTo>
                        <a:pt x="3712" y="44"/>
                        <a:pt x="3682" y="35"/>
                        <a:pt x="3621" y="15"/>
                      </a:cubicBezTo>
                      <a:cubicBezTo>
                        <a:pt x="3586" y="31"/>
                        <a:pt x="3569" y="39"/>
                        <a:pt x="3534" y="56"/>
                      </a:cubicBezTo>
                      <a:cubicBezTo>
                        <a:pt x="3505" y="34"/>
                        <a:pt x="3490" y="22"/>
                        <a:pt x="3461" y="0"/>
                      </a:cubicBezTo>
                      <a:cubicBezTo>
                        <a:pt x="3441" y="8"/>
                        <a:pt x="3431" y="12"/>
                        <a:pt x="3411" y="20"/>
                      </a:cubicBezTo>
                      <a:cubicBezTo>
                        <a:pt x="3397" y="70"/>
                        <a:pt x="3391" y="95"/>
                        <a:pt x="3377" y="144"/>
                      </a:cubicBezTo>
                      <a:cubicBezTo>
                        <a:pt x="3335" y="149"/>
                        <a:pt x="3314" y="151"/>
                        <a:pt x="3272" y="156"/>
                      </a:cubicBezTo>
                      <a:cubicBezTo>
                        <a:pt x="3252" y="143"/>
                        <a:pt x="3242" y="137"/>
                        <a:pt x="3223" y="124"/>
                      </a:cubicBezTo>
                      <a:cubicBezTo>
                        <a:pt x="3188" y="141"/>
                        <a:pt x="3170" y="149"/>
                        <a:pt x="3135" y="165"/>
                      </a:cubicBezTo>
                      <a:cubicBezTo>
                        <a:pt x="3117" y="208"/>
                        <a:pt x="3107" y="229"/>
                        <a:pt x="3089" y="271"/>
                      </a:cubicBezTo>
                      <a:cubicBezTo>
                        <a:pt x="3052" y="262"/>
                        <a:pt x="3034" y="258"/>
                        <a:pt x="2996" y="249"/>
                      </a:cubicBezTo>
                      <a:cubicBezTo>
                        <a:pt x="2956" y="270"/>
                        <a:pt x="2936" y="280"/>
                        <a:pt x="2896" y="301"/>
                      </a:cubicBezTo>
                      <a:cubicBezTo>
                        <a:pt x="2893" y="328"/>
                        <a:pt x="2891" y="342"/>
                        <a:pt x="2888" y="369"/>
                      </a:cubicBezTo>
                      <a:cubicBezTo>
                        <a:pt x="2857" y="386"/>
                        <a:pt x="2842" y="394"/>
                        <a:pt x="2812" y="411"/>
                      </a:cubicBezTo>
                      <a:cubicBezTo>
                        <a:pt x="2748" y="392"/>
                        <a:pt x="2716" y="382"/>
                        <a:pt x="2652" y="363"/>
                      </a:cubicBezTo>
                      <a:cubicBezTo>
                        <a:pt x="2601" y="404"/>
                        <a:pt x="2575" y="425"/>
                        <a:pt x="2524" y="465"/>
                      </a:cubicBezTo>
                      <a:cubicBezTo>
                        <a:pt x="2521" y="499"/>
                        <a:pt x="2519" y="516"/>
                        <a:pt x="2516" y="550"/>
                      </a:cubicBezTo>
                      <a:cubicBezTo>
                        <a:pt x="2485" y="564"/>
                        <a:pt x="2470" y="571"/>
                        <a:pt x="2440" y="586"/>
                      </a:cubicBezTo>
                      <a:cubicBezTo>
                        <a:pt x="2432" y="610"/>
                        <a:pt x="2428" y="623"/>
                        <a:pt x="2419" y="647"/>
                      </a:cubicBezTo>
                      <a:cubicBezTo>
                        <a:pt x="2394" y="662"/>
                        <a:pt x="2381" y="669"/>
                        <a:pt x="2356" y="684"/>
                      </a:cubicBezTo>
                      <a:cubicBezTo>
                        <a:pt x="2321" y="671"/>
                        <a:pt x="2304" y="665"/>
                        <a:pt x="2269" y="652"/>
                      </a:cubicBezTo>
                      <a:cubicBezTo>
                        <a:pt x="2270" y="630"/>
                        <a:pt x="2270" y="618"/>
                        <a:pt x="2271" y="596"/>
                      </a:cubicBezTo>
                      <a:cubicBezTo>
                        <a:pt x="2251" y="591"/>
                        <a:pt x="2241" y="588"/>
                        <a:pt x="2221" y="583"/>
                      </a:cubicBezTo>
                      <a:cubicBezTo>
                        <a:pt x="2190" y="615"/>
                        <a:pt x="2175" y="632"/>
                        <a:pt x="2144" y="664"/>
                      </a:cubicBezTo>
                      <a:cubicBezTo>
                        <a:pt x="2121" y="663"/>
                        <a:pt x="2110" y="663"/>
                        <a:pt x="2087" y="662"/>
                      </a:cubicBezTo>
                      <a:cubicBezTo>
                        <a:pt x="2077" y="673"/>
                        <a:pt x="2072" y="678"/>
                        <a:pt x="2062" y="689"/>
                      </a:cubicBezTo>
                      <a:cubicBezTo>
                        <a:pt x="2034" y="693"/>
                        <a:pt x="2020" y="695"/>
                        <a:pt x="1992" y="698"/>
                      </a:cubicBezTo>
                      <a:cubicBezTo>
                        <a:pt x="1974" y="713"/>
                        <a:pt x="1965" y="721"/>
                        <a:pt x="1947" y="736"/>
                      </a:cubicBezTo>
                      <a:cubicBezTo>
                        <a:pt x="1894" y="743"/>
                        <a:pt x="1868" y="747"/>
                        <a:pt x="1815" y="754"/>
                      </a:cubicBezTo>
                      <a:cubicBezTo>
                        <a:pt x="1777" y="766"/>
                        <a:pt x="1757" y="772"/>
                        <a:pt x="1719" y="785"/>
                      </a:cubicBezTo>
                      <a:cubicBezTo>
                        <a:pt x="1682" y="754"/>
                        <a:pt x="1664" y="739"/>
                        <a:pt x="1627" y="709"/>
                      </a:cubicBezTo>
                      <a:cubicBezTo>
                        <a:pt x="1625" y="684"/>
                        <a:pt x="1624" y="672"/>
                        <a:pt x="1622" y="647"/>
                      </a:cubicBezTo>
                      <a:cubicBezTo>
                        <a:pt x="1584" y="662"/>
                        <a:pt x="1564" y="669"/>
                        <a:pt x="1526" y="684"/>
                      </a:cubicBezTo>
                      <a:cubicBezTo>
                        <a:pt x="1508" y="701"/>
                        <a:pt x="1499" y="710"/>
                        <a:pt x="1481" y="727"/>
                      </a:cubicBezTo>
                      <a:cubicBezTo>
                        <a:pt x="1433" y="713"/>
                        <a:pt x="1409" y="705"/>
                        <a:pt x="1361" y="691"/>
                      </a:cubicBezTo>
                      <a:cubicBezTo>
                        <a:pt x="1372" y="664"/>
                        <a:pt x="1377" y="651"/>
                        <a:pt x="1388" y="624"/>
                      </a:cubicBezTo>
                      <a:cubicBezTo>
                        <a:pt x="1340" y="632"/>
                        <a:pt x="1316" y="636"/>
                        <a:pt x="1267" y="644"/>
                      </a:cubicBezTo>
                      <a:cubicBezTo>
                        <a:pt x="1221" y="634"/>
                        <a:pt x="1199" y="629"/>
                        <a:pt x="1153" y="619"/>
                      </a:cubicBezTo>
                      <a:cubicBezTo>
                        <a:pt x="1107" y="625"/>
                        <a:pt x="1084" y="628"/>
                        <a:pt x="1038" y="634"/>
                      </a:cubicBezTo>
                      <a:cubicBezTo>
                        <a:pt x="1044" y="589"/>
                        <a:pt x="1047" y="566"/>
                        <a:pt x="1053" y="521"/>
                      </a:cubicBezTo>
                      <a:cubicBezTo>
                        <a:pt x="1013" y="505"/>
                        <a:pt x="993" y="497"/>
                        <a:pt x="952" y="480"/>
                      </a:cubicBezTo>
                      <a:cubicBezTo>
                        <a:pt x="894" y="470"/>
                        <a:pt x="864" y="466"/>
                        <a:pt x="806" y="456"/>
                      </a:cubicBezTo>
                      <a:cubicBezTo>
                        <a:pt x="758" y="417"/>
                        <a:pt x="734" y="397"/>
                        <a:pt x="686" y="359"/>
                      </a:cubicBezTo>
                      <a:cubicBezTo>
                        <a:pt x="639" y="387"/>
                        <a:pt x="626" y="402"/>
                        <a:pt x="588" y="430"/>
                      </a:cubicBezTo>
                      <a:cubicBezTo>
                        <a:pt x="603" y="496"/>
                        <a:pt x="610" y="529"/>
                        <a:pt x="626" y="594"/>
                      </a:cubicBezTo>
                      <a:cubicBezTo>
                        <a:pt x="614" y="632"/>
                        <a:pt x="608" y="651"/>
                        <a:pt x="597" y="689"/>
                      </a:cubicBezTo>
                      <a:cubicBezTo>
                        <a:pt x="587" y="730"/>
                        <a:pt x="583" y="750"/>
                        <a:pt x="573" y="790"/>
                      </a:cubicBezTo>
                      <a:cubicBezTo>
                        <a:pt x="541" y="796"/>
                        <a:pt x="525" y="799"/>
                        <a:pt x="493" y="805"/>
                      </a:cubicBezTo>
                      <a:cubicBezTo>
                        <a:pt x="469" y="883"/>
                        <a:pt x="457" y="922"/>
                        <a:pt x="433" y="1000"/>
                      </a:cubicBezTo>
                      <a:cubicBezTo>
                        <a:pt x="390" y="1001"/>
                        <a:pt x="369" y="1002"/>
                        <a:pt x="325" y="1003"/>
                      </a:cubicBezTo>
                      <a:cubicBezTo>
                        <a:pt x="294" y="1072"/>
                        <a:pt x="279" y="1106"/>
                        <a:pt x="248" y="1175"/>
                      </a:cubicBezTo>
                      <a:cubicBezTo>
                        <a:pt x="331" y="1197"/>
                        <a:pt x="372" y="1208"/>
                        <a:pt x="453" y="1230"/>
                      </a:cubicBezTo>
                      <a:cubicBezTo>
                        <a:pt x="450" y="1259"/>
                        <a:pt x="449" y="1273"/>
                        <a:pt x="445" y="1302"/>
                      </a:cubicBezTo>
                      <a:cubicBezTo>
                        <a:pt x="471" y="1314"/>
                        <a:pt x="484" y="1319"/>
                        <a:pt x="509" y="1331"/>
                      </a:cubicBezTo>
                      <a:cubicBezTo>
                        <a:pt x="500" y="1362"/>
                        <a:pt x="495" y="1378"/>
                        <a:pt x="485" y="1409"/>
                      </a:cubicBezTo>
                      <a:cubicBezTo>
                        <a:pt x="497" y="1444"/>
                        <a:pt x="503" y="1462"/>
                        <a:pt x="515" y="1498"/>
                      </a:cubicBezTo>
                      <a:cubicBezTo>
                        <a:pt x="472" y="1509"/>
                        <a:pt x="450" y="1514"/>
                        <a:pt x="406" y="1524"/>
                      </a:cubicBezTo>
                      <a:cubicBezTo>
                        <a:pt x="372" y="1557"/>
                        <a:pt x="355" y="1573"/>
                        <a:pt x="321" y="1606"/>
                      </a:cubicBezTo>
                      <a:cubicBezTo>
                        <a:pt x="248" y="1616"/>
                        <a:pt x="211" y="1621"/>
                        <a:pt x="136" y="1631"/>
                      </a:cubicBezTo>
                      <a:cubicBezTo>
                        <a:pt x="130" y="1686"/>
                        <a:pt x="127" y="1714"/>
                        <a:pt x="120" y="1770"/>
                      </a:cubicBezTo>
                      <a:cubicBezTo>
                        <a:pt x="132" y="1812"/>
                        <a:pt x="138" y="1833"/>
                        <a:pt x="150" y="1876"/>
                      </a:cubicBezTo>
                      <a:cubicBezTo>
                        <a:pt x="105" y="1877"/>
                        <a:pt x="82" y="1878"/>
                        <a:pt x="37" y="1879"/>
                      </a:cubicBezTo>
                      <a:cubicBezTo>
                        <a:pt x="22" y="1908"/>
                        <a:pt x="14" y="1922"/>
                        <a:pt x="0" y="1951"/>
                      </a:cubicBezTo>
                      <a:cubicBezTo>
                        <a:pt x="26" y="1967"/>
                        <a:pt x="40" y="1975"/>
                        <a:pt x="66" y="1991"/>
                      </a:cubicBezTo>
                      <a:cubicBezTo>
                        <a:pt x="158" y="2004"/>
                        <a:pt x="204" y="2010"/>
                        <a:pt x="295" y="2023"/>
                      </a:cubicBezTo>
                      <a:cubicBezTo>
                        <a:pt x="317" y="2052"/>
                        <a:pt x="327" y="2067"/>
                        <a:pt x="348" y="2096"/>
                      </a:cubicBezTo>
                      <a:cubicBezTo>
                        <a:pt x="375" y="2096"/>
                        <a:pt x="389" y="2096"/>
                        <a:pt x="415" y="2097"/>
                      </a:cubicBezTo>
                      <a:cubicBezTo>
                        <a:pt x="442" y="2077"/>
                        <a:pt x="456" y="2067"/>
                        <a:pt x="483" y="2048"/>
                      </a:cubicBezTo>
                      <a:cubicBezTo>
                        <a:pt x="510" y="2032"/>
                        <a:pt x="523" y="2025"/>
                        <a:pt x="550" y="2009"/>
                      </a:cubicBezTo>
                      <a:cubicBezTo>
                        <a:pt x="595" y="2019"/>
                        <a:pt x="616" y="2023"/>
                        <a:pt x="669" y="2033"/>
                      </a:cubicBezTo>
                      <a:cubicBezTo>
                        <a:pt x="731" y="2013"/>
                        <a:pt x="762" y="2004"/>
                        <a:pt x="824" y="1985"/>
                      </a:cubicBezTo>
                      <a:cubicBezTo>
                        <a:pt x="878" y="1988"/>
                        <a:pt x="904" y="1989"/>
                        <a:pt x="958" y="1992"/>
                      </a:cubicBezTo>
                      <a:cubicBezTo>
                        <a:pt x="986" y="2010"/>
                        <a:pt x="999" y="2019"/>
                        <a:pt x="1027" y="2038"/>
                      </a:cubicBezTo>
                      <a:cubicBezTo>
                        <a:pt x="1009" y="2053"/>
                        <a:pt x="1000" y="2060"/>
                        <a:pt x="981" y="2076"/>
                      </a:cubicBezTo>
                      <a:cubicBezTo>
                        <a:pt x="1027" y="2092"/>
                        <a:pt x="1050" y="2100"/>
                        <a:pt x="1095" y="2116"/>
                      </a:cubicBezTo>
                      <a:cubicBezTo>
                        <a:pt x="1169" y="2120"/>
                        <a:pt x="1205" y="2122"/>
                        <a:pt x="1279" y="2126"/>
                      </a:cubicBezTo>
                      <a:cubicBezTo>
                        <a:pt x="1209" y="2158"/>
                        <a:pt x="1175" y="2173"/>
                        <a:pt x="1105" y="2205"/>
                      </a:cubicBezTo>
                      <a:cubicBezTo>
                        <a:pt x="1102" y="2230"/>
                        <a:pt x="1101" y="2242"/>
                        <a:pt x="1097" y="2266"/>
                      </a:cubicBezTo>
                      <a:cubicBezTo>
                        <a:pt x="1150" y="2289"/>
                        <a:pt x="1176" y="2301"/>
                        <a:pt x="1229" y="2324"/>
                      </a:cubicBezTo>
                      <a:cubicBezTo>
                        <a:pt x="1223" y="2353"/>
                        <a:pt x="1220" y="2367"/>
                        <a:pt x="1215" y="2396"/>
                      </a:cubicBezTo>
                      <a:cubicBezTo>
                        <a:pt x="1206" y="2416"/>
                        <a:pt x="1202" y="2426"/>
                        <a:pt x="1194" y="2446"/>
                      </a:cubicBezTo>
                      <a:cubicBezTo>
                        <a:pt x="1221" y="2477"/>
                        <a:pt x="1235" y="2493"/>
                        <a:pt x="1262" y="2525"/>
                      </a:cubicBezTo>
                      <a:cubicBezTo>
                        <a:pt x="1216" y="2541"/>
                        <a:pt x="1193" y="2550"/>
                        <a:pt x="1147" y="2566"/>
                      </a:cubicBezTo>
                      <a:cubicBezTo>
                        <a:pt x="1179" y="2598"/>
                        <a:pt x="1195" y="2614"/>
                        <a:pt x="1227" y="2646"/>
                      </a:cubicBezTo>
                      <a:cubicBezTo>
                        <a:pt x="1235" y="2710"/>
                        <a:pt x="1240" y="2743"/>
                        <a:pt x="1248" y="2807"/>
                      </a:cubicBezTo>
                      <a:cubicBezTo>
                        <a:pt x="1229" y="2853"/>
                        <a:pt x="1220" y="2877"/>
                        <a:pt x="1201" y="2923"/>
                      </a:cubicBezTo>
                      <a:cubicBezTo>
                        <a:pt x="1197" y="2969"/>
                        <a:pt x="1195" y="2993"/>
                        <a:pt x="1192" y="3039"/>
                      </a:cubicBezTo>
                      <a:cubicBezTo>
                        <a:pt x="1230" y="3027"/>
                        <a:pt x="1249" y="3021"/>
                        <a:pt x="1287" y="3008"/>
                      </a:cubicBezTo>
                      <a:cubicBezTo>
                        <a:pt x="1308" y="2980"/>
                        <a:pt x="1319" y="2966"/>
                        <a:pt x="1340" y="2937"/>
                      </a:cubicBezTo>
                      <a:cubicBezTo>
                        <a:pt x="1387" y="2956"/>
                        <a:pt x="1411" y="2966"/>
                        <a:pt x="1458" y="2985"/>
                      </a:cubicBezTo>
                      <a:cubicBezTo>
                        <a:pt x="1489" y="2977"/>
                        <a:pt x="1504" y="2973"/>
                        <a:pt x="1535" y="2965"/>
                      </a:cubicBezTo>
                      <a:cubicBezTo>
                        <a:pt x="1567" y="2968"/>
                        <a:pt x="1584" y="2970"/>
                        <a:pt x="1616" y="2973"/>
                      </a:cubicBezTo>
                      <a:cubicBezTo>
                        <a:pt x="1612" y="2944"/>
                        <a:pt x="1610" y="2930"/>
                        <a:pt x="1605" y="2900"/>
                      </a:cubicBezTo>
                      <a:cubicBezTo>
                        <a:pt x="1628" y="2895"/>
                        <a:pt x="1640" y="2892"/>
                        <a:pt x="1662" y="2886"/>
                      </a:cubicBezTo>
                      <a:cubicBezTo>
                        <a:pt x="1717" y="2905"/>
                        <a:pt x="1744" y="2915"/>
                        <a:pt x="1799" y="2935"/>
                      </a:cubicBezTo>
                      <a:cubicBezTo>
                        <a:pt x="1797" y="3004"/>
                        <a:pt x="1796" y="3038"/>
                        <a:pt x="1794" y="3107"/>
                      </a:cubicBezTo>
                      <a:cubicBezTo>
                        <a:pt x="1837" y="3124"/>
                        <a:pt x="1858" y="3133"/>
                        <a:pt x="1900" y="3150"/>
                      </a:cubicBezTo>
                      <a:cubicBezTo>
                        <a:pt x="1930" y="3151"/>
                        <a:pt x="1945" y="3152"/>
                        <a:pt x="1975" y="3153"/>
                      </a:cubicBezTo>
                      <a:cubicBezTo>
                        <a:pt x="1946" y="3183"/>
                        <a:pt x="1932" y="3198"/>
                        <a:pt x="1904" y="3228"/>
                      </a:cubicBezTo>
                      <a:cubicBezTo>
                        <a:pt x="1920" y="3274"/>
                        <a:pt x="1928" y="3296"/>
                        <a:pt x="1945" y="3341"/>
                      </a:cubicBezTo>
                      <a:cubicBezTo>
                        <a:pt x="1999" y="3355"/>
                        <a:pt x="2027" y="3362"/>
                        <a:pt x="2081" y="3375"/>
                      </a:cubicBezTo>
                      <a:cubicBezTo>
                        <a:pt x="2107" y="3432"/>
                        <a:pt x="2120" y="3461"/>
                        <a:pt x="2146" y="3518"/>
                      </a:cubicBezTo>
                      <a:cubicBezTo>
                        <a:pt x="2201" y="3496"/>
                        <a:pt x="2229" y="3485"/>
                        <a:pt x="2284" y="3463"/>
                      </a:cubicBezTo>
                      <a:lnTo>
                        <a:pt x="2334" y="3431"/>
                      </a:lnTo>
                      <a:cubicBezTo>
                        <a:pt x="2366" y="3451"/>
                        <a:pt x="2382" y="3461"/>
                        <a:pt x="2413" y="3480"/>
                      </a:cubicBezTo>
                      <a:cubicBezTo>
                        <a:pt x="2434" y="3450"/>
                        <a:pt x="2444" y="3435"/>
                        <a:pt x="2465" y="3405"/>
                      </a:cubicBezTo>
                      <a:cubicBezTo>
                        <a:pt x="2512" y="3389"/>
                        <a:pt x="2536" y="3381"/>
                        <a:pt x="2583" y="3366"/>
                      </a:cubicBezTo>
                      <a:cubicBezTo>
                        <a:pt x="2616" y="3330"/>
                        <a:pt x="2633" y="3312"/>
                        <a:pt x="2666" y="3276"/>
                      </a:cubicBezTo>
                      <a:cubicBezTo>
                        <a:pt x="2652" y="3237"/>
                        <a:pt x="2646" y="3217"/>
                        <a:pt x="2632" y="3179"/>
                      </a:cubicBezTo>
                      <a:cubicBezTo>
                        <a:pt x="2645" y="3164"/>
                        <a:pt x="2651" y="3156"/>
                        <a:pt x="2664" y="3141"/>
                      </a:cubicBezTo>
                      <a:cubicBezTo>
                        <a:pt x="2732" y="3170"/>
                        <a:pt x="2766" y="3184"/>
                        <a:pt x="2834" y="3212"/>
                      </a:cubicBezTo>
                      <a:cubicBezTo>
                        <a:pt x="2828" y="3241"/>
                        <a:pt x="2826" y="3256"/>
                        <a:pt x="2820" y="3284"/>
                      </a:cubicBezTo>
                      <a:cubicBezTo>
                        <a:pt x="2864" y="3287"/>
                        <a:pt x="2886" y="3288"/>
                        <a:pt x="2930" y="3291"/>
                      </a:cubicBezTo>
                      <a:cubicBezTo>
                        <a:pt x="3001" y="3313"/>
                        <a:pt x="3036" y="3324"/>
                        <a:pt x="3107" y="3346"/>
                      </a:cubicBezTo>
                      <a:cubicBezTo>
                        <a:pt x="3136" y="3364"/>
                        <a:pt x="3150" y="3373"/>
                        <a:pt x="3179" y="3390"/>
                      </a:cubicBezTo>
                      <a:cubicBezTo>
                        <a:pt x="3166" y="3410"/>
                        <a:pt x="3160" y="3419"/>
                        <a:pt x="3147" y="3439"/>
                      </a:cubicBezTo>
                      <a:cubicBezTo>
                        <a:pt x="3176" y="3447"/>
                        <a:pt x="3191" y="3452"/>
                        <a:pt x="3220" y="3460"/>
                      </a:cubicBezTo>
                      <a:cubicBezTo>
                        <a:pt x="3199" y="3484"/>
                        <a:pt x="3189" y="3495"/>
                        <a:pt x="3169" y="3519"/>
                      </a:cubicBezTo>
                      <a:cubicBezTo>
                        <a:pt x="3218" y="3526"/>
                        <a:pt x="3242" y="3530"/>
                        <a:pt x="3291" y="3538"/>
                      </a:cubicBezTo>
                      <a:cubicBezTo>
                        <a:pt x="3283" y="3569"/>
                        <a:pt x="3278" y="3584"/>
                        <a:pt x="3270" y="3615"/>
                      </a:cubicBezTo>
                      <a:cubicBezTo>
                        <a:pt x="3319" y="3632"/>
                        <a:pt x="3343" y="3640"/>
                        <a:pt x="3391" y="3657"/>
                      </a:cubicBezTo>
                      <a:cubicBezTo>
                        <a:pt x="3426" y="3635"/>
                        <a:pt x="3443" y="3624"/>
                        <a:pt x="3478" y="3601"/>
                      </a:cubicBezTo>
                      <a:cubicBezTo>
                        <a:pt x="3512" y="3604"/>
                        <a:pt x="3529" y="3605"/>
                        <a:pt x="3563" y="3608"/>
                      </a:cubicBezTo>
                      <a:cubicBezTo>
                        <a:pt x="3577" y="3552"/>
                        <a:pt x="3584" y="3525"/>
                        <a:pt x="3598" y="3470"/>
                      </a:cubicBezTo>
                      <a:cubicBezTo>
                        <a:pt x="3621" y="3415"/>
                        <a:pt x="3633" y="3388"/>
                        <a:pt x="3657" y="3334"/>
                      </a:cubicBezTo>
                      <a:cubicBezTo>
                        <a:pt x="3607" y="3292"/>
                        <a:pt x="3582" y="3271"/>
                        <a:pt x="3532" y="3229"/>
                      </a:cubicBezTo>
                      <a:cubicBezTo>
                        <a:pt x="3538" y="3190"/>
                        <a:pt x="3541" y="3170"/>
                        <a:pt x="3547" y="3130"/>
                      </a:cubicBezTo>
                      <a:cubicBezTo>
                        <a:pt x="3517" y="3085"/>
                        <a:pt x="3502" y="3063"/>
                        <a:pt x="3471" y="3018"/>
                      </a:cubicBezTo>
                      <a:cubicBezTo>
                        <a:pt x="3463" y="2986"/>
                        <a:pt x="3458" y="2970"/>
                        <a:pt x="3450" y="2938"/>
                      </a:cubicBezTo>
                      <a:cubicBezTo>
                        <a:pt x="3469" y="2933"/>
                        <a:pt x="3479" y="2930"/>
                        <a:pt x="3499" y="2925"/>
                      </a:cubicBezTo>
                      <a:cubicBezTo>
                        <a:pt x="3545" y="3002"/>
                        <a:pt x="3568" y="3041"/>
                        <a:pt x="3615" y="3118"/>
                      </a:cubicBezTo>
                      <a:cubicBezTo>
                        <a:pt x="3650" y="3161"/>
                        <a:pt x="3668" y="3182"/>
                        <a:pt x="3703" y="3225"/>
                      </a:cubicBezTo>
                      <a:cubicBezTo>
                        <a:pt x="3768" y="3236"/>
                        <a:pt x="3801" y="3242"/>
                        <a:pt x="3866" y="3254"/>
                      </a:cubicBezTo>
                      <a:cubicBezTo>
                        <a:pt x="3908" y="3237"/>
                        <a:pt x="3929" y="3228"/>
                        <a:pt x="3970" y="3211"/>
                      </a:cubicBezTo>
                      <a:cubicBezTo>
                        <a:pt x="4030" y="3243"/>
                        <a:pt x="4060" y="3259"/>
                        <a:pt x="4119" y="3290"/>
                      </a:cubicBezTo>
                      <a:cubicBezTo>
                        <a:pt x="4144" y="3272"/>
                        <a:pt x="4156" y="3263"/>
                        <a:pt x="4181" y="3245"/>
                      </a:cubicBezTo>
                      <a:cubicBezTo>
                        <a:pt x="4232" y="3253"/>
                        <a:pt x="4257" y="3257"/>
                        <a:pt x="4308" y="3266"/>
                      </a:cubicBezTo>
                      <a:cubicBezTo>
                        <a:pt x="4353" y="3274"/>
                        <a:pt x="4376" y="3278"/>
                        <a:pt x="4422" y="3287"/>
                      </a:cubicBezTo>
                      <a:cubicBezTo>
                        <a:pt x="4549" y="3300"/>
                        <a:pt x="4613" y="3306"/>
                        <a:pt x="4740" y="3319"/>
                      </a:cubicBezTo>
                      <a:cubicBezTo>
                        <a:pt x="4813" y="3310"/>
                        <a:pt x="4849" y="3305"/>
                        <a:pt x="4921" y="3296"/>
                      </a:cubicBezTo>
                      <a:cubicBezTo>
                        <a:pt x="4923" y="3246"/>
                        <a:pt x="4924" y="3222"/>
                        <a:pt x="4926" y="3172"/>
                      </a:cubicBezTo>
                      <a:cubicBezTo>
                        <a:pt x="4911" y="3121"/>
                        <a:pt x="4903" y="3096"/>
                        <a:pt x="4888" y="3045"/>
                      </a:cubicBezTo>
                      <a:cubicBezTo>
                        <a:pt x="4869" y="2987"/>
                        <a:pt x="4859" y="2958"/>
                        <a:pt x="4840" y="2900"/>
                      </a:cubicBezTo>
                      <a:lnTo>
                        <a:pt x="4882" y="2881"/>
                      </a:lnTo>
                      <a:cubicBezTo>
                        <a:pt x="4881" y="2845"/>
                        <a:pt x="4881" y="2827"/>
                        <a:pt x="4880" y="2791"/>
                      </a:cubicBezTo>
                      <a:cubicBezTo>
                        <a:pt x="4851" y="2782"/>
                        <a:pt x="4837" y="2777"/>
                        <a:pt x="4808" y="2768"/>
                      </a:cubicBezTo>
                      <a:cubicBezTo>
                        <a:pt x="4819" y="2751"/>
                        <a:pt x="4824" y="2743"/>
                        <a:pt x="4834" y="2725"/>
                      </a:cubicBezTo>
                      <a:cubicBezTo>
                        <a:pt x="4866" y="2708"/>
                        <a:pt x="4882" y="2699"/>
                        <a:pt x="4914" y="2682"/>
                      </a:cubicBezTo>
                      <a:cubicBezTo>
                        <a:pt x="4909" y="2616"/>
                        <a:pt x="4907" y="2583"/>
                        <a:pt x="4902" y="2518"/>
                      </a:cubicBezTo>
                      <a:cubicBezTo>
                        <a:pt x="4904" y="2466"/>
                        <a:pt x="4905" y="2440"/>
                        <a:pt x="4907" y="2389"/>
                      </a:cubicBezTo>
                      <a:cubicBezTo>
                        <a:pt x="4890" y="2381"/>
                        <a:pt x="4882" y="2377"/>
                        <a:pt x="4865" y="2368"/>
                      </a:cubicBezTo>
                      <a:cubicBezTo>
                        <a:pt x="4881" y="2352"/>
                        <a:pt x="4888" y="2343"/>
                        <a:pt x="4903" y="2327"/>
                      </a:cubicBezTo>
                      <a:cubicBezTo>
                        <a:pt x="4889" y="2310"/>
                        <a:pt x="4882" y="2301"/>
                        <a:pt x="4869" y="2284"/>
                      </a:cubicBezTo>
                      <a:lnTo>
                        <a:pt x="4813" y="2319"/>
                      </a:lnTo>
                      <a:cubicBezTo>
                        <a:pt x="4821" y="2288"/>
                        <a:pt x="4825" y="2273"/>
                        <a:pt x="4834" y="2242"/>
                      </a:cubicBezTo>
                      <a:cubicBezTo>
                        <a:pt x="4793" y="2228"/>
                        <a:pt x="4773" y="2220"/>
                        <a:pt x="4733" y="2206"/>
                      </a:cubicBezTo>
                      <a:cubicBezTo>
                        <a:pt x="4696" y="2205"/>
                        <a:pt x="4678" y="2205"/>
                        <a:pt x="4642" y="2204"/>
                      </a:cubicBezTo>
                      <a:cubicBezTo>
                        <a:pt x="4646" y="2148"/>
                        <a:pt x="4648" y="2121"/>
                        <a:pt x="4653" y="2065"/>
                      </a:cubicBezTo>
                    </a:path>
                  </a:pathLst>
                </a:custGeom>
                <a:solidFill>
                  <a:srgbClr val="FFFF99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" name="ostrołęcki"/>
                <p:cNvSpPr>
                  <a:spLocks/>
                </p:cNvSpPr>
                <p:nvPr/>
              </p:nvSpPr>
              <p:spPr bwMode="auto">
                <a:xfrm>
                  <a:off x="3240208" y="0"/>
                  <a:ext cx="1577210" cy="2095593"/>
                </a:xfrm>
                <a:custGeom>
                  <a:avLst/>
                  <a:gdLst>
                    <a:gd name="T0" fmla="*/ 4912 w 4917"/>
                    <a:gd name="T1" fmla="*/ 4835 h 6541"/>
                    <a:gd name="T2" fmla="*/ 4469 w 4917"/>
                    <a:gd name="T3" fmla="*/ 4620 h 6541"/>
                    <a:gd name="T4" fmla="*/ 4596 w 4917"/>
                    <a:gd name="T5" fmla="*/ 4327 h 6541"/>
                    <a:gd name="T6" fmla="*/ 4674 w 4917"/>
                    <a:gd name="T7" fmla="*/ 4278 h 6541"/>
                    <a:gd name="T8" fmla="*/ 4652 w 4917"/>
                    <a:gd name="T9" fmla="*/ 4001 h 6541"/>
                    <a:gd name="T10" fmla="*/ 4299 w 4917"/>
                    <a:gd name="T11" fmla="*/ 4176 h 6541"/>
                    <a:gd name="T12" fmla="*/ 3752 w 4917"/>
                    <a:gd name="T13" fmla="*/ 3727 h 6541"/>
                    <a:gd name="T14" fmla="*/ 3471 w 4917"/>
                    <a:gd name="T15" fmla="*/ 3250 h 6541"/>
                    <a:gd name="T16" fmla="*/ 3351 w 4917"/>
                    <a:gd name="T17" fmla="*/ 2777 h 6541"/>
                    <a:gd name="T18" fmla="*/ 3130 w 4917"/>
                    <a:gd name="T19" fmla="*/ 2401 h 6541"/>
                    <a:gd name="T20" fmla="*/ 3161 w 4917"/>
                    <a:gd name="T21" fmla="*/ 2096 h 6541"/>
                    <a:gd name="T22" fmla="*/ 3174 w 4917"/>
                    <a:gd name="T23" fmla="*/ 1756 h 6541"/>
                    <a:gd name="T24" fmla="*/ 3502 w 4917"/>
                    <a:gd name="T25" fmla="*/ 1815 h 6541"/>
                    <a:gd name="T26" fmla="*/ 3363 w 4917"/>
                    <a:gd name="T27" fmla="*/ 1526 h 6541"/>
                    <a:gd name="T28" fmla="*/ 3205 w 4917"/>
                    <a:gd name="T29" fmla="*/ 1336 h 6541"/>
                    <a:gd name="T30" fmla="*/ 3150 w 4917"/>
                    <a:gd name="T31" fmla="*/ 770 h 6541"/>
                    <a:gd name="T32" fmla="*/ 3040 w 4917"/>
                    <a:gd name="T33" fmla="*/ 315 h 6541"/>
                    <a:gd name="T34" fmla="*/ 2768 w 4917"/>
                    <a:gd name="T35" fmla="*/ 1 h 6541"/>
                    <a:gd name="T36" fmla="*/ 2037 w 4917"/>
                    <a:gd name="T37" fmla="*/ 351 h 6541"/>
                    <a:gd name="T38" fmla="*/ 1750 w 4917"/>
                    <a:gd name="T39" fmla="*/ 695 h 6541"/>
                    <a:gd name="T40" fmla="*/ 1305 w 4917"/>
                    <a:gd name="T41" fmla="*/ 822 h 6541"/>
                    <a:gd name="T42" fmla="*/ 704 w 4917"/>
                    <a:gd name="T43" fmla="*/ 992 h 6541"/>
                    <a:gd name="T44" fmla="*/ 29 w 4917"/>
                    <a:gd name="T45" fmla="*/ 1578 h 6541"/>
                    <a:gd name="T46" fmla="*/ 150 w 4917"/>
                    <a:gd name="T47" fmla="*/ 1811 h 6541"/>
                    <a:gd name="T48" fmla="*/ 670 w 4917"/>
                    <a:gd name="T49" fmla="*/ 2158 h 6541"/>
                    <a:gd name="T50" fmla="*/ 516 w 4917"/>
                    <a:gd name="T51" fmla="*/ 2366 h 6541"/>
                    <a:gd name="T52" fmla="*/ 476 w 4917"/>
                    <a:gd name="T53" fmla="*/ 2568 h 6541"/>
                    <a:gd name="T54" fmla="*/ 552 w 4917"/>
                    <a:gd name="T55" fmla="*/ 2803 h 6541"/>
                    <a:gd name="T56" fmla="*/ 564 w 4917"/>
                    <a:gd name="T57" fmla="*/ 3042 h 6541"/>
                    <a:gd name="T58" fmla="*/ 495 w 4917"/>
                    <a:gd name="T59" fmla="*/ 3277 h 6541"/>
                    <a:gd name="T60" fmla="*/ 682 w 4917"/>
                    <a:gd name="T61" fmla="*/ 3587 h 6541"/>
                    <a:gd name="T62" fmla="*/ 1014 w 4917"/>
                    <a:gd name="T63" fmla="*/ 4009 h 6541"/>
                    <a:gd name="T64" fmla="*/ 1277 w 4917"/>
                    <a:gd name="T65" fmla="*/ 4023 h 6541"/>
                    <a:gd name="T66" fmla="*/ 1462 w 4917"/>
                    <a:gd name="T67" fmla="*/ 4339 h 6541"/>
                    <a:gd name="T68" fmla="*/ 1766 w 4917"/>
                    <a:gd name="T69" fmla="*/ 4527 h 6541"/>
                    <a:gd name="T70" fmla="*/ 2026 w 4917"/>
                    <a:gd name="T71" fmla="*/ 4792 h 6541"/>
                    <a:gd name="T72" fmla="*/ 2230 w 4917"/>
                    <a:gd name="T73" fmla="*/ 5022 h 6541"/>
                    <a:gd name="T74" fmla="*/ 2052 w 4917"/>
                    <a:gd name="T75" fmla="*/ 5321 h 6541"/>
                    <a:gd name="T76" fmla="*/ 2094 w 4917"/>
                    <a:gd name="T77" fmla="*/ 5547 h 6541"/>
                    <a:gd name="T78" fmla="*/ 1911 w 4917"/>
                    <a:gd name="T79" fmla="*/ 5781 h 6541"/>
                    <a:gd name="T80" fmla="*/ 2068 w 4917"/>
                    <a:gd name="T81" fmla="*/ 6035 h 6541"/>
                    <a:gd name="T82" fmla="*/ 2292 w 4917"/>
                    <a:gd name="T83" fmla="*/ 6541 h 6541"/>
                    <a:gd name="T84" fmla="*/ 2595 w 4917"/>
                    <a:gd name="T85" fmla="*/ 6445 h 6541"/>
                    <a:gd name="T86" fmla="*/ 2925 w 4917"/>
                    <a:gd name="T87" fmla="*/ 6199 h 6541"/>
                    <a:gd name="T88" fmla="*/ 2865 w 4917"/>
                    <a:gd name="T89" fmla="*/ 5721 h 6541"/>
                    <a:gd name="T90" fmla="*/ 3214 w 4917"/>
                    <a:gd name="T91" fmla="*/ 5610 h 6541"/>
                    <a:gd name="T92" fmla="*/ 3557 w 4917"/>
                    <a:gd name="T93" fmla="*/ 5696 h 6541"/>
                    <a:gd name="T94" fmla="*/ 4076 w 4917"/>
                    <a:gd name="T95" fmla="*/ 5558 h 6541"/>
                    <a:gd name="T96" fmla="*/ 4468 w 4917"/>
                    <a:gd name="T97" fmla="*/ 5493 h 6541"/>
                    <a:gd name="T98" fmla="*/ 4280 w 4917"/>
                    <a:gd name="T99" fmla="*/ 5199 h 6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917" h="6541">
                      <a:moveTo>
                        <a:pt x="4716" y="5169"/>
                      </a:moveTo>
                      <a:cubicBezTo>
                        <a:pt x="4783" y="5088"/>
                        <a:pt x="4816" y="5047"/>
                        <a:pt x="4883" y="4965"/>
                      </a:cubicBezTo>
                      <a:cubicBezTo>
                        <a:pt x="4897" y="4938"/>
                        <a:pt x="4903" y="4924"/>
                        <a:pt x="4917" y="4897"/>
                      </a:cubicBezTo>
                      <a:cubicBezTo>
                        <a:pt x="4915" y="4872"/>
                        <a:pt x="4914" y="4860"/>
                        <a:pt x="4912" y="4835"/>
                      </a:cubicBezTo>
                      <a:cubicBezTo>
                        <a:pt x="4861" y="4833"/>
                        <a:pt x="4835" y="4833"/>
                        <a:pt x="4784" y="4831"/>
                      </a:cubicBezTo>
                      <a:cubicBezTo>
                        <a:pt x="4766" y="4841"/>
                        <a:pt x="4757" y="4846"/>
                        <a:pt x="4738" y="4856"/>
                      </a:cubicBezTo>
                      <a:cubicBezTo>
                        <a:pt x="4691" y="4804"/>
                        <a:pt x="4667" y="4778"/>
                        <a:pt x="4620" y="4726"/>
                      </a:cubicBezTo>
                      <a:cubicBezTo>
                        <a:pt x="4559" y="4684"/>
                        <a:pt x="4529" y="4663"/>
                        <a:pt x="4469" y="4620"/>
                      </a:cubicBezTo>
                      <a:cubicBezTo>
                        <a:pt x="4454" y="4580"/>
                        <a:pt x="4447" y="4560"/>
                        <a:pt x="4433" y="4521"/>
                      </a:cubicBezTo>
                      <a:cubicBezTo>
                        <a:pt x="4469" y="4506"/>
                        <a:pt x="4487" y="4498"/>
                        <a:pt x="4523" y="4483"/>
                      </a:cubicBezTo>
                      <a:cubicBezTo>
                        <a:pt x="4527" y="4424"/>
                        <a:pt x="4529" y="4394"/>
                        <a:pt x="4532" y="4334"/>
                      </a:cubicBezTo>
                      <a:cubicBezTo>
                        <a:pt x="4558" y="4331"/>
                        <a:pt x="4571" y="4330"/>
                        <a:pt x="4596" y="4327"/>
                      </a:cubicBezTo>
                      <a:cubicBezTo>
                        <a:pt x="4609" y="4348"/>
                        <a:pt x="4615" y="4358"/>
                        <a:pt x="4627" y="4378"/>
                      </a:cubicBezTo>
                      <a:cubicBezTo>
                        <a:pt x="4689" y="4378"/>
                        <a:pt x="4720" y="4378"/>
                        <a:pt x="4781" y="4377"/>
                      </a:cubicBezTo>
                      <a:cubicBezTo>
                        <a:pt x="4797" y="4350"/>
                        <a:pt x="4805" y="4336"/>
                        <a:pt x="4821" y="4308"/>
                      </a:cubicBezTo>
                      <a:cubicBezTo>
                        <a:pt x="4762" y="4296"/>
                        <a:pt x="4733" y="4290"/>
                        <a:pt x="4674" y="4278"/>
                      </a:cubicBezTo>
                      <a:cubicBezTo>
                        <a:pt x="4685" y="4235"/>
                        <a:pt x="4691" y="4214"/>
                        <a:pt x="4701" y="4171"/>
                      </a:cubicBezTo>
                      <a:cubicBezTo>
                        <a:pt x="4727" y="4136"/>
                        <a:pt x="4741" y="4118"/>
                        <a:pt x="4767" y="4083"/>
                      </a:cubicBezTo>
                      <a:cubicBezTo>
                        <a:pt x="4762" y="4060"/>
                        <a:pt x="4759" y="4049"/>
                        <a:pt x="4755" y="4026"/>
                      </a:cubicBezTo>
                      <a:cubicBezTo>
                        <a:pt x="4714" y="4016"/>
                        <a:pt x="4693" y="4011"/>
                        <a:pt x="4652" y="4001"/>
                      </a:cubicBezTo>
                      <a:cubicBezTo>
                        <a:pt x="4639" y="4026"/>
                        <a:pt x="4633" y="4039"/>
                        <a:pt x="4620" y="4064"/>
                      </a:cubicBezTo>
                      <a:cubicBezTo>
                        <a:pt x="4599" y="4099"/>
                        <a:pt x="4588" y="4117"/>
                        <a:pt x="4567" y="4152"/>
                      </a:cubicBezTo>
                      <a:cubicBezTo>
                        <a:pt x="4536" y="4175"/>
                        <a:pt x="4521" y="4186"/>
                        <a:pt x="4490" y="4208"/>
                      </a:cubicBezTo>
                      <a:cubicBezTo>
                        <a:pt x="4413" y="4196"/>
                        <a:pt x="4375" y="4189"/>
                        <a:pt x="4299" y="4176"/>
                      </a:cubicBezTo>
                      <a:cubicBezTo>
                        <a:pt x="4309" y="4138"/>
                        <a:pt x="4315" y="4120"/>
                        <a:pt x="4325" y="4082"/>
                      </a:cubicBezTo>
                      <a:cubicBezTo>
                        <a:pt x="4285" y="4066"/>
                        <a:pt x="4265" y="4059"/>
                        <a:pt x="4224" y="4043"/>
                      </a:cubicBezTo>
                      <a:cubicBezTo>
                        <a:pt x="4157" y="3920"/>
                        <a:pt x="4091" y="3797"/>
                        <a:pt x="4024" y="3674"/>
                      </a:cubicBezTo>
                      <a:cubicBezTo>
                        <a:pt x="3915" y="3695"/>
                        <a:pt x="3861" y="3706"/>
                        <a:pt x="3752" y="3727"/>
                      </a:cubicBezTo>
                      <a:cubicBezTo>
                        <a:pt x="3706" y="3739"/>
                        <a:pt x="3684" y="3745"/>
                        <a:pt x="3638" y="3757"/>
                      </a:cubicBezTo>
                      <a:cubicBezTo>
                        <a:pt x="3559" y="3679"/>
                        <a:pt x="3479" y="3601"/>
                        <a:pt x="3401" y="3523"/>
                      </a:cubicBezTo>
                      <a:cubicBezTo>
                        <a:pt x="3399" y="3441"/>
                        <a:pt x="3397" y="3400"/>
                        <a:pt x="3395" y="3319"/>
                      </a:cubicBezTo>
                      <a:cubicBezTo>
                        <a:pt x="3425" y="3291"/>
                        <a:pt x="3441" y="3278"/>
                        <a:pt x="3471" y="3250"/>
                      </a:cubicBezTo>
                      <a:cubicBezTo>
                        <a:pt x="3416" y="3188"/>
                        <a:pt x="3389" y="3156"/>
                        <a:pt x="3335" y="3093"/>
                      </a:cubicBezTo>
                      <a:cubicBezTo>
                        <a:pt x="3316" y="3035"/>
                        <a:pt x="3307" y="3007"/>
                        <a:pt x="3288" y="2948"/>
                      </a:cubicBezTo>
                      <a:cubicBezTo>
                        <a:pt x="3257" y="2911"/>
                        <a:pt x="3241" y="2892"/>
                        <a:pt x="3210" y="2855"/>
                      </a:cubicBezTo>
                      <a:cubicBezTo>
                        <a:pt x="3266" y="2824"/>
                        <a:pt x="3294" y="2808"/>
                        <a:pt x="3351" y="2777"/>
                      </a:cubicBezTo>
                      <a:cubicBezTo>
                        <a:pt x="3306" y="2747"/>
                        <a:pt x="3284" y="2732"/>
                        <a:pt x="3240" y="2702"/>
                      </a:cubicBezTo>
                      <a:cubicBezTo>
                        <a:pt x="3226" y="2626"/>
                        <a:pt x="3219" y="2588"/>
                        <a:pt x="3205" y="2512"/>
                      </a:cubicBezTo>
                      <a:cubicBezTo>
                        <a:pt x="3180" y="2512"/>
                        <a:pt x="3168" y="2511"/>
                        <a:pt x="3143" y="2511"/>
                      </a:cubicBezTo>
                      <a:cubicBezTo>
                        <a:pt x="3137" y="2467"/>
                        <a:pt x="3135" y="2445"/>
                        <a:pt x="3130" y="2401"/>
                      </a:cubicBezTo>
                      <a:cubicBezTo>
                        <a:pt x="3077" y="2357"/>
                        <a:pt x="3051" y="2334"/>
                        <a:pt x="2998" y="2289"/>
                      </a:cubicBezTo>
                      <a:cubicBezTo>
                        <a:pt x="3081" y="2296"/>
                        <a:pt x="3122" y="2299"/>
                        <a:pt x="3204" y="2306"/>
                      </a:cubicBezTo>
                      <a:cubicBezTo>
                        <a:pt x="3205" y="2253"/>
                        <a:pt x="3205" y="2227"/>
                        <a:pt x="3206" y="2174"/>
                      </a:cubicBezTo>
                      <a:cubicBezTo>
                        <a:pt x="3188" y="2143"/>
                        <a:pt x="3179" y="2128"/>
                        <a:pt x="3161" y="2096"/>
                      </a:cubicBezTo>
                      <a:cubicBezTo>
                        <a:pt x="3137" y="2088"/>
                        <a:pt x="3124" y="2083"/>
                        <a:pt x="3100" y="2075"/>
                      </a:cubicBezTo>
                      <a:cubicBezTo>
                        <a:pt x="3147" y="2042"/>
                        <a:pt x="3171" y="2025"/>
                        <a:pt x="3219" y="1991"/>
                      </a:cubicBezTo>
                      <a:cubicBezTo>
                        <a:pt x="3218" y="1960"/>
                        <a:pt x="3218" y="1945"/>
                        <a:pt x="3218" y="1913"/>
                      </a:cubicBezTo>
                      <a:cubicBezTo>
                        <a:pt x="3200" y="1851"/>
                        <a:pt x="3191" y="1819"/>
                        <a:pt x="3174" y="1756"/>
                      </a:cubicBezTo>
                      <a:cubicBezTo>
                        <a:pt x="3222" y="1754"/>
                        <a:pt x="3246" y="1752"/>
                        <a:pt x="3293" y="1750"/>
                      </a:cubicBezTo>
                      <a:cubicBezTo>
                        <a:pt x="3315" y="1790"/>
                        <a:pt x="3326" y="1810"/>
                        <a:pt x="3348" y="1850"/>
                      </a:cubicBezTo>
                      <a:cubicBezTo>
                        <a:pt x="3374" y="1807"/>
                        <a:pt x="3387" y="1786"/>
                        <a:pt x="3413" y="1743"/>
                      </a:cubicBezTo>
                      <a:cubicBezTo>
                        <a:pt x="3449" y="1772"/>
                        <a:pt x="3466" y="1786"/>
                        <a:pt x="3502" y="1815"/>
                      </a:cubicBezTo>
                      <a:cubicBezTo>
                        <a:pt x="3558" y="1804"/>
                        <a:pt x="3586" y="1798"/>
                        <a:pt x="3642" y="1786"/>
                      </a:cubicBezTo>
                      <a:cubicBezTo>
                        <a:pt x="3579" y="1729"/>
                        <a:pt x="3547" y="1700"/>
                        <a:pt x="3484" y="1642"/>
                      </a:cubicBezTo>
                      <a:cubicBezTo>
                        <a:pt x="3432" y="1639"/>
                        <a:pt x="3406" y="1638"/>
                        <a:pt x="3353" y="1635"/>
                      </a:cubicBezTo>
                      <a:cubicBezTo>
                        <a:pt x="3357" y="1591"/>
                        <a:pt x="3359" y="1569"/>
                        <a:pt x="3363" y="1526"/>
                      </a:cubicBezTo>
                      <a:cubicBezTo>
                        <a:pt x="3316" y="1566"/>
                        <a:pt x="3293" y="1587"/>
                        <a:pt x="3247" y="1627"/>
                      </a:cubicBezTo>
                      <a:cubicBezTo>
                        <a:pt x="3220" y="1621"/>
                        <a:pt x="3207" y="1618"/>
                        <a:pt x="3180" y="1612"/>
                      </a:cubicBezTo>
                      <a:cubicBezTo>
                        <a:pt x="3216" y="1572"/>
                        <a:pt x="3234" y="1552"/>
                        <a:pt x="3270" y="1511"/>
                      </a:cubicBezTo>
                      <a:cubicBezTo>
                        <a:pt x="3243" y="1441"/>
                        <a:pt x="3230" y="1406"/>
                        <a:pt x="3205" y="1336"/>
                      </a:cubicBezTo>
                      <a:cubicBezTo>
                        <a:pt x="3269" y="1295"/>
                        <a:pt x="3300" y="1274"/>
                        <a:pt x="3365" y="1233"/>
                      </a:cubicBezTo>
                      <a:cubicBezTo>
                        <a:pt x="3325" y="1203"/>
                        <a:pt x="3305" y="1188"/>
                        <a:pt x="3265" y="1159"/>
                      </a:cubicBezTo>
                      <a:cubicBezTo>
                        <a:pt x="3264" y="1096"/>
                        <a:pt x="3264" y="1065"/>
                        <a:pt x="3262" y="1003"/>
                      </a:cubicBezTo>
                      <a:cubicBezTo>
                        <a:pt x="3217" y="910"/>
                        <a:pt x="3194" y="864"/>
                        <a:pt x="3150" y="770"/>
                      </a:cubicBezTo>
                      <a:cubicBezTo>
                        <a:pt x="3125" y="764"/>
                        <a:pt x="3113" y="761"/>
                        <a:pt x="3089" y="755"/>
                      </a:cubicBezTo>
                      <a:cubicBezTo>
                        <a:pt x="3120" y="680"/>
                        <a:pt x="3135" y="642"/>
                        <a:pt x="3166" y="566"/>
                      </a:cubicBezTo>
                      <a:cubicBezTo>
                        <a:pt x="3107" y="539"/>
                        <a:pt x="3077" y="526"/>
                        <a:pt x="3018" y="498"/>
                      </a:cubicBezTo>
                      <a:cubicBezTo>
                        <a:pt x="3027" y="425"/>
                        <a:pt x="3031" y="389"/>
                        <a:pt x="3040" y="315"/>
                      </a:cubicBezTo>
                      <a:cubicBezTo>
                        <a:pt x="3034" y="263"/>
                        <a:pt x="3031" y="237"/>
                        <a:pt x="3025" y="185"/>
                      </a:cubicBezTo>
                      <a:cubicBezTo>
                        <a:pt x="3031" y="151"/>
                        <a:pt x="3034" y="134"/>
                        <a:pt x="3041" y="100"/>
                      </a:cubicBezTo>
                      <a:cubicBezTo>
                        <a:pt x="3036" y="60"/>
                        <a:pt x="3034" y="40"/>
                        <a:pt x="3029" y="0"/>
                      </a:cubicBezTo>
                      <a:cubicBezTo>
                        <a:pt x="2924" y="0"/>
                        <a:pt x="2872" y="1"/>
                        <a:pt x="2768" y="1"/>
                      </a:cubicBezTo>
                      <a:cubicBezTo>
                        <a:pt x="2681" y="13"/>
                        <a:pt x="2638" y="20"/>
                        <a:pt x="2553" y="32"/>
                      </a:cubicBezTo>
                      <a:cubicBezTo>
                        <a:pt x="2402" y="86"/>
                        <a:pt x="2251" y="139"/>
                        <a:pt x="2099" y="192"/>
                      </a:cubicBezTo>
                      <a:cubicBezTo>
                        <a:pt x="2118" y="262"/>
                        <a:pt x="2127" y="297"/>
                        <a:pt x="2146" y="367"/>
                      </a:cubicBezTo>
                      <a:cubicBezTo>
                        <a:pt x="2102" y="361"/>
                        <a:pt x="2080" y="358"/>
                        <a:pt x="2037" y="351"/>
                      </a:cubicBezTo>
                      <a:cubicBezTo>
                        <a:pt x="2069" y="409"/>
                        <a:pt x="2086" y="438"/>
                        <a:pt x="2119" y="496"/>
                      </a:cubicBezTo>
                      <a:cubicBezTo>
                        <a:pt x="2072" y="538"/>
                        <a:pt x="2048" y="559"/>
                        <a:pt x="2001" y="600"/>
                      </a:cubicBezTo>
                      <a:cubicBezTo>
                        <a:pt x="1938" y="597"/>
                        <a:pt x="1906" y="595"/>
                        <a:pt x="1842" y="591"/>
                      </a:cubicBezTo>
                      <a:cubicBezTo>
                        <a:pt x="1805" y="633"/>
                        <a:pt x="1787" y="653"/>
                        <a:pt x="1750" y="695"/>
                      </a:cubicBezTo>
                      <a:cubicBezTo>
                        <a:pt x="1704" y="691"/>
                        <a:pt x="1680" y="689"/>
                        <a:pt x="1634" y="686"/>
                      </a:cubicBezTo>
                      <a:cubicBezTo>
                        <a:pt x="1619" y="709"/>
                        <a:pt x="1611" y="721"/>
                        <a:pt x="1596" y="745"/>
                      </a:cubicBezTo>
                      <a:cubicBezTo>
                        <a:pt x="1515" y="723"/>
                        <a:pt x="1475" y="712"/>
                        <a:pt x="1393" y="690"/>
                      </a:cubicBezTo>
                      <a:cubicBezTo>
                        <a:pt x="1358" y="743"/>
                        <a:pt x="1340" y="769"/>
                        <a:pt x="1305" y="822"/>
                      </a:cubicBezTo>
                      <a:cubicBezTo>
                        <a:pt x="1270" y="803"/>
                        <a:pt x="1253" y="794"/>
                        <a:pt x="1218" y="776"/>
                      </a:cubicBezTo>
                      <a:cubicBezTo>
                        <a:pt x="1237" y="717"/>
                        <a:pt x="1246" y="687"/>
                        <a:pt x="1265" y="628"/>
                      </a:cubicBezTo>
                      <a:cubicBezTo>
                        <a:pt x="1177" y="671"/>
                        <a:pt x="1133" y="693"/>
                        <a:pt x="1044" y="735"/>
                      </a:cubicBezTo>
                      <a:cubicBezTo>
                        <a:pt x="931" y="821"/>
                        <a:pt x="818" y="907"/>
                        <a:pt x="704" y="992"/>
                      </a:cubicBezTo>
                      <a:cubicBezTo>
                        <a:pt x="616" y="1040"/>
                        <a:pt x="571" y="1063"/>
                        <a:pt x="483" y="1110"/>
                      </a:cubicBezTo>
                      <a:cubicBezTo>
                        <a:pt x="462" y="1178"/>
                        <a:pt x="451" y="1213"/>
                        <a:pt x="430" y="1281"/>
                      </a:cubicBezTo>
                      <a:cubicBezTo>
                        <a:pt x="339" y="1358"/>
                        <a:pt x="294" y="1396"/>
                        <a:pt x="204" y="1472"/>
                      </a:cubicBezTo>
                      <a:cubicBezTo>
                        <a:pt x="134" y="1515"/>
                        <a:pt x="99" y="1536"/>
                        <a:pt x="29" y="1578"/>
                      </a:cubicBezTo>
                      <a:cubicBezTo>
                        <a:pt x="17" y="1603"/>
                        <a:pt x="12" y="1615"/>
                        <a:pt x="0" y="1640"/>
                      </a:cubicBezTo>
                      <a:cubicBezTo>
                        <a:pt x="10" y="1665"/>
                        <a:pt x="15" y="1678"/>
                        <a:pt x="25" y="1703"/>
                      </a:cubicBezTo>
                      <a:cubicBezTo>
                        <a:pt x="72" y="1719"/>
                        <a:pt x="96" y="1727"/>
                        <a:pt x="144" y="1742"/>
                      </a:cubicBezTo>
                      <a:cubicBezTo>
                        <a:pt x="146" y="1770"/>
                        <a:pt x="148" y="1784"/>
                        <a:pt x="150" y="1811"/>
                      </a:cubicBezTo>
                      <a:cubicBezTo>
                        <a:pt x="197" y="1846"/>
                        <a:pt x="220" y="1863"/>
                        <a:pt x="266" y="1898"/>
                      </a:cubicBezTo>
                      <a:cubicBezTo>
                        <a:pt x="344" y="1901"/>
                        <a:pt x="383" y="1903"/>
                        <a:pt x="461" y="1905"/>
                      </a:cubicBezTo>
                      <a:cubicBezTo>
                        <a:pt x="529" y="1982"/>
                        <a:pt x="563" y="2020"/>
                        <a:pt x="631" y="2096"/>
                      </a:cubicBezTo>
                      <a:cubicBezTo>
                        <a:pt x="647" y="2121"/>
                        <a:pt x="654" y="2134"/>
                        <a:pt x="670" y="2158"/>
                      </a:cubicBezTo>
                      <a:cubicBezTo>
                        <a:pt x="661" y="2182"/>
                        <a:pt x="657" y="2194"/>
                        <a:pt x="648" y="2218"/>
                      </a:cubicBezTo>
                      <a:cubicBezTo>
                        <a:pt x="616" y="2249"/>
                        <a:pt x="601" y="2265"/>
                        <a:pt x="570" y="2295"/>
                      </a:cubicBezTo>
                      <a:cubicBezTo>
                        <a:pt x="543" y="2297"/>
                        <a:pt x="529" y="2298"/>
                        <a:pt x="502" y="2299"/>
                      </a:cubicBezTo>
                      <a:cubicBezTo>
                        <a:pt x="508" y="2326"/>
                        <a:pt x="511" y="2340"/>
                        <a:pt x="516" y="2366"/>
                      </a:cubicBezTo>
                      <a:cubicBezTo>
                        <a:pt x="499" y="2366"/>
                        <a:pt x="491" y="2365"/>
                        <a:pt x="474" y="2365"/>
                      </a:cubicBezTo>
                      <a:cubicBezTo>
                        <a:pt x="472" y="2402"/>
                        <a:pt x="471" y="2420"/>
                        <a:pt x="469" y="2457"/>
                      </a:cubicBezTo>
                      <a:cubicBezTo>
                        <a:pt x="492" y="2476"/>
                        <a:pt x="504" y="2486"/>
                        <a:pt x="528" y="2505"/>
                      </a:cubicBezTo>
                      <a:cubicBezTo>
                        <a:pt x="507" y="2530"/>
                        <a:pt x="496" y="2543"/>
                        <a:pt x="476" y="2568"/>
                      </a:cubicBezTo>
                      <a:cubicBezTo>
                        <a:pt x="499" y="2590"/>
                        <a:pt x="511" y="2601"/>
                        <a:pt x="534" y="2622"/>
                      </a:cubicBezTo>
                      <a:cubicBezTo>
                        <a:pt x="529" y="2648"/>
                        <a:pt x="526" y="2661"/>
                        <a:pt x="520" y="2686"/>
                      </a:cubicBezTo>
                      <a:cubicBezTo>
                        <a:pt x="502" y="2711"/>
                        <a:pt x="493" y="2724"/>
                        <a:pt x="474" y="2748"/>
                      </a:cubicBezTo>
                      <a:cubicBezTo>
                        <a:pt x="505" y="2770"/>
                        <a:pt x="521" y="2781"/>
                        <a:pt x="552" y="2803"/>
                      </a:cubicBezTo>
                      <a:cubicBezTo>
                        <a:pt x="525" y="2817"/>
                        <a:pt x="511" y="2824"/>
                        <a:pt x="484" y="2838"/>
                      </a:cubicBezTo>
                      <a:cubicBezTo>
                        <a:pt x="505" y="2861"/>
                        <a:pt x="516" y="2873"/>
                        <a:pt x="537" y="2897"/>
                      </a:cubicBezTo>
                      <a:cubicBezTo>
                        <a:pt x="509" y="2923"/>
                        <a:pt x="496" y="2937"/>
                        <a:pt x="468" y="2963"/>
                      </a:cubicBezTo>
                      <a:cubicBezTo>
                        <a:pt x="507" y="2994"/>
                        <a:pt x="526" y="3010"/>
                        <a:pt x="564" y="3042"/>
                      </a:cubicBezTo>
                      <a:cubicBezTo>
                        <a:pt x="530" y="3060"/>
                        <a:pt x="513" y="3069"/>
                        <a:pt x="478" y="3087"/>
                      </a:cubicBezTo>
                      <a:cubicBezTo>
                        <a:pt x="461" y="3116"/>
                        <a:pt x="452" y="3130"/>
                        <a:pt x="434" y="3158"/>
                      </a:cubicBezTo>
                      <a:cubicBezTo>
                        <a:pt x="454" y="3186"/>
                        <a:pt x="463" y="3200"/>
                        <a:pt x="483" y="3228"/>
                      </a:cubicBezTo>
                      <a:cubicBezTo>
                        <a:pt x="483" y="3228"/>
                        <a:pt x="465" y="3263"/>
                        <a:pt x="495" y="3277"/>
                      </a:cubicBezTo>
                      <a:cubicBezTo>
                        <a:pt x="525" y="3291"/>
                        <a:pt x="666" y="3331"/>
                        <a:pt x="666" y="3331"/>
                      </a:cubicBezTo>
                      <a:cubicBezTo>
                        <a:pt x="685" y="3388"/>
                        <a:pt x="694" y="3417"/>
                        <a:pt x="714" y="3474"/>
                      </a:cubicBezTo>
                      <a:cubicBezTo>
                        <a:pt x="745" y="3494"/>
                        <a:pt x="761" y="3503"/>
                        <a:pt x="793" y="3523"/>
                      </a:cubicBezTo>
                      <a:cubicBezTo>
                        <a:pt x="748" y="3549"/>
                        <a:pt x="726" y="3561"/>
                        <a:pt x="682" y="3587"/>
                      </a:cubicBezTo>
                      <a:cubicBezTo>
                        <a:pt x="659" y="3634"/>
                        <a:pt x="648" y="3658"/>
                        <a:pt x="626" y="3704"/>
                      </a:cubicBezTo>
                      <a:cubicBezTo>
                        <a:pt x="677" y="3730"/>
                        <a:pt x="702" y="3743"/>
                        <a:pt x="753" y="3768"/>
                      </a:cubicBezTo>
                      <a:cubicBezTo>
                        <a:pt x="811" y="3825"/>
                        <a:pt x="841" y="3853"/>
                        <a:pt x="898" y="3909"/>
                      </a:cubicBezTo>
                      <a:cubicBezTo>
                        <a:pt x="944" y="3949"/>
                        <a:pt x="968" y="3969"/>
                        <a:pt x="1014" y="4009"/>
                      </a:cubicBezTo>
                      <a:cubicBezTo>
                        <a:pt x="1016" y="3979"/>
                        <a:pt x="1018" y="3964"/>
                        <a:pt x="1021" y="3934"/>
                      </a:cubicBezTo>
                      <a:cubicBezTo>
                        <a:pt x="1053" y="3938"/>
                        <a:pt x="1069" y="3940"/>
                        <a:pt x="1100" y="3945"/>
                      </a:cubicBezTo>
                      <a:cubicBezTo>
                        <a:pt x="1130" y="3964"/>
                        <a:pt x="1144" y="3973"/>
                        <a:pt x="1173" y="3992"/>
                      </a:cubicBezTo>
                      <a:cubicBezTo>
                        <a:pt x="1215" y="4005"/>
                        <a:pt x="1236" y="4011"/>
                        <a:pt x="1277" y="4023"/>
                      </a:cubicBezTo>
                      <a:cubicBezTo>
                        <a:pt x="1264" y="4057"/>
                        <a:pt x="1258" y="4075"/>
                        <a:pt x="1245" y="4109"/>
                      </a:cubicBezTo>
                      <a:cubicBezTo>
                        <a:pt x="1287" y="4126"/>
                        <a:pt x="1307" y="4135"/>
                        <a:pt x="1349" y="4152"/>
                      </a:cubicBezTo>
                      <a:cubicBezTo>
                        <a:pt x="1380" y="4191"/>
                        <a:pt x="1396" y="4210"/>
                        <a:pt x="1427" y="4250"/>
                      </a:cubicBezTo>
                      <a:cubicBezTo>
                        <a:pt x="1441" y="4285"/>
                        <a:pt x="1448" y="4303"/>
                        <a:pt x="1462" y="4339"/>
                      </a:cubicBezTo>
                      <a:cubicBezTo>
                        <a:pt x="1527" y="4324"/>
                        <a:pt x="1559" y="4317"/>
                        <a:pt x="1623" y="4303"/>
                      </a:cubicBezTo>
                      <a:cubicBezTo>
                        <a:pt x="1635" y="4326"/>
                        <a:pt x="1641" y="4337"/>
                        <a:pt x="1653" y="4360"/>
                      </a:cubicBezTo>
                      <a:cubicBezTo>
                        <a:pt x="1664" y="4408"/>
                        <a:pt x="1670" y="4432"/>
                        <a:pt x="1681" y="4480"/>
                      </a:cubicBezTo>
                      <a:cubicBezTo>
                        <a:pt x="1715" y="4499"/>
                        <a:pt x="1732" y="4508"/>
                        <a:pt x="1766" y="4527"/>
                      </a:cubicBezTo>
                      <a:cubicBezTo>
                        <a:pt x="1805" y="4563"/>
                        <a:pt x="1824" y="4582"/>
                        <a:pt x="1863" y="4618"/>
                      </a:cubicBezTo>
                      <a:cubicBezTo>
                        <a:pt x="1890" y="4627"/>
                        <a:pt x="1904" y="4631"/>
                        <a:pt x="1931" y="4640"/>
                      </a:cubicBezTo>
                      <a:cubicBezTo>
                        <a:pt x="1960" y="4663"/>
                        <a:pt x="1974" y="4675"/>
                        <a:pt x="2003" y="4698"/>
                      </a:cubicBezTo>
                      <a:cubicBezTo>
                        <a:pt x="2012" y="4736"/>
                        <a:pt x="2017" y="4755"/>
                        <a:pt x="2026" y="4792"/>
                      </a:cubicBezTo>
                      <a:cubicBezTo>
                        <a:pt x="2087" y="4797"/>
                        <a:pt x="2118" y="4800"/>
                        <a:pt x="2180" y="4805"/>
                      </a:cubicBezTo>
                      <a:cubicBezTo>
                        <a:pt x="2216" y="4841"/>
                        <a:pt x="2235" y="4859"/>
                        <a:pt x="2271" y="4894"/>
                      </a:cubicBezTo>
                      <a:cubicBezTo>
                        <a:pt x="2280" y="4924"/>
                        <a:pt x="2284" y="4939"/>
                        <a:pt x="2293" y="4969"/>
                      </a:cubicBezTo>
                      <a:cubicBezTo>
                        <a:pt x="2268" y="4990"/>
                        <a:pt x="2255" y="5001"/>
                        <a:pt x="2230" y="5022"/>
                      </a:cubicBezTo>
                      <a:cubicBezTo>
                        <a:pt x="2209" y="5053"/>
                        <a:pt x="2198" y="5069"/>
                        <a:pt x="2178" y="5100"/>
                      </a:cubicBezTo>
                      <a:cubicBezTo>
                        <a:pt x="2184" y="5132"/>
                        <a:pt x="2187" y="5148"/>
                        <a:pt x="2194" y="5180"/>
                      </a:cubicBezTo>
                      <a:cubicBezTo>
                        <a:pt x="2168" y="5196"/>
                        <a:pt x="2156" y="5204"/>
                        <a:pt x="2130" y="5220"/>
                      </a:cubicBezTo>
                      <a:cubicBezTo>
                        <a:pt x="2099" y="5260"/>
                        <a:pt x="2084" y="5281"/>
                        <a:pt x="2052" y="5321"/>
                      </a:cubicBezTo>
                      <a:cubicBezTo>
                        <a:pt x="2081" y="5356"/>
                        <a:pt x="2095" y="5374"/>
                        <a:pt x="2124" y="5409"/>
                      </a:cubicBezTo>
                      <a:cubicBezTo>
                        <a:pt x="2140" y="5444"/>
                        <a:pt x="2148" y="5461"/>
                        <a:pt x="2164" y="5496"/>
                      </a:cubicBezTo>
                      <a:cubicBezTo>
                        <a:pt x="2140" y="5529"/>
                        <a:pt x="2129" y="5545"/>
                        <a:pt x="2105" y="5578"/>
                      </a:cubicBezTo>
                      <a:cubicBezTo>
                        <a:pt x="2100" y="5566"/>
                        <a:pt x="2098" y="5560"/>
                        <a:pt x="2094" y="5547"/>
                      </a:cubicBezTo>
                      <a:cubicBezTo>
                        <a:pt x="2058" y="5573"/>
                        <a:pt x="2040" y="5585"/>
                        <a:pt x="2005" y="5610"/>
                      </a:cubicBezTo>
                      <a:cubicBezTo>
                        <a:pt x="2008" y="5656"/>
                        <a:pt x="2009" y="5679"/>
                        <a:pt x="2013" y="5725"/>
                      </a:cubicBezTo>
                      <a:cubicBezTo>
                        <a:pt x="2013" y="5767"/>
                        <a:pt x="2014" y="5787"/>
                        <a:pt x="2014" y="5828"/>
                      </a:cubicBezTo>
                      <a:cubicBezTo>
                        <a:pt x="1973" y="5809"/>
                        <a:pt x="1953" y="5800"/>
                        <a:pt x="1911" y="5781"/>
                      </a:cubicBezTo>
                      <a:cubicBezTo>
                        <a:pt x="1939" y="5833"/>
                        <a:pt x="1953" y="5859"/>
                        <a:pt x="1980" y="5911"/>
                      </a:cubicBezTo>
                      <a:cubicBezTo>
                        <a:pt x="1953" y="5907"/>
                        <a:pt x="1940" y="5906"/>
                        <a:pt x="1912" y="5902"/>
                      </a:cubicBezTo>
                      <a:cubicBezTo>
                        <a:pt x="1928" y="5936"/>
                        <a:pt x="1936" y="5953"/>
                        <a:pt x="1952" y="5988"/>
                      </a:cubicBezTo>
                      <a:cubicBezTo>
                        <a:pt x="1998" y="6007"/>
                        <a:pt x="2021" y="6016"/>
                        <a:pt x="2068" y="6035"/>
                      </a:cubicBezTo>
                      <a:cubicBezTo>
                        <a:pt x="2046" y="6065"/>
                        <a:pt x="2036" y="6080"/>
                        <a:pt x="2015" y="6111"/>
                      </a:cubicBezTo>
                      <a:cubicBezTo>
                        <a:pt x="2078" y="6207"/>
                        <a:pt x="2142" y="6304"/>
                        <a:pt x="2206" y="6400"/>
                      </a:cubicBezTo>
                      <a:cubicBezTo>
                        <a:pt x="2211" y="6441"/>
                        <a:pt x="2214" y="6461"/>
                        <a:pt x="2219" y="6502"/>
                      </a:cubicBezTo>
                      <a:cubicBezTo>
                        <a:pt x="2248" y="6518"/>
                        <a:pt x="2263" y="6525"/>
                        <a:pt x="2292" y="6541"/>
                      </a:cubicBezTo>
                      <a:cubicBezTo>
                        <a:pt x="2349" y="6491"/>
                        <a:pt x="2378" y="6466"/>
                        <a:pt x="2435" y="6416"/>
                      </a:cubicBezTo>
                      <a:cubicBezTo>
                        <a:pt x="2451" y="6438"/>
                        <a:pt x="2459" y="6449"/>
                        <a:pt x="2476" y="6471"/>
                      </a:cubicBezTo>
                      <a:cubicBezTo>
                        <a:pt x="2518" y="6472"/>
                        <a:pt x="2539" y="6473"/>
                        <a:pt x="2581" y="6475"/>
                      </a:cubicBezTo>
                      <a:cubicBezTo>
                        <a:pt x="2587" y="6463"/>
                        <a:pt x="2590" y="6457"/>
                        <a:pt x="2595" y="6445"/>
                      </a:cubicBezTo>
                      <a:cubicBezTo>
                        <a:pt x="2648" y="6428"/>
                        <a:pt x="2675" y="6420"/>
                        <a:pt x="2728" y="6402"/>
                      </a:cubicBezTo>
                      <a:cubicBezTo>
                        <a:pt x="2739" y="6434"/>
                        <a:pt x="2745" y="6450"/>
                        <a:pt x="2756" y="6481"/>
                      </a:cubicBezTo>
                      <a:cubicBezTo>
                        <a:pt x="2802" y="6451"/>
                        <a:pt x="2825" y="6437"/>
                        <a:pt x="2872" y="6407"/>
                      </a:cubicBezTo>
                      <a:cubicBezTo>
                        <a:pt x="2893" y="6324"/>
                        <a:pt x="2904" y="6283"/>
                        <a:pt x="2925" y="6199"/>
                      </a:cubicBezTo>
                      <a:cubicBezTo>
                        <a:pt x="2959" y="6169"/>
                        <a:pt x="2976" y="6154"/>
                        <a:pt x="3010" y="6124"/>
                      </a:cubicBezTo>
                      <a:cubicBezTo>
                        <a:pt x="3023" y="6061"/>
                        <a:pt x="3030" y="6030"/>
                        <a:pt x="3042" y="5968"/>
                      </a:cubicBezTo>
                      <a:cubicBezTo>
                        <a:pt x="3018" y="5902"/>
                        <a:pt x="3005" y="5869"/>
                        <a:pt x="2981" y="5803"/>
                      </a:cubicBezTo>
                      <a:cubicBezTo>
                        <a:pt x="2934" y="5770"/>
                        <a:pt x="2911" y="5754"/>
                        <a:pt x="2865" y="5721"/>
                      </a:cubicBezTo>
                      <a:cubicBezTo>
                        <a:pt x="2878" y="5709"/>
                        <a:pt x="2884" y="5704"/>
                        <a:pt x="2897" y="5692"/>
                      </a:cubicBezTo>
                      <a:cubicBezTo>
                        <a:pt x="2945" y="5698"/>
                        <a:pt x="2968" y="5701"/>
                        <a:pt x="3016" y="5707"/>
                      </a:cubicBezTo>
                      <a:cubicBezTo>
                        <a:pt x="3054" y="5694"/>
                        <a:pt x="3073" y="5687"/>
                        <a:pt x="3111" y="5674"/>
                      </a:cubicBezTo>
                      <a:cubicBezTo>
                        <a:pt x="3152" y="5648"/>
                        <a:pt x="3173" y="5635"/>
                        <a:pt x="3214" y="5610"/>
                      </a:cubicBezTo>
                      <a:cubicBezTo>
                        <a:pt x="3275" y="5606"/>
                        <a:pt x="3305" y="5605"/>
                        <a:pt x="3365" y="5601"/>
                      </a:cubicBezTo>
                      <a:cubicBezTo>
                        <a:pt x="3385" y="5616"/>
                        <a:pt x="3395" y="5624"/>
                        <a:pt x="3414" y="5639"/>
                      </a:cubicBezTo>
                      <a:cubicBezTo>
                        <a:pt x="3432" y="5629"/>
                        <a:pt x="3441" y="5625"/>
                        <a:pt x="3459" y="5615"/>
                      </a:cubicBezTo>
                      <a:cubicBezTo>
                        <a:pt x="3498" y="5648"/>
                        <a:pt x="3518" y="5664"/>
                        <a:pt x="3557" y="5696"/>
                      </a:cubicBezTo>
                      <a:cubicBezTo>
                        <a:pt x="3601" y="5665"/>
                        <a:pt x="3623" y="5650"/>
                        <a:pt x="3668" y="5619"/>
                      </a:cubicBezTo>
                      <a:cubicBezTo>
                        <a:pt x="3780" y="5650"/>
                        <a:pt x="3837" y="5666"/>
                        <a:pt x="3950" y="5696"/>
                      </a:cubicBezTo>
                      <a:cubicBezTo>
                        <a:pt x="3972" y="5660"/>
                        <a:pt x="3982" y="5642"/>
                        <a:pt x="4004" y="5606"/>
                      </a:cubicBezTo>
                      <a:cubicBezTo>
                        <a:pt x="4033" y="5587"/>
                        <a:pt x="4047" y="5577"/>
                        <a:pt x="4076" y="5558"/>
                      </a:cubicBezTo>
                      <a:cubicBezTo>
                        <a:pt x="4135" y="5539"/>
                        <a:pt x="4165" y="5529"/>
                        <a:pt x="4224" y="5510"/>
                      </a:cubicBezTo>
                      <a:cubicBezTo>
                        <a:pt x="4272" y="5528"/>
                        <a:pt x="4296" y="5536"/>
                        <a:pt x="4344" y="5554"/>
                      </a:cubicBezTo>
                      <a:cubicBezTo>
                        <a:pt x="4371" y="5583"/>
                        <a:pt x="4384" y="5598"/>
                        <a:pt x="4411" y="5627"/>
                      </a:cubicBezTo>
                      <a:cubicBezTo>
                        <a:pt x="4434" y="5573"/>
                        <a:pt x="4445" y="5547"/>
                        <a:pt x="4468" y="5493"/>
                      </a:cubicBezTo>
                      <a:cubicBezTo>
                        <a:pt x="4418" y="5464"/>
                        <a:pt x="4393" y="5449"/>
                        <a:pt x="4343" y="5420"/>
                      </a:cubicBezTo>
                      <a:cubicBezTo>
                        <a:pt x="4315" y="5393"/>
                        <a:pt x="4302" y="5379"/>
                        <a:pt x="4275" y="5352"/>
                      </a:cubicBezTo>
                      <a:lnTo>
                        <a:pt x="4227" y="5248"/>
                      </a:lnTo>
                      <a:lnTo>
                        <a:pt x="4280" y="5199"/>
                      </a:lnTo>
                      <a:cubicBezTo>
                        <a:pt x="4376" y="5151"/>
                        <a:pt x="4424" y="5126"/>
                        <a:pt x="4520" y="5077"/>
                      </a:cubicBezTo>
                      <a:cubicBezTo>
                        <a:pt x="4573" y="5124"/>
                        <a:pt x="4599" y="5147"/>
                        <a:pt x="4651" y="5194"/>
                      </a:cubicBezTo>
                      <a:cubicBezTo>
                        <a:pt x="4677" y="5184"/>
                        <a:pt x="4690" y="5179"/>
                        <a:pt x="4716" y="5169"/>
                      </a:cubicBezTo>
                    </a:path>
                  </a:pathLst>
                </a:custGeom>
                <a:solidFill>
                  <a:srgbClr val="9999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makowski"/>
                <p:cNvSpPr>
                  <a:spLocks/>
                </p:cNvSpPr>
                <p:nvPr/>
              </p:nvSpPr>
              <p:spPr bwMode="auto">
                <a:xfrm>
                  <a:off x="2913737" y="1083092"/>
                  <a:ext cx="1063238" cy="1080885"/>
                </a:xfrm>
                <a:custGeom>
                  <a:avLst/>
                  <a:gdLst>
                    <a:gd name="T0" fmla="*/ 3143 w 3312"/>
                    <a:gd name="T1" fmla="*/ 2033 h 3372"/>
                    <a:gd name="T2" fmla="*/ 3213 w 3312"/>
                    <a:gd name="T3" fmla="*/ 1804 h 3372"/>
                    <a:gd name="T4" fmla="*/ 3312 w 3312"/>
                    <a:gd name="T5" fmla="*/ 1593 h 3372"/>
                    <a:gd name="T6" fmla="*/ 3045 w 3312"/>
                    <a:gd name="T7" fmla="*/ 1416 h 3372"/>
                    <a:gd name="T8" fmla="*/ 2882 w 3312"/>
                    <a:gd name="T9" fmla="*/ 1242 h 3372"/>
                    <a:gd name="T10" fmla="*/ 2672 w 3312"/>
                    <a:gd name="T11" fmla="*/ 984 h 3372"/>
                    <a:gd name="T12" fmla="*/ 2446 w 3312"/>
                    <a:gd name="T13" fmla="*/ 874 h 3372"/>
                    <a:gd name="T14" fmla="*/ 2296 w 3312"/>
                    <a:gd name="T15" fmla="*/ 647 h 3372"/>
                    <a:gd name="T16" fmla="*/ 2040 w 3312"/>
                    <a:gd name="T17" fmla="*/ 558 h 3372"/>
                    <a:gd name="T18" fmla="*/ 1772 w 3312"/>
                    <a:gd name="T19" fmla="*/ 392 h 3372"/>
                    <a:gd name="T20" fmla="*/ 1603 w 3312"/>
                    <a:gd name="T21" fmla="*/ 174 h 3372"/>
                    <a:gd name="T22" fmla="*/ 1397 w 3312"/>
                    <a:gd name="T23" fmla="*/ 60 h 3372"/>
                    <a:gd name="T24" fmla="*/ 1280 w 3312"/>
                    <a:gd name="T25" fmla="*/ 136 h 3372"/>
                    <a:gd name="T26" fmla="*/ 1117 w 3312"/>
                    <a:gd name="T27" fmla="*/ 500 h 3372"/>
                    <a:gd name="T28" fmla="*/ 809 w 3312"/>
                    <a:gd name="T29" fmla="*/ 732 h 3372"/>
                    <a:gd name="T30" fmla="*/ 652 w 3312"/>
                    <a:gd name="T31" fmla="*/ 989 h 3372"/>
                    <a:gd name="T32" fmla="*/ 739 w 3312"/>
                    <a:gd name="T33" fmla="*/ 1198 h 3372"/>
                    <a:gd name="T34" fmla="*/ 855 w 3312"/>
                    <a:gd name="T35" fmla="*/ 1420 h 3372"/>
                    <a:gd name="T36" fmla="*/ 731 w 3312"/>
                    <a:gd name="T37" fmla="*/ 1723 h 3372"/>
                    <a:gd name="T38" fmla="*/ 588 w 3312"/>
                    <a:gd name="T39" fmla="*/ 1834 h 3372"/>
                    <a:gd name="T40" fmla="*/ 703 w 3312"/>
                    <a:gd name="T41" fmla="*/ 2035 h 3372"/>
                    <a:gd name="T42" fmla="*/ 687 w 3312"/>
                    <a:gd name="T43" fmla="*/ 2130 h 3372"/>
                    <a:gd name="T44" fmla="*/ 448 w 3312"/>
                    <a:gd name="T45" fmla="*/ 2192 h 3372"/>
                    <a:gd name="T46" fmla="*/ 216 w 3312"/>
                    <a:gd name="T47" fmla="*/ 2247 h 3372"/>
                    <a:gd name="T48" fmla="*/ 138 w 3312"/>
                    <a:gd name="T49" fmla="*/ 2206 h 3372"/>
                    <a:gd name="T50" fmla="*/ 102 w 3312"/>
                    <a:gd name="T51" fmla="*/ 2382 h 3372"/>
                    <a:gd name="T52" fmla="*/ 53 w 3312"/>
                    <a:gd name="T53" fmla="*/ 2563 h 3372"/>
                    <a:gd name="T54" fmla="*/ 149 w 3312"/>
                    <a:gd name="T55" fmla="*/ 2730 h 3372"/>
                    <a:gd name="T56" fmla="*/ 374 w 3312"/>
                    <a:gd name="T57" fmla="*/ 2859 h 3372"/>
                    <a:gd name="T58" fmla="*/ 558 w 3312"/>
                    <a:gd name="T59" fmla="*/ 3114 h 3372"/>
                    <a:gd name="T60" fmla="*/ 895 w 3312"/>
                    <a:gd name="T61" fmla="*/ 3168 h 3372"/>
                    <a:gd name="T62" fmla="*/ 1224 w 3312"/>
                    <a:gd name="T63" fmla="*/ 3149 h 3372"/>
                    <a:gd name="T64" fmla="*/ 1474 w 3312"/>
                    <a:gd name="T65" fmla="*/ 3018 h 3372"/>
                    <a:gd name="T66" fmla="*/ 1687 w 3312"/>
                    <a:gd name="T67" fmla="*/ 3292 h 3372"/>
                    <a:gd name="T68" fmla="*/ 1846 w 3312"/>
                    <a:gd name="T69" fmla="*/ 3290 h 3372"/>
                    <a:gd name="T70" fmla="*/ 2193 w 3312"/>
                    <a:gd name="T71" fmla="*/ 3204 h 3372"/>
                    <a:gd name="T72" fmla="*/ 2454 w 3312"/>
                    <a:gd name="T73" fmla="*/ 3142 h 3372"/>
                    <a:gd name="T74" fmla="*/ 2631 w 3312"/>
                    <a:gd name="T75" fmla="*/ 3163 h 3372"/>
                    <a:gd name="T76" fmla="*/ 2841 w 3312"/>
                    <a:gd name="T77" fmla="*/ 3162 h 3372"/>
                    <a:gd name="T78" fmla="*/ 3115 w 3312"/>
                    <a:gd name="T79" fmla="*/ 3246 h 3372"/>
                    <a:gd name="T80" fmla="*/ 3034 w 3312"/>
                    <a:gd name="T81" fmla="*/ 2735 h 3372"/>
                    <a:gd name="T82" fmla="*/ 2931 w 3312"/>
                    <a:gd name="T83" fmla="*/ 2526 h 3372"/>
                    <a:gd name="T84" fmla="*/ 3034 w 3312"/>
                    <a:gd name="T85" fmla="*/ 2452 h 3372"/>
                    <a:gd name="T86" fmla="*/ 3113 w 3312"/>
                    <a:gd name="T87" fmla="*/ 2171 h 3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312" h="3372">
                      <a:moveTo>
                        <a:pt x="3124" y="2202"/>
                      </a:moveTo>
                      <a:cubicBezTo>
                        <a:pt x="3148" y="2169"/>
                        <a:pt x="3159" y="2153"/>
                        <a:pt x="3183" y="2120"/>
                      </a:cubicBezTo>
                      <a:cubicBezTo>
                        <a:pt x="3167" y="2085"/>
                        <a:pt x="3159" y="2068"/>
                        <a:pt x="3143" y="2033"/>
                      </a:cubicBezTo>
                      <a:cubicBezTo>
                        <a:pt x="3114" y="1998"/>
                        <a:pt x="3100" y="1980"/>
                        <a:pt x="3071" y="1945"/>
                      </a:cubicBezTo>
                      <a:cubicBezTo>
                        <a:pt x="3103" y="1905"/>
                        <a:pt x="3118" y="1884"/>
                        <a:pt x="3149" y="1844"/>
                      </a:cubicBezTo>
                      <a:cubicBezTo>
                        <a:pt x="3175" y="1828"/>
                        <a:pt x="3187" y="1820"/>
                        <a:pt x="3213" y="1804"/>
                      </a:cubicBezTo>
                      <a:cubicBezTo>
                        <a:pt x="3206" y="1772"/>
                        <a:pt x="3203" y="1756"/>
                        <a:pt x="3197" y="1724"/>
                      </a:cubicBezTo>
                      <a:cubicBezTo>
                        <a:pt x="3217" y="1693"/>
                        <a:pt x="3228" y="1677"/>
                        <a:pt x="3249" y="1646"/>
                      </a:cubicBezTo>
                      <a:cubicBezTo>
                        <a:pt x="3274" y="1625"/>
                        <a:pt x="3287" y="1614"/>
                        <a:pt x="3312" y="1593"/>
                      </a:cubicBezTo>
                      <a:cubicBezTo>
                        <a:pt x="3303" y="1563"/>
                        <a:pt x="3299" y="1548"/>
                        <a:pt x="3290" y="1518"/>
                      </a:cubicBezTo>
                      <a:lnTo>
                        <a:pt x="3199" y="1429"/>
                      </a:lnTo>
                      <a:cubicBezTo>
                        <a:pt x="3137" y="1424"/>
                        <a:pt x="3106" y="1421"/>
                        <a:pt x="3045" y="1416"/>
                      </a:cubicBezTo>
                      <a:cubicBezTo>
                        <a:pt x="3036" y="1379"/>
                        <a:pt x="3031" y="1360"/>
                        <a:pt x="3022" y="1322"/>
                      </a:cubicBezTo>
                      <a:cubicBezTo>
                        <a:pt x="2993" y="1299"/>
                        <a:pt x="2979" y="1287"/>
                        <a:pt x="2950" y="1264"/>
                      </a:cubicBezTo>
                      <a:cubicBezTo>
                        <a:pt x="2923" y="1255"/>
                        <a:pt x="2909" y="1251"/>
                        <a:pt x="2882" y="1242"/>
                      </a:cubicBezTo>
                      <a:cubicBezTo>
                        <a:pt x="2843" y="1206"/>
                        <a:pt x="2824" y="1187"/>
                        <a:pt x="2785" y="1151"/>
                      </a:cubicBezTo>
                      <a:cubicBezTo>
                        <a:pt x="2751" y="1132"/>
                        <a:pt x="2734" y="1123"/>
                        <a:pt x="2700" y="1104"/>
                      </a:cubicBezTo>
                      <a:cubicBezTo>
                        <a:pt x="2689" y="1056"/>
                        <a:pt x="2683" y="1032"/>
                        <a:pt x="2672" y="984"/>
                      </a:cubicBezTo>
                      <a:cubicBezTo>
                        <a:pt x="2660" y="961"/>
                        <a:pt x="2654" y="950"/>
                        <a:pt x="2642" y="927"/>
                      </a:cubicBezTo>
                      <a:cubicBezTo>
                        <a:pt x="2578" y="941"/>
                        <a:pt x="2546" y="948"/>
                        <a:pt x="2481" y="963"/>
                      </a:cubicBezTo>
                      <a:cubicBezTo>
                        <a:pt x="2467" y="927"/>
                        <a:pt x="2460" y="909"/>
                        <a:pt x="2446" y="874"/>
                      </a:cubicBezTo>
                      <a:cubicBezTo>
                        <a:pt x="2415" y="834"/>
                        <a:pt x="2399" y="815"/>
                        <a:pt x="2368" y="776"/>
                      </a:cubicBezTo>
                      <a:cubicBezTo>
                        <a:pt x="2326" y="759"/>
                        <a:pt x="2306" y="750"/>
                        <a:pt x="2264" y="733"/>
                      </a:cubicBezTo>
                      <a:cubicBezTo>
                        <a:pt x="2277" y="699"/>
                        <a:pt x="2283" y="681"/>
                        <a:pt x="2296" y="647"/>
                      </a:cubicBezTo>
                      <a:cubicBezTo>
                        <a:pt x="2255" y="635"/>
                        <a:pt x="2234" y="629"/>
                        <a:pt x="2192" y="616"/>
                      </a:cubicBezTo>
                      <a:cubicBezTo>
                        <a:pt x="2163" y="597"/>
                        <a:pt x="2149" y="588"/>
                        <a:pt x="2119" y="569"/>
                      </a:cubicBezTo>
                      <a:cubicBezTo>
                        <a:pt x="2088" y="564"/>
                        <a:pt x="2072" y="562"/>
                        <a:pt x="2040" y="558"/>
                      </a:cubicBezTo>
                      <a:cubicBezTo>
                        <a:pt x="2037" y="588"/>
                        <a:pt x="2035" y="603"/>
                        <a:pt x="2033" y="633"/>
                      </a:cubicBezTo>
                      <a:cubicBezTo>
                        <a:pt x="1987" y="593"/>
                        <a:pt x="1963" y="573"/>
                        <a:pt x="1917" y="533"/>
                      </a:cubicBezTo>
                      <a:cubicBezTo>
                        <a:pt x="1860" y="477"/>
                        <a:pt x="1830" y="449"/>
                        <a:pt x="1772" y="392"/>
                      </a:cubicBezTo>
                      <a:cubicBezTo>
                        <a:pt x="1721" y="367"/>
                        <a:pt x="1696" y="354"/>
                        <a:pt x="1645" y="328"/>
                      </a:cubicBezTo>
                      <a:cubicBezTo>
                        <a:pt x="1667" y="282"/>
                        <a:pt x="1678" y="258"/>
                        <a:pt x="1701" y="211"/>
                      </a:cubicBezTo>
                      <a:cubicBezTo>
                        <a:pt x="1662" y="196"/>
                        <a:pt x="1642" y="189"/>
                        <a:pt x="1603" y="174"/>
                      </a:cubicBezTo>
                      <a:cubicBezTo>
                        <a:pt x="1572" y="126"/>
                        <a:pt x="1556" y="102"/>
                        <a:pt x="1525" y="55"/>
                      </a:cubicBezTo>
                      <a:cubicBezTo>
                        <a:pt x="1491" y="40"/>
                        <a:pt x="1474" y="33"/>
                        <a:pt x="1440" y="18"/>
                      </a:cubicBezTo>
                      <a:cubicBezTo>
                        <a:pt x="1423" y="35"/>
                        <a:pt x="1414" y="43"/>
                        <a:pt x="1397" y="60"/>
                      </a:cubicBezTo>
                      <a:cubicBezTo>
                        <a:pt x="1377" y="36"/>
                        <a:pt x="1368" y="24"/>
                        <a:pt x="1348" y="0"/>
                      </a:cubicBezTo>
                      <a:cubicBezTo>
                        <a:pt x="1341" y="74"/>
                        <a:pt x="1337" y="110"/>
                        <a:pt x="1329" y="184"/>
                      </a:cubicBezTo>
                      <a:cubicBezTo>
                        <a:pt x="1309" y="165"/>
                        <a:pt x="1299" y="155"/>
                        <a:pt x="1280" y="136"/>
                      </a:cubicBezTo>
                      <a:cubicBezTo>
                        <a:pt x="1253" y="178"/>
                        <a:pt x="1239" y="199"/>
                        <a:pt x="1212" y="240"/>
                      </a:cubicBezTo>
                      <a:cubicBezTo>
                        <a:pt x="1178" y="243"/>
                        <a:pt x="1161" y="245"/>
                        <a:pt x="1127" y="248"/>
                      </a:cubicBezTo>
                      <a:cubicBezTo>
                        <a:pt x="1123" y="349"/>
                        <a:pt x="1121" y="400"/>
                        <a:pt x="1117" y="500"/>
                      </a:cubicBezTo>
                      <a:cubicBezTo>
                        <a:pt x="1068" y="510"/>
                        <a:pt x="1044" y="514"/>
                        <a:pt x="995" y="524"/>
                      </a:cubicBezTo>
                      <a:cubicBezTo>
                        <a:pt x="924" y="580"/>
                        <a:pt x="888" y="608"/>
                        <a:pt x="816" y="663"/>
                      </a:cubicBezTo>
                      <a:cubicBezTo>
                        <a:pt x="813" y="691"/>
                        <a:pt x="812" y="704"/>
                        <a:pt x="809" y="732"/>
                      </a:cubicBezTo>
                      <a:cubicBezTo>
                        <a:pt x="765" y="736"/>
                        <a:pt x="743" y="739"/>
                        <a:pt x="699" y="743"/>
                      </a:cubicBezTo>
                      <a:cubicBezTo>
                        <a:pt x="709" y="779"/>
                        <a:pt x="713" y="797"/>
                        <a:pt x="722" y="832"/>
                      </a:cubicBezTo>
                      <a:cubicBezTo>
                        <a:pt x="694" y="895"/>
                        <a:pt x="680" y="926"/>
                        <a:pt x="652" y="989"/>
                      </a:cubicBezTo>
                      <a:cubicBezTo>
                        <a:pt x="656" y="1041"/>
                        <a:pt x="658" y="1067"/>
                        <a:pt x="661" y="1119"/>
                      </a:cubicBezTo>
                      <a:cubicBezTo>
                        <a:pt x="683" y="1128"/>
                        <a:pt x="694" y="1132"/>
                        <a:pt x="716" y="1141"/>
                      </a:cubicBezTo>
                      <a:cubicBezTo>
                        <a:pt x="725" y="1164"/>
                        <a:pt x="729" y="1175"/>
                        <a:pt x="739" y="1198"/>
                      </a:cubicBezTo>
                      <a:cubicBezTo>
                        <a:pt x="719" y="1226"/>
                        <a:pt x="709" y="1240"/>
                        <a:pt x="688" y="1268"/>
                      </a:cubicBezTo>
                      <a:cubicBezTo>
                        <a:pt x="707" y="1301"/>
                        <a:pt x="716" y="1318"/>
                        <a:pt x="735" y="1351"/>
                      </a:cubicBezTo>
                      <a:cubicBezTo>
                        <a:pt x="783" y="1379"/>
                        <a:pt x="807" y="1393"/>
                        <a:pt x="855" y="1420"/>
                      </a:cubicBezTo>
                      <a:cubicBezTo>
                        <a:pt x="854" y="1457"/>
                        <a:pt x="853" y="1475"/>
                        <a:pt x="852" y="1512"/>
                      </a:cubicBezTo>
                      <a:cubicBezTo>
                        <a:pt x="863" y="1583"/>
                        <a:pt x="868" y="1619"/>
                        <a:pt x="878" y="1690"/>
                      </a:cubicBezTo>
                      <a:cubicBezTo>
                        <a:pt x="819" y="1703"/>
                        <a:pt x="790" y="1710"/>
                        <a:pt x="731" y="1723"/>
                      </a:cubicBezTo>
                      <a:cubicBezTo>
                        <a:pt x="668" y="1721"/>
                        <a:pt x="636" y="1720"/>
                        <a:pt x="573" y="1718"/>
                      </a:cubicBezTo>
                      <a:cubicBezTo>
                        <a:pt x="563" y="1735"/>
                        <a:pt x="558" y="1743"/>
                        <a:pt x="547" y="1759"/>
                      </a:cubicBezTo>
                      <a:cubicBezTo>
                        <a:pt x="563" y="1789"/>
                        <a:pt x="571" y="1804"/>
                        <a:pt x="588" y="1834"/>
                      </a:cubicBezTo>
                      <a:cubicBezTo>
                        <a:pt x="622" y="1890"/>
                        <a:pt x="640" y="1918"/>
                        <a:pt x="674" y="1973"/>
                      </a:cubicBezTo>
                      <a:cubicBezTo>
                        <a:pt x="689" y="1981"/>
                        <a:pt x="696" y="1985"/>
                        <a:pt x="710" y="1994"/>
                      </a:cubicBezTo>
                      <a:cubicBezTo>
                        <a:pt x="707" y="2010"/>
                        <a:pt x="706" y="2019"/>
                        <a:pt x="703" y="2035"/>
                      </a:cubicBezTo>
                      <a:cubicBezTo>
                        <a:pt x="738" y="2059"/>
                        <a:pt x="756" y="2071"/>
                        <a:pt x="792" y="2095"/>
                      </a:cubicBezTo>
                      <a:cubicBezTo>
                        <a:pt x="774" y="2118"/>
                        <a:pt x="765" y="2130"/>
                        <a:pt x="747" y="2153"/>
                      </a:cubicBezTo>
                      <a:cubicBezTo>
                        <a:pt x="723" y="2144"/>
                        <a:pt x="711" y="2139"/>
                        <a:pt x="687" y="2130"/>
                      </a:cubicBezTo>
                      <a:cubicBezTo>
                        <a:pt x="640" y="2161"/>
                        <a:pt x="616" y="2176"/>
                        <a:pt x="569" y="2206"/>
                      </a:cubicBezTo>
                      <a:cubicBezTo>
                        <a:pt x="566" y="2221"/>
                        <a:pt x="565" y="2228"/>
                        <a:pt x="562" y="2242"/>
                      </a:cubicBezTo>
                      <a:cubicBezTo>
                        <a:pt x="516" y="2222"/>
                        <a:pt x="494" y="2212"/>
                        <a:pt x="448" y="2192"/>
                      </a:cubicBezTo>
                      <a:cubicBezTo>
                        <a:pt x="414" y="2199"/>
                        <a:pt x="397" y="2203"/>
                        <a:pt x="363" y="2210"/>
                      </a:cubicBezTo>
                      <a:cubicBezTo>
                        <a:pt x="364" y="2241"/>
                        <a:pt x="365" y="2257"/>
                        <a:pt x="366" y="2288"/>
                      </a:cubicBezTo>
                      <a:cubicBezTo>
                        <a:pt x="306" y="2272"/>
                        <a:pt x="276" y="2264"/>
                        <a:pt x="216" y="2247"/>
                      </a:cubicBezTo>
                      <a:cubicBezTo>
                        <a:pt x="217" y="2221"/>
                        <a:pt x="217" y="2208"/>
                        <a:pt x="218" y="2182"/>
                      </a:cubicBezTo>
                      <a:cubicBezTo>
                        <a:pt x="204" y="2173"/>
                        <a:pt x="197" y="2169"/>
                        <a:pt x="182" y="2161"/>
                      </a:cubicBezTo>
                      <a:cubicBezTo>
                        <a:pt x="165" y="2179"/>
                        <a:pt x="156" y="2188"/>
                        <a:pt x="138" y="2206"/>
                      </a:cubicBezTo>
                      <a:cubicBezTo>
                        <a:pt x="145" y="2237"/>
                        <a:pt x="148" y="2253"/>
                        <a:pt x="154" y="2285"/>
                      </a:cubicBezTo>
                      <a:cubicBezTo>
                        <a:pt x="137" y="2288"/>
                        <a:pt x="128" y="2290"/>
                        <a:pt x="111" y="2293"/>
                      </a:cubicBezTo>
                      <a:cubicBezTo>
                        <a:pt x="107" y="2329"/>
                        <a:pt x="106" y="2347"/>
                        <a:pt x="102" y="2382"/>
                      </a:cubicBezTo>
                      <a:cubicBezTo>
                        <a:pt x="61" y="2367"/>
                        <a:pt x="41" y="2360"/>
                        <a:pt x="0" y="2345"/>
                      </a:cubicBezTo>
                      <a:cubicBezTo>
                        <a:pt x="13" y="2401"/>
                        <a:pt x="19" y="2429"/>
                        <a:pt x="32" y="2484"/>
                      </a:cubicBezTo>
                      <a:cubicBezTo>
                        <a:pt x="40" y="2516"/>
                        <a:pt x="44" y="2531"/>
                        <a:pt x="53" y="2563"/>
                      </a:cubicBezTo>
                      <a:cubicBezTo>
                        <a:pt x="35" y="2590"/>
                        <a:pt x="26" y="2603"/>
                        <a:pt x="8" y="2631"/>
                      </a:cubicBezTo>
                      <a:cubicBezTo>
                        <a:pt x="10" y="2647"/>
                        <a:pt x="11" y="2656"/>
                        <a:pt x="12" y="2672"/>
                      </a:cubicBezTo>
                      <a:cubicBezTo>
                        <a:pt x="67" y="2695"/>
                        <a:pt x="95" y="2707"/>
                        <a:pt x="149" y="2730"/>
                      </a:cubicBezTo>
                      <a:cubicBezTo>
                        <a:pt x="181" y="2723"/>
                        <a:pt x="197" y="2719"/>
                        <a:pt x="229" y="2712"/>
                      </a:cubicBezTo>
                      <a:cubicBezTo>
                        <a:pt x="259" y="2738"/>
                        <a:pt x="275" y="2751"/>
                        <a:pt x="305" y="2777"/>
                      </a:cubicBezTo>
                      <a:cubicBezTo>
                        <a:pt x="333" y="2809"/>
                        <a:pt x="347" y="2826"/>
                        <a:pt x="374" y="2859"/>
                      </a:cubicBezTo>
                      <a:cubicBezTo>
                        <a:pt x="401" y="2868"/>
                        <a:pt x="414" y="2872"/>
                        <a:pt x="440" y="2881"/>
                      </a:cubicBezTo>
                      <a:cubicBezTo>
                        <a:pt x="455" y="2929"/>
                        <a:pt x="463" y="2954"/>
                        <a:pt x="477" y="3002"/>
                      </a:cubicBezTo>
                      <a:cubicBezTo>
                        <a:pt x="510" y="3047"/>
                        <a:pt x="526" y="3069"/>
                        <a:pt x="558" y="3114"/>
                      </a:cubicBezTo>
                      <a:cubicBezTo>
                        <a:pt x="586" y="3121"/>
                        <a:pt x="601" y="3124"/>
                        <a:pt x="630" y="3131"/>
                      </a:cubicBezTo>
                      <a:cubicBezTo>
                        <a:pt x="652" y="3172"/>
                        <a:pt x="663" y="3193"/>
                        <a:pt x="686" y="3235"/>
                      </a:cubicBezTo>
                      <a:cubicBezTo>
                        <a:pt x="769" y="3208"/>
                        <a:pt x="811" y="3195"/>
                        <a:pt x="895" y="3168"/>
                      </a:cubicBezTo>
                      <a:cubicBezTo>
                        <a:pt x="955" y="3129"/>
                        <a:pt x="985" y="3110"/>
                        <a:pt x="1045" y="3072"/>
                      </a:cubicBezTo>
                      <a:cubicBezTo>
                        <a:pt x="1082" y="3110"/>
                        <a:pt x="1101" y="3129"/>
                        <a:pt x="1138" y="3167"/>
                      </a:cubicBezTo>
                      <a:cubicBezTo>
                        <a:pt x="1172" y="3160"/>
                        <a:pt x="1190" y="3156"/>
                        <a:pt x="1224" y="3149"/>
                      </a:cubicBezTo>
                      <a:cubicBezTo>
                        <a:pt x="1234" y="3095"/>
                        <a:pt x="1239" y="3069"/>
                        <a:pt x="1248" y="3015"/>
                      </a:cubicBezTo>
                      <a:cubicBezTo>
                        <a:pt x="1295" y="2999"/>
                        <a:pt x="1319" y="2991"/>
                        <a:pt x="1366" y="2975"/>
                      </a:cubicBezTo>
                      <a:cubicBezTo>
                        <a:pt x="1409" y="2992"/>
                        <a:pt x="1431" y="3001"/>
                        <a:pt x="1474" y="3018"/>
                      </a:cubicBezTo>
                      <a:cubicBezTo>
                        <a:pt x="1514" y="3047"/>
                        <a:pt x="1534" y="3061"/>
                        <a:pt x="1574" y="3090"/>
                      </a:cubicBezTo>
                      <a:cubicBezTo>
                        <a:pt x="1612" y="3106"/>
                        <a:pt x="1632" y="3115"/>
                        <a:pt x="1670" y="3131"/>
                      </a:cubicBezTo>
                      <a:cubicBezTo>
                        <a:pt x="1677" y="3196"/>
                        <a:pt x="1680" y="3228"/>
                        <a:pt x="1687" y="3292"/>
                      </a:cubicBezTo>
                      <a:cubicBezTo>
                        <a:pt x="1688" y="3316"/>
                        <a:pt x="1689" y="3327"/>
                        <a:pt x="1690" y="3351"/>
                      </a:cubicBezTo>
                      <a:cubicBezTo>
                        <a:pt x="1748" y="3360"/>
                        <a:pt x="1777" y="3364"/>
                        <a:pt x="1835" y="3372"/>
                      </a:cubicBezTo>
                      <a:cubicBezTo>
                        <a:pt x="1839" y="3339"/>
                        <a:pt x="1842" y="3323"/>
                        <a:pt x="1846" y="3290"/>
                      </a:cubicBezTo>
                      <a:cubicBezTo>
                        <a:pt x="1932" y="3272"/>
                        <a:pt x="1975" y="3263"/>
                        <a:pt x="2062" y="3244"/>
                      </a:cubicBezTo>
                      <a:cubicBezTo>
                        <a:pt x="2101" y="3244"/>
                        <a:pt x="2121" y="3244"/>
                        <a:pt x="2160" y="3244"/>
                      </a:cubicBezTo>
                      <a:cubicBezTo>
                        <a:pt x="2173" y="3228"/>
                        <a:pt x="2180" y="3220"/>
                        <a:pt x="2193" y="3204"/>
                      </a:cubicBezTo>
                      <a:cubicBezTo>
                        <a:pt x="2246" y="3205"/>
                        <a:pt x="2273" y="3205"/>
                        <a:pt x="2327" y="3206"/>
                      </a:cubicBezTo>
                      <a:cubicBezTo>
                        <a:pt x="2364" y="3213"/>
                        <a:pt x="2382" y="3216"/>
                        <a:pt x="2419" y="3223"/>
                      </a:cubicBezTo>
                      <a:cubicBezTo>
                        <a:pt x="2433" y="3190"/>
                        <a:pt x="2440" y="3174"/>
                        <a:pt x="2454" y="3142"/>
                      </a:cubicBezTo>
                      <a:cubicBezTo>
                        <a:pt x="2487" y="3165"/>
                        <a:pt x="2503" y="3176"/>
                        <a:pt x="2537" y="3200"/>
                      </a:cubicBezTo>
                      <a:cubicBezTo>
                        <a:pt x="2553" y="3179"/>
                        <a:pt x="2560" y="3169"/>
                        <a:pt x="2576" y="3148"/>
                      </a:cubicBezTo>
                      <a:cubicBezTo>
                        <a:pt x="2598" y="3154"/>
                        <a:pt x="2609" y="3157"/>
                        <a:pt x="2631" y="3163"/>
                      </a:cubicBezTo>
                      <a:cubicBezTo>
                        <a:pt x="2657" y="3186"/>
                        <a:pt x="2670" y="3197"/>
                        <a:pt x="2696" y="3220"/>
                      </a:cubicBezTo>
                      <a:cubicBezTo>
                        <a:pt x="2738" y="3210"/>
                        <a:pt x="2760" y="3205"/>
                        <a:pt x="2802" y="3195"/>
                      </a:cubicBezTo>
                      <a:cubicBezTo>
                        <a:pt x="2817" y="3182"/>
                        <a:pt x="2825" y="3175"/>
                        <a:pt x="2841" y="3162"/>
                      </a:cubicBezTo>
                      <a:cubicBezTo>
                        <a:pt x="2881" y="3190"/>
                        <a:pt x="2902" y="3204"/>
                        <a:pt x="2942" y="3232"/>
                      </a:cubicBezTo>
                      <a:cubicBezTo>
                        <a:pt x="2978" y="3257"/>
                        <a:pt x="2996" y="3270"/>
                        <a:pt x="3032" y="3295"/>
                      </a:cubicBezTo>
                      <a:cubicBezTo>
                        <a:pt x="3065" y="3276"/>
                        <a:pt x="3082" y="3266"/>
                        <a:pt x="3115" y="3246"/>
                      </a:cubicBezTo>
                      <a:cubicBezTo>
                        <a:pt x="3164" y="3198"/>
                        <a:pt x="3189" y="3174"/>
                        <a:pt x="3238" y="3126"/>
                      </a:cubicBezTo>
                      <a:cubicBezTo>
                        <a:pt x="3233" y="3085"/>
                        <a:pt x="3230" y="3065"/>
                        <a:pt x="3225" y="3024"/>
                      </a:cubicBezTo>
                      <a:cubicBezTo>
                        <a:pt x="3161" y="2928"/>
                        <a:pt x="3097" y="2831"/>
                        <a:pt x="3034" y="2735"/>
                      </a:cubicBezTo>
                      <a:cubicBezTo>
                        <a:pt x="3055" y="2704"/>
                        <a:pt x="3065" y="2689"/>
                        <a:pt x="3087" y="2659"/>
                      </a:cubicBezTo>
                      <a:cubicBezTo>
                        <a:pt x="3040" y="2640"/>
                        <a:pt x="3017" y="2631"/>
                        <a:pt x="2971" y="2612"/>
                      </a:cubicBezTo>
                      <a:cubicBezTo>
                        <a:pt x="2955" y="2577"/>
                        <a:pt x="2947" y="2560"/>
                        <a:pt x="2931" y="2526"/>
                      </a:cubicBezTo>
                      <a:cubicBezTo>
                        <a:pt x="2959" y="2529"/>
                        <a:pt x="2972" y="2531"/>
                        <a:pt x="2999" y="2535"/>
                      </a:cubicBezTo>
                      <a:cubicBezTo>
                        <a:pt x="2972" y="2483"/>
                        <a:pt x="2958" y="2457"/>
                        <a:pt x="2930" y="2405"/>
                      </a:cubicBezTo>
                      <a:cubicBezTo>
                        <a:pt x="2972" y="2424"/>
                        <a:pt x="2992" y="2433"/>
                        <a:pt x="3034" y="2452"/>
                      </a:cubicBezTo>
                      <a:cubicBezTo>
                        <a:pt x="3033" y="2411"/>
                        <a:pt x="3032" y="2391"/>
                        <a:pt x="3032" y="2349"/>
                      </a:cubicBezTo>
                      <a:cubicBezTo>
                        <a:pt x="3028" y="2303"/>
                        <a:pt x="3027" y="2280"/>
                        <a:pt x="3024" y="2234"/>
                      </a:cubicBezTo>
                      <a:cubicBezTo>
                        <a:pt x="3059" y="2209"/>
                        <a:pt x="3077" y="2197"/>
                        <a:pt x="3113" y="2171"/>
                      </a:cubicBezTo>
                      <a:cubicBezTo>
                        <a:pt x="3117" y="2184"/>
                        <a:pt x="3119" y="2190"/>
                        <a:pt x="3124" y="2202"/>
                      </a:cubicBezTo>
                    </a:path>
                  </a:pathLst>
                </a:custGeom>
                <a:solidFill>
                  <a:srgbClr val="9999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ciechanowski"/>
                <p:cNvSpPr>
                  <a:spLocks/>
                </p:cNvSpPr>
                <p:nvPr/>
              </p:nvSpPr>
              <p:spPr bwMode="auto">
                <a:xfrm>
                  <a:off x="1797558" y="1131621"/>
                  <a:ext cx="1237504" cy="1118386"/>
                </a:xfrm>
                <a:custGeom>
                  <a:avLst/>
                  <a:gdLst>
                    <a:gd name="T0" fmla="*/ 3787 w 3856"/>
                    <a:gd name="T1" fmla="*/ 2621 h 3485"/>
                    <a:gd name="T2" fmla="*/ 3494 w 3856"/>
                    <a:gd name="T3" fmla="*/ 2516 h 3485"/>
                    <a:gd name="T4" fmla="*/ 3514 w 3856"/>
                    <a:gd name="T5" fmla="*/ 2328 h 3485"/>
                    <a:gd name="T6" fmla="*/ 3383 w 3856"/>
                    <a:gd name="T7" fmla="*/ 2080 h 3485"/>
                    <a:gd name="T8" fmla="*/ 3328 w 3856"/>
                    <a:gd name="T9" fmla="*/ 1927 h 3485"/>
                    <a:gd name="T10" fmla="*/ 3201 w 3856"/>
                    <a:gd name="T11" fmla="*/ 1714 h 3485"/>
                    <a:gd name="T12" fmla="*/ 3140 w 3856"/>
                    <a:gd name="T13" fmla="*/ 1505 h 3485"/>
                    <a:gd name="T14" fmla="*/ 3065 w 3856"/>
                    <a:gd name="T15" fmla="*/ 1372 h 3485"/>
                    <a:gd name="T16" fmla="*/ 3027 w 3856"/>
                    <a:gd name="T17" fmla="*/ 1199 h 3485"/>
                    <a:gd name="T18" fmla="*/ 2889 w 3856"/>
                    <a:gd name="T19" fmla="*/ 1147 h 3485"/>
                    <a:gd name="T20" fmla="*/ 2770 w 3856"/>
                    <a:gd name="T21" fmla="*/ 1059 h 3485"/>
                    <a:gd name="T22" fmla="*/ 2587 w 3856"/>
                    <a:gd name="T23" fmla="*/ 1077 h 3485"/>
                    <a:gd name="T24" fmla="*/ 2524 w 3856"/>
                    <a:gd name="T25" fmla="*/ 938 h 3485"/>
                    <a:gd name="T26" fmla="*/ 2431 w 3856"/>
                    <a:gd name="T27" fmla="*/ 741 h 3485"/>
                    <a:gd name="T28" fmla="*/ 2501 w 3856"/>
                    <a:gd name="T29" fmla="*/ 555 h 3485"/>
                    <a:gd name="T30" fmla="*/ 2420 w 3856"/>
                    <a:gd name="T31" fmla="*/ 294 h 3485"/>
                    <a:gd name="T32" fmla="*/ 2246 w 3856"/>
                    <a:gd name="T33" fmla="*/ 101 h 3485"/>
                    <a:gd name="T34" fmla="*/ 2089 w 3856"/>
                    <a:gd name="T35" fmla="*/ 53 h 3485"/>
                    <a:gd name="T36" fmla="*/ 1905 w 3856"/>
                    <a:gd name="T37" fmla="*/ 253 h 3485"/>
                    <a:gd name="T38" fmla="*/ 1811 w 3856"/>
                    <a:gd name="T39" fmla="*/ 420 h 3485"/>
                    <a:gd name="T40" fmla="*/ 1905 w 3856"/>
                    <a:gd name="T41" fmla="*/ 637 h 3485"/>
                    <a:gd name="T42" fmla="*/ 1768 w 3856"/>
                    <a:gd name="T43" fmla="*/ 854 h 3485"/>
                    <a:gd name="T44" fmla="*/ 1730 w 3856"/>
                    <a:gd name="T45" fmla="*/ 936 h 3485"/>
                    <a:gd name="T46" fmla="*/ 1515 w 3856"/>
                    <a:gd name="T47" fmla="*/ 1061 h 3485"/>
                    <a:gd name="T48" fmla="*/ 1504 w 3856"/>
                    <a:gd name="T49" fmla="*/ 1248 h 3485"/>
                    <a:gd name="T50" fmla="*/ 1259 w 3856"/>
                    <a:gd name="T51" fmla="*/ 1374 h 3485"/>
                    <a:gd name="T52" fmla="*/ 1199 w 3856"/>
                    <a:gd name="T53" fmla="*/ 1585 h 3485"/>
                    <a:gd name="T54" fmla="*/ 1040 w 3856"/>
                    <a:gd name="T55" fmla="*/ 1835 h 3485"/>
                    <a:gd name="T56" fmla="*/ 993 w 3856"/>
                    <a:gd name="T57" fmla="*/ 2009 h 3485"/>
                    <a:gd name="T58" fmla="*/ 802 w 3856"/>
                    <a:gd name="T59" fmla="*/ 2095 h 3485"/>
                    <a:gd name="T60" fmla="*/ 709 w 3856"/>
                    <a:gd name="T61" fmla="*/ 2170 h 3485"/>
                    <a:gd name="T62" fmla="*/ 479 w 3856"/>
                    <a:gd name="T63" fmla="*/ 2136 h 3485"/>
                    <a:gd name="T64" fmla="*/ 217 w 3856"/>
                    <a:gd name="T65" fmla="*/ 2147 h 3485"/>
                    <a:gd name="T66" fmla="*/ 28 w 3856"/>
                    <a:gd name="T67" fmla="*/ 2361 h 3485"/>
                    <a:gd name="T68" fmla="*/ 219 w 3856"/>
                    <a:gd name="T69" fmla="*/ 2687 h 3485"/>
                    <a:gd name="T70" fmla="*/ 552 w 3856"/>
                    <a:gd name="T71" fmla="*/ 2723 h 3485"/>
                    <a:gd name="T72" fmla="*/ 702 w 3856"/>
                    <a:gd name="T73" fmla="*/ 2780 h 3485"/>
                    <a:gd name="T74" fmla="*/ 823 w 3856"/>
                    <a:gd name="T75" fmla="*/ 2962 h 3485"/>
                    <a:gd name="T76" fmla="*/ 911 w 3856"/>
                    <a:gd name="T77" fmla="*/ 3050 h 3485"/>
                    <a:gd name="T78" fmla="*/ 1079 w 3856"/>
                    <a:gd name="T79" fmla="*/ 3092 h 3485"/>
                    <a:gd name="T80" fmla="*/ 1375 w 3856"/>
                    <a:gd name="T81" fmla="*/ 3276 h 3485"/>
                    <a:gd name="T82" fmla="*/ 1493 w 3856"/>
                    <a:gd name="T83" fmla="*/ 3337 h 3485"/>
                    <a:gd name="T84" fmla="*/ 1712 w 3856"/>
                    <a:gd name="T85" fmla="*/ 3298 h 3485"/>
                    <a:gd name="T86" fmla="*/ 1906 w 3856"/>
                    <a:gd name="T87" fmla="*/ 3262 h 3485"/>
                    <a:gd name="T88" fmla="*/ 2103 w 3856"/>
                    <a:gd name="T89" fmla="*/ 3162 h 3485"/>
                    <a:gd name="T90" fmla="*/ 2360 w 3856"/>
                    <a:gd name="T91" fmla="*/ 3368 h 3485"/>
                    <a:gd name="T92" fmla="*/ 2603 w 3856"/>
                    <a:gd name="T93" fmla="*/ 3475 h 3485"/>
                    <a:gd name="T94" fmla="*/ 2796 w 3856"/>
                    <a:gd name="T95" fmla="*/ 3485 h 3485"/>
                    <a:gd name="T96" fmla="*/ 3031 w 3856"/>
                    <a:gd name="T97" fmla="*/ 3342 h 3485"/>
                    <a:gd name="T98" fmla="*/ 3060 w 3856"/>
                    <a:gd name="T99" fmla="*/ 3099 h 3485"/>
                    <a:gd name="T100" fmla="*/ 3232 w 3856"/>
                    <a:gd name="T101" fmla="*/ 3014 h 3485"/>
                    <a:gd name="T102" fmla="*/ 3435 w 3856"/>
                    <a:gd name="T103" fmla="*/ 3082 h 3485"/>
                    <a:gd name="T104" fmla="*/ 3695 w 3856"/>
                    <a:gd name="T105" fmla="*/ 3090 h 3485"/>
                    <a:gd name="T106" fmla="*/ 3738 w 3856"/>
                    <a:gd name="T107" fmla="*/ 2788 h 3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856" h="3485">
                      <a:moveTo>
                        <a:pt x="3824" y="2759"/>
                      </a:moveTo>
                      <a:cubicBezTo>
                        <a:pt x="3837" y="2737"/>
                        <a:pt x="3843" y="2725"/>
                        <a:pt x="3856" y="2703"/>
                      </a:cubicBezTo>
                      <a:cubicBezTo>
                        <a:pt x="3829" y="2670"/>
                        <a:pt x="3815" y="2653"/>
                        <a:pt x="3787" y="2621"/>
                      </a:cubicBezTo>
                      <a:cubicBezTo>
                        <a:pt x="3757" y="2595"/>
                        <a:pt x="3741" y="2582"/>
                        <a:pt x="3711" y="2556"/>
                      </a:cubicBezTo>
                      <a:cubicBezTo>
                        <a:pt x="3679" y="2563"/>
                        <a:pt x="3663" y="2567"/>
                        <a:pt x="3631" y="2574"/>
                      </a:cubicBezTo>
                      <a:cubicBezTo>
                        <a:pt x="3577" y="2551"/>
                        <a:pt x="3549" y="2539"/>
                        <a:pt x="3494" y="2516"/>
                      </a:cubicBezTo>
                      <a:cubicBezTo>
                        <a:pt x="3493" y="2500"/>
                        <a:pt x="3492" y="2491"/>
                        <a:pt x="3490" y="2475"/>
                      </a:cubicBezTo>
                      <a:cubicBezTo>
                        <a:pt x="3508" y="2447"/>
                        <a:pt x="3517" y="2434"/>
                        <a:pt x="3535" y="2407"/>
                      </a:cubicBezTo>
                      <a:cubicBezTo>
                        <a:pt x="3526" y="2375"/>
                        <a:pt x="3522" y="2360"/>
                        <a:pt x="3514" y="2328"/>
                      </a:cubicBezTo>
                      <a:cubicBezTo>
                        <a:pt x="3501" y="2273"/>
                        <a:pt x="3495" y="2245"/>
                        <a:pt x="3482" y="2189"/>
                      </a:cubicBezTo>
                      <a:cubicBezTo>
                        <a:pt x="3461" y="2164"/>
                        <a:pt x="3451" y="2151"/>
                        <a:pt x="3430" y="2126"/>
                      </a:cubicBezTo>
                      <a:cubicBezTo>
                        <a:pt x="3411" y="2108"/>
                        <a:pt x="3402" y="2099"/>
                        <a:pt x="3383" y="2080"/>
                      </a:cubicBezTo>
                      <a:cubicBezTo>
                        <a:pt x="3389" y="2050"/>
                        <a:pt x="3392" y="2035"/>
                        <a:pt x="3398" y="2004"/>
                      </a:cubicBezTo>
                      <a:cubicBezTo>
                        <a:pt x="3371" y="2000"/>
                        <a:pt x="3358" y="1997"/>
                        <a:pt x="3331" y="1993"/>
                      </a:cubicBezTo>
                      <a:cubicBezTo>
                        <a:pt x="3330" y="1967"/>
                        <a:pt x="3329" y="1953"/>
                        <a:pt x="3328" y="1927"/>
                      </a:cubicBezTo>
                      <a:cubicBezTo>
                        <a:pt x="3311" y="1916"/>
                        <a:pt x="3303" y="1911"/>
                        <a:pt x="3286" y="1900"/>
                      </a:cubicBezTo>
                      <a:cubicBezTo>
                        <a:pt x="3287" y="1867"/>
                        <a:pt x="3288" y="1850"/>
                        <a:pt x="3289" y="1816"/>
                      </a:cubicBezTo>
                      <a:cubicBezTo>
                        <a:pt x="3254" y="1775"/>
                        <a:pt x="3236" y="1755"/>
                        <a:pt x="3201" y="1714"/>
                      </a:cubicBezTo>
                      <a:cubicBezTo>
                        <a:pt x="3221" y="1687"/>
                        <a:pt x="3231" y="1673"/>
                        <a:pt x="3251" y="1645"/>
                      </a:cubicBezTo>
                      <a:cubicBezTo>
                        <a:pt x="3206" y="1625"/>
                        <a:pt x="3183" y="1615"/>
                        <a:pt x="3138" y="1595"/>
                      </a:cubicBezTo>
                      <a:cubicBezTo>
                        <a:pt x="3139" y="1559"/>
                        <a:pt x="3139" y="1541"/>
                        <a:pt x="3140" y="1505"/>
                      </a:cubicBezTo>
                      <a:cubicBezTo>
                        <a:pt x="3099" y="1492"/>
                        <a:pt x="3079" y="1486"/>
                        <a:pt x="3038" y="1473"/>
                      </a:cubicBezTo>
                      <a:cubicBezTo>
                        <a:pt x="3027" y="1455"/>
                        <a:pt x="3021" y="1446"/>
                        <a:pt x="3009" y="1429"/>
                      </a:cubicBezTo>
                      <a:cubicBezTo>
                        <a:pt x="3031" y="1406"/>
                        <a:pt x="3043" y="1395"/>
                        <a:pt x="3065" y="1372"/>
                      </a:cubicBezTo>
                      <a:cubicBezTo>
                        <a:pt x="3093" y="1318"/>
                        <a:pt x="3107" y="1291"/>
                        <a:pt x="3135" y="1237"/>
                      </a:cubicBezTo>
                      <a:cubicBezTo>
                        <a:pt x="3129" y="1213"/>
                        <a:pt x="3125" y="1200"/>
                        <a:pt x="3118" y="1175"/>
                      </a:cubicBezTo>
                      <a:cubicBezTo>
                        <a:pt x="3082" y="1185"/>
                        <a:pt x="3064" y="1190"/>
                        <a:pt x="3027" y="1199"/>
                      </a:cubicBezTo>
                      <a:cubicBezTo>
                        <a:pt x="3013" y="1179"/>
                        <a:pt x="3006" y="1169"/>
                        <a:pt x="2992" y="1148"/>
                      </a:cubicBezTo>
                      <a:cubicBezTo>
                        <a:pt x="2975" y="1159"/>
                        <a:pt x="2966" y="1165"/>
                        <a:pt x="2949" y="1176"/>
                      </a:cubicBezTo>
                      <a:cubicBezTo>
                        <a:pt x="2925" y="1164"/>
                        <a:pt x="2913" y="1158"/>
                        <a:pt x="2889" y="1147"/>
                      </a:cubicBezTo>
                      <a:cubicBezTo>
                        <a:pt x="2882" y="1132"/>
                        <a:pt x="2878" y="1124"/>
                        <a:pt x="2871" y="1109"/>
                      </a:cubicBezTo>
                      <a:cubicBezTo>
                        <a:pt x="2825" y="1106"/>
                        <a:pt x="2803" y="1104"/>
                        <a:pt x="2757" y="1101"/>
                      </a:cubicBezTo>
                      <a:cubicBezTo>
                        <a:pt x="2762" y="1084"/>
                        <a:pt x="2764" y="1076"/>
                        <a:pt x="2770" y="1059"/>
                      </a:cubicBezTo>
                      <a:cubicBezTo>
                        <a:pt x="2748" y="1038"/>
                        <a:pt x="2738" y="1028"/>
                        <a:pt x="2716" y="1007"/>
                      </a:cubicBezTo>
                      <a:cubicBezTo>
                        <a:pt x="2694" y="1020"/>
                        <a:pt x="2683" y="1026"/>
                        <a:pt x="2661" y="1039"/>
                      </a:cubicBezTo>
                      <a:cubicBezTo>
                        <a:pt x="2632" y="1054"/>
                        <a:pt x="2617" y="1062"/>
                        <a:pt x="2587" y="1077"/>
                      </a:cubicBezTo>
                      <a:cubicBezTo>
                        <a:pt x="2578" y="1062"/>
                        <a:pt x="2573" y="1054"/>
                        <a:pt x="2564" y="1039"/>
                      </a:cubicBezTo>
                      <a:cubicBezTo>
                        <a:pt x="2562" y="1012"/>
                        <a:pt x="2561" y="998"/>
                        <a:pt x="2559" y="971"/>
                      </a:cubicBezTo>
                      <a:cubicBezTo>
                        <a:pt x="2545" y="958"/>
                        <a:pt x="2538" y="951"/>
                        <a:pt x="2524" y="938"/>
                      </a:cubicBezTo>
                      <a:cubicBezTo>
                        <a:pt x="2525" y="904"/>
                        <a:pt x="2525" y="887"/>
                        <a:pt x="2525" y="852"/>
                      </a:cubicBezTo>
                      <a:cubicBezTo>
                        <a:pt x="2502" y="838"/>
                        <a:pt x="2490" y="831"/>
                        <a:pt x="2466" y="817"/>
                      </a:cubicBezTo>
                      <a:cubicBezTo>
                        <a:pt x="2452" y="787"/>
                        <a:pt x="2445" y="772"/>
                        <a:pt x="2431" y="741"/>
                      </a:cubicBezTo>
                      <a:cubicBezTo>
                        <a:pt x="2448" y="720"/>
                        <a:pt x="2457" y="710"/>
                        <a:pt x="2474" y="689"/>
                      </a:cubicBezTo>
                      <a:cubicBezTo>
                        <a:pt x="2467" y="671"/>
                        <a:pt x="2464" y="662"/>
                        <a:pt x="2457" y="644"/>
                      </a:cubicBezTo>
                      <a:cubicBezTo>
                        <a:pt x="2474" y="609"/>
                        <a:pt x="2483" y="591"/>
                        <a:pt x="2501" y="555"/>
                      </a:cubicBezTo>
                      <a:cubicBezTo>
                        <a:pt x="2489" y="534"/>
                        <a:pt x="2483" y="524"/>
                        <a:pt x="2471" y="503"/>
                      </a:cubicBezTo>
                      <a:cubicBezTo>
                        <a:pt x="2484" y="437"/>
                        <a:pt x="2491" y="404"/>
                        <a:pt x="2504" y="338"/>
                      </a:cubicBezTo>
                      <a:cubicBezTo>
                        <a:pt x="2470" y="320"/>
                        <a:pt x="2453" y="312"/>
                        <a:pt x="2420" y="294"/>
                      </a:cubicBezTo>
                      <a:cubicBezTo>
                        <a:pt x="2420" y="250"/>
                        <a:pt x="2420" y="227"/>
                        <a:pt x="2421" y="182"/>
                      </a:cubicBezTo>
                      <a:cubicBezTo>
                        <a:pt x="2402" y="146"/>
                        <a:pt x="2393" y="127"/>
                        <a:pt x="2374" y="91"/>
                      </a:cubicBezTo>
                      <a:cubicBezTo>
                        <a:pt x="2323" y="95"/>
                        <a:pt x="2297" y="97"/>
                        <a:pt x="2246" y="101"/>
                      </a:cubicBezTo>
                      <a:cubicBezTo>
                        <a:pt x="2246" y="81"/>
                        <a:pt x="2246" y="71"/>
                        <a:pt x="2247" y="51"/>
                      </a:cubicBezTo>
                      <a:lnTo>
                        <a:pt x="2144" y="0"/>
                      </a:lnTo>
                      <a:cubicBezTo>
                        <a:pt x="2122" y="21"/>
                        <a:pt x="2111" y="31"/>
                        <a:pt x="2089" y="53"/>
                      </a:cubicBezTo>
                      <a:cubicBezTo>
                        <a:pt x="2055" y="63"/>
                        <a:pt x="2038" y="68"/>
                        <a:pt x="2004" y="78"/>
                      </a:cubicBezTo>
                      <a:cubicBezTo>
                        <a:pt x="1981" y="119"/>
                        <a:pt x="1970" y="140"/>
                        <a:pt x="1948" y="181"/>
                      </a:cubicBezTo>
                      <a:cubicBezTo>
                        <a:pt x="1931" y="209"/>
                        <a:pt x="1922" y="224"/>
                        <a:pt x="1905" y="253"/>
                      </a:cubicBezTo>
                      <a:cubicBezTo>
                        <a:pt x="1914" y="288"/>
                        <a:pt x="1918" y="306"/>
                        <a:pt x="1928" y="341"/>
                      </a:cubicBezTo>
                      <a:cubicBezTo>
                        <a:pt x="1910" y="370"/>
                        <a:pt x="1902" y="384"/>
                        <a:pt x="1884" y="413"/>
                      </a:cubicBezTo>
                      <a:cubicBezTo>
                        <a:pt x="1855" y="416"/>
                        <a:pt x="1840" y="417"/>
                        <a:pt x="1811" y="420"/>
                      </a:cubicBezTo>
                      <a:cubicBezTo>
                        <a:pt x="1842" y="445"/>
                        <a:pt x="1858" y="457"/>
                        <a:pt x="1889" y="481"/>
                      </a:cubicBezTo>
                      <a:cubicBezTo>
                        <a:pt x="1918" y="513"/>
                        <a:pt x="1932" y="529"/>
                        <a:pt x="1961" y="560"/>
                      </a:cubicBezTo>
                      <a:cubicBezTo>
                        <a:pt x="1939" y="591"/>
                        <a:pt x="1927" y="606"/>
                        <a:pt x="1905" y="637"/>
                      </a:cubicBezTo>
                      <a:cubicBezTo>
                        <a:pt x="1878" y="622"/>
                        <a:pt x="1865" y="615"/>
                        <a:pt x="1839" y="601"/>
                      </a:cubicBezTo>
                      <a:cubicBezTo>
                        <a:pt x="1794" y="664"/>
                        <a:pt x="1772" y="696"/>
                        <a:pt x="1727" y="759"/>
                      </a:cubicBezTo>
                      <a:cubicBezTo>
                        <a:pt x="1743" y="797"/>
                        <a:pt x="1751" y="816"/>
                        <a:pt x="1768" y="854"/>
                      </a:cubicBezTo>
                      <a:cubicBezTo>
                        <a:pt x="1787" y="877"/>
                        <a:pt x="1796" y="889"/>
                        <a:pt x="1815" y="912"/>
                      </a:cubicBezTo>
                      <a:cubicBezTo>
                        <a:pt x="1807" y="936"/>
                        <a:pt x="1803" y="948"/>
                        <a:pt x="1796" y="972"/>
                      </a:cubicBezTo>
                      <a:cubicBezTo>
                        <a:pt x="1769" y="958"/>
                        <a:pt x="1756" y="951"/>
                        <a:pt x="1730" y="936"/>
                      </a:cubicBezTo>
                      <a:cubicBezTo>
                        <a:pt x="1708" y="935"/>
                        <a:pt x="1697" y="934"/>
                        <a:pt x="1675" y="933"/>
                      </a:cubicBezTo>
                      <a:cubicBezTo>
                        <a:pt x="1643" y="964"/>
                        <a:pt x="1627" y="980"/>
                        <a:pt x="1594" y="1012"/>
                      </a:cubicBezTo>
                      <a:cubicBezTo>
                        <a:pt x="1562" y="1032"/>
                        <a:pt x="1547" y="1041"/>
                        <a:pt x="1515" y="1061"/>
                      </a:cubicBezTo>
                      <a:cubicBezTo>
                        <a:pt x="1514" y="1088"/>
                        <a:pt x="1514" y="1101"/>
                        <a:pt x="1513" y="1127"/>
                      </a:cubicBezTo>
                      <a:cubicBezTo>
                        <a:pt x="1532" y="1163"/>
                        <a:pt x="1541" y="1180"/>
                        <a:pt x="1560" y="1215"/>
                      </a:cubicBezTo>
                      <a:cubicBezTo>
                        <a:pt x="1538" y="1228"/>
                        <a:pt x="1527" y="1235"/>
                        <a:pt x="1504" y="1248"/>
                      </a:cubicBezTo>
                      <a:cubicBezTo>
                        <a:pt x="1444" y="1239"/>
                        <a:pt x="1414" y="1234"/>
                        <a:pt x="1353" y="1225"/>
                      </a:cubicBezTo>
                      <a:cubicBezTo>
                        <a:pt x="1294" y="1247"/>
                        <a:pt x="1265" y="1258"/>
                        <a:pt x="1206" y="1281"/>
                      </a:cubicBezTo>
                      <a:cubicBezTo>
                        <a:pt x="1227" y="1318"/>
                        <a:pt x="1238" y="1337"/>
                        <a:pt x="1259" y="1374"/>
                      </a:cubicBezTo>
                      <a:cubicBezTo>
                        <a:pt x="1277" y="1412"/>
                        <a:pt x="1286" y="1430"/>
                        <a:pt x="1305" y="1468"/>
                      </a:cubicBezTo>
                      <a:cubicBezTo>
                        <a:pt x="1296" y="1517"/>
                        <a:pt x="1292" y="1542"/>
                        <a:pt x="1284" y="1591"/>
                      </a:cubicBezTo>
                      <a:cubicBezTo>
                        <a:pt x="1250" y="1589"/>
                        <a:pt x="1233" y="1588"/>
                        <a:pt x="1199" y="1585"/>
                      </a:cubicBezTo>
                      <a:cubicBezTo>
                        <a:pt x="1162" y="1607"/>
                        <a:pt x="1143" y="1617"/>
                        <a:pt x="1106" y="1638"/>
                      </a:cubicBezTo>
                      <a:cubicBezTo>
                        <a:pt x="1105" y="1674"/>
                        <a:pt x="1105" y="1692"/>
                        <a:pt x="1104" y="1727"/>
                      </a:cubicBezTo>
                      <a:cubicBezTo>
                        <a:pt x="1079" y="1771"/>
                        <a:pt x="1066" y="1792"/>
                        <a:pt x="1040" y="1835"/>
                      </a:cubicBezTo>
                      <a:cubicBezTo>
                        <a:pt x="1042" y="1871"/>
                        <a:pt x="1043" y="1889"/>
                        <a:pt x="1044" y="1924"/>
                      </a:cubicBezTo>
                      <a:cubicBezTo>
                        <a:pt x="1024" y="1934"/>
                        <a:pt x="1014" y="1940"/>
                        <a:pt x="995" y="1950"/>
                      </a:cubicBezTo>
                      <a:cubicBezTo>
                        <a:pt x="994" y="1974"/>
                        <a:pt x="994" y="1985"/>
                        <a:pt x="993" y="2009"/>
                      </a:cubicBezTo>
                      <a:cubicBezTo>
                        <a:pt x="971" y="2031"/>
                        <a:pt x="959" y="2042"/>
                        <a:pt x="937" y="2064"/>
                      </a:cubicBezTo>
                      <a:cubicBezTo>
                        <a:pt x="908" y="2061"/>
                        <a:pt x="893" y="2060"/>
                        <a:pt x="864" y="2058"/>
                      </a:cubicBezTo>
                      <a:cubicBezTo>
                        <a:pt x="839" y="2073"/>
                        <a:pt x="827" y="2080"/>
                        <a:pt x="802" y="2095"/>
                      </a:cubicBezTo>
                      <a:cubicBezTo>
                        <a:pt x="802" y="2116"/>
                        <a:pt x="801" y="2127"/>
                        <a:pt x="801" y="2148"/>
                      </a:cubicBezTo>
                      <a:cubicBezTo>
                        <a:pt x="791" y="2163"/>
                        <a:pt x="786" y="2171"/>
                        <a:pt x="775" y="2187"/>
                      </a:cubicBezTo>
                      <a:cubicBezTo>
                        <a:pt x="749" y="2180"/>
                        <a:pt x="735" y="2177"/>
                        <a:pt x="709" y="2170"/>
                      </a:cubicBezTo>
                      <a:cubicBezTo>
                        <a:pt x="667" y="2184"/>
                        <a:pt x="646" y="2190"/>
                        <a:pt x="605" y="2204"/>
                      </a:cubicBezTo>
                      <a:cubicBezTo>
                        <a:pt x="561" y="2208"/>
                        <a:pt x="539" y="2209"/>
                        <a:pt x="495" y="2213"/>
                      </a:cubicBezTo>
                      <a:cubicBezTo>
                        <a:pt x="488" y="2183"/>
                        <a:pt x="485" y="2167"/>
                        <a:pt x="479" y="2136"/>
                      </a:cubicBezTo>
                      <a:cubicBezTo>
                        <a:pt x="428" y="2137"/>
                        <a:pt x="402" y="2138"/>
                        <a:pt x="351" y="2139"/>
                      </a:cubicBezTo>
                      <a:cubicBezTo>
                        <a:pt x="329" y="2154"/>
                        <a:pt x="317" y="2161"/>
                        <a:pt x="295" y="2176"/>
                      </a:cubicBezTo>
                      <a:cubicBezTo>
                        <a:pt x="264" y="2164"/>
                        <a:pt x="248" y="2159"/>
                        <a:pt x="217" y="2147"/>
                      </a:cubicBezTo>
                      <a:cubicBezTo>
                        <a:pt x="187" y="2180"/>
                        <a:pt x="171" y="2197"/>
                        <a:pt x="141" y="2229"/>
                      </a:cubicBezTo>
                      <a:cubicBezTo>
                        <a:pt x="85" y="2249"/>
                        <a:pt x="56" y="2259"/>
                        <a:pt x="0" y="2278"/>
                      </a:cubicBezTo>
                      <a:cubicBezTo>
                        <a:pt x="11" y="2311"/>
                        <a:pt x="16" y="2328"/>
                        <a:pt x="28" y="2361"/>
                      </a:cubicBezTo>
                      <a:cubicBezTo>
                        <a:pt x="18" y="2377"/>
                        <a:pt x="12" y="2385"/>
                        <a:pt x="2" y="2400"/>
                      </a:cubicBezTo>
                      <a:cubicBezTo>
                        <a:pt x="8" y="2445"/>
                        <a:pt x="11" y="2467"/>
                        <a:pt x="17" y="2511"/>
                      </a:cubicBezTo>
                      <a:cubicBezTo>
                        <a:pt x="98" y="2582"/>
                        <a:pt x="138" y="2617"/>
                        <a:pt x="219" y="2687"/>
                      </a:cubicBezTo>
                      <a:cubicBezTo>
                        <a:pt x="258" y="2688"/>
                        <a:pt x="277" y="2688"/>
                        <a:pt x="316" y="2688"/>
                      </a:cubicBezTo>
                      <a:cubicBezTo>
                        <a:pt x="375" y="2665"/>
                        <a:pt x="405" y="2653"/>
                        <a:pt x="464" y="2630"/>
                      </a:cubicBezTo>
                      <a:cubicBezTo>
                        <a:pt x="499" y="2667"/>
                        <a:pt x="517" y="2686"/>
                        <a:pt x="552" y="2723"/>
                      </a:cubicBezTo>
                      <a:cubicBezTo>
                        <a:pt x="558" y="2758"/>
                        <a:pt x="561" y="2775"/>
                        <a:pt x="568" y="2811"/>
                      </a:cubicBezTo>
                      <a:cubicBezTo>
                        <a:pt x="597" y="2813"/>
                        <a:pt x="611" y="2814"/>
                        <a:pt x="640" y="2816"/>
                      </a:cubicBezTo>
                      <a:cubicBezTo>
                        <a:pt x="665" y="2802"/>
                        <a:pt x="677" y="2794"/>
                        <a:pt x="702" y="2780"/>
                      </a:cubicBezTo>
                      <a:cubicBezTo>
                        <a:pt x="714" y="2783"/>
                        <a:pt x="720" y="2785"/>
                        <a:pt x="732" y="2788"/>
                      </a:cubicBezTo>
                      <a:cubicBezTo>
                        <a:pt x="733" y="2828"/>
                        <a:pt x="734" y="2847"/>
                        <a:pt x="735" y="2887"/>
                      </a:cubicBezTo>
                      <a:cubicBezTo>
                        <a:pt x="770" y="2917"/>
                        <a:pt x="788" y="2932"/>
                        <a:pt x="823" y="2962"/>
                      </a:cubicBezTo>
                      <a:cubicBezTo>
                        <a:pt x="867" y="2963"/>
                        <a:pt x="889" y="2964"/>
                        <a:pt x="932" y="2965"/>
                      </a:cubicBezTo>
                      <a:cubicBezTo>
                        <a:pt x="949" y="2980"/>
                        <a:pt x="957" y="2988"/>
                        <a:pt x="973" y="3003"/>
                      </a:cubicBezTo>
                      <a:cubicBezTo>
                        <a:pt x="948" y="3022"/>
                        <a:pt x="936" y="3031"/>
                        <a:pt x="911" y="3050"/>
                      </a:cubicBezTo>
                      <a:cubicBezTo>
                        <a:pt x="913" y="3073"/>
                        <a:pt x="913" y="3084"/>
                        <a:pt x="915" y="3108"/>
                      </a:cubicBezTo>
                      <a:cubicBezTo>
                        <a:pt x="958" y="3120"/>
                        <a:pt x="980" y="3126"/>
                        <a:pt x="1023" y="3139"/>
                      </a:cubicBezTo>
                      <a:cubicBezTo>
                        <a:pt x="1045" y="3120"/>
                        <a:pt x="1057" y="3111"/>
                        <a:pt x="1079" y="3092"/>
                      </a:cubicBezTo>
                      <a:cubicBezTo>
                        <a:pt x="1135" y="3089"/>
                        <a:pt x="1163" y="3088"/>
                        <a:pt x="1218" y="3085"/>
                      </a:cubicBezTo>
                      <a:cubicBezTo>
                        <a:pt x="1282" y="3125"/>
                        <a:pt x="1314" y="3145"/>
                        <a:pt x="1378" y="3184"/>
                      </a:cubicBezTo>
                      <a:cubicBezTo>
                        <a:pt x="1377" y="3221"/>
                        <a:pt x="1376" y="3239"/>
                        <a:pt x="1375" y="3276"/>
                      </a:cubicBezTo>
                      <a:cubicBezTo>
                        <a:pt x="1430" y="3269"/>
                        <a:pt x="1458" y="3266"/>
                        <a:pt x="1514" y="3259"/>
                      </a:cubicBezTo>
                      <a:cubicBezTo>
                        <a:pt x="1530" y="3278"/>
                        <a:pt x="1538" y="3288"/>
                        <a:pt x="1554" y="3308"/>
                      </a:cubicBezTo>
                      <a:cubicBezTo>
                        <a:pt x="1530" y="3320"/>
                        <a:pt x="1518" y="3326"/>
                        <a:pt x="1493" y="3337"/>
                      </a:cubicBezTo>
                      <a:cubicBezTo>
                        <a:pt x="1545" y="3372"/>
                        <a:pt x="1571" y="3389"/>
                        <a:pt x="1622" y="3423"/>
                      </a:cubicBezTo>
                      <a:cubicBezTo>
                        <a:pt x="1628" y="3393"/>
                        <a:pt x="1631" y="3379"/>
                        <a:pt x="1637" y="3349"/>
                      </a:cubicBezTo>
                      <a:cubicBezTo>
                        <a:pt x="1667" y="3329"/>
                        <a:pt x="1682" y="3318"/>
                        <a:pt x="1712" y="3298"/>
                      </a:cubicBezTo>
                      <a:cubicBezTo>
                        <a:pt x="1737" y="3330"/>
                        <a:pt x="1750" y="3346"/>
                        <a:pt x="1775" y="3378"/>
                      </a:cubicBezTo>
                      <a:cubicBezTo>
                        <a:pt x="1824" y="3361"/>
                        <a:pt x="1848" y="3353"/>
                        <a:pt x="1897" y="3336"/>
                      </a:cubicBezTo>
                      <a:cubicBezTo>
                        <a:pt x="1901" y="3306"/>
                        <a:pt x="1903" y="3291"/>
                        <a:pt x="1906" y="3262"/>
                      </a:cubicBezTo>
                      <a:cubicBezTo>
                        <a:pt x="1940" y="3257"/>
                        <a:pt x="1957" y="3255"/>
                        <a:pt x="1991" y="3251"/>
                      </a:cubicBezTo>
                      <a:cubicBezTo>
                        <a:pt x="1983" y="3225"/>
                        <a:pt x="1978" y="3212"/>
                        <a:pt x="1970" y="3186"/>
                      </a:cubicBezTo>
                      <a:cubicBezTo>
                        <a:pt x="2023" y="3176"/>
                        <a:pt x="2050" y="3172"/>
                        <a:pt x="2103" y="3162"/>
                      </a:cubicBezTo>
                      <a:cubicBezTo>
                        <a:pt x="2129" y="3199"/>
                        <a:pt x="2141" y="3217"/>
                        <a:pt x="2166" y="3254"/>
                      </a:cubicBezTo>
                      <a:cubicBezTo>
                        <a:pt x="2216" y="3267"/>
                        <a:pt x="2241" y="3274"/>
                        <a:pt x="2291" y="3287"/>
                      </a:cubicBezTo>
                      <a:cubicBezTo>
                        <a:pt x="2319" y="3320"/>
                        <a:pt x="2333" y="3336"/>
                        <a:pt x="2360" y="3368"/>
                      </a:cubicBezTo>
                      <a:cubicBezTo>
                        <a:pt x="2420" y="3373"/>
                        <a:pt x="2451" y="3376"/>
                        <a:pt x="2511" y="3381"/>
                      </a:cubicBezTo>
                      <a:cubicBezTo>
                        <a:pt x="2526" y="3359"/>
                        <a:pt x="2534" y="3348"/>
                        <a:pt x="2549" y="3326"/>
                      </a:cubicBezTo>
                      <a:cubicBezTo>
                        <a:pt x="2571" y="3385"/>
                        <a:pt x="2582" y="3415"/>
                        <a:pt x="2603" y="3475"/>
                      </a:cubicBezTo>
                      <a:cubicBezTo>
                        <a:pt x="2629" y="3477"/>
                        <a:pt x="2643" y="3478"/>
                        <a:pt x="2669" y="3480"/>
                      </a:cubicBezTo>
                      <a:cubicBezTo>
                        <a:pt x="2680" y="3453"/>
                        <a:pt x="2685" y="3440"/>
                        <a:pt x="2696" y="3413"/>
                      </a:cubicBezTo>
                      <a:cubicBezTo>
                        <a:pt x="2736" y="3442"/>
                        <a:pt x="2756" y="3456"/>
                        <a:pt x="2796" y="3485"/>
                      </a:cubicBezTo>
                      <a:cubicBezTo>
                        <a:pt x="2823" y="3466"/>
                        <a:pt x="2837" y="3457"/>
                        <a:pt x="2864" y="3438"/>
                      </a:cubicBezTo>
                      <a:cubicBezTo>
                        <a:pt x="2913" y="3431"/>
                        <a:pt x="2937" y="3427"/>
                        <a:pt x="2985" y="3419"/>
                      </a:cubicBezTo>
                      <a:cubicBezTo>
                        <a:pt x="3004" y="3388"/>
                        <a:pt x="3013" y="3373"/>
                        <a:pt x="3031" y="3342"/>
                      </a:cubicBezTo>
                      <a:cubicBezTo>
                        <a:pt x="3019" y="3280"/>
                        <a:pt x="3013" y="3250"/>
                        <a:pt x="3001" y="3188"/>
                      </a:cubicBezTo>
                      <a:cubicBezTo>
                        <a:pt x="3073" y="3215"/>
                        <a:pt x="3108" y="3228"/>
                        <a:pt x="3180" y="3255"/>
                      </a:cubicBezTo>
                      <a:cubicBezTo>
                        <a:pt x="3132" y="3193"/>
                        <a:pt x="3108" y="3162"/>
                        <a:pt x="3060" y="3099"/>
                      </a:cubicBezTo>
                      <a:cubicBezTo>
                        <a:pt x="3086" y="3099"/>
                        <a:pt x="3099" y="3099"/>
                        <a:pt x="3126" y="3099"/>
                      </a:cubicBezTo>
                      <a:cubicBezTo>
                        <a:pt x="3139" y="3074"/>
                        <a:pt x="3146" y="3062"/>
                        <a:pt x="3159" y="3037"/>
                      </a:cubicBezTo>
                      <a:cubicBezTo>
                        <a:pt x="3188" y="3028"/>
                        <a:pt x="3203" y="3023"/>
                        <a:pt x="3232" y="3014"/>
                      </a:cubicBezTo>
                      <a:cubicBezTo>
                        <a:pt x="3260" y="3046"/>
                        <a:pt x="3274" y="3063"/>
                        <a:pt x="3301" y="3095"/>
                      </a:cubicBezTo>
                      <a:cubicBezTo>
                        <a:pt x="3317" y="3073"/>
                        <a:pt x="3324" y="3062"/>
                        <a:pt x="3340" y="3040"/>
                      </a:cubicBezTo>
                      <a:cubicBezTo>
                        <a:pt x="3378" y="3057"/>
                        <a:pt x="3397" y="3065"/>
                        <a:pt x="3435" y="3082"/>
                      </a:cubicBezTo>
                      <a:cubicBezTo>
                        <a:pt x="3450" y="3060"/>
                        <a:pt x="3458" y="3049"/>
                        <a:pt x="3474" y="3027"/>
                      </a:cubicBezTo>
                      <a:cubicBezTo>
                        <a:pt x="3498" y="3012"/>
                        <a:pt x="3511" y="3005"/>
                        <a:pt x="3536" y="2990"/>
                      </a:cubicBezTo>
                      <a:cubicBezTo>
                        <a:pt x="3599" y="3030"/>
                        <a:pt x="3631" y="3050"/>
                        <a:pt x="3695" y="3090"/>
                      </a:cubicBezTo>
                      <a:cubicBezTo>
                        <a:pt x="3713" y="3066"/>
                        <a:pt x="3722" y="3054"/>
                        <a:pt x="3740" y="3029"/>
                      </a:cubicBezTo>
                      <a:cubicBezTo>
                        <a:pt x="3762" y="3017"/>
                        <a:pt x="3773" y="3011"/>
                        <a:pt x="3795" y="2998"/>
                      </a:cubicBezTo>
                      <a:cubicBezTo>
                        <a:pt x="3772" y="2914"/>
                        <a:pt x="3761" y="2872"/>
                        <a:pt x="3738" y="2788"/>
                      </a:cubicBezTo>
                      <a:cubicBezTo>
                        <a:pt x="3772" y="2777"/>
                        <a:pt x="3789" y="2771"/>
                        <a:pt x="3824" y="2759"/>
                      </a:cubicBezTo>
                    </a:path>
                  </a:pathLst>
                </a:custGeom>
                <a:solidFill>
                  <a:srgbClr val="FF9933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sierpecki"/>
                <p:cNvSpPr>
                  <a:spLocks/>
                </p:cNvSpPr>
                <p:nvPr/>
              </p:nvSpPr>
              <p:spPr bwMode="auto">
                <a:xfrm>
                  <a:off x="454171" y="1420592"/>
                  <a:ext cx="981621" cy="813973"/>
                </a:xfrm>
                <a:custGeom>
                  <a:avLst/>
                  <a:gdLst>
                    <a:gd name="T0" fmla="*/ 2844 w 3057"/>
                    <a:gd name="T1" fmla="*/ 1770 h 2535"/>
                    <a:gd name="T2" fmla="*/ 2865 w 3057"/>
                    <a:gd name="T3" fmla="*/ 1674 h 2535"/>
                    <a:gd name="T4" fmla="*/ 2880 w 3057"/>
                    <a:gd name="T5" fmla="*/ 1594 h 2535"/>
                    <a:gd name="T6" fmla="*/ 2962 w 3057"/>
                    <a:gd name="T7" fmla="*/ 1524 h 2535"/>
                    <a:gd name="T8" fmla="*/ 3057 w 3057"/>
                    <a:gd name="T9" fmla="*/ 1437 h 2535"/>
                    <a:gd name="T10" fmla="*/ 2941 w 3057"/>
                    <a:gd name="T11" fmla="*/ 1379 h 2535"/>
                    <a:gd name="T12" fmla="*/ 2889 w 3057"/>
                    <a:gd name="T13" fmla="*/ 1231 h 2535"/>
                    <a:gd name="T14" fmla="*/ 2831 w 3057"/>
                    <a:gd name="T15" fmla="*/ 1083 h 2535"/>
                    <a:gd name="T16" fmla="*/ 2860 w 3057"/>
                    <a:gd name="T17" fmla="*/ 915 h 2535"/>
                    <a:gd name="T18" fmla="*/ 2480 w 3057"/>
                    <a:gd name="T19" fmla="*/ 685 h 2535"/>
                    <a:gd name="T20" fmla="*/ 2349 w 3057"/>
                    <a:gd name="T21" fmla="*/ 738 h 2535"/>
                    <a:gd name="T22" fmla="*/ 2214 w 3057"/>
                    <a:gd name="T23" fmla="*/ 614 h 2535"/>
                    <a:gd name="T24" fmla="*/ 2123 w 3057"/>
                    <a:gd name="T25" fmla="*/ 504 h 2535"/>
                    <a:gd name="T26" fmla="*/ 1974 w 3057"/>
                    <a:gd name="T27" fmla="*/ 450 h 2535"/>
                    <a:gd name="T28" fmla="*/ 1709 w 3057"/>
                    <a:gd name="T29" fmla="*/ 209 h 2535"/>
                    <a:gd name="T30" fmla="*/ 1523 w 3057"/>
                    <a:gd name="T31" fmla="*/ 119 h 2535"/>
                    <a:gd name="T32" fmla="*/ 1375 w 3057"/>
                    <a:gd name="T33" fmla="*/ 263 h 2535"/>
                    <a:gd name="T34" fmla="*/ 1225 w 3057"/>
                    <a:gd name="T35" fmla="*/ 175 h 2535"/>
                    <a:gd name="T36" fmla="*/ 1106 w 3057"/>
                    <a:gd name="T37" fmla="*/ 94 h 2535"/>
                    <a:gd name="T38" fmla="*/ 841 w 3057"/>
                    <a:gd name="T39" fmla="*/ 45 h 2535"/>
                    <a:gd name="T40" fmla="*/ 695 w 3057"/>
                    <a:gd name="T41" fmla="*/ 30 h 2535"/>
                    <a:gd name="T42" fmla="*/ 792 w 3057"/>
                    <a:gd name="T43" fmla="*/ 276 h 2535"/>
                    <a:gd name="T44" fmla="*/ 560 w 3057"/>
                    <a:gd name="T45" fmla="*/ 437 h 2535"/>
                    <a:gd name="T46" fmla="*/ 303 w 3057"/>
                    <a:gd name="T47" fmla="*/ 457 h 2535"/>
                    <a:gd name="T48" fmla="*/ 91 w 3057"/>
                    <a:gd name="T49" fmla="*/ 358 h 2535"/>
                    <a:gd name="T50" fmla="*/ 269 w 3057"/>
                    <a:gd name="T51" fmla="*/ 597 h 2535"/>
                    <a:gd name="T52" fmla="*/ 471 w 3057"/>
                    <a:gd name="T53" fmla="*/ 1021 h 2535"/>
                    <a:gd name="T54" fmla="*/ 188 w 3057"/>
                    <a:gd name="T55" fmla="*/ 1057 h 2535"/>
                    <a:gd name="T56" fmla="*/ 86 w 3057"/>
                    <a:gd name="T57" fmla="*/ 1258 h 2535"/>
                    <a:gd name="T58" fmla="*/ 3 w 3057"/>
                    <a:gd name="T59" fmla="*/ 1308 h 2535"/>
                    <a:gd name="T60" fmla="*/ 91 w 3057"/>
                    <a:gd name="T61" fmla="*/ 1465 h 2535"/>
                    <a:gd name="T62" fmla="*/ 169 w 3057"/>
                    <a:gd name="T63" fmla="*/ 1644 h 2535"/>
                    <a:gd name="T64" fmla="*/ 389 w 3057"/>
                    <a:gd name="T65" fmla="*/ 1806 h 2535"/>
                    <a:gd name="T66" fmla="*/ 488 w 3057"/>
                    <a:gd name="T67" fmla="*/ 1961 h 2535"/>
                    <a:gd name="T68" fmla="*/ 394 w 3057"/>
                    <a:gd name="T69" fmla="*/ 2129 h 2535"/>
                    <a:gd name="T70" fmla="*/ 486 w 3057"/>
                    <a:gd name="T71" fmla="*/ 2271 h 2535"/>
                    <a:gd name="T72" fmla="*/ 586 w 3057"/>
                    <a:gd name="T73" fmla="*/ 2369 h 2535"/>
                    <a:gd name="T74" fmla="*/ 821 w 3057"/>
                    <a:gd name="T75" fmla="*/ 2374 h 2535"/>
                    <a:gd name="T76" fmla="*/ 914 w 3057"/>
                    <a:gd name="T77" fmla="*/ 2477 h 2535"/>
                    <a:gd name="T78" fmla="*/ 1055 w 3057"/>
                    <a:gd name="T79" fmla="*/ 2397 h 2535"/>
                    <a:gd name="T80" fmla="*/ 1152 w 3057"/>
                    <a:gd name="T81" fmla="*/ 2535 h 2535"/>
                    <a:gd name="T82" fmla="*/ 1380 w 3057"/>
                    <a:gd name="T83" fmla="*/ 2486 h 2535"/>
                    <a:gd name="T84" fmla="*/ 1495 w 3057"/>
                    <a:gd name="T85" fmla="*/ 2439 h 2535"/>
                    <a:gd name="T86" fmla="*/ 1577 w 3057"/>
                    <a:gd name="T87" fmla="*/ 2414 h 2535"/>
                    <a:gd name="T88" fmla="*/ 1704 w 3057"/>
                    <a:gd name="T89" fmla="*/ 2346 h 2535"/>
                    <a:gd name="T90" fmla="*/ 1789 w 3057"/>
                    <a:gd name="T91" fmla="*/ 2434 h 2535"/>
                    <a:gd name="T92" fmla="*/ 1873 w 3057"/>
                    <a:gd name="T93" fmla="*/ 2336 h 2535"/>
                    <a:gd name="T94" fmla="*/ 1957 w 3057"/>
                    <a:gd name="T95" fmla="*/ 2215 h 2535"/>
                    <a:gd name="T96" fmla="*/ 2245 w 3057"/>
                    <a:gd name="T97" fmla="*/ 2161 h 2535"/>
                    <a:gd name="T98" fmla="*/ 2329 w 3057"/>
                    <a:gd name="T99" fmla="*/ 2051 h 2535"/>
                    <a:gd name="T100" fmla="*/ 2522 w 3057"/>
                    <a:gd name="T101" fmla="*/ 2021 h 2535"/>
                    <a:gd name="T102" fmla="*/ 2656 w 3057"/>
                    <a:gd name="T103" fmla="*/ 1874 h 2535"/>
                    <a:gd name="T104" fmla="*/ 2810 w 3057"/>
                    <a:gd name="T105" fmla="*/ 1894 h 2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057" h="2535">
                      <a:moveTo>
                        <a:pt x="2810" y="1894"/>
                      </a:moveTo>
                      <a:cubicBezTo>
                        <a:pt x="2824" y="1845"/>
                        <a:pt x="2830" y="1820"/>
                        <a:pt x="2844" y="1770"/>
                      </a:cubicBezTo>
                      <a:cubicBezTo>
                        <a:pt x="2864" y="1762"/>
                        <a:pt x="2874" y="1758"/>
                        <a:pt x="2894" y="1750"/>
                      </a:cubicBezTo>
                      <a:cubicBezTo>
                        <a:pt x="2883" y="1720"/>
                        <a:pt x="2877" y="1705"/>
                        <a:pt x="2865" y="1674"/>
                      </a:cubicBezTo>
                      <a:cubicBezTo>
                        <a:pt x="2881" y="1657"/>
                        <a:pt x="2888" y="1648"/>
                        <a:pt x="2904" y="1630"/>
                      </a:cubicBezTo>
                      <a:cubicBezTo>
                        <a:pt x="2894" y="1616"/>
                        <a:pt x="2889" y="1609"/>
                        <a:pt x="2880" y="1594"/>
                      </a:cubicBezTo>
                      <a:cubicBezTo>
                        <a:pt x="2890" y="1567"/>
                        <a:pt x="2896" y="1554"/>
                        <a:pt x="2906" y="1527"/>
                      </a:cubicBezTo>
                      <a:cubicBezTo>
                        <a:pt x="2929" y="1526"/>
                        <a:pt x="2940" y="1525"/>
                        <a:pt x="2962" y="1524"/>
                      </a:cubicBezTo>
                      <a:cubicBezTo>
                        <a:pt x="2989" y="1535"/>
                        <a:pt x="3002" y="1540"/>
                        <a:pt x="3029" y="1551"/>
                      </a:cubicBezTo>
                      <a:cubicBezTo>
                        <a:pt x="3040" y="1506"/>
                        <a:pt x="3046" y="1483"/>
                        <a:pt x="3057" y="1437"/>
                      </a:cubicBezTo>
                      <a:cubicBezTo>
                        <a:pt x="3030" y="1420"/>
                        <a:pt x="3017" y="1411"/>
                        <a:pt x="2990" y="1393"/>
                      </a:cubicBezTo>
                      <a:cubicBezTo>
                        <a:pt x="2970" y="1387"/>
                        <a:pt x="2961" y="1385"/>
                        <a:pt x="2941" y="1379"/>
                      </a:cubicBezTo>
                      <a:cubicBezTo>
                        <a:pt x="2902" y="1377"/>
                        <a:pt x="2882" y="1376"/>
                        <a:pt x="2842" y="1373"/>
                      </a:cubicBezTo>
                      <a:cubicBezTo>
                        <a:pt x="2861" y="1317"/>
                        <a:pt x="2870" y="1288"/>
                        <a:pt x="2889" y="1231"/>
                      </a:cubicBezTo>
                      <a:cubicBezTo>
                        <a:pt x="2860" y="1197"/>
                        <a:pt x="2846" y="1180"/>
                        <a:pt x="2817" y="1146"/>
                      </a:cubicBezTo>
                      <a:cubicBezTo>
                        <a:pt x="2823" y="1121"/>
                        <a:pt x="2825" y="1108"/>
                        <a:pt x="2831" y="1083"/>
                      </a:cubicBezTo>
                      <a:cubicBezTo>
                        <a:pt x="2824" y="1057"/>
                        <a:pt x="2821" y="1044"/>
                        <a:pt x="2814" y="1018"/>
                      </a:cubicBezTo>
                      <a:cubicBezTo>
                        <a:pt x="2832" y="977"/>
                        <a:pt x="2841" y="957"/>
                        <a:pt x="2860" y="915"/>
                      </a:cubicBezTo>
                      <a:cubicBezTo>
                        <a:pt x="2797" y="856"/>
                        <a:pt x="2765" y="826"/>
                        <a:pt x="2702" y="767"/>
                      </a:cubicBezTo>
                      <a:cubicBezTo>
                        <a:pt x="2614" y="734"/>
                        <a:pt x="2569" y="718"/>
                        <a:pt x="2480" y="685"/>
                      </a:cubicBezTo>
                      <a:cubicBezTo>
                        <a:pt x="2463" y="708"/>
                        <a:pt x="2454" y="719"/>
                        <a:pt x="2436" y="742"/>
                      </a:cubicBezTo>
                      <a:cubicBezTo>
                        <a:pt x="2401" y="740"/>
                        <a:pt x="2384" y="739"/>
                        <a:pt x="2349" y="738"/>
                      </a:cubicBezTo>
                      <a:lnTo>
                        <a:pt x="2294" y="665"/>
                      </a:lnTo>
                      <a:cubicBezTo>
                        <a:pt x="2262" y="644"/>
                        <a:pt x="2246" y="634"/>
                        <a:pt x="2214" y="614"/>
                      </a:cubicBezTo>
                      <a:cubicBezTo>
                        <a:pt x="2165" y="607"/>
                        <a:pt x="2140" y="604"/>
                        <a:pt x="2090" y="597"/>
                      </a:cubicBezTo>
                      <a:cubicBezTo>
                        <a:pt x="2103" y="560"/>
                        <a:pt x="2110" y="541"/>
                        <a:pt x="2123" y="504"/>
                      </a:cubicBezTo>
                      <a:cubicBezTo>
                        <a:pt x="2108" y="503"/>
                        <a:pt x="2101" y="503"/>
                        <a:pt x="2086" y="502"/>
                      </a:cubicBezTo>
                      <a:cubicBezTo>
                        <a:pt x="2041" y="482"/>
                        <a:pt x="2019" y="471"/>
                        <a:pt x="1974" y="450"/>
                      </a:cubicBezTo>
                      <a:cubicBezTo>
                        <a:pt x="1933" y="383"/>
                        <a:pt x="1912" y="349"/>
                        <a:pt x="1871" y="280"/>
                      </a:cubicBezTo>
                      <a:cubicBezTo>
                        <a:pt x="1807" y="252"/>
                        <a:pt x="1774" y="237"/>
                        <a:pt x="1709" y="209"/>
                      </a:cubicBezTo>
                      <a:cubicBezTo>
                        <a:pt x="1644" y="216"/>
                        <a:pt x="1611" y="219"/>
                        <a:pt x="1546" y="227"/>
                      </a:cubicBezTo>
                      <a:cubicBezTo>
                        <a:pt x="1536" y="183"/>
                        <a:pt x="1532" y="162"/>
                        <a:pt x="1523" y="119"/>
                      </a:cubicBezTo>
                      <a:cubicBezTo>
                        <a:pt x="1504" y="161"/>
                        <a:pt x="1495" y="182"/>
                        <a:pt x="1477" y="224"/>
                      </a:cubicBezTo>
                      <a:cubicBezTo>
                        <a:pt x="1436" y="240"/>
                        <a:pt x="1416" y="247"/>
                        <a:pt x="1375" y="263"/>
                      </a:cubicBezTo>
                      <a:cubicBezTo>
                        <a:pt x="1335" y="259"/>
                        <a:pt x="1314" y="257"/>
                        <a:pt x="1274" y="254"/>
                      </a:cubicBezTo>
                      <a:cubicBezTo>
                        <a:pt x="1255" y="222"/>
                        <a:pt x="1245" y="206"/>
                        <a:pt x="1225" y="175"/>
                      </a:cubicBezTo>
                      <a:cubicBezTo>
                        <a:pt x="1192" y="166"/>
                        <a:pt x="1176" y="162"/>
                        <a:pt x="1143" y="154"/>
                      </a:cubicBezTo>
                      <a:cubicBezTo>
                        <a:pt x="1129" y="130"/>
                        <a:pt x="1121" y="118"/>
                        <a:pt x="1106" y="94"/>
                      </a:cubicBezTo>
                      <a:cubicBezTo>
                        <a:pt x="1051" y="94"/>
                        <a:pt x="1023" y="95"/>
                        <a:pt x="967" y="96"/>
                      </a:cubicBezTo>
                      <a:cubicBezTo>
                        <a:pt x="917" y="75"/>
                        <a:pt x="891" y="65"/>
                        <a:pt x="841" y="45"/>
                      </a:cubicBezTo>
                      <a:cubicBezTo>
                        <a:pt x="798" y="27"/>
                        <a:pt x="776" y="18"/>
                        <a:pt x="733" y="0"/>
                      </a:cubicBezTo>
                      <a:cubicBezTo>
                        <a:pt x="718" y="12"/>
                        <a:pt x="710" y="18"/>
                        <a:pt x="695" y="30"/>
                      </a:cubicBezTo>
                      <a:cubicBezTo>
                        <a:pt x="722" y="81"/>
                        <a:pt x="735" y="106"/>
                        <a:pt x="763" y="157"/>
                      </a:cubicBezTo>
                      <a:cubicBezTo>
                        <a:pt x="774" y="204"/>
                        <a:pt x="780" y="228"/>
                        <a:pt x="792" y="276"/>
                      </a:cubicBezTo>
                      <a:cubicBezTo>
                        <a:pt x="720" y="310"/>
                        <a:pt x="684" y="327"/>
                        <a:pt x="612" y="361"/>
                      </a:cubicBezTo>
                      <a:cubicBezTo>
                        <a:pt x="591" y="392"/>
                        <a:pt x="581" y="407"/>
                        <a:pt x="560" y="437"/>
                      </a:cubicBezTo>
                      <a:cubicBezTo>
                        <a:pt x="491" y="417"/>
                        <a:pt x="457" y="407"/>
                        <a:pt x="388" y="387"/>
                      </a:cubicBezTo>
                      <a:cubicBezTo>
                        <a:pt x="354" y="415"/>
                        <a:pt x="337" y="429"/>
                        <a:pt x="303" y="457"/>
                      </a:cubicBezTo>
                      <a:cubicBezTo>
                        <a:pt x="286" y="430"/>
                        <a:pt x="277" y="417"/>
                        <a:pt x="260" y="391"/>
                      </a:cubicBezTo>
                      <a:cubicBezTo>
                        <a:pt x="186" y="378"/>
                        <a:pt x="147" y="372"/>
                        <a:pt x="91" y="358"/>
                      </a:cubicBezTo>
                      <a:cubicBezTo>
                        <a:pt x="109" y="432"/>
                        <a:pt x="118" y="469"/>
                        <a:pt x="136" y="543"/>
                      </a:cubicBezTo>
                      <a:cubicBezTo>
                        <a:pt x="177" y="565"/>
                        <a:pt x="215" y="576"/>
                        <a:pt x="269" y="597"/>
                      </a:cubicBezTo>
                      <a:cubicBezTo>
                        <a:pt x="240" y="639"/>
                        <a:pt x="225" y="660"/>
                        <a:pt x="196" y="702"/>
                      </a:cubicBezTo>
                      <a:lnTo>
                        <a:pt x="471" y="1021"/>
                      </a:lnTo>
                      <a:cubicBezTo>
                        <a:pt x="397" y="1003"/>
                        <a:pt x="360" y="995"/>
                        <a:pt x="286" y="977"/>
                      </a:cubicBezTo>
                      <a:cubicBezTo>
                        <a:pt x="247" y="1009"/>
                        <a:pt x="228" y="1025"/>
                        <a:pt x="188" y="1057"/>
                      </a:cubicBezTo>
                      <a:cubicBezTo>
                        <a:pt x="208" y="1090"/>
                        <a:pt x="218" y="1106"/>
                        <a:pt x="238" y="1139"/>
                      </a:cubicBezTo>
                      <a:cubicBezTo>
                        <a:pt x="173" y="1187"/>
                        <a:pt x="137" y="1211"/>
                        <a:pt x="86" y="1258"/>
                      </a:cubicBezTo>
                      <a:cubicBezTo>
                        <a:pt x="58" y="1239"/>
                        <a:pt x="44" y="1229"/>
                        <a:pt x="16" y="1210"/>
                      </a:cubicBezTo>
                      <a:cubicBezTo>
                        <a:pt x="11" y="1249"/>
                        <a:pt x="8" y="1269"/>
                        <a:pt x="3" y="1308"/>
                      </a:cubicBezTo>
                      <a:cubicBezTo>
                        <a:pt x="2" y="1349"/>
                        <a:pt x="1" y="1370"/>
                        <a:pt x="0" y="1411"/>
                      </a:cubicBezTo>
                      <a:cubicBezTo>
                        <a:pt x="37" y="1433"/>
                        <a:pt x="55" y="1444"/>
                        <a:pt x="91" y="1465"/>
                      </a:cubicBezTo>
                      <a:cubicBezTo>
                        <a:pt x="127" y="1482"/>
                        <a:pt x="152" y="1490"/>
                        <a:pt x="198" y="1507"/>
                      </a:cubicBezTo>
                      <a:cubicBezTo>
                        <a:pt x="186" y="1562"/>
                        <a:pt x="180" y="1589"/>
                        <a:pt x="169" y="1644"/>
                      </a:cubicBezTo>
                      <a:cubicBezTo>
                        <a:pt x="207" y="1658"/>
                        <a:pt x="226" y="1665"/>
                        <a:pt x="264" y="1679"/>
                      </a:cubicBezTo>
                      <a:cubicBezTo>
                        <a:pt x="314" y="1730"/>
                        <a:pt x="339" y="1755"/>
                        <a:pt x="389" y="1806"/>
                      </a:cubicBezTo>
                      <a:cubicBezTo>
                        <a:pt x="380" y="1854"/>
                        <a:pt x="376" y="1877"/>
                        <a:pt x="367" y="1925"/>
                      </a:cubicBezTo>
                      <a:cubicBezTo>
                        <a:pt x="415" y="1939"/>
                        <a:pt x="440" y="1946"/>
                        <a:pt x="488" y="1961"/>
                      </a:cubicBezTo>
                      <a:cubicBezTo>
                        <a:pt x="459" y="1997"/>
                        <a:pt x="444" y="2014"/>
                        <a:pt x="415" y="2050"/>
                      </a:cubicBezTo>
                      <a:cubicBezTo>
                        <a:pt x="407" y="2082"/>
                        <a:pt x="403" y="2097"/>
                        <a:pt x="394" y="2129"/>
                      </a:cubicBezTo>
                      <a:cubicBezTo>
                        <a:pt x="391" y="2170"/>
                        <a:pt x="389" y="2190"/>
                        <a:pt x="385" y="2230"/>
                      </a:cubicBezTo>
                      <a:cubicBezTo>
                        <a:pt x="426" y="2247"/>
                        <a:pt x="446" y="2255"/>
                        <a:pt x="486" y="2271"/>
                      </a:cubicBezTo>
                      <a:cubicBezTo>
                        <a:pt x="480" y="2316"/>
                        <a:pt x="477" y="2339"/>
                        <a:pt x="471" y="2384"/>
                      </a:cubicBezTo>
                      <a:cubicBezTo>
                        <a:pt x="517" y="2378"/>
                        <a:pt x="540" y="2375"/>
                        <a:pt x="586" y="2369"/>
                      </a:cubicBezTo>
                      <a:cubicBezTo>
                        <a:pt x="632" y="2379"/>
                        <a:pt x="654" y="2384"/>
                        <a:pt x="700" y="2394"/>
                      </a:cubicBezTo>
                      <a:cubicBezTo>
                        <a:pt x="749" y="2386"/>
                        <a:pt x="773" y="2382"/>
                        <a:pt x="821" y="2374"/>
                      </a:cubicBezTo>
                      <a:cubicBezTo>
                        <a:pt x="810" y="2401"/>
                        <a:pt x="805" y="2414"/>
                        <a:pt x="794" y="2441"/>
                      </a:cubicBezTo>
                      <a:cubicBezTo>
                        <a:pt x="842" y="2455"/>
                        <a:pt x="866" y="2463"/>
                        <a:pt x="914" y="2477"/>
                      </a:cubicBezTo>
                      <a:cubicBezTo>
                        <a:pt x="932" y="2460"/>
                        <a:pt x="941" y="2451"/>
                        <a:pt x="959" y="2434"/>
                      </a:cubicBezTo>
                      <a:cubicBezTo>
                        <a:pt x="997" y="2419"/>
                        <a:pt x="1017" y="2412"/>
                        <a:pt x="1055" y="2397"/>
                      </a:cubicBezTo>
                      <a:cubicBezTo>
                        <a:pt x="1057" y="2422"/>
                        <a:pt x="1058" y="2434"/>
                        <a:pt x="1060" y="2459"/>
                      </a:cubicBezTo>
                      <a:cubicBezTo>
                        <a:pt x="1097" y="2489"/>
                        <a:pt x="1115" y="2504"/>
                        <a:pt x="1152" y="2535"/>
                      </a:cubicBezTo>
                      <a:cubicBezTo>
                        <a:pt x="1190" y="2522"/>
                        <a:pt x="1210" y="2516"/>
                        <a:pt x="1248" y="2504"/>
                      </a:cubicBezTo>
                      <a:cubicBezTo>
                        <a:pt x="1301" y="2497"/>
                        <a:pt x="1327" y="2493"/>
                        <a:pt x="1380" y="2486"/>
                      </a:cubicBezTo>
                      <a:cubicBezTo>
                        <a:pt x="1398" y="2471"/>
                        <a:pt x="1407" y="2463"/>
                        <a:pt x="1425" y="2448"/>
                      </a:cubicBezTo>
                      <a:cubicBezTo>
                        <a:pt x="1453" y="2445"/>
                        <a:pt x="1467" y="2443"/>
                        <a:pt x="1495" y="2439"/>
                      </a:cubicBezTo>
                      <a:cubicBezTo>
                        <a:pt x="1505" y="2428"/>
                        <a:pt x="1510" y="2423"/>
                        <a:pt x="1520" y="2412"/>
                      </a:cubicBezTo>
                      <a:cubicBezTo>
                        <a:pt x="1543" y="2413"/>
                        <a:pt x="1554" y="2413"/>
                        <a:pt x="1577" y="2414"/>
                      </a:cubicBezTo>
                      <a:cubicBezTo>
                        <a:pt x="1608" y="2382"/>
                        <a:pt x="1623" y="2365"/>
                        <a:pt x="1654" y="2333"/>
                      </a:cubicBezTo>
                      <a:cubicBezTo>
                        <a:pt x="1674" y="2338"/>
                        <a:pt x="1684" y="2341"/>
                        <a:pt x="1704" y="2346"/>
                      </a:cubicBezTo>
                      <a:cubicBezTo>
                        <a:pt x="1703" y="2368"/>
                        <a:pt x="1703" y="2380"/>
                        <a:pt x="1702" y="2402"/>
                      </a:cubicBezTo>
                      <a:cubicBezTo>
                        <a:pt x="1737" y="2415"/>
                        <a:pt x="1754" y="2421"/>
                        <a:pt x="1789" y="2434"/>
                      </a:cubicBezTo>
                      <a:cubicBezTo>
                        <a:pt x="1814" y="2419"/>
                        <a:pt x="1827" y="2412"/>
                        <a:pt x="1852" y="2397"/>
                      </a:cubicBezTo>
                      <a:cubicBezTo>
                        <a:pt x="1861" y="2373"/>
                        <a:pt x="1865" y="2360"/>
                        <a:pt x="1873" y="2336"/>
                      </a:cubicBezTo>
                      <a:cubicBezTo>
                        <a:pt x="1903" y="2321"/>
                        <a:pt x="1918" y="2314"/>
                        <a:pt x="1949" y="2300"/>
                      </a:cubicBezTo>
                      <a:cubicBezTo>
                        <a:pt x="1952" y="2266"/>
                        <a:pt x="1954" y="2249"/>
                        <a:pt x="1957" y="2215"/>
                      </a:cubicBezTo>
                      <a:cubicBezTo>
                        <a:pt x="2008" y="2175"/>
                        <a:pt x="2034" y="2154"/>
                        <a:pt x="2085" y="2113"/>
                      </a:cubicBezTo>
                      <a:cubicBezTo>
                        <a:pt x="2149" y="2132"/>
                        <a:pt x="2181" y="2142"/>
                        <a:pt x="2245" y="2161"/>
                      </a:cubicBezTo>
                      <a:cubicBezTo>
                        <a:pt x="2275" y="2144"/>
                        <a:pt x="2290" y="2136"/>
                        <a:pt x="2321" y="2119"/>
                      </a:cubicBezTo>
                      <a:cubicBezTo>
                        <a:pt x="2324" y="2092"/>
                        <a:pt x="2326" y="2078"/>
                        <a:pt x="2329" y="2051"/>
                      </a:cubicBezTo>
                      <a:cubicBezTo>
                        <a:pt x="2369" y="2030"/>
                        <a:pt x="2389" y="2020"/>
                        <a:pt x="2429" y="1999"/>
                      </a:cubicBezTo>
                      <a:cubicBezTo>
                        <a:pt x="2467" y="2008"/>
                        <a:pt x="2485" y="2012"/>
                        <a:pt x="2522" y="2021"/>
                      </a:cubicBezTo>
                      <a:cubicBezTo>
                        <a:pt x="2540" y="1979"/>
                        <a:pt x="2550" y="1958"/>
                        <a:pt x="2568" y="1915"/>
                      </a:cubicBezTo>
                      <a:cubicBezTo>
                        <a:pt x="2603" y="1899"/>
                        <a:pt x="2621" y="1891"/>
                        <a:pt x="2656" y="1874"/>
                      </a:cubicBezTo>
                      <a:cubicBezTo>
                        <a:pt x="2675" y="1887"/>
                        <a:pt x="2685" y="1893"/>
                        <a:pt x="2705" y="1906"/>
                      </a:cubicBezTo>
                      <a:cubicBezTo>
                        <a:pt x="2747" y="1901"/>
                        <a:pt x="2768" y="1899"/>
                        <a:pt x="2810" y="1894"/>
                      </a:cubicBezTo>
                    </a:path>
                  </a:pathLst>
                </a:custGeom>
                <a:solidFill>
                  <a:srgbClr val="FFFF99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przasnyski"/>
                <p:cNvSpPr>
                  <a:spLocks/>
                </p:cNvSpPr>
                <p:nvPr/>
              </p:nvSpPr>
              <p:spPr bwMode="auto">
                <a:xfrm>
                  <a:off x="2574030" y="394855"/>
                  <a:ext cx="922061" cy="1451474"/>
                </a:xfrm>
                <a:custGeom>
                  <a:avLst/>
                  <a:gdLst>
                    <a:gd name="T0" fmla="*/ 2179 w 2874"/>
                    <a:gd name="T1" fmla="*/ 2646 h 4528"/>
                    <a:gd name="T2" fmla="*/ 2342 w 2874"/>
                    <a:gd name="T3" fmla="*/ 2282 h 4528"/>
                    <a:gd name="T4" fmla="*/ 2459 w 2874"/>
                    <a:gd name="T5" fmla="*/ 2206 h 4528"/>
                    <a:gd name="T6" fmla="*/ 2665 w 2874"/>
                    <a:gd name="T7" fmla="*/ 2320 h 4528"/>
                    <a:gd name="T8" fmla="*/ 2795 w 2874"/>
                    <a:gd name="T9" fmla="*/ 2244 h 4528"/>
                    <a:gd name="T10" fmla="*/ 2564 w 2874"/>
                    <a:gd name="T11" fmla="*/ 1998 h 4528"/>
                    <a:gd name="T12" fmla="*/ 2645 w 2874"/>
                    <a:gd name="T13" fmla="*/ 1812 h 4528"/>
                    <a:gd name="T14" fmla="*/ 2565 w 2874"/>
                    <a:gd name="T15" fmla="*/ 1608 h 4528"/>
                    <a:gd name="T16" fmla="*/ 2601 w 2874"/>
                    <a:gd name="T17" fmla="*/ 1456 h 4528"/>
                    <a:gd name="T18" fmla="*/ 2609 w 2874"/>
                    <a:gd name="T19" fmla="*/ 1275 h 4528"/>
                    <a:gd name="T20" fmla="*/ 2597 w 2874"/>
                    <a:gd name="T21" fmla="*/ 1136 h 4528"/>
                    <a:gd name="T22" fmla="*/ 2729 w 2874"/>
                    <a:gd name="T23" fmla="*/ 988 h 4528"/>
                    <a:gd name="T24" fmla="*/ 2542 w 2874"/>
                    <a:gd name="T25" fmla="*/ 675 h 4528"/>
                    <a:gd name="T26" fmla="*/ 2225 w 2874"/>
                    <a:gd name="T27" fmla="*/ 512 h 4528"/>
                    <a:gd name="T28" fmla="*/ 2110 w 2874"/>
                    <a:gd name="T29" fmla="*/ 348 h 4528"/>
                    <a:gd name="T30" fmla="*/ 1739 w 2874"/>
                    <a:gd name="T31" fmla="*/ 11 h 4528"/>
                    <a:gd name="T32" fmla="*/ 1448 w 2874"/>
                    <a:gd name="T33" fmla="*/ 0 h 4528"/>
                    <a:gd name="T34" fmla="*/ 1315 w 2874"/>
                    <a:gd name="T35" fmla="*/ 241 h 4528"/>
                    <a:gd name="T36" fmla="*/ 1267 w 2874"/>
                    <a:gd name="T37" fmla="*/ 514 h 4528"/>
                    <a:gd name="T38" fmla="*/ 969 w 2874"/>
                    <a:gd name="T39" fmla="*/ 596 h 4528"/>
                    <a:gd name="T40" fmla="*/ 669 w 2874"/>
                    <a:gd name="T41" fmla="*/ 541 h 4528"/>
                    <a:gd name="T42" fmla="*/ 282 w 2874"/>
                    <a:gd name="T43" fmla="*/ 503 h 4528"/>
                    <a:gd name="T44" fmla="*/ 111 w 2874"/>
                    <a:gd name="T45" fmla="*/ 766 h 4528"/>
                    <a:gd name="T46" fmla="*/ 46 w 2874"/>
                    <a:gd name="T47" fmla="*/ 1022 h 4528"/>
                    <a:gd name="T48" fmla="*/ 184 w 2874"/>
                    <a:gd name="T49" fmla="*/ 1295 h 4528"/>
                    <a:gd name="T50" fmla="*/ 212 w 2874"/>
                    <a:gd name="T51" fmla="*/ 1530 h 4528"/>
                    <a:gd name="T52" fmla="*/ 189 w 2874"/>
                    <a:gd name="T53" fmla="*/ 1779 h 4528"/>
                    <a:gd name="T54" fmla="*/ 114 w 2874"/>
                    <a:gd name="T55" fmla="*/ 2050 h 4528"/>
                    <a:gd name="T56" fmla="*/ 270 w 2874"/>
                    <a:gd name="T57" fmla="*/ 2270 h 4528"/>
                    <a:gd name="T58" fmla="*/ 80 w 2874"/>
                    <a:gd name="T59" fmla="*/ 2496 h 4528"/>
                    <a:gd name="T60" fmla="*/ 84 w 2874"/>
                    <a:gd name="T61" fmla="*/ 2640 h 4528"/>
                    <a:gd name="T62" fmla="*/ 37 w 2874"/>
                    <a:gd name="T63" fmla="*/ 2946 h 4528"/>
                    <a:gd name="T64" fmla="*/ 46 w 2874"/>
                    <a:gd name="T65" fmla="*/ 3119 h 4528"/>
                    <a:gd name="T66" fmla="*/ 139 w 2874"/>
                    <a:gd name="T67" fmla="*/ 3273 h 4528"/>
                    <a:gd name="T68" fmla="*/ 241 w 2874"/>
                    <a:gd name="T69" fmla="*/ 3341 h 4528"/>
                    <a:gd name="T70" fmla="*/ 337 w 2874"/>
                    <a:gd name="T71" fmla="*/ 3403 h 4528"/>
                    <a:gd name="T72" fmla="*/ 529 w 2874"/>
                    <a:gd name="T73" fmla="*/ 3478 h 4528"/>
                    <a:gd name="T74" fmla="*/ 698 w 2874"/>
                    <a:gd name="T75" fmla="*/ 3477 h 4528"/>
                    <a:gd name="T76" fmla="*/ 589 w 2874"/>
                    <a:gd name="T77" fmla="*/ 3731 h 4528"/>
                    <a:gd name="T78" fmla="*/ 718 w 2874"/>
                    <a:gd name="T79" fmla="*/ 3897 h 4528"/>
                    <a:gd name="T80" fmla="*/ 869 w 2874"/>
                    <a:gd name="T81" fmla="*/ 4118 h 4528"/>
                    <a:gd name="T82" fmla="*/ 911 w 2874"/>
                    <a:gd name="T83" fmla="*/ 4295 h 4528"/>
                    <a:gd name="T84" fmla="*/ 1010 w 2874"/>
                    <a:gd name="T85" fmla="*/ 4428 h 4528"/>
                    <a:gd name="T86" fmla="*/ 1173 w 2874"/>
                    <a:gd name="T87" fmla="*/ 4439 h 4528"/>
                    <a:gd name="T88" fmla="*/ 1244 w 2874"/>
                    <a:gd name="T89" fmla="*/ 4307 h 4528"/>
                    <a:gd name="T90" fmla="*/ 1428 w 2874"/>
                    <a:gd name="T91" fmla="*/ 4434 h 4528"/>
                    <a:gd name="T92" fmla="*/ 1624 w 2874"/>
                    <a:gd name="T93" fmla="*/ 4388 h 4528"/>
                    <a:gd name="T94" fmla="*/ 1809 w 2874"/>
                    <a:gd name="T95" fmla="*/ 4299 h 4528"/>
                    <a:gd name="T96" fmla="*/ 1772 w 2874"/>
                    <a:gd name="T97" fmla="*/ 4140 h 4528"/>
                    <a:gd name="T98" fmla="*/ 1609 w 2874"/>
                    <a:gd name="T99" fmla="*/ 3905 h 4528"/>
                    <a:gd name="T100" fmla="*/ 1940 w 2874"/>
                    <a:gd name="T101" fmla="*/ 3836 h 4528"/>
                    <a:gd name="T102" fmla="*/ 1797 w 2874"/>
                    <a:gd name="T103" fmla="*/ 3497 h 4528"/>
                    <a:gd name="T104" fmla="*/ 1778 w 2874"/>
                    <a:gd name="T105" fmla="*/ 3287 h 4528"/>
                    <a:gd name="T106" fmla="*/ 1784 w 2874"/>
                    <a:gd name="T107" fmla="*/ 2978 h 4528"/>
                    <a:gd name="T108" fmla="*/ 1878 w 2874"/>
                    <a:gd name="T109" fmla="*/ 2809 h 4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874" h="4528">
                      <a:moveTo>
                        <a:pt x="1878" y="2809"/>
                      </a:moveTo>
                      <a:cubicBezTo>
                        <a:pt x="1950" y="2754"/>
                        <a:pt x="1986" y="2726"/>
                        <a:pt x="2057" y="2670"/>
                      </a:cubicBezTo>
                      <a:cubicBezTo>
                        <a:pt x="2106" y="2660"/>
                        <a:pt x="2130" y="2656"/>
                        <a:pt x="2179" y="2646"/>
                      </a:cubicBezTo>
                      <a:cubicBezTo>
                        <a:pt x="2183" y="2546"/>
                        <a:pt x="2185" y="2495"/>
                        <a:pt x="2189" y="2394"/>
                      </a:cubicBezTo>
                      <a:cubicBezTo>
                        <a:pt x="2223" y="2391"/>
                        <a:pt x="2240" y="2389"/>
                        <a:pt x="2274" y="2386"/>
                      </a:cubicBezTo>
                      <a:cubicBezTo>
                        <a:pt x="2301" y="2345"/>
                        <a:pt x="2315" y="2324"/>
                        <a:pt x="2342" y="2282"/>
                      </a:cubicBezTo>
                      <a:cubicBezTo>
                        <a:pt x="2361" y="2301"/>
                        <a:pt x="2371" y="2311"/>
                        <a:pt x="2391" y="2330"/>
                      </a:cubicBezTo>
                      <a:cubicBezTo>
                        <a:pt x="2399" y="2256"/>
                        <a:pt x="2403" y="2220"/>
                        <a:pt x="2410" y="2146"/>
                      </a:cubicBezTo>
                      <a:cubicBezTo>
                        <a:pt x="2430" y="2170"/>
                        <a:pt x="2439" y="2182"/>
                        <a:pt x="2459" y="2206"/>
                      </a:cubicBezTo>
                      <a:cubicBezTo>
                        <a:pt x="2476" y="2189"/>
                        <a:pt x="2485" y="2181"/>
                        <a:pt x="2502" y="2164"/>
                      </a:cubicBezTo>
                      <a:cubicBezTo>
                        <a:pt x="2536" y="2179"/>
                        <a:pt x="2553" y="2186"/>
                        <a:pt x="2587" y="2201"/>
                      </a:cubicBezTo>
                      <a:cubicBezTo>
                        <a:pt x="2618" y="2248"/>
                        <a:pt x="2634" y="2272"/>
                        <a:pt x="2665" y="2320"/>
                      </a:cubicBezTo>
                      <a:cubicBezTo>
                        <a:pt x="2704" y="2335"/>
                        <a:pt x="2724" y="2342"/>
                        <a:pt x="2763" y="2357"/>
                      </a:cubicBezTo>
                      <a:cubicBezTo>
                        <a:pt x="2807" y="2331"/>
                        <a:pt x="2829" y="2319"/>
                        <a:pt x="2874" y="2293"/>
                      </a:cubicBezTo>
                      <a:cubicBezTo>
                        <a:pt x="2842" y="2273"/>
                        <a:pt x="2826" y="2264"/>
                        <a:pt x="2795" y="2244"/>
                      </a:cubicBezTo>
                      <a:cubicBezTo>
                        <a:pt x="2775" y="2187"/>
                        <a:pt x="2766" y="2158"/>
                        <a:pt x="2747" y="2101"/>
                      </a:cubicBezTo>
                      <a:cubicBezTo>
                        <a:pt x="2747" y="2101"/>
                        <a:pt x="2606" y="2061"/>
                        <a:pt x="2576" y="2047"/>
                      </a:cubicBezTo>
                      <a:cubicBezTo>
                        <a:pt x="2546" y="2033"/>
                        <a:pt x="2564" y="1998"/>
                        <a:pt x="2564" y="1998"/>
                      </a:cubicBezTo>
                      <a:cubicBezTo>
                        <a:pt x="2544" y="1970"/>
                        <a:pt x="2535" y="1956"/>
                        <a:pt x="2515" y="1928"/>
                      </a:cubicBezTo>
                      <a:cubicBezTo>
                        <a:pt x="2533" y="1900"/>
                        <a:pt x="2542" y="1886"/>
                        <a:pt x="2559" y="1857"/>
                      </a:cubicBezTo>
                      <a:cubicBezTo>
                        <a:pt x="2594" y="1839"/>
                        <a:pt x="2611" y="1830"/>
                        <a:pt x="2645" y="1812"/>
                      </a:cubicBezTo>
                      <a:cubicBezTo>
                        <a:pt x="2607" y="1780"/>
                        <a:pt x="2588" y="1764"/>
                        <a:pt x="2549" y="1733"/>
                      </a:cubicBezTo>
                      <a:cubicBezTo>
                        <a:pt x="2577" y="1707"/>
                        <a:pt x="2590" y="1693"/>
                        <a:pt x="2618" y="1667"/>
                      </a:cubicBezTo>
                      <a:cubicBezTo>
                        <a:pt x="2597" y="1643"/>
                        <a:pt x="2586" y="1631"/>
                        <a:pt x="2565" y="1608"/>
                      </a:cubicBezTo>
                      <a:cubicBezTo>
                        <a:pt x="2592" y="1594"/>
                        <a:pt x="2606" y="1587"/>
                        <a:pt x="2633" y="1573"/>
                      </a:cubicBezTo>
                      <a:cubicBezTo>
                        <a:pt x="2602" y="1551"/>
                        <a:pt x="2586" y="1540"/>
                        <a:pt x="2555" y="1518"/>
                      </a:cubicBezTo>
                      <a:cubicBezTo>
                        <a:pt x="2574" y="1494"/>
                        <a:pt x="2583" y="1481"/>
                        <a:pt x="2601" y="1456"/>
                      </a:cubicBezTo>
                      <a:cubicBezTo>
                        <a:pt x="2607" y="1431"/>
                        <a:pt x="2610" y="1418"/>
                        <a:pt x="2615" y="1392"/>
                      </a:cubicBezTo>
                      <a:cubicBezTo>
                        <a:pt x="2592" y="1371"/>
                        <a:pt x="2580" y="1360"/>
                        <a:pt x="2557" y="1338"/>
                      </a:cubicBezTo>
                      <a:cubicBezTo>
                        <a:pt x="2577" y="1313"/>
                        <a:pt x="2588" y="1300"/>
                        <a:pt x="2609" y="1275"/>
                      </a:cubicBezTo>
                      <a:cubicBezTo>
                        <a:pt x="2585" y="1256"/>
                        <a:pt x="2573" y="1246"/>
                        <a:pt x="2550" y="1227"/>
                      </a:cubicBezTo>
                      <a:cubicBezTo>
                        <a:pt x="2552" y="1190"/>
                        <a:pt x="2553" y="1172"/>
                        <a:pt x="2555" y="1135"/>
                      </a:cubicBezTo>
                      <a:cubicBezTo>
                        <a:pt x="2572" y="1135"/>
                        <a:pt x="2580" y="1136"/>
                        <a:pt x="2597" y="1136"/>
                      </a:cubicBezTo>
                      <a:cubicBezTo>
                        <a:pt x="2592" y="1110"/>
                        <a:pt x="2589" y="1096"/>
                        <a:pt x="2583" y="1069"/>
                      </a:cubicBezTo>
                      <a:cubicBezTo>
                        <a:pt x="2610" y="1068"/>
                        <a:pt x="2624" y="1067"/>
                        <a:pt x="2651" y="1065"/>
                      </a:cubicBezTo>
                      <a:cubicBezTo>
                        <a:pt x="2682" y="1035"/>
                        <a:pt x="2697" y="1019"/>
                        <a:pt x="2729" y="988"/>
                      </a:cubicBezTo>
                      <a:cubicBezTo>
                        <a:pt x="2738" y="964"/>
                        <a:pt x="2742" y="952"/>
                        <a:pt x="2751" y="928"/>
                      </a:cubicBezTo>
                      <a:cubicBezTo>
                        <a:pt x="2735" y="904"/>
                        <a:pt x="2728" y="891"/>
                        <a:pt x="2712" y="866"/>
                      </a:cubicBezTo>
                      <a:cubicBezTo>
                        <a:pt x="2644" y="790"/>
                        <a:pt x="2610" y="752"/>
                        <a:pt x="2542" y="675"/>
                      </a:cubicBezTo>
                      <a:cubicBezTo>
                        <a:pt x="2464" y="673"/>
                        <a:pt x="2425" y="671"/>
                        <a:pt x="2347" y="668"/>
                      </a:cubicBezTo>
                      <a:cubicBezTo>
                        <a:pt x="2301" y="633"/>
                        <a:pt x="2278" y="616"/>
                        <a:pt x="2231" y="581"/>
                      </a:cubicBezTo>
                      <a:cubicBezTo>
                        <a:pt x="2229" y="554"/>
                        <a:pt x="2227" y="540"/>
                        <a:pt x="2225" y="512"/>
                      </a:cubicBezTo>
                      <a:cubicBezTo>
                        <a:pt x="2177" y="497"/>
                        <a:pt x="2153" y="489"/>
                        <a:pt x="2106" y="473"/>
                      </a:cubicBezTo>
                      <a:cubicBezTo>
                        <a:pt x="2096" y="448"/>
                        <a:pt x="2091" y="435"/>
                        <a:pt x="2081" y="410"/>
                      </a:cubicBezTo>
                      <a:cubicBezTo>
                        <a:pt x="2093" y="385"/>
                        <a:pt x="2098" y="373"/>
                        <a:pt x="2110" y="348"/>
                      </a:cubicBezTo>
                      <a:cubicBezTo>
                        <a:pt x="2049" y="298"/>
                        <a:pt x="2018" y="274"/>
                        <a:pt x="1957" y="223"/>
                      </a:cubicBezTo>
                      <a:cubicBezTo>
                        <a:pt x="1944" y="175"/>
                        <a:pt x="1938" y="151"/>
                        <a:pt x="1925" y="103"/>
                      </a:cubicBezTo>
                      <a:cubicBezTo>
                        <a:pt x="1851" y="66"/>
                        <a:pt x="1813" y="48"/>
                        <a:pt x="1739" y="11"/>
                      </a:cubicBezTo>
                      <a:cubicBezTo>
                        <a:pt x="1692" y="41"/>
                        <a:pt x="1669" y="55"/>
                        <a:pt x="1622" y="85"/>
                      </a:cubicBezTo>
                      <a:cubicBezTo>
                        <a:pt x="1577" y="74"/>
                        <a:pt x="1554" y="69"/>
                        <a:pt x="1509" y="59"/>
                      </a:cubicBezTo>
                      <a:cubicBezTo>
                        <a:pt x="1484" y="36"/>
                        <a:pt x="1472" y="24"/>
                        <a:pt x="1448" y="0"/>
                      </a:cubicBezTo>
                      <a:cubicBezTo>
                        <a:pt x="1440" y="31"/>
                        <a:pt x="1436" y="47"/>
                        <a:pt x="1428" y="77"/>
                      </a:cubicBezTo>
                      <a:cubicBezTo>
                        <a:pt x="1392" y="93"/>
                        <a:pt x="1375" y="101"/>
                        <a:pt x="1339" y="116"/>
                      </a:cubicBezTo>
                      <a:cubicBezTo>
                        <a:pt x="1329" y="166"/>
                        <a:pt x="1324" y="191"/>
                        <a:pt x="1315" y="241"/>
                      </a:cubicBezTo>
                      <a:cubicBezTo>
                        <a:pt x="1337" y="297"/>
                        <a:pt x="1348" y="326"/>
                        <a:pt x="1370" y="382"/>
                      </a:cubicBezTo>
                      <a:cubicBezTo>
                        <a:pt x="1327" y="402"/>
                        <a:pt x="1305" y="412"/>
                        <a:pt x="1262" y="432"/>
                      </a:cubicBezTo>
                      <a:cubicBezTo>
                        <a:pt x="1264" y="465"/>
                        <a:pt x="1265" y="481"/>
                        <a:pt x="1267" y="514"/>
                      </a:cubicBezTo>
                      <a:cubicBezTo>
                        <a:pt x="1205" y="473"/>
                        <a:pt x="1174" y="453"/>
                        <a:pt x="1111" y="412"/>
                      </a:cubicBezTo>
                      <a:cubicBezTo>
                        <a:pt x="1094" y="474"/>
                        <a:pt x="1085" y="505"/>
                        <a:pt x="1068" y="567"/>
                      </a:cubicBezTo>
                      <a:cubicBezTo>
                        <a:pt x="1028" y="578"/>
                        <a:pt x="1009" y="584"/>
                        <a:pt x="969" y="596"/>
                      </a:cubicBezTo>
                      <a:cubicBezTo>
                        <a:pt x="958" y="641"/>
                        <a:pt x="952" y="664"/>
                        <a:pt x="942" y="709"/>
                      </a:cubicBezTo>
                      <a:cubicBezTo>
                        <a:pt x="893" y="645"/>
                        <a:pt x="869" y="613"/>
                        <a:pt x="820" y="548"/>
                      </a:cubicBezTo>
                      <a:cubicBezTo>
                        <a:pt x="760" y="546"/>
                        <a:pt x="729" y="544"/>
                        <a:pt x="669" y="541"/>
                      </a:cubicBezTo>
                      <a:cubicBezTo>
                        <a:pt x="592" y="497"/>
                        <a:pt x="554" y="475"/>
                        <a:pt x="477" y="431"/>
                      </a:cubicBezTo>
                      <a:cubicBezTo>
                        <a:pt x="446" y="478"/>
                        <a:pt x="431" y="502"/>
                        <a:pt x="401" y="549"/>
                      </a:cubicBezTo>
                      <a:cubicBezTo>
                        <a:pt x="353" y="530"/>
                        <a:pt x="330" y="521"/>
                        <a:pt x="282" y="503"/>
                      </a:cubicBezTo>
                      <a:cubicBezTo>
                        <a:pt x="264" y="550"/>
                        <a:pt x="255" y="574"/>
                        <a:pt x="237" y="621"/>
                      </a:cubicBezTo>
                      <a:cubicBezTo>
                        <a:pt x="203" y="616"/>
                        <a:pt x="186" y="614"/>
                        <a:pt x="152" y="610"/>
                      </a:cubicBezTo>
                      <a:cubicBezTo>
                        <a:pt x="136" y="673"/>
                        <a:pt x="127" y="704"/>
                        <a:pt x="111" y="766"/>
                      </a:cubicBezTo>
                      <a:cubicBezTo>
                        <a:pt x="84" y="781"/>
                        <a:pt x="71" y="788"/>
                        <a:pt x="44" y="802"/>
                      </a:cubicBezTo>
                      <a:cubicBezTo>
                        <a:pt x="39" y="833"/>
                        <a:pt x="36" y="849"/>
                        <a:pt x="30" y="879"/>
                      </a:cubicBezTo>
                      <a:cubicBezTo>
                        <a:pt x="36" y="937"/>
                        <a:pt x="39" y="965"/>
                        <a:pt x="46" y="1022"/>
                      </a:cubicBezTo>
                      <a:cubicBezTo>
                        <a:pt x="63" y="1094"/>
                        <a:pt x="73" y="1130"/>
                        <a:pt x="91" y="1202"/>
                      </a:cubicBezTo>
                      <a:cubicBezTo>
                        <a:pt x="122" y="1219"/>
                        <a:pt x="137" y="1227"/>
                        <a:pt x="168" y="1244"/>
                      </a:cubicBezTo>
                      <a:cubicBezTo>
                        <a:pt x="174" y="1264"/>
                        <a:pt x="178" y="1274"/>
                        <a:pt x="184" y="1295"/>
                      </a:cubicBezTo>
                      <a:cubicBezTo>
                        <a:pt x="159" y="1308"/>
                        <a:pt x="147" y="1315"/>
                        <a:pt x="122" y="1328"/>
                      </a:cubicBezTo>
                      <a:cubicBezTo>
                        <a:pt x="136" y="1396"/>
                        <a:pt x="143" y="1430"/>
                        <a:pt x="158" y="1496"/>
                      </a:cubicBezTo>
                      <a:cubicBezTo>
                        <a:pt x="180" y="1510"/>
                        <a:pt x="191" y="1517"/>
                        <a:pt x="212" y="1530"/>
                      </a:cubicBezTo>
                      <a:cubicBezTo>
                        <a:pt x="220" y="1574"/>
                        <a:pt x="225" y="1596"/>
                        <a:pt x="234" y="1640"/>
                      </a:cubicBezTo>
                      <a:cubicBezTo>
                        <a:pt x="216" y="1651"/>
                        <a:pt x="208" y="1656"/>
                        <a:pt x="190" y="1667"/>
                      </a:cubicBezTo>
                      <a:cubicBezTo>
                        <a:pt x="190" y="1712"/>
                        <a:pt x="189" y="1735"/>
                        <a:pt x="189" y="1779"/>
                      </a:cubicBezTo>
                      <a:cubicBezTo>
                        <a:pt x="177" y="1788"/>
                        <a:pt x="170" y="1792"/>
                        <a:pt x="158" y="1801"/>
                      </a:cubicBezTo>
                      <a:cubicBezTo>
                        <a:pt x="157" y="1885"/>
                        <a:pt x="158" y="1930"/>
                        <a:pt x="157" y="2021"/>
                      </a:cubicBezTo>
                      <a:cubicBezTo>
                        <a:pt x="140" y="2033"/>
                        <a:pt x="131" y="2039"/>
                        <a:pt x="114" y="2050"/>
                      </a:cubicBezTo>
                      <a:cubicBezTo>
                        <a:pt x="119" y="2078"/>
                        <a:pt x="121" y="2093"/>
                        <a:pt x="126" y="2121"/>
                      </a:cubicBezTo>
                      <a:cubicBezTo>
                        <a:pt x="177" y="2155"/>
                        <a:pt x="202" y="2172"/>
                        <a:pt x="253" y="2205"/>
                      </a:cubicBezTo>
                      <a:cubicBezTo>
                        <a:pt x="260" y="2231"/>
                        <a:pt x="263" y="2244"/>
                        <a:pt x="270" y="2270"/>
                      </a:cubicBezTo>
                      <a:lnTo>
                        <a:pt x="251" y="2357"/>
                      </a:lnTo>
                      <a:cubicBezTo>
                        <a:pt x="198" y="2381"/>
                        <a:pt x="171" y="2393"/>
                        <a:pt x="117" y="2417"/>
                      </a:cubicBezTo>
                      <a:cubicBezTo>
                        <a:pt x="102" y="2448"/>
                        <a:pt x="95" y="2464"/>
                        <a:pt x="80" y="2496"/>
                      </a:cubicBezTo>
                      <a:cubicBezTo>
                        <a:pt x="48" y="2491"/>
                        <a:pt x="33" y="2489"/>
                        <a:pt x="1" y="2484"/>
                      </a:cubicBezTo>
                      <a:cubicBezTo>
                        <a:pt x="0" y="2529"/>
                        <a:pt x="0" y="2552"/>
                        <a:pt x="0" y="2596"/>
                      </a:cubicBezTo>
                      <a:cubicBezTo>
                        <a:pt x="33" y="2614"/>
                        <a:pt x="50" y="2622"/>
                        <a:pt x="84" y="2640"/>
                      </a:cubicBezTo>
                      <a:cubicBezTo>
                        <a:pt x="71" y="2706"/>
                        <a:pt x="64" y="2739"/>
                        <a:pt x="51" y="2805"/>
                      </a:cubicBezTo>
                      <a:cubicBezTo>
                        <a:pt x="63" y="2826"/>
                        <a:pt x="69" y="2836"/>
                        <a:pt x="81" y="2857"/>
                      </a:cubicBezTo>
                      <a:cubicBezTo>
                        <a:pt x="63" y="2893"/>
                        <a:pt x="54" y="2911"/>
                        <a:pt x="37" y="2946"/>
                      </a:cubicBezTo>
                      <a:cubicBezTo>
                        <a:pt x="44" y="2964"/>
                        <a:pt x="47" y="2973"/>
                        <a:pt x="54" y="2991"/>
                      </a:cubicBezTo>
                      <a:cubicBezTo>
                        <a:pt x="37" y="3012"/>
                        <a:pt x="28" y="3022"/>
                        <a:pt x="11" y="3043"/>
                      </a:cubicBezTo>
                      <a:cubicBezTo>
                        <a:pt x="25" y="3074"/>
                        <a:pt x="32" y="3089"/>
                        <a:pt x="46" y="3119"/>
                      </a:cubicBezTo>
                      <a:cubicBezTo>
                        <a:pt x="70" y="3133"/>
                        <a:pt x="82" y="3140"/>
                        <a:pt x="105" y="3154"/>
                      </a:cubicBezTo>
                      <a:cubicBezTo>
                        <a:pt x="105" y="3189"/>
                        <a:pt x="105" y="3206"/>
                        <a:pt x="104" y="3240"/>
                      </a:cubicBezTo>
                      <a:cubicBezTo>
                        <a:pt x="118" y="3253"/>
                        <a:pt x="125" y="3260"/>
                        <a:pt x="139" y="3273"/>
                      </a:cubicBezTo>
                      <a:cubicBezTo>
                        <a:pt x="141" y="3300"/>
                        <a:pt x="142" y="3314"/>
                        <a:pt x="144" y="3341"/>
                      </a:cubicBezTo>
                      <a:cubicBezTo>
                        <a:pt x="153" y="3356"/>
                        <a:pt x="158" y="3364"/>
                        <a:pt x="167" y="3379"/>
                      </a:cubicBezTo>
                      <a:cubicBezTo>
                        <a:pt x="197" y="3364"/>
                        <a:pt x="212" y="3356"/>
                        <a:pt x="241" y="3341"/>
                      </a:cubicBezTo>
                      <a:cubicBezTo>
                        <a:pt x="263" y="3328"/>
                        <a:pt x="274" y="3322"/>
                        <a:pt x="296" y="3309"/>
                      </a:cubicBezTo>
                      <a:cubicBezTo>
                        <a:pt x="318" y="3330"/>
                        <a:pt x="328" y="3340"/>
                        <a:pt x="350" y="3361"/>
                      </a:cubicBezTo>
                      <a:cubicBezTo>
                        <a:pt x="344" y="3378"/>
                        <a:pt x="342" y="3386"/>
                        <a:pt x="337" y="3403"/>
                      </a:cubicBezTo>
                      <a:cubicBezTo>
                        <a:pt x="383" y="3406"/>
                        <a:pt x="406" y="3408"/>
                        <a:pt x="451" y="3411"/>
                      </a:cubicBezTo>
                      <a:cubicBezTo>
                        <a:pt x="458" y="3426"/>
                        <a:pt x="462" y="3434"/>
                        <a:pt x="469" y="3449"/>
                      </a:cubicBezTo>
                      <a:cubicBezTo>
                        <a:pt x="493" y="3460"/>
                        <a:pt x="505" y="3466"/>
                        <a:pt x="529" y="3478"/>
                      </a:cubicBezTo>
                      <a:cubicBezTo>
                        <a:pt x="546" y="3467"/>
                        <a:pt x="555" y="3461"/>
                        <a:pt x="572" y="3450"/>
                      </a:cubicBezTo>
                      <a:cubicBezTo>
                        <a:pt x="586" y="3471"/>
                        <a:pt x="593" y="3481"/>
                        <a:pt x="607" y="3501"/>
                      </a:cubicBezTo>
                      <a:cubicBezTo>
                        <a:pt x="644" y="3492"/>
                        <a:pt x="662" y="3487"/>
                        <a:pt x="698" y="3477"/>
                      </a:cubicBezTo>
                      <a:cubicBezTo>
                        <a:pt x="705" y="3502"/>
                        <a:pt x="709" y="3515"/>
                        <a:pt x="715" y="3539"/>
                      </a:cubicBezTo>
                      <a:cubicBezTo>
                        <a:pt x="687" y="3593"/>
                        <a:pt x="673" y="3620"/>
                        <a:pt x="645" y="3674"/>
                      </a:cubicBezTo>
                      <a:cubicBezTo>
                        <a:pt x="623" y="3697"/>
                        <a:pt x="611" y="3708"/>
                        <a:pt x="589" y="3731"/>
                      </a:cubicBezTo>
                      <a:cubicBezTo>
                        <a:pt x="601" y="3748"/>
                        <a:pt x="607" y="3757"/>
                        <a:pt x="618" y="3775"/>
                      </a:cubicBezTo>
                      <a:cubicBezTo>
                        <a:pt x="659" y="3788"/>
                        <a:pt x="679" y="3794"/>
                        <a:pt x="720" y="3807"/>
                      </a:cubicBezTo>
                      <a:cubicBezTo>
                        <a:pt x="719" y="3843"/>
                        <a:pt x="719" y="3861"/>
                        <a:pt x="718" y="3897"/>
                      </a:cubicBezTo>
                      <a:cubicBezTo>
                        <a:pt x="763" y="3917"/>
                        <a:pt x="786" y="3927"/>
                        <a:pt x="831" y="3947"/>
                      </a:cubicBezTo>
                      <a:cubicBezTo>
                        <a:pt x="811" y="3975"/>
                        <a:pt x="801" y="3989"/>
                        <a:pt x="781" y="4016"/>
                      </a:cubicBezTo>
                      <a:cubicBezTo>
                        <a:pt x="816" y="4057"/>
                        <a:pt x="834" y="4077"/>
                        <a:pt x="869" y="4118"/>
                      </a:cubicBezTo>
                      <a:cubicBezTo>
                        <a:pt x="868" y="4152"/>
                        <a:pt x="867" y="4169"/>
                        <a:pt x="866" y="4202"/>
                      </a:cubicBezTo>
                      <a:cubicBezTo>
                        <a:pt x="883" y="4213"/>
                        <a:pt x="891" y="4218"/>
                        <a:pt x="908" y="4229"/>
                      </a:cubicBezTo>
                      <a:cubicBezTo>
                        <a:pt x="909" y="4255"/>
                        <a:pt x="910" y="4269"/>
                        <a:pt x="911" y="4295"/>
                      </a:cubicBezTo>
                      <a:cubicBezTo>
                        <a:pt x="938" y="4299"/>
                        <a:pt x="951" y="4302"/>
                        <a:pt x="978" y="4306"/>
                      </a:cubicBezTo>
                      <a:cubicBezTo>
                        <a:pt x="972" y="4337"/>
                        <a:pt x="969" y="4352"/>
                        <a:pt x="963" y="4382"/>
                      </a:cubicBezTo>
                      <a:cubicBezTo>
                        <a:pt x="982" y="4401"/>
                        <a:pt x="991" y="4410"/>
                        <a:pt x="1010" y="4428"/>
                      </a:cubicBezTo>
                      <a:cubicBezTo>
                        <a:pt x="1031" y="4453"/>
                        <a:pt x="1041" y="4466"/>
                        <a:pt x="1062" y="4491"/>
                      </a:cubicBezTo>
                      <a:cubicBezTo>
                        <a:pt x="1103" y="4506"/>
                        <a:pt x="1123" y="4513"/>
                        <a:pt x="1164" y="4528"/>
                      </a:cubicBezTo>
                      <a:cubicBezTo>
                        <a:pt x="1168" y="4493"/>
                        <a:pt x="1169" y="4475"/>
                        <a:pt x="1173" y="4439"/>
                      </a:cubicBezTo>
                      <a:cubicBezTo>
                        <a:pt x="1190" y="4436"/>
                        <a:pt x="1199" y="4434"/>
                        <a:pt x="1216" y="4431"/>
                      </a:cubicBezTo>
                      <a:cubicBezTo>
                        <a:pt x="1210" y="4399"/>
                        <a:pt x="1207" y="4383"/>
                        <a:pt x="1200" y="4352"/>
                      </a:cubicBezTo>
                      <a:cubicBezTo>
                        <a:pt x="1218" y="4334"/>
                        <a:pt x="1227" y="4325"/>
                        <a:pt x="1244" y="4307"/>
                      </a:cubicBezTo>
                      <a:cubicBezTo>
                        <a:pt x="1259" y="4315"/>
                        <a:pt x="1266" y="4319"/>
                        <a:pt x="1280" y="4328"/>
                      </a:cubicBezTo>
                      <a:cubicBezTo>
                        <a:pt x="1279" y="4354"/>
                        <a:pt x="1279" y="4367"/>
                        <a:pt x="1278" y="4393"/>
                      </a:cubicBezTo>
                      <a:cubicBezTo>
                        <a:pt x="1338" y="4410"/>
                        <a:pt x="1368" y="4418"/>
                        <a:pt x="1428" y="4434"/>
                      </a:cubicBezTo>
                      <a:cubicBezTo>
                        <a:pt x="1427" y="4403"/>
                        <a:pt x="1426" y="4387"/>
                        <a:pt x="1425" y="4356"/>
                      </a:cubicBezTo>
                      <a:cubicBezTo>
                        <a:pt x="1459" y="4349"/>
                        <a:pt x="1476" y="4345"/>
                        <a:pt x="1510" y="4338"/>
                      </a:cubicBezTo>
                      <a:cubicBezTo>
                        <a:pt x="1556" y="4358"/>
                        <a:pt x="1578" y="4368"/>
                        <a:pt x="1624" y="4388"/>
                      </a:cubicBezTo>
                      <a:cubicBezTo>
                        <a:pt x="1627" y="4374"/>
                        <a:pt x="1628" y="4367"/>
                        <a:pt x="1631" y="4352"/>
                      </a:cubicBezTo>
                      <a:cubicBezTo>
                        <a:pt x="1678" y="4322"/>
                        <a:pt x="1702" y="4307"/>
                        <a:pt x="1749" y="4276"/>
                      </a:cubicBezTo>
                      <a:cubicBezTo>
                        <a:pt x="1773" y="4285"/>
                        <a:pt x="1785" y="4290"/>
                        <a:pt x="1809" y="4299"/>
                      </a:cubicBezTo>
                      <a:cubicBezTo>
                        <a:pt x="1827" y="4276"/>
                        <a:pt x="1836" y="4264"/>
                        <a:pt x="1854" y="4241"/>
                      </a:cubicBezTo>
                      <a:cubicBezTo>
                        <a:pt x="1818" y="4217"/>
                        <a:pt x="1800" y="4205"/>
                        <a:pt x="1765" y="4181"/>
                      </a:cubicBezTo>
                      <a:cubicBezTo>
                        <a:pt x="1768" y="4165"/>
                        <a:pt x="1769" y="4156"/>
                        <a:pt x="1772" y="4140"/>
                      </a:cubicBezTo>
                      <a:cubicBezTo>
                        <a:pt x="1758" y="4131"/>
                        <a:pt x="1751" y="4127"/>
                        <a:pt x="1736" y="4119"/>
                      </a:cubicBezTo>
                      <a:cubicBezTo>
                        <a:pt x="1702" y="4064"/>
                        <a:pt x="1684" y="4036"/>
                        <a:pt x="1650" y="3980"/>
                      </a:cubicBezTo>
                      <a:cubicBezTo>
                        <a:pt x="1633" y="3950"/>
                        <a:pt x="1625" y="3935"/>
                        <a:pt x="1609" y="3905"/>
                      </a:cubicBezTo>
                      <a:cubicBezTo>
                        <a:pt x="1620" y="3889"/>
                        <a:pt x="1625" y="3881"/>
                        <a:pt x="1635" y="3864"/>
                      </a:cubicBezTo>
                      <a:cubicBezTo>
                        <a:pt x="1698" y="3866"/>
                        <a:pt x="1730" y="3867"/>
                        <a:pt x="1793" y="3869"/>
                      </a:cubicBezTo>
                      <a:cubicBezTo>
                        <a:pt x="1852" y="3856"/>
                        <a:pt x="1881" y="3849"/>
                        <a:pt x="1940" y="3836"/>
                      </a:cubicBezTo>
                      <a:cubicBezTo>
                        <a:pt x="1930" y="3765"/>
                        <a:pt x="1925" y="3729"/>
                        <a:pt x="1914" y="3658"/>
                      </a:cubicBezTo>
                      <a:cubicBezTo>
                        <a:pt x="1915" y="3621"/>
                        <a:pt x="1916" y="3603"/>
                        <a:pt x="1917" y="3566"/>
                      </a:cubicBezTo>
                      <a:cubicBezTo>
                        <a:pt x="1869" y="3539"/>
                        <a:pt x="1845" y="3525"/>
                        <a:pt x="1797" y="3497"/>
                      </a:cubicBezTo>
                      <a:cubicBezTo>
                        <a:pt x="1778" y="3464"/>
                        <a:pt x="1769" y="3447"/>
                        <a:pt x="1750" y="3414"/>
                      </a:cubicBezTo>
                      <a:cubicBezTo>
                        <a:pt x="1771" y="3386"/>
                        <a:pt x="1781" y="3372"/>
                        <a:pt x="1801" y="3344"/>
                      </a:cubicBezTo>
                      <a:cubicBezTo>
                        <a:pt x="1791" y="3321"/>
                        <a:pt x="1787" y="3310"/>
                        <a:pt x="1778" y="3287"/>
                      </a:cubicBezTo>
                      <a:cubicBezTo>
                        <a:pt x="1756" y="3278"/>
                        <a:pt x="1745" y="3274"/>
                        <a:pt x="1723" y="3265"/>
                      </a:cubicBezTo>
                      <a:cubicBezTo>
                        <a:pt x="1720" y="3213"/>
                        <a:pt x="1718" y="3187"/>
                        <a:pt x="1714" y="3135"/>
                      </a:cubicBezTo>
                      <a:cubicBezTo>
                        <a:pt x="1742" y="3072"/>
                        <a:pt x="1756" y="3041"/>
                        <a:pt x="1784" y="2978"/>
                      </a:cubicBezTo>
                      <a:cubicBezTo>
                        <a:pt x="1775" y="2943"/>
                        <a:pt x="1771" y="2925"/>
                        <a:pt x="1761" y="2889"/>
                      </a:cubicBezTo>
                      <a:cubicBezTo>
                        <a:pt x="1805" y="2885"/>
                        <a:pt x="1827" y="2882"/>
                        <a:pt x="1871" y="2878"/>
                      </a:cubicBezTo>
                      <a:cubicBezTo>
                        <a:pt x="1874" y="2850"/>
                        <a:pt x="1875" y="2837"/>
                        <a:pt x="1878" y="2809"/>
                      </a:cubicBezTo>
                    </a:path>
                  </a:pathLst>
                </a:custGeom>
                <a:solidFill>
                  <a:srgbClr val="9999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mławski"/>
                <p:cNvSpPr>
                  <a:spLocks/>
                </p:cNvSpPr>
                <p:nvPr/>
              </p:nvSpPr>
              <p:spPr bwMode="auto">
                <a:xfrm>
                  <a:off x="1486527" y="650738"/>
                  <a:ext cx="1173532" cy="1191179"/>
                </a:xfrm>
                <a:custGeom>
                  <a:avLst/>
                  <a:gdLst>
                    <a:gd name="T0" fmla="*/ 2977 w 3663"/>
                    <a:gd name="T1" fmla="*/ 1578 h 3713"/>
                    <a:gd name="T2" fmla="*/ 3220 w 3663"/>
                    <a:gd name="T3" fmla="*/ 1551 h 3713"/>
                    <a:gd name="T4" fmla="*/ 3394 w 3663"/>
                    <a:gd name="T5" fmla="*/ 1682 h 3713"/>
                    <a:gd name="T6" fmla="*/ 3644 w 3663"/>
                    <a:gd name="T7" fmla="*/ 1555 h 3713"/>
                    <a:gd name="T8" fmla="*/ 3519 w 3663"/>
                    <a:gd name="T9" fmla="*/ 1319 h 3713"/>
                    <a:gd name="T10" fmla="*/ 3551 w 3663"/>
                    <a:gd name="T11" fmla="*/ 999 h 3713"/>
                    <a:gd name="T12" fmla="*/ 3627 w 3663"/>
                    <a:gd name="T13" fmla="*/ 838 h 3713"/>
                    <a:gd name="T14" fmla="*/ 3515 w 3663"/>
                    <a:gd name="T15" fmla="*/ 526 h 3713"/>
                    <a:gd name="T16" fmla="*/ 3484 w 3663"/>
                    <a:gd name="T17" fmla="*/ 400 h 3713"/>
                    <a:gd name="T18" fmla="*/ 3437 w 3663"/>
                    <a:gd name="T19" fmla="*/ 0 h 3713"/>
                    <a:gd name="T20" fmla="*/ 3082 w 3663"/>
                    <a:gd name="T21" fmla="*/ 187 h 3713"/>
                    <a:gd name="T22" fmla="*/ 2852 w 3663"/>
                    <a:gd name="T23" fmla="*/ 282 h 3713"/>
                    <a:gd name="T24" fmla="*/ 2641 w 3663"/>
                    <a:gd name="T25" fmla="*/ 363 h 3713"/>
                    <a:gd name="T26" fmla="*/ 2521 w 3663"/>
                    <a:gd name="T27" fmla="*/ 319 h 3713"/>
                    <a:gd name="T28" fmla="*/ 2004 w 3663"/>
                    <a:gd name="T29" fmla="*/ 443 h 3713"/>
                    <a:gd name="T30" fmla="*/ 1859 w 3663"/>
                    <a:gd name="T31" fmla="*/ 842 h 3713"/>
                    <a:gd name="T32" fmla="*/ 1935 w 3663"/>
                    <a:gd name="T33" fmla="*/ 1193 h 3713"/>
                    <a:gd name="T34" fmla="*/ 1778 w 3663"/>
                    <a:gd name="T35" fmla="*/ 1043 h 3713"/>
                    <a:gd name="T36" fmla="*/ 1382 w 3663"/>
                    <a:gd name="T37" fmla="*/ 1074 h 3713"/>
                    <a:gd name="T38" fmla="*/ 716 w 3663"/>
                    <a:gd name="T39" fmla="*/ 925 h 3713"/>
                    <a:gd name="T40" fmla="*/ 481 w 3663"/>
                    <a:gd name="T41" fmla="*/ 1171 h 3713"/>
                    <a:gd name="T42" fmla="*/ 447 w 3663"/>
                    <a:gd name="T43" fmla="*/ 1508 h 3713"/>
                    <a:gd name="T44" fmla="*/ 267 w 3663"/>
                    <a:gd name="T45" fmla="*/ 1702 h 3713"/>
                    <a:gd name="T46" fmla="*/ 351 w 3663"/>
                    <a:gd name="T47" fmla="*/ 1891 h 3713"/>
                    <a:gd name="T48" fmla="*/ 91 w 3663"/>
                    <a:gd name="T49" fmla="*/ 1950 h 3713"/>
                    <a:gd name="T50" fmla="*/ 50 w 3663"/>
                    <a:gd name="T51" fmla="*/ 2222 h 3713"/>
                    <a:gd name="T52" fmla="*/ 139 w 3663"/>
                    <a:gd name="T53" fmla="*/ 2432 h 3713"/>
                    <a:gd name="T54" fmla="*/ 7 w 3663"/>
                    <a:gd name="T55" fmla="*/ 2593 h 3713"/>
                    <a:gd name="T56" fmla="*/ 46 w 3663"/>
                    <a:gd name="T57" fmla="*/ 2810 h 3713"/>
                    <a:gd name="T58" fmla="*/ 84 w 3663"/>
                    <a:gd name="T59" fmla="*/ 3019 h 3713"/>
                    <a:gd name="T60" fmla="*/ 304 w 3663"/>
                    <a:gd name="T61" fmla="*/ 3103 h 3713"/>
                    <a:gd name="T62" fmla="*/ 353 w 3663"/>
                    <a:gd name="T63" fmla="*/ 3124 h 3713"/>
                    <a:gd name="T64" fmla="*/ 364 w 3663"/>
                    <a:gd name="T65" fmla="*/ 3406 h 3713"/>
                    <a:gd name="T66" fmla="*/ 576 w 3663"/>
                    <a:gd name="T67" fmla="*/ 3290 h 3713"/>
                    <a:gd name="T68" fmla="*/ 718 w 3663"/>
                    <a:gd name="T69" fmla="*/ 3217 h 3713"/>
                    <a:gd name="T70" fmla="*/ 906 w 3663"/>
                    <a:gd name="T71" fmla="*/ 3294 h 3713"/>
                    <a:gd name="T72" fmla="*/ 1026 w 3663"/>
                    <a:gd name="T73" fmla="*/ 3396 h 3713"/>
                    <a:gd name="T74" fmla="*/ 1221 w 3663"/>
                    <a:gd name="T75" fmla="*/ 3608 h 3713"/>
                    <a:gd name="T76" fmla="*/ 1324 w 3663"/>
                    <a:gd name="T77" fmla="*/ 3639 h 3713"/>
                    <a:gd name="T78" fmla="*/ 1578 w 3663"/>
                    <a:gd name="T79" fmla="*/ 3704 h 3713"/>
                    <a:gd name="T80" fmla="*/ 1774 w 3663"/>
                    <a:gd name="T81" fmla="*/ 3648 h 3713"/>
                    <a:gd name="T82" fmla="*/ 1910 w 3663"/>
                    <a:gd name="T83" fmla="*/ 3564 h 3713"/>
                    <a:gd name="T84" fmla="*/ 2017 w 3663"/>
                    <a:gd name="T85" fmla="*/ 3424 h 3713"/>
                    <a:gd name="T86" fmla="*/ 2079 w 3663"/>
                    <a:gd name="T87" fmla="*/ 3138 h 3713"/>
                    <a:gd name="T88" fmla="*/ 2278 w 3663"/>
                    <a:gd name="T89" fmla="*/ 2968 h 3713"/>
                    <a:gd name="T90" fmla="*/ 2326 w 3663"/>
                    <a:gd name="T91" fmla="*/ 2725 h 3713"/>
                    <a:gd name="T92" fmla="*/ 2486 w 3663"/>
                    <a:gd name="T93" fmla="*/ 2627 h 3713"/>
                    <a:gd name="T94" fmla="*/ 2648 w 3663"/>
                    <a:gd name="T95" fmla="*/ 2433 h 3713"/>
                    <a:gd name="T96" fmla="*/ 2788 w 3663"/>
                    <a:gd name="T97" fmla="*/ 2412 h 3713"/>
                    <a:gd name="T98" fmla="*/ 2812 w 3663"/>
                    <a:gd name="T99" fmla="*/ 2101 h 3713"/>
                    <a:gd name="T100" fmla="*/ 2862 w 3663"/>
                    <a:gd name="T101" fmla="*/ 1981 h 3713"/>
                    <a:gd name="T102" fmla="*/ 2901 w 3663"/>
                    <a:gd name="T103" fmla="*/ 1841 h 3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663" h="3713">
                      <a:moveTo>
                        <a:pt x="2878" y="1753"/>
                      </a:moveTo>
                      <a:cubicBezTo>
                        <a:pt x="2895" y="1724"/>
                        <a:pt x="2904" y="1709"/>
                        <a:pt x="2921" y="1681"/>
                      </a:cubicBezTo>
                      <a:cubicBezTo>
                        <a:pt x="2943" y="1640"/>
                        <a:pt x="2954" y="1619"/>
                        <a:pt x="2977" y="1578"/>
                      </a:cubicBezTo>
                      <a:cubicBezTo>
                        <a:pt x="3011" y="1568"/>
                        <a:pt x="3028" y="1563"/>
                        <a:pt x="3062" y="1553"/>
                      </a:cubicBezTo>
                      <a:cubicBezTo>
                        <a:pt x="3084" y="1531"/>
                        <a:pt x="3095" y="1521"/>
                        <a:pt x="3117" y="1500"/>
                      </a:cubicBezTo>
                      <a:lnTo>
                        <a:pt x="3220" y="1551"/>
                      </a:lnTo>
                      <a:cubicBezTo>
                        <a:pt x="3219" y="1571"/>
                        <a:pt x="3219" y="1581"/>
                        <a:pt x="3219" y="1601"/>
                      </a:cubicBezTo>
                      <a:cubicBezTo>
                        <a:pt x="3270" y="1597"/>
                        <a:pt x="3296" y="1595"/>
                        <a:pt x="3347" y="1591"/>
                      </a:cubicBezTo>
                      <a:cubicBezTo>
                        <a:pt x="3366" y="1627"/>
                        <a:pt x="3375" y="1646"/>
                        <a:pt x="3394" y="1682"/>
                      </a:cubicBezTo>
                      <a:cubicBezTo>
                        <a:pt x="3426" y="1687"/>
                        <a:pt x="3441" y="1689"/>
                        <a:pt x="3473" y="1694"/>
                      </a:cubicBezTo>
                      <a:cubicBezTo>
                        <a:pt x="3488" y="1662"/>
                        <a:pt x="3495" y="1646"/>
                        <a:pt x="3510" y="1615"/>
                      </a:cubicBezTo>
                      <a:cubicBezTo>
                        <a:pt x="3564" y="1591"/>
                        <a:pt x="3591" y="1579"/>
                        <a:pt x="3644" y="1555"/>
                      </a:cubicBezTo>
                      <a:lnTo>
                        <a:pt x="3663" y="1468"/>
                      </a:lnTo>
                      <a:cubicBezTo>
                        <a:pt x="3656" y="1442"/>
                        <a:pt x="3653" y="1429"/>
                        <a:pt x="3646" y="1403"/>
                      </a:cubicBezTo>
                      <a:cubicBezTo>
                        <a:pt x="3595" y="1370"/>
                        <a:pt x="3570" y="1353"/>
                        <a:pt x="3519" y="1319"/>
                      </a:cubicBezTo>
                      <a:cubicBezTo>
                        <a:pt x="3514" y="1291"/>
                        <a:pt x="3512" y="1276"/>
                        <a:pt x="3507" y="1248"/>
                      </a:cubicBezTo>
                      <a:cubicBezTo>
                        <a:pt x="3524" y="1237"/>
                        <a:pt x="3533" y="1231"/>
                        <a:pt x="3550" y="1219"/>
                      </a:cubicBezTo>
                      <a:cubicBezTo>
                        <a:pt x="3551" y="1128"/>
                        <a:pt x="3550" y="1083"/>
                        <a:pt x="3551" y="999"/>
                      </a:cubicBezTo>
                      <a:cubicBezTo>
                        <a:pt x="3563" y="990"/>
                        <a:pt x="3570" y="986"/>
                        <a:pt x="3582" y="977"/>
                      </a:cubicBezTo>
                      <a:cubicBezTo>
                        <a:pt x="3582" y="933"/>
                        <a:pt x="3583" y="910"/>
                        <a:pt x="3583" y="865"/>
                      </a:cubicBezTo>
                      <a:cubicBezTo>
                        <a:pt x="3601" y="854"/>
                        <a:pt x="3609" y="849"/>
                        <a:pt x="3627" y="838"/>
                      </a:cubicBezTo>
                      <a:cubicBezTo>
                        <a:pt x="3618" y="794"/>
                        <a:pt x="3613" y="772"/>
                        <a:pt x="3605" y="728"/>
                      </a:cubicBezTo>
                      <a:cubicBezTo>
                        <a:pt x="3584" y="715"/>
                        <a:pt x="3573" y="708"/>
                        <a:pt x="3551" y="694"/>
                      </a:cubicBezTo>
                      <a:cubicBezTo>
                        <a:pt x="3536" y="628"/>
                        <a:pt x="3529" y="594"/>
                        <a:pt x="3515" y="526"/>
                      </a:cubicBezTo>
                      <a:cubicBezTo>
                        <a:pt x="3540" y="513"/>
                        <a:pt x="3552" y="506"/>
                        <a:pt x="3577" y="493"/>
                      </a:cubicBezTo>
                      <a:cubicBezTo>
                        <a:pt x="3571" y="472"/>
                        <a:pt x="3567" y="462"/>
                        <a:pt x="3561" y="442"/>
                      </a:cubicBezTo>
                      <a:cubicBezTo>
                        <a:pt x="3530" y="425"/>
                        <a:pt x="3515" y="417"/>
                        <a:pt x="3484" y="400"/>
                      </a:cubicBezTo>
                      <a:cubicBezTo>
                        <a:pt x="3466" y="328"/>
                        <a:pt x="3456" y="292"/>
                        <a:pt x="3439" y="220"/>
                      </a:cubicBezTo>
                      <a:cubicBezTo>
                        <a:pt x="3432" y="163"/>
                        <a:pt x="3429" y="135"/>
                        <a:pt x="3423" y="77"/>
                      </a:cubicBezTo>
                      <a:cubicBezTo>
                        <a:pt x="3429" y="47"/>
                        <a:pt x="3432" y="31"/>
                        <a:pt x="3437" y="0"/>
                      </a:cubicBezTo>
                      <a:cubicBezTo>
                        <a:pt x="3411" y="14"/>
                        <a:pt x="3398" y="21"/>
                        <a:pt x="3371" y="36"/>
                      </a:cubicBezTo>
                      <a:cubicBezTo>
                        <a:pt x="3350" y="92"/>
                        <a:pt x="3340" y="120"/>
                        <a:pt x="3320" y="175"/>
                      </a:cubicBezTo>
                      <a:cubicBezTo>
                        <a:pt x="3225" y="180"/>
                        <a:pt x="3177" y="182"/>
                        <a:pt x="3082" y="187"/>
                      </a:cubicBezTo>
                      <a:cubicBezTo>
                        <a:pt x="3077" y="228"/>
                        <a:pt x="3075" y="248"/>
                        <a:pt x="3070" y="288"/>
                      </a:cubicBezTo>
                      <a:cubicBezTo>
                        <a:pt x="3006" y="312"/>
                        <a:pt x="2974" y="324"/>
                        <a:pt x="2909" y="348"/>
                      </a:cubicBezTo>
                      <a:cubicBezTo>
                        <a:pt x="2886" y="322"/>
                        <a:pt x="2875" y="308"/>
                        <a:pt x="2852" y="282"/>
                      </a:cubicBezTo>
                      <a:cubicBezTo>
                        <a:pt x="2837" y="326"/>
                        <a:pt x="2830" y="348"/>
                        <a:pt x="2816" y="392"/>
                      </a:cubicBezTo>
                      <a:lnTo>
                        <a:pt x="2735" y="425"/>
                      </a:lnTo>
                      <a:cubicBezTo>
                        <a:pt x="2698" y="400"/>
                        <a:pt x="2679" y="388"/>
                        <a:pt x="2641" y="363"/>
                      </a:cubicBezTo>
                      <a:cubicBezTo>
                        <a:pt x="2625" y="382"/>
                        <a:pt x="2618" y="392"/>
                        <a:pt x="2602" y="411"/>
                      </a:cubicBezTo>
                      <a:cubicBezTo>
                        <a:pt x="2574" y="397"/>
                        <a:pt x="2559" y="390"/>
                        <a:pt x="2531" y="376"/>
                      </a:cubicBezTo>
                      <a:cubicBezTo>
                        <a:pt x="2527" y="353"/>
                        <a:pt x="2525" y="342"/>
                        <a:pt x="2521" y="319"/>
                      </a:cubicBezTo>
                      <a:cubicBezTo>
                        <a:pt x="2456" y="313"/>
                        <a:pt x="2423" y="310"/>
                        <a:pt x="2358" y="304"/>
                      </a:cubicBezTo>
                      <a:cubicBezTo>
                        <a:pt x="2318" y="269"/>
                        <a:pt x="2298" y="252"/>
                        <a:pt x="2259" y="217"/>
                      </a:cubicBezTo>
                      <a:cubicBezTo>
                        <a:pt x="2174" y="293"/>
                        <a:pt x="2089" y="368"/>
                        <a:pt x="2004" y="443"/>
                      </a:cubicBezTo>
                      <a:cubicBezTo>
                        <a:pt x="1990" y="490"/>
                        <a:pt x="1983" y="514"/>
                        <a:pt x="1969" y="561"/>
                      </a:cubicBezTo>
                      <a:cubicBezTo>
                        <a:pt x="1919" y="615"/>
                        <a:pt x="1893" y="642"/>
                        <a:pt x="1843" y="696"/>
                      </a:cubicBezTo>
                      <a:cubicBezTo>
                        <a:pt x="1849" y="755"/>
                        <a:pt x="1852" y="784"/>
                        <a:pt x="1859" y="842"/>
                      </a:cubicBezTo>
                      <a:cubicBezTo>
                        <a:pt x="1870" y="881"/>
                        <a:pt x="1876" y="901"/>
                        <a:pt x="1888" y="940"/>
                      </a:cubicBezTo>
                      <a:cubicBezTo>
                        <a:pt x="1915" y="981"/>
                        <a:pt x="1928" y="1003"/>
                        <a:pt x="1954" y="1048"/>
                      </a:cubicBezTo>
                      <a:cubicBezTo>
                        <a:pt x="1947" y="1106"/>
                        <a:pt x="1943" y="1135"/>
                        <a:pt x="1935" y="1193"/>
                      </a:cubicBezTo>
                      <a:cubicBezTo>
                        <a:pt x="1887" y="1202"/>
                        <a:pt x="1862" y="1207"/>
                        <a:pt x="1813" y="1216"/>
                      </a:cubicBezTo>
                      <a:cubicBezTo>
                        <a:pt x="1814" y="1186"/>
                        <a:pt x="1814" y="1171"/>
                        <a:pt x="1814" y="1140"/>
                      </a:cubicBezTo>
                      <a:cubicBezTo>
                        <a:pt x="1800" y="1101"/>
                        <a:pt x="1792" y="1082"/>
                        <a:pt x="1778" y="1043"/>
                      </a:cubicBezTo>
                      <a:cubicBezTo>
                        <a:pt x="1751" y="1026"/>
                        <a:pt x="1738" y="1017"/>
                        <a:pt x="1711" y="1000"/>
                      </a:cubicBezTo>
                      <a:cubicBezTo>
                        <a:pt x="1675" y="1016"/>
                        <a:pt x="1656" y="1023"/>
                        <a:pt x="1620" y="1039"/>
                      </a:cubicBezTo>
                      <a:cubicBezTo>
                        <a:pt x="1524" y="1053"/>
                        <a:pt x="1477" y="1060"/>
                        <a:pt x="1382" y="1074"/>
                      </a:cubicBezTo>
                      <a:cubicBezTo>
                        <a:pt x="1311" y="1067"/>
                        <a:pt x="1275" y="1064"/>
                        <a:pt x="1205" y="1057"/>
                      </a:cubicBezTo>
                      <a:cubicBezTo>
                        <a:pt x="1141" y="1033"/>
                        <a:pt x="1109" y="1020"/>
                        <a:pt x="1046" y="996"/>
                      </a:cubicBezTo>
                      <a:cubicBezTo>
                        <a:pt x="936" y="972"/>
                        <a:pt x="826" y="949"/>
                        <a:pt x="716" y="925"/>
                      </a:cubicBezTo>
                      <a:cubicBezTo>
                        <a:pt x="686" y="969"/>
                        <a:pt x="671" y="991"/>
                        <a:pt x="642" y="1035"/>
                      </a:cubicBezTo>
                      <a:cubicBezTo>
                        <a:pt x="592" y="1050"/>
                        <a:pt x="568" y="1057"/>
                        <a:pt x="519" y="1072"/>
                      </a:cubicBezTo>
                      <a:cubicBezTo>
                        <a:pt x="504" y="1112"/>
                        <a:pt x="496" y="1132"/>
                        <a:pt x="481" y="1171"/>
                      </a:cubicBezTo>
                      <a:cubicBezTo>
                        <a:pt x="500" y="1218"/>
                        <a:pt x="510" y="1241"/>
                        <a:pt x="529" y="1287"/>
                      </a:cubicBezTo>
                      <a:cubicBezTo>
                        <a:pt x="497" y="1303"/>
                        <a:pt x="481" y="1311"/>
                        <a:pt x="449" y="1327"/>
                      </a:cubicBezTo>
                      <a:cubicBezTo>
                        <a:pt x="449" y="1399"/>
                        <a:pt x="448" y="1435"/>
                        <a:pt x="447" y="1508"/>
                      </a:cubicBezTo>
                      <a:cubicBezTo>
                        <a:pt x="424" y="1588"/>
                        <a:pt x="413" y="1629"/>
                        <a:pt x="390" y="1709"/>
                      </a:cubicBezTo>
                      <a:lnTo>
                        <a:pt x="316" y="1680"/>
                      </a:lnTo>
                      <a:cubicBezTo>
                        <a:pt x="297" y="1689"/>
                        <a:pt x="287" y="1693"/>
                        <a:pt x="267" y="1702"/>
                      </a:cubicBezTo>
                      <a:cubicBezTo>
                        <a:pt x="279" y="1722"/>
                        <a:pt x="285" y="1733"/>
                        <a:pt x="297" y="1753"/>
                      </a:cubicBezTo>
                      <a:cubicBezTo>
                        <a:pt x="292" y="1790"/>
                        <a:pt x="289" y="1808"/>
                        <a:pt x="284" y="1844"/>
                      </a:cubicBezTo>
                      <a:cubicBezTo>
                        <a:pt x="310" y="1863"/>
                        <a:pt x="324" y="1873"/>
                        <a:pt x="351" y="1891"/>
                      </a:cubicBezTo>
                      <a:cubicBezTo>
                        <a:pt x="323" y="1904"/>
                        <a:pt x="310" y="1911"/>
                        <a:pt x="283" y="1924"/>
                      </a:cubicBezTo>
                      <a:cubicBezTo>
                        <a:pt x="233" y="1917"/>
                        <a:pt x="209" y="1913"/>
                        <a:pt x="160" y="1905"/>
                      </a:cubicBezTo>
                      <a:cubicBezTo>
                        <a:pt x="132" y="1923"/>
                        <a:pt x="119" y="1932"/>
                        <a:pt x="91" y="1950"/>
                      </a:cubicBezTo>
                      <a:cubicBezTo>
                        <a:pt x="91" y="2002"/>
                        <a:pt x="90" y="2027"/>
                        <a:pt x="89" y="2078"/>
                      </a:cubicBezTo>
                      <a:cubicBezTo>
                        <a:pt x="145" y="2125"/>
                        <a:pt x="173" y="2149"/>
                        <a:pt x="229" y="2196"/>
                      </a:cubicBezTo>
                      <a:cubicBezTo>
                        <a:pt x="158" y="2206"/>
                        <a:pt x="122" y="2211"/>
                        <a:pt x="50" y="2222"/>
                      </a:cubicBezTo>
                      <a:cubicBezTo>
                        <a:pt x="40" y="2248"/>
                        <a:pt x="35" y="2261"/>
                        <a:pt x="24" y="2287"/>
                      </a:cubicBezTo>
                      <a:cubicBezTo>
                        <a:pt x="24" y="2287"/>
                        <a:pt x="22" y="2408"/>
                        <a:pt x="53" y="2415"/>
                      </a:cubicBezTo>
                      <a:cubicBezTo>
                        <a:pt x="84" y="2423"/>
                        <a:pt x="139" y="2432"/>
                        <a:pt x="139" y="2432"/>
                      </a:cubicBezTo>
                      <a:cubicBezTo>
                        <a:pt x="139" y="2449"/>
                        <a:pt x="139" y="2457"/>
                        <a:pt x="138" y="2474"/>
                      </a:cubicBezTo>
                      <a:cubicBezTo>
                        <a:pt x="111" y="2485"/>
                        <a:pt x="97" y="2490"/>
                        <a:pt x="70" y="2500"/>
                      </a:cubicBezTo>
                      <a:cubicBezTo>
                        <a:pt x="45" y="2537"/>
                        <a:pt x="32" y="2556"/>
                        <a:pt x="7" y="2593"/>
                      </a:cubicBezTo>
                      <a:cubicBezTo>
                        <a:pt x="26" y="2630"/>
                        <a:pt x="35" y="2648"/>
                        <a:pt x="54" y="2685"/>
                      </a:cubicBezTo>
                      <a:lnTo>
                        <a:pt x="28" y="2755"/>
                      </a:lnTo>
                      <a:lnTo>
                        <a:pt x="46" y="2810"/>
                      </a:lnTo>
                      <a:cubicBezTo>
                        <a:pt x="27" y="2854"/>
                        <a:pt x="18" y="2876"/>
                        <a:pt x="0" y="2920"/>
                      </a:cubicBezTo>
                      <a:cubicBezTo>
                        <a:pt x="27" y="2926"/>
                        <a:pt x="41" y="2929"/>
                        <a:pt x="68" y="2936"/>
                      </a:cubicBezTo>
                      <a:cubicBezTo>
                        <a:pt x="74" y="2969"/>
                        <a:pt x="78" y="2986"/>
                        <a:pt x="84" y="3019"/>
                      </a:cubicBezTo>
                      <a:cubicBezTo>
                        <a:pt x="106" y="3037"/>
                        <a:pt x="117" y="3046"/>
                        <a:pt x="139" y="3064"/>
                      </a:cubicBezTo>
                      <a:cubicBezTo>
                        <a:pt x="131" y="3101"/>
                        <a:pt x="126" y="3120"/>
                        <a:pt x="118" y="3157"/>
                      </a:cubicBezTo>
                      <a:cubicBezTo>
                        <a:pt x="192" y="3135"/>
                        <a:pt x="230" y="3125"/>
                        <a:pt x="304" y="3103"/>
                      </a:cubicBezTo>
                      <a:cubicBezTo>
                        <a:pt x="334" y="3067"/>
                        <a:pt x="349" y="3049"/>
                        <a:pt x="380" y="3013"/>
                      </a:cubicBezTo>
                      <a:cubicBezTo>
                        <a:pt x="394" y="3026"/>
                        <a:pt x="401" y="3032"/>
                        <a:pt x="416" y="3045"/>
                      </a:cubicBezTo>
                      <a:cubicBezTo>
                        <a:pt x="390" y="3076"/>
                        <a:pt x="378" y="3092"/>
                        <a:pt x="353" y="3124"/>
                      </a:cubicBezTo>
                      <a:cubicBezTo>
                        <a:pt x="357" y="3155"/>
                        <a:pt x="359" y="3170"/>
                        <a:pt x="363" y="3201"/>
                      </a:cubicBezTo>
                      <a:cubicBezTo>
                        <a:pt x="354" y="3257"/>
                        <a:pt x="350" y="3285"/>
                        <a:pt x="341" y="3340"/>
                      </a:cubicBezTo>
                      <a:cubicBezTo>
                        <a:pt x="351" y="3367"/>
                        <a:pt x="355" y="3380"/>
                        <a:pt x="364" y="3406"/>
                      </a:cubicBezTo>
                      <a:cubicBezTo>
                        <a:pt x="386" y="3405"/>
                        <a:pt x="397" y="3405"/>
                        <a:pt x="420" y="3404"/>
                      </a:cubicBezTo>
                      <a:cubicBezTo>
                        <a:pt x="450" y="3359"/>
                        <a:pt x="465" y="3336"/>
                        <a:pt x="496" y="3291"/>
                      </a:cubicBezTo>
                      <a:cubicBezTo>
                        <a:pt x="528" y="3291"/>
                        <a:pt x="544" y="3291"/>
                        <a:pt x="576" y="3290"/>
                      </a:cubicBezTo>
                      <a:cubicBezTo>
                        <a:pt x="603" y="3285"/>
                        <a:pt x="616" y="3282"/>
                        <a:pt x="643" y="3277"/>
                      </a:cubicBezTo>
                      <a:cubicBezTo>
                        <a:pt x="665" y="3278"/>
                        <a:pt x="676" y="3279"/>
                        <a:pt x="698" y="3281"/>
                      </a:cubicBezTo>
                      <a:cubicBezTo>
                        <a:pt x="706" y="3255"/>
                        <a:pt x="710" y="3242"/>
                        <a:pt x="718" y="3217"/>
                      </a:cubicBezTo>
                      <a:cubicBezTo>
                        <a:pt x="743" y="3212"/>
                        <a:pt x="755" y="3209"/>
                        <a:pt x="780" y="3203"/>
                      </a:cubicBezTo>
                      <a:cubicBezTo>
                        <a:pt x="816" y="3210"/>
                        <a:pt x="835" y="3214"/>
                        <a:pt x="871" y="3221"/>
                      </a:cubicBezTo>
                      <a:cubicBezTo>
                        <a:pt x="885" y="3250"/>
                        <a:pt x="892" y="3265"/>
                        <a:pt x="906" y="3294"/>
                      </a:cubicBezTo>
                      <a:cubicBezTo>
                        <a:pt x="943" y="3285"/>
                        <a:pt x="961" y="3280"/>
                        <a:pt x="998" y="3271"/>
                      </a:cubicBezTo>
                      <a:cubicBezTo>
                        <a:pt x="1013" y="3288"/>
                        <a:pt x="1020" y="3297"/>
                        <a:pt x="1034" y="3314"/>
                      </a:cubicBezTo>
                      <a:cubicBezTo>
                        <a:pt x="1030" y="3347"/>
                        <a:pt x="1029" y="3363"/>
                        <a:pt x="1026" y="3396"/>
                      </a:cubicBezTo>
                      <a:cubicBezTo>
                        <a:pt x="1077" y="3409"/>
                        <a:pt x="1102" y="3415"/>
                        <a:pt x="1153" y="3428"/>
                      </a:cubicBezTo>
                      <a:cubicBezTo>
                        <a:pt x="1127" y="3473"/>
                        <a:pt x="1115" y="3496"/>
                        <a:pt x="1089" y="3541"/>
                      </a:cubicBezTo>
                      <a:cubicBezTo>
                        <a:pt x="1142" y="3568"/>
                        <a:pt x="1168" y="3581"/>
                        <a:pt x="1221" y="3608"/>
                      </a:cubicBezTo>
                      <a:cubicBezTo>
                        <a:pt x="1209" y="3624"/>
                        <a:pt x="1202" y="3632"/>
                        <a:pt x="1190" y="3647"/>
                      </a:cubicBezTo>
                      <a:cubicBezTo>
                        <a:pt x="1221" y="3659"/>
                        <a:pt x="1237" y="3664"/>
                        <a:pt x="1268" y="3676"/>
                      </a:cubicBezTo>
                      <a:cubicBezTo>
                        <a:pt x="1290" y="3661"/>
                        <a:pt x="1302" y="3654"/>
                        <a:pt x="1324" y="3639"/>
                      </a:cubicBezTo>
                      <a:cubicBezTo>
                        <a:pt x="1375" y="3638"/>
                        <a:pt x="1401" y="3637"/>
                        <a:pt x="1452" y="3636"/>
                      </a:cubicBezTo>
                      <a:cubicBezTo>
                        <a:pt x="1458" y="3667"/>
                        <a:pt x="1461" y="3683"/>
                        <a:pt x="1468" y="3713"/>
                      </a:cubicBezTo>
                      <a:cubicBezTo>
                        <a:pt x="1512" y="3709"/>
                        <a:pt x="1534" y="3708"/>
                        <a:pt x="1578" y="3704"/>
                      </a:cubicBezTo>
                      <a:cubicBezTo>
                        <a:pt x="1619" y="3690"/>
                        <a:pt x="1640" y="3684"/>
                        <a:pt x="1682" y="3670"/>
                      </a:cubicBezTo>
                      <a:cubicBezTo>
                        <a:pt x="1708" y="3677"/>
                        <a:pt x="1722" y="3680"/>
                        <a:pt x="1748" y="3687"/>
                      </a:cubicBezTo>
                      <a:cubicBezTo>
                        <a:pt x="1759" y="3671"/>
                        <a:pt x="1764" y="3663"/>
                        <a:pt x="1774" y="3648"/>
                      </a:cubicBezTo>
                      <a:cubicBezTo>
                        <a:pt x="1774" y="3627"/>
                        <a:pt x="1775" y="3616"/>
                        <a:pt x="1775" y="3595"/>
                      </a:cubicBezTo>
                      <a:cubicBezTo>
                        <a:pt x="1800" y="3580"/>
                        <a:pt x="1812" y="3573"/>
                        <a:pt x="1837" y="3558"/>
                      </a:cubicBezTo>
                      <a:cubicBezTo>
                        <a:pt x="1866" y="3560"/>
                        <a:pt x="1881" y="3561"/>
                        <a:pt x="1910" y="3564"/>
                      </a:cubicBezTo>
                      <a:cubicBezTo>
                        <a:pt x="1932" y="3542"/>
                        <a:pt x="1944" y="3531"/>
                        <a:pt x="1966" y="3509"/>
                      </a:cubicBezTo>
                      <a:cubicBezTo>
                        <a:pt x="1967" y="3485"/>
                        <a:pt x="1967" y="3474"/>
                        <a:pt x="1968" y="3450"/>
                      </a:cubicBezTo>
                      <a:cubicBezTo>
                        <a:pt x="1987" y="3440"/>
                        <a:pt x="1997" y="3434"/>
                        <a:pt x="2017" y="3424"/>
                      </a:cubicBezTo>
                      <a:cubicBezTo>
                        <a:pt x="2016" y="3389"/>
                        <a:pt x="2015" y="3371"/>
                        <a:pt x="2013" y="3335"/>
                      </a:cubicBezTo>
                      <a:cubicBezTo>
                        <a:pt x="2039" y="3292"/>
                        <a:pt x="2052" y="3271"/>
                        <a:pt x="2077" y="3227"/>
                      </a:cubicBezTo>
                      <a:cubicBezTo>
                        <a:pt x="2078" y="3192"/>
                        <a:pt x="2078" y="3174"/>
                        <a:pt x="2079" y="3138"/>
                      </a:cubicBezTo>
                      <a:cubicBezTo>
                        <a:pt x="2116" y="3117"/>
                        <a:pt x="2135" y="3107"/>
                        <a:pt x="2172" y="3085"/>
                      </a:cubicBezTo>
                      <a:cubicBezTo>
                        <a:pt x="2206" y="3088"/>
                        <a:pt x="2223" y="3089"/>
                        <a:pt x="2257" y="3091"/>
                      </a:cubicBezTo>
                      <a:cubicBezTo>
                        <a:pt x="2265" y="3042"/>
                        <a:pt x="2269" y="3017"/>
                        <a:pt x="2278" y="2968"/>
                      </a:cubicBezTo>
                      <a:cubicBezTo>
                        <a:pt x="2259" y="2930"/>
                        <a:pt x="2250" y="2912"/>
                        <a:pt x="2232" y="2874"/>
                      </a:cubicBezTo>
                      <a:cubicBezTo>
                        <a:pt x="2211" y="2837"/>
                        <a:pt x="2200" y="2818"/>
                        <a:pt x="2179" y="2781"/>
                      </a:cubicBezTo>
                      <a:cubicBezTo>
                        <a:pt x="2238" y="2758"/>
                        <a:pt x="2267" y="2747"/>
                        <a:pt x="2326" y="2725"/>
                      </a:cubicBezTo>
                      <a:cubicBezTo>
                        <a:pt x="2387" y="2734"/>
                        <a:pt x="2417" y="2739"/>
                        <a:pt x="2477" y="2748"/>
                      </a:cubicBezTo>
                      <a:cubicBezTo>
                        <a:pt x="2500" y="2735"/>
                        <a:pt x="2511" y="2728"/>
                        <a:pt x="2533" y="2715"/>
                      </a:cubicBezTo>
                      <a:cubicBezTo>
                        <a:pt x="2514" y="2680"/>
                        <a:pt x="2505" y="2663"/>
                        <a:pt x="2486" y="2627"/>
                      </a:cubicBezTo>
                      <a:cubicBezTo>
                        <a:pt x="2487" y="2601"/>
                        <a:pt x="2487" y="2588"/>
                        <a:pt x="2488" y="2561"/>
                      </a:cubicBezTo>
                      <a:cubicBezTo>
                        <a:pt x="2520" y="2541"/>
                        <a:pt x="2535" y="2532"/>
                        <a:pt x="2567" y="2512"/>
                      </a:cubicBezTo>
                      <a:cubicBezTo>
                        <a:pt x="2600" y="2480"/>
                        <a:pt x="2616" y="2464"/>
                        <a:pt x="2648" y="2433"/>
                      </a:cubicBezTo>
                      <a:cubicBezTo>
                        <a:pt x="2670" y="2434"/>
                        <a:pt x="2681" y="2435"/>
                        <a:pt x="2703" y="2436"/>
                      </a:cubicBezTo>
                      <a:cubicBezTo>
                        <a:pt x="2729" y="2451"/>
                        <a:pt x="2742" y="2458"/>
                        <a:pt x="2769" y="2472"/>
                      </a:cubicBezTo>
                      <a:cubicBezTo>
                        <a:pt x="2776" y="2448"/>
                        <a:pt x="2780" y="2436"/>
                        <a:pt x="2788" y="2412"/>
                      </a:cubicBezTo>
                      <a:cubicBezTo>
                        <a:pt x="2769" y="2389"/>
                        <a:pt x="2760" y="2377"/>
                        <a:pt x="2741" y="2354"/>
                      </a:cubicBezTo>
                      <a:cubicBezTo>
                        <a:pt x="2724" y="2316"/>
                        <a:pt x="2716" y="2297"/>
                        <a:pt x="2700" y="2259"/>
                      </a:cubicBezTo>
                      <a:cubicBezTo>
                        <a:pt x="2745" y="2196"/>
                        <a:pt x="2767" y="2164"/>
                        <a:pt x="2812" y="2101"/>
                      </a:cubicBezTo>
                      <a:cubicBezTo>
                        <a:pt x="2838" y="2115"/>
                        <a:pt x="2852" y="2122"/>
                        <a:pt x="2878" y="2137"/>
                      </a:cubicBezTo>
                      <a:cubicBezTo>
                        <a:pt x="2900" y="2106"/>
                        <a:pt x="2912" y="2091"/>
                        <a:pt x="2934" y="2060"/>
                      </a:cubicBezTo>
                      <a:cubicBezTo>
                        <a:pt x="2905" y="2029"/>
                        <a:pt x="2891" y="2013"/>
                        <a:pt x="2862" y="1981"/>
                      </a:cubicBezTo>
                      <a:cubicBezTo>
                        <a:pt x="2831" y="1957"/>
                        <a:pt x="2815" y="1945"/>
                        <a:pt x="2784" y="1920"/>
                      </a:cubicBezTo>
                      <a:cubicBezTo>
                        <a:pt x="2813" y="1917"/>
                        <a:pt x="2828" y="1916"/>
                        <a:pt x="2857" y="1913"/>
                      </a:cubicBezTo>
                      <a:cubicBezTo>
                        <a:pt x="2875" y="1884"/>
                        <a:pt x="2883" y="1870"/>
                        <a:pt x="2901" y="1841"/>
                      </a:cubicBezTo>
                      <a:cubicBezTo>
                        <a:pt x="2891" y="1806"/>
                        <a:pt x="2887" y="1788"/>
                        <a:pt x="2878" y="1753"/>
                      </a:cubicBezTo>
                    </a:path>
                  </a:pathLst>
                </a:custGeom>
                <a:solidFill>
                  <a:srgbClr val="FF9933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" name="żuromiński"/>
                <p:cNvSpPr>
                  <a:spLocks/>
                </p:cNvSpPr>
                <p:nvPr/>
              </p:nvSpPr>
              <p:spPr bwMode="auto">
                <a:xfrm>
                  <a:off x="829172" y="840444"/>
                  <a:ext cx="840444" cy="1036767"/>
                </a:xfrm>
                <a:custGeom>
                  <a:avLst/>
                  <a:gdLst>
                    <a:gd name="T0" fmla="*/ 2071 w 2623"/>
                    <a:gd name="T1" fmla="*/ 1698 h 3234"/>
                    <a:gd name="T2" fmla="*/ 2276 w 2623"/>
                    <a:gd name="T3" fmla="*/ 1607 h 3234"/>
                    <a:gd name="T4" fmla="*/ 2138 w 2623"/>
                    <a:gd name="T5" fmla="*/ 1361 h 3234"/>
                    <a:gd name="T6" fmla="*/ 2330 w 2623"/>
                    <a:gd name="T7" fmla="*/ 1335 h 3234"/>
                    <a:gd name="T8" fmla="*/ 2331 w 2623"/>
                    <a:gd name="T9" fmla="*/ 1255 h 3234"/>
                    <a:gd name="T10" fmla="*/ 2314 w 2623"/>
                    <a:gd name="T11" fmla="*/ 1113 h 3234"/>
                    <a:gd name="T12" fmla="*/ 2437 w 2623"/>
                    <a:gd name="T13" fmla="*/ 1120 h 3234"/>
                    <a:gd name="T14" fmla="*/ 2496 w 2623"/>
                    <a:gd name="T15" fmla="*/ 738 h 3234"/>
                    <a:gd name="T16" fmla="*/ 2528 w 2623"/>
                    <a:gd name="T17" fmla="*/ 582 h 3234"/>
                    <a:gd name="T18" fmla="*/ 2339 w 2623"/>
                    <a:gd name="T19" fmla="*/ 375 h 3234"/>
                    <a:gd name="T20" fmla="*/ 2117 w 2623"/>
                    <a:gd name="T21" fmla="*/ 464 h 3234"/>
                    <a:gd name="T22" fmla="*/ 1968 w 2623"/>
                    <a:gd name="T23" fmla="*/ 507 h 3234"/>
                    <a:gd name="T24" fmla="*/ 1684 w 2623"/>
                    <a:gd name="T25" fmla="*/ 486 h 3234"/>
                    <a:gd name="T26" fmla="*/ 1505 w 2623"/>
                    <a:gd name="T27" fmla="*/ 376 h 3234"/>
                    <a:gd name="T28" fmla="*/ 1407 w 2623"/>
                    <a:gd name="T29" fmla="*/ 276 h 3234"/>
                    <a:gd name="T30" fmla="*/ 1454 w 2623"/>
                    <a:gd name="T31" fmla="*/ 29 h 3234"/>
                    <a:gd name="T32" fmla="*/ 1247 w 2623"/>
                    <a:gd name="T33" fmla="*/ 93 h 3234"/>
                    <a:gd name="T34" fmla="*/ 1021 w 2623"/>
                    <a:gd name="T35" fmla="*/ 296 h 3234"/>
                    <a:gd name="T36" fmla="*/ 1075 w 2623"/>
                    <a:gd name="T37" fmla="*/ 583 h 3234"/>
                    <a:gd name="T38" fmla="*/ 487 w 2623"/>
                    <a:gd name="T39" fmla="*/ 565 h 3234"/>
                    <a:gd name="T40" fmla="*/ 410 w 2623"/>
                    <a:gd name="T41" fmla="*/ 713 h 3234"/>
                    <a:gd name="T42" fmla="*/ 247 w 2623"/>
                    <a:gd name="T43" fmla="*/ 707 h 3234"/>
                    <a:gd name="T44" fmla="*/ 176 w 2623"/>
                    <a:gd name="T45" fmla="*/ 836 h 3234"/>
                    <a:gd name="T46" fmla="*/ 0 w 2623"/>
                    <a:gd name="T47" fmla="*/ 793 h 3234"/>
                    <a:gd name="T48" fmla="*/ 79 w 2623"/>
                    <a:gd name="T49" fmla="*/ 1050 h 3234"/>
                    <a:gd name="T50" fmla="*/ 166 w 2623"/>
                    <a:gd name="T51" fmla="*/ 1127 h 3234"/>
                    <a:gd name="T52" fmla="*/ 93 w 2623"/>
                    <a:gd name="T53" fmla="*/ 1406 h 3234"/>
                    <a:gd name="T54" fmla="*/ 267 w 2623"/>
                    <a:gd name="T55" fmla="*/ 1563 h 3234"/>
                    <a:gd name="T56" fmla="*/ 207 w 2623"/>
                    <a:gd name="T57" fmla="*/ 1796 h 3234"/>
                    <a:gd name="T58" fmla="*/ 242 w 2623"/>
                    <a:gd name="T59" fmla="*/ 1941 h 3234"/>
                    <a:gd name="T60" fmla="*/ 310 w 2623"/>
                    <a:gd name="T61" fmla="*/ 2038 h 3234"/>
                    <a:gd name="T62" fmla="*/ 379 w 2623"/>
                    <a:gd name="T63" fmla="*/ 2041 h 3234"/>
                    <a:gd name="T64" fmla="*/ 704 w 2623"/>
                    <a:gd name="T65" fmla="*/ 2094 h 3234"/>
                    <a:gd name="T66" fmla="*/ 919 w 2623"/>
                    <a:gd name="T67" fmla="*/ 2316 h 3234"/>
                    <a:gd name="T68" fmla="*/ 923 w 2623"/>
                    <a:gd name="T69" fmla="*/ 2411 h 3234"/>
                    <a:gd name="T70" fmla="*/ 1127 w 2623"/>
                    <a:gd name="T71" fmla="*/ 2479 h 3234"/>
                    <a:gd name="T72" fmla="*/ 1269 w 2623"/>
                    <a:gd name="T73" fmla="*/ 2556 h 3234"/>
                    <a:gd name="T74" fmla="*/ 1535 w 2623"/>
                    <a:gd name="T75" fmla="*/ 2581 h 3234"/>
                    <a:gd name="T76" fmla="*/ 1647 w 2623"/>
                    <a:gd name="T77" fmla="*/ 2832 h 3234"/>
                    <a:gd name="T78" fmla="*/ 1650 w 2623"/>
                    <a:gd name="T79" fmla="*/ 2960 h 3234"/>
                    <a:gd name="T80" fmla="*/ 1675 w 2623"/>
                    <a:gd name="T81" fmla="*/ 3187 h 3234"/>
                    <a:gd name="T82" fmla="*/ 1823 w 2623"/>
                    <a:gd name="T83" fmla="*/ 3207 h 3234"/>
                    <a:gd name="T84" fmla="*/ 1958 w 2623"/>
                    <a:gd name="T85" fmla="*/ 3012 h 3234"/>
                    <a:gd name="T86" fmla="*/ 1992 w 2623"/>
                    <a:gd name="T87" fmla="*/ 3095 h 3234"/>
                    <a:gd name="T88" fmla="*/ 1995 w 2623"/>
                    <a:gd name="T89" fmla="*/ 3234 h 3234"/>
                    <a:gd name="T90" fmla="*/ 2175 w 2623"/>
                    <a:gd name="T91" fmla="*/ 3152 h 3234"/>
                    <a:gd name="T92" fmla="*/ 2293 w 2623"/>
                    <a:gd name="T93" fmla="*/ 3136 h 3234"/>
                    <a:gd name="T94" fmla="*/ 2474 w 2623"/>
                    <a:gd name="T95" fmla="*/ 3217 h 3234"/>
                    <a:gd name="T96" fmla="*/ 2567 w 2623"/>
                    <a:gd name="T97" fmla="*/ 2979 h 3234"/>
                    <a:gd name="T98" fmla="*/ 2618 w 2623"/>
                    <a:gd name="T99" fmla="*/ 2877 h 3234"/>
                    <a:gd name="T100" fmla="*/ 2621 w 2623"/>
                    <a:gd name="T101" fmla="*/ 2778 h 3234"/>
                    <a:gd name="T102" fmla="*/ 2543 w 2623"/>
                    <a:gd name="T103" fmla="*/ 2702 h 3234"/>
                    <a:gd name="T104" fmla="*/ 2411 w 2623"/>
                    <a:gd name="T105" fmla="*/ 2817 h 3234"/>
                    <a:gd name="T106" fmla="*/ 2410 w 2623"/>
                    <a:gd name="T107" fmla="*/ 2612 h 3234"/>
                    <a:gd name="T108" fmla="*/ 2463 w 2623"/>
                    <a:gd name="T109" fmla="*/ 2456 h 3234"/>
                    <a:gd name="T110" fmla="*/ 2351 w 2623"/>
                    <a:gd name="T111" fmla="*/ 2514 h 3234"/>
                    <a:gd name="T112" fmla="*/ 2186 w 2623"/>
                    <a:gd name="T113" fmla="*/ 2475 h 3234"/>
                    <a:gd name="T114" fmla="*/ 2115 w 2623"/>
                    <a:gd name="T115" fmla="*/ 2347 h 3234"/>
                    <a:gd name="T116" fmla="*/ 2093 w 2623"/>
                    <a:gd name="T117" fmla="*/ 2221 h 3234"/>
                    <a:gd name="T118" fmla="*/ 2101 w 2623"/>
                    <a:gd name="T119" fmla="*/ 2096 h 3234"/>
                    <a:gd name="T120" fmla="*/ 2117 w 2623"/>
                    <a:gd name="T121" fmla="*/ 1911 h 3234"/>
                    <a:gd name="T122" fmla="*/ 2186 w 2623"/>
                    <a:gd name="T123" fmla="*/ 1843 h 3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623" h="3234">
                      <a:moveTo>
                        <a:pt x="2100" y="1826"/>
                      </a:moveTo>
                      <a:cubicBezTo>
                        <a:pt x="2069" y="1819"/>
                        <a:pt x="2071" y="1698"/>
                        <a:pt x="2071" y="1698"/>
                      </a:cubicBezTo>
                      <a:cubicBezTo>
                        <a:pt x="2082" y="1672"/>
                        <a:pt x="2087" y="1659"/>
                        <a:pt x="2097" y="1633"/>
                      </a:cubicBezTo>
                      <a:cubicBezTo>
                        <a:pt x="2169" y="1622"/>
                        <a:pt x="2205" y="1617"/>
                        <a:pt x="2276" y="1607"/>
                      </a:cubicBezTo>
                      <a:cubicBezTo>
                        <a:pt x="2220" y="1560"/>
                        <a:pt x="2192" y="1536"/>
                        <a:pt x="2136" y="1489"/>
                      </a:cubicBezTo>
                      <a:cubicBezTo>
                        <a:pt x="2137" y="1438"/>
                        <a:pt x="2138" y="1413"/>
                        <a:pt x="2138" y="1361"/>
                      </a:cubicBezTo>
                      <a:cubicBezTo>
                        <a:pt x="2166" y="1343"/>
                        <a:pt x="2179" y="1334"/>
                        <a:pt x="2207" y="1316"/>
                      </a:cubicBezTo>
                      <a:cubicBezTo>
                        <a:pt x="2256" y="1324"/>
                        <a:pt x="2280" y="1328"/>
                        <a:pt x="2330" y="1335"/>
                      </a:cubicBezTo>
                      <a:cubicBezTo>
                        <a:pt x="2357" y="1322"/>
                        <a:pt x="2370" y="1315"/>
                        <a:pt x="2398" y="1302"/>
                      </a:cubicBezTo>
                      <a:cubicBezTo>
                        <a:pt x="2371" y="1284"/>
                        <a:pt x="2357" y="1274"/>
                        <a:pt x="2331" y="1255"/>
                      </a:cubicBezTo>
                      <a:cubicBezTo>
                        <a:pt x="2336" y="1219"/>
                        <a:pt x="2339" y="1201"/>
                        <a:pt x="2344" y="1164"/>
                      </a:cubicBezTo>
                      <a:cubicBezTo>
                        <a:pt x="2332" y="1144"/>
                        <a:pt x="2326" y="1133"/>
                        <a:pt x="2314" y="1113"/>
                      </a:cubicBezTo>
                      <a:cubicBezTo>
                        <a:pt x="2334" y="1104"/>
                        <a:pt x="2344" y="1100"/>
                        <a:pt x="2363" y="1091"/>
                      </a:cubicBezTo>
                      <a:lnTo>
                        <a:pt x="2437" y="1120"/>
                      </a:lnTo>
                      <a:cubicBezTo>
                        <a:pt x="2460" y="1040"/>
                        <a:pt x="2471" y="999"/>
                        <a:pt x="2494" y="919"/>
                      </a:cubicBezTo>
                      <a:cubicBezTo>
                        <a:pt x="2495" y="846"/>
                        <a:pt x="2496" y="810"/>
                        <a:pt x="2496" y="738"/>
                      </a:cubicBezTo>
                      <a:cubicBezTo>
                        <a:pt x="2528" y="722"/>
                        <a:pt x="2544" y="714"/>
                        <a:pt x="2576" y="698"/>
                      </a:cubicBezTo>
                      <a:cubicBezTo>
                        <a:pt x="2557" y="652"/>
                        <a:pt x="2547" y="629"/>
                        <a:pt x="2528" y="582"/>
                      </a:cubicBezTo>
                      <a:cubicBezTo>
                        <a:pt x="2504" y="518"/>
                        <a:pt x="2492" y="485"/>
                        <a:pt x="2468" y="421"/>
                      </a:cubicBezTo>
                      <a:cubicBezTo>
                        <a:pt x="2416" y="403"/>
                        <a:pt x="2390" y="393"/>
                        <a:pt x="2339" y="375"/>
                      </a:cubicBezTo>
                      <a:cubicBezTo>
                        <a:pt x="2307" y="396"/>
                        <a:pt x="2291" y="407"/>
                        <a:pt x="2259" y="428"/>
                      </a:cubicBezTo>
                      <a:cubicBezTo>
                        <a:pt x="2202" y="443"/>
                        <a:pt x="2174" y="450"/>
                        <a:pt x="2117" y="464"/>
                      </a:cubicBezTo>
                      <a:cubicBezTo>
                        <a:pt x="2084" y="513"/>
                        <a:pt x="2068" y="538"/>
                        <a:pt x="2036" y="586"/>
                      </a:cubicBezTo>
                      <a:cubicBezTo>
                        <a:pt x="2009" y="555"/>
                        <a:pt x="1995" y="539"/>
                        <a:pt x="1968" y="507"/>
                      </a:cubicBezTo>
                      <a:cubicBezTo>
                        <a:pt x="1877" y="527"/>
                        <a:pt x="1831" y="538"/>
                        <a:pt x="1739" y="558"/>
                      </a:cubicBezTo>
                      <a:cubicBezTo>
                        <a:pt x="1717" y="529"/>
                        <a:pt x="1706" y="515"/>
                        <a:pt x="1684" y="486"/>
                      </a:cubicBezTo>
                      <a:cubicBezTo>
                        <a:pt x="1670" y="457"/>
                        <a:pt x="1662" y="443"/>
                        <a:pt x="1648" y="414"/>
                      </a:cubicBezTo>
                      <a:cubicBezTo>
                        <a:pt x="1591" y="399"/>
                        <a:pt x="1562" y="391"/>
                        <a:pt x="1505" y="376"/>
                      </a:cubicBezTo>
                      <a:cubicBezTo>
                        <a:pt x="1503" y="355"/>
                        <a:pt x="1502" y="345"/>
                        <a:pt x="1499" y="325"/>
                      </a:cubicBezTo>
                      <a:cubicBezTo>
                        <a:pt x="1462" y="305"/>
                        <a:pt x="1444" y="295"/>
                        <a:pt x="1407" y="276"/>
                      </a:cubicBezTo>
                      <a:cubicBezTo>
                        <a:pt x="1419" y="225"/>
                        <a:pt x="1426" y="207"/>
                        <a:pt x="1439" y="163"/>
                      </a:cubicBezTo>
                      <a:cubicBezTo>
                        <a:pt x="1444" y="110"/>
                        <a:pt x="1447" y="83"/>
                        <a:pt x="1454" y="29"/>
                      </a:cubicBezTo>
                      <a:cubicBezTo>
                        <a:pt x="1397" y="17"/>
                        <a:pt x="1368" y="11"/>
                        <a:pt x="1311" y="0"/>
                      </a:cubicBezTo>
                      <a:cubicBezTo>
                        <a:pt x="1286" y="37"/>
                        <a:pt x="1273" y="56"/>
                        <a:pt x="1247" y="93"/>
                      </a:cubicBezTo>
                      <a:cubicBezTo>
                        <a:pt x="1182" y="126"/>
                        <a:pt x="1149" y="142"/>
                        <a:pt x="1084" y="174"/>
                      </a:cubicBezTo>
                      <a:cubicBezTo>
                        <a:pt x="1059" y="219"/>
                        <a:pt x="1046" y="244"/>
                        <a:pt x="1021" y="296"/>
                      </a:cubicBezTo>
                      <a:cubicBezTo>
                        <a:pt x="1045" y="379"/>
                        <a:pt x="1058" y="420"/>
                        <a:pt x="1082" y="501"/>
                      </a:cubicBezTo>
                      <a:cubicBezTo>
                        <a:pt x="1079" y="534"/>
                        <a:pt x="1078" y="550"/>
                        <a:pt x="1075" y="583"/>
                      </a:cubicBezTo>
                      <a:cubicBezTo>
                        <a:pt x="969" y="536"/>
                        <a:pt x="863" y="490"/>
                        <a:pt x="758" y="444"/>
                      </a:cubicBezTo>
                      <a:cubicBezTo>
                        <a:pt x="650" y="492"/>
                        <a:pt x="596" y="517"/>
                        <a:pt x="487" y="565"/>
                      </a:cubicBezTo>
                      <a:cubicBezTo>
                        <a:pt x="457" y="590"/>
                        <a:pt x="442" y="602"/>
                        <a:pt x="411" y="626"/>
                      </a:cubicBezTo>
                      <a:cubicBezTo>
                        <a:pt x="411" y="661"/>
                        <a:pt x="411" y="678"/>
                        <a:pt x="410" y="713"/>
                      </a:cubicBezTo>
                      <a:cubicBezTo>
                        <a:pt x="380" y="722"/>
                        <a:pt x="365" y="727"/>
                        <a:pt x="335" y="736"/>
                      </a:cubicBezTo>
                      <a:cubicBezTo>
                        <a:pt x="299" y="724"/>
                        <a:pt x="282" y="719"/>
                        <a:pt x="247" y="707"/>
                      </a:cubicBezTo>
                      <a:cubicBezTo>
                        <a:pt x="249" y="733"/>
                        <a:pt x="250" y="745"/>
                        <a:pt x="252" y="770"/>
                      </a:cubicBezTo>
                      <a:cubicBezTo>
                        <a:pt x="222" y="797"/>
                        <a:pt x="207" y="810"/>
                        <a:pt x="176" y="836"/>
                      </a:cubicBezTo>
                      <a:cubicBezTo>
                        <a:pt x="138" y="818"/>
                        <a:pt x="120" y="808"/>
                        <a:pt x="82" y="789"/>
                      </a:cubicBezTo>
                      <a:cubicBezTo>
                        <a:pt x="49" y="791"/>
                        <a:pt x="33" y="792"/>
                        <a:pt x="0" y="793"/>
                      </a:cubicBezTo>
                      <a:cubicBezTo>
                        <a:pt x="2" y="851"/>
                        <a:pt x="3" y="879"/>
                        <a:pt x="4" y="936"/>
                      </a:cubicBezTo>
                      <a:cubicBezTo>
                        <a:pt x="34" y="982"/>
                        <a:pt x="49" y="1005"/>
                        <a:pt x="79" y="1050"/>
                      </a:cubicBezTo>
                      <a:cubicBezTo>
                        <a:pt x="79" y="1075"/>
                        <a:pt x="78" y="1087"/>
                        <a:pt x="78" y="1111"/>
                      </a:cubicBezTo>
                      <a:cubicBezTo>
                        <a:pt x="113" y="1117"/>
                        <a:pt x="131" y="1120"/>
                        <a:pt x="166" y="1127"/>
                      </a:cubicBezTo>
                      <a:cubicBezTo>
                        <a:pt x="120" y="1155"/>
                        <a:pt x="98" y="1169"/>
                        <a:pt x="52" y="1197"/>
                      </a:cubicBezTo>
                      <a:cubicBezTo>
                        <a:pt x="68" y="1281"/>
                        <a:pt x="76" y="1322"/>
                        <a:pt x="93" y="1406"/>
                      </a:cubicBezTo>
                      <a:cubicBezTo>
                        <a:pt x="141" y="1407"/>
                        <a:pt x="165" y="1408"/>
                        <a:pt x="213" y="1409"/>
                      </a:cubicBezTo>
                      <a:cubicBezTo>
                        <a:pt x="235" y="1471"/>
                        <a:pt x="245" y="1502"/>
                        <a:pt x="267" y="1563"/>
                      </a:cubicBezTo>
                      <a:cubicBezTo>
                        <a:pt x="259" y="1587"/>
                        <a:pt x="255" y="1599"/>
                        <a:pt x="247" y="1623"/>
                      </a:cubicBezTo>
                      <a:cubicBezTo>
                        <a:pt x="231" y="1692"/>
                        <a:pt x="223" y="1727"/>
                        <a:pt x="207" y="1796"/>
                      </a:cubicBezTo>
                      <a:cubicBezTo>
                        <a:pt x="186" y="1817"/>
                        <a:pt x="176" y="1827"/>
                        <a:pt x="155" y="1848"/>
                      </a:cubicBezTo>
                      <a:cubicBezTo>
                        <a:pt x="190" y="1885"/>
                        <a:pt x="207" y="1904"/>
                        <a:pt x="242" y="1941"/>
                      </a:cubicBezTo>
                      <a:cubicBezTo>
                        <a:pt x="228" y="1995"/>
                        <a:pt x="222" y="2022"/>
                        <a:pt x="208" y="2077"/>
                      </a:cubicBezTo>
                      <a:cubicBezTo>
                        <a:pt x="249" y="2061"/>
                        <a:pt x="269" y="2054"/>
                        <a:pt x="310" y="2038"/>
                      </a:cubicBezTo>
                      <a:cubicBezTo>
                        <a:pt x="328" y="1996"/>
                        <a:pt x="337" y="1975"/>
                        <a:pt x="356" y="1933"/>
                      </a:cubicBezTo>
                      <a:cubicBezTo>
                        <a:pt x="365" y="1976"/>
                        <a:pt x="369" y="1997"/>
                        <a:pt x="379" y="2041"/>
                      </a:cubicBezTo>
                      <a:cubicBezTo>
                        <a:pt x="444" y="2033"/>
                        <a:pt x="477" y="2030"/>
                        <a:pt x="542" y="2023"/>
                      </a:cubicBezTo>
                      <a:cubicBezTo>
                        <a:pt x="607" y="2051"/>
                        <a:pt x="640" y="2066"/>
                        <a:pt x="704" y="2094"/>
                      </a:cubicBezTo>
                      <a:cubicBezTo>
                        <a:pt x="745" y="2163"/>
                        <a:pt x="766" y="2197"/>
                        <a:pt x="807" y="2264"/>
                      </a:cubicBezTo>
                      <a:cubicBezTo>
                        <a:pt x="852" y="2285"/>
                        <a:pt x="874" y="2296"/>
                        <a:pt x="919" y="2316"/>
                      </a:cubicBezTo>
                      <a:cubicBezTo>
                        <a:pt x="934" y="2317"/>
                        <a:pt x="941" y="2317"/>
                        <a:pt x="956" y="2318"/>
                      </a:cubicBezTo>
                      <a:cubicBezTo>
                        <a:pt x="943" y="2355"/>
                        <a:pt x="936" y="2374"/>
                        <a:pt x="923" y="2411"/>
                      </a:cubicBezTo>
                      <a:cubicBezTo>
                        <a:pt x="973" y="2418"/>
                        <a:pt x="998" y="2421"/>
                        <a:pt x="1047" y="2428"/>
                      </a:cubicBezTo>
                      <a:cubicBezTo>
                        <a:pt x="1079" y="2448"/>
                        <a:pt x="1095" y="2458"/>
                        <a:pt x="1127" y="2479"/>
                      </a:cubicBezTo>
                      <a:cubicBezTo>
                        <a:pt x="1149" y="2508"/>
                        <a:pt x="1160" y="2522"/>
                        <a:pt x="1182" y="2552"/>
                      </a:cubicBezTo>
                      <a:cubicBezTo>
                        <a:pt x="1217" y="2553"/>
                        <a:pt x="1234" y="2554"/>
                        <a:pt x="1269" y="2556"/>
                      </a:cubicBezTo>
                      <a:cubicBezTo>
                        <a:pt x="1287" y="2533"/>
                        <a:pt x="1296" y="2522"/>
                        <a:pt x="1313" y="2499"/>
                      </a:cubicBezTo>
                      <a:cubicBezTo>
                        <a:pt x="1402" y="2532"/>
                        <a:pt x="1447" y="2548"/>
                        <a:pt x="1535" y="2581"/>
                      </a:cubicBezTo>
                      <a:cubicBezTo>
                        <a:pt x="1598" y="2640"/>
                        <a:pt x="1630" y="2670"/>
                        <a:pt x="1693" y="2729"/>
                      </a:cubicBezTo>
                      <a:cubicBezTo>
                        <a:pt x="1674" y="2771"/>
                        <a:pt x="1665" y="2791"/>
                        <a:pt x="1647" y="2832"/>
                      </a:cubicBezTo>
                      <a:cubicBezTo>
                        <a:pt x="1654" y="2858"/>
                        <a:pt x="1657" y="2871"/>
                        <a:pt x="1664" y="2897"/>
                      </a:cubicBezTo>
                      <a:cubicBezTo>
                        <a:pt x="1658" y="2922"/>
                        <a:pt x="1656" y="2935"/>
                        <a:pt x="1650" y="2960"/>
                      </a:cubicBezTo>
                      <a:cubicBezTo>
                        <a:pt x="1679" y="2994"/>
                        <a:pt x="1693" y="3011"/>
                        <a:pt x="1722" y="3045"/>
                      </a:cubicBezTo>
                      <a:cubicBezTo>
                        <a:pt x="1703" y="3102"/>
                        <a:pt x="1694" y="3131"/>
                        <a:pt x="1675" y="3187"/>
                      </a:cubicBezTo>
                      <a:cubicBezTo>
                        <a:pt x="1715" y="3190"/>
                        <a:pt x="1735" y="3191"/>
                        <a:pt x="1774" y="3193"/>
                      </a:cubicBezTo>
                      <a:cubicBezTo>
                        <a:pt x="1794" y="3199"/>
                        <a:pt x="1803" y="3201"/>
                        <a:pt x="1823" y="3207"/>
                      </a:cubicBezTo>
                      <a:cubicBezTo>
                        <a:pt x="1842" y="3127"/>
                        <a:pt x="1852" y="3087"/>
                        <a:pt x="1871" y="3007"/>
                      </a:cubicBezTo>
                      <a:cubicBezTo>
                        <a:pt x="1906" y="3009"/>
                        <a:pt x="1923" y="3010"/>
                        <a:pt x="1958" y="3012"/>
                      </a:cubicBezTo>
                      <a:cubicBezTo>
                        <a:pt x="1942" y="3034"/>
                        <a:pt x="1934" y="3046"/>
                        <a:pt x="1919" y="3068"/>
                      </a:cubicBezTo>
                      <a:cubicBezTo>
                        <a:pt x="1948" y="3079"/>
                        <a:pt x="1963" y="3084"/>
                        <a:pt x="1992" y="3095"/>
                      </a:cubicBezTo>
                      <a:cubicBezTo>
                        <a:pt x="1979" y="3118"/>
                        <a:pt x="1973" y="3129"/>
                        <a:pt x="1960" y="3151"/>
                      </a:cubicBezTo>
                      <a:cubicBezTo>
                        <a:pt x="1974" y="3185"/>
                        <a:pt x="1981" y="3201"/>
                        <a:pt x="1995" y="3234"/>
                      </a:cubicBezTo>
                      <a:cubicBezTo>
                        <a:pt x="2030" y="3199"/>
                        <a:pt x="2048" y="3182"/>
                        <a:pt x="2083" y="3147"/>
                      </a:cubicBezTo>
                      <a:cubicBezTo>
                        <a:pt x="2120" y="3149"/>
                        <a:pt x="2139" y="3150"/>
                        <a:pt x="2175" y="3152"/>
                      </a:cubicBezTo>
                      <a:cubicBezTo>
                        <a:pt x="2195" y="3163"/>
                        <a:pt x="2205" y="3168"/>
                        <a:pt x="2224" y="3178"/>
                      </a:cubicBezTo>
                      <a:cubicBezTo>
                        <a:pt x="2251" y="3162"/>
                        <a:pt x="2265" y="3153"/>
                        <a:pt x="2293" y="3136"/>
                      </a:cubicBezTo>
                      <a:cubicBezTo>
                        <a:pt x="2327" y="3150"/>
                        <a:pt x="2344" y="3157"/>
                        <a:pt x="2378" y="3170"/>
                      </a:cubicBezTo>
                      <a:cubicBezTo>
                        <a:pt x="2416" y="3189"/>
                        <a:pt x="2436" y="3198"/>
                        <a:pt x="2474" y="3217"/>
                      </a:cubicBezTo>
                      <a:cubicBezTo>
                        <a:pt x="2531" y="3133"/>
                        <a:pt x="2559" y="3090"/>
                        <a:pt x="2615" y="3005"/>
                      </a:cubicBezTo>
                      <a:cubicBezTo>
                        <a:pt x="2596" y="2995"/>
                        <a:pt x="2586" y="2989"/>
                        <a:pt x="2567" y="2979"/>
                      </a:cubicBezTo>
                      <a:cubicBezTo>
                        <a:pt x="2587" y="2961"/>
                        <a:pt x="2597" y="2953"/>
                        <a:pt x="2617" y="2935"/>
                      </a:cubicBezTo>
                      <a:cubicBezTo>
                        <a:pt x="2617" y="2912"/>
                        <a:pt x="2618" y="2900"/>
                        <a:pt x="2618" y="2877"/>
                      </a:cubicBezTo>
                      <a:cubicBezTo>
                        <a:pt x="2601" y="2867"/>
                        <a:pt x="2593" y="2861"/>
                        <a:pt x="2576" y="2851"/>
                      </a:cubicBezTo>
                      <a:cubicBezTo>
                        <a:pt x="2594" y="2822"/>
                        <a:pt x="2603" y="2807"/>
                        <a:pt x="2621" y="2778"/>
                      </a:cubicBezTo>
                      <a:cubicBezTo>
                        <a:pt x="2621" y="2747"/>
                        <a:pt x="2622" y="2732"/>
                        <a:pt x="2623" y="2701"/>
                      </a:cubicBezTo>
                      <a:cubicBezTo>
                        <a:pt x="2591" y="2702"/>
                        <a:pt x="2575" y="2702"/>
                        <a:pt x="2543" y="2702"/>
                      </a:cubicBezTo>
                      <a:cubicBezTo>
                        <a:pt x="2512" y="2747"/>
                        <a:pt x="2497" y="2770"/>
                        <a:pt x="2467" y="2815"/>
                      </a:cubicBezTo>
                      <a:cubicBezTo>
                        <a:pt x="2444" y="2816"/>
                        <a:pt x="2433" y="2816"/>
                        <a:pt x="2411" y="2817"/>
                      </a:cubicBezTo>
                      <a:cubicBezTo>
                        <a:pt x="2402" y="2791"/>
                        <a:pt x="2398" y="2778"/>
                        <a:pt x="2388" y="2751"/>
                      </a:cubicBezTo>
                      <a:cubicBezTo>
                        <a:pt x="2397" y="2696"/>
                        <a:pt x="2401" y="2668"/>
                        <a:pt x="2410" y="2612"/>
                      </a:cubicBezTo>
                      <a:cubicBezTo>
                        <a:pt x="2406" y="2581"/>
                        <a:pt x="2404" y="2566"/>
                        <a:pt x="2400" y="2535"/>
                      </a:cubicBezTo>
                      <a:cubicBezTo>
                        <a:pt x="2425" y="2503"/>
                        <a:pt x="2437" y="2487"/>
                        <a:pt x="2463" y="2456"/>
                      </a:cubicBezTo>
                      <a:cubicBezTo>
                        <a:pt x="2448" y="2443"/>
                        <a:pt x="2441" y="2437"/>
                        <a:pt x="2427" y="2424"/>
                      </a:cubicBezTo>
                      <a:cubicBezTo>
                        <a:pt x="2396" y="2460"/>
                        <a:pt x="2381" y="2478"/>
                        <a:pt x="2351" y="2514"/>
                      </a:cubicBezTo>
                      <a:cubicBezTo>
                        <a:pt x="2277" y="2536"/>
                        <a:pt x="2239" y="2546"/>
                        <a:pt x="2165" y="2568"/>
                      </a:cubicBezTo>
                      <a:cubicBezTo>
                        <a:pt x="2173" y="2531"/>
                        <a:pt x="2178" y="2512"/>
                        <a:pt x="2186" y="2475"/>
                      </a:cubicBezTo>
                      <a:cubicBezTo>
                        <a:pt x="2164" y="2457"/>
                        <a:pt x="2153" y="2448"/>
                        <a:pt x="2131" y="2430"/>
                      </a:cubicBezTo>
                      <a:cubicBezTo>
                        <a:pt x="2125" y="2397"/>
                        <a:pt x="2121" y="2380"/>
                        <a:pt x="2115" y="2347"/>
                      </a:cubicBezTo>
                      <a:cubicBezTo>
                        <a:pt x="2088" y="2340"/>
                        <a:pt x="2074" y="2337"/>
                        <a:pt x="2047" y="2331"/>
                      </a:cubicBezTo>
                      <a:cubicBezTo>
                        <a:pt x="2065" y="2287"/>
                        <a:pt x="2074" y="2265"/>
                        <a:pt x="2093" y="2221"/>
                      </a:cubicBezTo>
                      <a:lnTo>
                        <a:pt x="2075" y="2166"/>
                      </a:lnTo>
                      <a:lnTo>
                        <a:pt x="2101" y="2096"/>
                      </a:lnTo>
                      <a:cubicBezTo>
                        <a:pt x="2082" y="2059"/>
                        <a:pt x="2073" y="2041"/>
                        <a:pt x="2054" y="2004"/>
                      </a:cubicBezTo>
                      <a:cubicBezTo>
                        <a:pt x="2079" y="1967"/>
                        <a:pt x="2092" y="1948"/>
                        <a:pt x="2117" y="1911"/>
                      </a:cubicBezTo>
                      <a:cubicBezTo>
                        <a:pt x="2144" y="1901"/>
                        <a:pt x="2158" y="1896"/>
                        <a:pt x="2185" y="1885"/>
                      </a:cubicBezTo>
                      <a:cubicBezTo>
                        <a:pt x="2186" y="1868"/>
                        <a:pt x="2186" y="1860"/>
                        <a:pt x="2186" y="1843"/>
                      </a:cubicBezTo>
                      <a:cubicBezTo>
                        <a:pt x="2186" y="1843"/>
                        <a:pt x="2131" y="1834"/>
                        <a:pt x="2100" y="1826"/>
                      </a:cubicBezTo>
                    </a:path>
                  </a:pathLst>
                </a:custGeom>
                <a:solidFill>
                  <a:srgbClr val="FF9933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" name="m. Radom"/>
                <p:cNvSpPr>
                  <a:spLocks/>
                </p:cNvSpPr>
                <p:nvPr/>
              </p:nvSpPr>
              <p:spPr bwMode="auto">
                <a:xfrm>
                  <a:off x="3233590" y="5664720"/>
                  <a:ext cx="346325" cy="344119"/>
                </a:xfrm>
                <a:custGeom>
                  <a:avLst/>
                  <a:gdLst>
                    <a:gd name="T0" fmla="*/ 1083 w 1083"/>
                    <a:gd name="T1" fmla="*/ 360 h 1077"/>
                    <a:gd name="T2" fmla="*/ 1030 w 1083"/>
                    <a:gd name="T3" fmla="*/ 286 h 1077"/>
                    <a:gd name="T4" fmla="*/ 970 w 1083"/>
                    <a:gd name="T5" fmla="*/ 282 h 1077"/>
                    <a:gd name="T6" fmla="*/ 893 w 1083"/>
                    <a:gd name="T7" fmla="*/ 224 h 1077"/>
                    <a:gd name="T8" fmla="*/ 763 w 1083"/>
                    <a:gd name="T9" fmla="*/ 120 h 1077"/>
                    <a:gd name="T10" fmla="*/ 764 w 1083"/>
                    <a:gd name="T11" fmla="*/ 68 h 1077"/>
                    <a:gd name="T12" fmla="*/ 705 w 1083"/>
                    <a:gd name="T13" fmla="*/ 5 h 1077"/>
                    <a:gd name="T14" fmla="*/ 580 w 1083"/>
                    <a:gd name="T15" fmla="*/ 0 h 1077"/>
                    <a:gd name="T16" fmla="*/ 561 w 1083"/>
                    <a:gd name="T17" fmla="*/ 45 h 1077"/>
                    <a:gd name="T18" fmla="*/ 495 w 1083"/>
                    <a:gd name="T19" fmla="*/ 92 h 1077"/>
                    <a:gd name="T20" fmla="*/ 464 w 1083"/>
                    <a:gd name="T21" fmla="*/ 153 h 1077"/>
                    <a:gd name="T22" fmla="*/ 362 w 1083"/>
                    <a:gd name="T23" fmla="*/ 208 h 1077"/>
                    <a:gd name="T24" fmla="*/ 336 w 1083"/>
                    <a:gd name="T25" fmla="*/ 339 h 1077"/>
                    <a:gd name="T26" fmla="*/ 396 w 1083"/>
                    <a:gd name="T27" fmla="*/ 344 h 1077"/>
                    <a:gd name="T28" fmla="*/ 399 w 1083"/>
                    <a:gd name="T29" fmla="*/ 477 h 1077"/>
                    <a:gd name="T30" fmla="*/ 346 w 1083"/>
                    <a:gd name="T31" fmla="*/ 473 h 1077"/>
                    <a:gd name="T32" fmla="*/ 303 w 1083"/>
                    <a:gd name="T33" fmla="*/ 521 h 1077"/>
                    <a:gd name="T34" fmla="*/ 267 w 1083"/>
                    <a:gd name="T35" fmla="*/ 564 h 1077"/>
                    <a:gd name="T36" fmla="*/ 94 w 1083"/>
                    <a:gd name="T37" fmla="*/ 612 h 1077"/>
                    <a:gd name="T38" fmla="*/ 22 w 1083"/>
                    <a:gd name="T39" fmla="*/ 652 h 1077"/>
                    <a:gd name="T40" fmla="*/ 62 w 1083"/>
                    <a:gd name="T41" fmla="*/ 724 h 1077"/>
                    <a:gd name="T42" fmla="*/ 60 w 1083"/>
                    <a:gd name="T43" fmla="*/ 810 h 1077"/>
                    <a:gd name="T44" fmla="*/ 0 w 1083"/>
                    <a:gd name="T45" fmla="*/ 845 h 1077"/>
                    <a:gd name="T46" fmla="*/ 6 w 1083"/>
                    <a:gd name="T47" fmla="*/ 874 h 1077"/>
                    <a:gd name="T48" fmla="*/ 59 w 1083"/>
                    <a:gd name="T49" fmla="*/ 879 h 1077"/>
                    <a:gd name="T50" fmla="*/ 40 w 1083"/>
                    <a:gd name="T51" fmla="*/ 940 h 1077"/>
                    <a:gd name="T52" fmla="*/ 117 w 1083"/>
                    <a:gd name="T53" fmla="*/ 958 h 1077"/>
                    <a:gd name="T54" fmla="*/ 110 w 1083"/>
                    <a:gd name="T55" fmla="*/ 1009 h 1077"/>
                    <a:gd name="T56" fmla="*/ 198 w 1083"/>
                    <a:gd name="T57" fmla="*/ 1045 h 1077"/>
                    <a:gd name="T58" fmla="*/ 294 w 1083"/>
                    <a:gd name="T59" fmla="*/ 1019 h 1077"/>
                    <a:gd name="T60" fmla="*/ 449 w 1083"/>
                    <a:gd name="T61" fmla="*/ 997 h 1077"/>
                    <a:gd name="T62" fmla="*/ 562 w 1083"/>
                    <a:gd name="T63" fmla="*/ 1034 h 1077"/>
                    <a:gd name="T64" fmla="*/ 575 w 1083"/>
                    <a:gd name="T65" fmla="*/ 1033 h 1077"/>
                    <a:gd name="T66" fmla="*/ 627 w 1083"/>
                    <a:gd name="T67" fmla="*/ 1028 h 1077"/>
                    <a:gd name="T68" fmla="*/ 746 w 1083"/>
                    <a:gd name="T69" fmla="*/ 1077 h 1077"/>
                    <a:gd name="T70" fmla="*/ 795 w 1083"/>
                    <a:gd name="T71" fmla="*/ 1018 h 1077"/>
                    <a:gd name="T72" fmla="*/ 911 w 1083"/>
                    <a:gd name="T73" fmla="*/ 919 h 1077"/>
                    <a:gd name="T74" fmla="*/ 869 w 1083"/>
                    <a:gd name="T75" fmla="*/ 887 h 1077"/>
                    <a:gd name="T76" fmla="*/ 895 w 1083"/>
                    <a:gd name="T77" fmla="*/ 821 h 1077"/>
                    <a:gd name="T78" fmla="*/ 961 w 1083"/>
                    <a:gd name="T79" fmla="*/ 792 h 1077"/>
                    <a:gd name="T80" fmla="*/ 962 w 1083"/>
                    <a:gd name="T81" fmla="*/ 740 h 1077"/>
                    <a:gd name="T82" fmla="*/ 879 w 1083"/>
                    <a:gd name="T83" fmla="*/ 717 h 1077"/>
                    <a:gd name="T84" fmla="*/ 867 w 1083"/>
                    <a:gd name="T85" fmla="*/ 676 h 1077"/>
                    <a:gd name="T86" fmla="*/ 802 w 1083"/>
                    <a:gd name="T87" fmla="*/ 648 h 1077"/>
                    <a:gd name="T88" fmla="*/ 798 w 1083"/>
                    <a:gd name="T89" fmla="*/ 567 h 1077"/>
                    <a:gd name="T90" fmla="*/ 845 w 1083"/>
                    <a:gd name="T91" fmla="*/ 565 h 1077"/>
                    <a:gd name="T92" fmla="*/ 846 w 1083"/>
                    <a:gd name="T93" fmla="*/ 520 h 1077"/>
                    <a:gd name="T94" fmla="*/ 900 w 1083"/>
                    <a:gd name="T95" fmla="*/ 518 h 1077"/>
                    <a:gd name="T96" fmla="*/ 901 w 1083"/>
                    <a:gd name="T97" fmla="*/ 472 h 1077"/>
                    <a:gd name="T98" fmla="*/ 1016 w 1083"/>
                    <a:gd name="T99" fmla="*/ 418 h 1077"/>
                    <a:gd name="T100" fmla="*/ 1076 w 1083"/>
                    <a:gd name="T101" fmla="*/ 422 h 1077"/>
                    <a:gd name="T102" fmla="*/ 1083 w 1083"/>
                    <a:gd name="T103" fmla="*/ 360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83" h="1077">
                      <a:moveTo>
                        <a:pt x="1083" y="360"/>
                      </a:moveTo>
                      <a:cubicBezTo>
                        <a:pt x="1062" y="330"/>
                        <a:pt x="1051" y="316"/>
                        <a:pt x="1030" y="286"/>
                      </a:cubicBezTo>
                      <a:cubicBezTo>
                        <a:pt x="1006" y="284"/>
                        <a:pt x="994" y="284"/>
                        <a:pt x="970" y="282"/>
                      </a:cubicBezTo>
                      <a:cubicBezTo>
                        <a:pt x="939" y="258"/>
                        <a:pt x="924" y="247"/>
                        <a:pt x="893" y="224"/>
                      </a:cubicBezTo>
                      <a:cubicBezTo>
                        <a:pt x="841" y="182"/>
                        <a:pt x="815" y="162"/>
                        <a:pt x="763" y="120"/>
                      </a:cubicBezTo>
                      <a:cubicBezTo>
                        <a:pt x="763" y="100"/>
                        <a:pt x="764" y="89"/>
                        <a:pt x="764" y="68"/>
                      </a:cubicBezTo>
                      <a:cubicBezTo>
                        <a:pt x="741" y="43"/>
                        <a:pt x="729" y="30"/>
                        <a:pt x="705" y="5"/>
                      </a:cubicBezTo>
                      <a:cubicBezTo>
                        <a:pt x="655" y="3"/>
                        <a:pt x="630" y="2"/>
                        <a:pt x="580" y="0"/>
                      </a:cubicBezTo>
                      <a:cubicBezTo>
                        <a:pt x="573" y="18"/>
                        <a:pt x="569" y="27"/>
                        <a:pt x="561" y="45"/>
                      </a:cubicBezTo>
                      <a:cubicBezTo>
                        <a:pt x="535" y="64"/>
                        <a:pt x="522" y="73"/>
                        <a:pt x="495" y="92"/>
                      </a:cubicBezTo>
                      <a:cubicBezTo>
                        <a:pt x="483" y="116"/>
                        <a:pt x="477" y="129"/>
                        <a:pt x="464" y="153"/>
                      </a:cubicBezTo>
                      <a:cubicBezTo>
                        <a:pt x="423" y="175"/>
                        <a:pt x="403" y="186"/>
                        <a:pt x="362" y="208"/>
                      </a:cubicBezTo>
                      <a:cubicBezTo>
                        <a:pt x="352" y="260"/>
                        <a:pt x="347" y="287"/>
                        <a:pt x="336" y="339"/>
                      </a:cubicBezTo>
                      <a:cubicBezTo>
                        <a:pt x="360" y="341"/>
                        <a:pt x="372" y="342"/>
                        <a:pt x="396" y="344"/>
                      </a:cubicBezTo>
                      <a:cubicBezTo>
                        <a:pt x="397" y="397"/>
                        <a:pt x="398" y="424"/>
                        <a:pt x="399" y="477"/>
                      </a:cubicBezTo>
                      <a:cubicBezTo>
                        <a:pt x="378" y="475"/>
                        <a:pt x="367" y="474"/>
                        <a:pt x="346" y="473"/>
                      </a:cubicBezTo>
                      <a:cubicBezTo>
                        <a:pt x="329" y="492"/>
                        <a:pt x="320" y="501"/>
                        <a:pt x="303" y="521"/>
                      </a:cubicBezTo>
                      <a:cubicBezTo>
                        <a:pt x="289" y="538"/>
                        <a:pt x="281" y="546"/>
                        <a:pt x="267" y="564"/>
                      </a:cubicBezTo>
                      <a:cubicBezTo>
                        <a:pt x="197" y="583"/>
                        <a:pt x="163" y="593"/>
                        <a:pt x="94" y="612"/>
                      </a:cubicBezTo>
                      <a:cubicBezTo>
                        <a:pt x="65" y="628"/>
                        <a:pt x="50" y="636"/>
                        <a:pt x="22" y="652"/>
                      </a:cubicBezTo>
                      <a:cubicBezTo>
                        <a:pt x="38" y="681"/>
                        <a:pt x="46" y="695"/>
                        <a:pt x="62" y="724"/>
                      </a:cubicBezTo>
                      <a:cubicBezTo>
                        <a:pt x="61" y="758"/>
                        <a:pt x="61" y="776"/>
                        <a:pt x="60" y="810"/>
                      </a:cubicBezTo>
                      <a:cubicBezTo>
                        <a:pt x="36" y="824"/>
                        <a:pt x="24" y="831"/>
                        <a:pt x="0" y="845"/>
                      </a:cubicBezTo>
                      <a:cubicBezTo>
                        <a:pt x="2" y="857"/>
                        <a:pt x="3" y="862"/>
                        <a:pt x="6" y="874"/>
                      </a:cubicBezTo>
                      <a:cubicBezTo>
                        <a:pt x="27" y="876"/>
                        <a:pt x="38" y="877"/>
                        <a:pt x="59" y="879"/>
                      </a:cubicBezTo>
                      <a:cubicBezTo>
                        <a:pt x="51" y="903"/>
                        <a:pt x="47" y="916"/>
                        <a:pt x="40" y="940"/>
                      </a:cubicBezTo>
                      <a:cubicBezTo>
                        <a:pt x="70" y="947"/>
                        <a:pt x="86" y="951"/>
                        <a:pt x="117" y="958"/>
                      </a:cubicBezTo>
                      <a:cubicBezTo>
                        <a:pt x="114" y="978"/>
                        <a:pt x="112" y="989"/>
                        <a:pt x="110" y="1009"/>
                      </a:cubicBezTo>
                      <a:cubicBezTo>
                        <a:pt x="145" y="1023"/>
                        <a:pt x="163" y="1030"/>
                        <a:pt x="198" y="1045"/>
                      </a:cubicBezTo>
                      <a:cubicBezTo>
                        <a:pt x="236" y="1034"/>
                        <a:pt x="255" y="1029"/>
                        <a:pt x="294" y="1019"/>
                      </a:cubicBezTo>
                      <a:cubicBezTo>
                        <a:pt x="356" y="1010"/>
                        <a:pt x="387" y="1006"/>
                        <a:pt x="449" y="997"/>
                      </a:cubicBezTo>
                      <a:cubicBezTo>
                        <a:pt x="494" y="1012"/>
                        <a:pt x="516" y="1019"/>
                        <a:pt x="562" y="1034"/>
                      </a:cubicBezTo>
                      <a:cubicBezTo>
                        <a:pt x="567" y="1034"/>
                        <a:pt x="570" y="1034"/>
                        <a:pt x="575" y="1033"/>
                      </a:cubicBezTo>
                      <a:cubicBezTo>
                        <a:pt x="596" y="1031"/>
                        <a:pt x="606" y="1030"/>
                        <a:pt x="627" y="1028"/>
                      </a:cubicBezTo>
                      <a:cubicBezTo>
                        <a:pt x="675" y="1048"/>
                        <a:pt x="698" y="1058"/>
                        <a:pt x="746" y="1077"/>
                      </a:cubicBezTo>
                      <a:cubicBezTo>
                        <a:pt x="766" y="1054"/>
                        <a:pt x="775" y="1042"/>
                        <a:pt x="795" y="1018"/>
                      </a:cubicBezTo>
                      <a:cubicBezTo>
                        <a:pt x="841" y="979"/>
                        <a:pt x="864" y="959"/>
                        <a:pt x="911" y="919"/>
                      </a:cubicBezTo>
                      <a:cubicBezTo>
                        <a:pt x="894" y="906"/>
                        <a:pt x="886" y="900"/>
                        <a:pt x="869" y="887"/>
                      </a:cubicBezTo>
                      <a:cubicBezTo>
                        <a:pt x="879" y="861"/>
                        <a:pt x="885" y="847"/>
                        <a:pt x="895" y="821"/>
                      </a:cubicBezTo>
                      <a:cubicBezTo>
                        <a:pt x="921" y="809"/>
                        <a:pt x="934" y="803"/>
                        <a:pt x="961" y="792"/>
                      </a:cubicBezTo>
                      <a:cubicBezTo>
                        <a:pt x="962" y="771"/>
                        <a:pt x="962" y="761"/>
                        <a:pt x="962" y="740"/>
                      </a:cubicBezTo>
                      <a:cubicBezTo>
                        <a:pt x="929" y="731"/>
                        <a:pt x="912" y="726"/>
                        <a:pt x="879" y="717"/>
                      </a:cubicBezTo>
                      <a:cubicBezTo>
                        <a:pt x="874" y="700"/>
                        <a:pt x="872" y="692"/>
                        <a:pt x="867" y="676"/>
                      </a:cubicBezTo>
                      <a:cubicBezTo>
                        <a:pt x="841" y="665"/>
                        <a:pt x="828" y="659"/>
                        <a:pt x="802" y="648"/>
                      </a:cubicBezTo>
                      <a:cubicBezTo>
                        <a:pt x="800" y="616"/>
                        <a:pt x="799" y="600"/>
                        <a:pt x="798" y="567"/>
                      </a:cubicBezTo>
                      <a:lnTo>
                        <a:pt x="845" y="565"/>
                      </a:lnTo>
                      <a:cubicBezTo>
                        <a:pt x="846" y="547"/>
                        <a:pt x="846" y="538"/>
                        <a:pt x="846" y="520"/>
                      </a:cubicBezTo>
                      <a:cubicBezTo>
                        <a:pt x="868" y="519"/>
                        <a:pt x="879" y="519"/>
                        <a:pt x="900" y="518"/>
                      </a:cubicBezTo>
                      <a:cubicBezTo>
                        <a:pt x="901" y="500"/>
                        <a:pt x="901" y="490"/>
                        <a:pt x="901" y="472"/>
                      </a:cubicBezTo>
                      <a:cubicBezTo>
                        <a:pt x="947" y="450"/>
                        <a:pt x="970" y="440"/>
                        <a:pt x="1016" y="418"/>
                      </a:cubicBezTo>
                      <a:cubicBezTo>
                        <a:pt x="1040" y="420"/>
                        <a:pt x="1052" y="420"/>
                        <a:pt x="1076" y="422"/>
                      </a:cubicBezTo>
                      <a:cubicBezTo>
                        <a:pt x="1079" y="397"/>
                        <a:pt x="1080" y="385"/>
                        <a:pt x="1083" y="360"/>
                      </a:cubicBezTo>
                      <a:close/>
                    </a:path>
                  </a:pathLst>
                </a:custGeom>
                <a:solidFill>
                  <a:srgbClr val="B2B2B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" name="m. Siedlce"/>
                <p:cNvSpPr>
                  <a:spLocks/>
                </p:cNvSpPr>
                <p:nvPr/>
              </p:nvSpPr>
              <p:spPr bwMode="auto">
                <a:xfrm>
                  <a:off x="5318155" y="3624274"/>
                  <a:ext cx="167647" cy="191913"/>
                </a:xfrm>
                <a:custGeom>
                  <a:avLst/>
                  <a:gdLst>
                    <a:gd name="T0" fmla="*/ 428 w 524"/>
                    <a:gd name="T1" fmla="*/ 288 h 602"/>
                    <a:gd name="T2" fmla="*/ 470 w 524"/>
                    <a:gd name="T3" fmla="*/ 186 h 602"/>
                    <a:gd name="T4" fmla="*/ 458 w 524"/>
                    <a:gd name="T5" fmla="*/ 95 h 602"/>
                    <a:gd name="T6" fmla="*/ 382 w 524"/>
                    <a:gd name="T7" fmla="*/ 81 h 602"/>
                    <a:gd name="T8" fmla="*/ 310 w 524"/>
                    <a:gd name="T9" fmla="*/ 97 h 602"/>
                    <a:gd name="T10" fmla="*/ 252 w 524"/>
                    <a:gd name="T11" fmla="*/ 66 h 602"/>
                    <a:gd name="T12" fmla="*/ 217 w 524"/>
                    <a:gd name="T13" fmla="*/ 65 h 602"/>
                    <a:gd name="T14" fmla="*/ 125 w 524"/>
                    <a:gd name="T15" fmla="*/ 9 h 602"/>
                    <a:gd name="T16" fmla="*/ 41 w 524"/>
                    <a:gd name="T17" fmla="*/ 13 h 602"/>
                    <a:gd name="T18" fmla="*/ 0 w 524"/>
                    <a:gd name="T19" fmla="*/ 0 h 602"/>
                    <a:gd name="T20" fmla="*/ 26 w 524"/>
                    <a:gd name="T21" fmla="*/ 145 h 602"/>
                    <a:gd name="T22" fmla="*/ 127 w 524"/>
                    <a:gd name="T23" fmla="*/ 256 h 602"/>
                    <a:gd name="T24" fmla="*/ 155 w 524"/>
                    <a:gd name="T25" fmla="*/ 383 h 602"/>
                    <a:gd name="T26" fmla="*/ 133 w 524"/>
                    <a:gd name="T27" fmla="*/ 546 h 602"/>
                    <a:gd name="T28" fmla="*/ 130 w 524"/>
                    <a:gd name="T29" fmla="*/ 588 h 602"/>
                    <a:gd name="T30" fmla="*/ 189 w 524"/>
                    <a:gd name="T31" fmla="*/ 602 h 602"/>
                    <a:gd name="T32" fmla="*/ 248 w 524"/>
                    <a:gd name="T33" fmla="*/ 507 h 602"/>
                    <a:gd name="T34" fmla="*/ 270 w 524"/>
                    <a:gd name="T35" fmla="*/ 447 h 602"/>
                    <a:gd name="T36" fmla="*/ 341 w 524"/>
                    <a:gd name="T37" fmla="*/ 449 h 602"/>
                    <a:gd name="T38" fmla="*/ 443 w 524"/>
                    <a:gd name="T39" fmla="*/ 421 h 602"/>
                    <a:gd name="T40" fmla="*/ 524 w 524"/>
                    <a:gd name="T41" fmla="*/ 363 h 602"/>
                    <a:gd name="T42" fmla="*/ 428 w 524"/>
                    <a:gd name="T43" fmla="*/ 288 h 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24" h="602">
                      <a:moveTo>
                        <a:pt x="428" y="288"/>
                      </a:moveTo>
                      <a:cubicBezTo>
                        <a:pt x="445" y="247"/>
                        <a:pt x="453" y="226"/>
                        <a:pt x="470" y="186"/>
                      </a:cubicBezTo>
                      <a:cubicBezTo>
                        <a:pt x="465" y="149"/>
                        <a:pt x="463" y="131"/>
                        <a:pt x="458" y="95"/>
                      </a:cubicBezTo>
                      <a:cubicBezTo>
                        <a:pt x="428" y="89"/>
                        <a:pt x="413" y="86"/>
                        <a:pt x="382" y="81"/>
                      </a:cubicBezTo>
                      <a:cubicBezTo>
                        <a:pt x="353" y="87"/>
                        <a:pt x="339" y="91"/>
                        <a:pt x="310" y="97"/>
                      </a:cubicBezTo>
                      <a:cubicBezTo>
                        <a:pt x="287" y="85"/>
                        <a:pt x="275" y="78"/>
                        <a:pt x="252" y="66"/>
                      </a:cubicBezTo>
                      <a:cubicBezTo>
                        <a:pt x="238" y="66"/>
                        <a:pt x="231" y="65"/>
                        <a:pt x="217" y="65"/>
                      </a:cubicBezTo>
                      <a:cubicBezTo>
                        <a:pt x="180" y="43"/>
                        <a:pt x="162" y="31"/>
                        <a:pt x="125" y="9"/>
                      </a:cubicBezTo>
                      <a:cubicBezTo>
                        <a:pt x="91" y="11"/>
                        <a:pt x="74" y="11"/>
                        <a:pt x="41" y="13"/>
                      </a:cubicBezTo>
                      <a:cubicBezTo>
                        <a:pt x="24" y="8"/>
                        <a:pt x="16" y="6"/>
                        <a:pt x="0" y="0"/>
                      </a:cubicBezTo>
                      <a:cubicBezTo>
                        <a:pt x="10" y="58"/>
                        <a:pt x="16" y="87"/>
                        <a:pt x="26" y="145"/>
                      </a:cubicBezTo>
                      <a:cubicBezTo>
                        <a:pt x="67" y="189"/>
                        <a:pt x="87" y="212"/>
                        <a:pt x="127" y="256"/>
                      </a:cubicBezTo>
                      <a:cubicBezTo>
                        <a:pt x="138" y="307"/>
                        <a:pt x="143" y="332"/>
                        <a:pt x="155" y="383"/>
                      </a:cubicBezTo>
                      <a:cubicBezTo>
                        <a:pt x="146" y="448"/>
                        <a:pt x="141" y="481"/>
                        <a:pt x="133" y="546"/>
                      </a:cubicBezTo>
                      <a:cubicBezTo>
                        <a:pt x="132" y="563"/>
                        <a:pt x="131" y="571"/>
                        <a:pt x="130" y="588"/>
                      </a:cubicBezTo>
                      <a:cubicBezTo>
                        <a:pt x="154" y="594"/>
                        <a:pt x="165" y="597"/>
                        <a:pt x="189" y="602"/>
                      </a:cubicBezTo>
                      <a:cubicBezTo>
                        <a:pt x="213" y="564"/>
                        <a:pt x="224" y="545"/>
                        <a:pt x="248" y="507"/>
                      </a:cubicBezTo>
                      <a:cubicBezTo>
                        <a:pt x="257" y="483"/>
                        <a:pt x="261" y="471"/>
                        <a:pt x="270" y="447"/>
                      </a:cubicBezTo>
                      <a:cubicBezTo>
                        <a:pt x="298" y="448"/>
                        <a:pt x="312" y="448"/>
                        <a:pt x="341" y="449"/>
                      </a:cubicBezTo>
                      <a:cubicBezTo>
                        <a:pt x="382" y="438"/>
                        <a:pt x="402" y="432"/>
                        <a:pt x="443" y="421"/>
                      </a:cubicBezTo>
                      <a:cubicBezTo>
                        <a:pt x="475" y="398"/>
                        <a:pt x="491" y="386"/>
                        <a:pt x="524" y="363"/>
                      </a:cubicBezTo>
                      <a:cubicBezTo>
                        <a:pt x="485" y="333"/>
                        <a:pt x="466" y="318"/>
                        <a:pt x="428" y="288"/>
                      </a:cubicBezTo>
                      <a:close/>
                    </a:path>
                  </a:pathLst>
                </a:custGeom>
                <a:solidFill>
                  <a:srgbClr val="FF505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3" name="m. Płock"/>
                <p:cNvSpPr>
                  <a:spLocks/>
                </p:cNvSpPr>
                <p:nvPr/>
              </p:nvSpPr>
              <p:spPr bwMode="auto">
                <a:xfrm>
                  <a:off x="787261" y="2439712"/>
                  <a:ext cx="315443" cy="313236"/>
                </a:xfrm>
                <a:custGeom>
                  <a:avLst/>
                  <a:gdLst>
                    <a:gd name="T0" fmla="*/ 791 w 982"/>
                    <a:gd name="T1" fmla="*/ 520 h 974"/>
                    <a:gd name="T2" fmla="*/ 781 w 982"/>
                    <a:gd name="T3" fmla="*/ 468 h 974"/>
                    <a:gd name="T4" fmla="*/ 759 w 982"/>
                    <a:gd name="T5" fmla="*/ 363 h 974"/>
                    <a:gd name="T6" fmla="*/ 640 w 982"/>
                    <a:gd name="T7" fmla="*/ 358 h 974"/>
                    <a:gd name="T8" fmla="*/ 611 w 982"/>
                    <a:gd name="T9" fmla="*/ 278 h 974"/>
                    <a:gd name="T10" fmla="*/ 569 w 982"/>
                    <a:gd name="T11" fmla="*/ 221 h 974"/>
                    <a:gd name="T12" fmla="*/ 651 w 982"/>
                    <a:gd name="T13" fmla="*/ 191 h 974"/>
                    <a:gd name="T14" fmla="*/ 646 w 982"/>
                    <a:gd name="T15" fmla="*/ 169 h 974"/>
                    <a:gd name="T16" fmla="*/ 640 w 982"/>
                    <a:gd name="T17" fmla="*/ 146 h 974"/>
                    <a:gd name="T18" fmla="*/ 547 w 982"/>
                    <a:gd name="T19" fmla="*/ 109 h 974"/>
                    <a:gd name="T20" fmla="*/ 400 w 982"/>
                    <a:gd name="T21" fmla="*/ 14 h 974"/>
                    <a:gd name="T22" fmla="*/ 143 w 982"/>
                    <a:gd name="T23" fmla="*/ 0 h 974"/>
                    <a:gd name="T24" fmla="*/ 119 w 982"/>
                    <a:gd name="T25" fmla="*/ 177 h 974"/>
                    <a:gd name="T26" fmla="*/ 87 w 982"/>
                    <a:gd name="T27" fmla="*/ 204 h 974"/>
                    <a:gd name="T28" fmla="*/ 27 w 982"/>
                    <a:gd name="T29" fmla="*/ 313 h 974"/>
                    <a:gd name="T30" fmla="*/ 219 w 982"/>
                    <a:gd name="T31" fmla="*/ 430 h 974"/>
                    <a:gd name="T32" fmla="*/ 211 w 982"/>
                    <a:gd name="T33" fmla="*/ 469 h 974"/>
                    <a:gd name="T34" fmla="*/ 124 w 982"/>
                    <a:gd name="T35" fmla="*/ 460 h 974"/>
                    <a:gd name="T36" fmla="*/ 43 w 982"/>
                    <a:gd name="T37" fmla="*/ 413 h 974"/>
                    <a:gd name="T38" fmla="*/ 30 w 982"/>
                    <a:gd name="T39" fmla="*/ 441 h 974"/>
                    <a:gd name="T40" fmla="*/ 72 w 982"/>
                    <a:gd name="T41" fmla="*/ 514 h 974"/>
                    <a:gd name="T42" fmla="*/ 108 w 982"/>
                    <a:gd name="T43" fmla="*/ 576 h 974"/>
                    <a:gd name="T44" fmla="*/ 0 w 982"/>
                    <a:gd name="T45" fmla="*/ 617 h 974"/>
                    <a:gd name="T46" fmla="*/ 168 w 982"/>
                    <a:gd name="T47" fmla="*/ 689 h 974"/>
                    <a:gd name="T48" fmla="*/ 85 w 982"/>
                    <a:gd name="T49" fmla="*/ 737 h 974"/>
                    <a:gd name="T50" fmla="*/ 133 w 982"/>
                    <a:gd name="T51" fmla="*/ 821 h 974"/>
                    <a:gd name="T52" fmla="*/ 251 w 982"/>
                    <a:gd name="T53" fmla="*/ 870 h 974"/>
                    <a:gd name="T54" fmla="*/ 367 w 982"/>
                    <a:gd name="T55" fmla="*/ 974 h 974"/>
                    <a:gd name="T56" fmla="*/ 376 w 982"/>
                    <a:gd name="T57" fmla="*/ 963 h 974"/>
                    <a:gd name="T58" fmla="*/ 477 w 982"/>
                    <a:gd name="T59" fmla="*/ 840 h 974"/>
                    <a:gd name="T60" fmla="*/ 545 w 982"/>
                    <a:gd name="T61" fmla="*/ 859 h 974"/>
                    <a:gd name="T62" fmla="*/ 638 w 982"/>
                    <a:gd name="T63" fmla="*/ 858 h 974"/>
                    <a:gd name="T64" fmla="*/ 573 w 982"/>
                    <a:gd name="T65" fmla="*/ 749 h 974"/>
                    <a:gd name="T66" fmla="*/ 577 w 982"/>
                    <a:gd name="T67" fmla="*/ 605 h 974"/>
                    <a:gd name="T68" fmla="*/ 729 w 982"/>
                    <a:gd name="T69" fmla="*/ 734 h 974"/>
                    <a:gd name="T70" fmla="*/ 816 w 982"/>
                    <a:gd name="T71" fmla="*/ 738 h 974"/>
                    <a:gd name="T72" fmla="*/ 843 w 982"/>
                    <a:gd name="T73" fmla="*/ 678 h 974"/>
                    <a:gd name="T74" fmla="*/ 898 w 982"/>
                    <a:gd name="T75" fmla="*/ 697 h 974"/>
                    <a:gd name="T76" fmla="*/ 979 w 982"/>
                    <a:gd name="T77" fmla="*/ 701 h 974"/>
                    <a:gd name="T78" fmla="*/ 982 w 982"/>
                    <a:gd name="T79" fmla="*/ 590 h 974"/>
                    <a:gd name="T80" fmla="*/ 791 w 982"/>
                    <a:gd name="T81" fmla="*/ 520 h 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982" h="974">
                      <a:moveTo>
                        <a:pt x="791" y="520"/>
                      </a:moveTo>
                      <a:cubicBezTo>
                        <a:pt x="787" y="499"/>
                        <a:pt x="785" y="489"/>
                        <a:pt x="781" y="468"/>
                      </a:cubicBezTo>
                      <a:cubicBezTo>
                        <a:pt x="772" y="426"/>
                        <a:pt x="767" y="405"/>
                        <a:pt x="759" y="363"/>
                      </a:cubicBezTo>
                      <a:cubicBezTo>
                        <a:pt x="711" y="361"/>
                        <a:pt x="688" y="360"/>
                        <a:pt x="640" y="358"/>
                      </a:cubicBezTo>
                      <a:cubicBezTo>
                        <a:pt x="629" y="326"/>
                        <a:pt x="623" y="310"/>
                        <a:pt x="611" y="278"/>
                      </a:cubicBezTo>
                      <a:cubicBezTo>
                        <a:pt x="595" y="255"/>
                        <a:pt x="586" y="244"/>
                        <a:pt x="569" y="221"/>
                      </a:cubicBezTo>
                      <a:cubicBezTo>
                        <a:pt x="602" y="209"/>
                        <a:pt x="618" y="203"/>
                        <a:pt x="651" y="191"/>
                      </a:cubicBezTo>
                      <a:cubicBezTo>
                        <a:pt x="649" y="182"/>
                        <a:pt x="648" y="178"/>
                        <a:pt x="646" y="169"/>
                      </a:cubicBezTo>
                      <a:cubicBezTo>
                        <a:pt x="643" y="160"/>
                        <a:pt x="642" y="155"/>
                        <a:pt x="640" y="146"/>
                      </a:cubicBezTo>
                      <a:cubicBezTo>
                        <a:pt x="603" y="131"/>
                        <a:pt x="585" y="124"/>
                        <a:pt x="547" y="109"/>
                      </a:cubicBezTo>
                      <a:cubicBezTo>
                        <a:pt x="488" y="71"/>
                        <a:pt x="459" y="52"/>
                        <a:pt x="400" y="14"/>
                      </a:cubicBezTo>
                      <a:cubicBezTo>
                        <a:pt x="297" y="8"/>
                        <a:pt x="246" y="5"/>
                        <a:pt x="143" y="0"/>
                      </a:cubicBezTo>
                      <a:cubicBezTo>
                        <a:pt x="133" y="71"/>
                        <a:pt x="128" y="106"/>
                        <a:pt x="119" y="177"/>
                      </a:cubicBezTo>
                      <a:cubicBezTo>
                        <a:pt x="106" y="188"/>
                        <a:pt x="100" y="193"/>
                        <a:pt x="87" y="204"/>
                      </a:cubicBezTo>
                      <a:cubicBezTo>
                        <a:pt x="63" y="247"/>
                        <a:pt x="51" y="269"/>
                        <a:pt x="27" y="313"/>
                      </a:cubicBezTo>
                      <a:cubicBezTo>
                        <a:pt x="104" y="360"/>
                        <a:pt x="142" y="383"/>
                        <a:pt x="219" y="430"/>
                      </a:cubicBezTo>
                      <a:cubicBezTo>
                        <a:pt x="216" y="446"/>
                        <a:pt x="214" y="453"/>
                        <a:pt x="211" y="469"/>
                      </a:cubicBezTo>
                      <a:cubicBezTo>
                        <a:pt x="176" y="465"/>
                        <a:pt x="159" y="464"/>
                        <a:pt x="124" y="460"/>
                      </a:cubicBezTo>
                      <a:cubicBezTo>
                        <a:pt x="91" y="442"/>
                        <a:pt x="75" y="432"/>
                        <a:pt x="43" y="413"/>
                      </a:cubicBezTo>
                      <a:cubicBezTo>
                        <a:pt x="38" y="424"/>
                        <a:pt x="35" y="430"/>
                        <a:pt x="30" y="441"/>
                      </a:cubicBezTo>
                      <a:cubicBezTo>
                        <a:pt x="47" y="470"/>
                        <a:pt x="55" y="485"/>
                        <a:pt x="72" y="514"/>
                      </a:cubicBezTo>
                      <a:cubicBezTo>
                        <a:pt x="86" y="539"/>
                        <a:pt x="94" y="552"/>
                        <a:pt x="108" y="576"/>
                      </a:cubicBezTo>
                      <a:cubicBezTo>
                        <a:pt x="65" y="593"/>
                        <a:pt x="43" y="601"/>
                        <a:pt x="0" y="617"/>
                      </a:cubicBezTo>
                      <a:cubicBezTo>
                        <a:pt x="67" y="646"/>
                        <a:pt x="101" y="660"/>
                        <a:pt x="168" y="689"/>
                      </a:cubicBezTo>
                      <a:cubicBezTo>
                        <a:pt x="134" y="708"/>
                        <a:pt x="118" y="718"/>
                        <a:pt x="85" y="737"/>
                      </a:cubicBezTo>
                      <a:cubicBezTo>
                        <a:pt x="104" y="770"/>
                        <a:pt x="113" y="787"/>
                        <a:pt x="133" y="821"/>
                      </a:cubicBezTo>
                      <a:cubicBezTo>
                        <a:pt x="180" y="841"/>
                        <a:pt x="203" y="850"/>
                        <a:pt x="251" y="870"/>
                      </a:cubicBezTo>
                      <a:cubicBezTo>
                        <a:pt x="297" y="911"/>
                        <a:pt x="320" y="932"/>
                        <a:pt x="367" y="974"/>
                      </a:cubicBezTo>
                      <a:cubicBezTo>
                        <a:pt x="370" y="970"/>
                        <a:pt x="372" y="967"/>
                        <a:pt x="376" y="963"/>
                      </a:cubicBezTo>
                      <a:cubicBezTo>
                        <a:pt x="416" y="913"/>
                        <a:pt x="436" y="889"/>
                        <a:pt x="477" y="840"/>
                      </a:cubicBezTo>
                      <a:cubicBezTo>
                        <a:pt x="504" y="847"/>
                        <a:pt x="518" y="851"/>
                        <a:pt x="545" y="859"/>
                      </a:cubicBezTo>
                      <a:cubicBezTo>
                        <a:pt x="582" y="858"/>
                        <a:pt x="601" y="858"/>
                        <a:pt x="638" y="858"/>
                      </a:cubicBezTo>
                      <a:cubicBezTo>
                        <a:pt x="612" y="814"/>
                        <a:pt x="599" y="793"/>
                        <a:pt x="573" y="749"/>
                      </a:cubicBezTo>
                      <a:cubicBezTo>
                        <a:pt x="574" y="692"/>
                        <a:pt x="575" y="663"/>
                        <a:pt x="577" y="605"/>
                      </a:cubicBezTo>
                      <a:cubicBezTo>
                        <a:pt x="638" y="656"/>
                        <a:pt x="668" y="682"/>
                        <a:pt x="729" y="734"/>
                      </a:cubicBezTo>
                      <a:cubicBezTo>
                        <a:pt x="764" y="735"/>
                        <a:pt x="781" y="736"/>
                        <a:pt x="816" y="738"/>
                      </a:cubicBezTo>
                      <a:cubicBezTo>
                        <a:pt x="827" y="714"/>
                        <a:pt x="832" y="702"/>
                        <a:pt x="843" y="678"/>
                      </a:cubicBezTo>
                      <a:cubicBezTo>
                        <a:pt x="865" y="686"/>
                        <a:pt x="876" y="690"/>
                        <a:pt x="898" y="697"/>
                      </a:cubicBezTo>
                      <a:cubicBezTo>
                        <a:pt x="930" y="699"/>
                        <a:pt x="946" y="700"/>
                        <a:pt x="979" y="701"/>
                      </a:cubicBezTo>
                      <a:cubicBezTo>
                        <a:pt x="980" y="657"/>
                        <a:pt x="981" y="635"/>
                        <a:pt x="982" y="590"/>
                      </a:cubicBezTo>
                      <a:cubicBezTo>
                        <a:pt x="906" y="562"/>
                        <a:pt x="868" y="548"/>
                        <a:pt x="791" y="520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4" name="m. Ostrołęka"/>
                <p:cNvSpPr>
                  <a:spLocks/>
                </p:cNvSpPr>
                <p:nvPr/>
              </p:nvSpPr>
              <p:spPr bwMode="auto">
                <a:xfrm>
                  <a:off x="4049768" y="1195591"/>
                  <a:ext cx="202942" cy="200736"/>
                </a:xfrm>
                <a:custGeom>
                  <a:avLst/>
                  <a:gdLst>
                    <a:gd name="T0" fmla="*/ 481 w 631"/>
                    <a:gd name="T1" fmla="*/ 524 h 628"/>
                    <a:gd name="T2" fmla="*/ 549 w 631"/>
                    <a:gd name="T3" fmla="*/ 545 h 628"/>
                    <a:gd name="T4" fmla="*/ 545 w 631"/>
                    <a:gd name="T5" fmla="*/ 425 h 628"/>
                    <a:gd name="T6" fmla="*/ 488 w 631"/>
                    <a:gd name="T7" fmla="*/ 449 h 628"/>
                    <a:gd name="T8" fmla="*/ 396 w 631"/>
                    <a:gd name="T9" fmla="*/ 371 h 628"/>
                    <a:gd name="T10" fmla="*/ 434 w 631"/>
                    <a:gd name="T11" fmla="*/ 309 h 628"/>
                    <a:gd name="T12" fmla="*/ 435 w 631"/>
                    <a:gd name="T13" fmla="*/ 227 h 628"/>
                    <a:gd name="T14" fmla="*/ 498 w 631"/>
                    <a:gd name="T15" fmla="*/ 222 h 628"/>
                    <a:gd name="T16" fmla="*/ 499 w 631"/>
                    <a:gd name="T17" fmla="*/ 178 h 628"/>
                    <a:gd name="T18" fmla="*/ 555 w 631"/>
                    <a:gd name="T19" fmla="*/ 154 h 628"/>
                    <a:gd name="T20" fmla="*/ 630 w 631"/>
                    <a:gd name="T21" fmla="*/ 156 h 628"/>
                    <a:gd name="T22" fmla="*/ 631 w 631"/>
                    <a:gd name="T23" fmla="*/ 99 h 628"/>
                    <a:gd name="T24" fmla="*/ 500 w 631"/>
                    <a:gd name="T25" fmla="*/ 77 h 628"/>
                    <a:gd name="T26" fmla="*/ 488 w 631"/>
                    <a:gd name="T27" fmla="*/ 0 h 628"/>
                    <a:gd name="T28" fmla="*/ 425 w 631"/>
                    <a:gd name="T29" fmla="*/ 30 h 628"/>
                    <a:gd name="T30" fmla="*/ 363 w 631"/>
                    <a:gd name="T31" fmla="*/ 22 h 628"/>
                    <a:gd name="T32" fmla="*/ 356 w 631"/>
                    <a:gd name="T33" fmla="*/ 73 h 628"/>
                    <a:gd name="T34" fmla="*/ 230 w 631"/>
                    <a:gd name="T35" fmla="*/ 164 h 628"/>
                    <a:gd name="T36" fmla="*/ 149 w 631"/>
                    <a:gd name="T37" fmla="*/ 136 h 628"/>
                    <a:gd name="T38" fmla="*/ 156 w 631"/>
                    <a:gd name="T39" fmla="*/ 67 h 628"/>
                    <a:gd name="T40" fmla="*/ 88 w 631"/>
                    <a:gd name="T41" fmla="*/ 39 h 628"/>
                    <a:gd name="T42" fmla="*/ 87 w 631"/>
                    <a:gd name="T43" fmla="*/ 102 h 628"/>
                    <a:gd name="T44" fmla="*/ 0 w 631"/>
                    <a:gd name="T45" fmla="*/ 150 h 628"/>
                    <a:gd name="T46" fmla="*/ 86 w 631"/>
                    <a:gd name="T47" fmla="*/ 191 h 628"/>
                    <a:gd name="T48" fmla="*/ 29 w 631"/>
                    <a:gd name="T49" fmla="*/ 259 h 628"/>
                    <a:gd name="T50" fmla="*/ 27 w 631"/>
                    <a:gd name="T51" fmla="*/ 384 h 628"/>
                    <a:gd name="T52" fmla="*/ 77 w 631"/>
                    <a:gd name="T53" fmla="*/ 411 h 628"/>
                    <a:gd name="T54" fmla="*/ 108 w 631"/>
                    <a:gd name="T55" fmla="*/ 400 h 628"/>
                    <a:gd name="T56" fmla="*/ 206 w 631"/>
                    <a:gd name="T57" fmla="*/ 484 h 628"/>
                    <a:gd name="T58" fmla="*/ 323 w 631"/>
                    <a:gd name="T59" fmla="*/ 582 h 628"/>
                    <a:gd name="T60" fmla="*/ 410 w 631"/>
                    <a:gd name="T61" fmla="*/ 628 h 628"/>
                    <a:gd name="T62" fmla="*/ 481 w 631"/>
                    <a:gd name="T63" fmla="*/ 524 h 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31" h="628">
                      <a:moveTo>
                        <a:pt x="481" y="524"/>
                      </a:moveTo>
                      <a:cubicBezTo>
                        <a:pt x="508" y="532"/>
                        <a:pt x="522" y="536"/>
                        <a:pt x="549" y="545"/>
                      </a:cubicBezTo>
                      <a:cubicBezTo>
                        <a:pt x="547" y="497"/>
                        <a:pt x="547" y="473"/>
                        <a:pt x="545" y="425"/>
                      </a:cubicBezTo>
                      <a:cubicBezTo>
                        <a:pt x="522" y="435"/>
                        <a:pt x="511" y="440"/>
                        <a:pt x="488" y="449"/>
                      </a:cubicBezTo>
                      <a:cubicBezTo>
                        <a:pt x="451" y="418"/>
                        <a:pt x="433" y="402"/>
                        <a:pt x="396" y="371"/>
                      </a:cubicBezTo>
                      <a:cubicBezTo>
                        <a:pt x="411" y="346"/>
                        <a:pt x="419" y="334"/>
                        <a:pt x="434" y="309"/>
                      </a:cubicBezTo>
                      <a:cubicBezTo>
                        <a:pt x="435" y="276"/>
                        <a:pt x="435" y="260"/>
                        <a:pt x="435" y="227"/>
                      </a:cubicBezTo>
                      <a:cubicBezTo>
                        <a:pt x="460" y="225"/>
                        <a:pt x="473" y="224"/>
                        <a:pt x="498" y="222"/>
                      </a:cubicBezTo>
                      <a:cubicBezTo>
                        <a:pt x="498" y="205"/>
                        <a:pt x="498" y="196"/>
                        <a:pt x="499" y="178"/>
                      </a:cubicBezTo>
                      <a:cubicBezTo>
                        <a:pt x="521" y="169"/>
                        <a:pt x="532" y="164"/>
                        <a:pt x="555" y="154"/>
                      </a:cubicBezTo>
                      <a:cubicBezTo>
                        <a:pt x="585" y="155"/>
                        <a:pt x="600" y="156"/>
                        <a:pt x="630" y="156"/>
                      </a:cubicBezTo>
                      <a:cubicBezTo>
                        <a:pt x="631" y="134"/>
                        <a:pt x="631" y="122"/>
                        <a:pt x="631" y="99"/>
                      </a:cubicBezTo>
                      <a:cubicBezTo>
                        <a:pt x="578" y="90"/>
                        <a:pt x="552" y="86"/>
                        <a:pt x="500" y="77"/>
                      </a:cubicBezTo>
                      <a:cubicBezTo>
                        <a:pt x="495" y="46"/>
                        <a:pt x="493" y="31"/>
                        <a:pt x="488" y="0"/>
                      </a:cubicBezTo>
                      <a:cubicBezTo>
                        <a:pt x="463" y="12"/>
                        <a:pt x="450" y="18"/>
                        <a:pt x="425" y="30"/>
                      </a:cubicBezTo>
                      <a:cubicBezTo>
                        <a:pt x="400" y="27"/>
                        <a:pt x="388" y="25"/>
                        <a:pt x="363" y="22"/>
                      </a:cubicBezTo>
                      <a:cubicBezTo>
                        <a:pt x="360" y="42"/>
                        <a:pt x="359" y="53"/>
                        <a:pt x="356" y="73"/>
                      </a:cubicBezTo>
                      <a:cubicBezTo>
                        <a:pt x="306" y="109"/>
                        <a:pt x="280" y="128"/>
                        <a:pt x="230" y="164"/>
                      </a:cubicBezTo>
                      <a:cubicBezTo>
                        <a:pt x="198" y="153"/>
                        <a:pt x="182" y="147"/>
                        <a:pt x="149" y="136"/>
                      </a:cubicBezTo>
                      <a:cubicBezTo>
                        <a:pt x="152" y="108"/>
                        <a:pt x="154" y="94"/>
                        <a:pt x="156" y="67"/>
                      </a:cubicBezTo>
                      <a:cubicBezTo>
                        <a:pt x="129" y="56"/>
                        <a:pt x="115" y="50"/>
                        <a:pt x="88" y="39"/>
                      </a:cubicBezTo>
                      <a:cubicBezTo>
                        <a:pt x="88" y="64"/>
                        <a:pt x="88" y="77"/>
                        <a:pt x="87" y="102"/>
                      </a:cubicBezTo>
                      <a:cubicBezTo>
                        <a:pt x="52" y="121"/>
                        <a:pt x="35" y="131"/>
                        <a:pt x="0" y="150"/>
                      </a:cubicBezTo>
                      <a:cubicBezTo>
                        <a:pt x="34" y="166"/>
                        <a:pt x="52" y="175"/>
                        <a:pt x="86" y="191"/>
                      </a:cubicBezTo>
                      <a:cubicBezTo>
                        <a:pt x="64" y="218"/>
                        <a:pt x="52" y="232"/>
                        <a:pt x="29" y="259"/>
                      </a:cubicBezTo>
                      <a:cubicBezTo>
                        <a:pt x="29" y="309"/>
                        <a:pt x="28" y="334"/>
                        <a:pt x="27" y="384"/>
                      </a:cubicBezTo>
                      <a:cubicBezTo>
                        <a:pt x="47" y="395"/>
                        <a:pt x="57" y="401"/>
                        <a:pt x="77" y="411"/>
                      </a:cubicBezTo>
                      <a:lnTo>
                        <a:pt x="108" y="400"/>
                      </a:lnTo>
                      <a:cubicBezTo>
                        <a:pt x="147" y="434"/>
                        <a:pt x="167" y="451"/>
                        <a:pt x="206" y="484"/>
                      </a:cubicBezTo>
                      <a:cubicBezTo>
                        <a:pt x="253" y="524"/>
                        <a:pt x="276" y="543"/>
                        <a:pt x="323" y="582"/>
                      </a:cubicBezTo>
                      <a:cubicBezTo>
                        <a:pt x="358" y="601"/>
                        <a:pt x="375" y="610"/>
                        <a:pt x="410" y="628"/>
                      </a:cubicBezTo>
                      <a:cubicBezTo>
                        <a:pt x="438" y="587"/>
                        <a:pt x="452" y="566"/>
                        <a:pt x="481" y="524"/>
                      </a:cubicBezTo>
                      <a:close/>
                    </a:path>
                  </a:pathLst>
                </a:custGeom>
                <a:solidFill>
                  <a:srgbClr val="9999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0" name="Podpisy"/>
              <p:cNvGrpSpPr/>
              <p:nvPr/>
            </p:nvGrpSpPr>
            <p:grpSpPr>
              <a:xfrm>
                <a:off x="1557111" y="1340768"/>
                <a:ext cx="5560542" cy="5244581"/>
                <a:chOff x="404921" y="1320968"/>
                <a:chExt cx="5560542" cy="5244581"/>
              </a:xfrm>
            </p:grpSpPr>
            <p:sp>
              <p:nvSpPr>
                <p:cNvPr id="20" name="M. Płock"/>
                <p:cNvSpPr txBox="1"/>
                <p:nvPr/>
              </p:nvSpPr>
              <p:spPr>
                <a:xfrm>
                  <a:off x="404921" y="2041640"/>
                  <a:ext cx="1080121" cy="564062"/>
                </a:xfrm>
                <a:prstGeom prst="rect">
                  <a:avLst/>
                </a:prstGeom>
                <a:solidFill>
                  <a:srgbClr val="B2B2B2">
                    <a:alpha val="80000"/>
                  </a:srgbClr>
                </a:solidFill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l-PL" sz="900" b="1" dirty="0" smtClean="0">
                      <a:solidFill>
                        <a:prstClr val="black"/>
                      </a:solidFill>
                    </a:rPr>
                    <a:t>podregion płocki</a:t>
                  </a:r>
                  <a:endParaRPr lang="pl-PL" sz="9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M. Ostrołęka"/>
                <p:cNvSpPr txBox="1"/>
                <p:nvPr/>
              </p:nvSpPr>
              <p:spPr>
                <a:xfrm>
                  <a:off x="3492387" y="1320968"/>
                  <a:ext cx="1080121" cy="564062"/>
                </a:xfrm>
                <a:prstGeom prst="rect">
                  <a:avLst/>
                </a:prstGeom>
                <a:solidFill>
                  <a:srgbClr val="B2B2B2">
                    <a:alpha val="80000"/>
                  </a:srgbClr>
                </a:solidFill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l-PL" sz="900" b="1" dirty="0" smtClean="0">
                      <a:solidFill>
                        <a:prstClr val="black"/>
                      </a:solidFill>
                    </a:rPr>
                    <a:t>podregion</a:t>
                  </a:r>
                </a:p>
                <a:p>
                  <a:pPr algn="ctr"/>
                  <a:r>
                    <a:rPr lang="pl-PL" sz="900" b="1" dirty="0" smtClean="0">
                      <a:solidFill>
                        <a:prstClr val="black"/>
                      </a:solidFill>
                    </a:rPr>
                    <a:t>ostrołęcki</a:t>
                  </a:r>
                  <a:endParaRPr lang="pl-PL" sz="9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Siedlecki"/>
                <p:cNvSpPr txBox="1"/>
                <p:nvPr/>
              </p:nvSpPr>
              <p:spPr>
                <a:xfrm>
                  <a:off x="4885342" y="3365528"/>
                  <a:ext cx="1080121" cy="564062"/>
                </a:xfrm>
                <a:prstGeom prst="rect">
                  <a:avLst/>
                </a:prstGeom>
                <a:solidFill>
                  <a:srgbClr val="B2B2B2">
                    <a:alpha val="80000"/>
                  </a:srgbClr>
                </a:solidFill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l-PL" sz="900" b="1" dirty="0" smtClean="0">
                      <a:solidFill>
                        <a:prstClr val="black"/>
                      </a:solidFill>
                    </a:rPr>
                    <a:t>podregion</a:t>
                  </a:r>
                </a:p>
                <a:p>
                  <a:pPr algn="ctr"/>
                  <a:r>
                    <a:rPr lang="pl-PL" sz="900" b="1" dirty="0" smtClean="0">
                      <a:solidFill>
                        <a:prstClr val="black"/>
                      </a:solidFill>
                    </a:rPr>
                    <a:t>siedlecki</a:t>
                  </a:r>
                  <a:endParaRPr lang="pl-PL" sz="9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M. St. Warszawa"/>
                <p:cNvSpPr txBox="1"/>
                <p:nvPr/>
              </p:nvSpPr>
              <p:spPr>
                <a:xfrm>
                  <a:off x="2614010" y="3166634"/>
                  <a:ext cx="1040258" cy="352538"/>
                </a:xfrm>
                <a:prstGeom prst="rect">
                  <a:avLst/>
                </a:prstGeom>
                <a:solidFill>
                  <a:srgbClr val="B2B2B2">
                    <a:alpha val="80000"/>
                  </a:srgbClr>
                </a:solidFill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l-PL" sz="900" b="1" dirty="0" smtClean="0">
                      <a:solidFill>
                        <a:prstClr val="black"/>
                      </a:solidFill>
                    </a:rPr>
                    <a:t>Warszawa</a:t>
                  </a:r>
                  <a:endParaRPr lang="pl-PL" sz="9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Radomski"/>
                <p:cNvSpPr txBox="1"/>
                <p:nvPr/>
              </p:nvSpPr>
              <p:spPr>
                <a:xfrm>
                  <a:off x="2952327" y="6001487"/>
                  <a:ext cx="1080121" cy="564062"/>
                </a:xfrm>
                <a:prstGeom prst="rect">
                  <a:avLst/>
                </a:prstGeom>
                <a:solidFill>
                  <a:srgbClr val="B2B2B2">
                    <a:alpha val="80000"/>
                  </a:srgbClr>
                </a:solidFill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l-PL" sz="900" b="1" dirty="0" smtClean="0">
                      <a:solidFill>
                        <a:prstClr val="black"/>
                      </a:solidFill>
                    </a:rPr>
                    <a:t>podregion radomski</a:t>
                  </a:r>
                  <a:endParaRPr lang="pl-PL" sz="900" b="1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95" name="M. Płock"/>
            <p:cNvSpPr txBox="1"/>
            <p:nvPr/>
          </p:nvSpPr>
          <p:spPr>
            <a:xfrm>
              <a:off x="1207006" y="3178787"/>
              <a:ext cx="894262" cy="375572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900" b="1" dirty="0" smtClean="0">
                  <a:solidFill>
                    <a:prstClr val="black"/>
                  </a:solidFill>
                </a:rPr>
                <a:t>podregion ciechanowski</a:t>
              </a:r>
              <a:endParaRPr lang="pl-PL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96" name="M. Płock"/>
            <p:cNvSpPr txBox="1"/>
            <p:nvPr/>
          </p:nvSpPr>
          <p:spPr>
            <a:xfrm>
              <a:off x="1077455" y="4273440"/>
              <a:ext cx="894262" cy="516412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900" b="1" dirty="0" smtClean="0">
                  <a:solidFill>
                    <a:prstClr val="black"/>
                  </a:solidFill>
                </a:rPr>
                <a:t>podregion warszawski zachodni</a:t>
              </a:r>
              <a:endParaRPr lang="pl-PL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97" name="M. Płock"/>
            <p:cNvSpPr txBox="1"/>
            <p:nvPr/>
          </p:nvSpPr>
          <p:spPr>
            <a:xfrm>
              <a:off x="2499832" y="3923319"/>
              <a:ext cx="894262" cy="516412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900" b="1" dirty="0" smtClean="0">
                  <a:solidFill>
                    <a:prstClr val="black"/>
                  </a:solidFill>
                </a:rPr>
                <a:t>podregion warszawski wschodni</a:t>
              </a:r>
              <a:endParaRPr lang="pl-PL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98" name="M. Płock"/>
            <p:cNvSpPr txBox="1"/>
            <p:nvPr/>
          </p:nvSpPr>
          <p:spPr>
            <a:xfrm>
              <a:off x="1109604" y="4835370"/>
              <a:ext cx="894262" cy="375572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900" b="1" dirty="0" smtClean="0">
                  <a:solidFill>
                    <a:prstClr val="black"/>
                  </a:solidFill>
                </a:rPr>
                <a:t>podregion żyrardowski</a:t>
              </a:r>
              <a:endParaRPr lang="pl-PL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99" name="Elipsa 98"/>
            <p:cNvSpPr/>
            <p:nvPr/>
          </p:nvSpPr>
          <p:spPr>
            <a:xfrm>
              <a:off x="1325145" y="2800830"/>
              <a:ext cx="54730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3,2%</a:t>
              </a:r>
              <a:endParaRPr lang="pl-PL" sz="900" dirty="0">
                <a:solidFill>
                  <a:schemeClr val="tx1"/>
                </a:solidFill>
              </a:endParaRPr>
            </a:p>
          </p:txBody>
        </p:sp>
        <p:sp>
          <p:nvSpPr>
            <p:cNvPr id="100" name="Elipsa 99"/>
            <p:cNvSpPr/>
            <p:nvPr/>
          </p:nvSpPr>
          <p:spPr>
            <a:xfrm>
              <a:off x="453939" y="3026327"/>
              <a:ext cx="54730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3,3%</a:t>
              </a:r>
              <a:endParaRPr lang="pl-PL" sz="900" dirty="0">
                <a:solidFill>
                  <a:schemeClr val="tx1"/>
                </a:solidFill>
              </a:endParaRPr>
            </a:p>
          </p:txBody>
        </p:sp>
        <p:sp>
          <p:nvSpPr>
            <p:cNvPr id="101" name="Elipsa 100"/>
            <p:cNvSpPr/>
            <p:nvPr/>
          </p:nvSpPr>
          <p:spPr>
            <a:xfrm>
              <a:off x="2617880" y="2512952"/>
              <a:ext cx="54730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3,9%</a:t>
              </a:r>
              <a:endParaRPr lang="pl-PL" sz="900" dirty="0">
                <a:solidFill>
                  <a:schemeClr val="tx1"/>
                </a:solidFill>
              </a:endParaRPr>
            </a:p>
          </p:txBody>
        </p:sp>
        <p:sp>
          <p:nvSpPr>
            <p:cNvPr id="102" name="Elipsa 101"/>
            <p:cNvSpPr/>
            <p:nvPr/>
          </p:nvSpPr>
          <p:spPr>
            <a:xfrm>
              <a:off x="3594173" y="3873042"/>
              <a:ext cx="54730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4,1%</a:t>
              </a:r>
              <a:endParaRPr lang="pl-PL" sz="900" dirty="0">
                <a:solidFill>
                  <a:schemeClr val="tx1"/>
                </a:solidFill>
              </a:endParaRPr>
            </a:p>
          </p:txBody>
        </p:sp>
        <p:sp>
          <p:nvSpPr>
            <p:cNvPr id="103" name="Elipsa 102"/>
            <p:cNvSpPr/>
            <p:nvPr/>
          </p:nvSpPr>
          <p:spPr>
            <a:xfrm>
              <a:off x="530150" y="4837910"/>
              <a:ext cx="54730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3,3%</a:t>
              </a:r>
              <a:endParaRPr lang="pl-PL" sz="900" dirty="0">
                <a:solidFill>
                  <a:schemeClr val="tx1"/>
                </a:solidFill>
              </a:endParaRPr>
            </a:p>
          </p:txBody>
        </p:sp>
        <p:sp>
          <p:nvSpPr>
            <p:cNvPr id="104" name="Elipsa 103"/>
            <p:cNvSpPr/>
            <p:nvPr/>
          </p:nvSpPr>
          <p:spPr>
            <a:xfrm>
              <a:off x="530150" y="4337625"/>
              <a:ext cx="54730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800" dirty="0" smtClean="0">
                  <a:solidFill>
                    <a:schemeClr val="tx1"/>
                  </a:solidFill>
                </a:rPr>
                <a:t>12,8%</a:t>
              </a:r>
              <a:endParaRPr lang="pl-PL" sz="800" dirty="0">
                <a:solidFill>
                  <a:schemeClr val="tx1"/>
                </a:solidFill>
              </a:endParaRPr>
            </a:p>
          </p:txBody>
        </p:sp>
        <p:sp>
          <p:nvSpPr>
            <p:cNvPr id="105" name="Elipsa 104"/>
            <p:cNvSpPr/>
            <p:nvPr/>
          </p:nvSpPr>
          <p:spPr>
            <a:xfrm>
              <a:off x="2665579" y="4453179"/>
              <a:ext cx="54730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9,7%</a:t>
              </a:r>
              <a:endParaRPr lang="pl-PL" sz="900" dirty="0">
                <a:solidFill>
                  <a:schemeClr val="tx1"/>
                </a:solidFill>
              </a:endParaRPr>
            </a:p>
          </p:txBody>
        </p:sp>
        <p:sp>
          <p:nvSpPr>
            <p:cNvPr id="106" name="Elipsa 105"/>
            <p:cNvSpPr/>
            <p:nvPr/>
          </p:nvSpPr>
          <p:spPr>
            <a:xfrm>
              <a:off x="2239363" y="5656094"/>
              <a:ext cx="54730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6,6%</a:t>
              </a:r>
              <a:endParaRPr lang="pl-PL" sz="900" dirty="0">
                <a:solidFill>
                  <a:schemeClr val="tx1"/>
                </a:solidFill>
              </a:endParaRPr>
            </a:p>
          </p:txBody>
        </p:sp>
        <p:sp>
          <p:nvSpPr>
            <p:cNvPr id="107" name="Elipsa 106"/>
            <p:cNvSpPr/>
            <p:nvPr/>
          </p:nvSpPr>
          <p:spPr>
            <a:xfrm>
              <a:off x="1991802" y="4390546"/>
              <a:ext cx="57637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53,1%</a:t>
              </a:r>
              <a:endParaRPr lang="pl-PL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0" name="pole tekstowe 109"/>
          <p:cNvSpPr txBox="1"/>
          <p:nvPr/>
        </p:nvSpPr>
        <p:spPr>
          <a:xfrm>
            <a:off x="107504" y="1916832"/>
            <a:ext cx="2952330" cy="60016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100" dirty="0"/>
              <a:t>Procent zarejestrowanych podmiotów gospodarki narodowej </a:t>
            </a:r>
            <a:r>
              <a:rPr lang="pl-PL" sz="1100" dirty="0" smtClean="0"/>
              <a:t>w </a:t>
            </a:r>
            <a:r>
              <a:rPr lang="pl-PL" sz="1100" dirty="0"/>
              <a:t>podziale na </a:t>
            </a:r>
            <a:r>
              <a:rPr lang="pl-PL" sz="1100" dirty="0" smtClean="0"/>
              <a:t>podregiony Mazowsza</a:t>
            </a:r>
            <a:endParaRPr lang="pl-PL" sz="1100" dirty="0">
              <a:solidFill>
                <a:srgbClr val="000000"/>
              </a:solidFill>
            </a:endParaRPr>
          </a:p>
        </p:txBody>
      </p:sp>
      <p:graphicFrame>
        <p:nvGraphicFramePr>
          <p:cNvPr id="111" name="Tabela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123347"/>
              </p:ext>
            </p:extLst>
          </p:nvPr>
        </p:nvGraphicFramePr>
        <p:xfrm>
          <a:off x="5292080" y="5176352"/>
          <a:ext cx="3744416" cy="1637024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3145309"/>
                <a:gridCol w="599107"/>
              </a:tblGrid>
              <a:tr h="2880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Struktura </a:t>
                      </a:r>
                      <a:r>
                        <a:rPr lang="pl-PL" sz="1000" u="none" strike="noStrike" dirty="0" smtClean="0">
                          <a:effectLst/>
                        </a:rPr>
                        <a:t>podmiotów </a:t>
                      </a:r>
                      <a:r>
                        <a:rPr lang="pl-PL" sz="1000" u="none" strike="noStrike" dirty="0">
                          <a:effectLst/>
                        </a:rPr>
                        <a:t>gospodarki narodowej </a:t>
                      </a:r>
                      <a:endParaRPr lang="pl-PL" sz="1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według </a:t>
                      </a:r>
                      <a:r>
                        <a:rPr lang="pl-PL" sz="1000" u="none" strike="noStrike" dirty="0">
                          <a:effectLst/>
                        </a:rPr>
                        <a:t>form prawnych w 2018 r.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5247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Fundacje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1%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47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osoby fizyczne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65,6%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47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Pozostałe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4,6%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47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Spółdzielnie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0,2%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47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Spółki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26,6%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47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stowarzyszenie i organizacje społeczne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1,9%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479"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100%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u="none" strike="noStrike" dirty="0" smtClean="0">
                          <a:effectLst/>
                        </a:rPr>
                        <a:t>Pozostałe, w tym podmioty </a:t>
                      </a:r>
                      <a:r>
                        <a:rPr lang="pl-PL" sz="1000" u="none" strike="noStrike" dirty="0">
                          <a:effectLst/>
                        </a:rPr>
                        <a:t>sektora publicznego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1,50%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2" name="pole tekstowe 111"/>
          <p:cNvSpPr txBox="1"/>
          <p:nvPr/>
        </p:nvSpPr>
        <p:spPr>
          <a:xfrm>
            <a:off x="3131841" y="1045185"/>
            <a:ext cx="6012159" cy="101566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OPIS I GŁÓWNY WNIOSEK: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Dominująca rola Warszawy i podregionów sąsiadujących w liczbie firm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Sytuacja PES w regionach uzależniona jest od ogólnego stanu przedsiębiorczości.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Promowanie współpracy między PES a biznesem (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CSR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nie tylko).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 to głównie usługi remontowo-budowlane, usługi komunalne i gastronomiczne.</a:t>
            </a:r>
          </a:p>
        </p:txBody>
      </p:sp>
      <p:sp>
        <p:nvSpPr>
          <p:cNvPr id="113" name="pole tekstowe 112"/>
          <p:cNvSpPr txBox="1"/>
          <p:nvPr/>
        </p:nvSpPr>
        <p:spPr>
          <a:xfrm>
            <a:off x="3131838" y="2125305"/>
            <a:ext cx="6012159" cy="101566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ROZWAŻENIA:</a:t>
            </a:r>
          </a:p>
          <a:p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Budowa powiązań między biznesem a ekonomią społeczną.</a:t>
            </a:r>
          </a:p>
          <a:p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Skala ES w porównaniu do biznesu. Dlaczego warto dostrzegać lokalne PES – konkurencja czy źródło przeszkolonego pracownika przywróconego na otwarty rynek pracy. </a:t>
            </a:r>
          </a:p>
          <a:p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Która sekcja gospodarki najlepsza dla PES - wszystkie czy usługi użyteczności publicznej?</a:t>
            </a:r>
          </a:p>
        </p:txBody>
      </p:sp>
      <p:sp>
        <p:nvSpPr>
          <p:cNvPr id="114" name="pole tekstowe 113"/>
          <p:cNvSpPr txBox="1"/>
          <p:nvPr/>
        </p:nvSpPr>
        <p:spPr>
          <a:xfrm>
            <a:off x="3131842" y="0"/>
            <a:ext cx="6012159" cy="101566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BIZNES CZYLI…</a:t>
            </a:r>
          </a:p>
          <a:p>
            <a:pPr marL="171450" indent="-171450">
              <a:buFontTx/>
              <a:buChar char="-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konkurencja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dla PES</a:t>
            </a:r>
          </a:p>
          <a:p>
            <a:pPr marL="171450" indent="-171450">
              <a:buFontTx/>
              <a:buChar char="-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 dla ES w zakupach lub usługach</a:t>
            </a:r>
          </a:p>
          <a:p>
            <a:pPr marL="171450" indent="-171450">
              <a:buFontTx/>
              <a:buChar char="-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 dla ES jako podwykonawca / wspólnik</a:t>
            </a:r>
          </a:p>
          <a:p>
            <a:pPr marL="171450" indent="-171450">
              <a:buFontTx/>
              <a:buChar char="-"/>
            </a:pP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CSR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(społeczna odpowiedzialność biznesu), w który można włączyć ES</a:t>
            </a:r>
          </a:p>
        </p:txBody>
      </p:sp>
      <p:grpSp>
        <p:nvGrpSpPr>
          <p:cNvPr id="115" name="Grupa 114"/>
          <p:cNvGrpSpPr>
            <a:grpSpLocks noChangeAspect="1"/>
          </p:cNvGrpSpPr>
          <p:nvPr/>
        </p:nvGrpSpPr>
        <p:grpSpPr>
          <a:xfrm>
            <a:off x="3301466" y="5164611"/>
            <a:ext cx="1278560" cy="1257345"/>
            <a:chOff x="162994" y="0"/>
            <a:chExt cx="6586781" cy="6818400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9" name="lipski"/>
            <p:cNvSpPr>
              <a:spLocks/>
            </p:cNvSpPr>
            <p:nvPr/>
          </p:nvSpPr>
          <p:spPr bwMode="auto">
            <a:xfrm>
              <a:off x="3699033" y="6150015"/>
              <a:ext cx="919856" cy="668385"/>
            </a:xfrm>
            <a:custGeom>
              <a:avLst/>
              <a:gdLst>
                <a:gd name="T0" fmla="*/ 1726 w 2869"/>
                <a:gd name="T1" fmla="*/ 211 h 2084"/>
                <a:gd name="T2" fmla="*/ 1521 w 2869"/>
                <a:gd name="T3" fmla="*/ 155 h 2084"/>
                <a:gd name="T4" fmla="*/ 1200 w 2869"/>
                <a:gd name="T5" fmla="*/ 72 h 2084"/>
                <a:gd name="T6" fmla="*/ 1291 w 2869"/>
                <a:gd name="T7" fmla="*/ 164 h 2084"/>
                <a:gd name="T8" fmla="*/ 1332 w 2869"/>
                <a:gd name="T9" fmla="*/ 255 h 2084"/>
                <a:gd name="T10" fmla="*/ 1189 w 2869"/>
                <a:gd name="T11" fmla="*/ 277 h 2084"/>
                <a:gd name="T12" fmla="*/ 987 w 2869"/>
                <a:gd name="T13" fmla="*/ 230 h 2084"/>
                <a:gd name="T14" fmla="*/ 811 w 2869"/>
                <a:gd name="T15" fmla="*/ 406 h 2084"/>
                <a:gd name="T16" fmla="*/ 754 w 2869"/>
                <a:gd name="T17" fmla="*/ 503 h 2084"/>
                <a:gd name="T18" fmla="*/ 652 w 2869"/>
                <a:gd name="T19" fmla="*/ 681 h 2084"/>
                <a:gd name="T20" fmla="*/ 462 w 2869"/>
                <a:gd name="T21" fmla="*/ 700 h 2084"/>
                <a:gd name="T22" fmla="*/ 417 w 2869"/>
                <a:gd name="T23" fmla="*/ 781 h 2084"/>
                <a:gd name="T24" fmla="*/ 556 w 2869"/>
                <a:gd name="T25" fmla="*/ 871 h 2084"/>
                <a:gd name="T26" fmla="*/ 565 w 2869"/>
                <a:gd name="T27" fmla="*/ 1004 h 2084"/>
                <a:gd name="T28" fmla="*/ 369 w 2869"/>
                <a:gd name="T29" fmla="*/ 1028 h 2084"/>
                <a:gd name="T30" fmla="*/ 231 w 2869"/>
                <a:gd name="T31" fmla="*/ 949 h 2084"/>
                <a:gd name="T32" fmla="*/ 133 w 2869"/>
                <a:gd name="T33" fmla="*/ 1011 h 2084"/>
                <a:gd name="T34" fmla="*/ 50 w 2869"/>
                <a:gd name="T35" fmla="*/ 1190 h 2084"/>
                <a:gd name="T36" fmla="*/ 27 w 2869"/>
                <a:gd name="T37" fmla="*/ 1382 h 2084"/>
                <a:gd name="T38" fmla="*/ 0 w 2869"/>
                <a:gd name="T39" fmla="*/ 1530 h 2084"/>
                <a:gd name="T40" fmla="*/ 265 w 2869"/>
                <a:gd name="T41" fmla="*/ 1670 h 2084"/>
                <a:gd name="T42" fmla="*/ 380 w 2869"/>
                <a:gd name="T43" fmla="*/ 1738 h 2084"/>
                <a:gd name="T44" fmla="*/ 433 w 2869"/>
                <a:gd name="T45" fmla="*/ 1877 h 2084"/>
                <a:gd name="T46" fmla="*/ 725 w 2869"/>
                <a:gd name="T47" fmla="*/ 1954 h 2084"/>
                <a:gd name="T48" fmla="*/ 793 w 2869"/>
                <a:gd name="T49" fmla="*/ 2034 h 2084"/>
                <a:gd name="T50" fmla="*/ 1080 w 2869"/>
                <a:gd name="T51" fmla="*/ 2036 h 2084"/>
                <a:gd name="T52" fmla="*/ 1090 w 2869"/>
                <a:gd name="T53" fmla="*/ 1966 h 2084"/>
                <a:gd name="T54" fmla="*/ 1174 w 2869"/>
                <a:gd name="T55" fmla="*/ 1926 h 2084"/>
                <a:gd name="T56" fmla="*/ 1147 w 2869"/>
                <a:gd name="T57" fmla="*/ 1758 h 2084"/>
                <a:gd name="T58" fmla="*/ 1331 w 2869"/>
                <a:gd name="T59" fmla="*/ 1759 h 2084"/>
                <a:gd name="T60" fmla="*/ 1499 w 2869"/>
                <a:gd name="T61" fmla="*/ 1740 h 2084"/>
                <a:gd name="T62" fmla="*/ 1711 w 2869"/>
                <a:gd name="T63" fmla="*/ 1694 h 2084"/>
                <a:gd name="T64" fmla="*/ 1822 w 2869"/>
                <a:gd name="T65" fmla="*/ 1724 h 2084"/>
                <a:gd name="T66" fmla="*/ 1696 w 2869"/>
                <a:gd name="T67" fmla="*/ 1609 h 2084"/>
                <a:gd name="T68" fmla="*/ 1930 w 2869"/>
                <a:gd name="T69" fmla="*/ 1648 h 2084"/>
                <a:gd name="T70" fmla="*/ 2147 w 2869"/>
                <a:gd name="T71" fmla="*/ 1686 h 2084"/>
                <a:gd name="T72" fmla="*/ 2327 w 2869"/>
                <a:gd name="T73" fmla="*/ 1858 h 2084"/>
                <a:gd name="T74" fmla="*/ 2506 w 2869"/>
                <a:gd name="T75" fmla="*/ 1897 h 2084"/>
                <a:gd name="T76" fmla="*/ 2674 w 2869"/>
                <a:gd name="T77" fmla="*/ 1859 h 2084"/>
                <a:gd name="T78" fmla="*/ 2712 w 2869"/>
                <a:gd name="T79" fmla="*/ 1743 h 2084"/>
                <a:gd name="T80" fmla="*/ 2678 w 2869"/>
                <a:gd name="T81" fmla="*/ 1651 h 2084"/>
                <a:gd name="T82" fmla="*/ 2813 w 2869"/>
                <a:gd name="T83" fmla="*/ 1658 h 2084"/>
                <a:gd name="T84" fmla="*/ 2734 w 2869"/>
                <a:gd name="T85" fmla="*/ 1508 h 2084"/>
                <a:gd name="T86" fmla="*/ 2723 w 2869"/>
                <a:gd name="T87" fmla="*/ 1396 h 2084"/>
                <a:gd name="T88" fmla="*/ 2726 w 2869"/>
                <a:gd name="T89" fmla="*/ 1273 h 2084"/>
                <a:gd name="T90" fmla="*/ 2719 w 2869"/>
                <a:gd name="T91" fmla="*/ 1180 h 2084"/>
                <a:gd name="T92" fmla="*/ 2809 w 2869"/>
                <a:gd name="T93" fmla="*/ 1006 h 2084"/>
                <a:gd name="T94" fmla="*/ 2869 w 2869"/>
                <a:gd name="T95" fmla="*/ 956 h 2084"/>
                <a:gd name="T96" fmla="*/ 2665 w 2869"/>
                <a:gd name="T97" fmla="*/ 734 h 2084"/>
                <a:gd name="T98" fmla="*/ 2761 w 2869"/>
                <a:gd name="T99" fmla="*/ 470 h 2084"/>
                <a:gd name="T100" fmla="*/ 2855 w 2869"/>
                <a:gd name="T101" fmla="*/ 326 h 2084"/>
                <a:gd name="T102" fmla="*/ 2771 w 2869"/>
                <a:gd name="T103" fmla="*/ 201 h 2084"/>
                <a:gd name="T104" fmla="*/ 2635 w 2869"/>
                <a:gd name="T105" fmla="*/ 210 h 2084"/>
                <a:gd name="T106" fmla="*/ 2506 w 2869"/>
                <a:gd name="T107" fmla="*/ 264 h 2084"/>
                <a:gd name="T108" fmla="*/ 2374 w 2869"/>
                <a:gd name="T109" fmla="*/ 208 h 2084"/>
                <a:gd name="T110" fmla="*/ 2230 w 2869"/>
                <a:gd name="T111" fmla="*/ 145 h 2084"/>
                <a:gd name="T112" fmla="*/ 1930 w 2869"/>
                <a:gd name="T113" fmla="*/ 0 h 2084"/>
                <a:gd name="T114" fmla="*/ 1870 w 2869"/>
                <a:gd name="T115" fmla="*/ 210 h 2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9" h="2084">
                  <a:moveTo>
                    <a:pt x="1870" y="210"/>
                  </a:moveTo>
                  <a:cubicBezTo>
                    <a:pt x="1812" y="210"/>
                    <a:pt x="1783" y="211"/>
                    <a:pt x="1726" y="211"/>
                  </a:cubicBezTo>
                  <a:cubicBezTo>
                    <a:pt x="1712" y="240"/>
                    <a:pt x="1706" y="254"/>
                    <a:pt x="1693" y="283"/>
                  </a:cubicBezTo>
                  <a:cubicBezTo>
                    <a:pt x="1624" y="232"/>
                    <a:pt x="1589" y="206"/>
                    <a:pt x="1521" y="155"/>
                  </a:cubicBezTo>
                  <a:cubicBezTo>
                    <a:pt x="1449" y="131"/>
                    <a:pt x="1413" y="119"/>
                    <a:pt x="1342" y="94"/>
                  </a:cubicBezTo>
                  <a:cubicBezTo>
                    <a:pt x="1285" y="85"/>
                    <a:pt x="1257" y="81"/>
                    <a:pt x="1200" y="72"/>
                  </a:cubicBezTo>
                  <a:cubicBezTo>
                    <a:pt x="1199" y="101"/>
                    <a:pt x="1199" y="115"/>
                    <a:pt x="1198" y="144"/>
                  </a:cubicBezTo>
                  <a:cubicBezTo>
                    <a:pt x="1235" y="152"/>
                    <a:pt x="1254" y="156"/>
                    <a:pt x="1291" y="164"/>
                  </a:cubicBezTo>
                  <a:cubicBezTo>
                    <a:pt x="1290" y="186"/>
                    <a:pt x="1290" y="198"/>
                    <a:pt x="1290" y="220"/>
                  </a:cubicBezTo>
                  <a:cubicBezTo>
                    <a:pt x="1307" y="234"/>
                    <a:pt x="1315" y="241"/>
                    <a:pt x="1332" y="255"/>
                  </a:cubicBezTo>
                  <a:cubicBezTo>
                    <a:pt x="1314" y="292"/>
                    <a:pt x="1305" y="310"/>
                    <a:pt x="1287" y="347"/>
                  </a:cubicBezTo>
                  <a:cubicBezTo>
                    <a:pt x="1248" y="319"/>
                    <a:pt x="1228" y="305"/>
                    <a:pt x="1189" y="277"/>
                  </a:cubicBezTo>
                  <a:cubicBezTo>
                    <a:pt x="1147" y="289"/>
                    <a:pt x="1126" y="295"/>
                    <a:pt x="1084" y="306"/>
                  </a:cubicBezTo>
                  <a:cubicBezTo>
                    <a:pt x="1045" y="276"/>
                    <a:pt x="1026" y="261"/>
                    <a:pt x="987" y="230"/>
                  </a:cubicBezTo>
                  <a:cubicBezTo>
                    <a:pt x="950" y="248"/>
                    <a:pt x="931" y="258"/>
                    <a:pt x="894" y="276"/>
                  </a:cubicBezTo>
                  <a:cubicBezTo>
                    <a:pt x="861" y="328"/>
                    <a:pt x="844" y="354"/>
                    <a:pt x="811" y="406"/>
                  </a:cubicBezTo>
                  <a:cubicBezTo>
                    <a:pt x="815" y="428"/>
                    <a:pt x="818" y="439"/>
                    <a:pt x="822" y="462"/>
                  </a:cubicBezTo>
                  <a:cubicBezTo>
                    <a:pt x="795" y="478"/>
                    <a:pt x="781" y="487"/>
                    <a:pt x="754" y="503"/>
                  </a:cubicBezTo>
                  <a:cubicBezTo>
                    <a:pt x="748" y="552"/>
                    <a:pt x="745" y="576"/>
                    <a:pt x="739" y="624"/>
                  </a:cubicBezTo>
                  <a:cubicBezTo>
                    <a:pt x="704" y="647"/>
                    <a:pt x="687" y="659"/>
                    <a:pt x="652" y="681"/>
                  </a:cubicBezTo>
                  <a:cubicBezTo>
                    <a:pt x="606" y="662"/>
                    <a:pt x="583" y="652"/>
                    <a:pt x="537" y="632"/>
                  </a:cubicBezTo>
                  <a:cubicBezTo>
                    <a:pt x="507" y="659"/>
                    <a:pt x="492" y="673"/>
                    <a:pt x="462" y="700"/>
                  </a:cubicBezTo>
                  <a:cubicBezTo>
                    <a:pt x="469" y="720"/>
                    <a:pt x="472" y="731"/>
                    <a:pt x="479" y="751"/>
                  </a:cubicBezTo>
                  <a:cubicBezTo>
                    <a:pt x="454" y="763"/>
                    <a:pt x="442" y="769"/>
                    <a:pt x="417" y="781"/>
                  </a:cubicBezTo>
                  <a:cubicBezTo>
                    <a:pt x="439" y="815"/>
                    <a:pt x="449" y="833"/>
                    <a:pt x="470" y="867"/>
                  </a:cubicBezTo>
                  <a:cubicBezTo>
                    <a:pt x="505" y="869"/>
                    <a:pt x="522" y="869"/>
                    <a:pt x="556" y="871"/>
                  </a:cubicBezTo>
                  <a:cubicBezTo>
                    <a:pt x="565" y="896"/>
                    <a:pt x="570" y="908"/>
                    <a:pt x="579" y="933"/>
                  </a:cubicBezTo>
                  <a:cubicBezTo>
                    <a:pt x="573" y="961"/>
                    <a:pt x="571" y="976"/>
                    <a:pt x="565" y="1004"/>
                  </a:cubicBezTo>
                  <a:cubicBezTo>
                    <a:pt x="519" y="987"/>
                    <a:pt x="496" y="978"/>
                    <a:pt x="450" y="960"/>
                  </a:cubicBezTo>
                  <a:cubicBezTo>
                    <a:pt x="418" y="987"/>
                    <a:pt x="402" y="1001"/>
                    <a:pt x="369" y="1028"/>
                  </a:cubicBezTo>
                  <a:cubicBezTo>
                    <a:pt x="370" y="995"/>
                    <a:pt x="370" y="978"/>
                    <a:pt x="371" y="945"/>
                  </a:cubicBezTo>
                  <a:cubicBezTo>
                    <a:pt x="315" y="947"/>
                    <a:pt x="287" y="948"/>
                    <a:pt x="231" y="949"/>
                  </a:cubicBezTo>
                  <a:cubicBezTo>
                    <a:pt x="236" y="967"/>
                    <a:pt x="238" y="976"/>
                    <a:pt x="242" y="994"/>
                  </a:cubicBezTo>
                  <a:cubicBezTo>
                    <a:pt x="198" y="1001"/>
                    <a:pt x="176" y="1004"/>
                    <a:pt x="133" y="1011"/>
                  </a:cubicBezTo>
                  <a:cubicBezTo>
                    <a:pt x="127" y="1048"/>
                    <a:pt x="124" y="1067"/>
                    <a:pt x="118" y="1104"/>
                  </a:cubicBezTo>
                  <a:cubicBezTo>
                    <a:pt x="91" y="1138"/>
                    <a:pt x="77" y="1155"/>
                    <a:pt x="50" y="1190"/>
                  </a:cubicBezTo>
                  <a:cubicBezTo>
                    <a:pt x="69" y="1213"/>
                    <a:pt x="78" y="1224"/>
                    <a:pt x="97" y="1247"/>
                  </a:cubicBezTo>
                  <a:cubicBezTo>
                    <a:pt x="69" y="1301"/>
                    <a:pt x="55" y="1328"/>
                    <a:pt x="27" y="1382"/>
                  </a:cubicBezTo>
                  <a:cubicBezTo>
                    <a:pt x="47" y="1383"/>
                    <a:pt x="56" y="1384"/>
                    <a:pt x="76" y="1385"/>
                  </a:cubicBezTo>
                  <a:cubicBezTo>
                    <a:pt x="45" y="1443"/>
                    <a:pt x="30" y="1472"/>
                    <a:pt x="0" y="1530"/>
                  </a:cubicBezTo>
                  <a:cubicBezTo>
                    <a:pt x="116" y="1530"/>
                    <a:pt x="174" y="1530"/>
                    <a:pt x="290" y="1531"/>
                  </a:cubicBezTo>
                  <a:cubicBezTo>
                    <a:pt x="280" y="1586"/>
                    <a:pt x="275" y="1614"/>
                    <a:pt x="265" y="1670"/>
                  </a:cubicBezTo>
                  <a:cubicBezTo>
                    <a:pt x="308" y="1677"/>
                    <a:pt x="329" y="1680"/>
                    <a:pt x="372" y="1687"/>
                  </a:cubicBezTo>
                  <a:cubicBezTo>
                    <a:pt x="375" y="1707"/>
                    <a:pt x="377" y="1717"/>
                    <a:pt x="380" y="1738"/>
                  </a:cubicBezTo>
                  <a:cubicBezTo>
                    <a:pt x="404" y="1739"/>
                    <a:pt x="416" y="1739"/>
                    <a:pt x="440" y="1740"/>
                  </a:cubicBezTo>
                  <a:cubicBezTo>
                    <a:pt x="437" y="1795"/>
                    <a:pt x="436" y="1822"/>
                    <a:pt x="433" y="1877"/>
                  </a:cubicBezTo>
                  <a:cubicBezTo>
                    <a:pt x="492" y="1909"/>
                    <a:pt x="522" y="1925"/>
                    <a:pt x="582" y="1957"/>
                  </a:cubicBezTo>
                  <a:cubicBezTo>
                    <a:pt x="639" y="1956"/>
                    <a:pt x="668" y="1955"/>
                    <a:pt x="725" y="1954"/>
                  </a:cubicBezTo>
                  <a:cubicBezTo>
                    <a:pt x="714" y="1979"/>
                    <a:pt x="709" y="1991"/>
                    <a:pt x="698" y="2016"/>
                  </a:cubicBezTo>
                  <a:cubicBezTo>
                    <a:pt x="736" y="2023"/>
                    <a:pt x="755" y="2027"/>
                    <a:pt x="793" y="2034"/>
                  </a:cubicBezTo>
                  <a:cubicBezTo>
                    <a:pt x="822" y="2054"/>
                    <a:pt x="836" y="2064"/>
                    <a:pt x="865" y="2084"/>
                  </a:cubicBezTo>
                  <a:cubicBezTo>
                    <a:pt x="951" y="2065"/>
                    <a:pt x="994" y="2055"/>
                    <a:pt x="1080" y="2036"/>
                  </a:cubicBezTo>
                  <a:cubicBezTo>
                    <a:pt x="1054" y="2024"/>
                    <a:pt x="1041" y="2018"/>
                    <a:pt x="1015" y="2007"/>
                  </a:cubicBezTo>
                  <a:cubicBezTo>
                    <a:pt x="1045" y="1990"/>
                    <a:pt x="1060" y="1982"/>
                    <a:pt x="1090" y="1966"/>
                  </a:cubicBezTo>
                  <a:cubicBezTo>
                    <a:pt x="1056" y="1946"/>
                    <a:pt x="1038" y="1937"/>
                    <a:pt x="1004" y="1917"/>
                  </a:cubicBezTo>
                  <a:cubicBezTo>
                    <a:pt x="1072" y="1920"/>
                    <a:pt x="1106" y="1922"/>
                    <a:pt x="1174" y="1926"/>
                  </a:cubicBezTo>
                  <a:cubicBezTo>
                    <a:pt x="1135" y="1892"/>
                    <a:pt x="1115" y="1875"/>
                    <a:pt x="1076" y="1841"/>
                  </a:cubicBezTo>
                  <a:cubicBezTo>
                    <a:pt x="1104" y="1808"/>
                    <a:pt x="1119" y="1791"/>
                    <a:pt x="1147" y="1758"/>
                  </a:cubicBezTo>
                  <a:cubicBezTo>
                    <a:pt x="1191" y="1745"/>
                    <a:pt x="1213" y="1739"/>
                    <a:pt x="1257" y="1726"/>
                  </a:cubicBezTo>
                  <a:cubicBezTo>
                    <a:pt x="1287" y="1739"/>
                    <a:pt x="1302" y="1746"/>
                    <a:pt x="1331" y="1759"/>
                  </a:cubicBezTo>
                  <a:cubicBezTo>
                    <a:pt x="1334" y="1789"/>
                    <a:pt x="1335" y="1804"/>
                    <a:pt x="1338" y="1833"/>
                  </a:cubicBezTo>
                  <a:cubicBezTo>
                    <a:pt x="1402" y="1796"/>
                    <a:pt x="1434" y="1777"/>
                    <a:pt x="1499" y="1740"/>
                  </a:cubicBezTo>
                  <a:cubicBezTo>
                    <a:pt x="1560" y="1740"/>
                    <a:pt x="1591" y="1740"/>
                    <a:pt x="1653" y="1740"/>
                  </a:cubicBezTo>
                  <a:cubicBezTo>
                    <a:pt x="1676" y="1722"/>
                    <a:pt x="1688" y="1713"/>
                    <a:pt x="1711" y="1694"/>
                  </a:cubicBezTo>
                  <a:cubicBezTo>
                    <a:pt x="1731" y="1712"/>
                    <a:pt x="1740" y="1721"/>
                    <a:pt x="1759" y="1738"/>
                  </a:cubicBezTo>
                  <a:cubicBezTo>
                    <a:pt x="1784" y="1732"/>
                    <a:pt x="1797" y="1729"/>
                    <a:pt x="1822" y="1724"/>
                  </a:cubicBezTo>
                  <a:cubicBezTo>
                    <a:pt x="1806" y="1697"/>
                    <a:pt x="1798" y="1684"/>
                    <a:pt x="1783" y="1657"/>
                  </a:cubicBezTo>
                  <a:cubicBezTo>
                    <a:pt x="1748" y="1638"/>
                    <a:pt x="1731" y="1628"/>
                    <a:pt x="1696" y="1609"/>
                  </a:cubicBezTo>
                  <a:cubicBezTo>
                    <a:pt x="1768" y="1610"/>
                    <a:pt x="1805" y="1611"/>
                    <a:pt x="1877" y="1612"/>
                  </a:cubicBezTo>
                  <a:cubicBezTo>
                    <a:pt x="1898" y="1627"/>
                    <a:pt x="1909" y="1634"/>
                    <a:pt x="1930" y="1648"/>
                  </a:cubicBezTo>
                  <a:cubicBezTo>
                    <a:pt x="1987" y="1621"/>
                    <a:pt x="2016" y="1608"/>
                    <a:pt x="2074" y="1581"/>
                  </a:cubicBezTo>
                  <a:cubicBezTo>
                    <a:pt x="2103" y="1623"/>
                    <a:pt x="2118" y="1644"/>
                    <a:pt x="2147" y="1686"/>
                  </a:cubicBezTo>
                  <a:cubicBezTo>
                    <a:pt x="2185" y="1751"/>
                    <a:pt x="2204" y="1784"/>
                    <a:pt x="2242" y="1849"/>
                  </a:cubicBezTo>
                  <a:cubicBezTo>
                    <a:pt x="2276" y="1853"/>
                    <a:pt x="2293" y="1854"/>
                    <a:pt x="2327" y="1858"/>
                  </a:cubicBezTo>
                  <a:cubicBezTo>
                    <a:pt x="2361" y="1836"/>
                    <a:pt x="2379" y="1826"/>
                    <a:pt x="2413" y="1804"/>
                  </a:cubicBezTo>
                  <a:cubicBezTo>
                    <a:pt x="2450" y="1841"/>
                    <a:pt x="2469" y="1860"/>
                    <a:pt x="2506" y="1897"/>
                  </a:cubicBezTo>
                  <a:cubicBezTo>
                    <a:pt x="2524" y="1882"/>
                    <a:pt x="2533" y="1874"/>
                    <a:pt x="2552" y="1859"/>
                  </a:cubicBezTo>
                  <a:cubicBezTo>
                    <a:pt x="2601" y="1859"/>
                    <a:pt x="2625" y="1859"/>
                    <a:pt x="2674" y="1859"/>
                  </a:cubicBezTo>
                  <a:cubicBezTo>
                    <a:pt x="2645" y="1833"/>
                    <a:pt x="2631" y="1820"/>
                    <a:pt x="2603" y="1793"/>
                  </a:cubicBezTo>
                  <a:cubicBezTo>
                    <a:pt x="2647" y="1773"/>
                    <a:pt x="2669" y="1763"/>
                    <a:pt x="2712" y="1743"/>
                  </a:cubicBezTo>
                  <a:cubicBezTo>
                    <a:pt x="2695" y="1729"/>
                    <a:pt x="2686" y="1722"/>
                    <a:pt x="2668" y="1709"/>
                  </a:cubicBezTo>
                  <a:cubicBezTo>
                    <a:pt x="2672" y="1685"/>
                    <a:pt x="2674" y="1674"/>
                    <a:pt x="2678" y="1651"/>
                  </a:cubicBezTo>
                  <a:cubicBezTo>
                    <a:pt x="2730" y="1666"/>
                    <a:pt x="2757" y="1674"/>
                    <a:pt x="2809" y="1689"/>
                  </a:cubicBezTo>
                  <a:cubicBezTo>
                    <a:pt x="2810" y="1677"/>
                    <a:pt x="2811" y="1671"/>
                    <a:pt x="2813" y="1658"/>
                  </a:cubicBezTo>
                  <a:cubicBezTo>
                    <a:pt x="2776" y="1618"/>
                    <a:pt x="2757" y="1598"/>
                    <a:pt x="2720" y="1558"/>
                  </a:cubicBezTo>
                  <a:cubicBezTo>
                    <a:pt x="2725" y="1538"/>
                    <a:pt x="2728" y="1528"/>
                    <a:pt x="2734" y="1508"/>
                  </a:cubicBezTo>
                  <a:cubicBezTo>
                    <a:pt x="2744" y="1476"/>
                    <a:pt x="2749" y="1460"/>
                    <a:pt x="2759" y="1427"/>
                  </a:cubicBezTo>
                  <a:cubicBezTo>
                    <a:pt x="2745" y="1415"/>
                    <a:pt x="2737" y="1409"/>
                    <a:pt x="2723" y="1396"/>
                  </a:cubicBezTo>
                  <a:cubicBezTo>
                    <a:pt x="2720" y="1375"/>
                    <a:pt x="2718" y="1364"/>
                    <a:pt x="2715" y="1342"/>
                  </a:cubicBezTo>
                  <a:cubicBezTo>
                    <a:pt x="2720" y="1314"/>
                    <a:pt x="2722" y="1300"/>
                    <a:pt x="2726" y="1273"/>
                  </a:cubicBezTo>
                  <a:cubicBezTo>
                    <a:pt x="2719" y="1260"/>
                    <a:pt x="2715" y="1254"/>
                    <a:pt x="2708" y="1242"/>
                  </a:cubicBezTo>
                  <a:cubicBezTo>
                    <a:pt x="2713" y="1217"/>
                    <a:pt x="2715" y="1205"/>
                    <a:pt x="2719" y="1180"/>
                  </a:cubicBezTo>
                  <a:cubicBezTo>
                    <a:pt x="2745" y="1158"/>
                    <a:pt x="2758" y="1147"/>
                    <a:pt x="2783" y="1126"/>
                  </a:cubicBezTo>
                  <a:cubicBezTo>
                    <a:pt x="2794" y="1078"/>
                    <a:pt x="2799" y="1054"/>
                    <a:pt x="2809" y="1006"/>
                  </a:cubicBezTo>
                  <a:cubicBezTo>
                    <a:pt x="2825" y="1004"/>
                    <a:pt x="2833" y="1004"/>
                    <a:pt x="2849" y="1002"/>
                  </a:cubicBezTo>
                  <a:cubicBezTo>
                    <a:pt x="2857" y="984"/>
                    <a:pt x="2861" y="974"/>
                    <a:pt x="2869" y="956"/>
                  </a:cubicBezTo>
                  <a:cubicBezTo>
                    <a:pt x="2862" y="934"/>
                    <a:pt x="2858" y="923"/>
                    <a:pt x="2852" y="901"/>
                  </a:cubicBezTo>
                  <a:cubicBezTo>
                    <a:pt x="2777" y="835"/>
                    <a:pt x="2740" y="801"/>
                    <a:pt x="2665" y="734"/>
                  </a:cubicBezTo>
                  <a:cubicBezTo>
                    <a:pt x="2672" y="677"/>
                    <a:pt x="2675" y="648"/>
                    <a:pt x="2682" y="591"/>
                  </a:cubicBezTo>
                  <a:cubicBezTo>
                    <a:pt x="2714" y="543"/>
                    <a:pt x="2729" y="519"/>
                    <a:pt x="2761" y="470"/>
                  </a:cubicBezTo>
                  <a:cubicBezTo>
                    <a:pt x="2778" y="442"/>
                    <a:pt x="2787" y="428"/>
                    <a:pt x="2803" y="400"/>
                  </a:cubicBezTo>
                  <a:cubicBezTo>
                    <a:pt x="2824" y="371"/>
                    <a:pt x="2834" y="356"/>
                    <a:pt x="2855" y="326"/>
                  </a:cubicBezTo>
                  <a:cubicBezTo>
                    <a:pt x="2835" y="306"/>
                    <a:pt x="2826" y="296"/>
                    <a:pt x="2806" y="276"/>
                  </a:cubicBezTo>
                  <a:cubicBezTo>
                    <a:pt x="2792" y="246"/>
                    <a:pt x="2785" y="231"/>
                    <a:pt x="2771" y="201"/>
                  </a:cubicBezTo>
                  <a:cubicBezTo>
                    <a:pt x="2779" y="170"/>
                    <a:pt x="2783" y="154"/>
                    <a:pt x="2791" y="123"/>
                  </a:cubicBezTo>
                  <a:cubicBezTo>
                    <a:pt x="2729" y="158"/>
                    <a:pt x="2697" y="176"/>
                    <a:pt x="2635" y="210"/>
                  </a:cubicBezTo>
                  <a:cubicBezTo>
                    <a:pt x="2622" y="245"/>
                    <a:pt x="2615" y="263"/>
                    <a:pt x="2601" y="298"/>
                  </a:cubicBezTo>
                  <a:cubicBezTo>
                    <a:pt x="2563" y="285"/>
                    <a:pt x="2544" y="278"/>
                    <a:pt x="2506" y="264"/>
                  </a:cubicBezTo>
                  <a:cubicBezTo>
                    <a:pt x="2499" y="240"/>
                    <a:pt x="2496" y="228"/>
                    <a:pt x="2489" y="203"/>
                  </a:cubicBezTo>
                  <a:cubicBezTo>
                    <a:pt x="2443" y="205"/>
                    <a:pt x="2420" y="206"/>
                    <a:pt x="2374" y="208"/>
                  </a:cubicBezTo>
                  <a:cubicBezTo>
                    <a:pt x="2344" y="183"/>
                    <a:pt x="2329" y="171"/>
                    <a:pt x="2299" y="146"/>
                  </a:cubicBezTo>
                  <a:cubicBezTo>
                    <a:pt x="2272" y="145"/>
                    <a:pt x="2258" y="145"/>
                    <a:pt x="2230" y="145"/>
                  </a:cubicBezTo>
                  <a:cubicBezTo>
                    <a:pt x="2205" y="122"/>
                    <a:pt x="2193" y="111"/>
                    <a:pt x="2168" y="88"/>
                  </a:cubicBezTo>
                  <a:cubicBezTo>
                    <a:pt x="2072" y="53"/>
                    <a:pt x="2025" y="36"/>
                    <a:pt x="1930" y="0"/>
                  </a:cubicBezTo>
                  <a:cubicBezTo>
                    <a:pt x="1919" y="44"/>
                    <a:pt x="1914" y="66"/>
                    <a:pt x="1903" y="111"/>
                  </a:cubicBezTo>
                  <a:cubicBezTo>
                    <a:pt x="1890" y="150"/>
                    <a:pt x="1883" y="170"/>
                    <a:pt x="1870" y="210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60" name="radomski"/>
            <p:cNvSpPr>
              <a:spLocks/>
            </p:cNvSpPr>
            <p:nvPr/>
          </p:nvSpPr>
          <p:spPr bwMode="auto">
            <a:xfrm>
              <a:off x="2737266" y="5353690"/>
              <a:ext cx="1374269" cy="1299269"/>
            </a:xfrm>
            <a:custGeom>
              <a:avLst/>
              <a:gdLst>
                <a:gd name="T0" fmla="*/ 3980 w 4284"/>
                <a:gd name="T1" fmla="*/ 1178 h 4056"/>
                <a:gd name="T2" fmla="*/ 4155 w 4284"/>
                <a:gd name="T3" fmla="*/ 1014 h 4056"/>
                <a:gd name="T4" fmla="*/ 4217 w 4284"/>
                <a:gd name="T5" fmla="*/ 551 h 4056"/>
                <a:gd name="T6" fmla="*/ 4070 w 4284"/>
                <a:gd name="T7" fmla="*/ 491 h 4056"/>
                <a:gd name="T8" fmla="*/ 3707 w 4284"/>
                <a:gd name="T9" fmla="*/ 542 h 4056"/>
                <a:gd name="T10" fmla="*/ 3516 w 4284"/>
                <a:gd name="T11" fmla="*/ 688 h 4056"/>
                <a:gd name="T12" fmla="*/ 3262 w 4284"/>
                <a:gd name="T13" fmla="*/ 554 h 4056"/>
                <a:gd name="T14" fmla="*/ 2943 w 4284"/>
                <a:gd name="T15" fmla="*/ 467 h 4056"/>
                <a:gd name="T16" fmla="*/ 2698 w 4284"/>
                <a:gd name="T17" fmla="*/ 329 h 4056"/>
                <a:gd name="T18" fmla="*/ 2204 w 4284"/>
                <a:gd name="T19" fmla="*/ 55 h 4056"/>
                <a:gd name="T20" fmla="*/ 1924 w 4284"/>
                <a:gd name="T21" fmla="*/ 89 h 4056"/>
                <a:gd name="T22" fmla="*/ 1662 w 4284"/>
                <a:gd name="T23" fmla="*/ 124 h 4056"/>
                <a:gd name="T24" fmla="*/ 1654 w 4284"/>
                <a:gd name="T25" fmla="*/ 349 h 4056"/>
                <a:gd name="T26" fmla="*/ 1356 w 4284"/>
                <a:gd name="T27" fmla="*/ 468 h 4056"/>
                <a:gd name="T28" fmla="*/ 1254 w 4284"/>
                <a:gd name="T29" fmla="*/ 594 h 4056"/>
                <a:gd name="T30" fmla="*/ 942 w 4284"/>
                <a:gd name="T31" fmla="*/ 509 h 4056"/>
                <a:gd name="T32" fmla="*/ 437 w 4284"/>
                <a:gd name="T33" fmla="*/ 480 h 4056"/>
                <a:gd name="T34" fmla="*/ 223 w 4284"/>
                <a:gd name="T35" fmla="*/ 653 h 4056"/>
                <a:gd name="T36" fmla="*/ 113 w 4284"/>
                <a:gd name="T37" fmla="*/ 919 h 4056"/>
                <a:gd name="T38" fmla="*/ 0 w 4284"/>
                <a:gd name="T39" fmla="*/ 1048 h 4056"/>
                <a:gd name="T40" fmla="*/ 65 w 4284"/>
                <a:gd name="T41" fmla="*/ 1342 h 4056"/>
                <a:gd name="T42" fmla="*/ 346 w 4284"/>
                <a:gd name="T43" fmla="*/ 1382 h 4056"/>
                <a:gd name="T44" fmla="*/ 667 w 4284"/>
                <a:gd name="T45" fmla="*/ 1501 h 4056"/>
                <a:gd name="T46" fmla="*/ 498 w 4284"/>
                <a:gd name="T47" fmla="*/ 1722 h 4056"/>
                <a:gd name="T48" fmla="*/ 542 w 4284"/>
                <a:gd name="T49" fmla="*/ 1871 h 4056"/>
                <a:gd name="T50" fmla="*/ 729 w 4284"/>
                <a:gd name="T51" fmla="*/ 1917 h 4056"/>
                <a:gd name="T52" fmla="*/ 1130 w 4284"/>
                <a:gd name="T53" fmla="*/ 1908 h 4056"/>
                <a:gd name="T54" fmla="*/ 1443 w 4284"/>
                <a:gd name="T55" fmla="*/ 2239 h 4056"/>
                <a:gd name="T56" fmla="*/ 1418 w 4284"/>
                <a:gd name="T57" fmla="*/ 2589 h 4056"/>
                <a:gd name="T58" fmla="*/ 1372 w 4284"/>
                <a:gd name="T59" fmla="*/ 2778 h 4056"/>
                <a:gd name="T60" fmla="*/ 1722 w 4284"/>
                <a:gd name="T61" fmla="*/ 2922 h 4056"/>
                <a:gd name="T62" fmla="*/ 1968 w 4284"/>
                <a:gd name="T63" fmla="*/ 3214 h 4056"/>
                <a:gd name="T64" fmla="*/ 2023 w 4284"/>
                <a:gd name="T65" fmla="*/ 3562 h 4056"/>
                <a:gd name="T66" fmla="*/ 2164 w 4284"/>
                <a:gd name="T67" fmla="*/ 3666 h 4056"/>
                <a:gd name="T68" fmla="*/ 2178 w 4284"/>
                <a:gd name="T69" fmla="*/ 3963 h 4056"/>
                <a:gd name="T70" fmla="*/ 2597 w 4284"/>
                <a:gd name="T71" fmla="*/ 4011 h 4056"/>
                <a:gd name="T72" fmla="*/ 3093 w 4284"/>
                <a:gd name="T73" fmla="*/ 3731 h 4056"/>
                <a:gd name="T74" fmla="*/ 3238 w 4284"/>
                <a:gd name="T75" fmla="*/ 3478 h 4056"/>
                <a:gd name="T76" fmla="*/ 3446 w 4284"/>
                <a:gd name="T77" fmla="*/ 3444 h 4056"/>
                <a:gd name="T78" fmla="*/ 3466 w 4284"/>
                <a:gd name="T79" fmla="*/ 3351 h 4056"/>
                <a:gd name="T80" fmla="*/ 3533 w 4284"/>
                <a:gd name="T81" fmla="*/ 3116 h 4056"/>
                <a:gd name="T82" fmla="*/ 3168 w 4284"/>
                <a:gd name="T83" fmla="*/ 3075 h 4056"/>
                <a:gd name="T84" fmla="*/ 3087 w 4284"/>
                <a:gd name="T85" fmla="*/ 2903 h 4056"/>
                <a:gd name="T86" fmla="*/ 3031 w 4284"/>
                <a:gd name="T87" fmla="*/ 2704 h 4056"/>
                <a:gd name="T88" fmla="*/ 3265 w 4284"/>
                <a:gd name="T89" fmla="*/ 2522 h 4056"/>
                <a:gd name="T90" fmla="*/ 3223 w 4284"/>
                <a:gd name="T91" fmla="*/ 2222 h 4056"/>
                <a:gd name="T92" fmla="*/ 3366 w 4284"/>
                <a:gd name="T93" fmla="*/ 2044 h 4056"/>
                <a:gd name="T94" fmla="*/ 3586 w 4284"/>
                <a:gd name="T95" fmla="*/ 2006 h 4056"/>
                <a:gd name="T96" fmla="*/ 3774 w 4284"/>
                <a:gd name="T97" fmla="*/ 1784 h 4056"/>
                <a:gd name="T98" fmla="*/ 3868 w 4284"/>
                <a:gd name="T99" fmla="*/ 1647 h 4056"/>
                <a:gd name="T100" fmla="*/ 4153 w 4284"/>
                <a:gd name="T101" fmla="*/ 1547 h 4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84" h="4056">
                  <a:moveTo>
                    <a:pt x="4064" y="1337"/>
                  </a:moveTo>
                  <a:cubicBezTo>
                    <a:pt x="4030" y="1322"/>
                    <a:pt x="4012" y="1314"/>
                    <a:pt x="3978" y="1299"/>
                  </a:cubicBezTo>
                  <a:cubicBezTo>
                    <a:pt x="3986" y="1272"/>
                    <a:pt x="3990" y="1258"/>
                    <a:pt x="3998" y="1231"/>
                  </a:cubicBezTo>
                  <a:cubicBezTo>
                    <a:pt x="3991" y="1210"/>
                    <a:pt x="3987" y="1199"/>
                    <a:pt x="3980" y="1178"/>
                  </a:cubicBezTo>
                  <a:cubicBezTo>
                    <a:pt x="4029" y="1176"/>
                    <a:pt x="4054" y="1175"/>
                    <a:pt x="4103" y="1173"/>
                  </a:cubicBezTo>
                  <a:cubicBezTo>
                    <a:pt x="4143" y="1156"/>
                    <a:pt x="4163" y="1148"/>
                    <a:pt x="4203" y="1131"/>
                  </a:cubicBezTo>
                  <a:cubicBezTo>
                    <a:pt x="4203" y="1111"/>
                    <a:pt x="4203" y="1100"/>
                    <a:pt x="4204" y="1080"/>
                  </a:cubicBezTo>
                  <a:cubicBezTo>
                    <a:pt x="4184" y="1053"/>
                    <a:pt x="4174" y="1040"/>
                    <a:pt x="4155" y="1014"/>
                  </a:cubicBezTo>
                  <a:cubicBezTo>
                    <a:pt x="4175" y="992"/>
                    <a:pt x="4185" y="980"/>
                    <a:pt x="4205" y="958"/>
                  </a:cubicBezTo>
                  <a:cubicBezTo>
                    <a:pt x="4236" y="886"/>
                    <a:pt x="4251" y="849"/>
                    <a:pt x="4282" y="776"/>
                  </a:cubicBezTo>
                  <a:cubicBezTo>
                    <a:pt x="4283" y="718"/>
                    <a:pt x="4283" y="689"/>
                    <a:pt x="4284" y="630"/>
                  </a:cubicBezTo>
                  <a:cubicBezTo>
                    <a:pt x="4257" y="599"/>
                    <a:pt x="4244" y="583"/>
                    <a:pt x="4217" y="551"/>
                  </a:cubicBezTo>
                  <a:cubicBezTo>
                    <a:pt x="4207" y="567"/>
                    <a:pt x="4202" y="575"/>
                    <a:pt x="4192" y="591"/>
                  </a:cubicBezTo>
                  <a:cubicBezTo>
                    <a:pt x="4174" y="578"/>
                    <a:pt x="4166" y="572"/>
                    <a:pt x="4149" y="560"/>
                  </a:cubicBezTo>
                  <a:lnTo>
                    <a:pt x="4149" y="507"/>
                  </a:lnTo>
                  <a:cubicBezTo>
                    <a:pt x="4117" y="500"/>
                    <a:pt x="4101" y="497"/>
                    <a:pt x="4070" y="491"/>
                  </a:cubicBezTo>
                  <a:cubicBezTo>
                    <a:pt x="4070" y="477"/>
                    <a:pt x="4070" y="470"/>
                    <a:pt x="4070" y="456"/>
                  </a:cubicBezTo>
                  <a:cubicBezTo>
                    <a:pt x="4041" y="433"/>
                    <a:pt x="4026" y="422"/>
                    <a:pt x="3997" y="399"/>
                  </a:cubicBezTo>
                  <a:cubicBezTo>
                    <a:pt x="3915" y="451"/>
                    <a:pt x="3874" y="477"/>
                    <a:pt x="3793" y="529"/>
                  </a:cubicBezTo>
                  <a:cubicBezTo>
                    <a:pt x="3758" y="534"/>
                    <a:pt x="3741" y="537"/>
                    <a:pt x="3707" y="542"/>
                  </a:cubicBezTo>
                  <a:cubicBezTo>
                    <a:pt x="3707" y="570"/>
                    <a:pt x="3706" y="584"/>
                    <a:pt x="3706" y="612"/>
                  </a:cubicBezTo>
                  <a:cubicBezTo>
                    <a:pt x="3713" y="636"/>
                    <a:pt x="3717" y="648"/>
                    <a:pt x="3724" y="671"/>
                  </a:cubicBezTo>
                  <a:cubicBezTo>
                    <a:pt x="3674" y="701"/>
                    <a:pt x="3650" y="716"/>
                    <a:pt x="3600" y="746"/>
                  </a:cubicBezTo>
                  <a:cubicBezTo>
                    <a:pt x="3567" y="723"/>
                    <a:pt x="3550" y="711"/>
                    <a:pt x="3516" y="688"/>
                  </a:cubicBezTo>
                  <a:cubicBezTo>
                    <a:pt x="3497" y="643"/>
                    <a:pt x="3488" y="620"/>
                    <a:pt x="3469" y="574"/>
                  </a:cubicBezTo>
                  <a:cubicBezTo>
                    <a:pt x="3437" y="579"/>
                    <a:pt x="3421" y="581"/>
                    <a:pt x="3389" y="586"/>
                  </a:cubicBezTo>
                  <a:cubicBezTo>
                    <a:pt x="3368" y="576"/>
                    <a:pt x="3357" y="570"/>
                    <a:pt x="3335" y="559"/>
                  </a:cubicBezTo>
                  <a:cubicBezTo>
                    <a:pt x="3306" y="557"/>
                    <a:pt x="3291" y="556"/>
                    <a:pt x="3262" y="554"/>
                  </a:cubicBezTo>
                  <a:cubicBezTo>
                    <a:pt x="3236" y="543"/>
                    <a:pt x="3222" y="538"/>
                    <a:pt x="3196" y="526"/>
                  </a:cubicBezTo>
                  <a:cubicBezTo>
                    <a:pt x="3167" y="524"/>
                    <a:pt x="3152" y="523"/>
                    <a:pt x="3123" y="521"/>
                  </a:cubicBezTo>
                  <a:cubicBezTo>
                    <a:pt x="3107" y="503"/>
                    <a:pt x="3098" y="495"/>
                    <a:pt x="3082" y="477"/>
                  </a:cubicBezTo>
                  <a:cubicBezTo>
                    <a:pt x="3026" y="473"/>
                    <a:pt x="2998" y="471"/>
                    <a:pt x="2943" y="467"/>
                  </a:cubicBezTo>
                  <a:cubicBezTo>
                    <a:pt x="2919" y="441"/>
                    <a:pt x="2907" y="429"/>
                    <a:pt x="2883" y="403"/>
                  </a:cubicBezTo>
                  <a:cubicBezTo>
                    <a:pt x="2872" y="379"/>
                    <a:pt x="2866" y="366"/>
                    <a:pt x="2854" y="342"/>
                  </a:cubicBezTo>
                  <a:cubicBezTo>
                    <a:pt x="2837" y="343"/>
                    <a:pt x="2829" y="343"/>
                    <a:pt x="2812" y="344"/>
                  </a:cubicBezTo>
                  <a:cubicBezTo>
                    <a:pt x="2766" y="338"/>
                    <a:pt x="2743" y="335"/>
                    <a:pt x="2698" y="329"/>
                  </a:cubicBezTo>
                  <a:cubicBezTo>
                    <a:pt x="2645" y="299"/>
                    <a:pt x="2619" y="284"/>
                    <a:pt x="2566" y="254"/>
                  </a:cubicBezTo>
                  <a:cubicBezTo>
                    <a:pt x="2529" y="193"/>
                    <a:pt x="2510" y="163"/>
                    <a:pt x="2472" y="103"/>
                  </a:cubicBezTo>
                  <a:cubicBezTo>
                    <a:pt x="2427" y="96"/>
                    <a:pt x="2404" y="93"/>
                    <a:pt x="2359" y="87"/>
                  </a:cubicBezTo>
                  <a:cubicBezTo>
                    <a:pt x="2297" y="74"/>
                    <a:pt x="2266" y="68"/>
                    <a:pt x="2204" y="55"/>
                  </a:cubicBezTo>
                  <a:cubicBezTo>
                    <a:pt x="2173" y="33"/>
                    <a:pt x="2158" y="22"/>
                    <a:pt x="2127" y="0"/>
                  </a:cubicBezTo>
                  <a:cubicBezTo>
                    <a:pt x="2098" y="12"/>
                    <a:pt x="2084" y="18"/>
                    <a:pt x="2055" y="30"/>
                  </a:cubicBezTo>
                  <a:cubicBezTo>
                    <a:pt x="2029" y="39"/>
                    <a:pt x="2016" y="44"/>
                    <a:pt x="1990" y="53"/>
                  </a:cubicBezTo>
                  <a:cubicBezTo>
                    <a:pt x="1963" y="68"/>
                    <a:pt x="1950" y="75"/>
                    <a:pt x="1924" y="89"/>
                  </a:cubicBezTo>
                  <a:cubicBezTo>
                    <a:pt x="1926" y="116"/>
                    <a:pt x="1927" y="129"/>
                    <a:pt x="1929" y="155"/>
                  </a:cubicBezTo>
                  <a:cubicBezTo>
                    <a:pt x="1908" y="125"/>
                    <a:pt x="1897" y="109"/>
                    <a:pt x="1876" y="79"/>
                  </a:cubicBezTo>
                  <a:cubicBezTo>
                    <a:pt x="1829" y="91"/>
                    <a:pt x="1805" y="97"/>
                    <a:pt x="1757" y="109"/>
                  </a:cubicBezTo>
                  <a:cubicBezTo>
                    <a:pt x="1719" y="115"/>
                    <a:pt x="1700" y="118"/>
                    <a:pt x="1662" y="124"/>
                  </a:cubicBezTo>
                  <a:cubicBezTo>
                    <a:pt x="1678" y="152"/>
                    <a:pt x="1687" y="166"/>
                    <a:pt x="1703" y="193"/>
                  </a:cubicBezTo>
                  <a:cubicBezTo>
                    <a:pt x="1686" y="218"/>
                    <a:pt x="1678" y="230"/>
                    <a:pt x="1661" y="255"/>
                  </a:cubicBezTo>
                  <a:cubicBezTo>
                    <a:pt x="1639" y="253"/>
                    <a:pt x="1629" y="252"/>
                    <a:pt x="1607" y="250"/>
                  </a:cubicBezTo>
                  <a:cubicBezTo>
                    <a:pt x="1626" y="290"/>
                    <a:pt x="1635" y="309"/>
                    <a:pt x="1654" y="349"/>
                  </a:cubicBezTo>
                  <a:cubicBezTo>
                    <a:pt x="1616" y="348"/>
                    <a:pt x="1597" y="347"/>
                    <a:pt x="1559" y="346"/>
                  </a:cubicBezTo>
                  <a:cubicBezTo>
                    <a:pt x="1549" y="374"/>
                    <a:pt x="1544" y="387"/>
                    <a:pt x="1534" y="415"/>
                  </a:cubicBezTo>
                  <a:cubicBezTo>
                    <a:pt x="1494" y="420"/>
                    <a:pt x="1474" y="423"/>
                    <a:pt x="1433" y="429"/>
                  </a:cubicBezTo>
                  <a:cubicBezTo>
                    <a:pt x="1402" y="444"/>
                    <a:pt x="1387" y="452"/>
                    <a:pt x="1356" y="468"/>
                  </a:cubicBezTo>
                  <a:cubicBezTo>
                    <a:pt x="1367" y="498"/>
                    <a:pt x="1373" y="513"/>
                    <a:pt x="1385" y="542"/>
                  </a:cubicBezTo>
                  <a:cubicBezTo>
                    <a:pt x="1410" y="547"/>
                    <a:pt x="1423" y="549"/>
                    <a:pt x="1449" y="554"/>
                  </a:cubicBezTo>
                  <a:cubicBezTo>
                    <a:pt x="1430" y="574"/>
                    <a:pt x="1421" y="583"/>
                    <a:pt x="1401" y="603"/>
                  </a:cubicBezTo>
                  <a:cubicBezTo>
                    <a:pt x="1342" y="599"/>
                    <a:pt x="1313" y="598"/>
                    <a:pt x="1254" y="594"/>
                  </a:cubicBezTo>
                  <a:cubicBezTo>
                    <a:pt x="1253" y="648"/>
                    <a:pt x="1253" y="675"/>
                    <a:pt x="1252" y="729"/>
                  </a:cubicBezTo>
                  <a:cubicBezTo>
                    <a:pt x="1202" y="739"/>
                    <a:pt x="1177" y="743"/>
                    <a:pt x="1127" y="752"/>
                  </a:cubicBezTo>
                  <a:cubicBezTo>
                    <a:pt x="1043" y="732"/>
                    <a:pt x="1000" y="722"/>
                    <a:pt x="916" y="702"/>
                  </a:cubicBezTo>
                  <a:cubicBezTo>
                    <a:pt x="927" y="625"/>
                    <a:pt x="932" y="586"/>
                    <a:pt x="942" y="509"/>
                  </a:cubicBezTo>
                  <a:cubicBezTo>
                    <a:pt x="846" y="504"/>
                    <a:pt x="798" y="501"/>
                    <a:pt x="701" y="496"/>
                  </a:cubicBezTo>
                  <a:cubicBezTo>
                    <a:pt x="685" y="520"/>
                    <a:pt x="676" y="533"/>
                    <a:pt x="659" y="557"/>
                  </a:cubicBezTo>
                  <a:cubicBezTo>
                    <a:pt x="577" y="551"/>
                    <a:pt x="536" y="547"/>
                    <a:pt x="454" y="541"/>
                  </a:cubicBezTo>
                  <a:cubicBezTo>
                    <a:pt x="447" y="517"/>
                    <a:pt x="444" y="504"/>
                    <a:pt x="437" y="480"/>
                  </a:cubicBezTo>
                  <a:cubicBezTo>
                    <a:pt x="409" y="479"/>
                    <a:pt x="395" y="479"/>
                    <a:pt x="367" y="478"/>
                  </a:cubicBezTo>
                  <a:cubicBezTo>
                    <a:pt x="343" y="490"/>
                    <a:pt x="331" y="496"/>
                    <a:pt x="308" y="508"/>
                  </a:cubicBezTo>
                  <a:cubicBezTo>
                    <a:pt x="258" y="530"/>
                    <a:pt x="233" y="541"/>
                    <a:pt x="184" y="563"/>
                  </a:cubicBezTo>
                  <a:cubicBezTo>
                    <a:pt x="199" y="599"/>
                    <a:pt x="207" y="617"/>
                    <a:pt x="223" y="653"/>
                  </a:cubicBezTo>
                  <a:cubicBezTo>
                    <a:pt x="202" y="674"/>
                    <a:pt x="191" y="685"/>
                    <a:pt x="170" y="706"/>
                  </a:cubicBezTo>
                  <a:cubicBezTo>
                    <a:pt x="174" y="742"/>
                    <a:pt x="176" y="760"/>
                    <a:pt x="180" y="796"/>
                  </a:cubicBezTo>
                  <a:cubicBezTo>
                    <a:pt x="166" y="802"/>
                    <a:pt x="159" y="804"/>
                    <a:pt x="145" y="810"/>
                  </a:cubicBezTo>
                  <a:cubicBezTo>
                    <a:pt x="132" y="854"/>
                    <a:pt x="126" y="875"/>
                    <a:pt x="113" y="919"/>
                  </a:cubicBezTo>
                  <a:cubicBezTo>
                    <a:pt x="139" y="947"/>
                    <a:pt x="151" y="962"/>
                    <a:pt x="177" y="990"/>
                  </a:cubicBezTo>
                  <a:cubicBezTo>
                    <a:pt x="144" y="1001"/>
                    <a:pt x="127" y="1006"/>
                    <a:pt x="94" y="1017"/>
                  </a:cubicBezTo>
                  <a:cubicBezTo>
                    <a:pt x="64" y="997"/>
                    <a:pt x="49" y="987"/>
                    <a:pt x="19" y="968"/>
                  </a:cubicBezTo>
                  <a:cubicBezTo>
                    <a:pt x="11" y="1000"/>
                    <a:pt x="7" y="1016"/>
                    <a:pt x="0" y="1048"/>
                  </a:cubicBezTo>
                  <a:cubicBezTo>
                    <a:pt x="28" y="1061"/>
                    <a:pt x="42" y="1067"/>
                    <a:pt x="69" y="1079"/>
                  </a:cubicBezTo>
                  <a:cubicBezTo>
                    <a:pt x="86" y="1090"/>
                    <a:pt x="94" y="1096"/>
                    <a:pt x="110" y="1107"/>
                  </a:cubicBezTo>
                  <a:cubicBezTo>
                    <a:pt x="97" y="1148"/>
                    <a:pt x="91" y="1168"/>
                    <a:pt x="79" y="1209"/>
                  </a:cubicBezTo>
                  <a:cubicBezTo>
                    <a:pt x="73" y="1262"/>
                    <a:pt x="70" y="1289"/>
                    <a:pt x="65" y="1342"/>
                  </a:cubicBezTo>
                  <a:cubicBezTo>
                    <a:pt x="81" y="1344"/>
                    <a:pt x="89" y="1345"/>
                    <a:pt x="106" y="1346"/>
                  </a:cubicBezTo>
                  <a:cubicBezTo>
                    <a:pt x="150" y="1346"/>
                    <a:pt x="172" y="1346"/>
                    <a:pt x="217" y="1346"/>
                  </a:cubicBezTo>
                  <a:cubicBezTo>
                    <a:pt x="217" y="1346"/>
                    <a:pt x="287" y="1394"/>
                    <a:pt x="298" y="1424"/>
                  </a:cubicBezTo>
                  <a:cubicBezTo>
                    <a:pt x="309" y="1454"/>
                    <a:pt x="346" y="1382"/>
                    <a:pt x="346" y="1382"/>
                  </a:cubicBezTo>
                  <a:cubicBezTo>
                    <a:pt x="381" y="1390"/>
                    <a:pt x="398" y="1394"/>
                    <a:pt x="433" y="1403"/>
                  </a:cubicBezTo>
                  <a:cubicBezTo>
                    <a:pt x="448" y="1374"/>
                    <a:pt x="455" y="1359"/>
                    <a:pt x="470" y="1331"/>
                  </a:cubicBezTo>
                  <a:cubicBezTo>
                    <a:pt x="537" y="1361"/>
                    <a:pt x="571" y="1376"/>
                    <a:pt x="639" y="1406"/>
                  </a:cubicBezTo>
                  <a:cubicBezTo>
                    <a:pt x="650" y="1444"/>
                    <a:pt x="656" y="1463"/>
                    <a:pt x="667" y="1501"/>
                  </a:cubicBezTo>
                  <a:cubicBezTo>
                    <a:pt x="636" y="1517"/>
                    <a:pt x="620" y="1525"/>
                    <a:pt x="589" y="1540"/>
                  </a:cubicBezTo>
                  <a:cubicBezTo>
                    <a:pt x="589" y="1566"/>
                    <a:pt x="589" y="1578"/>
                    <a:pt x="588" y="1604"/>
                  </a:cubicBezTo>
                  <a:cubicBezTo>
                    <a:pt x="541" y="1634"/>
                    <a:pt x="517" y="1649"/>
                    <a:pt x="469" y="1679"/>
                  </a:cubicBezTo>
                  <a:cubicBezTo>
                    <a:pt x="480" y="1696"/>
                    <a:pt x="486" y="1705"/>
                    <a:pt x="498" y="1722"/>
                  </a:cubicBezTo>
                  <a:cubicBezTo>
                    <a:pt x="488" y="1745"/>
                    <a:pt x="483" y="1756"/>
                    <a:pt x="473" y="1778"/>
                  </a:cubicBezTo>
                  <a:cubicBezTo>
                    <a:pt x="452" y="1792"/>
                    <a:pt x="441" y="1799"/>
                    <a:pt x="419" y="1813"/>
                  </a:cubicBezTo>
                  <a:cubicBezTo>
                    <a:pt x="433" y="1844"/>
                    <a:pt x="439" y="1860"/>
                    <a:pt x="453" y="1891"/>
                  </a:cubicBezTo>
                  <a:cubicBezTo>
                    <a:pt x="488" y="1883"/>
                    <a:pt x="506" y="1879"/>
                    <a:pt x="542" y="1871"/>
                  </a:cubicBezTo>
                  <a:cubicBezTo>
                    <a:pt x="524" y="1932"/>
                    <a:pt x="515" y="1962"/>
                    <a:pt x="497" y="2022"/>
                  </a:cubicBezTo>
                  <a:cubicBezTo>
                    <a:pt x="555" y="2058"/>
                    <a:pt x="584" y="2076"/>
                    <a:pt x="643" y="2111"/>
                  </a:cubicBezTo>
                  <a:cubicBezTo>
                    <a:pt x="648" y="2056"/>
                    <a:pt x="651" y="2029"/>
                    <a:pt x="657" y="1974"/>
                  </a:cubicBezTo>
                  <a:cubicBezTo>
                    <a:pt x="686" y="1951"/>
                    <a:pt x="700" y="1940"/>
                    <a:pt x="729" y="1917"/>
                  </a:cubicBezTo>
                  <a:cubicBezTo>
                    <a:pt x="716" y="1882"/>
                    <a:pt x="709" y="1864"/>
                    <a:pt x="696" y="1828"/>
                  </a:cubicBezTo>
                  <a:cubicBezTo>
                    <a:pt x="747" y="1826"/>
                    <a:pt x="773" y="1825"/>
                    <a:pt x="825" y="1823"/>
                  </a:cubicBezTo>
                  <a:cubicBezTo>
                    <a:pt x="853" y="1848"/>
                    <a:pt x="867" y="1861"/>
                    <a:pt x="895" y="1887"/>
                  </a:cubicBezTo>
                  <a:cubicBezTo>
                    <a:pt x="989" y="1896"/>
                    <a:pt x="1036" y="1900"/>
                    <a:pt x="1130" y="1908"/>
                  </a:cubicBezTo>
                  <a:cubicBezTo>
                    <a:pt x="1163" y="1932"/>
                    <a:pt x="1179" y="1944"/>
                    <a:pt x="1212" y="1967"/>
                  </a:cubicBezTo>
                  <a:cubicBezTo>
                    <a:pt x="1267" y="2034"/>
                    <a:pt x="1295" y="2067"/>
                    <a:pt x="1350" y="2134"/>
                  </a:cubicBezTo>
                  <a:cubicBezTo>
                    <a:pt x="1383" y="2144"/>
                    <a:pt x="1400" y="2148"/>
                    <a:pt x="1433" y="2158"/>
                  </a:cubicBezTo>
                  <a:cubicBezTo>
                    <a:pt x="1433" y="2158"/>
                    <a:pt x="1444" y="2210"/>
                    <a:pt x="1443" y="2239"/>
                  </a:cubicBezTo>
                  <a:cubicBezTo>
                    <a:pt x="1442" y="2267"/>
                    <a:pt x="1423" y="2351"/>
                    <a:pt x="1423" y="2351"/>
                  </a:cubicBezTo>
                  <a:cubicBezTo>
                    <a:pt x="1451" y="2371"/>
                    <a:pt x="1465" y="2382"/>
                    <a:pt x="1493" y="2402"/>
                  </a:cubicBezTo>
                  <a:cubicBezTo>
                    <a:pt x="1506" y="2433"/>
                    <a:pt x="1513" y="2448"/>
                    <a:pt x="1527" y="2479"/>
                  </a:cubicBezTo>
                  <a:cubicBezTo>
                    <a:pt x="1483" y="2523"/>
                    <a:pt x="1461" y="2545"/>
                    <a:pt x="1418" y="2589"/>
                  </a:cubicBezTo>
                  <a:cubicBezTo>
                    <a:pt x="1396" y="2581"/>
                    <a:pt x="1386" y="2576"/>
                    <a:pt x="1365" y="2568"/>
                  </a:cubicBezTo>
                  <a:cubicBezTo>
                    <a:pt x="1331" y="2579"/>
                    <a:pt x="1315" y="2584"/>
                    <a:pt x="1281" y="2595"/>
                  </a:cubicBezTo>
                  <a:cubicBezTo>
                    <a:pt x="1318" y="2639"/>
                    <a:pt x="1337" y="2661"/>
                    <a:pt x="1374" y="2705"/>
                  </a:cubicBezTo>
                  <a:cubicBezTo>
                    <a:pt x="1373" y="2734"/>
                    <a:pt x="1373" y="2749"/>
                    <a:pt x="1372" y="2778"/>
                  </a:cubicBezTo>
                  <a:cubicBezTo>
                    <a:pt x="1405" y="2785"/>
                    <a:pt x="1421" y="2789"/>
                    <a:pt x="1454" y="2796"/>
                  </a:cubicBezTo>
                  <a:cubicBezTo>
                    <a:pt x="1480" y="2821"/>
                    <a:pt x="1493" y="2833"/>
                    <a:pt x="1518" y="2858"/>
                  </a:cubicBezTo>
                  <a:cubicBezTo>
                    <a:pt x="1558" y="2874"/>
                    <a:pt x="1578" y="2883"/>
                    <a:pt x="1618" y="2899"/>
                  </a:cubicBezTo>
                  <a:cubicBezTo>
                    <a:pt x="1660" y="2908"/>
                    <a:pt x="1680" y="2913"/>
                    <a:pt x="1722" y="2922"/>
                  </a:cubicBezTo>
                  <a:cubicBezTo>
                    <a:pt x="1808" y="2967"/>
                    <a:pt x="1851" y="2989"/>
                    <a:pt x="1938" y="3033"/>
                  </a:cubicBezTo>
                  <a:cubicBezTo>
                    <a:pt x="1927" y="3053"/>
                    <a:pt x="1922" y="3063"/>
                    <a:pt x="1911" y="3083"/>
                  </a:cubicBezTo>
                  <a:cubicBezTo>
                    <a:pt x="1938" y="3096"/>
                    <a:pt x="1952" y="3103"/>
                    <a:pt x="1978" y="3116"/>
                  </a:cubicBezTo>
                  <a:cubicBezTo>
                    <a:pt x="1974" y="3155"/>
                    <a:pt x="1972" y="3175"/>
                    <a:pt x="1968" y="3214"/>
                  </a:cubicBezTo>
                  <a:cubicBezTo>
                    <a:pt x="1926" y="3251"/>
                    <a:pt x="1906" y="3269"/>
                    <a:pt x="1864" y="3306"/>
                  </a:cubicBezTo>
                  <a:cubicBezTo>
                    <a:pt x="1848" y="3344"/>
                    <a:pt x="1840" y="3364"/>
                    <a:pt x="1824" y="3402"/>
                  </a:cubicBezTo>
                  <a:cubicBezTo>
                    <a:pt x="1902" y="3451"/>
                    <a:pt x="1941" y="3475"/>
                    <a:pt x="2019" y="3522"/>
                  </a:cubicBezTo>
                  <a:cubicBezTo>
                    <a:pt x="2021" y="3538"/>
                    <a:pt x="2021" y="3546"/>
                    <a:pt x="2023" y="3562"/>
                  </a:cubicBezTo>
                  <a:cubicBezTo>
                    <a:pt x="2041" y="3567"/>
                    <a:pt x="2050" y="3569"/>
                    <a:pt x="2069" y="3573"/>
                  </a:cubicBezTo>
                  <a:lnTo>
                    <a:pt x="2060" y="3612"/>
                  </a:lnTo>
                  <a:cubicBezTo>
                    <a:pt x="2122" y="3616"/>
                    <a:pt x="2153" y="3618"/>
                    <a:pt x="2216" y="3622"/>
                  </a:cubicBezTo>
                  <a:cubicBezTo>
                    <a:pt x="2195" y="3640"/>
                    <a:pt x="2185" y="3649"/>
                    <a:pt x="2164" y="3666"/>
                  </a:cubicBezTo>
                  <a:cubicBezTo>
                    <a:pt x="2181" y="3721"/>
                    <a:pt x="2190" y="3748"/>
                    <a:pt x="2207" y="3803"/>
                  </a:cubicBezTo>
                  <a:cubicBezTo>
                    <a:pt x="2182" y="3811"/>
                    <a:pt x="2169" y="3815"/>
                    <a:pt x="2143" y="3823"/>
                  </a:cubicBezTo>
                  <a:cubicBezTo>
                    <a:pt x="2139" y="3872"/>
                    <a:pt x="2137" y="3896"/>
                    <a:pt x="2132" y="3945"/>
                  </a:cubicBezTo>
                  <a:cubicBezTo>
                    <a:pt x="2151" y="3952"/>
                    <a:pt x="2160" y="3956"/>
                    <a:pt x="2178" y="3963"/>
                  </a:cubicBezTo>
                  <a:cubicBezTo>
                    <a:pt x="2178" y="3990"/>
                    <a:pt x="2177" y="4003"/>
                    <a:pt x="2177" y="4030"/>
                  </a:cubicBezTo>
                  <a:cubicBezTo>
                    <a:pt x="2294" y="4024"/>
                    <a:pt x="2412" y="4018"/>
                    <a:pt x="2529" y="4011"/>
                  </a:cubicBezTo>
                  <a:cubicBezTo>
                    <a:pt x="2542" y="4029"/>
                    <a:pt x="2549" y="4038"/>
                    <a:pt x="2562" y="4056"/>
                  </a:cubicBezTo>
                  <a:cubicBezTo>
                    <a:pt x="2576" y="4038"/>
                    <a:pt x="2583" y="4029"/>
                    <a:pt x="2597" y="4011"/>
                  </a:cubicBezTo>
                  <a:cubicBezTo>
                    <a:pt x="2730" y="4012"/>
                    <a:pt x="2863" y="4013"/>
                    <a:pt x="2996" y="4014"/>
                  </a:cubicBezTo>
                  <a:cubicBezTo>
                    <a:pt x="3026" y="3956"/>
                    <a:pt x="3041" y="3927"/>
                    <a:pt x="3072" y="3869"/>
                  </a:cubicBezTo>
                  <a:cubicBezTo>
                    <a:pt x="3052" y="3868"/>
                    <a:pt x="3043" y="3867"/>
                    <a:pt x="3023" y="3866"/>
                  </a:cubicBezTo>
                  <a:cubicBezTo>
                    <a:pt x="3051" y="3812"/>
                    <a:pt x="3065" y="3785"/>
                    <a:pt x="3093" y="3731"/>
                  </a:cubicBezTo>
                  <a:cubicBezTo>
                    <a:pt x="3074" y="3708"/>
                    <a:pt x="3065" y="3697"/>
                    <a:pt x="3046" y="3674"/>
                  </a:cubicBezTo>
                  <a:cubicBezTo>
                    <a:pt x="3073" y="3639"/>
                    <a:pt x="3087" y="3622"/>
                    <a:pt x="3114" y="3588"/>
                  </a:cubicBezTo>
                  <a:cubicBezTo>
                    <a:pt x="3120" y="3551"/>
                    <a:pt x="3123" y="3532"/>
                    <a:pt x="3129" y="3495"/>
                  </a:cubicBezTo>
                  <a:cubicBezTo>
                    <a:pt x="3172" y="3488"/>
                    <a:pt x="3194" y="3485"/>
                    <a:pt x="3238" y="3478"/>
                  </a:cubicBezTo>
                  <a:cubicBezTo>
                    <a:pt x="3234" y="3460"/>
                    <a:pt x="3232" y="3451"/>
                    <a:pt x="3227" y="3433"/>
                  </a:cubicBezTo>
                  <a:cubicBezTo>
                    <a:pt x="3283" y="3432"/>
                    <a:pt x="3311" y="3431"/>
                    <a:pt x="3367" y="3429"/>
                  </a:cubicBezTo>
                  <a:cubicBezTo>
                    <a:pt x="3366" y="3462"/>
                    <a:pt x="3366" y="3479"/>
                    <a:pt x="3365" y="3512"/>
                  </a:cubicBezTo>
                  <a:cubicBezTo>
                    <a:pt x="3398" y="3485"/>
                    <a:pt x="3414" y="3471"/>
                    <a:pt x="3446" y="3444"/>
                  </a:cubicBezTo>
                  <a:cubicBezTo>
                    <a:pt x="3492" y="3462"/>
                    <a:pt x="3515" y="3471"/>
                    <a:pt x="3561" y="3488"/>
                  </a:cubicBezTo>
                  <a:cubicBezTo>
                    <a:pt x="3567" y="3460"/>
                    <a:pt x="3569" y="3445"/>
                    <a:pt x="3575" y="3417"/>
                  </a:cubicBezTo>
                  <a:cubicBezTo>
                    <a:pt x="3566" y="3392"/>
                    <a:pt x="3561" y="3380"/>
                    <a:pt x="3552" y="3355"/>
                  </a:cubicBezTo>
                  <a:cubicBezTo>
                    <a:pt x="3518" y="3353"/>
                    <a:pt x="3501" y="3353"/>
                    <a:pt x="3466" y="3351"/>
                  </a:cubicBezTo>
                  <a:cubicBezTo>
                    <a:pt x="3445" y="3317"/>
                    <a:pt x="3435" y="3299"/>
                    <a:pt x="3413" y="3265"/>
                  </a:cubicBezTo>
                  <a:cubicBezTo>
                    <a:pt x="3438" y="3253"/>
                    <a:pt x="3450" y="3247"/>
                    <a:pt x="3475" y="3235"/>
                  </a:cubicBezTo>
                  <a:cubicBezTo>
                    <a:pt x="3468" y="3215"/>
                    <a:pt x="3465" y="3204"/>
                    <a:pt x="3458" y="3184"/>
                  </a:cubicBezTo>
                  <a:cubicBezTo>
                    <a:pt x="3488" y="3157"/>
                    <a:pt x="3503" y="3143"/>
                    <a:pt x="3533" y="3116"/>
                  </a:cubicBezTo>
                  <a:cubicBezTo>
                    <a:pt x="3540" y="3098"/>
                    <a:pt x="3544" y="3090"/>
                    <a:pt x="3552" y="3072"/>
                  </a:cubicBezTo>
                  <a:cubicBezTo>
                    <a:pt x="3432" y="3071"/>
                    <a:pt x="3373" y="3070"/>
                    <a:pt x="3254" y="3068"/>
                  </a:cubicBezTo>
                  <a:lnTo>
                    <a:pt x="3228" y="3122"/>
                  </a:lnTo>
                  <a:cubicBezTo>
                    <a:pt x="3204" y="3103"/>
                    <a:pt x="3192" y="3094"/>
                    <a:pt x="3168" y="3075"/>
                  </a:cubicBezTo>
                  <a:cubicBezTo>
                    <a:pt x="3137" y="3064"/>
                    <a:pt x="3121" y="3059"/>
                    <a:pt x="3090" y="3048"/>
                  </a:cubicBezTo>
                  <a:cubicBezTo>
                    <a:pt x="3108" y="3016"/>
                    <a:pt x="3117" y="3000"/>
                    <a:pt x="3134" y="2967"/>
                  </a:cubicBezTo>
                  <a:cubicBezTo>
                    <a:pt x="3115" y="2955"/>
                    <a:pt x="3106" y="2949"/>
                    <a:pt x="3086" y="2937"/>
                  </a:cubicBezTo>
                  <a:cubicBezTo>
                    <a:pt x="3087" y="2923"/>
                    <a:pt x="3087" y="2916"/>
                    <a:pt x="3087" y="2903"/>
                  </a:cubicBezTo>
                  <a:cubicBezTo>
                    <a:pt x="3119" y="2896"/>
                    <a:pt x="3135" y="2892"/>
                    <a:pt x="3166" y="2885"/>
                  </a:cubicBezTo>
                  <a:cubicBezTo>
                    <a:pt x="3150" y="2862"/>
                    <a:pt x="3142" y="2850"/>
                    <a:pt x="3125" y="2827"/>
                  </a:cubicBezTo>
                  <a:cubicBezTo>
                    <a:pt x="3116" y="2798"/>
                    <a:pt x="3112" y="2783"/>
                    <a:pt x="3102" y="2753"/>
                  </a:cubicBezTo>
                  <a:cubicBezTo>
                    <a:pt x="3074" y="2734"/>
                    <a:pt x="3059" y="2724"/>
                    <a:pt x="3031" y="2704"/>
                  </a:cubicBezTo>
                  <a:cubicBezTo>
                    <a:pt x="3067" y="2693"/>
                    <a:pt x="3086" y="2687"/>
                    <a:pt x="3122" y="2676"/>
                  </a:cubicBezTo>
                  <a:cubicBezTo>
                    <a:pt x="3149" y="2655"/>
                    <a:pt x="3163" y="2645"/>
                    <a:pt x="3190" y="2624"/>
                  </a:cubicBezTo>
                  <a:cubicBezTo>
                    <a:pt x="3190" y="2606"/>
                    <a:pt x="3191" y="2597"/>
                    <a:pt x="3191" y="2579"/>
                  </a:cubicBezTo>
                  <a:cubicBezTo>
                    <a:pt x="3221" y="2556"/>
                    <a:pt x="3236" y="2545"/>
                    <a:pt x="3265" y="2522"/>
                  </a:cubicBezTo>
                  <a:cubicBezTo>
                    <a:pt x="3252" y="2472"/>
                    <a:pt x="3245" y="2447"/>
                    <a:pt x="3231" y="2397"/>
                  </a:cubicBezTo>
                  <a:cubicBezTo>
                    <a:pt x="3215" y="2360"/>
                    <a:pt x="3207" y="2341"/>
                    <a:pt x="3191" y="2304"/>
                  </a:cubicBezTo>
                  <a:cubicBezTo>
                    <a:pt x="3181" y="2277"/>
                    <a:pt x="3177" y="2263"/>
                    <a:pt x="3168" y="2236"/>
                  </a:cubicBezTo>
                  <a:cubicBezTo>
                    <a:pt x="3190" y="2230"/>
                    <a:pt x="3201" y="2227"/>
                    <a:pt x="3223" y="2222"/>
                  </a:cubicBezTo>
                  <a:cubicBezTo>
                    <a:pt x="3257" y="2208"/>
                    <a:pt x="3274" y="2201"/>
                    <a:pt x="3308" y="2188"/>
                  </a:cubicBezTo>
                  <a:cubicBezTo>
                    <a:pt x="3336" y="2164"/>
                    <a:pt x="3349" y="2153"/>
                    <a:pt x="3376" y="2130"/>
                  </a:cubicBezTo>
                  <a:cubicBezTo>
                    <a:pt x="3355" y="2095"/>
                    <a:pt x="3345" y="2077"/>
                    <a:pt x="3323" y="2042"/>
                  </a:cubicBezTo>
                  <a:cubicBezTo>
                    <a:pt x="3340" y="2043"/>
                    <a:pt x="3349" y="2043"/>
                    <a:pt x="3366" y="2044"/>
                  </a:cubicBezTo>
                  <a:cubicBezTo>
                    <a:pt x="3387" y="2066"/>
                    <a:pt x="3398" y="2077"/>
                    <a:pt x="3420" y="2098"/>
                  </a:cubicBezTo>
                  <a:cubicBezTo>
                    <a:pt x="3439" y="2095"/>
                    <a:pt x="3449" y="2093"/>
                    <a:pt x="3469" y="2090"/>
                  </a:cubicBezTo>
                  <a:cubicBezTo>
                    <a:pt x="3522" y="2077"/>
                    <a:pt x="3549" y="2071"/>
                    <a:pt x="3603" y="2058"/>
                  </a:cubicBezTo>
                  <a:cubicBezTo>
                    <a:pt x="3596" y="2037"/>
                    <a:pt x="3593" y="2027"/>
                    <a:pt x="3586" y="2006"/>
                  </a:cubicBezTo>
                  <a:cubicBezTo>
                    <a:pt x="3616" y="1967"/>
                    <a:pt x="3631" y="1947"/>
                    <a:pt x="3661" y="1908"/>
                  </a:cubicBezTo>
                  <a:cubicBezTo>
                    <a:pt x="3669" y="1870"/>
                    <a:pt x="3673" y="1851"/>
                    <a:pt x="3681" y="1813"/>
                  </a:cubicBezTo>
                  <a:cubicBezTo>
                    <a:pt x="3708" y="1817"/>
                    <a:pt x="3722" y="1819"/>
                    <a:pt x="3748" y="1822"/>
                  </a:cubicBezTo>
                  <a:cubicBezTo>
                    <a:pt x="3759" y="1807"/>
                    <a:pt x="3763" y="1799"/>
                    <a:pt x="3774" y="1784"/>
                  </a:cubicBezTo>
                  <a:cubicBezTo>
                    <a:pt x="3774" y="1759"/>
                    <a:pt x="3774" y="1747"/>
                    <a:pt x="3775" y="1722"/>
                  </a:cubicBezTo>
                  <a:cubicBezTo>
                    <a:pt x="3792" y="1716"/>
                    <a:pt x="3801" y="1713"/>
                    <a:pt x="3818" y="1707"/>
                  </a:cubicBezTo>
                  <a:cubicBezTo>
                    <a:pt x="3813" y="1693"/>
                    <a:pt x="3811" y="1686"/>
                    <a:pt x="3806" y="1672"/>
                  </a:cubicBezTo>
                  <a:cubicBezTo>
                    <a:pt x="3831" y="1662"/>
                    <a:pt x="3843" y="1657"/>
                    <a:pt x="3868" y="1647"/>
                  </a:cubicBezTo>
                  <a:cubicBezTo>
                    <a:pt x="3902" y="1656"/>
                    <a:pt x="3919" y="1660"/>
                    <a:pt x="3954" y="1668"/>
                  </a:cubicBezTo>
                  <a:cubicBezTo>
                    <a:pt x="4003" y="1653"/>
                    <a:pt x="4028" y="1645"/>
                    <a:pt x="4077" y="1629"/>
                  </a:cubicBezTo>
                  <a:cubicBezTo>
                    <a:pt x="4080" y="1606"/>
                    <a:pt x="4082" y="1595"/>
                    <a:pt x="4085" y="1572"/>
                  </a:cubicBezTo>
                  <a:cubicBezTo>
                    <a:pt x="4112" y="1562"/>
                    <a:pt x="4126" y="1557"/>
                    <a:pt x="4153" y="1547"/>
                  </a:cubicBezTo>
                  <a:cubicBezTo>
                    <a:pt x="4139" y="1508"/>
                    <a:pt x="4132" y="1488"/>
                    <a:pt x="4118" y="1448"/>
                  </a:cubicBezTo>
                  <a:cubicBezTo>
                    <a:pt x="4083" y="1431"/>
                    <a:pt x="4066" y="1422"/>
                    <a:pt x="4032" y="1404"/>
                  </a:cubicBezTo>
                  <a:cubicBezTo>
                    <a:pt x="4045" y="1378"/>
                    <a:pt x="4051" y="1364"/>
                    <a:pt x="4064" y="1337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61" name="szydłowiecki"/>
            <p:cNvSpPr>
              <a:spLocks/>
            </p:cNvSpPr>
            <p:nvPr/>
          </p:nvSpPr>
          <p:spPr bwMode="auto">
            <a:xfrm>
              <a:off x="2516677" y="5938250"/>
              <a:ext cx="776473" cy="564707"/>
            </a:xfrm>
            <a:custGeom>
              <a:avLst/>
              <a:gdLst>
                <a:gd name="T0" fmla="*/ 2135 w 2423"/>
                <a:gd name="T1" fmla="*/ 416 h 1762"/>
                <a:gd name="T2" fmla="*/ 2042 w 2423"/>
                <a:gd name="T3" fmla="*/ 311 h 1762"/>
                <a:gd name="T4" fmla="*/ 1822 w 2423"/>
                <a:gd name="T5" fmla="*/ 85 h 1762"/>
                <a:gd name="T6" fmla="*/ 1517 w 2423"/>
                <a:gd name="T7" fmla="*/ 0 h 1762"/>
                <a:gd name="T8" fmla="*/ 1421 w 2423"/>
                <a:gd name="T9" fmla="*/ 94 h 1762"/>
                <a:gd name="T10" fmla="*/ 1335 w 2423"/>
                <a:gd name="T11" fmla="*/ 288 h 1762"/>
                <a:gd name="T12" fmla="*/ 1082 w 2423"/>
                <a:gd name="T13" fmla="*/ 281 h 1762"/>
                <a:gd name="T14" fmla="*/ 915 w 2423"/>
                <a:gd name="T15" fmla="*/ 381 h 1762"/>
                <a:gd name="T16" fmla="*/ 827 w 2423"/>
                <a:gd name="T17" fmla="*/ 390 h 1762"/>
                <a:gd name="T18" fmla="*/ 730 w 2423"/>
                <a:gd name="T19" fmla="*/ 525 h 1762"/>
                <a:gd name="T20" fmla="*/ 804 w 2423"/>
                <a:gd name="T21" fmla="*/ 612 h 1762"/>
                <a:gd name="T22" fmla="*/ 709 w 2423"/>
                <a:gd name="T23" fmla="*/ 667 h 1762"/>
                <a:gd name="T24" fmla="*/ 597 w 2423"/>
                <a:gd name="T25" fmla="*/ 674 h 1762"/>
                <a:gd name="T26" fmla="*/ 466 w 2423"/>
                <a:gd name="T27" fmla="*/ 748 h 1762"/>
                <a:gd name="T28" fmla="*/ 333 w 2423"/>
                <a:gd name="T29" fmla="*/ 678 h 1762"/>
                <a:gd name="T30" fmla="*/ 248 w 2423"/>
                <a:gd name="T31" fmla="*/ 803 h 1762"/>
                <a:gd name="T32" fmla="*/ 134 w 2423"/>
                <a:gd name="T33" fmla="*/ 672 h 1762"/>
                <a:gd name="T34" fmla="*/ 52 w 2423"/>
                <a:gd name="T35" fmla="*/ 728 h 1762"/>
                <a:gd name="T36" fmla="*/ 233 w 2423"/>
                <a:gd name="T37" fmla="*/ 932 h 1762"/>
                <a:gd name="T38" fmla="*/ 502 w 2423"/>
                <a:gd name="T39" fmla="*/ 1138 h 1762"/>
                <a:gd name="T40" fmla="*/ 408 w 2423"/>
                <a:gd name="T41" fmla="*/ 1284 h 1762"/>
                <a:gd name="T42" fmla="*/ 421 w 2423"/>
                <a:gd name="T43" fmla="*/ 1419 h 1762"/>
                <a:gd name="T44" fmla="*/ 419 w 2423"/>
                <a:gd name="T45" fmla="*/ 1520 h 1762"/>
                <a:gd name="T46" fmla="*/ 560 w 2423"/>
                <a:gd name="T47" fmla="*/ 1345 h 1762"/>
                <a:gd name="T48" fmla="*/ 804 w 2423"/>
                <a:gd name="T49" fmla="*/ 1543 h 1762"/>
                <a:gd name="T50" fmla="*/ 925 w 2423"/>
                <a:gd name="T51" fmla="*/ 1521 h 1762"/>
                <a:gd name="T52" fmla="*/ 1133 w 2423"/>
                <a:gd name="T53" fmla="*/ 1699 h 1762"/>
                <a:gd name="T54" fmla="*/ 1273 w 2423"/>
                <a:gd name="T55" fmla="*/ 1762 h 1762"/>
                <a:gd name="T56" fmla="*/ 1285 w 2423"/>
                <a:gd name="T57" fmla="*/ 1618 h 1762"/>
                <a:gd name="T58" fmla="*/ 1399 w 2423"/>
                <a:gd name="T59" fmla="*/ 1732 h 1762"/>
                <a:gd name="T60" fmla="*/ 1472 w 2423"/>
                <a:gd name="T61" fmla="*/ 1633 h 1762"/>
                <a:gd name="T62" fmla="*/ 1498 w 2423"/>
                <a:gd name="T63" fmla="*/ 1407 h 1762"/>
                <a:gd name="T64" fmla="*/ 1645 w 2423"/>
                <a:gd name="T65" fmla="*/ 1551 h 1762"/>
                <a:gd name="T66" fmla="*/ 1714 w 2423"/>
                <a:gd name="T67" fmla="*/ 1636 h 1762"/>
                <a:gd name="T68" fmla="*/ 1779 w 2423"/>
                <a:gd name="T69" fmla="*/ 1541 h 1762"/>
                <a:gd name="T70" fmla="*/ 1940 w 2423"/>
                <a:gd name="T71" fmla="*/ 1465 h 1762"/>
                <a:gd name="T72" fmla="*/ 1988 w 2423"/>
                <a:gd name="T73" fmla="*/ 1549 h 1762"/>
                <a:gd name="T74" fmla="*/ 1995 w 2423"/>
                <a:gd name="T75" fmla="*/ 1613 h 1762"/>
                <a:gd name="T76" fmla="*/ 2135 w 2423"/>
                <a:gd name="T77" fmla="*/ 1516 h 1762"/>
                <a:gd name="T78" fmla="*/ 2416 w 2423"/>
                <a:gd name="T79" fmla="*/ 1382 h 1762"/>
                <a:gd name="T80" fmla="*/ 2391 w 2423"/>
                <a:gd name="T81" fmla="*/ 1153 h 1762"/>
                <a:gd name="T82" fmla="*/ 2310 w 2423"/>
                <a:gd name="T83" fmla="*/ 1076 h 1762"/>
                <a:gd name="T84" fmla="*/ 2146 w 2423"/>
                <a:gd name="T85" fmla="*/ 973 h 1762"/>
                <a:gd name="T86" fmla="*/ 2066 w 2423"/>
                <a:gd name="T87" fmla="*/ 882 h 1762"/>
                <a:gd name="T88" fmla="*/ 2057 w 2423"/>
                <a:gd name="T89" fmla="*/ 745 h 1762"/>
                <a:gd name="T90" fmla="*/ 2219 w 2423"/>
                <a:gd name="T91" fmla="*/ 656 h 1762"/>
                <a:gd name="T92" fmla="*/ 2115 w 2423"/>
                <a:gd name="T93" fmla="*/ 528 h 1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23" h="1762">
                  <a:moveTo>
                    <a:pt x="2115" y="528"/>
                  </a:moveTo>
                  <a:cubicBezTo>
                    <a:pt x="2115" y="528"/>
                    <a:pt x="2134" y="444"/>
                    <a:pt x="2135" y="416"/>
                  </a:cubicBezTo>
                  <a:cubicBezTo>
                    <a:pt x="2136" y="387"/>
                    <a:pt x="2125" y="335"/>
                    <a:pt x="2125" y="335"/>
                  </a:cubicBezTo>
                  <a:cubicBezTo>
                    <a:pt x="2092" y="325"/>
                    <a:pt x="2075" y="321"/>
                    <a:pt x="2042" y="311"/>
                  </a:cubicBezTo>
                  <a:cubicBezTo>
                    <a:pt x="1987" y="244"/>
                    <a:pt x="1959" y="211"/>
                    <a:pt x="1904" y="144"/>
                  </a:cubicBezTo>
                  <a:cubicBezTo>
                    <a:pt x="1871" y="121"/>
                    <a:pt x="1855" y="109"/>
                    <a:pt x="1822" y="85"/>
                  </a:cubicBezTo>
                  <a:cubicBezTo>
                    <a:pt x="1728" y="77"/>
                    <a:pt x="1681" y="73"/>
                    <a:pt x="1587" y="64"/>
                  </a:cubicBezTo>
                  <a:cubicBezTo>
                    <a:pt x="1559" y="38"/>
                    <a:pt x="1545" y="25"/>
                    <a:pt x="1517" y="0"/>
                  </a:cubicBezTo>
                  <a:cubicBezTo>
                    <a:pt x="1465" y="2"/>
                    <a:pt x="1439" y="3"/>
                    <a:pt x="1388" y="5"/>
                  </a:cubicBezTo>
                  <a:cubicBezTo>
                    <a:pt x="1401" y="41"/>
                    <a:pt x="1408" y="59"/>
                    <a:pt x="1421" y="94"/>
                  </a:cubicBezTo>
                  <a:cubicBezTo>
                    <a:pt x="1392" y="117"/>
                    <a:pt x="1378" y="128"/>
                    <a:pt x="1349" y="151"/>
                  </a:cubicBezTo>
                  <a:cubicBezTo>
                    <a:pt x="1343" y="206"/>
                    <a:pt x="1340" y="233"/>
                    <a:pt x="1335" y="288"/>
                  </a:cubicBezTo>
                  <a:cubicBezTo>
                    <a:pt x="1276" y="253"/>
                    <a:pt x="1247" y="235"/>
                    <a:pt x="1189" y="199"/>
                  </a:cubicBezTo>
                  <a:cubicBezTo>
                    <a:pt x="1146" y="232"/>
                    <a:pt x="1125" y="249"/>
                    <a:pt x="1082" y="281"/>
                  </a:cubicBezTo>
                  <a:cubicBezTo>
                    <a:pt x="1048" y="322"/>
                    <a:pt x="1031" y="342"/>
                    <a:pt x="997" y="383"/>
                  </a:cubicBezTo>
                  <a:cubicBezTo>
                    <a:pt x="964" y="382"/>
                    <a:pt x="948" y="382"/>
                    <a:pt x="915" y="381"/>
                  </a:cubicBezTo>
                  <a:cubicBezTo>
                    <a:pt x="882" y="366"/>
                    <a:pt x="866" y="359"/>
                    <a:pt x="834" y="345"/>
                  </a:cubicBezTo>
                  <a:cubicBezTo>
                    <a:pt x="831" y="363"/>
                    <a:pt x="829" y="372"/>
                    <a:pt x="827" y="390"/>
                  </a:cubicBezTo>
                  <a:cubicBezTo>
                    <a:pt x="794" y="394"/>
                    <a:pt x="777" y="396"/>
                    <a:pt x="744" y="400"/>
                  </a:cubicBezTo>
                  <a:cubicBezTo>
                    <a:pt x="738" y="450"/>
                    <a:pt x="735" y="475"/>
                    <a:pt x="730" y="525"/>
                  </a:cubicBezTo>
                  <a:cubicBezTo>
                    <a:pt x="760" y="530"/>
                    <a:pt x="775" y="533"/>
                    <a:pt x="806" y="538"/>
                  </a:cubicBezTo>
                  <a:cubicBezTo>
                    <a:pt x="805" y="568"/>
                    <a:pt x="805" y="583"/>
                    <a:pt x="804" y="612"/>
                  </a:cubicBezTo>
                  <a:cubicBezTo>
                    <a:pt x="771" y="621"/>
                    <a:pt x="754" y="625"/>
                    <a:pt x="721" y="634"/>
                  </a:cubicBezTo>
                  <a:cubicBezTo>
                    <a:pt x="716" y="647"/>
                    <a:pt x="714" y="654"/>
                    <a:pt x="709" y="667"/>
                  </a:cubicBezTo>
                  <a:cubicBezTo>
                    <a:pt x="692" y="681"/>
                    <a:pt x="684" y="689"/>
                    <a:pt x="667" y="703"/>
                  </a:cubicBezTo>
                  <a:cubicBezTo>
                    <a:pt x="639" y="692"/>
                    <a:pt x="625" y="686"/>
                    <a:pt x="597" y="674"/>
                  </a:cubicBezTo>
                  <a:cubicBezTo>
                    <a:pt x="575" y="716"/>
                    <a:pt x="564" y="736"/>
                    <a:pt x="542" y="778"/>
                  </a:cubicBezTo>
                  <a:cubicBezTo>
                    <a:pt x="512" y="766"/>
                    <a:pt x="497" y="760"/>
                    <a:pt x="466" y="748"/>
                  </a:cubicBezTo>
                  <a:cubicBezTo>
                    <a:pt x="453" y="715"/>
                    <a:pt x="446" y="698"/>
                    <a:pt x="433" y="665"/>
                  </a:cubicBezTo>
                  <a:cubicBezTo>
                    <a:pt x="393" y="670"/>
                    <a:pt x="373" y="673"/>
                    <a:pt x="333" y="678"/>
                  </a:cubicBezTo>
                  <a:cubicBezTo>
                    <a:pt x="316" y="712"/>
                    <a:pt x="307" y="728"/>
                    <a:pt x="290" y="761"/>
                  </a:cubicBezTo>
                  <a:cubicBezTo>
                    <a:pt x="273" y="778"/>
                    <a:pt x="265" y="786"/>
                    <a:pt x="248" y="803"/>
                  </a:cubicBezTo>
                  <a:cubicBezTo>
                    <a:pt x="213" y="786"/>
                    <a:pt x="196" y="778"/>
                    <a:pt x="161" y="761"/>
                  </a:cubicBezTo>
                  <a:cubicBezTo>
                    <a:pt x="150" y="725"/>
                    <a:pt x="145" y="707"/>
                    <a:pt x="134" y="672"/>
                  </a:cubicBezTo>
                  <a:cubicBezTo>
                    <a:pt x="80" y="663"/>
                    <a:pt x="53" y="658"/>
                    <a:pt x="0" y="649"/>
                  </a:cubicBezTo>
                  <a:cubicBezTo>
                    <a:pt x="21" y="681"/>
                    <a:pt x="31" y="696"/>
                    <a:pt x="52" y="728"/>
                  </a:cubicBezTo>
                  <a:cubicBezTo>
                    <a:pt x="51" y="749"/>
                    <a:pt x="51" y="759"/>
                    <a:pt x="51" y="781"/>
                  </a:cubicBezTo>
                  <a:cubicBezTo>
                    <a:pt x="124" y="841"/>
                    <a:pt x="160" y="871"/>
                    <a:pt x="233" y="932"/>
                  </a:cubicBezTo>
                  <a:cubicBezTo>
                    <a:pt x="286" y="957"/>
                    <a:pt x="312" y="970"/>
                    <a:pt x="365" y="996"/>
                  </a:cubicBezTo>
                  <a:cubicBezTo>
                    <a:pt x="420" y="1053"/>
                    <a:pt x="447" y="1081"/>
                    <a:pt x="502" y="1138"/>
                  </a:cubicBezTo>
                  <a:cubicBezTo>
                    <a:pt x="501" y="1187"/>
                    <a:pt x="501" y="1211"/>
                    <a:pt x="499" y="1259"/>
                  </a:cubicBezTo>
                  <a:cubicBezTo>
                    <a:pt x="463" y="1269"/>
                    <a:pt x="444" y="1274"/>
                    <a:pt x="408" y="1284"/>
                  </a:cubicBezTo>
                  <a:cubicBezTo>
                    <a:pt x="400" y="1308"/>
                    <a:pt x="397" y="1319"/>
                    <a:pt x="390" y="1343"/>
                  </a:cubicBezTo>
                  <a:cubicBezTo>
                    <a:pt x="402" y="1373"/>
                    <a:pt x="408" y="1388"/>
                    <a:pt x="421" y="1419"/>
                  </a:cubicBezTo>
                  <a:cubicBezTo>
                    <a:pt x="411" y="1437"/>
                    <a:pt x="405" y="1446"/>
                    <a:pt x="395" y="1465"/>
                  </a:cubicBezTo>
                  <a:cubicBezTo>
                    <a:pt x="404" y="1487"/>
                    <a:pt x="409" y="1498"/>
                    <a:pt x="419" y="1520"/>
                  </a:cubicBezTo>
                  <a:cubicBezTo>
                    <a:pt x="444" y="1488"/>
                    <a:pt x="457" y="1472"/>
                    <a:pt x="483" y="1440"/>
                  </a:cubicBezTo>
                  <a:cubicBezTo>
                    <a:pt x="514" y="1402"/>
                    <a:pt x="529" y="1383"/>
                    <a:pt x="560" y="1345"/>
                  </a:cubicBezTo>
                  <a:cubicBezTo>
                    <a:pt x="671" y="1399"/>
                    <a:pt x="727" y="1425"/>
                    <a:pt x="839" y="1478"/>
                  </a:cubicBezTo>
                  <a:cubicBezTo>
                    <a:pt x="825" y="1504"/>
                    <a:pt x="818" y="1517"/>
                    <a:pt x="804" y="1543"/>
                  </a:cubicBezTo>
                  <a:cubicBezTo>
                    <a:pt x="838" y="1562"/>
                    <a:pt x="856" y="1572"/>
                    <a:pt x="890" y="1591"/>
                  </a:cubicBezTo>
                  <a:cubicBezTo>
                    <a:pt x="904" y="1563"/>
                    <a:pt x="911" y="1549"/>
                    <a:pt x="925" y="1521"/>
                  </a:cubicBezTo>
                  <a:cubicBezTo>
                    <a:pt x="1007" y="1562"/>
                    <a:pt x="1048" y="1582"/>
                    <a:pt x="1131" y="1622"/>
                  </a:cubicBezTo>
                  <a:cubicBezTo>
                    <a:pt x="1132" y="1653"/>
                    <a:pt x="1132" y="1668"/>
                    <a:pt x="1133" y="1699"/>
                  </a:cubicBezTo>
                  <a:cubicBezTo>
                    <a:pt x="1161" y="1703"/>
                    <a:pt x="1175" y="1704"/>
                    <a:pt x="1204" y="1708"/>
                  </a:cubicBezTo>
                  <a:cubicBezTo>
                    <a:pt x="1231" y="1730"/>
                    <a:pt x="1245" y="1740"/>
                    <a:pt x="1273" y="1762"/>
                  </a:cubicBezTo>
                  <a:cubicBezTo>
                    <a:pt x="1288" y="1745"/>
                    <a:pt x="1296" y="1737"/>
                    <a:pt x="1312" y="1721"/>
                  </a:cubicBezTo>
                  <a:cubicBezTo>
                    <a:pt x="1301" y="1680"/>
                    <a:pt x="1295" y="1659"/>
                    <a:pt x="1285" y="1618"/>
                  </a:cubicBezTo>
                  <a:cubicBezTo>
                    <a:pt x="1329" y="1644"/>
                    <a:pt x="1351" y="1657"/>
                    <a:pt x="1396" y="1683"/>
                  </a:cubicBezTo>
                  <a:cubicBezTo>
                    <a:pt x="1397" y="1703"/>
                    <a:pt x="1397" y="1712"/>
                    <a:pt x="1399" y="1732"/>
                  </a:cubicBezTo>
                  <a:cubicBezTo>
                    <a:pt x="1432" y="1725"/>
                    <a:pt x="1449" y="1721"/>
                    <a:pt x="1483" y="1714"/>
                  </a:cubicBezTo>
                  <a:cubicBezTo>
                    <a:pt x="1478" y="1682"/>
                    <a:pt x="1476" y="1665"/>
                    <a:pt x="1472" y="1633"/>
                  </a:cubicBezTo>
                  <a:cubicBezTo>
                    <a:pt x="1443" y="1599"/>
                    <a:pt x="1428" y="1582"/>
                    <a:pt x="1399" y="1547"/>
                  </a:cubicBezTo>
                  <a:cubicBezTo>
                    <a:pt x="1439" y="1491"/>
                    <a:pt x="1458" y="1463"/>
                    <a:pt x="1498" y="1407"/>
                  </a:cubicBezTo>
                  <a:cubicBezTo>
                    <a:pt x="1564" y="1451"/>
                    <a:pt x="1597" y="1472"/>
                    <a:pt x="1662" y="1516"/>
                  </a:cubicBezTo>
                  <a:cubicBezTo>
                    <a:pt x="1656" y="1530"/>
                    <a:pt x="1652" y="1537"/>
                    <a:pt x="1645" y="1551"/>
                  </a:cubicBezTo>
                  <a:cubicBezTo>
                    <a:pt x="1671" y="1559"/>
                    <a:pt x="1685" y="1563"/>
                    <a:pt x="1711" y="1572"/>
                  </a:cubicBezTo>
                  <a:cubicBezTo>
                    <a:pt x="1712" y="1597"/>
                    <a:pt x="1713" y="1610"/>
                    <a:pt x="1714" y="1636"/>
                  </a:cubicBezTo>
                  <a:cubicBezTo>
                    <a:pt x="1734" y="1641"/>
                    <a:pt x="1744" y="1643"/>
                    <a:pt x="1764" y="1648"/>
                  </a:cubicBezTo>
                  <a:cubicBezTo>
                    <a:pt x="1770" y="1605"/>
                    <a:pt x="1773" y="1584"/>
                    <a:pt x="1779" y="1541"/>
                  </a:cubicBezTo>
                  <a:cubicBezTo>
                    <a:pt x="1807" y="1554"/>
                    <a:pt x="1821" y="1561"/>
                    <a:pt x="1849" y="1574"/>
                  </a:cubicBezTo>
                  <a:cubicBezTo>
                    <a:pt x="1885" y="1531"/>
                    <a:pt x="1903" y="1509"/>
                    <a:pt x="1940" y="1465"/>
                  </a:cubicBezTo>
                  <a:cubicBezTo>
                    <a:pt x="1974" y="1482"/>
                    <a:pt x="1992" y="1491"/>
                    <a:pt x="2026" y="1508"/>
                  </a:cubicBezTo>
                  <a:cubicBezTo>
                    <a:pt x="2011" y="1524"/>
                    <a:pt x="2003" y="1532"/>
                    <a:pt x="1988" y="1549"/>
                  </a:cubicBezTo>
                  <a:cubicBezTo>
                    <a:pt x="2001" y="1559"/>
                    <a:pt x="2008" y="1565"/>
                    <a:pt x="2021" y="1575"/>
                  </a:cubicBezTo>
                  <a:lnTo>
                    <a:pt x="1995" y="1613"/>
                  </a:lnTo>
                  <a:cubicBezTo>
                    <a:pt x="2062" y="1604"/>
                    <a:pt x="2096" y="1599"/>
                    <a:pt x="2163" y="1590"/>
                  </a:cubicBezTo>
                  <a:cubicBezTo>
                    <a:pt x="2152" y="1560"/>
                    <a:pt x="2146" y="1546"/>
                    <a:pt x="2135" y="1516"/>
                  </a:cubicBezTo>
                  <a:cubicBezTo>
                    <a:pt x="2210" y="1531"/>
                    <a:pt x="2248" y="1539"/>
                    <a:pt x="2323" y="1554"/>
                  </a:cubicBezTo>
                  <a:cubicBezTo>
                    <a:pt x="2360" y="1485"/>
                    <a:pt x="2379" y="1450"/>
                    <a:pt x="2416" y="1382"/>
                  </a:cubicBezTo>
                  <a:cubicBezTo>
                    <a:pt x="2419" y="1317"/>
                    <a:pt x="2420" y="1284"/>
                    <a:pt x="2423" y="1219"/>
                  </a:cubicBezTo>
                  <a:cubicBezTo>
                    <a:pt x="2411" y="1193"/>
                    <a:pt x="2404" y="1179"/>
                    <a:pt x="2391" y="1153"/>
                  </a:cubicBezTo>
                  <a:cubicBezTo>
                    <a:pt x="2400" y="1131"/>
                    <a:pt x="2405" y="1121"/>
                    <a:pt x="2414" y="1099"/>
                  </a:cubicBezTo>
                  <a:cubicBezTo>
                    <a:pt x="2372" y="1090"/>
                    <a:pt x="2352" y="1085"/>
                    <a:pt x="2310" y="1076"/>
                  </a:cubicBezTo>
                  <a:cubicBezTo>
                    <a:pt x="2270" y="1060"/>
                    <a:pt x="2250" y="1051"/>
                    <a:pt x="2210" y="1035"/>
                  </a:cubicBezTo>
                  <a:cubicBezTo>
                    <a:pt x="2185" y="1010"/>
                    <a:pt x="2172" y="998"/>
                    <a:pt x="2146" y="973"/>
                  </a:cubicBezTo>
                  <a:cubicBezTo>
                    <a:pt x="2113" y="966"/>
                    <a:pt x="2097" y="962"/>
                    <a:pt x="2064" y="955"/>
                  </a:cubicBezTo>
                  <a:cubicBezTo>
                    <a:pt x="2065" y="926"/>
                    <a:pt x="2065" y="911"/>
                    <a:pt x="2066" y="882"/>
                  </a:cubicBezTo>
                  <a:cubicBezTo>
                    <a:pt x="2029" y="838"/>
                    <a:pt x="2010" y="816"/>
                    <a:pt x="1973" y="772"/>
                  </a:cubicBezTo>
                  <a:cubicBezTo>
                    <a:pt x="2007" y="761"/>
                    <a:pt x="2023" y="756"/>
                    <a:pt x="2057" y="745"/>
                  </a:cubicBezTo>
                  <a:cubicBezTo>
                    <a:pt x="2078" y="753"/>
                    <a:pt x="2088" y="758"/>
                    <a:pt x="2110" y="766"/>
                  </a:cubicBezTo>
                  <a:cubicBezTo>
                    <a:pt x="2153" y="722"/>
                    <a:pt x="2175" y="700"/>
                    <a:pt x="2219" y="656"/>
                  </a:cubicBezTo>
                  <a:cubicBezTo>
                    <a:pt x="2205" y="625"/>
                    <a:pt x="2198" y="610"/>
                    <a:pt x="2185" y="579"/>
                  </a:cubicBezTo>
                  <a:cubicBezTo>
                    <a:pt x="2157" y="559"/>
                    <a:pt x="2143" y="548"/>
                    <a:pt x="2115" y="528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62" name="zwoleński"/>
            <p:cNvSpPr>
              <a:spLocks/>
            </p:cNvSpPr>
            <p:nvPr/>
          </p:nvSpPr>
          <p:spPr bwMode="auto">
            <a:xfrm>
              <a:off x="3710062" y="5633838"/>
              <a:ext cx="957355" cy="734561"/>
            </a:xfrm>
            <a:custGeom>
              <a:avLst/>
              <a:gdLst>
                <a:gd name="T0" fmla="*/ 2219 w 2983"/>
                <a:gd name="T1" fmla="*/ 0 h 2294"/>
                <a:gd name="T2" fmla="*/ 2009 w 2983"/>
                <a:gd name="T3" fmla="*/ 117 h 2294"/>
                <a:gd name="T4" fmla="*/ 1863 w 2983"/>
                <a:gd name="T5" fmla="*/ 217 h 2294"/>
                <a:gd name="T6" fmla="*/ 1619 w 2983"/>
                <a:gd name="T7" fmla="*/ 221 h 2294"/>
                <a:gd name="T8" fmla="*/ 1542 w 2983"/>
                <a:gd name="T9" fmla="*/ 367 h 2294"/>
                <a:gd name="T10" fmla="*/ 1175 w 2983"/>
                <a:gd name="T11" fmla="*/ 461 h 2294"/>
                <a:gd name="T12" fmla="*/ 1171 w 2983"/>
                <a:gd name="T13" fmla="*/ 312 h 2294"/>
                <a:gd name="T14" fmla="*/ 949 w 2983"/>
                <a:gd name="T15" fmla="*/ 307 h 2294"/>
                <a:gd name="T16" fmla="*/ 1033 w 2983"/>
                <a:gd name="T17" fmla="*/ 466 h 2294"/>
                <a:gd name="T18" fmla="*/ 1122 w 2983"/>
                <a:gd name="T19" fmla="*/ 676 h 2294"/>
                <a:gd name="T20" fmla="*/ 923 w 2983"/>
                <a:gd name="T21" fmla="*/ 797 h 2294"/>
                <a:gd name="T22" fmla="*/ 787 w 2983"/>
                <a:gd name="T23" fmla="*/ 836 h 2294"/>
                <a:gd name="T24" fmla="*/ 717 w 2983"/>
                <a:gd name="T25" fmla="*/ 951 h 2294"/>
                <a:gd name="T26" fmla="*/ 555 w 2983"/>
                <a:gd name="T27" fmla="*/ 1135 h 2294"/>
                <a:gd name="T28" fmla="*/ 389 w 2983"/>
                <a:gd name="T29" fmla="*/ 1227 h 2294"/>
                <a:gd name="T30" fmla="*/ 345 w 2983"/>
                <a:gd name="T31" fmla="*/ 1259 h 2294"/>
                <a:gd name="T32" fmla="*/ 137 w 2983"/>
                <a:gd name="T33" fmla="*/ 1365 h 2294"/>
                <a:gd name="T34" fmla="*/ 234 w 2983"/>
                <a:gd name="T35" fmla="*/ 1651 h 2294"/>
                <a:gd name="T36" fmla="*/ 91 w 2983"/>
                <a:gd name="T37" fmla="*/ 1805 h 2294"/>
                <a:gd name="T38" fmla="*/ 94 w 2983"/>
                <a:gd name="T39" fmla="*/ 1956 h 2294"/>
                <a:gd name="T40" fmla="*/ 55 w 2983"/>
                <a:gd name="T41" fmla="*/ 2066 h 2294"/>
                <a:gd name="T42" fmla="*/ 137 w 2983"/>
                <a:gd name="T43" fmla="*/ 2204 h 2294"/>
                <a:gd name="T44" fmla="*/ 521 w 2983"/>
                <a:gd name="T45" fmla="*/ 2201 h 2294"/>
                <a:gd name="T46" fmla="*/ 704 w 2983"/>
                <a:gd name="T47" fmla="*/ 2237 h 2294"/>
                <a:gd name="T48" fmla="*/ 776 w 2983"/>
                <a:gd name="T49" fmla="*/ 2019 h 2294"/>
                <a:gd name="T50" fmla="*/ 1049 w 2983"/>
                <a:gd name="T51" fmla="*/ 1919 h 2294"/>
                <a:gd name="T52" fmla="*/ 1297 w 2983"/>
                <a:gd name="T53" fmla="*/ 1868 h 2294"/>
                <a:gd name="T54" fmla="*/ 1163 w 2983"/>
                <a:gd name="T55" fmla="*/ 1757 h 2294"/>
                <a:gd name="T56" fmla="*/ 1486 w 2983"/>
                <a:gd name="T57" fmla="*/ 1768 h 2294"/>
                <a:gd name="T58" fmla="*/ 1835 w 2983"/>
                <a:gd name="T59" fmla="*/ 1823 h 2294"/>
                <a:gd name="T60" fmla="*/ 2133 w 2983"/>
                <a:gd name="T61" fmla="*/ 1701 h 2294"/>
                <a:gd name="T62" fmla="*/ 2339 w 2983"/>
                <a:gd name="T63" fmla="*/ 1821 h 2294"/>
                <a:gd name="T64" fmla="*/ 2566 w 2983"/>
                <a:gd name="T65" fmla="*/ 1911 h 2294"/>
                <a:gd name="T66" fmla="*/ 2825 w 2983"/>
                <a:gd name="T67" fmla="*/ 1670 h 2294"/>
                <a:gd name="T68" fmla="*/ 2933 w 2983"/>
                <a:gd name="T69" fmla="*/ 1462 h 2294"/>
                <a:gd name="T70" fmla="*/ 2675 w 2983"/>
                <a:gd name="T71" fmla="*/ 1489 h 2294"/>
                <a:gd name="T72" fmla="*/ 2740 w 2983"/>
                <a:gd name="T73" fmla="*/ 1383 h 2294"/>
                <a:gd name="T74" fmla="*/ 2865 w 2983"/>
                <a:gd name="T75" fmla="*/ 1253 h 2294"/>
                <a:gd name="T76" fmla="*/ 2845 w 2983"/>
                <a:gd name="T77" fmla="*/ 1094 h 2294"/>
                <a:gd name="T78" fmla="*/ 2918 w 2983"/>
                <a:gd name="T79" fmla="*/ 808 h 2294"/>
                <a:gd name="T80" fmla="*/ 2788 w 2983"/>
                <a:gd name="T81" fmla="*/ 763 h 2294"/>
                <a:gd name="T82" fmla="*/ 2626 w 2983"/>
                <a:gd name="T83" fmla="*/ 662 h 2294"/>
                <a:gd name="T84" fmla="*/ 2461 w 2983"/>
                <a:gd name="T85" fmla="*/ 592 h 2294"/>
                <a:gd name="T86" fmla="*/ 2326 w 2983"/>
                <a:gd name="T87" fmla="*/ 451 h 2294"/>
                <a:gd name="T88" fmla="*/ 2094 w 2983"/>
                <a:gd name="T89" fmla="*/ 298 h 2294"/>
                <a:gd name="T90" fmla="*/ 2241 w 2983"/>
                <a:gd name="T91" fmla="*/ 180 h 2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83" h="2294">
                  <a:moveTo>
                    <a:pt x="2241" y="180"/>
                  </a:moveTo>
                  <a:cubicBezTo>
                    <a:pt x="2219" y="163"/>
                    <a:pt x="2208" y="155"/>
                    <a:pt x="2185" y="139"/>
                  </a:cubicBezTo>
                  <a:cubicBezTo>
                    <a:pt x="2199" y="83"/>
                    <a:pt x="2205" y="56"/>
                    <a:pt x="2219" y="0"/>
                  </a:cubicBezTo>
                  <a:cubicBezTo>
                    <a:pt x="2173" y="11"/>
                    <a:pt x="2150" y="16"/>
                    <a:pt x="2105" y="27"/>
                  </a:cubicBezTo>
                  <a:cubicBezTo>
                    <a:pt x="2072" y="35"/>
                    <a:pt x="2055" y="40"/>
                    <a:pt x="2022" y="48"/>
                  </a:cubicBezTo>
                  <a:cubicBezTo>
                    <a:pt x="2017" y="76"/>
                    <a:pt x="2014" y="90"/>
                    <a:pt x="2009" y="117"/>
                  </a:cubicBezTo>
                  <a:cubicBezTo>
                    <a:pt x="2011" y="133"/>
                    <a:pt x="2012" y="142"/>
                    <a:pt x="2015" y="158"/>
                  </a:cubicBezTo>
                  <a:cubicBezTo>
                    <a:pt x="2004" y="185"/>
                    <a:pt x="1999" y="199"/>
                    <a:pt x="1988" y="226"/>
                  </a:cubicBezTo>
                  <a:cubicBezTo>
                    <a:pt x="1938" y="223"/>
                    <a:pt x="1913" y="221"/>
                    <a:pt x="1863" y="217"/>
                  </a:cubicBezTo>
                  <a:cubicBezTo>
                    <a:pt x="1838" y="216"/>
                    <a:pt x="1825" y="216"/>
                    <a:pt x="1800" y="215"/>
                  </a:cubicBezTo>
                  <a:cubicBezTo>
                    <a:pt x="1788" y="235"/>
                    <a:pt x="1781" y="246"/>
                    <a:pt x="1768" y="266"/>
                  </a:cubicBezTo>
                  <a:cubicBezTo>
                    <a:pt x="1709" y="248"/>
                    <a:pt x="1679" y="239"/>
                    <a:pt x="1619" y="221"/>
                  </a:cubicBezTo>
                  <a:cubicBezTo>
                    <a:pt x="1557" y="219"/>
                    <a:pt x="1526" y="217"/>
                    <a:pt x="1464" y="215"/>
                  </a:cubicBezTo>
                  <a:cubicBezTo>
                    <a:pt x="1486" y="239"/>
                    <a:pt x="1497" y="251"/>
                    <a:pt x="1519" y="275"/>
                  </a:cubicBezTo>
                  <a:cubicBezTo>
                    <a:pt x="1528" y="312"/>
                    <a:pt x="1533" y="330"/>
                    <a:pt x="1542" y="367"/>
                  </a:cubicBezTo>
                  <a:cubicBezTo>
                    <a:pt x="1525" y="383"/>
                    <a:pt x="1516" y="391"/>
                    <a:pt x="1498" y="406"/>
                  </a:cubicBezTo>
                  <a:cubicBezTo>
                    <a:pt x="1443" y="406"/>
                    <a:pt x="1416" y="406"/>
                    <a:pt x="1361" y="406"/>
                  </a:cubicBezTo>
                  <a:cubicBezTo>
                    <a:pt x="1287" y="429"/>
                    <a:pt x="1249" y="440"/>
                    <a:pt x="1175" y="461"/>
                  </a:cubicBezTo>
                  <a:cubicBezTo>
                    <a:pt x="1153" y="442"/>
                    <a:pt x="1142" y="432"/>
                    <a:pt x="1120" y="413"/>
                  </a:cubicBezTo>
                  <a:cubicBezTo>
                    <a:pt x="1120" y="381"/>
                    <a:pt x="1121" y="365"/>
                    <a:pt x="1121" y="333"/>
                  </a:cubicBezTo>
                  <a:cubicBezTo>
                    <a:pt x="1141" y="325"/>
                    <a:pt x="1151" y="320"/>
                    <a:pt x="1171" y="312"/>
                  </a:cubicBezTo>
                  <a:cubicBezTo>
                    <a:pt x="1171" y="291"/>
                    <a:pt x="1171" y="281"/>
                    <a:pt x="1172" y="260"/>
                  </a:cubicBezTo>
                  <a:cubicBezTo>
                    <a:pt x="1132" y="277"/>
                    <a:pt x="1112" y="285"/>
                    <a:pt x="1072" y="302"/>
                  </a:cubicBezTo>
                  <a:cubicBezTo>
                    <a:pt x="1023" y="304"/>
                    <a:pt x="998" y="305"/>
                    <a:pt x="949" y="307"/>
                  </a:cubicBezTo>
                  <a:cubicBezTo>
                    <a:pt x="956" y="328"/>
                    <a:pt x="960" y="339"/>
                    <a:pt x="967" y="360"/>
                  </a:cubicBezTo>
                  <a:cubicBezTo>
                    <a:pt x="959" y="387"/>
                    <a:pt x="955" y="401"/>
                    <a:pt x="947" y="428"/>
                  </a:cubicBezTo>
                  <a:cubicBezTo>
                    <a:pt x="981" y="443"/>
                    <a:pt x="999" y="451"/>
                    <a:pt x="1033" y="466"/>
                  </a:cubicBezTo>
                  <a:cubicBezTo>
                    <a:pt x="1020" y="493"/>
                    <a:pt x="1014" y="507"/>
                    <a:pt x="1001" y="533"/>
                  </a:cubicBezTo>
                  <a:cubicBezTo>
                    <a:pt x="1035" y="551"/>
                    <a:pt x="1052" y="560"/>
                    <a:pt x="1087" y="577"/>
                  </a:cubicBezTo>
                  <a:cubicBezTo>
                    <a:pt x="1101" y="617"/>
                    <a:pt x="1108" y="637"/>
                    <a:pt x="1122" y="676"/>
                  </a:cubicBezTo>
                  <a:cubicBezTo>
                    <a:pt x="1095" y="686"/>
                    <a:pt x="1081" y="691"/>
                    <a:pt x="1054" y="701"/>
                  </a:cubicBezTo>
                  <a:cubicBezTo>
                    <a:pt x="1051" y="724"/>
                    <a:pt x="1049" y="735"/>
                    <a:pt x="1046" y="758"/>
                  </a:cubicBezTo>
                  <a:cubicBezTo>
                    <a:pt x="997" y="774"/>
                    <a:pt x="972" y="782"/>
                    <a:pt x="923" y="797"/>
                  </a:cubicBezTo>
                  <a:cubicBezTo>
                    <a:pt x="888" y="789"/>
                    <a:pt x="871" y="785"/>
                    <a:pt x="837" y="776"/>
                  </a:cubicBezTo>
                  <a:cubicBezTo>
                    <a:pt x="812" y="786"/>
                    <a:pt x="800" y="791"/>
                    <a:pt x="775" y="801"/>
                  </a:cubicBezTo>
                  <a:cubicBezTo>
                    <a:pt x="780" y="815"/>
                    <a:pt x="782" y="822"/>
                    <a:pt x="787" y="836"/>
                  </a:cubicBezTo>
                  <a:cubicBezTo>
                    <a:pt x="770" y="842"/>
                    <a:pt x="761" y="845"/>
                    <a:pt x="744" y="851"/>
                  </a:cubicBezTo>
                  <a:cubicBezTo>
                    <a:pt x="743" y="876"/>
                    <a:pt x="743" y="888"/>
                    <a:pt x="743" y="913"/>
                  </a:cubicBezTo>
                  <a:cubicBezTo>
                    <a:pt x="732" y="928"/>
                    <a:pt x="728" y="936"/>
                    <a:pt x="717" y="951"/>
                  </a:cubicBezTo>
                  <a:cubicBezTo>
                    <a:pt x="691" y="948"/>
                    <a:pt x="677" y="946"/>
                    <a:pt x="650" y="942"/>
                  </a:cubicBezTo>
                  <a:cubicBezTo>
                    <a:pt x="642" y="980"/>
                    <a:pt x="638" y="999"/>
                    <a:pt x="630" y="1037"/>
                  </a:cubicBezTo>
                  <a:cubicBezTo>
                    <a:pt x="600" y="1076"/>
                    <a:pt x="585" y="1096"/>
                    <a:pt x="555" y="1135"/>
                  </a:cubicBezTo>
                  <a:cubicBezTo>
                    <a:pt x="562" y="1156"/>
                    <a:pt x="565" y="1166"/>
                    <a:pt x="572" y="1187"/>
                  </a:cubicBezTo>
                  <a:cubicBezTo>
                    <a:pt x="518" y="1200"/>
                    <a:pt x="491" y="1206"/>
                    <a:pt x="438" y="1219"/>
                  </a:cubicBezTo>
                  <a:cubicBezTo>
                    <a:pt x="418" y="1222"/>
                    <a:pt x="408" y="1224"/>
                    <a:pt x="389" y="1227"/>
                  </a:cubicBezTo>
                  <a:cubicBezTo>
                    <a:pt x="367" y="1206"/>
                    <a:pt x="356" y="1195"/>
                    <a:pt x="335" y="1173"/>
                  </a:cubicBezTo>
                  <a:cubicBezTo>
                    <a:pt x="318" y="1172"/>
                    <a:pt x="309" y="1172"/>
                    <a:pt x="292" y="1171"/>
                  </a:cubicBezTo>
                  <a:cubicBezTo>
                    <a:pt x="314" y="1206"/>
                    <a:pt x="324" y="1224"/>
                    <a:pt x="345" y="1259"/>
                  </a:cubicBezTo>
                  <a:cubicBezTo>
                    <a:pt x="318" y="1282"/>
                    <a:pt x="305" y="1293"/>
                    <a:pt x="277" y="1317"/>
                  </a:cubicBezTo>
                  <a:cubicBezTo>
                    <a:pt x="243" y="1330"/>
                    <a:pt x="226" y="1337"/>
                    <a:pt x="192" y="1351"/>
                  </a:cubicBezTo>
                  <a:cubicBezTo>
                    <a:pt x="170" y="1356"/>
                    <a:pt x="159" y="1359"/>
                    <a:pt x="137" y="1365"/>
                  </a:cubicBezTo>
                  <a:cubicBezTo>
                    <a:pt x="146" y="1392"/>
                    <a:pt x="150" y="1406"/>
                    <a:pt x="160" y="1433"/>
                  </a:cubicBezTo>
                  <a:cubicBezTo>
                    <a:pt x="176" y="1470"/>
                    <a:pt x="184" y="1489"/>
                    <a:pt x="200" y="1526"/>
                  </a:cubicBezTo>
                  <a:cubicBezTo>
                    <a:pt x="214" y="1576"/>
                    <a:pt x="221" y="1601"/>
                    <a:pt x="234" y="1651"/>
                  </a:cubicBezTo>
                  <a:cubicBezTo>
                    <a:pt x="205" y="1674"/>
                    <a:pt x="190" y="1685"/>
                    <a:pt x="160" y="1708"/>
                  </a:cubicBezTo>
                  <a:cubicBezTo>
                    <a:pt x="160" y="1726"/>
                    <a:pt x="159" y="1735"/>
                    <a:pt x="159" y="1753"/>
                  </a:cubicBezTo>
                  <a:cubicBezTo>
                    <a:pt x="132" y="1774"/>
                    <a:pt x="118" y="1784"/>
                    <a:pt x="91" y="1805"/>
                  </a:cubicBezTo>
                  <a:cubicBezTo>
                    <a:pt x="55" y="1816"/>
                    <a:pt x="36" y="1822"/>
                    <a:pt x="0" y="1833"/>
                  </a:cubicBezTo>
                  <a:cubicBezTo>
                    <a:pt x="28" y="1853"/>
                    <a:pt x="43" y="1863"/>
                    <a:pt x="71" y="1882"/>
                  </a:cubicBezTo>
                  <a:cubicBezTo>
                    <a:pt x="81" y="1912"/>
                    <a:pt x="85" y="1927"/>
                    <a:pt x="94" y="1956"/>
                  </a:cubicBezTo>
                  <a:cubicBezTo>
                    <a:pt x="111" y="1979"/>
                    <a:pt x="119" y="1991"/>
                    <a:pt x="135" y="2014"/>
                  </a:cubicBezTo>
                  <a:cubicBezTo>
                    <a:pt x="104" y="2021"/>
                    <a:pt x="88" y="2025"/>
                    <a:pt x="56" y="2032"/>
                  </a:cubicBezTo>
                  <a:cubicBezTo>
                    <a:pt x="56" y="2045"/>
                    <a:pt x="56" y="2052"/>
                    <a:pt x="55" y="2066"/>
                  </a:cubicBezTo>
                  <a:cubicBezTo>
                    <a:pt x="75" y="2078"/>
                    <a:pt x="84" y="2084"/>
                    <a:pt x="103" y="2096"/>
                  </a:cubicBezTo>
                  <a:cubicBezTo>
                    <a:pt x="86" y="2129"/>
                    <a:pt x="77" y="2145"/>
                    <a:pt x="59" y="2177"/>
                  </a:cubicBezTo>
                  <a:cubicBezTo>
                    <a:pt x="90" y="2188"/>
                    <a:pt x="106" y="2193"/>
                    <a:pt x="137" y="2204"/>
                  </a:cubicBezTo>
                  <a:cubicBezTo>
                    <a:pt x="161" y="2223"/>
                    <a:pt x="173" y="2232"/>
                    <a:pt x="197" y="2251"/>
                  </a:cubicBezTo>
                  <a:lnTo>
                    <a:pt x="222" y="2197"/>
                  </a:lnTo>
                  <a:cubicBezTo>
                    <a:pt x="342" y="2199"/>
                    <a:pt x="401" y="2200"/>
                    <a:pt x="521" y="2201"/>
                  </a:cubicBezTo>
                  <a:cubicBezTo>
                    <a:pt x="513" y="2219"/>
                    <a:pt x="509" y="2227"/>
                    <a:pt x="502" y="2245"/>
                  </a:cubicBezTo>
                  <a:cubicBezTo>
                    <a:pt x="548" y="2265"/>
                    <a:pt x="571" y="2275"/>
                    <a:pt x="617" y="2294"/>
                  </a:cubicBezTo>
                  <a:cubicBezTo>
                    <a:pt x="652" y="2272"/>
                    <a:pt x="669" y="2260"/>
                    <a:pt x="704" y="2237"/>
                  </a:cubicBezTo>
                  <a:cubicBezTo>
                    <a:pt x="710" y="2189"/>
                    <a:pt x="713" y="2165"/>
                    <a:pt x="719" y="2116"/>
                  </a:cubicBezTo>
                  <a:cubicBezTo>
                    <a:pt x="746" y="2100"/>
                    <a:pt x="760" y="2091"/>
                    <a:pt x="787" y="2075"/>
                  </a:cubicBezTo>
                  <a:cubicBezTo>
                    <a:pt x="783" y="2052"/>
                    <a:pt x="780" y="2041"/>
                    <a:pt x="776" y="2019"/>
                  </a:cubicBezTo>
                  <a:cubicBezTo>
                    <a:pt x="809" y="1967"/>
                    <a:pt x="826" y="1941"/>
                    <a:pt x="859" y="1889"/>
                  </a:cubicBezTo>
                  <a:cubicBezTo>
                    <a:pt x="896" y="1871"/>
                    <a:pt x="915" y="1861"/>
                    <a:pt x="952" y="1843"/>
                  </a:cubicBezTo>
                  <a:cubicBezTo>
                    <a:pt x="991" y="1874"/>
                    <a:pt x="1010" y="1889"/>
                    <a:pt x="1049" y="1919"/>
                  </a:cubicBezTo>
                  <a:cubicBezTo>
                    <a:pt x="1091" y="1908"/>
                    <a:pt x="1112" y="1902"/>
                    <a:pt x="1154" y="1890"/>
                  </a:cubicBezTo>
                  <a:cubicBezTo>
                    <a:pt x="1193" y="1918"/>
                    <a:pt x="1213" y="1932"/>
                    <a:pt x="1252" y="1960"/>
                  </a:cubicBezTo>
                  <a:cubicBezTo>
                    <a:pt x="1270" y="1923"/>
                    <a:pt x="1279" y="1905"/>
                    <a:pt x="1297" y="1868"/>
                  </a:cubicBezTo>
                  <a:cubicBezTo>
                    <a:pt x="1280" y="1854"/>
                    <a:pt x="1272" y="1847"/>
                    <a:pt x="1255" y="1833"/>
                  </a:cubicBezTo>
                  <a:cubicBezTo>
                    <a:pt x="1255" y="1811"/>
                    <a:pt x="1255" y="1799"/>
                    <a:pt x="1256" y="1777"/>
                  </a:cubicBezTo>
                  <a:cubicBezTo>
                    <a:pt x="1219" y="1769"/>
                    <a:pt x="1200" y="1765"/>
                    <a:pt x="1163" y="1757"/>
                  </a:cubicBezTo>
                  <a:cubicBezTo>
                    <a:pt x="1164" y="1728"/>
                    <a:pt x="1164" y="1714"/>
                    <a:pt x="1165" y="1685"/>
                  </a:cubicBezTo>
                  <a:cubicBezTo>
                    <a:pt x="1222" y="1694"/>
                    <a:pt x="1250" y="1698"/>
                    <a:pt x="1307" y="1707"/>
                  </a:cubicBezTo>
                  <a:cubicBezTo>
                    <a:pt x="1378" y="1732"/>
                    <a:pt x="1414" y="1744"/>
                    <a:pt x="1486" y="1768"/>
                  </a:cubicBezTo>
                  <a:cubicBezTo>
                    <a:pt x="1554" y="1819"/>
                    <a:pt x="1589" y="1845"/>
                    <a:pt x="1658" y="1896"/>
                  </a:cubicBezTo>
                  <a:cubicBezTo>
                    <a:pt x="1671" y="1867"/>
                    <a:pt x="1677" y="1853"/>
                    <a:pt x="1691" y="1824"/>
                  </a:cubicBezTo>
                  <a:cubicBezTo>
                    <a:pt x="1748" y="1824"/>
                    <a:pt x="1777" y="1823"/>
                    <a:pt x="1835" y="1823"/>
                  </a:cubicBezTo>
                  <a:cubicBezTo>
                    <a:pt x="1848" y="1783"/>
                    <a:pt x="1855" y="1763"/>
                    <a:pt x="1868" y="1724"/>
                  </a:cubicBezTo>
                  <a:cubicBezTo>
                    <a:pt x="1879" y="1679"/>
                    <a:pt x="1884" y="1657"/>
                    <a:pt x="1895" y="1613"/>
                  </a:cubicBezTo>
                  <a:cubicBezTo>
                    <a:pt x="1990" y="1649"/>
                    <a:pt x="2037" y="1666"/>
                    <a:pt x="2133" y="1701"/>
                  </a:cubicBezTo>
                  <a:cubicBezTo>
                    <a:pt x="2158" y="1724"/>
                    <a:pt x="2170" y="1735"/>
                    <a:pt x="2195" y="1758"/>
                  </a:cubicBezTo>
                  <a:cubicBezTo>
                    <a:pt x="2223" y="1758"/>
                    <a:pt x="2237" y="1758"/>
                    <a:pt x="2264" y="1759"/>
                  </a:cubicBezTo>
                  <a:cubicBezTo>
                    <a:pt x="2294" y="1784"/>
                    <a:pt x="2309" y="1796"/>
                    <a:pt x="2339" y="1821"/>
                  </a:cubicBezTo>
                  <a:cubicBezTo>
                    <a:pt x="2385" y="1819"/>
                    <a:pt x="2408" y="1818"/>
                    <a:pt x="2454" y="1816"/>
                  </a:cubicBezTo>
                  <a:cubicBezTo>
                    <a:pt x="2461" y="1841"/>
                    <a:pt x="2464" y="1853"/>
                    <a:pt x="2471" y="1877"/>
                  </a:cubicBezTo>
                  <a:cubicBezTo>
                    <a:pt x="2509" y="1891"/>
                    <a:pt x="2528" y="1898"/>
                    <a:pt x="2566" y="1911"/>
                  </a:cubicBezTo>
                  <a:cubicBezTo>
                    <a:pt x="2580" y="1876"/>
                    <a:pt x="2587" y="1858"/>
                    <a:pt x="2600" y="1823"/>
                  </a:cubicBezTo>
                  <a:cubicBezTo>
                    <a:pt x="2662" y="1789"/>
                    <a:pt x="2694" y="1771"/>
                    <a:pt x="2756" y="1736"/>
                  </a:cubicBezTo>
                  <a:cubicBezTo>
                    <a:pt x="2784" y="1710"/>
                    <a:pt x="2798" y="1696"/>
                    <a:pt x="2825" y="1670"/>
                  </a:cubicBezTo>
                  <a:cubicBezTo>
                    <a:pt x="2835" y="1631"/>
                    <a:pt x="2840" y="1611"/>
                    <a:pt x="2850" y="1572"/>
                  </a:cubicBezTo>
                  <a:cubicBezTo>
                    <a:pt x="2870" y="1559"/>
                    <a:pt x="2880" y="1553"/>
                    <a:pt x="2900" y="1541"/>
                  </a:cubicBezTo>
                  <a:cubicBezTo>
                    <a:pt x="2913" y="1509"/>
                    <a:pt x="2920" y="1493"/>
                    <a:pt x="2933" y="1462"/>
                  </a:cubicBezTo>
                  <a:cubicBezTo>
                    <a:pt x="2906" y="1468"/>
                    <a:pt x="2892" y="1471"/>
                    <a:pt x="2865" y="1477"/>
                  </a:cubicBezTo>
                  <a:cubicBezTo>
                    <a:pt x="2835" y="1468"/>
                    <a:pt x="2819" y="1463"/>
                    <a:pt x="2789" y="1454"/>
                  </a:cubicBezTo>
                  <a:cubicBezTo>
                    <a:pt x="2743" y="1468"/>
                    <a:pt x="2720" y="1475"/>
                    <a:pt x="2675" y="1489"/>
                  </a:cubicBezTo>
                  <a:cubicBezTo>
                    <a:pt x="2666" y="1476"/>
                    <a:pt x="2662" y="1470"/>
                    <a:pt x="2653" y="1457"/>
                  </a:cubicBezTo>
                  <a:cubicBezTo>
                    <a:pt x="2677" y="1446"/>
                    <a:pt x="2688" y="1441"/>
                    <a:pt x="2712" y="1430"/>
                  </a:cubicBezTo>
                  <a:cubicBezTo>
                    <a:pt x="2723" y="1411"/>
                    <a:pt x="2729" y="1402"/>
                    <a:pt x="2740" y="1383"/>
                  </a:cubicBezTo>
                  <a:cubicBezTo>
                    <a:pt x="2760" y="1383"/>
                    <a:pt x="2770" y="1383"/>
                    <a:pt x="2790" y="1383"/>
                  </a:cubicBezTo>
                  <a:cubicBezTo>
                    <a:pt x="2805" y="1361"/>
                    <a:pt x="2812" y="1350"/>
                    <a:pt x="2827" y="1328"/>
                  </a:cubicBezTo>
                  <a:cubicBezTo>
                    <a:pt x="2842" y="1298"/>
                    <a:pt x="2850" y="1283"/>
                    <a:pt x="2865" y="1253"/>
                  </a:cubicBezTo>
                  <a:cubicBezTo>
                    <a:pt x="2854" y="1229"/>
                    <a:pt x="2849" y="1217"/>
                    <a:pt x="2839" y="1193"/>
                  </a:cubicBezTo>
                  <a:cubicBezTo>
                    <a:pt x="2850" y="1173"/>
                    <a:pt x="2856" y="1163"/>
                    <a:pt x="2867" y="1142"/>
                  </a:cubicBezTo>
                  <a:cubicBezTo>
                    <a:pt x="2858" y="1123"/>
                    <a:pt x="2854" y="1113"/>
                    <a:pt x="2845" y="1094"/>
                  </a:cubicBezTo>
                  <a:cubicBezTo>
                    <a:pt x="2869" y="1055"/>
                    <a:pt x="2881" y="1035"/>
                    <a:pt x="2906" y="995"/>
                  </a:cubicBezTo>
                  <a:cubicBezTo>
                    <a:pt x="2936" y="984"/>
                    <a:pt x="2952" y="979"/>
                    <a:pt x="2983" y="968"/>
                  </a:cubicBezTo>
                  <a:cubicBezTo>
                    <a:pt x="2957" y="904"/>
                    <a:pt x="2944" y="872"/>
                    <a:pt x="2918" y="808"/>
                  </a:cubicBezTo>
                  <a:cubicBezTo>
                    <a:pt x="2902" y="787"/>
                    <a:pt x="2894" y="777"/>
                    <a:pt x="2878" y="756"/>
                  </a:cubicBezTo>
                  <a:cubicBezTo>
                    <a:pt x="2856" y="773"/>
                    <a:pt x="2845" y="782"/>
                    <a:pt x="2823" y="800"/>
                  </a:cubicBezTo>
                  <a:cubicBezTo>
                    <a:pt x="2809" y="785"/>
                    <a:pt x="2802" y="778"/>
                    <a:pt x="2788" y="763"/>
                  </a:cubicBezTo>
                  <a:cubicBezTo>
                    <a:pt x="2757" y="775"/>
                    <a:pt x="2741" y="780"/>
                    <a:pt x="2710" y="791"/>
                  </a:cubicBezTo>
                  <a:cubicBezTo>
                    <a:pt x="2683" y="767"/>
                    <a:pt x="2670" y="755"/>
                    <a:pt x="2643" y="731"/>
                  </a:cubicBezTo>
                  <a:cubicBezTo>
                    <a:pt x="2643" y="731"/>
                    <a:pt x="2626" y="683"/>
                    <a:pt x="2626" y="662"/>
                  </a:cubicBezTo>
                  <a:cubicBezTo>
                    <a:pt x="2627" y="642"/>
                    <a:pt x="2573" y="642"/>
                    <a:pt x="2573" y="642"/>
                  </a:cubicBezTo>
                  <a:cubicBezTo>
                    <a:pt x="2545" y="656"/>
                    <a:pt x="2532" y="663"/>
                    <a:pt x="2504" y="677"/>
                  </a:cubicBezTo>
                  <a:cubicBezTo>
                    <a:pt x="2487" y="643"/>
                    <a:pt x="2478" y="626"/>
                    <a:pt x="2461" y="592"/>
                  </a:cubicBezTo>
                  <a:cubicBezTo>
                    <a:pt x="2468" y="562"/>
                    <a:pt x="2472" y="547"/>
                    <a:pt x="2480" y="516"/>
                  </a:cubicBezTo>
                  <a:cubicBezTo>
                    <a:pt x="2454" y="511"/>
                    <a:pt x="2440" y="509"/>
                    <a:pt x="2414" y="504"/>
                  </a:cubicBezTo>
                  <a:cubicBezTo>
                    <a:pt x="2379" y="483"/>
                    <a:pt x="2361" y="472"/>
                    <a:pt x="2326" y="451"/>
                  </a:cubicBezTo>
                  <a:cubicBezTo>
                    <a:pt x="2339" y="422"/>
                    <a:pt x="2346" y="407"/>
                    <a:pt x="2359" y="377"/>
                  </a:cubicBezTo>
                  <a:cubicBezTo>
                    <a:pt x="2316" y="354"/>
                    <a:pt x="2295" y="342"/>
                    <a:pt x="2252" y="318"/>
                  </a:cubicBezTo>
                  <a:cubicBezTo>
                    <a:pt x="2189" y="310"/>
                    <a:pt x="2157" y="306"/>
                    <a:pt x="2094" y="298"/>
                  </a:cubicBezTo>
                  <a:cubicBezTo>
                    <a:pt x="2095" y="279"/>
                    <a:pt x="2095" y="270"/>
                    <a:pt x="2095" y="252"/>
                  </a:cubicBezTo>
                  <a:cubicBezTo>
                    <a:pt x="2143" y="248"/>
                    <a:pt x="2167" y="246"/>
                    <a:pt x="2215" y="243"/>
                  </a:cubicBezTo>
                  <a:cubicBezTo>
                    <a:pt x="2226" y="218"/>
                    <a:pt x="2231" y="205"/>
                    <a:pt x="2241" y="180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63" name="przysuski"/>
            <p:cNvSpPr>
              <a:spLocks/>
            </p:cNvSpPr>
            <p:nvPr/>
          </p:nvSpPr>
          <p:spPr bwMode="auto">
            <a:xfrm>
              <a:off x="2137264" y="5190455"/>
              <a:ext cx="813973" cy="1005885"/>
            </a:xfrm>
            <a:custGeom>
              <a:avLst/>
              <a:gdLst>
                <a:gd name="T0" fmla="*/ 1891 w 2540"/>
                <a:gd name="T1" fmla="*/ 803 h 3132"/>
                <a:gd name="T2" fmla="*/ 1751 w 2540"/>
                <a:gd name="T3" fmla="*/ 758 h 3132"/>
                <a:gd name="T4" fmla="*/ 1576 w 2540"/>
                <a:gd name="T5" fmla="*/ 708 h 3132"/>
                <a:gd name="T6" fmla="*/ 1555 w 2540"/>
                <a:gd name="T7" fmla="*/ 477 h 3132"/>
                <a:gd name="T8" fmla="*/ 1269 w 2540"/>
                <a:gd name="T9" fmla="*/ 469 h 3132"/>
                <a:gd name="T10" fmla="*/ 1053 w 2540"/>
                <a:gd name="T11" fmla="*/ 390 h 3132"/>
                <a:gd name="T12" fmla="*/ 912 w 2540"/>
                <a:gd name="T13" fmla="*/ 465 h 3132"/>
                <a:gd name="T14" fmla="*/ 823 w 2540"/>
                <a:gd name="T15" fmla="*/ 509 h 3132"/>
                <a:gd name="T16" fmla="*/ 636 w 2540"/>
                <a:gd name="T17" fmla="*/ 500 h 3132"/>
                <a:gd name="T18" fmla="*/ 510 w 2540"/>
                <a:gd name="T19" fmla="*/ 316 h 3132"/>
                <a:gd name="T20" fmla="*/ 781 w 2540"/>
                <a:gd name="T21" fmla="*/ 128 h 3132"/>
                <a:gd name="T22" fmla="*/ 612 w 2540"/>
                <a:gd name="T23" fmla="*/ 59 h 3132"/>
                <a:gd name="T24" fmla="*/ 349 w 2540"/>
                <a:gd name="T25" fmla="*/ 78 h 3132"/>
                <a:gd name="T26" fmla="*/ 109 w 2540"/>
                <a:gd name="T27" fmla="*/ 51 h 3132"/>
                <a:gd name="T28" fmla="*/ 73 w 2540"/>
                <a:gd name="T29" fmla="*/ 354 h 3132"/>
                <a:gd name="T30" fmla="*/ 163 w 2540"/>
                <a:gd name="T31" fmla="*/ 462 h 3132"/>
                <a:gd name="T32" fmla="*/ 162 w 2540"/>
                <a:gd name="T33" fmla="*/ 796 h 3132"/>
                <a:gd name="T34" fmla="*/ 233 w 2540"/>
                <a:gd name="T35" fmla="*/ 1046 h 3132"/>
                <a:gd name="T36" fmla="*/ 399 w 2540"/>
                <a:gd name="T37" fmla="*/ 1013 h 3132"/>
                <a:gd name="T38" fmla="*/ 591 w 2540"/>
                <a:gd name="T39" fmla="*/ 1207 h 3132"/>
                <a:gd name="T40" fmla="*/ 627 w 2540"/>
                <a:gd name="T41" fmla="*/ 1484 h 3132"/>
                <a:gd name="T42" fmla="*/ 478 w 2540"/>
                <a:gd name="T43" fmla="*/ 1687 h 3132"/>
                <a:gd name="T44" fmla="*/ 244 w 2540"/>
                <a:gd name="T45" fmla="*/ 1784 h 3132"/>
                <a:gd name="T46" fmla="*/ 440 w 2540"/>
                <a:gd name="T47" fmla="*/ 2199 h 3132"/>
                <a:gd name="T48" fmla="*/ 631 w 2540"/>
                <a:gd name="T49" fmla="*/ 2371 h 3132"/>
                <a:gd name="T50" fmla="*/ 609 w 2540"/>
                <a:gd name="T51" fmla="*/ 2613 h 3132"/>
                <a:gd name="T52" fmla="*/ 847 w 2540"/>
                <a:gd name="T53" fmla="*/ 2722 h 3132"/>
                <a:gd name="T54" fmla="*/ 687 w 2540"/>
                <a:gd name="T55" fmla="*/ 2978 h 3132"/>
                <a:gd name="T56" fmla="*/ 901 w 2540"/>
                <a:gd name="T57" fmla="*/ 3063 h 3132"/>
                <a:gd name="T58" fmla="*/ 1143 w 2540"/>
                <a:gd name="T59" fmla="*/ 2999 h 3132"/>
                <a:gd name="T60" fmla="*/ 1342 w 2540"/>
                <a:gd name="T61" fmla="*/ 3090 h 3132"/>
                <a:gd name="T62" fmla="*/ 1514 w 2540"/>
                <a:gd name="T63" fmla="*/ 3008 h 3132"/>
                <a:gd name="T64" fmla="*/ 1723 w 2540"/>
                <a:gd name="T65" fmla="*/ 3107 h 3132"/>
                <a:gd name="T66" fmla="*/ 1890 w 2540"/>
                <a:gd name="T67" fmla="*/ 2996 h 3132"/>
                <a:gd name="T68" fmla="*/ 1987 w 2540"/>
                <a:gd name="T69" fmla="*/ 2867 h 3132"/>
                <a:gd name="T70" fmla="*/ 2008 w 2540"/>
                <a:gd name="T71" fmla="*/ 2719 h 3132"/>
                <a:gd name="T72" fmla="*/ 2178 w 2540"/>
                <a:gd name="T73" fmla="*/ 2712 h 3132"/>
                <a:gd name="T74" fmla="*/ 2415 w 2540"/>
                <a:gd name="T75" fmla="*/ 2377 h 3132"/>
                <a:gd name="T76" fmla="*/ 2346 w 2540"/>
                <a:gd name="T77" fmla="*/ 2284 h 3132"/>
                <a:gd name="T78" fmla="*/ 2461 w 2540"/>
                <a:gd name="T79" fmla="*/ 2110 h 3132"/>
                <a:gd name="T80" fmla="*/ 2512 w 2540"/>
                <a:gd name="T81" fmla="*/ 1912 h 3132"/>
                <a:gd name="T82" fmla="*/ 2219 w 2540"/>
                <a:gd name="T83" fmla="*/ 1888 h 3132"/>
                <a:gd name="T84" fmla="*/ 1979 w 2540"/>
                <a:gd name="T85" fmla="*/ 1852 h 3132"/>
                <a:gd name="T86" fmla="*/ 1983 w 2540"/>
                <a:gd name="T87" fmla="*/ 1613 h 3132"/>
                <a:gd name="T88" fmla="*/ 1892 w 2540"/>
                <a:gd name="T89" fmla="*/ 1474 h 3132"/>
                <a:gd name="T90" fmla="*/ 1986 w 2540"/>
                <a:gd name="T91" fmla="*/ 1425 h 3132"/>
                <a:gd name="T92" fmla="*/ 2043 w 2540"/>
                <a:gd name="T93" fmla="*/ 1212 h 3132"/>
                <a:gd name="T94" fmla="*/ 2017 w 2540"/>
                <a:gd name="T95" fmla="*/ 978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40" h="3132">
                  <a:moveTo>
                    <a:pt x="1936" y="910"/>
                  </a:moveTo>
                  <a:cubicBezTo>
                    <a:pt x="1910" y="895"/>
                    <a:pt x="1897" y="888"/>
                    <a:pt x="1872" y="873"/>
                  </a:cubicBezTo>
                  <a:cubicBezTo>
                    <a:pt x="1879" y="845"/>
                    <a:pt x="1883" y="831"/>
                    <a:pt x="1891" y="803"/>
                  </a:cubicBezTo>
                  <a:cubicBezTo>
                    <a:pt x="1870" y="765"/>
                    <a:pt x="1860" y="746"/>
                    <a:pt x="1839" y="708"/>
                  </a:cubicBezTo>
                  <a:cubicBezTo>
                    <a:pt x="1816" y="710"/>
                    <a:pt x="1804" y="711"/>
                    <a:pt x="1780" y="713"/>
                  </a:cubicBezTo>
                  <a:cubicBezTo>
                    <a:pt x="1769" y="731"/>
                    <a:pt x="1763" y="740"/>
                    <a:pt x="1751" y="758"/>
                  </a:cubicBezTo>
                  <a:cubicBezTo>
                    <a:pt x="1710" y="775"/>
                    <a:pt x="1690" y="783"/>
                    <a:pt x="1650" y="801"/>
                  </a:cubicBezTo>
                  <a:cubicBezTo>
                    <a:pt x="1639" y="771"/>
                    <a:pt x="1633" y="756"/>
                    <a:pt x="1622" y="726"/>
                  </a:cubicBezTo>
                  <a:cubicBezTo>
                    <a:pt x="1604" y="719"/>
                    <a:pt x="1594" y="715"/>
                    <a:pt x="1576" y="708"/>
                  </a:cubicBezTo>
                  <a:cubicBezTo>
                    <a:pt x="1564" y="683"/>
                    <a:pt x="1559" y="670"/>
                    <a:pt x="1547" y="645"/>
                  </a:cubicBezTo>
                  <a:cubicBezTo>
                    <a:pt x="1573" y="643"/>
                    <a:pt x="1586" y="642"/>
                    <a:pt x="1612" y="640"/>
                  </a:cubicBezTo>
                  <a:cubicBezTo>
                    <a:pt x="1589" y="575"/>
                    <a:pt x="1578" y="543"/>
                    <a:pt x="1555" y="477"/>
                  </a:cubicBezTo>
                  <a:cubicBezTo>
                    <a:pt x="1483" y="445"/>
                    <a:pt x="1447" y="429"/>
                    <a:pt x="1375" y="396"/>
                  </a:cubicBezTo>
                  <a:cubicBezTo>
                    <a:pt x="1330" y="387"/>
                    <a:pt x="1308" y="382"/>
                    <a:pt x="1263" y="372"/>
                  </a:cubicBezTo>
                  <a:cubicBezTo>
                    <a:pt x="1265" y="411"/>
                    <a:pt x="1266" y="430"/>
                    <a:pt x="1269" y="469"/>
                  </a:cubicBezTo>
                  <a:cubicBezTo>
                    <a:pt x="1247" y="481"/>
                    <a:pt x="1237" y="487"/>
                    <a:pt x="1216" y="499"/>
                  </a:cubicBezTo>
                  <a:cubicBezTo>
                    <a:pt x="1190" y="499"/>
                    <a:pt x="1177" y="498"/>
                    <a:pt x="1151" y="498"/>
                  </a:cubicBezTo>
                  <a:cubicBezTo>
                    <a:pt x="1112" y="455"/>
                    <a:pt x="1092" y="433"/>
                    <a:pt x="1053" y="390"/>
                  </a:cubicBezTo>
                  <a:cubicBezTo>
                    <a:pt x="1053" y="390"/>
                    <a:pt x="995" y="401"/>
                    <a:pt x="965" y="404"/>
                  </a:cubicBezTo>
                  <a:cubicBezTo>
                    <a:pt x="936" y="407"/>
                    <a:pt x="907" y="398"/>
                    <a:pt x="907" y="398"/>
                  </a:cubicBezTo>
                  <a:cubicBezTo>
                    <a:pt x="909" y="425"/>
                    <a:pt x="910" y="438"/>
                    <a:pt x="912" y="465"/>
                  </a:cubicBezTo>
                  <a:cubicBezTo>
                    <a:pt x="919" y="487"/>
                    <a:pt x="922" y="499"/>
                    <a:pt x="928" y="521"/>
                  </a:cubicBezTo>
                  <a:cubicBezTo>
                    <a:pt x="907" y="545"/>
                    <a:pt x="896" y="557"/>
                    <a:pt x="875" y="582"/>
                  </a:cubicBezTo>
                  <a:cubicBezTo>
                    <a:pt x="854" y="553"/>
                    <a:pt x="844" y="538"/>
                    <a:pt x="823" y="509"/>
                  </a:cubicBezTo>
                  <a:cubicBezTo>
                    <a:pt x="786" y="503"/>
                    <a:pt x="767" y="499"/>
                    <a:pt x="730" y="493"/>
                  </a:cubicBezTo>
                  <a:cubicBezTo>
                    <a:pt x="704" y="514"/>
                    <a:pt x="691" y="525"/>
                    <a:pt x="665" y="546"/>
                  </a:cubicBezTo>
                  <a:cubicBezTo>
                    <a:pt x="653" y="528"/>
                    <a:pt x="648" y="519"/>
                    <a:pt x="636" y="500"/>
                  </a:cubicBezTo>
                  <a:cubicBezTo>
                    <a:pt x="584" y="509"/>
                    <a:pt x="559" y="514"/>
                    <a:pt x="507" y="522"/>
                  </a:cubicBezTo>
                  <a:cubicBezTo>
                    <a:pt x="524" y="483"/>
                    <a:pt x="532" y="463"/>
                    <a:pt x="549" y="424"/>
                  </a:cubicBezTo>
                  <a:cubicBezTo>
                    <a:pt x="533" y="381"/>
                    <a:pt x="526" y="359"/>
                    <a:pt x="510" y="316"/>
                  </a:cubicBezTo>
                  <a:cubicBezTo>
                    <a:pt x="564" y="274"/>
                    <a:pt x="591" y="252"/>
                    <a:pt x="646" y="210"/>
                  </a:cubicBezTo>
                  <a:cubicBezTo>
                    <a:pt x="702" y="199"/>
                    <a:pt x="730" y="194"/>
                    <a:pt x="787" y="183"/>
                  </a:cubicBezTo>
                  <a:cubicBezTo>
                    <a:pt x="784" y="161"/>
                    <a:pt x="783" y="150"/>
                    <a:pt x="781" y="128"/>
                  </a:cubicBezTo>
                  <a:cubicBezTo>
                    <a:pt x="767" y="109"/>
                    <a:pt x="761" y="100"/>
                    <a:pt x="747" y="81"/>
                  </a:cubicBezTo>
                  <a:cubicBezTo>
                    <a:pt x="728" y="86"/>
                    <a:pt x="719" y="89"/>
                    <a:pt x="700" y="94"/>
                  </a:cubicBezTo>
                  <a:cubicBezTo>
                    <a:pt x="665" y="80"/>
                    <a:pt x="647" y="73"/>
                    <a:pt x="612" y="59"/>
                  </a:cubicBezTo>
                  <a:cubicBezTo>
                    <a:pt x="570" y="77"/>
                    <a:pt x="549" y="85"/>
                    <a:pt x="507" y="102"/>
                  </a:cubicBezTo>
                  <a:cubicBezTo>
                    <a:pt x="474" y="94"/>
                    <a:pt x="457" y="89"/>
                    <a:pt x="425" y="81"/>
                  </a:cubicBezTo>
                  <a:cubicBezTo>
                    <a:pt x="394" y="80"/>
                    <a:pt x="379" y="79"/>
                    <a:pt x="349" y="78"/>
                  </a:cubicBezTo>
                  <a:cubicBezTo>
                    <a:pt x="318" y="48"/>
                    <a:pt x="303" y="33"/>
                    <a:pt x="273" y="2"/>
                  </a:cubicBezTo>
                  <a:cubicBezTo>
                    <a:pt x="243" y="1"/>
                    <a:pt x="228" y="1"/>
                    <a:pt x="197" y="0"/>
                  </a:cubicBezTo>
                  <a:cubicBezTo>
                    <a:pt x="162" y="20"/>
                    <a:pt x="144" y="31"/>
                    <a:pt x="109" y="51"/>
                  </a:cubicBezTo>
                  <a:cubicBezTo>
                    <a:pt x="77" y="82"/>
                    <a:pt x="62" y="98"/>
                    <a:pt x="30" y="129"/>
                  </a:cubicBezTo>
                  <a:cubicBezTo>
                    <a:pt x="18" y="150"/>
                    <a:pt x="12" y="160"/>
                    <a:pt x="0" y="182"/>
                  </a:cubicBezTo>
                  <a:cubicBezTo>
                    <a:pt x="29" y="250"/>
                    <a:pt x="44" y="285"/>
                    <a:pt x="73" y="354"/>
                  </a:cubicBezTo>
                  <a:cubicBezTo>
                    <a:pt x="59" y="380"/>
                    <a:pt x="52" y="393"/>
                    <a:pt x="39" y="419"/>
                  </a:cubicBezTo>
                  <a:cubicBezTo>
                    <a:pt x="52" y="434"/>
                    <a:pt x="58" y="441"/>
                    <a:pt x="71" y="457"/>
                  </a:cubicBezTo>
                  <a:cubicBezTo>
                    <a:pt x="108" y="459"/>
                    <a:pt x="126" y="460"/>
                    <a:pt x="163" y="462"/>
                  </a:cubicBezTo>
                  <a:cubicBezTo>
                    <a:pt x="184" y="508"/>
                    <a:pt x="194" y="530"/>
                    <a:pt x="215" y="575"/>
                  </a:cubicBezTo>
                  <a:cubicBezTo>
                    <a:pt x="196" y="609"/>
                    <a:pt x="187" y="626"/>
                    <a:pt x="168" y="660"/>
                  </a:cubicBezTo>
                  <a:cubicBezTo>
                    <a:pt x="166" y="715"/>
                    <a:pt x="164" y="742"/>
                    <a:pt x="162" y="796"/>
                  </a:cubicBezTo>
                  <a:cubicBezTo>
                    <a:pt x="146" y="832"/>
                    <a:pt x="139" y="850"/>
                    <a:pt x="123" y="886"/>
                  </a:cubicBezTo>
                  <a:cubicBezTo>
                    <a:pt x="129" y="934"/>
                    <a:pt x="132" y="958"/>
                    <a:pt x="138" y="1006"/>
                  </a:cubicBezTo>
                  <a:cubicBezTo>
                    <a:pt x="176" y="1022"/>
                    <a:pt x="195" y="1030"/>
                    <a:pt x="233" y="1046"/>
                  </a:cubicBezTo>
                  <a:cubicBezTo>
                    <a:pt x="252" y="1041"/>
                    <a:pt x="263" y="1039"/>
                    <a:pt x="282" y="1034"/>
                  </a:cubicBezTo>
                  <a:cubicBezTo>
                    <a:pt x="306" y="1045"/>
                    <a:pt x="317" y="1051"/>
                    <a:pt x="340" y="1062"/>
                  </a:cubicBezTo>
                  <a:cubicBezTo>
                    <a:pt x="364" y="1042"/>
                    <a:pt x="375" y="1032"/>
                    <a:pt x="399" y="1013"/>
                  </a:cubicBezTo>
                  <a:cubicBezTo>
                    <a:pt x="426" y="1004"/>
                    <a:pt x="439" y="999"/>
                    <a:pt x="466" y="990"/>
                  </a:cubicBezTo>
                  <a:cubicBezTo>
                    <a:pt x="511" y="982"/>
                    <a:pt x="533" y="977"/>
                    <a:pt x="578" y="969"/>
                  </a:cubicBezTo>
                  <a:cubicBezTo>
                    <a:pt x="583" y="1064"/>
                    <a:pt x="586" y="1112"/>
                    <a:pt x="591" y="1207"/>
                  </a:cubicBezTo>
                  <a:cubicBezTo>
                    <a:pt x="601" y="1248"/>
                    <a:pt x="607" y="1269"/>
                    <a:pt x="618" y="1311"/>
                  </a:cubicBezTo>
                  <a:cubicBezTo>
                    <a:pt x="611" y="1340"/>
                    <a:pt x="607" y="1355"/>
                    <a:pt x="600" y="1385"/>
                  </a:cubicBezTo>
                  <a:cubicBezTo>
                    <a:pt x="611" y="1425"/>
                    <a:pt x="616" y="1444"/>
                    <a:pt x="627" y="1484"/>
                  </a:cubicBezTo>
                  <a:cubicBezTo>
                    <a:pt x="577" y="1509"/>
                    <a:pt x="552" y="1522"/>
                    <a:pt x="501" y="1547"/>
                  </a:cubicBezTo>
                  <a:cubicBezTo>
                    <a:pt x="475" y="1561"/>
                    <a:pt x="461" y="1568"/>
                    <a:pt x="434" y="1582"/>
                  </a:cubicBezTo>
                  <a:cubicBezTo>
                    <a:pt x="452" y="1624"/>
                    <a:pt x="461" y="1645"/>
                    <a:pt x="478" y="1687"/>
                  </a:cubicBezTo>
                  <a:cubicBezTo>
                    <a:pt x="456" y="1726"/>
                    <a:pt x="444" y="1746"/>
                    <a:pt x="422" y="1786"/>
                  </a:cubicBezTo>
                  <a:cubicBezTo>
                    <a:pt x="422" y="1786"/>
                    <a:pt x="350" y="1850"/>
                    <a:pt x="330" y="1839"/>
                  </a:cubicBezTo>
                  <a:cubicBezTo>
                    <a:pt x="309" y="1829"/>
                    <a:pt x="244" y="1784"/>
                    <a:pt x="244" y="1784"/>
                  </a:cubicBezTo>
                  <a:cubicBezTo>
                    <a:pt x="247" y="1842"/>
                    <a:pt x="249" y="1870"/>
                    <a:pt x="253" y="1928"/>
                  </a:cubicBezTo>
                  <a:cubicBezTo>
                    <a:pt x="252" y="2009"/>
                    <a:pt x="252" y="2050"/>
                    <a:pt x="251" y="2131"/>
                  </a:cubicBezTo>
                  <a:cubicBezTo>
                    <a:pt x="326" y="2158"/>
                    <a:pt x="364" y="2172"/>
                    <a:pt x="440" y="2199"/>
                  </a:cubicBezTo>
                  <a:cubicBezTo>
                    <a:pt x="531" y="2213"/>
                    <a:pt x="576" y="2220"/>
                    <a:pt x="667" y="2234"/>
                  </a:cubicBezTo>
                  <a:cubicBezTo>
                    <a:pt x="694" y="2301"/>
                    <a:pt x="707" y="2335"/>
                    <a:pt x="734" y="2402"/>
                  </a:cubicBezTo>
                  <a:cubicBezTo>
                    <a:pt x="693" y="2389"/>
                    <a:pt x="672" y="2383"/>
                    <a:pt x="631" y="2371"/>
                  </a:cubicBezTo>
                  <a:cubicBezTo>
                    <a:pt x="634" y="2386"/>
                    <a:pt x="635" y="2394"/>
                    <a:pt x="638" y="2409"/>
                  </a:cubicBezTo>
                  <a:cubicBezTo>
                    <a:pt x="617" y="2412"/>
                    <a:pt x="606" y="2413"/>
                    <a:pt x="584" y="2416"/>
                  </a:cubicBezTo>
                  <a:cubicBezTo>
                    <a:pt x="594" y="2495"/>
                    <a:pt x="599" y="2534"/>
                    <a:pt x="609" y="2613"/>
                  </a:cubicBezTo>
                  <a:cubicBezTo>
                    <a:pt x="656" y="2647"/>
                    <a:pt x="680" y="2664"/>
                    <a:pt x="727" y="2698"/>
                  </a:cubicBezTo>
                  <a:cubicBezTo>
                    <a:pt x="744" y="2683"/>
                    <a:pt x="752" y="2676"/>
                    <a:pt x="769" y="2661"/>
                  </a:cubicBezTo>
                  <a:cubicBezTo>
                    <a:pt x="800" y="2685"/>
                    <a:pt x="816" y="2697"/>
                    <a:pt x="847" y="2722"/>
                  </a:cubicBezTo>
                  <a:cubicBezTo>
                    <a:pt x="801" y="2772"/>
                    <a:pt x="778" y="2797"/>
                    <a:pt x="732" y="2847"/>
                  </a:cubicBezTo>
                  <a:cubicBezTo>
                    <a:pt x="761" y="2864"/>
                    <a:pt x="776" y="2873"/>
                    <a:pt x="806" y="2890"/>
                  </a:cubicBezTo>
                  <a:cubicBezTo>
                    <a:pt x="758" y="2925"/>
                    <a:pt x="735" y="2943"/>
                    <a:pt x="687" y="2978"/>
                  </a:cubicBezTo>
                  <a:cubicBezTo>
                    <a:pt x="724" y="2993"/>
                    <a:pt x="741" y="3000"/>
                    <a:pt x="778" y="3015"/>
                  </a:cubicBezTo>
                  <a:cubicBezTo>
                    <a:pt x="823" y="2996"/>
                    <a:pt x="846" y="2987"/>
                    <a:pt x="891" y="2968"/>
                  </a:cubicBezTo>
                  <a:cubicBezTo>
                    <a:pt x="895" y="3006"/>
                    <a:pt x="897" y="3025"/>
                    <a:pt x="901" y="3063"/>
                  </a:cubicBezTo>
                  <a:cubicBezTo>
                    <a:pt x="928" y="3059"/>
                    <a:pt x="941" y="3057"/>
                    <a:pt x="968" y="3053"/>
                  </a:cubicBezTo>
                  <a:cubicBezTo>
                    <a:pt x="988" y="3029"/>
                    <a:pt x="998" y="3016"/>
                    <a:pt x="1019" y="2992"/>
                  </a:cubicBezTo>
                  <a:cubicBezTo>
                    <a:pt x="1068" y="2995"/>
                    <a:pt x="1093" y="2996"/>
                    <a:pt x="1143" y="2999"/>
                  </a:cubicBezTo>
                  <a:cubicBezTo>
                    <a:pt x="1158" y="2991"/>
                    <a:pt x="1166" y="2987"/>
                    <a:pt x="1181" y="2978"/>
                  </a:cubicBezTo>
                  <a:cubicBezTo>
                    <a:pt x="1234" y="2987"/>
                    <a:pt x="1261" y="2992"/>
                    <a:pt x="1315" y="3001"/>
                  </a:cubicBezTo>
                  <a:cubicBezTo>
                    <a:pt x="1326" y="3036"/>
                    <a:pt x="1331" y="3054"/>
                    <a:pt x="1342" y="3090"/>
                  </a:cubicBezTo>
                  <a:cubicBezTo>
                    <a:pt x="1377" y="3107"/>
                    <a:pt x="1394" y="3115"/>
                    <a:pt x="1429" y="3132"/>
                  </a:cubicBezTo>
                  <a:cubicBezTo>
                    <a:pt x="1446" y="3115"/>
                    <a:pt x="1454" y="3107"/>
                    <a:pt x="1471" y="3090"/>
                  </a:cubicBezTo>
                  <a:cubicBezTo>
                    <a:pt x="1488" y="3057"/>
                    <a:pt x="1497" y="3041"/>
                    <a:pt x="1514" y="3008"/>
                  </a:cubicBezTo>
                  <a:cubicBezTo>
                    <a:pt x="1554" y="3002"/>
                    <a:pt x="1574" y="2999"/>
                    <a:pt x="1614" y="2994"/>
                  </a:cubicBezTo>
                  <a:cubicBezTo>
                    <a:pt x="1627" y="3027"/>
                    <a:pt x="1634" y="3044"/>
                    <a:pt x="1647" y="3077"/>
                  </a:cubicBezTo>
                  <a:cubicBezTo>
                    <a:pt x="1678" y="3089"/>
                    <a:pt x="1693" y="3095"/>
                    <a:pt x="1723" y="3107"/>
                  </a:cubicBezTo>
                  <a:cubicBezTo>
                    <a:pt x="1745" y="3065"/>
                    <a:pt x="1756" y="3045"/>
                    <a:pt x="1778" y="3003"/>
                  </a:cubicBezTo>
                  <a:cubicBezTo>
                    <a:pt x="1806" y="3015"/>
                    <a:pt x="1820" y="3021"/>
                    <a:pt x="1848" y="3032"/>
                  </a:cubicBezTo>
                  <a:cubicBezTo>
                    <a:pt x="1865" y="3018"/>
                    <a:pt x="1873" y="3010"/>
                    <a:pt x="1890" y="2996"/>
                  </a:cubicBezTo>
                  <a:cubicBezTo>
                    <a:pt x="1895" y="2983"/>
                    <a:pt x="1897" y="2976"/>
                    <a:pt x="1902" y="2963"/>
                  </a:cubicBezTo>
                  <a:cubicBezTo>
                    <a:pt x="1935" y="2954"/>
                    <a:pt x="1952" y="2950"/>
                    <a:pt x="1985" y="2941"/>
                  </a:cubicBezTo>
                  <a:cubicBezTo>
                    <a:pt x="1986" y="2912"/>
                    <a:pt x="1986" y="2897"/>
                    <a:pt x="1987" y="2867"/>
                  </a:cubicBezTo>
                  <a:cubicBezTo>
                    <a:pt x="1956" y="2862"/>
                    <a:pt x="1941" y="2859"/>
                    <a:pt x="1911" y="2854"/>
                  </a:cubicBezTo>
                  <a:cubicBezTo>
                    <a:pt x="1916" y="2804"/>
                    <a:pt x="1919" y="2779"/>
                    <a:pt x="1925" y="2729"/>
                  </a:cubicBezTo>
                  <a:cubicBezTo>
                    <a:pt x="1958" y="2725"/>
                    <a:pt x="1975" y="2723"/>
                    <a:pt x="2008" y="2719"/>
                  </a:cubicBezTo>
                  <a:cubicBezTo>
                    <a:pt x="2010" y="2701"/>
                    <a:pt x="2012" y="2692"/>
                    <a:pt x="2015" y="2674"/>
                  </a:cubicBezTo>
                  <a:cubicBezTo>
                    <a:pt x="2047" y="2688"/>
                    <a:pt x="2063" y="2695"/>
                    <a:pt x="2096" y="2710"/>
                  </a:cubicBezTo>
                  <a:cubicBezTo>
                    <a:pt x="2129" y="2711"/>
                    <a:pt x="2145" y="2711"/>
                    <a:pt x="2178" y="2712"/>
                  </a:cubicBezTo>
                  <a:cubicBezTo>
                    <a:pt x="2212" y="2671"/>
                    <a:pt x="2229" y="2651"/>
                    <a:pt x="2263" y="2610"/>
                  </a:cubicBezTo>
                  <a:cubicBezTo>
                    <a:pt x="2306" y="2578"/>
                    <a:pt x="2327" y="2561"/>
                    <a:pt x="2370" y="2528"/>
                  </a:cubicBezTo>
                  <a:cubicBezTo>
                    <a:pt x="2388" y="2468"/>
                    <a:pt x="2397" y="2438"/>
                    <a:pt x="2415" y="2377"/>
                  </a:cubicBezTo>
                  <a:cubicBezTo>
                    <a:pt x="2379" y="2385"/>
                    <a:pt x="2361" y="2389"/>
                    <a:pt x="2326" y="2397"/>
                  </a:cubicBezTo>
                  <a:cubicBezTo>
                    <a:pt x="2312" y="2366"/>
                    <a:pt x="2306" y="2350"/>
                    <a:pt x="2292" y="2319"/>
                  </a:cubicBezTo>
                  <a:cubicBezTo>
                    <a:pt x="2314" y="2305"/>
                    <a:pt x="2325" y="2298"/>
                    <a:pt x="2346" y="2284"/>
                  </a:cubicBezTo>
                  <a:cubicBezTo>
                    <a:pt x="2356" y="2262"/>
                    <a:pt x="2361" y="2251"/>
                    <a:pt x="2371" y="2228"/>
                  </a:cubicBezTo>
                  <a:cubicBezTo>
                    <a:pt x="2359" y="2211"/>
                    <a:pt x="2353" y="2202"/>
                    <a:pt x="2342" y="2185"/>
                  </a:cubicBezTo>
                  <a:cubicBezTo>
                    <a:pt x="2390" y="2155"/>
                    <a:pt x="2414" y="2140"/>
                    <a:pt x="2461" y="2110"/>
                  </a:cubicBezTo>
                  <a:cubicBezTo>
                    <a:pt x="2462" y="2084"/>
                    <a:pt x="2462" y="2072"/>
                    <a:pt x="2462" y="2046"/>
                  </a:cubicBezTo>
                  <a:cubicBezTo>
                    <a:pt x="2493" y="2031"/>
                    <a:pt x="2509" y="2023"/>
                    <a:pt x="2540" y="2007"/>
                  </a:cubicBezTo>
                  <a:cubicBezTo>
                    <a:pt x="2529" y="1969"/>
                    <a:pt x="2523" y="1950"/>
                    <a:pt x="2512" y="1912"/>
                  </a:cubicBezTo>
                  <a:cubicBezTo>
                    <a:pt x="2444" y="1882"/>
                    <a:pt x="2410" y="1867"/>
                    <a:pt x="2343" y="1837"/>
                  </a:cubicBezTo>
                  <a:cubicBezTo>
                    <a:pt x="2328" y="1865"/>
                    <a:pt x="2321" y="1880"/>
                    <a:pt x="2306" y="1909"/>
                  </a:cubicBezTo>
                  <a:cubicBezTo>
                    <a:pt x="2271" y="1900"/>
                    <a:pt x="2254" y="1896"/>
                    <a:pt x="2219" y="1888"/>
                  </a:cubicBezTo>
                  <a:cubicBezTo>
                    <a:pt x="2219" y="1888"/>
                    <a:pt x="2182" y="1960"/>
                    <a:pt x="2171" y="1930"/>
                  </a:cubicBezTo>
                  <a:cubicBezTo>
                    <a:pt x="2160" y="1900"/>
                    <a:pt x="2090" y="1852"/>
                    <a:pt x="2090" y="1852"/>
                  </a:cubicBezTo>
                  <a:cubicBezTo>
                    <a:pt x="2045" y="1852"/>
                    <a:pt x="2023" y="1852"/>
                    <a:pt x="1979" y="1852"/>
                  </a:cubicBezTo>
                  <a:cubicBezTo>
                    <a:pt x="1962" y="1851"/>
                    <a:pt x="1954" y="1850"/>
                    <a:pt x="1938" y="1848"/>
                  </a:cubicBezTo>
                  <a:cubicBezTo>
                    <a:pt x="1943" y="1795"/>
                    <a:pt x="1946" y="1768"/>
                    <a:pt x="1952" y="1715"/>
                  </a:cubicBezTo>
                  <a:cubicBezTo>
                    <a:pt x="1964" y="1674"/>
                    <a:pt x="1970" y="1654"/>
                    <a:pt x="1983" y="1613"/>
                  </a:cubicBezTo>
                  <a:cubicBezTo>
                    <a:pt x="1967" y="1602"/>
                    <a:pt x="1959" y="1596"/>
                    <a:pt x="1942" y="1585"/>
                  </a:cubicBezTo>
                  <a:cubicBezTo>
                    <a:pt x="1915" y="1573"/>
                    <a:pt x="1901" y="1567"/>
                    <a:pt x="1873" y="1554"/>
                  </a:cubicBezTo>
                  <a:cubicBezTo>
                    <a:pt x="1880" y="1522"/>
                    <a:pt x="1884" y="1506"/>
                    <a:pt x="1892" y="1474"/>
                  </a:cubicBezTo>
                  <a:cubicBezTo>
                    <a:pt x="1922" y="1493"/>
                    <a:pt x="1937" y="1503"/>
                    <a:pt x="1967" y="1523"/>
                  </a:cubicBezTo>
                  <a:cubicBezTo>
                    <a:pt x="2000" y="1512"/>
                    <a:pt x="2017" y="1507"/>
                    <a:pt x="2050" y="1496"/>
                  </a:cubicBezTo>
                  <a:cubicBezTo>
                    <a:pt x="2024" y="1468"/>
                    <a:pt x="2012" y="1453"/>
                    <a:pt x="1986" y="1425"/>
                  </a:cubicBezTo>
                  <a:cubicBezTo>
                    <a:pt x="1999" y="1381"/>
                    <a:pt x="2005" y="1360"/>
                    <a:pt x="2018" y="1316"/>
                  </a:cubicBezTo>
                  <a:cubicBezTo>
                    <a:pt x="2032" y="1310"/>
                    <a:pt x="2039" y="1308"/>
                    <a:pt x="2053" y="1302"/>
                  </a:cubicBezTo>
                  <a:cubicBezTo>
                    <a:pt x="2049" y="1266"/>
                    <a:pt x="2047" y="1248"/>
                    <a:pt x="2043" y="1212"/>
                  </a:cubicBezTo>
                  <a:cubicBezTo>
                    <a:pt x="2064" y="1191"/>
                    <a:pt x="2075" y="1180"/>
                    <a:pt x="2096" y="1159"/>
                  </a:cubicBezTo>
                  <a:cubicBezTo>
                    <a:pt x="2080" y="1123"/>
                    <a:pt x="2072" y="1105"/>
                    <a:pt x="2057" y="1069"/>
                  </a:cubicBezTo>
                  <a:cubicBezTo>
                    <a:pt x="2041" y="1032"/>
                    <a:pt x="2033" y="1014"/>
                    <a:pt x="2017" y="978"/>
                  </a:cubicBezTo>
                  <a:cubicBezTo>
                    <a:pt x="1984" y="951"/>
                    <a:pt x="1968" y="937"/>
                    <a:pt x="1936" y="910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64" name="kozienicki"/>
            <p:cNvSpPr>
              <a:spLocks/>
            </p:cNvSpPr>
            <p:nvPr/>
          </p:nvSpPr>
          <p:spPr bwMode="auto">
            <a:xfrm>
              <a:off x="3326237" y="4599277"/>
              <a:ext cx="1367650" cy="1200003"/>
            </a:xfrm>
            <a:custGeom>
              <a:avLst/>
              <a:gdLst>
                <a:gd name="T0" fmla="*/ 1577 w 4269"/>
                <a:gd name="T1" fmla="*/ 979 h 3740"/>
                <a:gd name="T2" fmla="*/ 1554 w 4269"/>
                <a:gd name="T3" fmla="*/ 563 h 3740"/>
                <a:gd name="T4" fmla="*/ 1072 w 4269"/>
                <a:gd name="T5" fmla="*/ 253 h 3740"/>
                <a:gd name="T6" fmla="*/ 838 w 4269"/>
                <a:gd name="T7" fmla="*/ 0 h 3740"/>
                <a:gd name="T8" fmla="*/ 808 w 4269"/>
                <a:gd name="T9" fmla="*/ 269 h 3740"/>
                <a:gd name="T10" fmla="*/ 632 w 4269"/>
                <a:gd name="T11" fmla="*/ 527 h 3740"/>
                <a:gd name="T12" fmla="*/ 518 w 4269"/>
                <a:gd name="T13" fmla="*/ 639 h 3740"/>
                <a:gd name="T14" fmla="*/ 363 w 4269"/>
                <a:gd name="T15" fmla="*/ 840 h 3740"/>
                <a:gd name="T16" fmla="*/ 155 w 4269"/>
                <a:gd name="T17" fmla="*/ 814 h 3740"/>
                <a:gd name="T18" fmla="*/ 119 w 4269"/>
                <a:gd name="T19" fmla="*/ 924 h 3740"/>
                <a:gd name="T20" fmla="*/ 6 w 4269"/>
                <a:gd name="T21" fmla="*/ 1013 h 3740"/>
                <a:gd name="T22" fmla="*/ 24 w 4269"/>
                <a:gd name="T23" fmla="*/ 1190 h 3740"/>
                <a:gd name="T24" fmla="*/ 297 w 4269"/>
                <a:gd name="T25" fmla="*/ 1167 h 3740"/>
                <a:gd name="T26" fmla="*/ 165 w 4269"/>
                <a:gd name="T27" fmla="*/ 1464 h 3740"/>
                <a:gd name="T28" fmla="*/ 200 w 4269"/>
                <a:gd name="T29" fmla="*/ 1659 h 3740"/>
                <a:gd name="T30" fmla="*/ 432 w 4269"/>
                <a:gd name="T31" fmla="*/ 1729 h 3740"/>
                <a:gd name="T32" fmla="*/ 496 w 4269"/>
                <a:gd name="T33" fmla="*/ 1918 h 3740"/>
                <a:gd name="T34" fmla="*/ 686 w 4269"/>
                <a:gd name="T35" fmla="*/ 2038 h 3740"/>
                <a:gd name="T36" fmla="*/ 614 w 4269"/>
                <a:gd name="T37" fmla="*/ 2068 h 3740"/>
                <a:gd name="T38" fmla="*/ 463 w 4269"/>
                <a:gd name="T39" fmla="*/ 2248 h 3740"/>
                <a:gd name="T40" fmla="*/ 527 w 4269"/>
                <a:gd name="T41" fmla="*/ 2439 h 3740"/>
                <a:gd name="T42" fmla="*/ 866 w 4269"/>
                <a:gd name="T43" fmla="*/ 2681 h 3740"/>
                <a:gd name="T44" fmla="*/ 1051 w 4269"/>
                <a:gd name="T45" fmla="*/ 2755 h 3740"/>
                <a:gd name="T46" fmla="*/ 1291 w 4269"/>
                <a:gd name="T47" fmla="*/ 2873 h 3740"/>
                <a:gd name="T48" fmla="*/ 1503 w 4269"/>
                <a:gd name="T49" fmla="*/ 2911 h 3740"/>
                <a:gd name="T50" fmla="*/ 1684 w 4269"/>
                <a:gd name="T51" fmla="*/ 3040 h 3740"/>
                <a:gd name="T52" fmla="*/ 1874 w 4269"/>
                <a:gd name="T53" fmla="*/ 2964 h 3740"/>
                <a:gd name="T54" fmla="*/ 2165 w 4269"/>
                <a:gd name="T55" fmla="*/ 2751 h 3740"/>
                <a:gd name="T56" fmla="*/ 2317 w 4269"/>
                <a:gd name="T57" fmla="*/ 2859 h 3740"/>
                <a:gd name="T58" fmla="*/ 2385 w 4269"/>
                <a:gd name="T59" fmla="*/ 2903 h 3740"/>
                <a:gd name="T60" fmla="*/ 2373 w 4269"/>
                <a:gd name="T61" fmla="*/ 3310 h 3740"/>
                <a:gd name="T62" fmla="*/ 2371 w 4269"/>
                <a:gd name="T63" fmla="*/ 3483 h 3740"/>
                <a:gd name="T64" fmla="*/ 2319 w 4269"/>
                <a:gd name="T65" fmla="*/ 3636 h 3740"/>
                <a:gd name="T66" fmla="*/ 2697 w 4269"/>
                <a:gd name="T67" fmla="*/ 3629 h 3740"/>
                <a:gd name="T68" fmla="*/ 2663 w 4269"/>
                <a:gd name="T69" fmla="*/ 3438 h 3740"/>
                <a:gd name="T70" fmla="*/ 2999 w 4269"/>
                <a:gd name="T71" fmla="*/ 3438 h 3740"/>
                <a:gd name="T72" fmla="*/ 3214 w 4269"/>
                <a:gd name="T73" fmla="*/ 3381 h 3740"/>
                <a:gd name="T74" fmla="*/ 3304 w 4269"/>
                <a:gd name="T75" fmla="*/ 3250 h 3740"/>
                <a:gd name="T76" fmla="*/ 3440 w 4269"/>
                <a:gd name="T77" fmla="*/ 3403 h 3740"/>
                <a:gd name="T78" fmla="*/ 3293 w 4269"/>
                <a:gd name="T79" fmla="*/ 3521 h 3740"/>
                <a:gd name="T80" fmla="*/ 3525 w 4269"/>
                <a:gd name="T81" fmla="*/ 3674 h 3740"/>
                <a:gd name="T82" fmla="*/ 3769 w 4269"/>
                <a:gd name="T83" fmla="*/ 3724 h 3740"/>
                <a:gd name="T84" fmla="*/ 3879 w 4269"/>
                <a:gd name="T85" fmla="*/ 3608 h 3740"/>
                <a:gd name="T86" fmla="*/ 4068 w 4269"/>
                <a:gd name="T87" fmla="*/ 3705 h 3740"/>
                <a:gd name="T88" fmla="*/ 4190 w 4269"/>
                <a:gd name="T89" fmla="*/ 3353 h 3740"/>
                <a:gd name="T90" fmla="*/ 4175 w 4269"/>
                <a:gd name="T91" fmla="*/ 3177 h 3740"/>
                <a:gd name="T92" fmla="*/ 4129 w 4269"/>
                <a:gd name="T93" fmla="*/ 2859 h 3740"/>
                <a:gd name="T94" fmla="*/ 3955 w 4269"/>
                <a:gd name="T95" fmla="*/ 2620 h 3740"/>
                <a:gd name="T96" fmla="*/ 3673 w 4269"/>
                <a:gd name="T97" fmla="*/ 2437 h 3740"/>
                <a:gd name="T98" fmla="*/ 3301 w 4269"/>
                <a:gd name="T99" fmla="*/ 2468 h 3740"/>
                <a:gd name="T100" fmla="*/ 2918 w 4269"/>
                <a:gd name="T101" fmla="*/ 2165 h 3740"/>
                <a:gd name="T102" fmla="*/ 2517 w 4269"/>
                <a:gd name="T103" fmla="*/ 1949 h 3740"/>
                <a:gd name="T104" fmla="*/ 2106 w 4269"/>
                <a:gd name="T105" fmla="*/ 1690 h 3740"/>
                <a:gd name="T106" fmla="*/ 1777 w 4269"/>
                <a:gd name="T107" fmla="*/ 1461 h 3740"/>
                <a:gd name="T108" fmla="*/ 1607 w 4269"/>
                <a:gd name="T109" fmla="*/ 1200 h 3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9" h="3740">
                  <a:moveTo>
                    <a:pt x="1607" y="1200"/>
                  </a:moveTo>
                  <a:cubicBezTo>
                    <a:pt x="1586" y="1146"/>
                    <a:pt x="1575" y="1119"/>
                    <a:pt x="1553" y="1065"/>
                  </a:cubicBezTo>
                  <a:cubicBezTo>
                    <a:pt x="1563" y="1031"/>
                    <a:pt x="1568" y="1013"/>
                    <a:pt x="1577" y="979"/>
                  </a:cubicBezTo>
                  <a:cubicBezTo>
                    <a:pt x="1599" y="952"/>
                    <a:pt x="1610" y="939"/>
                    <a:pt x="1632" y="913"/>
                  </a:cubicBezTo>
                  <a:lnTo>
                    <a:pt x="1632" y="748"/>
                  </a:lnTo>
                  <a:cubicBezTo>
                    <a:pt x="1600" y="674"/>
                    <a:pt x="1585" y="637"/>
                    <a:pt x="1554" y="563"/>
                  </a:cubicBezTo>
                  <a:cubicBezTo>
                    <a:pt x="1484" y="499"/>
                    <a:pt x="1449" y="467"/>
                    <a:pt x="1379" y="404"/>
                  </a:cubicBezTo>
                  <a:cubicBezTo>
                    <a:pt x="1324" y="356"/>
                    <a:pt x="1296" y="333"/>
                    <a:pt x="1241" y="285"/>
                  </a:cubicBezTo>
                  <a:cubicBezTo>
                    <a:pt x="1174" y="272"/>
                    <a:pt x="1140" y="266"/>
                    <a:pt x="1072" y="253"/>
                  </a:cubicBezTo>
                  <a:cubicBezTo>
                    <a:pt x="1022" y="213"/>
                    <a:pt x="997" y="194"/>
                    <a:pt x="947" y="154"/>
                  </a:cubicBezTo>
                  <a:cubicBezTo>
                    <a:pt x="914" y="113"/>
                    <a:pt x="897" y="93"/>
                    <a:pt x="864" y="52"/>
                  </a:cubicBezTo>
                  <a:cubicBezTo>
                    <a:pt x="854" y="32"/>
                    <a:pt x="848" y="21"/>
                    <a:pt x="838" y="0"/>
                  </a:cubicBezTo>
                  <a:cubicBezTo>
                    <a:pt x="793" y="42"/>
                    <a:pt x="771" y="62"/>
                    <a:pt x="726" y="103"/>
                  </a:cubicBezTo>
                  <a:cubicBezTo>
                    <a:pt x="730" y="134"/>
                    <a:pt x="732" y="150"/>
                    <a:pt x="737" y="180"/>
                  </a:cubicBezTo>
                  <a:cubicBezTo>
                    <a:pt x="765" y="216"/>
                    <a:pt x="779" y="233"/>
                    <a:pt x="808" y="269"/>
                  </a:cubicBezTo>
                  <a:cubicBezTo>
                    <a:pt x="812" y="302"/>
                    <a:pt x="815" y="319"/>
                    <a:pt x="819" y="352"/>
                  </a:cubicBezTo>
                  <a:cubicBezTo>
                    <a:pt x="814" y="390"/>
                    <a:pt x="811" y="409"/>
                    <a:pt x="806" y="447"/>
                  </a:cubicBezTo>
                  <a:cubicBezTo>
                    <a:pt x="806" y="447"/>
                    <a:pt x="662" y="524"/>
                    <a:pt x="632" y="527"/>
                  </a:cubicBezTo>
                  <a:cubicBezTo>
                    <a:pt x="602" y="531"/>
                    <a:pt x="614" y="622"/>
                    <a:pt x="614" y="622"/>
                  </a:cubicBezTo>
                  <a:cubicBezTo>
                    <a:pt x="588" y="645"/>
                    <a:pt x="574" y="657"/>
                    <a:pt x="548" y="680"/>
                  </a:cubicBezTo>
                  <a:cubicBezTo>
                    <a:pt x="536" y="663"/>
                    <a:pt x="530" y="655"/>
                    <a:pt x="518" y="639"/>
                  </a:cubicBezTo>
                  <a:cubicBezTo>
                    <a:pt x="490" y="649"/>
                    <a:pt x="475" y="654"/>
                    <a:pt x="447" y="664"/>
                  </a:cubicBezTo>
                  <a:cubicBezTo>
                    <a:pt x="442" y="702"/>
                    <a:pt x="440" y="721"/>
                    <a:pt x="435" y="758"/>
                  </a:cubicBezTo>
                  <a:cubicBezTo>
                    <a:pt x="406" y="791"/>
                    <a:pt x="392" y="807"/>
                    <a:pt x="363" y="840"/>
                  </a:cubicBezTo>
                  <a:cubicBezTo>
                    <a:pt x="332" y="870"/>
                    <a:pt x="317" y="885"/>
                    <a:pt x="286" y="915"/>
                  </a:cubicBezTo>
                  <a:cubicBezTo>
                    <a:pt x="264" y="867"/>
                    <a:pt x="254" y="843"/>
                    <a:pt x="232" y="796"/>
                  </a:cubicBezTo>
                  <a:cubicBezTo>
                    <a:pt x="201" y="803"/>
                    <a:pt x="186" y="806"/>
                    <a:pt x="155" y="814"/>
                  </a:cubicBezTo>
                  <a:cubicBezTo>
                    <a:pt x="165" y="863"/>
                    <a:pt x="169" y="887"/>
                    <a:pt x="179" y="936"/>
                  </a:cubicBezTo>
                  <a:cubicBezTo>
                    <a:pt x="172" y="955"/>
                    <a:pt x="168" y="965"/>
                    <a:pt x="161" y="984"/>
                  </a:cubicBezTo>
                  <a:cubicBezTo>
                    <a:pt x="144" y="960"/>
                    <a:pt x="136" y="948"/>
                    <a:pt x="119" y="924"/>
                  </a:cubicBezTo>
                  <a:cubicBezTo>
                    <a:pt x="93" y="934"/>
                    <a:pt x="80" y="939"/>
                    <a:pt x="54" y="949"/>
                  </a:cubicBezTo>
                  <a:cubicBezTo>
                    <a:pt x="73" y="988"/>
                    <a:pt x="82" y="1008"/>
                    <a:pt x="101" y="1048"/>
                  </a:cubicBezTo>
                  <a:cubicBezTo>
                    <a:pt x="63" y="1034"/>
                    <a:pt x="44" y="1027"/>
                    <a:pt x="6" y="1013"/>
                  </a:cubicBezTo>
                  <a:cubicBezTo>
                    <a:pt x="4" y="1038"/>
                    <a:pt x="3" y="1050"/>
                    <a:pt x="0" y="1075"/>
                  </a:cubicBezTo>
                  <a:cubicBezTo>
                    <a:pt x="17" y="1097"/>
                    <a:pt x="25" y="1108"/>
                    <a:pt x="42" y="1129"/>
                  </a:cubicBezTo>
                  <a:cubicBezTo>
                    <a:pt x="34" y="1154"/>
                    <a:pt x="31" y="1166"/>
                    <a:pt x="24" y="1190"/>
                  </a:cubicBezTo>
                  <a:cubicBezTo>
                    <a:pt x="59" y="1203"/>
                    <a:pt x="77" y="1210"/>
                    <a:pt x="113" y="1224"/>
                  </a:cubicBezTo>
                  <a:cubicBezTo>
                    <a:pt x="125" y="1190"/>
                    <a:pt x="131" y="1173"/>
                    <a:pt x="143" y="1139"/>
                  </a:cubicBezTo>
                  <a:cubicBezTo>
                    <a:pt x="204" y="1150"/>
                    <a:pt x="235" y="1156"/>
                    <a:pt x="297" y="1167"/>
                  </a:cubicBezTo>
                  <a:cubicBezTo>
                    <a:pt x="297" y="1297"/>
                    <a:pt x="296" y="1361"/>
                    <a:pt x="296" y="1489"/>
                  </a:cubicBezTo>
                  <a:cubicBezTo>
                    <a:pt x="258" y="1456"/>
                    <a:pt x="239" y="1440"/>
                    <a:pt x="201" y="1406"/>
                  </a:cubicBezTo>
                  <a:cubicBezTo>
                    <a:pt x="187" y="1430"/>
                    <a:pt x="179" y="1441"/>
                    <a:pt x="165" y="1464"/>
                  </a:cubicBezTo>
                  <a:cubicBezTo>
                    <a:pt x="181" y="1491"/>
                    <a:pt x="190" y="1504"/>
                    <a:pt x="206" y="1530"/>
                  </a:cubicBezTo>
                  <a:cubicBezTo>
                    <a:pt x="199" y="1549"/>
                    <a:pt x="195" y="1559"/>
                    <a:pt x="188" y="1578"/>
                  </a:cubicBezTo>
                  <a:cubicBezTo>
                    <a:pt x="193" y="1610"/>
                    <a:pt x="195" y="1626"/>
                    <a:pt x="200" y="1659"/>
                  </a:cubicBezTo>
                  <a:cubicBezTo>
                    <a:pt x="254" y="1666"/>
                    <a:pt x="282" y="1670"/>
                    <a:pt x="336" y="1678"/>
                  </a:cubicBezTo>
                  <a:cubicBezTo>
                    <a:pt x="362" y="1710"/>
                    <a:pt x="375" y="1725"/>
                    <a:pt x="401" y="1757"/>
                  </a:cubicBezTo>
                  <a:cubicBezTo>
                    <a:pt x="413" y="1746"/>
                    <a:pt x="419" y="1741"/>
                    <a:pt x="432" y="1729"/>
                  </a:cubicBezTo>
                  <a:cubicBezTo>
                    <a:pt x="453" y="1734"/>
                    <a:pt x="464" y="1736"/>
                    <a:pt x="485" y="1740"/>
                  </a:cubicBezTo>
                  <a:cubicBezTo>
                    <a:pt x="501" y="1781"/>
                    <a:pt x="510" y="1801"/>
                    <a:pt x="526" y="1842"/>
                  </a:cubicBezTo>
                  <a:cubicBezTo>
                    <a:pt x="514" y="1872"/>
                    <a:pt x="508" y="1888"/>
                    <a:pt x="496" y="1918"/>
                  </a:cubicBezTo>
                  <a:cubicBezTo>
                    <a:pt x="541" y="1917"/>
                    <a:pt x="564" y="1917"/>
                    <a:pt x="609" y="1916"/>
                  </a:cubicBezTo>
                  <a:cubicBezTo>
                    <a:pt x="626" y="1944"/>
                    <a:pt x="634" y="1958"/>
                    <a:pt x="651" y="1987"/>
                  </a:cubicBezTo>
                  <a:cubicBezTo>
                    <a:pt x="665" y="2007"/>
                    <a:pt x="672" y="2017"/>
                    <a:pt x="686" y="2038"/>
                  </a:cubicBezTo>
                  <a:cubicBezTo>
                    <a:pt x="646" y="2027"/>
                    <a:pt x="625" y="2022"/>
                    <a:pt x="585" y="2011"/>
                  </a:cubicBezTo>
                  <a:cubicBezTo>
                    <a:pt x="580" y="2023"/>
                    <a:pt x="577" y="2029"/>
                    <a:pt x="573" y="2040"/>
                  </a:cubicBezTo>
                  <a:cubicBezTo>
                    <a:pt x="589" y="2051"/>
                    <a:pt x="597" y="2057"/>
                    <a:pt x="614" y="2068"/>
                  </a:cubicBezTo>
                  <a:cubicBezTo>
                    <a:pt x="602" y="2089"/>
                    <a:pt x="596" y="2099"/>
                    <a:pt x="584" y="2120"/>
                  </a:cubicBezTo>
                  <a:cubicBezTo>
                    <a:pt x="574" y="2177"/>
                    <a:pt x="569" y="2205"/>
                    <a:pt x="558" y="2262"/>
                  </a:cubicBezTo>
                  <a:cubicBezTo>
                    <a:pt x="520" y="2256"/>
                    <a:pt x="501" y="2253"/>
                    <a:pt x="463" y="2248"/>
                  </a:cubicBezTo>
                  <a:cubicBezTo>
                    <a:pt x="468" y="2277"/>
                    <a:pt x="470" y="2291"/>
                    <a:pt x="474" y="2321"/>
                  </a:cubicBezTo>
                  <a:cubicBezTo>
                    <a:pt x="505" y="2340"/>
                    <a:pt x="521" y="2350"/>
                    <a:pt x="551" y="2369"/>
                  </a:cubicBezTo>
                  <a:cubicBezTo>
                    <a:pt x="542" y="2397"/>
                    <a:pt x="537" y="2411"/>
                    <a:pt x="527" y="2439"/>
                  </a:cubicBezTo>
                  <a:cubicBezTo>
                    <a:pt x="572" y="2445"/>
                    <a:pt x="595" y="2448"/>
                    <a:pt x="640" y="2455"/>
                  </a:cubicBezTo>
                  <a:cubicBezTo>
                    <a:pt x="678" y="2515"/>
                    <a:pt x="697" y="2545"/>
                    <a:pt x="734" y="2606"/>
                  </a:cubicBezTo>
                  <a:cubicBezTo>
                    <a:pt x="787" y="2636"/>
                    <a:pt x="813" y="2651"/>
                    <a:pt x="866" y="2681"/>
                  </a:cubicBezTo>
                  <a:cubicBezTo>
                    <a:pt x="911" y="2687"/>
                    <a:pt x="934" y="2690"/>
                    <a:pt x="980" y="2696"/>
                  </a:cubicBezTo>
                  <a:cubicBezTo>
                    <a:pt x="997" y="2695"/>
                    <a:pt x="1005" y="2695"/>
                    <a:pt x="1022" y="2694"/>
                  </a:cubicBezTo>
                  <a:cubicBezTo>
                    <a:pt x="1034" y="2718"/>
                    <a:pt x="1040" y="2731"/>
                    <a:pt x="1051" y="2755"/>
                  </a:cubicBezTo>
                  <a:cubicBezTo>
                    <a:pt x="1075" y="2781"/>
                    <a:pt x="1087" y="2793"/>
                    <a:pt x="1111" y="2819"/>
                  </a:cubicBezTo>
                  <a:cubicBezTo>
                    <a:pt x="1166" y="2823"/>
                    <a:pt x="1194" y="2825"/>
                    <a:pt x="1250" y="2829"/>
                  </a:cubicBezTo>
                  <a:cubicBezTo>
                    <a:pt x="1266" y="2847"/>
                    <a:pt x="1275" y="2855"/>
                    <a:pt x="1291" y="2873"/>
                  </a:cubicBezTo>
                  <a:cubicBezTo>
                    <a:pt x="1320" y="2875"/>
                    <a:pt x="1335" y="2876"/>
                    <a:pt x="1364" y="2878"/>
                  </a:cubicBezTo>
                  <a:cubicBezTo>
                    <a:pt x="1390" y="2890"/>
                    <a:pt x="1404" y="2895"/>
                    <a:pt x="1430" y="2906"/>
                  </a:cubicBezTo>
                  <a:cubicBezTo>
                    <a:pt x="1459" y="2908"/>
                    <a:pt x="1474" y="2909"/>
                    <a:pt x="1503" y="2911"/>
                  </a:cubicBezTo>
                  <a:cubicBezTo>
                    <a:pt x="1525" y="2922"/>
                    <a:pt x="1536" y="2928"/>
                    <a:pt x="1557" y="2938"/>
                  </a:cubicBezTo>
                  <a:cubicBezTo>
                    <a:pt x="1589" y="2933"/>
                    <a:pt x="1605" y="2931"/>
                    <a:pt x="1637" y="2926"/>
                  </a:cubicBezTo>
                  <a:cubicBezTo>
                    <a:pt x="1656" y="2972"/>
                    <a:pt x="1665" y="2995"/>
                    <a:pt x="1684" y="3040"/>
                  </a:cubicBezTo>
                  <a:cubicBezTo>
                    <a:pt x="1718" y="3063"/>
                    <a:pt x="1735" y="3075"/>
                    <a:pt x="1768" y="3098"/>
                  </a:cubicBezTo>
                  <a:cubicBezTo>
                    <a:pt x="1818" y="3068"/>
                    <a:pt x="1842" y="3053"/>
                    <a:pt x="1892" y="3023"/>
                  </a:cubicBezTo>
                  <a:cubicBezTo>
                    <a:pt x="1885" y="3000"/>
                    <a:pt x="1881" y="2988"/>
                    <a:pt x="1874" y="2964"/>
                  </a:cubicBezTo>
                  <a:cubicBezTo>
                    <a:pt x="1874" y="2936"/>
                    <a:pt x="1875" y="2922"/>
                    <a:pt x="1875" y="2894"/>
                  </a:cubicBezTo>
                  <a:cubicBezTo>
                    <a:pt x="1909" y="2889"/>
                    <a:pt x="1926" y="2886"/>
                    <a:pt x="1961" y="2881"/>
                  </a:cubicBezTo>
                  <a:cubicBezTo>
                    <a:pt x="2042" y="2829"/>
                    <a:pt x="2083" y="2803"/>
                    <a:pt x="2165" y="2751"/>
                  </a:cubicBezTo>
                  <a:cubicBezTo>
                    <a:pt x="2194" y="2774"/>
                    <a:pt x="2209" y="2785"/>
                    <a:pt x="2238" y="2808"/>
                  </a:cubicBezTo>
                  <a:cubicBezTo>
                    <a:pt x="2238" y="2822"/>
                    <a:pt x="2238" y="2829"/>
                    <a:pt x="2238" y="2843"/>
                  </a:cubicBezTo>
                  <a:cubicBezTo>
                    <a:pt x="2269" y="2849"/>
                    <a:pt x="2285" y="2852"/>
                    <a:pt x="2317" y="2859"/>
                  </a:cubicBezTo>
                  <a:cubicBezTo>
                    <a:pt x="2317" y="2880"/>
                    <a:pt x="2317" y="2890"/>
                    <a:pt x="2317" y="2912"/>
                  </a:cubicBezTo>
                  <a:cubicBezTo>
                    <a:pt x="2334" y="2924"/>
                    <a:pt x="2342" y="2930"/>
                    <a:pt x="2360" y="2943"/>
                  </a:cubicBezTo>
                  <a:cubicBezTo>
                    <a:pt x="2370" y="2927"/>
                    <a:pt x="2375" y="2919"/>
                    <a:pt x="2385" y="2903"/>
                  </a:cubicBezTo>
                  <a:cubicBezTo>
                    <a:pt x="2412" y="2935"/>
                    <a:pt x="2425" y="2951"/>
                    <a:pt x="2452" y="2982"/>
                  </a:cubicBezTo>
                  <a:cubicBezTo>
                    <a:pt x="2451" y="3041"/>
                    <a:pt x="2451" y="3070"/>
                    <a:pt x="2450" y="3128"/>
                  </a:cubicBezTo>
                  <a:cubicBezTo>
                    <a:pt x="2419" y="3201"/>
                    <a:pt x="2404" y="3238"/>
                    <a:pt x="2373" y="3310"/>
                  </a:cubicBezTo>
                  <a:cubicBezTo>
                    <a:pt x="2353" y="3332"/>
                    <a:pt x="2343" y="3344"/>
                    <a:pt x="2323" y="3366"/>
                  </a:cubicBezTo>
                  <a:cubicBezTo>
                    <a:pt x="2342" y="3392"/>
                    <a:pt x="2352" y="3405"/>
                    <a:pt x="2372" y="3432"/>
                  </a:cubicBezTo>
                  <a:cubicBezTo>
                    <a:pt x="2371" y="3452"/>
                    <a:pt x="2371" y="3463"/>
                    <a:pt x="2371" y="3483"/>
                  </a:cubicBezTo>
                  <a:cubicBezTo>
                    <a:pt x="2370" y="3504"/>
                    <a:pt x="2370" y="3514"/>
                    <a:pt x="2370" y="3535"/>
                  </a:cubicBezTo>
                  <a:cubicBezTo>
                    <a:pt x="2350" y="3543"/>
                    <a:pt x="2340" y="3548"/>
                    <a:pt x="2320" y="3556"/>
                  </a:cubicBezTo>
                  <a:cubicBezTo>
                    <a:pt x="2320" y="3588"/>
                    <a:pt x="2319" y="3604"/>
                    <a:pt x="2319" y="3636"/>
                  </a:cubicBezTo>
                  <a:cubicBezTo>
                    <a:pt x="2341" y="3655"/>
                    <a:pt x="2352" y="3665"/>
                    <a:pt x="2374" y="3684"/>
                  </a:cubicBezTo>
                  <a:cubicBezTo>
                    <a:pt x="2448" y="3663"/>
                    <a:pt x="2486" y="3652"/>
                    <a:pt x="2560" y="3629"/>
                  </a:cubicBezTo>
                  <a:cubicBezTo>
                    <a:pt x="2615" y="3629"/>
                    <a:pt x="2642" y="3629"/>
                    <a:pt x="2697" y="3629"/>
                  </a:cubicBezTo>
                  <a:cubicBezTo>
                    <a:pt x="2715" y="3614"/>
                    <a:pt x="2724" y="3606"/>
                    <a:pt x="2741" y="3590"/>
                  </a:cubicBezTo>
                  <a:cubicBezTo>
                    <a:pt x="2732" y="3553"/>
                    <a:pt x="2727" y="3535"/>
                    <a:pt x="2718" y="3498"/>
                  </a:cubicBezTo>
                  <a:cubicBezTo>
                    <a:pt x="2696" y="3474"/>
                    <a:pt x="2685" y="3462"/>
                    <a:pt x="2663" y="3438"/>
                  </a:cubicBezTo>
                  <a:cubicBezTo>
                    <a:pt x="2725" y="3440"/>
                    <a:pt x="2756" y="3442"/>
                    <a:pt x="2818" y="3444"/>
                  </a:cubicBezTo>
                  <a:cubicBezTo>
                    <a:pt x="2878" y="3462"/>
                    <a:pt x="2908" y="3471"/>
                    <a:pt x="2967" y="3489"/>
                  </a:cubicBezTo>
                  <a:cubicBezTo>
                    <a:pt x="2980" y="3469"/>
                    <a:pt x="2987" y="3458"/>
                    <a:pt x="2999" y="3438"/>
                  </a:cubicBezTo>
                  <a:cubicBezTo>
                    <a:pt x="3024" y="3439"/>
                    <a:pt x="3037" y="3439"/>
                    <a:pt x="3062" y="3440"/>
                  </a:cubicBezTo>
                  <a:cubicBezTo>
                    <a:pt x="3112" y="3444"/>
                    <a:pt x="3137" y="3446"/>
                    <a:pt x="3187" y="3449"/>
                  </a:cubicBezTo>
                  <a:cubicBezTo>
                    <a:pt x="3198" y="3422"/>
                    <a:pt x="3203" y="3408"/>
                    <a:pt x="3214" y="3381"/>
                  </a:cubicBezTo>
                  <a:cubicBezTo>
                    <a:pt x="3211" y="3365"/>
                    <a:pt x="3210" y="3356"/>
                    <a:pt x="3208" y="3340"/>
                  </a:cubicBezTo>
                  <a:cubicBezTo>
                    <a:pt x="3213" y="3313"/>
                    <a:pt x="3216" y="3299"/>
                    <a:pt x="3221" y="3271"/>
                  </a:cubicBezTo>
                  <a:cubicBezTo>
                    <a:pt x="3254" y="3263"/>
                    <a:pt x="3271" y="3259"/>
                    <a:pt x="3304" y="3250"/>
                  </a:cubicBezTo>
                  <a:cubicBezTo>
                    <a:pt x="3349" y="3239"/>
                    <a:pt x="3372" y="3234"/>
                    <a:pt x="3418" y="3223"/>
                  </a:cubicBezTo>
                  <a:cubicBezTo>
                    <a:pt x="3404" y="3279"/>
                    <a:pt x="3398" y="3306"/>
                    <a:pt x="3384" y="3362"/>
                  </a:cubicBezTo>
                  <a:cubicBezTo>
                    <a:pt x="3407" y="3378"/>
                    <a:pt x="3418" y="3386"/>
                    <a:pt x="3440" y="3403"/>
                  </a:cubicBezTo>
                  <a:cubicBezTo>
                    <a:pt x="3430" y="3428"/>
                    <a:pt x="3425" y="3441"/>
                    <a:pt x="3414" y="3466"/>
                  </a:cubicBezTo>
                  <a:cubicBezTo>
                    <a:pt x="3366" y="3469"/>
                    <a:pt x="3342" y="3471"/>
                    <a:pt x="3294" y="3475"/>
                  </a:cubicBezTo>
                  <a:cubicBezTo>
                    <a:pt x="3294" y="3493"/>
                    <a:pt x="3294" y="3502"/>
                    <a:pt x="3293" y="3521"/>
                  </a:cubicBezTo>
                  <a:cubicBezTo>
                    <a:pt x="3356" y="3529"/>
                    <a:pt x="3388" y="3533"/>
                    <a:pt x="3451" y="3541"/>
                  </a:cubicBezTo>
                  <a:cubicBezTo>
                    <a:pt x="3494" y="3565"/>
                    <a:pt x="3515" y="3577"/>
                    <a:pt x="3558" y="3600"/>
                  </a:cubicBezTo>
                  <a:cubicBezTo>
                    <a:pt x="3545" y="3630"/>
                    <a:pt x="3538" y="3645"/>
                    <a:pt x="3525" y="3674"/>
                  </a:cubicBezTo>
                  <a:cubicBezTo>
                    <a:pt x="3560" y="3695"/>
                    <a:pt x="3578" y="3706"/>
                    <a:pt x="3613" y="3727"/>
                  </a:cubicBezTo>
                  <a:cubicBezTo>
                    <a:pt x="3639" y="3732"/>
                    <a:pt x="3653" y="3734"/>
                    <a:pt x="3679" y="3739"/>
                  </a:cubicBezTo>
                  <a:cubicBezTo>
                    <a:pt x="3679" y="3739"/>
                    <a:pt x="3733" y="3740"/>
                    <a:pt x="3769" y="3724"/>
                  </a:cubicBezTo>
                  <a:cubicBezTo>
                    <a:pt x="3806" y="3708"/>
                    <a:pt x="3784" y="3672"/>
                    <a:pt x="3784" y="3672"/>
                  </a:cubicBezTo>
                  <a:cubicBezTo>
                    <a:pt x="3807" y="3667"/>
                    <a:pt x="3819" y="3665"/>
                    <a:pt x="3843" y="3660"/>
                  </a:cubicBezTo>
                  <a:cubicBezTo>
                    <a:pt x="3857" y="3639"/>
                    <a:pt x="3865" y="3629"/>
                    <a:pt x="3879" y="3608"/>
                  </a:cubicBezTo>
                  <a:cubicBezTo>
                    <a:pt x="3919" y="3605"/>
                    <a:pt x="3939" y="3603"/>
                    <a:pt x="3979" y="3600"/>
                  </a:cubicBezTo>
                  <a:cubicBezTo>
                    <a:pt x="4015" y="3623"/>
                    <a:pt x="4033" y="3634"/>
                    <a:pt x="4069" y="3657"/>
                  </a:cubicBezTo>
                  <a:cubicBezTo>
                    <a:pt x="4068" y="3676"/>
                    <a:pt x="4068" y="3686"/>
                    <a:pt x="4068" y="3705"/>
                  </a:cubicBezTo>
                  <a:cubicBezTo>
                    <a:pt x="4105" y="3654"/>
                    <a:pt x="4123" y="3628"/>
                    <a:pt x="4160" y="3576"/>
                  </a:cubicBezTo>
                  <a:cubicBezTo>
                    <a:pt x="4164" y="3529"/>
                    <a:pt x="4167" y="3506"/>
                    <a:pt x="4171" y="3459"/>
                  </a:cubicBezTo>
                  <a:cubicBezTo>
                    <a:pt x="4179" y="3417"/>
                    <a:pt x="4183" y="3395"/>
                    <a:pt x="4190" y="3353"/>
                  </a:cubicBezTo>
                  <a:cubicBezTo>
                    <a:pt x="4216" y="3327"/>
                    <a:pt x="4229" y="3314"/>
                    <a:pt x="4254" y="3288"/>
                  </a:cubicBezTo>
                  <a:cubicBezTo>
                    <a:pt x="4260" y="3254"/>
                    <a:pt x="4263" y="3236"/>
                    <a:pt x="4269" y="3202"/>
                  </a:cubicBezTo>
                  <a:cubicBezTo>
                    <a:pt x="4231" y="3192"/>
                    <a:pt x="4212" y="3187"/>
                    <a:pt x="4175" y="3177"/>
                  </a:cubicBezTo>
                  <a:cubicBezTo>
                    <a:pt x="4157" y="3152"/>
                    <a:pt x="4148" y="3140"/>
                    <a:pt x="4131" y="3115"/>
                  </a:cubicBezTo>
                  <a:cubicBezTo>
                    <a:pt x="4130" y="3054"/>
                    <a:pt x="4129" y="3024"/>
                    <a:pt x="4128" y="2962"/>
                  </a:cubicBezTo>
                  <a:cubicBezTo>
                    <a:pt x="4128" y="2921"/>
                    <a:pt x="4129" y="2900"/>
                    <a:pt x="4129" y="2859"/>
                  </a:cubicBezTo>
                  <a:cubicBezTo>
                    <a:pt x="4083" y="2795"/>
                    <a:pt x="4060" y="2764"/>
                    <a:pt x="4014" y="2700"/>
                  </a:cubicBezTo>
                  <a:cubicBezTo>
                    <a:pt x="4017" y="2670"/>
                    <a:pt x="4019" y="2655"/>
                    <a:pt x="4023" y="2625"/>
                  </a:cubicBezTo>
                  <a:cubicBezTo>
                    <a:pt x="3996" y="2623"/>
                    <a:pt x="3983" y="2622"/>
                    <a:pt x="3955" y="2620"/>
                  </a:cubicBezTo>
                  <a:cubicBezTo>
                    <a:pt x="3949" y="2574"/>
                    <a:pt x="3945" y="2550"/>
                    <a:pt x="3939" y="2503"/>
                  </a:cubicBezTo>
                  <a:cubicBezTo>
                    <a:pt x="3903" y="2474"/>
                    <a:pt x="3885" y="2459"/>
                    <a:pt x="3849" y="2430"/>
                  </a:cubicBezTo>
                  <a:cubicBezTo>
                    <a:pt x="3778" y="2433"/>
                    <a:pt x="3743" y="2435"/>
                    <a:pt x="3673" y="2437"/>
                  </a:cubicBezTo>
                  <a:cubicBezTo>
                    <a:pt x="3633" y="2460"/>
                    <a:pt x="3613" y="2472"/>
                    <a:pt x="3574" y="2495"/>
                  </a:cubicBezTo>
                  <a:cubicBezTo>
                    <a:pt x="3541" y="2501"/>
                    <a:pt x="3525" y="2504"/>
                    <a:pt x="3493" y="2510"/>
                  </a:cubicBezTo>
                  <a:cubicBezTo>
                    <a:pt x="3416" y="2494"/>
                    <a:pt x="3378" y="2485"/>
                    <a:pt x="3301" y="2468"/>
                  </a:cubicBezTo>
                  <a:cubicBezTo>
                    <a:pt x="3207" y="2434"/>
                    <a:pt x="3160" y="2417"/>
                    <a:pt x="3066" y="2382"/>
                  </a:cubicBezTo>
                  <a:cubicBezTo>
                    <a:pt x="3038" y="2359"/>
                    <a:pt x="3024" y="2347"/>
                    <a:pt x="2996" y="2324"/>
                  </a:cubicBezTo>
                  <a:cubicBezTo>
                    <a:pt x="2965" y="2261"/>
                    <a:pt x="2949" y="2229"/>
                    <a:pt x="2918" y="2165"/>
                  </a:cubicBezTo>
                  <a:cubicBezTo>
                    <a:pt x="2893" y="2131"/>
                    <a:pt x="2881" y="2115"/>
                    <a:pt x="2856" y="2081"/>
                  </a:cubicBezTo>
                  <a:cubicBezTo>
                    <a:pt x="2804" y="2057"/>
                    <a:pt x="2777" y="2045"/>
                    <a:pt x="2725" y="2021"/>
                  </a:cubicBezTo>
                  <a:cubicBezTo>
                    <a:pt x="2642" y="1992"/>
                    <a:pt x="2600" y="1978"/>
                    <a:pt x="2517" y="1949"/>
                  </a:cubicBezTo>
                  <a:cubicBezTo>
                    <a:pt x="2488" y="1913"/>
                    <a:pt x="2473" y="1896"/>
                    <a:pt x="2444" y="1860"/>
                  </a:cubicBezTo>
                  <a:cubicBezTo>
                    <a:pt x="2410" y="1802"/>
                    <a:pt x="2392" y="1774"/>
                    <a:pt x="2358" y="1715"/>
                  </a:cubicBezTo>
                  <a:cubicBezTo>
                    <a:pt x="2257" y="1706"/>
                    <a:pt x="2207" y="1700"/>
                    <a:pt x="2106" y="1690"/>
                  </a:cubicBezTo>
                  <a:cubicBezTo>
                    <a:pt x="2042" y="1689"/>
                    <a:pt x="2011" y="1688"/>
                    <a:pt x="1947" y="1687"/>
                  </a:cubicBezTo>
                  <a:cubicBezTo>
                    <a:pt x="1920" y="1648"/>
                    <a:pt x="1907" y="1629"/>
                    <a:pt x="1880" y="1591"/>
                  </a:cubicBezTo>
                  <a:cubicBezTo>
                    <a:pt x="1839" y="1539"/>
                    <a:pt x="1818" y="1513"/>
                    <a:pt x="1777" y="1461"/>
                  </a:cubicBezTo>
                  <a:cubicBezTo>
                    <a:pt x="1755" y="1407"/>
                    <a:pt x="1744" y="1380"/>
                    <a:pt x="1723" y="1327"/>
                  </a:cubicBezTo>
                  <a:cubicBezTo>
                    <a:pt x="1720" y="1292"/>
                    <a:pt x="1719" y="1274"/>
                    <a:pt x="1717" y="1239"/>
                  </a:cubicBezTo>
                  <a:cubicBezTo>
                    <a:pt x="1673" y="1224"/>
                    <a:pt x="1651" y="1216"/>
                    <a:pt x="1607" y="1200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65" name="białobrzeski"/>
            <p:cNvSpPr>
              <a:spLocks/>
            </p:cNvSpPr>
            <p:nvPr/>
          </p:nvSpPr>
          <p:spPr bwMode="auto">
            <a:xfrm>
              <a:off x="2540941" y="4877219"/>
              <a:ext cx="1003680" cy="716914"/>
            </a:xfrm>
            <a:custGeom>
              <a:avLst/>
              <a:gdLst>
                <a:gd name="T0" fmla="*/ 2646 w 3132"/>
                <a:gd name="T1" fmla="*/ 791 h 2236"/>
                <a:gd name="T2" fmla="*/ 2652 w 3132"/>
                <a:gd name="T3" fmla="*/ 662 h 2236"/>
                <a:gd name="T4" fmla="*/ 2647 w 3132"/>
                <a:gd name="T5" fmla="*/ 538 h 2236"/>
                <a:gd name="T6" fmla="*/ 2743 w 3132"/>
                <a:gd name="T7" fmla="*/ 299 h 2236"/>
                <a:gd name="T8" fmla="*/ 2559 w 3132"/>
                <a:gd name="T9" fmla="*/ 356 h 2236"/>
                <a:gd name="T10" fmla="*/ 2357 w 3132"/>
                <a:gd name="T11" fmla="*/ 304 h 2236"/>
                <a:gd name="T12" fmla="*/ 2262 w 3132"/>
                <a:gd name="T13" fmla="*/ 518 h 2236"/>
                <a:gd name="T14" fmla="*/ 2119 w 3132"/>
                <a:gd name="T15" fmla="*/ 590 h 2236"/>
                <a:gd name="T16" fmla="*/ 2071 w 3132"/>
                <a:gd name="T17" fmla="*/ 690 h 2236"/>
                <a:gd name="T18" fmla="*/ 2007 w 3132"/>
                <a:gd name="T19" fmla="*/ 578 h 2236"/>
                <a:gd name="T20" fmla="*/ 1878 w 3132"/>
                <a:gd name="T21" fmla="*/ 478 h 2236"/>
                <a:gd name="T22" fmla="*/ 1861 w 3132"/>
                <a:gd name="T23" fmla="*/ 339 h 2236"/>
                <a:gd name="T24" fmla="*/ 1714 w 3132"/>
                <a:gd name="T25" fmla="*/ 229 h 2236"/>
                <a:gd name="T26" fmla="*/ 1585 w 3132"/>
                <a:gd name="T27" fmla="*/ 77 h 2236"/>
                <a:gd name="T28" fmla="*/ 1438 w 3132"/>
                <a:gd name="T29" fmla="*/ 48 h 2236"/>
                <a:gd name="T30" fmla="*/ 1315 w 3132"/>
                <a:gd name="T31" fmla="*/ 90 h 2236"/>
                <a:gd name="T32" fmla="*/ 1261 w 3132"/>
                <a:gd name="T33" fmla="*/ 222 h 2236"/>
                <a:gd name="T34" fmla="*/ 1208 w 3132"/>
                <a:gd name="T35" fmla="*/ 378 h 2236"/>
                <a:gd name="T36" fmla="*/ 985 w 3132"/>
                <a:gd name="T37" fmla="*/ 328 h 2236"/>
                <a:gd name="T38" fmla="*/ 639 w 3132"/>
                <a:gd name="T39" fmla="*/ 467 h 2236"/>
                <a:gd name="T40" fmla="*/ 866 w 3132"/>
                <a:gd name="T41" fmla="*/ 710 h 2236"/>
                <a:gd name="T42" fmla="*/ 858 w 3132"/>
                <a:gd name="T43" fmla="*/ 955 h 2236"/>
                <a:gd name="T44" fmla="*/ 676 w 3132"/>
                <a:gd name="T45" fmla="*/ 1019 h 2236"/>
                <a:gd name="T46" fmla="*/ 500 w 3132"/>
                <a:gd name="T47" fmla="*/ 1066 h 2236"/>
                <a:gd name="T48" fmla="*/ 330 w 3132"/>
                <a:gd name="T49" fmla="*/ 1113 h 2236"/>
                <a:gd name="T50" fmla="*/ 189 w 3132"/>
                <a:gd name="T51" fmla="*/ 1140 h 2236"/>
                <a:gd name="T52" fmla="*/ 0 w 3132"/>
                <a:gd name="T53" fmla="*/ 1282 h 2236"/>
                <a:gd name="T54" fmla="*/ 116 w 3132"/>
                <a:gd name="T55" fmla="*/ 1374 h 2236"/>
                <a:gd name="T56" fmla="*/ 353 w 3132"/>
                <a:gd name="T57" fmla="*/ 1618 h 2236"/>
                <a:gd name="T58" fmla="*/ 317 w 3132"/>
                <a:gd name="T59" fmla="*/ 1686 h 2236"/>
                <a:gd name="T60" fmla="*/ 391 w 3132"/>
                <a:gd name="T61" fmla="*/ 1779 h 2236"/>
                <a:gd name="T62" fmla="*/ 521 w 3132"/>
                <a:gd name="T63" fmla="*/ 1691 h 2236"/>
                <a:gd name="T64" fmla="*/ 632 w 3132"/>
                <a:gd name="T65" fmla="*/ 1781 h 2236"/>
                <a:gd name="T66" fmla="*/ 677 w 3132"/>
                <a:gd name="T67" fmla="*/ 1888 h 2236"/>
                <a:gd name="T68" fmla="*/ 798 w 3132"/>
                <a:gd name="T69" fmla="*/ 2047 h 2236"/>
                <a:gd name="T70" fmla="*/ 981 w 3132"/>
                <a:gd name="T71" fmla="*/ 1962 h 2236"/>
                <a:gd name="T72" fmla="*/ 1068 w 3132"/>
                <a:gd name="T73" fmla="*/ 2025 h 2236"/>
                <a:gd name="T74" fmla="*/ 1315 w 3132"/>
                <a:gd name="T75" fmla="*/ 1980 h 2236"/>
                <a:gd name="T76" fmla="*/ 1530 w 3132"/>
                <a:gd name="T77" fmla="*/ 2186 h 2236"/>
                <a:gd name="T78" fmla="*/ 1866 w 3132"/>
                <a:gd name="T79" fmla="*/ 2213 h 2236"/>
                <a:gd name="T80" fmla="*/ 2015 w 3132"/>
                <a:gd name="T81" fmla="*/ 2087 h 2236"/>
                <a:gd name="T82" fmla="*/ 1999 w 3132"/>
                <a:gd name="T83" fmla="*/ 2026 h 2236"/>
                <a:gd name="T84" fmla="*/ 2047 w 3132"/>
                <a:gd name="T85" fmla="*/ 1913 h 2236"/>
                <a:gd name="T86" fmla="*/ 2173 w 3132"/>
                <a:gd name="T87" fmla="*/ 1830 h 2236"/>
                <a:gd name="T88" fmla="*/ 2221 w 3132"/>
                <a:gd name="T89" fmla="*/ 1734 h 2236"/>
                <a:gd name="T90" fmla="*/ 2317 w 3132"/>
                <a:gd name="T91" fmla="*/ 1677 h 2236"/>
                <a:gd name="T92" fmla="*/ 2371 w 3132"/>
                <a:gd name="T93" fmla="*/ 1593 h 2236"/>
                <a:gd name="T94" fmla="*/ 2543 w 3132"/>
                <a:gd name="T95" fmla="*/ 1639 h 2236"/>
                <a:gd name="T96" fmla="*/ 2604 w 3132"/>
                <a:gd name="T97" fmla="*/ 1537 h 2236"/>
                <a:gd name="T98" fmla="*/ 2741 w 3132"/>
                <a:gd name="T99" fmla="*/ 1484 h 2236"/>
                <a:gd name="T100" fmla="*/ 2973 w 3132"/>
                <a:gd name="T101" fmla="*/ 1571 h 2236"/>
                <a:gd name="T102" fmla="*/ 2920 w 3132"/>
                <a:gd name="T103" fmla="*/ 1453 h 2236"/>
                <a:gd name="T104" fmla="*/ 3004 w 3132"/>
                <a:gd name="T105" fmla="*/ 1394 h 2236"/>
                <a:gd name="T106" fmla="*/ 3060 w 3132"/>
                <a:gd name="T107" fmla="*/ 1200 h 2236"/>
                <a:gd name="T108" fmla="*/ 3031 w 3132"/>
                <a:gd name="T109" fmla="*/ 1143 h 2236"/>
                <a:gd name="T110" fmla="*/ 3097 w 3132"/>
                <a:gd name="T111" fmla="*/ 1119 h 2236"/>
                <a:gd name="T112" fmla="*/ 2942 w 3132"/>
                <a:gd name="T113" fmla="*/ 1050 h 2236"/>
                <a:gd name="T114" fmla="*/ 2931 w 3132"/>
                <a:gd name="T115" fmla="*/ 872 h 2236"/>
                <a:gd name="T116" fmla="*/ 2847 w 3132"/>
                <a:gd name="T117" fmla="*/ 889 h 2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32" h="2236">
                  <a:moveTo>
                    <a:pt x="2782" y="810"/>
                  </a:moveTo>
                  <a:cubicBezTo>
                    <a:pt x="2728" y="802"/>
                    <a:pt x="2700" y="798"/>
                    <a:pt x="2646" y="791"/>
                  </a:cubicBezTo>
                  <a:cubicBezTo>
                    <a:pt x="2641" y="758"/>
                    <a:pt x="2639" y="742"/>
                    <a:pt x="2634" y="710"/>
                  </a:cubicBezTo>
                  <a:cubicBezTo>
                    <a:pt x="2641" y="691"/>
                    <a:pt x="2645" y="681"/>
                    <a:pt x="2652" y="662"/>
                  </a:cubicBezTo>
                  <a:cubicBezTo>
                    <a:pt x="2636" y="636"/>
                    <a:pt x="2627" y="623"/>
                    <a:pt x="2611" y="596"/>
                  </a:cubicBezTo>
                  <a:cubicBezTo>
                    <a:pt x="2625" y="573"/>
                    <a:pt x="2633" y="562"/>
                    <a:pt x="2647" y="538"/>
                  </a:cubicBezTo>
                  <a:cubicBezTo>
                    <a:pt x="2685" y="572"/>
                    <a:pt x="2704" y="588"/>
                    <a:pt x="2742" y="621"/>
                  </a:cubicBezTo>
                  <a:cubicBezTo>
                    <a:pt x="2742" y="493"/>
                    <a:pt x="2743" y="429"/>
                    <a:pt x="2743" y="299"/>
                  </a:cubicBezTo>
                  <a:cubicBezTo>
                    <a:pt x="2681" y="288"/>
                    <a:pt x="2650" y="282"/>
                    <a:pt x="2589" y="271"/>
                  </a:cubicBezTo>
                  <a:cubicBezTo>
                    <a:pt x="2577" y="305"/>
                    <a:pt x="2571" y="322"/>
                    <a:pt x="2559" y="356"/>
                  </a:cubicBezTo>
                  <a:cubicBezTo>
                    <a:pt x="2523" y="342"/>
                    <a:pt x="2505" y="335"/>
                    <a:pt x="2470" y="322"/>
                  </a:cubicBezTo>
                  <a:cubicBezTo>
                    <a:pt x="2425" y="315"/>
                    <a:pt x="2402" y="311"/>
                    <a:pt x="2357" y="304"/>
                  </a:cubicBezTo>
                  <a:cubicBezTo>
                    <a:pt x="2338" y="335"/>
                    <a:pt x="2329" y="350"/>
                    <a:pt x="2309" y="380"/>
                  </a:cubicBezTo>
                  <a:cubicBezTo>
                    <a:pt x="2290" y="436"/>
                    <a:pt x="2281" y="463"/>
                    <a:pt x="2262" y="518"/>
                  </a:cubicBezTo>
                  <a:cubicBezTo>
                    <a:pt x="2224" y="534"/>
                    <a:pt x="2205" y="542"/>
                    <a:pt x="2167" y="558"/>
                  </a:cubicBezTo>
                  <a:cubicBezTo>
                    <a:pt x="2148" y="571"/>
                    <a:pt x="2138" y="577"/>
                    <a:pt x="2119" y="590"/>
                  </a:cubicBezTo>
                  <a:cubicBezTo>
                    <a:pt x="2100" y="581"/>
                    <a:pt x="2091" y="576"/>
                    <a:pt x="2072" y="567"/>
                  </a:cubicBezTo>
                  <a:cubicBezTo>
                    <a:pt x="2072" y="616"/>
                    <a:pt x="2072" y="641"/>
                    <a:pt x="2071" y="690"/>
                  </a:cubicBezTo>
                  <a:cubicBezTo>
                    <a:pt x="2050" y="688"/>
                    <a:pt x="2039" y="687"/>
                    <a:pt x="2018" y="684"/>
                  </a:cubicBezTo>
                  <a:cubicBezTo>
                    <a:pt x="1989" y="681"/>
                    <a:pt x="2007" y="578"/>
                    <a:pt x="2007" y="578"/>
                  </a:cubicBezTo>
                  <a:cubicBezTo>
                    <a:pt x="1974" y="575"/>
                    <a:pt x="1957" y="573"/>
                    <a:pt x="1924" y="569"/>
                  </a:cubicBezTo>
                  <a:cubicBezTo>
                    <a:pt x="1906" y="533"/>
                    <a:pt x="1896" y="515"/>
                    <a:pt x="1878" y="478"/>
                  </a:cubicBezTo>
                  <a:cubicBezTo>
                    <a:pt x="1906" y="449"/>
                    <a:pt x="1920" y="434"/>
                    <a:pt x="1949" y="405"/>
                  </a:cubicBezTo>
                  <a:cubicBezTo>
                    <a:pt x="1914" y="379"/>
                    <a:pt x="1896" y="365"/>
                    <a:pt x="1861" y="339"/>
                  </a:cubicBezTo>
                  <a:cubicBezTo>
                    <a:pt x="1832" y="294"/>
                    <a:pt x="1818" y="271"/>
                    <a:pt x="1790" y="225"/>
                  </a:cubicBezTo>
                  <a:cubicBezTo>
                    <a:pt x="1760" y="227"/>
                    <a:pt x="1744" y="228"/>
                    <a:pt x="1714" y="229"/>
                  </a:cubicBezTo>
                  <a:cubicBezTo>
                    <a:pt x="1712" y="177"/>
                    <a:pt x="1711" y="150"/>
                    <a:pt x="1708" y="97"/>
                  </a:cubicBezTo>
                  <a:cubicBezTo>
                    <a:pt x="1708" y="97"/>
                    <a:pt x="1620" y="81"/>
                    <a:pt x="1585" y="77"/>
                  </a:cubicBezTo>
                  <a:cubicBezTo>
                    <a:pt x="1550" y="73"/>
                    <a:pt x="1515" y="0"/>
                    <a:pt x="1515" y="0"/>
                  </a:cubicBezTo>
                  <a:cubicBezTo>
                    <a:pt x="1484" y="19"/>
                    <a:pt x="1469" y="29"/>
                    <a:pt x="1438" y="48"/>
                  </a:cubicBezTo>
                  <a:cubicBezTo>
                    <a:pt x="1391" y="33"/>
                    <a:pt x="1368" y="25"/>
                    <a:pt x="1321" y="9"/>
                  </a:cubicBezTo>
                  <a:cubicBezTo>
                    <a:pt x="1318" y="42"/>
                    <a:pt x="1317" y="58"/>
                    <a:pt x="1315" y="90"/>
                  </a:cubicBezTo>
                  <a:cubicBezTo>
                    <a:pt x="1294" y="98"/>
                    <a:pt x="1283" y="102"/>
                    <a:pt x="1262" y="109"/>
                  </a:cubicBezTo>
                  <a:cubicBezTo>
                    <a:pt x="1262" y="155"/>
                    <a:pt x="1262" y="177"/>
                    <a:pt x="1261" y="222"/>
                  </a:cubicBezTo>
                  <a:cubicBezTo>
                    <a:pt x="1238" y="239"/>
                    <a:pt x="1226" y="248"/>
                    <a:pt x="1203" y="265"/>
                  </a:cubicBezTo>
                  <a:cubicBezTo>
                    <a:pt x="1205" y="311"/>
                    <a:pt x="1206" y="333"/>
                    <a:pt x="1208" y="378"/>
                  </a:cubicBezTo>
                  <a:cubicBezTo>
                    <a:pt x="1170" y="389"/>
                    <a:pt x="1151" y="394"/>
                    <a:pt x="1114" y="405"/>
                  </a:cubicBezTo>
                  <a:cubicBezTo>
                    <a:pt x="1063" y="374"/>
                    <a:pt x="1037" y="358"/>
                    <a:pt x="985" y="328"/>
                  </a:cubicBezTo>
                  <a:cubicBezTo>
                    <a:pt x="922" y="355"/>
                    <a:pt x="890" y="369"/>
                    <a:pt x="827" y="396"/>
                  </a:cubicBezTo>
                  <a:cubicBezTo>
                    <a:pt x="752" y="425"/>
                    <a:pt x="714" y="439"/>
                    <a:pt x="639" y="467"/>
                  </a:cubicBezTo>
                  <a:cubicBezTo>
                    <a:pt x="674" y="533"/>
                    <a:pt x="691" y="566"/>
                    <a:pt x="726" y="632"/>
                  </a:cubicBezTo>
                  <a:cubicBezTo>
                    <a:pt x="782" y="663"/>
                    <a:pt x="810" y="679"/>
                    <a:pt x="866" y="710"/>
                  </a:cubicBezTo>
                  <a:cubicBezTo>
                    <a:pt x="863" y="761"/>
                    <a:pt x="862" y="787"/>
                    <a:pt x="859" y="838"/>
                  </a:cubicBezTo>
                  <a:cubicBezTo>
                    <a:pt x="859" y="885"/>
                    <a:pt x="858" y="908"/>
                    <a:pt x="858" y="955"/>
                  </a:cubicBezTo>
                  <a:cubicBezTo>
                    <a:pt x="809" y="964"/>
                    <a:pt x="784" y="968"/>
                    <a:pt x="735" y="977"/>
                  </a:cubicBezTo>
                  <a:cubicBezTo>
                    <a:pt x="711" y="994"/>
                    <a:pt x="699" y="1002"/>
                    <a:pt x="676" y="1019"/>
                  </a:cubicBezTo>
                  <a:cubicBezTo>
                    <a:pt x="652" y="1055"/>
                    <a:pt x="640" y="1074"/>
                    <a:pt x="616" y="1110"/>
                  </a:cubicBezTo>
                  <a:cubicBezTo>
                    <a:pt x="570" y="1092"/>
                    <a:pt x="546" y="1084"/>
                    <a:pt x="500" y="1066"/>
                  </a:cubicBezTo>
                  <a:cubicBezTo>
                    <a:pt x="500" y="1066"/>
                    <a:pt x="383" y="1059"/>
                    <a:pt x="353" y="1055"/>
                  </a:cubicBezTo>
                  <a:cubicBezTo>
                    <a:pt x="324" y="1052"/>
                    <a:pt x="330" y="1113"/>
                    <a:pt x="330" y="1113"/>
                  </a:cubicBezTo>
                  <a:cubicBezTo>
                    <a:pt x="311" y="1126"/>
                    <a:pt x="301" y="1132"/>
                    <a:pt x="282" y="1145"/>
                  </a:cubicBezTo>
                  <a:cubicBezTo>
                    <a:pt x="245" y="1143"/>
                    <a:pt x="226" y="1142"/>
                    <a:pt x="189" y="1140"/>
                  </a:cubicBezTo>
                  <a:cubicBezTo>
                    <a:pt x="140" y="1149"/>
                    <a:pt x="115" y="1153"/>
                    <a:pt x="66" y="1162"/>
                  </a:cubicBezTo>
                  <a:cubicBezTo>
                    <a:pt x="39" y="1210"/>
                    <a:pt x="26" y="1234"/>
                    <a:pt x="0" y="1282"/>
                  </a:cubicBezTo>
                  <a:cubicBezTo>
                    <a:pt x="2" y="1309"/>
                    <a:pt x="2" y="1323"/>
                    <a:pt x="4" y="1350"/>
                  </a:cubicBezTo>
                  <a:cubicBezTo>
                    <a:pt x="49" y="1360"/>
                    <a:pt x="71" y="1365"/>
                    <a:pt x="116" y="1374"/>
                  </a:cubicBezTo>
                  <a:cubicBezTo>
                    <a:pt x="188" y="1407"/>
                    <a:pt x="224" y="1423"/>
                    <a:pt x="296" y="1455"/>
                  </a:cubicBezTo>
                  <a:cubicBezTo>
                    <a:pt x="319" y="1521"/>
                    <a:pt x="330" y="1553"/>
                    <a:pt x="353" y="1618"/>
                  </a:cubicBezTo>
                  <a:cubicBezTo>
                    <a:pt x="327" y="1620"/>
                    <a:pt x="314" y="1621"/>
                    <a:pt x="288" y="1623"/>
                  </a:cubicBezTo>
                  <a:cubicBezTo>
                    <a:pt x="300" y="1648"/>
                    <a:pt x="305" y="1661"/>
                    <a:pt x="317" y="1686"/>
                  </a:cubicBezTo>
                  <a:cubicBezTo>
                    <a:pt x="335" y="1693"/>
                    <a:pt x="345" y="1697"/>
                    <a:pt x="363" y="1704"/>
                  </a:cubicBezTo>
                  <a:cubicBezTo>
                    <a:pt x="374" y="1734"/>
                    <a:pt x="380" y="1749"/>
                    <a:pt x="391" y="1779"/>
                  </a:cubicBezTo>
                  <a:cubicBezTo>
                    <a:pt x="431" y="1761"/>
                    <a:pt x="451" y="1753"/>
                    <a:pt x="492" y="1736"/>
                  </a:cubicBezTo>
                  <a:cubicBezTo>
                    <a:pt x="504" y="1718"/>
                    <a:pt x="510" y="1709"/>
                    <a:pt x="521" y="1691"/>
                  </a:cubicBezTo>
                  <a:cubicBezTo>
                    <a:pt x="545" y="1689"/>
                    <a:pt x="557" y="1688"/>
                    <a:pt x="580" y="1686"/>
                  </a:cubicBezTo>
                  <a:cubicBezTo>
                    <a:pt x="601" y="1724"/>
                    <a:pt x="611" y="1743"/>
                    <a:pt x="632" y="1781"/>
                  </a:cubicBezTo>
                  <a:cubicBezTo>
                    <a:pt x="624" y="1809"/>
                    <a:pt x="620" y="1823"/>
                    <a:pt x="613" y="1851"/>
                  </a:cubicBezTo>
                  <a:cubicBezTo>
                    <a:pt x="638" y="1866"/>
                    <a:pt x="651" y="1873"/>
                    <a:pt x="677" y="1888"/>
                  </a:cubicBezTo>
                  <a:cubicBezTo>
                    <a:pt x="709" y="1915"/>
                    <a:pt x="725" y="1929"/>
                    <a:pt x="758" y="1956"/>
                  </a:cubicBezTo>
                  <a:cubicBezTo>
                    <a:pt x="774" y="1992"/>
                    <a:pt x="782" y="2010"/>
                    <a:pt x="798" y="2047"/>
                  </a:cubicBezTo>
                  <a:cubicBezTo>
                    <a:pt x="847" y="2025"/>
                    <a:pt x="872" y="2014"/>
                    <a:pt x="922" y="1992"/>
                  </a:cubicBezTo>
                  <a:cubicBezTo>
                    <a:pt x="945" y="1980"/>
                    <a:pt x="957" y="1974"/>
                    <a:pt x="981" y="1962"/>
                  </a:cubicBezTo>
                  <a:cubicBezTo>
                    <a:pt x="1009" y="1963"/>
                    <a:pt x="1023" y="1963"/>
                    <a:pt x="1051" y="1964"/>
                  </a:cubicBezTo>
                  <a:cubicBezTo>
                    <a:pt x="1058" y="1988"/>
                    <a:pt x="1061" y="2001"/>
                    <a:pt x="1068" y="2025"/>
                  </a:cubicBezTo>
                  <a:cubicBezTo>
                    <a:pt x="1150" y="2031"/>
                    <a:pt x="1191" y="2035"/>
                    <a:pt x="1273" y="2041"/>
                  </a:cubicBezTo>
                  <a:cubicBezTo>
                    <a:pt x="1290" y="2017"/>
                    <a:pt x="1299" y="2004"/>
                    <a:pt x="1315" y="1980"/>
                  </a:cubicBezTo>
                  <a:cubicBezTo>
                    <a:pt x="1412" y="1985"/>
                    <a:pt x="1460" y="1988"/>
                    <a:pt x="1556" y="1993"/>
                  </a:cubicBezTo>
                  <a:cubicBezTo>
                    <a:pt x="1546" y="2070"/>
                    <a:pt x="1541" y="2109"/>
                    <a:pt x="1530" y="2186"/>
                  </a:cubicBezTo>
                  <a:cubicBezTo>
                    <a:pt x="1614" y="2206"/>
                    <a:pt x="1657" y="2216"/>
                    <a:pt x="1741" y="2236"/>
                  </a:cubicBezTo>
                  <a:cubicBezTo>
                    <a:pt x="1791" y="2227"/>
                    <a:pt x="1816" y="2223"/>
                    <a:pt x="1866" y="2213"/>
                  </a:cubicBezTo>
                  <a:cubicBezTo>
                    <a:pt x="1867" y="2159"/>
                    <a:pt x="1867" y="2132"/>
                    <a:pt x="1868" y="2078"/>
                  </a:cubicBezTo>
                  <a:cubicBezTo>
                    <a:pt x="1927" y="2082"/>
                    <a:pt x="1956" y="2083"/>
                    <a:pt x="2015" y="2087"/>
                  </a:cubicBezTo>
                  <a:cubicBezTo>
                    <a:pt x="2035" y="2067"/>
                    <a:pt x="2044" y="2058"/>
                    <a:pt x="2063" y="2038"/>
                  </a:cubicBezTo>
                  <a:cubicBezTo>
                    <a:pt x="2037" y="2033"/>
                    <a:pt x="2024" y="2031"/>
                    <a:pt x="1999" y="2026"/>
                  </a:cubicBezTo>
                  <a:cubicBezTo>
                    <a:pt x="1987" y="1997"/>
                    <a:pt x="1981" y="1982"/>
                    <a:pt x="1970" y="1952"/>
                  </a:cubicBezTo>
                  <a:cubicBezTo>
                    <a:pt x="2001" y="1936"/>
                    <a:pt x="2016" y="1928"/>
                    <a:pt x="2047" y="1913"/>
                  </a:cubicBezTo>
                  <a:cubicBezTo>
                    <a:pt x="2088" y="1907"/>
                    <a:pt x="2108" y="1904"/>
                    <a:pt x="2148" y="1899"/>
                  </a:cubicBezTo>
                  <a:cubicBezTo>
                    <a:pt x="2158" y="1871"/>
                    <a:pt x="2163" y="1858"/>
                    <a:pt x="2173" y="1830"/>
                  </a:cubicBezTo>
                  <a:cubicBezTo>
                    <a:pt x="2211" y="1831"/>
                    <a:pt x="2230" y="1832"/>
                    <a:pt x="2268" y="1833"/>
                  </a:cubicBezTo>
                  <a:cubicBezTo>
                    <a:pt x="2249" y="1793"/>
                    <a:pt x="2240" y="1774"/>
                    <a:pt x="2221" y="1734"/>
                  </a:cubicBezTo>
                  <a:cubicBezTo>
                    <a:pt x="2243" y="1736"/>
                    <a:pt x="2253" y="1737"/>
                    <a:pt x="2275" y="1739"/>
                  </a:cubicBezTo>
                  <a:cubicBezTo>
                    <a:pt x="2292" y="1714"/>
                    <a:pt x="2300" y="1702"/>
                    <a:pt x="2317" y="1677"/>
                  </a:cubicBezTo>
                  <a:cubicBezTo>
                    <a:pt x="2301" y="1650"/>
                    <a:pt x="2292" y="1636"/>
                    <a:pt x="2276" y="1608"/>
                  </a:cubicBezTo>
                  <a:cubicBezTo>
                    <a:pt x="2314" y="1602"/>
                    <a:pt x="2333" y="1599"/>
                    <a:pt x="2371" y="1593"/>
                  </a:cubicBezTo>
                  <a:cubicBezTo>
                    <a:pt x="2419" y="1581"/>
                    <a:pt x="2443" y="1575"/>
                    <a:pt x="2490" y="1563"/>
                  </a:cubicBezTo>
                  <a:cubicBezTo>
                    <a:pt x="2511" y="1593"/>
                    <a:pt x="2522" y="1609"/>
                    <a:pt x="2543" y="1639"/>
                  </a:cubicBezTo>
                  <a:cubicBezTo>
                    <a:pt x="2541" y="1613"/>
                    <a:pt x="2540" y="1600"/>
                    <a:pt x="2538" y="1573"/>
                  </a:cubicBezTo>
                  <a:cubicBezTo>
                    <a:pt x="2564" y="1559"/>
                    <a:pt x="2577" y="1552"/>
                    <a:pt x="2604" y="1537"/>
                  </a:cubicBezTo>
                  <a:cubicBezTo>
                    <a:pt x="2630" y="1528"/>
                    <a:pt x="2643" y="1523"/>
                    <a:pt x="2669" y="1514"/>
                  </a:cubicBezTo>
                  <a:cubicBezTo>
                    <a:pt x="2698" y="1502"/>
                    <a:pt x="2712" y="1496"/>
                    <a:pt x="2741" y="1484"/>
                  </a:cubicBezTo>
                  <a:cubicBezTo>
                    <a:pt x="2772" y="1506"/>
                    <a:pt x="2787" y="1517"/>
                    <a:pt x="2818" y="1539"/>
                  </a:cubicBezTo>
                  <a:cubicBezTo>
                    <a:pt x="2880" y="1552"/>
                    <a:pt x="2911" y="1558"/>
                    <a:pt x="2973" y="1571"/>
                  </a:cubicBezTo>
                  <a:cubicBezTo>
                    <a:pt x="2983" y="1543"/>
                    <a:pt x="2988" y="1529"/>
                    <a:pt x="2997" y="1501"/>
                  </a:cubicBezTo>
                  <a:cubicBezTo>
                    <a:pt x="2967" y="1482"/>
                    <a:pt x="2951" y="1472"/>
                    <a:pt x="2920" y="1453"/>
                  </a:cubicBezTo>
                  <a:cubicBezTo>
                    <a:pt x="2916" y="1423"/>
                    <a:pt x="2914" y="1409"/>
                    <a:pt x="2909" y="1380"/>
                  </a:cubicBezTo>
                  <a:cubicBezTo>
                    <a:pt x="2947" y="1385"/>
                    <a:pt x="2966" y="1388"/>
                    <a:pt x="3004" y="1394"/>
                  </a:cubicBezTo>
                  <a:cubicBezTo>
                    <a:pt x="3015" y="1337"/>
                    <a:pt x="3020" y="1309"/>
                    <a:pt x="3030" y="1252"/>
                  </a:cubicBezTo>
                  <a:cubicBezTo>
                    <a:pt x="3042" y="1231"/>
                    <a:pt x="3048" y="1221"/>
                    <a:pt x="3060" y="1200"/>
                  </a:cubicBezTo>
                  <a:cubicBezTo>
                    <a:pt x="3043" y="1189"/>
                    <a:pt x="3035" y="1183"/>
                    <a:pt x="3019" y="1172"/>
                  </a:cubicBezTo>
                  <a:cubicBezTo>
                    <a:pt x="3023" y="1161"/>
                    <a:pt x="3026" y="1155"/>
                    <a:pt x="3031" y="1143"/>
                  </a:cubicBezTo>
                  <a:cubicBezTo>
                    <a:pt x="3071" y="1154"/>
                    <a:pt x="3091" y="1159"/>
                    <a:pt x="3132" y="1170"/>
                  </a:cubicBezTo>
                  <a:cubicBezTo>
                    <a:pt x="3118" y="1149"/>
                    <a:pt x="3111" y="1139"/>
                    <a:pt x="3097" y="1119"/>
                  </a:cubicBezTo>
                  <a:cubicBezTo>
                    <a:pt x="3080" y="1090"/>
                    <a:pt x="3072" y="1076"/>
                    <a:pt x="3055" y="1048"/>
                  </a:cubicBezTo>
                  <a:cubicBezTo>
                    <a:pt x="3010" y="1049"/>
                    <a:pt x="2987" y="1049"/>
                    <a:pt x="2942" y="1050"/>
                  </a:cubicBezTo>
                  <a:cubicBezTo>
                    <a:pt x="2954" y="1020"/>
                    <a:pt x="2960" y="1004"/>
                    <a:pt x="2972" y="974"/>
                  </a:cubicBezTo>
                  <a:cubicBezTo>
                    <a:pt x="2956" y="933"/>
                    <a:pt x="2947" y="913"/>
                    <a:pt x="2931" y="872"/>
                  </a:cubicBezTo>
                  <a:cubicBezTo>
                    <a:pt x="2910" y="868"/>
                    <a:pt x="2899" y="866"/>
                    <a:pt x="2878" y="861"/>
                  </a:cubicBezTo>
                  <a:cubicBezTo>
                    <a:pt x="2865" y="873"/>
                    <a:pt x="2859" y="878"/>
                    <a:pt x="2847" y="889"/>
                  </a:cubicBezTo>
                  <a:cubicBezTo>
                    <a:pt x="2821" y="857"/>
                    <a:pt x="2808" y="842"/>
                    <a:pt x="2782" y="810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66" name="garwoliński"/>
            <p:cNvSpPr>
              <a:spLocks/>
            </p:cNvSpPr>
            <p:nvPr/>
          </p:nvSpPr>
          <p:spPr bwMode="auto">
            <a:xfrm>
              <a:off x="3571091" y="4105158"/>
              <a:ext cx="1208827" cy="1153680"/>
            </a:xfrm>
            <a:custGeom>
              <a:avLst/>
              <a:gdLst>
                <a:gd name="T0" fmla="*/ 3219 w 3770"/>
                <a:gd name="T1" fmla="*/ 503 h 3598"/>
                <a:gd name="T2" fmla="*/ 2977 w 3770"/>
                <a:gd name="T3" fmla="*/ 453 h 3598"/>
                <a:gd name="T4" fmla="*/ 2725 w 3770"/>
                <a:gd name="T5" fmla="*/ 578 h 3598"/>
                <a:gd name="T6" fmla="*/ 2373 w 3770"/>
                <a:gd name="T7" fmla="*/ 374 h 3598"/>
                <a:gd name="T8" fmla="*/ 2155 w 3770"/>
                <a:gd name="T9" fmla="*/ 190 h 3598"/>
                <a:gd name="T10" fmla="*/ 2026 w 3770"/>
                <a:gd name="T11" fmla="*/ 307 h 3598"/>
                <a:gd name="T12" fmla="*/ 1818 w 3770"/>
                <a:gd name="T13" fmla="*/ 208 h 3598"/>
                <a:gd name="T14" fmla="*/ 1671 w 3770"/>
                <a:gd name="T15" fmla="*/ 0 h 3598"/>
                <a:gd name="T16" fmla="*/ 1494 w 3770"/>
                <a:gd name="T17" fmla="*/ 107 h 3598"/>
                <a:gd name="T18" fmla="*/ 1372 w 3770"/>
                <a:gd name="T19" fmla="*/ 247 h 3598"/>
                <a:gd name="T20" fmla="*/ 1244 w 3770"/>
                <a:gd name="T21" fmla="*/ 404 h 3598"/>
                <a:gd name="T22" fmla="*/ 1136 w 3770"/>
                <a:gd name="T23" fmla="*/ 514 h 3598"/>
                <a:gd name="T24" fmla="*/ 1072 w 3770"/>
                <a:gd name="T25" fmla="*/ 602 h 3598"/>
                <a:gd name="T26" fmla="*/ 1090 w 3770"/>
                <a:gd name="T27" fmla="*/ 819 h 3598"/>
                <a:gd name="T28" fmla="*/ 911 w 3770"/>
                <a:gd name="T29" fmla="*/ 906 h 3598"/>
                <a:gd name="T30" fmla="*/ 1043 w 3770"/>
                <a:gd name="T31" fmla="*/ 996 h 3598"/>
                <a:gd name="T32" fmla="*/ 1144 w 3770"/>
                <a:gd name="T33" fmla="*/ 1107 h 3598"/>
                <a:gd name="T34" fmla="*/ 1166 w 3770"/>
                <a:gd name="T35" fmla="*/ 1215 h 3598"/>
                <a:gd name="T36" fmla="*/ 862 w 3770"/>
                <a:gd name="T37" fmla="*/ 1164 h 3598"/>
                <a:gd name="T38" fmla="*/ 768 w 3770"/>
                <a:gd name="T39" fmla="*/ 1295 h 3598"/>
                <a:gd name="T40" fmla="*/ 363 w 3770"/>
                <a:gd name="T41" fmla="*/ 1265 h 3598"/>
                <a:gd name="T42" fmla="*/ 201 w 3770"/>
                <a:gd name="T43" fmla="*/ 1245 h 3598"/>
                <a:gd name="T44" fmla="*/ 175 w 3770"/>
                <a:gd name="T45" fmla="*/ 1343 h 3598"/>
                <a:gd name="T46" fmla="*/ 125 w 3770"/>
                <a:gd name="T47" fmla="*/ 1464 h 3598"/>
                <a:gd name="T48" fmla="*/ 0 w 3770"/>
                <a:gd name="T49" fmla="*/ 1397 h 3598"/>
                <a:gd name="T50" fmla="*/ 182 w 3770"/>
                <a:gd name="T51" fmla="*/ 1696 h 3598"/>
                <a:gd name="T52" fmla="*/ 614 w 3770"/>
                <a:gd name="T53" fmla="*/ 1946 h 3598"/>
                <a:gd name="T54" fmla="*/ 867 w 3770"/>
                <a:gd name="T55" fmla="*/ 2455 h 3598"/>
                <a:gd name="T56" fmla="*/ 842 w 3770"/>
                <a:gd name="T57" fmla="*/ 2742 h 3598"/>
                <a:gd name="T58" fmla="*/ 1012 w 3770"/>
                <a:gd name="T59" fmla="*/ 3003 h 3598"/>
                <a:gd name="T60" fmla="*/ 1341 w 3770"/>
                <a:gd name="T61" fmla="*/ 3232 h 3598"/>
                <a:gd name="T62" fmla="*/ 1752 w 3770"/>
                <a:gd name="T63" fmla="*/ 3491 h 3598"/>
                <a:gd name="T64" fmla="*/ 2075 w 3770"/>
                <a:gd name="T65" fmla="*/ 3468 h 3598"/>
                <a:gd name="T66" fmla="*/ 2138 w 3770"/>
                <a:gd name="T67" fmla="*/ 3189 h 3598"/>
                <a:gd name="T68" fmla="*/ 2417 w 3770"/>
                <a:gd name="T69" fmla="*/ 3319 h 3598"/>
                <a:gd name="T70" fmla="*/ 2572 w 3770"/>
                <a:gd name="T71" fmla="*/ 3436 h 3598"/>
                <a:gd name="T72" fmla="*/ 2728 w 3770"/>
                <a:gd name="T73" fmla="*/ 3478 h 3598"/>
                <a:gd name="T74" fmla="*/ 2886 w 3770"/>
                <a:gd name="T75" fmla="*/ 3307 h 3598"/>
                <a:gd name="T76" fmla="*/ 3030 w 3770"/>
                <a:gd name="T77" fmla="*/ 3291 h 3598"/>
                <a:gd name="T78" fmla="*/ 3230 w 3770"/>
                <a:gd name="T79" fmla="*/ 3065 h 3598"/>
                <a:gd name="T80" fmla="*/ 3438 w 3770"/>
                <a:gd name="T81" fmla="*/ 3022 h 3598"/>
                <a:gd name="T82" fmla="*/ 3501 w 3770"/>
                <a:gd name="T83" fmla="*/ 2815 h 3598"/>
                <a:gd name="T84" fmla="*/ 3452 w 3770"/>
                <a:gd name="T85" fmla="*/ 2721 h 3598"/>
                <a:gd name="T86" fmla="*/ 3241 w 3770"/>
                <a:gd name="T87" fmla="*/ 2492 h 3598"/>
                <a:gd name="T88" fmla="*/ 3150 w 3770"/>
                <a:gd name="T89" fmla="*/ 2388 h 3598"/>
                <a:gd name="T90" fmla="*/ 3268 w 3770"/>
                <a:gd name="T91" fmla="*/ 2257 h 3598"/>
                <a:gd name="T92" fmla="*/ 3506 w 3770"/>
                <a:gd name="T93" fmla="*/ 2199 h 3598"/>
                <a:gd name="T94" fmla="*/ 3659 w 3770"/>
                <a:gd name="T95" fmla="*/ 2097 h 3598"/>
                <a:gd name="T96" fmla="*/ 3770 w 3770"/>
                <a:gd name="T97" fmla="*/ 1956 h 3598"/>
                <a:gd name="T98" fmla="*/ 3688 w 3770"/>
                <a:gd name="T99" fmla="*/ 1749 h 3598"/>
                <a:gd name="T100" fmla="*/ 3513 w 3770"/>
                <a:gd name="T101" fmla="*/ 1526 h 3598"/>
                <a:gd name="T102" fmla="*/ 3183 w 3770"/>
                <a:gd name="T103" fmla="*/ 1598 h 3598"/>
                <a:gd name="T104" fmla="*/ 3132 w 3770"/>
                <a:gd name="T105" fmla="*/ 1430 h 3598"/>
                <a:gd name="T106" fmla="*/ 3347 w 3770"/>
                <a:gd name="T107" fmla="*/ 1281 h 3598"/>
                <a:gd name="T108" fmla="*/ 3495 w 3770"/>
                <a:gd name="T109" fmla="*/ 1085 h 3598"/>
                <a:gd name="T110" fmla="*/ 3326 w 3770"/>
                <a:gd name="T111" fmla="*/ 843 h 3598"/>
                <a:gd name="T112" fmla="*/ 3281 w 3770"/>
                <a:gd name="T113" fmla="*/ 677 h 3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70" h="3598">
                  <a:moveTo>
                    <a:pt x="3279" y="616"/>
                  </a:moveTo>
                  <a:cubicBezTo>
                    <a:pt x="3249" y="600"/>
                    <a:pt x="3233" y="593"/>
                    <a:pt x="3203" y="577"/>
                  </a:cubicBezTo>
                  <a:cubicBezTo>
                    <a:pt x="3210" y="547"/>
                    <a:pt x="3213" y="533"/>
                    <a:pt x="3219" y="503"/>
                  </a:cubicBezTo>
                  <a:cubicBezTo>
                    <a:pt x="3244" y="477"/>
                    <a:pt x="3256" y="464"/>
                    <a:pt x="3280" y="439"/>
                  </a:cubicBezTo>
                  <a:cubicBezTo>
                    <a:pt x="3181" y="410"/>
                    <a:pt x="3130" y="396"/>
                    <a:pt x="3031" y="368"/>
                  </a:cubicBezTo>
                  <a:cubicBezTo>
                    <a:pt x="3009" y="402"/>
                    <a:pt x="2998" y="419"/>
                    <a:pt x="2977" y="453"/>
                  </a:cubicBezTo>
                  <a:cubicBezTo>
                    <a:pt x="2961" y="480"/>
                    <a:pt x="2953" y="493"/>
                    <a:pt x="2936" y="520"/>
                  </a:cubicBezTo>
                  <a:cubicBezTo>
                    <a:pt x="2895" y="541"/>
                    <a:pt x="2874" y="552"/>
                    <a:pt x="2833" y="573"/>
                  </a:cubicBezTo>
                  <a:cubicBezTo>
                    <a:pt x="2790" y="575"/>
                    <a:pt x="2768" y="576"/>
                    <a:pt x="2725" y="578"/>
                  </a:cubicBezTo>
                  <a:cubicBezTo>
                    <a:pt x="2696" y="543"/>
                    <a:pt x="2682" y="525"/>
                    <a:pt x="2653" y="491"/>
                  </a:cubicBezTo>
                  <a:cubicBezTo>
                    <a:pt x="2595" y="462"/>
                    <a:pt x="2567" y="448"/>
                    <a:pt x="2510" y="420"/>
                  </a:cubicBezTo>
                  <a:cubicBezTo>
                    <a:pt x="2455" y="402"/>
                    <a:pt x="2428" y="392"/>
                    <a:pt x="2373" y="374"/>
                  </a:cubicBezTo>
                  <a:cubicBezTo>
                    <a:pt x="2347" y="344"/>
                    <a:pt x="2334" y="329"/>
                    <a:pt x="2307" y="299"/>
                  </a:cubicBezTo>
                  <a:cubicBezTo>
                    <a:pt x="2278" y="271"/>
                    <a:pt x="2264" y="257"/>
                    <a:pt x="2235" y="229"/>
                  </a:cubicBezTo>
                  <a:cubicBezTo>
                    <a:pt x="2203" y="214"/>
                    <a:pt x="2187" y="206"/>
                    <a:pt x="2155" y="190"/>
                  </a:cubicBezTo>
                  <a:cubicBezTo>
                    <a:pt x="2119" y="162"/>
                    <a:pt x="2100" y="148"/>
                    <a:pt x="2064" y="120"/>
                  </a:cubicBezTo>
                  <a:cubicBezTo>
                    <a:pt x="2041" y="134"/>
                    <a:pt x="2030" y="141"/>
                    <a:pt x="2007" y="154"/>
                  </a:cubicBezTo>
                  <a:cubicBezTo>
                    <a:pt x="2014" y="215"/>
                    <a:pt x="2018" y="246"/>
                    <a:pt x="2026" y="307"/>
                  </a:cubicBezTo>
                  <a:cubicBezTo>
                    <a:pt x="1986" y="318"/>
                    <a:pt x="1966" y="323"/>
                    <a:pt x="1925" y="334"/>
                  </a:cubicBezTo>
                  <a:cubicBezTo>
                    <a:pt x="1927" y="285"/>
                    <a:pt x="1928" y="261"/>
                    <a:pt x="1930" y="212"/>
                  </a:cubicBezTo>
                  <a:cubicBezTo>
                    <a:pt x="1885" y="210"/>
                    <a:pt x="1863" y="209"/>
                    <a:pt x="1818" y="208"/>
                  </a:cubicBezTo>
                  <a:cubicBezTo>
                    <a:pt x="1792" y="187"/>
                    <a:pt x="1778" y="177"/>
                    <a:pt x="1752" y="156"/>
                  </a:cubicBezTo>
                  <a:cubicBezTo>
                    <a:pt x="1737" y="104"/>
                    <a:pt x="1729" y="78"/>
                    <a:pt x="1714" y="27"/>
                  </a:cubicBezTo>
                  <a:cubicBezTo>
                    <a:pt x="1697" y="16"/>
                    <a:pt x="1688" y="11"/>
                    <a:pt x="1671" y="0"/>
                  </a:cubicBezTo>
                  <a:cubicBezTo>
                    <a:pt x="1645" y="33"/>
                    <a:pt x="1632" y="50"/>
                    <a:pt x="1606" y="82"/>
                  </a:cubicBezTo>
                  <a:cubicBezTo>
                    <a:pt x="1593" y="104"/>
                    <a:pt x="1587" y="114"/>
                    <a:pt x="1573" y="135"/>
                  </a:cubicBezTo>
                  <a:cubicBezTo>
                    <a:pt x="1542" y="124"/>
                    <a:pt x="1526" y="118"/>
                    <a:pt x="1494" y="107"/>
                  </a:cubicBezTo>
                  <a:cubicBezTo>
                    <a:pt x="1476" y="133"/>
                    <a:pt x="1467" y="146"/>
                    <a:pt x="1449" y="172"/>
                  </a:cubicBezTo>
                  <a:cubicBezTo>
                    <a:pt x="1419" y="168"/>
                    <a:pt x="1405" y="166"/>
                    <a:pt x="1375" y="162"/>
                  </a:cubicBezTo>
                  <a:cubicBezTo>
                    <a:pt x="1374" y="196"/>
                    <a:pt x="1373" y="213"/>
                    <a:pt x="1372" y="247"/>
                  </a:cubicBezTo>
                  <a:cubicBezTo>
                    <a:pt x="1354" y="260"/>
                    <a:pt x="1345" y="267"/>
                    <a:pt x="1328" y="281"/>
                  </a:cubicBezTo>
                  <a:cubicBezTo>
                    <a:pt x="1329" y="325"/>
                    <a:pt x="1329" y="347"/>
                    <a:pt x="1330" y="391"/>
                  </a:cubicBezTo>
                  <a:cubicBezTo>
                    <a:pt x="1296" y="396"/>
                    <a:pt x="1278" y="399"/>
                    <a:pt x="1244" y="404"/>
                  </a:cubicBezTo>
                  <a:cubicBezTo>
                    <a:pt x="1263" y="427"/>
                    <a:pt x="1272" y="439"/>
                    <a:pt x="1291" y="462"/>
                  </a:cubicBezTo>
                  <a:cubicBezTo>
                    <a:pt x="1283" y="479"/>
                    <a:pt x="1279" y="487"/>
                    <a:pt x="1271" y="504"/>
                  </a:cubicBezTo>
                  <a:cubicBezTo>
                    <a:pt x="1217" y="508"/>
                    <a:pt x="1190" y="510"/>
                    <a:pt x="1136" y="514"/>
                  </a:cubicBezTo>
                  <a:cubicBezTo>
                    <a:pt x="1089" y="519"/>
                    <a:pt x="1066" y="521"/>
                    <a:pt x="1019" y="525"/>
                  </a:cubicBezTo>
                  <a:cubicBezTo>
                    <a:pt x="1019" y="545"/>
                    <a:pt x="1018" y="555"/>
                    <a:pt x="1018" y="574"/>
                  </a:cubicBezTo>
                  <a:cubicBezTo>
                    <a:pt x="1040" y="586"/>
                    <a:pt x="1050" y="591"/>
                    <a:pt x="1072" y="602"/>
                  </a:cubicBezTo>
                  <a:cubicBezTo>
                    <a:pt x="1069" y="637"/>
                    <a:pt x="1067" y="654"/>
                    <a:pt x="1063" y="688"/>
                  </a:cubicBezTo>
                  <a:cubicBezTo>
                    <a:pt x="1099" y="715"/>
                    <a:pt x="1117" y="728"/>
                    <a:pt x="1153" y="755"/>
                  </a:cubicBezTo>
                  <a:cubicBezTo>
                    <a:pt x="1128" y="781"/>
                    <a:pt x="1115" y="793"/>
                    <a:pt x="1090" y="819"/>
                  </a:cubicBezTo>
                  <a:cubicBezTo>
                    <a:pt x="1046" y="819"/>
                    <a:pt x="1024" y="819"/>
                    <a:pt x="980" y="818"/>
                  </a:cubicBezTo>
                  <a:cubicBezTo>
                    <a:pt x="979" y="850"/>
                    <a:pt x="979" y="866"/>
                    <a:pt x="978" y="898"/>
                  </a:cubicBezTo>
                  <a:cubicBezTo>
                    <a:pt x="951" y="902"/>
                    <a:pt x="938" y="903"/>
                    <a:pt x="911" y="906"/>
                  </a:cubicBezTo>
                  <a:cubicBezTo>
                    <a:pt x="923" y="925"/>
                    <a:pt x="929" y="934"/>
                    <a:pt x="940" y="952"/>
                  </a:cubicBezTo>
                  <a:cubicBezTo>
                    <a:pt x="957" y="965"/>
                    <a:pt x="965" y="972"/>
                    <a:pt x="982" y="985"/>
                  </a:cubicBezTo>
                  <a:cubicBezTo>
                    <a:pt x="1006" y="989"/>
                    <a:pt x="1019" y="992"/>
                    <a:pt x="1043" y="996"/>
                  </a:cubicBezTo>
                  <a:cubicBezTo>
                    <a:pt x="1070" y="997"/>
                    <a:pt x="1083" y="998"/>
                    <a:pt x="1110" y="1000"/>
                  </a:cubicBezTo>
                  <a:cubicBezTo>
                    <a:pt x="1095" y="1031"/>
                    <a:pt x="1087" y="1047"/>
                    <a:pt x="1072" y="1078"/>
                  </a:cubicBezTo>
                  <a:cubicBezTo>
                    <a:pt x="1101" y="1090"/>
                    <a:pt x="1115" y="1096"/>
                    <a:pt x="1144" y="1107"/>
                  </a:cubicBezTo>
                  <a:cubicBezTo>
                    <a:pt x="1161" y="1108"/>
                    <a:pt x="1170" y="1109"/>
                    <a:pt x="1187" y="1110"/>
                  </a:cubicBezTo>
                  <a:cubicBezTo>
                    <a:pt x="1194" y="1145"/>
                    <a:pt x="1197" y="1163"/>
                    <a:pt x="1204" y="1198"/>
                  </a:cubicBezTo>
                  <a:cubicBezTo>
                    <a:pt x="1189" y="1205"/>
                    <a:pt x="1181" y="1208"/>
                    <a:pt x="1166" y="1215"/>
                  </a:cubicBezTo>
                  <a:cubicBezTo>
                    <a:pt x="1130" y="1190"/>
                    <a:pt x="1112" y="1178"/>
                    <a:pt x="1076" y="1153"/>
                  </a:cubicBezTo>
                  <a:cubicBezTo>
                    <a:pt x="1032" y="1145"/>
                    <a:pt x="1010" y="1141"/>
                    <a:pt x="967" y="1133"/>
                  </a:cubicBezTo>
                  <a:cubicBezTo>
                    <a:pt x="925" y="1146"/>
                    <a:pt x="904" y="1152"/>
                    <a:pt x="862" y="1164"/>
                  </a:cubicBezTo>
                  <a:cubicBezTo>
                    <a:pt x="833" y="1169"/>
                    <a:pt x="818" y="1172"/>
                    <a:pt x="789" y="1178"/>
                  </a:cubicBezTo>
                  <a:cubicBezTo>
                    <a:pt x="779" y="1194"/>
                    <a:pt x="774" y="1203"/>
                    <a:pt x="764" y="1220"/>
                  </a:cubicBezTo>
                  <a:cubicBezTo>
                    <a:pt x="766" y="1250"/>
                    <a:pt x="767" y="1265"/>
                    <a:pt x="768" y="1295"/>
                  </a:cubicBezTo>
                  <a:cubicBezTo>
                    <a:pt x="742" y="1290"/>
                    <a:pt x="728" y="1288"/>
                    <a:pt x="702" y="1284"/>
                  </a:cubicBezTo>
                  <a:cubicBezTo>
                    <a:pt x="678" y="1255"/>
                    <a:pt x="666" y="1240"/>
                    <a:pt x="643" y="1211"/>
                  </a:cubicBezTo>
                  <a:cubicBezTo>
                    <a:pt x="531" y="1233"/>
                    <a:pt x="475" y="1243"/>
                    <a:pt x="363" y="1265"/>
                  </a:cubicBezTo>
                  <a:cubicBezTo>
                    <a:pt x="328" y="1237"/>
                    <a:pt x="310" y="1223"/>
                    <a:pt x="274" y="1195"/>
                  </a:cubicBezTo>
                  <a:cubicBezTo>
                    <a:pt x="253" y="1191"/>
                    <a:pt x="242" y="1189"/>
                    <a:pt x="220" y="1184"/>
                  </a:cubicBezTo>
                  <a:cubicBezTo>
                    <a:pt x="212" y="1209"/>
                    <a:pt x="209" y="1221"/>
                    <a:pt x="201" y="1245"/>
                  </a:cubicBezTo>
                  <a:cubicBezTo>
                    <a:pt x="179" y="1243"/>
                    <a:pt x="168" y="1242"/>
                    <a:pt x="147" y="1241"/>
                  </a:cubicBezTo>
                  <a:cubicBezTo>
                    <a:pt x="134" y="1262"/>
                    <a:pt x="128" y="1273"/>
                    <a:pt x="116" y="1294"/>
                  </a:cubicBezTo>
                  <a:cubicBezTo>
                    <a:pt x="139" y="1314"/>
                    <a:pt x="151" y="1324"/>
                    <a:pt x="175" y="1343"/>
                  </a:cubicBezTo>
                  <a:cubicBezTo>
                    <a:pt x="177" y="1366"/>
                    <a:pt x="178" y="1377"/>
                    <a:pt x="180" y="1400"/>
                  </a:cubicBezTo>
                  <a:cubicBezTo>
                    <a:pt x="166" y="1406"/>
                    <a:pt x="158" y="1409"/>
                    <a:pt x="144" y="1416"/>
                  </a:cubicBezTo>
                  <a:cubicBezTo>
                    <a:pt x="136" y="1435"/>
                    <a:pt x="132" y="1445"/>
                    <a:pt x="125" y="1464"/>
                  </a:cubicBezTo>
                  <a:cubicBezTo>
                    <a:pt x="106" y="1458"/>
                    <a:pt x="96" y="1454"/>
                    <a:pt x="77" y="1448"/>
                  </a:cubicBezTo>
                  <a:cubicBezTo>
                    <a:pt x="66" y="1427"/>
                    <a:pt x="60" y="1416"/>
                    <a:pt x="48" y="1395"/>
                  </a:cubicBezTo>
                  <a:cubicBezTo>
                    <a:pt x="29" y="1396"/>
                    <a:pt x="19" y="1396"/>
                    <a:pt x="0" y="1397"/>
                  </a:cubicBezTo>
                  <a:cubicBezTo>
                    <a:pt x="29" y="1455"/>
                    <a:pt x="44" y="1484"/>
                    <a:pt x="73" y="1542"/>
                  </a:cubicBezTo>
                  <a:cubicBezTo>
                    <a:pt x="83" y="1563"/>
                    <a:pt x="89" y="1574"/>
                    <a:pt x="99" y="1594"/>
                  </a:cubicBezTo>
                  <a:cubicBezTo>
                    <a:pt x="132" y="1635"/>
                    <a:pt x="149" y="1655"/>
                    <a:pt x="182" y="1696"/>
                  </a:cubicBezTo>
                  <a:cubicBezTo>
                    <a:pt x="232" y="1736"/>
                    <a:pt x="257" y="1755"/>
                    <a:pt x="307" y="1795"/>
                  </a:cubicBezTo>
                  <a:cubicBezTo>
                    <a:pt x="375" y="1808"/>
                    <a:pt x="409" y="1814"/>
                    <a:pt x="476" y="1827"/>
                  </a:cubicBezTo>
                  <a:cubicBezTo>
                    <a:pt x="531" y="1875"/>
                    <a:pt x="559" y="1898"/>
                    <a:pt x="614" y="1946"/>
                  </a:cubicBezTo>
                  <a:cubicBezTo>
                    <a:pt x="684" y="2009"/>
                    <a:pt x="719" y="2041"/>
                    <a:pt x="789" y="2105"/>
                  </a:cubicBezTo>
                  <a:cubicBezTo>
                    <a:pt x="820" y="2179"/>
                    <a:pt x="835" y="2216"/>
                    <a:pt x="867" y="2290"/>
                  </a:cubicBezTo>
                  <a:lnTo>
                    <a:pt x="867" y="2455"/>
                  </a:lnTo>
                  <a:cubicBezTo>
                    <a:pt x="845" y="2481"/>
                    <a:pt x="834" y="2494"/>
                    <a:pt x="812" y="2521"/>
                  </a:cubicBezTo>
                  <a:cubicBezTo>
                    <a:pt x="803" y="2555"/>
                    <a:pt x="798" y="2573"/>
                    <a:pt x="788" y="2607"/>
                  </a:cubicBezTo>
                  <a:cubicBezTo>
                    <a:pt x="810" y="2661"/>
                    <a:pt x="821" y="2688"/>
                    <a:pt x="842" y="2742"/>
                  </a:cubicBezTo>
                  <a:cubicBezTo>
                    <a:pt x="886" y="2758"/>
                    <a:pt x="908" y="2766"/>
                    <a:pt x="952" y="2781"/>
                  </a:cubicBezTo>
                  <a:cubicBezTo>
                    <a:pt x="954" y="2816"/>
                    <a:pt x="955" y="2834"/>
                    <a:pt x="958" y="2869"/>
                  </a:cubicBezTo>
                  <a:cubicBezTo>
                    <a:pt x="979" y="2922"/>
                    <a:pt x="990" y="2949"/>
                    <a:pt x="1012" y="3003"/>
                  </a:cubicBezTo>
                  <a:cubicBezTo>
                    <a:pt x="1053" y="3055"/>
                    <a:pt x="1074" y="3081"/>
                    <a:pt x="1115" y="3132"/>
                  </a:cubicBezTo>
                  <a:cubicBezTo>
                    <a:pt x="1142" y="3171"/>
                    <a:pt x="1155" y="3190"/>
                    <a:pt x="1182" y="3229"/>
                  </a:cubicBezTo>
                  <a:cubicBezTo>
                    <a:pt x="1246" y="3230"/>
                    <a:pt x="1277" y="3231"/>
                    <a:pt x="1341" y="3232"/>
                  </a:cubicBezTo>
                  <a:cubicBezTo>
                    <a:pt x="1442" y="3242"/>
                    <a:pt x="1492" y="3248"/>
                    <a:pt x="1593" y="3257"/>
                  </a:cubicBezTo>
                  <a:cubicBezTo>
                    <a:pt x="1627" y="3316"/>
                    <a:pt x="1645" y="3344"/>
                    <a:pt x="1679" y="3402"/>
                  </a:cubicBezTo>
                  <a:cubicBezTo>
                    <a:pt x="1708" y="3438"/>
                    <a:pt x="1723" y="3455"/>
                    <a:pt x="1752" y="3491"/>
                  </a:cubicBezTo>
                  <a:cubicBezTo>
                    <a:pt x="1835" y="3520"/>
                    <a:pt x="1877" y="3534"/>
                    <a:pt x="1960" y="3563"/>
                  </a:cubicBezTo>
                  <a:cubicBezTo>
                    <a:pt x="1967" y="3548"/>
                    <a:pt x="1971" y="3540"/>
                    <a:pt x="1978" y="3525"/>
                  </a:cubicBezTo>
                  <a:cubicBezTo>
                    <a:pt x="2017" y="3502"/>
                    <a:pt x="2036" y="3491"/>
                    <a:pt x="2075" y="3468"/>
                  </a:cubicBezTo>
                  <a:cubicBezTo>
                    <a:pt x="2084" y="3417"/>
                    <a:pt x="2089" y="3391"/>
                    <a:pt x="2098" y="3340"/>
                  </a:cubicBezTo>
                  <a:cubicBezTo>
                    <a:pt x="2082" y="3299"/>
                    <a:pt x="2074" y="3279"/>
                    <a:pt x="2059" y="3239"/>
                  </a:cubicBezTo>
                  <a:cubicBezTo>
                    <a:pt x="2091" y="3219"/>
                    <a:pt x="2106" y="3209"/>
                    <a:pt x="2138" y="3189"/>
                  </a:cubicBezTo>
                  <a:cubicBezTo>
                    <a:pt x="2175" y="3211"/>
                    <a:pt x="2194" y="3223"/>
                    <a:pt x="2231" y="3245"/>
                  </a:cubicBezTo>
                  <a:cubicBezTo>
                    <a:pt x="2261" y="3270"/>
                    <a:pt x="2276" y="3282"/>
                    <a:pt x="2306" y="3308"/>
                  </a:cubicBezTo>
                  <a:cubicBezTo>
                    <a:pt x="2350" y="3312"/>
                    <a:pt x="2372" y="3315"/>
                    <a:pt x="2417" y="3319"/>
                  </a:cubicBezTo>
                  <a:cubicBezTo>
                    <a:pt x="2445" y="3350"/>
                    <a:pt x="2459" y="3365"/>
                    <a:pt x="2487" y="3395"/>
                  </a:cubicBezTo>
                  <a:cubicBezTo>
                    <a:pt x="2512" y="3387"/>
                    <a:pt x="2525" y="3383"/>
                    <a:pt x="2550" y="3375"/>
                  </a:cubicBezTo>
                  <a:cubicBezTo>
                    <a:pt x="2559" y="3399"/>
                    <a:pt x="2563" y="3411"/>
                    <a:pt x="2572" y="3436"/>
                  </a:cubicBezTo>
                  <a:cubicBezTo>
                    <a:pt x="2580" y="3488"/>
                    <a:pt x="2585" y="3513"/>
                    <a:pt x="2593" y="3565"/>
                  </a:cubicBezTo>
                  <a:cubicBezTo>
                    <a:pt x="2640" y="3578"/>
                    <a:pt x="2663" y="3585"/>
                    <a:pt x="2709" y="3598"/>
                  </a:cubicBezTo>
                  <a:cubicBezTo>
                    <a:pt x="2717" y="3550"/>
                    <a:pt x="2721" y="3526"/>
                    <a:pt x="2728" y="3478"/>
                  </a:cubicBezTo>
                  <a:cubicBezTo>
                    <a:pt x="2746" y="3462"/>
                    <a:pt x="2755" y="3455"/>
                    <a:pt x="2773" y="3440"/>
                  </a:cubicBezTo>
                  <a:cubicBezTo>
                    <a:pt x="2766" y="3412"/>
                    <a:pt x="2763" y="3398"/>
                    <a:pt x="2755" y="3370"/>
                  </a:cubicBezTo>
                  <a:cubicBezTo>
                    <a:pt x="2808" y="3345"/>
                    <a:pt x="2834" y="3333"/>
                    <a:pt x="2886" y="3307"/>
                  </a:cubicBezTo>
                  <a:cubicBezTo>
                    <a:pt x="2897" y="3295"/>
                    <a:pt x="2902" y="3289"/>
                    <a:pt x="2913" y="3277"/>
                  </a:cubicBezTo>
                  <a:cubicBezTo>
                    <a:pt x="2929" y="3263"/>
                    <a:pt x="2938" y="3257"/>
                    <a:pt x="2954" y="3243"/>
                  </a:cubicBezTo>
                  <a:cubicBezTo>
                    <a:pt x="2984" y="3262"/>
                    <a:pt x="3000" y="3272"/>
                    <a:pt x="3030" y="3291"/>
                  </a:cubicBezTo>
                  <a:cubicBezTo>
                    <a:pt x="3099" y="3269"/>
                    <a:pt x="3133" y="3258"/>
                    <a:pt x="3202" y="3236"/>
                  </a:cubicBezTo>
                  <a:cubicBezTo>
                    <a:pt x="3201" y="3194"/>
                    <a:pt x="3200" y="3173"/>
                    <a:pt x="3198" y="3131"/>
                  </a:cubicBezTo>
                  <a:cubicBezTo>
                    <a:pt x="3211" y="3105"/>
                    <a:pt x="3217" y="3092"/>
                    <a:pt x="3230" y="3065"/>
                  </a:cubicBezTo>
                  <a:cubicBezTo>
                    <a:pt x="3255" y="3078"/>
                    <a:pt x="3268" y="3084"/>
                    <a:pt x="3293" y="3096"/>
                  </a:cubicBezTo>
                  <a:cubicBezTo>
                    <a:pt x="3306" y="3068"/>
                    <a:pt x="3313" y="3054"/>
                    <a:pt x="3325" y="3026"/>
                  </a:cubicBezTo>
                  <a:cubicBezTo>
                    <a:pt x="3370" y="3024"/>
                    <a:pt x="3393" y="3024"/>
                    <a:pt x="3438" y="3022"/>
                  </a:cubicBezTo>
                  <a:cubicBezTo>
                    <a:pt x="3440" y="2994"/>
                    <a:pt x="3441" y="2980"/>
                    <a:pt x="3443" y="2952"/>
                  </a:cubicBezTo>
                  <a:cubicBezTo>
                    <a:pt x="3430" y="2925"/>
                    <a:pt x="3424" y="2912"/>
                    <a:pt x="3411" y="2885"/>
                  </a:cubicBezTo>
                  <a:cubicBezTo>
                    <a:pt x="3447" y="2857"/>
                    <a:pt x="3465" y="2843"/>
                    <a:pt x="3501" y="2815"/>
                  </a:cubicBezTo>
                  <a:cubicBezTo>
                    <a:pt x="3521" y="2790"/>
                    <a:pt x="3531" y="2778"/>
                    <a:pt x="3551" y="2753"/>
                  </a:cubicBezTo>
                  <a:cubicBezTo>
                    <a:pt x="3540" y="2737"/>
                    <a:pt x="3535" y="2729"/>
                    <a:pt x="3524" y="2713"/>
                  </a:cubicBezTo>
                  <a:cubicBezTo>
                    <a:pt x="3495" y="2716"/>
                    <a:pt x="3481" y="2718"/>
                    <a:pt x="3452" y="2721"/>
                  </a:cubicBezTo>
                  <a:cubicBezTo>
                    <a:pt x="3420" y="2682"/>
                    <a:pt x="3404" y="2662"/>
                    <a:pt x="3371" y="2622"/>
                  </a:cubicBezTo>
                  <a:cubicBezTo>
                    <a:pt x="3364" y="2578"/>
                    <a:pt x="3361" y="2555"/>
                    <a:pt x="3354" y="2510"/>
                  </a:cubicBezTo>
                  <a:cubicBezTo>
                    <a:pt x="3308" y="2503"/>
                    <a:pt x="3286" y="2499"/>
                    <a:pt x="3241" y="2492"/>
                  </a:cubicBezTo>
                  <a:cubicBezTo>
                    <a:pt x="3246" y="2474"/>
                    <a:pt x="3249" y="2465"/>
                    <a:pt x="3254" y="2447"/>
                  </a:cubicBezTo>
                  <a:cubicBezTo>
                    <a:pt x="3214" y="2439"/>
                    <a:pt x="3194" y="2436"/>
                    <a:pt x="3155" y="2429"/>
                  </a:cubicBezTo>
                  <a:cubicBezTo>
                    <a:pt x="3153" y="2412"/>
                    <a:pt x="3152" y="2404"/>
                    <a:pt x="3150" y="2388"/>
                  </a:cubicBezTo>
                  <a:cubicBezTo>
                    <a:pt x="3174" y="2372"/>
                    <a:pt x="3185" y="2363"/>
                    <a:pt x="3209" y="2347"/>
                  </a:cubicBezTo>
                  <a:cubicBezTo>
                    <a:pt x="3204" y="2320"/>
                    <a:pt x="3201" y="2306"/>
                    <a:pt x="3195" y="2279"/>
                  </a:cubicBezTo>
                  <a:cubicBezTo>
                    <a:pt x="3225" y="2270"/>
                    <a:pt x="3239" y="2266"/>
                    <a:pt x="3268" y="2257"/>
                  </a:cubicBezTo>
                  <a:cubicBezTo>
                    <a:pt x="3290" y="2233"/>
                    <a:pt x="3301" y="2222"/>
                    <a:pt x="3322" y="2198"/>
                  </a:cubicBezTo>
                  <a:cubicBezTo>
                    <a:pt x="3360" y="2182"/>
                    <a:pt x="3379" y="2174"/>
                    <a:pt x="3417" y="2158"/>
                  </a:cubicBezTo>
                  <a:cubicBezTo>
                    <a:pt x="3453" y="2175"/>
                    <a:pt x="3471" y="2183"/>
                    <a:pt x="3506" y="2199"/>
                  </a:cubicBezTo>
                  <a:cubicBezTo>
                    <a:pt x="3507" y="2167"/>
                    <a:pt x="3507" y="2151"/>
                    <a:pt x="3507" y="2118"/>
                  </a:cubicBezTo>
                  <a:cubicBezTo>
                    <a:pt x="3539" y="2097"/>
                    <a:pt x="3555" y="2086"/>
                    <a:pt x="3587" y="2065"/>
                  </a:cubicBezTo>
                  <a:cubicBezTo>
                    <a:pt x="3616" y="2078"/>
                    <a:pt x="3630" y="2085"/>
                    <a:pt x="3659" y="2097"/>
                  </a:cubicBezTo>
                  <a:cubicBezTo>
                    <a:pt x="3675" y="2081"/>
                    <a:pt x="3683" y="2073"/>
                    <a:pt x="3699" y="2057"/>
                  </a:cubicBezTo>
                  <a:cubicBezTo>
                    <a:pt x="3718" y="2043"/>
                    <a:pt x="3728" y="2036"/>
                    <a:pt x="3748" y="2022"/>
                  </a:cubicBezTo>
                  <a:cubicBezTo>
                    <a:pt x="3757" y="1996"/>
                    <a:pt x="3761" y="1982"/>
                    <a:pt x="3770" y="1956"/>
                  </a:cubicBezTo>
                  <a:cubicBezTo>
                    <a:pt x="3765" y="1939"/>
                    <a:pt x="3762" y="1931"/>
                    <a:pt x="3757" y="1915"/>
                  </a:cubicBezTo>
                  <a:cubicBezTo>
                    <a:pt x="3754" y="1883"/>
                    <a:pt x="3752" y="1867"/>
                    <a:pt x="3749" y="1835"/>
                  </a:cubicBezTo>
                  <a:cubicBezTo>
                    <a:pt x="3725" y="1801"/>
                    <a:pt x="3712" y="1784"/>
                    <a:pt x="3688" y="1749"/>
                  </a:cubicBezTo>
                  <a:cubicBezTo>
                    <a:pt x="3690" y="1705"/>
                    <a:pt x="3691" y="1683"/>
                    <a:pt x="3694" y="1639"/>
                  </a:cubicBezTo>
                  <a:cubicBezTo>
                    <a:pt x="3655" y="1603"/>
                    <a:pt x="3636" y="1585"/>
                    <a:pt x="3597" y="1549"/>
                  </a:cubicBezTo>
                  <a:cubicBezTo>
                    <a:pt x="3563" y="1539"/>
                    <a:pt x="3547" y="1535"/>
                    <a:pt x="3513" y="1526"/>
                  </a:cubicBezTo>
                  <a:cubicBezTo>
                    <a:pt x="3464" y="1539"/>
                    <a:pt x="3440" y="1546"/>
                    <a:pt x="3391" y="1560"/>
                  </a:cubicBezTo>
                  <a:cubicBezTo>
                    <a:pt x="3337" y="1559"/>
                    <a:pt x="3310" y="1559"/>
                    <a:pt x="3256" y="1559"/>
                  </a:cubicBezTo>
                  <a:cubicBezTo>
                    <a:pt x="3227" y="1575"/>
                    <a:pt x="3212" y="1582"/>
                    <a:pt x="3183" y="1598"/>
                  </a:cubicBezTo>
                  <a:cubicBezTo>
                    <a:pt x="3178" y="1573"/>
                    <a:pt x="3176" y="1561"/>
                    <a:pt x="3171" y="1536"/>
                  </a:cubicBezTo>
                  <a:cubicBezTo>
                    <a:pt x="3146" y="1515"/>
                    <a:pt x="3133" y="1504"/>
                    <a:pt x="3108" y="1483"/>
                  </a:cubicBezTo>
                  <a:cubicBezTo>
                    <a:pt x="3118" y="1462"/>
                    <a:pt x="3122" y="1451"/>
                    <a:pt x="3132" y="1430"/>
                  </a:cubicBezTo>
                  <a:cubicBezTo>
                    <a:pt x="3181" y="1411"/>
                    <a:pt x="3206" y="1401"/>
                    <a:pt x="3255" y="1382"/>
                  </a:cubicBezTo>
                  <a:cubicBezTo>
                    <a:pt x="3302" y="1373"/>
                    <a:pt x="3325" y="1369"/>
                    <a:pt x="3372" y="1361"/>
                  </a:cubicBezTo>
                  <a:cubicBezTo>
                    <a:pt x="3362" y="1329"/>
                    <a:pt x="3357" y="1313"/>
                    <a:pt x="3347" y="1281"/>
                  </a:cubicBezTo>
                  <a:cubicBezTo>
                    <a:pt x="3373" y="1241"/>
                    <a:pt x="3386" y="1221"/>
                    <a:pt x="3412" y="1181"/>
                  </a:cubicBezTo>
                  <a:cubicBezTo>
                    <a:pt x="3412" y="1147"/>
                    <a:pt x="3413" y="1131"/>
                    <a:pt x="3414" y="1097"/>
                  </a:cubicBezTo>
                  <a:cubicBezTo>
                    <a:pt x="3446" y="1092"/>
                    <a:pt x="3462" y="1090"/>
                    <a:pt x="3495" y="1085"/>
                  </a:cubicBezTo>
                  <a:cubicBezTo>
                    <a:pt x="3471" y="1045"/>
                    <a:pt x="3458" y="1024"/>
                    <a:pt x="3434" y="984"/>
                  </a:cubicBezTo>
                  <a:cubicBezTo>
                    <a:pt x="3435" y="959"/>
                    <a:pt x="3435" y="947"/>
                    <a:pt x="3436" y="923"/>
                  </a:cubicBezTo>
                  <a:cubicBezTo>
                    <a:pt x="3392" y="891"/>
                    <a:pt x="3370" y="875"/>
                    <a:pt x="3326" y="843"/>
                  </a:cubicBezTo>
                  <a:cubicBezTo>
                    <a:pt x="3330" y="819"/>
                    <a:pt x="3332" y="806"/>
                    <a:pt x="3337" y="782"/>
                  </a:cubicBezTo>
                  <a:cubicBezTo>
                    <a:pt x="3338" y="742"/>
                    <a:pt x="3338" y="722"/>
                    <a:pt x="3340" y="682"/>
                  </a:cubicBezTo>
                  <a:cubicBezTo>
                    <a:pt x="3316" y="680"/>
                    <a:pt x="3305" y="679"/>
                    <a:pt x="3281" y="677"/>
                  </a:cubicBezTo>
                  <a:cubicBezTo>
                    <a:pt x="3280" y="653"/>
                    <a:pt x="3280" y="641"/>
                    <a:pt x="3279" y="616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67" name="grójecki"/>
            <p:cNvSpPr>
              <a:spLocks/>
            </p:cNvSpPr>
            <p:nvPr/>
          </p:nvSpPr>
          <p:spPr bwMode="auto">
            <a:xfrm>
              <a:off x="2082116" y="4272805"/>
              <a:ext cx="1511034" cy="1105151"/>
            </a:xfrm>
            <a:custGeom>
              <a:avLst/>
              <a:gdLst>
                <a:gd name="T0" fmla="*/ 4242 w 4713"/>
                <a:gd name="T1" fmla="*/ 692 h 3451"/>
                <a:gd name="T2" fmla="*/ 4175 w 4713"/>
                <a:gd name="T3" fmla="*/ 455 h 3451"/>
                <a:gd name="T4" fmla="*/ 4028 w 4713"/>
                <a:gd name="T5" fmla="*/ 367 h 3451"/>
                <a:gd name="T6" fmla="*/ 3559 w 4713"/>
                <a:gd name="T7" fmla="*/ 314 h 3451"/>
                <a:gd name="T8" fmla="*/ 3339 w 4713"/>
                <a:gd name="T9" fmla="*/ 352 h 3451"/>
                <a:gd name="T10" fmla="*/ 3076 w 4713"/>
                <a:gd name="T11" fmla="*/ 522 h 3451"/>
                <a:gd name="T12" fmla="*/ 2973 w 4713"/>
                <a:gd name="T13" fmla="*/ 368 h 3451"/>
                <a:gd name="T14" fmla="*/ 2650 w 4713"/>
                <a:gd name="T15" fmla="*/ 288 h 3451"/>
                <a:gd name="T16" fmla="*/ 2284 w 4713"/>
                <a:gd name="T17" fmla="*/ 98 h 3451"/>
                <a:gd name="T18" fmla="*/ 2026 w 4713"/>
                <a:gd name="T19" fmla="*/ 50 h 3451"/>
                <a:gd name="T20" fmla="*/ 1627 w 4713"/>
                <a:gd name="T21" fmla="*/ 39 h 3451"/>
                <a:gd name="T22" fmla="*/ 1433 w 4713"/>
                <a:gd name="T23" fmla="*/ 90 h 3451"/>
                <a:gd name="T24" fmla="*/ 1437 w 4713"/>
                <a:gd name="T25" fmla="*/ 201 h 3451"/>
                <a:gd name="T26" fmla="*/ 1441 w 4713"/>
                <a:gd name="T27" fmla="*/ 350 h 3451"/>
                <a:gd name="T28" fmla="*/ 1367 w 4713"/>
                <a:gd name="T29" fmla="*/ 689 h 3451"/>
                <a:gd name="T30" fmla="*/ 1277 w 4713"/>
                <a:gd name="T31" fmla="*/ 1005 h 3451"/>
                <a:gd name="T32" fmla="*/ 1047 w 4713"/>
                <a:gd name="T33" fmla="*/ 1210 h 3451"/>
                <a:gd name="T34" fmla="*/ 837 w 4713"/>
                <a:gd name="T35" fmla="*/ 1248 h 3451"/>
                <a:gd name="T36" fmla="*/ 952 w 4713"/>
                <a:gd name="T37" fmla="*/ 1506 h 3451"/>
                <a:gd name="T38" fmla="*/ 976 w 4713"/>
                <a:gd name="T39" fmla="*/ 1787 h 3451"/>
                <a:gd name="T40" fmla="*/ 1272 w 4713"/>
                <a:gd name="T41" fmla="*/ 2076 h 3451"/>
                <a:gd name="T42" fmla="*/ 1374 w 4713"/>
                <a:gd name="T43" fmla="*/ 2291 h 3451"/>
                <a:gd name="T44" fmla="*/ 1244 w 4713"/>
                <a:gd name="T45" fmla="*/ 2587 h 3451"/>
                <a:gd name="T46" fmla="*/ 987 w 4713"/>
                <a:gd name="T47" fmla="*/ 2622 h 3451"/>
                <a:gd name="T48" fmla="*/ 674 w 4713"/>
                <a:gd name="T49" fmla="*/ 2529 h 3451"/>
                <a:gd name="T50" fmla="*/ 386 w 4713"/>
                <a:gd name="T51" fmla="*/ 2294 h 3451"/>
                <a:gd name="T52" fmla="*/ 61 w 4713"/>
                <a:gd name="T53" fmla="*/ 2459 h 3451"/>
                <a:gd name="T54" fmla="*/ 0 w 4713"/>
                <a:gd name="T55" fmla="*/ 2732 h 3451"/>
                <a:gd name="T56" fmla="*/ 200 w 4713"/>
                <a:gd name="T57" fmla="*/ 2998 h 3451"/>
                <a:gd name="T58" fmla="*/ 519 w 4713"/>
                <a:gd name="T59" fmla="*/ 2947 h 3451"/>
                <a:gd name="T60" fmla="*/ 870 w 4713"/>
                <a:gd name="T61" fmla="*/ 2963 h 3451"/>
                <a:gd name="T62" fmla="*/ 816 w 4713"/>
                <a:gd name="T63" fmla="*/ 3079 h 3451"/>
                <a:gd name="T64" fmla="*/ 806 w 4713"/>
                <a:gd name="T65" fmla="*/ 3369 h 3451"/>
                <a:gd name="T66" fmla="*/ 1045 w 4713"/>
                <a:gd name="T67" fmla="*/ 3451 h 3451"/>
                <a:gd name="T68" fmla="*/ 1135 w 4713"/>
                <a:gd name="T69" fmla="*/ 3273 h 3451"/>
                <a:gd name="T70" fmla="*/ 1439 w 4713"/>
                <a:gd name="T71" fmla="*/ 3338 h 3451"/>
                <a:gd name="T72" fmla="*/ 1618 w 4713"/>
                <a:gd name="T73" fmla="*/ 3031 h 3451"/>
                <a:gd name="T74" fmla="*/ 1929 w 4713"/>
                <a:gd name="T75" fmla="*/ 2957 h 3451"/>
                <a:gd name="T76" fmla="*/ 2287 w 4713"/>
                <a:gd name="T77" fmla="*/ 2846 h 3451"/>
                <a:gd name="T78" fmla="*/ 2068 w 4713"/>
                <a:gd name="T79" fmla="*/ 2358 h 3451"/>
                <a:gd name="T80" fmla="*/ 2637 w 4713"/>
                <a:gd name="T81" fmla="*/ 2269 h 3451"/>
                <a:gd name="T82" fmla="*/ 2744 w 4713"/>
                <a:gd name="T83" fmla="*/ 1981 h 3451"/>
                <a:gd name="T84" fmla="*/ 3014 w 4713"/>
                <a:gd name="T85" fmla="*/ 1968 h 3451"/>
                <a:gd name="T86" fmla="*/ 3290 w 4713"/>
                <a:gd name="T87" fmla="*/ 2230 h 3451"/>
                <a:gd name="T88" fmla="*/ 3436 w 4713"/>
                <a:gd name="T89" fmla="*/ 2469 h 3451"/>
                <a:gd name="T90" fmla="*/ 3548 w 4713"/>
                <a:gd name="T91" fmla="*/ 2481 h 3451"/>
                <a:gd name="T92" fmla="*/ 3786 w 4713"/>
                <a:gd name="T93" fmla="*/ 2195 h 3451"/>
                <a:gd name="T94" fmla="*/ 3881 w 4713"/>
                <a:gd name="T95" fmla="*/ 2036 h 3451"/>
                <a:gd name="T96" fmla="*/ 4036 w 4713"/>
                <a:gd name="T97" fmla="*/ 2007 h 3451"/>
                <a:gd name="T98" fmla="*/ 4161 w 4713"/>
                <a:gd name="T99" fmla="*/ 1938 h 3451"/>
                <a:gd name="T100" fmla="*/ 4393 w 4713"/>
                <a:gd name="T101" fmla="*/ 1662 h 3451"/>
                <a:gd name="T102" fmla="*/ 4681 w 4713"/>
                <a:gd name="T103" fmla="*/ 1470 h 3451"/>
                <a:gd name="T104" fmla="*/ 4601 w 4713"/>
                <a:gd name="T105" fmla="*/ 1126 h 3451"/>
                <a:gd name="T106" fmla="*/ 4423 w 4713"/>
                <a:gd name="T107" fmla="*/ 603 h 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13" h="3451">
                  <a:moveTo>
                    <a:pt x="4407" y="807"/>
                  </a:moveTo>
                  <a:cubicBezTo>
                    <a:pt x="4384" y="773"/>
                    <a:pt x="4372" y="755"/>
                    <a:pt x="4349" y="721"/>
                  </a:cubicBezTo>
                  <a:cubicBezTo>
                    <a:pt x="4325" y="726"/>
                    <a:pt x="4313" y="729"/>
                    <a:pt x="4289" y="734"/>
                  </a:cubicBezTo>
                  <a:cubicBezTo>
                    <a:pt x="4270" y="717"/>
                    <a:pt x="4261" y="709"/>
                    <a:pt x="4242" y="692"/>
                  </a:cubicBezTo>
                  <a:cubicBezTo>
                    <a:pt x="4232" y="706"/>
                    <a:pt x="4227" y="713"/>
                    <a:pt x="4218" y="727"/>
                  </a:cubicBezTo>
                  <a:cubicBezTo>
                    <a:pt x="4242" y="665"/>
                    <a:pt x="4255" y="633"/>
                    <a:pt x="4280" y="571"/>
                  </a:cubicBezTo>
                  <a:cubicBezTo>
                    <a:pt x="4251" y="576"/>
                    <a:pt x="4237" y="578"/>
                    <a:pt x="4208" y="583"/>
                  </a:cubicBezTo>
                  <a:cubicBezTo>
                    <a:pt x="4195" y="532"/>
                    <a:pt x="4188" y="506"/>
                    <a:pt x="4175" y="455"/>
                  </a:cubicBezTo>
                  <a:cubicBezTo>
                    <a:pt x="4151" y="456"/>
                    <a:pt x="4139" y="456"/>
                    <a:pt x="4115" y="456"/>
                  </a:cubicBezTo>
                  <a:cubicBezTo>
                    <a:pt x="4094" y="439"/>
                    <a:pt x="4084" y="431"/>
                    <a:pt x="4063" y="414"/>
                  </a:cubicBezTo>
                  <a:cubicBezTo>
                    <a:pt x="4048" y="417"/>
                    <a:pt x="4041" y="419"/>
                    <a:pt x="4027" y="423"/>
                  </a:cubicBezTo>
                  <a:cubicBezTo>
                    <a:pt x="4027" y="400"/>
                    <a:pt x="4027" y="389"/>
                    <a:pt x="4028" y="367"/>
                  </a:cubicBezTo>
                  <a:cubicBezTo>
                    <a:pt x="3990" y="361"/>
                    <a:pt x="3971" y="358"/>
                    <a:pt x="3933" y="352"/>
                  </a:cubicBezTo>
                  <a:cubicBezTo>
                    <a:pt x="3916" y="362"/>
                    <a:pt x="3908" y="368"/>
                    <a:pt x="3891" y="378"/>
                  </a:cubicBezTo>
                  <a:cubicBezTo>
                    <a:pt x="3815" y="346"/>
                    <a:pt x="3777" y="330"/>
                    <a:pt x="3702" y="297"/>
                  </a:cubicBezTo>
                  <a:cubicBezTo>
                    <a:pt x="3645" y="304"/>
                    <a:pt x="3616" y="307"/>
                    <a:pt x="3559" y="314"/>
                  </a:cubicBezTo>
                  <a:cubicBezTo>
                    <a:pt x="3518" y="339"/>
                    <a:pt x="3498" y="352"/>
                    <a:pt x="3457" y="377"/>
                  </a:cubicBezTo>
                  <a:cubicBezTo>
                    <a:pt x="3420" y="341"/>
                    <a:pt x="3402" y="323"/>
                    <a:pt x="3364" y="287"/>
                  </a:cubicBezTo>
                  <a:cubicBezTo>
                    <a:pt x="3338" y="287"/>
                    <a:pt x="3325" y="287"/>
                    <a:pt x="3299" y="286"/>
                  </a:cubicBezTo>
                  <a:cubicBezTo>
                    <a:pt x="3315" y="313"/>
                    <a:pt x="3323" y="326"/>
                    <a:pt x="3339" y="352"/>
                  </a:cubicBezTo>
                  <a:cubicBezTo>
                    <a:pt x="3299" y="370"/>
                    <a:pt x="3279" y="379"/>
                    <a:pt x="3238" y="397"/>
                  </a:cubicBezTo>
                  <a:cubicBezTo>
                    <a:pt x="3226" y="421"/>
                    <a:pt x="3220" y="432"/>
                    <a:pt x="3208" y="456"/>
                  </a:cubicBezTo>
                  <a:cubicBezTo>
                    <a:pt x="3170" y="449"/>
                    <a:pt x="3151" y="446"/>
                    <a:pt x="3113" y="439"/>
                  </a:cubicBezTo>
                  <a:cubicBezTo>
                    <a:pt x="3099" y="472"/>
                    <a:pt x="3091" y="489"/>
                    <a:pt x="3076" y="522"/>
                  </a:cubicBezTo>
                  <a:cubicBezTo>
                    <a:pt x="3027" y="517"/>
                    <a:pt x="3002" y="514"/>
                    <a:pt x="2953" y="508"/>
                  </a:cubicBezTo>
                  <a:cubicBezTo>
                    <a:pt x="2965" y="482"/>
                    <a:pt x="2971" y="470"/>
                    <a:pt x="2983" y="444"/>
                  </a:cubicBezTo>
                  <a:cubicBezTo>
                    <a:pt x="2965" y="434"/>
                    <a:pt x="2955" y="429"/>
                    <a:pt x="2937" y="420"/>
                  </a:cubicBezTo>
                  <a:cubicBezTo>
                    <a:pt x="2951" y="399"/>
                    <a:pt x="2959" y="389"/>
                    <a:pt x="2973" y="368"/>
                  </a:cubicBezTo>
                  <a:cubicBezTo>
                    <a:pt x="2942" y="384"/>
                    <a:pt x="2927" y="393"/>
                    <a:pt x="2896" y="409"/>
                  </a:cubicBezTo>
                  <a:cubicBezTo>
                    <a:pt x="2854" y="340"/>
                    <a:pt x="2834" y="305"/>
                    <a:pt x="2793" y="237"/>
                  </a:cubicBezTo>
                  <a:cubicBezTo>
                    <a:pt x="2764" y="275"/>
                    <a:pt x="2749" y="295"/>
                    <a:pt x="2720" y="333"/>
                  </a:cubicBezTo>
                  <a:cubicBezTo>
                    <a:pt x="2692" y="315"/>
                    <a:pt x="2678" y="306"/>
                    <a:pt x="2650" y="288"/>
                  </a:cubicBezTo>
                  <a:cubicBezTo>
                    <a:pt x="2582" y="286"/>
                    <a:pt x="2548" y="284"/>
                    <a:pt x="2480" y="281"/>
                  </a:cubicBezTo>
                  <a:cubicBezTo>
                    <a:pt x="2445" y="272"/>
                    <a:pt x="2427" y="268"/>
                    <a:pt x="2392" y="259"/>
                  </a:cubicBezTo>
                  <a:cubicBezTo>
                    <a:pt x="2369" y="253"/>
                    <a:pt x="2357" y="251"/>
                    <a:pt x="2334" y="246"/>
                  </a:cubicBezTo>
                  <a:cubicBezTo>
                    <a:pt x="2314" y="187"/>
                    <a:pt x="2304" y="157"/>
                    <a:pt x="2284" y="98"/>
                  </a:cubicBezTo>
                  <a:cubicBezTo>
                    <a:pt x="2255" y="102"/>
                    <a:pt x="2241" y="104"/>
                    <a:pt x="2213" y="108"/>
                  </a:cubicBezTo>
                  <a:cubicBezTo>
                    <a:pt x="2176" y="65"/>
                    <a:pt x="2158" y="43"/>
                    <a:pt x="2121" y="0"/>
                  </a:cubicBezTo>
                  <a:cubicBezTo>
                    <a:pt x="2116" y="24"/>
                    <a:pt x="2113" y="35"/>
                    <a:pt x="2108" y="59"/>
                  </a:cubicBezTo>
                  <a:cubicBezTo>
                    <a:pt x="2075" y="56"/>
                    <a:pt x="2059" y="54"/>
                    <a:pt x="2026" y="50"/>
                  </a:cubicBezTo>
                  <a:lnTo>
                    <a:pt x="1943" y="89"/>
                  </a:lnTo>
                  <a:cubicBezTo>
                    <a:pt x="1908" y="83"/>
                    <a:pt x="1891" y="79"/>
                    <a:pt x="1855" y="73"/>
                  </a:cubicBezTo>
                  <a:cubicBezTo>
                    <a:pt x="1816" y="73"/>
                    <a:pt x="1796" y="73"/>
                    <a:pt x="1756" y="73"/>
                  </a:cubicBezTo>
                  <a:cubicBezTo>
                    <a:pt x="1704" y="60"/>
                    <a:pt x="1679" y="53"/>
                    <a:pt x="1627" y="39"/>
                  </a:cubicBezTo>
                  <a:cubicBezTo>
                    <a:pt x="1596" y="27"/>
                    <a:pt x="1580" y="21"/>
                    <a:pt x="1549" y="9"/>
                  </a:cubicBezTo>
                  <a:cubicBezTo>
                    <a:pt x="1547" y="32"/>
                    <a:pt x="1546" y="43"/>
                    <a:pt x="1545" y="66"/>
                  </a:cubicBezTo>
                  <a:cubicBezTo>
                    <a:pt x="1523" y="74"/>
                    <a:pt x="1513" y="77"/>
                    <a:pt x="1492" y="85"/>
                  </a:cubicBezTo>
                  <a:cubicBezTo>
                    <a:pt x="1468" y="87"/>
                    <a:pt x="1456" y="88"/>
                    <a:pt x="1433" y="90"/>
                  </a:cubicBezTo>
                  <a:cubicBezTo>
                    <a:pt x="1414" y="80"/>
                    <a:pt x="1405" y="76"/>
                    <a:pt x="1386" y="66"/>
                  </a:cubicBezTo>
                  <a:cubicBezTo>
                    <a:pt x="1357" y="71"/>
                    <a:pt x="1342" y="74"/>
                    <a:pt x="1313" y="79"/>
                  </a:cubicBezTo>
                  <a:cubicBezTo>
                    <a:pt x="1318" y="105"/>
                    <a:pt x="1321" y="118"/>
                    <a:pt x="1327" y="145"/>
                  </a:cubicBezTo>
                  <a:cubicBezTo>
                    <a:pt x="1371" y="167"/>
                    <a:pt x="1393" y="179"/>
                    <a:pt x="1437" y="201"/>
                  </a:cubicBezTo>
                  <a:cubicBezTo>
                    <a:pt x="1470" y="205"/>
                    <a:pt x="1486" y="207"/>
                    <a:pt x="1519" y="211"/>
                  </a:cubicBezTo>
                  <a:cubicBezTo>
                    <a:pt x="1500" y="233"/>
                    <a:pt x="1490" y="245"/>
                    <a:pt x="1471" y="267"/>
                  </a:cubicBezTo>
                  <a:cubicBezTo>
                    <a:pt x="1483" y="293"/>
                    <a:pt x="1488" y="306"/>
                    <a:pt x="1500" y="332"/>
                  </a:cubicBezTo>
                  <a:cubicBezTo>
                    <a:pt x="1476" y="339"/>
                    <a:pt x="1464" y="343"/>
                    <a:pt x="1441" y="350"/>
                  </a:cubicBezTo>
                  <a:cubicBezTo>
                    <a:pt x="1443" y="377"/>
                    <a:pt x="1444" y="391"/>
                    <a:pt x="1446" y="419"/>
                  </a:cubicBezTo>
                  <a:cubicBezTo>
                    <a:pt x="1422" y="423"/>
                    <a:pt x="1411" y="426"/>
                    <a:pt x="1387" y="430"/>
                  </a:cubicBezTo>
                  <a:cubicBezTo>
                    <a:pt x="1382" y="479"/>
                    <a:pt x="1379" y="504"/>
                    <a:pt x="1374" y="553"/>
                  </a:cubicBezTo>
                  <a:cubicBezTo>
                    <a:pt x="1371" y="607"/>
                    <a:pt x="1370" y="635"/>
                    <a:pt x="1367" y="689"/>
                  </a:cubicBezTo>
                  <a:cubicBezTo>
                    <a:pt x="1381" y="729"/>
                    <a:pt x="1388" y="748"/>
                    <a:pt x="1401" y="788"/>
                  </a:cubicBezTo>
                  <a:cubicBezTo>
                    <a:pt x="1392" y="804"/>
                    <a:pt x="1387" y="812"/>
                    <a:pt x="1378" y="829"/>
                  </a:cubicBezTo>
                  <a:cubicBezTo>
                    <a:pt x="1380" y="852"/>
                    <a:pt x="1381" y="863"/>
                    <a:pt x="1383" y="886"/>
                  </a:cubicBezTo>
                  <a:cubicBezTo>
                    <a:pt x="1341" y="934"/>
                    <a:pt x="1320" y="958"/>
                    <a:pt x="1277" y="1005"/>
                  </a:cubicBezTo>
                  <a:cubicBezTo>
                    <a:pt x="1242" y="994"/>
                    <a:pt x="1225" y="988"/>
                    <a:pt x="1190" y="976"/>
                  </a:cubicBezTo>
                  <a:cubicBezTo>
                    <a:pt x="1140" y="997"/>
                    <a:pt x="1114" y="1007"/>
                    <a:pt x="1064" y="1028"/>
                  </a:cubicBezTo>
                  <a:cubicBezTo>
                    <a:pt x="1046" y="1060"/>
                    <a:pt x="1037" y="1076"/>
                    <a:pt x="1018" y="1108"/>
                  </a:cubicBezTo>
                  <a:cubicBezTo>
                    <a:pt x="1030" y="1149"/>
                    <a:pt x="1036" y="1169"/>
                    <a:pt x="1047" y="1210"/>
                  </a:cubicBezTo>
                  <a:cubicBezTo>
                    <a:pt x="1084" y="1211"/>
                    <a:pt x="1102" y="1212"/>
                    <a:pt x="1138" y="1212"/>
                  </a:cubicBezTo>
                  <a:cubicBezTo>
                    <a:pt x="1118" y="1248"/>
                    <a:pt x="1108" y="1265"/>
                    <a:pt x="1089" y="1301"/>
                  </a:cubicBezTo>
                  <a:cubicBezTo>
                    <a:pt x="1027" y="1281"/>
                    <a:pt x="997" y="1271"/>
                    <a:pt x="936" y="1251"/>
                  </a:cubicBezTo>
                  <a:cubicBezTo>
                    <a:pt x="896" y="1250"/>
                    <a:pt x="876" y="1249"/>
                    <a:pt x="837" y="1248"/>
                  </a:cubicBezTo>
                  <a:cubicBezTo>
                    <a:pt x="835" y="1271"/>
                    <a:pt x="834" y="1283"/>
                    <a:pt x="832" y="1306"/>
                  </a:cubicBezTo>
                  <a:cubicBezTo>
                    <a:pt x="885" y="1323"/>
                    <a:pt x="912" y="1332"/>
                    <a:pt x="965" y="1349"/>
                  </a:cubicBezTo>
                  <a:cubicBezTo>
                    <a:pt x="966" y="1389"/>
                    <a:pt x="967" y="1409"/>
                    <a:pt x="969" y="1449"/>
                  </a:cubicBezTo>
                  <a:cubicBezTo>
                    <a:pt x="962" y="1472"/>
                    <a:pt x="959" y="1483"/>
                    <a:pt x="952" y="1506"/>
                  </a:cubicBezTo>
                  <a:cubicBezTo>
                    <a:pt x="968" y="1533"/>
                    <a:pt x="977" y="1547"/>
                    <a:pt x="993" y="1574"/>
                  </a:cubicBezTo>
                  <a:cubicBezTo>
                    <a:pt x="990" y="1592"/>
                    <a:pt x="988" y="1600"/>
                    <a:pt x="985" y="1618"/>
                  </a:cubicBezTo>
                  <a:cubicBezTo>
                    <a:pt x="1001" y="1641"/>
                    <a:pt x="1009" y="1653"/>
                    <a:pt x="1026" y="1677"/>
                  </a:cubicBezTo>
                  <a:cubicBezTo>
                    <a:pt x="1006" y="1721"/>
                    <a:pt x="996" y="1743"/>
                    <a:pt x="976" y="1787"/>
                  </a:cubicBezTo>
                  <a:cubicBezTo>
                    <a:pt x="978" y="1834"/>
                    <a:pt x="978" y="1857"/>
                    <a:pt x="980" y="1903"/>
                  </a:cubicBezTo>
                  <a:cubicBezTo>
                    <a:pt x="1031" y="1922"/>
                    <a:pt x="1057" y="1931"/>
                    <a:pt x="1108" y="1950"/>
                  </a:cubicBezTo>
                  <a:cubicBezTo>
                    <a:pt x="1169" y="1980"/>
                    <a:pt x="1199" y="1996"/>
                    <a:pt x="1260" y="2026"/>
                  </a:cubicBezTo>
                  <a:cubicBezTo>
                    <a:pt x="1265" y="2046"/>
                    <a:pt x="1268" y="2056"/>
                    <a:pt x="1272" y="2076"/>
                  </a:cubicBezTo>
                  <a:cubicBezTo>
                    <a:pt x="1292" y="2082"/>
                    <a:pt x="1302" y="2085"/>
                    <a:pt x="1322" y="2091"/>
                  </a:cubicBezTo>
                  <a:cubicBezTo>
                    <a:pt x="1333" y="2108"/>
                    <a:pt x="1339" y="2117"/>
                    <a:pt x="1351" y="2134"/>
                  </a:cubicBezTo>
                  <a:cubicBezTo>
                    <a:pt x="1342" y="2167"/>
                    <a:pt x="1338" y="2183"/>
                    <a:pt x="1329" y="2216"/>
                  </a:cubicBezTo>
                  <a:cubicBezTo>
                    <a:pt x="1347" y="2246"/>
                    <a:pt x="1356" y="2261"/>
                    <a:pt x="1374" y="2291"/>
                  </a:cubicBezTo>
                  <a:cubicBezTo>
                    <a:pt x="1363" y="2338"/>
                    <a:pt x="1357" y="2361"/>
                    <a:pt x="1345" y="2407"/>
                  </a:cubicBezTo>
                  <a:cubicBezTo>
                    <a:pt x="1343" y="2457"/>
                    <a:pt x="1342" y="2482"/>
                    <a:pt x="1340" y="2533"/>
                  </a:cubicBezTo>
                  <a:cubicBezTo>
                    <a:pt x="1307" y="2534"/>
                    <a:pt x="1290" y="2535"/>
                    <a:pt x="1257" y="2536"/>
                  </a:cubicBezTo>
                  <a:cubicBezTo>
                    <a:pt x="1252" y="2557"/>
                    <a:pt x="1249" y="2567"/>
                    <a:pt x="1244" y="2587"/>
                  </a:cubicBezTo>
                  <a:cubicBezTo>
                    <a:pt x="1214" y="2592"/>
                    <a:pt x="1199" y="2595"/>
                    <a:pt x="1169" y="2600"/>
                  </a:cubicBezTo>
                  <a:cubicBezTo>
                    <a:pt x="1173" y="2635"/>
                    <a:pt x="1174" y="2653"/>
                    <a:pt x="1177" y="2688"/>
                  </a:cubicBezTo>
                  <a:cubicBezTo>
                    <a:pt x="1137" y="2684"/>
                    <a:pt x="1117" y="2681"/>
                    <a:pt x="1078" y="2677"/>
                  </a:cubicBezTo>
                  <a:cubicBezTo>
                    <a:pt x="1042" y="2655"/>
                    <a:pt x="1024" y="2644"/>
                    <a:pt x="987" y="2622"/>
                  </a:cubicBezTo>
                  <a:cubicBezTo>
                    <a:pt x="890" y="2599"/>
                    <a:pt x="841" y="2587"/>
                    <a:pt x="744" y="2563"/>
                  </a:cubicBezTo>
                  <a:cubicBezTo>
                    <a:pt x="734" y="2522"/>
                    <a:pt x="729" y="2501"/>
                    <a:pt x="720" y="2460"/>
                  </a:cubicBezTo>
                  <a:cubicBezTo>
                    <a:pt x="706" y="2462"/>
                    <a:pt x="700" y="2463"/>
                    <a:pt x="687" y="2465"/>
                  </a:cubicBezTo>
                  <a:cubicBezTo>
                    <a:pt x="681" y="2491"/>
                    <a:pt x="679" y="2503"/>
                    <a:pt x="674" y="2529"/>
                  </a:cubicBezTo>
                  <a:cubicBezTo>
                    <a:pt x="656" y="2508"/>
                    <a:pt x="647" y="2497"/>
                    <a:pt x="628" y="2476"/>
                  </a:cubicBezTo>
                  <a:cubicBezTo>
                    <a:pt x="635" y="2443"/>
                    <a:pt x="639" y="2427"/>
                    <a:pt x="646" y="2394"/>
                  </a:cubicBezTo>
                  <a:cubicBezTo>
                    <a:pt x="584" y="2391"/>
                    <a:pt x="554" y="2389"/>
                    <a:pt x="493" y="2385"/>
                  </a:cubicBezTo>
                  <a:cubicBezTo>
                    <a:pt x="450" y="2349"/>
                    <a:pt x="428" y="2330"/>
                    <a:pt x="386" y="2294"/>
                  </a:cubicBezTo>
                  <a:cubicBezTo>
                    <a:pt x="332" y="2310"/>
                    <a:pt x="306" y="2319"/>
                    <a:pt x="253" y="2336"/>
                  </a:cubicBezTo>
                  <a:cubicBezTo>
                    <a:pt x="256" y="2362"/>
                    <a:pt x="257" y="2376"/>
                    <a:pt x="260" y="2402"/>
                  </a:cubicBezTo>
                  <a:cubicBezTo>
                    <a:pt x="225" y="2416"/>
                    <a:pt x="208" y="2423"/>
                    <a:pt x="173" y="2436"/>
                  </a:cubicBezTo>
                  <a:cubicBezTo>
                    <a:pt x="128" y="2445"/>
                    <a:pt x="105" y="2450"/>
                    <a:pt x="61" y="2459"/>
                  </a:cubicBezTo>
                  <a:cubicBezTo>
                    <a:pt x="55" y="2495"/>
                    <a:pt x="53" y="2513"/>
                    <a:pt x="47" y="2549"/>
                  </a:cubicBezTo>
                  <a:cubicBezTo>
                    <a:pt x="34" y="2560"/>
                    <a:pt x="27" y="2566"/>
                    <a:pt x="14" y="2576"/>
                  </a:cubicBezTo>
                  <a:cubicBezTo>
                    <a:pt x="33" y="2608"/>
                    <a:pt x="43" y="2624"/>
                    <a:pt x="63" y="2656"/>
                  </a:cubicBezTo>
                  <a:cubicBezTo>
                    <a:pt x="38" y="2687"/>
                    <a:pt x="25" y="2702"/>
                    <a:pt x="0" y="2732"/>
                  </a:cubicBezTo>
                  <a:cubicBezTo>
                    <a:pt x="29" y="2753"/>
                    <a:pt x="44" y="2763"/>
                    <a:pt x="74" y="2784"/>
                  </a:cubicBezTo>
                  <a:cubicBezTo>
                    <a:pt x="104" y="2780"/>
                    <a:pt x="119" y="2778"/>
                    <a:pt x="149" y="2775"/>
                  </a:cubicBezTo>
                  <a:cubicBezTo>
                    <a:pt x="155" y="2836"/>
                    <a:pt x="158" y="2867"/>
                    <a:pt x="164" y="2928"/>
                  </a:cubicBezTo>
                  <a:cubicBezTo>
                    <a:pt x="178" y="2956"/>
                    <a:pt x="186" y="2970"/>
                    <a:pt x="200" y="2998"/>
                  </a:cubicBezTo>
                  <a:cubicBezTo>
                    <a:pt x="232" y="2967"/>
                    <a:pt x="247" y="2951"/>
                    <a:pt x="279" y="2920"/>
                  </a:cubicBezTo>
                  <a:cubicBezTo>
                    <a:pt x="314" y="2900"/>
                    <a:pt x="332" y="2889"/>
                    <a:pt x="367" y="2869"/>
                  </a:cubicBezTo>
                  <a:cubicBezTo>
                    <a:pt x="398" y="2870"/>
                    <a:pt x="413" y="2870"/>
                    <a:pt x="443" y="2871"/>
                  </a:cubicBezTo>
                  <a:cubicBezTo>
                    <a:pt x="473" y="2902"/>
                    <a:pt x="488" y="2917"/>
                    <a:pt x="519" y="2947"/>
                  </a:cubicBezTo>
                  <a:cubicBezTo>
                    <a:pt x="549" y="2948"/>
                    <a:pt x="564" y="2949"/>
                    <a:pt x="595" y="2950"/>
                  </a:cubicBezTo>
                  <a:cubicBezTo>
                    <a:pt x="627" y="2958"/>
                    <a:pt x="644" y="2963"/>
                    <a:pt x="677" y="2971"/>
                  </a:cubicBezTo>
                  <a:cubicBezTo>
                    <a:pt x="719" y="2954"/>
                    <a:pt x="740" y="2946"/>
                    <a:pt x="782" y="2928"/>
                  </a:cubicBezTo>
                  <a:cubicBezTo>
                    <a:pt x="817" y="2942"/>
                    <a:pt x="835" y="2949"/>
                    <a:pt x="870" y="2963"/>
                  </a:cubicBezTo>
                  <a:cubicBezTo>
                    <a:pt x="889" y="2958"/>
                    <a:pt x="898" y="2955"/>
                    <a:pt x="917" y="2950"/>
                  </a:cubicBezTo>
                  <a:cubicBezTo>
                    <a:pt x="931" y="2969"/>
                    <a:pt x="937" y="2978"/>
                    <a:pt x="951" y="2997"/>
                  </a:cubicBezTo>
                  <a:cubicBezTo>
                    <a:pt x="953" y="3019"/>
                    <a:pt x="954" y="3030"/>
                    <a:pt x="957" y="3052"/>
                  </a:cubicBezTo>
                  <a:cubicBezTo>
                    <a:pt x="900" y="3063"/>
                    <a:pt x="872" y="3068"/>
                    <a:pt x="816" y="3079"/>
                  </a:cubicBezTo>
                  <a:cubicBezTo>
                    <a:pt x="761" y="3121"/>
                    <a:pt x="734" y="3143"/>
                    <a:pt x="680" y="3185"/>
                  </a:cubicBezTo>
                  <a:cubicBezTo>
                    <a:pt x="696" y="3228"/>
                    <a:pt x="703" y="3250"/>
                    <a:pt x="719" y="3293"/>
                  </a:cubicBezTo>
                  <a:cubicBezTo>
                    <a:pt x="702" y="3332"/>
                    <a:pt x="694" y="3352"/>
                    <a:pt x="677" y="3391"/>
                  </a:cubicBezTo>
                  <a:cubicBezTo>
                    <a:pt x="729" y="3383"/>
                    <a:pt x="754" y="3378"/>
                    <a:pt x="806" y="3369"/>
                  </a:cubicBezTo>
                  <a:cubicBezTo>
                    <a:pt x="818" y="3388"/>
                    <a:pt x="823" y="3397"/>
                    <a:pt x="835" y="3415"/>
                  </a:cubicBezTo>
                  <a:cubicBezTo>
                    <a:pt x="861" y="3394"/>
                    <a:pt x="874" y="3383"/>
                    <a:pt x="900" y="3362"/>
                  </a:cubicBezTo>
                  <a:cubicBezTo>
                    <a:pt x="937" y="3368"/>
                    <a:pt x="956" y="3372"/>
                    <a:pt x="993" y="3378"/>
                  </a:cubicBezTo>
                  <a:cubicBezTo>
                    <a:pt x="1014" y="3407"/>
                    <a:pt x="1024" y="3422"/>
                    <a:pt x="1045" y="3451"/>
                  </a:cubicBezTo>
                  <a:cubicBezTo>
                    <a:pt x="1066" y="3426"/>
                    <a:pt x="1077" y="3414"/>
                    <a:pt x="1098" y="3390"/>
                  </a:cubicBezTo>
                  <a:cubicBezTo>
                    <a:pt x="1092" y="3368"/>
                    <a:pt x="1089" y="3356"/>
                    <a:pt x="1082" y="3334"/>
                  </a:cubicBezTo>
                  <a:cubicBezTo>
                    <a:pt x="1080" y="3307"/>
                    <a:pt x="1079" y="3294"/>
                    <a:pt x="1077" y="3267"/>
                  </a:cubicBezTo>
                  <a:cubicBezTo>
                    <a:pt x="1077" y="3267"/>
                    <a:pt x="1106" y="3276"/>
                    <a:pt x="1135" y="3273"/>
                  </a:cubicBezTo>
                  <a:cubicBezTo>
                    <a:pt x="1165" y="3270"/>
                    <a:pt x="1223" y="3259"/>
                    <a:pt x="1223" y="3259"/>
                  </a:cubicBezTo>
                  <a:cubicBezTo>
                    <a:pt x="1262" y="3302"/>
                    <a:pt x="1282" y="3324"/>
                    <a:pt x="1321" y="3367"/>
                  </a:cubicBezTo>
                  <a:cubicBezTo>
                    <a:pt x="1347" y="3367"/>
                    <a:pt x="1360" y="3368"/>
                    <a:pt x="1386" y="3368"/>
                  </a:cubicBezTo>
                  <a:cubicBezTo>
                    <a:pt x="1407" y="3356"/>
                    <a:pt x="1417" y="3350"/>
                    <a:pt x="1439" y="3338"/>
                  </a:cubicBezTo>
                  <a:cubicBezTo>
                    <a:pt x="1436" y="3299"/>
                    <a:pt x="1435" y="3280"/>
                    <a:pt x="1433" y="3241"/>
                  </a:cubicBezTo>
                  <a:cubicBezTo>
                    <a:pt x="1431" y="3214"/>
                    <a:pt x="1431" y="3200"/>
                    <a:pt x="1429" y="3173"/>
                  </a:cubicBezTo>
                  <a:cubicBezTo>
                    <a:pt x="1455" y="3125"/>
                    <a:pt x="1468" y="3101"/>
                    <a:pt x="1495" y="3053"/>
                  </a:cubicBezTo>
                  <a:cubicBezTo>
                    <a:pt x="1544" y="3044"/>
                    <a:pt x="1569" y="3040"/>
                    <a:pt x="1618" y="3031"/>
                  </a:cubicBezTo>
                  <a:cubicBezTo>
                    <a:pt x="1655" y="3033"/>
                    <a:pt x="1674" y="3034"/>
                    <a:pt x="1711" y="3036"/>
                  </a:cubicBezTo>
                  <a:cubicBezTo>
                    <a:pt x="1730" y="3023"/>
                    <a:pt x="1740" y="3017"/>
                    <a:pt x="1759" y="3004"/>
                  </a:cubicBezTo>
                  <a:cubicBezTo>
                    <a:pt x="1759" y="3004"/>
                    <a:pt x="1753" y="2943"/>
                    <a:pt x="1782" y="2946"/>
                  </a:cubicBezTo>
                  <a:cubicBezTo>
                    <a:pt x="1812" y="2950"/>
                    <a:pt x="1929" y="2957"/>
                    <a:pt x="1929" y="2957"/>
                  </a:cubicBezTo>
                  <a:cubicBezTo>
                    <a:pt x="1975" y="2975"/>
                    <a:pt x="1999" y="2983"/>
                    <a:pt x="2045" y="3001"/>
                  </a:cubicBezTo>
                  <a:cubicBezTo>
                    <a:pt x="2069" y="2965"/>
                    <a:pt x="2081" y="2946"/>
                    <a:pt x="2105" y="2910"/>
                  </a:cubicBezTo>
                  <a:cubicBezTo>
                    <a:pt x="2128" y="2893"/>
                    <a:pt x="2140" y="2885"/>
                    <a:pt x="2164" y="2868"/>
                  </a:cubicBezTo>
                  <a:cubicBezTo>
                    <a:pt x="2213" y="2859"/>
                    <a:pt x="2238" y="2855"/>
                    <a:pt x="2287" y="2846"/>
                  </a:cubicBezTo>
                  <a:cubicBezTo>
                    <a:pt x="2287" y="2799"/>
                    <a:pt x="2288" y="2776"/>
                    <a:pt x="2288" y="2729"/>
                  </a:cubicBezTo>
                  <a:cubicBezTo>
                    <a:pt x="2291" y="2678"/>
                    <a:pt x="2292" y="2652"/>
                    <a:pt x="2295" y="2601"/>
                  </a:cubicBezTo>
                  <a:cubicBezTo>
                    <a:pt x="2239" y="2570"/>
                    <a:pt x="2211" y="2554"/>
                    <a:pt x="2155" y="2523"/>
                  </a:cubicBezTo>
                  <a:cubicBezTo>
                    <a:pt x="2120" y="2457"/>
                    <a:pt x="2103" y="2424"/>
                    <a:pt x="2068" y="2358"/>
                  </a:cubicBezTo>
                  <a:cubicBezTo>
                    <a:pt x="2143" y="2330"/>
                    <a:pt x="2181" y="2316"/>
                    <a:pt x="2256" y="2287"/>
                  </a:cubicBezTo>
                  <a:cubicBezTo>
                    <a:pt x="2319" y="2260"/>
                    <a:pt x="2351" y="2246"/>
                    <a:pt x="2414" y="2219"/>
                  </a:cubicBezTo>
                  <a:cubicBezTo>
                    <a:pt x="2466" y="2249"/>
                    <a:pt x="2492" y="2265"/>
                    <a:pt x="2543" y="2296"/>
                  </a:cubicBezTo>
                  <a:cubicBezTo>
                    <a:pt x="2580" y="2285"/>
                    <a:pt x="2599" y="2280"/>
                    <a:pt x="2637" y="2269"/>
                  </a:cubicBezTo>
                  <a:cubicBezTo>
                    <a:pt x="2635" y="2224"/>
                    <a:pt x="2634" y="2202"/>
                    <a:pt x="2632" y="2156"/>
                  </a:cubicBezTo>
                  <a:cubicBezTo>
                    <a:pt x="2655" y="2139"/>
                    <a:pt x="2667" y="2130"/>
                    <a:pt x="2690" y="2113"/>
                  </a:cubicBezTo>
                  <a:cubicBezTo>
                    <a:pt x="2691" y="2068"/>
                    <a:pt x="2691" y="2046"/>
                    <a:pt x="2691" y="2000"/>
                  </a:cubicBezTo>
                  <a:cubicBezTo>
                    <a:pt x="2712" y="1993"/>
                    <a:pt x="2723" y="1989"/>
                    <a:pt x="2744" y="1981"/>
                  </a:cubicBezTo>
                  <a:cubicBezTo>
                    <a:pt x="2746" y="1949"/>
                    <a:pt x="2747" y="1933"/>
                    <a:pt x="2750" y="1900"/>
                  </a:cubicBezTo>
                  <a:cubicBezTo>
                    <a:pt x="2797" y="1916"/>
                    <a:pt x="2820" y="1924"/>
                    <a:pt x="2867" y="1939"/>
                  </a:cubicBezTo>
                  <a:cubicBezTo>
                    <a:pt x="2898" y="1920"/>
                    <a:pt x="2913" y="1910"/>
                    <a:pt x="2944" y="1891"/>
                  </a:cubicBezTo>
                  <a:cubicBezTo>
                    <a:pt x="2944" y="1891"/>
                    <a:pt x="2979" y="1964"/>
                    <a:pt x="3014" y="1968"/>
                  </a:cubicBezTo>
                  <a:cubicBezTo>
                    <a:pt x="3049" y="1972"/>
                    <a:pt x="3137" y="1988"/>
                    <a:pt x="3137" y="1988"/>
                  </a:cubicBezTo>
                  <a:cubicBezTo>
                    <a:pt x="3140" y="2041"/>
                    <a:pt x="3141" y="2068"/>
                    <a:pt x="3143" y="2120"/>
                  </a:cubicBezTo>
                  <a:cubicBezTo>
                    <a:pt x="3173" y="2119"/>
                    <a:pt x="3189" y="2118"/>
                    <a:pt x="3219" y="2116"/>
                  </a:cubicBezTo>
                  <a:cubicBezTo>
                    <a:pt x="3247" y="2162"/>
                    <a:pt x="3261" y="2185"/>
                    <a:pt x="3290" y="2230"/>
                  </a:cubicBezTo>
                  <a:cubicBezTo>
                    <a:pt x="3325" y="2256"/>
                    <a:pt x="3343" y="2270"/>
                    <a:pt x="3378" y="2296"/>
                  </a:cubicBezTo>
                  <a:cubicBezTo>
                    <a:pt x="3349" y="2325"/>
                    <a:pt x="3335" y="2340"/>
                    <a:pt x="3307" y="2369"/>
                  </a:cubicBezTo>
                  <a:cubicBezTo>
                    <a:pt x="3325" y="2406"/>
                    <a:pt x="3335" y="2424"/>
                    <a:pt x="3353" y="2460"/>
                  </a:cubicBezTo>
                  <a:cubicBezTo>
                    <a:pt x="3386" y="2464"/>
                    <a:pt x="3403" y="2466"/>
                    <a:pt x="3436" y="2469"/>
                  </a:cubicBezTo>
                  <a:cubicBezTo>
                    <a:pt x="3436" y="2469"/>
                    <a:pt x="3418" y="2572"/>
                    <a:pt x="3447" y="2575"/>
                  </a:cubicBezTo>
                  <a:cubicBezTo>
                    <a:pt x="3468" y="2578"/>
                    <a:pt x="3479" y="2579"/>
                    <a:pt x="3500" y="2581"/>
                  </a:cubicBezTo>
                  <a:cubicBezTo>
                    <a:pt x="3501" y="2532"/>
                    <a:pt x="3501" y="2507"/>
                    <a:pt x="3501" y="2458"/>
                  </a:cubicBezTo>
                  <a:cubicBezTo>
                    <a:pt x="3520" y="2467"/>
                    <a:pt x="3529" y="2472"/>
                    <a:pt x="3548" y="2481"/>
                  </a:cubicBezTo>
                  <a:cubicBezTo>
                    <a:pt x="3567" y="2468"/>
                    <a:pt x="3577" y="2462"/>
                    <a:pt x="3596" y="2449"/>
                  </a:cubicBezTo>
                  <a:cubicBezTo>
                    <a:pt x="3634" y="2433"/>
                    <a:pt x="3653" y="2425"/>
                    <a:pt x="3691" y="2409"/>
                  </a:cubicBezTo>
                  <a:cubicBezTo>
                    <a:pt x="3710" y="2354"/>
                    <a:pt x="3719" y="2327"/>
                    <a:pt x="3738" y="2271"/>
                  </a:cubicBezTo>
                  <a:cubicBezTo>
                    <a:pt x="3758" y="2241"/>
                    <a:pt x="3767" y="2226"/>
                    <a:pt x="3786" y="2195"/>
                  </a:cubicBezTo>
                  <a:cubicBezTo>
                    <a:pt x="3831" y="2202"/>
                    <a:pt x="3854" y="2206"/>
                    <a:pt x="3899" y="2213"/>
                  </a:cubicBezTo>
                  <a:cubicBezTo>
                    <a:pt x="3906" y="2189"/>
                    <a:pt x="3909" y="2177"/>
                    <a:pt x="3917" y="2152"/>
                  </a:cubicBezTo>
                  <a:cubicBezTo>
                    <a:pt x="3900" y="2131"/>
                    <a:pt x="3892" y="2120"/>
                    <a:pt x="3875" y="2098"/>
                  </a:cubicBezTo>
                  <a:cubicBezTo>
                    <a:pt x="3878" y="2073"/>
                    <a:pt x="3879" y="2061"/>
                    <a:pt x="3881" y="2036"/>
                  </a:cubicBezTo>
                  <a:cubicBezTo>
                    <a:pt x="3919" y="2050"/>
                    <a:pt x="3938" y="2057"/>
                    <a:pt x="3976" y="2071"/>
                  </a:cubicBezTo>
                  <a:cubicBezTo>
                    <a:pt x="3957" y="2031"/>
                    <a:pt x="3948" y="2011"/>
                    <a:pt x="3929" y="1972"/>
                  </a:cubicBezTo>
                  <a:cubicBezTo>
                    <a:pt x="3955" y="1962"/>
                    <a:pt x="3968" y="1957"/>
                    <a:pt x="3994" y="1947"/>
                  </a:cubicBezTo>
                  <a:cubicBezTo>
                    <a:pt x="4011" y="1971"/>
                    <a:pt x="4019" y="1983"/>
                    <a:pt x="4036" y="2007"/>
                  </a:cubicBezTo>
                  <a:cubicBezTo>
                    <a:pt x="4043" y="1988"/>
                    <a:pt x="4047" y="1978"/>
                    <a:pt x="4054" y="1959"/>
                  </a:cubicBezTo>
                  <a:cubicBezTo>
                    <a:pt x="4044" y="1910"/>
                    <a:pt x="4040" y="1886"/>
                    <a:pt x="4030" y="1837"/>
                  </a:cubicBezTo>
                  <a:cubicBezTo>
                    <a:pt x="4061" y="1829"/>
                    <a:pt x="4076" y="1826"/>
                    <a:pt x="4107" y="1819"/>
                  </a:cubicBezTo>
                  <a:cubicBezTo>
                    <a:pt x="4129" y="1866"/>
                    <a:pt x="4139" y="1890"/>
                    <a:pt x="4161" y="1938"/>
                  </a:cubicBezTo>
                  <a:cubicBezTo>
                    <a:pt x="4192" y="1908"/>
                    <a:pt x="4207" y="1893"/>
                    <a:pt x="4238" y="1863"/>
                  </a:cubicBezTo>
                  <a:cubicBezTo>
                    <a:pt x="4267" y="1830"/>
                    <a:pt x="4281" y="1814"/>
                    <a:pt x="4310" y="1781"/>
                  </a:cubicBezTo>
                  <a:cubicBezTo>
                    <a:pt x="4315" y="1744"/>
                    <a:pt x="4317" y="1725"/>
                    <a:pt x="4322" y="1687"/>
                  </a:cubicBezTo>
                  <a:cubicBezTo>
                    <a:pt x="4350" y="1677"/>
                    <a:pt x="4365" y="1672"/>
                    <a:pt x="4393" y="1662"/>
                  </a:cubicBezTo>
                  <a:cubicBezTo>
                    <a:pt x="4405" y="1678"/>
                    <a:pt x="4411" y="1686"/>
                    <a:pt x="4423" y="1703"/>
                  </a:cubicBezTo>
                  <a:cubicBezTo>
                    <a:pt x="4449" y="1680"/>
                    <a:pt x="4463" y="1668"/>
                    <a:pt x="4489" y="1645"/>
                  </a:cubicBezTo>
                  <a:cubicBezTo>
                    <a:pt x="4489" y="1645"/>
                    <a:pt x="4477" y="1554"/>
                    <a:pt x="4507" y="1550"/>
                  </a:cubicBezTo>
                  <a:cubicBezTo>
                    <a:pt x="4537" y="1547"/>
                    <a:pt x="4681" y="1470"/>
                    <a:pt x="4681" y="1470"/>
                  </a:cubicBezTo>
                  <a:cubicBezTo>
                    <a:pt x="4686" y="1432"/>
                    <a:pt x="4689" y="1413"/>
                    <a:pt x="4694" y="1375"/>
                  </a:cubicBezTo>
                  <a:cubicBezTo>
                    <a:pt x="4690" y="1342"/>
                    <a:pt x="4687" y="1325"/>
                    <a:pt x="4683" y="1292"/>
                  </a:cubicBezTo>
                  <a:cubicBezTo>
                    <a:pt x="4654" y="1256"/>
                    <a:pt x="4640" y="1239"/>
                    <a:pt x="4612" y="1203"/>
                  </a:cubicBezTo>
                  <a:cubicBezTo>
                    <a:pt x="4607" y="1173"/>
                    <a:pt x="4605" y="1157"/>
                    <a:pt x="4601" y="1126"/>
                  </a:cubicBezTo>
                  <a:cubicBezTo>
                    <a:pt x="4646" y="1085"/>
                    <a:pt x="4668" y="1065"/>
                    <a:pt x="4713" y="1023"/>
                  </a:cubicBezTo>
                  <a:cubicBezTo>
                    <a:pt x="4684" y="965"/>
                    <a:pt x="4669" y="936"/>
                    <a:pt x="4640" y="878"/>
                  </a:cubicBezTo>
                  <a:cubicBezTo>
                    <a:pt x="4571" y="804"/>
                    <a:pt x="4537" y="768"/>
                    <a:pt x="4469" y="694"/>
                  </a:cubicBezTo>
                  <a:cubicBezTo>
                    <a:pt x="4451" y="658"/>
                    <a:pt x="4441" y="639"/>
                    <a:pt x="4423" y="603"/>
                  </a:cubicBezTo>
                  <a:cubicBezTo>
                    <a:pt x="4417" y="684"/>
                    <a:pt x="4414" y="725"/>
                    <a:pt x="4407" y="807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68" name="łosicki"/>
            <p:cNvSpPr>
              <a:spLocks/>
            </p:cNvSpPr>
            <p:nvPr/>
          </p:nvSpPr>
          <p:spPr bwMode="auto">
            <a:xfrm>
              <a:off x="5783596" y="3119125"/>
              <a:ext cx="966179" cy="822797"/>
            </a:xfrm>
            <a:custGeom>
              <a:avLst/>
              <a:gdLst>
                <a:gd name="T0" fmla="*/ 2311 w 3017"/>
                <a:gd name="T1" fmla="*/ 400 h 2564"/>
                <a:gd name="T2" fmla="*/ 2179 w 3017"/>
                <a:gd name="T3" fmla="*/ 342 h 2564"/>
                <a:gd name="T4" fmla="*/ 2086 w 3017"/>
                <a:gd name="T5" fmla="*/ 354 h 2564"/>
                <a:gd name="T6" fmla="*/ 1920 w 3017"/>
                <a:gd name="T7" fmla="*/ 57 h 2564"/>
                <a:gd name="T8" fmla="*/ 1600 w 3017"/>
                <a:gd name="T9" fmla="*/ 157 h 2564"/>
                <a:gd name="T10" fmla="*/ 1415 w 3017"/>
                <a:gd name="T11" fmla="*/ 225 h 2564"/>
                <a:gd name="T12" fmla="*/ 1214 w 3017"/>
                <a:gd name="T13" fmla="*/ 149 h 2564"/>
                <a:gd name="T14" fmla="*/ 1043 w 3017"/>
                <a:gd name="T15" fmla="*/ 124 h 2564"/>
                <a:gd name="T16" fmla="*/ 989 w 3017"/>
                <a:gd name="T17" fmla="*/ 25 h 2564"/>
                <a:gd name="T18" fmla="*/ 860 w 3017"/>
                <a:gd name="T19" fmla="*/ 31 h 2564"/>
                <a:gd name="T20" fmla="*/ 771 w 3017"/>
                <a:gd name="T21" fmla="*/ 123 h 2564"/>
                <a:gd name="T22" fmla="*/ 808 w 3017"/>
                <a:gd name="T23" fmla="*/ 228 h 2564"/>
                <a:gd name="T24" fmla="*/ 844 w 3017"/>
                <a:gd name="T25" fmla="*/ 352 h 2564"/>
                <a:gd name="T26" fmla="*/ 766 w 3017"/>
                <a:gd name="T27" fmla="*/ 450 h 2564"/>
                <a:gd name="T28" fmla="*/ 673 w 3017"/>
                <a:gd name="T29" fmla="*/ 523 h 2564"/>
                <a:gd name="T30" fmla="*/ 507 w 3017"/>
                <a:gd name="T31" fmla="*/ 564 h 2564"/>
                <a:gd name="T32" fmla="*/ 622 w 3017"/>
                <a:gd name="T33" fmla="*/ 645 h 2564"/>
                <a:gd name="T34" fmla="*/ 774 w 3017"/>
                <a:gd name="T35" fmla="*/ 696 h 2564"/>
                <a:gd name="T36" fmla="*/ 771 w 3017"/>
                <a:gd name="T37" fmla="*/ 863 h 2564"/>
                <a:gd name="T38" fmla="*/ 650 w 3017"/>
                <a:gd name="T39" fmla="*/ 929 h 2564"/>
                <a:gd name="T40" fmla="*/ 544 w 3017"/>
                <a:gd name="T41" fmla="*/ 952 h 2564"/>
                <a:gd name="T42" fmla="*/ 495 w 3017"/>
                <a:gd name="T43" fmla="*/ 1203 h 2564"/>
                <a:gd name="T44" fmla="*/ 645 w 3017"/>
                <a:gd name="T45" fmla="*/ 1201 h 2564"/>
                <a:gd name="T46" fmla="*/ 544 w 3017"/>
                <a:gd name="T47" fmla="*/ 1303 h 2564"/>
                <a:gd name="T48" fmla="*/ 313 w 3017"/>
                <a:gd name="T49" fmla="*/ 1304 h 2564"/>
                <a:gd name="T50" fmla="*/ 354 w 3017"/>
                <a:gd name="T51" fmla="*/ 1447 h 2564"/>
                <a:gd name="T52" fmla="*/ 259 w 3017"/>
                <a:gd name="T53" fmla="*/ 1635 h 2564"/>
                <a:gd name="T54" fmla="*/ 242 w 3017"/>
                <a:gd name="T55" fmla="*/ 1862 h 2564"/>
                <a:gd name="T56" fmla="*/ 39 w 3017"/>
                <a:gd name="T57" fmla="*/ 1788 h 2564"/>
                <a:gd name="T58" fmla="*/ 12 w 3017"/>
                <a:gd name="T59" fmla="*/ 1935 h 2564"/>
                <a:gd name="T60" fmla="*/ 8 w 3017"/>
                <a:gd name="T61" fmla="*/ 2070 h 2564"/>
                <a:gd name="T62" fmla="*/ 215 w 3017"/>
                <a:gd name="T63" fmla="*/ 2095 h 2564"/>
                <a:gd name="T64" fmla="*/ 312 w 3017"/>
                <a:gd name="T65" fmla="*/ 2191 h 2564"/>
                <a:gd name="T66" fmla="*/ 608 w 3017"/>
                <a:gd name="T67" fmla="*/ 2320 h 2564"/>
                <a:gd name="T68" fmla="*/ 847 w 3017"/>
                <a:gd name="T69" fmla="*/ 2083 h 2564"/>
                <a:gd name="T70" fmla="*/ 950 w 3017"/>
                <a:gd name="T71" fmla="*/ 2228 h 2564"/>
                <a:gd name="T72" fmla="*/ 1124 w 3017"/>
                <a:gd name="T73" fmla="*/ 2266 h 2564"/>
                <a:gd name="T74" fmla="*/ 1227 w 3017"/>
                <a:gd name="T75" fmla="*/ 2465 h 2564"/>
                <a:gd name="T76" fmla="*/ 1386 w 3017"/>
                <a:gd name="T77" fmla="*/ 2428 h 2564"/>
                <a:gd name="T78" fmla="*/ 1576 w 3017"/>
                <a:gd name="T79" fmla="*/ 2449 h 2564"/>
                <a:gd name="T80" fmla="*/ 1666 w 3017"/>
                <a:gd name="T81" fmla="*/ 2480 h 2564"/>
                <a:gd name="T82" fmla="*/ 1761 w 3017"/>
                <a:gd name="T83" fmla="*/ 2543 h 2564"/>
                <a:gd name="T84" fmla="*/ 1883 w 3017"/>
                <a:gd name="T85" fmla="*/ 2458 h 2564"/>
                <a:gd name="T86" fmla="*/ 1812 w 3017"/>
                <a:gd name="T87" fmla="*/ 2348 h 2564"/>
                <a:gd name="T88" fmla="*/ 1880 w 3017"/>
                <a:gd name="T89" fmla="*/ 2140 h 2564"/>
                <a:gd name="T90" fmla="*/ 1999 w 3017"/>
                <a:gd name="T91" fmla="*/ 2149 h 2564"/>
                <a:gd name="T92" fmla="*/ 2169 w 3017"/>
                <a:gd name="T93" fmla="*/ 2079 h 2564"/>
                <a:gd name="T94" fmla="*/ 2020 w 3017"/>
                <a:gd name="T95" fmla="*/ 1894 h 2564"/>
                <a:gd name="T96" fmla="*/ 2276 w 3017"/>
                <a:gd name="T97" fmla="*/ 1709 h 2564"/>
                <a:gd name="T98" fmla="*/ 2314 w 3017"/>
                <a:gd name="T99" fmla="*/ 1548 h 2564"/>
                <a:gd name="T100" fmla="*/ 2606 w 3017"/>
                <a:gd name="T101" fmla="*/ 1512 h 2564"/>
                <a:gd name="T102" fmla="*/ 2516 w 3017"/>
                <a:gd name="T103" fmla="*/ 1315 h 2564"/>
                <a:gd name="T104" fmla="*/ 2703 w 3017"/>
                <a:gd name="T105" fmla="*/ 993 h 2564"/>
                <a:gd name="T106" fmla="*/ 2780 w 3017"/>
                <a:gd name="T107" fmla="*/ 949 h 2564"/>
                <a:gd name="T108" fmla="*/ 2893 w 3017"/>
                <a:gd name="T109" fmla="*/ 829 h 2564"/>
                <a:gd name="T110" fmla="*/ 2901 w 3017"/>
                <a:gd name="T111" fmla="*/ 706 h 2564"/>
                <a:gd name="T112" fmla="*/ 2868 w 3017"/>
                <a:gd name="T113" fmla="*/ 424 h 2564"/>
                <a:gd name="T114" fmla="*/ 2588 w 3017"/>
                <a:gd name="T115" fmla="*/ 721 h 2564"/>
                <a:gd name="T116" fmla="*/ 2430 w 3017"/>
                <a:gd name="T117" fmla="*/ 636 h 2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17" h="2564">
                  <a:moveTo>
                    <a:pt x="2414" y="515"/>
                  </a:moveTo>
                  <a:cubicBezTo>
                    <a:pt x="2373" y="469"/>
                    <a:pt x="2352" y="446"/>
                    <a:pt x="2311" y="400"/>
                  </a:cubicBezTo>
                  <a:cubicBezTo>
                    <a:pt x="2279" y="397"/>
                    <a:pt x="2263" y="396"/>
                    <a:pt x="2231" y="393"/>
                  </a:cubicBezTo>
                  <a:cubicBezTo>
                    <a:pt x="2210" y="373"/>
                    <a:pt x="2200" y="362"/>
                    <a:pt x="2179" y="342"/>
                  </a:cubicBezTo>
                  <a:cubicBezTo>
                    <a:pt x="2158" y="367"/>
                    <a:pt x="2148" y="380"/>
                    <a:pt x="2127" y="405"/>
                  </a:cubicBezTo>
                  <a:cubicBezTo>
                    <a:pt x="2111" y="385"/>
                    <a:pt x="2103" y="374"/>
                    <a:pt x="2086" y="354"/>
                  </a:cubicBezTo>
                  <a:cubicBezTo>
                    <a:pt x="2083" y="314"/>
                    <a:pt x="2082" y="293"/>
                    <a:pt x="2079" y="253"/>
                  </a:cubicBezTo>
                  <a:cubicBezTo>
                    <a:pt x="2015" y="174"/>
                    <a:pt x="1983" y="135"/>
                    <a:pt x="1920" y="57"/>
                  </a:cubicBezTo>
                  <a:cubicBezTo>
                    <a:pt x="1861" y="47"/>
                    <a:pt x="1832" y="42"/>
                    <a:pt x="1773" y="32"/>
                  </a:cubicBezTo>
                  <a:cubicBezTo>
                    <a:pt x="1703" y="82"/>
                    <a:pt x="1669" y="107"/>
                    <a:pt x="1600" y="157"/>
                  </a:cubicBezTo>
                  <a:cubicBezTo>
                    <a:pt x="1556" y="159"/>
                    <a:pt x="1534" y="160"/>
                    <a:pt x="1490" y="163"/>
                  </a:cubicBezTo>
                  <a:cubicBezTo>
                    <a:pt x="1460" y="187"/>
                    <a:pt x="1445" y="200"/>
                    <a:pt x="1415" y="225"/>
                  </a:cubicBezTo>
                  <a:cubicBezTo>
                    <a:pt x="1367" y="195"/>
                    <a:pt x="1343" y="179"/>
                    <a:pt x="1295" y="149"/>
                  </a:cubicBezTo>
                  <a:cubicBezTo>
                    <a:pt x="1263" y="149"/>
                    <a:pt x="1247" y="149"/>
                    <a:pt x="1214" y="149"/>
                  </a:cubicBezTo>
                  <a:cubicBezTo>
                    <a:pt x="1189" y="119"/>
                    <a:pt x="1177" y="104"/>
                    <a:pt x="1152" y="75"/>
                  </a:cubicBezTo>
                  <a:cubicBezTo>
                    <a:pt x="1108" y="94"/>
                    <a:pt x="1087" y="104"/>
                    <a:pt x="1043" y="124"/>
                  </a:cubicBezTo>
                  <a:cubicBezTo>
                    <a:pt x="1018" y="121"/>
                    <a:pt x="1005" y="120"/>
                    <a:pt x="980" y="118"/>
                  </a:cubicBezTo>
                  <a:cubicBezTo>
                    <a:pt x="984" y="80"/>
                    <a:pt x="985" y="62"/>
                    <a:pt x="989" y="25"/>
                  </a:cubicBezTo>
                  <a:cubicBezTo>
                    <a:pt x="959" y="15"/>
                    <a:pt x="945" y="10"/>
                    <a:pt x="915" y="0"/>
                  </a:cubicBezTo>
                  <a:cubicBezTo>
                    <a:pt x="893" y="12"/>
                    <a:pt x="882" y="19"/>
                    <a:pt x="860" y="31"/>
                  </a:cubicBezTo>
                  <a:cubicBezTo>
                    <a:pt x="859" y="75"/>
                    <a:pt x="858" y="97"/>
                    <a:pt x="856" y="142"/>
                  </a:cubicBezTo>
                  <a:cubicBezTo>
                    <a:pt x="822" y="134"/>
                    <a:pt x="805" y="131"/>
                    <a:pt x="771" y="123"/>
                  </a:cubicBezTo>
                  <a:cubicBezTo>
                    <a:pt x="759" y="155"/>
                    <a:pt x="753" y="171"/>
                    <a:pt x="741" y="203"/>
                  </a:cubicBezTo>
                  <a:cubicBezTo>
                    <a:pt x="768" y="213"/>
                    <a:pt x="781" y="218"/>
                    <a:pt x="808" y="228"/>
                  </a:cubicBezTo>
                  <a:cubicBezTo>
                    <a:pt x="812" y="260"/>
                    <a:pt x="815" y="276"/>
                    <a:pt x="819" y="308"/>
                  </a:cubicBezTo>
                  <a:cubicBezTo>
                    <a:pt x="829" y="326"/>
                    <a:pt x="834" y="334"/>
                    <a:pt x="844" y="352"/>
                  </a:cubicBezTo>
                  <a:cubicBezTo>
                    <a:pt x="838" y="391"/>
                    <a:pt x="835" y="411"/>
                    <a:pt x="829" y="450"/>
                  </a:cubicBezTo>
                  <a:cubicBezTo>
                    <a:pt x="804" y="450"/>
                    <a:pt x="791" y="450"/>
                    <a:pt x="766" y="450"/>
                  </a:cubicBezTo>
                  <a:cubicBezTo>
                    <a:pt x="761" y="474"/>
                    <a:pt x="759" y="487"/>
                    <a:pt x="755" y="511"/>
                  </a:cubicBezTo>
                  <a:cubicBezTo>
                    <a:pt x="722" y="516"/>
                    <a:pt x="706" y="518"/>
                    <a:pt x="673" y="523"/>
                  </a:cubicBezTo>
                  <a:cubicBezTo>
                    <a:pt x="638" y="517"/>
                    <a:pt x="621" y="515"/>
                    <a:pt x="587" y="510"/>
                  </a:cubicBezTo>
                  <a:cubicBezTo>
                    <a:pt x="555" y="531"/>
                    <a:pt x="539" y="542"/>
                    <a:pt x="507" y="564"/>
                  </a:cubicBezTo>
                  <a:cubicBezTo>
                    <a:pt x="519" y="586"/>
                    <a:pt x="525" y="597"/>
                    <a:pt x="537" y="620"/>
                  </a:cubicBezTo>
                  <a:cubicBezTo>
                    <a:pt x="571" y="630"/>
                    <a:pt x="588" y="635"/>
                    <a:pt x="622" y="645"/>
                  </a:cubicBezTo>
                  <a:cubicBezTo>
                    <a:pt x="655" y="668"/>
                    <a:pt x="671" y="679"/>
                    <a:pt x="704" y="702"/>
                  </a:cubicBezTo>
                  <a:cubicBezTo>
                    <a:pt x="732" y="700"/>
                    <a:pt x="746" y="699"/>
                    <a:pt x="774" y="696"/>
                  </a:cubicBezTo>
                  <a:cubicBezTo>
                    <a:pt x="774" y="719"/>
                    <a:pt x="774" y="730"/>
                    <a:pt x="775" y="752"/>
                  </a:cubicBezTo>
                  <a:cubicBezTo>
                    <a:pt x="743" y="789"/>
                    <a:pt x="771" y="863"/>
                    <a:pt x="771" y="863"/>
                  </a:cubicBezTo>
                  <a:cubicBezTo>
                    <a:pt x="757" y="888"/>
                    <a:pt x="751" y="900"/>
                    <a:pt x="737" y="924"/>
                  </a:cubicBezTo>
                  <a:cubicBezTo>
                    <a:pt x="702" y="926"/>
                    <a:pt x="685" y="927"/>
                    <a:pt x="650" y="929"/>
                  </a:cubicBezTo>
                  <a:cubicBezTo>
                    <a:pt x="627" y="958"/>
                    <a:pt x="615" y="973"/>
                    <a:pt x="592" y="1002"/>
                  </a:cubicBezTo>
                  <a:cubicBezTo>
                    <a:pt x="573" y="982"/>
                    <a:pt x="563" y="972"/>
                    <a:pt x="544" y="952"/>
                  </a:cubicBezTo>
                  <a:cubicBezTo>
                    <a:pt x="513" y="969"/>
                    <a:pt x="497" y="977"/>
                    <a:pt x="465" y="994"/>
                  </a:cubicBezTo>
                  <a:cubicBezTo>
                    <a:pt x="477" y="1077"/>
                    <a:pt x="483" y="1119"/>
                    <a:pt x="495" y="1203"/>
                  </a:cubicBezTo>
                  <a:cubicBezTo>
                    <a:pt x="526" y="1192"/>
                    <a:pt x="541" y="1186"/>
                    <a:pt x="572" y="1174"/>
                  </a:cubicBezTo>
                  <a:cubicBezTo>
                    <a:pt x="601" y="1185"/>
                    <a:pt x="616" y="1190"/>
                    <a:pt x="645" y="1201"/>
                  </a:cubicBezTo>
                  <a:cubicBezTo>
                    <a:pt x="643" y="1223"/>
                    <a:pt x="642" y="1234"/>
                    <a:pt x="641" y="1256"/>
                  </a:cubicBezTo>
                  <a:cubicBezTo>
                    <a:pt x="602" y="1275"/>
                    <a:pt x="583" y="1284"/>
                    <a:pt x="544" y="1303"/>
                  </a:cubicBezTo>
                  <a:cubicBezTo>
                    <a:pt x="530" y="1288"/>
                    <a:pt x="522" y="1280"/>
                    <a:pt x="507" y="1265"/>
                  </a:cubicBezTo>
                  <a:cubicBezTo>
                    <a:pt x="430" y="1281"/>
                    <a:pt x="391" y="1289"/>
                    <a:pt x="313" y="1304"/>
                  </a:cubicBezTo>
                  <a:cubicBezTo>
                    <a:pt x="305" y="1348"/>
                    <a:pt x="301" y="1370"/>
                    <a:pt x="293" y="1414"/>
                  </a:cubicBezTo>
                  <a:cubicBezTo>
                    <a:pt x="318" y="1427"/>
                    <a:pt x="330" y="1434"/>
                    <a:pt x="354" y="1447"/>
                  </a:cubicBezTo>
                  <a:cubicBezTo>
                    <a:pt x="346" y="1525"/>
                    <a:pt x="342" y="1564"/>
                    <a:pt x="334" y="1643"/>
                  </a:cubicBezTo>
                  <a:cubicBezTo>
                    <a:pt x="304" y="1640"/>
                    <a:pt x="289" y="1638"/>
                    <a:pt x="259" y="1635"/>
                  </a:cubicBezTo>
                  <a:cubicBezTo>
                    <a:pt x="263" y="1701"/>
                    <a:pt x="266" y="1735"/>
                    <a:pt x="270" y="1801"/>
                  </a:cubicBezTo>
                  <a:cubicBezTo>
                    <a:pt x="259" y="1826"/>
                    <a:pt x="253" y="1838"/>
                    <a:pt x="242" y="1862"/>
                  </a:cubicBezTo>
                  <a:cubicBezTo>
                    <a:pt x="207" y="1841"/>
                    <a:pt x="189" y="1831"/>
                    <a:pt x="154" y="1810"/>
                  </a:cubicBezTo>
                  <a:cubicBezTo>
                    <a:pt x="108" y="1801"/>
                    <a:pt x="85" y="1797"/>
                    <a:pt x="39" y="1788"/>
                  </a:cubicBezTo>
                  <a:cubicBezTo>
                    <a:pt x="23" y="1817"/>
                    <a:pt x="16" y="1832"/>
                    <a:pt x="0" y="1861"/>
                  </a:cubicBezTo>
                  <a:cubicBezTo>
                    <a:pt x="4" y="1890"/>
                    <a:pt x="7" y="1905"/>
                    <a:pt x="12" y="1935"/>
                  </a:cubicBezTo>
                  <a:cubicBezTo>
                    <a:pt x="28" y="1970"/>
                    <a:pt x="36" y="1987"/>
                    <a:pt x="52" y="2022"/>
                  </a:cubicBezTo>
                  <a:cubicBezTo>
                    <a:pt x="35" y="2041"/>
                    <a:pt x="26" y="2051"/>
                    <a:pt x="8" y="2070"/>
                  </a:cubicBezTo>
                  <a:cubicBezTo>
                    <a:pt x="53" y="2096"/>
                    <a:pt x="75" y="2109"/>
                    <a:pt x="120" y="2135"/>
                  </a:cubicBezTo>
                  <a:cubicBezTo>
                    <a:pt x="158" y="2119"/>
                    <a:pt x="177" y="2111"/>
                    <a:pt x="215" y="2095"/>
                  </a:cubicBezTo>
                  <a:cubicBezTo>
                    <a:pt x="260" y="2102"/>
                    <a:pt x="283" y="2105"/>
                    <a:pt x="329" y="2112"/>
                  </a:cubicBezTo>
                  <a:cubicBezTo>
                    <a:pt x="322" y="2144"/>
                    <a:pt x="318" y="2160"/>
                    <a:pt x="312" y="2191"/>
                  </a:cubicBezTo>
                  <a:cubicBezTo>
                    <a:pt x="383" y="2219"/>
                    <a:pt x="419" y="2233"/>
                    <a:pt x="491" y="2260"/>
                  </a:cubicBezTo>
                  <a:cubicBezTo>
                    <a:pt x="538" y="2284"/>
                    <a:pt x="561" y="2296"/>
                    <a:pt x="608" y="2320"/>
                  </a:cubicBezTo>
                  <a:cubicBezTo>
                    <a:pt x="669" y="2263"/>
                    <a:pt x="699" y="2234"/>
                    <a:pt x="760" y="2176"/>
                  </a:cubicBezTo>
                  <a:cubicBezTo>
                    <a:pt x="795" y="2139"/>
                    <a:pt x="812" y="2120"/>
                    <a:pt x="847" y="2083"/>
                  </a:cubicBezTo>
                  <a:cubicBezTo>
                    <a:pt x="856" y="2122"/>
                    <a:pt x="860" y="2141"/>
                    <a:pt x="869" y="2181"/>
                  </a:cubicBezTo>
                  <a:cubicBezTo>
                    <a:pt x="901" y="2199"/>
                    <a:pt x="917" y="2209"/>
                    <a:pt x="950" y="2228"/>
                  </a:cubicBezTo>
                  <a:cubicBezTo>
                    <a:pt x="986" y="2243"/>
                    <a:pt x="1004" y="2251"/>
                    <a:pt x="1040" y="2267"/>
                  </a:cubicBezTo>
                  <a:cubicBezTo>
                    <a:pt x="1074" y="2266"/>
                    <a:pt x="1090" y="2266"/>
                    <a:pt x="1124" y="2266"/>
                  </a:cubicBezTo>
                  <a:cubicBezTo>
                    <a:pt x="1140" y="2300"/>
                    <a:pt x="1147" y="2317"/>
                    <a:pt x="1162" y="2351"/>
                  </a:cubicBezTo>
                  <a:cubicBezTo>
                    <a:pt x="1188" y="2397"/>
                    <a:pt x="1201" y="2420"/>
                    <a:pt x="1227" y="2465"/>
                  </a:cubicBezTo>
                  <a:cubicBezTo>
                    <a:pt x="1261" y="2483"/>
                    <a:pt x="1278" y="2491"/>
                    <a:pt x="1312" y="2509"/>
                  </a:cubicBezTo>
                  <a:cubicBezTo>
                    <a:pt x="1341" y="2476"/>
                    <a:pt x="1356" y="2460"/>
                    <a:pt x="1386" y="2428"/>
                  </a:cubicBezTo>
                  <a:cubicBezTo>
                    <a:pt x="1441" y="2416"/>
                    <a:pt x="1469" y="2410"/>
                    <a:pt x="1524" y="2398"/>
                  </a:cubicBezTo>
                  <a:cubicBezTo>
                    <a:pt x="1545" y="2418"/>
                    <a:pt x="1555" y="2429"/>
                    <a:pt x="1576" y="2449"/>
                  </a:cubicBezTo>
                  <a:cubicBezTo>
                    <a:pt x="1585" y="2482"/>
                    <a:pt x="1589" y="2498"/>
                    <a:pt x="1598" y="2531"/>
                  </a:cubicBezTo>
                  <a:cubicBezTo>
                    <a:pt x="1625" y="2510"/>
                    <a:pt x="1639" y="2500"/>
                    <a:pt x="1666" y="2480"/>
                  </a:cubicBezTo>
                  <a:cubicBezTo>
                    <a:pt x="1677" y="2504"/>
                    <a:pt x="1682" y="2516"/>
                    <a:pt x="1693" y="2539"/>
                  </a:cubicBezTo>
                  <a:cubicBezTo>
                    <a:pt x="1721" y="2541"/>
                    <a:pt x="1734" y="2541"/>
                    <a:pt x="1761" y="2543"/>
                  </a:cubicBezTo>
                  <a:cubicBezTo>
                    <a:pt x="1791" y="2551"/>
                    <a:pt x="1806" y="2555"/>
                    <a:pt x="1835" y="2564"/>
                  </a:cubicBezTo>
                  <a:cubicBezTo>
                    <a:pt x="1854" y="2522"/>
                    <a:pt x="1864" y="2501"/>
                    <a:pt x="1883" y="2458"/>
                  </a:cubicBezTo>
                  <a:cubicBezTo>
                    <a:pt x="1865" y="2443"/>
                    <a:pt x="1856" y="2436"/>
                    <a:pt x="1838" y="2421"/>
                  </a:cubicBezTo>
                  <a:cubicBezTo>
                    <a:pt x="1827" y="2391"/>
                    <a:pt x="1822" y="2377"/>
                    <a:pt x="1812" y="2348"/>
                  </a:cubicBezTo>
                  <a:cubicBezTo>
                    <a:pt x="1809" y="2297"/>
                    <a:pt x="1808" y="2272"/>
                    <a:pt x="1805" y="2222"/>
                  </a:cubicBezTo>
                  <a:cubicBezTo>
                    <a:pt x="1835" y="2189"/>
                    <a:pt x="1850" y="2173"/>
                    <a:pt x="1880" y="2140"/>
                  </a:cubicBezTo>
                  <a:cubicBezTo>
                    <a:pt x="1908" y="2152"/>
                    <a:pt x="1921" y="2158"/>
                    <a:pt x="1949" y="2170"/>
                  </a:cubicBezTo>
                  <a:cubicBezTo>
                    <a:pt x="1969" y="2161"/>
                    <a:pt x="1979" y="2157"/>
                    <a:pt x="1999" y="2149"/>
                  </a:cubicBezTo>
                  <a:cubicBezTo>
                    <a:pt x="2034" y="2174"/>
                    <a:pt x="2051" y="2186"/>
                    <a:pt x="2086" y="2211"/>
                  </a:cubicBezTo>
                  <a:cubicBezTo>
                    <a:pt x="2119" y="2158"/>
                    <a:pt x="2135" y="2132"/>
                    <a:pt x="2169" y="2079"/>
                  </a:cubicBezTo>
                  <a:cubicBezTo>
                    <a:pt x="2137" y="2055"/>
                    <a:pt x="2121" y="2042"/>
                    <a:pt x="2090" y="2018"/>
                  </a:cubicBezTo>
                  <a:cubicBezTo>
                    <a:pt x="2062" y="1968"/>
                    <a:pt x="2048" y="1944"/>
                    <a:pt x="2020" y="1894"/>
                  </a:cubicBezTo>
                  <a:cubicBezTo>
                    <a:pt x="2050" y="1854"/>
                    <a:pt x="2066" y="1834"/>
                    <a:pt x="2096" y="1793"/>
                  </a:cubicBezTo>
                  <a:cubicBezTo>
                    <a:pt x="2168" y="1760"/>
                    <a:pt x="2204" y="1743"/>
                    <a:pt x="2276" y="1709"/>
                  </a:cubicBezTo>
                  <a:cubicBezTo>
                    <a:pt x="2264" y="1662"/>
                    <a:pt x="2258" y="1639"/>
                    <a:pt x="2246" y="1591"/>
                  </a:cubicBezTo>
                  <a:cubicBezTo>
                    <a:pt x="2273" y="1574"/>
                    <a:pt x="2287" y="1566"/>
                    <a:pt x="2314" y="1548"/>
                  </a:cubicBezTo>
                  <a:cubicBezTo>
                    <a:pt x="2393" y="1545"/>
                    <a:pt x="2432" y="1544"/>
                    <a:pt x="2511" y="1541"/>
                  </a:cubicBezTo>
                  <a:cubicBezTo>
                    <a:pt x="2549" y="1529"/>
                    <a:pt x="2568" y="1523"/>
                    <a:pt x="2606" y="1512"/>
                  </a:cubicBezTo>
                  <a:cubicBezTo>
                    <a:pt x="2581" y="1484"/>
                    <a:pt x="2569" y="1470"/>
                    <a:pt x="2544" y="1442"/>
                  </a:cubicBezTo>
                  <a:cubicBezTo>
                    <a:pt x="2533" y="1391"/>
                    <a:pt x="2527" y="1366"/>
                    <a:pt x="2516" y="1315"/>
                  </a:cubicBezTo>
                  <a:cubicBezTo>
                    <a:pt x="2525" y="1254"/>
                    <a:pt x="2529" y="1223"/>
                    <a:pt x="2538" y="1162"/>
                  </a:cubicBezTo>
                  <a:cubicBezTo>
                    <a:pt x="2604" y="1094"/>
                    <a:pt x="2637" y="1061"/>
                    <a:pt x="2703" y="993"/>
                  </a:cubicBezTo>
                  <a:cubicBezTo>
                    <a:pt x="2732" y="997"/>
                    <a:pt x="2746" y="999"/>
                    <a:pt x="2775" y="1004"/>
                  </a:cubicBezTo>
                  <a:cubicBezTo>
                    <a:pt x="2777" y="982"/>
                    <a:pt x="2778" y="971"/>
                    <a:pt x="2780" y="949"/>
                  </a:cubicBezTo>
                  <a:cubicBezTo>
                    <a:pt x="2813" y="892"/>
                    <a:pt x="2829" y="863"/>
                    <a:pt x="2863" y="806"/>
                  </a:cubicBezTo>
                  <a:cubicBezTo>
                    <a:pt x="2875" y="815"/>
                    <a:pt x="2880" y="819"/>
                    <a:pt x="2893" y="829"/>
                  </a:cubicBezTo>
                  <a:cubicBezTo>
                    <a:pt x="2914" y="802"/>
                    <a:pt x="2926" y="788"/>
                    <a:pt x="2948" y="761"/>
                  </a:cubicBezTo>
                  <a:cubicBezTo>
                    <a:pt x="2929" y="739"/>
                    <a:pt x="2919" y="728"/>
                    <a:pt x="2901" y="706"/>
                  </a:cubicBezTo>
                  <a:cubicBezTo>
                    <a:pt x="2947" y="637"/>
                    <a:pt x="2970" y="603"/>
                    <a:pt x="3017" y="533"/>
                  </a:cubicBezTo>
                  <a:cubicBezTo>
                    <a:pt x="2958" y="489"/>
                    <a:pt x="2928" y="467"/>
                    <a:pt x="2868" y="424"/>
                  </a:cubicBezTo>
                  <a:cubicBezTo>
                    <a:pt x="2868" y="424"/>
                    <a:pt x="2820" y="449"/>
                    <a:pt x="2765" y="487"/>
                  </a:cubicBezTo>
                  <a:cubicBezTo>
                    <a:pt x="2710" y="525"/>
                    <a:pt x="2588" y="721"/>
                    <a:pt x="2588" y="721"/>
                  </a:cubicBezTo>
                  <a:cubicBezTo>
                    <a:pt x="2537" y="726"/>
                    <a:pt x="2512" y="728"/>
                    <a:pt x="2461" y="732"/>
                  </a:cubicBezTo>
                  <a:cubicBezTo>
                    <a:pt x="2449" y="694"/>
                    <a:pt x="2443" y="675"/>
                    <a:pt x="2430" y="636"/>
                  </a:cubicBezTo>
                  <a:cubicBezTo>
                    <a:pt x="2424" y="588"/>
                    <a:pt x="2420" y="564"/>
                    <a:pt x="2414" y="515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69" name="siedlecki"/>
            <p:cNvSpPr>
              <a:spLocks/>
            </p:cNvSpPr>
            <p:nvPr/>
          </p:nvSpPr>
          <p:spPr bwMode="auto">
            <a:xfrm>
              <a:off x="4610064" y="3083831"/>
              <a:ext cx="1444857" cy="1118386"/>
            </a:xfrm>
            <a:custGeom>
              <a:avLst/>
              <a:gdLst>
                <a:gd name="T0" fmla="*/ 4311 w 4505"/>
                <a:gd name="T1" fmla="*/ 1039 h 3488"/>
                <a:gd name="T2" fmla="*/ 4435 w 4505"/>
                <a:gd name="T3" fmla="*/ 806 h 3488"/>
                <a:gd name="T4" fmla="*/ 4168 w 4505"/>
                <a:gd name="T5" fmla="*/ 674 h 3488"/>
                <a:gd name="T6" fmla="*/ 4427 w 4505"/>
                <a:gd name="T7" fmla="*/ 560 h 3488"/>
                <a:gd name="T8" fmla="*/ 4469 w 4505"/>
                <a:gd name="T9" fmla="*/ 338 h 3488"/>
                <a:gd name="T10" fmla="*/ 4351 w 4505"/>
                <a:gd name="T11" fmla="*/ 159 h 3488"/>
                <a:gd name="T12" fmla="*/ 4083 w 4505"/>
                <a:gd name="T13" fmla="*/ 91 h 3488"/>
                <a:gd name="T14" fmla="*/ 3851 w 4505"/>
                <a:gd name="T15" fmla="*/ 67 h 3488"/>
                <a:gd name="T16" fmla="*/ 3616 w 4505"/>
                <a:gd name="T17" fmla="*/ 0 h 3488"/>
                <a:gd name="T18" fmla="*/ 3480 w 4505"/>
                <a:gd name="T19" fmla="*/ 224 h 3488"/>
                <a:gd name="T20" fmla="*/ 3602 w 4505"/>
                <a:gd name="T21" fmla="*/ 462 h 3488"/>
                <a:gd name="T22" fmla="*/ 3280 w 4505"/>
                <a:gd name="T23" fmla="*/ 738 h 3488"/>
                <a:gd name="T24" fmla="*/ 2896 w 4505"/>
                <a:gd name="T25" fmla="*/ 800 h 3488"/>
                <a:gd name="T26" fmla="*/ 2645 w 4505"/>
                <a:gd name="T27" fmla="*/ 738 h 3488"/>
                <a:gd name="T28" fmla="*/ 2376 w 4505"/>
                <a:gd name="T29" fmla="*/ 897 h 3488"/>
                <a:gd name="T30" fmla="*/ 2153 w 4505"/>
                <a:gd name="T31" fmla="*/ 811 h 3488"/>
                <a:gd name="T32" fmla="*/ 1927 w 4505"/>
                <a:gd name="T33" fmla="*/ 922 h 3488"/>
                <a:gd name="T34" fmla="*/ 1753 w 4505"/>
                <a:gd name="T35" fmla="*/ 985 h 3488"/>
                <a:gd name="T36" fmla="*/ 1451 w 4505"/>
                <a:gd name="T37" fmla="*/ 834 h 3488"/>
                <a:gd name="T38" fmla="*/ 1109 w 4505"/>
                <a:gd name="T39" fmla="*/ 684 h 3488"/>
                <a:gd name="T40" fmla="*/ 1062 w 4505"/>
                <a:gd name="T41" fmla="*/ 1014 h 3488"/>
                <a:gd name="T42" fmla="*/ 973 w 4505"/>
                <a:gd name="T43" fmla="*/ 1315 h 3488"/>
                <a:gd name="T44" fmla="*/ 1105 w 4505"/>
                <a:gd name="T45" fmla="*/ 1583 h 3488"/>
                <a:gd name="T46" fmla="*/ 998 w 4505"/>
                <a:gd name="T47" fmla="*/ 1724 h 3488"/>
                <a:gd name="T48" fmla="*/ 633 w 4505"/>
                <a:gd name="T49" fmla="*/ 1666 h 3488"/>
                <a:gd name="T50" fmla="*/ 370 w 4505"/>
                <a:gd name="T51" fmla="*/ 1747 h 3488"/>
                <a:gd name="T52" fmla="*/ 254 w 4505"/>
                <a:gd name="T53" fmla="*/ 2001 h 3488"/>
                <a:gd name="T54" fmla="*/ 392 w 4505"/>
                <a:gd name="T55" fmla="*/ 2246 h 3488"/>
                <a:gd name="T56" fmla="*/ 522 w 4505"/>
                <a:gd name="T57" fmla="*/ 2661 h 3488"/>
                <a:gd name="T58" fmla="*/ 61 w 4505"/>
                <a:gd name="T59" fmla="*/ 3047 h 3488"/>
                <a:gd name="T60" fmla="*/ 91 w 4505"/>
                <a:gd name="T61" fmla="*/ 3392 h 3488"/>
                <a:gd name="T62" fmla="*/ 281 w 4505"/>
                <a:gd name="T63" fmla="*/ 3439 h 3488"/>
                <a:gd name="T64" fmla="*/ 474 w 4505"/>
                <a:gd name="T65" fmla="*/ 3300 h 3488"/>
                <a:gd name="T66" fmla="*/ 781 w 4505"/>
                <a:gd name="T67" fmla="*/ 3151 h 3488"/>
                <a:gd name="T68" fmla="*/ 903 w 4505"/>
                <a:gd name="T69" fmla="*/ 3068 h 3488"/>
                <a:gd name="T70" fmla="*/ 1272 w 4505"/>
                <a:gd name="T71" fmla="*/ 3183 h 3488"/>
                <a:gd name="T72" fmla="*/ 1587 w 4505"/>
                <a:gd name="T73" fmla="*/ 2964 h 3488"/>
                <a:gd name="T74" fmla="*/ 2295 w 4505"/>
                <a:gd name="T75" fmla="*/ 3068 h 3488"/>
                <a:gd name="T76" fmla="*/ 2545 w 4505"/>
                <a:gd name="T77" fmla="*/ 2999 h 3488"/>
                <a:gd name="T78" fmla="*/ 2740 w 4505"/>
                <a:gd name="T79" fmla="*/ 3188 h 3488"/>
                <a:gd name="T80" fmla="*/ 3173 w 4505"/>
                <a:gd name="T81" fmla="*/ 2949 h 3488"/>
                <a:gd name="T82" fmla="*/ 3310 w 4505"/>
                <a:gd name="T83" fmla="*/ 2720 h 3488"/>
                <a:gd name="T84" fmla="*/ 3572 w 4505"/>
                <a:gd name="T85" fmla="*/ 2717 h 3488"/>
                <a:gd name="T86" fmla="*/ 4019 w 4505"/>
                <a:gd name="T87" fmla="*/ 2850 h 3488"/>
                <a:gd name="T88" fmla="*/ 4112 w 4505"/>
                <a:gd name="T89" fmla="*/ 3136 h 3488"/>
                <a:gd name="T90" fmla="*/ 4330 w 4505"/>
                <a:gd name="T91" fmla="*/ 2794 h 3488"/>
                <a:gd name="T92" fmla="*/ 4269 w 4505"/>
                <a:gd name="T93" fmla="*/ 2430 h 3488"/>
                <a:gd name="T94" fmla="*/ 3876 w 4505"/>
                <a:gd name="T95" fmla="*/ 2205 h 3488"/>
                <a:gd name="T96" fmla="*/ 3673 w 4505"/>
                <a:gd name="T97" fmla="*/ 2045 h 3488"/>
                <a:gd name="T98" fmla="*/ 3903 w 4505"/>
                <a:gd name="T99" fmla="*/ 1972 h 3488"/>
                <a:gd name="T100" fmla="*/ 4015 w 4505"/>
                <a:gd name="T101" fmla="*/ 1557 h 3488"/>
                <a:gd name="T102" fmla="*/ 4205 w 4505"/>
                <a:gd name="T103" fmla="*/ 1413 h 3488"/>
                <a:gd name="T104" fmla="*/ 4156 w 4505"/>
                <a:gd name="T105" fmla="*/ 1313 h 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05" h="3488">
                  <a:moveTo>
                    <a:pt x="4126" y="1104"/>
                  </a:moveTo>
                  <a:cubicBezTo>
                    <a:pt x="4158" y="1087"/>
                    <a:pt x="4174" y="1079"/>
                    <a:pt x="4205" y="1062"/>
                  </a:cubicBezTo>
                  <a:cubicBezTo>
                    <a:pt x="4224" y="1082"/>
                    <a:pt x="4234" y="1092"/>
                    <a:pt x="4253" y="1112"/>
                  </a:cubicBezTo>
                  <a:cubicBezTo>
                    <a:pt x="4276" y="1083"/>
                    <a:pt x="4288" y="1068"/>
                    <a:pt x="4311" y="1039"/>
                  </a:cubicBezTo>
                  <a:cubicBezTo>
                    <a:pt x="4346" y="1037"/>
                    <a:pt x="4363" y="1036"/>
                    <a:pt x="4398" y="1034"/>
                  </a:cubicBezTo>
                  <a:cubicBezTo>
                    <a:pt x="4412" y="1010"/>
                    <a:pt x="4418" y="998"/>
                    <a:pt x="4432" y="973"/>
                  </a:cubicBezTo>
                  <a:cubicBezTo>
                    <a:pt x="4432" y="973"/>
                    <a:pt x="4404" y="899"/>
                    <a:pt x="4436" y="862"/>
                  </a:cubicBezTo>
                  <a:cubicBezTo>
                    <a:pt x="4435" y="840"/>
                    <a:pt x="4435" y="829"/>
                    <a:pt x="4435" y="806"/>
                  </a:cubicBezTo>
                  <a:cubicBezTo>
                    <a:pt x="4407" y="809"/>
                    <a:pt x="4393" y="810"/>
                    <a:pt x="4365" y="812"/>
                  </a:cubicBezTo>
                  <a:cubicBezTo>
                    <a:pt x="4332" y="789"/>
                    <a:pt x="4316" y="778"/>
                    <a:pt x="4283" y="755"/>
                  </a:cubicBezTo>
                  <a:cubicBezTo>
                    <a:pt x="4249" y="745"/>
                    <a:pt x="4232" y="740"/>
                    <a:pt x="4198" y="730"/>
                  </a:cubicBezTo>
                  <a:cubicBezTo>
                    <a:pt x="4186" y="707"/>
                    <a:pt x="4180" y="696"/>
                    <a:pt x="4168" y="674"/>
                  </a:cubicBezTo>
                  <a:cubicBezTo>
                    <a:pt x="4200" y="652"/>
                    <a:pt x="4216" y="641"/>
                    <a:pt x="4248" y="620"/>
                  </a:cubicBezTo>
                  <a:cubicBezTo>
                    <a:pt x="4282" y="625"/>
                    <a:pt x="4299" y="627"/>
                    <a:pt x="4334" y="633"/>
                  </a:cubicBezTo>
                  <a:cubicBezTo>
                    <a:pt x="4367" y="628"/>
                    <a:pt x="4383" y="626"/>
                    <a:pt x="4416" y="621"/>
                  </a:cubicBezTo>
                  <a:cubicBezTo>
                    <a:pt x="4420" y="597"/>
                    <a:pt x="4422" y="584"/>
                    <a:pt x="4427" y="560"/>
                  </a:cubicBezTo>
                  <a:cubicBezTo>
                    <a:pt x="4452" y="560"/>
                    <a:pt x="4465" y="560"/>
                    <a:pt x="4490" y="560"/>
                  </a:cubicBezTo>
                  <a:cubicBezTo>
                    <a:pt x="4496" y="521"/>
                    <a:pt x="4499" y="501"/>
                    <a:pt x="4505" y="462"/>
                  </a:cubicBezTo>
                  <a:cubicBezTo>
                    <a:pt x="4495" y="444"/>
                    <a:pt x="4490" y="436"/>
                    <a:pt x="4480" y="418"/>
                  </a:cubicBezTo>
                  <a:cubicBezTo>
                    <a:pt x="4476" y="386"/>
                    <a:pt x="4473" y="370"/>
                    <a:pt x="4469" y="338"/>
                  </a:cubicBezTo>
                  <a:cubicBezTo>
                    <a:pt x="4442" y="328"/>
                    <a:pt x="4429" y="323"/>
                    <a:pt x="4402" y="313"/>
                  </a:cubicBezTo>
                  <a:cubicBezTo>
                    <a:pt x="4414" y="281"/>
                    <a:pt x="4420" y="265"/>
                    <a:pt x="4432" y="233"/>
                  </a:cubicBezTo>
                  <a:cubicBezTo>
                    <a:pt x="4430" y="201"/>
                    <a:pt x="4429" y="185"/>
                    <a:pt x="4427" y="153"/>
                  </a:cubicBezTo>
                  <a:cubicBezTo>
                    <a:pt x="4397" y="156"/>
                    <a:pt x="4382" y="157"/>
                    <a:pt x="4351" y="159"/>
                  </a:cubicBezTo>
                  <a:cubicBezTo>
                    <a:pt x="4349" y="130"/>
                    <a:pt x="4348" y="115"/>
                    <a:pt x="4346" y="85"/>
                  </a:cubicBezTo>
                  <a:cubicBezTo>
                    <a:pt x="4293" y="85"/>
                    <a:pt x="4266" y="85"/>
                    <a:pt x="4212" y="85"/>
                  </a:cubicBezTo>
                  <a:cubicBezTo>
                    <a:pt x="4185" y="110"/>
                    <a:pt x="4171" y="122"/>
                    <a:pt x="4143" y="147"/>
                  </a:cubicBezTo>
                  <a:cubicBezTo>
                    <a:pt x="4119" y="124"/>
                    <a:pt x="4107" y="113"/>
                    <a:pt x="4083" y="91"/>
                  </a:cubicBezTo>
                  <a:cubicBezTo>
                    <a:pt x="4057" y="104"/>
                    <a:pt x="4043" y="110"/>
                    <a:pt x="4017" y="122"/>
                  </a:cubicBezTo>
                  <a:cubicBezTo>
                    <a:pt x="3989" y="112"/>
                    <a:pt x="3976" y="107"/>
                    <a:pt x="3948" y="97"/>
                  </a:cubicBezTo>
                  <a:cubicBezTo>
                    <a:pt x="3930" y="127"/>
                    <a:pt x="3920" y="141"/>
                    <a:pt x="3901" y="171"/>
                  </a:cubicBezTo>
                  <a:cubicBezTo>
                    <a:pt x="3881" y="129"/>
                    <a:pt x="3871" y="108"/>
                    <a:pt x="3851" y="67"/>
                  </a:cubicBezTo>
                  <a:lnTo>
                    <a:pt x="3804" y="67"/>
                  </a:lnTo>
                  <a:cubicBezTo>
                    <a:pt x="3774" y="89"/>
                    <a:pt x="3759" y="100"/>
                    <a:pt x="3729" y="122"/>
                  </a:cubicBezTo>
                  <a:cubicBezTo>
                    <a:pt x="3717" y="78"/>
                    <a:pt x="3710" y="56"/>
                    <a:pt x="3697" y="12"/>
                  </a:cubicBezTo>
                  <a:cubicBezTo>
                    <a:pt x="3665" y="7"/>
                    <a:pt x="3649" y="5"/>
                    <a:pt x="3616" y="0"/>
                  </a:cubicBezTo>
                  <a:cubicBezTo>
                    <a:pt x="3626" y="56"/>
                    <a:pt x="3630" y="84"/>
                    <a:pt x="3640" y="140"/>
                  </a:cubicBezTo>
                  <a:cubicBezTo>
                    <a:pt x="3611" y="147"/>
                    <a:pt x="3597" y="151"/>
                    <a:pt x="3568" y="158"/>
                  </a:cubicBezTo>
                  <a:cubicBezTo>
                    <a:pt x="3520" y="165"/>
                    <a:pt x="3496" y="169"/>
                    <a:pt x="3448" y="176"/>
                  </a:cubicBezTo>
                  <a:cubicBezTo>
                    <a:pt x="3461" y="195"/>
                    <a:pt x="3467" y="205"/>
                    <a:pt x="3480" y="224"/>
                  </a:cubicBezTo>
                  <a:cubicBezTo>
                    <a:pt x="3498" y="234"/>
                    <a:pt x="3507" y="239"/>
                    <a:pt x="3525" y="249"/>
                  </a:cubicBezTo>
                  <a:cubicBezTo>
                    <a:pt x="3532" y="280"/>
                    <a:pt x="3535" y="296"/>
                    <a:pt x="3542" y="328"/>
                  </a:cubicBezTo>
                  <a:cubicBezTo>
                    <a:pt x="3568" y="328"/>
                    <a:pt x="3581" y="328"/>
                    <a:pt x="3607" y="328"/>
                  </a:cubicBezTo>
                  <a:cubicBezTo>
                    <a:pt x="3605" y="381"/>
                    <a:pt x="3604" y="408"/>
                    <a:pt x="3602" y="462"/>
                  </a:cubicBezTo>
                  <a:cubicBezTo>
                    <a:pt x="3544" y="452"/>
                    <a:pt x="3515" y="446"/>
                    <a:pt x="3457" y="436"/>
                  </a:cubicBezTo>
                  <a:cubicBezTo>
                    <a:pt x="3421" y="494"/>
                    <a:pt x="3404" y="523"/>
                    <a:pt x="3369" y="581"/>
                  </a:cubicBezTo>
                  <a:cubicBezTo>
                    <a:pt x="3368" y="615"/>
                    <a:pt x="3368" y="632"/>
                    <a:pt x="3368" y="666"/>
                  </a:cubicBezTo>
                  <a:cubicBezTo>
                    <a:pt x="3333" y="695"/>
                    <a:pt x="3315" y="709"/>
                    <a:pt x="3280" y="738"/>
                  </a:cubicBezTo>
                  <a:cubicBezTo>
                    <a:pt x="3247" y="730"/>
                    <a:pt x="3231" y="727"/>
                    <a:pt x="3199" y="719"/>
                  </a:cubicBezTo>
                  <a:cubicBezTo>
                    <a:pt x="3160" y="728"/>
                    <a:pt x="3141" y="733"/>
                    <a:pt x="3102" y="742"/>
                  </a:cubicBezTo>
                  <a:cubicBezTo>
                    <a:pt x="3061" y="751"/>
                    <a:pt x="3041" y="756"/>
                    <a:pt x="3000" y="765"/>
                  </a:cubicBezTo>
                  <a:cubicBezTo>
                    <a:pt x="2959" y="779"/>
                    <a:pt x="2938" y="786"/>
                    <a:pt x="2896" y="800"/>
                  </a:cubicBezTo>
                  <a:cubicBezTo>
                    <a:pt x="2876" y="783"/>
                    <a:pt x="2866" y="775"/>
                    <a:pt x="2846" y="758"/>
                  </a:cubicBezTo>
                  <a:cubicBezTo>
                    <a:pt x="2797" y="771"/>
                    <a:pt x="2773" y="778"/>
                    <a:pt x="2724" y="792"/>
                  </a:cubicBezTo>
                  <a:cubicBezTo>
                    <a:pt x="2724" y="771"/>
                    <a:pt x="2723" y="760"/>
                    <a:pt x="2723" y="738"/>
                  </a:cubicBezTo>
                  <a:lnTo>
                    <a:pt x="2645" y="738"/>
                  </a:lnTo>
                  <a:cubicBezTo>
                    <a:pt x="2634" y="761"/>
                    <a:pt x="2628" y="773"/>
                    <a:pt x="2617" y="797"/>
                  </a:cubicBezTo>
                  <a:cubicBezTo>
                    <a:pt x="2621" y="833"/>
                    <a:pt x="2623" y="851"/>
                    <a:pt x="2628" y="887"/>
                  </a:cubicBezTo>
                  <a:cubicBezTo>
                    <a:pt x="2558" y="899"/>
                    <a:pt x="2523" y="904"/>
                    <a:pt x="2452" y="915"/>
                  </a:cubicBezTo>
                  <a:cubicBezTo>
                    <a:pt x="2422" y="908"/>
                    <a:pt x="2407" y="904"/>
                    <a:pt x="2376" y="897"/>
                  </a:cubicBezTo>
                  <a:cubicBezTo>
                    <a:pt x="2334" y="906"/>
                    <a:pt x="2314" y="910"/>
                    <a:pt x="2272" y="919"/>
                  </a:cubicBezTo>
                  <a:cubicBezTo>
                    <a:pt x="2275" y="883"/>
                    <a:pt x="2276" y="866"/>
                    <a:pt x="2279" y="830"/>
                  </a:cubicBezTo>
                  <a:cubicBezTo>
                    <a:pt x="2261" y="839"/>
                    <a:pt x="2252" y="844"/>
                    <a:pt x="2235" y="853"/>
                  </a:cubicBezTo>
                  <a:cubicBezTo>
                    <a:pt x="2202" y="836"/>
                    <a:pt x="2186" y="828"/>
                    <a:pt x="2153" y="811"/>
                  </a:cubicBezTo>
                  <a:cubicBezTo>
                    <a:pt x="2135" y="832"/>
                    <a:pt x="2126" y="843"/>
                    <a:pt x="2107" y="864"/>
                  </a:cubicBezTo>
                  <a:cubicBezTo>
                    <a:pt x="2076" y="866"/>
                    <a:pt x="2060" y="867"/>
                    <a:pt x="2028" y="869"/>
                  </a:cubicBezTo>
                  <a:cubicBezTo>
                    <a:pt x="2026" y="902"/>
                    <a:pt x="2025" y="919"/>
                    <a:pt x="2022" y="952"/>
                  </a:cubicBezTo>
                  <a:cubicBezTo>
                    <a:pt x="1984" y="940"/>
                    <a:pt x="1965" y="934"/>
                    <a:pt x="1927" y="922"/>
                  </a:cubicBezTo>
                  <a:cubicBezTo>
                    <a:pt x="1902" y="938"/>
                    <a:pt x="1889" y="946"/>
                    <a:pt x="1864" y="963"/>
                  </a:cubicBezTo>
                  <a:cubicBezTo>
                    <a:pt x="1863" y="1003"/>
                    <a:pt x="1863" y="1023"/>
                    <a:pt x="1863" y="1064"/>
                  </a:cubicBezTo>
                  <a:cubicBezTo>
                    <a:pt x="1832" y="1054"/>
                    <a:pt x="1817" y="1049"/>
                    <a:pt x="1786" y="1039"/>
                  </a:cubicBezTo>
                  <a:cubicBezTo>
                    <a:pt x="1772" y="1017"/>
                    <a:pt x="1766" y="1007"/>
                    <a:pt x="1753" y="985"/>
                  </a:cubicBezTo>
                  <a:cubicBezTo>
                    <a:pt x="1702" y="973"/>
                    <a:pt x="1677" y="966"/>
                    <a:pt x="1627" y="954"/>
                  </a:cubicBezTo>
                  <a:cubicBezTo>
                    <a:pt x="1630" y="911"/>
                    <a:pt x="1631" y="890"/>
                    <a:pt x="1634" y="847"/>
                  </a:cubicBezTo>
                  <a:cubicBezTo>
                    <a:pt x="1610" y="845"/>
                    <a:pt x="1598" y="843"/>
                    <a:pt x="1573" y="841"/>
                  </a:cubicBezTo>
                  <a:cubicBezTo>
                    <a:pt x="1524" y="838"/>
                    <a:pt x="1500" y="837"/>
                    <a:pt x="1451" y="834"/>
                  </a:cubicBezTo>
                  <a:cubicBezTo>
                    <a:pt x="1413" y="845"/>
                    <a:pt x="1394" y="851"/>
                    <a:pt x="1356" y="863"/>
                  </a:cubicBezTo>
                  <a:cubicBezTo>
                    <a:pt x="1331" y="841"/>
                    <a:pt x="1318" y="830"/>
                    <a:pt x="1292" y="809"/>
                  </a:cubicBezTo>
                  <a:cubicBezTo>
                    <a:pt x="1261" y="764"/>
                    <a:pt x="1245" y="741"/>
                    <a:pt x="1213" y="696"/>
                  </a:cubicBezTo>
                  <a:cubicBezTo>
                    <a:pt x="1172" y="691"/>
                    <a:pt x="1151" y="689"/>
                    <a:pt x="1109" y="684"/>
                  </a:cubicBezTo>
                  <a:cubicBezTo>
                    <a:pt x="1138" y="726"/>
                    <a:pt x="1153" y="748"/>
                    <a:pt x="1182" y="790"/>
                  </a:cubicBezTo>
                  <a:cubicBezTo>
                    <a:pt x="1197" y="826"/>
                    <a:pt x="1205" y="844"/>
                    <a:pt x="1219" y="879"/>
                  </a:cubicBezTo>
                  <a:cubicBezTo>
                    <a:pt x="1171" y="895"/>
                    <a:pt x="1147" y="904"/>
                    <a:pt x="1099" y="920"/>
                  </a:cubicBezTo>
                  <a:cubicBezTo>
                    <a:pt x="1084" y="957"/>
                    <a:pt x="1076" y="976"/>
                    <a:pt x="1062" y="1014"/>
                  </a:cubicBezTo>
                  <a:cubicBezTo>
                    <a:pt x="1014" y="1018"/>
                    <a:pt x="990" y="1020"/>
                    <a:pt x="943" y="1025"/>
                  </a:cubicBezTo>
                  <a:cubicBezTo>
                    <a:pt x="949" y="1074"/>
                    <a:pt x="953" y="1099"/>
                    <a:pt x="959" y="1149"/>
                  </a:cubicBezTo>
                  <a:cubicBezTo>
                    <a:pt x="991" y="1201"/>
                    <a:pt x="1006" y="1227"/>
                    <a:pt x="1038" y="1280"/>
                  </a:cubicBezTo>
                  <a:cubicBezTo>
                    <a:pt x="1012" y="1294"/>
                    <a:pt x="999" y="1301"/>
                    <a:pt x="973" y="1315"/>
                  </a:cubicBezTo>
                  <a:cubicBezTo>
                    <a:pt x="999" y="1336"/>
                    <a:pt x="1012" y="1347"/>
                    <a:pt x="1038" y="1369"/>
                  </a:cubicBezTo>
                  <a:cubicBezTo>
                    <a:pt x="1045" y="1388"/>
                    <a:pt x="1048" y="1397"/>
                    <a:pt x="1054" y="1416"/>
                  </a:cubicBezTo>
                  <a:cubicBezTo>
                    <a:pt x="1091" y="1426"/>
                    <a:pt x="1109" y="1431"/>
                    <a:pt x="1145" y="1441"/>
                  </a:cubicBezTo>
                  <a:cubicBezTo>
                    <a:pt x="1129" y="1498"/>
                    <a:pt x="1121" y="1526"/>
                    <a:pt x="1105" y="1583"/>
                  </a:cubicBezTo>
                  <a:cubicBezTo>
                    <a:pt x="1065" y="1564"/>
                    <a:pt x="1044" y="1554"/>
                    <a:pt x="1003" y="1534"/>
                  </a:cubicBezTo>
                  <a:cubicBezTo>
                    <a:pt x="989" y="1568"/>
                    <a:pt x="981" y="1584"/>
                    <a:pt x="967" y="1617"/>
                  </a:cubicBezTo>
                  <a:cubicBezTo>
                    <a:pt x="988" y="1634"/>
                    <a:pt x="999" y="1642"/>
                    <a:pt x="1020" y="1659"/>
                  </a:cubicBezTo>
                  <a:cubicBezTo>
                    <a:pt x="1011" y="1685"/>
                    <a:pt x="1007" y="1698"/>
                    <a:pt x="998" y="1724"/>
                  </a:cubicBezTo>
                  <a:cubicBezTo>
                    <a:pt x="948" y="1717"/>
                    <a:pt x="924" y="1713"/>
                    <a:pt x="874" y="1705"/>
                  </a:cubicBezTo>
                  <a:cubicBezTo>
                    <a:pt x="875" y="1688"/>
                    <a:pt x="876" y="1680"/>
                    <a:pt x="877" y="1663"/>
                  </a:cubicBezTo>
                  <a:cubicBezTo>
                    <a:pt x="843" y="1649"/>
                    <a:pt x="826" y="1641"/>
                    <a:pt x="792" y="1627"/>
                  </a:cubicBezTo>
                  <a:cubicBezTo>
                    <a:pt x="728" y="1643"/>
                    <a:pt x="697" y="1651"/>
                    <a:pt x="633" y="1666"/>
                  </a:cubicBezTo>
                  <a:cubicBezTo>
                    <a:pt x="596" y="1647"/>
                    <a:pt x="578" y="1637"/>
                    <a:pt x="541" y="1618"/>
                  </a:cubicBezTo>
                  <a:cubicBezTo>
                    <a:pt x="503" y="1634"/>
                    <a:pt x="483" y="1642"/>
                    <a:pt x="444" y="1659"/>
                  </a:cubicBezTo>
                  <a:cubicBezTo>
                    <a:pt x="439" y="1665"/>
                    <a:pt x="436" y="1668"/>
                    <a:pt x="431" y="1675"/>
                  </a:cubicBezTo>
                  <a:cubicBezTo>
                    <a:pt x="406" y="1703"/>
                    <a:pt x="394" y="1718"/>
                    <a:pt x="370" y="1747"/>
                  </a:cubicBezTo>
                  <a:cubicBezTo>
                    <a:pt x="364" y="1801"/>
                    <a:pt x="361" y="1828"/>
                    <a:pt x="355" y="1883"/>
                  </a:cubicBezTo>
                  <a:cubicBezTo>
                    <a:pt x="326" y="1866"/>
                    <a:pt x="311" y="1858"/>
                    <a:pt x="282" y="1841"/>
                  </a:cubicBezTo>
                  <a:cubicBezTo>
                    <a:pt x="257" y="1881"/>
                    <a:pt x="244" y="1901"/>
                    <a:pt x="219" y="1941"/>
                  </a:cubicBezTo>
                  <a:cubicBezTo>
                    <a:pt x="233" y="1965"/>
                    <a:pt x="240" y="1977"/>
                    <a:pt x="254" y="2001"/>
                  </a:cubicBezTo>
                  <a:cubicBezTo>
                    <a:pt x="234" y="2031"/>
                    <a:pt x="224" y="2047"/>
                    <a:pt x="205" y="2077"/>
                  </a:cubicBezTo>
                  <a:cubicBezTo>
                    <a:pt x="206" y="2106"/>
                    <a:pt x="206" y="2120"/>
                    <a:pt x="207" y="2149"/>
                  </a:cubicBezTo>
                  <a:cubicBezTo>
                    <a:pt x="250" y="2161"/>
                    <a:pt x="271" y="2168"/>
                    <a:pt x="313" y="2180"/>
                  </a:cubicBezTo>
                  <a:cubicBezTo>
                    <a:pt x="345" y="2206"/>
                    <a:pt x="360" y="2220"/>
                    <a:pt x="392" y="2246"/>
                  </a:cubicBezTo>
                  <a:cubicBezTo>
                    <a:pt x="388" y="2308"/>
                    <a:pt x="387" y="2339"/>
                    <a:pt x="384" y="2402"/>
                  </a:cubicBezTo>
                  <a:cubicBezTo>
                    <a:pt x="389" y="2438"/>
                    <a:pt x="392" y="2456"/>
                    <a:pt x="398" y="2492"/>
                  </a:cubicBezTo>
                  <a:cubicBezTo>
                    <a:pt x="388" y="2530"/>
                    <a:pt x="384" y="2549"/>
                    <a:pt x="374" y="2587"/>
                  </a:cubicBezTo>
                  <a:cubicBezTo>
                    <a:pt x="433" y="2617"/>
                    <a:pt x="463" y="2632"/>
                    <a:pt x="522" y="2661"/>
                  </a:cubicBezTo>
                  <a:cubicBezTo>
                    <a:pt x="521" y="2678"/>
                    <a:pt x="520" y="2686"/>
                    <a:pt x="519" y="2703"/>
                  </a:cubicBezTo>
                  <a:cubicBezTo>
                    <a:pt x="442" y="2743"/>
                    <a:pt x="403" y="2763"/>
                    <a:pt x="326" y="2803"/>
                  </a:cubicBezTo>
                  <a:cubicBezTo>
                    <a:pt x="303" y="2863"/>
                    <a:pt x="291" y="2893"/>
                    <a:pt x="268" y="2953"/>
                  </a:cubicBezTo>
                  <a:cubicBezTo>
                    <a:pt x="186" y="2990"/>
                    <a:pt x="144" y="3009"/>
                    <a:pt x="61" y="3047"/>
                  </a:cubicBezTo>
                  <a:cubicBezTo>
                    <a:pt x="37" y="3078"/>
                    <a:pt x="24" y="3094"/>
                    <a:pt x="0" y="3125"/>
                  </a:cubicBezTo>
                  <a:cubicBezTo>
                    <a:pt x="13" y="3178"/>
                    <a:pt x="20" y="3205"/>
                    <a:pt x="33" y="3258"/>
                  </a:cubicBezTo>
                  <a:cubicBezTo>
                    <a:pt x="60" y="3273"/>
                    <a:pt x="74" y="3281"/>
                    <a:pt x="101" y="3295"/>
                  </a:cubicBezTo>
                  <a:cubicBezTo>
                    <a:pt x="97" y="3334"/>
                    <a:pt x="95" y="3354"/>
                    <a:pt x="91" y="3392"/>
                  </a:cubicBezTo>
                  <a:lnTo>
                    <a:pt x="91" y="3488"/>
                  </a:lnTo>
                  <a:cubicBezTo>
                    <a:pt x="123" y="3464"/>
                    <a:pt x="138" y="3453"/>
                    <a:pt x="170" y="3429"/>
                  </a:cubicBezTo>
                  <a:cubicBezTo>
                    <a:pt x="189" y="3436"/>
                    <a:pt x="199" y="3440"/>
                    <a:pt x="218" y="3447"/>
                  </a:cubicBezTo>
                  <a:cubicBezTo>
                    <a:pt x="244" y="3444"/>
                    <a:pt x="256" y="3442"/>
                    <a:pt x="281" y="3439"/>
                  </a:cubicBezTo>
                  <a:cubicBezTo>
                    <a:pt x="288" y="3418"/>
                    <a:pt x="291" y="3408"/>
                    <a:pt x="297" y="3387"/>
                  </a:cubicBezTo>
                  <a:cubicBezTo>
                    <a:pt x="317" y="3381"/>
                    <a:pt x="327" y="3378"/>
                    <a:pt x="347" y="3371"/>
                  </a:cubicBezTo>
                  <a:cubicBezTo>
                    <a:pt x="360" y="3345"/>
                    <a:pt x="367" y="3333"/>
                    <a:pt x="380" y="3307"/>
                  </a:cubicBezTo>
                  <a:cubicBezTo>
                    <a:pt x="418" y="3304"/>
                    <a:pt x="437" y="3303"/>
                    <a:pt x="474" y="3300"/>
                  </a:cubicBezTo>
                  <a:cubicBezTo>
                    <a:pt x="511" y="3306"/>
                    <a:pt x="529" y="3308"/>
                    <a:pt x="566" y="3314"/>
                  </a:cubicBezTo>
                  <a:cubicBezTo>
                    <a:pt x="614" y="3274"/>
                    <a:pt x="638" y="3254"/>
                    <a:pt x="685" y="3213"/>
                  </a:cubicBezTo>
                  <a:cubicBezTo>
                    <a:pt x="699" y="3178"/>
                    <a:pt x="706" y="3160"/>
                    <a:pt x="720" y="3124"/>
                  </a:cubicBezTo>
                  <a:cubicBezTo>
                    <a:pt x="744" y="3135"/>
                    <a:pt x="756" y="3140"/>
                    <a:pt x="781" y="3151"/>
                  </a:cubicBezTo>
                  <a:cubicBezTo>
                    <a:pt x="806" y="3139"/>
                    <a:pt x="818" y="3134"/>
                    <a:pt x="843" y="3122"/>
                  </a:cubicBezTo>
                  <a:cubicBezTo>
                    <a:pt x="878" y="3138"/>
                    <a:pt x="895" y="3146"/>
                    <a:pt x="929" y="3162"/>
                  </a:cubicBezTo>
                  <a:cubicBezTo>
                    <a:pt x="939" y="3140"/>
                    <a:pt x="944" y="3129"/>
                    <a:pt x="953" y="3107"/>
                  </a:cubicBezTo>
                  <a:cubicBezTo>
                    <a:pt x="933" y="3091"/>
                    <a:pt x="923" y="3083"/>
                    <a:pt x="903" y="3068"/>
                  </a:cubicBezTo>
                  <a:cubicBezTo>
                    <a:pt x="903" y="3051"/>
                    <a:pt x="904" y="3042"/>
                    <a:pt x="905" y="3025"/>
                  </a:cubicBezTo>
                  <a:cubicBezTo>
                    <a:pt x="952" y="3031"/>
                    <a:pt x="975" y="3034"/>
                    <a:pt x="1022" y="3040"/>
                  </a:cubicBezTo>
                  <a:cubicBezTo>
                    <a:pt x="1058" y="3085"/>
                    <a:pt x="1076" y="3108"/>
                    <a:pt x="1113" y="3154"/>
                  </a:cubicBezTo>
                  <a:cubicBezTo>
                    <a:pt x="1176" y="3165"/>
                    <a:pt x="1208" y="3171"/>
                    <a:pt x="1272" y="3183"/>
                  </a:cubicBezTo>
                  <a:cubicBezTo>
                    <a:pt x="1338" y="3183"/>
                    <a:pt x="1370" y="3183"/>
                    <a:pt x="1436" y="3183"/>
                  </a:cubicBezTo>
                  <a:cubicBezTo>
                    <a:pt x="1485" y="3148"/>
                    <a:pt x="1510" y="3131"/>
                    <a:pt x="1560" y="3096"/>
                  </a:cubicBezTo>
                  <a:cubicBezTo>
                    <a:pt x="1560" y="3057"/>
                    <a:pt x="1560" y="3037"/>
                    <a:pt x="1560" y="2998"/>
                  </a:cubicBezTo>
                  <a:cubicBezTo>
                    <a:pt x="1571" y="2984"/>
                    <a:pt x="1576" y="2977"/>
                    <a:pt x="1587" y="2964"/>
                  </a:cubicBezTo>
                  <a:cubicBezTo>
                    <a:pt x="1680" y="3004"/>
                    <a:pt x="1726" y="3024"/>
                    <a:pt x="1818" y="3065"/>
                  </a:cubicBezTo>
                  <a:cubicBezTo>
                    <a:pt x="1909" y="3083"/>
                    <a:pt x="1954" y="3092"/>
                    <a:pt x="2044" y="3111"/>
                  </a:cubicBezTo>
                  <a:cubicBezTo>
                    <a:pt x="2086" y="3131"/>
                    <a:pt x="2106" y="3141"/>
                    <a:pt x="2148" y="3162"/>
                  </a:cubicBezTo>
                  <a:cubicBezTo>
                    <a:pt x="2207" y="3124"/>
                    <a:pt x="2236" y="3105"/>
                    <a:pt x="2295" y="3068"/>
                  </a:cubicBezTo>
                  <a:cubicBezTo>
                    <a:pt x="2307" y="3027"/>
                    <a:pt x="2313" y="3006"/>
                    <a:pt x="2325" y="2965"/>
                  </a:cubicBezTo>
                  <a:cubicBezTo>
                    <a:pt x="2343" y="2921"/>
                    <a:pt x="2351" y="2899"/>
                    <a:pt x="2369" y="2854"/>
                  </a:cubicBezTo>
                  <a:cubicBezTo>
                    <a:pt x="2428" y="2851"/>
                    <a:pt x="2457" y="2850"/>
                    <a:pt x="2516" y="2846"/>
                  </a:cubicBezTo>
                  <a:cubicBezTo>
                    <a:pt x="2527" y="2907"/>
                    <a:pt x="2533" y="2938"/>
                    <a:pt x="2545" y="2999"/>
                  </a:cubicBezTo>
                  <a:cubicBezTo>
                    <a:pt x="2518" y="3043"/>
                    <a:pt x="2504" y="3065"/>
                    <a:pt x="2477" y="3109"/>
                  </a:cubicBezTo>
                  <a:cubicBezTo>
                    <a:pt x="2526" y="3164"/>
                    <a:pt x="2551" y="3192"/>
                    <a:pt x="2600" y="3248"/>
                  </a:cubicBezTo>
                  <a:cubicBezTo>
                    <a:pt x="2627" y="3233"/>
                    <a:pt x="2641" y="3226"/>
                    <a:pt x="2668" y="3211"/>
                  </a:cubicBezTo>
                  <a:cubicBezTo>
                    <a:pt x="2697" y="3202"/>
                    <a:pt x="2711" y="3197"/>
                    <a:pt x="2740" y="3188"/>
                  </a:cubicBezTo>
                  <a:cubicBezTo>
                    <a:pt x="2781" y="3134"/>
                    <a:pt x="2801" y="3107"/>
                    <a:pt x="2842" y="3053"/>
                  </a:cubicBezTo>
                  <a:cubicBezTo>
                    <a:pt x="2911" y="3061"/>
                    <a:pt x="2946" y="3065"/>
                    <a:pt x="3014" y="3073"/>
                  </a:cubicBezTo>
                  <a:cubicBezTo>
                    <a:pt x="3058" y="3054"/>
                    <a:pt x="3080" y="3045"/>
                    <a:pt x="3124" y="3025"/>
                  </a:cubicBezTo>
                  <a:cubicBezTo>
                    <a:pt x="3144" y="2995"/>
                    <a:pt x="3154" y="2980"/>
                    <a:pt x="3173" y="2949"/>
                  </a:cubicBezTo>
                  <a:cubicBezTo>
                    <a:pt x="3192" y="2945"/>
                    <a:pt x="3201" y="2943"/>
                    <a:pt x="3219" y="2938"/>
                  </a:cubicBezTo>
                  <a:cubicBezTo>
                    <a:pt x="3232" y="2911"/>
                    <a:pt x="3239" y="2897"/>
                    <a:pt x="3252" y="2870"/>
                  </a:cubicBezTo>
                  <a:cubicBezTo>
                    <a:pt x="3280" y="2838"/>
                    <a:pt x="3294" y="2822"/>
                    <a:pt x="3322" y="2790"/>
                  </a:cubicBezTo>
                  <a:cubicBezTo>
                    <a:pt x="3317" y="2762"/>
                    <a:pt x="3315" y="2748"/>
                    <a:pt x="3310" y="2720"/>
                  </a:cubicBezTo>
                  <a:cubicBezTo>
                    <a:pt x="3335" y="2672"/>
                    <a:pt x="3348" y="2648"/>
                    <a:pt x="3374" y="2601"/>
                  </a:cubicBezTo>
                  <a:cubicBezTo>
                    <a:pt x="3413" y="2583"/>
                    <a:pt x="3432" y="2574"/>
                    <a:pt x="3471" y="2557"/>
                  </a:cubicBezTo>
                  <a:cubicBezTo>
                    <a:pt x="3504" y="2577"/>
                    <a:pt x="3521" y="2587"/>
                    <a:pt x="3554" y="2608"/>
                  </a:cubicBezTo>
                  <a:cubicBezTo>
                    <a:pt x="3561" y="2651"/>
                    <a:pt x="3565" y="2673"/>
                    <a:pt x="3572" y="2717"/>
                  </a:cubicBezTo>
                  <a:cubicBezTo>
                    <a:pt x="3620" y="2728"/>
                    <a:pt x="3644" y="2733"/>
                    <a:pt x="3693" y="2744"/>
                  </a:cubicBezTo>
                  <a:cubicBezTo>
                    <a:pt x="3720" y="2777"/>
                    <a:pt x="3734" y="2793"/>
                    <a:pt x="3761" y="2826"/>
                  </a:cubicBezTo>
                  <a:cubicBezTo>
                    <a:pt x="3816" y="2831"/>
                    <a:pt x="3844" y="2834"/>
                    <a:pt x="3898" y="2840"/>
                  </a:cubicBezTo>
                  <a:cubicBezTo>
                    <a:pt x="3947" y="2844"/>
                    <a:pt x="3971" y="2846"/>
                    <a:pt x="4019" y="2850"/>
                  </a:cubicBezTo>
                  <a:cubicBezTo>
                    <a:pt x="4023" y="2894"/>
                    <a:pt x="4025" y="2916"/>
                    <a:pt x="4029" y="2960"/>
                  </a:cubicBezTo>
                  <a:cubicBezTo>
                    <a:pt x="4049" y="2986"/>
                    <a:pt x="4058" y="2999"/>
                    <a:pt x="4078" y="3024"/>
                  </a:cubicBezTo>
                  <a:cubicBezTo>
                    <a:pt x="4069" y="3062"/>
                    <a:pt x="4065" y="3082"/>
                    <a:pt x="4056" y="3120"/>
                  </a:cubicBezTo>
                  <a:cubicBezTo>
                    <a:pt x="4078" y="3126"/>
                    <a:pt x="4090" y="3129"/>
                    <a:pt x="4112" y="3136"/>
                  </a:cubicBezTo>
                  <a:cubicBezTo>
                    <a:pt x="4140" y="3068"/>
                    <a:pt x="4154" y="3035"/>
                    <a:pt x="4182" y="2967"/>
                  </a:cubicBezTo>
                  <a:cubicBezTo>
                    <a:pt x="4205" y="2965"/>
                    <a:pt x="4216" y="2964"/>
                    <a:pt x="4239" y="2961"/>
                  </a:cubicBezTo>
                  <a:cubicBezTo>
                    <a:pt x="4263" y="2941"/>
                    <a:pt x="4275" y="2931"/>
                    <a:pt x="4299" y="2911"/>
                  </a:cubicBezTo>
                  <a:cubicBezTo>
                    <a:pt x="4311" y="2864"/>
                    <a:pt x="4317" y="2841"/>
                    <a:pt x="4330" y="2794"/>
                  </a:cubicBezTo>
                  <a:cubicBezTo>
                    <a:pt x="4341" y="2752"/>
                    <a:pt x="4346" y="2731"/>
                    <a:pt x="4357" y="2689"/>
                  </a:cubicBezTo>
                  <a:cubicBezTo>
                    <a:pt x="4351" y="2655"/>
                    <a:pt x="4348" y="2638"/>
                    <a:pt x="4342" y="2605"/>
                  </a:cubicBezTo>
                  <a:cubicBezTo>
                    <a:pt x="4343" y="2562"/>
                    <a:pt x="4344" y="2541"/>
                    <a:pt x="4345" y="2499"/>
                  </a:cubicBezTo>
                  <a:cubicBezTo>
                    <a:pt x="4315" y="2471"/>
                    <a:pt x="4300" y="2458"/>
                    <a:pt x="4269" y="2430"/>
                  </a:cubicBezTo>
                  <a:cubicBezTo>
                    <a:pt x="4222" y="2406"/>
                    <a:pt x="4199" y="2394"/>
                    <a:pt x="4152" y="2370"/>
                  </a:cubicBezTo>
                  <a:cubicBezTo>
                    <a:pt x="4080" y="2343"/>
                    <a:pt x="4044" y="2329"/>
                    <a:pt x="3973" y="2301"/>
                  </a:cubicBezTo>
                  <a:cubicBezTo>
                    <a:pt x="3979" y="2270"/>
                    <a:pt x="3983" y="2254"/>
                    <a:pt x="3990" y="2222"/>
                  </a:cubicBezTo>
                  <a:cubicBezTo>
                    <a:pt x="3944" y="2215"/>
                    <a:pt x="3921" y="2212"/>
                    <a:pt x="3876" y="2205"/>
                  </a:cubicBezTo>
                  <a:cubicBezTo>
                    <a:pt x="3838" y="2221"/>
                    <a:pt x="3819" y="2229"/>
                    <a:pt x="3781" y="2245"/>
                  </a:cubicBezTo>
                  <a:cubicBezTo>
                    <a:pt x="3736" y="2219"/>
                    <a:pt x="3714" y="2206"/>
                    <a:pt x="3669" y="2180"/>
                  </a:cubicBezTo>
                  <a:cubicBezTo>
                    <a:pt x="3687" y="2161"/>
                    <a:pt x="3696" y="2151"/>
                    <a:pt x="3713" y="2132"/>
                  </a:cubicBezTo>
                  <a:cubicBezTo>
                    <a:pt x="3697" y="2097"/>
                    <a:pt x="3689" y="2080"/>
                    <a:pt x="3673" y="2045"/>
                  </a:cubicBezTo>
                  <a:cubicBezTo>
                    <a:pt x="3668" y="2015"/>
                    <a:pt x="3665" y="2000"/>
                    <a:pt x="3661" y="1971"/>
                  </a:cubicBezTo>
                  <a:cubicBezTo>
                    <a:pt x="3677" y="1942"/>
                    <a:pt x="3684" y="1927"/>
                    <a:pt x="3700" y="1898"/>
                  </a:cubicBezTo>
                  <a:cubicBezTo>
                    <a:pt x="3746" y="1907"/>
                    <a:pt x="3769" y="1911"/>
                    <a:pt x="3815" y="1920"/>
                  </a:cubicBezTo>
                  <a:cubicBezTo>
                    <a:pt x="3850" y="1941"/>
                    <a:pt x="3868" y="1951"/>
                    <a:pt x="3903" y="1972"/>
                  </a:cubicBezTo>
                  <a:cubicBezTo>
                    <a:pt x="3914" y="1948"/>
                    <a:pt x="3920" y="1936"/>
                    <a:pt x="3931" y="1911"/>
                  </a:cubicBezTo>
                  <a:cubicBezTo>
                    <a:pt x="3927" y="1845"/>
                    <a:pt x="3924" y="1811"/>
                    <a:pt x="3920" y="1745"/>
                  </a:cubicBezTo>
                  <a:cubicBezTo>
                    <a:pt x="3950" y="1748"/>
                    <a:pt x="3965" y="1750"/>
                    <a:pt x="3995" y="1753"/>
                  </a:cubicBezTo>
                  <a:cubicBezTo>
                    <a:pt x="4003" y="1674"/>
                    <a:pt x="4007" y="1635"/>
                    <a:pt x="4015" y="1557"/>
                  </a:cubicBezTo>
                  <a:cubicBezTo>
                    <a:pt x="3991" y="1544"/>
                    <a:pt x="3979" y="1537"/>
                    <a:pt x="3954" y="1524"/>
                  </a:cubicBezTo>
                  <a:cubicBezTo>
                    <a:pt x="3962" y="1480"/>
                    <a:pt x="3966" y="1458"/>
                    <a:pt x="3974" y="1414"/>
                  </a:cubicBezTo>
                  <a:cubicBezTo>
                    <a:pt x="4052" y="1399"/>
                    <a:pt x="4091" y="1391"/>
                    <a:pt x="4168" y="1375"/>
                  </a:cubicBezTo>
                  <a:cubicBezTo>
                    <a:pt x="4183" y="1390"/>
                    <a:pt x="4191" y="1398"/>
                    <a:pt x="4205" y="1413"/>
                  </a:cubicBezTo>
                  <a:cubicBezTo>
                    <a:pt x="4244" y="1394"/>
                    <a:pt x="4263" y="1385"/>
                    <a:pt x="4302" y="1366"/>
                  </a:cubicBezTo>
                  <a:cubicBezTo>
                    <a:pt x="4303" y="1344"/>
                    <a:pt x="4304" y="1333"/>
                    <a:pt x="4306" y="1311"/>
                  </a:cubicBezTo>
                  <a:cubicBezTo>
                    <a:pt x="4277" y="1300"/>
                    <a:pt x="4262" y="1295"/>
                    <a:pt x="4233" y="1284"/>
                  </a:cubicBezTo>
                  <a:cubicBezTo>
                    <a:pt x="4202" y="1296"/>
                    <a:pt x="4187" y="1302"/>
                    <a:pt x="4156" y="1313"/>
                  </a:cubicBezTo>
                  <a:cubicBezTo>
                    <a:pt x="4144" y="1229"/>
                    <a:pt x="4138" y="1188"/>
                    <a:pt x="4126" y="1104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70" name="miński"/>
            <p:cNvSpPr>
              <a:spLocks/>
            </p:cNvSpPr>
            <p:nvPr/>
          </p:nvSpPr>
          <p:spPr bwMode="auto">
            <a:xfrm>
              <a:off x="3512392" y="3147803"/>
              <a:ext cx="1263116" cy="1142650"/>
            </a:xfrm>
            <a:custGeom>
              <a:avLst/>
              <a:gdLst>
                <a:gd name="T0" fmla="*/ 3446 w 3680"/>
                <a:gd name="T1" fmla="*/ 1442 h 3562"/>
                <a:gd name="T2" fmla="*/ 3319 w 3680"/>
                <a:gd name="T3" fmla="*/ 1323 h 3562"/>
                <a:gd name="T4" fmla="*/ 3200 w 3680"/>
                <a:gd name="T5" fmla="*/ 1500 h 3562"/>
                <a:gd name="T6" fmla="*/ 3185 w 3680"/>
                <a:gd name="T7" fmla="*/ 1334 h 3562"/>
                <a:gd name="T8" fmla="*/ 3037 w 3680"/>
                <a:gd name="T9" fmla="*/ 1138 h 3562"/>
                <a:gd name="T10" fmla="*/ 2818 w 3680"/>
                <a:gd name="T11" fmla="*/ 1089 h 3562"/>
                <a:gd name="T12" fmla="*/ 2749 w 3680"/>
                <a:gd name="T13" fmla="*/ 864 h 3562"/>
                <a:gd name="T14" fmla="*/ 2620 w 3680"/>
                <a:gd name="T15" fmla="*/ 703 h 3562"/>
                <a:gd name="T16" fmla="*/ 2412 w 3680"/>
                <a:gd name="T17" fmla="*/ 505 h 3562"/>
                <a:gd name="T18" fmla="*/ 2738 w 3680"/>
                <a:gd name="T19" fmla="*/ 459 h 3562"/>
                <a:gd name="T20" fmla="*/ 2684 w 3680"/>
                <a:gd name="T21" fmla="*/ 317 h 3562"/>
                <a:gd name="T22" fmla="*/ 2463 w 3680"/>
                <a:gd name="T23" fmla="*/ 113 h 3562"/>
                <a:gd name="T24" fmla="*/ 2277 w 3680"/>
                <a:gd name="T25" fmla="*/ 80 h 3562"/>
                <a:gd name="T26" fmla="*/ 2079 w 3680"/>
                <a:gd name="T27" fmla="*/ 126 h 3562"/>
                <a:gd name="T28" fmla="*/ 1902 w 3680"/>
                <a:gd name="T29" fmla="*/ 161 h 3562"/>
                <a:gd name="T30" fmla="*/ 1770 w 3680"/>
                <a:gd name="T31" fmla="*/ 273 h 3562"/>
                <a:gd name="T32" fmla="*/ 1513 w 3680"/>
                <a:gd name="T33" fmla="*/ 309 h 3562"/>
                <a:gd name="T34" fmla="*/ 1504 w 3680"/>
                <a:gd name="T35" fmla="*/ 444 h 3562"/>
                <a:gd name="T36" fmla="*/ 1122 w 3680"/>
                <a:gd name="T37" fmla="*/ 525 h 3562"/>
                <a:gd name="T38" fmla="*/ 1140 w 3680"/>
                <a:gd name="T39" fmla="*/ 842 h 3562"/>
                <a:gd name="T40" fmla="*/ 687 w 3680"/>
                <a:gd name="T41" fmla="*/ 810 h 3562"/>
                <a:gd name="T42" fmla="*/ 909 w 3680"/>
                <a:gd name="T43" fmla="*/ 999 h 3562"/>
                <a:gd name="T44" fmla="*/ 511 w 3680"/>
                <a:gd name="T45" fmla="*/ 998 h 3562"/>
                <a:gd name="T46" fmla="*/ 60 w 3680"/>
                <a:gd name="T47" fmla="*/ 913 h 3562"/>
                <a:gd name="T48" fmla="*/ 131 w 3680"/>
                <a:gd name="T49" fmla="*/ 1047 h 3562"/>
                <a:gd name="T50" fmla="*/ 219 w 3680"/>
                <a:gd name="T51" fmla="*/ 1218 h 3562"/>
                <a:gd name="T52" fmla="*/ 44 w 3680"/>
                <a:gd name="T53" fmla="*/ 1317 h 3562"/>
                <a:gd name="T54" fmla="*/ 195 w 3680"/>
                <a:gd name="T55" fmla="*/ 1440 h 3562"/>
                <a:gd name="T56" fmla="*/ 377 w 3680"/>
                <a:gd name="T57" fmla="*/ 1554 h 3562"/>
                <a:gd name="T58" fmla="*/ 565 w 3680"/>
                <a:gd name="T59" fmla="*/ 1691 h 3562"/>
                <a:gd name="T60" fmla="*/ 523 w 3680"/>
                <a:gd name="T61" fmla="*/ 1908 h 3562"/>
                <a:gd name="T62" fmla="*/ 792 w 3680"/>
                <a:gd name="T63" fmla="*/ 1902 h 3562"/>
                <a:gd name="T64" fmla="*/ 883 w 3680"/>
                <a:gd name="T65" fmla="*/ 2050 h 3562"/>
                <a:gd name="T66" fmla="*/ 976 w 3680"/>
                <a:gd name="T67" fmla="*/ 2277 h 3562"/>
                <a:gd name="T68" fmla="*/ 1268 w 3680"/>
                <a:gd name="T69" fmla="*/ 2330 h 3562"/>
                <a:gd name="T70" fmla="*/ 1237 w 3680"/>
                <a:gd name="T71" fmla="*/ 2466 h 3562"/>
                <a:gd name="T72" fmla="*/ 1375 w 3680"/>
                <a:gd name="T73" fmla="*/ 2563 h 3562"/>
                <a:gd name="T74" fmla="*/ 1519 w 3680"/>
                <a:gd name="T75" fmla="*/ 2793 h 3562"/>
                <a:gd name="T76" fmla="*/ 1672 w 3680"/>
                <a:gd name="T77" fmla="*/ 3140 h 3562"/>
                <a:gd name="T78" fmla="*/ 1946 w 3680"/>
                <a:gd name="T79" fmla="*/ 3291 h 3562"/>
                <a:gd name="T80" fmla="*/ 2155 w 3680"/>
                <a:gd name="T81" fmla="*/ 3213 h 3562"/>
                <a:gd name="T82" fmla="*/ 2573 w 3680"/>
                <a:gd name="T83" fmla="*/ 3475 h 3562"/>
                <a:gd name="T84" fmla="*/ 2897 w 3680"/>
                <a:gd name="T85" fmla="*/ 3437 h 3562"/>
                <a:gd name="T86" fmla="*/ 3250 w 3680"/>
                <a:gd name="T87" fmla="*/ 3285 h 3562"/>
                <a:gd name="T88" fmla="*/ 3159 w 3680"/>
                <a:gd name="T89" fmla="*/ 2922 h 3562"/>
                <a:gd name="T90" fmla="*/ 3678 w 3680"/>
                <a:gd name="T91" fmla="*/ 2500 h 3562"/>
                <a:gd name="T92" fmla="*/ 3543 w 3680"/>
                <a:gd name="T93" fmla="*/ 2199 h 3562"/>
                <a:gd name="T94" fmla="*/ 3364 w 3680"/>
                <a:gd name="T95" fmla="*/ 1874 h 3562"/>
                <a:gd name="T96" fmla="*/ 3514 w 3680"/>
                <a:gd name="T97" fmla="*/ 1680 h 3562"/>
                <a:gd name="connsiteX0" fmla="*/ 10035 w 10486"/>
                <a:gd name="connsiteY0" fmla="*/ 4716 h 10000"/>
                <a:gd name="connsiteX1" fmla="*/ 10076 w 10486"/>
                <a:gd name="connsiteY1" fmla="*/ 4335 h 10000"/>
                <a:gd name="connsiteX2" fmla="*/ 10241 w 10486"/>
                <a:gd name="connsiteY2" fmla="*/ 4133 h 10000"/>
                <a:gd name="connsiteX3" fmla="*/ 9850 w 10486"/>
                <a:gd name="connsiteY3" fmla="*/ 4048 h 10000"/>
                <a:gd name="connsiteX4" fmla="*/ 9948 w 10486"/>
                <a:gd name="connsiteY4" fmla="*/ 3835 h 10000"/>
                <a:gd name="connsiteX5" fmla="*/ 9823 w 10486"/>
                <a:gd name="connsiteY5" fmla="*/ 3616 h 10000"/>
                <a:gd name="connsiteX6" fmla="*/ 9698 w 10486"/>
                <a:gd name="connsiteY6" fmla="*/ 3714 h 10000"/>
                <a:gd name="connsiteX7" fmla="*/ 9505 w 10486"/>
                <a:gd name="connsiteY7" fmla="*/ 3714 h 10000"/>
                <a:gd name="connsiteX8" fmla="*/ 9456 w 10486"/>
                <a:gd name="connsiteY8" fmla="*/ 3978 h 10000"/>
                <a:gd name="connsiteX9" fmla="*/ 9304 w 10486"/>
                <a:gd name="connsiteY9" fmla="*/ 3911 h 10000"/>
                <a:gd name="connsiteX10" fmla="*/ 9179 w 10486"/>
                <a:gd name="connsiteY10" fmla="*/ 3978 h 10000"/>
                <a:gd name="connsiteX11" fmla="*/ 9182 w 10486"/>
                <a:gd name="connsiteY11" fmla="*/ 4211 h 10000"/>
                <a:gd name="connsiteX12" fmla="*/ 9040 w 10486"/>
                <a:gd name="connsiteY12" fmla="*/ 4276 h 10000"/>
                <a:gd name="connsiteX13" fmla="*/ 8910 w 10486"/>
                <a:gd name="connsiteY13" fmla="*/ 4124 h 10000"/>
                <a:gd name="connsiteX14" fmla="*/ 8943 w 10486"/>
                <a:gd name="connsiteY14" fmla="*/ 3877 h 10000"/>
                <a:gd name="connsiteX15" fmla="*/ 9141 w 10486"/>
                <a:gd name="connsiteY15" fmla="*/ 3745 h 10000"/>
                <a:gd name="connsiteX16" fmla="*/ 8989 w 10486"/>
                <a:gd name="connsiteY16" fmla="*/ 3678 h 10000"/>
                <a:gd name="connsiteX17" fmla="*/ 8894 w 10486"/>
                <a:gd name="connsiteY17" fmla="*/ 3495 h 10000"/>
                <a:gd name="connsiteX18" fmla="*/ 8600 w 10486"/>
                <a:gd name="connsiteY18" fmla="*/ 3509 h 10000"/>
                <a:gd name="connsiteX19" fmla="*/ 8739 w 10486"/>
                <a:gd name="connsiteY19" fmla="*/ 3195 h 10000"/>
                <a:gd name="connsiteX20" fmla="*/ 8568 w 10486"/>
                <a:gd name="connsiteY20" fmla="*/ 3161 h 10000"/>
                <a:gd name="connsiteX21" fmla="*/ 8451 w 10486"/>
                <a:gd name="connsiteY21" fmla="*/ 3408 h 10000"/>
                <a:gd name="connsiteX22" fmla="*/ 8337 w 10486"/>
                <a:gd name="connsiteY22" fmla="*/ 3257 h 10000"/>
                <a:gd name="connsiteX23" fmla="*/ 8144 w 10486"/>
                <a:gd name="connsiteY23" fmla="*/ 3057 h 10000"/>
                <a:gd name="connsiteX24" fmla="*/ 7782 w 10486"/>
                <a:gd name="connsiteY24" fmla="*/ 3035 h 10000"/>
                <a:gd name="connsiteX25" fmla="*/ 7793 w 10486"/>
                <a:gd name="connsiteY25" fmla="*/ 2869 h 10000"/>
                <a:gd name="connsiteX26" fmla="*/ 7981 w 10486"/>
                <a:gd name="connsiteY26" fmla="*/ 2872 h 10000"/>
                <a:gd name="connsiteX27" fmla="*/ 7956 w 10486"/>
                <a:gd name="connsiteY27" fmla="*/ 2426 h 10000"/>
                <a:gd name="connsiteX28" fmla="*/ 7701 w 10486"/>
                <a:gd name="connsiteY28" fmla="*/ 2386 h 10000"/>
                <a:gd name="connsiteX29" fmla="*/ 7712 w 10486"/>
                <a:gd name="connsiteY29" fmla="*/ 2207 h 10000"/>
                <a:gd name="connsiteX30" fmla="*/ 7755 w 10486"/>
                <a:gd name="connsiteY30" fmla="*/ 2058 h 10000"/>
                <a:gd name="connsiteX31" fmla="*/ 7606 w 10486"/>
                <a:gd name="connsiteY31" fmla="*/ 1974 h 10000"/>
                <a:gd name="connsiteX32" fmla="*/ 7318 w 10486"/>
                <a:gd name="connsiteY32" fmla="*/ 1951 h 10000"/>
                <a:gd name="connsiteX33" fmla="*/ 7193 w 10486"/>
                <a:gd name="connsiteY33" fmla="*/ 1749 h 10000"/>
                <a:gd name="connsiteX34" fmla="*/ 7010 w 10486"/>
                <a:gd name="connsiteY34" fmla="*/ 1631 h 10000"/>
                <a:gd name="connsiteX35" fmla="*/ 7040 w 10486"/>
                <a:gd name="connsiteY35" fmla="*/ 1418 h 10000"/>
                <a:gd name="connsiteX36" fmla="*/ 7320 w 10486"/>
                <a:gd name="connsiteY36" fmla="*/ 1325 h 10000"/>
                <a:gd name="connsiteX37" fmla="*/ 7524 w 10486"/>
                <a:gd name="connsiteY37" fmla="*/ 1395 h 10000"/>
                <a:gd name="connsiteX38" fmla="*/ 7701 w 10486"/>
                <a:gd name="connsiteY38" fmla="*/ 1300 h 10000"/>
                <a:gd name="connsiteX39" fmla="*/ 7926 w 10486"/>
                <a:gd name="connsiteY39" fmla="*/ 1289 h 10000"/>
                <a:gd name="connsiteX40" fmla="*/ 8141 w 10486"/>
                <a:gd name="connsiteY40" fmla="*/ 1159 h 10000"/>
                <a:gd name="connsiteX41" fmla="*/ 8116 w 10486"/>
                <a:gd name="connsiteY41" fmla="*/ 994 h 10000"/>
                <a:gd name="connsiteX42" fmla="*/ 7962 w 10486"/>
                <a:gd name="connsiteY42" fmla="*/ 991 h 10000"/>
                <a:gd name="connsiteX43" fmla="*/ 7779 w 10486"/>
                <a:gd name="connsiteY43" fmla="*/ 890 h 10000"/>
                <a:gd name="connsiteX44" fmla="*/ 7434 w 10486"/>
                <a:gd name="connsiteY44" fmla="*/ 884 h 10000"/>
                <a:gd name="connsiteX45" fmla="*/ 7415 w 10486"/>
                <a:gd name="connsiteY45" fmla="*/ 637 h 10000"/>
                <a:gd name="connsiteX46" fmla="*/ 7214 w 10486"/>
                <a:gd name="connsiteY46" fmla="*/ 567 h 10000"/>
                <a:gd name="connsiteX47" fmla="*/ 7179 w 10486"/>
                <a:gd name="connsiteY47" fmla="*/ 317 h 10000"/>
                <a:gd name="connsiteX48" fmla="*/ 7095 w 10486"/>
                <a:gd name="connsiteY48" fmla="*/ 53 h 10000"/>
                <a:gd name="connsiteX49" fmla="*/ 7016 w 10486"/>
                <a:gd name="connsiteY49" fmla="*/ 199 h 10000"/>
                <a:gd name="connsiteX50" fmla="*/ 6847 w 10486"/>
                <a:gd name="connsiteY50" fmla="*/ 146 h 10000"/>
                <a:gd name="connsiteX51" fmla="*/ 6674 w 10486"/>
                <a:gd name="connsiteY51" fmla="*/ 225 h 10000"/>
                <a:gd name="connsiteX52" fmla="*/ 6380 w 10486"/>
                <a:gd name="connsiteY52" fmla="*/ 0 h 10000"/>
                <a:gd name="connsiteX53" fmla="*/ 6203 w 10486"/>
                <a:gd name="connsiteY53" fmla="*/ 95 h 10000"/>
                <a:gd name="connsiteX54" fmla="*/ 6345 w 10486"/>
                <a:gd name="connsiteY54" fmla="*/ 295 h 10000"/>
                <a:gd name="connsiteX55" fmla="*/ 6135 w 10486"/>
                <a:gd name="connsiteY55" fmla="*/ 354 h 10000"/>
                <a:gd name="connsiteX56" fmla="*/ 6046 w 10486"/>
                <a:gd name="connsiteY56" fmla="*/ 449 h 10000"/>
                <a:gd name="connsiteX57" fmla="*/ 5891 w 10486"/>
                <a:gd name="connsiteY57" fmla="*/ 216 h 10000"/>
                <a:gd name="connsiteX58" fmla="*/ 5747 w 10486"/>
                <a:gd name="connsiteY58" fmla="*/ 326 h 10000"/>
                <a:gd name="connsiteX59" fmla="*/ 5654 w 10486"/>
                <a:gd name="connsiteY59" fmla="*/ 452 h 10000"/>
                <a:gd name="connsiteX60" fmla="*/ 5451 w 10486"/>
                <a:gd name="connsiteY60" fmla="*/ 446 h 10000"/>
                <a:gd name="connsiteX61" fmla="*/ 5557 w 10486"/>
                <a:gd name="connsiteY61" fmla="*/ 663 h 10000"/>
                <a:gd name="connsiteX62" fmla="*/ 5510 w 10486"/>
                <a:gd name="connsiteY62" fmla="*/ 842 h 10000"/>
                <a:gd name="connsiteX63" fmla="*/ 5296 w 10486"/>
                <a:gd name="connsiteY63" fmla="*/ 766 h 10000"/>
                <a:gd name="connsiteX64" fmla="*/ 5396 w 10486"/>
                <a:gd name="connsiteY64" fmla="*/ 1067 h 10000"/>
                <a:gd name="connsiteX65" fmla="*/ 5070 w 10486"/>
                <a:gd name="connsiteY65" fmla="*/ 856 h 10000"/>
                <a:gd name="connsiteX66" fmla="*/ 4804 w 10486"/>
                <a:gd name="connsiteY66" fmla="*/ 780 h 10000"/>
                <a:gd name="connsiteX67" fmla="*/ 4597 w 10486"/>
                <a:gd name="connsiteY67" fmla="*/ 867 h 10000"/>
                <a:gd name="connsiteX68" fmla="*/ 4826 w 10486"/>
                <a:gd name="connsiteY68" fmla="*/ 977 h 10000"/>
                <a:gd name="connsiteX69" fmla="*/ 4815 w 10486"/>
                <a:gd name="connsiteY69" fmla="*/ 1143 h 10000"/>
                <a:gd name="connsiteX70" fmla="*/ 4663 w 10486"/>
                <a:gd name="connsiteY70" fmla="*/ 1151 h 10000"/>
                <a:gd name="connsiteX71" fmla="*/ 4573 w 10486"/>
                <a:gd name="connsiteY71" fmla="*/ 1246 h 10000"/>
                <a:gd name="connsiteX72" fmla="*/ 4051 w 10486"/>
                <a:gd name="connsiteY72" fmla="*/ 1252 h 10000"/>
                <a:gd name="connsiteX73" fmla="*/ 3793 w 10486"/>
                <a:gd name="connsiteY73" fmla="*/ 1356 h 10000"/>
                <a:gd name="connsiteX74" fmla="*/ 3747 w 10486"/>
                <a:gd name="connsiteY74" fmla="*/ 1567 h 10000"/>
                <a:gd name="connsiteX75" fmla="*/ 3535 w 10486"/>
                <a:gd name="connsiteY75" fmla="*/ 1474 h 10000"/>
                <a:gd name="connsiteX76" fmla="*/ 3538 w 10486"/>
                <a:gd name="connsiteY76" fmla="*/ 1704 h 10000"/>
                <a:gd name="connsiteX77" fmla="*/ 3391 w 10486"/>
                <a:gd name="connsiteY77" fmla="*/ 1926 h 10000"/>
                <a:gd name="connsiteX78" fmla="*/ 3600 w 10486"/>
                <a:gd name="connsiteY78" fmla="*/ 2086 h 10000"/>
                <a:gd name="connsiteX79" fmla="*/ 3584 w 10486"/>
                <a:gd name="connsiteY79" fmla="*/ 2364 h 10000"/>
                <a:gd name="connsiteX80" fmla="*/ 3130 w 10486"/>
                <a:gd name="connsiteY80" fmla="*/ 2092 h 10000"/>
                <a:gd name="connsiteX81" fmla="*/ 2168 w 10486"/>
                <a:gd name="connsiteY81" fmla="*/ 1999 h 10000"/>
                <a:gd name="connsiteX82" fmla="*/ 2097 w 10486"/>
                <a:gd name="connsiteY82" fmla="*/ 2075 h 10000"/>
                <a:gd name="connsiteX83" fmla="*/ 2353 w 10486"/>
                <a:gd name="connsiteY83" fmla="*/ 2274 h 10000"/>
                <a:gd name="connsiteX84" fmla="*/ 2293 w 10486"/>
                <a:gd name="connsiteY84" fmla="*/ 2451 h 10000"/>
                <a:gd name="connsiteX85" fmla="*/ 2538 w 10486"/>
                <a:gd name="connsiteY85" fmla="*/ 2532 h 10000"/>
                <a:gd name="connsiteX86" fmla="*/ 2845 w 10486"/>
                <a:gd name="connsiteY86" fmla="*/ 2732 h 10000"/>
                <a:gd name="connsiteX87" fmla="*/ 2956 w 10486"/>
                <a:gd name="connsiteY87" fmla="*/ 2805 h 10000"/>
                <a:gd name="connsiteX88" fmla="*/ 2796 w 10486"/>
                <a:gd name="connsiteY88" fmla="*/ 2993 h 10000"/>
                <a:gd name="connsiteX89" fmla="*/ 2448 w 10486"/>
                <a:gd name="connsiteY89" fmla="*/ 2956 h 10000"/>
                <a:gd name="connsiteX90" fmla="*/ 2070 w 10486"/>
                <a:gd name="connsiteY90" fmla="*/ 2897 h 10000"/>
                <a:gd name="connsiteX91" fmla="*/ 1875 w 10486"/>
                <a:gd name="connsiteY91" fmla="*/ 2802 h 10000"/>
                <a:gd name="connsiteX92" fmla="*/ 1641 w 10486"/>
                <a:gd name="connsiteY92" fmla="*/ 2835 h 10000"/>
                <a:gd name="connsiteX93" fmla="*/ 1383 w 10486"/>
                <a:gd name="connsiteY93" fmla="*/ 2734 h 10000"/>
                <a:gd name="connsiteX94" fmla="*/ 956 w 10486"/>
                <a:gd name="connsiteY94" fmla="*/ 2687 h 10000"/>
                <a:gd name="connsiteX95" fmla="*/ 649 w 10486"/>
                <a:gd name="connsiteY95" fmla="*/ 2563 h 10000"/>
                <a:gd name="connsiteX96" fmla="*/ 576 w 10486"/>
                <a:gd name="connsiteY96" fmla="*/ 2656 h 10000"/>
                <a:gd name="connsiteX97" fmla="*/ 649 w 10486"/>
                <a:gd name="connsiteY97" fmla="*/ 2827 h 10000"/>
                <a:gd name="connsiteX98" fmla="*/ 671 w 10486"/>
                <a:gd name="connsiteY98" fmla="*/ 3043 h 10000"/>
                <a:gd name="connsiteX99" fmla="*/ 842 w 10486"/>
                <a:gd name="connsiteY99" fmla="*/ 2939 h 10000"/>
                <a:gd name="connsiteX100" fmla="*/ 877 w 10486"/>
                <a:gd name="connsiteY100" fmla="*/ 3189 h 10000"/>
                <a:gd name="connsiteX101" fmla="*/ 1029 w 10486"/>
                <a:gd name="connsiteY101" fmla="*/ 3119 h 10000"/>
                <a:gd name="connsiteX102" fmla="*/ 1038 w 10486"/>
                <a:gd name="connsiteY102" fmla="*/ 3302 h 10000"/>
                <a:gd name="connsiteX103" fmla="*/ 1081 w 10486"/>
                <a:gd name="connsiteY103" fmla="*/ 3419 h 10000"/>
                <a:gd name="connsiteX104" fmla="*/ 913 w 10486"/>
                <a:gd name="connsiteY104" fmla="*/ 3456 h 10000"/>
                <a:gd name="connsiteX105" fmla="*/ 953 w 10486"/>
                <a:gd name="connsiteY105" fmla="*/ 3658 h 10000"/>
                <a:gd name="connsiteX106" fmla="*/ 731 w 10486"/>
                <a:gd name="connsiteY106" fmla="*/ 3807 h 10000"/>
                <a:gd name="connsiteX107" fmla="*/ 1 w 10486"/>
                <a:gd name="connsiteY107" fmla="*/ 3760 h 10000"/>
                <a:gd name="connsiteX108" fmla="*/ 513 w 10486"/>
                <a:gd name="connsiteY108" fmla="*/ 3871 h 10000"/>
                <a:gd name="connsiteX109" fmla="*/ 486 w 10486"/>
                <a:gd name="connsiteY109" fmla="*/ 4102 h 10000"/>
                <a:gd name="connsiteX110" fmla="*/ 828 w 10486"/>
                <a:gd name="connsiteY110" fmla="*/ 4144 h 10000"/>
                <a:gd name="connsiteX111" fmla="*/ 1016 w 10486"/>
                <a:gd name="connsiteY111" fmla="*/ 4043 h 10000"/>
                <a:gd name="connsiteX112" fmla="*/ 1179 w 10486"/>
                <a:gd name="connsiteY112" fmla="*/ 4088 h 10000"/>
                <a:gd name="connsiteX113" fmla="*/ 1220 w 10486"/>
                <a:gd name="connsiteY113" fmla="*/ 4242 h 10000"/>
                <a:gd name="connsiteX114" fmla="*/ 1437 w 10486"/>
                <a:gd name="connsiteY114" fmla="*/ 4191 h 10000"/>
                <a:gd name="connsiteX115" fmla="*/ 1510 w 10486"/>
                <a:gd name="connsiteY115" fmla="*/ 4363 h 10000"/>
                <a:gd name="connsiteX116" fmla="*/ 1657 w 10486"/>
                <a:gd name="connsiteY116" fmla="*/ 4422 h 10000"/>
                <a:gd name="connsiteX117" fmla="*/ 1679 w 10486"/>
                <a:gd name="connsiteY117" fmla="*/ 4641 h 10000"/>
                <a:gd name="connsiteX118" fmla="*/ 1945 w 10486"/>
                <a:gd name="connsiteY118" fmla="*/ 4610 h 10000"/>
                <a:gd name="connsiteX119" fmla="*/ 2021 w 10486"/>
                <a:gd name="connsiteY119" fmla="*/ 4747 h 10000"/>
                <a:gd name="connsiteX120" fmla="*/ 1994 w 10486"/>
                <a:gd name="connsiteY120" fmla="*/ 4961 h 10000"/>
                <a:gd name="connsiteX121" fmla="*/ 1828 w 10486"/>
                <a:gd name="connsiteY121" fmla="*/ 4966 h 10000"/>
                <a:gd name="connsiteX122" fmla="*/ 1665 w 10486"/>
                <a:gd name="connsiteY122" fmla="*/ 5255 h 10000"/>
                <a:gd name="connsiteX123" fmla="*/ 1907 w 10486"/>
                <a:gd name="connsiteY123" fmla="*/ 5357 h 10000"/>
                <a:gd name="connsiteX124" fmla="*/ 1983 w 10486"/>
                <a:gd name="connsiteY124" fmla="*/ 5494 h 10000"/>
                <a:gd name="connsiteX125" fmla="*/ 2146 w 10486"/>
                <a:gd name="connsiteY125" fmla="*/ 5222 h 10000"/>
                <a:gd name="connsiteX126" fmla="*/ 2429 w 10486"/>
                <a:gd name="connsiteY126" fmla="*/ 5208 h 10000"/>
                <a:gd name="connsiteX127" fmla="*/ 2638 w 10486"/>
                <a:gd name="connsiteY127" fmla="*/ 5340 h 10000"/>
                <a:gd name="connsiteX128" fmla="*/ 2516 w 10486"/>
                <a:gd name="connsiteY128" fmla="*/ 5466 h 10000"/>
                <a:gd name="connsiteX129" fmla="*/ 2679 w 10486"/>
                <a:gd name="connsiteY129" fmla="*/ 5542 h 10000"/>
                <a:gd name="connsiteX130" fmla="*/ 2665 w 10486"/>
                <a:gd name="connsiteY130" fmla="*/ 5809 h 10000"/>
                <a:gd name="connsiteX131" fmla="*/ 2885 w 10486"/>
                <a:gd name="connsiteY131" fmla="*/ 5755 h 10000"/>
                <a:gd name="connsiteX132" fmla="*/ 3078 w 10486"/>
                <a:gd name="connsiteY132" fmla="*/ 5884 h 10000"/>
                <a:gd name="connsiteX133" fmla="*/ 3277 w 10486"/>
                <a:gd name="connsiteY133" fmla="*/ 5898 h 10000"/>
                <a:gd name="connsiteX134" fmla="*/ 3165 w 10486"/>
                <a:gd name="connsiteY134" fmla="*/ 6143 h 10000"/>
                <a:gd name="connsiteX135" fmla="*/ 3138 w 10486"/>
                <a:gd name="connsiteY135" fmla="*/ 6392 h 10000"/>
                <a:gd name="connsiteX136" fmla="*/ 3491 w 10486"/>
                <a:gd name="connsiteY136" fmla="*/ 6314 h 10000"/>
                <a:gd name="connsiteX137" fmla="*/ 3535 w 10486"/>
                <a:gd name="connsiteY137" fmla="*/ 6451 h 10000"/>
                <a:gd name="connsiteX138" fmla="*/ 3804 w 10486"/>
                <a:gd name="connsiteY138" fmla="*/ 6398 h 10000"/>
                <a:gd name="connsiteX139" fmla="*/ 3932 w 10486"/>
                <a:gd name="connsiteY139" fmla="*/ 6541 h 10000"/>
                <a:gd name="connsiteX140" fmla="*/ 3809 w 10486"/>
                <a:gd name="connsiteY140" fmla="*/ 6684 h 10000"/>
                <a:gd name="connsiteX141" fmla="*/ 4089 w 10486"/>
                <a:gd name="connsiteY141" fmla="*/ 6752 h 10000"/>
                <a:gd name="connsiteX142" fmla="*/ 4165 w 10486"/>
                <a:gd name="connsiteY142" fmla="*/ 6957 h 10000"/>
                <a:gd name="connsiteX143" fmla="*/ 3847 w 10486"/>
                <a:gd name="connsiteY143" fmla="*/ 6923 h 10000"/>
                <a:gd name="connsiteX144" fmla="*/ 3690 w 10486"/>
                <a:gd name="connsiteY144" fmla="*/ 7100 h 10000"/>
                <a:gd name="connsiteX145" fmla="*/ 3872 w 10486"/>
                <a:gd name="connsiteY145" fmla="*/ 7142 h 10000"/>
                <a:gd name="connsiteX146" fmla="*/ 3899 w 10486"/>
                <a:gd name="connsiteY146" fmla="*/ 7280 h 10000"/>
                <a:gd name="connsiteX147" fmla="*/ 4222 w 10486"/>
                <a:gd name="connsiteY147" fmla="*/ 7195 h 10000"/>
                <a:gd name="connsiteX148" fmla="*/ 4377 w 10486"/>
                <a:gd name="connsiteY148" fmla="*/ 7456 h 10000"/>
                <a:gd name="connsiteX149" fmla="*/ 4434 w 10486"/>
                <a:gd name="connsiteY149" fmla="*/ 7698 h 10000"/>
                <a:gd name="connsiteX150" fmla="*/ 4671 w 10486"/>
                <a:gd name="connsiteY150" fmla="*/ 7642 h 10000"/>
                <a:gd name="connsiteX151" fmla="*/ 4614 w 10486"/>
                <a:gd name="connsiteY151" fmla="*/ 7841 h 10000"/>
                <a:gd name="connsiteX152" fmla="*/ 4695 w 10486"/>
                <a:gd name="connsiteY152" fmla="*/ 8304 h 10000"/>
                <a:gd name="connsiteX153" fmla="*/ 4809 w 10486"/>
                <a:gd name="connsiteY153" fmla="*/ 8377 h 10000"/>
                <a:gd name="connsiteX154" fmla="*/ 4926 w 10486"/>
                <a:gd name="connsiteY154" fmla="*/ 8453 h 10000"/>
                <a:gd name="connsiteX155" fmla="*/ 5029 w 10486"/>
                <a:gd name="connsiteY155" fmla="*/ 8815 h 10000"/>
                <a:gd name="connsiteX156" fmla="*/ 5209 w 10486"/>
                <a:gd name="connsiteY156" fmla="*/ 8961 h 10000"/>
                <a:gd name="connsiteX157" fmla="*/ 5513 w 10486"/>
                <a:gd name="connsiteY157" fmla="*/ 8972 h 10000"/>
                <a:gd name="connsiteX158" fmla="*/ 5500 w 10486"/>
                <a:gd name="connsiteY158" fmla="*/ 9315 h 10000"/>
                <a:gd name="connsiteX159" fmla="*/ 5774 w 10486"/>
                <a:gd name="connsiteY159" fmla="*/ 9239 h 10000"/>
                <a:gd name="connsiteX160" fmla="*/ 5722 w 10486"/>
                <a:gd name="connsiteY160" fmla="*/ 8810 h 10000"/>
                <a:gd name="connsiteX161" fmla="*/ 5877 w 10486"/>
                <a:gd name="connsiteY161" fmla="*/ 8714 h 10000"/>
                <a:gd name="connsiteX162" fmla="*/ 6125 w 10486"/>
                <a:gd name="connsiteY162" fmla="*/ 8911 h 10000"/>
                <a:gd name="connsiteX163" fmla="*/ 6342 w 10486"/>
                <a:gd name="connsiteY163" fmla="*/ 9020 h 10000"/>
                <a:gd name="connsiteX164" fmla="*/ 6538 w 10486"/>
                <a:gd name="connsiteY164" fmla="*/ 9217 h 10000"/>
                <a:gd name="connsiteX165" fmla="*/ 6717 w 10486"/>
                <a:gd name="connsiteY165" fmla="*/ 9427 h 10000"/>
                <a:gd name="connsiteX166" fmla="*/ 7089 w 10486"/>
                <a:gd name="connsiteY166" fmla="*/ 9556 h 10000"/>
                <a:gd name="connsiteX167" fmla="*/ 7478 w 10486"/>
                <a:gd name="connsiteY167" fmla="*/ 9756 h 10000"/>
                <a:gd name="connsiteX168" fmla="*/ 7674 w 10486"/>
                <a:gd name="connsiteY168" fmla="*/ 10000 h 10000"/>
                <a:gd name="connsiteX169" fmla="*/ 7967 w 10486"/>
                <a:gd name="connsiteY169" fmla="*/ 9986 h 10000"/>
                <a:gd name="connsiteX170" fmla="*/ 8247 w 10486"/>
                <a:gd name="connsiteY170" fmla="*/ 9837 h 10000"/>
                <a:gd name="connsiteX171" fmla="*/ 8358 w 10486"/>
                <a:gd name="connsiteY171" fmla="*/ 9649 h 10000"/>
                <a:gd name="connsiteX172" fmla="*/ 8505 w 10486"/>
                <a:gd name="connsiteY172" fmla="*/ 9410 h 10000"/>
                <a:gd name="connsiteX173" fmla="*/ 9182 w 10486"/>
                <a:gd name="connsiteY173" fmla="*/ 9610 h 10000"/>
                <a:gd name="connsiteX174" fmla="*/ 9179 w 10486"/>
                <a:gd name="connsiteY174" fmla="*/ 9332 h 10000"/>
                <a:gd name="connsiteX175" fmla="*/ 9318 w 10486"/>
                <a:gd name="connsiteY175" fmla="*/ 9222 h 10000"/>
                <a:gd name="connsiteX176" fmla="*/ 9318 w 10486"/>
                <a:gd name="connsiteY176" fmla="*/ 8953 h 10000"/>
                <a:gd name="connsiteX177" fmla="*/ 9345 w 10486"/>
                <a:gd name="connsiteY177" fmla="*/ 8681 h 10000"/>
                <a:gd name="connsiteX178" fmla="*/ 9160 w 10486"/>
                <a:gd name="connsiteY178" fmla="*/ 8577 h 10000"/>
                <a:gd name="connsiteX179" fmla="*/ 9070 w 10486"/>
                <a:gd name="connsiteY179" fmla="*/ 8203 h 10000"/>
                <a:gd name="connsiteX180" fmla="*/ 9236 w 10486"/>
                <a:gd name="connsiteY180" fmla="*/ 7984 h 10000"/>
                <a:gd name="connsiteX181" fmla="*/ 9799 w 10486"/>
                <a:gd name="connsiteY181" fmla="*/ 7720 h 10000"/>
                <a:gd name="connsiteX182" fmla="*/ 9956 w 10486"/>
                <a:gd name="connsiteY182" fmla="*/ 7299 h 10000"/>
                <a:gd name="connsiteX183" fmla="*/ 10481 w 10486"/>
                <a:gd name="connsiteY183" fmla="*/ 7019 h 10000"/>
                <a:gd name="connsiteX184" fmla="*/ 10486 w 10486"/>
                <a:gd name="connsiteY184" fmla="*/ 6901 h 10000"/>
                <a:gd name="connsiteX185" fmla="*/ 10087 w 10486"/>
                <a:gd name="connsiteY185" fmla="*/ 6693 h 10000"/>
                <a:gd name="connsiteX186" fmla="*/ 10152 w 10486"/>
                <a:gd name="connsiteY186" fmla="*/ 6426 h 10000"/>
                <a:gd name="connsiteX187" fmla="*/ 10114 w 10486"/>
                <a:gd name="connsiteY187" fmla="*/ 6173 h 10000"/>
                <a:gd name="connsiteX188" fmla="*/ 10135 w 10486"/>
                <a:gd name="connsiteY188" fmla="*/ 5736 h 10000"/>
                <a:gd name="connsiteX189" fmla="*/ 9921 w 10486"/>
                <a:gd name="connsiteY189" fmla="*/ 5550 h 10000"/>
                <a:gd name="connsiteX190" fmla="*/ 9633 w 10486"/>
                <a:gd name="connsiteY190" fmla="*/ 5463 h 10000"/>
                <a:gd name="connsiteX191" fmla="*/ 9627 w 10486"/>
                <a:gd name="connsiteY191" fmla="*/ 5261 h 10000"/>
                <a:gd name="connsiteX192" fmla="*/ 9760 w 10486"/>
                <a:gd name="connsiteY192" fmla="*/ 5048 h 10000"/>
                <a:gd name="connsiteX193" fmla="*/ 9665 w 10486"/>
                <a:gd name="connsiteY193" fmla="*/ 4879 h 10000"/>
                <a:gd name="connsiteX194" fmla="*/ 9837 w 10486"/>
                <a:gd name="connsiteY194" fmla="*/ 4599 h 10000"/>
                <a:gd name="connsiteX195" fmla="*/ 10035 w 10486"/>
                <a:gd name="connsiteY195" fmla="*/ 4716 h 10000"/>
                <a:gd name="connsiteX0" fmla="*/ 9735 w 10186"/>
                <a:gd name="connsiteY0" fmla="*/ 4716 h 10000"/>
                <a:gd name="connsiteX1" fmla="*/ 9776 w 10186"/>
                <a:gd name="connsiteY1" fmla="*/ 4335 h 10000"/>
                <a:gd name="connsiteX2" fmla="*/ 9941 w 10186"/>
                <a:gd name="connsiteY2" fmla="*/ 4133 h 10000"/>
                <a:gd name="connsiteX3" fmla="*/ 9550 w 10186"/>
                <a:gd name="connsiteY3" fmla="*/ 4048 h 10000"/>
                <a:gd name="connsiteX4" fmla="*/ 9648 w 10186"/>
                <a:gd name="connsiteY4" fmla="*/ 3835 h 10000"/>
                <a:gd name="connsiteX5" fmla="*/ 9523 w 10186"/>
                <a:gd name="connsiteY5" fmla="*/ 3616 h 10000"/>
                <a:gd name="connsiteX6" fmla="*/ 9398 w 10186"/>
                <a:gd name="connsiteY6" fmla="*/ 3714 h 10000"/>
                <a:gd name="connsiteX7" fmla="*/ 9205 w 10186"/>
                <a:gd name="connsiteY7" fmla="*/ 3714 h 10000"/>
                <a:gd name="connsiteX8" fmla="*/ 9156 w 10186"/>
                <a:gd name="connsiteY8" fmla="*/ 3978 h 10000"/>
                <a:gd name="connsiteX9" fmla="*/ 9004 w 10186"/>
                <a:gd name="connsiteY9" fmla="*/ 3911 h 10000"/>
                <a:gd name="connsiteX10" fmla="*/ 8879 w 10186"/>
                <a:gd name="connsiteY10" fmla="*/ 3978 h 10000"/>
                <a:gd name="connsiteX11" fmla="*/ 8882 w 10186"/>
                <a:gd name="connsiteY11" fmla="*/ 4211 h 10000"/>
                <a:gd name="connsiteX12" fmla="*/ 8740 w 10186"/>
                <a:gd name="connsiteY12" fmla="*/ 4276 h 10000"/>
                <a:gd name="connsiteX13" fmla="*/ 8610 w 10186"/>
                <a:gd name="connsiteY13" fmla="*/ 4124 h 10000"/>
                <a:gd name="connsiteX14" fmla="*/ 8643 w 10186"/>
                <a:gd name="connsiteY14" fmla="*/ 3877 h 10000"/>
                <a:gd name="connsiteX15" fmla="*/ 8841 w 10186"/>
                <a:gd name="connsiteY15" fmla="*/ 3745 h 10000"/>
                <a:gd name="connsiteX16" fmla="*/ 8689 w 10186"/>
                <a:gd name="connsiteY16" fmla="*/ 3678 h 10000"/>
                <a:gd name="connsiteX17" fmla="*/ 8594 w 10186"/>
                <a:gd name="connsiteY17" fmla="*/ 3495 h 10000"/>
                <a:gd name="connsiteX18" fmla="*/ 8300 w 10186"/>
                <a:gd name="connsiteY18" fmla="*/ 3509 h 10000"/>
                <a:gd name="connsiteX19" fmla="*/ 8439 w 10186"/>
                <a:gd name="connsiteY19" fmla="*/ 3195 h 10000"/>
                <a:gd name="connsiteX20" fmla="*/ 8268 w 10186"/>
                <a:gd name="connsiteY20" fmla="*/ 3161 h 10000"/>
                <a:gd name="connsiteX21" fmla="*/ 8151 w 10186"/>
                <a:gd name="connsiteY21" fmla="*/ 3408 h 10000"/>
                <a:gd name="connsiteX22" fmla="*/ 8037 w 10186"/>
                <a:gd name="connsiteY22" fmla="*/ 3257 h 10000"/>
                <a:gd name="connsiteX23" fmla="*/ 7844 w 10186"/>
                <a:gd name="connsiteY23" fmla="*/ 3057 h 10000"/>
                <a:gd name="connsiteX24" fmla="*/ 7482 w 10186"/>
                <a:gd name="connsiteY24" fmla="*/ 3035 h 10000"/>
                <a:gd name="connsiteX25" fmla="*/ 7493 w 10186"/>
                <a:gd name="connsiteY25" fmla="*/ 2869 h 10000"/>
                <a:gd name="connsiteX26" fmla="*/ 7681 w 10186"/>
                <a:gd name="connsiteY26" fmla="*/ 2872 h 10000"/>
                <a:gd name="connsiteX27" fmla="*/ 7656 w 10186"/>
                <a:gd name="connsiteY27" fmla="*/ 2426 h 10000"/>
                <a:gd name="connsiteX28" fmla="*/ 7401 w 10186"/>
                <a:gd name="connsiteY28" fmla="*/ 2386 h 10000"/>
                <a:gd name="connsiteX29" fmla="*/ 7412 w 10186"/>
                <a:gd name="connsiteY29" fmla="*/ 2207 h 10000"/>
                <a:gd name="connsiteX30" fmla="*/ 7455 w 10186"/>
                <a:gd name="connsiteY30" fmla="*/ 2058 h 10000"/>
                <a:gd name="connsiteX31" fmla="*/ 7306 w 10186"/>
                <a:gd name="connsiteY31" fmla="*/ 1974 h 10000"/>
                <a:gd name="connsiteX32" fmla="*/ 7018 w 10186"/>
                <a:gd name="connsiteY32" fmla="*/ 1951 h 10000"/>
                <a:gd name="connsiteX33" fmla="*/ 6893 w 10186"/>
                <a:gd name="connsiteY33" fmla="*/ 1749 h 10000"/>
                <a:gd name="connsiteX34" fmla="*/ 6710 w 10186"/>
                <a:gd name="connsiteY34" fmla="*/ 1631 h 10000"/>
                <a:gd name="connsiteX35" fmla="*/ 6740 w 10186"/>
                <a:gd name="connsiteY35" fmla="*/ 1418 h 10000"/>
                <a:gd name="connsiteX36" fmla="*/ 7020 w 10186"/>
                <a:gd name="connsiteY36" fmla="*/ 1325 h 10000"/>
                <a:gd name="connsiteX37" fmla="*/ 7224 w 10186"/>
                <a:gd name="connsiteY37" fmla="*/ 1395 h 10000"/>
                <a:gd name="connsiteX38" fmla="*/ 7401 w 10186"/>
                <a:gd name="connsiteY38" fmla="*/ 1300 h 10000"/>
                <a:gd name="connsiteX39" fmla="*/ 7626 w 10186"/>
                <a:gd name="connsiteY39" fmla="*/ 1289 h 10000"/>
                <a:gd name="connsiteX40" fmla="*/ 7841 w 10186"/>
                <a:gd name="connsiteY40" fmla="*/ 1159 h 10000"/>
                <a:gd name="connsiteX41" fmla="*/ 7816 w 10186"/>
                <a:gd name="connsiteY41" fmla="*/ 994 h 10000"/>
                <a:gd name="connsiteX42" fmla="*/ 7662 w 10186"/>
                <a:gd name="connsiteY42" fmla="*/ 991 h 10000"/>
                <a:gd name="connsiteX43" fmla="*/ 7479 w 10186"/>
                <a:gd name="connsiteY43" fmla="*/ 890 h 10000"/>
                <a:gd name="connsiteX44" fmla="*/ 7134 w 10186"/>
                <a:gd name="connsiteY44" fmla="*/ 884 h 10000"/>
                <a:gd name="connsiteX45" fmla="*/ 7115 w 10186"/>
                <a:gd name="connsiteY45" fmla="*/ 637 h 10000"/>
                <a:gd name="connsiteX46" fmla="*/ 6914 w 10186"/>
                <a:gd name="connsiteY46" fmla="*/ 567 h 10000"/>
                <a:gd name="connsiteX47" fmla="*/ 6879 w 10186"/>
                <a:gd name="connsiteY47" fmla="*/ 317 h 10000"/>
                <a:gd name="connsiteX48" fmla="*/ 6795 w 10186"/>
                <a:gd name="connsiteY48" fmla="*/ 53 h 10000"/>
                <a:gd name="connsiteX49" fmla="*/ 6716 w 10186"/>
                <a:gd name="connsiteY49" fmla="*/ 199 h 10000"/>
                <a:gd name="connsiteX50" fmla="*/ 6547 w 10186"/>
                <a:gd name="connsiteY50" fmla="*/ 146 h 10000"/>
                <a:gd name="connsiteX51" fmla="*/ 6374 w 10186"/>
                <a:gd name="connsiteY51" fmla="*/ 225 h 10000"/>
                <a:gd name="connsiteX52" fmla="*/ 6080 w 10186"/>
                <a:gd name="connsiteY52" fmla="*/ 0 h 10000"/>
                <a:gd name="connsiteX53" fmla="*/ 5903 w 10186"/>
                <a:gd name="connsiteY53" fmla="*/ 95 h 10000"/>
                <a:gd name="connsiteX54" fmla="*/ 6045 w 10186"/>
                <a:gd name="connsiteY54" fmla="*/ 295 h 10000"/>
                <a:gd name="connsiteX55" fmla="*/ 5835 w 10186"/>
                <a:gd name="connsiteY55" fmla="*/ 354 h 10000"/>
                <a:gd name="connsiteX56" fmla="*/ 5746 w 10186"/>
                <a:gd name="connsiteY56" fmla="*/ 449 h 10000"/>
                <a:gd name="connsiteX57" fmla="*/ 5591 w 10186"/>
                <a:gd name="connsiteY57" fmla="*/ 216 h 10000"/>
                <a:gd name="connsiteX58" fmla="*/ 5447 w 10186"/>
                <a:gd name="connsiteY58" fmla="*/ 326 h 10000"/>
                <a:gd name="connsiteX59" fmla="*/ 5354 w 10186"/>
                <a:gd name="connsiteY59" fmla="*/ 452 h 10000"/>
                <a:gd name="connsiteX60" fmla="*/ 5151 w 10186"/>
                <a:gd name="connsiteY60" fmla="*/ 446 h 10000"/>
                <a:gd name="connsiteX61" fmla="*/ 5257 w 10186"/>
                <a:gd name="connsiteY61" fmla="*/ 663 h 10000"/>
                <a:gd name="connsiteX62" fmla="*/ 5210 w 10186"/>
                <a:gd name="connsiteY62" fmla="*/ 842 h 10000"/>
                <a:gd name="connsiteX63" fmla="*/ 4996 w 10186"/>
                <a:gd name="connsiteY63" fmla="*/ 766 h 10000"/>
                <a:gd name="connsiteX64" fmla="*/ 5096 w 10186"/>
                <a:gd name="connsiteY64" fmla="*/ 1067 h 10000"/>
                <a:gd name="connsiteX65" fmla="*/ 4770 w 10186"/>
                <a:gd name="connsiteY65" fmla="*/ 856 h 10000"/>
                <a:gd name="connsiteX66" fmla="*/ 4504 w 10186"/>
                <a:gd name="connsiteY66" fmla="*/ 780 h 10000"/>
                <a:gd name="connsiteX67" fmla="*/ 4297 w 10186"/>
                <a:gd name="connsiteY67" fmla="*/ 867 h 10000"/>
                <a:gd name="connsiteX68" fmla="*/ 4526 w 10186"/>
                <a:gd name="connsiteY68" fmla="*/ 977 h 10000"/>
                <a:gd name="connsiteX69" fmla="*/ 4515 w 10186"/>
                <a:gd name="connsiteY69" fmla="*/ 1143 h 10000"/>
                <a:gd name="connsiteX70" fmla="*/ 4363 w 10186"/>
                <a:gd name="connsiteY70" fmla="*/ 1151 h 10000"/>
                <a:gd name="connsiteX71" fmla="*/ 4273 w 10186"/>
                <a:gd name="connsiteY71" fmla="*/ 1246 h 10000"/>
                <a:gd name="connsiteX72" fmla="*/ 3751 w 10186"/>
                <a:gd name="connsiteY72" fmla="*/ 1252 h 10000"/>
                <a:gd name="connsiteX73" fmla="*/ 3493 w 10186"/>
                <a:gd name="connsiteY73" fmla="*/ 1356 h 10000"/>
                <a:gd name="connsiteX74" fmla="*/ 3447 w 10186"/>
                <a:gd name="connsiteY74" fmla="*/ 1567 h 10000"/>
                <a:gd name="connsiteX75" fmla="*/ 3235 w 10186"/>
                <a:gd name="connsiteY75" fmla="*/ 1474 h 10000"/>
                <a:gd name="connsiteX76" fmla="*/ 3238 w 10186"/>
                <a:gd name="connsiteY76" fmla="*/ 1704 h 10000"/>
                <a:gd name="connsiteX77" fmla="*/ 3091 w 10186"/>
                <a:gd name="connsiteY77" fmla="*/ 1926 h 10000"/>
                <a:gd name="connsiteX78" fmla="*/ 3300 w 10186"/>
                <a:gd name="connsiteY78" fmla="*/ 2086 h 10000"/>
                <a:gd name="connsiteX79" fmla="*/ 3284 w 10186"/>
                <a:gd name="connsiteY79" fmla="*/ 2364 h 10000"/>
                <a:gd name="connsiteX80" fmla="*/ 2830 w 10186"/>
                <a:gd name="connsiteY80" fmla="*/ 2092 h 10000"/>
                <a:gd name="connsiteX81" fmla="*/ 1868 w 10186"/>
                <a:gd name="connsiteY81" fmla="*/ 1999 h 10000"/>
                <a:gd name="connsiteX82" fmla="*/ 1797 w 10186"/>
                <a:gd name="connsiteY82" fmla="*/ 2075 h 10000"/>
                <a:gd name="connsiteX83" fmla="*/ 2053 w 10186"/>
                <a:gd name="connsiteY83" fmla="*/ 2274 h 10000"/>
                <a:gd name="connsiteX84" fmla="*/ 1993 w 10186"/>
                <a:gd name="connsiteY84" fmla="*/ 2451 h 10000"/>
                <a:gd name="connsiteX85" fmla="*/ 2238 w 10186"/>
                <a:gd name="connsiteY85" fmla="*/ 2532 h 10000"/>
                <a:gd name="connsiteX86" fmla="*/ 2545 w 10186"/>
                <a:gd name="connsiteY86" fmla="*/ 2732 h 10000"/>
                <a:gd name="connsiteX87" fmla="*/ 2656 w 10186"/>
                <a:gd name="connsiteY87" fmla="*/ 2805 h 10000"/>
                <a:gd name="connsiteX88" fmla="*/ 2496 w 10186"/>
                <a:gd name="connsiteY88" fmla="*/ 2993 h 10000"/>
                <a:gd name="connsiteX89" fmla="*/ 2148 w 10186"/>
                <a:gd name="connsiteY89" fmla="*/ 2956 h 10000"/>
                <a:gd name="connsiteX90" fmla="*/ 1770 w 10186"/>
                <a:gd name="connsiteY90" fmla="*/ 2897 h 10000"/>
                <a:gd name="connsiteX91" fmla="*/ 1575 w 10186"/>
                <a:gd name="connsiteY91" fmla="*/ 2802 h 10000"/>
                <a:gd name="connsiteX92" fmla="*/ 1341 w 10186"/>
                <a:gd name="connsiteY92" fmla="*/ 2835 h 10000"/>
                <a:gd name="connsiteX93" fmla="*/ 1083 w 10186"/>
                <a:gd name="connsiteY93" fmla="*/ 2734 h 10000"/>
                <a:gd name="connsiteX94" fmla="*/ 656 w 10186"/>
                <a:gd name="connsiteY94" fmla="*/ 2687 h 10000"/>
                <a:gd name="connsiteX95" fmla="*/ 349 w 10186"/>
                <a:gd name="connsiteY95" fmla="*/ 2563 h 10000"/>
                <a:gd name="connsiteX96" fmla="*/ 276 w 10186"/>
                <a:gd name="connsiteY96" fmla="*/ 2656 h 10000"/>
                <a:gd name="connsiteX97" fmla="*/ 349 w 10186"/>
                <a:gd name="connsiteY97" fmla="*/ 2827 h 10000"/>
                <a:gd name="connsiteX98" fmla="*/ 371 w 10186"/>
                <a:gd name="connsiteY98" fmla="*/ 3043 h 10000"/>
                <a:gd name="connsiteX99" fmla="*/ 542 w 10186"/>
                <a:gd name="connsiteY99" fmla="*/ 2939 h 10000"/>
                <a:gd name="connsiteX100" fmla="*/ 577 w 10186"/>
                <a:gd name="connsiteY100" fmla="*/ 3189 h 10000"/>
                <a:gd name="connsiteX101" fmla="*/ 729 w 10186"/>
                <a:gd name="connsiteY101" fmla="*/ 3119 h 10000"/>
                <a:gd name="connsiteX102" fmla="*/ 738 w 10186"/>
                <a:gd name="connsiteY102" fmla="*/ 3302 h 10000"/>
                <a:gd name="connsiteX103" fmla="*/ 781 w 10186"/>
                <a:gd name="connsiteY103" fmla="*/ 3419 h 10000"/>
                <a:gd name="connsiteX104" fmla="*/ 613 w 10186"/>
                <a:gd name="connsiteY104" fmla="*/ 3456 h 10000"/>
                <a:gd name="connsiteX105" fmla="*/ 653 w 10186"/>
                <a:gd name="connsiteY105" fmla="*/ 3658 h 10000"/>
                <a:gd name="connsiteX106" fmla="*/ 431 w 10186"/>
                <a:gd name="connsiteY106" fmla="*/ 3807 h 10000"/>
                <a:gd name="connsiteX107" fmla="*/ 4 w 10186"/>
                <a:gd name="connsiteY107" fmla="*/ 3156 h 10000"/>
                <a:gd name="connsiteX108" fmla="*/ 213 w 10186"/>
                <a:gd name="connsiteY108" fmla="*/ 3871 h 10000"/>
                <a:gd name="connsiteX109" fmla="*/ 186 w 10186"/>
                <a:gd name="connsiteY109" fmla="*/ 4102 h 10000"/>
                <a:gd name="connsiteX110" fmla="*/ 528 w 10186"/>
                <a:gd name="connsiteY110" fmla="*/ 4144 h 10000"/>
                <a:gd name="connsiteX111" fmla="*/ 716 w 10186"/>
                <a:gd name="connsiteY111" fmla="*/ 4043 h 10000"/>
                <a:gd name="connsiteX112" fmla="*/ 879 w 10186"/>
                <a:gd name="connsiteY112" fmla="*/ 4088 h 10000"/>
                <a:gd name="connsiteX113" fmla="*/ 920 w 10186"/>
                <a:gd name="connsiteY113" fmla="*/ 4242 h 10000"/>
                <a:gd name="connsiteX114" fmla="*/ 1137 w 10186"/>
                <a:gd name="connsiteY114" fmla="*/ 4191 h 10000"/>
                <a:gd name="connsiteX115" fmla="*/ 1210 w 10186"/>
                <a:gd name="connsiteY115" fmla="*/ 4363 h 10000"/>
                <a:gd name="connsiteX116" fmla="*/ 1357 w 10186"/>
                <a:gd name="connsiteY116" fmla="*/ 4422 h 10000"/>
                <a:gd name="connsiteX117" fmla="*/ 1379 w 10186"/>
                <a:gd name="connsiteY117" fmla="*/ 4641 h 10000"/>
                <a:gd name="connsiteX118" fmla="*/ 1645 w 10186"/>
                <a:gd name="connsiteY118" fmla="*/ 4610 h 10000"/>
                <a:gd name="connsiteX119" fmla="*/ 1721 w 10186"/>
                <a:gd name="connsiteY119" fmla="*/ 4747 h 10000"/>
                <a:gd name="connsiteX120" fmla="*/ 1694 w 10186"/>
                <a:gd name="connsiteY120" fmla="*/ 4961 h 10000"/>
                <a:gd name="connsiteX121" fmla="*/ 1528 w 10186"/>
                <a:gd name="connsiteY121" fmla="*/ 4966 h 10000"/>
                <a:gd name="connsiteX122" fmla="*/ 1365 w 10186"/>
                <a:gd name="connsiteY122" fmla="*/ 5255 h 10000"/>
                <a:gd name="connsiteX123" fmla="*/ 1607 w 10186"/>
                <a:gd name="connsiteY123" fmla="*/ 5357 h 10000"/>
                <a:gd name="connsiteX124" fmla="*/ 1683 w 10186"/>
                <a:gd name="connsiteY124" fmla="*/ 5494 h 10000"/>
                <a:gd name="connsiteX125" fmla="*/ 1846 w 10186"/>
                <a:gd name="connsiteY125" fmla="*/ 5222 h 10000"/>
                <a:gd name="connsiteX126" fmla="*/ 2129 w 10186"/>
                <a:gd name="connsiteY126" fmla="*/ 5208 h 10000"/>
                <a:gd name="connsiteX127" fmla="*/ 2338 w 10186"/>
                <a:gd name="connsiteY127" fmla="*/ 5340 h 10000"/>
                <a:gd name="connsiteX128" fmla="*/ 2216 w 10186"/>
                <a:gd name="connsiteY128" fmla="*/ 5466 h 10000"/>
                <a:gd name="connsiteX129" fmla="*/ 2379 w 10186"/>
                <a:gd name="connsiteY129" fmla="*/ 5542 h 10000"/>
                <a:gd name="connsiteX130" fmla="*/ 2365 w 10186"/>
                <a:gd name="connsiteY130" fmla="*/ 5809 h 10000"/>
                <a:gd name="connsiteX131" fmla="*/ 2585 w 10186"/>
                <a:gd name="connsiteY131" fmla="*/ 5755 h 10000"/>
                <a:gd name="connsiteX132" fmla="*/ 2778 w 10186"/>
                <a:gd name="connsiteY132" fmla="*/ 5884 h 10000"/>
                <a:gd name="connsiteX133" fmla="*/ 2977 w 10186"/>
                <a:gd name="connsiteY133" fmla="*/ 5898 h 10000"/>
                <a:gd name="connsiteX134" fmla="*/ 2865 w 10186"/>
                <a:gd name="connsiteY134" fmla="*/ 6143 h 10000"/>
                <a:gd name="connsiteX135" fmla="*/ 2838 w 10186"/>
                <a:gd name="connsiteY135" fmla="*/ 6392 h 10000"/>
                <a:gd name="connsiteX136" fmla="*/ 3191 w 10186"/>
                <a:gd name="connsiteY136" fmla="*/ 6314 h 10000"/>
                <a:gd name="connsiteX137" fmla="*/ 3235 w 10186"/>
                <a:gd name="connsiteY137" fmla="*/ 6451 h 10000"/>
                <a:gd name="connsiteX138" fmla="*/ 3504 w 10186"/>
                <a:gd name="connsiteY138" fmla="*/ 6398 h 10000"/>
                <a:gd name="connsiteX139" fmla="*/ 3632 w 10186"/>
                <a:gd name="connsiteY139" fmla="*/ 6541 h 10000"/>
                <a:gd name="connsiteX140" fmla="*/ 3509 w 10186"/>
                <a:gd name="connsiteY140" fmla="*/ 6684 h 10000"/>
                <a:gd name="connsiteX141" fmla="*/ 3789 w 10186"/>
                <a:gd name="connsiteY141" fmla="*/ 6752 h 10000"/>
                <a:gd name="connsiteX142" fmla="*/ 3865 w 10186"/>
                <a:gd name="connsiteY142" fmla="*/ 6957 h 10000"/>
                <a:gd name="connsiteX143" fmla="*/ 3547 w 10186"/>
                <a:gd name="connsiteY143" fmla="*/ 6923 h 10000"/>
                <a:gd name="connsiteX144" fmla="*/ 3390 w 10186"/>
                <a:gd name="connsiteY144" fmla="*/ 7100 h 10000"/>
                <a:gd name="connsiteX145" fmla="*/ 3572 w 10186"/>
                <a:gd name="connsiteY145" fmla="*/ 7142 h 10000"/>
                <a:gd name="connsiteX146" fmla="*/ 3599 w 10186"/>
                <a:gd name="connsiteY146" fmla="*/ 7280 h 10000"/>
                <a:gd name="connsiteX147" fmla="*/ 3922 w 10186"/>
                <a:gd name="connsiteY147" fmla="*/ 7195 h 10000"/>
                <a:gd name="connsiteX148" fmla="*/ 4077 w 10186"/>
                <a:gd name="connsiteY148" fmla="*/ 7456 h 10000"/>
                <a:gd name="connsiteX149" fmla="*/ 4134 w 10186"/>
                <a:gd name="connsiteY149" fmla="*/ 7698 h 10000"/>
                <a:gd name="connsiteX150" fmla="*/ 4371 w 10186"/>
                <a:gd name="connsiteY150" fmla="*/ 7642 h 10000"/>
                <a:gd name="connsiteX151" fmla="*/ 4314 w 10186"/>
                <a:gd name="connsiteY151" fmla="*/ 7841 h 10000"/>
                <a:gd name="connsiteX152" fmla="*/ 4395 w 10186"/>
                <a:gd name="connsiteY152" fmla="*/ 8304 h 10000"/>
                <a:gd name="connsiteX153" fmla="*/ 4509 w 10186"/>
                <a:gd name="connsiteY153" fmla="*/ 8377 h 10000"/>
                <a:gd name="connsiteX154" fmla="*/ 4626 w 10186"/>
                <a:gd name="connsiteY154" fmla="*/ 8453 h 10000"/>
                <a:gd name="connsiteX155" fmla="*/ 4729 w 10186"/>
                <a:gd name="connsiteY155" fmla="*/ 8815 h 10000"/>
                <a:gd name="connsiteX156" fmla="*/ 4909 w 10186"/>
                <a:gd name="connsiteY156" fmla="*/ 8961 h 10000"/>
                <a:gd name="connsiteX157" fmla="*/ 5213 w 10186"/>
                <a:gd name="connsiteY157" fmla="*/ 8972 h 10000"/>
                <a:gd name="connsiteX158" fmla="*/ 5200 w 10186"/>
                <a:gd name="connsiteY158" fmla="*/ 9315 h 10000"/>
                <a:gd name="connsiteX159" fmla="*/ 5474 w 10186"/>
                <a:gd name="connsiteY159" fmla="*/ 9239 h 10000"/>
                <a:gd name="connsiteX160" fmla="*/ 5422 w 10186"/>
                <a:gd name="connsiteY160" fmla="*/ 8810 h 10000"/>
                <a:gd name="connsiteX161" fmla="*/ 5577 w 10186"/>
                <a:gd name="connsiteY161" fmla="*/ 8714 h 10000"/>
                <a:gd name="connsiteX162" fmla="*/ 5825 w 10186"/>
                <a:gd name="connsiteY162" fmla="*/ 8911 h 10000"/>
                <a:gd name="connsiteX163" fmla="*/ 6042 w 10186"/>
                <a:gd name="connsiteY163" fmla="*/ 9020 h 10000"/>
                <a:gd name="connsiteX164" fmla="*/ 6238 w 10186"/>
                <a:gd name="connsiteY164" fmla="*/ 9217 h 10000"/>
                <a:gd name="connsiteX165" fmla="*/ 6417 w 10186"/>
                <a:gd name="connsiteY165" fmla="*/ 9427 h 10000"/>
                <a:gd name="connsiteX166" fmla="*/ 6789 w 10186"/>
                <a:gd name="connsiteY166" fmla="*/ 9556 h 10000"/>
                <a:gd name="connsiteX167" fmla="*/ 7178 w 10186"/>
                <a:gd name="connsiteY167" fmla="*/ 9756 h 10000"/>
                <a:gd name="connsiteX168" fmla="*/ 7374 w 10186"/>
                <a:gd name="connsiteY168" fmla="*/ 10000 h 10000"/>
                <a:gd name="connsiteX169" fmla="*/ 7667 w 10186"/>
                <a:gd name="connsiteY169" fmla="*/ 9986 h 10000"/>
                <a:gd name="connsiteX170" fmla="*/ 7947 w 10186"/>
                <a:gd name="connsiteY170" fmla="*/ 9837 h 10000"/>
                <a:gd name="connsiteX171" fmla="*/ 8058 w 10186"/>
                <a:gd name="connsiteY171" fmla="*/ 9649 h 10000"/>
                <a:gd name="connsiteX172" fmla="*/ 8205 w 10186"/>
                <a:gd name="connsiteY172" fmla="*/ 9410 h 10000"/>
                <a:gd name="connsiteX173" fmla="*/ 8882 w 10186"/>
                <a:gd name="connsiteY173" fmla="*/ 9610 h 10000"/>
                <a:gd name="connsiteX174" fmla="*/ 8879 w 10186"/>
                <a:gd name="connsiteY174" fmla="*/ 9332 h 10000"/>
                <a:gd name="connsiteX175" fmla="*/ 9018 w 10186"/>
                <a:gd name="connsiteY175" fmla="*/ 9222 h 10000"/>
                <a:gd name="connsiteX176" fmla="*/ 9018 w 10186"/>
                <a:gd name="connsiteY176" fmla="*/ 8953 h 10000"/>
                <a:gd name="connsiteX177" fmla="*/ 9045 w 10186"/>
                <a:gd name="connsiteY177" fmla="*/ 8681 h 10000"/>
                <a:gd name="connsiteX178" fmla="*/ 8860 w 10186"/>
                <a:gd name="connsiteY178" fmla="*/ 8577 h 10000"/>
                <a:gd name="connsiteX179" fmla="*/ 8770 w 10186"/>
                <a:gd name="connsiteY179" fmla="*/ 8203 h 10000"/>
                <a:gd name="connsiteX180" fmla="*/ 8936 w 10186"/>
                <a:gd name="connsiteY180" fmla="*/ 7984 h 10000"/>
                <a:gd name="connsiteX181" fmla="*/ 9499 w 10186"/>
                <a:gd name="connsiteY181" fmla="*/ 7720 h 10000"/>
                <a:gd name="connsiteX182" fmla="*/ 9656 w 10186"/>
                <a:gd name="connsiteY182" fmla="*/ 7299 h 10000"/>
                <a:gd name="connsiteX183" fmla="*/ 10181 w 10186"/>
                <a:gd name="connsiteY183" fmla="*/ 7019 h 10000"/>
                <a:gd name="connsiteX184" fmla="*/ 10186 w 10186"/>
                <a:gd name="connsiteY184" fmla="*/ 6901 h 10000"/>
                <a:gd name="connsiteX185" fmla="*/ 9787 w 10186"/>
                <a:gd name="connsiteY185" fmla="*/ 6693 h 10000"/>
                <a:gd name="connsiteX186" fmla="*/ 9852 w 10186"/>
                <a:gd name="connsiteY186" fmla="*/ 6426 h 10000"/>
                <a:gd name="connsiteX187" fmla="*/ 9814 w 10186"/>
                <a:gd name="connsiteY187" fmla="*/ 6173 h 10000"/>
                <a:gd name="connsiteX188" fmla="*/ 9835 w 10186"/>
                <a:gd name="connsiteY188" fmla="*/ 5736 h 10000"/>
                <a:gd name="connsiteX189" fmla="*/ 9621 w 10186"/>
                <a:gd name="connsiteY189" fmla="*/ 5550 h 10000"/>
                <a:gd name="connsiteX190" fmla="*/ 9333 w 10186"/>
                <a:gd name="connsiteY190" fmla="*/ 5463 h 10000"/>
                <a:gd name="connsiteX191" fmla="*/ 9327 w 10186"/>
                <a:gd name="connsiteY191" fmla="*/ 5261 h 10000"/>
                <a:gd name="connsiteX192" fmla="*/ 9460 w 10186"/>
                <a:gd name="connsiteY192" fmla="*/ 5048 h 10000"/>
                <a:gd name="connsiteX193" fmla="*/ 9365 w 10186"/>
                <a:gd name="connsiteY193" fmla="*/ 4879 h 10000"/>
                <a:gd name="connsiteX194" fmla="*/ 9537 w 10186"/>
                <a:gd name="connsiteY194" fmla="*/ 4599 h 10000"/>
                <a:gd name="connsiteX195" fmla="*/ 9735 w 10186"/>
                <a:gd name="connsiteY195" fmla="*/ 4716 h 10000"/>
                <a:gd name="connsiteX0" fmla="*/ 10075 w 10526"/>
                <a:gd name="connsiteY0" fmla="*/ 4716 h 10000"/>
                <a:gd name="connsiteX1" fmla="*/ 10116 w 10526"/>
                <a:gd name="connsiteY1" fmla="*/ 4335 h 10000"/>
                <a:gd name="connsiteX2" fmla="*/ 10281 w 10526"/>
                <a:gd name="connsiteY2" fmla="*/ 4133 h 10000"/>
                <a:gd name="connsiteX3" fmla="*/ 9890 w 10526"/>
                <a:gd name="connsiteY3" fmla="*/ 4048 h 10000"/>
                <a:gd name="connsiteX4" fmla="*/ 9988 w 10526"/>
                <a:gd name="connsiteY4" fmla="*/ 3835 h 10000"/>
                <a:gd name="connsiteX5" fmla="*/ 9863 w 10526"/>
                <a:gd name="connsiteY5" fmla="*/ 3616 h 10000"/>
                <a:gd name="connsiteX6" fmla="*/ 9738 w 10526"/>
                <a:gd name="connsiteY6" fmla="*/ 3714 h 10000"/>
                <a:gd name="connsiteX7" fmla="*/ 9545 w 10526"/>
                <a:gd name="connsiteY7" fmla="*/ 3714 h 10000"/>
                <a:gd name="connsiteX8" fmla="*/ 9496 w 10526"/>
                <a:gd name="connsiteY8" fmla="*/ 3978 h 10000"/>
                <a:gd name="connsiteX9" fmla="*/ 9344 w 10526"/>
                <a:gd name="connsiteY9" fmla="*/ 3911 h 10000"/>
                <a:gd name="connsiteX10" fmla="*/ 9219 w 10526"/>
                <a:gd name="connsiteY10" fmla="*/ 3978 h 10000"/>
                <a:gd name="connsiteX11" fmla="*/ 9222 w 10526"/>
                <a:gd name="connsiteY11" fmla="*/ 4211 h 10000"/>
                <a:gd name="connsiteX12" fmla="*/ 9080 w 10526"/>
                <a:gd name="connsiteY12" fmla="*/ 4276 h 10000"/>
                <a:gd name="connsiteX13" fmla="*/ 8950 w 10526"/>
                <a:gd name="connsiteY13" fmla="*/ 4124 h 10000"/>
                <a:gd name="connsiteX14" fmla="*/ 8983 w 10526"/>
                <a:gd name="connsiteY14" fmla="*/ 3877 h 10000"/>
                <a:gd name="connsiteX15" fmla="*/ 9181 w 10526"/>
                <a:gd name="connsiteY15" fmla="*/ 3745 h 10000"/>
                <a:gd name="connsiteX16" fmla="*/ 9029 w 10526"/>
                <a:gd name="connsiteY16" fmla="*/ 3678 h 10000"/>
                <a:gd name="connsiteX17" fmla="*/ 8934 w 10526"/>
                <a:gd name="connsiteY17" fmla="*/ 3495 h 10000"/>
                <a:gd name="connsiteX18" fmla="*/ 8640 w 10526"/>
                <a:gd name="connsiteY18" fmla="*/ 3509 h 10000"/>
                <a:gd name="connsiteX19" fmla="*/ 8779 w 10526"/>
                <a:gd name="connsiteY19" fmla="*/ 3195 h 10000"/>
                <a:gd name="connsiteX20" fmla="*/ 8608 w 10526"/>
                <a:gd name="connsiteY20" fmla="*/ 3161 h 10000"/>
                <a:gd name="connsiteX21" fmla="*/ 8491 w 10526"/>
                <a:gd name="connsiteY21" fmla="*/ 3408 h 10000"/>
                <a:gd name="connsiteX22" fmla="*/ 8377 w 10526"/>
                <a:gd name="connsiteY22" fmla="*/ 3257 h 10000"/>
                <a:gd name="connsiteX23" fmla="*/ 8184 w 10526"/>
                <a:gd name="connsiteY23" fmla="*/ 3057 h 10000"/>
                <a:gd name="connsiteX24" fmla="*/ 7822 w 10526"/>
                <a:gd name="connsiteY24" fmla="*/ 3035 h 10000"/>
                <a:gd name="connsiteX25" fmla="*/ 7833 w 10526"/>
                <a:gd name="connsiteY25" fmla="*/ 2869 h 10000"/>
                <a:gd name="connsiteX26" fmla="*/ 8021 w 10526"/>
                <a:gd name="connsiteY26" fmla="*/ 2872 h 10000"/>
                <a:gd name="connsiteX27" fmla="*/ 7996 w 10526"/>
                <a:gd name="connsiteY27" fmla="*/ 2426 h 10000"/>
                <a:gd name="connsiteX28" fmla="*/ 7741 w 10526"/>
                <a:gd name="connsiteY28" fmla="*/ 2386 h 10000"/>
                <a:gd name="connsiteX29" fmla="*/ 7752 w 10526"/>
                <a:gd name="connsiteY29" fmla="*/ 2207 h 10000"/>
                <a:gd name="connsiteX30" fmla="*/ 7795 w 10526"/>
                <a:gd name="connsiteY30" fmla="*/ 2058 h 10000"/>
                <a:gd name="connsiteX31" fmla="*/ 7646 w 10526"/>
                <a:gd name="connsiteY31" fmla="*/ 1974 h 10000"/>
                <a:gd name="connsiteX32" fmla="*/ 7358 w 10526"/>
                <a:gd name="connsiteY32" fmla="*/ 1951 h 10000"/>
                <a:gd name="connsiteX33" fmla="*/ 7233 w 10526"/>
                <a:gd name="connsiteY33" fmla="*/ 1749 h 10000"/>
                <a:gd name="connsiteX34" fmla="*/ 7050 w 10526"/>
                <a:gd name="connsiteY34" fmla="*/ 1631 h 10000"/>
                <a:gd name="connsiteX35" fmla="*/ 7080 w 10526"/>
                <a:gd name="connsiteY35" fmla="*/ 1418 h 10000"/>
                <a:gd name="connsiteX36" fmla="*/ 7360 w 10526"/>
                <a:gd name="connsiteY36" fmla="*/ 1325 h 10000"/>
                <a:gd name="connsiteX37" fmla="*/ 7564 w 10526"/>
                <a:gd name="connsiteY37" fmla="*/ 1395 h 10000"/>
                <a:gd name="connsiteX38" fmla="*/ 7741 w 10526"/>
                <a:gd name="connsiteY38" fmla="*/ 1300 h 10000"/>
                <a:gd name="connsiteX39" fmla="*/ 7966 w 10526"/>
                <a:gd name="connsiteY39" fmla="*/ 1289 h 10000"/>
                <a:gd name="connsiteX40" fmla="*/ 8181 w 10526"/>
                <a:gd name="connsiteY40" fmla="*/ 1159 h 10000"/>
                <a:gd name="connsiteX41" fmla="*/ 8156 w 10526"/>
                <a:gd name="connsiteY41" fmla="*/ 994 h 10000"/>
                <a:gd name="connsiteX42" fmla="*/ 8002 w 10526"/>
                <a:gd name="connsiteY42" fmla="*/ 991 h 10000"/>
                <a:gd name="connsiteX43" fmla="*/ 7819 w 10526"/>
                <a:gd name="connsiteY43" fmla="*/ 890 h 10000"/>
                <a:gd name="connsiteX44" fmla="*/ 7474 w 10526"/>
                <a:gd name="connsiteY44" fmla="*/ 884 h 10000"/>
                <a:gd name="connsiteX45" fmla="*/ 7455 w 10526"/>
                <a:gd name="connsiteY45" fmla="*/ 637 h 10000"/>
                <a:gd name="connsiteX46" fmla="*/ 7254 w 10526"/>
                <a:gd name="connsiteY46" fmla="*/ 567 h 10000"/>
                <a:gd name="connsiteX47" fmla="*/ 7219 w 10526"/>
                <a:gd name="connsiteY47" fmla="*/ 317 h 10000"/>
                <a:gd name="connsiteX48" fmla="*/ 7135 w 10526"/>
                <a:gd name="connsiteY48" fmla="*/ 53 h 10000"/>
                <a:gd name="connsiteX49" fmla="*/ 7056 w 10526"/>
                <a:gd name="connsiteY49" fmla="*/ 199 h 10000"/>
                <a:gd name="connsiteX50" fmla="*/ 6887 w 10526"/>
                <a:gd name="connsiteY50" fmla="*/ 146 h 10000"/>
                <a:gd name="connsiteX51" fmla="*/ 6714 w 10526"/>
                <a:gd name="connsiteY51" fmla="*/ 225 h 10000"/>
                <a:gd name="connsiteX52" fmla="*/ 6420 w 10526"/>
                <a:gd name="connsiteY52" fmla="*/ 0 h 10000"/>
                <a:gd name="connsiteX53" fmla="*/ 6243 w 10526"/>
                <a:gd name="connsiteY53" fmla="*/ 95 h 10000"/>
                <a:gd name="connsiteX54" fmla="*/ 6385 w 10526"/>
                <a:gd name="connsiteY54" fmla="*/ 295 h 10000"/>
                <a:gd name="connsiteX55" fmla="*/ 6175 w 10526"/>
                <a:gd name="connsiteY55" fmla="*/ 354 h 10000"/>
                <a:gd name="connsiteX56" fmla="*/ 6086 w 10526"/>
                <a:gd name="connsiteY56" fmla="*/ 449 h 10000"/>
                <a:gd name="connsiteX57" fmla="*/ 5931 w 10526"/>
                <a:gd name="connsiteY57" fmla="*/ 216 h 10000"/>
                <a:gd name="connsiteX58" fmla="*/ 5787 w 10526"/>
                <a:gd name="connsiteY58" fmla="*/ 326 h 10000"/>
                <a:gd name="connsiteX59" fmla="*/ 5694 w 10526"/>
                <a:gd name="connsiteY59" fmla="*/ 452 h 10000"/>
                <a:gd name="connsiteX60" fmla="*/ 5491 w 10526"/>
                <a:gd name="connsiteY60" fmla="*/ 446 h 10000"/>
                <a:gd name="connsiteX61" fmla="*/ 5597 w 10526"/>
                <a:gd name="connsiteY61" fmla="*/ 663 h 10000"/>
                <a:gd name="connsiteX62" fmla="*/ 5550 w 10526"/>
                <a:gd name="connsiteY62" fmla="*/ 842 h 10000"/>
                <a:gd name="connsiteX63" fmla="*/ 5336 w 10526"/>
                <a:gd name="connsiteY63" fmla="*/ 766 h 10000"/>
                <a:gd name="connsiteX64" fmla="*/ 5436 w 10526"/>
                <a:gd name="connsiteY64" fmla="*/ 1067 h 10000"/>
                <a:gd name="connsiteX65" fmla="*/ 5110 w 10526"/>
                <a:gd name="connsiteY65" fmla="*/ 856 h 10000"/>
                <a:gd name="connsiteX66" fmla="*/ 4844 w 10526"/>
                <a:gd name="connsiteY66" fmla="*/ 780 h 10000"/>
                <a:gd name="connsiteX67" fmla="*/ 4637 w 10526"/>
                <a:gd name="connsiteY67" fmla="*/ 867 h 10000"/>
                <a:gd name="connsiteX68" fmla="*/ 4866 w 10526"/>
                <a:gd name="connsiteY68" fmla="*/ 977 h 10000"/>
                <a:gd name="connsiteX69" fmla="*/ 4855 w 10526"/>
                <a:gd name="connsiteY69" fmla="*/ 1143 h 10000"/>
                <a:gd name="connsiteX70" fmla="*/ 4703 w 10526"/>
                <a:gd name="connsiteY70" fmla="*/ 1151 h 10000"/>
                <a:gd name="connsiteX71" fmla="*/ 4613 w 10526"/>
                <a:gd name="connsiteY71" fmla="*/ 1246 h 10000"/>
                <a:gd name="connsiteX72" fmla="*/ 4091 w 10526"/>
                <a:gd name="connsiteY72" fmla="*/ 1252 h 10000"/>
                <a:gd name="connsiteX73" fmla="*/ 3833 w 10526"/>
                <a:gd name="connsiteY73" fmla="*/ 1356 h 10000"/>
                <a:gd name="connsiteX74" fmla="*/ 3787 w 10526"/>
                <a:gd name="connsiteY74" fmla="*/ 1567 h 10000"/>
                <a:gd name="connsiteX75" fmla="*/ 3575 w 10526"/>
                <a:gd name="connsiteY75" fmla="*/ 1474 h 10000"/>
                <a:gd name="connsiteX76" fmla="*/ 3578 w 10526"/>
                <a:gd name="connsiteY76" fmla="*/ 1704 h 10000"/>
                <a:gd name="connsiteX77" fmla="*/ 3431 w 10526"/>
                <a:gd name="connsiteY77" fmla="*/ 1926 h 10000"/>
                <a:gd name="connsiteX78" fmla="*/ 3640 w 10526"/>
                <a:gd name="connsiteY78" fmla="*/ 2086 h 10000"/>
                <a:gd name="connsiteX79" fmla="*/ 3624 w 10526"/>
                <a:gd name="connsiteY79" fmla="*/ 2364 h 10000"/>
                <a:gd name="connsiteX80" fmla="*/ 3170 w 10526"/>
                <a:gd name="connsiteY80" fmla="*/ 2092 h 10000"/>
                <a:gd name="connsiteX81" fmla="*/ 2208 w 10526"/>
                <a:gd name="connsiteY81" fmla="*/ 1999 h 10000"/>
                <a:gd name="connsiteX82" fmla="*/ 2137 w 10526"/>
                <a:gd name="connsiteY82" fmla="*/ 2075 h 10000"/>
                <a:gd name="connsiteX83" fmla="*/ 2393 w 10526"/>
                <a:gd name="connsiteY83" fmla="*/ 2274 h 10000"/>
                <a:gd name="connsiteX84" fmla="*/ 2333 w 10526"/>
                <a:gd name="connsiteY84" fmla="*/ 2451 h 10000"/>
                <a:gd name="connsiteX85" fmla="*/ 2578 w 10526"/>
                <a:gd name="connsiteY85" fmla="*/ 2532 h 10000"/>
                <a:gd name="connsiteX86" fmla="*/ 2885 w 10526"/>
                <a:gd name="connsiteY86" fmla="*/ 2732 h 10000"/>
                <a:gd name="connsiteX87" fmla="*/ 2996 w 10526"/>
                <a:gd name="connsiteY87" fmla="*/ 2805 h 10000"/>
                <a:gd name="connsiteX88" fmla="*/ 2836 w 10526"/>
                <a:gd name="connsiteY88" fmla="*/ 2993 h 10000"/>
                <a:gd name="connsiteX89" fmla="*/ 2488 w 10526"/>
                <a:gd name="connsiteY89" fmla="*/ 2956 h 10000"/>
                <a:gd name="connsiteX90" fmla="*/ 2110 w 10526"/>
                <a:gd name="connsiteY90" fmla="*/ 2897 h 10000"/>
                <a:gd name="connsiteX91" fmla="*/ 1915 w 10526"/>
                <a:gd name="connsiteY91" fmla="*/ 2802 h 10000"/>
                <a:gd name="connsiteX92" fmla="*/ 1681 w 10526"/>
                <a:gd name="connsiteY92" fmla="*/ 2835 h 10000"/>
                <a:gd name="connsiteX93" fmla="*/ 1423 w 10526"/>
                <a:gd name="connsiteY93" fmla="*/ 2734 h 10000"/>
                <a:gd name="connsiteX94" fmla="*/ 996 w 10526"/>
                <a:gd name="connsiteY94" fmla="*/ 2687 h 10000"/>
                <a:gd name="connsiteX95" fmla="*/ 689 w 10526"/>
                <a:gd name="connsiteY95" fmla="*/ 2563 h 10000"/>
                <a:gd name="connsiteX96" fmla="*/ 616 w 10526"/>
                <a:gd name="connsiteY96" fmla="*/ 2656 h 10000"/>
                <a:gd name="connsiteX97" fmla="*/ 689 w 10526"/>
                <a:gd name="connsiteY97" fmla="*/ 2827 h 10000"/>
                <a:gd name="connsiteX98" fmla="*/ 711 w 10526"/>
                <a:gd name="connsiteY98" fmla="*/ 3043 h 10000"/>
                <a:gd name="connsiteX99" fmla="*/ 882 w 10526"/>
                <a:gd name="connsiteY99" fmla="*/ 2939 h 10000"/>
                <a:gd name="connsiteX100" fmla="*/ 917 w 10526"/>
                <a:gd name="connsiteY100" fmla="*/ 3189 h 10000"/>
                <a:gd name="connsiteX101" fmla="*/ 1069 w 10526"/>
                <a:gd name="connsiteY101" fmla="*/ 3119 h 10000"/>
                <a:gd name="connsiteX102" fmla="*/ 1078 w 10526"/>
                <a:gd name="connsiteY102" fmla="*/ 3302 h 10000"/>
                <a:gd name="connsiteX103" fmla="*/ 1121 w 10526"/>
                <a:gd name="connsiteY103" fmla="*/ 3419 h 10000"/>
                <a:gd name="connsiteX104" fmla="*/ 953 w 10526"/>
                <a:gd name="connsiteY104" fmla="*/ 3456 h 10000"/>
                <a:gd name="connsiteX105" fmla="*/ 993 w 10526"/>
                <a:gd name="connsiteY105" fmla="*/ 3658 h 10000"/>
                <a:gd name="connsiteX106" fmla="*/ 771 w 10526"/>
                <a:gd name="connsiteY106" fmla="*/ 3807 h 10000"/>
                <a:gd name="connsiteX107" fmla="*/ 1 w 10526"/>
                <a:gd name="connsiteY107" fmla="*/ 3760 h 10000"/>
                <a:gd name="connsiteX108" fmla="*/ 553 w 10526"/>
                <a:gd name="connsiteY108" fmla="*/ 3871 h 10000"/>
                <a:gd name="connsiteX109" fmla="*/ 526 w 10526"/>
                <a:gd name="connsiteY109" fmla="*/ 4102 h 10000"/>
                <a:gd name="connsiteX110" fmla="*/ 868 w 10526"/>
                <a:gd name="connsiteY110" fmla="*/ 4144 h 10000"/>
                <a:gd name="connsiteX111" fmla="*/ 1056 w 10526"/>
                <a:gd name="connsiteY111" fmla="*/ 4043 h 10000"/>
                <a:gd name="connsiteX112" fmla="*/ 1219 w 10526"/>
                <a:gd name="connsiteY112" fmla="*/ 4088 h 10000"/>
                <a:gd name="connsiteX113" fmla="*/ 1260 w 10526"/>
                <a:gd name="connsiteY113" fmla="*/ 4242 h 10000"/>
                <a:gd name="connsiteX114" fmla="*/ 1477 w 10526"/>
                <a:gd name="connsiteY114" fmla="*/ 4191 h 10000"/>
                <a:gd name="connsiteX115" fmla="*/ 1550 w 10526"/>
                <a:gd name="connsiteY115" fmla="*/ 4363 h 10000"/>
                <a:gd name="connsiteX116" fmla="*/ 1697 w 10526"/>
                <a:gd name="connsiteY116" fmla="*/ 4422 h 10000"/>
                <a:gd name="connsiteX117" fmla="*/ 1719 w 10526"/>
                <a:gd name="connsiteY117" fmla="*/ 4641 h 10000"/>
                <a:gd name="connsiteX118" fmla="*/ 1985 w 10526"/>
                <a:gd name="connsiteY118" fmla="*/ 4610 h 10000"/>
                <a:gd name="connsiteX119" fmla="*/ 2061 w 10526"/>
                <a:gd name="connsiteY119" fmla="*/ 4747 h 10000"/>
                <a:gd name="connsiteX120" fmla="*/ 2034 w 10526"/>
                <a:gd name="connsiteY120" fmla="*/ 4961 h 10000"/>
                <a:gd name="connsiteX121" fmla="*/ 1868 w 10526"/>
                <a:gd name="connsiteY121" fmla="*/ 4966 h 10000"/>
                <a:gd name="connsiteX122" fmla="*/ 1705 w 10526"/>
                <a:gd name="connsiteY122" fmla="*/ 5255 h 10000"/>
                <a:gd name="connsiteX123" fmla="*/ 1947 w 10526"/>
                <a:gd name="connsiteY123" fmla="*/ 5357 h 10000"/>
                <a:gd name="connsiteX124" fmla="*/ 2023 w 10526"/>
                <a:gd name="connsiteY124" fmla="*/ 5494 h 10000"/>
                <a:gd name="connsiteX125" fmla="*/ 2186 w 10526"/>
                <a:gd name="connsiteY125" fmla="*/ 5222 h 10000"/>
                <a:gd name="connsiteX126" fmla="*/ 2469 w 10526"/>
                <a:gd name="connsiteY126" fmla="*/ 5208 h 10000"/>
                <a:gd name="connsiteX127" fmla="*/ 2678 w 10526"/>
                <a:gd name="connsiteY127" fmla="*/ 5340 h 10000"/>
                <a:gd name="connsiteX128" fmla="*/ 2556 w 10526"/>
                <a:gd name="connsiteY128" fmla="*/ 5466 h 10000"/>
                <a:gd name="connsiteX129" fmla="*/ 2719 w 10526"/>
                <a:gd name="connsiteY129" fmla="*/ 5542 h 10000"/>
                <a:gd name="connsiteX130" fmla="*/ 2705 w 10526"/>
                <a:gd name="connsiteY130" fmla="*/ 5809 h 10000"/>
                <a:gd name="connsiteX131" fmla="*/ 2925 w 10526"/>
                <a:gd name="connsiteY131" fmla="*/ 5755 h 10000"/>
                <a:gd name="connsiteX132" fmla="*/ 3118 w 10526"/>
                <a:gd name="connsiteY132" fmla="*/ 5884 h 10000"/>
                <a:gd name="connsiteX133" fmla="*/ 3317 w 10526"/>
                <a:gd name="connsiteY133" fmla="*/ 5898 h 10000"/>
                <a:gd name="connsiteX134" fmla="*/ 3205 w 10526"/>
                <a:gd name="connsiteY134" fmla="*/ 6143 h 10000"/>
                <a:gd name="connsiteX135" fmla="*/ 3178 w 10526"/>
                <a:gd name="connsiteY135" fmla="*/ 6392 h 10000"/>
                <a:gd name="connsiteX136" fmla="*/ 3531 w 10526"/>
                <a:gd name="connsiteY136" fmla="*/ 6314 h 10000"/>
                <a:gd name="connsiteX137" fmla="*/ 3575 w 10526"/>
                <a:gd name="connsiteY137" fmla="*/ 6451 h 10000"/>
                <a:gd name="connsiteX138" fmla="*/ 3844 w 10526"/>
                <a:gd name="connsiteY138" fmla="*/ 6398 h 10000"/>
                <a:gd name="connsiteX139" fmla="*/ 3972 w 10526"/>
                <a:gd name="connsiteY139" fmla="*/ 6541 h 10000"/>
                <a:gd name="connsiteX140" fmla="*/ 3849 w 10526"/>
                <a:gd name="connsiteY140" fmla="*/ 6684 h 10000"/>
                <a:gd name="connsiteX141" fmla="*/ 4129 w 10526"/>
                <a:gd name="connsiteY141" fmla="*/ 6752 h 10000"/>
                <a:gd name="connsiteX142" fmla="*/ 4205 w 10526"/>
                <a:gd name="connsiteY142" fmla="*/ 6957 h 10000"/>
                <a:gd name="connsiteX143" fmla="*/ 3887 w 10526"/>
                <a:gd name="connsiteY143" fmla="*/ 6923 h 10000"/>
                <a:gd name="connsiteX144" fmla="*/ 3730 w 10526"/>
                <a:gd name="connsiteY144" fmla="*/ 7100 h 10000"/>
                <a:gd name="connsiteX145" fmla="*/ 3912 w 10526"/>
                <a:gd name="connsiteY145" fmla="*/ 7142 h 10000"/>
                <a:gd name="connsiteX146" fmla="*/ 3939 w 10526"/>
                <a:gd name="connsiteY146" fmla="*/ 7280 h 10000"/>
                <a:gd name="connsiteX147" fmla="*/ 4262 w 10526"/>
                <a:gd name="connsiteY147" fmla="*/ 7195 h 10000"/>
                <a:gd name="connsiteX148" fmla="*/ 4417 w 10526"/>
                <a:gd name="connsiteY148" fmla="*/ 7456 h 10000"/>
                <a:gd name="connsiteX149" fmla="*/ 4474 w 10526"/>
                <a:gd name="connsiteY149" fmla="*/ 7698 h 10000"/>
                <a:gd name="connsiteX150" fmla="*/ 4711 w 10526"/>
                <a:gd name="connsiteY150" fmla="*/ 7642 h 10000"/>
                <a:gd name="connsiteX151" fmla="*/ 4654 w 10526"/>
                <a:gd name="connsiteY151" fmla="*/ 7841 h 10000"/>
                <a:gd name="connsiteX152" fmla="*/ 4735 w 10526"/>
                <a:gd name="connsiteY152" fmla="*/ 8304 h 10000"/>
                <a:gd name="connsiteX153" fmla="*/ 4849 w 10526"/>
                <a:gd name="connsiteY153" fmla="*/ 8377 h 10000"/>
                <a:gd name="connsiteX154" fmla="*/ 4966 w 10526"/>
                <a:gd name="connsiteY154" fmla="*/ 8453 h 10000"/>
                <a:gd name="connsiteX155" fmla="*/ 5069 w 10526"/>
                <a:gd name="connsiteY155" fmla="*/ 8815 h 10000"/>
                <a:gd name="connsiteX156" fmla="*/ 5249 w 10526"/>
                <a:gd name="connsiteY156" fmla="*/ 8961 h 10000"/>
                <a:gd name="connsiteX157" fmla="*/ 5553 w 10526"/>
                <a:gd name="connsiteY157" fmla="*/ 8972 h 10000"/>
                <a:gd name="connsiteX158" fmla="*/ 5540 w 10526"/>
                <a:gd name="connsiteY158" fmla="*/ 9315 h 10000"/>
                <a:gd name="connsiteX159" fmla="*/ 5814 w 10526"/>
                <a:gd name="connsiteY159" fmla="*/ 9239 h 10000"/>
                <a:gd name="connsiteX160" fmla="*/ 5762 w 10526"/>
                <a:gd name="connsiteY160" fmla="*/ 8810 h 10000"/>
                <a:gd name="connsiteX161" fmla="*/ 5917 w 10526"/>
                <a:gd name="connsiteY161" fmla="*/ 8714 h 10000"/>
                <a:gd name="connsiteX162" fmla="*/ 6165 w 10526"/>
                <a:gd name="connsiteY162" fmla="*/ 8911 h 10000"/>
                <a:gd name="connsiteX163" fmla="*/ 6382 w 10526"/>
                <a:gd name="connsiteY163" fmla="*/ 9020 h 10000"/>
                <a:gd name="connsiteX164" fmla="*/ 6578 w 10526"/>
                <a:gd name="connsiteY164" fmla="*/ 9217 h 10000"/>
                <a:gd name="connsiteX165" fmla="*/ 6757 w 10526"/>
                <a:gd name="connsiteY165" fmla="*/ 9427 h 10000"/>
                <a:gd name="connsiteX166" fmla="*/ 7129 w 10526"/>
                <a:gd name="connsiteY166" fmla="*/ 9556 h 10000"/>
                <a:gd name="connsiteX167" fmla="*/ 7518 w 10526"/>
                <a:gd name="connsiteY167" fmla="*/ 9756 h 10000"/>
                <a:gd name="connsiteX168" fmla="*/ 7714 w 10526"/>
                <a:gd name="connsiteY168" fmla="*/ 10000 h 10000"/>
                <a:gd name="connsiteX169" fmla="*/ 8007 w 10526"/>
                <a:gd name="connsiteY169" fmla="*/ 9986 h 10000"/>
                <a:gd name="connsiteX170" fmla="*/ 8287 w 10526"/>
                <a:gd name="connsiteY170" fmla="*/ 9837 h 10000"/>
                <a:gd name="connsiteX171" fmla="*/ 8398 w 10526"/>
                <a:gd name="connsiteY171" fmla="*/ 9649 h 10000"/>
                <a:gd name="connsiteX172" fmla="*/ 8545 w 10526"/>
                <a:gd name="connsiteY172" fmla="*/ 9410 h 10000"/>
                <a:gd name="connsiteX173" fmla="*/ 9222 w 10526"/>
                <a:gd name="connsiteY173" fmla="*/ 9610 h 10000"/>
                <a:gd name="connsiteX174" fmla="*/ 9219 w 10526"/>
                <a:gd name="connsiteY174" fmla="*/ 9332 h 10000"/>
                <a:gd name="connsiteX175" fmla="*/ 9358 w 10526"/>
                <a:gd name="connsiteY175" fmla="*/ 9222 h 10000"/>
                <a:gd name="connsiteX176" fmla="*/ 9358 w 10526"/>
                <a:gd name="connsiteY176" fmla="*/ 8953 h 10000"/>
                <a:gd name="connsiteX177" fmla="*/ 9385 w 10526"/>
                <a:gd name="connsiteY177" fmla="*/ 8681 h 10000"/>
                <a:gd name="connsiteX178" fmla="*/ 9200 w 10526"/>
                <a:gd name="connsiteY178" fmla="*/ 8577 h 10000"/>
                <a:gd name="connsiteX179" fmla="*/ 9110 w 10526"/>
                <a:gd name="connsiteY179" fmla="*/ 8203 h 10000"/>
                <a:gd name="connsiteX180" fmla="*/ 9276 w 10526"/>
                <a:gd name="connsiteY180" fmla="*/ 7984 h 10000"/>
                <a:gd name="connsiteX181" fmla="*/ 9839 w 10526"/>
                <a:gd name="connsiteY181" fmla="*/ 7720 h 10000"/>
                <a:gd name="connsiteX182" fmla="*/ 9996 w 10526"/>
                <a:gd name="connsiteY182" fmla="*/ 7299 h 10000"/>
                <a:gd name="connsiteX183" fmla="*/ 10521 w 10526"/>
                <a:gd name="connsiteY183" fmla="*/ 7019 h 10000"/>
                <a:gd name="connsiteX184" fmla="*/ 10526 w 10526"/>
                <a:gd name="connsiteY184" fmla="*/ 6901 h 10000"/>
                <a:gd name="connsiteX185" fmla="*/ 10127 w 10526"/>
                <a:gd name="connsiteY185" fmla="*/ 6693 h 10000"/>
                <a:gd name="connsiteX186" fmla="*/ 10192 w 10526"/>
                <a:gd name="connsiteY186" fmla="*/ 6426 h 10000"/>
                <a:gd name="connsiteX187" fmla="*/ 10154 w 10526"/>
                <a:gd name="connsiteY187" fmla="*/ 6173 h 10000"/>
                <a:gd name="connsiteX188" fmla="*/ 10175 w 10526"/>
                <a:gd name="connsiteY188" fmla="*/ 5736 h 10000"/>
                <a:gd name="connsiteX189" fmla="*/ 9961 w 10526"/>
                <a:gd name="connsiteY189" fmla="*/ 5550 h 10000"/>
                <a:gd name="connsiteX190" fmla="*/ 9673 w 10526"/>
                <a:gd name="connsiteY190" fmla="*/ 5463 h 10000"/>
                <a:gd name="connsiteX191" fmla="*/ 9667 w 10526"/>
                <a:gd name="connsiteY191" fmla="*/ 5261 h 10000"/>
                <a:gd name="connsiteX192" fmla="*/ 9800 w 10526"/>
                <a:gd name="connsiteY192" fmla="*/ 5048 h 10000"/>
                <a:gd name="connsiteX193" fmla="*/ 9705 w 10526"/>
                <a:gd name="connsiteY193" fmla="*/ 4879 h 10000"/>
                <a:gd name="connsiteX194" fmla="*/ 9877 w 10526"/>
                <a:gd name="connsiteY194" fmla="*/ 4599 h 10000"/>
                <a:gd name="connsiteX195" fmla="*/ 10075 w 10526"/>
                <a:gd name="connsiteY195" fmla="*/ 4716 h 10000"/>
                <a:gd name="connsiteX0" fmla="*/ 10075 w 10526"/>
                <a:gd name="connsiteY0" fmla="*/ 4716 h 10000"/>
                <a:gd name="connsiteX1" fmla="*/ 10116 w 10526"/>
                <a:gd name="connsiteY1" fmla="*/ 4335 h 10000"/>
                <a:gd name="connsiteX2" fmla="*/ 10281 w 10526"/>
                <a:gd name="connsiteY2" fmla="*/ 4133 h 10000"/>
                <a:gd name="connsiteX3" fmla="*/ 9890 w 10526"/>
                <a:gd name="connsiteY3" fmla="*/ 4048 h 10000"/>
                <a:gd name="connsiteX4" fmla="*/ 9988 w 10526"/>
                <a:gd name="connsiteY4" fmla="*/ 3835 h 10000"/>
                <a:gd name="connsiteX5" fmla="*/ 9863 w 10526"/>
                <a:gd name="connsiteY5" fmla="*/ 3616 h 10000"/>
                <a:gd name="connsiteX6" fmla="*/ 9738 w 10526"/>
                <a:gd name="connsiteY6" fmla="*/ 3714 h 10000"/>
                <a:gd name="connsiteX7" fmla="*/ 9545 w 10526"/>
                <a:gd name="connsiteY7" fmla="*/ 3714 h 10000"/>
                <a:gd name="connsiteX8" fmla="*/ 9496 w 10526"/>
                <a:gd name="connsiteY8" fmla="*/ 3978 h 10000"/>
                <a:gd name="connsiteX9" fmla="*/ 9344 w 10526"/>
                <a:gd name="connsiteY9" fmla="*/ 3911 h 10000"/>
                <a:gd name="connsiteX10" fmla="*/ 9219 w 10526"/>
                <a:gd name="connsiteY10" fmla="*/ 3978 h 10000"/>
                <a:gd name="connsiteX11" fmla="*/ 9222 w 10526"/>
                <a:gd name="connsiteY11" fmla="*/ 4211 h 10000"/>
                <a:gd name="connsiteX12" fmla="*/ 9080 w 10526"/>
                <a:gd name="connsiteY12" fmla="*/ 4276 h 10000"/>
                <a:gd name="connsiteX13" fmla="*/ 8950 w 10526"/>
                <a:gd name="connsiteY13" fmla="*/ 4124 h 10000"/>
                <a:gd name="connsiteX14" fmla="*/ 8983 w 10526"/>
                <a:gd name="connsiteY14" fmla="*/ 3877 h 10000"/>
                <a:gd name="connsiteX15" fmla="*/ 9181 w 10526"/>
                <a:gd name="connsiteY15" fmla="*/ 3745 h 10000"/>
                <a:gd name="connsiteX16" fmla="*/ 9029 w 10526"/>
                <a:gd name="connsiteY16" fmla="*/ 3678 h 10000"/>
                <a:gd name="connsiteX17" fmla="*/ 8934 w 10526"/>
                <a:gd name="connsiteY17" fmla="*/ 3495 h 10000"/>
                <a:gd name="connsiteX18" fmla="*/ 8640 w 10526"/>
                <a:gd name="connsiteY18" fmla="*/ 3509 h 10000"/>
                <a:gd name="connsiteX19" fmla="*/ 8779 w 10526"/>
                <a:gd name="connsiteY19" fmla="*/ 3195 h 10000"/>
                <a:gd name="connsiteX20" fmla="*/ 8608 w 10526"/>
                <a:gd name="connsiteY20" fmla="*/ 3161 h 10000"/>
                <a:gd name="connsiteX21" fmla="*/ 8491 w 10526"/>
                <a:gd name="connsiteY21" fmla="*/ 3408 h 10000"/>
                <a:gd name="connsiteX22" fmla="*/ 8377 w 10526"/>
                <a:gd name="connsiteY22" fmla="*/ 3257 h 10000"/>
                <a:gd name="connsiteX23" fmla="*/ 8184 w 10526"/>
                <a:gd name="connsiteY23" fmla="*/ 3057 h 10000"/>
                <a:gd name="connsiteX24" fmla="*/ 7822 w 10526"/>
                <a:gd name="connsiteY24" fmla="*/ 3035 h 10000"/>
                <a:gd name="connsiteX25" fmla="*/ 7833 w 10526"/>
                <a:gd name="connsiteY25" fmla="*/ 2869 h 10000"/>
                <a:gd name="connsiteX26" fmla="*/ 8021 w 10526"/>
                <a:gd name="connsiteY26" fmla="*/ 2872 h 10000"/>
                <a:gd name="connsiteX27" fmla="*/ 7996 w 10526"/>
                <a:gd name="connsiteY27" fmla="*/ 2426 h 10000"/>
                <a:gd name="connsiteX28" fmla="*/ 7741 w 10526"/>
                <a:gd name="connsiteY28" fmla="*/ 2386 h 10000"/>
                <a:gd name="connsiteX29" fmla="*/ 7752 w 10526"/>
                <a:gd name="connsiteY29" fmla="*/ 2207 h 10000"/>
                <a:gd name="connsiteX30" fmla="*/ 7795 w 10526"/>
                <a:gd name="connsiteY30" fmla="*/ 2058 h 10000"/>
                <a:gd name="connsiteX31" fmla="*/ 7646 w 10526"/>
                <a:gd name="connsiteY31" fmla="*/ 1974 h 10000"/>
                <a:gd name="connsiteX32" fmla="*/ 7358 w 10526"/>
                <a:gd name="connsiteY32" fmla="*/ 1951 h 10000"/>
                <a:gd name="connsiteX33" fmla="*/ 7233 w 10526"/>
                <a:gd name="connsiteY33" fmla="*/ 1749 h 10000"/>
                <a:gd name="connsiteX34" fmla="*/ 7050 w 10526"/>
                <a:gd name="connsiteY34" fmla="*/ 1631 h 10000"/>
                <a:gd name="connsiteX35" fmla="*/ 7080 w 10526"/>
                <a:gd name="connsiteY35" fmla="*/ 1418 h 10000"/>
                <a:gd name="connsiteX36" fmla="*/ 7360 w 10526"/>
                <a:gd name="connsiteY36" fmla="*/ 1325 h 10000"/>
                <a:gd name="connsiteX37" fmla="*/ 7564 w 10526"/>
                <a:gd name="connsiteY37" fmla="*/ 1395 h 10000"/>
                <a:gd name="connsiteX38" fmla="*/ 7741 w 10526"/>
                <a:gd name="connsiteY38" fmla="*/ 1300 h 10000"/>
                <a:gd name="connsiteX39" fmla="*/ 7966 w 10526"/>
                <a:gd name="connsiteY39" fmla="*/ 1289 h 10000"/>
                <a:gd name="connsiteX40" fmla="*/ 8181 w 10526"/>
                <a:gd name="connsiteY40" fmla="*/ 1159 h 10000"/>
                <a:gd name="connsiteX41" fmla="*/ 8156 w 10526"/>
                <a:gd name="connsiteY41" fmla="*/ 994 h 10000"/>
                <a:gd name="connsiteX42" fmla="*/ 8002 w 10526"/>
                <a:gd name="connsiteY42" fmla="*/ 991 h 10000"/>
                <a:gd name="connsiteX43" fmla="*/ 7819 w 10526"/>
                <a:gd name="connsiteY43" fmla="*/ 890 h 10000"/>
                <a:gd name="connsiteX44" fmla="*/ 7474 w 10526"/>
                <a:gd name="connsiteY44" fmla="*/ 884 h 10000"/>
                <a:gd name="connsiteX45" fmla="*/ 7455 w 10526"/>
                <a:gd name="connsiteY45" fmla="*/ 637 h 10000"/>
                <a:gd name="connsiteX46" fmla="*/ 7254 w 10526"/>
                <a:gd name="connsiteY46" fmla="*/ 567 h 10000"/>
                <a:gd name="connsiteX47" fmla="*/ 7219 w 10526"/>
                <a:gd name="connsiteY47" fmla="*/ 317 h 10000"/>
                <a:gd name="connsiteX48" fmla="*/ 7135 w 10526"/>
                <a:gd name="connsiteY48" fmla="*/ 53 h 10000"/>
                <a:gd name="connsiteX49" fmla="*/ 7056 w 10526"/>
                <a:gd name="connsiteY49" fmla="*/ 199 h 10000"/>
                <a:gd name="connsiteX50" fmla="*/ 6887 w 10526"/>
                <a:gd name="connsiteY50" fmla="*/ 146 h 10000"/>
                <a:gd name="connsiteX51" fmla="*/ 6714 w 10526"/>
                <a:gd name="connsiteY51" fmla="*/ 225 h 10000"/>
                <a:gd name="connsiteX52" fmla="*/ 6420 w 10526"/>
                <a:gd name="connsiteY52" fmla="*/ 0 h 10000"/>
                <a:gd name="connsiteX53" fmla="*/ 6243 w 10526"/>
                <a:gd name="connsiteY53" fmla="*/ 95 h 10000"/>
                <a:gd name="connsiteX54" fmla="*/ 6385 w 10526"/>
                <a:gd name="connsiteY54" fmla="*/ 295 h 10000"/>
                <a:gd name="connsiteX55" fmla="*/ 6175 w 10526"/>
                <a:gd name="connsiteY55" fmla="*/ 354 h 10000"/>
                <a:gd name="connsiteX56" fmla="*/ 6086 w 10526"/>
                <a:gd name="connsiteY56" fmla="*/ 449 h 10000"/>
                <a:gd name="connsiteX57" fmla="*/ 5931 w 10526"/>
                <a:gd name="connsiteY57" fmla="*/ 216 h 10000"/>
                <a:gd name="connsiteX58" fmla="*/ 5787 w 10526"/>
                <a:gd name="connsiteY58" fmla="*/ 326 h 10000"/>
                <a:gd name="connsiteX59" fmla="*/ 5694 w 10526"/>
                <a:gd name="connsiteY59" fmla="*/ 452 h 10000"/>
                <a:gd name="connsiteX60" fmla="*/ 5491 w 10526"/>
                <a:gd name="connsiteY60" fmla="*/ 446 h 10000"/>
                <a:gd name="connsiteX61" fmla="*/ 5597 w 10526"/>
                <a:gd name="connsiteY61" fmla="*/ 663 h 10000"/>
                <a:gd name="connsiteX62" fmla="*/ 5550 w 10526"/>
                <a:gd name="connsiteY62" fmla="*/ 842 h 10000"/>
                <a:gd name="connsiteX63" fmla="*/ 5336 w 10526"/>
                <a:gd name="connsiteY63" fmla="*/ 766 h 10000"/>
                <a:gd name="connsiteX64" fmla="*/ 5436 w 10526"/>
                <a:gd name="connsiteY64" fmla="*/ 1067 h 10000"/>
                <a:gd name="connsiteX65" fmla="*/ 5110 w 10526"/>
                <a:gd name="connsiteY65" fmla="*/ 856 h 10000"/>
                <a:gd name="connsiteX66" fmla="*/ 4844 w 10526"/>
                <a:gd name="connsiteY66" fmla="*/ 780 h 10000"/>
                <a:gd name="connsiteX67" fmla="*/ 4637 w 10526"/>
                <a:gd name="connsiteY67" fmla="*/ 867 h 10000"/>
                <a:gd name="connsiteX68" fmla="*/ 4866 w 10526"/>
                <a:gd name="connsiteY68" fmla="*/ 977 h 10000"/>
                <a:gd name="connsiteX69" fmla="*/ 4855 w 10526"/>
                <a:gd name="connsiteY69" fmla="*/ 1143 h 10000"/>
                <a:gd name="connsiteX70" fmla="*/ 4703 w 10526"/>
                <a:gd name="connsiteY70" fmla="*/ 1151 h 10000"/>
                <a:gd name="connsiteX71" fmla="*/ 4613 w 10526"/>
                <a:gd name="connsiteY71" fmla="*/ 1246 h 10000"/>
                <a:gd name="connsiteX72" fmla="*/ 4091 w 10526"/>
                <a:gd name="connsiteY72" fmla="*/ 1252 h 10000"/>
                <a:gd name="connsiteX73" fmla="*/ 3833 w 10526"/>
                <a:gd name="connsiteY73" fmla="*/ 1356 h 10000"/>
                <a:gd name="connsiteX74" fmla="*/ 3787 w 10526"/>
                <a:gd name="connsiteY74" fmla="*/ 1567 h 10000"/>
                <a:gd name="connsiteX75" fmla="*/ 3575 w 10526"/>
                <a:gd name="connsiteY75" fmla="*/ 1474 h 10000"/>
                <a:gd name="connsiteX76" fmla="*/ 3578 w 10526"/>
                <a:gd name="connsiteY76" fmla="*/ 1704 h 10000"/>
                <a:gd name="connsiteX77" fmla="*/ 3431 w 10526"/>
                <a:gd name="connsiteY77" fmla="*/ 1926 h 10000"/>
                <a:gd name="connsiteX78" fmla="*/ 3640 w 10526"/>
                <a:gd name="connsiteY78" fmla="*/ 2086 h 10000"/>
                <a:gd name="connsiteX79" fmla="*/ 3624 w 10526"/>
                <a:gd name="connsiteY79" fmla="*/ 2364 h 10000"/>
                <a:gd name="connsiteX80" fmla="*/ 3170 w 10526"/>
                <a:gd name="connsiteY80" fmla="*/ 2092 h 10000"/>
                <a:gd name="connsiteX81" fmla="*/ 2208 w 10526"/>
                <a:gd name="connsiteY81" fmla="*/ 1999 h 10000"/>
                <a:gd name="connsiteX82" fmla="*/ 2137 w 10526"/>
                <a:gd name="connsiteY82" fmla="*/ 2075 h 10000"/>
                <a:gd name="connsiteX83" fmla="*/ 2393 w 10526"/>
                <a:gd name="connsiteY83" fmla="*/ 2274 h 10000"/>
                <a:gd name="connsiteX84" fmla="*/ 2333 w 10526"/>
                <a:gd name="connsiteY84" fmla="*/ 2451 h 10000"/>
                <a:gd name="connsiteX85" fmla="*/ 2578 w 10526"/>
                <a:gd name="connsiteY85" fmla="*/ 2532 h 10000"/>
                <a:gd name="connsiteX86" fmla="*/ 2885 w 10526"/>
                <a:gd name="connsiteY86" fmla="*/ 2732 h 10000"/>
                <a:gd name="connsiteX87" fmla="*/ 2996 w 10526"/>
                <a:gd name="connsiteY87" fmla="*/ 2805 h 10000"/>
                <a:gd name="connsiteX88" fmla="*/ 2836 w 10526"/>
                <a:gd name="connsiteY88" fmla="*/ 2993 h 10000"/>
                <a:gd name="connsiteX89" fmla="*/ 2488 w 10526"/>
                <a:gd name="connsiteY89" fmla="*/ 2956 h 10000"/>
                <a:gd name="connsiteX90" fmla="*/ 2110 w 10526"/>
                <a:gd name="connsiteY90" fmla="*/ 2897 h 10000"/>
                <a:gd name="connsiteX91" fmla="*/ 1915 w 10526"/>
                <a:gd name="connsiteY91" fmla="*/ 2802 h 10000"/>
                <a:gd name="connsiteX92" fmla="*/ 1681 w 10526"/>
                <a:gd name="connsiteY92" fmla="*/ 2835 h 10000"/>
                <a:gd name="connsiteX93" fmla="*/ 1423 w 10526"/>
                <a:gd name="connsiteY93" fmla="*/ 2734 h 10000"/>
                <a:gd name="connsiteX94" fmla="*/ 996 w 10526"/>
                <a:gd name="connsiteY94" fmla="*/ 2687 h 10000"/>
                <a:gd name="connsiteX95" fmla="*/ 689 w 10526"/>
                <a:gd name="connsiteY95" fmla="*/ 2563 h 10000"/>
                <a:gd name="connsiteX96" fmla="*/ 616 w 10526"/>
                <a:gd name="connsiteY96" fmla="*/ 2656 h 10000"/>
                <a:gd name="connsiteX97" fmla="*/ 689 w 10526"/>
                <a:gd name="connsiteY97" fmla="*/ 2827 h 10000"/>
                <a:gd name="connsiteX98" fmla="*/ 711 w 10526"/>
                <a:gd name="connsiteY98" fmla="*/ 3043 h 10000"/>
                <a:gd name="connsiteX99" fmla="*/ 882 w 10526"/>
                <a:gd name="connsiteY99" fmla="*/ 2939 h 10000"/>
                <a:gd name="connsiteX100" fmla="*/ 917 w 10526"/>
                <a:gd name="connsiteY100" fmla="*/ 3189 h 10000"/>
                <a:gd name="connsiteX101" fmla="*/ 1069 w 10526"/>
                <a:gd name="connsiteY101" fmla="*/ 3119 h 10000"/>
                <a:gd name="connsiteX102" fmla="*/ 1078 w 10526"/>
                <a:gd name="connsiteY102" fmla="*/ 3302 h 10000"/>
                <a:gd name="connsiteX103" fmla="*/ 1121 w 10526"/>
                <a:gd name="connsiteY103" fmla="*/ 3419 h 10000"/>
                <a:gd name="connsiteX104" fmla="*/ 953 w 10526"/>
                <a:gd name="connsiteY104" fmla="*/ 3456 h 10000"/>
                <a:gd name="connsiteX105" fmla="*/ 993 w 10526"/>
                <a:gd name="connsiteY105" fmla="*/ 3658 h 10000"/>
                <a:gd name="connsiteX106" fmla="*/ 24 w 10526"/>
                <a:gd name="connsiteY106" fmla="*/ 3494 h 10000"/>
                <a:gd name="connsiteX107" fmla="*/ 1 w 10526"/>
                <a:gd name="connsiteY107" fmla="*/ 3760 h 10000"/>
                <a:gd name="connsiteX108" fmla="*/ 553 w 10526"/>
                <a:gd name="connsiteY108" fmla="*/ 3871 h 10000"/>
                <a:gd name="connsiteX109" fmla="*/ 526 w 10526"/>
                <a:gd name="connsiteY109" fmla="*/ 4102 h 10000"/>
                <a:gd name="connsiteX110" fmla="*/ 868 w 10526"/>
                <a:gd name="connsiteY110" fmla="*/ 4144 h 10000"/>
                <a:gd name="connsiteX111" fmla="*/ 1056 w 10526"/>
                <a:gd name="connsiteY111" fmla="*/ 4043 h 10000"/>
                <a:gd name="connsiteX112" fmla="*/ 1219 w 10526"/>
                <a:gd name="connsiteY112" fmla="*/ 4088 h 10000"/>
                <a:gd name="connsiteX113" fmla="*/ 1260 w 10526"/>
                <a:gd name="connsiteY113" fmla="*/ 4242 h 10000"/>
                <a:gd name="connsiteX114" fmla="*/ 1477 w 10526"/>
                <a:gd name="connsiteY114" fmla="*/ 4191 h 10000"/>
                <a:gd name="connsiteX115" fmla="*/ 1550 w 10526"/>
                <a:gd name="connsiteY115" fmla="*/ 4363 h 10000"/>
                <a:gd name="connsiteX116" fmla="*/ 1697 w 10526"/>
                <a:gd name="connsiteY116" fmla="*/ 4422 h 10000"/>
                <a:gd name="connsiteX117" fmla="*/ 1719 w 10526"/>
                <a:gd name="connsiteY117" fmla="*/ 4641 h 10000"/>
                <a:gd name="connsiteX118" fmla="*/ 1985 w 10526"/>
                <a:gd name="connsiteY118" fmla="*/ 4610 h 10000"/>
                <a:gd name="connsiteX119" fmla="*/ 2061 w 10526"/>
                <a:gd name="connsiteY119" fmla="*/ 4747 h 10000"/>
                <a:gd name="connsiteX120" fmla="*/ 2034 w 10526"/>
                <a:gd name="connsiteY120" fmla="*/ 4961 h 10000"/>
                <a:gd name="connsiteX121" fmla="*/ 1868 w 10526"/>
                <a:gd name="connsiteY121" fmla="*/ 4966 h 10000"/>
                <a:gd name="connsiteX122" fmla="*/ 1705 w 10526"/>
                <a:gd name="connsiteY122" fmla="*/ 5255 h 10000"/>
                <a:gd name="connsiteX123" fmla="*/ 1947 w 10526"/>
                <a:gd name="connsiteY123" fmla="*/ 5357 h 10000"/>
                <a:gd name="connsiteX124" fmla="*/ 2023 w 10526"/>
                <a:gd name="connsiteY124" fmla="*/ 5494 h 10000"/>
                <a:gd name="connsiteX125" fmla="*/ 2186 w 10526"/>
                <a:gd name="connsiteY125" fmla="*/ 5222 h 10000"/>
                <a:gd name="connsiteX126" fmla="*/ 2469 w 10526"/>
                <a:gd name="connsiteY126" fmla="*/ 5208 h 10000"/>
                <a:gd name="connsiteX127" fmla="*/ 2678 w 10526"/>
                <a:gd name="connsiteY127" fmla="*/ 5340 h 10000"/>
                <a:gd name="connsiteX128" fmla="*/ 2556 w 10526"/>
                <a:gd name="connsiteY128" fmla="*/ 5466 h 10000"/>
                <a:gd name="connsiteX129" fmla="*/ 2719 w 10526"/>
                <a:gd name="connsiteY129" fmla="*/ 5542 h 10000"/>
                <a:gd name="connsiteX130" fmla="*/ 2705 w 10526"/>
                <a:gd name="connsiteY130" fmla="*/ 5809 h 10000"/>
                <a:gd name="connsiteX131" fmla="*/ 2925 w 10526"/>
                <a:gd name="connsiteY131" fmla="*/ 5755 h 10000"/>
                <a:gd name="connsiteX132" fmla="*/ 3118 w 10526"/>
                <a:gd name="connsiteY132" fmla="*/ 5884 h 10000"/>
                <a:gd name="connsiteX133" fmla="*/ 3317 w 10526"/>
                <a:gd name="connsiteY133" fmla="*/ 5898 h 10000"/>
                <a:gd name="connsiteX134" fmla="*/ 3205 w 10526"/>
                <a:gd name="connsiteY134" fmla="*/ 6143 h 10000"/>
                <a:gd name="connsiteX135" fmla="*/ 3178 w 10526"/>
                <a:gd name="connsiteY135" fmla="*/ 6392 h 10000"/>
                <a:gd name="connsiteX136" fmla="*/ 3531 w 10526"/>
                <a:gd name="connsiteY136" fmla="*/ 6314 h 10000"/>
                <a:gd name="connsiteX137" fmla="*/ 3575 w 10526"/>
                <a:gd name="connsiteY137" fmla="*/ 6451 h 10000"/>
                <a:gd name="connsiteX138" fmla="*/ 3844 w 10526"/>
                <a:gd name="connsiteY138" fmla="*/ 6398 h 10000"/>
                <a:gd name="connsiteX139" fmla="*/ 3972 w 10526"/>
                <a:gd name="connsiteY139" fmla="*/ 6541 h 10000"/>
                <a:gd name="connsiteX140" fmla="*/ 3849 w 10526"/>
                <a:gd name="connsiteY140" fmla="*/ 6684 h 10000"/>
                <a:gd name="connsiteX141" fmla="*/ 4129 w 10526"/>
                <a:gd name="connsiteY141" fmla="*/ 6752 h 10000"/>
                <a:gd name="connsiteX142" fmla="*/ 4205 w 10526"/>
                <a:gd name="connsiteY142" fmla="*/ 6957 h 10000"/>
                <a:gd name="connsiteX143" fmla="*/ 3887 w 10526"/>
                <a:gd name="connsiteY143" fmla="*/ 6923 h 10000"/>
                <a:gd name="connsiteX144" fmla="*/ 3730 w 10526"/>
                <a:gd name="connsiteY144" fmla="*/ 7100 h 10000"/>
                <a:gd name="connsiteX145" fmla="*/ 3912 w 10526"/>
                <a:gd name="connsiteY145" fmla="*/ 7142 h 10000"/>
                <a:gd name="connsiteX146" fmla="*/ 3939 w 10526"/>
                <a:gd name="connsiteY146" fmla="*/ 7280 h 10000"/>
                <a:gd name="connsiteX147" fmla="*/ 4262 w 10526"/>
                <a:gd name="connsiteY147" fmla="*/ 7195 h 10000"/>
                <a:gd name="connsiteX148" fmla="*/ 4417 w 10526"/>
                <a:gd name="connsiteY148" fmla="*/ 7456 h 10000"/>
                <a:gd name="connsiteX149" fmla="*/ 4474 w 10526"/>
                <a:gd name="connsiteY149" fmla="*/ 7698 h 10000"/>
                <a:gd name="connsiteX150" fmla="*/ 4711 w 10526"/>
                <a:gd name="connsiteY150" fmla="*/ 7642 h 10000"/>
                <a:gd name="connsiteX151" fmla="*/ 4654 w 10526"/>
                <a:gd name="connsiteY151" fmla="*/ 7841 h 10000"/>
                <a:gd name="connsiteX152" fmla="*/ 4735 w 10526"/>
                <a:gd name="connsiteY152" fmla="*/ 8304 h 10000"/>
                <a:gd name="connsiteX153" fmla="*/ 4849 w 10526"/>
                <a:gd name="connsiteY153" fmla="*/ 8377 h 10000"/>
                <a:gd name="connsiteX154" fmla="*/ 4966 w 10526"/>
                <a:gd name="connsiteY154" fmla="*/ 8453 h 10000"/>
                <a:gd name="connsiteX155" fmla="*/ 5069 w 10526"/>
                <a:gd name="connsiteY155" fmla="*/ 8815 h 10000"/>
                <a:gd name="connsiteX156" fmla="*/ 5249 w 10526"/>
                <a:gd name="connsiteY156" fmla="*/ 8961 h 10000"/>
                <a:gd name="connsiteX157" fmla="*/ 5553 w 10526"/>
                <a:gd name="connsiteY157" fmla="*/ 8972 h 10000"/>
                <a:gd name="connsiteX158" fmla="*/ 5540 w 10526"/>
                <a:gd name="connsiteY158" fmla="*/ 9315 h 10000"/>
                <a:gd name="connsiteX159" fmla="*/ 5814 w 10526"/>
                <a:gd name="connsiteY159" fmla="*/ 9239 h 10000"/>
                <a:gd name="connsiteX160" fmla="*/ 5762 w 10526"/>
                <a:gd name="connsiteY160" fmla="*/ 8810 h 10000"/>
                <a:gd name="connsiteX161" fmla="*/ 5917 w 10526"/>
                <a:gd name="connsiteY161" fmla="*/ 8714 h 10000"/>
                <a:gd name="connsiteX162" fmla="*/ 6165 w 10526"/>
                <a:gd name="connsiteY162" fmla="*/ 8911 h 10000"/>
                <a:gd name="connsiteX163" fmla="*/ 6382 w 10526"/>
                <a:gd name="connsiteY163" fmla="*/ 9020 h 10000"/>
                <a:gd name="connsiteX164" fmla="*/ 6578 w 10526"/>
                <a:gd name="connsiteY164" fmla="*/ 9217 h 10000"/>
                <a:gd name="connsiteX165" fmla="*/ 6757 w 10526"/>
                <a:gd name="connsiteY165" fmla="*/ 9427 h 10000"/>
                <a:gd name="connsiteX166" fmla="*/ 7129 w 10526"/>
                <a:gd name="connsiteY166" fmla="*/ 9556 h 10000"/>
                <a:gd name="connsiteX167" fmla="*/ 7518 w 10526"/>
                <a:gd name="connsiteY167" fmla="*/ 9756 h 10000"/>
                <a:gd name="connsiteX168" fmla="*/ 7714 w 10526"/>
                <a:gd name="connsiteY168" fmla="*/ 10000 h 10000"/>
                <a:gd name="connsiteX169" fmla="*/ 8007 w 10526"/>
                <a:gd name="connsiteY169" fmla="*/ 9986 h 10000"/>
                <a:gd name="connsiteX170" fmla="*/ 8287 w 10526"/>
                <a:gd name="connsiteY170" fmla="*/ 9837 h 10000"/>
                <a:gd name="connsiteX171" fmla="*/ 8398 w 10526"/>
                <a:gd name="connsiteY171" fmla="*/ 9649 h 10000"/>
                <a:gd name="connsiteX172" fmla="*/ 8545 w 10526"/>
                <a:gd name="connsiteY172" fmla="*/ 9410 h 10000"/>
                <a:gd name="connsiteX173" fmla="*/ 9222 w 10526"/>
                <a:gd name="connsiteY173" fmla="*/ 9610 h 10000"/>
                <a:gd name="connsiteX174" fmla="*/ 9219 w 10526"/>
                <a:gd name="connsiteY174" fmla="*/ 9332 h 10000"/>
                <a:gd name="connsiteX175" fmla="*/ 9358 w 10526"/>
                <a:gd name="connsiteY175" fmla="*/ 9222 h 10000"/>
                <a:gd name="connsiteX176" fmla="*/ 9358 w 10526"/>
                <a:gd name="connsiteY176" fmla="*/ 8953 h 10000"/>
                <a:gd name="connsiteX177" fmla="*/ 9385 w 10526"/>
                <a:gd name="connsiteY177" fmla="*/ 8681 h 10000"/>
                <a:gd name="connsiteX178" fmla="*/ 9200 w 10526"/>
                <a:gd name="connsiteY178" fmla="*/ 8577 h 10000"/>
                <a:gd name="connsiteX179" fmla="*/ 9110 w 10526"/>
                <a:gd name="connsiteY179" fmla="*/ 8203 h 10000"/>
                <a:gd name="connsiteX180" fmla="*/ 9276 w 10526"/>
                <a:gd name="connsiteY180" fmla="*/ 7984 h 10000"/>
                <a:gd name="connsiteX181" fmla="*/ 9839 w 10526"/>
                <a:gd name="connsiteY181" fmla="*/ 7720 h 10000"/>
                <a:gd name="connsiteX182" fmla="*/ 9996 w 10526"/>
                <a:gd name="connsiteY182" fmla="*/ 7299 h 10000"/>
                <a:gd name="connsiteX183" fmla="*/ 10521 w 10526"/>
                <a:gd name="connsiteY183" fmla="*/ 7019 h 10000"/>
                <a:gd name="connsiteX184" fmla="*/ 10526 w 10526"/>
                <a:gd name="connsiteY184" fmla="*/ 6901 h 10000"/>
                <a:gd name="connsiteX185" fmla="*/ 10127 w 10526"/>
                <a:gd name="connsiteY185" fmla="*/ 6693 h 10000"/>
                <a:gd name="connsiteX186" fmla="*/ 10192 w 10526"/>
                <a:gd name="connsiteY186" fmla="*/ 6426 h 10000"/>
                <a:gd name="connsiteX187" fmla="*/ 10154 w 10526"/>
                <a:gd name="connsiteY187" fmla="*/ 6173 h 10000"/>
                <a:gd name="connsiteX188" fmla="*/ 10175 w 10526"/>
                <a:gd name="connsiteY188" fmla="*/ 5736 h 10000"/>
                <a:gd name="connsiteX189" fmla="*/ 9961 w 10526"/>
                <a:gd name="connsiteY189" fmla="*/ 5550 h 10000"/>
                <a:gd name="connsiteX190" fmla="*/ 9673 w 10526"/>
                <a:gd name="connsiteY190" fmla="*/ 5463 h 10000"/>
                <a:gd name="connsiteX191" fmla="*/ 9667 w 10526"/>
                <a:gd name="connsiteY191" fmla="*/ 5261 h 10000"/>
                <a:gd name="connsiteX192" fmla="*/ 9800 w 10526"/>
                <a:gd name="connsiteY192" fmla="*/ 5048 h 10000"/>
                <a:gd name="connsiteX193" fmla="*/ 9705 w 10526"/>
                <a:gd name="connsiteY193" fmla="*/ 4879 h 10000"/>
                <a:gd name="connsiteX194" fmla="*/ 9877 w 10526"/>
                <a:gd name="connsiteY194" fmla="*/ 4599 h 10000"/>
                <a:gd name="connsiteX195" fmla="*/ 10075 w 10526"/>
                <a:gd name="connsiteY195" fmla="*/ 4716 h 10000"/>
                <a:gd name="connsiteX0" fmla="*/ 10212 w 10663"/>
                <a:gd name="connsiteY0" fmla="*/ 4716 h 10000"/>
                <a:gd name="connsiteX1" fmla="*/ 10253 w 10663"/>
                <a:gd name="connsiteY1" fmla="*/ 4335 h 10000"/>
                <a:gd name="connsiteX2" fmla="*/ 10418 w 10663"/>
                <a:gd name="connsiteY2" fmla="*/ 4133 h 10000"/>
                <a:gd name="connsiteX3" fmla="*/ 10027 w 10663"/>
                <a:gd name="connsiteY3" fmla="*/ 4048 h 10000"/>
                <a:gd name="connsiteX4" fmla="*/ 10125 w 10663"/>
                <a:gd name="connsiteY4" fmla="*/ 3835 h 10000"/>
                <a:gd name="connsiteX5" fmla="*/ 10000 w 10663"/>
                <a:gd name="connsiteY5" fmla="*/ 3616 h 10000"/>
                <a:gd name="connsiteX6" fmla="*/ 9875 w 10663"/>
                <a:gd name="connsiteY6" fmla="*/ 3714 h 10000"/>
                <a:gd name="connsiteX7" fmla="*/ 9682 w 10663"/>
                <a:gd name="connsiteY7" fmla="*/ 3714 h 10000"/>
                <a:gd name="connsiteX8" fmla="*/ 9633 w 10663"/>
                <a:gd name="connsiteY8" fmla="*/ 3978 h 10000"/>
                <a:gd name="connsiteX9" fmla="*/ 9481 w 10663"/>
                <a:gd name="connsiteY9" fmla="*/ 3911 h 10000"/>
                <a:gd name="connsiteX10" fmla="*/ 9356 w 10663"/>
                <a:gd name="connsiteY10" fmla="*/ 3978 h 10000"/>
                <a:gd name="connsiteX11" fmla="*/ 9359 w 10663"/>
                <a:gd name="connsiteY11" fmla="*/ 4211 h 10000"/>
                <a:gd name="connsiteX12" fmla="*/ 9217 w 10663"/>
                <a:gd name="connsiteY12" fmla="*/ 4276 h 10000"/>
                <a:gd name="connsiteX13" fmla="*/ 9087 w 10663"/>
                <a:gd name="connsiteY13" fmla="*/ 4124 h 10000"/>
                <a:gd name="connsiteX14" fmla="*/ 9120 w 10663"/>
                <a:gd name="connsiteY14" fmla="*/ 3877 h 10000"/>
                <a:gd name="connsiteX15" fmla="*/ 9318 w 10663"/>
                <a:gd name="connsiteY15" fmla="*/ 3745 h 10000"/>
                <a:gd name="connsiteX16" fmla="*/ 9166 w 10663"/>
                <a:gd name="connsiteY16" fmla="*/ 3678 h 10000"/>
                <a:gd name="connsiteX17" fmla="*/ 9071 w 10663"/>
                <a:gd name="connsiteY17" fmla="*/ 3495 h 10000"/>
                <a:gd name="connsiteX18" fmla="*/ 8777 w 10663"/>
                <a:gd name="connsiteY18" fmla="*/ 3509 h 10000"/>
                <a:gd name="connsiteX19" fmla="*/ 8916 w 10663"/>
                <a:gd name="connsiteY19" fmla="*/ 3195 h 10000"/>
                <a:gd name="connsiteX20" fmla="*/ 8745 w 10663"/>
                <a:gd name="connsiteY20" fmla="*/ 3161 h 10000"/>
                <a:gd name="connsiteX21" fmla="*/ 8628 w 10663"/>
                <a:gd name="connsiteY21" fmla="*/ 3408 h 10000"/>
                <a:gd name="connsiteX22" fmla="*/ 8514 w 10663"/>
                <a:gd name="connsiteY22" fmla="*/ 3257 h 10000"/>
                <a:gd name="connsiteX23" fmla="*/ 8321 w 10663"/>
                <a:gd name="connsiteY23" fmla="*/ 3057 h 10000"/>
                <a:gd name="connsiteX24" fmla="*/ 7959 w 10663"/>
                <a:gd name="connsiteY24" fmla="*/ 3035 h 10000"/>
                <a:gd name="connsiteX25" fmla="*/ 7970 w 10663"/>
                <a:gd name="connsiteY25" fmla="*/ 2869 h 10000"/>
                <a:gd name="connsiteX26" fmla="*/ 8158 w 10663"/>
                <a:gd name="connsiteY26" fmla="*/ 2872 h 10000"/>
                <a:gd name="connsiteX27" fmla="*/ 8133 w 10663"/>
                <a:gd name="connsiteY27" fmla="*/ 2426 h 10000"/>
                <a:gd name="connsiteX28" fmla="*/ 7878 w 10663"/>
                <a:gd name="connsiteY28" fmla="*/ 2386 h 10000"/>
                <a:gd name="connsiteX29" fmla="*/ 7889 w 10663"/>
                <a:gd name="connsiteY29" fmla="*/ 2207 h 10000"/>
                <a:gd name="connsiteX30" fmla="*/ 7932 w 10663"/>
                <a:gd name="connsiteY30" fmla="*/ 2058 h 10000"/>
                <a:gd name="connsiteX31" fmla="*/ 7783 w 10663"/>
                <a:gd name="connsiteY31" fmla="*/ 1974 h 10000"/>
                <a:gd name="connsiteX32" fmla="*/ 7495 w 10663"/>
                <a:gd name="connsiteY32" fmla="*/ 1951 h 10000"/>
                <a:gd name="connsiteX33" fmla="*/ 7370 w 10663"/>
                <a:gd name="connsiteY33" fmla="*/ 1749 h 10000"/>
                <a:gd name="connsiteX34" fmla="*/ 7187 w 10663"/>
                <a:gd name="connsiteY34" fmla="*/ 1631 h 10000"/>
                <a:gd name="connsiteX35" fmla="*/ 7217 w 10663"/>
                <a:gd name="connsiteY35" fmla="*/ 1418 h 10000"/>
                <a:gd name="connsiteX36" fmla="*/ 7497 w 10663"/>
                <a:gd name="connsiteY36" fmla="*/ 1325 h 10000"/>
                <a:gd name="connsiteX37" fmla="*/ 7701 w 10663"/>
                <a:gd name="connsiteY37" fmla="*/ 1395 h 10000"/>
                <a:gd name="connsiteX38" fmla="*/ 7878 w 10663"/>
                <a:gd name="connsiteY38" fmla="*/ 1300 h 10000"/>
                <a:gd name="connsiteX39" fmla="*/ 8103 w 10663"/>
                <a:gd name="connsiteY39" fmla="*/ 1289 h 10000"/>
                <a:gd name="connsiteX40" fmla="*/ 8318 w 10663"/>
                <a:gd name="connsiteY40" fmla="*/ 1159 h 10000"/>
                <a:gd name="connsiteX41" fmla="*/ 8293 w 10663"/>
                <a:gd name="connsiteY41" fmla="*/ 994 h 10000"/>
                <a:gd name="connsiteX42" fmla="*/ 8139 w 10663"/>
                <a:gd name="connsiteY42" fmla="*/ 991 h 10000"/>
                <a:gd name="connsiteX43" fmla="*/ 7956 w 10663"/>
                <a:gd name="connsiteY43" fmla="*/ 890 h 10000"/>
                <a:gd name="connsiteX44" fmla="*/ 7611 w 10663"/>
                <a:gd name="connsiteY44" fmla="*/ 884 h 10000"/>
                <a:gd name="connsiteX45" fmla="*/ 7592 w 10663"/>
                <a:gd name="connsiteY45" fmla="*/ 637 h 10000"/>
                <a:gd name="connsiteX46" fmla="*/ 7391 w 10663"/>
                <a:gd name="connsiteY46" fmla="*/ 567 h 10000"/>
                <a:gd name="connsiteX47" fmla="*/ 7356 w 10663"/>
                <a:gd name="connsiteY47" fmla="*/ 317 h 10000"/>
                <a:gd name="connsiteX48" fmla="*/ 7272 w 10663"/>
                <a:gd name="connsiteY48" fmla="*/ 53 h 10000"/>
                <a:gd name="connsiteX49" fmla="*/ 7193 w 10663"/>
                <a:gd name="connsiteY49" fmla="*/ 199 h 10000"/>
                <a:gd name="connsiteX50" fmla="*/ 7024 w 10663"/>
                <a:gd name="connsiteY50" fmla="*/ 146 h 10000"/>
                <a:gd name="connsiteX51" fmla="*/ 6851 w 10663"/>
                <a:gd name="connsiteY51" fmla="*/ 225 h 10000"/>
                <a:gd name="connsiteX52" fmla="*/ 6557 w 10663"/>
                <a:gd name="connsiteY52" fmla="*/ 0 h 10000"/>
                <a:gd name="connsiteX53" fmla="*/ 6380 w 10663"/>
                <a:gd name="connsiteY53" fmla="*/ 95 h 10000"/>
                <a:gd name="connsiteX54" fmla="*/ 6522 w 10663"/>
                <a:gd name="connsiteY54" fmla="*/ 295 h 10000"/>
                <a:gd name="connsiteX55" fmla="*/ 6312 w 10663"/>
                <a:gd name="connsiteY55" fmla="*/ 354 h 10000"/>
                <a:gd name="connsiteX56" fmla="*/ 6223 w 10663"/>
                <a:gd name="connsiteY56" fmla="*/ 449 h 10000"/>
                <a:gd name="connsiteX57" fmla="*/ 6068 w 10663"/>
                <a:gd name="connsiteY57" fmla="*/ 216 h 10000"/>
                <a:gd name="connsiteX58" fmla="*/ 5924 w 10663"/>
                <a:gd name="connsiteY58" fmla="*/ 326 h 10000"/>
                <a:gd name="connsiteX59" fmla="*/ 5831 w 10663"/>
                <a:gd name="connsiteY59" fmla="*/ 452 h 10000"/>
                <a:gd name="connsiteX60" fmla="*/ 5628 w 10663"/>
                <a:gd name="connsiteY60" fmla="*/ 446 h 10000"/>
                <a:gd name="connsiteX61" fmla="*/ 5734 w 10663"/>
                <a:gd name="connsiteY61" fmla="*/ 663 h 10000"/>
                <a:gd name="connsiteX62" fmla="*/ 5687 w 10663"/>
                <a:gd name="connsiteY62" fmla="*/ 842 h 10000"/>
                <a:gd name="connsiteX63" fmla="*/ 5473 w 10663"/>
                <a:gd name="connsiteY63" fmla="*/ 766 h 10000"/>
                <a:gd name="connsiteX64" fmla="*/ 5573 w 10663"/>
                <a:gd name="connsiteY64" fmla="*/ 1067 h 10000"/>
                <a:gd name="connsiteX65" fmla="*/ 5247 w 10663"/>
                <a:gd name="connsiteY65" fmla="*/ 856 h 10000"/>
                <a:gd name="connsiteX66" fmla="*/ 4981 w 10663"/>
                <a:gd name="connsiteY66" fmla="*/ 780 h 10000"/>
                <a:gd name="connsiteX67" fmla="*/ 4774 w 10663"/>
                <a:gd name="connsiteY67" fmla="*/ 867 h 10000"/>
                <a:gd name="connsiteX68" fmla="*/ 5003 w 10663"/>
                <a:gd name="connsiteY68" fmla="*/ 977 h 10000"/>
                <a:gd name="connsiteX69" fmla="*/ 4992 w 10663"/>
                <a:gd name="connsiteY69" fmla="*/ 1143 h 10000"/>
                <a:gd name="connsiteX70" fmla="*/ 4840 w 10663"/>
                <a:gd name="connsiteY70" fmla="*/ 1151 h 10000"/>
                <a:gd name="connsiteX71" fmla="*/ 4750 w 10663"/>
                <a:gd name="connsiteY71" fmla="*/ 1246 h 10000"/>
                <a:gd name="connsiteX72" fmla="*/ 4228 w 10663"/>
                <a:gd name="connsiteY72" fmla="*/ 1252 h 10000"/>
                <a:gd name="connsiteX73" fmla="*/ 3970 w 10663"/>
                <a:gd name="connsiteY73" fmla="*/ 1356 h 10000"/>
                <a:gd name="connsiteX74" fmla="*/ 3924 w 10663"/>
                <a:gd name="connsiteY74" fmla="*/ 1567 h 10000"/>
                <a:gd name="connsiteX75" fmla="*/ 3712 w 10663"/>
                <a:gd name="connsiteY75" fmla="*/ 1474 h 10000"/>
                <a:gd name="connsiteX76" fmla="*/ 3715 w 10663"/>
                <a:gd name="connsiteY76" fmla="*/ 1704 h 10000"/>
                <a:gd name="connsiteX77" fmla="*/ 3568 w 10663"/>
                <a:gd name="connsiteY77" fmla="*/ 1926 h 10000"/>
                <a:gd name="connsiteX78" fmla="*/ 3777 w 10663"/>
                <a:gd name="connsiteY78" fmla="*/ 2086 h 10000"/>
                <a:gd name="connsiteX79" fmla="*/ 3761 w 10663"/>
                <a:gd name="connsiteY79" fmla="*/ 2364 h 10000"/>
                <a:gd name="connsiteX80" fmla="*/ 3307 w 10663"/>
                <a:gd name="connsiteY80" fmla="*/ 2092 h 10000"/>
                <a:gd name="connsiteX81" fmla="*/ 2345 w 10663"/>
                <a:gd name="connsiteY81" fmla="*/ 1999 h 10000"/>
                <a:gd name="connsiteX82" fmla="*/ 2274 w 10663"/>
                <a:gd name="connsiteY82" fmla="*/ 2075 h 10000"/>
                <a:gd name="connsiteX83" fmla="*/ 2530 w 10663"/>
                <a:gd name="connsiteY83" fmla="*/ 2274 h 10000"/>
                <a:gd name="connsiteX84" fmla="*/ 2470 w 10663"/>
                <a:gd name="connsiteY84" fmla="*/ 2451 h 10000"/>
                <a:gd name="connsiteX85" fmla="*/ 2715 w 10663"/>
                <a:gd name="connsiteY85" fmla="*/ 2532 h 10000"/>
                <a:gd name="connsiteX86" fmla="*/ 3022 w 10663"/>
                <a:gd name="connsiteY86" fmla="*/ 2732 h 10000"/>
                <a:gd name="connsiteX87" fmla="*/ 3133 w 10663"/>
                <a:gd name="connsiteY87" fmla="*/ 2805 h 10000"/>
                <a:gd name="connsiteX88" fmla="*/ 2973 w 10663"/>
                <a:gd name="connsiteY88" fmla="*/ 2993 h 10000"/>
                <a:gd name="connsiteX89" fmla="*/ 2625 w 10663"/>
                <a:gd name="connsiteY89" fmla="*/ 2956 h 10000"/>
                <a:gd name="connsiteX90" fmla="*/ 2247 w 10663"/>
                <a:gd name="connsiteY90" fmla="*/ 2897 h 10000"/>
                <a:gd name="connsiteX91" fmla="*/ 2052 w 10663"/>
                <a:gd name="connsiteY91" fmla="*/ 2802 h 10000"/>
                <a:gd name="connsiteX92" fmla="*/ 1818 w 10663"/>
                <a:gd name="connsiteY92" fmla="*/ 2835 h 10000"/>
                <a:gd name="connsiteX93" fmla="*/ 1560 w 10663"/>
                <a:gd name="connsiteY93" fmla="*/ 2734 h 10000"/>
                <a:gd name="connsiteX94" fmla="*/ 1133 w 10663"/>
                <a:gd name="connsiteY94" fmla="*/ 2687 h 10000"/>
                <a:gd name="connsiteX95" fmla="*/ 826 w 10663"/>
                <a:gd name="connsiteY95" fmla="*/ 2563 h 10000"/>
                <a:gd name="connsiteX96" fmla="*/ 753 w 10663"/>
                <a:gd name="connsiteY96" fmla="*/ 2656 h 10000"/>
                <a:gd name="connsiteX97" fmla="*/ 826 w 10663"/>
                <a:gd name="connsiteY97" fmla="*/ 2827 h 10000"/>
                <a:gd name="connsiteX98" fmla="*/ 848 w 10663"/>
                <a:gd name="connsiteY98" fmla="*/ 3043 h 10000"/>
                <a:gd name="connsiteX99" fmla="*/ 1019 w 10663"/>
                <a:gd name="connsiteY99" fmla="*/ 2939 h 10000"/>
                <a:gd name="connsiteX100" fmla="*/ 1054 w 10663"/>
                <a:gd name="connsiteY100" fmla="*/ 3189 h 10000"/>
                <a:gd name="connsiteX101" fmla="*/ 1206 w 10663"/>
                <a:gd name="connsiteY101" fmla="*/ 3119 h 10000"/>
                <a:gd name="connsiteX102" fmla="*/ 1215 w 10663"/>
                <a:gd name="connsiteY102" fmla="*/ 3302 h 10000"/>
                <a:gd name="connsiteX103" fmla="*/ 1258 w 10663"/>
                <a:gd name="connsiteY103" fmla="*/ 3419 h 10000"/>
                <a:gd name="connsiteX104" fmla="*/ 1090 w 10663"/>
                <a:gd name="connsiteY104" fmla="*/ 3456 h 10000"/>
                <a:gd name="connsiteX105" fmla="*/ 0 w 10663"/>
                <a:gd name="connsiteY105" fmla="*/ 3512 h 10000"/>
                <a:gd name="connsiteX106" fmla="*/ 161 w 10663"/>
                <a:gd name="connsiteY106" fmla="*/ 3494 h 10000"/>
                <a:gd name="connsiteX107" fmla="*/ 138 w 10663"/>
                <a:gd name="connsiteY107" fmla="*/ 3760 h 10000"/>
                <a:gd name="connsiteX108" fmla="*/ 690 w 10663"/>
                <a:gd name="connsiteY108" fmla="*/ 3871 h 10000"/>
                <a:gd name="connsiteX109" fmla="*/ 663 w 10663"/>
                <a:gd name="connsiteY109" fmla="*/ 4102 h 10000"/>
                <a:gd name="connsiteX110" fmla="*/ 1005 w 10663"/>
                <a:gd name="connsiteY110" fmla="*/ 4144 h 10000"/>
                <a:gd name="connsiteX111" fmla="*/ 1193 w 10663"/>
                <a:gd name="connsiteY111" fmla="*/ 4043 h 10000"/>
                <a:gd name="connsiteX112" fmla="*/ 1356 w 10663"/>
                <a:gd name="connsiteY112" fmla="*/ 4088 h 10000"/>
                <a:gd name="connsiteX113" fmla="*/ 1397 w 10663"/>
                <a:gd name="connsiteY113" fmla="*/ 4242 h 10000"/>
                <a:gd name="connsiteX114" fmla="*/ 1614 w 10663"/>
                <a:gd name="connsiteY114" fmla="*/ 4191 h 10000"/>
                <a:gd name="connsiteX115" fmla="*/ 1687 w 10663"/>
                <a:gd name="connsiteY115" fmla="*/ 4363 h 10000"/>
                <a:gd name="connsiteX116" fmla="*/ 1834 w 10663"/>
                <a:gd name="connsiteY116" fmla="*/ 4422 h 10000"/>
                <a:gd name="connsiteX117" fmla="*/ 1856 w 10663"/>
                <a:gd name="connsiteY117" fmla="*/ 4641 h 10000"/>
                <a:gd name="connsiteX118" fmla="*/ 2122 w 10663"/>
                <a:gd name="connsiteY118" fmla="*/ 4610 h 10000"/>
                <a:gd name="connsiteX119" fmla="*/ 2198 w 10663"/>
                <a:gd name="connsiteY119" fmla="*/ 4747 h 10000"/>
                <a:gd name="connsiteX120" fmla="*/ 2171 w 10663"/>
                <a:gd name="connsiteY120" fmla="*/ 4961 h 10000"/>
                <a:gd name="connsiteX121" fmla="*/ 2005 w 10663"/>
                <a:gd name="connsiteY121" fmla="*/ 4966 h 10000"/>
                <a:gd name="connsiteX122" fmla="*/ 1842 w 10663"/>
                <a:gd name="connsiteY122" fmla="*/ 5255 h 10000"/>
                <a:gd name="connsiteX123" fmla="*/ 2084 w 10663"/>
                <a:gd name="connsiteY123" fmla="*/ 5357 h 10000"/>
                <a:gd name="connsiteX124" fmla="*/ 2160 w 10663"/>
                <a:gd name="connsiteY124" fmla="*/ 5494 h 10000"/>
                <a:gd name="connsiteX125" fmla="*/ 2323 w 10663"/>
                <a:gd name="connsiteY125" fmla="*/ 5222 h 10000"/>
                <a:gd name="connsiteX126" fmla="*/ 2606 w 10663"/>
                <a:gd name="connsiteY126" fmla="*/ 5208 h 10000"/>
                <a:gd name="connsiteX127" fmla="*/ 2815 w 10663"/>
                <a:gd name="connsiteY127" fmla="*/ 5340 h 10000"/>
                <a:gd name="connsiteX128" fmla="*/ 2693 w 10663"/>
                <a:gd name="connsiteY128" fmla="*/ 5466 h 10000"/>
                <a:gd name="connsiteX129" fmla="*/ 2856 w 10663"/>
                <a:gd name="connsiteY129" fmla="*/ 5542 h 10000"/>
                <a:gd name="connsiteX130" fmla="*/ 2842 w 10663"/>
                <a:gd name="connsiteY130" fmla="*/ 5809 h 10000"/>
                <a:gd name="connsiteX131" fmla="*/ 3062 w 10663"/>
                <a:gd name="connsiteY131" fmla="*/ 5755 h 10000"/>
                <a:gd name="connsiteX132" fmla="*/ 3255 w 10663"/>
                <a:gd name="connsiteY132" fmla="*/ 5884 h 10000"/>
                <a:gd name="connsiteX133" fmla="*/ 3454 w 10663"/>
                <a:gd name="connsiteY133" fmla="*/ 5898 h 10000"/>
                <a:gd name="connsiteX134" fmla="*/ 3342 w 10663"/>
                <a:gd name="connsiteY134" fmla="*/ 6143 h 10000"/>
                <a:gd name="connsiteX135" fmla="*/ 3315 w 10663"/>
                <a:gd name="connsiteY135" fmla="*/ 6392 h 10000"/>
                <a:gd name="connsiteX136" fmla="*/ 3668 w 10663"/>
                <a:gd name="connsiteY136" fmla="*/ 6314 h 10000"/>
                <a:gd name="connsiteX137" fmla="*/ 3712 w 10663"/>
                <a:gd name="connsiteY137" fmla="*/ 6451 h 10000"/>
                <a:gd name="connsiteX138" fmla="*/ 3981 w 10663"/>
                <a:gd name="connsiteY138" fmla="*/ 6398 h 10000"/>
                <a:gd name="connsiteX139" fmla="*/ 4109 w 10663"/>
                <a:gd name="connsiteY139" fmla="*/ 6541 h 10000"/>
                <a:gd name="connsiteX140" fmla="*/ 3986 w 10663"/>
                <a:gd name="connsiteY140" fmla="*/ 6684 h 10000"/>
                <a:gd name="connsiteX141" fmla="*/ 4266 w 10663"/>
                <a:gd name="connsiteY141" fmla="*/ 6752 h 10000"/>
                <a:gd name="connsiteX142" fmla="*/ 4342 w 10663"/>
                <a:gd name="connsiteY142" fmla="*/ 6957 h 10000"/>
                <a:gd name="connsiteX143" fmla="*/ 4024 w 10663"/>
                <a:gd name="connsiteY143" fmla="*/ 6923 h 10000"/>
                <a:gd name="connsiteX144" fmla="*/ 3867 w 10663"/>
                <a:gd name="connsiteY144" fmla="*/ 7100 h 10000"/>
                <a:gd name="connsiteX145" fmla="*/ 4049 w 10663"/>
                <a:gd name="connsiteY145" fmla="*/ 7142 h 10000"/>
                <a:gd name="connsiteX146" fmla="*/ 4076 w 10663"/>
                <a:gd name="connsiteY146" fmla="*/ 7280 h 10000"/>
                <a:gd name="connsiteX147" fmla="*/ 4399 w 10663"/>
                <a:gd name="connsiteY147" fmla="*/ 7195 h 10000"/>
                <a:gd name="connsiteX148" fmla="*/ 4554 w 10663"/>
                <a:gd name="connsiteY148" fmla="*/ 7456 h 10000"/>
                <a:gd name="connsiteX149" fmla="*/ 4611 w 10663"/>
                <a:gd name="connsiteY149" fmla="*/ 7698 h 10000"/>
                <a:gd name="connsiteX150" fmla="*/ 4848 w 10663"/>
                <a:gd name="connsiteY150" fmla="*/ 7642 h 10000"/>
                <a:gd name="connsiteX151" fmla="*/ 4791 w 10663"/>
                <a:gd name="connsiteY151" fmla="*/ 7841 h 10000"/>
                <a:gd name="connsiteX152" fmla="*/ 4872 w 10663"/>
                <a:gd name="connsiteY152" fmla="*/ 8304 h 10000"/>
                <a:gd name="connsiteX153" fmla="*/ 4986 w 10663"/>
                <a:gd name="connsiteY153" fmla="*/ 8377 h 10000"/>
                <a:gd name="connsiteX154" fmla="*/ 5103 w 10663"/>
                <a:gd name="connsiteY154" fmla="*/ 8453 h 10000"/>
                <a:gd name="connsiteX155" fmla="*/ 5206 w 10663"/>
                <a:gd name="connsiteY155" fmla="*/ 8815 h 10000"/>
                <a:gd name="connsiteX156" fmla="*/ 5386 w 10663"/>
                <a:gd name="connsiteY156" fmla="*/ 8961 h 10000"/>
                <a:gd name="connsiteX157" fmla="*/ 5690 w 10663"/>
                <a:gd name="connsiteY157" fmla="*/ 8972 h 10000"/>
                <a:gd name="connsiteX158" fmla="*/ 5677 w 10663"/>
                <a:gd name="connsiteY158" fmla="*/ 9315 h 10000"/>
                <a:gd name="connsiteX159" fmla="*/ 5951 w 10663"/>
                <a:gd name="connsiteY159" fmla="*/ 9239 h 10000"/>
                <a:gd name="connsiteX160" fmla="*/ 5899 w 10663"/>
                <a:gd name="connsiteY160" fmla="*/ 8810 h 10000"/>
                <a:gd name="connsiteX161" fmla="*/ 6054 w 10663"/>
                <a:gd name="connsiteY161" fmla="*/ 8714 h 10000"/>
                <a:gd name="connsiteX162" fmla="*/ 6302 w 10663"/>
                <a:gd name="connsiteY162" fmla="*/ 8911 h 10000"/>
                <a:gd name="connsiteX163" fmla="*/ 6519 w 10663"/>
                <a:gd name="connsiteY163" fmla="*/ 9020 h 10000"/>
                <a:gd name="connsiteX164" fmla="*/ 6715 w 10663"/>
                <a:gd name="connsiteY164" fmla="*/ 9217 h 10000"/>
                <a:gd name="connsiteX165" fmla="*/ 6894 w 10663"/>
                <a:gd name="connsiteY165" fmla="*/ 9427 h 10000"/>
                <a:gd name="connsiteX166" fmla="*/ 7266 w 10663"/>
                <a:gd name="connsiteY166" fmla="*/ 9556 h 10000"/>
                <a:gd name="connsiteX167" fmla="*/ 7655 w 10663"/>
                <a:gd name="connsiteY167" fmla="*/ 9756 h 10000"/>
                <a:gd name="connsiteX168" fmla="*/ 7851 w 10663"/>
                <a:gd name="connsiteY168" fmla="*/ 10000 h 10000"/>
                <a:gd name="connsiteX169" fmla="*/ 8144 w 10663"/>
                <a:gd name="connsiteY169" fmla="*/ 9986 h 10000"/>
                <a:gd name="connsiteX170" fmla="*/ 8424 w 10663"/>
                <a:gd name="connsiteY170" fmla="*/ 9837 h 10000"/>
                <a:gd name="connsiteX171" fmla="*/ 8535 w 10663"/>
                <a:gd name="connsiteY171" fmla="*/ 9649 h 10000"/>
                <a:gd name="connsiteX172" fmla="*/ 8682 w 10663"/>
                <a:gd name="connsiteY172" fmla="*/ 9410 h 10000"/>
                <a:gd name="connsiteX173" fmla="*/ 9359 w 10663"/>
                <a:gd name="connsiteY173" fmla="*/ 9610 h 10000"/>
                <a:gd name="connsiteX174" fmla="*/ 9356 w 10663"/>
                <a:gd name="connsiteY174" fmla="*/ 9332 h 10000"/>
                <a:gd name="connsiteX175" fmla="*/ 9495 w 10663"/>
                <a:gd name="connsiteY175" fmla="*/ 9222 h 10000"/>
                <a:gd name="connsiteX176" fmla="*/ 9495 w 10663"/>
                <a:gd name="connsiteY176" fmla="*/ 8953 h 10000"/>
                <a:gd name="connsiteX177" fmla="*/ 9522 w 10663"/>
                <a:gd name="connsiteY177" fmla="*/ 8681 h 10000"/>
                <a:gd name="connsiteX178" fmla="*/ 9337 w 10663"/>
                <a:gd name="connsiteY178" fmla="*/ 8577 h 10000"/>
                <a:gd name="connsiteX179" fmla="*/ 9247 w 10663"/>
                <a:gd name="connsiteY179" fmla="*/ 8203 h 10000"/>
                <a:gd name="connsiteX180" fmla="*/ 9413 w 10663"/>
                <a:gd name="connsiteY180" fmla="*/ 7984 h 10000"/>
                <a:gd name="connsiteX181" fmla="*/ 9976 w 10663"/>
                <a:gd name="connsiteY181" fmla="*/ 7720 h 10000"/>
                <a:gd name="connsiteX182" fmla="*/ 10133 w 10663"/>
                <a:gd name="connsiteY182" fmla="*/ 7299 h 10000"/>
                <a:gd name="connsiteX183" fmla="*/ 10658 w 10663"/>
                <a:gd name="connsiteY183" fmla="*/ 7019 h 10000"/>
                <a:gd name="connsiteX184" fmla="*/ 10663 w 10663"/>
                <a:gd name="connsiteY184" fmla="*/ 6901 h 10000"/>
                <a:gd name="connsiteX185" fmla="*/ 10264 w 10663"/>
                <a:gd name="connsiteY185" fmla="*/ 6693 h 10000"/>
                <a:gd name="connsiteX186" fmla="*/ 10329 w 10663"/>
                <a:gd name="connsiteY186" fmla="*/ 6426 h 10000"/>
                <a:gd name="connsiteX187" fmla="*/ 10291 w 10663"/>
                <a:gd name="connsiteY187" fmla="*/ 6173 h 10000"/>
                <a:gd name="connsiteX188" fmla="*/ 10312 w 10663"/>
                <a:gd name="connsiteY188" fmla="*/ 5736 h 10000"/>
                <a:gd name="connsiteX189" fmla="*/ 10098 w 10663"/>
                <a:gd name="connsiteY189" fmla="*/ 5550 h 10000"/>
                <a:gd name="connsiteX190" fmla="*/ 9810 w 10663"/>
                <a:gd name="connsiteY190" fmla="*/ 5463 h 10000"/>
                <a:gd name="connsiteX191" fmla="*/ 9804 w 10663"/>
                <a:gd name="connsiteY191" fmla="*/ 5261 h 10000"/>
                <a:gd name="connsiteX192" fmla="*/ 9937 w 10663"/>
                <a:gd name="connsiteY192" fmla="*/ 5048 h 10000"/>
                <a:gd name="connsiteX193" fmla="*/ 9842 w 10663"/>
                <a:gd name="connsiteY193" fmla="*/ 4879 h 10000"/>
                <a:gd name="connsiteX194" fmla="*/ 10014 w 10663"/>
                <a:gd name="connsiteY194" fmla="*/ 4599 h 10000"/>
                <a:gd name="connsiteX195" fmla="*/ 10212 w 10663"/>
                <a:gd name="connsiteY195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888 w 10703"/>
                <a:gd name="connsiteY98" fmla="*/ 3043 h 10000"/>
                <a:gd name="connsiteX99" fmla="*/ 1059 w 10703"/>
                <a:gd name="connsiteY99" fmla="*/ 2939 h 10000"/>
                <a:gd name="connsiteX100" fmla="*/ 1094 w 10703"/>
                <a:gd name="connsiteY100" fmla="*/ 3189 h 10000"/>
                <a:gd name="connsiteX101" fmla="*/ 1246 w 10703"/>
                <a:gd name="connsiteY101" fmla="*/ 3119 h 10000"/>
                <a:gd name="connsiteX102" fmla="*/ 1255 w 10703"/>
                <a:gd name="connsiteY102" fmla="*/ 3302 h 10000"/>
                <a:gd name="connsiteX103" fmla="*/ 1298 w 10703"/>
                <a:gd name="connsiteY103" fmla="*/ 3419 h 10000"/>
                <a:gd name="connsiteX104" fmla="*/ 0 w 10703"/>
                <a:gd name="connsiteY104" fmla="*/ 3414 h 10000"/>
                <a:gd name="connsiteX105" fmla="*/ 40 w 10703"/>
                <a:gd name="connsiteY105" fmla="*/ 3512 h 10000"/>
                <a:gd name="connsiteX106" fmla="*/ 201 w 10703"/>
                <a:gd name="connsiteY106" fmla="*/ 3494 h 10000"/>
                <a:gd name="connsiteX107" fmla="*/ 178 w 10703"/>
                <a:gd name="connsiteY107" fmla="*/ 3760 h 10000"/>
                <a:gd name="connsiteX108" fmla="*/ 730 w 10703"/>
                <a:gd name="connsiteY108" fmla="*/ 3871 h 10000"/>
                <a:gd name="connsiteX109" fmla="*/ 703 w 10703"/>
                <a:gd name="connsiteY109" fmla="*/ 4102 h 10000"/>
                <a:gd name="connsiteX110" fmla="*/ 1045 w 10703"/>
                <a:gd name="connsiteY110" fmla="*/ 4144 h 10000"/>
                <a:gd name="connsiteX111" fmla="*/ 1233 w 10703"/>
                <a:gd name="connsiteY111" fmla="*/ 4043 h 10000"/>
                <a:gd name="connsiteX112" fmla="*/ 1396 w 10703"/>
                <a:gd name="connsiteY112" fmla="*/ 4088 h 10000"/>
                <a:gd name="connsiteX113" fmla="*/ 1437 w 10703"/>
                <a:gd name="connsiteY113" fmla="*/ 4242 h 10000"/>
                <a:gd name="connsiteX114" fmla="*/ 1654 w 10703"/>
                <a:gd name="connsiteY114" fmla="*/ 4191 h 10000"/>
                <a:gd name="connsiteX115" fmla="*/ 1727 w 10703"/>
                <a:gd name="connsiteY115" fmla="*/ 4363 h 10000"/>
                <a:gd name="connsiteX116" fmla="*/ 1874 w 10703"/>
                <a:gd name="connsiteY116" fmla="*/ 4422 h 10000"/>
                <a:gd name="connsiteX117" fmla="*/ 1896 w 10703"/>
                <a:gd name="connsiteY117" fmla="*/ 4641 h 10000"/>
                <a:gd name="connsiteX118" fmla="*/ 2162 w 10703"/>
                <a:gd name="connsiteY118" fmla="*/ 4610 h 10000"/>
                <a:gd name="connsiteX119" fmla="*/ 2238 w 10703"/>
                <a:gd name="connsiteY119" fmla="*/ 4747 h 10000"/>
                <a:gd name="connsiteX120" fmla="*/ 2211 w 10703"/>
                <a:gd name="connsiteY120" fmla="*/ 4961 h 10000"/>
                <a:gd name="connsiteX121" fmla="*/ 2045 w 10703"/>
                <a:gd name="connsiteY121" fmla="*/ 4966 h 10000"/>
                <a:gd name="connsiteX122" fmla="*/ 1882 w 10703"/>
                <a:gd name="connsiteY122" fmla="*/ 5255 h 10000"/>
                <a:gd name="connsiteX123" fmla="*/ 2124 w 10703"/>
                <a:gd name="connsiteY123" fmla="*/ 5357 h 10000"/>
                <a:gd name="connsiteX124" fmla="*/ 2200 w 10703"/>
                <a:gd name="connsiteY124" fmla="*/ 5494 h 10000"/>
                <a:gd name="connsiteX125" fmla="*/ 2363 w 10703"/>
                <a:gd name="connsiteY125" fmla="*/ 5222 h 10000"/>
                <a:gd name="connsiteX126" fmla="*/ 2646 w 10703"/>
                <a:gd name="connsiteY126" fmla="*/ 5208 h 10000"/>
                <a:gd name="connsiteX127" fmla="*/ 2855 w 10703"/>
                <a:gd name="connsiteY127" fmla="*/ 5340 h 10000"/>
                <a:gd name="connsiteX128" fmla="*/ 2733 w 10703"/>
                <a:gd name="connsiteY128" fmla="*/ 5466 h 10000"/>
                <a:gd name="connsiteX129" fmla="*/ 2896 w 10703"/>
                <a:gd name="connsiteY129" fmla="*/ 5542 h 10000"/>
                <a:gd name="connsiteX130" fmla="*/ 2882 w 10703"/>
                <a:gd name="connsiteY130" fmla="*/ 5809 h 10000"/>
                <a:gd name="connsiteX131" fmla="*/ 3102 w 10703"/>
                <a:gd name="connsiteY131" fmla="*/ 5755 h 10000"/>
                <a:gd name="connsiteX132" fmla="*/ 3295 w 10703"/>
                <a:gd name="connsiteY132" fmla="*/ 5884 h 10000"/>
                <a:gd name="connsiteX133" fmla="*/ 3494 w 10703"/>
                <a:gd name="connsiteY133" fmla="*/ 5898 h 10000"/>
                <a:gd name="connsiteX134" fmla="*/ 3382 w 10703"/>
                <a:gd name="connsiteY134" fmla="*/ 6143 h 10000"/>
                <a:gd name="connsiteX135" fmla="*/ 3355 w 10703"/>
                <a:gd name="connsiteY135" fmla="*/ 6392 h 10000"/>
                <a:gd name="connsiteX136" fmla="*/ 3708 w 10703"/>
                <a:gd name="connsiteY136" fmla="*/ 6314 h 10000"/>
                <a:gd name="connsiteX137" fmla="*/ 3752 w 10703"/>
                <a:gd name="connsiteY137" fmla="*/ 6451 h 10000"/>
                <a:gd name="connsiteX138" fmla="*/ 4021 w 10703"/>
                <a:gd name="connsiteY138" fmla="*/ 6398 h 10000"/>
                <a:gd name="connsiteX139" fmla="*/ 4149 w 10703"/>
                <a:gd name="connsiteY139" fmla="*/ 6541 h 10000"/>
                <a:gd name="connsiteX140" fmla="*/ 4026 w 10703"/>
                <a:gd name="connsiteY140" fmla="*/ 6684 h 10000"/>
                <a:gd name="connsiteX141" fmla="*/ 4306 w 10703"/>
                <a:gd name="connsiteY141" fmla="*/ 6752 h 10000"/>
                <a:gd name="connsiteX142" fmla="*/ 4382 w 10703"/>
                <a:gd name="connsiteY142" fmla="*/ 6957 h 10000"/>
                <a:gd name="connsiteX143" fmla="*/ 4064 w 10703"/>
                <a:gd name="connsiteY143" fmla="*/ 6923 h 10000"/>
                <a:gd name="connsiteX144" fmla="*/ 3907 w 10703"/>
                <a:gd name="connsiteY144" fmla="*/ 7100 h 10000"/>
                <a:gd name="connsiteX145" fmla="*/ 4089 w 10703"/>
                <a:gd name="connsiteY145" fmla="*/ 7142 h 10000"/>
                <a:gd name="connsiteX146" fmla="*/ 4116 w 10703"/>
                <a:gd name="connsiteY146" fmla="*/ 7280 h 10000"/>
                <a:gd name="connsiteX147" fmla="*/ 4439 w 10703"/>
                <a:gd name="connsiteY147" fmla="*/ 7195 h 10000"/>
                <a:gd name="connsiteX148" fmla="*/ 4594 w 10703"/>
                <a:gd name="connsiteY148" fmla="*/ 7456 h 10000"/>
                <a:gd name="connsiteX149" fmla="*/ 4651 w 10703"/>
                <a:gd name="connsiteY149" fmla="*/ 7698 h 10000"/>
                <a:gd name="connsiteX150" fmla="*/ 4888 w 10703"/>
                <a:gd name="connsiteY150" fmla="*/ 7642 h 10000"/>
                <a:gd name="connsiteX151" fmla="*/ 4831 w 10703"/>
                <a:gd name="connsiteY151" fmla="*/ 7841 h 10000"/>
                <a:gd name="connsiteX152" fmla="*/ 4912 w 10703"/>
                <a:gd name="connsiteY152" fmla="*/ 8304 h 10000"/>
                <a:gd name="connsiteX153" fmla="*/ 5026 w 10703"/>
                <a:gd name="connsiteY153" fmla="*/ 8377 h 10000"/>
                <a:gd name="connsiteX154" fmla="*/ 5143 w 10703"/>
                <a:gd name="connsiteY154" fmla="*/ 8453 h 10000"/>
                <a:gd name="connsiteX155" fmla="*/ 5246 w 10703"/>
                <a:gd name="connsiteY155" fmla="*/ 8815 h 10000"/>
                <a:gd name="connsiteX156" fmla="*/ 5426 w 10703"/>
                <a:gd name="connsiteY156" fmla="*/ 8961 h 10000"/>
                <a:gd name="connsiteX157" fmla="*/ 5730 w 10703"/>
                <a:gd name="connsiteY157" fmla="*/ 8972 h 10000"/>
                <a:gd name="connsiteX158" fmla="*/ 5717 w 10703"/>
                <a:gd name="connsiteY158" fmla="*/ 9315 h 10000"/>
                <a:gd name="connsiteX159" fmla="*/ 5991 w 10703"/>
                <a:gd name="connsiteY159" fmla="*/ 9239 h 10000"/>
                <a:gd name="connsiteX160" fmla="*/ 5939 w 10703"/>
                <a:gd name="connsiteY160" fmla="*/ 8810 h 10000"/>
                <a:gd name="connsiteX161" fmla="*/ 6094 w 10703"/>
                <a:gd name="connsiteY161" fmla="*/ 8714 h 10000"/>
                <a:gd name="connsiteX162" fmla="*/ 6342 w 10703"/>
                <a:gd name="connsiteY162" fmla="*/ 8911 h 10000"/>
                <a:gd name="connsiteX163" fmla="*/ 6559 w 10703"/>
                <a:gd name="connsiteY163" fmla="*/ 9020 h 10000"/>
                <a:gd name="connsiteX164" fmla="*/ 6755 w 10703"/>
                <a:gd name="connsiteY164" fmla="*/ 9217 h 10000"/>
                <a:gd name="connsiteX165" fmla="*/ 6934 w 10703"/>
                <a:gd name="connsiteY165" fmla="*/ 9427 h 10000"/>
                <a:gd name="connsiteX166" fmla="*/ 7306 w 10703"/>
                <a:gd name="connsiteY166" fmla="*/ 9556 h 10000"/>
                <a:gd name="connsiteX167" fmla="*/ 7695 w 10703"/>
                <a:gd name="connsiteY167" fmla="*/ 9756 h 10000"/>
                <a:gd name="connsiteX168" fmla="*/ 7891 w 10703"/>
                <a:gd name="connsiteY168" fmla="*/ 10000 h 10000"/>
                <a:gd name="connsiteX169" fmla="*/ 8184 w 10703"/>
                <a:gd name="connsiteY169" fmla="*/ 9986 h 10000"/>
                <a:gd name="connsiteX170" fmla="*/ 8464 w 10703"/>
                <a:gd name="connsiteY170" fmla="*/ 9837 h 10000"/>
                <a:gd name="connsiteX171" fmla="*/ 8575 w 10703"/>
                <a:gd name="connsiteY171" fmla="*/ 9649 h 10000"/>
                <a:gd name="connsiteX172" fmla="*/ 8722 w 10703"/>
                <a:gd name="connsiteY172" fmla="*/ 9410 h 10000"/>
                <a:gd name="connsiteX173" fmla="*/ 9399 w 10703"/>
                <a:gd name="connsiteY173" fmla="*/ 9610 h 10000"/>
                <a:gd name="connsiteX174" fmla="*/ 9396 w 10703"/>
                <a:gd name="connsiteY174" fmla="*/ 9332 h 10000"/>
                <a:gd name="connsiteX175" fmla="*/ 9535 w 10703"/>
                <a:gd name="connsiteY175" fmla="*/ 9222 h 10000"/>
                <a:gd name="connsiteX176" fmla="*/ 9535 w 10703"/>
                <a:gd name="connsiteY176" fmla="*/ 8953 h 10000"/>
                <a:gd name="connsiteX177" fmla="*/ 9562 w 10703"/>
                <a:gd name="connsiteY177" fmla="*/ 8681 h 10000"/>
                <a:gd name="connsiteX178" fmla="*/ 9377 w 10703"/>
                <a:gd name="connsiteY178" fmla="*/ 8577 h 10000"/>
                <a:gd name="connsiteX179" fmla="*/ 9287 w 10703"/>
                <a:gd name="connsiteY179" fmla="*/ 8203 h 10000"/>
                <a:gd name="connsiteX180" fmla="*/ 9453 w 10703"/>
                <a:gd name="connsiteY180" fmla="*/ 7984 h 10000"/>
                <a:gd name="connsiteX181" fmla="*/ 10016 w 10703"/>
                <a:gd name="connsiteY181" fmla="*/ 7720 h 10000"/>
                <a:gd name="connsiteX182" fmla="*/ 10173 w 10703"/>
                <a:gd name="connsiteY182" fmla="*/ 7299 h 10000"/>
                <a:gd name="connsiteX183" fmla="*/ 10698 w 10703"/>
                <a:gd name="connsiteY183" fmla="*/ 7019 h 10000"/>
                <a:gd name="connsiteX184" fmla="*/ 10703 w 10703"/>
                <a:gd name="connsiteY184" fmla="*/ 6901 h 10000"/>
                <a:gd name="connsiteX185" fmla="*/ 10304 w 10703"/>
                <a:gd name="connsiteY185" fmla="*/ 6693 h 10000"/>
                <a:gd name="connsiteX186" fmla="*/ 10369 w 10703"/>
                <a:gd name="connsiteY186" fmla="*/ 6426 h 10000"/>
                <a:gd name="connsiteX187" fmla="*/ 10331 w 10703"/>
                <a:gd name="connsiteY187" fmla="*/ 6173 h 10000"/>
                <a:gd name="connsiteX188" fmla="*/ 10352 w 10703"/>
                <a:gd name="connsiteY188" fmla="*/ 5736 h 10000"/>
                <a:gd name="connsiteX189" fmla="*/ 10138 w 10703"/>
                <a:gd name="connsiteY189" fmla="*/ 5550 h 10000"/>
                <a:gd name="connsiteX190" fmla="*/ 9850 w 10703"/>
                <a:gd name="connsiteY190" fmla="*/ 5463 h 10000"/>
                <a:gd name="connsiteX191" fmla="*/ 9844 w 10703"/>
                <a:gd name="connsiteY191" fmla="*/ 5261 h 10000"/>
                <a:gd name="connsiteX192" fmla="*/ 9977 w 10703"/>
                <a:gd name="connsiteY192" fmla="*/ 5048 h 10000"/>
                <a:gd name="connsiteX193" fmla="*/ 9882 w 10703"/>
                <a:gd name="connsiteY193" fmla="*/ 4879 h 10000"/>
                <a:gd name="connsiteX194" fmla="*/ 10054 w 10703"/>
                <a:gd name="connsiteY194" fmla="*/ 4599 h 10000"/>
                <a:gd name="connsiteX195" fmla="*/ 10252 w 10703"/>
                <a:gd name="connsiteY195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888 w 10703"/>
                <a:gd name="connsiteY98" fmla="*/ 3043 h 10000"/>
                <a:gd name="connsiteX99" fmla="*/ 1059 w 10703"/>
                <a:gd name="connsiteY99" fmla="*/ 2939 h 10000"/>
                <a:gd name="connsiteX100" fmla="*/ 1094 w 10703"/>
                <a:gd name="connsiteY100" fmla="*/ 3189 h 10000"/>
                <a:gd name="connsiteX101" fmla="*/ 1246 w 10703"/>
                <a:gd name="connsiteY101" fmla="*/ 3119 h 10000"/>
                <a:gd name="connsiteX102" fmla="*/ 1255 w 10703"/>
                <a:gd name="connsiteY102" fmla="*/ 3302 h 10000"/>
                <a:gd name="connsiteX103" fmla="*/ 47 w 10703"/>
                <a:gd name="connsiteY103" fmla="*/ 3273 h 10000"/>
                <a:gd name="connsiteX104" fmla="*/ 0 w 10703"/>
                <a:gd name="connsiteY104" fmla="*/ 3414 h 10000"/>
                <a:gd name="connsiteX105" fmla="*/ 40 w 10703"/>
                <a:gd name="connsiteY105" fmla="*/ 3512 h 10000"/>
                <a:gd name="connsiteX106" fmla="*/ 201 w 10703"/>
                <a:gd name="connsiteY106" fmla="*/ 3494 h 10000"/>
                <a:gd name="connsiteX107" fmla="*/ 178 w 10703"/>
                <a:gd name="connsiteY107" fmla="*/ 3760 h 10000"/>
                <a:gd name="connsiteX108" fmla="*/ 730 w 10703"/>
                <a:gd name="connsiteY108" fmla="*/ 3871 h 10000"/>
                <a:gd name="connsiteX109" fmla="*/ 703 w 10703"/>
                <a:gd name="connsiteY109" fmla="*/ 4102 h 10000"/>
                <a:gd name="connsiteX110" fmla="*/ 1045 w 10703"/>
                <a:gd name="connsiteY110" fmla="*/ 4144 h 10000"/>
                <a:gd name="connsiteX111" fmla="*/ 1233 w 10703"/>
                <a:gd name="connsiteY111" fmla="*/ 4043 h 10000"/>
                <a:gd name="connsiteX112" fmla="*/ 1396 w 10703"/>
                <a:gd name="connsiteY112" fmla="*/ 4088 h 10000"/>
                <a:gd name="connsiteX113" fmla="*/ 1437 w 10703"/>
                <a:gd name="connsiteY113" fmla="*/ 4242 h 10000"/>
                <a:gd name="connsiteX114" fmla="*/ 1654 w 10703"/>
                <a:gd name="connsiteY114" fmla="*/ 4191 h 10000"/>
                <a:gd name="connsiteX115" fmla="*/ 1727 w 10703"/>
                <a:gd name="connsiteY115" fmla="*/ 4363 h 10000"/>
                <a:gd name="connsiteX116" fmla="*/ 1874 w 10703"/>
                <a:gd name="connsiteY116" fmla="*/ 4422 h 10000"/>
                <a:gd name="connsiteX117" fmla="*/ 1896 w 10703"/>
                <a:gd name="connsiteY117" fmla="*/ 4641 h 10000"/>
                <a:gd name="connsiteX118" fmla="*/ 2162 w 10703"/>
                <a:gd name="connsiteY118" fmla="*/ 4610 h 10000"/>
                <a:gd name="connsiteX119" fmla="*/ 2238 w 10703"/>
                <a:gd name="connsiteY119" fmla="*/ 4747 h 10000"/>
                <a:gd name="connsiteX120" fmla="*/ 2211 w 10703"/>
                <a:gd name="connsiteY120" fmla="*/ 4961 h 10000"/>
                <a:gd name="connsiteX121" fmla="*/ 2045 w 10703"/>
                <a:gd name="connsiteY121" fmla="*/ 4966 h 10000"/>
                <a:gd name="connsiteX122" fmla="*/ 1882 w 10703"/>
                <a:gd name="connsiteY122" fmla="*/ 5255 h 10000"/>
                <a:gd name="connsiteX123" fmla="*/ 2124 w 10703"/>
                <a:gd name="connsiteY123" fmla="*/ 5357 h 10000"/>
                <a:gd name="connsiteX124" fmla="*/ 2200 w 10703"/>
                <a:gd name="connsiteY124" fmla="*/ 5494 h 10000"/>
                <a:gd name="connsiteX125" fmla="*/ 2363 w 10703"/>
                <a:gd name="connsiteY125" fmla="*/ 5222 h 10000"/>
                <a:gd name="connsiteX126" fmla="*/ 2646 w 10703"/>
                <a:gd name="connsiteY126" fmla="*/ 5208 h 10000"/>
                <a:gd name="connsiteX127" fmla="*/ 2855 w 10703"/>
                <a:gd name="connsiteY127" fmla="*/ 5340 h 10000"/>
                <a:gd name="connsiteX128" fmla="*/ 2733 w 10703"/>
                <a:gd name="connsiteY128" fmla="*/ 5466 h 10000"/>
                <a:gd name="connsiteX129" fmla="*/ 2896 w 10703"/>
                <a:gd name="connsiteY129" fmla="*/ 5542 h 10000"/>
                <a:gd name="connsiteX130" fmla="*/ 2882 w 10703"/>
                <a:gd name="connsiteY130" fmla="*/ 5809 h 10000"/>
                <a:gd name="connsiteX131" fmla="*/ 3102 w 10703"/>
                <a:gd name="connsiteY131" fmla="*/ 5755 h 10000"/>
                <a:gd name="connsiteX132" fmla="*/ 3295 w 10703"/>
                <a:gd name="connsiteY132" fmla="*/ 5884 h 10000"/>
                <a:gd name="connsiteX133" fmla="*/ 3494 w 10703"/>
                <a:gd name="connsiteY133" fmla="*/ 5898 h 10000"/>
                <a:gd name="connsiteX134" fmla="*/ 3382 w 10703"/>
                <a:gd name="connsiteY134" fmla="*/ 6143 h 10000"/>
                <a:gd name="connsiteX135" fmla="*/ 3355 w 10703"/>
                <a:gd name="connsiteY135" fmla="*/ 6392 h 10000"/>
                <a:gd name="connsiteX136" fmla="*/ 3708 w 10703"/>
                <a:gd name="connsiteY136" fmla="*/ 6314 h 10000"/>
                <a:gd name="connsiteX137" fmla="*/ 3752 w 10703"/>
                <a:gd name="connsiteY137" fmla="*/ 6451 h 10000"/>
                <a:gd name="connsiteX138" fmla="*/ 4021 w 10703"/>
                <a:gd name="connsiteY138" fmla="*/ 6398 h 10000"/>
                <a:gd name="connsiteX139" fmla="*/ 4149 w 10703"/>
                <a:gd name="connsiteY139" fmla="*/ 6541 h 10000"/>
                <a:gd name="connsiteX140" fmla="*/ 4026 w 10703"/>
                <a:gd name="connsiteY140" fmla="*/ 6684 h 10000"/>
                <a:gd name="connsiteX141" fmla="*/ 4306 w 10703"/>
                <a:gd name="connsiteY141" fmla="*/ 6752 h 10000"/>
                <a:gd name="connsiteX142" fmla="*/ 4382 w 10703"/>
                <a:gd name="connsiteY142" fmla="*/ 6957 h 10000"/>
                <a:gd name="connsiteX143" fmla="*/ 4064 w 10703"/>
                <a:gd name="connsiteY143" fmla="*/ 6923 h 10000"/>
                <a:gd name="connsiteX144" fmla="*/ 3907 w 10703"/>
                <a:gd name="connsiteY144" fmla="*/ 7100 h 10000"/>
                <a:gd name="connsiteX145" fmla="*/ 4089 w 10703"/>
                <a:gd name="connsiteY145" fmla="*/ 7142 h 10000"/>
                <a:gd name="connsiteX146" fmla="*/ 4116 w 10703"/>
                <a:gd name="connsiteY146" fmla="*/ 7280 h 10000"/>
                <a:gd name="connsiteX147" fmla="*/ 4439 w 10703"/>
                <a:gd name="connsiteY147" fmla="*/ 7195 h 10000"/>
                <a:gd name="connsiteX148" fmla="*/ 4594 w 10703"/>
                <a:gd name="connsiteY148" fmla="*/ 7456 h 10000"/>
                <a:gd name="connsiteX149" fmla="*/ 4651 w 10703"/>
                <a:gd name="connsiteY149" fmla="*/ 7698 h 10000"/>
                <a:gd name="connsiteX150" fmla="*/ 4888 w 10703"/>
                <a:gd name="connsiteY150" fmla="*/ 7642 h 10000"/>
                <a:gd name="connsiteX151" fmla="*/ 4831 w 10703"/>
                <a:gd name="connsiteY151" fmla="*/ 7841 h 10000"/>
                <a:gd name="connsiteX152" fmla="*/ 4912 w 10703"/>
                <a:gd name="connsiteY152" fmla="*/ 8304 h 10000"/>
                <a:gd name="connsiteX153" fmla="*/ 5026 w 10703"/>
                <a:gd name="connsiteY153" fmla="*/ 8377 h 10000"/>
                <a:gd name="connsiteX154" fmla="*/ 5143 w 10703"/>
                <a:gd name="connsiteY154" fmla="*/ 8453 h 10000"/>
                <a:gd name="connsiteX155" fmla="*/ 5246 w 10703"/>
                <a:gd name="connsiteY155" fmla="*/ 8815 h 10000"/>
                <a:gd name="connsiteX156" fmla="*/ 5426 w 10703"/>
                <a:gd name="connsiteY156" fmla="*/ 8961 h 10000"/>
                <a:gd name="connsiteX157" fmla="*/ 5730 w 10703"/>
                <a:gd name="connsiteY157" fmla="*/ 8972 h 10000"/>
                <a:gd name="connsiteX158" fmla="*/ 5717 w 10703"/>
                <a:gd name="connsiteY158" fmla="*/ 9315 h 10000"/>
                <a:gd name="connsiteX159" fmla="*/ 5991 w 10703"/>
                <a:gd name="connsiteY159" fmla="*/ 9239 h 10000"/>
                <a:gd name="connsiteX160" fmla="*/ 5939 w 10703"/>
                <a:gd name="connsiteY160" fmla="*/ 8810 h 10000"/>
                <a:gd name="connsiteX161" fmla="*/ 6094 w 10703"/>
                <a:gd name="connsiteY161" fmla="*/ 8714 h 10000"/>
                <a:gd name="connsiteX162" fmla="*/ 6342 w 10703"/>
                <a:gd name="connsiteY162" fmla="*/ 8911 h 10000"/>
                <a:gd name="connsiteX163" fmla="*/ 6559 w 10703"/>
                <a:gd name="connsiteY163" fmla="*/ 9020 h 10000"/>
                <a:gd name="connsiteX164" fmla="*/ 6755 w 10703"/>
                <a:gd name="connsiteY164" fmla="*/ 9217 h 10000"/>
                <a:gd name="connsiteX165" fmla="*/ 6934 w 10703"/>
                <a:gd name="connsiteY165" fmla="*/ 9427 h 10000"/>
                <a:gd name="connsiteX166" fmla="*/ 7306 w 10703"/>
                <a:gd name="connsiteY166" fmla="*/ 9556 h 10000"/>
                <a:gd name="connsiteX167" fmla="*/ 7695 w 10703"/>
                <a:gd name="connsiteY167" fmla="*/ 9756 h 10000"/>
                <a:gd name="connsiteX168" fmla="*/ 7891 w 10703"/>
                <a:gd name="connsiteY168" fmla="*/ 10000 h 10000"/>
                <a:gd name="connsiteX169" fmla="*/ 8184 w 10703"/>
                <a:gd name="connsiteY169" fmla="*/ 9986 h 10000"/>
                <a:gd name="connsiteX170" fmla="*/ 8464 w 10703"/>
                <a:gd name="connsiteY170" fmla="*/ 9837 h 10000"/>
                <a:gd name="connsiteX171" fmla="*/ 8575 w 10703"/>
                <a:gd name="connsiteY171" fmla="*/ 9649 h 10000"/>
                <a:gd name="connsiteX172" fmla="*/ 8722 w 10703"/>
                <a:gd name="connsiteY172" fmla="*/ 9410 h 10000"/>
                <a:gd name="connsiteX173" fmla="*/ 9399 w 10703"/>
                <a:gd name="connsiteY173" fmla="*/ 9610 h 10000"/>
                <a:gd name="connsiteX174" fmla="*/ 9396 w 10703"/>
                <a:gd name="connsiteY174" fmla="*/ 9332 h 10000"/>
                <a:gd name="connsiteX175" fmla="*/ 9535 w 10703"/>
                <a:gd name="connsiteY175" fmla="*/ 9222 h 10000"/>
                <a:gd name="connsiteX176" fmla="*/ 9535 w 10703"/>
                <a:gd name="connsiteY176" fmla="*/ 8953 h 10000"/>
                <a:gd name="connsiteX177" fmla="*/ 9562 w 10703"/>
                <a:gd name="connsiteY177" fmla="*/ 8681 h 10000"/>
                <a:gd name="connsiteX178" fmla="*/ 9377 w 10703"/>
                <a:gd name="connsiteY178" fmla="*/ 8577 h 10000"/>
                <a:gd name="connsiteX179" fmla="*/ 9287 w 10703"/>
                <a:gd name="connsiteY179" fmla="*/ 8203 h 10000"/>
                <a:gd name="connsiteX180" fmla="*/ 9453 w 10703"/>
                <a:gd name="connsiteY180" fmla="*/ 7984 h 10000"/>
                <a:gd name="connsiteX181" fmla="*/ 10016 w 10703"/>
                <a:gd name="connsiteY181" fmla="*/ 7720 h 10000"/>
                <a:gd name="connsiteX182" fmla="*/ 10173 w 10703"/>
                <a:gd name="connsiteY182" fmla="*/ 7299 h 10000"/>
                <a:gd name="connsiteX183" fmla="*/ 10698 w 10703"/>
                <a:gd name="connsiteY183" fmla="*/ 7019 h 10000"/>
                <a:gd name="connsiteX184" fmla="*/ 10703 w 10703"/>
                <a:gd name="connsiteY184" fmla="*/ 6901 h 10000"/>
                <a:gd name="connsiteX185" fmla="*/ 10304 w 10703"/>
                <a:gd name="connsiteY185" fmla="*/ 6693 h 10000"/>
                <a:gd name="connsiteX186" fmla="*/ 10369 w 10703"/>
                <a:gd name="connsiteY186" fmla="*/ 6426 h 10000"/>
                <a:gd name="connsiteX187" fmla="*/ 10331 w 10703"/>
                <a:gd name="connsiteY187" fmla="*/ 6173 h 10000"/>
                <a:gd name="connsiteX188" fmla="*/ 10352 w 10703"/>
                <a:gd name="connsiteY188" fmla="*/ 5736 h 10000"/>
                <a:gd name="connsiteX189" fmla="*/ 10138 w 10703"/>
                <a:gd name="connsiteY189" fmla="*/ 5550 h 10000"/>
                <a:gd name="connsiteX190" fmla="*/ 9850 w 10703"/>
                <a:gd name="connsiteY190" fmla="*/ 5463 h 10000"/>
                <a:gd name="connsiteX191" fmla="*/ 9844 w 10703"/>
                <a:gd name="connsiteY191" fmla="*/ 5261 h 10000"/>
                <a:gd name="connsiteX192" fmla="*/ 9977 w 10703"/>
                <a:gd name="connsiteY192" fmla="*/ 5048 h 10000"/>
                <a:gd name="connsiteX193" fmla="*/ 9882 w 10703"/>
                <a:gd name="connsiteY193" fmla="*/ 4879 h 10000"/>
                <a:gd name="connsiteX194" fmla="*/ 10054 w 10703"/>
                <a:gd name="connsiteY194" fmla="*/ 4599 h 10000"/>
                <a:gd name="connsiteX195" fmla="*/ 10252 w 10703"/>
                <a:gd name="connsiteY195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888 w 10703"/>
                <a:gd name="connsiteY98" fmla="*/ 3043 h 10000"/>
                <a:gd name="connsiteX99" fmla="*/ 1059 w 10703"/>
                <a:gd name="connsiteY99" fmla="*/ 2939 h 10000"/>
                <a:gd name="connsiteX100" fmla="*/ 1094 w 10703"/>
                <a:gd name="connsiteY100" fmla="*/ 3189 h 10000"/>
                <a:gd name="connsiteX101" fmla="*/ 1246 w 10703"/>
                <a:gd name="connsiteY101" fmla="*/ 3119 h 10000"/>
                <a:gd name="connsiteX102" fmla="*/ 266 w 10703"/>
                <a:gd name="connsiteY102" fmla="*/ 3177 h 10000"/>
                <a:gd name="connsiteX103" fmla="*/ 47 w 10703"/>
                <a:gd name="connsiteY103" fmla="*/ 3273 h 10000"/>
                <a:gd name="connsiteX104" fmla="*/ 0 w 10703"/>
                <a:gd name="connsiteY104" fmla="*/ 3414 h 10000"/>
                <a:gd name="connsiteX105" fmla="*/ 40 w 10703"/>
                <a:gd name="connsiteY105" fmla="*/ 3512 h 10000"/>
                <a:gd name="connsiteX106" fmla="*/ 201 w 10703"/>
                <a:gd name="connsiteY106" fmla="*/ 3494 h 10000"/>
                <a:gd name="connsiteX107" fmla="*/ 178 w 10703"/>
                <a:gd name="connsiteY107" fmla="*/ 3760 h 10000"/>
                <a:gd name="connsiteX108" fmla="*/ 730 w 10703"/>
                <a:gd name="connsiteY108" fmla="*/ 3871 h 10000"/>
                <a:gd name="connsiteX109" fmla="*/ 703 w 10703"/>
                <a:gd name="connsiteY109" fmla="*/ 4102 h 10000"/>
                <a:gd name="connsiteX110" fmla="*/ 1045 w 10703"/>
                <a:gd name="connsiteY110" fmla="*/ 4144 h 10000"/>
                <a:gd name="connsiteX111" fmla="*/ 1233 w 10703"/>
                <a:gd name="connsiteY111" fmla="*/ 4043 h 10000"/>
                <a:gd name="connsiteX112" fmla="*/ 1396 w 10703"/>
                <a:gd name="connsiteY112" fmla="*/ 4088 h 10000"/>
                <a:gd name="connsiteX113" fmla="*/ 1437 w 10703"/>
                <a:gd name="connsiteY113" fmla="*/ 4242 h 10000"/>
                <a:gd name="connsiteX114" fmla="*/ 1654 w 10703"/>
                <a:gd name="connsiteY114" fmla="*/ 4191 h 10000"/>
                <a:gd name="connsiteX115" fmla="*/ 1727 w 10703"/>
                <a:gd name="connsiteY115" fmla="*/ 4363 h 10000"/>
                <a:gd name="connsiteX116" fmla="*/ 1874 w 10703"/>
                <a:gd name="connsiteY116" fmla="*/ 4422 h 10000"/>
                <a:gd name="connsiteX117" fmla="*/ 1896 w 10703"/>
                <a:gd name="connsiteY117" fmla="*/ 4641 h 10000"/>
                <a:gd name="connsiteX118" fmla="*/ 2162 w 10703"/>
                <a:gd name="connsiteY118" fmla="*/ 4610 h 10000"/>
                <a:gd name="connsiteX119" fmla="*/ 2238 w 10703"/>
                <a:gd name="connsiteY119" fmla="*/ 4747 h 10000"/>
                <a:gd name="connsiteX120" fmla="*/ 2211 w 10703"/>
                <a:gd name="connsiteY120" fmla="*/ 4961 h 10000"/>
                <a:gd name="connsiteX121" fmla="*/ 2045 w 10703"/>
                <a:gd name="connsiteY121" fmla="*/ 4966 h 10000"/>
                <a:gd name="connsiteX122" fmla="*/ 1882 w 10703"/>
                <a:gd name="connsiteY122" fmla="*/ 5255 h 10000"/>
                <a:gd name="connsiteX123" fmla="*/ 2124 w 10703"/>
                <a:gd name="connsiteY123" fmla="*/ 5357 h 10000"/>
                <a:gd name="connsiteX124" fmla="*/ 2200 w 10703"/>
                <a:gd name="connsiteY124" fmla="*/ 5494 h 10000"/>
                <a:gd name="connsiteX125" fmla="*/ 2363 w 10703"/>
                <a:gd name="connsiteY125" fmla="*/ 5222 h 10000"/>
                <a:gd name="connsiteX126" fmla="*/ 2646 w 10703"/>
                <a:gd name="connsiteY126" fmla="*/ 5208 h 10000"/>
                <a:gd name="connsiteX127" fmla="*/ 2855 w 10703"/>
                <a:gd name="connsiteY127" fmla="*/ 5340 h 10000"/>
                <a:gd name="connsiteX128" fmla="*/ 2733 w 10703"/>
                <a:gd name="connsiteY128" fmla="*/ 5466 h 10000"/>
                <a:gd name="connsiteX129" fmla="*/ 2896 w 10703"/>
                <a:gd name="connsiteY129" fmla="*/ 5542 h 10000"/>
                <a:gd name="connsiteX130" fmla="*/ 2882 w 10703"/>
                <a:gd name="connsiteY130" fmla="*/ 5809 h 10000"/>
                <a:gd name="connsiteX131" fmla="*/ 3102 w 10703"/>
                <a:gd name="connsiteY131" fmla="*/ 5755 h 10000"/>
                <a:gd name="connsiteX132" fmla="*/ 3295 w 10703"/>
                <a:gd name="connsiteY132" fmla="*/ 5884 h 10000"/>
                <a:gd name="connsiteX133" fmla="*/ 3494 w 10703"/>
                <a:gd name="connsiteY133" fmla="*/ 5898 h 10000"/>
                <a:gd name="connsiteX134" fmla="*/ 3382 w 10703"/>
                <a:gd name="connsiteY134" fmla="*/ 6143 h 10000"/>
                <a:gd name="connsiteX135" fmla="*/ 3355 w 10703"/>
                <a:gd name="connsiteY135" fmla="*/ 6392 h 10000"/>
                <a:gd name="connsiteX136" fmla="*/ 3708 w 10703"/>
                <a:gd name="connsiteY136" fmla="*/ 6314 h 10000"/>
                <a:gd name="connsiteX137" fmla="*/ 3752 w 10703"/>
                <a:gd name="connsiteY137" fmla="*/ 6451 h 10000"/>
                <a:gd name="connsiteX138" fmla="*/ 4021 w 10703"/>
                <a:gd name="connsiteY138" fmla="*/ 6398 h 10000"/>
                <a:gd name="connsiteX139" fmla="*/ 4149 w 10703"/>
                <a:gd name="connsiteY139" fmla="*/ 6541 h 10000"/>
                <a:gd name="connsiteX140" fmla="*/ 4026 w 10703"/>
                <a:gd name="connsiteY140" fmla="*/ 6684 h 10000"/>
                <a:gd name="connsiteX141" fmla="*/ 4306 w 10703"/>
                <a:gd name="connsiteY141" fmla="*/ 6752 h 10000"/>
                <a:gd name="connsiteX142" fmla="*/ 4382 w 10703"/>
                <a:gd name="connsiteY142" fmla="*/ 6957 h 10000"/>
                <a:gd name="connsiteX143" fmla="*/ 4064 w 10703"/>
                <a:gd name="connsiteY143" fmla="*/ 6923 h 10000"/>
                <a:gd name="connsiteX144" fmla="*/ 3907 w 10703"/>
                <a:gd name="connsiteY144" fmla="*/ 7100 h 10000"/>
                <a:gd name="connsiteX145" fmla="*/ 4089 w 10703"/>
                <a:gd name="connsiteY145" fmla="*/ 7142 h 10000"/>
                <a:gd name="connsiteX146" fmla="*/ 4116 w 10703"/>
                <a:gd name="connsiteY146" fmla="*/ 7280 h 10000"/>
                <a:gd name="connsiteX147" fmla="*/ 4439 w 10703"/>
                <a:gd name="connsiteY147" fmla="*/ 7195 h 10000"/>
                <a:gd name="connsiteX148" fmla="*/ 4594 w 10703"/>
                <a:gd name="connsiteY148" fmla="*/ 7456 h 10000"/>
                <a:gd name="connsiteX149" fmla="*/ 4651 w 10703"/>
                <a:gd name="connsiteY149" fmla="*/ 7698 h 10000"/>
                <a:gd name="connsiteX150" fmla="*/ 4888 w 10703"/>
                <a:gd name="connsiteY150" fmla="*/ 7642 h 10000"/>
                <a:gd name="connsiteX151" fmla="*/ 4831 w 10703"/>
                <a:gd name="connsiteY151" fmla="*/ 7841 h 10000"/>
                <a:gd name="connsiteX152" fmla="*/ 4912 w 10703"/>
                <a:gd name="connsiteY152" fmla="*/ 8304 h 10000"/>
                <a:gd name="connsiteX153" fmla="*/ 5026 w 10703"/>
                <a:gd name="connsiteY153" fmla="*/ 8377 h 10000"/>
                <a:gd name="connsiteX154" fmla="*/ 5143 w 10703"/>
                <a:gd name="connsiteY154" fmla="*/ 8453 h 10000"/>
                <a:gd name="connsiteX155" fmla="*/ 5246 w 10703"/>
                <a:gd name="connsiteY155" fmla="*/ 8815 h 10000"/>
                <a:gd name="connsiteX156" fmla="*/ 5426 w 10703"/>
                <a:gd name="connsiteY156" fmla="*/ 8961 h 10000"/>
                <a:gd name="connsiteX157" fmla="*/ 5730 w 10703"/>
                <a:gd name="connsiteY157" fmla="*/ 8972 h 10000"/>
                <a:gd name="connsiteX158" fmla="*/ 5717 w 10703"/>
                <a:gd name="connsiteY158" fmla="*/ 9315 h 10000"/>
                <a:gd name="connsiteX159" fmla="*/ 5991 w 10703"/>
                <a:gd name="connsiteY159" fmla="*/ 9239 h 10000"/>
                <a:gd name="connsiteX160" fmla="*/ 5939 w 10703"/>
                <a:gd name="connsiteY160" fmla="*/ 8810 h 10000"/>
                <a:gd name="connsiteX161" fmla="*/ 6094 w 10703"/>
                <a:gd name="connsiteY161" fmla="*/ 8714 h 10000"/>
                <a:gd name="connsiteX162" fmla="*/ 6342 w 10703"/>
                <a:gd name="connsiteY162" fmla="*/ 8911 h 10000"/>
                <a:gd name="connsiteX163" fmla="*/ 6559 w 10703"/>
                <a:gd name="connsiteY163" fmla="*/ 9020 h 10000"/>
                <a:gd name="connsiteX164" fmla="*/ 6755 w 10703"/>
                <a:gd name="connsiteY164" fmla="*/ 9217 h 10000"/>
                <a:gd name="connsiteX165" fmla="*/ 6934 w 10703"/>
                <a:gd name="connsiteY165" fmla="*/ 9427 h 10000"/>
                <a:gd name="connsiteX166" fmla="*/ 7306 w 10703"/>
                <a:gd name="connsiteY166" fmla="*/ 9556 h 10000"/>
                <a:gd name="connsiteX167" fmla="*/ 7695 w 10703"/>
                <a:gd name="connsiteY167" fmla="*/ 9756 h 10000"/>
                <a:gd name="connsiteX168" fmla="*/ 7891 w 10703"/>
                <a:gd name="connsiteY168" fmla="*/ 10000 h 10000"/>
                <a:gd name="connsiteX169" fmla="*/ 8184 w 10703"/>
                <a:gd name="connsiteY169" fmla="*/ 9986 h 10000"/>
                <a:gd name="connsiteX170" fmla="*/ 8464 w 10703"/>
                <a:gd name="connsiteY170" fmla="*/ 9837 h 10000"/>
                <a:gd name="connsiteX171" fmla="*/ 8575 w 10703"/>
                <a:gd name="connsiteY171" fmla="*/ 9649 h 10000"/>
                <a:gd name="connsiteX172" fmla="*/ 8722 w 10703"/>
                <a:gd name="connsiteY172" fmla="*/ 9410 h 10000"/>
                <a:gd name="connsiteX173" fmla="*/ 9399 w 10703"/>
                <a:gd name="connsiteY173" fmla="*/ 9610 h 10000"/>
                <a:gd name="connsiteX174" fmla="*/ 9396 w 10703"/>
                <a:gd name="connsiteY174" fmla="*/ 9332 h 10000"/>
                <a:gd name="connsiteX175" fmla="*/ 9535 w 10703"/>
                <a:gd name="connsiteY175" fmla="*/ 9222 h 10000"/>
                <a:gd name="connsiteX176" fmla="*/ 9535 w 10703"/>
                <a:gd name="connsiteY176" fmla="*/ 8953 h 10000"/>
                <a:gd name="connsiteX177" fmla="*/ 9562 w 10703"/>
                <a:gd name="connsiteY177" fmla="*/ 8681 h 10000"/>
                <a:gd name="connsiteX178" fmla="*/ 9377 w 10703"/>
                <a:gd name="connsiteY178" fmla="*/ 8577 h 10000"/>
                <a:gd name="connsiteX179" fmla="*/ 9287 w 10703"/>
                <a:gd name="connsiteY179" fmla="*/ 8203 h 10000"/>
                <a:gd name="connsiteX180" fmla="*/ 9453 w 10703"/>
                <a:gd name="connsiteY180" fmla="*/ 7984 h 10000"/>
                <a:gd name="connsiteX181" fmla="*/ 10016 w 10703"/>
                <a:gd name="connsiteY181" fmla="*/ 7720 h 10000"/>
                <a:gd name="connsiteX182" fmla="*/ 10173 w 10703"/>
                <a:gd name="connsiteY182" fmla="*/ 7299 h 10000"/>
                <a:gd name="connsiteX183" fmla="*/ 10698 w 10703"/>
                <a:gd name="connsiteY183" fmla="*/ 7019 h 10000"/>
                <a:gd name="connsiteX184" fmla="*/ 10703 w 10703"/>
                <a:gd name="connsiteY184" fmla="*/ 6901 h 10000"/>
                <a:gd name="connsiteX185" fmla="*/ 10304 w 10703"/>
                <a:gd name="connsiteY185" fmla="*/ 6693 h 10000"/>
                <a:gd name="connsiteX186" fmla="*/ 10369 w 10703"/>
                <a:gd name="connsiteY186" fmla="*/ 6426 h 10000"/>
                <a:gd name="connsiteX187" fmla="*/ 10331 w 10703"/>
                <a:gd name="connsiteY187" fmla="*/ 6173 h 10000"/>
                <a:gd name="connsiteX188" fmla="*/ 10352 w 10703"/>
                <a:gd name="connsiteY188" fmla="*/ 5736 h 10000"/>
                <a:gd name="connsiteX189" fmla="*/ 10138 w 10703"/>
                <a:gd name="connsiteY189" fmla="*/ 5550 h 10000"/>
                <a:gd name="connsiteX190" fmla="*/ 9850 w 10703"/>
                <a:gd name="connsiteY190" fmla="*/ 5463 h 10000"/>
                <a:gd name="connsiteX191" fmla="*/ 9844 w 10703"/>
                <a:gd name="connsiteY191" fmla="*/ 5261 h 10000"/>
                <a:gd name="connsiteX192" fmla="*/ 9977 w 10703"/>
                <a:gd name="connsiteY192" fmla="*/ 5048 h 10000"/>
                <a:gd name="connsiteX193" fmla="*/ 9882 w 10703"/>
                <a:gd name="connsiteY193" fmla="*/ 4879 h 10000"/>
                <a:gd name="connsiteX194" fmla="*/ 10054 w 10703"/>
                <a:gd name="connsiteY194" fmla="*/ 4599 h 10000"/>
                <a:gd name="connsiteX195" fmla="*/ 10252 w 10703"/>
                <a:gd name="connsiteY195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888 w 10703"/>
                <a:gd name="connsiteY98" fmla="*/ 3043 h 10000"/>
                <a:gd name="connsiteX99" fmla="*/ 1059 w 10703"/>
                <a:gd name="connsiteY99" fmla="*/ 2939 h 10000"/>
                <a:gd name="connsiteX100" fmla="*/ 2143 w 10703"/>
                <a:gd name="connsiteY100" fmla="*/ 3272 h 10000"/>
                <a:gd name="connsiteX101" fmla="*/ 1246 w 10703"/>
                <a:gd name="connsiteY101" fmla="*/ 3119 h 10000"/>
                <a:gd name="connsiteX102" fmla="*/ 266 w 10703"/>
                <a:gd name="connsiteY102" fmla="*/ 3177 h 10000"/>
                <a:gd name="connsiteX103" fmla="*/ 47 w 10703"/>
                <a:gd name="connsiteY103" fmla="*/ 3273 h 10000"/>
                <a:gd name="connsiteX104" fmla="*/ 0 w 10703"/>
                <a:gd name="connsiteY104" fmla="*/ 3414 h 10000"/>
                <a:gd name="connsiteX105" fmla="*/ 40 w 10703"/>
                <a:gd name="connsiteY105" fmla="*/ 3512 h 10000"/>
                <a:gd name="connsiteX106" fmla="*/ 201 w 10703"/>
                <a:gd name="connsiteY106" fmla="*/ 3494 h 10000"/>
                <a:gd name="connsiteX107" fmla="*/ 178 w 10703"/>
                <a:gd name="connsiteY107" fmla="*/ 3760 h 10000"/>
                <a:gd name="connsiteX108" fmla="*/ 730 w 10703"/>
                <a:gd name="connsiteY108" fmla="*/ 3871 h 10000"/>
                <a:gd name="connsiteX109" fmla="*/ 703 w 10703"/>
                <a:gd name="connsiteY109" fmla="*/ 4102 h 10000"/>
                <a:gd name="connsiteX110" fmla="*/ 1045 w 10703"/>
                <a:gd name="connsiteY110" fmla="*/ 4144 h 10000"/>
                <a:gd name="connsiteX111" fmla="*/ 1233 w 10703"/>
                <a:gd name="connsiteY111" fmla="*/ 4043 h 10000"/>
                <a:gd name="connsiteX112" fmla="*/ 1396 w 10703"/>
                <a:gd name="connsiteY112" fmla="*/ 4088 h 10000"/>
                <a:gd name="connsiteX113" fmla="*/ 1437 w 10703"/>
                <a:gd name="connsiteY113" fmla="*/ 4242 h 10000"/>
                <a:gd name="connsiteX114" fmla="*/ 1654 w 10703"/>
                <a:gd name="connsiteY114" fmla="*/ 4191 h 10000"/>
                <a:gd name="connsiteX115" fmla="*/ 1727 w 10703"/>
                <a:gd name="connsiteY115" fmla="*/ 4363 h 10000"/>
                <a:gd name="connsiteX116" fmla="*/ 1874 w 10703"/>
                <a:gd name="connsiteY116" fmla="*/ 4422 h 10000"/>
                <a:gd name="connsiteX117" fmla="*/ 1896 w 10703"/>
                <a:gd name="connsiteY117" fmla="*/ 4641 h 10000"/>
                <a:gd name="connsiteX118" fmla="*/ 2162 w 10703"/>
                <a:gd name="connsiteY118" fmla="*/ 4610 h 10000"/>
                <a:gd name="connsiteX119" fmla="*/ 2238 w 10703"/>
                <a:gd name="connsiteY119" fmla="*/ 4747 h 10000"/>
                <a:gd name="connsiteX120" fmla="*/ 2211 w 10703"/>
                <a:gd name="connsiteY120" fmla="*/ 4961 h 10000"/>
                <a:gd name="connsiteX121" fmla="*/ 2045 w 10703"/>
                <a:gd name="connsiteY121" fmla="*/ 4966 h 10000"/>
                <a:gd name="connsiteX122" fmla="*/ 1882 w 10703"/>
                <a:gd name="connsiteY122" fmla="*/ 5255 h 10000"/>
                <a:gd name="connsiteX123" fmla="*/ 2124 w 10703"/>
                <a:gd name="connsiteY123" fmla="*/ 5357 h 10000"/>
                <a:gd name="connsiteX124" fmla="*/ 2200 w 10703"/>
                <a:gd name="connsiteY124" fmla="*/ 5494 h 10000"/>
                <a:gd name="connsiteX125" fmla="*/ 2363 w 10703"/>
                <a:gd name="connsiteY125" fmla="*/ 5222 h 10000"/>
                <a:gd name="connsiteX126" fmla="*/ 2646 w 10703"/>
                <a:gd name="connsiteY126" fmla="*/ 5208 h 10000"/>
                <a:gd name="connsiteX127" fmla="*/ 2855 w 10703"/>
                <a:gd name="connsiteY127" fmla="*/ 5340 h 10000"/>
                <a:gd name="connsiteX128" fmla="*/ 2733 w 10703"/>
                <a:gd name="connsiteY128" fmla="*/ 5466 h 10000"/>
                <a:gd name="connsiteX129" fmla="*/ 2896 w 10703"/>
                <a:gd name="connsiteY129" fmla="*/ 5542 h 10000"/>
                <a:gd name="connsiteX130" fmla="*/ 2882 w 10703"/>
                <a:gd name="connsiteY130" fmla="*/ 5809 h 10000"/>
                <a:gd name="connsiteX131" fmla="*/ 3102 w 10703"/>
                <a:gd name="connsiteY131" fmla="*/ 5755 h 10000"/>
                <a:gd name="connsiteX132" fmla="*/ 3295 w 10703"/>
                <a:gd name="connsiteY132" fmla="*/ 5884 h 10000"/>
                <a:gd name="connsiteX133" fmla="*/ 3494 w 10703"/>
                <a:gd name="connsiteY133" fmla="*/ 5898 h 10000"/>
                <a:gd name="connsiteX134" fmla="*/ 3382 w 10703"/>
                <a:gd name="connsiteY134" fmla="*/ 6143 h 10000"/>
                <a:gd name="connsiteX135" fmla="*/ 3355 w 10703"/>
                <a:gd name="connsiteY135" fmla="*/ 6392 h 10000"/>
                <a:gd name="connsiteX136" fmla="*/ 3708 w 10703"/>
                <a:gd name="connsiteY136" fmla="*/ 6314 h 10000"/>
                <a:gd name="connsiteX137" fmla="*/ 3752 w 10703"/>
                <a:gd name="connsiteY137" fmla="*/ 6451 h 10000"/>
                <a:gd name="connsiteX138" fmla="*/ 4021 w 10703"/>
                <a:gd name="connsiteY138" fmla="*/ 6398 h 10000"/>
                <a:gd name="connsiteX139" fmla="*/ 4149 w 10703"/>
                <a:gd name="connsiteY139" fmla="*/ 6541 h 10000"/>
                <a:gd name="connsiteX140" fmla="*/ 4026 w 10703"/>
                <a:gd name="connsiteY140" fmla="*/ 6684 h 10000"/>
                <a:gd name="connsiteX141" fmla="*/ 4306 w 10703"/>
                <a:gd name="connsiteY141" fmla="*/ 6752 h 10000"/>
                <a:gd name="connsiteX142" fmla="*/ 4382 w 10703"/>
                <a:gd name="connsiteY142" fmla="*/ 6957 h 10000"/>
                <a:gd name="connsiteX143" fmla="*/ 4064 w 10703"/>
                <a:gd name="connsiteY143" fmla="*/ 6923 h 10000"/>
                <a:gd name="connsiteX144" fmla="*/ 3907 w 10703"/>
                <a:gd name="connsiteY144" fmla="*/ 7100 h 10000"/>
                <a:gd name="connsiteX145" fmla="*/ 4089 w 10703"/>
                <a:gd name="connsiteY145" fmla="*/ 7142 h 10000"/>
                <a:gd name="connsiteX146" fmla="*/ 4116 w 10703"/>
                <a:gd name="connsiteY146" fmla="*/ 7280 h 10000"/>
                <a:gd name="connsiteX147" fmla="*/ 4439 w 10703"/>
                <a:gd name="connsiteY147" fmla="*/ 7195 h 10000"/>
                <a:gd name="connsiteX148" fmla="*/ 4594 w 10703"/>
                <a:gd name="connsiteY148" fmla="*/ 7456 h 10000"/>
                <a:gd name="connsiteX149" fmla="*/ 4651 w 10703"/>
                <a:gd name="connsiteY149" fmla="*/ 7698 h 10000"/>
                <a:gd name="connsiteX150" fmla="*/ 4888 w 10703"/>
                <a:gd name="connsiteY150" fmla="*/ 7642 h 10000"/>
                <a:gd name="connsiteX151" fmla="*/ 4831 w 10703"/>
                <a:gd name="connsiteY151" fmla="*/ 7841 h 10000"/>
                <a:gd name="connsiteX152" fmla="*/ 4912 w 10703"/>
                <a:gd name="connsiteY152" fmla="*/ 8304 h 10000"/>
                <a:gd name="connsiteX153" fmla="*/ 5026 w 10703"/>
                <a:gd name="connsiteY153" fmla="*/ 8377 h 10000"/>
                <a:gd name="connsiteX154" fmla="*/ 5143 w 10703"/>
                <a:gd name="connsiteY154" fmla="*/ 8453 h 10000"/>
                <a:gd name="connsiteX155" fmla="*/ 5246 w 10703"/>
                <a:gd name="connsiteY155" fmla="*/ 8815 h 10000"/>
                <a:gd name="connsiteX156" fmla="*/ 5426 w 10703"/>
                <a:gd name="connsiteY156" fmla="*/ 8961 h 10000"/>
                <a:gd name="connsiteX157" fmla="*/ 5730 w 10703"/>
                <a:gd name="connsiteY157" fmla="*/ 8972 h 10000"/>
                <a:gd name="connsiteX158" fmla="*/ 5717 w 10703"/>
                <a:gd name="connsiteY158" fmla="*/ 9315 h 10000"/>
                <a:gd name="connsiteX159" fmla="*/ 5991 w 10703"/>
                <a:gd name="connsiteY159" fmla="*/ 9239 h 10000"/>
                <a:gd name="connsiteX160" fmla="*/ 5939 w 10703"/>
                <a:gd name="connsiteY160" fmla="*/ 8810 h 10000"/>
                <a:gd name="connsiteX161" fmla="*/ 6094 w 10703"/>
                <a:gd name="connsiteY161" fmla="*/ 8714 h 10000"/>
                <a:gd name="connsiteX162" fmla="*/ 6342 w 10703"/>
                <a:gd name="connsiteY162" fmla="*/ 8911 h 10000"/>
                <a:gd name="connsiteX163" fmla="*/ 6559 w 10703"/>
                <a:gd name="connsiteY163" fmla="*/ 9020 h 10000"/>
                <a:gd name="connsiteX164" fmla="*/ 6755 w 10703"/>
                <a:gd name="connsiteY164" fmla="*/ 9217 h 10000"/>
                <a:gd name="connsiteX165" fmla="*/ 6934 w 10703"/>
                <a:gd name="connsiteY165" fmla="*/ 9427 h 10000"/>
                <a:gd name="connsiteX166" fmla="*/ 7306 w 10703"/>
                <a:gd name="connsiteY166" fmla="*/ 9556 h 10000"/>
                <a:gd name="connsiteX167" fmla="*/ 7695 w 10703"/>
                <a:gd name="connsiteY167" fmla="*/ 9756 h 10000"/>
                <a:gd name="connsiteX168" fmla="*/ 7891 w 10703"/>
                <a:gd name="connsiteY168" fmla="*/ 10000 h 10000"/>
                <a:gd name="connsiteX169" fmla="*/ 8184 w 10703"/>
                <a:gd name="connsiteY169" fmla="*/ 9986 h 10000"/>
                <a:gd name="connsiteX170" fmla="*/ 8464 w 10703"/>
                <a:gd name="connsiteY170" fmla="*/ 9837 h 10000"/>
                <a:gd name="connsiteX171" fmla="*/ 8575 w 10703"/>
                <a:gd name="connsiteY171" fmla="*/ 9649 h 10000"/>
                <a:gd name="connsiteX172" fmla="*/ 8722 w 10703"/>
                <a:gd name="connsiteY172" fmla="*/ 9410 h 10000"/>
                <a:gd name="connsiteX173" fmla="*/ 9399 w 10703"/>
                <a:gd name="connsiteY173" fmla="*/ 9610 h 10000"/>
                <a:gd name="connsiteX174" fmla="*/ 9396 w 10703"/>
                <a:gd name="connsiteY174" fmla="*/ 9332 h 10000"/>
                <a:gd name="connsiteX175" fmla="*/ 9535 w 10703"/>
                <a:gd name="connsiteY175" fmla="*/ 9222 h 10000"/>
                <a:gd name="connsiteX176" fmla="*/ 9535 w 10703"/>
                <a:gd name="connsiteY176" fmla="*/ 8953 h 10000"/>
                <a:gd name="connsiteX177" fmla="*/ 9562 w 10703"/>
                <a:gd name="connsiteY177" fmla="*/ 8681 h 10000"/>
                <a:gd name="connsiteX178" fmla="*/ 9377 w 10703"/>
                <a:gd name="connsiteY178" fmla="*/ 8577 h 10000"/>
                <a:gd name="connsiteX179" fmla="*/ 9287 w 10703"/>
                <a:gd name="connsiteY179" fmla="*/ 8203 h 10000"/>
                <a:gd name="connsiteX180" fmla="*/ 9453 w 10703"/>
                <a:gd name="connsiteY180" fmla="*/ 7984 h 10000"/>
                <a:gd name="connsiteX181" fmla="*/ 10016 w 10703"/>
                <a:gd name="connsiteY181" fmla="*/ 7720 h 10000"/>
                <a:gd name="connsiteX182" fmla="*/ 10173 w 10703"/>
                <a:gd name="connsiteY182" fmla="*/ 7299 h 10000"/>
                <a:gd name="connsiteX183" fmla="*/ 10698 w 10703"/>
                <a:gd name="connsiteY183" fmla="*/ 7019 h 10000"/>
                <a:gd name="connsiteX184" fmla="*/ 10703 w 10703"/>
                <a:gd name="connsiteY184" fmla="*/ 6901 h 10000"/>
                <a:gd name="connsiteX185" fmla="*/ 10304 w 10703"/>
                <a:gd name="connsiteY185" fmla="*/ 6693 h 10000"/>
                <a:gd name="connsiteX186" fmla="*/ 10369 w 10703"/>
                <a:gd name="connsiteY186" fmla="*/ 6426 h 10000"/>
                <a:gd name="connsiteX187" fmla="*/ 10331 w 10703"/>
                <a:gd name="connsiteY187" fmla="*/ 6173 h 10000"/>
                <a:gd name="connsiteX188" fmla="*/ 10352 w 10703"/>
                <a:gd name="connsiteY188" fmla="*/ 5736 h 10000"/>
                <a:gd name="connsiteX189" fmla="*/ 10138 w 10703"/>
                <a:gd name="connsiteY189" fmla="*/ 5550 h 10000"/>
                <a:gd name="connsiteX190" fmla="*/ 9850 w 10703"/>
                <a:gd name="connsiteY190" fmla="*/ 5463 h 10000"/>
                <a:gd name="connsiteX191" fmla="*/ 9844 w 10703"/>
                <a:gd name="connsiteY191" fmla="*/ 5261 h 10000"/>
                <a:gd name="connsiteX192" fmla="*/ 9977 w 10703"/>
                <a:gd name="connsiteY192" fmla="*/ 5048 h 10000"/>
                <a:gd name="connsiteX193" fmla="*/ 9882 w 10703"/>
                <a:gd name="connsiteY193" fmla="*/ 4879 h 10000"/>
                <a:gd name="connsiteX194" fmla="*/ 10054 w 10703"/>
                <a:gd name="connsiteY194" fmla="*/ 4599 h 10000"/>
                <a:gd name="connsiteX195" fmla="*/ 10252 w 10703"/>
                <a:gd name="connsiteY195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888 w 10703"/>
                <a:gd name="connsiteY98" fmla="*/ 3043 h 10000"/>
                <a:gd name="connsiteX99" fmla="*/ 1059 w 10703"/>
                <a:gd name="connsiteY99" fmla="*/ 2939 h 10000"/>
                <a:gd name="connsiteX100" fmla="*/ 2143 w 10703"/>
                <a:gd name="connsiteY100" fmla="*/ 3272 h 10000"/>
                <a:gd name="connsiteX101" fmla="*/ 1246 w 10703"/>
                <a:gd name="connsiteY101" fmla="*/ 3682 h 10000"/>
                <a:gd name="connsiteX102" fmla="*/ 266 w 10703"/>
                <a:gd name="connsiteY102" fmla="*/ 3177 h 10000"/>
                <a:gd name="connsiteX103" fmla="*/ 47 w 10703"/>
                <a:gd name="connsiteY103" fmla="*/ 3273 h 10000"/>
                <a:gd name="connsiteX104" fmla="*/ 0 w 10703"/>
                <a:gd name="connsiteY104" fmla="*/ 3414 h 10000"/>
                <a:gd name="connsiteX105" fmla="*/ 40 w 10703"/>
                <a:gd name="connsiteY105" fmla="*/ 3512 h 10000"/>
                <a:gd name="connsiteX106" fmla="*/ 201 w 10703"/>
                <a:gd name="connsiteY106" fmla="*/ 3494 h 10000"/>
                <a:gd name="connsiteX107" fmla="*/ 178 w 10703"/>
                <a:gd name="connsiteY107" fmla="*/ 3760 h 10000"/>
                <a:gd name="connsiteX108" fmla="*/ 730 w 10703"/>
                <a:gd name="connsiteY108" fmla="*/ 3871 h 10000"/>
                <a:gd name="connsiteX109" fmla="*/ 703 w 10703"/>
                <a:gd name="connsiteY109" fmla="*/ 4102 h 10000"/>
                <a:gd name="connsiteX110" fmla="*/ 1045 w 10703"/>
                <a:gd name="connsiteY110" fmla="*/ 4144 h 10000"/>
                <a:gd name="connsiteX111" fmla="*/ 1233 w 10703"/>
                <a:gd name="connsiteY111" fmla="*/ 4043 h 10000"/>
                <a:gd name="connsiteX112" fmla="*/ 1396 w 10703"/>
                <a:gd name="connsiteY112" fmla="*/ 4088 h 10000"/>
                <a:gd name="connsiteX113" fmla="*/ 1437 w 10703"/>
                <a:gd name="connsiteY113" fmla="*/ 4242 h 10000"/>
                <a:gd name="connsiteX114" fmla="*/ 1654 w 10703"/>
                <a:gd name="connsiteY114" fmla="*/ 4191 h 10000"/>
                <a:gd name="connsiteX115" fmla="*/ 1727 w 10703"/>
                <a:gd name="connsiteY115" fmla="*/ 4363 h 10000"/>
                <a:gd name="connsiteX116" fmla="*/ 1874 w 10703"/>
                <a:gd name="connsiteY116" fmla="*/ 4422 h 10000"/>
                <a:gd name="connsiteX117" fmla="*/ 1896 w 10703"/>
                <a:gd name="connsiteY117" fmla="*/ 4641 h 10000"/>
                <a:gd name="connsiteX118" fmla="*/ 2162 w 10703"/>
                <a:gd name="connsiteY118" fmla="*/ 4610 h 10000"/>
                <a:gd name="connsiteX119" fmla="*/ 2238 w 10703"/>
                <a:gd name="connsiteY119" fmla="*/ 4747 h 10000"/>
                <a:gd name="connsiteX120" fmla="*/ 2211 w 10703"/>
                <a:gd name="connsiteY120" fmla="*/ 4961 h 10000"/>
                <a:gd name="connsiteX121" fmla="*/ 2045 w 10703"/>
                <a:gd name="connsiteY121" fmla="*/ 4966 h 10000"/>
                <a:gd name="connsiteX122" fmla="*/ 1882 w 10703"/>
                <a:gd name="connsiteY122" fmla="*/ 5255 h 10000"/>
                <a:gd name="connsiteX123" fmla="*/ 2124 w 10703"/>
                <a:gd name="connsiteY123" fmla="*/ 5357 h 10000"/>
                <a:gd name="connsiteX124" fmla="*/ 2200 w 10703"/>
                <a:gd name="connsiteY124" fmla="*/ 5494 h 10000"/>
                <a:gd name="connsiteX125" fmla="*/ 2363 w 10703"/>
                <a:gd name="connsiteY125" fmla="*/ 5222 h 10000"/>
                <a:gd name="connsiteX126" fmla="*/ 2646 w 10703"/>
                <a:gd name="connsiteY126" fmla="*/ 5208 h 10000"/>
                <a:gd name="connsiteX127" fmla="*/ 2855 w 10703"/>
                <a:gd name="connsiteY127" fmla="*/ 5340 h 10000"/>
                <a:gd name="connsiteX128" fmla="*/ 2733 w 10703"/>
                <a:gd name="connsiteY128" fmla="*/ 5466 h 10000"/>
                <a:gd name="connsiteX129" fmla="*/ 2896 w 10703"/>
                <a:gd name="connsiteY129" fmla="*/ 5542 h 10000"/>
                <a:gd name="connsiteX130" fmla="*/ 2882 w 10703"/>
                <a:gd name="connsiteY130" fmla="*/ 5809 h 10000"/>
                <a:gd name="connsiteX131" fmla="*/ 3102 w 10703"/>
                <a:gd name="connsiteY131" fmla="*/ 5755 h 10000"/>
                <a:gd name="connsiteX132" fmla="*/ 3295 w 10703"/>
                <a:gd name="connsiteY132" fmla="*/ 5884 h 10000"/>
                <a:gd name="connsiteX133" fmla="*/ 3494 w 10703"/>
                <a:gd name="connsiteY133" fmla="*/ 5898 h 10000"/>
                <a:gd name="connsiteX134" fmla="*/ 3382 w 10703"/>
                <a:gd name="connsiteY134" fmla="*/ 6143 h 10000"/>
                <a:gd name="connsiteX135" fmla="*/ 3355 w 10703"/>
                <a:gd name="connsiteY135" fmla="*/ 6392 h 10000"/>
                <a:gd name="connsiteX136" fmla="*/ 3708 w 10703"/>
                <a:gd name="connsiteY136" fmla="*/ 6314 h 10000"/>
                <a:gd name="connsiteX137" fmla="*/ 3752 w 10703"/>
                <a:gd name="connsiteY137" fmla="*/ 6451 h 10000"/>
                <a:gd name="connsiteX138" fmla="*/ 4021 w 10703"/>
                <a:gd name="connsiteY138" fmla="*/ 6398 h 10000"/>
                <a:gd name="connsiteX139" fmla="*/ 4149 w 10703"/>
                <a:gd name="connsiteY139" fmla="*/ 6541 h 10000"/>
                <a:gd name="connsiteX140" fmla="*/ 4026 w 10703"/>
                <a:gd name="connsiteY140" fmla="*/ 6684 h 10000"/>
                <a:gd name="connsiteX141" fmla="*/ 4306 w 10703"/>
                <a:gd name="connsiteY141" fmla="*/ 6752 h 10000"/>
                <a:gd name="connsiteX142" fmla="*/ 4382 w 10703"/>
                <a:gd name="connsiteY142" fmla="*/ 6957 h 10000"/>
                <a:gd name="connsiteX143" fmla="*/ 4064 w 10703"/>
                <a:gd name="connsiteY143" fmla="*/ 6923 h 10000"/>
                <a:gd name="connsiteX144" fmla="*/ 3907 w 10703"/>
                <a:gd name="connsiteY144" fmla="*/ 7100 h 10000"/>
                <a:gd name="connsiteX145" fmla="*/ 4089 w 10703"/>
                <a:gd name="connsiteY145" fmla="*/ 7142 h 10000"/>
                <a:gd name="connsiteX146" fmla="*/ 4116 w 10703"/>
                <a:gd name="connsiteY146" fmla="*/ 7280 h 10000"/>
                <a:gd name="connsiteX147" fmla="*/ 4439 w 10703"/>
                <a:gd name="connsiteY147" fmla="*/ 7195 h 10000"/>
                <a:gd name="connsiteX148" fmla="*/ 4594 w 10703"/>
                <a:gd name="connsiteY148" fmla="*/ 7456 h 10000"/>
                <a:gd name="connsiteX149" fmla="*/ 4651 w 10703"/>
                <a:gd name="connsiteY149" fmla="*/ 7698 h 10000"/>
                <a:gd name="connsiteX150" fmla="*/ 4888 w 10703"/>
                <a:gd name="connsiteY150" fmla="*/ 7642 h 10000"/>
                <a:gd name="connsiteX151" fmla="*/ 4831 w 10703"/>
                <a:gd name="connsiteY151" fmla="*/ 7841 h 10000"/>
                <a:gd name="connsiteX152" fmla="*/ 4912 w 10703"/>
                <a:gd name="connsiteY152" fmla="*/ 8304 h 10000"/>
                <a:gd name="connsiteX153" fmla="*/ 5026 w 10703"/>
                <a:gd name="connsiteY153" fmla="*/ 8377 h 10000"/>
                <a:gd name="connsiteX154" fmla="*/ 5143 w 10703"/>
                <a:gd name="connsiteY154" fmla="*/ 8453 h 10000"/>
                <a:gd name="connsiteX155" fmla="*/ 5246 w 10703"/>
                <a:gd name="connsiteY155" fmla="*/ 8815 h 10000"/>
                <a:gd name="connsiteX156" fmla="*/ 5426 w 10703"/>
                <a:gd name="connsiteY156" fmla="*/ 8961 h 10000"/>
                <a:gd name="connsiteX157" fmla="*/ 5730 w 10703"/>
                <a:gd name="connsiteY157" fmla="*/ 8972 h 10000"/>
                <a:gd name="connsiteX158" fmla="*/ 5717 w 10703"/>
                <a:gd name="connsiteY158" fmla="*/ 9315 h 10000"/>
                <a:gd name="connsiteX159" fmla="*/ 5991 w 10703"/>
                <a:gd name="connsiteY159" fmla="*/ 9239 h 10000"/>
                <a:gd name="connsiteX160" fmla="*/ 5939 w 10703"/>
                <a:gd name="connsiteY160" fmla="*/ 8810 h 10000"/>
                <a:gd name="connsiteX161" fmla="*/ 6094 w 10703"/>
                <a:gd name="connsiteY161" fmla="*/ 8714 h 10000"/>
                <a:gd name="connsiteX162" fmla="*/ 6342 w 10703"/>
                <a:gd name="connsiteY162" fmla="*/ 8911 h 10000"/>
                <a:gd name="connsiteX163" fmla="*/ 6559 w 10703"/>
                <a:gd name="connsiteY163" fmla="*/ 9020 h 10000"/>
                <a:gd name="connsiteX164" fmla="*/ 6755 w 10703"/>
                <a:gd name="connsiteY164" fmla="*/ 9217 h 10000"/>
                <a:gd name="connsiteX165" fmla="*/ 6934 w 10703"/>
                <a:gd name="connsiteY165" fmla="*/ 9427 h 10000"/>
                <a:gd name="connsiteX166" fmla="*/ 7306 w 10703"/>
                <a:gd name="connsiteY166" fmla="*/ 9556 h 10000"/>
                <a:gd name="connsiteX167" fmla="*/ 7695 w 10703"/>
                <a:gd name="connsiteY167" fmla="*/ 9756 h 10000"/>
                <a:gd name="connsiteX168" fmla="*/ 7891 w 10703"/>
                <a:gd name="connsiteY168" fmla="*/ 10000 h 10000"/>
                <a:gd name="connsiteX169" fmla="*/ 8184 w 10703"/>
                <a:gd name="connsiteY169" fmla="*/ 9986 h 10000"/>
                <a:gd name="connsiteX170" fmla="*/ 8464 w 10703"/>
                <a:gd name="connsiteY170" fmla="*/ 9837 h 10000"/>
                <a:gd name="connsiteX171" fmla="*/ 8575 w 10703"/>
                <a:gd name="connsiteY171" fmla="*/ 9649 h 10000"/>
                <a:gd name="connsiteX172" fmla="*/ 8722 w 10703"/>
                <a:gd name="connsiteY172" fmla="*/ 9410 h 10000"/>
                <a:gd name="connsiteX173" fmla="*/ 9399 w 10703"/>
                <a:gd name="connsiteY173" fmla="*/ 9610 h 10000"/>
                <a:gd name="connsiteX174" fmla="*/ 9396 w 10703"/>
                <a:gd name="connsiteY174" fmla="*/ 9332 h 10000"/>
                <a:gd name="connsiteX175" fmla="*/ 9535 w 10703"/>
                <a:gd name="connsiteY175" fmla="*/ 9222 h 10000"/>
                <a:gd name="connsiteX176" fmla="*/ 9535 w 10703"/>
                <a:gd name="connsiteY176" fmla="*/ 8953 h 10000"/>
                <a:gd name="connsiteX177" fmla="*/ 9562 w 10703"/>
                <a:gd name="connsiteY177" fmla="*/ 8681 h 10000"/>
                <a:gd name="connsiteX178" fmla="*/ 9377 w 10703"/>
                <a:gd name="connsiteY178" fmla="*/ 8577 h 10000"/>
                <a:gd name="connsiteX179" fmla="*/ 9287 w 10703"/>
                <a:gd name="connsiteY179" fmla="*/ 8203 h 10000"/>
                <a:gd name="connsiteX180" fmla="*/ 9453 w 10703"/>
                <a:gd name="connsiteY180" fmla="*/ 7984 h 10000"/>
                <a:gd name="connsiteX181" fmla="*/ 10016 w 10703"/>
                <a:gd name="connsiteY181" fmla="*/ 7720 h 10000"/>
                <a:gd name="connsiteX182" fmla="*/ 10173 w 10703"/>
                <a:gd name="connsiteY182" fmla="*/ 7299 h 10000"/>
                <a:gd name="connsiteX183" fmla="*/ 10698 w 10703"/>
                <a:gd name="connsiteY183" fmla="*/ 7019 h 10000"/>
                <a:gd name="connsiteX184" fmla="*/ 10703 w 10703"/>
                <a:gd name="connsiteY184" fmla="*/ 6901 h 10000"/>
                <a:gd name="connsiteX185" fmla="*/ 10304 w 10703"/>
                <a:gd name="connsiteY185" fmla="*/ 6693 h 10000"/>
                <a:gd name="connsiteX186" fmla="*/ 10369 w 10703"/>
                <a:gd name="connsiteY186" fmla="*/ 6426 h 10000"/>
                <a:gd name="connsiteX187" fmla="*/ 10331 w 10703"/>
                <a:gd name="connsiteY187" fmla="*/ 6173 h 10000"/>
                <a:gd name="connsiteX188" fmla="*/ 10352 w 10703"/>
                <a:gd name="connsiteY188" fmla="*/ 5736 h 10000"/>
                <a:gd name="connsiteX189" fmla="*/ 10138 w 10703"/>
                <a:gd name="connsiteY189" fmla="*/ 5550 h 10000"/>
                <a:gd name="connsiteX190" fmla="*/ 9850 w 10703"/>
                <a:gd name="connsiteY190" fmla="*/ 5463 h 10000"/>
                <a:gd name="connsiteX191" fmla="*/ 9844 w 10703"/>
                <a:gd name="connsiteY191" fmla="*/ 5261 h 10000"/>
                <a:gd name="connsiteX192" fmla="*/ 9977 w 10703"/>
                <a:gd name="connsiteY192" fmla="*/ 5048 h 10000"/>
                <a:gd name="connsiteX193" fmla="*/ 9882 w 10703"/>
                <a:gd name="connsiteY193" fmla="*/ 4879 h 10000"/>
                <a:gd name="connsiteX194" fmla="*/ 10054 w 10703"/>
                <a:gd name="connsiteY194" fmla="*/ 4599 h 10000"/>
                <a:gd name="connsiteX195" fmla="*/ 10252 w 10703"/>
                <a:gd name="connsiteY195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888 w 10703"/>
                <a:gd name="connsiteY98" fmla="*/ 3043 h 10000"/>
                <a:gd name="connsiteX99" fmla="*/ 1059 w 10703"/>
                <a:gd name="connsiteY99" fmla="*/ 2939 h 10000"/>
                <a:gd name="connsiteX100" fmla="*/ 2143 w 10703"/>
                <a:gd name="connsiteY100" fmla="*/ 3272 h 10000"/>
                <a:gd name="connsiteX101" fmla="*/ 277 w 10703"/>
                <a:gd name="connsiteY101" fmla="*/ 2890 h 10000"/>
                <a:gd name="connsiteX102" fmla="*/ 266 w 10703"/>
                <a:gd name="connsiteY102" fmla="*/ 3177 h 10000"/>
                <a:gd name="connsiteX103" fmla="*/ 47 w 10703"/>
                <a:gd name="connsiteY103" fmla="*/ 3273 h 10000"/>
                <a:gd name="connsiteX104" fmla="*/ 0 w 10703"/>
                <a:gd name="connsiteY104" fmla="*/ 3414 h 10000"/>
                <a:gd name="connsiteX105" fmla="*/ 40 w 10703"/>
                <a:gd name="connsiteY105" fmla="*/ 3512 h 10000"/>
                <a:gd name="connsiteX106" fmla="*/ 201 w 10703"/>
                <a:gd name="connsiteY106" fmla="*/ 3494 h 10000"/>
                <a:gd name="connsiteX107" fmla="*/ 178 w 10703"/>
                <a:gd name="connsiteY107" fmla="*/ 3760 h 10000"/>
                <a:gd name="connsiteX108" fmla="*/ 730 w 10703"/>
                <a:gd name="connsiteY108" fmla="*/ 3871 h 10000"/>
                <a:gd name="connsiteX109" fmla="*/ 703 w 10703"/>
                <a:gd name="connsiteY109" fmla="*/ 4102 h 10000"/>
                <a:gd name="connsiteX110" fmla="*/ 1045 w 10703"/>
                <a:gd name="connsiteY110" fmla="*/ 4144 h 10000"/>
                <a:gd name="connsiteX111" fmla="*/ 1233 w 10703"/>
                <a:gd name="connsiteY111" fmla="*/ 4043 h 10000"/>
                <a:gd name="connsiteX112" fmla="*/ 1396 w 10703"/>
                <a:gd name="connsiteY112" fmla="*/ 4088 h 10000"/>
                <a:gd name="connsiteX113" fmla="*/ 1437 w 10703"/>
                <a:gd name="connsiteY113" fmla="*/ 4242 h 10000"/>
                <a:gd name="connsiteX114" fmla="*/ 1654 w 10703"/>
                <a:gd name="connsiteY114" fmla="*/ 4191 h 10000"/>
                <a:gd name="connsiteX115" fmla="*/ 1727 w 10703"/>
                <a:gd name="connsiteY115" fmla="*/ 4363 h 10000"/>
                <a:gd name="connsiteX116" fmla="*/ 1874 w 10703"/>
                <a:gd name="connsiteY116" fmla="*/ 4422 h 10000"/>
                <a:gd name="connsiteX117" fmla="*/ 1896 w 10703"/>
                <a:gd name="connsiteY117" fmla="*/ 4641 h 10000"/>
                <a:gd name="connsiteX118" fmla="*/ 2162 w 10703"/>
                <a:gd name="connsiteY118" fmla="*/ 4610 h 10000"/>
                <a:gd name="connsiteX119" fmla="*/ 2238 w 10703"/>
                <a:gd name="connsiteY119" fmla="*/ 4747 h 10000"/>
                <a:gd name="connsiteX120" fmla="*/ 2211 w 10703"/>
                <a:gd name="connsiteY120" fmla="*/ 4961 h 10000"/>
                <a:gd name="connsiteX121" fmla="*/ 2045 w 10703"/>
                <a:gd name="connsiteY121" fmla="*/ 4966 h 10000"/>
                <a:gd name="connsiteX122" fmla="*/ 1882 w 10703"/>
                <a:gd name="connsiteY122" fmla="*/ 5255 h 10000"/>
                <a:gd name="connsiteX123" fmla="*/ 2124 w 10703"/>
                <a:gd name="connsiteY123" fmla="*/ 5357 h 10000"/>
                <a:gd name="connsiteX124" fmla="*/ 2200 w 10703"/>
                <a:gd name="connsiteY124" fmla="*/ 5494 h 10000"/>
                <a:gd name="connsiteX125" fmla="*/ 2363 w 10703"/>
                <a:gd name="connsiteY125" fmla="*/ 5222 h 10000"/>
                <a:gd name="connsiteX126" fmla="*/ 2646 w 10703"/>
                <a:gd name="connsiteY126" fmla="*/ 5208 h 10000"/>
                <a:gd name="connsiteX127" fmla="*/ 2855 w 10703"/>
                <a:gd name="connsiteY127" fmla="*/ 5340 h 10000"/>
                <a:gd name="connsiteX128" fmla="*/ 2733 w 10703"/>
                <a:gd name="connsiteY128" fmla="*/ 5466 h 10000"/>
                <a:gd name="connsiteX129" fmla="*/ 2896 w 10703"/>
                <a:gd name="connsiteY129" fmla="*/ 5542 h 10000"/>
                <a:gd name="connsiteX130" fmla="*/ 2882 w 10703"/>
                <a:gd name="connsiteY130" fmla="*/ 5809 h 10000"/>
                <a:gd name="connsiteX131" fmla="*/ 3102 w 10703"/>
                <a:gd name="connsiteY131" fmla="*/ 5755 h 10000"/>
                <a:gd name="connsiteX132" fmla="*/ 3295 w 10703"/>
                <a:gd name="connsiteY132" fmla="*/ 5884 h 10000"/>
                <a:gd name="connsiteX133" fmla="*/ 3494 w 10703"/>
                <a:gd name="connsiteY133" fmla="*/ 5898 h 10000"/>
                <a:gd name="connsiteX134" fmla="*/ 3382 w 10703"/>
                <a:gd name="connsiteY134" fmla="*/ 6143 h 10000"/>
                <a:gd name="connsiteX135" fmla="*/ 3355 w 10703"/>
                <a:gd name="connsiteY135" fmla="*/ 6392 h 10000"/>
                <a:gd name="connsiteX136" fmla="*/ 3708 w 10703"/>
                <a:gd name="connsiteY136" fmla="*/ 6314 h 10000"/>
                <a:gd name="connsiteX137" fmla="*/ 3752 w 10703"/>
                <a:gd name="connsiteY137" fmla="*/ 6451 h 10000"/>
                <a:gd name="connsiteX138" fmla="*/ 4021 w 10703"/>
                <a:gd name="connsiteY138" fmla="*/ 6398 h 10000"/>
                <a:gd name="connsiteX139" fmla="*/ 4149 w 10703"/>
                <a:gd name="connsiteY139" fmla="*/ 6541 h 10000"/>
                <a:gd name="connsiteX140" fmla="*/ 4026 w 10703"/>
                <a:gd name="connsiteY140" fmla="*/ 6684 h 10000"/>
                <a:gd name="connsiteX141" fmla="*/ 4306 w 10703"/>
                <a:gd name="connsiteY141" fmla="*/ 6752 h 10000"/>
                <a:gd name="connsiteX142" fmla="*/ 4382 w 10703"/>
                <a:gd name="connsiteY142" fmla="*/ 6957 h 10000"/>
                <a:gd name="connsiteX143" fmla="*/ 4064 w 10703"/>
                <a:gd name="connsiteY143" fmla="*/ 6923 h 10000"/>
                <a:gd name="connsiteX144" fmla="*/ 3907 w 10703"/>
                <a:gd name="connsiteY144" fmla="*/ 7100 h 10000"/>
                <a:gd name="connsiteX145" fmla="*/ 4089 w 10703"/>
                <a:gd name="connsiteY145" fmla="*/ 7142 h 10000"/>
                <a:gd name="connsiteX146" fmla="*/ 4116 w 10703"/>
                <a:gd name="connsiteY146" fmla="*/ 7280 h 10000"/>
                <a:gd name="connsiteX147" fmla="*/ 4439 w 10703"/>
                <a:gd name="connsiteY147" fmla="*/ 7195 h 10000"/>
                <a:gd name="connsiteX148" fmla="*/ 4594 w 10703"/>
                <a:gd name="connsiteY148" fmla="*/ 7456 h 10000"/>
                <a:gd name="connsiteX149" fmla="*/ 4651 w 10703"/>
                <a:gd name="connsiteY149" fmla="*/ 7698 h 10000"/>
                <a:gd name="connsiteX150" fmla="*/ 4888 w 10703"/>
                <a:gd name="connsiteY150" fmla="*/ 7642 h 10000"/>
                <a:gd name="connsiteX151" fmla="*/ 4831 w 10703"/>
                <a:gd name="connsiteY151" fmla="*/ 7841 h 10000"/>
                <a:gd name="connsiteX152" fmla="*/ 4912 w 10703"/>
                <a:gd name="connsiteY152" fmla="*/ 8304 h 10000"/>
                <a:gd name="connsiteX153" fmla="*/ 5026 w 10703"/>
                <a:gd name="connsiteY153" fmla="*/ 8377 h 10000"/>
                <a:gd name="connsiteX154" fmla="*/ 5143 w 10703"/>
                <a:gd name="connsiteY154" fmla="*/ 8453 h 10000"/>
                <a:gd name="connsiteX155" fmla="*/ 5246 w 10703"/>
                <a:gd name="connsiteY155" fmla="*/ 8815 h 10000"/>
                <a:gd name="connsiteX156" fmla="*/ 5426 w 10703"/>
                <a:gd name="connsiteY156" fmla="*/ 8961 h 10000"/>
                <a:gd name="connsiteX157" fmla="*/ 5730 w 10703"/>
                <a:gd name="connsiteY157" fmla="*/ 8972 h 10000"/>
                <a:gd name="connsiteX158" fmla="*/ 5717 w 10703"/>
                <a:gd name="connsiteY158" fmla="*/ 9315 h 10000"/>
                <a:gd name="connsiteX159" fmla="*/ 5991 w 10703"/>
                <a:gd name="connsiteY159" fmla="*/ 9239 h 10000"/>
                <a:gd name="connsiteX160" fmla="*/ 5939 w 10703"/>
                <a:gd name="connsiteY160" fmla="*/ 8810 h 10000"/>
                <a:gd name="connsiteX161" fmla="*/ 6094 w 10703"/>
                <a:gd name="connsiteY161" fmla="*/ 8714 h 10000"/>
                <a:gd name="connsiteX162" fmla="*/ 6342 w 10703"/>
                <a:gd name="connsiteY162" fmla="*/ 8911 h 10000"/>
                <a:gd name="connsiteX163" fmla="*/ 6559 w 10703"/>
                <a:gd name="connsiteY163" fmla="*/ 9020 h 10000"/>
                <a:gd name="connsiteX164" fmla="*/ 6755 w 10703"/>
                <a:gd name="connsiteY164" fmla="*/ 9217 h 10000"/>
                <a:gd name="connsiteX165" fmla="*/ 6934 w 10703"/>
                <a:gd name="connsiteY165" fmla="*/ 9427 h 10000"/>
                <a:gd name="connsiteX166" fmla="*/ 7306 w 10703"/>
                <a:gd name="connsiteY166" fmla="*/ 9556 h 10000"/>
                <a:gd name="connsiteX167" fmla="*/ 7695 w 10703"/>
                <a:gd name="connsiteY167" fmla="*/ 9756 h 10000"/>
                <a:gd name="connsiteX168" fmla="*/ 7891 w 10703"/>
                <a:gd name="connsiteY168" fmla="*/ 10000 h 10000"/>
                <a:gd name="connsiteX169" fmla="*/ 8184 w 10703"/>
                <a:gd name="connsiteY169" fmla="*/ 9986 h 10000"/>
                <a:gd name="connsiteX170" fmla="*/ 8464 w 10703"/>
                <a:gd name="connsiteY170" fmla="*/ 9837 h 10000"/>
                <a:gd name="connsiteX171" fmla="*/ 8575 w 10703"/>
                <a:gd name="connsiteY171" fmla="*/ 9649 h 10000"/>
                <a:gd name="connsiteX172" fmla="*/ 8722 w 10703"/>
                <a:gd name="connsiteY172" fmla="*/ 9410 h 10000"/>
                <a:gd name="connsiteX173" fmla="*/ 9399 w 10703"/>
                <a:gd name="connsiteY173" fmla="*/ 9610 h 10000"/>
                <a:gd name="connsiteX174" fmla="*/ 9396 w 10703"/>
                <a:gd name="connsiteY174" fmla="*/ 9332 h 10000"/>
                <a:gd name="connsiteX175" fmla="*/ 9535 w 10703"/>
                <a:gd name="connsiteY175" fmla="*/ 9222 h 10000"/>
                <a:gd name="connsiteX176" fmla="*/ 9535 w 10703"/>
                <a:gd name="connsiteY176" fmla="*/ 8953 h 10000"/>
                <a:gd name="connsiteX177" fmla="*/ 9562 w 10703"/>
                <a:gd name="connsiteY177" fmla="*/ 8681 h 10000"/>
                <a:gd name="connsiteX178" fmla="*/ 9377 w 10703"/>
                <a:gd name="connsiteY178" fmla="*/ 8577 h 10000"/>
                <a:gd name="connsiteX179" fmla="*/ 9287 w 10703"/>
                <a:gd name="connsiteY179" fmla="*/ 8203 h 10000"/>
                <a:gd name="connsiteX180" fmla="*/ 9453 w 10703"/>
                <a:gd name="connsiteY180" fmla="*/ 7984 h 10000"/>
                <a:gd name="connsiteX181" fmla="*/ 10016 w 10703"/>
                <a:gd name="connsiteY181" fmla="*/ 7720 h 10000"/>
                <a:gd name="connsiteX182" fmla="*/ 10173 w 10703"/>
                <a:gd name="connsiteY182" fmla="*/ 7299 h 10000"/>
                <a:gd name="connsiteX183" fmla="*/ 10698 w 10703"/>
                <a:gd name="connsiteY183" fmla="*/ 7019 h 10000"/>
                <a:gd name="connsiteX184" fmla="*/ 10703 w 10703"/>
                <a:gd name="connsiteY184" fmla="*/ 6901 h 10000"/>
                <a:gd name="connsiteX185" fmla="*/ 10304 w 10703"/>
                <a:gd name="connsiteY185" fmla="*/ 6693 h 10000"/>
                <a:gd name="connsiteX186" fmla="*/ 10369 w 10703"/>
                <a:gd name="connsiteY186" fmla="*/ 6426 h 10000"/>
                <a:gd name="connsiteX187" fmla="*/ 10331 w 10703"/>
                <a:gd name="connsiteY187" fmla="*/ 6173 h 10000"/>
                <a:gd name="connsiteX188" fmla="*/ 10352 w 10703"/>
                <a:gd name="connsiteY188" fmla="*/ 5736 h 10000"/>
                <a:gd name="connsiteX189" fmla="*/ 10138 w 10703"/>
                <a:gd name="connsiteY189" fmla="*/ 5550 h 10000"/>
                <a:gd name="connsiteX190" fmla="*/ 9850 w 10703"/>
                <a:gd name="connsiteY190" fmla="*/ 5463 h 10000"/>
                <a:gd name="connsiteX191" fmla="*/ 9844 w 10703"/>
                <a:gd name="connsiteY191" fmla="*/ 5261 h 10000"/>
                <a:gd name="connsiteX192" fmla="*/ 9977 w 10703"/>
                <a:gd name="connsiteY192" fmla="*/ 5048 h 10000"/>
                <a:gd name="connsiteX193" fmla="*/ 9882 w 10703"/>
                <a:gd name="connsiteY193" fmla="*/ 4879 h 10000"/>
                <a:gd name="connsiteX194" fmla="*/ 10054 w 10703"/>
                <a:gd name="connsiteY194" fmla="*/ 4599 h 10000"/>
                <a:gd name="connsiteX195" fmla="*/ 10252 w 10703"/>
                <a:gd name="connsiteY195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888 w 10703"/>
                <a:gd name="connsiteY98" fmla="*/ 3043 h 10000"/>
                <a:gd name="connsiteX99" fmla="*/ 1059 w 10703"/>
                <a:gd name="connsiteY99" fmla="*/ 2939 h 10000"/>
                <a:gd name="connsiteX100" fmla="*/ 690 w 10703"/>
                <a:gd name="connsiteY100" fmla="*/ 2897 h 10000"/>
                <a:gd name="connsiteX101" fmla="*/ 277 w 10703"/>
                <a:gd name="connsiteY101" fmla="*/ 2890 h 10000"/>
                <a:gd name="connsiteX102" fmla="*/ 266 w 10703"/>
                <a:gd name="connsiteY102" fmla="*/ 3177 h 10000"/>
                <a:gd name="connsiteX103" fmla="*/ 47 w 10703"/>
                <a:gd name="connsiteY103" fmla="*/ 3273 h 10000"/>
                <a:gd name="connsiteX104" fmla="*/ 0 w 10703"/>
                <a:gd name="connsiteY104" fmla="*/ 3414 h 10000"/>
                <a:gd name="connsiteX105" fmla="*/ 40 w 10703"/>
                <a:gd name="connsiteY105" fmla="*/ 3512 h 10000"/>
                <a:gd name="connsiteX106" fmla="*/ 201 w 10703"/>
                <a:gd name="connsiteY106" fmla="*/ 3494 h 10000"/>
                <a:gd name="connsiteX107" fmla="*/ 178 w 10703"/>
                <a:gd name="connsiteY107" fmla="*/ 3760 h 10000"/>
                <a:gd name="connsiteX108" fmla="*/ 730 w 10703"/>
                <a:gd name="connsiteY108" fmla="*/ 3871 h 10000"/>
                <a:gd name="connsiteX109" fmla="*/ 703 w 10703"/>
                <a:gd name="connsiteY109" fmla="*/ 4102 h 10000"/>
                <a:gd name="connsiteX110" fmla="*/ 1045 w 10703"/>
                <a:gd name="connsiteY110" fmla="*/ 4144 h 10000"/>
                <a:gd name="connsiteX111" fmla="*/ 1233 w 10703"/>
                <a:gd name="connsiteY111" fmla="*/ 4043 h 10000"/>
                <a:gd name="connsiteX112" fmla="*/ 1396 w 10703"/>
                <a:gd name="connsiteY112" fmla="*/ 4088 h 10000"/>
                <a:gd name="connsiteX113" fmla="*/ 1437 w 10703"/>
                <a:gd name="connsiteY113" fmla="*/ 4242 h 10000"/>
                <a:gd name="connsiteX114" fmla="*/ 1654 w 10703"/>
                <a:gd name="connsiteY114" fmla="*/ 4191 h 10000"/>
                <a:gd name="connsiteX115" fmla="*/ 1727 w 10703"/>
                <a:gd name="connsiteY115" fmla="*/ 4363 h 10000"/>
                <a:gd name="connsiteX116" fmla="*/ 1874 w 10703"/>
                <a:gd name="connsiteY116" fmla="*/ 4422 h 10000"/>
                <a:gd name="connsiteX117" fmla="*/ 1896 w 10703"/>
                <a:gd name="connsiteY117" fmla="*/ 4641 h 10000"/>
                <a:gd name="connsiteX118" fmla="*/ 2162 w 10703"/>
                <a:gd name="connsiteY118" fmla="*/ 4610 h 10000"/>
                <a:gd name="connsiteX119" fmla="*/ 2238 w 10703"/>
                <a:gd name="connsiteY119" fmla="*/ 4747 h 10000"/>
                <a:gd name="connsiteX120" fmla="*/ 2211 w 10703"/>
                <a:gd name="connsiteY120" fmla="*/ 4961 h 10000"/>
                <a:gd name="connsiteX121" fmla="*/ 2045 w 10703"/>
                <a:gd name="connsiteY121" fmla="*/ 4966 h 10000"/>
                <a:gd name="connsiteX122" fmla="*/ 1882 w 10703"/>
                <a:gd name="connsiteY122" fmla="*/ 5255 h 10000"/>
                <a:gd name="connsiteX123" fmla="*/ 2124 w 10703"/>
                <a:gd name="connsiteY123" fmla="*/ 5357 h 10000"/>
                <a:gd name="connsiteX124" fmla="*/ 2200 w 10703"/>
                <a:gd name="connsiteY124" fmla="*/ 5494 h 10000"/>
                <a:gd name="connsiteX125" fmla="*/ 2363 w 10703"/>
                <a:gd name="connsiteY125" fmla="*/ 5222 h 10000"/>
                <a:gd name="connsiteX126" fmla="*/ 2646 w 10703"/>
                <a:gd name="connsiteY126" fmla="*/ 5208 h 10000"/>
                <a:gd name="connsiteX127" fmla="*/ 2855 w 10703"/>
                <a:gd name="connsiteY127" fmla="*/ 5340 h 10000"/>
                <a:gd name="connsiteX128" fmla="*/ 2733 w 10703"/>
                <a:gd name="connsiteY128" fmla="*/ 5466 h 10000"/>
                <a:gd name="connsiteX129" fmla="*/ 2896 w 10703"/>
                <a:gd name="connsiteY129" fmla="*/ 5542 h 10000"/>
                <a:gd name="connsiteX130" fmla="*/ 2882 w 10703"/>
                <a:gd name="connsiteY130" fmla="*/ 5809 h 10000"/>
                <a:gd name="connsiteX131" fmla="*/ 3102 w 10703"/>
                <a:gd name="connsiteY131" fmla="*/ 5755 h 10000"/>
                <a:gd name="connsiteX132" fmla="*/ 3295 w 10703"/>
                <a:gd name="connsiteY132" fmla="*/ 5884 h 10000"/>
                <a:gd name="connsiteX133" fmla="*/ 3494 w 10703"/>
                <a:gd name="connsiteY133" fmla="*/ 5898 h 10000"/>
                <a:gd name="connsiteX134" fmla="*/ 3382 w 10703"/>
                <a:gd name="connsiteY134" fmla="*/ 6143 h 10000"/>
                <a:gd name="connsiteX135" fmla="*/ 3355 w 10703"/>
                <a:gd name="connsiteY135" fmla="*/ 6392 h 10000"/>
                <a:gd name="connsiteX136" fmla="*/ 3708 w 10703"/>
                <a:gd name="connsiteY136" fmla="*/ 6314 h 10000"/>
                <a:gd name="connsiteX137" fmla="*/ 3752 w 10703"/>
                <a:gd name="connsiteY137" fmla="*/ 6451 h 10000"/>
                <a:gd name="connsiteX138" fmla="*/ 4021 w 10703"/>
                <a:gd name="connsiteY138" fmla="*/ 6398 h 10000"/>
                <a:gd name="connsiteX139" fmla="*/ 4149 w 10703"/>
                <a:gd name="connsiteY139" fmla="*/ 6541 h 10000"/>
                <a:gd name="connsiteX140" fmla="*/ 4026 w 10703"/>
                <a:gd name="connsiteY140" fmla="*/ 6684 h 10000"/>
                <a:gd name="connsiteX141" fmla="*/ 4306 w 10703"/>
                <a:gd name="connsiteY141" fmla="*/ 6752 h 10000"/>
                <a:gd name="connsiteX142" fmla="*/ 4382 w 10703"/>
                <a:gd name="connsiteY142" fmla="*/ 6957 h 10000"/>
                <a:gd name="connsiteX143" fmla="*/ 4064 w 10703"/>
                <a:gd name="connsiteY143" fmla="*/ 6923 h 10000"/>
                <a:gd name="connsiteX144" fmla="*/ 3907 w 10703"/>
                <a:gd name="connsiteY144" fmla="*/ 7100 h 10000"/>
                <a:gd name="connsiteX145" fmla="*/ 4089 w 10703"/>
                <a:gd name="connsiteY145" fmla="*/ 7142 h 10000"/>
                <a:gd name="connsiteX146" fmla="*/ 4116 w 10703"/>
                <a:gd name="connsiteY146" fmla="*/ 7280 h 10000"/>
                <a:gd name="connsiteX147" fmla="*/ 4439 w 10703"/>
                <a:gd name="connsiteY147" fmla="*/ 7195 h 10000"/>
                <a:gd name="connsiteX148" fmla="*/ 4594 w 10703"/>
                <a:gd name="connsiteY148" fmla="*/ 7456 h 10000"/>
                <a:gd name="connsiteX149" fmla="*/ 4651 w 10703"/>
                <a:gd name="connsiteY149" fmla="*/ 7698 h 10000"/>
                <a:gd name="connsiteX150" fmla="*/ 4888 w 10703"/>
                <a:gd name="connsiteY150" fmla="*/ 7642 h 10000"/>
                <a:gd name="connsiteX151" fmla="*/ 4831 w 10703"/>
                <a:gd name="connsiteY151" fmla="*/ 7841 h 10000"/>
                <a:gd name="connsiteX152" fmla="*/ 4912 w 10703"/>
                <a:gd name="connsiteY152" fmla="*/ 8304 h 10000"/>
                <a:gd name="connsiteX153" fmla="*/ 5026 w 10703"/>
                <a:gd name="connsiteY153" fmla="*/ 8377 h 10000"/>
                <a:gd name="connsiteX154" fmla="*/ 5143 w 10703"/>
                <a:gd name="connsiteY154" fmla="*/ 8453 h 10000"/>
                <a:gd name="connsiteX155" fmla="*/ 5246 w 10703"/>
                <a:gd name="connsiteY155" fmla="*/ 8815 h 10000"/>
                <a:gd name="connsiteX156" fmla="*/ 5426 w 10703"/>
                <a:gd name="connsiteY156" fmla="*/ 8961 h 10000"/>
                <a:gd name="connsiteX157" fmla="*/ 5730 w 10703"/>
                <a:gd name="connsiteY157" fmla="*/ 8972 h 10000"/>
                <a:gd name="connsiteX158" fmla="*/ 5717 w 10703"/>
                <a:gd name="connsiteY158" fmla="*/ 9315 h 10000"/>
                <a:gd name="connsiteX159" fmla="*/ 5991 w 10703"/>
                <a:gd name="connsiteY159" fmla="*/ 9239 h 10000"/>
                <a:gd name="connsiteX160" fmla="*/ 5939 w 10703"/>
                <a:gd name="connsiteY160" fmla="*/ 8810 h 10000"/>
                <a:gd name="connsiteX161" fmla="*/ 6094 w 10703"/>
                <a:gd name="connsiteY161" fmla="*/ 8714 h 10000"/>
                <a:gd name="connsiteX162" fmla="*/ 6342 w 10703"/>
                <a:gd name="connsiteY162" fmla="*/ 8911 h 10000"/>
                <a:gd name="connsiteX163" fmla="*/ 6559 w 10703"/>
                <a:gd name="connsiteY163" fmla="*/ 9020 h 10000"/>
                <a:gd name="connsiteX164" fmla="*/ 6755 w 10703"/>
                <a:gd name="connsiteY164" fmla="*/ 9217 h 10000"/>
                <a:gd name="connsiteX165" fmla="*/ 6934 w 10703"/>
                <a:gd name="connsiteY165" fmla="*/ 9427 h 10000"/>
                <a:gd name="connsiteX166" fmla="*/ 7306 w 10703"/>
                <a:gd name="connsiteY166" fmla="*/ 9556 h 10000"/>
                <a:gd name="connsiteX167" fmla="*/ 7695 w 10703"/>
                <a:gd name="connsiteY167" fmla="*/ 9756 h 10000"/>
                <a:gd name="connsiteX168" fmla="*/ 7891 w 10703"/>
                <a:gd name="connsiteY168" fmla="*/ 10000 h 10000"/>
                <a:gd name="connsiteX169" fmla="*/ 8184 w 10703"/>
                <a:gd name="connsiteY169" fmla="*/ 9986 h 10000"/>
                <a:gd name="connsiteX170" fmla="*/ 8464 w 10703"/>
                <a:gd name="connsiteY170" fmla="*/ 9837 h 10000"/>
                <a:gd name="connsiteX171" fmla="*/ 8575 w 10703"/>
                <a:gd name="connsiteY171" fmla="*/ 9649 h 10000"/>
                <a:gd name="connsiteX172" fmla="*/ 8722 w 10703"/>
                <a:gd name="connsiteY172" fmla="*/ 9410 h 10000"/>
                <a:gd name="connsiteX173" fmla="*/ 9399 w 10703"/>
                <a:gd name="connsiteY173" fmla="*/ 9610 h 10000"/>
                <a:gd name="connsiteX174" fmla="*/ 9396 w 10703"/>
                <a:gd name="connsiteY174" fmla="*/ 9332 h 10000"/>
                <a:gd name="connsiteX175" fmla="*/ 9535 w 10703"/>
                <a:gd name="connsiteY175" fmla="*/ 9222 h 10000"/>
                <a:gd name="connsiteX176" fmla="*/ 9535 w 10703"/>
                <a:gd name="connsiteY176" fmla="*/ 8953 h 10000"/>
                <a:gd name="connsiteX177" fmla="*/ 9562 w 10703"/>
                <a:gd name="connsiteY177" fmla="*/ 8681 h 10000"/>
                <a:gd name="connsiteX178" fmla="*/ 9377 w 10703"/>
                <a:gd name="connsiteY178" fmla="*/ 8577 h 10000"/>
                <a:gd name="connsiteX179" fmla="*/ 9287 w 10703"/>
                <a:gd name="connsiteY179" fmla="*/ 8203 h 10000"/>
                <a:gd name="connsiteX180" fmla="*/ 9453 w 10703"/>
                <a:gd name="connsiteY180" fmla="*/ 7984 h 10000"/>
                <a:gd name="connsiteX181" fmla="*/ 10016 w 10703"/>
                <a:gd name="connsiteY181" fmla="*/ 7720 h 10000"/>
                <a:gd name="connsiteX182" fmla="*/ 10173 w 10703"/>
                <a:gd name="connsiteY182" fmla="*/ 7299 h 10000"/>
                <a:gd name="connsiteX183" fmla="*/ 10698 w 10703"/>
                <a:gd name="connsiteY183" fmla="*/ 7019 h 10000"/>
                <a:gd name="connsiteX184" fmla="*/ 10703 w 10703"/>
                <a:gd name="connsiteY184" fmla="*/ 6901 h 10000"/>
                <a:gd name="connsiteX185" fmla="*/ 10304 w 10703"/>
                <a:gd name="connsiteY185" fmla="*/ 6693 h 10000"/>
                <a:gd name="connsiteX186" fmla="*/ 10369 w 10703"/>
                <a:gd name="connsiteY186" fmla="*/ 6426 h 10000"/>
                <a:gd name="connsiteX187" fmla="*/ 10331 w 10703"/>
                <a:gd name="connsiteY187" fmla="*/ 6173 h 10000"/>
                <a:gd name="connsiteX188" fmla="*/ 10352 w 10703"/>
                <a:gd name="connsiteY188" fmla="*/ 5736 h 10000"/>
                <a:gd name="connsiteX189" fmla="*/ 10138 w 10703"/>
                <a:gd name="connsiteY189" fmla="*/ 5550 h 10000"/>
                <a:gd name="connsiteX190" fmla="*/ 9850 w 10703"/>
                <a:gd name="connsiteY190" fmla="*/ 5463 h 10000"/>
                <a:gd name="connsiteX191" fmla="*/ 9844 w 10703"/>
                <a:gd name="connsiteY191" fmla="*/ 5261 h 10000"/>
                <a:gd name="connsiteX192" fmla="*/ 9977 w 10703"/>
                <a:gd name="connsiteY192" fmla="*/ 5048 h 10000"/>
                <a:gd name="connsiteX193" fmla="*/ 9882 w 10703"/>
                <a:gd name="connsiteY193" fmla="*/ 4879 h 10000"/>
                <a:gd name="connsiteX194" fmla="*/ 10054 w 10703"/>
                <a:gd name="connsiteY194" fmla="*/ 4599 h 10000"/>
                <a:gd name="connsiteX195" fmla="*/ 10252 w 10703"/>
                <a:gd name="connsiteY195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1059 w 10703"/>
                <a:gd name="connsiteY98" fmla="*/ 2939 h 10000"/>
                <a:gd name="connsiteX99" fmla="*/ 690 w 10703"/>
                <a:gd name="connsiteY99" fmla="*/ 2897 h 10000"/>
                <a:gd name="connsiteX100" fmla="*/ 277 w 10703"/>
                <a:gd name="connsiteY100" fmla="*/ 2890 h 10000"/>
                <a:gd name="connsiteX101" fmla="*/ 266 w 10703"/>
                <a:gd name="connsiteY101" fmla="*/ 3177 h 10000"/>
                <a:gd name="connsiteX102" fmla="*/ 47 w 10703"/>
                <a:gd name="connsiteY102" fmla="*/ 3273 h 10000"/>
                <a:gd name="connsiteX103" fmla="*/ 0 w 10703"/>
                <a:gd name="connsiteY103" fmla="*/ 3414 h 10000"/>
                <a:gd name="connsiteX104" fmla="*/ 40 w 10703"/>
                <a:gd name="connsiteY104" fmla="*/ 3512 h 10000"/>
                <a:gd name="connsiteX105" fmla="*/ 201 w 10703"/>
                <a:gd name="connsiteY105" fmla="*/ 3494 h 10000"/>
                <a:gd name="connsiteX106" fmla="*/ 178 w 10703"/>
                <a:gd name="connsiteY106" fmla="*/ 3760 h 10000"/>
                <a:gd name="connsiteX107" fmla="*/ 730 w 10703"/>
                <a:gd name="connsiteY107" fmla="*/ 3871 h 10000"/>
                <a:gd name="connsiteX108" fmla="*/ 703 w 10703"/>
                <a:gd name="connsiteY108" fmla="*/ 4102 h 10000"/>
                <a:gd name="connsiteX109" fmla="*/ 1045 w 10703"/>
                <a:gd name="connsiteY109" fmla="*/ 4144 h 10000"/>
                <a:gd name="connsiteX110" fmla="*/ 1233 w 10703"/>
                <a:gd name="connsiteY110" fmla="*/ 4043 h 10000"/>
                <a:gd name="connsiteX111" fmla="*/ 1396 w 10703"/>
                <a:gd name="connsiteY111" fmla="*/ 4088 h 10000"/>
                <a:gd name="connsiteX112" fmla="*/ 1437 w 10703"/>
                <a:gd name="connsiteY112" fmla="*/ 4242 h 10000"/>
                <a:gd name="connsiteX113" fmla="*/ 1654 w 10703"/>
                <a:gd name="connsiteY113" fmla="*/ 4191 h 10000"/>
                <a:gd name="connsiteX114" fmla="*/ 1727 w 10703"/>
                <a:gd name="connsiteY114" fmla="*/ 4363 h 10000"/>
                <a:gd name="connsiteX115" fmla="*/ 1874 w 10703"/>
                <a:gd name="connsiteY115" fmla="*/ 4422 h 10000"/>
                <a:gd name="connsiteX116" fmla="*/ 1896 w 10703"/>
                <a:gd name="connsiteY116" fmla="*/ 4641 h 10000"/>
                <a:gd name="connsiteX117" fmla="*/ 2162 w 10703"/>
                <a:gd name="connsiteY117" fmla="*/ 4610 h 10000"/>
                <a:gd name="connsiteX118" fmla="*/ 2238 w 10703"/>
                <a:gd name="connsiteY118" fmla="*/ 4747 h 10000"/>
                <a:gd name="connsiteX119" fmla="*/ 2211 w 10703"/>
                <a:gd name="connsiteY119" fmla="*/ 4961 h 10000"/>
                <a:gd name="connsiteX120" fmla="*/ 2045 w 10703"/>
                <a:gd name="connsiteY120" fmla="*/ 4966 h 10000"/>
                <a:gd name="connsiteX121" fmla="*/ 1882 w 10703"/>
                <a:gd name="connsiteY121" fmla="*/ 5255 h 10000"/>
                <a:gd name="connsiteX122" fmla="*/ 2124 w 10703"/>
                <a:gd name="connsiteY122" fmla="*/ 5357 h 10000"/>
                <a:gd name="connsiteX123" fmla="*/ 2200 w 10703"/>
                <a:gd name="connsiteY123" fmla="*/ 5494 h 10000"/>
                <a:gd name="connsiteX124" fmla="*/ 2363 w 10703"/>
                <a:gd name="connsiteY124" fmla="*/ 5222 h 10000"/>
                <a:gd name="connsiteX125" fmla="*/ 2646 w 10703"/>
                <a:gd name="connsiteY125" fmla="*/ 5208 h 10000"/>
                <a:gd name="connsiteX126" fmla="*/ 2855 w 10703"/>
                <a:gd name="connsiteY126" fmla="*/ 5340 h 10000"/>
                <a:gd name="connsiteX127" fmla="*/ 2733 w 10703"/>
                <a:gd name="connsiteY127" fmla="*/ 5466 h 10000"/>
                <a:gd name="connsiteX128" fmla="*/ 2896 w 10703"/>
                <a:gd name="connsiteY128" fmla="*/ 5542 h 10000"/>
                <a:gd name="connsiteX129" fmla="*/ 2882 w 10703"/>
                <a:gd name="connsiteY129" fmla="*/ 5809 h 10000"/>
                <a:gd name="connsiteX130" fmla="*/ 3102 w 10703"/>
                <a:gd name="connsiteY130" fmla="*/ 5755 h 10000"/>
                <a:gd name="connsiteX131" fmla="*/ 3295 w 10703"/>
                <a:gd name="connsiteY131" fmla="*/ 5884 h 10000"/>
                <a:gd name="connsiteX132" fmla="*/ 3494 w 10703"/>
                <a:gd name="connsiteY132" fmla="*/ 5898 h 10000"/>
                <a:gd name="connsiteX133" fmla="*/ 3382 w 10703"/>
                <a:gd name="connsiteY133" fmla="*/ 6143 h 10000"/>
                <a:gd name="connsiteX134" fmla="*/ 3355 w 10703"/>
                <a:gd name="connsiteY134" fmla="*/ 6392 h 10000"/>
                <a:gd name="connsiteX135" fmla="*/ 3708 w 10703"/>
                <a:gd name="connsiteY135" fmla="*/ 6314 h 10000"/>
                <a:gd name="connsiteX136" fmla="*/ 3752 w 10703"/>
                <a:gd name="connsiteY136" fmla="*/ 6451 h 10000"/>
                <a:gd name="connsiteX137" fmla="*/ 4021 w 10703"/>
                <a:gd name="connsiteY137" fmla="*/ 6398 h 10000"/>
                <a:gd name="connsiteX138" fmla="*/ 4149 w 10703"/>
                <a:gd name="connsiteY138" fmla="*/ 6541 h 10000"/>
                <a:gd name="connsiteX139" fmla="*/ 4026 w 10703"/>
                <a:gd name="connsiteY139" fmla="*/ 6684 h 10000"/>
                <a:gd name="connsiteX140" fmla="*/ 4306 w 10703"/>
                <a:gd name="connsiteY140" fmla="*/ 6752 h 10000"/>
                <a:gd name="connsiteX141" fmla="*/ 4382 w 10703"/>
                <a:gd name="connsiteY141" fmla="*/ 6957 h 10000"/>
                <a:gd name="connsiteX142" fmla="*/ 4064 w 10703"/>
                <a:gd name="connsiteY142" fmla="*/ 6923 h 10000"/>
                <a:gd name="connsiteX143" fmla="*/ 3907 w 10703"/>
                <a:gd name="connsiteY143" fmla="*/ 7100 h 10000"/>
                <a:gd name="connsiteX144" fmla="*/ 4089 w 10703"/>
                <a:gd name="connsiteY144" fmla="*/ 7142 h 10000"/>
                <a:gd name="connsiteX145" fmla="*/ 4116 w 10703"/>
                <a:gd name="connsiteY145" fmla="*/ 7280 h 10000"/>
                <a:gd name="connsiteX146" fmla="*/ 4439 w 10703"/>
                <a:gd name="connsiteY146" fmla="*/ 7195 h 10000"/>
                <a:gd name="connsiteX147" fmla="*/ 4594 w 10703"/>
                <a:gd name="connsiteY147" fmla="*/ 7456 h 10000"/>
                <a:gd name="connsiteX148" fmla="*/ 4651 w 10703"/>
                <a:gd name="connsiteY148" fmla="*/ 7698 h 10000"/>
                <a:gd name="connsiteX149" fmla="*/ 4888 w 10703"/>
                <a:gd name="connsiteY149" fmla="*/ 7642 h 10000"/>
                <a:gd name="connsiteX150" fmla="*/ 4831 w 10703"/>
                <a:gd name="connsiteY150" fmla="*/ 7841 h 10000"/>
                <a:gd name="connsiteX151" fmla="*/ 4912 w 10703"/>
                <a:gd name="connsiteY151" fmla="*/ 8304 h 10000"/>
                <a:gd name="connsiteX152" fmla="*/ 5026 w 10703"/>
                <a:gd name="connsiteY152" fmla="*/ 8377 h 10000"/>
                <a:gd name="connsiteX153" fmla="*/ 5143 w 10703"/>
                <a:gd name="connsiteY153" fmla="*/ 8453 h 10000"/>
                <a:gd name="connsiteX154" fmla="*/ 5246 w 10703"/>
                <a:gd name="connsiteY154" fmla="*/ 8815 h 10000"/>
                <a:gd name="connsiteX155" fmla="*/ 5426 w 10703"/>
                <a:gd name="connsiteY155" fmla="*/ 8961 h 10000"/>
                <a:gd name="connsiteX156" fmla="*/ 5730 w 10703"/>
                <a:gd name="connsiteY156" fmla="*/ 8972 h 10000"/>
                <a:gd name="connsiteX157" fmla="*/ 5717 w 10703"/>
                <a:gd name="connsiteY157" fmla="*/ 9315 h 10000"/>
                <a:gd name="connsiteX158" fmla="*/ 5991 w 10703"/>
                <a:gd name="connsiteY158" fmla="*/ 9239 h 10000"/>
                <a:gd name="connsiteX159" fmla="*/ 5939 w 10703"/>
                <a:gd name="connsiteY159" fmla="*/ 8810 h 10000"/>
                <a:gd name="connsiteX160" fmla="*/ 6094 w 10703"/>
                <a:gd name="connsiteY160" fmla="*/ 8714 h 10000"/>
                <a:gd name="connsiteX161" fmla="*/ 6342 w 10703"/>
                <a:gd name="connsiteY161" fmla="*/ 8911 h 10000"/>
                <a:gd name="connsiteX162" fmla="*/ 6559 w 10703"/>
                <a:gd name="connsiteY162" fmla="*/ 9020 h 10000"/>
                <a:gd name="connsiteX163" fmla="*/ 6755 w 10703"/>
                <a:gd name="connsiteY163" fmla="*/ 9217 h 10000"/>
                <a:gd name="connsiteX164" fmla="*/ 6934 w 10703"/>
                <a:gd name="connsiteY164" fmla="*/ 9427 h 10000"/>
                <a:gd name="connsiteX165" fmla="*/ 7306 w 10703"/>
                <a:gd name="connsiteY165" fmla="*/ 9556 h 10000"/>
                <a:gd name="connsiteX166" fmla="*/ 7695 w 10703"/>
                <a:gd name="connsiteY166" fmla="*/ 9756 h 10000"/>
                <a:gd name="connsiteX167" fmla="*/ 7891 w 10703"/>
                <a:gd name="connsiteY167" fmla="*/ 10000 h 10000"/>
                <a:gd name="connsiteX168" fmla="*/ 8184 w 10703"/>
                <a:gd name="connsiteY168" fmla="*/ 9986 h 10000"/>
                <a:gd name="connsiteX169" fmla="*/ 8464 w 10703"/>
                <a:gd name="connsiteY169" fmla="*/ 9837 h 10000"/>
                <a:gd name="connsiteX170" fmla="*/ 8575 w 10703"/>
                <a:gd name="connsiteY170" fmla="*/ 9649 h 10000"/>
                <a:gd name="connsiteX171" fmla="*/ 8722 w 10703"/>
                <a:gd name="connsiteY171" fmla="*/ 9410 h 10000"/>
                <a:gd name="connsiteX172" fmla="*/ 9399 w 10703"/>
                <a:gd name="connsiteY172" fmla="*/ 9610 h 10000"/>
                <a:gd name="connsiteX173" fmla="*/ 9396 w 10703"/>
                <a:gd name="connsiteY173" fmla="*/ 9332 h 10000"/>
                <a:gd name="connsiteX174" fmla="*/ 9535 w 10703"/>
                <a:gd name="connsiteY174" fmla="*/ 9222 h 10000"/>
                <a:gd name="connsiteX175" fmla="*/ 9535 w 10703"/>
                <a:gd name="connsiteY175" fmla="*/ 8953 h 10000"/>
                <a:gd name="connsiteX176" fmla="*/ 9562 w 10703"/>
                <a:gd name="connsiteY176" fmla="*/ 8681 h 10000"/>
                <a:gd name="connsiteX177" fmla="*/ 9377 w 10703"/>
                <a:gd name="connsiteY177" fmla="*/ 8577 h 10000"/>
                <a:gd name="connsiteX178" fmla="*/ 9287 w 10703"/>
                <a:gd name="connsiteY178" fmla="*/ 8203 h 10000"/>
                <a:gd name="connsiteX179" fmla="*/ 9453 w 10703"/>
                <a:gd name="connsiteY179" fmla="*/ 7984 h 10000"/>
                <a:gd name="connsiteX180" fmla="*/ 10016 w 10703"/>
                <a:gd name="connsiteY180" fmla="*/ 7720 h 10000"/>
                <a:gd name="connsiteX181" fmla="*/ 10173 w 10703"/>
                <a:gd name="connsiteY181" fmla="*/ 7299 h 10000"/>
                <a:gd name="connsiteX182" fmla="*/ 10698 w 10703"/>
                <a:gd name="connsiteY182" fmla="*/ 7019 h 10000"/>
                <a:gd name="connsiteX183" fmla="*/ 10703 w 10703"/>
                <a:gd name="connsiteY183" fmla="*/ 6901 h 10000"/>
                <a:gd name="connsiteX184" fmla="*/ 10304 w 10703"/>
                <a:gd name="connsiteY184" fmla="*/ 6693 h 10000"/>
                <a:gd name="connsiteX185" fmla="*/ 10369 w 10703"/>
                <a:gd name="connsiteY185" fmla="*/ 6426 h 10000"/>
                <a:gd name="connsiteX186" fmla="*/ 10331 w 10703"/>
                <a:gd name="connsiteY186" fmla="*/ 6173 h 10000"/>
                <a:gd name="connsiteX187" fmla="*/ 10352 w 10703"/>
                <a:gd name="connsiteY187" fmla="*/ 5736 h 10000"/>
                <a:gd name="connsiteX188" fmla="*/ 10138 w 10703"/>
                <a:gd name="connsiteY188" fmla="*/ 5550 h 10000"/>
                <a:gd name="connsiteX189" fmla="*/ 9850 w 10703"/>
                <a:gd name="connsiteY189" fmla="*/ 5463 h 10000"/>
                <a:gd name="connsiteX190" fmla="*/ 9844 w 10703"/>
                <a:gd name="connsiteY190" fmla="*/ 5261 h 10000"/>
                <a:gd name="connsiteX191" fmla="*/ 9977 w 10703"/>
                <a:gd name="connsiteY191" fmla="*/ 5048 h 10000"/>
                <a:gd name="connsiteX192" fmla="*/ 9882 w 10703"/>
                <a:gd name="connsiteY192" fmla="*/ 4879 h 10000"/>
                <a:gd name="connsiteX193" fmla="*/ 10054 w 10703"/>
                <a:gd name="connsiteY193" fmla="*/ 4599 h 10000"/>
                <a:gd name="connsiteX194" fmla="*/ 10252 w 10703"/>
                <a:gd name="connsiteY194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690 w 10703"/>
                <a:gd name="connsiteY98" fmla="*/ 2897 h 10000"/>
                <a:gd name="connsiteX99" fmla="*/ 277 w 10703"/>
                <a:gd name="connsiteY99" fmla="*/ 2890 h 10000"/>
                <a:gd name="connsiteX100" fmla="*/ 266 w 10703"/>
                <a:gd name="connsiteY100" fmla="*/ 3177 h 10000"/>
                <a:gd name="connsiteX101" fmla="*/ 47 w 10703"/>
                <a:gd name="connsiteY101" fmla="*/ 3273 h 10000"/>
                <a:gd name="connsiteX102" fmla="*/ 0 w 10703"/>
                <a:gd name="connsiteY102" fmla="*/ 3414 h 10000"/>
                <a:gd name="connsiteX103" fmla="*/ 40 w 10703"/>
                <a:gd name="connsiteY103" fmla="*/ 3512 h 10000"/>
                <a:gd name="connsiteX104" fmla="*/ 201 w 10703"/>
                <a:gd name="connsiteY104" fmla="*/ 3494 h 10000"/>
                <a:gd name="connsiteX105" fmla="*/ 178 w 10703"/>
                <a:gd name="connsiteY105" fmla="*/ 3760 h 10000"/>
                <a:gd name="connsiteX106" fmla="*/ 730 w 10703"/>
                <a:gd name="connsiteY106" fmla="*/ 3871 h 10000"/>
                <a:gd name="connsiteX107" fmla="*/ 703 w 10703"/>
                <a:gd name="connsiteY107" fmla="*/ 4102 h 10000"/>
                <a:gd name="connsiteX108" fmla="*/ 1045 w 10703"/>
                <a:gd name="connsiteY108" fmla="*/ 4144 h 10000"/>
                <a:gd name="connsiteX109" fmla="*/ 1233 w 10703"/>
                <a:gd name="connsiteY109" fmla="*/ 4043 h 10000"/>
                <a:gd name="connsiteX110" fmla="*/ 1396 w 10703"/>
                <a:gd name="connsiteY110" fmla="*/ 4088 h 10000"/>
                <a:gd name="connsiteX111" fmla="*/ 1437 w 10703"/>
                <a:gd name="connsiteY111" fmla="*/ 4242 h 10000"/>
                <a:gd name="connsiteX112" fmla="*/ 1654 w 10703"/>
                <a:gd name="connsiteY112" fmla="*/ 4191 h 10000"/>
                <a:gd name="connsiteX113" fmla="*/ 1727 w 10703"/>
                <a:gd name="connsiteY113" fmla="*/ 4363 h 10000"/>
                <a:gd name="connsiteX114" fmla="*/ 1874 w 10703"/>
                <a:gd name="connsiteY114" fmla="*/ 4422 h 10000"/>
                <a:gd name="connsiteX115" fmla="*/ 1896 w 10703"/>
                <a:gd name="connsiteY115" fmla="*/ 4641 h 10000"/>
                <a:gd name="connsiteX116" fmla="*/ 2162 w 10703"/>
                <a:gd name="connsiteY116" fmla="*/ 4610 h 10000"/>
                <a:gd name="connsiteX117" fmla="*/ 2238 w 10703"/>
                <a:gd name="connsiteY117" fmla="*/ 4747 h 10000"/>
                <a:gd name="connsiteX118" fmla="*/ 2211 w 10703"/>
                <a:gd name="connsiteY118" fmla="*/ 4961 h 10000"/>
                <a:gd name="connsiteX119" fmla="*/ 2045 w 10703"/>
                <a:gd name="connsiteY119" fmla="*/ 4966 h 10000"/>
                <a:gd name="connsiteX120" fmla="*/ 1882 w 10703"/>
                <a:gd name="connsiteY120" fmla="*/ 5255 h 10000"/>
                <a:gd name="connsiteX121" fmla="*/ 2124 w 10703"/>
                <a:gd name="connsiteY121" fmla="*/ 5357 h 10000"/>
                <a:gd name="connsiteX122" fmla="*/ 2200 w 10703"/>
                <a:gd name="connsiteY122" fmla="*/ 5494 h 10000"/>
                <a:gd name="connsiteX123" fmla="*/ 2363 w 10703"/>
                <a:gd name="connsiteY123" fmla="*/ 5222 h 10000"/>
                <a:gd name="connsiteX124" fmla="*/ 2646 w 10703"/>
                <a:gd name="connsiteY124" fmla="*/ 5208 h 10000"/>
                <a:gd name="connsiteX125" fmla="*/ 2855 w 10703"/>
                <a:gd name="connsiteY125" fmla="*/ 5340 h 10000"/>
                <a:gd name="connsiteX126" fmla="*/ 2733 w 10703"/>
                <a:gd name="connsiteY126" fmla="*/ 5466 h 10000"/>
                <a:gd name="connsiteX127" fmla="*/ 2896 w 10703"/>
                <a:gd name="connsiteY127" fmla="*/ 5542 h 10000"/>
                <a:gd name="connsiteX128" fmla="*/ 2882 w 10703"/>
                <a:gd name="connsiteY128" fmla="*/ 5809 h 10000"/>
                <a:gd name="connsiteX129" fmla="*/ 3102 w 10703"/>
                <a:gd name="connsiteY129" fmla="*/ 5755 h 10000"/>
                <a:gd name="connsiteX130" fmla="*/ 3295 w 10703"/>
                <a:gd name="connsiteY130" fmla="*/ 5884 h 10000"/>
                <a:gd name="connsiteX131" fmla="*/ 3494 w 10703"/>
                <a:gd name="connsiteY131" fmla="*/ 5898 h 10000"/>
                <a:gd name="connsiteX132" fmla="*/ 3382 w 10703"/>
                <a:gd name="connsiteY132" fmla="*/ 6143 h 10000"/>
                <a:gd name="connsiteX133" fmla="*/ 3355 w 10703"/>
                <a:gd name="connsiteY133" fmla="*/ 6392 h 10000"/>
                <a:gd name="connsiteX134" fmla="*/ 3708 w 10703"/>
                <a:gd name="connsiteY134" fmla="*/ 6314 h 10000"/>
                <a:gd name="connsiteX135" fmla="*/ 3752 w 10703"/>
                <a:gd name="connsiteY135" fmla="*/ 6451 h 10000"/>
                <a:gd name="connsiteX136" fmla="*/ 4021 w 10703"/>
                <a:gd name="connsiteY136" fmla="*/ 6398 h 10000"/>
                <a:gd name="connsiteX137" fmla="*/ 4149 w 10703"/>
                <a:gd name="connsiteY137" fmla="*/ 6541 h 10000"/>
                <a:gd name="connsiteX138" fmla="*/ 4026 w 10703"/>
                <a:gd name="connsiteY138" fmla="*/ 6684 h 10000"/>
                <a:gd name="connsiteX139" fmla="*/ 4306 w 10703"/>
                <a:gd name="connsiteY139" fmla="*/ 6752 h 10000"/>
                <a:gd name="connsiteX140" fmla="*/ 4382 w 10703"/>
                <a:gd name="connsiteY140" fmla="*/ 6957 h 10000"/>
                <a:gd name="connsiteX141" fmla="*/ 4064 w 10703"/>
                <a:gd name="connsiteY141" fmla="*/ 6923 h 10000"/>
                <a:gd name="connsiteX142" fmla="*/ 3907 w 10703"/>
                <a:gd name="connsiteY142" fmla="*/ 7100 h 10000"/>
                <a:gd name="connsiteX143" fmla="*/ 4089 w 10703"/>
                <a:gd name="connsiteY143" fmla="*/ 7142 h 10000"/>
                <a:gd name="connsiteX144" fmla="*/ 4116 w 10703"/>
                <a:gd name="connsiteY144" fmla="*/ 7280 h 10000"/>
                <a:gd name="connsiteX145" fmla="*/ 4439 w 10703"/>
                <a:gd name="connsiteY145" fmla="*/ 7195 h 10000"/>
                <a:gd name="connsiteX146" fmla="*/ 4594 w 10703"/>
                <a:gd name="connsiteY146" fmla="*/ 7456 h 10000"/>
                <a:gd name="connsiteX147" fmla="*/ 4651 w 10703"/>
                <a:gd name="connsiteY147" fmla="*/ 7698 h 10000"/>
                <a:gd name="connsiteX148" fmla="*/ 4888 w 10703"/>
                <a:gd name="connsiteY148" fmla="*/ 7642 h 10000"/>
                <a:gd name="connsiteX149" fmla="*/ 4831 w 10703"/>
                <a:gd name="connsiteY149" fmla="*/ 7841 h 10000"/>
                <a:gd name="connsiteX150" fmla="*/ 4912 w 10703"/>
                <a:gd name="connsiteY150" fmla="*/ 8304 h 10000"/>
                <a:gd name="connsiteX151" fmla="*/ 5026 w 10703"/>
                <a:gd name="connsiteY151" fmla="*/ 8377 h 10000"/>
                <a:gd name="connsiteX152" fmla="*/ 5143 w 10703"/>
                <a:gd name="connsiteY152" fmla="*/ 8453 h 10000"/>
                <a:gd name="connsiteX153" fmla="*/ 5246 w 10703"/>
                <a:gd name="connsiteY153" fmla="*/ 8815 h 10000"/>
                <a:gd name="connsiteX154" fmla="*/ 5426 w 10703"/>
                <a:gd name="connsiteY154" fmla="*/ 8961 h 10000"/>
                <a:gd name="connsiteX155" fmla="*/ 5730 w 10703"/>
                <a:gd name="connsiteY155" fmla="*/ 8972 h 10000"/>
                <a:gd name="connsiteX156" fmla="*/ 5717 w 10703"/>
                <a:gd name="connsiteY156" fmla="*/ 9315 h 10000"/>
                <a:gd name="connsiteX157" fmla="*/ 5991 w 10703"/>
                <a:gd name="connsiteY157" fmla="*/ 9239 h 10000"/>
                <a:gd name="connsiteX158" fmla="*/ 5939 w 10703"/>
                <a:gd name="connsiteY158" fmla="*/ 8810 h 10000"/>
                <a:gd name="connsiteX159" fmla="*/ 6094 w 10703"/>
                <a:gd name="connsiteY159" fmla="*/ 8714 h 10000"/>
                <a:gd name="connsiteX160" fmla="*/ 6342 w 10703"/>
                <a:gd name="connsiteY160" fmla="*/ 8911 h 10000"/>
                <a:gd name="connsiteX161" fmla="*/ 6559 w 10703"/>
                <a:gd name="connsiteY161" fmla="*/ 9020 h 10000"/>
                <a:gd name="connsiteX162" fmla="*/ 6755 w 10703"/>
                <a:gd name="connsiteY162" fmla="*/ 9217 h 10000"/>
                <a:gd name="connsiteX163" fmla="*/ 6934 w 10703"/>
                <a:gd name="connsiteY163" fmla="*/ 9427 h 10000"/>
                <a:gd name="connsiteX164" fmla="*/ 7306 w 10703"/>
                <a:gd name="connsiteY164" fmla="*/ 9556 h 10000"/>
                <a:gd name="connsiteX165" fmla="*/ 7695 w 10703"/>
                <a:gd name="connsiteY165" fmla="*/ 9756 h 10000"/>
                <a:gd name="connsiteX166" fmla="*/ 7891 w 10703"/>
                <a:gd name="connsiteY166" fmla="*/ 10000 h 10000"/>
                <a:gd name="connsiteX167" fmla="*/ 8184 w 10703"/>
                <a:gd name="connsiteY167" fmla="*/ 9986 h 10000"/>
                <a:gd name="connsiteX168" fmla="*/ 8464 w 10703"/>
                <a:gd name="connsiteY168" fmla="*/ 9837 h 10000"/>
                <a:gd name="connsiteX169" fmla="*/ 8575 w 10703"/>
                <a:gd name="connsiteY169" fmla="*/ 9649 h 10000"/>
                <a:gd name="connsiteX170" fmla="*/ 8722 w 10703"/>
                <a:gd name="connsiteY170" fmla="*/ 9410 h 10000"/>
                <a:gd name="connsiteX171" fmla="*/ 9399 w 10703"/>
                <a:gd name="connsiteY171" fmla="*/ 9610 h 10000"/>
                <a:gd name="connsiteX172" fmla="*/ 9396 w 10703"/>
                <a:gd name="connsiteY172" fmla="*/ 9332 h 10000"/>
                <a:gd name="connsiteX173" fmla="*/ 9535 w 10703"/>
                <a:gd name="connsiteY173" fmla="*/ 9222 h 10000"/>
                <a:gd name="connsiteX174" fmla="*/ 9535 w 10703"/>
                <a:gd name="connsiteY174" fmla="*/ 8953 h 10000"/>
                <a:gd name="connsiteX175" fmla="*/ 9562 w 10703"/>
                <a:gd name="connsiteY175" fmla="*/ 8681 h 10000"/>
                <a:gd name="connsiteX176" fmla="*/ 9377 w 10703"/>
                <a:gd name="connsiteY176" fmla="*/ 8577 h 10000"/>
                <a:gd name="connsiteX177" fmla="*/ 9287 w 10703"/>
                <a:gd name="connsiteY177" fmla="*/ 8203 h 10000"/>
                <a:gd name="connsiteX178" fmla="*/ 9453 w 10703"/>
                <a:gd name="connsiteY178" fmla="*/ 7984 h 10000"/>
                <a:gd name="connsiteX179" fmla="*/ 10016 w 10703"/>
                <a:gd name="connsiteY179" fmla="*/ 7720 h 10000"/>
                <a:gd name="connsiteX180" fmla="*/ 10173 w 10703"/>
                <a:gd name="connsiteY180" fmla="*/ 7299 h 10000"/>
                <a:gd name="connsiteX181" fmla="*/ 10698 w 10703"/>
                <a:gd name="connsiteY181" fmla="*/ 7019 h 10000"/>
                <a:gd name="connsiteX182" fmla="*/ 10703 w 10703"/>
                <a:gd name="connsiteY182" fmla="*/ 6901 h 10000"/>
                <a:gd name="connsiteX183" fmla="*/ 10304 w 10703"/>
                <a:gd name="connsiteY183" fmla="*/ 6693 h 10000"/>
                <a:gd name="connsiteX184" fmla="*/ 10369 w 10703"/>
                <a:gd name="connsiteY184" fmla="*/ 6426 h 10000"/>
                <a:gd name="connsiteX185" fmla="*/ 10331 w 10703"/>
                <a:gd name="connsiteY185" fmla="*/ 6173 h 10000"/>
                <a:gd name="connsiteX186" fmla="*/ 10352 w 10703"/>
                <a:gd name="connsiteY186" fmla="*/ 5736 h 10000"/>
                <a:gd name="connsiteX187" fmla="*/ 10138 w 10703"/>
                <a:gd name="connsiteY187" fmla="*/ 5550 h 10000"/>
                <a:gd name="connsiteX188" fmla="*/ 9850 w 10703"/>
                <a:gd name="connsiteY188" fmla="*/ 5463 h 10000"/>
                <a:gd name="connsiteX189" fmla="*/ 9844 w 10703"/>
                <a:gd name="connsiteY189" fmla="*/ 5261 h 10000"/>
                <a:gd name="connsiteX190" fmla="*/ 9977 w 10703"/>
                <a:gd name="connsiteY190" fmla="*/ 5048 h 10000"/>
                <a:gd name="connsiteX191" fmla="*/ 9882 w 10703"/>
                <a:gd name="connsiteY191" fmla="*/ 4879 h 10000"/>
                <a:gd name="connsiteX192" fmla="*/ 10054 w 10703"/>
                <a:gd name="connsiteY192" fmla="*/ 4599 h 10000"/>
                <a:gd name="connsiteX193" fmla="*/ 10252 w 10703"/>
                <a:gd name="connsiteY193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1229 w 10703"/>
                <a:gd name="connsiteY97" fmla="*/ 3202 h 10000"/>
                <a:gd name="connsiteX98" fmla="*/ 690 w 10703"/>
                <a:gd name="connsiteY98" fmla="*/ 2897 h 10000"/>
                <a:gd name="connsiteX99" fmla="*/ 277 w 10703"/>
                <a:gd name="connsiteY99" fmla="*/ 2890 h 10000"/>
                <a:gd name="connsiteX100" fmla="*/ 266 w 10703"/>
                <a:gd name="connsiteY100" fmla="*/ 3177 h 10000"/>
                <a:gd name="connsiteX101" fmla="*/ 47 w 10703"/>
                <a:gd name="connsiteY101" fmla="*/ 3273 h 10000"/>
                <a:gd name="connsiteX102" fmla="*/ 0 w 10703"/>
                <a:gd name="connsiteY102" fmla="*/ 3414 h 10000"/>
                <a:gd name="connsiteX103" fmla="*/ 40 w 10703"/>
                <a:gd name="connsiteY103" fmla="*/ 3512 h 10000"/>
                <a:gd name="connsiteX104" fmla="*/ 201 w 10703"/>
                <a:gd name="connsiteY104" fmla="*/ 3494 h 10000"/>
                <a:gd name="connsiteX105" fmla="*/ 178 w 10703"/>
                <a:gd name="connsiteY105" fmla="*/ 3760 h 10000"/>
                <a:gd name="connsiteX106" fmla="*/ 730 w 10703"/>
                <a:gd name="connsiteY106" fmla="*/ 3871 h 10000"/>
                <a:gd name="connsiteX107" fmla="*/ 703 w 10703"/>
                <a:gd name="connsiteY107" fmla="*/ 4102 h 10000"/>
                <a:gd name="connsiteX108" fmla="*/ 1045 w 10703"/>
                <a:gd name="connsiteY108" fmla="*/ 4144 h 10000"/>
                <a:gd name="connsiteX109" fmla="*/ 1233 w 10703"/>
                <a:gd name="connsiteY109" fmla="*/ 4043 h 10000"/>
                <a:gd name="connsiteX110" fmla="*/ 1396 w 10703"/>
                <a:gd name="connsiteY110" fmla="*/ 4088 h 10000"/>
                <a:gd name="connsiteX111" fmla="*/ 1437 w 10703"/>
                <a:gd name="connsiteY111" fmla="*/ 4242 h 10000"/>
                <a:gd name="connsiteX112" fmla="*/ 1654 w 10703"/>
                <a:gd name="connsiteY112" fmla="*/ 4191 h 10000"/>
                <a:gd name="connsiteX113" fmla="*/ 1727 w 10703"/>
                <a:gd name="connsiteY113" fmla="*/ 4363 h 10000"/>
                <a:gd name="connsiteX114" fmla="*/ 1874 w 10703"/>
                <a:gd name="connsiteY114" fmla="*/ 4422 h 10000"/>
                <a:gd name="connsiteX115" fmla="*/ 1896 w 10703"/>
                <a:gd name="connsiteY115" fmla="*/ 4641 h 10000"/>
                <a:gd name="connsiteX116" fmla="*/ 2162 w 10703"/>
                <a:gd name="connsiteY116" fmla="*/ 4610 h 10000"/>
                <a:gd name="connsiteX117" fmla="*/ 2238 w 10703"/>
                <a:gd name="connsiteY117" fmla="*/ 4747 h 10000"/>
                <a:gd name="connsiteX118" fmla="*/ 2211 w 10703"/>
                <a:gd name="connsiteY118" fmla="*/ 4961 h 10000"/>
                <a:gd name="connsiteX119" fmla="*/ 2045 w 10703"/>
                <a:gd name="connsiteY119" fmla="*/ 4966 h 10000"/>
                <a:gd name="connsiteX120" fmla="*/ 1882 w 10703"/>
                <a:gd name="connsiteY120" fmla="*/ 5255 h 10000"/>
                <a:gd name="connsiteX121" fmla="*/ 2124 w 10703"/>
                <a:gd name="connsiteY121" fmla="*/ 5357 h 10000"/>
                <a:gd name="connsiteX122" fmla="*/ 2200 w 10703"/>
                <a:gd name="connsiteY122" fmla="*/ 5494 h 10000"/>
                <a:gd name="connsiteX123" fmla="*/ 2363 w 10703"/>
                <a:gd name="connsiteY123" fmla="*/ 5222 h 10000"/>
                <a:gd name="connsiteX124" fmla="*/ 2646 w 10703"/>
                <a:gd name="connsiteY124" fmla="*/ 5208 h 10000"/>
                <a:gd name="connsiteX125" fmla="*/ 2855 w 10703"/>
                <a:gd name="connsiteY125" fmla="*/ 5340 h 10000"/>
                <a:gd name="connsiteX126" fmla="*/ 2733 w 10703"/>
                <a:gd name="connsiteY126" fmla="*/ 5466 h 10000"/>
                <a:gd name="connsiteX127" fmla="*/ 2896 w 10703"/>
                <a:gd name="connsiteY127" fmla="*/ 5542 h 10000"/>
                <a:gd name="connsiteX128" fmla="*/ 2882 w 10703"/>
                <a:gd name="connsiteY128" fmla="*/ 5809 h 10000"/>
                <a:gd name="connsiteX129" fmla="*/ 3102 w 10703"/>
                <a:gd name="connsiteY129" fmla="*/ 5755 h 10000"/>
                <a:gd name="connsiteX130" fmla="*/ 3295 w 10703"/>
                <a:gd name="connsiteY130" fmla="*/ 5884 h 10000"/>
                <a:gd name="connsiteX131" fmla="*/ 3494 w 10703"/>
                <a:gd name="connsiteY131" fmla="*/ 5898 h 10000"/>
                <a:gd name="connsiteX132" fmla="*/ 3382 w 10703"/>
                <a:gd name="connsiteY132" fmla="*/ 6143 h 10000"/>
                <a:gd name="connsiteX133" fmla="*/ 3355 w 10703"/>
                <a:gd name="connsiteY133" fmla="*/ 6392 h 10000"/>
                <a:gd name="connsiteX134" fmla="*/ 3708 w 10703"/>
                <a:gd name="connsiteY134" fmla="*/ 6314 h 10000"/>
                <a:gd name="connsiteX135" fmla="*/ 3752 w 10703"/>
                <a:gd name="connsiteY135" fmla="*/ 6451 h 10000"/>
                <a:gd name="connsiteX136" fmla="*/ 4021 w 10703"/>
                <a:gd name="connsiteY136" fmla="*/ 6398 h 10000"/>
                <a:gd name="connsiteX137" fmla="*/ 4149 w 10703"/>
                <a:gd name="connsiteY137" fmla="*/ 6541 h 10000"/>
                <a:gd name="connsiteX138" fmla="*/ 4026 w 10703"/>
                <a:gd name="connsiteY138" fmla="*/ 6684 h 10000"/>
                <a:gd name="connsiteX139" fmla="*/ 4306 w 10703"/>
                <a:gd name="connsiteY139" fmla="*/ 6752 h 10000"/>
                <a:gd name="connsiteX140" fmla="*/ 4382 w 10703"/>
                <a:gd name="connsiteY140" fmla="*/ 6957 h 10000"/>
                <a:gd name="connsiteX141" fmla="*/ 4064 w 10703"/>
                <a:gd name="connsiteY141" fmla="*/ 6923 h 10000"/>
                <a:gd name="connsiteX142" fmla="*/ 3907 w 10703"/>
                <a:gd name="connsiteY142" fmla="*/ 7100 h 10000"/>
                <a:gd name="connsiteX143" fmla="*/ 4089 w 10703"/>
                <a:gd name="connsiteY143" fmla="*/ 7142 h 10000"/>
                <a:gd name="connsiteX144" fmla="*/ 4116 w 10703"/>
                <a:gd name="connsiteY144" fmla="*/ 7280 h 10000"/>
                <a:gd name="connsiteX145" fmla="*/ 4439 w 10703"/>
                <a:gd name="connsiteY145" fmla="*/ 7195 h 10000"/>
                <a:gd name="connsiteX146" fmla="*/ 4594 w 10703"/>
                <a:gd name="connsiteY146" fmla="*/ 7456 h 10000"/>
                <a:gd name="connsiteX147" fmla="*/ 4651 w 10703"/>
                <a:gd name="connsiteY147" fmla="*/ 7698 h 10000"/>
                <a:gd name="connsiteX148" fmla="*/ 4888 w 10703"/>
                <a:gd name="connsiteY148" fmla="*/ 7642 h 10000"/>
                <a:gd name="connsiteX149" fmla="*/ 4831 w 10703"/>
                <a:gd name="connsiteY149" fmla="*/ 7841 h 10000"/>
                <a:gd name="connsiteX150" fmla="*/ 4912 w 10703"/>
                <a:gd name="connsiteY150" fmla="*/ 8304 h 10000"/>
                <a:gd name="connsiteX151" fmla="*/ 5026 w 10703"/>
                <a:gd name="connsiteY151" fmla="*/ 8377 h 10000"/>
                <a:gd name="connsiteX152" fmla="*/ 5143 w 10703"/>
                <a:gd name="connsiteY152" fmla="*/ 8453 h 10000"/>
                <a:gd name="connsiteX153" fmla="*/ 5246 w 10703"/>
                <a:gd name="connsiteY153" fmla="*/ 8815 h 10000"/>
                <a:gd name="connsiteX154" fmla="*/ 5426 w 10703"/>
                <a:gd name="connsiteY154" fmla="*/ 8961 h 10000"/>
                <a:gd name="connsiteX155" fmla="*/ 5730 w 10703"/>
                <a:gd name="connsiteY155" fmla="*/ 8972 h 10000"/>
                <a:gd name="connsiteX156" fmla="*/ 5717 w 10703"/>
                <a:gd name="connsiteY156" fmla="*/ 9315 h 10000"/>
                <a:gd name="connsiteX157" fmla="*/ 5991 w 10703"/>
                <a:gd name="connsiteY157" fmla="*/ 9239 h 10000"/>
                <a:gd name="connsiteX158" fmla="*/ 5939 w 10703"/>
                <a:gd name="connsiteY158" fmla="*/ 8810 h 10000"/>
                <a:gd name="connsiteX159" fmla="*/ 6094 w 10703"/>
                <a:gd name="connsiteY159" fmla="*/ 8714 h 10000"/>
                <a:gd name="connsiteX160" fmla="*/ 6342 w 10703"/>
                <a:gd name="connsiteY160" fmla="*/ 8911 h 10000"/>
                <a:gd name="connsiteX161" fmla="*/ 6559 w 10703"/>
                <a:gd name="connsiteY161" fmla="*/ 9020 h 10000"/>
                <a:gd name="connsiteX162" fmla="*/ 6755 w 10703"/>
                <a:gd name="connsiteY162" fmla="*/ 9217 h 10000"/>
                <a:gd name="connsiteX163" fmla="*/ 6934 w 10703"/>
                <a:gd name="connsiteY163" fmla="*/ 9427 h 10000"/>
                <a:gd name="connsiteX164" fmla="*/ 7306 w 10703"/>
                <a:gd name="connsiteY164" fmla="*/ 9556 h 10000"/>
                <a:gd name="connsiteX165" fmla="*/ 7695 w 10703"/>
                <a:gd name="connsiteY165" fmla="*/ 9756 h 10000"/>
                <a:gd name="connsiteX166" fmla="*/ 7891 w 10703"/>
                <a:gd name="connsiteY166" fmla="*/ 10000 h 10000"/>
                <a:gd name="connsiteX167" fmla="*/ 8184 w 10703"/>
                <a:gd name="connsiteY167" fmla="*/ 9986 h 10000"/>
                <a:gd name="connsiteX168" fmla="*/ 8464 w 10703"/>
                <a:gd name="connsiteY168" fmla="*/ 9837 h 10000"/>
                <a:gd name="connsiteX169" fmla="*/ 8575 w 10703"/>
                <a:gd name="connsiteY169" fmla="*/ 9649 h 10000"/>
                <a:gd name="connsiteX170" fmla="*/ 8722 w 10703"/>
                <a:gd name="connsiteY170" fmla="*/ 9410 h 10000"/>
                <a:gd name="connsiteX171" fmla="*/ 9399 w 10703"/>
                <a:gd name="connsiteY171" fmla="*/ 9610 h 10000"/>
                <a:gd name="connsiteX172" fmla="*/ 9396 w 10703"/>
                <a:gd name="connsiteY172" fmla="*/ 9332 h 10000"/>
                <a:gd name="connsiteX173" fmla="*/ 9535 w 10703"/>
                <a:gd name="connsiteY173" fmla="*/ 9222 h 10000"/>
                <a:gd name="connsiteX174" fmla="*/ 9535 w 10703"/>
                <a:gd name="connsiteY174" fmla="*/ 8953 h 10000"/>
                <a:gd name="connsiteX175" fmla="*/ 9562 w 10703"/>
                <a:gd name="connsiteY175" fmla="*/ 8681 h 10000"/>
                <a:gd name="connsiteX176" fmla="*/ 9377 w 10703"/>
                <a:gd name="connsiteY176" fmla="*/ 8577 h 10000"/>
                <a:gd name="connsiteX177" fmla="*/ 9287 w 10703"/>
                <a:gd name="connsiteY177" fmla="*/ 8203 h 10000"/>
                <a:gd name="connsiteX178" fmla="*/ 9453 w 10703"/>
                <a:gd name="connsiteY178" fmla="*/ 7984 h 10000"/>
                <a:gd name="connsiteX179" fmla="*/ 10016 w 10703"/>
                <a:gd name="connsiteY179" fmla="*/ 7720 h 10000"/>
                <a:gd name="connsiteX180" fmla="*/ 10173 w 10703"/>
                <a:gd name="connsiteY180" fmla="*/ 7299 h 10000"/>
                <a:gd name="connsiteX181" fmla="*/ 10698 w 10703"/>
                <a:gd name="connsiteY181" fmla="*/ 7019 h 10000"/>
                <a:gd name="connsiteX182" fmla="*/ 10703 w 10703"/>
                <a:gd name="connsiteY182" fmla="*/ 6901 h 10000"/>
                <a:gd name="connsiteX183" fmla="*/ 10304 w 10703"/>
                <a:gd name="connsiteY183" fmla="*/ 6693 h 10000"/>
                <a:gd name="connsiteX184" fmla="*/ 10369 w 10703"/>
                <a:gd name="connsiteY184" fmla="*/ 6426 h 10000"/>
                <a:gd name="connsiteX185" fmla="*/ 10331 w 10703"/>
                <a:gd name="connsiteY185" fmla="*/ 6173 h 10000"/>
                <a:gd name="connsiteX186" fmla="*/ 10352 w 10703"/>
                <a:gd name="connsiteY186" fmla="*/ 5736 h 10000"/>
                <a:gd name="connsiteX187" fmla="*/ 10138 w 10703"/>
                <a:gd name="connsiteY187" fmla="*/ 5550 h 10000"/>
                <a:gd name="connsiteX188" fmla="*/ 9850 w 10703"/>
                <a:gd name="connsiteY188" fmla="*/ 5463 h 10000"/>
                <a:gd name="connsiteX189" fmla="*/ 9844 w 10703"/>
                <a:gd name="connsiteY189" fmla="*/ 5261 h 10000"/>
                <a:gd name="connsiteX190" fmla="*/ 9977 w 10703"/>
                <a:gd name="connsiteY190" fmla="*/ 5048 h 10000"/>
                <a:gd name="connsiteX191" fmla="*/ 9882 w 10703"/>
                <a:gd name="connsiteY191" fmla="*/ 4879 h 10000"/>
                <a:gd name="connsiteX192" fmla="*/ 10054 w 10703"/>
                <a:gd name="connsiteY192" fmla="*/ 4599 h 10000"/>
                <a:gd name="connsiteX193" fmla="*/ 10252 w 10703"/>
                <a:gd name="connsiteY193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2339 w 10703"/>
                <a:gd name="connsiteY97" fmla="*/ 4161 h 10000"/>
                <a:gd name="connsiteX98" fmla="*/ 690 w 10703"/>
                <a:gd name="connsiteY98" fmla="*/ 2897 h 10000"/>
                <a:gd name="connsiteX99" fmla="*/ 277 w 10703"/>
                <a:gd name="connsiteY99" fmla="*/ 2890 h 10000"/>
                <a:gd name="connsiteX100" fmla="*/ 266 w 10703"/>
                <a:gd name="connsiteY100" fmla="*/ 3177 h 10000"/>
                <a:gd name="connsiteX101" fmla="*/ 47 w 10703"/>
                <a:gd name="connsiteY101" fmla="*/ 3273 h 10000"/>
                <a:gd name="connsiteX102" fmla="*/ 0 w 10703"/>
                <a:gd name="connsiteY102" fmla="*/ 3414 h 10000"/>
                <a:gd name="connsiteX103" fmla="*/ 40 w 10703"/>
                <a:gd name="connsiteY103" fmla="*/ 3512 h 10000"/>
                <a:gd name="connsiteX104" fmla="*/ 201 w 10703"/>
                <a:gd name="connsiteY104" fmla="*/ 3494 h 10000"/>
                <a:gd name="connsiteX105" fmla="*/ 178 w 10703"/>
                <a:gd name="connsiteY105" fmla="*/ 3760 h 10000"/>
                <a:gd name="connsiteX106" fmla="*/ 730 w 10703"/>
                <a:gd name="connsiteY106" fmla="*/ 3871 h 10000"/>
                <a:gd name="connsiteX107" fmla="*/ 703 w 10703"/>
                <a:gd name="connsiteY107" fmla="*/ 4102 h 10000"/>
                <a:gd name="connsiteX108" fmla="*/ 1045 w 10703"/>
                <a:gd name="connsiteY108" fmla="*/ 4144 h 10000"/>
                <a:gd name="connsiteX109" fmla="*/ 1233 w 10703"/>
                <a:gd name="connsiteY109" fmla="*/ 4043 h 10000"/>
                <a:gd name="connsiteX110" fmla="*/ 1396 w 10703"/>
                <a:gd name="connsiteY110" fmla="*/ 4088 h 10000"/>
                <a:gd name="connsiteX111" fmla="*/ 1437 w 10703"/>
                <a:gd name="connsiteY111" fmla="*/ 4242 h 10000"/>
                <a:gd name="connsiteX112" fmla="*/ 1654 w 10703"/>
                <a:gd name="connsiteY112" fmla="*/ 4191 h 10000"/>
                <a:gd name="connsiteX113" fmla="*/ 1727 w 10703"/>
                <a:gd name="connsiteY113" fmla="*/ 4363 h 10000"/>
                <a:gd name="connsiteX114" fmla="*/ 1874 w 10703"/>
                <a:gd name="connsiteY114" fmla="*/ 4422 h 10000"/>
                <a:gd name="connsiteX115" fmla="*/ 1896 w 10703"/>
                <a:gd name="connsiteY115" fmla="*/ 4641 h 10000"/>
                <a:gd name="connsiteX116" fmla="*/ 2162 w 10703"/>
                <a:gd name="connsiteY116" fmla="*/ 4610 h 10000"/>
                <a:gd name="connsiteX117" fmla="*/ 2238 w 10703"/>
                <a:gd name="connsiteY117" fmla="*/ 4747 h 10000"/>
                <a:gd name="connsiteX118" fmla="*/ 2211 w 10703"/>
                <a:gd name="connsiteY118" fmla="*/ 4961 h 10000"/>
                <a:gd name="connsiteX119" fmla="*/ 2045 w 10703"/>
                <a:gd name="connsiteY119" fmla="*/ 4966 h 10000"/>
                <a:gd name="connsiteX120" fmla="*/ 1882 w 10703"/>
                <a:gd name="connsiteY120" fmla="*/ 5255 h 10000"/>
                <a:gd name="connsiteX121" fmla="*/ 2124 w 10703"/>
                <a:gd name="connsiteY121" fmla="*/ 5357 h 10000"/>
                <a:gd name="connsiteX122" fmla="*/ 2200 w 10703"/>
                <a:gd name="connsiteY122" fmla="*/ 5494 h 10000"/>
                <a:gd name="connsiteX123" fmla="*/ 2363 w 10703"/>
                <a:gd name="connsiteY123" fmla="*/ 5222 h 10000"/>
                <a:gd name="connsiteX124" fmla="*/ 2646 w 10703"/>
                <a:gd name="connsiteY124" fmla="*/ 5208 h 10000"/>
                <a:gd name="connsiteX125" fmla="*/ 2855 w 10703"/>
                <a:gd name="connsiteY125" fmla="*/ 5340 h 10000"/>
                <a:gd name="connsiteX126" fmla="*/ 2733 w 10703"/>
                <a:gd name="connsiteY126" fmla="*/ 5466 h 10000"/>
                <a:gd name="connsiteX127" fmla="*/ 2896 w 10703"/>
                <a:gd name="connsiteY127" fmla="*/ 5542 h 10000"/>
                <a:gd name="connsiteX128" fmla="*/ 2882 w 10703"/>
                <a:gd name="connsiteY128" fmla="*/ 5809 h 10000"/>
                <a:gd name="connsiteX129" fmla="*/ 3102 w 10703"/>
                <a:gd name="connsiteY129" fmla="*/ 5755 h 10000"/>
                <a:gd name="connsiteX130" fmla="*/ 3295 w 10703"/>
                <a:gd name="connsiteY130" fmla="*/ 5884 h 10000"/>
                <a:gd name="connsiteX131" fmla="*/ 3494 w 10703"/>
                <a:gd name="connsiteY131" fmla="*/ 5898 h 10000"/>
                <a:gd name="connsiteX132" fmla="*/ 3382 w 10703"/>
                <a:gd name="connsiteY132" fmla="*/ 6143 h 10000"/>
                <a:gd name="connsiteX133" fmla="*/ 3355 w 10703"/>
                <a:gd name="connsiteY133" fmla="*/ 6392 h 10000"/>
                <a:gd name="connsiteX134" fmla="*/ 3708 w 10703"/>
                <a:gd name="connsiteY134" fmla="*/ 6314 h 10000"/>
                <a:gd name="connsiteX135" fmla="*/ 3752 w 10703"/>
                <a:gd name="connsiteY135" fmla="*/ 6451 h 10000"/>
                <a:gd name="connsiteX136" fmla="*/ 4021 w 10703"/>
                <a:gd name="connsiteY136" fmla="*/ 6398 h 10000"/>
                <a:gd name="connsiteX137" fmla="*/ 4149 w 10703"/>
                <a:gd name="connsiteY137" fmla="*/ 6541 h 10000"/>
                <a:gd name="connsiteX138" fmla="*/ 4026 w 10703"/>
                <a:gd name="connsiteY138" fmla="*/ 6684 h 10000"/>
                <a:gd name="connsiteX139" fmla="*/ 4306 w 10703"/>
                <a:gd name="connsiteY139" fmla="*/ 6752 h 10000"/>
                <a:gd name="connsiteX140" fmla="*/ 4382 w 10703"/>
                <a:gd name="connsiteY140" fmla="*/ 6957 h 10000"/>
                <a:gd name="connsiteX141" fmla="*/ 4064 w 10703"/>
                <a:gd name="connsiteY141" fmla="*/ 6923 h 10000"/>
                <a:gd name="connsiteX142" fmla="*/ 3907 w 10703"/>
                <a:gd name="connsiteY142" fmla="*/ 7100 h 10000"/>
                <a:gd name="connsiteX143" fmla="*/ 4089 w 10703"/>
                <a:gd name="connsiteY143" fmla="*/ 7142 h 10000"/>
                <a:gd name="connsiteX144" fmla="*/ 4116 w 10703"/>
                <a:gd name="connsiteY144" fmla="*/ 7280 h 10000"/>
                <a:gd name="connsiteX145" fmla="*/ 4439 w 10703"/>
                <a:gd name="connsiteY145" fmla="*/ 7195 h 10000"/>
                <a:gd name="connsiteX146" fmla="*/ 4594 w 10703"/>
                <a:gd name="connsiteY146" fmla="*/ 7456 h 10000"/>
                <a:gd name="connsiteX147" fmla="*/ 4651 w 10703"/>
                <a:gd name="connsiteY147" fmla="*/ 7698 h 10000"/>
                <a:gd name="connsiteX148" fmla="*/ 4888 w 10703"/>
                <a:gd name="connsiteY148" fmla="*/ 7642 h 10000"/>
                <a:gd name="connsiteX149" fmla="*/ 4831 w 10703"/>
                <a:gd name="connsiteY149" fmla="*/ 7841 h 10000"/>
                <a:gd name="connsiteX150" fmla="*/ 4912 w 10703"/>
                <a:gd name="connsiteY150" fmla="*/ 8304 h 10000"/>
                <a:gd name="connsiteX151" fmla="*/ 5026 w 10703"/>
                <a:gd name="connsiteY151" fmla="*/ 8377 h 10000"/>
                <a:gd name="connsiteX152" fmla="*/ 5143 w 10703"/>
                <a:gd name="connsiteY152" fmla="*/ 8453 h 10000"/>
                <a:gd name="connsiteX153" fmla="*/ 5246 w 10703"/>
                <a:gd name="connsiteY153" fmla="*/ 8815 h 10000"/>
                <a:gd name="connsiteX154" fmla="*/ 5426 w 10703"/>
                <a:gd name="connsiteY154" fmla="*/ 8961 h 10000"/>
                <a:gd name="connsiteX155" fmla="*/ 5730 w 10703"/>
                <a:gd name="connsiteY155" fmla="*/ 8972 h 10000"/>
                <a:gd name="connsiteX156" fmla="*/ 5717 w 10703"/>
                <a:gd name="connsiteY156" fmla="*/ 9315 h 10000"/>
                <a:gd name="connsiteX157" fmla="*/ 5991 w 10703"/>
                <a:gd name="connsiteY157" fmla="*/ 9239 h 10000"/>
                <a:gd name="connsiteX158" fmla="*/ 5939 w 10703"/>
                <a:gd name="connsiteY158" fmla="*/ 8810 h 10000"/>
                <a:gd name="connsiteX159" fmla="*/ 6094 w 10703"/>
                <a:gd name="connsiteY159" fmla="*/ 8714 h 10000"/>
                <a:gd name="connsiteX160" fmla="*/ 6342 w 10703"/>
                <a:gd name="connsiteY160" fmla="*/ 8911 h 10000"/>
                <a:gd name="connsiteX161" fmla="*/ 6559 w 10703"/>
                <a:gd name="connsiteY161" fmla="*/ 9020 h 10000"/>
                <a:gd name="connsiteX162" fmla="*/ 6755 w 10703"/>
                <a:gd name="connsiteY162" fmla="*/ 9217 h 10000"/>
                <a:gd name="connsiteX163" fmla="*/ 6934 w 10703"/>
                <a:gd name="connsiteY163" fmla="*/ 9427 h 10000"/>
                <a:gd name="connsiteX164" fmla="*/ 7306 w 10703"/>
                <a:gd name="connsiteY164" fmla="*/ 9556 h 10000"/>
                <a:gd name="connsiteX165" fmla="*/ 7695 w 10703"/>
                <a:gd name="connsiteY165" fmla="*/ 9756 h 10000"/>
                <a:gd name="connsiteX166" fmla="*/ 7891 w 10703"/>
                <a:gd name="connsiteY166" fmla="*/ 10000 h 10000"/>
                <a:gd name="connsiteX167" fmla="*/ 8184 w 10703"/>
                <a:gd name="connsiteY167" fmla="*/ 9986 h 10000"/>
                <a:gd name="connsiteX168" fmla="*/ 8464 w 10703"/>
                <a:gd name="connsiteY168" fmla="*/ 9837 h 10000"/>
                <a:gd name="connsiteX169" fmla="*/ 8575 w 10703"/>
                <a:gd name="connsiteY169" fmla="*/ 9649 h 10000"/>
                <a:gd name="connsiteX170" fmla="*/ 8722 w 10703"/>
                <a:gd name="connsiteY170" fmla="*/ 9410 h 10000"/>
                <a:gd name="connsiteX171" fmla="*/ 9399 w 10703"/>
                <a:gd name="connsiteY171" fmla="*/ 9610 h 10000"/>
                <a:gd name="connsiteX172" fmla="*/ 9396 w 10703"/>
                <a:gd name="connsiteY172" fmla="*/ 9332 h 10000"/>
                <a:gd name="connsiteX173" fmla="*/ 9535 w 10703"/>
                <a:gd name="connsiteY173" fmla="*/ 9222 h 10000"/>
                <a:gd name="connsiteX174" fmla="*/ 9535 w 10703"/>
                <a:gd name="connsiteY174" fmla="*/ 8953 h 10000"/>
                <a:gd name="connsiteX175" fmla="*/ 9562 w 10703"/>
                <a:gd name="connsiteY175" fmla="*/ 8681 h 10000"/>
                <a:gd name="connsiteX176" fmla="*/ 9377 w 10703"/>
                <a:gd name="connsiteY176" fmla="*/ 8577 h 10000"/>
                <a:gd name="connsiteX177" fmla="*/ 9287 w 10703"/>
                <a:gd name="connsiteY177" fmla="*/ 8203 h 10000"/>
                <a:gd name="connsiteX178" fmla="*/ 9453 w 10703"/>
                <a:gd name="connsiteY178" fmla="*/ 7984 h 10000"/>
                <a:gd name="connsiteX179" fmla="*/ 10016 w 10703"/>
                <a:gd name="connsiteY179" fmla="*/ 7720 h 10000"/>
                <a:gd name="connsiteX180" fmla="*/ 10173 w 10703"/>
                <a:gd name="connsiteY180" fmla="*/ 7299 h 10000"/>
                <a:gd name="connsiteX181" fmla="*/ 10698 w 10703"/>
                <a:gd name="connsiteY181" fmla="*/ 7019 h 10000"/>
                <a:gd name="connsiteX182" fmla="*/ 10703 w 10703"/>
                <a:gd name="connsiteY182" fmla="*/ 6901 h 10000"/>
                <a:gd name="connsiteX183" fmla="*/ 10304 w 10703"/>
                <a:gd name="connsiteY183" fmla="*/ 6693 h 10000"/>
                <a:gd name="connsiteX184" fmla="*/ 10369 w 10703"/>
                <a:gd name="connsiteY184" fmla="*/ 6426 h 10000"/>
                <a:gd name="connsiteX185" fmla="*/ 10331 w 10703"/>
                <a:gd name="connsiteY185" fmla="*/ 6173 h 10000"/>
                <a:gd name="connsiteX186" fmla="*/ 10352 w 10703"/>
                <a:gd name="connsiteY186" fmla="*/ 5736 h 10000"/>
                <a:gd name="connsiteX187" fmla="*/ 10138 w 10703"/>
                <a:gd name="connsiteY187" fmla="*/ 5550 h 10000"/>
                <a:gd name="connsiteX188" fmla="*/ 9850 w 10703"/>
                <a:gd name="connsiteY188" fmla="*/ 5463 h 10000"/>
                <a:gd name="connsiteX189" fmla="*/ 9844 w 10703"/>
                <a:gd name="connsiteY189" fmla="*/ 5261 h 10000"/>
                <a:gd name="connsiteX190" fmla="*/ 9977 w 10703"/>
                <a:gd name="connsiteY190" fmla="*/ 5048 h 10000"/>
                <a:gd name="connsiteX191" fmla="*/ 9882 w 10703"/>
                <a:gd name="connsiteY191" fmla="*/ 4879 h 10000"/>
                <a:gd name="connsiteX192" fmla="*/ 10054 w 10703"/>
                <a:gd name="connsiteY192" fmla="*/ 4599 h 10000"/>
                <a:gd name="connsiteX193" fmla="*/ 10252 w 10703"/>
                <a:gd name="connsiteY193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26 w 10703"/>
                <a:gd name="connsiteY97" fmla="*/ 2827 h 10000"/>
                <a:gd name="connsiteX98" fmla="*/ 690 w 10703"/>
                <a:gd name="connsiteY98" fmla="*/ 2897 h 10000"/>
                <a:gd name="connsiteX99" fmla="*/ 277 w 10703"/>
                <a:gd name="connsiteY99" fmla="*/ 2890 h 10000"/>
                <a:gd name="connsiteX100" fmla="*/ 266 w 10703"/>
                <a:gd name="connsiteY100" fmla="*/ 3177 h 10000"/>
                <a:gd name="connsiteX101" fmla="*/ 47 w 10703"/>
                <a:gd name="connsiteY101" fmla="*/ 3273 h 10000"/>
                <a:gd name="connsiteX102" fmla="*/ 0 w 10703"/>
                <a:gd name="connsiteY102" fmla="*/ 3414 h 10000"/>
                <a:gd name="connsiteX103" fmla="*/ 40 w 10703"/>
                <a:gd name="connsiteY103" fmla="*/ 3512 h 10000"/>
                <a:gd name="connsiteX104" fmla="*/ 201 w 10703"/>
                <a:gd name="connsiteY104" fmla="*/ 3494 h 10000"/>
                <a:gd name="connsiteX105" fmla="*/ 178 w 10703"/>
                <a:gd name="connsiteY105" fmla="*/ 3760 h 10000"/>
                <a:gd name="connsiteX106" fmla="*/ 730 w 10703"/>
                <a:gd name="connsiteY106" fmla="*/ 3871 h 10000"/>
                <a:gd name="connsiteX107" fmla="*/ 703 w 10703"/>
                <a:gd name="connsiteY107" fmla="*/ 4102 h 10000"/>
                <a:gd name="connsiteX108" fmla="*/ 1045 w 10703"/>
                <a:gd name="connsiteY108" fmla="*/ 4144 h 10000"/>
                <a:gd name="connsiteX109" fmla="*/ 1233 w 10703"/>
                <a:gd name="connsiteY109" fmla="*/ 4043 h 10000"/>
                <a:gd name="connsiteX110" fmla="*/ 1396 w 10703"/>
                <a:gd name="connsiteY110" fmla="*/ 4088 h 10000"/>
                <a:gd name="connsiteX111" fmla="*/ 1437 w 10703"/>
                <a:gd name="connsiteY111" fmla="*/ 4242 h 10000"/>
                <a:gd name="connsiteX112" fmla="*/ 1654 w 10703"/>
                <a:gd name="connsiteY112" fmla="*/ 4191 h 10000"/>
                <a:gd name="connsiteX113" fmla="*/ 1727 w 10703"/>
                <a:gd name="connsiteY113" fmla="*/ 4363 h 10000"/>
                <a:gd name="connsiteX114" fmla="*/ 1874 w 10703"/>
                <a:gd name="connsiteY114" fmla="*/ 4422 h 10000"/>
                <a:gd name="connsiteX115" fmla="*/ 1896 w 10703"/>
                <a:gd name="connsiteY115" fmla="*/ 4641 h 10000"/>
                <a:gd name="connsiteX116" fmla="*/ 2162 w 10703"/>
                <a:gd name="connsiteY116" fmla="*/ 4610 h 10000"/>
                <a:gd name="connsiteX117" fmla="*/ 2238 w 10703"/>
                <a:gd name="connsiteY117" fmla="*/ 4747 h 10000"/>
                <a:gd name="connsiteX118" fmla="*/ 2211 w 10703"/>
                <a:gd name="connsiteY118" fmla="*/ 4961 h 10000"/>
                <a:gd name="connsiteX119" fmla="*/ 2045 w 10703"/>
                <a:gd name="connsiteY119" fmla="*/ 4966 h 10000"/>
                <a:gd name="connsiteX120" fmla="*/ 1882 w 10703"/>
                <a:gd name="connsiteY120" fmla="*/ 5255 h 10000"/>
                <a:gd name="connsiteX121" fmla="*/ 2124 w 10703"/>
                <a:gd name="connsiteY121" fmla="*/ 5357 h 10000"/>
                <a:gd name="connsiteX122" fmla="*/ 2200 w 10703"/>
                <a:gd name="connsiteY122" fmla="*/ 5494 h 10000"/>
                <a:gd name="connsiteX123" fmla="*/ 2363 w 10703"/>
                <a:gd name="connsiteY123" fmla="*/ 5222 h 10000"/>
                <a:gd name="connsiteX124" fmla="*/ 2646 w 10703"/>
                <a:gd name="connsiteY124" fmla="*/ 5208 h 10000"/>
                <a:gd name="connsiteX125" fmla="*/ 2855 w 10703"/>
                <a:gd name="connsiteY125" fmla="*/ 5340 h 10000"/>
                <a:gd name="connsiteX126" fmla="*/ 2733 w 10703"/>
                <a:gd name="connsiteY126" fmla="*/ 5466 h 10000"/>
                <a:gd name="connsiteX127" fmla="*/ 2896 w 10703"/>
                <a:gd name="connsiteY127" fmla="*/ 5542 h 10000"/>
                <a:gd name="connsiteX128" fmla="*/ 2882 w 10703"/>
                <a:gd name="connsiteY128" fmla="*/ 5809 h 10000"/>
                <a:gd name="connsiteX129" fmla="*/ 3102 w 10703"/>
                <a:gd name="connsiteY129" fmla="*/ 5755 h 10000"/>
                <a:gd name="connsiteX130" fmla="*/ 3295 w 10703"/>
                <a:gd name="connsiteY130" fmla="*/ 5884 h 10000"/>
                <a:gd name="connsiteX131" fmla="*/ 3494 w 10703"/>
                <a:gd name="connsiteY131" fmla="*/ 5898 h 10000"/>
                <a:gd name="connsiteX132" fmla="*/ 3382 w 10703"/>
                <a:gd name="connsiteY132" fmla="*/ 6143 h 10000"/>
                <a:gd name="connsiteX133" fmla="*/ 3355 w 10703"/>
                <a:gd name="connsiteY133" fmla="*/ 6392 h 10000"/>
                <a:gd name="connsiteX134" fmla="*/ 3708 w 10703"/>
                <a:gd name="connsiteY134" fmla="*/ 6314 h 10000"/>
                <a:gd name="connsiteX135" fmla="*/ 3752 w 10703"/>
                <a:gd name="connsiteY135" fmla="*/ 6451 h 10000"/>
                <a:gd name="connsiteX136" fmla="*/ 4021 w 10703"/>
                <a:gd name="connsiteY136" fmla="*/ 6398 h 10000"/>
                <a:gd name="connsiteX137" fmla="*/ 4149 w 10703"/>
                <a:gd name="connsiteY137" fmla="*/ 6541 h 10000"/>
                <a:gd name="connsiteX138" fmla="*/ 4026 w 10703"/>
                <a:gd name="connsiteY138" fmla="*/ 6684 h 10000"/>
                <a:gd name="connsiteX139" fmla="*/ 4306 w 10703"/>
                <a:gd name="connsiteY139" fmla="*/ 6752 h 10000"/>
                <a:gd name="connsiteX140" fmla="*/ 4382 w 10703"/>
                <a:gd name="connsiteY140" fmla="*/ 6957 h 10000"/>
                <a:gd name="connsiteX141" fmla="*/ 4064 w 10703"/>
                <a:gd name="connsiteY141" fmla="*/ 6923 h 10000"/>
                <a:gd name="connsiteX142" fmla="*/ 3907 w 10703"/>
                <a:gd name="connsiteY142" fmla="*/ 7100 h 10000"/>
                <a:gd name="connsiteX143" fmla="*/ 4089 w 10703"/>
                <a:gd name="connsiteY143" fmla="*/ 7142 h 10000"/>
                <a:gd name="connsiteX144" fmla="*/ 4116 w 10703"/>
                <a:gd name="connsiteY144" fmla="*/ 7280 h 10000"/>
                <a:gd name="connsiteX145" fmla="*/ 4439 w 10703"/>
                <a:gd name="connsiteY145" fmla="*/ 7195 h 10000"/>
                <a:gd name="connsiteX146" fmla="*/ 4594 w 10703"/>
                <a:gd name="connsiteY146" fmla="*/ 7456 h 10000"/>
                <a:gd name="connsiteX147" fmla="*/ 4651 w 10703"/>
                <a:gd name="connsiteY147" fmla="*/ 7698 h 10000"/>
                <a:gd name="connsiteX148" fmla="*/ 4888 w 10703"/>
                <a:gd name="connsiteY148" fmla="*/ 7642 h 10000"/>
                <a:gd name="connsiteX149" fmla="*/ 4831 w 10703"/>
                <a:gd name="connsiteY149" fmla="*/ 7841 h 10000"/>
                <a:gd name="connsiteX150" fmla="*/ 4912 w 10703"/>
                <a:gd name="connsiteY150" fmla="*/ 8304 h 10000"/>
                <a:gd name="connsiteX151" fmla="*/ 5026 w 10703"/>
                <a:gd name="connsiteY151" fmla="*/ 8377 h 10000"/>
                <a:gd name="connsiteX152" fmla="*/ 5143 w 10703"/>
                <a:gd name="connsiteY152" fmla="*/ 8453 h 10000"/>
                <a:gd name="connsiteX153" fmla="*/ 5246 w 10703"/>
                <a:gd name="connsiteY153" fmla="*/ 8815 h 10000"/>
                <a:gd name="connsiteX154" fmla="*/ 5426 w 10703"/>
                <a:gd name="connsiteY154" fmla="*/ 8961 h 10000"/>
                <a:gd name="connsiteX155" fmla="*/ 5730 w 10703"/>
                <a:gd name="connsiteY155" fmla="*/ 8972 h 10000"/>
                <a:gd name="connsiteX156" fmla="*/ 5717 w 10703"/>
                <a:gd name="connsiteY156" fmla="*/ 9315 h 10000"/>
                <a:gd name="connsiteX157" fmla="*/ 5991 w 10703"/>
                <a:gd name="connsiteY157" fmla="*/ 9239 h 10000"/>
                <a:gd name="connsiteX158" fmla="*/ 5939 w 10703"/>
                <a:gd name="connsiteY158" fmla="*/ 8810 h 10000"/>
                <a:gd name="connsiteX159" fmla="*/ 6094 w 10703"/>
                <a:gd name="connsiteY159" fmla="*/ 8714 h 10000"/>
                <a:gd name="connsiteX160" fmla="*/ 6342 w 10703"/>
                <a:gd name="connsiteY160" fmla="*/ 8911 h 10000"/>
                <a:gd name="connsiteX161" fmla="*/ 6559 w 10703"/>
                <a:gd name="connsiteY161" fmla="*/ 9020 h 10000"/>
                <a:gd name="connsiteX162" fmla="*/ 6755 w 10703"/>
                <a:gd name="connsiteY162" fmla="*/ 9217 h 10000"/>
                <a:gd name="connsiteX163" fmla="*/ 6934 w 10703"/>
                <a:gd name="connsiteY163" fmla="*/ 9427 h 10000"/>
                <a:gd name="connsiteX164" fmla="*/ 7306 w 10703"/>
                <a:gd name="connsiteY164" fmla="*/ 9556 h 10000"/>
                <a:gd name="connsiteX165" fmla="*/ 7695 w 10703"/>
                <a:gd name="connsiteY165" fmla="*/ 9756 h 10000"/>
                <a:gd name="connsiteX166" fmla="*/ 7891 w 10703"/>
                <a:gd name="connsiteY166" fmla="*/ 10000 h 10000"/>
                <a:gd name="connsiteX167" fmla="*/ 8184 w 10703"/>
                <a:gd name="connsiteY167" fmla="*/ 9986 h 10000"/>
                <a:gd name="connsiteX168" fmla="*/ 8464 w 10703"/>
                <a:gd name="connsiteY168" fmla="*/ 9837 h 10000"/>
                <a:gd name="connsiteX169" fmla="*/ 8575 w 10703"/>
                <a:gd name="connsiteY169" fmla="*/ 9649 h 10000"/>
                <a:gd name="connsiteX170" fmla="*/ 8722 w 10703"/>
                <a:gd name="connsiteY170" fmla="*/ 9410 h 10000"/>
                <a:gd name="connsiteX171" fmla="*/ 9399 w 10703"/>
                <a:gd name="connsiteY171" fmla="*/ 9610 h 10000"/>
                <a:gd name="connsiteX172" fmla="*/ 9396 w 10703"/>
                <a:gd name="connsiteY172" fmla="*/ 9332 h 10000"/>
                <a:gd name="connsiteX173" fmla="*/ 9535 w 10703"/>
                <a:gd name="connsiteY173" fmla="*/ 9222 h 10000"/>
                <a:gd name="connsiteX174" fmla="*/ 9535 w 10703"/>
                <a:gd name="connsiteY174" fmla="*/ 8953 h 10000"/>
                <a:gd name="connsiteX175" fmla="*/ 9562 w 10703"/>
                <a:gd name="connsiteY175" fmla="*/ 8681 h 10000"/>
                <a:gd name="connsiteX176" fmla="*/ 9377 w 10703"/>
                <a:gd name="connsiteY176" fmla="*/ 8577 h 10000"/>
                <a:gd name="connsiteX177" fmla="*/ 9287 w 10703"/>
                <a:gd name="connsiteY177" fmla="*/ 8203 h 10000"/>
                <a:gd name="connsiteX178" fmla="*/ 9453 w 10703"/>
                <a:gd name="connsiteY178" fmla="*/ 7984 h 10000"/>
                <a:gd name="connsiteX179" fmla="*/ 10016 w 10703"/>
                <a:gd name="connsiteY179" fmla="*/ 7720 h 10000"/>
                <a:gd name="connsiteX180" fmla="*/ 10173 w 10703"/>
                <a:gd name="connsiteY180" fmla="*/ 7299 h 10000"/>
                <a:gd name="connsiteX181" fmla="*/ 10698 w 10703"/>
                <a:gd name="connsiteY181" fmla="*/ 7019 h 10000"/>
                <a:gd name="connsiteX182" fmla="*/ 10703 w 10703"/>
                <a:gd name="connsiteY182" fmla="*/ 6901 h 10000"/>
                <a:gd name="connsiteX183" fmla="*/ 10304 w 10703"/>
                <a:gd name="connsiteY183" fmla="*/ 6693 h 10000"/>
                <a:gd name="connsiteX184" fmla="*/ 10369 w 10703"/>
                <a:gd name="connsiteY184" fmla="*/ 6426 h 10000"/>
                <a:gd name="connsiteX185" fmla="*/ 10331 w 10703"/>
                <a:gd name="connsiteY185" fmla="*/ 6173 h 10000"/>
                <a:gd name="connsiteX186" fmla="*/ 10352 w 10703"/>
                <a:gd name="connsiteY186" fmla="*/ 5736 h 10000"/>
                <a:gd name="connsiteX187" fmla="*/ 10138 w 10703"/>
                <a:gd name="connsiteY187" fmla="*/ 5550 h 10000"/>
                <a:gd name="connsiteX188" fmla="*/ 9850 w 10703"/>
                <a:gd name="connsiteY188" fmla="*/ 5463 h 10000"/>
                <a:gd name="connsiteX189" fmla="*/ 9844 w 10703"/>
                <a:gd name="connsiteY189" fmla="*/ 5261 h 10000"/>
                <a:gd name="connsiteX190" fmla="*/ 9977 w 10703"/>
                <a:gd name="connsiteY190" fmla="*/ 5048 h 10000"/>
                <a:gd name="connsiteX191" fmla="*/ 9882 w 10703"/>
                <a:gd name="connsiteY191" fmla="*/ 4879 h 10000"/>
                <a:gd name="connsiteX192" fmla="*/ 10054 w 10703"/>
                <a:gd name="connsiteY192" fmla="*/ 4599 h 10000"/>
                <a:gd name="connsiteX193" fmla="*/ 10252 w 10703"/>
                <a:gd name="connsiteY193" fmla="*/ 471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10703" h="10000">
                  <a:moveTo>
                    <a:pt x="10252" y="4716"/>
                  </a:moveTo>
                  <a:cubicBezTo>
                    <a:pt x="10268" y="4562"/>
                    <a:pt x="10276" y="4486"/>
                    <a:pt x="10293" y="4335"/>
                  </a:cubicBezTo>
                  <a:cubicBezTo>
                    <a:pt x="10358" y="4253"/>
                    <a:pt x="10391" y="4211"/>
                    <a:pt x="10458" y="4133"/>
                  </a:cubicBezTo>
                  <a:lnTo>
                    <a:pt x="10067" y="4048"/>
                  </a:lnTo>
                  <a:cubicBezTo>
                    <a:pt x="10105" y="3961"/>
                    <a:pt x="10127" y="3919"/>
                    <a:pt x="10165" y="3835"/>
                  </a:cubicBezTo>
                  <a:cubicBezTo>
                    <a:pt x="10116" y="3748"/>
                    <a:pt x="10092" y="3703"/>
                    <a:pt x="10040" y="3616"/>
                  </a:cubicBezTo>
                  <a:cubicBezTo>
                    <a:pt x="10040" y="3616"/>
                    <a:pt x="10040" y="3650"/>
                    <a:pt x="9915" y="3714"/>
                  </a:cubicBezTo>
                  <a:lnTo>
                    <a:pt x="9722" y="3714"/>
                  </a:lnTo>
                  <a:cubicBezTo>
                    <a:pt x="9703" y="3821"/>
                    <a:pt x="9692" y="3871"/>
                    <a:pt x="9673" y="3978"/>
                  </a:cubicBezTo>
                  <a:cubicBezTo>
                    <a:pt x="9613" y="3953"/>
                    <a:pt x="9581" y="3939"/>
                    <a:pt x="9521" y="3911"/>
                  </a:cubicBezTo>
                  <a:cubicBezTo>
                    <a:pt x="9472" y="3939"/>
                    <a:pt x="9445" y="3950"/>
                    <a:pt x="9396" y="3978"/>
                  </a:cubicBezTo>
                  <a:cubicBezTo>
                    <a:pt x="9396" y="4071"/>
                    <a:pt x="9399" y="4116"/>
                    <a:pt x="9399" y="4211"/>
                  </a:cubicBezTo>
                  <a:cubicBezTo>
                    <a:pt x="9342" y="4236"/>
                    <a:pt x="9314" y="4250"/>
                    <a:pt x="9257" y="4276"/>
                  </a:cubicBezTo>
                  <a:cubicBezTo>
                    <a:pt x="9206" y="4217"/>
                    <a:pt x="9179" y="4186"/>
                    <a:pt x="9127" y="4124"/>
                  </a:cubicBezTo>
                  <a:cubicBezTo>
                    <a:pt x="9141" y="4026"/>
                    <a:pt x="9146" y="3975"/>
                    <a:pt x="9160" y="3877"/>
                  </a:cubicBezTo>
                  <a:cubicBezTo>
                    <a:pt x="9238" y="3824"/>
                    <a:pt x="9276" y="3798"/>
                    <a:pt x="9358" y="3745"/>
                  </a:cubicBezTo>
                  <a:cubicBezTo>
                    <a:pt x="9295" y="3717"/>
                    <a:pt x="9266" y="3706"/>
                    <a:pt x="9206" y="3678"/>
                  </a:cubicBezTo>
                  <a:cubicBezTo>
                    <a:pt x="9174" y="3617"/>
                    <a:pt x="9143" y="3556"/>
                    <a:pt x="9111" y="3495"/>
                  </a:cubicBezTo>
                  <a:lnTo>
                    <a:pt x="8817" y="3509"/>
                  </a:lnTo>
                  <a:cubicBezTo>
                    <a:pt x="8871" y="3383"/>
                    <a:pt x="8901" y="3321"/>
                    <a:pt x="8956" y="3195"/>
                  </a:cubicBezTo>
                  <a:lnTo>
                    <a:pt x="8785" y="3161"/>
                  </a:lnTo>
                  <a:cubicBezTo>
                    <a:pt x="8738" y="3259"/>
                    <a:pt x="8714" y="3310"/>
                    <a:pt x="8668" y="3408"/>
                  </a:cubicBezTo>
                  <a:lnTo>
                    <a:pt x="8554" y="3257"/>
                  </a:lnTo>
                  <a:cubicBezTo>
                    <a:pt x="8477" y="3178"/>
                    <a:pt x="8437" y="3136"/>
                    <a:pt x="8361" y="3057"/>
                  </a:cubicBezTo>
                  <a:cubicBezTo>
                    <a:pt x="8217" y="3046"/>
                    <a:pt x="8143" y="3043"/>
                    <a:pt x="7999" y="3035"/>
                  </a:cubicBezTo>
                  <a:cubicBezTo>
                    <a:pt x="8005" y="2967"/>
                    <a:pt x="8005" y="2934"/>
                    <a:pt x="8010" y="2869"/>
                  </a:cubicBezTo>
                  <a:cubicBezTo>
                    <a:pt x="8086" y="2869"/>
                    <a:pt x="8124" y="2869"/>
                    <a:pt x="8198" y="2872"/>
                  </a:cubicBezTo>
                  <a:cubicBezTo>
                    <a:pt x="8189" y="2692"/>
                    <a:pt x="8184" y="2602"/>
                    <a:pt x="8173" y="2426"/>
                  </a:cubicBezTo>
                  <a:cubicBezTo>
                    <a:pt x="8073" y="2412"/>
                    <a:pt x="8021" y="2403"/>
                    <a:pt x="7918" y="2386"/>
                  </a:cubicBezTo>
                  <a:cubicBezTo>
                    <a:pt x="7923" y="2316"/>
                    <a:pt x="7926" y="2280"/>
                    <a:pt x="7929" y="2207"/>
                  </a:cubicBezTo>
                  <a:cubicBezTo>
                    <a:pt x="7948" y="2148"/>
                    <a:pt x="7956" y="2117"/>
                    <a:pt x="7972" y="2058"/>
                  </a:cubicBezTo>
                  <a:lnTo>
                    <a:pt x="7823" y="1974"/>
                  </a:lnTo>
                  <a:lnTo>
                    <a:pt x="7535" y="1951"/>
                  </a:lnTo>
                  <a:cubicBezTo>
                    <a:pt x="7483" y="1870"/>
                    <a:pt x="7458" y="1830"/>
                    <a:pt x="7410" y="1749"/>
                  </a:cubicBezTo>
                  <a:lnTo>
                    <a:pt x="7227" y="1631"/>
                  </a:lnTo>
                  <a:cubicBezTo>
                    <a:pt x="7241" y="1544"/>
                    <a:pt x="7246" y="1502"/>
                    <a:pt x="7257" y="1418"/>
                  </a:cubicBezTo>
                  <a:lnTo>
                    <a:pt x="7537" y="1325"/>
                  </a:lnTo>
                  <a:lnTo>
                    <a:pt x="7741" y="1395"/>
                  </a:lnTo>
                  <a:cubicBezTo>
                    <a:pt x="7812" y="1356"/>
                    <a:pt x="7847" y="1339"/>
                    <a:pt x="7918" y="1300"/>
                  </a:cubicBezTo>
                  <a:cubicBezTo>
                    <a:pt x="8007" y="1294"/>
                    <a:pt x="8054" y="1291"/>
                    <a:pt x="8143" y="1289"/>
                  </a:cubicBezTo>
                  <a:cubicBezTo>
                    <a:pt x="8227" y="1235"/>
                    <a:pt x="8271" y="1210"/>
                    <a:pt x="8358" y="1159"/>
                  </a:cubicBezTo>
                  <a:cubicBezTo>
                    <a:pt x="8347" y="1092"/>
                    <a:pt x="8342" y="1061"/>
                    <a:pt x="8333" y="994"/>
                  </a:cubicBezTo>
                  <a:cubicBezTo>
                    <a:pt x="8271" y="994"/>
                    <a:pt x="8241" y="994"/>
                    <a:pt x="8179" y="991"/>
                  </a:cubicBezTo>
                  <a:cubicBezTo>
                    <a:pt x="8105" y="952"/>
                    <a:pt x="8067" y="932"/>
                    <a:pt x="7996" y="890"/>
                  </a:cubicBezTo>
                  <a:lnTo>
                    <a:pt x="7651" y="884"/>
                  </a:lnTo>
                  <a:cubicBezTo>
                    <a:pt x="7646" y="783"/>
                    <a:pt x="7641" y="736"/>
                    <a:pt x="7632" y="637"/>
                  </a:cubicBezTo>
                  <a:cubicBezTo>
                    <a:pt x="7554" y="609"/>
                    <a:pt x="7513" y="595"/>
                    <a:pt x="7431" y="567"/>
                  </a:cubicBezTo>
                  <a:cubicBezTo>
                    <a:pt x="7418" y="466"/>
                    <a:pt x="7412" y="418"/>
                    <a:pt x="7396" y="317"/>
                  </a:cubicBezTo>
                  <a:cubicBezTo>
                    <a:pt x="7363" y="213"/>
                    <a:pt x="7344" y="160"/>
                    <a:pt x="7312" y="53"/>
                  </a:cubicBezTo>
                  <a:cubicBezTo>
                    <a:pt x="7279" y="112"/>
                    <a:pt x="7266" y="140"/>
                    <a:pt x="7233" y="199"/>
                  </a:cubicBezTo>
                  <a:lnTo>
                    <a:pt x="7064" y="146"/>
                  </a:lnTo>
                  <a:lnTo>
                    <a:pt x="6891" y="225"/>
                  </a:lnTo>
                  <a:lnTo>
                    <a:pt x="6597" y="0"/>
                  </a:lnTo>
                  <a:cubicBezTo>
                    <a:pt x="6526" y="39"/>
                    <a:pt x="6491" y="56"/>
                    <a:pt x="6420" y="95"/>
                  </a:cubicBezTo>
                  <a:cubicBezTo>
                    <a:pt x="6477" y="174"/>
                    <a:pt x="6505" y="216"/>
                    <a:pt x="6562" y="295"/>
                  </a:cubicBezTo>
                  <a:cubicBezTo>
                    <a:pt x="6477" y="320"/>
                    <a:pt x="6437" y="331"/>
                    <a:pt x="6352" y="354"/>
                  </a:cubicBezTo>
                  <a:cubicBezTo>
                    <a:pt x="6317" y="393"/>
                    <a:pt x="6298" y="413"/>
                    <a:pt x="6263" y="449"/>
                  </a:cubicBezTo>
                  <a:cubicBezTo>
                    <a:pt x="6200" y="357"/>
                    <a:pt x="6168" y="309"/>
                    <a:pt x="6108" y="216"/>
                  </a:cubicBezTo>
                  <a:cubicBezTo>
                    <a:pt x="6051" y="258"/>
                    <a:pt x="6021" y="281"/>
                    <a:pt x="5964" y="326"/>
                  </a:cubicBezTo>
                  <a:cubicBezTo>
                    <a:pt x="5926" y="376"/>
                    <a:pt x="5907" y="401"/>
                    <a:pt x="5871" y="452"/>
                  </a:cubicBezTo>
                  <a:lnTo>
                    <a:pt x="5668" y="446"/>
                  </a:lnTo>
                  <a:cubicBezTo>
                    <a:pt x="5711" y="533"/>
                    <a:pt x="5730" y="576"/>
                    <a:pt x="5774" y="663"/>
                  </a:cubicBezTo>
                  <a:cubicBezTo>
                    <a:pt x="5755" y="736"/>
                    <a:pt x="5746" y="769"/>
                    <a:pt x="5727" y="842"/>
                  </a:cubicBezTo>
                  <a:lnTo>
                    <a:pt x="5513" y="766"/>
                  </a:lnTo>
                  <a:cubicBezTo>
                    <a:pt x="5554" y="887"/>
                    <a:pt x="5573" y="949"/>
                    <a:pt x="5613" y="1067"/>
                  </a:cubicBezTo>
                  <a:lnTo>
                    <a:pt x="5287" y="856"/>
                  </a:lnTo>
                  <a:lnTo>
                    <a:pt x="5021" y="780"/>
                  </a:lnTo>
                  <a:cubicBezTo>
                    <a:pt x="4937" y="817"/>
                    <a:pt x="4896" y="834"/>
                    <a:pt x="4814" y="867"/>
                  </a:cubicBezTo>
                  <a:cubicBezTo>
                    <a:pt x="4904" y="912"/>
                    <a:pt x="4950" y="935"/>
                    <a:pt x="5043" y="977"/>
                  </a:cubicBezTo>
                  <a:cubicBezTo>
                    <a:pt x="5040" y="1044"/>
                    <a:pt x="5037" y="1075"/>
                    <a:pt x="5032" y="1143"/>
                  </a:cubicBezTo>
                  <a:cubicBezTo>
                    <a:pt x="4972" y="1145"/>
                    <a:pt x="4942" y="1148"/>
                    <a:pt x="4880" y="1151"/>
                  </a:cubicBezTo>
                  <a:cubicBezTo>
                    <a:pt x="4844" y="1190"/>
                    <a:pt x="4825" y="1207"/>
                    <a:pt x="4790" y="1246"/>
                  </a:cubicBezTo>
                  <a:lnTo>
                    <a:pt x="4268" y="1252"/>
                  </a:lnTo>
                  <a:lnTo>
                    <a:pt x="4010" y="1356"/>
                  </a:lnTo>
                  <a:cubicBezTo>
                    <a:pt x="3991" y="1440"/>
                    <a:pt x="3983" y="1482"/>
                    <a:pt x="3964" y="1567"/>
                  </a:cubicBezTo>
                  <a:lnTo>
                    <a:pt x="3752" y="1474"/>
                  </a:lnTo>
                  <a:cubicBezTo>
                    <a:pt x="3752" y="1564"/>
                    <a:pt x="3755" y="1611"/>
                    <a:pt x="3755" y="1704"/>
                  </a:cubicBezTo>
                  <a:cubicBezTo>
                    <a:pt x="3695" y="1791"/>
                    <a:pt x="3668" y="1836"/>
                    <a:pt x="3608" y="1926"/>
                  </a:cubicBezTo>
                  <a:cubicBezTo>
                    <a:pt x="3692" y="1988"/>
                    <a:pt x="3733" y="2021"/>
                    <a:pt x="3817" y="2086"/>
                  </a:cubicBezTo>
                  <a:cubicBezTo>
                    <a:pt x="3809" y="2195"/>
                    <a:pt x="3806" y="2252"/>
                    <a:pt x="3801" y="2364"/>
                  </a:cubicBezTo>
                  <a:lnTo>
                    <a:pt x="3347" y="2092"/>
                  </a:lnTo>
                  <a:lnTo>
                    <a:pt x="2385" y="1999"/>
                  </a:lnTo>
                  <a:cubicBezTo>
                    <a:pt x="2358" y="2030"/>
                    <a:pt x="2344" y="2044"/>
                    <a:pt x="2314" y="2075"/>
                  </a:cubicBezTo>
                  <a:cubicBezTo>
                    <a:pt x="2418" y="2153"/>
                    <a:pt x="2469" y="2195"/>
                    <a:pt x="2570" y="2274"/>
                  </a:cubicBezTo>
                  <a:cubicBezTo>
                    <a:pt x="2545" y="2344"/>
                    <a:pt x="2535" y="2381"/>
                    <a:pt x="2510" y="2451"/>
                  </a:cubicBezTo>
                  <a:cubicBezTo>
                    <a:pt x="2608" y="2482"/>
                    <a:pt x="2657" y="2499"/>
                    <a:pt x="2755" y="2532"/>
                  </a:cubicBezTo>
                  <a:cubicBezTo>
                    <a:pt x="2877" y="2614"/>
                    <a:pt x="2939" y="2653"/>
                    <a:pt x="3062" y="2732"/>
                  </a:cubicBezTo>
                  <a:cubicBezTo>
                    <a:pt x="3105" y="2762"/>
                    <a:pt x="3127" y="2777"/>
                    <a:pt x="3173" y="2805"/>
                  </a:cubicBezTo>
                  <a:cubicBezTo>
                    <a:pt x="3108" y="2880"/>
                    <a:pt x="3078" y="2917"/>
                    <a:pt x="3013" y="2993"/>
                  </a:cubicBezTo>
                  <a:lnTo>
                    <a:pt x="2665" y="2956"/>
                  </a:lnTo>
                  <a:lnTo>
                    <a:pt x="2287" y="2897"/>
                  </a:lnTo>
                  <a:cubicBezTo>
                    <a:pt x="2208" y="2858"/>
                    <a:pt x="2170" y="2838"/>
                    <a:pt x="2092" y="2802"/>
                  </a:cubicBezTo>
                  <a:lnTo>
                    <a:pt x="1858" y="2835"/>
                  </a:lnTo>
                  <a:cubicBezTo>
                    <a:pt x="1755" y="2793"/>
                    <a:pt x="1703" y="2774"/>
                    <a:pt x="1600" y="2734"/>
                  </a:cubicBezTo>
                  <a:lnTo>
                    <a:pt x="1173" y="2687"/>
                  </a:lnTo>
                  <a:lnTo>
                    <a:pt x="866" y="2563"/>
                  </a:lnTo>
                  <a:cubicBezTo>
                    <a:pt x="836" y="2600"/>
                    <a:pt x="823" y="2619"/>
                    <a:pt x="793" y="2656"/>
                  </a:cubicBezTo>
                  <a:cubicBezTo>
                    <a:pt x="823" y="2726"/>
                    <a:pt x="799" y="2760"/>
                    <a:pt x="826" y="2827"/>
                  </a:cubicBezTo>
                  <a:cubicBezTo>
                    <a:pt x="809" y="2867"/>
                    <a:pt x="788" y="2887"/>
                    <a:pt x="690" y="2897"/>
                  </a:cubicBezTo>
                  <a:cubicBezTo>
                    <a:pt x="753" y="2869"/>
                    <a:pt x="218" y="2918"/>
                    <a:pt x="277" y="2890"/>
                  </a:cubicBezTo>
                  <a:cubicBezTo>
                    <a:pt x="280" y="2963"/>
                    <a:pt x="263" y="3104"/>
                    <a:pt x="266" y="3177"/>
                  </a:cubicBezTo>
                  <a:cubicBezTo>
                    <a:pt x="282" y="3224"/>
                    <a:pt x="28" y="3226"/>
                    <a:pt x="47" y="3273"/>
                  </a:cubicBezTo>
                  <a:cubicBezTo>
                    <a:pt x="-21" y="3290"/>
                    <a:pt x="68" y="3400"/>
                    <a:pt x="0" y="3414"/>
                  </a:cubicBezTo>
                  <a:cubicBezTo>
                    <a:pt x="16" y="3495"/>
                    <a:pt x="24" y="3431"/>
                    <a:pt x="40" y="3512"/>
                  </a:cubicBezTo>
                  <a:lnTo>
                    <a:pt x="201" y="3494"/>
                  </a:lnTo>
                  <a:cubicBezTo>
                    <a:pt x="149" y="3449"/>
                    <a:pt x="226" y="3805"/>
                    <a:pt x="178" y="3760"/>
                  </a:cubicBezTo>
                  <a:cubicBezTo>
                    <a:pt x="140" y="3831"/>
                    <a:pt x="766" y="3801"/>
                    <a:pt x="730" y="3871"/>
                  </a:cubicBezTo>
                  <a:cubicBezTo>
                    <a:pt x="719" y="3964"/>
                    <a:pt x="714" y="4009"/>
                    <a:pt x="703" y="4102"/>
                  </a:cubicBezTo>
                  <a:lnTo>
                    <a:pt x="1045" y="4144"/>
                  </a:lnTo>
                  <a:cubicBezTo>
                    <a:pt x="1121" y="4104"/>
                    <a:pt x="1157" y="4085"/>
                    <a:pt x="1233" y="4043"/>
                  </a:cubicBezTo>
                  <a:cubicBezTo>
                    <a:pt x="1298" y="4062"/>
                    <a:pt x="1331" y="4071"/>
                    <a:pt x="1396" y="4088"/>
                  </a:cubicBezTo>
                  <a:cubicBezTo>
                    <a:pt x="1412" y="4149"/>
                    <a:pt x="1420" y="4180"/>
                    <a:pt x="1437" y="4242"/>
                  </a:cubicBezTo>
                  <a:lnTo>
                    <a:pt x="1654" y="4191"/>
                  </a:lnTo>
                  <a:cubicBezTo>
                    <a:pt x="1684" y="4259"/>
                    <a:pt x="1698" y="4293"/>
                    <a:pt x="1727" y="4363"/>
                  </a:cubicBezTo>
                  <a:cubicBezTo>
                    <a:pt x="1787" y="4385"/>
                    <a:pt x="1814" y="4399"/>
                    <a:pt x="1874" y="4422"/>
                  </a:cubicBezTo>
                  <a:cubicBezTo>
                    <a:pt x="1882" y="4509"/>
                    <a:pt x="1888" y="4554"/>
                    <a:pt x="1896" y="4641"/>
                  </a:cubicBezTo>
                  <a:cubicBezTo>
                    <a:pt x="2002" y="4627"/>
                    <a:pt x="2056" y="4621"/>
                    <a:pt x="2162" y="4610"/>
                  </a:cubicBezTo>
                  <a:cubicBezTo>
                    <a:pt x="2192" y="4666"/>
                    <a:pt x="2208" y="4691"/>
                    <a:pt x="2238" y="4747"/>
                  </a:cubicBezTo>
                  <a:cubicBezTo>
                    <a:pt x="2227" y="4834"/>
                    <a:pt x="2222" y="4876"/>
                    <a:pt x="2211" y="4961"/>
                  </a:cubicBezTo>
                  <a:cubicBezTo>
                    <a:pt x="2146" y="4964"/>
                    <a:pt x="2111" y="4966"/>
                    <a:pt x="2045" y="4966"/>
                  </a:cubicBezTo>
                  <a:cubicBezTo>
                    <a:pt x="1980" y="5081"/>
                    <a:pt x="1948" y="5140"/>
                    <a:pt x="1882" y="5255"/>
                  </a:cubicBezTo>
                  <a:cubicBezTo>
                    <a:pt x="1980" y="5295"/>
                    <a:pt x="2029" y="5314"/>
                    <a:pt x="2124" y="5357"/>
                  </a:cubicBezTo>
                  <a:cubicBezTo>
                    <a:pt x="2157" y="5413"/>
                    <a:pt x="2170" y="5438"/>
                    <a:pt x="2200" y="5494"/>
                  </a:cubicBezTo>
                  <a:cubicBezTo>
                    <a:pt x="2266" y="5385"/>
                    <a:pt x="2298" y="5331"/>
                    <a:pt x="2363" y="5222"/>
                  </a:cubicBezTo>
                  <a:lnTo>
                    <a:pt x="2646" y="5208"/>
                  </a:lnTo>
                  <a:lnTo>
                    <a:pt x="2855" y="5340"/>
                  </a:lnTo>
                  <a:cubicBezTo>
                    <a:pt x="2806" y="5390"/>
                    <a:pt x="2782" y="5415"/>
                    <a:pt x="2733" y="5466"/>
                  </a:cubicBezTo>
                  <a:cubicBezTo>
                    <a:pt x="2798" y="5497"/>
                    <a:pt x="2831" y="5511"/>
                    <a:pt x="2896" y="5542"/>
                  </a:cubicBezTo>
                  <a:cubicBezTo>
                    <a:pt x="2891" y="5649"/>
                    <a:pt x="2888" y="5702"/>
                    <a:pt x="2882" y="5809"/>
                  </a:cubicBezTo>
                  <a:cubicBezTo>
                    <a:pt x="2969" y="5789"/>
                    <a:pt x="3013" y="5778"/>
                    <a:pt x="3102" y="5755"/>
                  </a:cubicBezTo>
                  <a:cubicBezTo>
                    <a:pt x="3179" y="5809"/>
                    <a:pt x="3217" y="5834"/>
                    <a:pt x="3295" y="5884"/>
                  </a:cubicBezTo>
                  <a:lnTo>
                    <a:pt x="3494" y="5898"/>
                  </a:lnTo>
                  <a:cubicBezTo>
                    <a:pt x="3450" y="5997"/>
                    <a:pt x="3429" y="6044"/>
                    <a:pt x="3382" y="6143"/>
                  </a:cubicBezTo>
                  <a:cubicBezTo>
                    <a:pt x="3371" y="6241"/>
                    <a:pt x="3366" y="6291"/>
                    <a:pt x="3355" y="6392"/>
                  </a:cubicBezTo>
                  <a:lnTo>
                    <a:pt x="3708" y="6314"/>
                  </a:lnTo>
                  <a:cubicBezTo>
                    <a:pt x="3725" y="6367"/>
                    <a:pt x="3736" y="6395"/>
                    <a:pt x="3752" y="6451"/>
                  </a:cubicBezTo>
                  <a:cubicBezTo>
                    <a:pt x="3861" y="6429"/>
                    <a:pt x="3915" y="6421"/>
                    <a:pt x="4021" y="6398"/>
                  </a:cubicBezTo>
                  <a:cubicBezTo>
                    <a:pt x="4073" y="6454"/>
                    <a:pt x="4100" y="6482"/>
                    <a:pt x="4149" y="6541"/>
                  </a:cubicBezTo>
                  <a:cubicBezTo>
                    <a:pt x="4100" y="6597"/>
                    <a:pt x="4075" y="6625"/>
                    <a:pt x="4026" y="6684"/>
                  </a:cubicBezTo>
                  <a:cubicBezTo>
                    <a:pt x="4138" y="6710"/>
                    <a:pt x="4195" y="6724"/>
                    <a:pt x="4306" y="6752"/>
                  </a:cubicBezTo>
                  <a:cubicBezTo>
                    <a:pt x="4336" y="6833"/>
                    <a:pt x="4352" y="6875"/>
                    <a:pt x="4382" y="6957"/>
                  </a:cubicBezTo>
                  <a:lnTo>
                    <a:pt x="4064" y="6923"/>
                  </a:lnTo>
                  <a:cubicBezTo>
                    <a:pt x="4002" y="6993"/>
                    <a:pt x="3969" y="7027"/>
                    <a:pt x="3907" y="7100"/>
                  </a:cubicBezTo>
                  <a:lnTo>
                    <a:pt x="4089" y="7142"/>
                  </a:lnTo>
                  <a:cubicBezTo>
                    <a:pt x="4100" y="7198"/>
                    <a:pt x="4105" y="7226"/>
                    <a:pt x="4116" y="7280"/>
                  </a:cubicBezTo>
                  <a:lnTo>
                    <a:pt x="4439" y="7195"/>
                  </a:lnTo>
                  <a:cubicBezTo>
                    <a:pt x="4502" y="7299"/>
                    <a:pt x="4532" y="7353"/>
                    <a:pt x="4594" y="7456"/>
                  </a:cubicBezTo>
                  <a:cubicBezTo>
                    <a:pt x="4616" y="7555"/>
                    <a:pt x="4630" y="7602"/>
                    <a:pt x="4651" y="7698"/>
                  </a:cubicBezTo>
                  <a:lnTo>
                    <a:pt x="4888" y="7642"/>
                  </a:lnTo>
                  <a:cubicBezTo>
                    <a:pt x="4866" y="7723"/>
                    <a:pt x="4852" y="7762"/>
                    <a:pt x="4831" y="7841"/>
                  </a:cubicBezTo>
                  <a:cubicBezTo>
                    <a:pt x="4863" y="8026"/>
                    <a:pt x="4880" y="8119"/>
                    <a:pt x="4912" y="8304"/>
                  </a:cubicBezTo>
                  <a:cubicBezTo>
                    <a:pt x="4958" y="8335"/>
                    <a:pt x="4980" y="8349"/>
                    <a:pt x="5026" y="8377"/>
                  </a:cubicBezTo>
                  <a:cubicBezTo>
                    <a:pt x="5073" y="8408"/>
                    <a:pt x="5097" y="8422"/>
                    <a:pt x="5143" y="8453"/>
                  </a:cubicBezTo>
                  <a:cubicBezTo>
                    <a:pt x="5184" y="8596"/>
                    <a:pt x="5206" y="8669"/>
                    <a:pt x="5246" y="8815"/>
                  </a:cubicBezTo>
                  <a:cubicBezTo>
                    <a:pt x="5317" y="8874"/>
                    <a:pt x="5355" y="8902"/>
                    <a:pt x="5426" y="8961"/>
                  </a:cubicBezTo>
                  <a:cubicBezTo>
                    <a:pt x="5548" y="8964"/>
                    <a:pt x="5608" y="8967"/>
                    <a:pt x="5730" y="8972"/>
                  </a:cubicBezTo>
                  <a:cubicBezTo>
                    <a:pt x="5725" y="9110"/>
                    <a:pt x="5722" y="9177"/>
                    <a:pt x="5717" y="9315"/>
                  </a:cubicBezTo>
                  <a:lnTo>
                    <a:pt x="5991" y="9239"/>
                  </a:lnTo>
                  <a:cubicBezTo>
                    <a:pt x="5969" y="9068"/>
                    <a:pt x="5958" y="8981"/>
                    <a:pt x="5939" y="8810"/>
                  </a:cubicBezTo>
                  <a:cubicBezTo>
                    <a:pt x="6002" y="8773"/>
                    <a:pt x="6032" y="8754"/>
                    <a:pt x="6094" y="8714"/>
                  </a:cubicBezTo>
                  <a:cubicBezTo>
                    <a:pt x="6192" y="8793"/>
                    <a:pt x="6244" y="8832"/>
                    <a:pt x="6342" y="8911"/>
                  </a:cubicBezTo>
                  <a:cubicBezTo>
                    <a:pt x="6429" y="8956"/>
                    <a:pt x="6472" y="8978"/>
                    <a:pt x="6559" y="9020"/>
                  </a:cubicBezTo>
                  <a:cubicBezTo>
                    <a:pt x="6624" y="9086"/>
                    <a:pt x="6690" y="9151"/>
                    <a:pt x="6755" y="9217"/>
                  </a:cubicBezTo>
                  <a:cubicBezTo>
                    <a:pt x="6828" y="9301"/>
                    <a:pt x="6863" y="9343"/>
                    <a:pt x="6934" y="9427"/>
                  </a:cubicBezTo>
                  <a:lnTo>
                    <a:pt x="7306" y="9556"/>
                  </a:lnTo>
                  <a:lnTo>
                    <a:pt x="7695" y="9756"/>
                  </a:lnTo>
                  <a:cubicBezTo>
                    <a:pt x="7774" y="9851"/>
                    <a:pt x="7812" y="9902"/>
                    <a:pt x="7891" y="10000"/>
                  </a:cubicBezTo>
                  <a:lnTo>
                    <a:pt x="8184" y="9986"/>
                  </a:lnTo>
                  <a:lnTo>
                    <a:pt x="8464" y="9837"/>
                  </a:lnTo>
                  <a:cubicBezTo>
                    <a:pt x="8510" y="9761"/>
                    <a:pt x="8532" y="9725"/>
                    <a:pt x="8575" y="9649"/>
                  </a:cubicBezTo>
                  <a:cubicBezTo>
                    <a:pt x="8632" y="9554"/>
                    <a:pt x="8662" y="9506"/>
                    <a:pt x="8722" y="9410"/>
                  </a:cubicBezTo>
                  <a:lnTo>
                    <a:pt x="9399" y="9610"/>
                  </a:lnTo>
                  <a:cubicBezTo>
                    <a:pt x="9399" y="9497"/>
                    <a:pt x="9399" y="9441"/>
                    <a:pt x="9396" y="9332"/>
                  </a:cubicBezTo>
                  <a:cubicBezTo>
                    <a:pt x="9453" y="9287"/>
                    <a:pt x="9480" y="9264"/>
                    <a:pt x="9535" y="9222"/>
                  </a:cubicBezTo>
                  <a:lnTo>
                    <a:pt x="9535" y="8953"/>
                  </a:lnTo>
                  <a:cubicBezTo>
                    <a:pt x="9545" y="8846"/>
                    <a:pt x="9551" y="8790"/>
                    <a:pt x="9562" y="8681"/>
                  </a:cubicBezTo>
                  <a:cubicBezTo>
                    <a:pt x="9488" y="8641"/>
                    <a:pt x="9450" y="8619"/>
                    <a:pt x="9377" y="8577"/>
                  </a:cubicBezTo>
                  <a:cubicBezTo>
                    <a:pt x="9342" y="8428"/>
                    <a:pt x="9323" y="8352"/>
                    <a:pt x="9287" y="8203"/>
                  </a:cubicBezTo>
                  <a:cubicBezTo>
                    <a:pt x="9352" y="8116"/>
                    <a:pt x="9388" y="8071"/>
                    <a:pt x="9453" y="7984"/>
                  </a:cubicBezTo>
                  <a:lnTo>
                    <a:pt x="10016" y="7720"/>
                  </a:lnTo>
                  <a:cubicBezTo>
                    <a:pt x="10078" y="7552"/>
                    <a:pt x="10111" y="7468"/>
                    <a:pt x="10173" y="7299"/>
                  </a:cubicBezTo>
                  <a:lnTo>
                    <a:pt x="10698" y="7019"/>
                  </a:lnTo>
                  <a:cubicBezTo>
                    <a:pt x="10700" y="6971"/>
                    <a:pt x="10703" y="6948"/>
                    <a:pt x="10703" y="6901"/>
                  </a:cubicBezTo>
                  <a:lnTo>
                    <a:pt x="10304" y="6693"/>
                  </a:lnTo>
                  <a:cubicBezTo>
                    <a:pt x="10331" y="6586"/>
                    <a:pt x="10342" y="6533"/>
                    <a:pt x="10369" y="6426"/>
                  </a:cubicBezTo>
                  <a:cubicBezTo>
                    <a:pt x="10352" y="6325"/>
                    <a:pt x="10344" y="6275"/>
                    <a:pt x="10331" y="6173"/>
                  </a:cubicBezTo>
                  <a:cubicBezTo>
                    <a:pt x="10339" y="5997"/>
                    <a:pt x="10342" y="5910"/>
                    <a:pt x="10352" y="5736"/>
                  </a:cubicBezTo>
                  <a:cubicBezTo>
                    <a:pt x="10266" y="5663"/>
                    <a:pt x="10225" y="5623"/>
                    <a:pt x="10138" y="5550"/>
                  </a:cubicBezTo>
                  <a:cubicBezTo>
                    <a:pt x="10024" y="5517"/>
                    <a:pt x="9967" y="5497"/>
                    <a:pt x="9850" y="5463"/>
                  </a:cubicBezTo>
                  <a:cubicBezTo>
                    <a:pt x="9847" y="5382"/>
                    <a:pt x="9847" y="5343"/>
                    <a:pt x="9844" y="5261"/>
                  </a:cubicBezTo>
                  <a:cubicBezTo>
                    <a:pt x="9896" y="5177"/>
                    <a:pt x="9923" y="5132"/>
                    <a:pt x="9977" y="5048"/>
                  </a:cubicBezTo>
                  <a:cubicBezTo>
                    <a:pt x="9939" y="4980"/>
                    <a:pt x="9920" y="4947"/>
                    <a:pt x="9882" y="4879"/>
                  </a:cubicBezTo>
                  <a:cubicBezTo>
                    <a:pt x="9950" y="4767"/>
                    <a:pt x="9986" y="4711"/>
                    <a:pt x="10054" y="4599"/>
                  </a:cubicBezTo>
                  <a:cubicBezTo>
                    <a:pt x="10132" y="4646"/>
                    <a:pt x="10173" y="4669"/>
                    <a:pt x="10252" y="4716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71" name="otwocki"/>
            <p:cNvSpPr>
              <a:spLocks/>
            </p:cNvSpPr>
            <p:nvPr/>
          </p:nvSpPr>
          <p:spPr bwMode="auto">
            <a:xfrm>
              <a:off x="3388002" y="3580157"/>
              <a:ext cx="719119" cy="994856"/>
            </a:xfrm>
            <a:custGeom>
              <a:avLst/>
              <a:gdLst>
                <a:gd name="T0" fmla="*/ 1915 w 2238"/>
                <a:gd name="T1" fmla="*/ 984 h 3102"/>
                <a:gd name="T2" fmla="*/ 1753 w 2238"/>
                <a:gd name="T3" fmla="*/ 903 h 3102"/>
                <a:gd name="T4" fmla="*/ 1674 w 2238"/>
                <a:gd name="T5" fmla="*/ 755 h 3102"/>
                <a:gd name="T6" fmla="*/ 1449 w 2238"/>
                <a:gd name="T7" fmla="*/ 723 h 3102"/>
                <a:gd name="T8" fmla="*/ 1439 w 2238"/>
                <a:gd name="T9" fmla="*/ 556 h 3102"/>
                <a:gd name="T10" fmla="*/ 1198 w 2238"/>
                <a:gd name="T11" fmla="*/ 611 h 3102"/>
                <a:gd name="T12" fmla="*/ 1141 w 2238"/>
                <a:gd name="T13" fmla="*/ 423 h 3102"/>
                <a:gd name="T14" fmla="*/ 1184 w 2238"/>
                <a:gd name="T15" fmla="*/ 296 h 3102"/>
                <a:gd name="T16" fmla="*/ 1024 w 2238"/>
                <a:gd name="T17" fmla="*/ 208 h 3102"/>
                <a:gd name="T18" fmla="*/ 902 w 2238"/>
                <a:gd name="T19" fmla="*/ 110 h 3102"/>
                <a:gd name="T20" fmla="*/ 647 w 2238"/>
                <a:gd name="T21" fmla="*/ 115 h 3102"/>
                <a:gd name="T22" fmla="*/ 457 w 2238"/>
                <a:gd name="T23" fmla="*/ 35 h 3102"/>
                <a:gd name="T24" fmla="*/ 431 w 2238"/>
                <a:gd name="T25" fmla="*/ 186 h 3102"/>
                <a:gd name="T26" fmla="*/ 501 w 2238"/>
                <a:gd name="T27" fmla="*/ 369 h 3102"/>
                <a:gd name="T28" fmla="*/ 456 w 2238"/>
                <a:gd name="T29" fmla="*/ 555 h 3102"/>
                <a:gd name="T30" fmla="*/ 389 w 2238"/>
                <a:gd name="T31" fmla="*/ 567 h 3102"/>
                <a:gd name="T32" fmla="*/ 93 w 2238"/>
                <a:gd name="T33" fmla="*/ 595 h 3102"/>
                <a:gd name="T34" fmla="*/ 120 w 2238"/>
                <a:gd name="T35" fmla="*/ 937 h 3102"/>
                <a:gd name="T36" fmla="*/ 182 w 2238"/>
                <a:gd name="T37" fmla="*/ 1332 h 3102"/>
                <a:gd name="T38" fmla="*/ 303 w 2238"/>
                <a:gd name="T39" fmla="*/ 1796 h 3102"/>
                <a:gd name="T40" fmla="*/ 573 w 2238"/>
                <a:gd name="T41" fmla="*/ 2198 h 3102"/>
                <a:gd name="T42" fmla="*/ 559 w 2238"/>
                <a:gd name="T43" fmla="*/ 2517 h 3102"/>
                <a:gd name="T44" fmla="*/ 396 w 2238"/>
                <a:gd name="T45" fmla="*/ 2851 h 3102"/>
                <a:gd name="T46" fmla="*/ 644 w 2238"/>
                <a:gd name="T47" fmla="*/ 3086 h 3102"/>
                <a:gd name="T48" fmla="*/ 747 w 2238"/>
                <a:gd name="T49" fmla="*/ 3038 h 3102"/>
                <a:gd name="T50" fmla="*/ 714 w 2238"/>
                <a:gd name="T51" fmla="*/ 2879 h 3102"/>
                <a:gd name="T52" fmla="*/ 841 w 2238"/>
                <a:gd name="T53" fmla="*/ 2833 h 3102"/>
                <a:gd name="T54" fmla="*/ 1269 w 2238"/>
                <a:gd name="T55" fmla="*/ 2922 h 3102"/>
                <a:gd name="T56" fmla="*/ 1356 w 2238"/>
                <a:gd name="T57" fmla="*/ 2816 h 3102"/>
                <a:gd name="T58" fmla="*/ 1643 w 2238"/>
                <a:gd name="T59" fmla="*/ 2791 h 3102"/>
                <a:gd name="T60" fmla="*/ 1754 w 2238"/>
                <a:gd name="T61" fmla="*/ 2748 h 3102"/>
                <a:gd name="T62" fmla="*/ 1677 w 2238"/>
                <a:gd name="T63" fmla="*/ 2638 h 3102"/>
                <a:gd name="T64" fmla="*/ 1507 w 2238"/>
                <a:gd name="T65" fmla="*/ 2590 h 3102"/>
                <a:gd name="T66" fmla="*/ 1547 w 2238"/>
                <a:gd name="T67" fmla="*/ 2456 h 3102"/>
                <a:gd name="T68" fmla="*/ 1630 w 2238"/>
                <a:gd name="T69" fmla="*/ 2326 h 3102"/>
                <a:gd name="T70" fmla="*/ 1586 w 2238"/>
                <a:gd name="T71" fmla="*/ 2163 h 3102"/>
                <a:gd name="T72" fmla="*/ 1858 w 2238"/>
                <a:gd name="T73" fmla="*/ 2100 h 3102"/>
                <a:gd name="T74" fmla="*/ 1895 w 2238"/>
                <a:gd name="T75" fmla="*/ 1919 h 3102"/>
                <a:gd name="T76" fmla="*/ 2016 w 2238"/>
                <a:gd name="T77" fmla="*/ 1810 h 3102"/>
                <a:gd name="T78" fmla="*/ 2173 w 2238"/>
                <a:gd name="T79" fmla="*/ 1720 h 3102"/>
                <a:gd name="T80" fmla="*/ 2166 w 2238"/>
                <a:gd name="T81" fmla="*/ 1447 h 3102"/>
                <a:gd name="T82" fmla="*/ 2079 w 2238"/>
                <a:gd name="T83" fmla="*/ 1310 h 3102"/>
                <a:gd name="T84" fmla="*/ 1893 w 2238"/>
                <a:gd name="T85" fmla="*/ 1198 h 3102"/>
                <a:gd name="T86" fmla="*/ 2001 w 2238"/>
                <a:gd name="T87" fmla="*/ 1132 h 3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38" h="3102">
                  <a:moveTo>
                    <a:pt x="1973" y="1059"/>
                  </a:moveTo>
                  <a:cubicBezTo>
                    <a:pt x="1932" y="1049"/>
                    <a:pt x="1911" y="1044"/>
                    <a:pt x="1870" y="1035"/>
                  </a:cubicBezTo>
                  <a:cubicBezTo>
                    <a:pt x="1888" y="1014"/>
                    <a:pt x="1897" y="1004"/>
                    <a:pt x="1915" y="984"/>
                  </a:cubicBezTo>
                  <a:cubicBezTo>
                    <a:pt x="1897" y="963"/>
                    <a:pt x="1887" y="953"/>
                    <a:pt x="1868" y="933"/>
                  </a:cubicBezTo>
                  <a:cubicBezTo>
                    <a:pt x="1829" y="941"/>
                    <a:pt x="1809" y="944"/>
                    <a:pt x="1769" y="952"/>
                  </a:cubicBezTo>
                  <a:cubicBezTo>
                    <a:pt x="1763" y="932"/>
                    <a:pt x="1759" y="922"/>
                    <a:pt x="1753" y="903"/>
                  </a:cubicBezTo>
                  <a:cubicBezTo>
                    <a:pt x="1701" y="914"/>
                    <a:pt x="1675" y="920"/>
                    <a:pt x="1623" y="931"/>
                  </a:cubicBezTo>
                  <a:cubicBezTo>
                    <a:pt x="1627" y="895"/>
                    <a:pt x="1629" y="877"/>
                    <a:pt x="1633" y="842"/>
                  </a:cubicBezTo>
                  <a:cubicBezTo>
                    <a:pt x="1650" y="807"/>
                    <a:pt x="1658" y="790"/>
                    <a:pt x="1674" y="755"/>
                  </a:cubicBezTo>
                  <a:cubicBezTo>
                    <a:pt x="1645" y="753"/>
                    <a:pt x="1630" y="752"/>
                    <a:pt x="1601" y="750"/>
                  </a:cubicBezTo>
                  <a:cubicBezTo>
                    <a:pt x="1572" y="732"/>
                    <a:pt x="1558" y="723"/>
                    <a:pt x="1530" y="704"/>
                  </a:cubicBezTo>
                  <a:cubicBezTo>
                    <a:pt x="1497" y="712"/>
                    <a:pt x="1481" y="716"/>
                    <a:pt x="1449" y="723"/>
                  </a:cubicBezTo>
                  <a:cubicBezTo>
                    <a:pt x="1451" y="685"/>
                    <a:pt x="1452" y="666"/>
                    <a:pt x="1454" y="628"/>
                  </a:cubicBezTo>
                  <a:cubicBezTo>
                    <a:pt x="1430" y="617"/>
                    <a:pt x="1418" y="612"/>
                    <a:pt x="1394" y="601"/>
                  </a:cubicBezTo>
                  <a:cubicBezTo>
                    <a:pt x="1412" y="583"/>
                    <a:pt x="1421" y="574"/>
                    <a:pt x="1439" y="556"/>
                  </a:cubicBezTo>
                  <a:cubicBezTo>
                    <a:pt x="1408" y="537"/>
                    <a:pt x="1393" y="528"/>
                    <a:pt x="1362" y="509"/>
                  </a:cubicBezTo>
                  <a:cubicBezTo>
                    <a:pt x="1320" y="511"/>
                    <a:pt x="1300" y="512"/>
                    <a:pt x="1258" y="514"/>
                  </a:cubicBezTo>
                  <a:cubicBezTo>
                    <a:pt x="1234" y="553"/>
                    <a:pt x="1222" y="572"/>
                    <a:pt x="1198" y="611"/>
                  </a:cubicBezTo>
                  <a:cubicBezTo>
                    <a:pt x="1187" y="591"/>
                    <a:pt x="1182" y="582"/>
                    <a:pt x="1170" y="562"/>
                  </a:cubicBezTo>
                  <a:cubicBezTo>
                    <a:pt x="1135" y="547"/>
                    <a:pt x="1117" y="540"/>
                    <a:pt x="1081" y="526"/>
                  </a:cubicBezTo>
                  <a:cubicBezTo>
                    <a:pt x="1105" y="485"/>
                    <a:pt x="1117" y="464"/>
                    <a:pt x="1141" y="423"/>
                  </a:cubicBezTo>
                  <a:cubicBezTo>
                    <a:pt x="1165" y="423"/>
                    <a:pt x="1178" y="422"/>
                    <a:pt x="1202" y="421"/>
                  </a:cubicBezTo>
                  <a:cubicBezTo>
                    <a:pt x="1206" y="391"/>
                    <a:pt x="1208" y="376"/>
                    <a:pt x="1212" y="345"/>
                  </a:cubicBezTo>
                  <a:cubicBezTo>
                    <a:pt x="1201" y="325"/>
                    <a:pt x="1195" y="316"/>
                    <a:pt x="1184" y="296"/>
                  </a:cubicBezTo>
                  <a:cubicBezTo>
                    <a:pt x="1145" y="300"/>
                    <a:pt x="1125" y="302"/>
                    <a:pt x="1086" y="307"/>
                  </a:cubicBezTo>
                  <a:cubicBezTo>
                    <a:pt x="1083" y="276"/>
                    <a:pt x="1081" y="260"/>
                    <a:pt x="1078" y="229"/>
                  </a:cubicBezTo>
                  <a:cubicBezTo>
                    <a:pt x="1056" y="221"/>
                    <a:pt x="1046" y="216"/>
                    <a:pt x="1024" y="208"/>
                  </a:cubicBezTo>
                  <a:cubicBezTo>
                    <a:pt x="1013" y="183"/>
                    <a:pt x="1008" y="171"/>
                    <a:pt x="997" y="147"/>
                  </a:cubicBezTo>
                  <a:cubicBezTo>
                    <a:pt x="965" y="154"/>
                    <a:pt x="949" y="158"/>
                    <a:pt x="917" y="165"/>
                  </a:cubicBezTo>
                  <a:cubicBezTo>
                    <a:pt x="911" y="143"/>
                    <a:pt x="908" y="132"/>
                    <a:pt x="902" y="110"/>
                  </a:cubicBezTo>
                  <a:cubicBezTo>
                    <a:pt x="878" y="104"/>
                    <a:pt x="866" y="101"/>
                    <a:pt x="842" y="94"/>
                  </a:cubicBezTo>
                  <a:cubicBezTo>
                    <a:pt x="814" y="109"/>
                    <a:pt x="801" y="116"/>
                    <a:pt x="773" y="130"/>
                  </a:cubicBezTo>
                  <a:cubicBezTo>
                    <a:pt x="722" y="124"/>
                    <a:pt x="697" y="121"/>
                    <a:pt x="647" y="115"/>
                  </a:cubicBezTo>
                  <a:cubicBezTo>
                    <a:pt x="651" y="82"/>
                    <a:pt x="653" y="66"/>
                    <a:pt x="657" y="33"/>
                  </a:cubicBezTo>
                  <a:cubicBezTo>
                    <a:pt x="578" y="20"/>
                    <a:pt x="538" y="13"/>
                    <a:pt x="459" y="0"/>
                  </a:cubicBezTo>
                  <a:cubicBezTo>
                    <a:pt x="458" y="14"/>
                    <a:pt x="458" y="21"/>
                    <a:pt x="457" y="35"/>
                  </a:cubicBezTo>
                  <a:cubicBezTo>
                    <a:pt x="473" y="60"/>
                    <a:pt x="481" y="72"/>
                    <a:pt x="496" y="97"/>
                  </a:cubicBezTo>
                  <a:cubicBezTo>
                    <a:pt x="476" y="114"/>
                    <a:pt x="466" y="123"/>
                    <a:pt x="446" y="140"/>
                  </a:cubicBezTo>
                  <a:cubicBezTo>
                    <a:pt x="440" y="159"/>
                    <a:pt x="437" y="168"/>
                    <a:pt x="431" y="186"/>
                  </a:cubicBezTo>
                  <a:cubicBezTo>
                    <a:pt x="411" y="201"/>
                    <a:pt x="401" y="209"/>
                    <a:pt x="381" y="223"/>
                  </a:cubicBezTo>
                  <a:cubicBezTo>
                    <a:pt x="428" y="248"/>
                    <a:pt x="452" y="261"/>
                    <a:pt x="499" y="286"/>
                  </a:cubicBezTo>
                  <a:cubicBezTo>
                    <a:pt x="500" y="319"/>
                    <a:pt x="500" y="336"/>
                    <a:pt x="501" y="369"/>
                  </a:cubicBezTo>
                  <a:cubicBezTo>
                    <a:pt x="514" y="394"/>
                    <a:pt x="521" y="406"/>
                    <a:pt x="534" y="431"/>
                  </a:cubicBezTo>
                  <a:cubicBezTo>
                    <a:pt x="533" y="457"/>
                    <a:pt x="532" y="470"/>
                    <a:pt x="531" y="496"/>
                  </a:cubicBezTo>
                  <a:cubicBezTo>
                    <a:pt x="501" y="520"/>
                    <a:pt x="486" y="531"/>
                    <a:pt x="456" y="555"/>
                  </a:cubicBezTo>
                  <a:cubicBezTo>
                    <a:pt x="472" y="575"/>
                    <a:pt x="479" y="585"/>
                    <a:pt x="495" y="606"/>
                  </a:cubicBezTo>
                  <a:cubicBezTo>
                    <a:pt x="483" y="621"/>
                    <a:pt x="476" y="629"/>
                    <a:pt x="463" y="645"/>
                  </a:cubicBezTo>
                  <a:cubicBezTo>
                    <a:pt x="434" y="614"/>
                    <a:pt x="419" y="598"/>
                    <a:pt x="389" y="567"/>
                  </a:cubicBezTo>
                  <a:cubicBezTo>
                    <a:pt x="372" y="561"/>
                    <a:pt x="364" y="558"/>
                    <a:pt x="347" y="552"/>
                  </a:cubicBezTo>
                  <a:cubicBezTo>
                    <a:pt x="311" y="563"/>
                    <a:pt x="292" y="569"/>
                    <a:pt x="256" y="580"/>
                  </a:cubicBezTo>
                  <a:cubicBezTo>
                    <a:pt x="190" y="586"/>
                    <a:pt x="158" y="589"/>
                    <a:pt x="93" y="595"/>
                  </a:cubicBezTo>
                  <a:cubicBezTo>
                    <a:pt x="56" y="618"/>
                    <a:pt x="37" y="629"/>
                    <a:pt x="0" y="652"/>
                  </a:cubicBezTo>
                  <a:cubicBezTo>
                    <a:pt x="15" y="698"/>
                    <a:pt x="22" y="722"/>
                    <a:pt x="37" y="768"/>
                  </a:cubicBezTo>
                  <a:cubicBezTo>
                    <a:pt x="70" y="836"/>
                    <a:pt x="86" y="869"/>
                    <a:pt x="120" y="937"/>
                  </a:cubicBezTo>
                  <a:cubicBezTo>
                    <a:pt x="163" y="983"/>
                    <a:pt x="185" y="1007"/>
                    <a:pt x="229" y="1054"/>
                  </a:cubicBezTo>
                  <a:cubicBezTo>
                    <a:pt x="231" y="1128"/>
                    <a:pt x="231" y="1165"/>
                    <a:pt x="233" y="1240"/>
                  </a:cubicBezTo>
                  <a:cubicBezTo>
                    <a:pt x="213" y="1277"/>
                    <a:pt x="202" y="1295"/>
                    <a:pt x="182" y="1332"/>
                  </a:cubicBezTo>
                  <a:cubicBezTo>
                    <a:pt x="181" y="1365"/>
                    <a:pt x="180" y="1382"/>
                    <a:pt x="179" y="1416"/>
                  </a:cubicBezTo>
                  <a:cubicBezTo>
                    <a:pt x="234" y="1476"/>
                    <a:pt x="262" y="1506"/>
                    <a:pt x="317" y="1567"/>
                  </a:cubicBezTo>
                  <a:cubicBezTo>
                    <a:pt x="311" y="1658"/>
                    <a:pt x="309" y="1704"/>
                    <a:pt x="303" y="1796"/>
                  </a:cubicBezTo>
                  <a:cubicBezTo>
                    <a:pt x="294" y="1854"/>
                    <a:pt x="290" y="1882"/>
                    <a:pt x="281" y="1940"/>
                  </a:cubicBezTo>
                  <a:cubicBezTo>
                    <a:pt x="303" y="1981"/>
                    <a:pt x="315" y="2002"/>
                    <a:pt x="338" y="2043"/>
                  </a:cubicBezTo>
                  <a:cubicBezTo>
                    <a:pt x="432" y="2105"/>
                    <a:pt x="479" y="2136"/>
                    <a:pt x="573" y="2198"/>
                  </a:cubicBezTo>
                  <a:cubicBezTo>
                    <a:pt x="596" y="2257"/>
                    <a:pt x="607" y="2286"/>
                    <a:pt x="630" y="2344"/>
                  </a:cubicBezTo>
                  <a:cubicBezTo>
                    <a:pt x="602" y="2377"/>
                    <a:pt x="589" y="2393"/>
                    <a:pt x="561" y="2425"/>
                  </a:cubicBezTo>
                  <a:cubicBezTo>
                    <a:pt x="560" y="2462"/>
                    <a:pt x="560" y="2480"/>
                    <a:pt x="559" y="2517"/>
                  </a:cubicBezTo>
                  <a:cubicBezTo>
                    <a:pt x="501" y="2550"/>
                    <a:pt x="471" y="2566"/>
                    <a:pt x="413" y="2598"/>
                  </a:cubicBezTo>
                  <a:cubicBezTo>
                    <a:pt x="388" y="2662"/>
                    <a:pt x="375" y="2695"/>
                    <a:pt x="350" y="2760"/>
                  </a:cubicBezTo>
                  <a:cubicBezTo>
                    <a:pt x="368" y="2796"/>
                    <a:pt x="378" y="2815"/>
                    <a:pt x="396" y="2851"/>
                  </a:cubicBezTo>
                  <a:cubicBezTo>
                    <a:pt x="464" y="2925"/>
                    <a:pt x="498" y="2961"/>
                    <a:pt x="567" y="3035"/>
                  </a:cubicBezTo>
                  <a:cubicBezTo>
                    <a:pt x="586" y="3034"/>
                    <a:pt x="596" y="3034"/>
                    <a:pt x="615" y="3033"/>
                  </a:cubicBezTo>
                  <a:cubicBezTo>
                    <a:pt x="627" y="3054"/>
                    <a:pt x="633" y="3065"/>
                    <a:pt x="644" y="3086"/>
                  </a:cubicBezTo>
                  <a:cubicBezTo>
                    <a:pt x="663" y="3092"/>
                    <a:pt x="673" y="3096"/>
                    <a:pt x="692" y="3102"/>
                  </a:cubicBezTo>
                  <a:cubicBezTo>
                    <a:pt x="699" y="3083"/>
                    <a:pt x="703" y="3073"/>
                    <a:pt x="711" y="3054"/>
                  </a:cubicBezTo>
                  <a:cubicBezTo>
                    <a:pt x="725" y="3047"/>
                    <a:pt x="733" y="3044"/>
                    <a:pt x="747" y="3038"/>
                  </a:cubicBezTo>
                  <a:cubicBezTo>
                    <a:pt x="745" y="3015"/>
                    <a:pt x="744" y="3004"/>
                    <a:pt x="742" y="2981"/>
                  </a:cubicBezTo>
                  <a:cubicBezTo>
                    <a:pt x="718" y="2962"/>
                    <a:pt x="706" y="2952"/>
                    <a:pt x="683" y="2932"/>
                  </a:cubicBezTo>
                  <a:cubicBezTo>
                    <a:pt x="695" y="2911"/>
                    <a:pt x="701" y="2900"/>
                    <a:pt x="714" y="2879"/>
                  </a:cubicBezTo>
                  <a:cubicBezTo>
                    <a:pt x="735" y="2881"/>
                    <a:pt x="746" y="2881"/>
                    <a:pt x="768" y="2883"/>
                  </a:cubicBezTo>
                  <a:cubicBezTo>
                    <a:pt x="776" y="2859"/>
                    <a:pt x="779" y="2847"/>
                    <a:pt x="787" y="2822"/>
                  </a:cubicBezTo>
                  <a:cubicBezTo>
                    <a:pt x="809" y="2827"/>
                    <a:pt x="820" y="2829"/>
                    <a:pt x="841" y="2833"/>
                  </a:cubicBezTo>
                  <a:cubicBezTo>
                    <a:pt x="877" y="2861"/>
                    <a:pt x="895" y="2875"/>
                    <a:pt x="930" y="2903"/>
                  </a:cubicBezTo>
                  <a:cubicBezTo>
                    <a:pt x="1042" y="2881"/>
                    <a:pt x="1098" y="2871"/>
                    <a:pt x="1210" y="2849"/>
                  </a:cubicBezTo>
                  <a:cubicBezTo>
                    <a:pt x="1233" y="2878"/>
                    <a:pt x="1245" y="2893"/>
                    <a:pt x="1269" y="2922"/>
                  </a:cubicBezTo>
                  <a:cubicBezTo>
                    <a:pt x="1295" y="2926"/>
                    <a:pt x="1309" y="2928"/>
                    <a:pt x="1335" y="2933"/>
                  </a:cubicBezTo>
                  <a:cubicBezTo>
                    <a:pt x="1334" y="2903"/>
                    <a:pt x="1333" y="2888"/>
                    <a:pt x="1331" y="2858"/>
                  </a:cubicBezTo>
                  <a:cubicBezTo>
                    <a:pt x="1341" y="2841"/>
                    <a:pt x="1346" y="2832"/>
                    <a:pt x="1356" y="2816"/>
                  </a:cubicBezTo>
                  <a:cubicBezTo>
                    <a:pt x="1385" y="2810"/>
                    <a:pt x="1400" y="2807"/>
                    <a:pt x="1429" y="2802"/>
                  </a:cubicBezTo>
                  <a:cubicBezTo>
                    <a:pt x="1471" y="2790"/>
                    <a:pt x="1492" y="2784"/>
                    <a:pt x="1534" y="2771"/>
                  </a:cubicBezTo>
                  <a:cubicBezTo>
                    <a:pt x="1577" y="2779"/>
                    <a:pt x="1599" y="2783"/>
                    <a:pt x="1643" y="2791"/>
                  </a:cubicBezTo>
                  <a:cubicBezTo>
                    <a:pt x="1679" y="2816"/>
                    <a:pt x="1697" y="2828"/>
                    <a:pt x="1733" y="2853"/>
                  </a:cubicBezTo>
                  <a:cubicBezTo>
                    <a:pt x="1748" y="2846"/>
                    <a:pt x="1756" y="2843"/>
                    <a:pt x="1771" y="2836"/>
                  </a:cubicBezTo>
                  <a:cubicBezTo>
                    <a:pt x="1764" y="2801"/>
                    <a:pt x="1761" y="2783"/>
                    <a:pt x="1754" y="2748"/>
                  </a:cubicBezTo>
                  <a:cubicBezTo>
                    <a:pt x="1737" y="2747"/>
                    <a:pt x="1728" y="2746"/>
                    <a:pt x="1711" y="2745"/>
                  </a:cubicBezTo>
                  <a:cubicBezTo>
                    <a:pt x="1682" y="2734"/>
                    <a:pt x="1668" y="2728"/>
                    <a:pt x="1639" y="2716"/>
                  </a:cubicBezTo>
                  <a:cubicBezTo>
                    <a:pt x="1654" y="2685"/>
                    <a:pt x="1662" y="2669"/>
                    <a:pt x="1677" y="2638"/>
                  </a:cubicBezTo>
                  <a:cubicBezTo>
                    <a:pt x="1650" y="2636"/>
                    <a:pt x="1637" y="2635"/>
                    <a:pt x="1610" y="2634"/>
                  </a:cubicBezTo>
                  <a:cubicBezTo>
                    <a:pt x="1586" y="2630"/>
                    <a:pt x="1573" y="2627"/>
                    <a:pt x="1549" y="2623"/>
                  </a:cubicBezTo>
                  <a:cubicBezTo>
                    <a:pt x="1532" y="2610"/>
                    <a:pt x="1524" y="2603"/>
                    <a:pt x="1507" y="2590"/>
                  </a:cubicBezTo>
                  <a:cubicBezTo>
                    <a:pt x="1496" y="2572"/>
                    <a:pt x="1490" y="2563"/>
                    <a:pt x="1478" y="2544"/>
                  </a:cubicBezTo>
                  <a:cubicBezTo>
                    <a:pt x="1505" y="2541"/>
                    <a:pt x="1518" y="2540"/>
                    <a:pt x="1545" y="2536"/>
                  </a:cubicBezTo>
                  <a:cubicBezTo>
                    <a:pt x="1546" y="2504"/>
                    <a:pt x="1546" y="2488"/>
                    <a:pt x="1547" y="2456"/>
                  </a:cubicBezTo>
                  <a:cubicBezTo>
                    <a:pt x="1591" y="2457"/>
                    <a:pt x="1613" y="2457"/>
                    <a:pt x="1657" y="2457"/>
                  </a:cubicBezTo>
                  <a:cubicBezTo>
                    <a:pt x="1682" y="2431"/>
                    <a:pt x="1695" y="2419"/>
                    <a:pt x="1720" y="2393"/>
                  </a:cubicBezTo>
                  <a:cubicBezTo>
                    <a:pt x="1684" y="2366"/>
                    <a:pt x="1666" y="2353"/>
                    <a:pt x="1630" y="2326"/>
                  </a:cubicBezTo>
                  <a:cubicBezTo>
                    <a:pt x="1634" y="2292"/>
                    <a:pt x="1636" y="2275"/>
                    <a:pt x="1639" y="2240"/>
                  </a:cubicBezTo>
                  <a:cubicBezTo>
                    <a:pt x="1617" y="2229"/>
                    <a:pt x="1607" y="2224"/>
                    <a:pt x="1585" y="2212"/>
                  </a:cubicBezTo>
                  <a:cubicBezTo>
                    <a:pt x="1585" y="2193"/>
                    <a:pt x="1586" y="2183"/>
                    <a:pt x="1586" y="2163"/>
                  </a:cubicBezTo>
                  <a:cubicBezTo>
                    <a:pt x="1633" y="2159"/>
                    <a:pt x="1656" y="2157"/>
                    <a:pt x="1703" y="2152"/>
                  </a:cubicBezTo>
                  <a:cubicBezTo>
                    <a:pt x="1757" y="2148"/>
                    <a:pt x="1784" y="2146"/>
                    <a:pt x="1838" y="2142"/>
                  </a:cubicBezTo>
                  <a:cubicBezTo>
                    <a:pt x="1846" y="2125"/>
                    <a:pt x="1850" y="2117"/>
                    <a:pt x="1858" y="2100"/>
                  </a:cubicBezTo>
                  <a:cubicBezTo>
                    <a:pt x="1839" y="2077"/>
                    <a:pt x="1830" y="2065"/>
                    <a:pt x="1811" y="2042"/>
                  </a:cubicBezTo>
                  <a:cubicBezTo>
                    <a:pt x="1845" y="2037"/>
                    <a:pt x="1863" y="2034"/>
                    <a:pt x="1897" y="2029"/>
                  </a:cubicBezTo>
                  <a:cubicBezTo>
                    <a:pt x="1896" y="1985"/>
                    <a:pt x="1896" y="1963"/>
                    <a:pt x="1895" y="1919"/>
                  </a:cubicBezTo>
                  <a:cubicBezTo>
                    <a:pt x="1912" y="1905"/>
                    <a:pt x="1921" y="1898"/>
                    <a:pt x="1939" y="1885"/>
                  </a:cubicBezTo>
                  <a:cubicBezTo>
                    <a:pt x="1940" y="1851"/>
                    <a:pt x="1941" y="1834"/>
                    <a:pt x="1942" y="1800"/>
                  </a:cubicBezTo>
                  <a:cubicBezTo>
                    <a:pt x="1972" y="1804"/>
                    <a:pt x="1986" y="1806"/>
                    <a:pt x="2016" y="1810"/>
                  </a:cubicBezTo>
                  <a:cubicBezTo>
                    <a:pt x="2034" y="1784"/>
                    <a:pt x="2043" y="1771"/>
                    <a:pt x="2061" y="1745"/>
                  </a:cubicBezTo>
                  <a:cubicBezTo>
                    <a:pt x="2093" y="1756"/>
                    <a:pt x="2109" y="1762"/>
                    <a:pt x="2140" y="1773"/>
                  </a:cubicBezTo>
                  <a:cubicBezTo>
                    <a:pt x="2154" y="1752"/>
                    <a:pt x="2160" y="1742"/>
                    <a:pt x="2173" y="1720"/>
                  </a:cubicBezTo>
                  <a:cubicBezTo>
                    <a:pt x="2199" y="1688"/>
                    <a:pt x="2212" y="1671"/>
                    <a:pt x="2238" y="1638"/>
                  </a:cubicBezTo>
                  <a:cubicBezTo>
                    <a:pt x="2221" y="1628"/>
                    <a:pt x="2213" y="1623"/>
                    <a:pt x="2196" y="1612"/>
                  </a:cubicBezTo>
                  <a:cubicBezTo>
                    <a:pt x="2184" y="1546"/>
                    <a:pt x="2178" y="1513"/>
                    <a:pt x="2166" y="1447"/>
                  </a:cubicBezTo>
                  <a:cubicBezTo>
                    <a:pt x="2174" y="1419"/>
                    <a:pt x="2179" y="1405"/>
                    <a:pt x="2187" y="1376"/>
                  </a:cubicBezTo>
                  <a:cubicBezTo>
                    <a:pt x="2152" y="1384"/>
                    <a:pt x="2135" y="1388"/>
                    <a:pt x="2100" y="1396"/>
                  </a:cubicBezTo>
                  <a:cubicBezTo>
                    <a:pt x="2092" y="1362"/>
                    <a:pt x="2087" y="1345"/>
                    <a:pt x="2079" y="1310"/>
                  </a:cubicBezTo>
                  <a:cubicBezTo>
                    <a:pt x="2056" y="1273"/>
                    <a:pt x="2045" y="1254"/>
                    <a:pt x="2022" y="1217"/>
                  </a:cubicBezTo>
                  <a:cubicBezTo>
                    <a:pt x="1974" y="1229"/>
                    <a:pt x="1950" y="1235"/>
                    <a:pt x="1903" y="1247"/>
                  </a:cubicBezTo>
                  <a:cubicBezTo>
                    <a:pt x="1899" y="1228"/>
                    <a:pt x="1897" y="1218"/>
                    <a:pt x="1893" y="1198"/>
                  </a:cubicBezTo>
                  <a:cubicBezTo>
                    <a:pt x="1866" y="1192"/>
                    <a:pt x="1853" y="1189"/>
                    <a:pt x="1826" y="1183"/>
                  </a:cubicBezTo>
                  <a:cubicBezTo>
                    <a:pt x="1849" y="1158"/>
                    <a:pt x="1861" y="1145"/>
                    <a:pt x="1884" y="1120"/>
                  </a:cubicBezTo>
                  <a:cubicBezTo>
                    <a:pt x="1931" y="1125"/>
                    <a:pt x="1954" y="1127"/>
                    <a:pt x="2001" y="1132"/>
                  </a:cubicBezTo>
                  <a:cubicBezTo>
                    <a:pt x="1990" y="1103"/>
                    <a:pt x="1984" y="1088"/>
                    <a:pt x="1973" y="1059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72" name="piaseczyński"/>
            <p:cNvSpPr>
              <a:spLocks/>
            </p:cNvSpPr>
            <p:nvPr/>
          </p:nvSpPr>
          <p:spPr bwMode="auto">
            <a:xfrm>
              <a:off x="2578442" y="3789715"/>
              <a:ext cx="1012503" cy="741178"/>
            </a:xfrm>
            <a:custGeom>
              <a:avLst/>
              <a:gdLst>
                <a:gd name="T0" fmla="*/ 2841 w 3154"/>
                <a:gd name="T1" fmla="*/ 916 h 2313"/>
                <a:gd name="T2" fmla="*/ 2706 w 3154"/>
                <a:gd name="T3" fmla="*/ 681 h 2313"/>
                <a:gd name="T4" fmla="*/ 2753 w 3154"/>
                <a:gd name="T5" fmla="*/ 403 h 2313"/>
                <a:gd name="T6" fmla="*/ 2561 w 3154"/>
                <a:gd name="T7" fmla="*/ 117 h 2313"/>
                <a:gd name="T8" fmla="*/ 2446 w 3154"/>
                <a:gd name="T9" fmla="*/ 0 h 2313"/>
                <a:gd name="T10" fmla="*/ 2308 w 3154"/>
                <a:gd name="T11" fmla="*/ 153 h 2313"/>
                <a:gd name="T12" fmla="*/ 2163 w 3154"/>
                <a:gd name="T13" fmla="*/ 324 h 2313"/>
                <a:gd name="T14" fmla="*/ 1869 w 3154"/>
                <a:gd name="T15" fmla="*/ 230 h 2313"/>
                <a:gd name="T16" fmla="*/ 1689 w 3154"/>
                <a:gd name="T17" fmla="*/ 283 h 2313"/>
                <a:gd name="T18" fmla="*/ 1567 w 3154"/>
                <a:gd name="T19" fmla="*/ 199 h 2313"/>
                <a:gd name="T20" fmla="*/ 1406 w 3154"/>
                <a:gd name="T21" fmla="*/ 224 h 2313"/>
                <a:gd name="T22" fmla="*/ 1175 w 3154"/>
                <a:gd name="T23" fmla="*/ 211 h 2313"/>
                <a:gd name="T24" fmla="*/ 1125 w 3154"/>
                <a:gd name="T25" fmla="*/ 289 h 2313"/>
                <a:gd name="T26" fmla="*/ 980 w 3154"/>
                <a:gd name="T27" fmla="*/ 363 h 2313"/>
                <a:gd name="T28" fmla="*/ 937 w 3154"/>
                <a:gd name="T29" fmla="*/ 429 h 2313"/>
                <a:gd name="T30" fmla="*/ 945 w 3154"/>
                <a:gd name="T31" fmla="*/ 538 h 2313"/>
                <a:gd name="T32" fmla="*/ 896 w 3154"/>
                <a:gd name="T33" fmla="*/ 592 h 2313"/>
                <a:gd name="T34" fmla="*/ 696 w 3154"/>
                <a:gd name="T35" fmla="*/ 558 h 2313"/>
                <a:gd name="T36" fmla="*/ 663 w 3154"/>
                <a:gd name="T37" fmla="*/ 674 h 2313"/>
                <a:gd name="T38" fmla="*/ 782 w 3154"/>
                <a:gd name="T39" fmla="*/ 856 h 2313"/>
                <a:gd name="T40" fmla="*/ 644 w 3154"/>
                <a:gd name="T41" fmla="*/ 955 h 2313"/>
                <a:gd name="T42" fmla="*/ 445 w 3154"/>
                <a:gd name="T43" fmla="*/ 1125 h 2313"/>
                <a:gd name="T44" fmla="*/ 354 w 3154"/>
                <a:gd name="T45" fmla="*/ 1242 h 2313"/>
                <a:gd name="T46" fmla="*/ 271 w 3154"/>
                <a:gd name="T47" fmla="*/ 1269 h 2313"/>
                <a:gd name="T48" fmla="*/ 42 w 3154"/>
                <a:gd name="T49" fmla="*/ 1279 h 2313"/>
                <a:gd name="T50" fmla="*/ 39 w 3154"/>
                <a:gd name="T51" fmla="*/ 1431 h 2313"/>
                <a:gd name="T52" fmla="*/ 0 w 3154"/>
                <a:gd name="T53" fmla="*/ 1515 h 2313"/>
                <a:gd name="T54" fmla="*/ 207 w 3154"/>
                <a:gd name="T55" fmla="*/ 1579 h 2313"/>
                <a:gd name="T56" fmla="*/ 394 w 3154"/>
                <a:gd name="T57" fmla="*/ 1595 h 2313"/>
                <a:gd name="T58" fmla="*/ 559 w 3154"/>
                <a:gd name="T59" fmla="*/ 1565 h 2313"/>
                <a:gd name="T60" fmla="*/ 664 w 3154"/>
                <a:gd name="T61" fmla="*/ 1614 h 2313"/>
                <a:gd name="T62" fmla="*/ 785 w 3154"/>
                <a:gd name="T63" fmla="*/ 1752 h 2313"/>
                <a:gd name="T64" fmla="*/ 931 w 3154"/>
                <a:gd name="T65" fmla="*/ 1787 h 2313"/>
                <a:gd name="T66" fmla="*/ 1171 w 3154"/>
                <a:gd name="T67" fmla="*/ 1839 h 2313"/>
                <a:gd name="T68" fmla="*/ 1347 w 3154"/>
                <a:gd name="T69" fmla="*/ 1915 h 2313"/>
                <a:gd name="T70" fmla="*/ 1388 w 3154"/>
                <a:gd name="T71" fmla="*/ 1926 h 2313"/>
                <a:gd name="T72" fmla="*/ 1404 w 3154"/>
                <a:gd name="T73" fmla="*/ 2014 h 2313"/>
                <a:gd name="T74" fmla="*/ 1564 w 3154"/>
                <a:gd name="T75" fmla="*/ 1945 h 2313"/>
                <a:gd name="T76" fmla="*/ 1689 w 3154"/>
                <a:gd name="T77" fmla="*/ 1903 h 2313"/>
                <a:gd name="T78" fmla="*/ 1750 w 3154"/>
                <a:gd name="T79" fmla="*/ 1792 h 2313"/>
                <a:gd name="T80" fmla="*/ 1908 w 3154"/>
                <a:gd name="T81" fmla="*/ 1883 h 2313"/>
                <a:gd name="T82" fmla="*/ 2153 w 3154"/>
                <a:gd name="T83" fmla="*/ 1803 h 2313"/>
                <a:gd name="T84" fmla="*/ 2384 w 3154"/>
                <a:gd name="T85" fmla="*/ 1858 h 2313"/>
                <a:gd name="T86" fmla="*/ 2478 w 3154"/>
                <a:gd name="T87" fmla="*/ 1929 h 2313"/>
                <a:gd name="T88" fmla="*/ 2566 w 3154"/>
                <a:gd name="T89" fmla="*/ 1962 h 2313"/>
                <a:gd name="T90" fmla="*/ 2659 w 3154"/>
                <a:gd name="T91" fmla="*/ 2089 h 2313"/>
                <a:gd name="T92" fmla="*/ 2669 w 3154"/>
                <a:gd name="T93" fmla="*/ 2233 h 2313"/>
                <a:gd name="T94" fmla="*/ 2740 w 3154"/>
                <a:gd name="T95" fmla="*/ 2240 h 2313"/>
                <a:gd name="T96" fmla="*/ 2858 w 3154"/>
                <a:gd name="T97" fmla="*/ 2313 h 2313"/>
                <a:gd name="T98" fmla="*/ 2937 w 3154"/>
                <a:gd name="T99" fmla="*/ 1947 h 2313"/>
                <a:gd name="T100" fmla="*/ 3085 w 3154"/>
                <a:gd name="T101" fmla="*/ 1774 h 2313"/>
                <a:gd name="T102" fmla="*/ 3097 w 3154"/>
                <a:gd name="T103" fmla="*/ 1547 h 2313"/>
                <a:gd name="T104" fmla="*/ 2805 w 3154"/>
                <a:gd name="T105" fmla="*/ 1289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54" h="2313">
                  <a:moveTo>
                    <a:pt x="2827" y="1145"/>
                  </a:moveTo>
                  <a:cubicBezTo>
                    <a:pt x="2833" y="1053"/>
                    <a:pt x="2835" y="1007"/>
                    <a:pt x="2841" y="916"/>
                  </a:cubicBezTo>
                  <a:cubicBezTo>
                    <a:pt x="2786" y="855"/>
                    <a:pt x="2758" y="825"/>
                    <a:pt x="2703" y="765"/>
                  </a:cubicBezTo>
                  <a:cubicBezTo>
                    <a:pt x="2704" y="731"/>
                    <a:pt x="2705" y="714"/>
                    <a:pt x="2706" y="681"/>
                  </a:cubicBezTo>
                  <a:cubicBezTo>
                    <a:pt x="2726" y="644"/>
                    <a:pt x="2737" y="626"/>
                    <a:pt x="2757" y="589"/>
                  </a:cubicBezTo>
                  <a:cubicBezTo>
                    <a:pt x="2755" y="514"/>
                    <a:pt x="2755" y="477"/>
                    <a:pt x="2753" y="403"/>
                  </a:cubicBezTo>
                  <a:cubicBezTo>
                    <a:pt x="2709" y="356"/>
                    <a:pt x="2687" y="332"/>
                    <a:pt x="2644" y="286"/>
                  </a:cubicBezTo>
                  <a:cubicBezTo>
                    <a:pt x="2610" y="218"/>
                    <a:pt x="2594" y="185"/>
                    <a:pt x="2561" y="117"/>
                  </a:cubicBezTo>
                  <a:cubicBezTo>
                    <a:pt x="2546" y="71"/>
                    <a:pt x="2539" y="47"/>
                    <a:pt x="2524" y="1"/>
                  </a:cubicBezTo>
                  <a:cubicBezTo>
                    <a:pt x="2493" y="1"/>
                    <a:pt x="2477" y="0"/>
                    <a:pt x="2446" y="0"/>
                  </a:cubicBezTo>
                  <a:cubicBezTo>
                    <a:pt x="2405" y="70"/>
                    <a:pt x="2384" y="105"/>
                    <a:pt x="2343" y="175"/>
                  </a:cubicBezTo>
                  <a:cubicBezTo>
                    <a:pt x="2329" y="166"/>
                    <a:pt x="2322" y="162"/>
                    <a:pt x="2308" y="153"/>
                  </a:cubicBezTo>
                  <a:cubicBezTo>
                    <a:pt x="2282" y="194"/>
                    <a:pt x="2269" y="214"/>
                    <a:pt x="2244" y="255"/>
                  </a:cubicBezTo>
                  <a:cubicBezTo>
                    <a:pt x="2212" y="283"/>
                    <a:pt x="2195" y="296"/>
                    <a:pt x="2163" y="324"/>
                  </a:cubicBezTo>
                  <a:cubicBezTo>
                    <a:pt x="2127" y="345"/>
                    <a:pt x="2108" y="355"/>
                    <a:pt x="2072" y="375"/>
                  </a:cubicBezTo>
                  <a:cubicBezTo>
                    <a:pt x="1991" y="317"/>
                    <a:pt x="1950" y="288"/>
                    <a:pt x="1869" y="230"/>
                  </a:cubicBezTo>
                  <a:cubicBezTo>
                    <a:pt x="1849" y="252"/>
                    <a:pt x="1839" y="263"/>
                    <a:pt x="1819" y="284"/>
                  </a:cubicBezTo>
                  <a:cubicBezTo>
                    <a:pt x="1767" y="284"/>
                    <a:pt x="1741" y="284"/>
                    <a:pt x="1689" y="283"/>
                  </a:cubicBezTo>
                  <a:cubicBezTo>
                    <a:pt x="1636" y="282"/>
                    <a:pt x="1610" y="282"/>
                    <a:pt x="1558" y="281"/>
                  </a:cubicBezTo>
                  <a:cubicBezTo>
                    <a:pt x="1562" y="248"/>
                    <a:pt x="1563" y="232"/>
                    <a:pt x="1567" y="199"/>
                  </a:cubicBezTo>
                  <a:cubicBezTo>
                    <a:pt x="1534" y="186"/>
                    <a:pt x="1518" y="180"/>
                    <a:pt x="1485" y="167"/>
                  </a:cubicBezTo>
                  <a:cubicBezTo>
                    <a:pt x="1453" y="190"/>
                    <a:pt x="1437" y="201"/>
                    <a:pt x="1406" y="224"/>
                  </a:cubicBezTo>
                  <a:cubicBezTo>
                    <a:pt x="1371" y="189"/>
                    <a:pt x="1354" y="172"/>
                    <a:pt x="1320" y="138"/>
                  </a:cubicBezTo>
                  <a:cubicBezTo>
                    <a:pt x="1262" y="167"/>
                    <a:pt x="1233" y="182"/>
                    <a:pt x="1175" y="211"/>
                  </a:cubicBezTo>
                  <a:cubicBezTo>
                    <a:pt x="1176" y="249"/>
                    <a:pt x="1176" y="268"/>
                    <a:pt x="1177" y="307"/>
                  </a:cubicBezTo>
                  <a:cubicBezTo>
                    <a:pt x="1156" y="300"/>
                    <a:pt x="1146" y="296"/>
                    <a:pt x="1125" y="289"/>
                  </a:cubicBezTo>
                  <a:cubicBezTo>
                    <a:pt x="1105" y="325"/>
                    <a:pt x="1095" y="343"/>
                    <a:pt x="1074" y="379"/>
                  </a:cubicBezTo>
                  <a:cubicBezTo>
                    <a:pt x="1037" y="372"/>
                    <a:pt x="1018" y="369"/>
                    <a:pt x="980" y="363"/>
                  </a:cubicBezTo>
                  <a:cubicBezTo>
                    <a:pt x="949" y="374"/>
                    <a:pt x="934" y="379"/>
                    <a:pt x="902" y="390"/>
                  </a:cubicBezTo>
                  <a:cubicBezTo>
                    <a:pt x="916" y="406"/>
                    <a:pt x="923" y="414"/>
                    <a:pt x="937" y="429"/>
                  </a:cubicBezTo>
                  <a:cubicBezTo>
                    <a:pt x="931" y="446"/>
                    <a:pt x="929" y="454"/>
                    <a:pt x="923" y="470"/>
                  </a:cubicBezTo>
                  <a:cubicBezTo>
                    <a:pt x="932" y="497"/>
                    <a:pt x="936" y="511"/>
                    <a:pt x="945" y="538"/>
                  </a:cubicBezTo>
                  <a:cubicBezTo>
                    <a:pt x="926" y="536"/>
                    <a:pt x="917" y="535"/>
                    <a:pt x="898" y="533"/>
                  </a:cubicBezTo>
                  <a:cubicBezTo>
                    <a:pt x="897" y="556"/>
                    <a:pt x="897" y="568"/>
                    <a:pt x="896" y="592"/>
                  </a:cubicBezTo>
                  <a:cubicBezTo>
                    <a:pt x="841" y="598"/>
                    <a:pt x="814" y="601"/>
                    <a:pt x="760" y="607"/>
                  </a:cubicBezTo>
                  <a:cubicBezTo>
                    <a:pt x="734" y="587"/>
                    <a:pt x="722" y="578"/>
                    <a:pt x="696" y="558"/>
                  </a:cubicBezTo>
                  <a:cubicBezTo>
                    <a:pt x="679" y="578"/>
                    <a:pt x="671" y="587"/>
                    <a:pt x="653" y="607"/>
                  </a:cubicBezTo>
                  <a:cubicBezTo>
                    <a:pt x="657" y="634"/>
                    <a:pt x="659" y="647"/>
                    <a:pt x="663" y="674"/>
                  </a:cubicBezTo>
                  <a:cubicBezTo>
                    <a:pt x="693" y="721"/>
                    <a:pt x="707" y="744"/>
                    <a:pt x="737" y="790"/>
                  </a:cubicBezTo>
                  <a:cubicBezTo>
                    <a:pt x="755" y="816"/>
                    <a:pt x="764" y="830"/>
                    <a:pt x="782" y="856"/>
                  </a:cubicBezTo>
                  <a:cubicBezTo>
                    <a:pt x="733" y="845"/>
                    <a:pt x="708" y="840"/>
                    <a:pt x="659" y="830"/>
                  </a:cubicBezTo>
                  <a:cubicBezTo>
                    <a:pt x="653" y="880"/>
                    <a:pt x="650" y="905"/>
                    <a:pt x="644" y="955"/>
                  </a:cubicBezTo>
                  <a:cubicBezTo>
                    <a:pt x="591" y="997"/>
                    <a:pt x="564" y="1018"/>
                    <a:pt x="511" y="1060"/>
                  </a:cubicBezTo>
                  <a:cubicBezTo>
                    <a:pt x="485" y="1086"/>
                    <a:pt x="472" y="1099"/>
                    <a:pt x="445" y="1125"/>
                  </a:cubicBezTo>
                  <a:cubicBezTo>
                    <a:pt x="412" y="1146"/>
                    <a:pt x="395" y="1156"/>
                    <a:pt x="362" y="1176"/>
                  </a:cubicBezTo>
                  <a:cubicBezTo>
                    <a:pt x="359" y="1203"/>
                    <a:pt x="357" y="1216"/>
                    <a:pt x="354" y="1242"/>
                  </a:cubicBezTo>
                  <a:cubicBezTo>
                    <a:pt x="354" y="1264"/>
                    <a:pt x="354" y="1275"/>
                    <a:pt x="353" y="1297"/>
                  </a:cubicBezTo>
                  <a:cubicBezTo>
                    <a:pt x="320" y="1286"/>
                    <a:pt x="304" y="1280"/>
                    <a:pt x="271" y="1269"/>
                  </a:cubicBezTo>
                  <a:cubicBezTo>
                    <a:pt x="225" y="1263"/>
                    <a:pt x="201" y="1261"/>
                    <a:pt x="154" y="1255"/>
                  </a:cubicBezTo>
                  <a:cubicBezTo>
                    <a:pt x="110" y="1265"/>
                    <a:pt x="87" y="1269"/>
                    <a:pt x="42" y="1279"/>
                  </a:cubicBezTo>
                  <a:cubicBezTo>
                    <a:pt x="37" y="1324"/>
                    <a:pt x="34" y="1347"/>
                    <a:pt x="28" y="1393"/>
                  </a:cubicBezTo>
                  <a:cubicBezTo>
                    <a:pt x="33" y="1408"/>
                    <a:pt x="35" y="1415"/>
                    <a:pt x="39" y="1431"/>
                  </a:cubicBezTo>
                  <a:cubicBezTo>
                    <a:pt x="25" y="1441"/>
                    <a:pt x="18" y="1446"/>
                    <a:pt x="4" y="1457"/>
                  </a:cubicBezTo>
                  <a:cubicBezTo>
                    <a:pt x="2" y="1480"/>
                    <a:pt x="1" y="1492"/>
                    <a:pt x="0" y="1515"/>
                  </a:cubicBezTo>
                  <a:cubicBezTo>
                    <a:pt x="31" y="1527"/>
                    <a:pt x="47" y="1533"/>
                    <a:pt x="78" y="1545"/>
                  </a:cubicBezTo>
                  <a:cubicBezTo>
                    <a:pt x="130" y="1559"/>
                    <a:pt x="155" y="1566"/>
                    <a:pt x="207" y="1579"/>
                  </a:cubicBezTo>
                  <a:cubicBezTo>
                    <a:pt x="247" y="1579"/>
                    <a:pt x="267" y="1579"/>
                    <a:pt x="306" y="1579"/>
                  </a:cubicBezTo>
                  <a:cubicBezTo>
                    <a:pt x="342" y="1585"/>
                    <a:pt x="359" y="1589"/>
                    <a:pt x="394" y="1595"/>
                  </a:cubicBezTo>
                  <a:lnTo>
                    <a:pt x="477" y="1556"/>
                  </a:lnTo>
                  <a:cubicBezTo>
                    <a:pt x="510" y="1560"/>
                    <a:pt x="526" y="1562"/>
                    <a:pt x="559" y="1565"/>
                  </a:cubicBezTo>
                  <a:cubicBezTo>
                    <a:pt x="564" y="1541"/>
                    <a:pt x="567" y="1530"/>
                    <a:pt x="572" y="1506"/>
                  </a:cubicBezTo>
                  <a:cubicBezTo>
                    <a:pt x="609" y="1549"/>
                    <a:pt x="627" y="1571"/>
                    <a:pt x="664" y="1614"/>
                  </a:cubicBezTo>
                  <a:cubicBezTo>
                    <a:pt x="692" y="1610"/>
                    <a:pt x="706" y="1608"/>
                    <a:pt x="735" y="1604"/>
                  </a:cubicBezTo>
                  <a:cubicBezTo>
                    <a:pt x="755" y="1663"/>
                    <a:pt x="765" y="1693"/>
                    <a:pt x="785" y="1752"/>
                  </a:cubicBezTo>
                  <a:cubicBezTo>
                    <a:pt x="808" y="1757"/>
                    <a:pt x="820" y="1759"/>
                    <a:pt x="843" y="1765"/>
                  </a:cubicBezTo>
                  <a:cubicBezTo>
                    <a:pt x="878" y="1774"/>
                    <a:pt x="896" y="1778"/>
                    <a:pt x="931" y="1787"/>
                  </a:cubicBezTo>
                  <a:cubicBezTo>
                    <a:pt x="999" y="1790"/>
                    <a:pt x="1033" y="1792"/>
                    <a:pt x="1101" y="1794"/>
                  </a:cubicBezTo>
                  <a:cubicBezTo>
                    <a:pt x="1129" y="1812"/>
                    <a:pt x="1143" y="1821"/>
                    <a:pt x="1171" y="1839"/>
                  </a:cubicBezTo>
                  <a:cubicBezTo>
                    <a:pt x="1200" y="1801"/>
                    <a:pt x="1215" y="1781"/>
                    <a:pt x="1244" y="1743"/>
                  </a:cubicBezTo>
                  <a:cubicBezTo>
                    <a:pt x="1285" y="1811"/>
                    <a:pt x="1305" y="1846"/>
                    <a:pt x="1347" y="1915"/>
                  </a:cubicBezTo>
                  <a:cubicBezTo>
                    <a:pt x="1378" y="1899"/>
                    <a:pt x="1393" y="1890"/>
                    <a:pt x="1424" y="1874"/>
                  </a:cubicBezTo>
                  <a:cubicBezTo>
                    <a:pt x="1410" y="1895"/>
                    <a:pt x="1402" y="1905"/>
                    <a:pt x="1388" y="1926"/>
                  </a:cubicBezTo>
                  <a:cubicBezTo>
                    <a:pt x="1406" y="1935"/>
                    <a:pt x="1416" y="1940"/>
                    <a:pt x="1434" y="1950"/>
                  </a:cubicBezTo>
                  <a:cubicBezTo>
                    <a:pt x="1422" y="1976"/>
                    <a:pt x="1416" y="1988"/>
                    <a:pt x="1404" y="2014"/>
                  </a:cubicBezTo>
                  <a:cubicBezTo>
                    <a:pt x="1453" y="2020"/>
                    <a:pt x="1478" y="2023"/>
                    <a:pt x="1527" y="2028"/>
                  </a:cubicBezTo>
                  <a:cubicBezTo>
                    <a:pt x="1542" y="1995"/>
                    <a:pt x="1550" y="1978"/>
                    <a:pt x="1564" y="1945"/>
                  </a:cubicBezTo>
                  <a:cubicBezTo>
                    <a:pt x="1602" y="1952"/>
                    <a:pt x="1621" y="1955"/>
                    <a:pt x="1659" y="1962"/>
                  </a:cubicBezTo>
                  <a:cubicBezTo>
                    <a:pt x="1671" y="1938"/>
                    <a:pt x="1677" y="1927"/>
                    <a:pt x="1689" y="1903"/>
                  </a:cubicBezTo>
                  <a:cubicBezTo>
                    <a:pt x="1730" y="1885"/>
                    <a:pt x="1750" y="1876"/>
                    <a:pt x="1790" y="1858"/>
                  </a:cubicBezTo>
                  <a:cubicBezTo>
                    <a:pt x="1774" y="1832"/>
                    <a:pt x="1766" y="1819"/>
                    <a:pt x="1750" y="1792"/>
                  </a:cubicBezTo>
                  <a:cubicBezTo>
                    <a:pt x="1776" y="1793"/>
                    <a:pt x="1789" y="1793"/>
                    <a:pt x="1815" y="1793"/>
                  </a:cubicBezTo>
                  <a:cubicBezTo>
                    <a:pt x="1853" y="1829"/>
                    <a:pt x="1871" y="1847"/>
                    <a:pt x="1908" y="1883"/>
                  </a:cubicBezTo>
                  <a:cubicBezTo>
                    <a:pt x="1949" y="1858"/>
                    <a:pt x="1969" y="1845"/>
                    <a:pt x="2010" y="1820"/>
                  </a:cubicBezTo>
                  <a:cubicBezTo>
                    <a:pt x="2067" y="1813"/>
                    <a:pt x="2096" y="1810"/>
                    <a:pt x="2153" y="1803"/>
                  </a:cubicBezTo>
                  <a:cubicBezTo>
                    <a:pt x="2228" y="1836"/>
                    <a:pt x="2266" y="1852"/>
                    <a:pt x="2342" y="1884"/>
                  </a:cubicBezTo>
                  <a:cubicBezTo>
                    <a:pt x="2359" y="1874"/>
                    <a:pt x="2367" y="1868"/>
                    <a:pt x="2384" y="1858"/>
                  </a:cubicBezTo>
                  <a:cubicBezTo>
                    <a:pt x="2422" y="1864"/>
                    <a:pt x="2441" y="1867"/>
                    <a:pt x="2479" y="1873"/>
                  </a:cubicBezTo>
                  <a:cubicBezTo>
                    <a:pt x="2478" y="1895"/>
                    <a:pt x="2478" y="1906"/>
                    <a:pt x="2478" y="1929"/>
                  </a:cubicBezTo>
                  <a:cubicBezTo>
                    <a:pt x="2492" y="1925"/>
                    <a:pt x="2499" y="1923"/>
                    <a:pt x="2514" y="1920"/>
                  </a:cubicBezTo>
                  <a:cubicBezTo>
                    <a:pt x="2535" y="1937"/>
                    <a:pt x="2545" y="1945"/>
                    <a:pt x="2566" y="1962"/>
                  </a:cubicBezTo>
                  <a:cubicBezTo>
                    <a:pt x="2590" y="1962"/>
                    <a:pt x="2602" y="1962"/>
                    <a:pt x="2626" y="1961"/>
                  </a:cubicBezTo>
                  <a:cubicBezTo>
                    <a:pt x="2639" y="2012"/>
                    <a:pt x="2646" y="2038"/>
                    <a:pt x="2659" y="2089"/>
                  </a:cubicBezTo>
                  <a:cubicBezTo>
                    <a:pt x="2688" y="2084"/>
                    <a:pt x="2702" y="2082"/>
                    <a:pt x="2731" y="2077"/>
                  </a:cubicBezTo>
                  <a:cubicBezTo>
                    <a:pt x="2706" y="2139"/>
                    <a:pt x="2693" y="2171"/>
                    <a:pt x="2669" y="2233"/>
                  </a:cubicBezTo>
                  <a:cubicBezTo>
                    <a:pt x="2678" y="2219"/>
                    <a:pt x="2683" y="2212"/>
                    <a:pt x="2693" y="2198"/>
                  </a:cubicBezTo>
                  <a:cubicBezTo>
                    <a:pt x="2712" y="2215"/>
                    <a:pt x="2721" y="2223"/>
                    <a:pt x="2740" y="2240"/>
                  </a:cubicBezTo>
                  <a:cubicBezTo>
                    <a:pt x="2764" y="2235"/>
                    <a:pt x="2776" y="2232"/>
                    <a:pt x="2800" y="2227"/>
                  </a:cubicBezTo>
                  <a:cubicBezTo>
                    <a:pt x="2823" y="2261"/>
                    <a:pt x="2835" y="2279"/>
                    <a:pt x="2858" y="2313"/>
                  </a:cubicBezTo>
                  <a:cubicBezTo>
                    <a:pt x="2865" y="2231"/>
                    <a:pt x="2868" y="2190"/>
                    <a:pt x="2874" y="2109"/>
                  </a:cubicBezTo>
                  <a:cubicBezTo>
                    <a:pt x="2899" y="2044"/>
                    <a:pt x="2912" y="2011"/>
                    <a:pt x="2937" y="1947"/>
                  </a:cubicBezTo>
                  <a:cubicBezTo>
                    <a:pt x="2995" y="1915"/>
                    <a:pt x="3025" y="1899"/>
                    <a:pt x="3083" y="1866"/>
                  </a:cubicBezTo>
                  <a:cubicBezTo>
                    <a:pt x="3084" y="1829"/>
                    <a:pt x="3084" y="1811"/>
                    <a:pt x="3085" y="1774"/>
                  </a:cubicBezTo>
                  <a:cubicBezTo>
                    <a:pt x="3113" y="1742"/>
                    <a:pt x="3126" y="1726"/>
                    <a:pt x="3154" y="1693"/>
                  </a:cubicBezTo>
                  <a:cubicBezTo>
                    <a:pt x="3131" y="1635"/>
                    <a:pt x="3120" y="1606"/>
                    <a:pt x="3097" y="1547"/>
                  </a:cubicBezTo>
                  <a:cubicBezTo>
                    <a:pt x="3003" y="1485"/>
                    <a:pt x="2956" y="1454"/>
                    <a:pt x="2862" y="1392"/>
                  </a:cubicBezTo>
                  <a:cubicBezTo>
                    <a:pt x="2839" y="1351"/>
                    <a:pt x="2827" y="1330"/>
                    <a:pt x="2805" y="1289"/>
                  </a:cubicBezTo>
                  <a:cubicBezTo>
                    <a:pt x="2814" y="1231"/>
                    <a:pt x="2818" y="1203"/>
                    <a:pt x="2827" y="1145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73" name="pruszkowski"/>
            <p:cNvSpPr>
              <a:spLocks/>
            </p:cNvSpPr>
            <p:nvPr/>
          </p:nvSpPr>
          <p:spPr bwMode="auto">
            <a:xfrm>
              <a:off x="2496823" y="3602216"/>
              <a:ext cx="591178" cy="547060"/>
            </a:xfrm>
            <a:custGeom>
              <a:avLst/>
              <a:gdLst>
                <a:gd name="T0" fmla="*/ 1534 w 1841"/>
                <a:gd name="T1" fmla="*/ 337 h 1707"/>
                <a:gd name="T2" fmla="*/ 1441 w 1841"/>
                <a:gd name="T3" fmla="*/ 156 h 1707"/>
                <a:gd name="T4" fmla="*/ 1222 w 1841"/>
                <a:gd name="T5" fmla="*/ 139 h 1707"/>
                <a:gd name="T6" fmla="*/ 1157 w 1841"/>
                <a:gd name="T7" fmla="*/ 127 h 1707"/>
                <a:gd name="T8" fmla="*/ 1018 w 1841"/>
                <a:gd name="T9" fmla="*/ 42 h 1707"/>
                <a:gd name="T10" fmla="*/ 834 w 1841"/>
                <a:gd name="T11" fmla="*/ 45 h 1707"/>
                <a:gd name="T12" fmla="*/ 682 w 1841"/>
                <a:gd name="T13" fmla="*/ 6 h 1707"/>
                <a:gd name="T14" fmla="*/ 575 w 1841"/>
                <a:gd name="T15" fmla="*/ 12 h 1707"/>
                <a:gd name="T16" fmla="*/ 337 w 1841"/>
                <a:gd name="T17" fmla="*/ 33 h 1707"/>
                <a:gd name="T18" fmla="*/ 322 w 1841"/>
                <a:gd name="T19" fmla="*/ 113 h 1707"/>
                <a:gd name="T20" fmla="*/ 187 w 1841"/>
                <a:gd name="T21" fmla="*/ 92 h 1707"/>
                <a:gd name="T22" fmla="*/ 79 w 1841"/>
                <a:gd name="T23" fmla="*/ 133 h 1707"/>
                <a:gd name="T24" fmla="*/ 0 w 1841"/>
                <a:gd name="T25" fmla="*/ 206 h 1707"/>
                <a:gd name="T26" fmla="*/ 173 w 1841"/>
                <a:gd name="T27" fmla="*/ 313 h 1707"/>
                <a:gd name="T28" fmla="*/ 183 w 1841"/>
                <a:gd name="T29" fmla="*/ 378 h 1707"/>
                <a:gd name="T30" fmla="*/ 243 w 1841"/>
                <a:gd name="T31" fmla="*/ 509 h 1707"/>
                <a:gd name="T32" fmla="*/ 384 w 1841"/>
                <a:gd name="T33" fmla="*/ 548 h 1707"/>
                <a:gd name="T34" fmla="*/ 571 w 1841"/>
                <a:gd name="T35" fmla="*/ 580 h 1707"/>
                <a:gd name="T36" fmla="*/ 738 w 1841"/>
                <a:gd name="T37" fmla="*/ 717 h 1707"/>
                <a:gd name="T38" fmla="*/ 837 w 1841"/>
                <a:gd name="T39" fmla="*/ 924 h 1707"/>
                <a:gd name="T40" fmla="*/ 732 w 1841"/>
                <a:gd name="T41" fmla="*/ 883 h 1707"/>
                <a:gd name="T42" fmla="*/ 594 w 1841"/>
                <a:gd name="T43" fmla="*/ 784 h 1707"/>
                <a:gd name="T44" fmla="*/ 484 w 1841"/>
                <a:gd name="T45" fmla="*/ 707 h 1707"/>
                <a:gd name="T46" fmla="*/ 403 w 1841"/>
                <a:gd name="T47" fmla="*/ 656 h 1707"/>
                <a:gd name="T48" fmla="*/ 349 w 1841"/>
                <a:gd name="T49" fmla="*/ 691 h 1707"/>
                <a:gd name="T50" fmla="*/ 291 w 1841"/>
                <a:gd name="T51" fmla="*/ 839 h 1707"/>
                <a:gd name="T52" fmla="*/ 409 w 1841"/>
                <a:gd name="T53" fmla="*/ 858 h 1707"/>
                <a:gd name="T54" fmla="*/ 524 w 1841"/>
                <a:gd name="T55" fmla="*/ 954 h 1707"/>
                <a:gd name="T56" fmla="*/ 479 w 1841"/>
                <a:gd name="T57" fmla="*/ 1080 h 1707"/>
                <a:gd name="T58" fmla="*/ 437 w 1841"/>
                <a:gd name="T59" fmla="*/ 1309 h 1707"/>
                <a:gd name="T60" fmla="*/ 591 w 1841"/>
                <a:gd name="T61" fmla="*/ 1489 h 1707"/>
                <a:gd name="T62" fmla="*/ 703 w 1841"/>
                <a:gd name="T63" fmla="*/ 1707 h 1707"/>
                <a:gd name="T64" fmla="*/ 902 w 1841"/>
                <a:gd name="T65" fmla="*/ 1537 h 1707"/>
                <a:gd name="T66" fmla="*/ 1040 w 1841"/>
                <a:gd name="T67" fmla="*/ 1438 h 1707"/>
                <a:gd name="T68" fmla="*/ 921 w 1841"/>
                <a:gd name="T69" fmla="*/ 1256 h 1707"/>
                <a:gd name="T70" fmla="*/ 954 w 1841"/>
                <a:gd name="T71" fmla="*/ 1140 h 1707"/>
                <a:gd name="T72" fmla="*/ 1154 w 1841"/>
                <a:gd name="T73" fmla="*/ 1174 h 1707"/>
                <a:gd name="T74" fmla="*/ 1203 w 1841"/>
                <a:gd name="T75" fmla="*/ 1120 h 1707"/>
                <a:gd name="T76" fmla="*/ 1195 w 1841"/>
                <a:gd name="T77" fmla="*/ 1011 h 1707"/>
                <a:gd name="T78" fmla="*/ 1238 w 1841"/>
                <a:gd name="T79" fmla="*/ 945 h 1707"/>
                <a:gd name="T80" fmla="*/ 1383 w 1841"/>
                <a:gd name="T81" fmla="*/ 871 h 1707"/>
                <a:gd name="T82" fmla="*/ 1433 w 1841"/>
                <a:gd name="T83" fmla="*/ 793 h 1707"/>
                <a:gd name="T84" fmla="*/ 1664 w 1841"/>
                <a:gd name="T85" fmla="*/ 806 h 1707"/>
                <a:gd name="T86" fmla="*/ 1825 w 1841"/>
                <a:gd name="T87" fmla="*/ 781 h 1707"/>
                <a:gd name="T88" fmla="*/ 1807 w 1841"/>
                <a:gd name="T89" fmla="*/ 625 h 1707"/>
                <a:gd name="T90" fmla="*/ 1811 w 1841"/>
                <a:gd name="T91" fmla="*/ 537 h 1707"/>
                <a:gd name="T92" fmla="*/ 1680 w 1841"/>
                <a:gd name="T93" fmla="*/ 399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41" h="1707">
                  <a:moveTo>
                    <a:pt x="1680" y="399"/>
                  </a:moveTo>
                  <a:cubicBezTo>
                    <a:pt x="1621" y="374"/>
                    <a:pt x="1592" y="362"/>
                    <a:pt x="1534" y="337"/>
                  </a:cubicBezTo>
                  <a:cubicBezTo>
                    <a:pt x="1521" y="298"/>
                    <a:pt x="1515" y="278"/>
                    <a:pt x="1502" y="239"/>
                  </a:cubicBezTo>
                  <a:cubicBezTo>
                    <a:pt x="1478" y="206"/>
                    <a:pt x="1465" y="190"/>
                    <a:pt x="1441" y="156"/>
                  </a:cubicBezTo>
                  <a:cubicBezTo>
                    <a:pt x="1393" y="161"/>
                    <a:pt x="1369" y="163"/>
                    <a:pt x="1321" y="168"/>
                  </a:cubicBezTo>
                  <a:cubicBezTo>
                    <a:pt x="1282" y="156"/>
                    <a:pt x="1261" y="151"/>
                    <a:pt x="1222" y="139"/>
                  </a:cubicBezTo>
                  <a:cubicBezTo>
                    <a:pt x="1215" y="120"/>
                    <a:pt x="1212" y="110"/>
                    <a:pt x="1206" y="91"/>
                  </a:cubicBezTo>
                  <a:cubicBezTo>
                    <a:pt x="1186" y="105"/>
                    <a:pt x="1176" y="112"/>
                    <a:pt x="1157" y="127"/>
                  </a:cubicBezTo>
                  <a:cubicBezTo>
                    <a:pt x="1151" y="91"/>
                    <a:pt x="1148" y="73"/>
                    <a:pt x="1143" y="37"/>
                  </a:cubicBezTo>
                  <a:cubicBezTo>
                    <a:pt x="1093" y="39"/>
                    <a:pt x="1068" y="40"/>
                    <a:pt x="1018" y="42"/>
                  </a:cubicBezTo>
                  <a:cubicBezTo>
                    <a:pt x="984" y="57"/>
                    <a:pt x="967" y="64"/>
                    <a:pt x="933" y="79"/>
                  </a:cubicBezTo>
                  <a:cubicBezTo>
                    <a:pt x="894" y="66"/>
                    <a:pt x="874" y="59"/>
                    <a:pt x="834" y="45"/>
                  </a:cubicBezTo>
                  <a:cubicBezTo>
                    <a:pt x="796" y="46"/>
                    <a:pt x="777" y="46"/>
                    <a:pt x="739" y="47"/>
                  </a:cubicBezTo>
                  <a:cubicBezTo>
                    <a:pt x="716" y="30"/>
                    <a:pt x="705" y="22"/>
                    <a:pt x="682" y="6"/>
                  </a:cubicBezTo>
                  <a:cubicBezTo>
                    <a:pt x="661" y="3"/>
                    <a:pt x="650" y="2"/>
                    <a:pt x="629" y="0"/>
                  </a:cubicBezTo>
                  <a:cubicBezTo>
                    <a:pt x="607" y="5"/>
                    <a:pt x="596" y="7"/>
                    <a:pt x="575" y="12"/>
                  </a:cubicBezTo>
                  <a:cubicBezTo>
                    <a:pt x="555" y="31"/>
                    <a:pt x="545" y="40"/>
                    <a:pt x="526" y="59"/>
                  </a:cubicBezTo>
                  <a:cubicBezTo>
                    <a:pt x="450" y="48"/>
                    <a:pt x="413" y="43"/>
                    <a:pt x="337" y="33"/>
                  </a:cubicBezTo>
                  <a:cubicBezTo>
                    <a:pt x="353" y="62"/>
                    <a:pt x="360" y="77"/>
                    <a:pt x="376" y="107"/>
                  </a:cubicBezTo>
                  <a:cubicBezTo>
                    <a:pt x="354" y="109"/>
                    <a:pt x="344" y="110"/>
                    <a:pt x="322" y="113"/>
                  </a:cubicBezTo>
                  <a:cubicBezTo>
                    <a:pt x="288" y="90"/>
                    <a:pt x="270" y="79"/>
                    <a:pt x="236" y="57"/>
                  </a:cubicBezTo>
                  <a:cubicBezTo>
                    <a:pt x="216" y="71"/>
                    <a:pt x="207" y="78"/>
                    <a:pt x="187" y="92"/>
                  </a:cubicBezTo>
                  <a:cubicBezTo>
                    <a:pt x="166" y="83"/>
                    <a:pt x="156" y="78"/>
                    <a:pt x="135" y="69"/>
                  </a:cubicBezTo>
                  <a:cubicBezTo>
                    <a:pt x="113" y="94"/>
                    <a:pt x="101" y="107"/>
                    <a:pt x="79" y="133"/>
                  </a:cubicBezTo>
                  <a:cubicBezTo>
                    <a:pt x="61" y="121"/>
                    <a:pt x="51" y="116"/>
                    <a:pt x="33" y="104"/>
                  </a:cubicBezTo>
                  <a:cubicBezTo>
                    <a:pt x="20" y="145"/>
                    <a:pt x="13" y="165"/>
                    <a:pt x="0" y="206"/>
                  </a:cubicBezTo>
                  <a:cubicBezTo>
                    <a:pt x="72" y="230"/>
                    <a:pt x="108" y="242"/>
                    <a:pt x="181" y="267"/>
                  </a:cubicBezTo>
                  <a:cubicBezTo>
                    <a:pt x="178" y="285"/>
                    <a:pt x="176" y="294"/>
                    <a:pt x="173" y="313"/>
                  </a:cubicBezTo>
                  <a:cubicBezTo>
                    <a:pt x="137" y="325"/>
                    <a:pt x="119" y="331"/>
                    <a:pt x="83" y="344"/>
                  </a:cubicBezTo>
                  <a:cubicBezTo>
                    <a:pt x="123" y="358"/>
                    <a:pt x="143" y="365"/>
                    <a:pt x="183" y="378"/>
                  </a:cubicBezTo>
                  <a:cubicBezTo>
                    <a:pt x="203" y="413"/>
                    <a:pt x="213" y="431"/>
                    <a:pt x="233" y="466"/>
                  </a:cubicBezTo>
                  <a:cubicBezTo>
                    <a:pt x="237" y="483"/>
                    <a:pt x="239" y="492"/>
                    <a:pt x="243" y="509"/>
                  </a:cubicBezTo>
                  <a:cubicBezTo>
                    <a:pt x="284" y="492"/>
                    <a:pt x="304" y="484"/>
                    <a:pt x="345" y="467"/>
                  </a:cubicBezTo>
                  <a:cubicBezTo>
                    <a:pt x="360" y="499"/>
                    <a:pt x="368" y="515"/>
                    <a:pt x="384" y="548"/>
                  </a:cubicBezTo>
                  <a:cubicBezTo>
                    <a:pt x="402" y="550"/>
                    <a:pt x="412" y="551"/>
                    <a:pt x="431" y="553"/>
                  </a:cubicBezTo>
                  <a:cubicBezTo>
                    <a:pt x="487" y="564"/>
                    <a:pt x="515" y="569"/>
                    <a:pt x="571" y="580"/>
                  </a:cubicBezTo>
                  <a:cubicBezTo>
                    <a:pt x="582" y="615"/>
                    <a:pt x="587" y="632"/>
                    <a:pt x="598" y="666"/>
                  </a:cubicBezTo>
                  <a:cubicBezTo>
                    <a:pt x="654" y="687"/>
                    <a:pt x="682" y="697"/>
                    <a:pt x="738" y="717"/>
                  </a:cubicBezTo>
                  <a:cubicBezTo>
                    <a:pt x="746" y="761"/>
                    <a:pt x="750" y="783"/>
                    <a:pt x="758" y="826"/>
                  </a:cubicBezTo>
                  <a:cubicBezTo>
                    <a:pt x="790" y="865"/>
                    <a:pt x="805" y="885"/>
                    <a:pt x="837" y="924"/>
                  </a:cubicBezTo>
                  <a:cubicBezTo>
                    <a:pt x="814" y="921"/>
                    <a:pt x="802" y="920"/>
                    <a:pt x="778" y="918"/>
                  </a:cubicBezTo>
                  <a:cubicBezTo>
                    <a:pt x="760" y="904"/>
                    <a:pt x="751" y="897"/>
                    <a:pt x="732" y="883"/>
                  </a:cubicBezTo>
                  <a:cubicBezTo>
                    <a:pt x="688" y="880"/>
                    <a:pt x="665" y="879"/>
                    <a:pt x="620" y="876"/>
                  </a:cubicBezTo>
                  <a:cubicBezTo>
                    <a:pt x="610" y="839"/>
                    <a:pt x="605" y="821"/>
                    <a:pt x="594" y="784"/>
                  </a:cubicBezTo>
                  <a:cubicBezTo>
                    <a:pt x="576" y="763"/>
                    <a:pt x="567" y="753"/>
                    <a:pt x="548" y="732"/>
                  </a:cubicBezTo>
                  <a:cubicBezTo>
                    <a:pt x="523" y="722"/>
                    <a:pt x="510" y="717"/>
                    <a:pt x="484" y="707"/>
                  </a:cubicBezTo>
                  <a:cubicBezTo>
                    <a:pt x="468" y="710"/>
                    <a:pt x="460" y="711"/>
                    <a:pt x="443" y="714"/>
                  </a:cubicBezTo>
                  <a:cubicBezTo>
                    <a:pt x="427" y="691"/>
                    <a:pt x="419" y="679"/>
                    <a:pt x="403" y="656"/>
                  </a:cubicBezTo>
                  <a:cubicBezTo>
                    <a:pt x="387" y="645"/>
                    <a:pt x="379" y="639"/>
                    <a:pt x="363" y="628"/>
                  </a:cubicBezTo>
                  <a:cubicBezTo>
                    <a:pt x="358" y="653"/>
                    <a:pt x="355" y="666"/>
                    <a:pt x="349" y="691"/>
                  </a:cubicBezTo>
                  <a:cubicBezTo>
                    <a:pt x="332" y="716"/>
                    <a:pt x="323" y="728"/>
                    <a:pt x="306" y="752"/>
                  </a:cubicBezTo>
                  <a:cubicBezTo>
                    <a:pt x="300" y="786"/>
                    <a:pt x="297" y="804"/>
                    <a:pt x="291" y="839"/>
                  </a:cubicBezTo>
                  <a:cubicBezTo>
                    <a:pt x="322" y="856"/>
                    <a:pt x="337" y="865"/>
                    <a:pt x="367" y="883"/>
                  </a:cubicBezTo>
                  <a:cubicBezTo>
                    <a:pt x="384" y="873"/>
                    <a:pt x="392" y="868"/>
                    <a:pt x="409" y="858"/>
                  </a:cubicBezTo>
                  <a:cubicBezTo>
                    <a:pt x="425" y="879"/>
                    <a:pt x="433" y="889"/>
                    <a:pt x="448" y="910"/>
                  </a:cubicBezTo>
                  <a:cubicBezTo>
                    <a:pt x="479" y="928"/>
                    <a:pt x="494" y="937"/>
                    <a:pt x="524" y="954"/>
                  </a:cubicBezTo>
                  <a:cubicBezTo>
                    <a:pt x="513" y="991"/>
                    <a:pt x="508" y="1010"/>
                    <a:pt x="497" y="1047"/>
                  </a:cubicBezTo>
                  <a:cubicBezTo>
                    <a:pt x="490" y="1060"/>
                    <a:pt x="486" y="1067"/>
                    <a:pt x="479" y="1080"/>
                  </a:cubicBezTo>
                  <a:cubicBezTo>
                    <a:pt x="485" y="1110"/>
                    <a:pt x="488" y="1124"/>
                    <a:pt x="494" y="1154"/>
                  </a:cubicBezTo>
                  <a:cubicBezTo>
                    <a:pt x="471" y="1215"/>
                    <a:pt x="460" y="1247"/>
                    <a:pt x="437" y="1309"/>
                  </a:cubicBezTo>
                  <a:cubicBezTo>
                    <a:pt x="477" y="1318"/>
                    <a:pt x="496" y="1323"/>
                    <a:pt x="536" y="1332"/>
                  </a:cubicBezTo>
                  <a:cubicBezTo>
                    <a:pt x="558" y="1395"/>
                    <a:pt x="569" y="1426"/>
                    <a:pt x="591" y="1489"/>
                  </a:cubicBezTo>
                  <a:cubicBezTo>
                    <a:pt x="611" y="1522"/>
                    <a:pt x="621" y="1539"/>
                    <a:pt x="642" y="1573"/>
                  </a:cubicBezTo>
                  <a:cubicBezTo>
                    <a:pt x="666" y="1627"/>
                    <a:pt x="678" y="1653"/>
                    <a:pt x="703" y="1707"/>
                  </a:cubicBezTo>
                  <a:cubicBezTo>
                    <a:pt x="730" y="1681"/>
                    <a:pt x="743" y="1668"/>
                    <a:pt x="769" y="1642"/>
                  </a:cubicBezTo>
                  <a:cubicBezTo>
                    <a:pt x="822" y="1600"/>
                    <a:pt x="849" y="1579"/>
                    <a:pt x="902" y="1537"/>
                  </a:cubicBezTo>
                  <a:cubicBezTo>
                    <a:pt x="908" y="1487"/>
                    <a:pt x="911" y="1462"/>
                    <a:pt x="917" y="1412"/>
                  </a:cubicBezTo>
                  <a:cubicBezTo>
                    <a:pt x="966" y="1422"/>
                    <a:pt x="991" y="1427"/>
                    <a:pt x="1040" y="1438"/>
                  </a:cubicBezTo>
                  <a:cubicBezTo>
                    <a:pt x="1022" y="1412"/>
                    <a:pt x="1013" y="1398"/>
                    <a:pt x="995" y="1372"/>
                  </a:cubicBezTo>
                  <a:cubicBezTo>
                    <a:pt x="965" y="1326"/>
                    <a:pt x="951" y="1303"/>
                    <a:pt x="921" y="1256"/>
                  </a:cubicBezTo>
                  <a:cubicBezTo>
                    <a:pt x="917" y="1229"/>
                    <a:pt x="915" y="1216"/>
                    <a:pt x="911" y="1189"/>
                  </a:cubicBezTo>
                  <a:cubicBezTo>
                    <a:pt x="929" y="1169"/>
                    <a:pt x="937" y="1160"/>
                    <a:pt x="954" y="1140"/>
                  </a:cubicBezTo>
                  <a:cubicBezTo>
                    <a:pt x="980" y="1160"/>
                    <a:pt x="992" y="1169"/>
                    <a:pt x="1018" y="1189"/>
                  </a:cubicBezTo>
                  <a:cubicBezTo>
                    <a:pt x="1072" y="1183"/>
                    <a:pt x="1099" y="1180"/>
                    <a:pt x="1154" y="1174"/>
                  </a:cubicBezTo>
                  <a:cubicBezTo>
                    <a:pt x="1155" y="1150"/>
                    <a:pt x="1155" y="1138"/>
                    <a:pt x="1156" y="1115"/>
                  </a:cubicBezTo>
                  <a:cubicBezTo>
                    <a:pt x="1175" y="1117"/>
                    <a:pt x="1184" y="1118"/>
                    <a:pt x="1203" y="1120"/>
                  </a:cubicBezTo>
                  <a:cubicBezTo>
                    <a:pt x="1194" y="1093"/>
                    <a:pt x="1190" y="1079"/>
                    <a:pt x="1181" y="1052"/>
                  </a:cubicBezTo>
                  <a:cubicBezTo>
                    <a:pt x="1187" y="1036"/>
                    <a:pt x="1189" y="1028"/>
                    <a:pt x="1195" y="1011"/>
                  </a:cubicBezTo>
                  <a:cubicBezTo>
                    <a:pt x="1181" y="996"/>
                    <a:pt x="1174" y="988"/>
                    <a:pt x="1160" y="972"/>
                  </a:cubicBezTo>
                  <a:cubicBezTo>
                    <a:pt x="1192" y="961"/>
                    <a:pt x="1207" y="956"/>
                    <a:pt x="1238" y="945"/>
                  </a:cubicBezTo>
                  <a:cubicBezTo>
                    <a:pt x="1276" y="951"/>
                    <a:pt x="1295" y="954"/>
                    <a:pt x="1332" y="961"/>
                  </a:cubicBezTo>
                  <a:cubicBezTo>
                    <a:pt x="1353" y="925"/>
                    <a:pt x="1363" y="907"/>
                    <a:pt x="1383" y="871"/>
                  </a:cubicBezTo>
                  <a:cubicBezTo>
                    <a:pt x="1404" y="878"/>
                    <a:pt x="1414" y="882"/>
                    <a:pt x="1435" y="889"/>
                  </a:cubicBezTo>
                  <a:cubicBezTo>
                    <a:pt x="1434" y="850"/>
                    <a:pt x="1434" y="831"/>
                    <a:pt x="1433" y="793"/>
                  </a:cubicBezTo>
                  <a:cubicBezTo>
                    <a:pt x="1491" y="764"/>
                    <a:pt x="1520" y="749"/>
                    <a:pt x="1578" y="720"/>
                  </a:cubicBezTo>
                  <a:cubicBezTo>
                    <a:pt x="1612" y="754"/>
                    <a:pt x="1629" y="771"/>
                    <a:pt x="1664" y="806"/>
                  </a:cubicBezTo>
                  <a:cubicBezTo>
                    <a:pt x="1695" y="783"/>
                    <a:pt x="1711" y="772"/>
                    <a:pt x="1743" y="749"/>
                  </a:cubicBezTo>
                  <a:cubicBezTo>
                    <a:pt x="1776" y="762"/>
                    <a:pt x="1792" y="768"/>
                    <a:pt x="1825" y="781"/>
                  </a:cubicBezTo>
                  <a:cubicBezTo>
                    <a:pt x="1831" y="741"/>
                    <a:pt x="1834" y="721"/>
                    <a:pt x="1841" y="682"/>
                  </a:cubicBezTo>
                  <a:cubicBezTo>
                    <a:pt x="1827" y="659"/>
                    <a:pt x="1821" y="648"/>
                    <a:pt x="1807" y="625"/>
                  </a:cubicBezTo>
                  <a:cubicBezTo>
                    <a:pt x="1815" y="609"/>
                    <a:pt x="1819" y="601"/>
                    <a:pt x="1827" y="585"/>
                  </a:cubicBezTo>
                  <a:cubicBezTo>
                    <a:pt x="1820" y="566"/>
                    <a:pt x="1817" y="556"/>
                    <a:pt x="1811" y="537"/>
                  </a:cubicBezTo>
                  <a:cubicBezTo>
                    <a:pt x="1811" y="537"/>
                    <a:pt x="1724" y="474"/>
                    <a:pt x="1683" y="470"/>
                  </a:cubicBezTo>
                  <a:cubicBezTo>
                    <a:pt x="1641" y="466"/>
                    <a:pt x="1680" y="399"/>
                    <a:pt x="1680" y="399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74" name="grodziski"/>
            <p:cNvSpPr>
              <a:spLocks/>
            </p:cNvSpPr>
            <p:nvPr/>
          </p:nvSpPr>
          <p:spPr bwMode="auto">
            <a:xfrm>
              <a:off x="2095352" y="3558098"/>
              <a:ext cx="670590" cy="743385"/>
            </a:xfrm>
            <a:custGeom>
              <a:avLst/>
              <a:gdLst>
                <a:gd name="T0" fmla="*/ 1683 w 2089"/>
                <a:gd name="T1" fmla="*/ 688 h 2313"/>
                <a:gd name="T2" fmla="*/ 1597 w 2089"/>
                <a:gd name="T3" fmla="*/ 602 h 2313"/>
                <a:gd name="T4" fmla="*/ 1485 w 2089"/>
                <a:gd name="T5" fmla="*/ 601 h 2313"/>
                <a:gd name="T6" fmla="*/ 1335 w 2089"/>
                <a:gd name="T7" fmla="*/ 479 h 2313"/>
                <a:gd name="T8" fmla="*/ 1433 w 2089"/>
                <a:gd name="T9" fmla="*/ 402 h 2313"/>
                <a:gd name="T10" fmla="*/ 1095 w 2089"/>
                <a:gd name="T11" fmla="*/ 423 h 2313"/>
                <a:gd name="T12" fmla="*/ 832 w 2089"/>
                <a:gd name="T13" fmla="*/ 341 h 2313"/>
                <a:gd name="T14" fmla="*/ 768 w 2089"/>
                <a:gd name="T15" fmla="*/ 311 h 2313"/>
                <a:gd name="T16" fmla="*/ 704 w 2089"/>
                <a:gd name="T17" fmla="*/ 89 h 2313"/>
                <a:gd name="T18" fmla="*/ 635 w 2089"/>
                <a:gd name="T19" fmla="*/ 35 h 2313"/>
                <a:gd name="T20" fmla="*/ 502 w 2089"/>
                <a:gd name="T21" fmla="*/ 113 h 2313"/>
                <a:gd name="T22" fmla="*/ 384 w 2089"/>
                <a:gd name="T23" fmla="*/ 106 h 2313"/>
                <a:gd name="T24" fmla="*/ 124 w 2089"/>
                <a:gd name="T25" fmla="*/ 67 h 2313"/>
                <a:gd name="T26" fmla="*/ 59 w 2089"/>
                <a:gd name="T27" fmla="*/ 66 h 2313"/>
                <a:gd name="T28" fmla="*/ 77 w 2089"/>
                <a:gd name="T29" fmla="*/ 254 h 2313"/>
                <a:gd name="T30" fmla="*/ 141 w 2089"/>
                <a:gd name="T31" fmla="*/ 494 h 2313"/>
                <a:gd name="T32" fmla="*/ 167 w 2089"/>
                <a:gd name="T33" fmla="*/ 619 h 2313"/>
                <a:gd name="T34" fmla="*/ 213 w 2089"/>
                <a:gd name="T35" fmla="*/ 660 h 2313"/>
                <a:gd name="T36" fmla="*/ 276 w 2089"/>
                <a:gd name="T37" fmla="*/ 749 h 2313"/>
                <a:gd name="T38" fmla="*/ 261 w 2089"/>
                <a:gd name="T39" fmla="*/ 853 h 2313"/>
                <a:gd name="T40" fmla="*/ 265 w 2089"/>
                <a:gd name="T41" fmla="*/ 942 h 2313"/>
                <a:gd name="T42" fmla="*/ 418 w 2089"/>
                <a:gd name="T43" fmla="*/ 1161 h 2313"/>
                <a:gd name="T44" fmla="*/ 380 w 2089"/>
                <a:gd name="T45" fmla="*/ 1299 h 2313"/>
                <a:gd name="T46" fmla="*/ 502 w 2089"/>
                <a:gd name="T47" fmla="*/ 1379 h 2313"/>
                <a:gd name="T48" fmla="*/ 626 w 2089"/>
                <a:gd name="T49" fmla="*/ 1363 h 2313"/>
                <a:gd name="T50" fmla="*/ 733 w 2089"/>
                <a:gd name="T51" fmla="*/ 1298 h 2313"/>
                <a:gd name="T52" fmla="*/ 862 w 2089"/>
                <a:gd name="T53" fmla="*/ 1312 h 2313"/>
                <a:gd name="T54" fmla="*/ 1116 w 2089"/>
                <a:gd name="T55" fmla="*/ 1282 h 2313"/>
                <a:gd name="T56" fmla="*/ 1202 w 2089"/>
                <a:gd name="T57" fmla="*/ 1375 h 2313"/>
                <a:gd name="T58" fmla="*/ 1102 w 2089"/>
                <a:gd name="T59" fmla="*/ 1400 h 2313"/>
                <a:gd name="T60" fmla="*/ 1169 w 2089"/>
                <a:gd name="T61" fmla="*/ 1533 h 2313"/>
                <a:gd name="T62" fmla="*/ 1152 w 2089"/>
                <a:gd name="T63" fmla="*/ 1742 h 2313"/>
                <a:gd name="T64" fmla="*/ 1078 w 2089"/>
                <a:gd name="T65" fmla="*/ 1952 h 2313"/>
                <a:gd name="T66" fmla="*/ 1129 w 2089"/>
                <a:gd name="T67" fmla="*/ 2025 h 2313"/>
                <a:gd name="T68" fmla="*/ 1167 w 2089"/>
                <a:gd name="T69" fmla="*/ 2194 h 2313"/>
                <a:gd name="T70" fmla="*/ 1274 w 2089"/>
                <a:gd name="T71" fmla="*/ 2302 h 2313"/>
                <a:gd name="T72" fmla="*/ 1394 w 2089"/>
                <a:gd name="T73" fmla="*/ 2313 h 2313"/>
                <a:gd name="T74" fmla="*/ 1506 w 2089"/>
                <a:gd name="T75" fmla="*/ 2289 h 2313"/>
                <a:gd name="T76" fmla="*/ 1514 w 2089"/>
                <a:gd name="T77" fmla="*/ 2174 h 2313"/>
                <a:gd name="T78" fmla="*/ 1538 w 2089"/>
                <a:gd name="T79" fmla="*/ 2110 h 2313"/>
                <a:gd name="T80" fmla="*/ 1664 w 2089"/>
                <a:gd name="T81" fmla="*/ 1972 h 2313"/>
                <a:gd name="T82" fmla="*/ 1863 w 2089"/>
                <a:gd name="T83" fmla="*/ 2014 h 2313"/>
                <a:gd name="T84" fmla="*/ 1872 w 2089"/>
                <a:gd name="T85" fmla="*/ 1893 h 2313"/>
                <a:gd name="T86" fmla="*/ 1894 w 2089"/>
                <a:gd name="T87" fmla="*/ 1708 h 2313"/>
                <a:gd name="T88" fmla="*/ 1788 w 2089"/>
                <a:gd name="T89" fmla="*/ 1467 h 2313"/>
                <a:gd name="T90" fmla="*/ 1746 w 2089"/>
                <a:gd name="T91" fmla="*/ 1289 h 2313"/>
                <a:gd name="T92" fmla="*/ 1749 w 2089"/>
                <a:gd name="T93" fmla="*/ 1182 h 2313"/>
                <a:gd name="T94" fmla="*/ 1700 w 2089"/>
                <a:gd name="T95" fmla="*/ 1045 h 2313"/>
                <a:gd name="T96" fmla="*/ 1619 w 2089"/>
                <a:gd name="T97" fmla="*/ 1018 h 2313"/>
                <a:gd name="T98" fmla="*/ 1558 w 2089"/>
                <a:gd name="T99" fmla="*/ 887 h 2313"/>
                <a:gd name="T100" fmla="*/ 1615 w 2089"/>
                <a:gd name="T101" fmla="*/ 763 h 2313"/>
                <a:gd name="T102" fmla="*/ 1695 w 2089"/>
                <a:gd name="T103" fmla="*/ 849 h 2313"/>
                <a:gd name="T104" fmla="*/ 1800 w 2089"/>
                <a:gd name="T105" fmla="*/ 867 h 2313"/>
                <a:gd name="T106" fmla="*/ 1872 w 2089"/>
                <a:gd name="T107" fmla="*/ 1011 h 2313"/>
                <a:gd name="T108" fmla="*/ 2030 w 2089"/>
                <a:gd name="T109" fmla="*/ 1053 h 2313"/>
                <a:gd name="T110" fmla="*/ 2010 w 2089"/>
                <a:gd name="T111" fmla="*/ 961 h 2313"/>
                <a:gd name="T112" fmla="*/ 1850 w 2089"/>
                <a:gd name="T113" fmla="*/ 801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89" h="2313">
                  <a:moveTo>
                    <a:pt x="1823" y="715"/>
                  </a:moveTo>
                  <a:cubicBezTo>
                    <a:pt x="1767" y="704"/>
                    <a:pt x="1739" y="699"/>
                    <a:pt x="1683" y="688"/>
                  </a:cubicBezTo>
                  <a:cubicBezTo>
                    <a:pt x="1664" y="686"/>
                    <a:pt x="1654" y="685"/>
                    <a:pt x="1636" y="683"/>
                  </a:cubicBezTo>
                  <a:cubicBezTo>
                    <a:pt x="1620" y="650"/>
                    <a:pt x="1612" y="634"/>
                    <a:pt x="1597" y="602"/>
                  </a:cubicBezTo>
                  <a:cubicBezTo>
                    <a:pt x="1556" y="619"/>
                    <a:pt x="1536" y="627"/>
                    <a:pt x="1495" y="644"/>
                  </a:cubicBezTo>
                  <a:cubicBezTo>
                    <a:pt x="1491" y="627"/>
                    <a:pt x="1489" y="618"/>
                    <a:pt x="1485" y="601"/>
                  </a:cubicBezTo>
                  <a:cubicBezTo>
                    <a:pt x="1465" y="566"/>
                    <a:pt x="1455" y="548"/>
                    <a:pt x="1435" y="513"/>
                  </a:cubicBezTo>
                  <a:cubicBezTo>
                    <a:pt x="1395" y="500"/>
                    <a:pt x="1375" y="493"/>
                    <a:pt x="1335" y="479"/>
                  </a:cubicBezTo>
                  <a:cubicBezTo>
                    <a:pt x="1371" y="466"/>
                    <a:pt x="1389" y="460"/>
                    <a:pt x="1425" y="448"/>
                  </a:cubicBezTo>
                  <a:cubicBezTo>
                    <a:pt x="1428" y="429"/>
                    <a:pt x="1430" y="420"/>
                    <a:pt x="1433" y="402"/>
                  </a:cubicBezTo>
                  <a:cubicBezTo>
                    <a:pt x="1360" y="377"/>
                    <a:pt x="1324" y="365"/>
                    <a:pt x="1252" y="341"/>
                  </a:cubicBezTo>
                  <a:cubicBezTo>
                    <a:pt x="1189" y="374"/>
                    <a:pt x="1158" y="390"/>
                    <a:pt x="1095" y="423"/>
                  </a:cubicBezTo>
                  <a:cubicBezTo>
                    <a:pt x="1037" y="405"/>
                    <a:pt x="1007" y="396"/>
                    <a:pt x="949" y="378"/>
                  </a:cubicBezTo>
                  <a:cubicBezTo>
                    <a:pt x="902" y="363"/>
                    <a:pt x="879" y="356"/>
                    <a:pt x="832" y="341"/>
                  </a:cubicBezTo>
                  <a:cubicBezTo>
                    <a:pt x="837" y="321"/>
                    <a:pt x="840" y="311"/>
                    <a:pt x="845" y="290"/>
                  </a:cubicBezTo>
                  <a:cubicBezTo>
                    <a:pt x="814" y="298"/>
                    <a:pt x="799" y="303"/>
                    <a:pt x="768" y="311"/>
                  </a:cubicBezTo>
                  <a:cubicBezTo>
                    <a:pt x="744" y="250"/>
                    <a:pt x="732" y="220"/>
                    <a:pt x="708" y="159"/>
                  </a:cubicBezTo>
                  <a:cubicBezTo>
                    <a:pt x="707" y="131"/>
                    <a:pt x="706" y="117"/>
                    <a:pt x="704" y="89"/>
                  </a:cubicBezTo>
                  <a:cubicBezTo>
                    <a:pt x="669" y="85"/>
                    <a:pt x="651" y="83"/>
                    <a:pt x="616" y="79"/>
                  </a:cubicBezTo>
                  <a:cubicBezTo>
                    <a:pt x="624" y="61"/>
                    <a:pt x="628" y="52"/>
                    <a:pt x="635" y="35"/>
                  </a:cubicBezTo>
                  <a:cubicBezTo>
                    <a:pt x="612" y="21"/>
                    <a:pt x="600" y="14"/>
                    <a:pt x="577" y="0"/>
                  </a:cubicBezTo>
                  <a:cubicBezTo>
                    <a:pt x="547" y="45"/>
                    <a:pt x="532" y="68"/>
                    <a:pt x="502" y="113"/>
                  </a:cubicBezTo>
                  <a:cubicBezTo>
                    <a:pt x="489" y="144"/>
                    <a:pt x="483" y="160"/>
                    <a:pt x="470" y="191"/>
                  </a:cubicBezTo>
                  <a:cubicBezTo>
                    <a:pt x="436" y="157"/>
                    <a:pt x="418" y="140"/>
                    <a:pt x="384" y="106"/>
                  </a:cubicBezTo>
                  <a:cubicBezTo>
                    <a:pt x="323" y="84"/>
                    <a:pt x="293" y="72"/>
                    <a:pt x="232" y="50"/>
                  </a:cubicBezTo>
                  <a:cubicBezTo>
                    <a:pt x="189" y="57"/>
                    <a:pt x="167" y="60"/>
                    <a:pt x="124" y="67"/>
                  </a:cubicBezTo>
                  <a:cubicBezTo>
                    <a:pt x="118" y="41"/>
                    <a:pt x="115" y="28"/>
                    <a:pt x="109" y="2"/>
                  </a:cubicBezTo>
                  <a:cubicBezTo>
                    <a:pt x="89" y="28"/>
                    <a:pt x="79" y="40"/>
                    <a:pt x="59" y="66"/>
                  </a:cubicBezTo>
                  <a:cubicBezTo>
                    <a:pt x="36" y="135"/>
                    <a:pt x="24" y="170"/>
                    <a:pt x="0" y="240"/>
                  </a:cubicBezTo>
                  <a:cubicBezTo>
                    <a:pt x="31" y="245"/>
                    <a:pt x="46" y="248"/>
                    <a:pt x="77" y="254"/>
                  </a:cubicBezTo>
                  <a:cubicBezTo>
                    <a:pt x="65" y="334"/>
                    <a:pt x="59" y="374"/>
                    <a:pt x="47" y="454"/>
                  </a:cubicBezTo>
                  <a:cubicBezTo>
                    <a:pt x="85" y="470"/>
                    <a:pt x="104" y="478"/>
                    <a:pt x="141" y="494"/>
                  </a:cubicBezTo>
                  <a:cubicBezTo>
                    <a:pt x="140" y="522"/>
                    <a:pt x="140" y="536"/>
                    <a:pt x="139" y="564"/>
                  </a:cubicBezTo>
                  <a:cubicBezTo>
                    <a:pt x="150" y="586"/>
                    <a:pt x="156" y="597"/>
                    <a:pt x="167" y="619"/>
                  </a:cubicBezTo>
                  <a:cubicBezTo>
                    <a:pt x="188" y="612"/>
                    <a:pt x="199" y="609"/>
                    <a:pt x="221" y="602"/>
                  </a:cubicBezTo>
                  <a:cubicBezTo>
                    <a:pt x="218" y="625"/>
                    <a:pt x="216" y="637"/>
                    <a:pt x="213" y="660"/>
                  </a:cubicBezTo>
                  <a:cubicBezTo>
                    <a:pt x="198" y="684"/>
                    <a:pt x="191" y="696"/>
                    <a:pt x="176" y="720"/>
                  </a:cubicBezTo>
                  <a:cubicBezTo>
                    <a:pt x="216" y="732"/>
                    <a:pt x="236" y="737"/>
                    <a:pt x="276" y="749"/>
                  </a:cubicBezTo>
                  <a:cubicBezTo>
                    <a:pt x="294" y="777"/>
                    <a:pt x="303" y="791"/>
                    <a:pt x="321" y="819"/>
                  </a:cubicBezTo>
                  <a:cubicBezTo>
                    <a:pt x="297" y="832"/>
                    <a:pt x="285" y="839"/>
                    <a:pt x="261" y="853"/>
                  </a:cubicBezTo>
                  <a:cubicBezTo>
                    <a:pt x="280" y="869"/>
                    <a:pt x="289" y="877"/>
                    <a:pt x="307" y="894"/>
                  </a:cubicBezTo>
                  <a:cubicBezTo>
                    <a:pt x="290" y="913"/>
                    <a:pt x="282" y="923"/>
                    <a:pt x="265" y="942"/>
                  </a:cubicBezTo>
                  <a:cubicBezTo>
                    <a:pt x="306" y="987"/>
                    <a:pt x="327" y="1009"/>
                    <a:pt x="368" y="1054"/>
                  </a:cubicBezTo>
                  <a:cubicBezTo>
                    <a:pt x="388" y="1097"/>
                    <a:pt x="398" y="1118"/>
                    <a:pt x="418" y="1161"/>
                  </a:cubicBezTo>
                  <a:cubicBezTo>
                    <a:pt x="418" y="1192"/>
                    <a:pt x="417" y="1207"/>
                    <a:pt x="417" y="1238"/>
                  </a:cubicBezTo>
                  <a:cubicBezTo>
                    <a:pt x="402" y="1262"/>
                    <a:pt x="394" y="1275"/>
                    <a:pt x="380" y="1299"/>
                  </a:cubicBezTo>
                  <a:cubicBezTo>
                    <a:pt x="407" y="1331"/>
                    <a:pt x="421" y="1347"/>
                    <a:pt x="449" y="1379"/>
                  </a:cubicBezTo>
                  <a:cubicBezTo>
                    <a:pt x="470" y="1379"/>
                    <a:pt x="481" y="1379"/>
                    <a:pt x="502" y="1379"/>
                  </a:cubicBezTo>
                  <a:cubicBezTo>
                    <a:pt x="513" y="1390"/>
                    <a:pt x="519" y="1395"/>
                    <a:pt x="531" y="1406"/>
                  </a:cubicBezTo>
                  <a:cubicBezTo>
                    <a:pt x="569" y="1389"/>
                    <a:pt x="588" y="1380"/>
                    <a:pt x="626" y="1363"/>
                  </a:cubicBezTo>
                  <a:cubicBezTo>
                    <a:pt x="636" y="1326"/>
                    <a:pt x="641" y="1307"/>
                    <a:pt x="652" y="1270"/>
                  </a:cubicBezTo>
                  <a:cubicBezTo>
                    <a:pt x="684" y="1281"/>
                    <a:pt x="701" y="1287"/>
                    <a:pt x="733" y="1298"/>
                  </a:cubicBezTo>
                  <a:cubicBezTo>
                    <a:pt x="755" y="1291"/>
                    <a:pt x="765" y="1287"/>
                    <a:pt x="787" y="1280"/>
                  </a:cubicBezTo>
                  <a:cubicBezTo>
                    <a:pt x="817" y="1293"/>
                    <a:pt x="832" y="1299"/>
                    <a:pt x="862" y="1312"/>
                  </a:cubicBezTo>
                  <a:cubicBezTo>
                    <a:pt x="916" y="1319"/>
                    <a:pt x="943" y="1322"/>
                    <a:pt x="997" y="1328"/>
                  </a:cubicBezTo>
                  <a:cubicBezTo>
                    <a:pt x="1045" y="1310"/>
                    <a:pt x="1069" y="1300"/>
                    <a:pt x="1116" y="1282"/>
                  </a:cubicBezTo>
                  <a:cubicBezTo>
                    <a:pt x="1142" y="1306"/>
                    <a:pt x="1154" y="1319"/>
                    <a:pt x="1180" y="1343"/>
                  </a:cubicBezTo>
                  <a:cubicBezTo>
                    <a:pt x="1189" y="1356"/>
                    <a:pt x="1193" y="1362"/>
                    <a:pt x="1202" y="1375"/>
                  </a:cubicBezTo>
                  <a:cubicBezTo>
                    <a:pt x="1190" y="1408"/>
                    <a:pt x="1183" y="1424"/>
                    <a:pt x="1171" y="1456"/>
                  </a:cubicBezTo>
                  <a:cubicBezTo>
                    <a:pt x="1143" y="1433"/>
                    <a:pt x="1129" y="1422"/>
                    <a:pt x="1102" y="1400"/>
                  </a:cubicBezTo>
                  <a:cubicBezTo>
                    <a:pt x="1105" y="1431"/>
                    <a:pt x="1107" y="1447"/>
                    <a:pt x="1111" y="1479"/>
                  </a:cubicBezTo>
                  <a:cubicBezTo>
                    <a:pt x="1134" y="1501"/>
                    <a:pt x="1146" y="1512"/>
                    <a:pt x="1169" y="1533"/>
                  </a:cubicBezTo>
                  <a:cubicBezTo>
                    <a:pt x="1161" y="1561"/>
                    <a:pt x="1157" y="1575"/>
                    <a:pt x="1150" y="1603"/>
                  </a:cubicBezTo>
                  <a:cubicBezTo>
                    <a:pt x="1151" y="1659"/>
                    <a:pt x="1151" y="1687"/>
                    <a:pt x="1152" y="1742"/>
                  </a:cubicBezTo>
                  <a:cubicBezTo>
                    <a:pt x="1156" y="1808"/>
                    <a:pt x="1157" y="1841"/>
                    <a:pt x="1161" y="1907"/>
                  </a:cubicBezTo>
                  <a:cubicBezTo>
                    <a:pt x="1127" y="1925"/>
                    <a:pt x="1111" y="1934"/>
                    <a:pt x="1078" y="1952"/>
                  </a:cubicBezTo>
                  <a:cubicBezTo>
                    <a:pt x="1075" y="1981"/>
                    <a:pt x="1073" y="1995"/>
                    <a:pt x="1070" y="2024"/>
                  </a:cubicBezTo>
                  <a:cubicBezTo>
                    <a:pt x="1094" y="2024"/>
                    <a:pt x="1106" y="2024"/>
                    <a:pt x="1129" y="2025"/>
                  </a:cubicBezTo>
                  <a:cubicBezTo>
                    <a:pt x="1145" y="2058"/>
                    <a:pt x="1153" y="2075"/>
                    <a:pt x="1169" y="2109"/>
                  </a:cubicBezTo>
                  <a:cubicBezTo>
                    <a:pt x="1168" y="2143"/>
                    <a:pt x="1168" y="2160"/>
                    <a:pt x="1167" y="2194"/>
                  </a:cubicBezTo>
                  <a:cubicBezTo>
                    <a:pt x="1204" y="2211"/>
                    <a:pt x="1223" y="2219"/>
                    <a:pt x="1260" y="2236"/>
                  </a:cubicBezTo>
                  <a:cubicBezTo>
                    <a:pt x="1266" y="2262"/>
                    <a:pt x="1268" y="2275"/>
                    <a:pt x="1274" y="2302"/>
                  </a:cubicBezTo>
                  <a:cubicBezTo>
                    <a:pt x="1303" y="2297"/>
                    <a:pt x="1318" y="2294"/>
                    <a:pt x="1347" y="2289"/>
                  </a:cubicBezTo>
                  <a:cubicBezTo>
                    <a:pt x="1366" y="2299"/>
                    <a:pt x="1375" y="2303"/>
                    <a:pt x="1394" y="2313"/>
                  </a:cubicBezTo>
                  <a:cubicBezTo>
                    <a:pt x="1417" y="2311"/>
                    <a:pt x="1429" y="2310"/>
                    <a:pt x="1453" y="2308"/>
                  </a:cubicBezTo>
                  <a:cubicBezTo>
                    <a:pt x="1474" y="2300"/>
                    <a:pt x="1484" y="2297"/>
                    <a:pt x="1506" y="2289"/>
                  </a:cubicBezTo>
                  <a:cubicBezTo>
                    <a:pt x="1507" y="2266"/>
                    <a:pt x="1508" y="2255"/>
                    <a:pt x="1510" y="2232"/>
                  </a:cubicBezTo>
                  <a:cubicBezTo>
                    <a:pt x="1511" y="2209"/>
                    <a:pt x="1512" y="2197"/>
                    <a:pt x="1514" y="2174"/>
                  </a:cubicBezTo>
                  <a:cubicBezTo>
                    <a:pt x="1528" y="2163"/>
                    <a:pt x="1535" y="2158"/>
                    <a:pt x="1549" y="2148"/>
                  </a:cubicBezTo>
                  <a:cubicBezTo>
                    <a:pt x="1545" y="2132"/>
                    <a:pt x="1543" y="2125"/>
                    <a:pt x="1538" y="2110"/>
                  </a:cubicBezTo>
                  <a:cubicBezTo>
                    <a:pt x="1544" y="2064"/>
                    <a:pt x="1547" y="2041"/>
                    <a:pt x="1552" y="1996"/>
                  </a:cubicBezTo>
                  <a:cubicBezTo>
                    <a:pt x="1597" y="1986"/>
                    <a:pt x="1620" y="1982"/>
                    <a:pt x="1664" y="1972"/>
                  </a:cubicBezTo>
                  <a:cubicBezTo>
                    <a:pt x="1711" y="1978"/>
                    <a:pt x="1735" y="1980"/>
                    <a:pt x="1781" y="1986"/>
                  </a:cubicBezTo>
                  <a:cubicBezTo>
                    <a:pt x="1814" y="1997"/>
                    <a:pt x="1830" y="2003"/>
                    <a:pt x="1863" y="2014"/>
                  </a:cubicBezTo>
                  <a:cubicBezTo>
                    <a:pt x="1864" y="1992"/>
                    <a:pt x="1864" y="1981"/>
                    <a:pt x="1864" y="1959"/>
                  </a:cubicBezTo>
                  <a:cubicBezTo>
                    <a:pt x="1867" y="1933"/>
                    <a:pt x="1869" y="1920"/>
                    <a:pt x="1872" y="1893"/>
                  </a:cubicBezTo>
                  <a:cubicBezTo>
                    <a:pt x="1905" y="1873"/>
                    <a:pt x="1922" y="1863"/>
                    <a:pt x="1955" y="1842"/>
                  </a:cubicBezTo>
                  <a:cubicBezTo>
                    <a:pt x="1930" y="1788"/>
                    <a:pt x="1918" y="1762"/>
                    <a:pt x="1894" y="1708"/>
                  </a:cubicBezTo>
                  <a:cubicBezTo>
                    <a:pt x="1873" y="1674"/>
                    <a:pt x="1863" y="1657"/>
                    <a:pt x="1843" y="1624"/>
                  </a:cubicBezTo>
                  <a:cubicBezTo>
                    <a:pt x="1821" y="1561"/>
                    <a:pt x="1810" y="1530"/>
                    <a:pt x="1788" y="1467"/>
                  </a:cubicBezTo>
                  <a:cubicBezTo>
                    <a:pt x="1748" y="1458"/>
                    <a:pt x="1729" y="1453"/>
                    <a:pt x="1689" y="1444"/>
                  </a:cubicBezTo>
                  <a:cubicBezTo>
                    <a:pt x="1712" y="1382"/>
                    <a:pt x="1723" y="1350"/>
                    <a:pt x="1746" y="1289"/>
                  </a:cubicBezTo>
                  <a:cubicBezTo>
                    <a:pt x="1740" y="1259"/>
                    <a:pt x="1737" y="1245"/>
                    <a:pt x="1731" y="1215"/>
                  </a:cubicBezTo>
                  <a:cubicBezTo>
                    <a:pt x="1738" y="1202"/>
                    <a:pt x="1742" y="1195"/>
                    <a:pt x="1749" y="1182"/>
                  </a:cubicBezTo>
                  <a:cubicBezTo>
                    <a:pt x="1760" y="1145"/>
                    <a:pt x="1765" y="1126"/>
                    <a:pt x="1776" y="1089"/>
                  </a:cubicBezTo>
                  <a:cubicBezTo>
                    <a:pt x="1746" y="1072"/>
                    <a:pt x="1731" y="1063"/>
                    <a:pt x="1700" y="1045"/>
                  </a:cubicBezTo>
                  <a:cubicBezTo>
                    <a:pt x="1685" y="1024"/>
                    <a:pt x="1677" y="1014"/>
                    <a:pt x="1661" y="993"/>
                  </a:cubicBezTo>
                  <a:cubicBezTo>
                    <a:pt x="1644" y="1003"/>
                    <a:pt x="1636" y="1008"/>
                    <a:pt x="1619" y="1018"/>
                  </a:cubicBezTo>
                  <a:cubicBezTo>
                    <a:pt x="1589" y="1000"/>
                    <a:pt x="1574" y="991"/>
                    <a:pt x="1543" y="974"/>
                  </a:cubicBezTo>
                  <a:cubicBezTo>
                    <a:pt x="1549" y="939"/>
                    <a:pt x="1552" y="921"/>
                    <a:pt x="1558" y="887"/>
                  </a:cubicBezTo>
                  <a:cubicBezTo>
                    <a:pt x="1575" y="863"/>
                    <a:pt x="1584" y="851"/>
                    <a:pt x="1601" y="826"/>
                  </a:cubicBezTo>
                  <a:cubicBezTo>
                    <a:pt x="1607" y="801"/>
                    <a:pt x="1610" y="788"/>
                    <a:pt x="1615" y="763"/>
                  </a:cubicBezTo>
                  <a:cubicBezTo>
                    <a:pt x="1631" y="774"/>
                    <a:pt x="1639" y="780"/>
                    <a:pt x="1655" y="791"/>
                  </a:cubicBezTo>
                  <a:cubicBezTo>
                    <a:pt x="1671" y="814"/>
                    <a:pt x="1679" y="826"/>
                    <a:pt x="1695" y="849"/>
                  </a:cubicBezTo>
                  <a:cubicBezTo>
                    <a:pt x="1712" y="846"/>
                    <a:pt x="1720" y="845"/>
                    <a:pt x="1736" y="842"/>
                  </a:cubicBezTo>
                  <a:cubicBezTo>
                    <a:pt x="1762" y="852"/>
                    <a:pt x="1775" y="857"/>
                    <a:pt x="1800" y="867"/>
                  </a:cubicBezTo>
                  <a:cubicBezTo>
                    <a:pt x="1819" y="888"/>
                    <a:pt x="1828" y="898"/>
                    <a:pt x="1846" y="919"/>
                  </a:cubicBezTo>
                  <a:cubicBezTo>
                    <a:pt x="1857" y="956"/>
                    <a:pt x="1862" y="974"/>
                    <a:pt x="1872" y="1011"/>
                  </a:cubicBezTo>
                  <a:cubicBezTo>
                    <a:pt x="1917" y="1014"/>
                    <a:pt x="1940" y="1015"/>
                    <a:pt x="1984" y="1018"/>
                  </a:cubicBezTo>
                  <a:cubicBezTo>
                    <a:pt x="2003" y="1032"/>
                    <a:pt x="2012" y="1039"/>
                    <a:pt x="2030" y="1053"/>
                  </a:cubicBezTo>
                  <a:cubicBezTo>
                    <a:pt x="2054" y="1055"/>
                    <a:pt x="2066" y="1056"/>
                    <a:pt x="2089" y="1059"/>
                  </a:cubicBezTo>
                  <a:cubicBezTo>
                    <a:pt x="2057" y="1020"/>
                    <a:pt x="2042" y="1000"/>
                    <a:pt x="2010" y="961"/>
                  </a:cubicBezTo>
                  <a:cubicBezTo>
                    <a:pt x="2002" y="918"/>
                    <a:pt x="1998" y="896"/>
                    <a:pt x="1990" y="852"/>
                  </a:cubicBezTo>
                  <a:cubicBezTo>
                    <a:pt x="1934" y="832"/>
                    <a:pt x="1906" y="822"/>
                    <a:pt x="1850" y="801"/>
                  </a:cubicBezTo>
                  <a:cubicBezTo>
                    <a:pt x="1839" y="767"/>
                    <a:pt x="1834" y="750"/>
                    <a:pt x="1823" y="715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75" name="żyrardowski"/>
            <p:cNvSpPr>
              <a:spLocks/>
            </p:cNvSpPr>
            <p:nvPr/>
          </p:nvSpPr>
          <p:spPr bwMode="auto">
            <a:xfrm>
              <a:off x="1779910" y="3663980"/>
              <a:ext cx="789708" cy="937503"/>
            </a:xfrm>
            <a:custGeom>
              <a:avLst/>
              <a:gdLst>
                <a:gd name="T0" fmla="*/ 1403 w 2465"/>
                <a:gd name="T1" fmla="*/ 833 h 2923"/>
                <a:gd name="T2" fmla="*/ 1292 w 2465"/>
                <a:gd name="T3" fmla="*/ 566 h 2923"/>
                <a:gd name="T4" fmla="*/ 1261 w 2465"/>
                <a:gd name="T5" fmla="*/ 421 h 2923"/>
                <a:gd name="T6" fmla="*/ 1206 w 2465"/>
                <a:gd name="T7" fmla="*/ 274 h 2923"/>
                <a:gd name="T8" fmla="*/ 1126 w 2465"/>
                <a:gd name="T9" fmla="*/ 166 h 2923"/>
                <a:gd name="T10" fmla="*/ 995 w 2465"/>
                <a:gd name="T11" fmla="*/ 193 h 2923"/>
                <a:gd name="T12" fmla="*/ 729 w 2465"/>
                <a:gd name="T13" fmla="*/ 153 h 2923"/>
                <a:gd name="T14" fmla="*/ 527 w 2465"/>
                <a:gd name="T15" fmla="*/ 173 h 2923"/>
                <a:gd name="T16" fmla="*/ 366 w 2465"/>
                <a:gd name="T17" fmla="*/ 419 h 2923"/>
                <a:gd name="T18" fmla="*/ 346 w 2465"/>
                <a:gd name="T19" fmla="*/ 681 h 2923"/>
                <a:gd name="T20" fmla="*/ 204 w 2465"/>
                <a:gd name="T21" fmla="*/ 859 h 2923"/>
                <a:gd name="T22" fmla="*/ 0 w 2465"/>
                <a:gd name="T23" fmla="*/ 1231 h 2923"/>
                <a:gd name="T24" fmla="*/ 181 w 2465"/>
                <a:gd name="T25" fmla="*/ 1467 h 2923"/>
                <a:gd name="T26" fmla="*/ 281 w 2465"/>
                <a:gd name="T27" fmla="*/ 1546 h 2923"/>
                <a:gd name="T28" fmla="*/ 454 w 2465"/>
                <a:gd name="T29" fmla="*/ 1775 h 2923"/>
                <a:gd name="T30" fmla="*/ 263 w 2465"/>
                <a:gd name="T31" fmla="*/ 2049 h 2923"/>
                <a:gd name="T32" fmla="*/ 459 w 2465"/>
                <a:gd name="T33" fmla="*/ 2018 h 2923"/>
                <a:gd name="T34" fmla="*/ 529 w 2465"/>
                <a:gd name="T35" fmla="*/ 2214 h 2923"/>
                <a:gd name="T36" fmla="*/ 633 w 2465"/>
                <a:gd name="T37" fmla="*/ 2182 h 2923"/>
                <a:gd name="T38" fmla="*/ 858 w 2465"/>
                <a:gd name="T39" fmla="*/ 2185 h 2923"/>
                <a:gd name="T40" fmla="*/ 905 w 2465"/>
                <a:gd name="T41" fmla="*/ 2016 h 2923"/>
                <a:gd name="T42" fmla="*/ 1066 w 2465"/>
                <a:gd name="T43" fmla="*/ 2139 h 2923"/>
                <a:gd name="T44" fmla="*/ 1171 w 2465"/>
                <a:gd name="T45" fmla="*/ 2072 h 2923"/>
                <a:gd name="T46" fmla="*/ 1349 w 2465"/>
                <a:gd name="T47" fmla="*/ 2154 h 2923"/>
                <a:gd name="T48" fmla="*/ 1430 w 2465"/>
                <a:gd name="T49" fmla="*/ 2348 h 2923"/>
                <a:gd name="T50" fmla="*/ 1549 w 2465"/>
                <a:gd name="T51" fmla="*/ 2503 h 2923"/>
                <a:gd name="T52" fmla="*/ 1825 w 2465"/>
                <a:gd name="T53" fmla="*/ 2651 h 2923"/>
                <a:gd name="T54" fmla="*/ 1944 w 2465"/>
                <a:gd name="T55" fmla="*/ 2826 h 2923"/>
                <a:gd name="T56" fmla="*/ 2136 w 2465"/>
                <a:gd name="T57" fmla="*/ 2871 h 2923"/>
                <a:gd name="T58" fmla="*/ 2324 w 2465"/>
                <a:gd name="T59" fmla="*/ 2724 h 2923"/>
                <a:gd name="T60" fmla="*/ 2320 w 2465"/>
                <a:gd name="T61" fmla="*/ 2448 h 2923"/>
                <a:gd name="T62" fmla="*/ 2387 w 2465"/>
                <a:gd name="T63" fmla="*/ 2245 h 2923"/>
                <a:gd name="T64" fmla="*/ 2465 w 2465"/>
                <a:gd name="T65" fmla="*/ 2106 h 2923"/>
                <a:gd name="T66" fmla="*/ 2259 w 2465"/>
                <a:gd name="T67" fmla="*/ 1974 h 2923"/>
                <a:gd name="T68" fmla="*/ 2154 w 2465"/>
                <a:gd name="T69" fmla="*/ 1781 h 2923"/>
                <a:gd name="T70" fmla="*/ 2063 w 2465"/>
                <a:gd name="T71" fmla="*/ 1624 h 2923"/>
                <a:gd name="T72" fmla="*/ 2135 w 2465"/>
                <a:gd name="T73" fmla="*/ 1275 h 2923"/>
                <a:gd name="T74" fmla="*/ 2087 w 2465"/>
                <a:gd name="T75" fmla="*/ 1072 h 2923"/>
                <a:gd name="T76" fmla="*/ 2164 w 2465"/>
                <a:gd name="T77" fmla="*/ 1015 h 2923"/>
                <a:gd name="T78" fmla="*/ 1847 w 2465"/>
                <a:gd name="T79" fmla="*/ 984 h 2923"/>
                <a:gd name="T80" fmla="*/ 1637 w 2465"/>
                <a:gd name="T81" fmla="*/ 942 h 2923"/>
                <a:gd name="T82" fmla="*/ 1487 w 2465"/>
                <a:gd name="T83" fmla="*/ 1051 h 2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65" h="2923">
                  <a:moveTo>
                    <a:pt x="1365" y="971"/>
                  </a:moveTo>
                  <a:cubicBezTo>
                    <a:pt x="1379" y="947"/>
                    <a:pt x="1387" y="934"/>
                    <a:pt x="1402" y="910"/>
                  </a:cubicBezTo>
                  <a:cubicBezTo>
                    <a:pt x="1402" y="879"/>
                    <a:pt x="1403" y="864"/>
                    <a:pt x="1403" y="833"/>
                  </a:cubicBezTo>
                  <a:cubicBezTo>
                    <a:pt x="1383" y="790"/>
                    <a:pt x="1373" y="769"/>
                    <a:pt x="1353" y="726"/>
                  </a:cubicBezTo>
                  <a:cubicBezTo>
                    <a:pt x="1312" y="681"/>
                    <a:pt x="1291" y="659"/>
                    <a:pt x="1250" y="614"/>
                  </a:cubicBezTo>
                  <a:cubicBezTo>
                    <a:pt x="1267" y="595"/>
                    <a:pt x="1275" y="585"/>
                    <a:pt x="1292" y="566"/>
                  </a:cubicBezTo>
                  <a:cubicBezTo>
                    <a:pt x="1274" y="549"/>
                    <a:pt x="1265" y="541"/>
                    <a:pt x="1246" y="525"/>
                  </a:cubicBezTo>
                  <a:cubicBezTo>
                    <a:pt x="1270" y="511"/>
                    <a:pt x="1282" y="504"/>
                    <a:pt x="1306" y="491"/>
                  </a:cubicBezTo>
                  <a:cubicBezTo>
                    <a:pt x="1288" y="463"/>
                    <a:pt x="1279" y="449"/>
                    <a:pt x="1261" y="421"/>
                  </a:cubicBezTo>
                  <a:cubicBezTo>
                    <a:pt x="1221" y="409"/>
                    <a:pt x="1201" y="404"/>
                    <a:pt x="1161" y="392"/>
                  </a:cubicBezTo>
                  <a:cubicBezTo>
                    <a:pt x="1176" y="368"/>
                    <a:pt x="1183" y="356"/>
                    <a:pt x="1198" y="332"/>
                  </a:cubicBezTo>
                  <a:cubicBezTo>
                    <a:pt x="1201" y="309"/>
                    <a:pt x="1203" y="297"/>
                    <a:pt x="1206" y="274"/>
                  </a:cubicBezTo>
                  <a:cubicBezTo>
                    <a:pt x="1184" y="281"/>
                    <a:pt x="1173" y="284"/>
                    <a:pt x="1152" y="291"/>
                  </a:cubicBezTo>
                  <a:cubicBezTo>
                    <a:pt x="1141" y="269"/>
                    <a:pt x="1135" y="258"/>
                    <a:pt x="1124" y="236"/>
                  </a:cubicBezTo>
                  <a:cubicBezTo>
                    <a:pt x="1125" y="208"/>
                    <a:pt x="1125" y="194"/>
                    <a:pt x="1126" y="166"/>
                  </a:cubicBezTo>
                  <a:cubicBezTo>
                    <a:pt x="1089" y="150"/>
                    <a:pt x="1070" y="142"/>
                    <a:pt x="1032" y="126"/>
                  </a:cubicBezTo>
                  <a:cubicBezTo>
                    <a:pt x="1011" y="127"/>
                    <a:pt x="1000" y="127"/>
                    <a:pt x="979" y="127"/>
                  </a:cubicBezTo>
                  <a:cubicBezTo>
                    <a:pt x="985" y="153"/>
                    <a:pt x="989" y="166"/>
                    <a:pt x="995" y="193"/>
                  </a:cubicBezTo>
                  <a:cubicBezTo>
                    <a:pt x="971" y="195"/>
                    <a:pt x="959" y="196"/>
                    <a:pt x="936" y="198"/>
                  </a:cubicBezTo>
                  <a:cubicBezTo>
                    <a:pt x="908" y="176"/>
                    <a:pt x="894" y="165"/>
                    <a:pt x="866" y="144"/>
                  </a:cubicBezTo>
                  <a:cubicBezTo>
                    <a:pt x="811" y="147"/>
                    <a:pt x="784" y="149"/>
                    <a:pt x="729" y="153"/>
                  </a:cubicBezTo>
                  <a:cubicBezTo>
                    <a:pt x="719" y="93"/>
                    <a:pt x="714" y="64"/>
                    <a:pt x="704" y="4"/>
                  </a:cubicBezTo>
                  <a:cubicBezTo>
                    <a:pt x="666" y="3"/>
                    <a:pt x="647" y="2"/>
                    <a:pt x="609" y="0"/>
                  </a:cubicBezTo>
                  <a:cubicBezTo>
                    <a:pt x="576" y="69"/>
                    <a:pt x="560" y="104"/>
                    <a:pt x="527" y="173"/>
                  </a:cubicBezTo>
                  <a:cubicBezTo>
                    <a:pt x="444" y="152"/>
                    <a:pt x="403" y="142"/>
                    <a:pt x="320" y="122"/>
                  </a:cubicBezTo>
                  <a:cubicBezTo>
                    <a:pt x="324" y="139"/>
                    <a:pt x="327" y="148"/>
                    <a:pt x="331" y="164"/>
                  </a:cubicBezTo>
                  <a:cubicBezTo>
                    <a:pt x="345" y="266"/>
                    <a:pt x="352" y="317"/>
                    <a:pt x="366" y="419"/>
                  </a:cubicBezTo>
                  <a:cubicBezTo>
                    <a:pt x="326" y="467"/>
                    <a:pt x="306" y="491"/>
                    <a:pt x="265" y="539"/>
                  </a:cubicBezTo>
                  <a:cubicBezTo>
                    <a:pt x="270" y="578"/>
                    <a:pt x="272" y="597"/>
                    <a:pt x="276" y="636"/>
                  </a:cubicBezTo>
                  <a:cubicBezTo>
                    <a:pt x="304" y="654"/>
                    <a:pt x="318" y="663"/>
                    <a:pt x="346" y="681"/>
                  </a:cubicBezTo>
                  <a:cubicBezTo>
                    <a:pt x="342" y="715"/>
                    <a:pt x="340" y="733"/>
                    <a:pt x="336" y="768"/>
                  </a:cubicBezTo>
                  <a:cubicBezTo>
                    <a:pt x="335" y="799"/>
                    <a:pt x="335" y="815"/>
                    <a:pt x="334" y="847"/>
                  </a:cubicBezTo>
                  <a:cubicBezTo>
                    <a:pt x="282" y="852"/>
                    <a:pt x="256" y="854"/>
                    <a:pt x="204" y="859"/>
                  </a:cubicBezTo>
                  <a:cubicBezTo>
                    <a:pt x="213" y="890"/>
                    <a:pt x="218" y="906"/>
                    <a:pt x="228" y="937"/>
                  </a:cubicBezTo>
                  <a:cubicBezTo>
                    <a:pt x="234" y="975"/>
                    <a:pt x="237" y="993"/>
                    <a:pt x="243" y="1031"/>
                  </a:cubicBezTo>
                  <a:cubicBezTo>
                    <a:pt x="146" y="1111"/>
                    <a:pt x="97" y="1151"/>
                    <a:pt x="0" y="1231"/>
                  </a:cubicBezTo>
                  <a:cubicBezTo>
                    <a:pt x="15" y="1266"/>
                    <a:pt x="22" y="1284"/>
                    <a:pt x="37" y="1319"/>
                  </a:cubicBezTo>
                  <a:cubicBezTo>
                    <a:pt x="50" y="1341"/>
                    <a:pt x="56" y="1352"/>
                    <a:pt x="69" y="1374"/>
                  </a:cubicBezTo>
                  <a:cubicBezTo>
                    <a:pt x="114" y="1411"/>
                    <a:pt x="137" y="1429"/>
                    <a:pt x="181" y="1467"/>
                  </a:cubicBezTo>
                  <a:cubicBezTo>
                    <a:pt x="202" y="1453"/>
                    <a:pt x="212" y="1447"/>
                    <a:pt x="232" y="1433"/>
                  </a:cubicBezTo>
                  <a:cubicBezTo>
                    <a:pt x="260" y="1452"/>
                    <a:pt x="274" y="1461"/>
                    <a:pt x="303" y="1479"/>
                  </a:cubicBezTo>
                  <a:cubicBezTo>
                    <a:pt x="294" y="1506"/>
                    <a:pt x="290" y="1519"/>
                    <a:pt x="281" y="1546"/>
                  </a:cubicBezTo>
                  <a:cubicBezTo>
                    <a:pt x="300" y="1582"/>
                    <a:pt x="310" y="1600"/>
                    <a:pt x="330" y="1637"/>
                  </a:cubicBezTo>
                  <a:cubicBezTo>
                    <a:pt x="334" y="1672"/>
                    <a:pt x="337" y="1689"/>
                    <a:pt x="341" y="1724"/>
                  </a:cubicBezTo>
                  <a:cubicBezTo>
                    <a:pt x="386" y="1744"/>
                    <a:pt x="409" y="1754"/>
                    <a:pt x="454" y="1775"/>
                  </a:cubicBezTo>
                  <a:cubicBezTo>
                    <a:pt x="346" y="1813"/>
                    <a:pt x="293" y="1833"/>
                    <a:pt x="185" y="1872"/>
                  </a:cubicBezTo>
                  <a:cubicBezTo>
                    <a:pt x="184" y="1939"/>
                    <a:pt x="184" y="1973"/>
                    <a:pt x="183" y="2041"/>
                  </a:cubicBezTo>
                  <a:cubicBezTo>
                    <a:pt x="215" y="2044"/>
                    <a:pt x="231" y="2046"/>
                    <a:pt x="263" y="2049"/>
                  </a:cubicBezTo>
                  <a:cubicBezTo>
                    <a:pt x="285" y="2060"/>
                    <a:pt x="295" y="2066"/>
                    <a:pt x="317" y="2077"/>
                  </a:cubicBezTo>
                  <a:cubicBezTo>
                    <a:pt x="331" y="2057"/>
                    <a:pt x="337" y="2048"/>
                    <a:pt x="351" y="2028"/>
                  </a:cubicBezTo>
                  <a:cubicBezTo>
                    <a:pt x="394" y="2024"/>
                    <a:pt x="416" y="2022"/>
                    <a:pt x="459" y="2018"/>
                  </a:cubicBezTo>
                  <a:cubicBezTo>
                    <a:pt x="491" y="2032"/>
                    <a:pt x="507" y="2039"/>
                    <a:pt x="538" y="2053"/>
                  </a:cubicBezTo>
                  <a:cubicBezTo>
                    <a:pt x="546" y="2098"/>
                    <a:pt x="550" y="2120"/>
                    <a:pt x="558" y="2164"/>
                  </a:cubicBezTo>
                  <a:cubicBezTo>
                    <a:pt x="547" y="2184"/>
                    <a:pt x="541" y="2194"/>
                    <a:pt x="529" y="2214"/>
                  </a:cubicBezTo>
                  <a:cubicBezTo>
                    <a:pt x="534" y="2232"/>
                    <a:pt x="536" y="2241"/>
                    <a:pt x="541" y="2259"/>
                  </a:cubicBezTo>
                  <a:cubicBezTo>
                    <a:pt x="558" y="2261"/>
                    <a:pt x="566" y="2262"/>
                    <a:pt x="583" y="2264"/>
                  </a:cubicBezTo>
                  <a:cubicBezTo>
                    <a:pt x="603" y="2231"/>
                    <a:pt x="613" y="2214"/>
                    <a:pt x="633" y="2182"/>
                  </a:cubicBezTo>
                  <a:cubicBezTo>
                    <a:pt x="685" y="2191"/>
                    <a:pt x="711" y="2195"/>
                    <a:pt x="762" y="2205"/>
                  </a:cubicBezTo>
                  <a:cubicBezTo>
                    <a:pt x="769" y="2181"/>
                    <a:pt x="772" y="2169"/>
                    <a:pt x="779" y="2145"/>
                  </a:cubicBezTo>
                  <a:cubicBezTo>
                    <a:pt x="811" y="2161"/>
                    <a:pt x="827" y="2169"/>
                    <a:pt x="858" y="2185"/>
                  </a:cubicBezTo>
                  <a:cubicBezTo>
                    <a:pt x="870" y="2144"/>
                    <a:pt x="876" y="2124"/>
                    <a:pt x="888" y="2084"/>
                  </a:cubicBezTo>
                  <a:cubicBezTo>
                    <a:pt x="872" y="2071"/>
                    <a:pt x="863" y="2065"/>
                    <a:pt x="847" y="2053"/>
                  </a:cubicBezTo>
                  <a:cubicBezTo>
                    <a:pt x="870" y="2038"/>
                    <a:pt x="882" y="2031"/>
                    <a:pt x="905" y="2016"/>
                  </a:cubicBezTo>
                  <a:cubicBezTo>
                    <a:pt x="927" y="2029"/>
                    <a:pt x="938" y="2035"/>
                    <a:pt x="959" y="2048"/>
                  </a:cubicBezTo>
                  <a:cubicBezTo>
                    <a:pt x="970" y="2081"/>
                    <a:pt x="976" y="2097"/>
                    <a:pt x="988" y="2130"/>
                  </a:cubicBezTo>
                  <a:cubicBezTo>
                    <a:pt x="1019" y="2133"/>
                    <a:pt x="1035" y="2135"/>
                    <a:pt x="1066" y="2139"/>
                  </a:cubicBezTo>
                  <a:cubicBezTo>
                    <a:pt x="1077" y="2119"/>
                    <a:pt x="1082" y="2109"/>
                    <a:pt x="1092" y="2089"/>
                  </a:cubicBezTo>
                  <a:cubicBezTo>
                    <a:pt x="1087" y="2057"/>
                    <a:pt x="1085" y="2042"/>
                    <a:pt x="1080" y="2010"/>
                  </a:cubicBezTo>
                  <a:cubicBezTo>
                    <a:pt x="1116" y="2035"/>
                    <a:pt x="1135" y="2047"/>
                    <a:pt x="1171" y="2072"/>
                  </a:cubicBezTo>
                  <a:cubicBezTo>
                    <a:pt x="1184" y="2060"/>
                    <a:pt x="1191" y="2054"/>
                    <a:pt x="1205" y="2041"/>
                  </a:cubicBezTo>
                  <a:cubicBezTo>
                    <a:pt x="1227" y="2077"/>
                    <a:pt x="1239" y="2095"/>
                    <a:pt x="1262" y="2131"/>
                  </a:cubicBezTo>
                  <a:cubicBezTo>
                    <a:pt x="1297" y="2140"/>
                    <a:pt x="1314" y="2145"/>
                    <a:pt x="1349" y="2154"/>
                  </a:cubicBezTo>
                  <a:cubicBezTo>
                    <a:pt x="1357" y="2194"/>
                    <a:pt x="1360" y="2213"/>
                    <a:pt x="1368" y="2253"/>
                  </a:cubicBezTo>
                  <a:cubicBezTo>
                    <a:pt x="1385" y="2265"/>
                    <a:pt x="1393" y="2271"/>
                    <a:pt x="1410" y="2284"/>
                  </a:cubicBezTo>
                  <a:cubicBezTo>
                    <a:pt x="1418" y="2309"/>
                    <a:pt x="1422" y="2322"/>
                    <a:pt x="1430" y="2348"/>
                  </a:cubicBezTo>
                  <a:cubicBezTo>
                    <a:pt x="1410" y="2377"/>
                    <a:pt x="1400" y="2392"/>
                    <a:pt x="1379" y="2421"/>
                  </a:cubicBezTo>
                  <a:cubicBezTo>
                    <a:pt x="1422" y="2463"/>
                    <a:pt x="1444" y="2484"/>
                    <a:pt x="1487" y="2526"/>
                  </a:cubicBezTo>
                  <a:cubicBezTo>
                    <a:pt x="1511" y="2517"/>
                    <a:pt x="1524" y="2512"/>
                    <a:pt x="1549" y="2503"/>
                  </a:cubicBezTo>
                  <a:cubicBezTo>
                    <a:pt x="1648" y="2531"/>
                    <a:pt x="1698" y="2545"/>
                    <a:pt x="1797" y="2572"/>
                  </a:cubicBezTo>
                  <a:cubicBezTo>
                    <a:pt x="1810" y="2572"/>
                    <a:pt x="1817" y="2572"/>
                    <a:pt x="1830" y="2572"/>
                  </a:cubicBezTo>
                  <a:cubicBezTo>
                    <a:pt x="1828" y="2604"/>
                    <a:pt x="1827" y="2619"/>
                    <a:pt x="1825" y="2651"/>
                  </a:cubicBezTo>
                  <a:cubicBezTo>
                    <a:pt x="1840" y="2669"/>
                    <a:pt x="1847" y="2678"/>
                    <a:pt x="1862" y="2696"/>
                  </a:cubicBezTo>
                  <a:cubicBezTo>
                    <a:pt x="1884" y="2709"/>
                    <a:pt x="1894" y="2716"/>
                    <a:pt x="1916" y="2729"/>
                  </a:cubicBezTo>
                  <a:cubicBezTo>
                    <a:pt x="1927" y="2768"/>
                    <a:pt x="1933" y="2787"/>
                    <a:pt x="1944" y="2826"/>
                  </a:cubicBezTo>
                  <a:cubicBezTo>
                    <a:pt x="1948" y="2862"/>
                    <a:pt x="1949" y="2880"/>
                    <a:pt x="1952" y="2916"/>
                  </a:cubicBezTo>
                  <a:cubicBezTo>
                    <a:pt x="1975" y="2919"/>
                    <a:pt x="1987" y="2920"/>
                    <a:pt x="2010" y="2923"/>
                  </a:cubicBezTo>
                  <a:cubicBezTo>
                    <a:pt x="2060" y="2902"/>
                    <a:pt x="2086" y="2892"/>
                    <a:pt x="2136" y="2871"/>
                  </a:cubicBezTo>
                  <a:cubicBezTo>
                    <a:pt x="2171" y="2883"/>
                    <a:pt x="2188" y="2889"/>
                    <a:pt x="2223" y="2900"/>
                  </a:cubicBezTo>
                  <a:cubicBezTo>
                    <a:pt x="2266" y="2853"/>
                    <a:pt x="2287" y="2829"/>
                    <a:pt x="2329" y="2781"/>
                  </a:cubicBezTo>
                  <a:cubicBezTo>
                    <a:pt x="2327" y="2758"/>
                    <a:pt x="2326" y="2747"/>
                    <a:pt x="2324" y="2724"/>
                  </a:cubicBezTo>
                  <a:cubicBezTo>
                    <a:pt x="2333" y="2707"/>
                    <a:pt x="2338" y="2699"/>
                    <a:pt x="2347" y="2683"/>
                  </a:cubicBezTo>
                  <a:cubicBezTo>
                    <a:pt x="2334" y="2643"/>
                    <a:pt x="2327" y="2624"/>
                    <a:pt x="2313" y="2584"/>
                  </a:cubicBezTo>
                  <a:cubicBezTo>
                    <a:pt x="2316" y="2530"/>
                    <a:pt x="2317" y="2502"/>
                    <a:pt x="2320" y="2448"/>
                  </a:cubicBezTo>
                  <a:cubicBezTo>
                    <a:pt x="2325" y="2399"/>
                    <a:pt x="2328" y="2374"/>
                    <a:pt x="2333" y="2325"/>
                  </a:cubicBezTo>
                  <a:cubicBezTo>
                    <a:pt x="2357" y="2321"/>
                    <a:pt x="2368" y="2318"/>
                    <a:pt x="2392" y="2314"/>
                  </a:cubicBezTo>
                  <a:cubicBezTo>
                    <a:pt x="2390" y="2286"/>
                    <a:pt x="2389" y="2272"/>
                    <a:pt x="2387" y="2245"/>
                  </a:cubicBezTo>
                  <a:cubicBezTo>
                    <a:pt x="2410" y="2238"/>
                    <a:pt x="2422" y="2234"/>
                    <a:pt x="2446" y="2227"/>
                  </a:cubicBezTo>
                  <a:cubicBezTo>
                    <a:pt x="2434" y="2201"/>
                    <a:pt x="2429" y="2188"/>
                    <a:pt x="2417" y="2162"/>
                  </a:cubicBezTo>
                  <a:cubicBezTo>
                    <a:pt x="2436" y="2140"/>
                    <a:pt x="2446" y="2128"/>
                    <a:pt x="2465" y="2106"/>
                  </a:cubicBezTo>
                  <a:cubicBezTo>
                    <a:pt x="2432" y="2102"/>
                    <a:pt x="2416" y="2100"/>
                    <a:pt x="2383" y="2096"/>
                  </a:cubicBezTo>
                  <a:cubicBezTo>
                    <a:pt x="2339" y="2074"/>
                    <a:pt x="2317" y="2062"/>
                    <a:pt x="2273" y="2040"/>
                  </a:cubicBezTo>
                  <a:cubicBezTo>
                    <a:pt x="2267" y="2013"/>
                    <a:pt x="2264" y="2000"/>
                    <a:pt x="2259" y="1974"/>
                  </a:cubicBezTo>
                  <a:cubicBezTo>
                    <a:pt x="2253" y="1947"/>
                    <a:pt x="2251" y="1934"/>
                    <a:pt x="2245" y="1908"/>
                  </a:cubicBezTo>
                  <a:cubicBezTo>
                    <a:pt x="2208" y="1891"/>
                    <a:pt x="2189" y="1883"/>
                    <a:pt x="2152" y="1866"/>
                  </a:cubicBezTo>
                  <a:cubicBezTo>
                    <a:pt x="2153" y="1832"/>
                    <a:pt x="2153" y="1815"/>
                    <a:pt x="2154" y="1781"/>
                  </a:cubicBezTo>
                  <a:cubicBezTo>
                    <a:pt x="2138" y="1747"/>
                    <a:pt x="2130" y="1730"/>
                    <a:pt x="2114" y="1697"/>
                  </a:cubicBezTo>
                  <a:cubicBezTo>
                    <a:pt x="2091" y="1696"/>
                    <a:pt x="2079" y="1696"/>
                    <a:pt x="2055" y="1696"/>
                  </a:cubicBezTo>
                  <a:cubicBezTo>
                    <a:pt x="2058" y="1667"/>
                    <a:pt x="2060" y="1653"/>
                    <a:pt x="2063" y="1624"/>
                  </a:cubicBezTo>
                  <a:cubicBezTo>
                    <a:pt x="2096" y="1606"/>
                    <a:pt x="2112" y="1597"/>
                    <a:pt x="2146" y="1579"/>
                  </a:cubicBezTo>
                  <a:cubicBezTo>
                    <a:pt x="2142" y="1513"/>
                    <a:pt x="2141" y="1480"/>
                    <a:pt x="2137" y="1414"/>
                  </a:cubicBezTo>
                  <a:cubicBezTo>
                    <a:pt x="2136" y="1359"/>
                    <a:pt x="2136" y="1331"/>
                    <a:pt x="2135" y="1275"/>
                  </a:cubicBezTo>
                  <a:cubicBezTo>
                    <a:pt x="2142" y="1247"/>
                    <a:pt x="2146" y="1233"/>
                    <a:pt x="2154" y="1205"/>
                  </a:cubicBezTo>
                  <a:cubicBezTo>
                    <a:pt x="2131" y="1184"/>
                    <a:pt x="2119" y="1173"/>
                    <a:pt x="2096" y="1151"/>
                  </a:cubicBezTo>
                  <a:cubicBezTo>
                    <a:pt x="2092" y="1119"/>
                    <a:pt x="2090" y="1103"/>
                    <a:pt x="2087" y="1072"/>
                  </a:cubicBezTo>
                  <a:cubicBezTo>
                    <a:pt x="2114" y="1094"/>
                    <a:pt x="2128" y="1105"/>
                    <a:pt x="2156" y="1128"/>
                  </a:cubicBezTo>
                  <a:cubicBezTo>
                    <a:pt x="2168" y="1096"/>
                    <a:pt x="2175" y="1080"/>
                    <a:pt x="2187" y="1047"/>
                  </a:cubicBezTo>
                  <a:cubicBezTo>
                    <a:pt x="2178" y="1034"/>
                    <a:pt x="2174" y="1028"/>
                    <a:pt x="2164" y="1015"/>
                  </a:cubicBezTo>
                  <a:cubicBezTo>
                    <a:pt x="2139" y="991"/>
                    <a:pt x="2127" y="978"/>
                    <a:pt x="2101" y="954"/>
                  </a:cubicBezTo>
                  <a:cubicBezTo>
                    <a:pt x="2054" y="972"/>
                    <a:pt x="2030" y="982"/>
                    <a:pt x="1982" y="1000"/>
                  </a:cubicBezTo>
                  <a:cubicBezTo>
                    <a:pt x="1928" y="994"/>
                    <a:pt x="1901" y="991"/>
                    <a:pt x="1847" y="984"/>
                  </a:cubicBezTo>
                  <a:cubicBezTo>
                    <a:pt x="1817" y="971"/>
                    <a:pt x="1802" y="965"/>
                    <a:pt x="1772" y="952"/>
                  </a:cubicBezTo>
                  <a:cubicBezTo>
                    <a:pt x="1750" y="959"/>
                    <a:pt x="1740" y="963"/>
                    <a:pt x="1718" y="970"/>
                  </a:cubicBezTo>
                  <a:cubicBezTo>
                    <a:pt x="1686" y="959"/>
                    <a:pt x="1669" y="953"/>
                    <a:pt x="1637" y="942"/>
                  </a:cubicBezTo>
                  <a:cubicBezTo>
                    <a:pt x="1626" y="979"/>
                    <a:pt x="1621" y="998"/>
                    <a:pt x="1611" y="1035"/>
                  </a:cubicBezTo>
                  <a:cubicBezTo>
                    <a:pt x="1573" y="1052"/>
                    <a:pt x="1554" y="1061"/>
                    <a:pt x="1516" y="1078"/>
                  </a:cubicBezTo>
                  <a:cubicBezTo>
                    <a:pt x="1504" y="1067"/>
                    <a:pt x="1498" y="1062"/>
                    <a:pt x="1487" y="1051"/>
                  </a:cubicBezTo>
                  <a:cubicBezTo>
                    <a:pt x="1466" y="1051"/>
                    <a:pt x="1455" y="1051"/>
                    <a:pt x="1434" y="1051"/>
                  </a:cubicBezTo>
                  <a:cubicBezTo>
                    <a:pt x="1406" y="1019"/>
                    <a:pt x="1392" y="1003"/>
                    <a:pt x="1365" y="971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76" name="sokołowski"/>
            <p:cNvSpPr>
              <a:spLocks/>
            </p:cNvSpPr>
            <p:nvPr/>
          </p:nvSpPr>
          <p:spPr bwMode="auto">
            <a:xfrm>
              <a:off x="4832859" y="2325006"/>
              <a:ext cx="952944" cy="1100739"/>
            </a:xfrm>
            <a:custGeom>
              <a:avLst/>
              <a:gdLst>
                <a:gd name="T0" fmla="*/ 2721 w 2978"/>
                <a:gd name="T1" fmla="*/ 1714 h 3430"/>
                <a:gd name="T2" fmla="*/ 2657 w 2978"/>
                <a:gd name="T3" fmla="*/ 1184 h 3430"/>
                <a:gd name="T4" fmla="*/ 2482 w 2978"/>
                <a:gd name="T5" fmla="*/ 886 h 3430"/>
                <a:gd name="T6" fmla="*/ 2234 w 2978"/>
                <a:gd name="T7" fmla="*/ 669 h 3430"/>
                <a:gd name="T8" fmla="*/ 2046 w 2978"/>
                <a:gd name="T9" fmla="*/ 584 h 3430"/>
                <a:gd name="T10" fmla="*/ 1934 w 2978"/>
                <a:gd name="T11" fmla="*/ 281 h 3430"/>
                <a:gd name="T12" fmla="*/ 1513 w 2978"/>
                <a:gd name="T13" fmla="*/ 172 h 3430"/>
                <a:gd name="T14" fmla="*/ 1047 w 2978"/>
                <a:gd name="T15" fmla="*/ 16 h 3430"/>
                <a:gd name="T16" fmla="*/ 858 w 2978"/>
                <a:gd name="T17" fmla="*/ 56 h 3430"/>
                <a:gd name="T18" fmla="*/ 655 w 2978"/>
                <a:gd name="T19" fmla="*/ 101 h 3430"/>
                <a:gd name="T20" fmla="*/ 370 w 2978"/>
                <a:gd name="T21" fmla="*/ 342 h 3430"/>
                <a:gd name="T22" fmla="*/ 382 w 2978"/>
                <a:gd name="T23" fmla="*/ 537 h 3430"/>
                <a:gd name="T24" fmla="*/ 25 w 2978"/>
                <a:gd name="T25" fmla="*/ 782 h 3430"/>
                <a:gd name="T26" fmla="*/ 96 w 2978"/>
                <a:gd name="T27" fmla="*/ 952 h 3430"/>
                <a:gd name="T28" fmla="*/ 306 w 2978"/>
                <a:gd name="T29" fmla="*/ 1109 h 3430"/>
                <a:gd name="T30" fmla="*/ 393 w 2978"/>
                <a:gd name="T31" fmla="*/ 1226 h 3430"/>
                <a:gd name="T32" fmla="*/ 489 w 2978"/>
                <a:gd name="T33" fmla="*/ 1378 h 3430"/>
                <a:gd name="T34" fmla="*/ 602 w 2978"/>
                <a:gd name="T35" fmla="*/ 1542 h 3430"/>
                <a:gd name="T36" fmla="*/ 738 w 2978"/>
                <a:gd name="T37" fmla="*/ 1642 h 3430"/>
                <a:gd name="T38" fmla="*/ 789 w 2978"/>
                <a:gd name="T39" fmla="*/ 1795 h 3430"/>
                <a:gd name="T40" fmla="*/ 932 w 2978"/>
                <a:gd name="T41" fmla="*/ 1782 h 3430"/>
                <a:gd name="T42" fmla="*/ 978 w 2978"/>
                <a:gd name="T43" fmla="*/ 2006 h 3430"/>
                <a:gd name="T44" fmla="*/ 933 w 2978"/>
                <a:gd name="T45" fmla="*/ 2119 h 3430"/>
                <a:gd name="T46" fmla="*/ 515 w 2978"/>
                <a:gd name="T47" fmla="*/ 2414 h 3430"/>
                <a:gd name="T48" fmla="*/ 705 w 2978"/>
                <a:gd name="T49" fmla="*/ 2715 h 3430"/>
                <a:gd name="T50" fmla="*/ 544 w 2978"/>
                <a:gd name="T51" fmla="*/ 2974 h 3430"/>
                <a:gd name="T52" fmla="*/ 519 w 2978"/>
                <a:gd name="T53" fmla="*/ 3062 h 3430"/>
                <a:gd name="T54" fmla="*/ 757 w 2978"/>
                <a:gd name="T55" fmla="*/ 3200 h 3430"/>
                <a:gd name="T56" fmla="*/ 933 w 2978"/>
                <a:gd name="T57" fmla="*/ 3320 h 3430"/>
                <a:gd name="T58" fmla="*/ 1169 w 2978"/>
                <a:gd name="T59" fmla="*/ 3430 h 3430"/>
                <a:gd name="T60" fmla="*/ 1328 w 2978"/>
                <a:gd name="T61" fmla="*/ 3318 h 3430"/>
                <a:gd name="T62" fmla="*/ 1459 w 2978"/>
                <a:gd name="T63" fmla="*/ 3177 h 3430"/>
                <a:gd name="T64" fmla="*/ 1578 w 2978"/>
                <a:gd name="T65" fmla="*/ 3285 h 3430"/>
                <a:gd name="T66" fmla="*/ 1934 w 2978"/>
                <a:gd name="T67" fmla="*/ 3253 h 3430"/>
                <a:gd name="T68" fmla="*/ 2029 w 2978"/>
                <a:gd name="T69" fmla="*/ 3104 h 3430"/>
                <a:gd name="T70" fmla="*/ 2202 w 2978"/>
                <a:gd name="T71" fmla="*/ 3166 h 3430"/>
                <a:gd name="T72" fmla="*/ 2505 w 2978"/>
                <a:gd name="T73" fmla="*/ 3085 h 3430"/>
                <a:gd name="T74" fmla="*/ 2675 w 2978"/>
                <a:gd name="T75" fmla="*/ 2947 h 3430"/>
                <a:gd name="T76" fmla="*/ 2913 w 2978"/>
                <a:gd name="T77" fmla="*/ 2694 h 3430"/>
                <a:gd name="T78" fmla="*/ 2786 w 2978"/>
                <a:gd name="T79" fmla="*/ 2590 h 3430"/>
                <a:gd name="T80" fmla="*/ 2946 w 2978"/>
                <a:gd name="T81" fmla="*/ 2506 h 3430"/>
                <a:gd name="T82" fmla="*/ 2880 w 2978"/>
                <a:gd name="T83" fmla="*/ 2233 h 3430"/>
                <a:gd name="T84" fmla="*/ 2889 w 2978"/>
                <a:gd name="T85" fmla="*/ 1833 h 3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78" h="3430">
                  <a:moveTo>
                    <a:pt x="2820" y="1888"/>
                  </a:moveTo>
                  <a:cubicBezTo>
                    <a:pt x="2804" y="1845"/>
                    <a:pt x="2797" y="1823"/>
                    <a:pt x="2781" y="1780"/>
                  </a:cubicBezTo>
                  <a:cubicBezTo>
                    <a:pt x="2757" y="1753"/>
                    <a:pt x="2745" y="1740"/>
                    <a:pt x="2721" y="1714"/>
                  </a:cubicBezTo>
                  <a:cubicBezTo>
                    <a:pt x="2743" y="1627"/>
                    <a:pt x="2753" y="1583"/>
                    <a:pt x="2775" y="1496"/>
                  </a:cubicBezTo>
                  <a:cubicBezTo>
                    <a:pt x="2793" y="1447"/>
                    <a:pt x="2802" y="1423"/>
                    <a:pt x="2820" y="1374"/>
                  </a:cubicBezTo>
                  <a:cubicBezTo>
                    <a:pt x="2755" y="1298"/>
                    <a:pt x="2722" y="1260"/>
                    <a:pt x="2657" y="1184"/>
                  </a:cubicBezTo>
                  <a:cubicBezTo>
                    <a:pt x="2639" y="1133"/>
                    <a:pt x="2631" y="1108"/>
                    <a:pt x="2613" y="1058"/>
                  </a:cubicBezTo>
                  <a:cubicBezTo>
                    <a:pt x="2578" y="1044"/>
                    <a:pt x="2561" y="1037"/>
                    <a:pt x="2526" y="1024"/>
                  </a:cubicBezTo>
                  <a:cubicBezTo>
                    <a:pt x="2509" y="969"/>
                    <a:pt x="2500" y="941"/>
                    <a:pt x="2482" y="886"/>
                  </a:cubicBezTo>
                  <a:cubicBezTo>
                    <a:pt x="2438" y="865"/>
                    <a:pt x="2416" y="855"/>
                    <a:pt x="2372" y="834"/>
                  </a:cubicBezTo>
                  <a:cubicBezTo>
                    <a:pt x="2326" y="804"/>
                    <a:pt x="2303" y="789"/>
                    <a:pt x="2257" y="759"/>
                  </a:cubicBezTo>
                  <a:cubicBezTo>
                    <a:pt x="2248" y="723"/>
                    <a:pt x="2243" y="705"/>
                    <a:pt x="2234" y="669"/>
                  </a:cubicBezTo>
                  <a:cubicBezTo>
                    <a:pt x="2203" y="663"/>
                    <a:pt x="2187" y="660"/>
                    <a:pt x="2157" y="653"/>
                  </a:cubicBezTo>
                  <a:cubicBezTo>
                    <a:pt x="2142" y="622"/>
                    <a:pt x="2135" y="607"/>
                    <a:pt x="2120" y="576"/>
                  </a:cubicBezTo>
                  <a:cubicBezTo>
                    <a:pt x="2091" y="579"/>
                    <a:pt x="2076" y="581"/>
                    <a:pt x="2046" y="584"/>
                  </a:cubicBezTo>
                  <a:cubicBezTo>
                    <a:pt x="2049" y="543"/>
                    <a:pt x="2051" y="523"/>
                    <a:pt x="2054" y="482"/>
                  </a:cubicBezTo>
                  <a:cubicBezTo>
                    <a:pt x="2016" y="433"/>
                    <a:pt x="1997" y="408"/>
                    <a:pt x="1959" y="358"/>
                  </a:cubicBezTo>
                  <a:cubicBezTo>
                    <a:pt x="1949" y="328"/>
                    <a:pt x="1944" y="312"/>
                    <a:pt x="1934" y="281"/>
                  </a:cubicBezTo>
                  <a:cubicBezTo>
                    <a:pt x="1875" y="261"/>
                    <a:pt x="1845" y="251"/>
                    <a:pt x="1785" y="231"/>
                  </a:cubicBezTo>
                  <a:cubicBezTo>
                    <a:pt x="1694" y="236"/>
                    <a:pt x="1649" y="238"/>
                    <a:pt x="1558" y="243"/>
                  </a:cubicBezTo>
                  <a:cubicBezTo>
                    <a:pt x="1540" y="215"/>
                    <a:pt x="1531" y="201"/>
                    <a:pt x="1513" y="172"/>
                  </a:cubicBezTo>
                  <a:cubicBezTo>
                    <a:pt x="1429" y="146"/>
                    <a:pt x="1387" y="132"/>
                    <a:pt x="1302" y="106"/>
                  </a:cubicBezTo>
                  <a:cubicBezTo>
                    <a:pt x="1287" y="70"/>
                    <a:pt x="1280" y="53"/>
                    <a:pt x="1264" y="17"/>
                  </a:cubicBezTo>
                  <a:cubicBezTo>
                    <a:pt x="1178" y="17"/>
                    <a:pt x="1134" y="17"/>
                    <a:pt x="1047" y="16"/>
                  </a:cubicBezTo>
                  <a:cubicBezTo>
                    <a:pt x="1013" y="46"/>
                    <a:pt x="996" y="60"/>
                    <a:pt x="962" y="89"/>
                  </a:cubicBezTo>
                  <a:cubicBezTo>
                    <a:pt x="962" y="54"/>
                    <a:pt x="962" y="36"/>
                    <a:pt x="961" y="0"/>
                  </a:cubicBezTo>
                  <a:cubicBezTo>
                    <a:pt x="920" y="22"/>
                    <a:pt x="900" y="34"/>
                    <a:pt x="858" y="56"/>
                  </a:cubicBezTo>
                  <a:cubicBezTo>
                    <a:pt x="833" y="56"/>
                    <a:pt x="821" y="57"/>
                    <a:pt x="796" y="57"/>
                  </a:cubicBezTo>
                  <a:cubicBezTo>
                    <a:pt x="772" y="79"/>
                    <a:pt x="760" y="90"/>
                    <a:pt x="736" y="112"/>
                  </a:cubicBezTo>
                  <a:cubicBezTo>
                    <a:pt x="704" y="107"/>
                    <a:pt x="687" y="105"/>
                    <a:pt x="655" y="101"/>
                  </a:cubicBezTo>
                  <a:cubicBezTo>
                    <a:pt x="547" y="155"/>
                    <a:pt x="492" y="182"/>
                    <a:pt x="383" y="236"/>
                  </a:cubicBezTo>
                  <a:cubicBezTo>
                    <a:pt x="362" y="238"/>
                    <a:pt x="352" y="240"/>
                    <a:pt x="332" y="242"/>
                  </a:cubicBezTo>
                  <a:cubicBezTo>
                    <a:pt x="347" y="282"/>
                    <a:pt x="355" y="302"/>
                    <a:pt x="370" y="342"/>
                  </a:cubicBezTo>
                  <a:cubicBezTo>
                    <a:pt x="365" y="383"/>
                    <a:pt x="362" y="403"/>
                    <a:pt x="357" y="443"/>
                  </a:cubicBezTo>
                  <a:cubicBezTo>
                    <a:pt x="345" y="467"/>
                    <a:pt x="340" y="479"/>
                    <a:pt x="328" y="502"/>
                  </a:cubicBezTo>
                  <a:cubicBezTo>
                    <a:pt x="350" y="516"/>
                    <a:pt x="361" y="523"/>
                    <a:pt x="382" y="537"/>
                  </a:cubicBezTo>
                  <a:cubicBezTo>
                    <a:pt x="345" y="608"/>
                    <a:pt x="326" y="644"/>
                    <a:pt x="289" y="715"/>
                  </a:cubicBezTo>
                  <a:cubicBezTo>
                    <a:pt x="226" y="704"/>
                    <a:pt x="195" y="698"/>
                    <a:pt x="133" y="687"/>
                  </a:cubicBezTo>
                  <a:cubicBezTo>
                    <a:pt x="89" y="725"/>
                    <a:pt x="68" y="744"/>
                    <a:pt x="25" y="782"/>
                  </a:cubicBezTo>
                  <a:cubicBezTo>
                    <a:pt x="15" y="818"/>
                    <a:pt x="10" y="835"/>
                    <a:pt x="0" y="871"/>
                  </a:cubicBezTo>
                  <a:cubicBezTo>
                    <a:pt x="8" y="904"/>
                    <a:pt x="12" y="920"/>
                    <a:pt x="20" y="953"/>
                  </a:cubicBezTo>
                  <a:cubicBezTo>
                    <a:pt x="50" y="953"/>
                    <a:pt x="66" y="952"/>
                    <a:pt x="96" y="952"/>
                  </a:cubicBezTo>
                  <a:cubicBezTo>
                    <a:pt x="105" y="999"/>
                    <a:pt x="110" y="1023"/>
                    <a:pt x="120" y="1070"/>
                  </a:cubicBezTo>
                  <a:cubicBezTo>
                    <a:pt x="191" y="1064"/>
                    <a:pt x="227" y="1062"/>
                    <a:pt x="297" y="1056"/>
                  </a:cubicBezTo>
                  <a:cubicBezTo>
                    <a:pt x="301" y="1078"/>
                    <a:pt x="303" y="1088"/>
                    <a:pt x="306" y="1109"/>
                  </a:cubicBezTo>
                  <a:cubicBezTo>
                    <a:pt x="344" y="1109"/>
                    <a:pt x="363" y="1109"/>
                    <a:pt x="401" y="1108"/>
                  </a:cubicBezTo>
                  <a:cubicBezTo>
                    <a:pt x="414" y="1139"/>
                    <a:pt x="420" y="1154"/>
                    <a:pt x="433" y="1185"/>
                  </a:cubicBezTo>
                  <a:cubicBezTo>
                    <a:pt x="417" y="1201"/>
                    <a:pt x="409" y="1210"/>
                    <a:pt x="393" y="1226"/>
                  </a:cubicBezTo>
                  <a:cubicBezTo>
                    <a:pt x="369" y="1240"/>
                    <a:pt x="357" y="1248"/>
                    <a:pt x="334" y="1262"/>
                  </a:cubicBezTo>
                  <a:cubicBezTo>
                    <a:pt x="349" y="1299"/>
                    <a:pt x="356" y="1318"/>
                    <a:pt x="371" y="1356"/>
                  </a:cubicBezTo>
                  <a:cubicBezTo>
                    <a:pt x="418" y="1365"/>
                    <a:pt x="442" y="1369"/>
                    <a:pt x="489" y="1378"/>
                  </a:cubicBezTo>
                  <a:cubicBezTo>
                    <a:pt x="514" y="1373"/>
                    <a:pt x="527" y="1371"/>
                    <a:pt x="552" y="1366"/>
                  </a:cubicBezTo>
                  <a:cubicBezTo>
                    <a:pt x="564" y="1406"/>
                    <a:pt x="570" y="1426"/>
                    <a:pt x="583" y="1466"/>
                  </a:cubicBezTo>
                  <a:cubicBezTo>
                    <a:pt x="590" y="1497"/>
                    <a:pt x="594" y="1512"/>
                    <a:pt x="602" y="1542"/>
                  </a:cubicBezTo>
                  <a:cubicBezTo>
                    <a:pt x="600" y="1568"/>
                    <a:pt x="599" y="1581"/>
                    <a:pt x="597" y="1607"/>
                  </a:cubicBezTo>
                  <a:cubicBezTo>
                    <a:pt x="630" y="1605"/>
                    <a:pt x="646" y="1603"/>
                    <a:pt x="679" y="1601"/>
                  </a:cubicBezTo>
                  <a:cubicBezTo>
                    <a:pt x="703" y="1617"/>
                    <a:pt x="714" y="1625"/>
                    <a:pt x="738" y="1642"/>
                  </a:cubicBezTo>
                  <a:lnTo>
                    <a:pt x="794" y="1641"/>
                  </a:lnTo>
                  <a:cubicBezTo>
                    <a:pt x="776" y="1686"/>
                    <a:pt x="767" y="1709"/>
                    <a:pt x="749" y="1754"/>
                  </a:cubicBezTo>
                  <a:cubicBezTo>
                    <a:pt x="765" y="1770"/>
                    <a:pt x="773" y="1778"/>
                    <a:pt x="789" y="1795"/>
                  </a:cubicBezTo>
                  <a:cubicBezTo>
                    <a:pt x="795" y="1813"/>
                    <a:pt x="798" y="1823"/>
                    <a:pt x="804" y="1842"/>
                  </a:cubicBezTo>
                  <a:cubicBezTo>
                    <a:pt x="833" y="1818"/>
                    <a:pt x="848" y="1806"/>
                    <a:pt x="877" y="1782"/>
                  </a:cubicBezTo>
                  <a:cubicBezTo>
                    <a:pt x="899" y="1782"/>
                    <a:pt x="910" y="1782"/>
                    <a:pt x="932" y="1782"/>
                  </a:cubicBezTo>
                  <a:cubicBezTo>
                    <a:pt x="952" y="1813"/>
                    <a:pt x="962" y="1828"/>
                    <a:pt x="982" y="1859"/>
                  </a:cubicBezTo>
                  <a:cubicBezTo>
                    <a:pt x="999" y="1903"/>
                    <a:pt x="1007" y="1926"/>
                    <a:pt x="1023" y="1971"/>
                  </a:cubicBezTo>
                  <a:cubicBezTo>
                    <a:pt x="1005" y="1985"/>
                    <a:pt x="996" y="1992"/>
                    <a:pt x="978" y="2006"/>
                  </a:cubicBezTo>
                  <a:cubicBezTo>
                    <a:pt x="947" y="1983"/>
                    <a:pt x="932" y="1971"/>
                    <a:pt x="902" y="1947"/>
                  </a:cubicBezTo>
                  <a:cubicBezTo>
                    <a:pt x="900" y="1976"/>
                    <a:pt x="899" y="1990"/>
                    <a:pt x="897" y="2018"/>
                  </a:cubicBezTo>
                  <a:cubicBezTo>
                    <a:pt x="911" y="2058"/>
                    <a:pt x="918" y="2078"/>
                    <a:pt x="933" y="2119"/>
                  </a:cubicBezTo>
                  <a:cubicBezTo>
                    <a:pt x="883" y="2154"/>
                    <a:pt x="858" y="2172"/>
                    <a:pt x="809" y="2207"/>
                  </a:cubicBezTo>
                  <a:cubicBezTo>
                    <a:pt x="804" y="2240"/>
                    <a:pt x="802" y="2257"/>
                    <a:pt x="797" y="2290"/>
                  </a:cubicBezTo>
                  <a:cubicBezTo>
                    <a:pt x="684" y="2340"/>
                    <a:pt x="628" y="2364"/>
                    <a:pt x="515" y="2414"/>
                  </a:cubicBezTo>
                  <a:cubicBezTo>
                    <a:pt x="508" y="2487"/>
                    <a:pt x="504" y="2523"/>
                    <a:pt x="496" y="2596"/>
                  </a:cubicBezTo>
                  <a:cubicBezTo>
                    <a:pt x="547" y="2615"/>
                    <a:pt x="572" y="2625"/>
                    <a:pt x="623" y="2644"/>
                  </a:cubicBezTo>
                  <a:cubicBezTo>
                    <a:pt x="656" y="2672"/>
                    <a:pt x="672" y="2686"/>
                    <a:pt x="705" y="2715"/>
                  </a:cubicBezTo>
                  <a:cubicBezTo>
                    <a:pt x="721" y="2757"/>
                    <a:pt x="730" y="2779"/>
                    <a:pt x="746" y="2821"/>
                  </a:cubicBezTo>
                  <a:cubicBezTo>
                    <a:pt x="714" y="2854"/>
                    <a:pt x="699" y="2871"/>
                    <a:pt x="667" y="2904"/>
                  </a:cubicBezTo>
                  <a:cubicBezTo>
                    <a:pt x="618" y="2932"/>
                    <a:pt x="593" y="2946"/>
                    <a:pt x="544" y="2974"/>
                  </a:cubicBezTo>
                  <a:cubicBezTo>
                    <a:pt x="509" y="2988"/>
                    <a:pt x="491" y="2995"/>
                    <a:pt x="455" y="3009"/>
                  </a:cubicBezTo>
                  <a:cubicBezTo>
                    <a:pt x="439" y="3025"/>
                    <a:pt x="431" y="3033"/>
                    <a:pt x="415" y="3050"/>
                  </a:cubicBezTo>
                  <a:cubicBezTo>
                    <a:pt x="457" y="3055"/>
                    <a:pt x="478" y="3057"/>
                    <a:pt x="519" y="3062"/>
                  </a:cubicBezTo>
                  <a:cubicBezTo>
                    <a:pt x="551" y="3107"/>
                    <a:pt x="567" y="3130"/>
                    <a:pt x="598" y="3175"/>
                  </a:cubicBezTo>
                  <a:cubicBezTo>
                    <a:pt x="624" y="3196"/>
                    <a:pt x="637" y="3207"/>
                    <a:pt x="662" y="3229"/>
                  </a:cubicBezTo>
                  <a:cubicBezTo>
                    <a:pt x="700" y="3217"/>
                    <a:pt x="719" y="3211"/>
                    <a:pt x="757" y="3200"/>
                  </a:cubicBezTo>
                  <a:cubicBezTo>
                    <a:pt x="806" y="3203"/>
                    <a:pt x="830" y="3204"/>
                    <a:pt x="879" y="3207"/>
                  </a:cubicBezTo>
                  <a:cubicBezTo>
                    <a:pt x="904" y="3209"/>
                    <a:pt x="916" y="3211"/>
                    <a:pt x="940" y="3213"/>
                  </a:cubicBezTo>
                  <a:cubicBezTo>
                    <a:pt x="937" y="3256"/>
                    <a:pt x="936" y="3277"/>
                    <a:pt x="933" y="3320"/>
                  </a:cubicBezTo>
                  <a:cubicBezTo>
                    <a:pt x="983" y="3332"/>
                    <a:pt x="1008" y="3339"/>
                    <a:pt x="1059" y="3351"/>
                  </a:cubicBezTo>
                  <a:cubicBezTo>
                    <a:pt x="1072" y="3373"/>
                    <a:pt x="1078" y="3383"/>
                    <a:pt x="1092" y="3405"/>
                  </a:cubicBezTo>
                  <a:cubicBezTo>
                    <a:pt x="1123" y="3415"/>
                    <a:pt x="1138" y="3420"/>
                    <a:pt x="1169" y="3430"/>
                  </a:cubicBezTo>
                  <a:cubicBezTo>
                    <a:pt x="1169" y="3389"/>
                    <a:pt x="1169" y="3369"/>
                    <a:pt x="1170" y="3329"/>
                  </a:cubicBezTo>
                  <a:cubicBezTo>
                    <a:pt x="1195" y="3312"/>
                    <a:pt x="1208" y="3304"/>
                    <a:pt x="1233" y="3288"/>
                  </a:cubicBezTo>
                  <a:cubicBezTo>
                    <a:pt x="1271" y="3300"/>
                    <a:pt x="1290" y="3306"/>
                    <a:pt x="1328" y="3318"/>
                  </a:cubicBezTo>
                  <a:cubicBezTo>
                    <a:pt x="1331" y="3285"/>
                    <a:pt x="1332" y="3268"/>
                    <a:pt x="1334" y="3235"/>
                  </a:cubicBezTo>
                  <a:cubicBezTo>
                    <a:pt x="1366" y="3233"/>
                    <a:pt x="1382" y="3232"/>
                    <a:pt x="1413" y="3230"/>
                  </a:cubicBezTo>
                  <a:cubicBezTo>
                    <a:pt x="1432" y="3209"/>
                    <a:pt x="1441" y="3198"/>
                    <a:pt x="1459" y="3177"/>
                  </a:cubicBezTo>
                  <a:cubicBezTo>
                    <a:pt x="1492" y="3194"/>
                    <a:pt x="1508" y="3202"/>
                    <a:pt x="1541" y="3219"/>
                  </a:cubicBezTo>
                  <a:cubicBezTo>
                    <a:pt x="1558" y="3210"/>
                    <a:pt x="1567" y="3205"/>
                    <a:pt x="1585" y="3196"/>
                  </a:cubicBezTo>
                  <a:cubicBezTo>
                    <a:pt x="1582" y="3232"/>
                    <a:pt x="1581" y="3249"/>
                    <a:pt x="1578" y="3285"/>
                  </a:cubicBezTo>
                  <a:cubicBezTo>
                    <a:pt x="1620" y="3276"/>
                    <a:pt x="1640" y="3272"/>
                    <a:pt x="1682" y="3263"/>
                  </a:cubicBezTo>
                  <a:cubicBezTo>
                    <a:pt x="1713" y="3270"/>
                    <a:pt x="1728" y="3274"/>
                    <a:pt x="1758" y="3281"/>
                  </a:cubicBezTo>
                  <a:cubicBezTo>
                    <a:pt x="1829" y="3270"/>
                    <a:pt x="1864" y="3265"/>
                    <a:pt x="1934" y="3253"/>
                  </a:cubicBezTo>
                  <a:cubicBezTo>
                    <a:pt x="1929" y="3217"/>
                    <a:pt x="1927" y="3199"/>
                    <a:pt x="1923" y="3163"/>
                  </a:cubicBezTo>
                  <a:cubicBezTo>
                    <a:pt x="1934" y="3139"/>
                    <a:pt x="1940" y="3127"/>
                    <a:pt x="1951" y="3104"/>
                  </a:cubicBezTo>
                  <a:cubicBezTo>
                    <a:pt x="1982" y="3104"/>
                    <a:pt x="1998" y="3104"/>
                    <a:pt x="2029" y="3104"/>
                  </a:cubicBezTo>
                  <a:cubicBezTo>
                    <a:pt x="2029" y="3126"/>
                    <a:pt x="2030" y="3137"/>
                    <a:pt x="2030" y="3158"/>
                  </a:cubicBezTo>
                  <a:cubicBezTo>
                    <a:pt x="2079" y="3144"/>
                    <a:pt x="2103" y="3137"/>
                    <a:pt x="2152" y="3124"/>
                  </a:cubicBezTo>
                  <a:cubicBezTo>
                    <a:pt x="2172" y="3141"/>
                    <a:pt x="2182" y="3149"/>
                    <a:pt x="2202" y="3166"/>
                  </a:cubicBezTo>
                  <a:cubicBezTo>
                    <a:pt x="2244" y="3152"/>
                    <a:pt x="2265" y="3145"/>
                    <a:pt x="2306" y="3131"/>
                  </a:cubicBezTo>
                  <a:cubicBezTo>
                    <a:pt x="2347" y="3122"/>
                    <a:pt x="2367" y="3117"/>
                    <a:pt x="2408" y="3108"/>
                  </a:cubicBezTo>
                  <a:cubicBezTo>
                    <a:pt x="2447" y="3099"/>
                    <a:pt x="2466" y="3094"/>
                    <a:pt x="2505" y="3085"/>
                  </a:cubicBezTo>
                  <a:cubicBezTo>
                    <a:pt x="2537" y="3092"/>
                    <a:pt x="2553" y="3096"/>
                    <a:pt x="2586" y="3104"/>
                  </a:cubicBezTo>
                  <a:cubicBezTo>
                    <a:pt x="2621" y="3075"/>
                    <a:pt x="2639" y="3061"/>
                    <a:pt x="2674" y="3032"/>
                  </a:cubicBezTo>
                  <a:cubicBezTo>
                    <a:pt x="2674" y="2998"/>
                    <a:pt x="2674" y="2981"/>
                    <a:pt x="2675" y="2947"/>
                  </a:cubicBezTo>
                  <a:cubicBezTo>
                    <a:pt x="2710" y="2889"/>
                    <a:pt x="2727" y="2860"/>
                    <a:pt x="2763" y="2802"/>
                  </a:cubicBezTo>
                  <a:cubicBezTo>
                    <a:pt x="2821" y="2812"/>
                    <a:pt x="2850" y="2817"/>
                    <a:pt x="2908" y="2828"/>
                  </a:cubicBezTo>
                  <a:cubicBezTo>
                    <a:pt x="2910" y="2774"/>
                    <a:pt x="2911" y="2747"/>
                    <a:pt x="2913" y="2694"/>
                  </a:cubicBezTo>
                  <a:cubicBezTo>
                    <a:pt x="2887" y="2694"/>
                    <a:pt x="2874" y="2694"/>
                    <a:pt x="2848" y="2694"/>
                  </a:cubicBezTo>
                  <a:cubicBezTo>
                    <a:pt x="2841" y="2662"/>
                    <a:pt x="2838" y="2646"/>
                    <a:pt x="2831" y="2615"/>
                  </a:cubicBezTo>
                  <a:cubicBezTo>
                    <a:pt x="2813" y="2605"/>
                    <a:pt x="2804" y="2600"/>
                    <a:pt x="2786" y="2590"/>
                  </a:cubicBezTo>
                  <a:cubicBezTo>
                    <a:pt x="2773" y="2571"/>
                    <a:pt x="2767" y="2561"/>
                    <a:pt x="2754" y="2542"/>
                  </a:cubicBezTo>
                  <a:cubicBezTo>
                    <a:pt x="2802" y="2535"/>
                    <a:pt x="2826" y="2531"/>
                    <a:pt x="2874" y="2524"/>
                  </a:cubicBezTo>
                  <a:cubicBezTo>
                    <a:pt x="2903" y="2517"/>
                    <a:pt x="2917" y="2513"/>
                    <a:pt x="2946" y="2506"/>
                  </a:cubicBezTo>
                  <a:cubicBezTo>
                    <a:pt x="2936" y="2450"/>
                    <a:pt x="2932" y="2422"/>
                    <a:pt x="2922" y="2366"/>
                  </a:cubicBezTo>
                  <a:cubicBezTo>
                    <a:pt x="2944" y="2322"/>
                    <a:pt x="2956" y="2301"/>
                    <a:pt x="2978" y="2257"/>
                  </a:cubicBezTo>
                  <a:cubicBezTo>
                    <a:pt x="2939" y="2247"/>
                    <a:pt x="2919" y="2242"/>
                    <a:pt x="2880" y="2233"/>
                  </a:cubicBezTo>
                  <a:cubicBezTo>
                    <a:pt x="2885" y="2141"/>
                    <a:pt x="2888" y="2095"/>
                    <a:pt x="2893" y="2003"/>
                  </a:cubicBezTo>
                  <a:cubicBezTo>
                    <a:pt x="2916" y="1961"/>
                    <a:pt x="2927" y="1940"/>
                    <a:pt x="2949" y="1899"/>
                  </a:cubicBezTo>
                  <a:cubicBezTo>
                    <a:pt x="2925" y="1873"/>
                    <a:pt x="2913" y="1859"/>
                    <a:pt x="2889" y="1833"/>
                  </a:cubicBezTo>
                  <a:cubicBezTo>
                    <a:pt x="2862" y="1855"/>
                    <a:pt x="2848" y="1866"/>
                    <a:pt x="2820" y="1888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77" name="węgrowski"/>
            <p:cNvSpPr>
              <a:spLocks/>
            </p:cNvSpPr>
            <p:nvPr/>
          </p:nvSpPr>
          <p:spPr bwMode="auto">
            <a:xfrm>
              <a:off x="4089474" y="2344859"/>
              <a:ext cx="1069856" cy="1292650"/>
            </a:xfrm>
            <a:custGeom>
              <a:avLst/>
              <a:gdLst>
                <a:gd name="T0" fmla="*/ 2689 w 3341"/>
                <a:gd name="T1" fmla="*/ 1295 h 4031"/>
                <a:gd name="T2" fmla="*/ 2719 w 3341"/>
                <a:gd name="T3" fmla="*/ 1047 h 4031"/>
                <a:gd name="T4" fmla="*/ 2414 w 3341"/>
                <a:gd name="T5" fmla="*/ 891 h 4031"/>
                <a:gd name="T6" fmla="*/ 2267 w 3341"/>
                <a:gd name="T7" fmla="*/ 716 h 4031"/>
                <a:gd name="T8" fmla="*/ 2394 w 3341"/>
                <a:gd name="T9" fmla="*/ 427 h 4031"/>
                <a:gd name="T10" fmla="*/ 2018 w 3341"/>
                <a:gd name="T11" fmla="*/ 406 h 4031"/>
                <a:gd name="T12" fmla="*/ 1998 w 3341"/>
                <a:gd name="T13" fmla="*/ 106 h 4031"/>
                <a:gd name="T14" fmla="*/ 1802 w 3341"/>
                <a:gd name="T15" fmla="*/ 59 h 4031"/>
                <a:gd name="T16" fmla="*/ 1538 w 3341"/>
                <a:gd name="T17" fmla="*/ 99 h 4031"/>
                <a:gd name="T18" fmla="*/ 1307 w 3341"/>
                <a:gd name="T19" fmla="*/ 226 h 4031"/>
                <a:gd name="T20" fmla="*/ 1007 w 3341"/>
                <a:gd name="T21" fmla="*/ 369 h 4031"/>
                <a:gd name="T22" fmla="*/ 855 w 3341"/>
                <a:gd name="T23" fmla="*/ 489 h 4031"/>
                <a:gd name="T24" fmla="*/ 654 w 3341"/>
                <a:gd name="T25" fmla="*/ 578 h 4031"/>
                <a:gd name="T26" fmla="*/ 557 w 3341"/>
                <a:gd name="T27" fmla="*/ 811 h 4031"/>
                <a:gd name="T28" fmla="*/ 339 w 3341"/>
                <a:gd name="T29" fmla="*/ 698 h 4031"/>
                <a:gd name="T30" fmla="*/ 108 w 3341"/>
                <a:gd name="T31" fmla="*/ 796 h 4031"/>
                <a:gd name="T32" fmla="*/ 169 w 3341"/>
                <a:gd name="T33" fmla="*/ 1009 h 4031"/>
                <a:gd name="T34" fmla="*/ 244 w 3341"/>
                <a:gd name="T35" fmla="*/ 1304 h 4031"/>
                <a:gd name="T36" fmla="*/ 485 w 3341"/>
                <a:gd name="T37" fmla="*/ 1534 h 4031"/>
                <a:gd name="T38" fmla="*/ 812 w 3341"/>
                <a:gd name="T39" fmla="*/ 1631 h 4031"/>
                <a:gd name="T40" fmla="*/ 844 w 3341"/>
                <a:gd name="T41" fmla="*/ 1994 h 4031"/>
                <a:gd name="T42" fmla="*/ 713 w 3341"/>
                <a:gd name="T43" fmla="*/ 2172 h 4031"/>
                <a:gd name="T44" fmla="*/ 779 w 3341"/>
                <a:gd name="T45" fmla="*/ 2495 h 4031"/>
                <a:gd name="T46" fmla="*/ 868 w 3341"/>
                <a:gd name="T47" fmla="*/ 2579 h 4031"/>
                <a:gd name="T48" fmla="*/ 1015 w 3341"/>
                <a:gd name="T49" fmla="*/ 2735 h 4031"/>
                <a:gd name="T50" fmla="*/ 1273 w 3341"/>
                <a:gd name="T51" fmla="*/ 2862 h 4031"/>
                <a:gd name="T52" fmla="*/ 1055 w 3341"/>
                <a:gd name="T53" fmla="*/ 3005 h 4031"/>
                <a:gd name="T54" fmla="*/ 933 w 3341"/>
                <a:gd name="T55" fmla="*/ 3131 h 4031"/>
                <a:gd name="T56" fmla="*/ 1124 w 3341"/>
                <a:gd name="T57" fmla="*/ 3294 h 4031"/>
                <a:gd name="T58" fmla="*/ 1154 w 3341"/>
                <a:gd name="T59" fmla="*/ 3530 h 4031"/>
                <a:gd name="T60" fmla="*/ 1396 w 3341"/>
                <a:gd name="T61" fmla="*/ 3722 h 4031"/>
                <a:gd name="T62" fmla="*/ 1559 w 3341"/>
                <a:gd name="T63" fmla="*/ 3753 h 4031"/>
                <a:gd name="T64" fmla="*/ 1565 w 3341"/>
                <a:gd name="T65" fmla="*/ 3977 h 4031"/>
                <a:gd name="T66" fmla="*/ 1710 w 3341"/>
                <a:gd name="T67" fmla="*/ 3901 h 4031"/>
                <a:gd name="T68" fmla="*/ 1901 w 3341"/>
                <a:gd name="T69" fmla="*/ 3796 h 4031"/>
                <a:gd name="T70" fmla="*/ 2068 w 3341"/>
                <a:gd name="T71" fmla="*/ 3964 h 4031"/>
                <a:gd name="T72" fmla="*/ 2501 w 3341"/>
                <a:gd name="T73" fmla="*/ 3968 h 4031"/>
                <a:gd name="T74" fmla="*/ 2591 w 3341"/>
                <a:gd name="T75" fmla="*/ 3922 h 4031"/>
                <a:gd name="T76" fmla="*/ 2678 w 3341"/>
                <a:gd name="T77" fmla="*/ 3721 h 4031"/>
                <a:gd name="T78" fmla="*/ 2583 w 3341"/>
                <a:gd name="T79" fmla="*/ 3454 h 4031"/>
                <a:gd name="T80" fmla="*/ 2843 w 3341"/>
                <a:gd name="T81" fmla="*/ 3184 h 4031"/>
                <a:gd name="T82" fmla="*/ 2862 w 3341"/>
                <a:gd name="T83" fmla="*/ 2913 h 4031"/>
                <a:gd name="T84" fmla="*/ 2941 w 3341"/>
                <a:gd name="T85" fmla="*/ 2583 h 4031"/>
                <a:gd name="T86" fmla="*/ 3127 w 3341"/>
                <a:gd name="T87" fmla="*/ 2146 h 4031"/>
                <a:gd name="T88" fmla="*/ 3296 w 3341"/>
                <a:gd name="T89" fmla="*/ 1945 h 4031"/>
                <a:gd name="T90" fmla="*/ 3195 w 3341"/>
                <a:gd name="T91" fmla="*/ 1721 h 4031"/>
                <a:gd name="T92" fmla="*/ 3112 w 3341"/>
                <a:gd name="T93" fmla="*/ 1580 h 4031"/>
                <a:gd name="T94" fmla="*/ 2920 w 3341"/>
                <a:gd name="T95" fmla="*/ 1481 h 4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41" h="4031">
                  <a:moveTo>
                    <a:pt x="2901" y="1405"/>
                  </a:moveTo>
                  <a:cubicBezTo>
                    <a:pt x="2888" y="1365"/>
                    <a:pt x="2882" y="1345"/>
                    <a:pt x="2870" y="1305"/>
                  </a:cubicBezTo>
                  <a:cubicBezTo>
                    <a:pt x="2845" y="1310"/>
                    <a:pt x="2832" y="1312"/>
                    <a:pt x="2807" y="1317"/>
                  </a:cubicBezTo>
                  <a:cubicBezTo>
                    <a:pt x="2760" y="1308"/>
                    <a:pt x="2736" y="1304"/>
                    <a:pt x="2689" y="1295"/>
                  </a:cubicBezTo>
                  <a:cubicBezTo>
                    <a:pt x="2674" y="1257"/>
                    <a:pt x="2667" y="1238"/>
                    <a:pt x="2652" y="1201"/>
                  </a:cubicBezTo>
                  <a:cubicBezTo>
                    <a:pt x="2675" y="1187"/>
                    <a:pt x="2687" y="1179"/>
                    <a:pt x="2711" y="1165"/>
                  </a:cubicBezTo>
                  <a:cubicBezTo>
                    <a:pt x="2727" y="1149"/>
                    <a:pt x="2735" y="1140"/>
                    <a:pt x="2751" y="1124"/>
                  </a:cubicBezTo>
                  <a:cubicBezTo>
                    <a:pt x="2738" y="1093"/>
                    <a:pt x="2732" y="1078"/>
                    <a:pt x="2719" y="1047"/>
                  </a:cubicBezTo>
                  <a:cubicBezTo>
                    <a:pt x="2681" y="1048"/>
                    <a:pt x="2662" y="1048"/>
                    <a:pt x="2624" y="1048"/>
                  </a:cubicBezTo>
                  <a:cubicBezTo>
                    <a:pt x="2621" y="1027"/>
                    <a:pt x="2619" y="1017"/>
                    <a:pt x="2615" y="995"/>
                  </a:cubicBezTo>
                  <a:cubicBezTo>
                    <a:pt x="2545" y="1001"/>
                    <a:pt x="2509" y="1003"/>
                    <a:pt x="2438" y="1009"/>
                  </a:cubicBezTo>
                  <a:cubicBezTo>
                    <a:pt x="2428" y="962"/>
                    <a:pt x="2423" y="938"/>
                    <a:pt x="2414" y="891"/>
                  </a:cubicBezTo>
                  <a:cubicBezTo>
                    <a:pt x="2384" y="892"/>
                    <a:pt x="2368" y="892"/>
                    <a:pt x="2338" y="892"/>
                  </a:cubicBezTo>
                  <a:cubicBezTo>
                    <a:pt x="2330" y="859"/>
                    <a:pt x="2326" y="843"/>
                    <a:pt x="2318" y="810"/>
                  </a:cubicBezTo>
                  <a:cubicBezTo>
                    <a:pt x="2328" y="774"/>
                    <a:pt x="2333" y="757"/>
                    <a:pt x="2343" y="721"/>
                  </a:cubicBezTo>
                  <a:cubicBezTo>
                    <a:pt x="2312" y="719"/>
                    <a:pt x="2297" y="718"/>
                    <a:pt x="2267" y="716"/>
                  </a:cubicBezTo>
                  <a:cubicBezTo>
                    <a:pt x="2311" y="669"/>
                    <a:pt x="2333" y="645"/>
                    <a:pt x="2376" y="598"/>
                  </a:cubicBezTo>
                  <a:cubicBezTo>
                    <a:pt x="2383" y="572"/>
                    <a:pt x="2386" y="559"/>
                    <a:pt x="2393" y="533"/>
                  </a:cubicBezTo>
                  <a:cubicBezTo>
                    <a:pt x="2407" y="514"/>
                    <a:pt x="2414" y="504"/>
                    <a:pt x="2428" y="485"/>
                  </a:cubicBezTo>
                  <a:cubicBezTo>
                    <a:pt x="2414" y="462"/>
                    <a:pt x="2407" y="450"/>
                    <a:pt x="2394" y="427"/>
                  </a:cubicBezTo>
                  <a:cubicBezTo>
                    <a:pt x="2328" y="427"/>
                    <a:pt x="2294" y="428"/>
                    <a:pt x="2228" y="428"/>
                  </a:cubicBezTo>
                  <a:cubicBezTo>
                    <a:pt x="2193" y="419"/>
                    <a:pt x="2175" y="414"/>
                    <a:pt x="2140" y="405"/>
                  </a:cubicBezTo>
                  <a:cubicBezTo>
                    <a:pt x="2097" y="434"/>
                    <a:pt x="2076" y="448"/>
                    <a:pt x="2033" y="477"/>
                  </a:cubicBezTo>
                  <a:cubicBezTo>
                    <a:pt x="2027" y="449"/>
                    <a:pt x="2024" y="434"/>
                    <a:pt x="2018" y="406"/>
                  </a:cubicBezTo>
                  <a:cubicBezTo>
                    <a:pt x="1988" y="404"/>
                    <a:pt x="1972" y="403"/>
                    <a:pt x="1942" y="401"/>
                  </a:cubicBezTo>
                  <a:cubicBezTo>
                    <a:pt x="1941" y="373"/>
                    <a:pt x="1940" y="358"/>
                    <a:pt x="1940" y="330"/>
                  </a:cubicBezTo>
                  <a:cubicBezTo>
                    <a:pt x="1954" y="302"/>
                    <a:pt x="1962" y="288"/>
                    <a:pt x="1976" y="259"/>
                  </a:cubicBezTo>
                  <a:cubicBezTo>
                    <a:pt x="1985" y="198"/>
                    <a:pt x="1990" y="167"/>
                    <a:pt x="1998" y="106"/>
                  </a:cubicBezTo>
                  <a:cubicBezTo>
                    <a:pt x="1970" y="101"/>
                    <a:pt x="1956" y="99"/>
                    <a:pt x="1929" y="94"/>
                  </a:cubicBezTo>
                  <a:cubicBezTo>
                    <a:pt x="1910" y="59"/>
                    <a:pt x="1901" y="41"/>
                    <a:pt x="1882" y="6"/>
                  </a:cubicBezTo>
                  <a:cubicBezTo>
                    <a:pt x="1857" y="3"/>
                    <a:pt x="1844" y="2"/>
                    <a:pt x="1819" y="0"/>
                  </a:cubicBezTo>
                  <a:cubicBezTo>
                    <a:pt x="1812" y="23"/>
                    <a:pt x="1809" y="35"/>
                    <a:pt x="1802" y="59"/>
                  </a:cubicBezTo>
                  <a:cubicBezTo>
                    <a:pt x="1789" y="70"/>
                    <a:pt x="1782" y="76"/>
                    <a:pt x="1769" y="88"/>
                  </a:cubicBezTo>
                  <a:cubicBezTo>
                    <a:pt x="1751" y="74"/>
                    <a:pt x="1743" y="67"/>
                    <a:pt x="1726" y="53"/>
                  </a:cubicBezTo>
                  <a:cubicBezTo>
                    <a:pt x="1698" y="52"/>
                    <a:pt x="1684" y="52"/>
                    <a:pt x="1656" y="52"/>
                  </a:cubicBezTo>
                  <a:cubicBezTo>
                    <a:pt x="1609" y="71"/>
                    <a:pt x="1585" y="80"/>
                    <a:pt x="1538" y="99"/>
                  </a:cubicBezTo>
                  <a:cubicBezTo>
                    <a:pt x="1487" y="139"/>
                    <a:pt x="1462" y="158"/>
                    <a:pt x="1411" y="198"/>
                  </a:cubicBezTo>
                  <a:cubicBezTo>
                    <a:pt x="1406" y="229"/>
                    <a:pt x="1404" y="244"/>
                    <a:pt x="1400" y="275"/>
                  </a:cubicBezTo>
                  <a:cubicBezTo>
                    <a:pt x="1372" y="274"/>
                    <a:pt x="1358" y="274"/>
                    <a:pt x="1330" y="274"/>
                  </a:cubicBezTo>
                  <a:cubicBezTo>
                    <a:pt x="1321" y="255"/>
                    <a:pt x="1316" y="245"/>
                    <a:pt x="1307" y="226"/>
                  </a:cubicBezTo>
                  <a:cubicBezTo>
                    <a:pt x="1282" y="226"/>
                    <a:pt x="1269" y="226"/>
                    <a:pt x="1244" y="225"/>
                  </a:cubicBezTo>
                  <a:cubicBezTo>
                    <a:pt x="1237" y="256"/>
                    <a:pt x="1234" y="271"/>
                    <a:pt x="1227" y="302"/>
                  </a:cubicBezTo>
                  <a:cubicBezTo>
                    <a:pt x="1189" y="299"/>
                    <a:pt x="1170" y="297"/>
                    <a:pt x="1132" y="295"/>
                  </a:cubicBezTo>
                  <a:cubicBezTo>
                    <a:pt x="1082" y="324"/>
                    <a:pt x="1057" y="339"/>
                    <a:pt x="1007" y="369"/>
                  </a:cubicBezTo>
                  <a:cubicBezTo>
                    <a:pt x="977" y="368"/>
                    <a:pt x="962" y="368"/>
                    <a:pt x="931" y="367"/>
                  </a:cubicBezTo>
                  <a:cubicBezTo>
                    <a:pt x="930" y="396"/>
                    <a:pt x="929" y="410"/>
                    <a:pt x="927" y="438"/>
                  </a:cubicBezTo>
                  <a:cubicBezTo>
                    <a:pt x="939" y="445"/>
                    <a:pt x="945" y="449"/>
                    <a:pt x="958" y="456"/>
                  </a:cubicBezTo>
                  <a:cubicBezTo>
                    <a:pt x="916" y="469"/>
                    <a:pt x="896" y="476"/>
                    <a:pt x="855" y="489"/>
                  </a:cubicBezTo>
                  <a:cubicBezTo>
                    <a:pt x="845" y="517"/>
                    <a:pt x="841" y="531"/>
                    <a:pt x="831" y="559"/>
                  </a:cubicBezTo>
                  <a:cubicBezTo>
                    <a:pt x="813" y="526"/>
                    <a:pt x="804" y="509"/>
                    <a:pt x="786" y="476"/>
                  </a:cubicBezTo>
                  <a:cubicBezTo>
                    <a:pt x="761" y="511"/>
                    <a:pt x="749" y="528"/>
                    <a:pt x="724" y="563"/>
                  </a:cubicBezTo>
                  <a:cubicBezTo>
                    <a:pt x="696" y="569"/>
                    <a:pt x="682" y="572"/>
                    <a:pt x="654" y="578"/>
                  </a:cubicBezTo>
                  <a:cubicBezTo>
                    <a:pt x="659" y="616"/>
                    <a:pt x="662" y="635"/>
                    <a:pt x="667" y="673"/>
                  </a:cubicBezTo>
                  <a:cubicBezTo>
                    <a:pt x="619" y="679"/>
                    <a:pt x="595" y="681"/>
                    <a:pt x="546" y="687"/>
                  </a:cubicBezTo>
                  <a:cubicBezTo>
                    <a:pt x="565" y="706"/>
                    <a:pt x="575" y="716"/>
                    <a:pt x="594" y="735"/>
                  </a:cubicBezTo>
                  <a:cubicBezTo>
                    <a:pt x="579" y="765"/>
                    <a:pt x="572" y="780"/>
                    <a:pt x="557" y="811"/>
                  </a:cubicBezTo>
                  <a:cubicBezTo>
                    <a:pt x="537" y="812"/>
                    <a:pt x="527" y="813"/>
                    <a:pt x="507" y="815"/>
                  </a:cubicBezTo>
                  <a:cubicBezTo>
                    <a:pt x="485" y="765"/>
                    <a:pt x="474" y="740"/>
                    <a:pt x="452" y="690"/>
                  </a:cubicBezTo>
                  <a:cubicBezTo>
                    <a:pt x="431" y="715"/>
                    <a:pt x="420" y="728"/>
                    <a:pt x="398" y="753"/>
                  </a:cubicBezTo>
                  <a:cubicBezTo>
                    <a:pt x="374" y="731"/>
                    <a:pt x="363" y="720"/>
                    <a:pt x="339" y="698"/>
                  </a:cubicBezTo>
                  <a:cubicBezTo>
                    <a:pt x="326" y="714"/>
                    <a:pt x="319" y="722"/>
                    <a:pt x="305" y="738"/>
                  </a:cubicBezTo>
                  <a:cubicBezTo>
                    <a:pt x="318" y="772"/>
                    <a:pt x="325" y="788"/>
                    <a:pt x="337" y="821"/>
                  </a:cubicBezTo>
                  <a:cubicBezTo>
                    <a:pt x="273" y="817"/>
                    <a:pt x="240" y="815"/>
                    <a:pt x="176" y="810"/>
                  </a:cubicBezTo>
                  <a:cubicBezTo>
                    <a:pt x="149" y="804"/>
                    <a:pt x="135" y="801"/>
                    <a:pt x="108" y="796"/>
                  </a:cubicBezTo>
                  <a:cubicBezTo>
                    <a:pt x="65" y="813"/>
                    <a:pt x="43" y="821"/>
                    <a:pt x="0" y="838"/>
                  </a:cubicBezTo>
                  <a:cubicBezTo>
                    <a:pt x="48" y="857"/>
                    <a:pt x="72" y="866"/>
                    <a:pt x="121" y="884"/>
                  </a:cubicBezTo>
                  <a:cubicBezTo>
                    <a:pt x="119" y="914"/>
                    <a:pt x="118" y="930"/>
                    <a:pt x="116" y="960"/>
                  </a:cubicBezTo>
                  <a:cubicBezTo>
                    <a:pt x="138" y="980"/>
                    <a:pt x="148" y="989"/>
                    <a:pt x="169" y="1009"/>
                  </a:cubicBezTo>
                  <a:cubicBezTo>
                    <a:pt x="158" y="1032"/>
                    <a:pt x="152" y="1043"/>
                    <a:pt x="141" y="1066"/>
                  </a:cubicBezTo>
                  <a:cubicBezTo>
                    <a:pt x="170" y="1084"/>
                    <a:pt x="184" y="1092"/>
                    <a:pt x="213" y="1110"/>
                  </a:cubicBezTo>
                  <a:cubicBezTo>
                    <a:pt x="201" y="1147"/>
                    <a:pt x="194" y="1165"/>
                    <a:pt x="182" y="1202"/>
                  </a:cubicBezTo>
                  <a:cubicBezTo>
                    <a:pt x="207" y="1243"/>
                    <a:pt x="219" y="1263"/>
                    <a:pt x="244" y="1304"/>
                  </a:cubicBezTo>
                  <a:cubicBezTo>
                    <a:pt x="255" y="1335"/>
                    <a:pt x="260" y="1350"/>
                    <a:pt x="270" y="1381"/>
                  </a:cubicBezTo>
                  <a:cubicBezTo>
                    <a:pt x="296" y="1403"/>
                    <a:pt x="309" y="1414"/>
                    <a:pt x="335" y="1436"/>
                  </a:cubicBezTo>
                  <a:cubicBezTo>
                    <a:pt x="355" y="1474"/>
                    <a:pt x="365" y="1493"/>
                    <a:pt x="386" y="1531"/>
                  </a:cubicBezTo>
                  <a:cubicBezTo>
                    <a:pt x="425" y="1532"/>
                    <a:pt x="445" y="1533"/>
                    <a:pt x="485" y="1534"/>
                  </a:cubicBezTo>
                  <a:cubicBezTo>
                    <a:pt x="485" y="1534"/>
                    <a:pt x="582" y="1584"/>
                    <a:pt x="614" y="1579"/>
                  </a:cubicBezTo>
                  <a:cubicBezTo>
                    <a:pt x="646" y="1574"/>
                    <a:pt x="718" y="1523"/>
                    <a:pt x="718" y="1523"/>
                  </a:cubicBezTo>
                  <a:cubicBezTo>
                    <a:pt x="746" y="1526"/>
                    <a:pt x="760" y="1528"/>
                    <a:pt x="787" y="1531"/>
                  </a:cubicBezTo>
                  <a:cubicBezTo>
                    <a:pt x="797" y="1571"/>
                    <a:pt x="802" y="1591"/>
                    <a:pt x="812" y="1631"/>
                  </a:cubicBezTo>
                  <a:cubicBezTo>
                    <a:pt x="838" y="1650"/>
                    <a:pt x="852" y="1660"/>
                    <a:pt x="878" y="1679"/>
                  </a:cubicBezTo>
                  <a:cubicBezTo>
                    <a:pt x="896" y="1747"/>
                    <a:pt x="905" y="1781"/>
                    <a:pt x="923" y="1850"/>
                  </a:cubicBezTo>
                  <a:cubicBezTo>
                    <a:pt x="924" y="1910"/>
                    <a:pt x="925" y="1941"/>
                    <a:pt x="926" y="2002"/>
                  </a:cubicBezTo>
                  <a:cubicBezTo>
                    <a:pt x="893" y="1999"/>
                    <a:pt x="877" y="1997"/>
                    <a:pt x="844" y="1994"/>
                  </a:cubicBezTo>
                  <a:cubicBezTo>
                    <a:pt x="785" y="1981"/>
                    <a:pt x="755" y="1974"/>
                    <a:pt x="695" y="1961"/>
                  </a:cubicBezTo>
                  <a:cubicBezTo>
                    <a:pt x="646" y="1943"/>
                    <a:pt x="622" y="1934"/>
                    <a:pt x="573" y="1916"/>
                  </a:cubicBezTo>
                  <a:cubicBezTo>
                    <a:pt x="600" y="1955"/>
                    <a:pt x="614" y="1974"/>
                    <a:pt x="642" y="2012"/>
                  </a:cubicBezTo>
                  <a:cubicBezTo>
                    <a:pt x="670" y="2076"/>
                    <a:pt x="684" y="2108"/>
                    <a:pt x="713" y="2172"/>
                  </a:cubicBezTo>
                  <a:cubicBezTo>
                    <a:pt x="731" y="2202"/>
                    <a:pt x="740" y="2218"/>
                    <a:pt x="758" y="2249"/>
                  </a:cubicBezTo>
                  <a:cubicBezTo>
                    <a:pt x="756" y="2277"/>
                    <a:pt x="755" y="2291"/>
                    <a:pt x="753" y="2319"/>
                  </a:cubicBezTo>
                  <a:cubicBezTo>
                    <a:pt x="778" y="2362"/>
                    <a:pt x="790" y="2383"/>
                    <a:pt x="815" y="2426"/>
                  </a:cubicBezTo>
                  <a:cubicBezTo>
                    <a:pt x="801" y="2453"/>
                    <a:pt x="794" y="2467"/>
                    <a:pt x="779" y="2495"/>
                  </a:cubicBezTo>
                  <a:cubicBezTo>
                    <a:pt x="756" y="2504"/>
                    <a:pt x="744" y="2508"/>
                    <a:pt x="721" y="2517"/>
                  </a:cubicBezTo>
                  <a:cubicBezTo>
                    <a:pt x="730" y="2545"/>
                    <a:pt x="734" y="2559"/>
                    <a:pt x="742" y="2588"/>
                  </a:cubicBezTo>
                  <a:cubicBezTo>
                    <a:pt x="768" y="2577"/>
                    <a:pt x="781" y="2571"/>
                    <a:pt x="806" y="2560"/>
                  </a:cubicBezTo>
                  <a:cubicBezTo>
                    <a:pt x="831" y="2568"/>
                    <a:pt x="843" y="2571"/>
                    <a:pt x="868" y="2579"/>
                  </a:cubicBezTo>
                  <a:cubicBezTo>
                    <a:pt x="880" y="2558"/>
                    <a:pt x="885" y="2548"/>
                    <a:pt x="897" y="2527"/>
                  </a:cubicBezTo>
                  <a:cubicBezTo>
                    <a:pt x="909" y="2565"/>
                    <a:pt x="916" y="2584"/>
                    <a:pt x="928" y="2621"/>
                  </a:cubicBezTo>
                  <a:cubicBezTo>
                    <a:pt x="934" y="2657"/>
                    <a:pt x="936" y="2674"/>
                    <a:pt x="941" y="2710"/>
                  </a:cubicBezTo>
                  <a:cubicBezTo>
                    <a:pt x="971" y="2720"/>
                    <a:pt x="986" y="2725"/>
                    <a:pt x="1015" y="2735"/>
                  </a:cubicBezTo>
                  <a:cubicBezTo>
                    <a:pt x="1018" y="2770"/>
                    <a:pt x="1020" y="2787"/>
                    <a:pt x="1022" y="2823"/>
                  </a:cubicBezTo>
                  <a:cubicBezTo>
                    <a:pt x="1073" y="2824"/>
                    <a:pt x="1098" y="2824"/>
                    <a:pt x="1149" y="2825"/>
                  </a:cubicBezTo>
                  <a:cubicBezTo>
                    <a:pt x="1175" y="2840"/>
                    <a:pt x="1189" y="2847"/>
                    <a:pt x="1216" y="2861"/>
                  </a:cubicBezTo>
                  <a:cubicBezTo>
                    <a:pt x="1239" y="2862"/>
                    <a:pt x="1250" y="2862"/>
                    <a:pt x="1273" y="2862"/>
                  </a:cubicBezTo>
                  <a:cubicBezTo>
                    <a:pt x="1276" y="2886"/>
                    <a:pt x="1278" y="2897"/>
                    <a:pt x="1282" y="2921"/>
                  </a:cubicBezTo>
                  <a:cubicBezTo>
                    <a:pt x="1250" y="2939"/>
                    <a:pt x="1234" y="2948"/>
                    <a:pt x="1203" y="2967"/>
                  </a:cubicBezTo>
                  <a:cubicBezTo>
                    <a:pt x="1170" y="2968"/>
                    <a:pt x="1153" y="2969"/>
                    <a:pt x="1120" y="2971"/>
                  </a:cubicBezTo>
                  <a:cubicBezTo>
                    <a:pt x="1094" y="2985"/>
                    <a:pt x="1081" y="2991"/>
                    <a:pt x="1055" y="3005"/>
                  </a:cubicBezTo>
                  <a:cubicBezTo>
                    <a:pt x="1025" y="2995"/>
                    <a:pt x="1010" y="2990"/>
                    <a:pt x="980" y="2980"/>
                  </a:cubicBezTo>
                  <a:cubicBezTo>
                    <a:pt x="939" y="2993"/>
                    <a:pt x="919" y="3000"/>
                    <a:pt x="877" y="3013"/>
                  </a:cubicBezTo>
                  <a:cubicBezTo>
                    <a:pt x="873" y="3043"/>
                    <a:pt x="871" y="3058"/>
                    <a:pt x="866" y="3089"/>
                  </a:cubicBezTo>
                  <a:cubicBezTo>
                    <a:pt x="893" y="3106"/>
                    <a:pt x="906" y="3114"/>
                    <a:pt x="933" y="3131"/>
                  </a:cubicBezTo>
                  <a:cubicBezTo>
                    <a:pt x="951" y="3160"/>
                    <a:pt x="960" y="3174"/>
                    <a:pt x="979" y="3203"/>
                  </a:cubicBezTo>
                  <a:cubicBezTo>
                    <a:pt x="1021" y="3206"/>
                    <a:pt x="1043" y="3208"/>
                    <a:pt x="1085" y="3211"/>
                  </a:cubicBezTo>
                  <a:cubicBezTo>
                    <a:pt x="1107" y="3223"/>
                    <a:pt x="1118" y="3229"/>
                    <a:pt x="1140" y="3241"/>
                  </a:cubicBezTo>
                  <a:cubicBezTo>
                    <a:pt x="1134" y="3262"/>
                    <a:pt x="1131" y="3273"/>
                    <a:pt x="1124" y="3294"/>
                  </a:cubicBezTo>
                  <a:cubicBezTo>
                    <a:pt x="1123" y="3320"/>
                    <a:pt x="1122" y="3333"/>
                    <a:pt x="1120" y="3358"/>
                  </a:cubicBezTo>
                  <a:cubicBezTo>
                    <a:pt x="1158" y="3364"/>
                    <a:pt x="1177" y="3367"/>
                    <a:pt x="1214" y="3372"/>
                  </a:cubicBezTo>
                  <a:cubicBezTo>
                    <a:pt x="1218" y="3435"/>
                    <a:pt x="1220" y="3467"/>
                    <a:pt x="1223" y="3531"/>
                  </a:cubicBezTo>
                  <a:cubicBezTo>
                    <a:pt x="1196" y="3530"/>
                    <a:pt x="1182" y="3530"/>
                    <a:pt x="1154" y="3530"/>
                  </a:cubicBezTo>
                  <a:cubicBezTo>
                    <a:pt x="1152" y="3553"/>
                    <a:pt x="1152" y="3565"/>
                    <a:pt x="1150" y="3589"/>
                  </a:cubicBezTo>
                  <a:cubicBezTo>
                    <a:pt x="1203" y="3592"/>
                    <a:pt x="1230" y="3593"/>
                    <a:pt x="1283" y="3597"/>
                  </a:cubicBezTo>
                  <a:cubicBezTo>
                    <a:pt x="1311" y="3625"/>
                    <a:pt x="1326" y="3640"/>
                    <a:pt x="1354" y="3668"/>
                  </a:cubicBezTo>
                  <a:cubicBezTo>
                    <a:pt x="1371" y="3690"/>
                    <a:pt x="1379" y="3700"/>
                    <a:pt x="1396" y="3722"/>
                  </a:cubicBezTo>
                  <a:cubicBezTo>
                    <a:pt x="1413" y="3687"/>
                    <a:pt x="1422" y="3669"/>
                    <a:pt x="1439" y="3634"/>
                  </a:cubicBezTo>
                  <a:cubicBezTo>
                    <a:pt x="1464" y="3639"/>
                    <a:pt x="1477" y="3641"/>
                    <a:pt x="1502" y="3646"/>
                  </a:cubicBezTo>
                  <a:cubicBezTo>
                    <a:pt x="1482" y="3691"/>
                    <a:pt x="1471" y="3713"/>
                    <a:pt x="1451" y="3758"/>
                  </a:cubicBezTo>
                  <a:cubicBezTo>
                    <a:pt x="1494" y="3756"/>
                    <a:pt x="1516" y="3755"/>
                    <a:pt x="1559" y="3753"/>
                  </a:cubicBezTo>
                  <a:cubicBezTo>
                    <a:pt x="1573" y="3779"/>
                    <a:pt x="1580" y="3792"/>
                    <a:pt x="1594" y="3818"/>
                  </a:cubicBezTo>
                  <a:cubicBezTo>
                    <a:pt x="1616" y="3828"/>
                    <a:pt x="1627" y="3832"/>
                    <a:pt x="1650" y="3842"/>
                  </a:cubicBezTo>
                  <a:cubicBezTo>
                    <a:pt x="1620" y="3861"/>
                    <a:pt x="1606" y="3870"/>
                    <a:pt x="1577" y="3889"/>
                  </a:cubicBezTo>
                  <a:cubicBezTo>
                    <a:pt x="1572" y="3924"/>
                    <a:pt x="1570" y="3942"/>
                    <a:pt x="1565" y="3977"/>
                  </a:cubicBezTo>
                  <a:cubicBezTo>
                    <a:pt x="1584" y="3999"/>
                    <a:pt x="1594" y="4010"/>
                    <a:pt x="1613" y="4031"/>
                  </a:cubicBezTo>
                  <a:cubicBezTo>
                    <a:pt x="1634" y="4022"/>
                    <a:pt x="1644" y="4017"/>
                    <a:pt x="1665" y="4008"/>
                  </a:cubicBezTo>
                  <a:cubicBezTo>
                    <a:pt x="1665" y="3974"/>
                    <a:pt x="1664" y="3958"/>
                    <a:pt x="1664" y="3925"/>
                  </a:cubicBezTo>
                  <a:cubicBezTo>
                    <a:pt x="1682" y="3915"/>
                    <a:pt x="1692" y="3911"/>
                    <a:pt x="1710" y="3901"/>
                  </a:cubicBezTo>
                  <a:cubicBezTo>
                    <a:pt x="1732" y="3911"/>
                    <a:pt x="1744" y="3916"/>
                    <a:pt x="1766" y="3925"/>
                  </a:cubicBezTo>
                  <a:cubicBezTo>
                    <a:pt x="1773" y="3887"/>
                    <a:pt x="1777" y="3869"/>
                    <a:pt x="1784" y="3831"/>
                  </a:cubicBezTo>
                  <a:cubicBezTo>
                    <a:pt x="1813" y="3831"/>
                    <a:pt x="1827" y="3831"/>
                    <a:pt x="1855" y="3831"/>
                  </a:cubicBezTo>
                  <a:cubicBezTo>
                    <a:pt x="1901" y="3808"/>
                    <a:pt x="1901" y="3796"/>
                    <a:pt x="1901" y="3796"/>
                  </a:cubicBezTo>
                  <a:cubicBezTo>
                    <a:pt x="1920" y="3827"/>
                    <a:pt x="1929" y="3843"/>
                    <a:pt x="1947" y="3874"/>
                  </a:cubicBezTo>
                  <a:cubicBezTo>
                    <a:pt x="1933" y="3904"/>
                    <a:pt x="1925" y="3919"/>
                    <a:pt x="1911" y="3950"/>
                  </a:cubicBezTo>
                  <a:cubicBezTo>
                    <a:pt x="1969" y="3962"/>
                    <a:pt x="1997" y="3968"/>
                    <a:pt x="2055" y="3980"/>
                  </a:cubicBezTo>
                  <a:cubicBezTo>
                    <a:pt x="2060" y="3973"/>
                    <a:pt x="2063" y="3970"/>
                    <a:pt x="2068" y="3964"/>
                  </a:cubicBezTo>
                  <a:cubicBezTo>
                    <a:pt x="2107" y="3947"/>
                    <a:pt x="2127" y="3939"/>
                    <a:pt x="2165" y="3923"/>
                  </a:cubicBezTo>
                  <a:cubicBezTo>
                    <a:pt x="2202" y="3942"/>
                    <a:pt x="2220" y="3952"/>
                    <a:pt x="2257" y="3971"/>
                  </a:cubicBezTo>
                  <a:cubicBezTo>
                    <a:pt x="2321" y="3956"/>
                    <a:pt x="2352" y="3948"/>
                    <a:pt x="2416" y="3932"/>
                  </a:cubicBezTo>
                  <a:cubicBezTo>
                    <a:pt x="2450" y="3946"/>
                    <a:pt x="2467" y="3954"/>
                    <a:pt x="2501" y="3968"/>
                  </a:cubicBezTo>
                  <a:cubicBezTo>
                    <a:pt x="2500" y="3985"/>
                    <a:pt x="2499" y="3993"/>
                    <a:pt x="2498" y="4010"/>
                  </a:cubicBezTo>
                  <a:cubicBezTo>
                    <a:pt x="2548" y="4018"/>
                    <a:pt x="2572" y="4022"/>
                    <a:pt x="2622" y="4029"/>
                  </a:cubicBezTo>
                  <a:cubicBezTo>
                    <a:pt x="2631" y="4003"/>
                    <a:pt x="2635" y="3990"/>
                    <a:pt x="2644" y="3964"/>
                  </a:cubicBezTo>
                  <a:cubicBezTo>
                    <a:pt x="2623" y="3947"/>
                    <a:pt x="2612" y="3939"/>
                    <a:pt x="2591" y="3922"/>
                  </a:cubicBezTo>
                  <a:cubicBezTo>
                    <a:pt x="2605" y="3889"/>
                    <a:pt x="2613" y="3873"/>
                    <a:pt x="2627" y="3839"/>
                  </a:cubicBezTo>
                  <a:cubicBezTo>
                    <a:pt x="2668" y="3859"/>
                    <a:pt x="2689" y="3869"/>
                    <a:pt x="2729" y="3888"/>
                  </a:cubicBezTo>
                  <a:cubicBezTo>
                    <a:pt x="2745" y="3831"/>
                    <a:pt x="2753" y="3803"/>
                    <a:pt x="2769" y="3746"/>
                  </a:cubicBezTo>
                  <a:cubicBezTo>
                    <a:pt x="2733" y="3736"/>
                    <a:pt x="2715" y="3731"/>
                    <a:pt x="2678" y="3721"/>
                  </a:cubicBezTo>
                  <a:cubicBezTo>
                    <a:pt x="2672" y="3702"/>
                    <a:pt x="2669" y="3693"/>
                    <a:pt x="2662" y="3674"/>
                  </a:cubicBezTo>
                  <a:cubicBezTo>
                    <a:pt x="2636" y="3652"/>
                    <a:pt x="2623" y="3641"/>
                    <a:pt x="2597" y="3620"/>
                  </a:cubicBezTo>
                  <a:cubicBezTo>
                    <a:pt x="2623" y="3606"/>
                    <a:pt x="2636" y="3599"/>
                    <a:pt x="2662" y="3585"/>
                  </a:cubicBezTo>
                  <a:cubicBezTo>
                    <a:pt x="2630" y="3532"/>
                    <a:pt x="2615" y="3506"/>
                    <a:pt x="2583" y="3454"/>
                  </a:cubicBezTo>
                  <a:cubicBezTo>
                    <a:pt x="2577" y="3404"/>
                    <a:pt x="2573" y="3379"/>
                    <a:pt x="2567" y="3330"/>
                  </a:cubicBezTo>
                  <a:cubicBezTo>
                    <a:pt x="2614" y="3325"/>
                    <a:pt x="2638" y="3323"/>
                    <a:pt x="2686" y="3319"/>
                  </a:cubicBezTo>
                  <a:cubicBezTo>
                    <a:pt x="2700" y="3281"/>
                    <a:pt x="2708" y="3262"/>
                    <a:pt x="2723" y="3225"/>
                  </a:cubicBezTo>
                  <a:cubicBezTo>
                    <a:pt x="2771" y="3209"/>
                    <a:pt x="2795" y="3200"/>
                    <a:pt x="2843" y="3184"/>
                  </a:cubicBezTo>
                  <a:cubicBezTo>
                    <a:pt x="2829" y="3149"/>
                    <a:pt x="2821" y="3131"/>
                    <a:pt x="2806" y="3095"/>
                  </a:cubicBezTo>
                  <a:cubicBezTo>
                    <a:pt x="2777" y="3053"/>
                    <a:pt x="2762" y="3031"/>
                    <a:pt x="2733" y="2989"/>
                  </a:cubicBezTo>
                  <a:cubicBezTo>
                    <a:pt x="2749" y="2972"/>
                    <a:pt x="2757" y="2964"/>
                    <a:pt x="2773" y="2948"/>
                  </a:cubicBezTo>
                  <a:cubicBezTo>
                    <a:pt x="2809" y="2934"/>
                    <a:pt x="2827" y="2927"/>
                    <a:pt x="2862" y="2913"/>
                  </a:cubicBezTo>
                  <a:cubicBezTo>
                    <a:pt x="2911" y="2885"/>
                    <a:pt x="2936" y="2871"/>
                    <a:pt x="2985" y="2843"/>
                  </a:cubicBezTo>
                  <a:cubicBezTo>
                    <a:pt x="3017" y="2810"/>
                    <a:pt x="3032" y="2793"/>
                    <a:pt x="3064" y="2760"/>
                  </a:cubicBezTo>
                  <a:cubicBezTo>
                    <a:pt x="3048" y="2718"/>
                    <a:pt x="3039" y="2696"/>
                    <a:pt x="3023" y="2654"/>
                  </a:cubicBezTo>
                  <a:cubicBezTo>
                    <a:pt x="2990" y="2625"/>
                    <a:pt x="2974" y="2611"/>
                    <a:pt x="2941" y="2583"/>
                  </a:cubicBezTo>
                  <a:cubicBezTo>
                    <a:pt x="2890" y="2564"/>
                    <a:pt x="2865" y="2554"/>
                    <a:pt x="2814" y="2535"/>
                  </a:cubicBezTo>
                  <a:cubicBezTo>
                    <a:pt x="2822" y="2462"/>
                    <a:pt x="2826" y="2426"/>
                    <a:pt x="2833" y="2353"/>
                  </a:cubicBezTo>
                  <a:cubicBezTo>
                    <a:pt x="2946" y="2303"/>
                    <a:pt x="3002" y="2279"/>
                    <a:pt x="3115" y="2229"/>
                  </a:cubicBezTo>
                  <a:cubicBezTo>
                    <a:pt x="3120" y="2196"/>
                    <a:pt x="3122" y="2179"/>
                    <a:pt x="3127" y="2146"/>
                  </a:cubicBezTo>
                  <a:cubicBezTo>
                    <a:pt x="3176" y="2111"/>
                    <a:pt x="3201" y="2093"/>
                    <a:pt x="3251" y="2058"/>
                  </a:cubicBezTo>
                  <a:cubicBezTo>
                    <a:pt x="3236" y="2017"/>
                    <a:pt x="3229" y="1997"/>
                    <a:pt x="3215" y="1957"/>
                  </a:cubicBezTo>
                  <a:cubicBezTo>
                    <a:pt x="3217" y="1929"/>
                    <a:pt x="3218" y="1915"/>
                    <a:pt x="3220" y="1887"/>
                  </a:cubicBezTo>
                  <a:cubicBezTo>
                    <a:pt x="3250" y="1910"/>
                    <a:pt x="3265" y="1922"/>
                    <a:pt x="3296" y="1945"/>
                  </a:cubicBezTo>
                  <a:cubicBezTo>
                    <a:pt x="3314" y="1931"/>
                    <a:pt x="3323" y="1924"/>
                    <a:pt x="3341" y="1910"/>
                  </a:cubicBezTo>
                  <a:cubicBezTo>
                    <a:pt x="3325" y="1865"/>
                    <a:pt x="3317" y="1842"/>
                    <a:pt x="3300" y="1798"/>
                  </a:cubicBezTo>
                  <a:cubicBezTo>
                    <a:pt x="3280" y="1767"/>
                    <a:pt x="3270" y="1752"/>
                    <a:pt x="3250" y="1721"/>
                  </a:cubicBezTo>
                  <a:cubicBezTo>
                    <a:pt x="3228" y="1721"/>
                    <a:pt x="3217" y="1721"/>
                    <a:pt x="3195" y="1721"/>
                  </a:cubicBezTo>
                  <a:cubicBezTo>
                    <a:pt x="3166" y="1745"/>
                    <a:pt x="3151" y="1757"/>
                    <a:pt x="3122" y="1781"/>
                  </a:cubicBezTo>
                  <a:cubicBezTo>
                    <a:pt x="3116" y="1762"/>
                    <a:pt x="3113" y="1752"/>
                    <a:pt x="3107" y="1734"/>
                  </a:cubicBezTo>
                  <a:cubicBezTo>
                    <a:pt x="3091" y="1717"/>
                    <a:pt x="3083" y="1709"/>
                    <a:pt x="3067" y="1693"/>
                  </a:cubicBezTo>
                  <a:cubicBezTo>
                    <a:pt x="3085" y="1648"/>
                    <a:pt x="3094" y="1625"/>
                    <a:pt x="3112" y="1580"/>
                  </a:cubicBezTo>
                  <a:lnTo>
                    <a:pt x="3056" y="1581"/>
                  </a:lnTo>
                  <a:cubicBezTo>
                    <a:pt x="3032" y="1564"/>
                    <a:pt x="3021" y="1556"/>
                    <a:pt x="2997" y="1540"/>
                  </a:cubicBezTo>
                  <a:cubicBezTo>
                    <a:pt x="2964" y="1542"/>
                    <a:pt x="2948" y="1544"/>
                    <a:pt x="2915" y="1546"/>
                  </a:cubicBezTo>
                  <a:cubicBezTo>
                    <a:pt x="2917" y="1520"/>
                    <a:pt x="2918" y="1507"/>
                    <a:pt x="2920" y="1481"/>
                  </a:cubicBezTo>
                  <a:cubicBezTo>
                    <a:pt x="2912" y="1451"/>
                    <a:pt x="2908" y="1436"/>
                    <a:pt x="2901" y="1405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78" name="wołomiński"/>
            <p:cNvSpPr>
              <a:spLocks/>
            </p:cNvSpPr>
            <p:nvPr/>
          </p:nvSpPr>
          <p:spPr bwMode="auto">
            <a:xfrm>
              <a:off x="3244620" y="2724272"/>
              <a:ext cx="1140445" cy="772061"/>
            </a:xfrm>
            <a:custGeom>
              <a:avLst/>
              <a:gdLst>
                <a:gd name="T0" fmla="*/ 3370 w 3554"/>
                <a:gd name="T1" fmla="*/ 1403 h 2404"/>
                <a:gd name="T2" fmla="*/ 3443 w 3554"/>
                <a:gd name="T3" fmla="*/ 1241 h 2404"/>
                <a:gd name="T4" fmla="*/ 3341 w 3554"/>
                <a:gd name="T5" fmla="*/ 987 h 2404"/>
                <a:gd name="T6" fmla="*/ 3323 w 3554"/>
                <a:gd name="T7" fmla="*/ 776 h 2404"/>
                <a:gd name="T8" fmla="*/ 3551 w 3554"/>
                <a:gd name="T9" fmla="*/ 665 h 2404"/>
                <a:gd name="T10" fmla="*/ 3415 w 3554"/>
                <a:gd name="T11" fmla="*/ 346 h 2404"/>
                <a:gd name="T12" fmla="*/ 3113 w 3554"/>
                <a:gd name="T13" fmla="*/ 349 h 2404"/>
                <a:gd name="T14" fmla="*/ 2898 w 3554"/>
                <a:gd name="T15" fmla="*/ 196 h 2404"/>
                <a:gd name="T16" fmla="*/ 2674 w 3554"/>
                <a:gd name="T17" fmla="*/ 0 h 2404"/>
                <a:gd name="T18" fmla="*/ 2558 w 3554"/>
                <a:gd name="T19" fmla="*/ 165 h 2404"/>
                <a:gd name="T20" fmla="*/ 2642 w 3554"/>
                <a:gd name="T21" fmla="*/ 303 h 2404"/>
                <a:gd name="T22" fmla="*/ 2489 w 3554"/>
                <a:gd name="T23" fmla="*/ 366 h 2404"/>
                <a:gd name="T24" fmla="*/ 2319 w 3554"/>
                <a:gd name="T25" fmla="*/ 604 h 2404"/>
                <a:gd name="T26" fmla="*/ 2144 w 3554"/>
                <a:gd name="T27" fmla="*/ 729 h 2404"/>
                <a:gd name="T28" fmla="*/ 1867 w 3554"/>
                <a:gd name="T29" fmla="*/ 720 h 2404"/>
                <a:gd name="T30" fmla="*/ 1510 w 3554"/>
                <a:gd name="T31" fmla="*/ 542 h 2404"/>
                <a:gd name="T32" fmla="*/ 1310 w 3554"/>
                <a:gd name="T33" fmla="*/ 407 h 2404"/>
                <a:gd name="T34" fmla="*/ 1165 w 3554"/>
                <a:gd name="T35" fmla="*/ 182 h 2404"/>
                <a:gd name="T36" fmla="*/ 851 w 3554"/>
                <a:gd name="T37" fmla="*/ 132 h 2404"/>
                <a:gd name="T38" fmla="*/ 561 w 3554"/>
                <a:gd name="T39" fmla="*/ 204 h 2404"/>
                <a:gd name="T40" fmla="*/ 414 w 3554"/>
                <a:gd name="T41" fmla="*/ 227 h 2404"/>
                <a:gd name="T42" fmla="*/ 156 w 3554"/>
                <a:gd name="T43" fmla="*/ 294 h 2404"/>
                <a:gd name="T44" fmla="*/ 34 w 3554"/>
                <a:gd name="T45" fmla="*/ 527 h 2404"/>
                <a:gd name="T46" fmla="*/ 186 w 3554"/>
                <a:gd name="T47" fmla="*/ 718 h 2404"/>
                <a:gd name="T48" fmla="*/ 151 w 3554"/>
                <a:gd name="T49" fmla="*/ 1016 h 2404"/>
                <a:gd name="T50" fmla="*/ 223 w 3554"/>
                <a:gd name="T51" fmla="*/ 1144 h 2404"/>
                <a:gd name="T52" fmla="*/ 151 w 3554"/>
                <a:gd name="T53" fmla="*/ 1340 h 2404"/>
                <a:gd name="T54" fmla="*/ 136 w 3554"/>
                <a:gd name="T55" fmla="*/ 1611 h 2404"/>
                <a:gd name="T56" fmla="*/ 0 w 3554"/>
                <a:gd name="T57" fmla="*/ 1797 h 2404"/>
                <a:gd name="T58" fmla="*/ 152 w 3554"/>
                <a:gd name="T59" fmla="*/ 2212 h 2404"/>
                <a:gd name="T60" fmla="*/ 499 w 3554"/>
                <a:gd name="T61" fmla="*/ 2237 h 2404"/>
                <a:gd name="T62" fmla="*/ 594 w 3554"/>
                <a:gd name="T63" fmla="*/ 2391 h 2404"/>
                <a:gd name="T64" fmla="*/ 929 w 3554"/>
                <a:gd name="T65" fmla="*/ 2336 h 2404"/>
                <a:gd name="T66" fmla="*/ 1126 w 3554"/>
                <a:gd name="T67" fmla="*/ 2269 h 2404"/>
                <a:gd name="T68" fmla="*/ 1423 w 3554"/>
                <a:gd name="T69" fmla="*/ 2297 h 2404"/>
                <a:gd name="T70" fmla="*/ 1676 w 3554"/>
                <a:gd name="T71" fmla="*/ 2355 h 2404"/>
                <a:gd name="T72" fmla="*/ 2002 w 3554"/>
                <a:gd name="T73" fmla="*/ 2322 h 2404"/>
                <a:gd name="T74" fmla="*/ 1758 w 3554"/>
                <a:gd name="T75" fmla="*/ 2196 h 2404"/>
                <a:gd name="T76" fmla="*/ 1712 w 3554"/>
                <a:gd name="T77" fmla="*/ 2035 h 2404"/>
                <a:gd name="T78" fmla="*/ 2239 w 3554"/>
                <a:gd name="T79" fmla="*/ 2066 h 2404"/>
                <a:gd name="T80" fmla="*/ 2215 w 3554"/>
                <a:gd name="T81" fmla="*/ 1848 h 2404"/>
                <a:gd name="T82" fmla="*/ 2405 w 3554"/>
                <a:gd name="T83" fmla="*/ 1769 h 2404"/>
                <a:gd name="T84" fmla="*/ 2686 w 3554"/>
                <a:gd name="T85" fmla="*/ 1730 h 2404"/>
                <a:gd name="T86" fmla="*/ 2682 w 3554"/>
                <a:gd name="T87" fmla="*/ 1601 h 2404"/>
                <a:gd name="T88" fmla="*/ 2863 w 3554"/>
                <a:gd name="T89" fmla="*/ 1596 h 2404"/>
                <a:gd name="T90" fmla="*/ 2920 w 3554"/>
                <a:gd name="T91" fmla="*/ 1482 h 2404"/>
                <a:gd name="T92" fmla="*/ 3082 w 3554"/>
                <a:gd name="T93" fmla="*/ 1400 h 2404"/>
                <a:gd name="T94" fmla="*/ 3249 w 3554"/>
                <a:gd name="T95" fmla="*/ 1428 h 2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54" h="2404">
                  <a:moveTo>
                    <a:pt x="3197" y="1357"/>
                  </a:moveTo>
                  <a:cubicBezTo>
                    <a:pt x="3223" y="1343"/>
                    <a:pt x="3236" y="1337"/>
                    <a:pt x="3262" y="1323"/>
                  </a:cubicBezTo>
                  <a:cubicBezTo>
                    <a:pt x="3305" y="1355"/>
                    <a:pt x="3327" y="1371"/>
                    <a:pt x="3370" y="1403"/>
                  </a:cubicBezTo>
                  <a:cubicBezTo>
                    <a:pt x="3362" y="1374"/>
                    <a:pt x="3358" y="1360"/>
                    <a:pt x="3349" y="1332"/>
                  </a:cubicBezTo>
                  <a:cubicBezTo>
                    <a:pt x="3372" y="1323"/>
                    <a:pt x="3384" y="1319"/>
                    <a:pt x="3407" y="1310"/>
                  </a:cubicBezTo>
                  <a:cubicBezTo>
                    <a:pt x="3422" y="1282"/>
                    <a:pt x="3429" y="1268"/>
                    <a:pt x="3443" y="1241"/>
                  </a:cubicBezTo>
                  <a:cubicBezTo>
                    <a:pt x="3418" y="1198"/>
                    <a:pt x="3406" y="1177"/>
                    <a:pt x="3381" y="1134"/>
                  </a:cubicBezTo>
                  <a:cubicBezTo>
                    <a:pt x="3383" y="1106"/>
                    <a:pt x="3384" y="1092"/>
                    <a:pt x="3386" y="1064"/>
                  </a:cubicBezTo>
                  <a:cubicBezTo>
                    <a:pt x="3368" y="1033"/>
                    <a:pt x="3359" y="1017"/>
                    <a:pt x="3341" y="987"/>
                  </a:cubicBezTo>
                  <a:cubicBezTo>
                    <a:pt x="3312" y="923"/>
                    <a:pt x="3298" y="891"/>
                    <a:pt x="3270" y="827"/>
                  </a:cubicBezTo>
                  <a:cubicBezTo>
                    <a:pt x="3242" y="789"/>
                    <a:pt x="3228" y="770"/>
                    <a:pt x="3201" y="731"/>
                  </a:cubicBezTo>
                  <a:cubicBezTo>
                    <a:pt x="3250" y="749"/>
                    <a:pt x="3274" y="758"/>
                    <a:pt x="3323" y="776"/>
                  </a:cubicBezTo>
                  <a:cubicBezTo>
                    <a:pt x="3383" y="789"/>
                    <a:pt x="3413" y="796"/>
                    <a:pt x="3472" y="809"/>
                  </a:cubicBezTo>
                  <a:cubicBezTo>
                    <a:pt x="3505" y="812"/>
                    <a:pt x="3521" y="814"/>
                    <a:pt x="3554" y="817"/>
                  </a:cubicBezTo>
                  <a:cubicBezTo>
                    <a:pt x="3553" y="756"/>
                    <a:pt x="3552" y="725"/>
                    <a:pt x="3551" y="665"/>
                  </a:cubicBezTo>
                  <a:cubicBezTo>
                    <a:pt x="3533" y="596"/>
                    <a:pt x="3524" y="562"/>
                    <a:pt x="3506" y="494"/>
                  </a:cubicBezTo>
                  <a:cubicBezTo>
                    <a:pt x="3480" y="475"/>
                    <a:pt x="3466" y="465"/>
                    <a:pt x="3440" y="446"/>
                  </a:cubicBezTo>
                  <a:cubicBezTo>
                    <a:pt x="3430" y="406"/>
                    <a:pt x="3425" y="386"/>
                    <a:pt x="3415" y="346"/>
                  </a:cubicBezTo>
                  <a:cubicBezTo>
                    <a:pt x="3388" y="343"/>
                    <a:pt x="3374" y="341"/>
                    <a:pt x="3346" y="338"/>
                  </a:cubicBezTo>
                  <a:cubicBezTo>
                    <a:pt x="3346" y="338"/>
                    <a:pt x="3274" y="389"/>
                    <a:pt x="3242" y="394"/>
                  </a:cubicBezTo>
                  <a:cubicBezTo>
                    <a:pt x="3210" y="399"/>
                    <a:pt x="3113" y="349"/>
                    <a:pt x="3113" y="349"/>
                  </a:cubicBezTo>
                  <a:cubicBezTo>
                    <a:pt x="3073" y="348"/>
                    <a:pt x="3053" y="347"/>
                    <a:pt x="3014" y="346"/>
                  </a:cubicBezTo>
                  <a:cubicBezTo>
                    <a:pt x="2993" y="308"/>
                    <a:pt x="2983" y="289"/>
                    <a:pt x="2963" y="251"/>
                  </a:cubicBezTo>
                  <a:cubicBezTo>
                    <a:pt x="2937" y="229"/>
                    <a:pt x="2924" y="218"/>
                    <a:pt x="2898" y="196"/>
                  </a:cubicBezTo>
                  <a:cubicBezTo>
                    <a:pt x="2888" y="165"/>
                    <a:pt x="2883" y="150"/>
                    <a:pt x="2872" y="119"/>
                  </a:cubicBezTo>
                  <a:cubicBezTo>
                    <a:pt x="2847" y="78"/>
                    <a:pt x="2835" y="58"/>
                    <a:pt x="2810" y="17"/>
                  </a:cubicBezTo>
                  <a:cubicBezTo>
                    <a:pt x="2756" y="11"/>
                    <a:pt x="2728" y="7"/>
                    <a:pt x="2674" y="0"/>
                  </a:cubicBezTo>
                  <a:cubicBezTo>
                    <a:pt x="2644" y="9"/>
                    <a:pt x="2628" y="13"/>
                    <a:pt x="2598" y="21"/>
                  </a:cubicBezTo>
                  <a:cubicBezTo>
                    <a:pt x="2593" y="67"/>
                    <a:pt x="2590" y="90"/>
                    <a:pt x="2584" y="137"/>
                  </a:cubicBezTo>
                  <a:cubicBezTo>
                    <a:pt x="2574" y="148"/>
                    <a:pt x="2568" y="154"/>
                    <a:pt x="2558" y="165"/>
                  </a:cubicBezTo>
                  <a:cubicBezTo>
                    <a:pt x="2569" y="177"/>
                    <a:pt x="2575" y="183"/>
                    <a:pt x="2587" y="195"/>
                  </a:cubicBezTo>
                  <a:cubicBezTo>
                    <a:pt x="2584" y="233"/>
                    <a:pt x="2583" y="251"/>
                    <a:pt x="2581" y="289"/>
                  </a:cubicBezTo>
                  <a:cubicBezTo>
                    <a:pt x="2605" y="294"/>
                    <a:pt x="2618" y="297"/>
                    <a:pt x="2642" y="303"/>
                  </a:cubicBezTo>
                  <a:cubicBezTo>
                    <a:pt x="2672" y="297"/>
                    <a:pt x="2687" y="294"/>
                    <a:pt x="2718" y="288"/>
                  </a:cubicBezTo>
                  <a:cubicBezTo>
                    <a:pt x="2708" y="325"/>
                    <a:pt x="2703" y="344"/>
                    <a:pt x="2693" y="381"/>
                  </a:cubicBezTo>
                  <a:cubicBezTo>
                    <a:pt x="2611" y="375"/>
                    <a:pt x="2570" y="372"/>
                    <a:pt x="2489" y="366"/>
                  </a:cubicBezTo>
                  <a:cubicBezTo>
                    <a:pt x="2468" y="414"/>
                    <a:pt x="2458" y="438"/>
                    <a:pt x="2438" y="487"/>
                  </a:cubicBezTo>
                  <a:cubicBezTo>
                    <a:pt x="2435" y="531"/>
                    <a:pt x="2433" y="553"/>
                    <a:pt x="2431" y="597"/>
                  </a:cubicBezTo>
                  <a:cubicBezTo>
                    <a:pt x="2386" y="600"/>
                    <a:pt x="2363" y="601"/>
                    <a:pt x="2319" y="604"/>
                  </a:cubicBezTo>
                  <a:cubicBezTo>
                    <a:pt x="2315" y="624"/>
                    <a:pt x="2313" y="635"/>
                    <a:pt x="2309" y="656"/>
                  </a:cubicBezTo>
                  <a:cubicBezTo>
                    <a:pt x="2254" y="665"/>
                    <a:pt x="2227" y="669"/>
                    <a:pt x="2172" y="678"/>
                  </a:cubicBezTo>
                  <a:cubicBezTo>
                    <a:pt x="2160" y="698"/>
                    <a:pt x="2155" y="708"/>
                    <a:pt x="2144" y="729"/>
                  </a:cubicBezTo>
                  <a:cubicBezTo>
                    <a:pt x="2146" y="694"/>
                    <a:pt x="2147" y="677"/>
                    <a:pt x="2149" y="642"/>
                  </a:cubicBezTo>
                  <a:cubicBezTo>
                    <a:pt x="2105" y="644"/>
                    <a:pt x="2082" y="645"/>
                    <a:pt x="2038" y="648"/>
                  </a:cubicBezTo>
                  <a:cubicBezTo>
                    <a:pt x="1969" y="677"/>
                    <a:pt x="1935" y="691"/>
                    <a:pt x="1867" y="720"/>
                  </a:cubicBezTo>
                  <a:cubicBezTo>
                    <a:pt x="1775" y="701"/>
                    <a:pt x="1729" y="691"/>
                    <a:pt x="1637" y="671"/>
                  </a:cubicBezTo>
                  <a:cubicBezTo>
                    <a:pt x="1644" y="639"/>
                    <a:pt x="1647" y="623"/>
                    <a:pt x="1654" y="591"/>
                  </a:cubicBezTo>
                  <a:cubicBezTo>
                    <a:pt x="1596" y="571"/>
                    <a:pt x="1568" y="561"/>
                    <a:pt x="1510" y="542"/>
                  </a:cubicBezTo>
                  <a:cubicBezTo>
                    <a:pt x="1508" y="493"/>
                    <a:pt x="1507" y="468"/>
                    <a:pt x="1505" y="419"/>
                  </a:cubicBezTo>
                  <a:cubicBezTo>
                    <a:pt x="1457" y="411"/>
                    <a:pt x="1433" y="408"/>
                    <a:pt x="1384" y="400"/>
                  </a:cubicBezTo>
                  <a:cubicBezTo>
                    <a:pt x="1355" y="403"/>
                    <a:pt x="1340" y="404"/>
                    <a:pt x="1310" y="407"/>
                  </a:cubicBezTo>
                  <a:cubicBezTo>
                    <a:pt x="1306" y="355"/>
                    <a:pt x="1304" y="330"/>
                    <a:pt x="1300" y="278"/>
                  </a:cubicBezTo>
                  <a:cubicBezTo>
                    <a:pt x="1278" y="226"/>
                    <a:pt x="1268" y="200"/>
                    <a:pt x="1247" y="147"/>
                  </a:cubicBezTo>
                  <a:cubicBezTo>
                    <a:pt x="1214" y="161"/>
                    <a:pt x="1198" y="168"/>
                    <a:pt x="1165" y="182"/>
                  </a:cubicBezTo>
                  <a:cubicBezTo>
                    <a:pt x="1090" y="166"/>
                    <a:pt x="1053" y="157"/>
                    <a:pt x="979" y="141"/>
                  </a:cubicBezTo>
                  <a:cubicBezTo>
                    <a:pt x="951" y="148"/>
                    <a:pt x="938" y="152"/>
                    <a:pt x="910" y="159"/>
                  </a:cubicBezTo>
                  <a:cubicBezTo>
                    <a:pt x="887" y="148"/>
                    <a:pt x="875" y="143"/>
                    <a:pt x="851" y="132"/>
                  </a:cubicBezTo>
                  <a:cubicBezTo>
                    <a:pt x="804" y="152"/>
                    <a:pt x="780" y="162"/>
                    <a:pt x="733" y="182"/>
                  </a:cubicBezTo>
                  <a:cubicBezTo>
                    <a:pt x="681" y="182"/>
                    <a:pt x="656" y="183"/>
                    <a:pt x="605" y="184"/>
                  </a:cubicBezTo>
                  <a:cubicBezTo>
                    <a:pt x="587" y="192"/>
                    <a:pt x="579" y="196"/>
                    <a:pt x="561" y="204"/>
                  </a:cubicBezTo>
                  <a:cubicBezTo>
                    <a:pt x="571" y="237"/>
                    <a:pt x="577" y="254"/>
                    <a:pt x="587" y="287"/>
                  </a:cubicBezTo>
                  <a:cubicBezTo>
                    <a:pt x="554" y="305"/>
                    <a:pt x="538" y="314"/>
                    <a:pt x="505" y="333"/>
                  </a:cubicBezTo>
                  <a:cubicBezTo>
                    <a:pt x="469" y="291"/>
                    <a:pt x="451" y="270"/>
                    <a:pt x="414" y="227"/>
                  </a:cubicBezTo>
                  <a:cubicBezTo>
                    <a:pt x="380" y="225"/>
                    <a:pt x="364" y="224"/>
                    <a:pt x="330" y="221"/>
                  </a:cubicBezTo>
                  <a:cubicBezTo>
                    <a:pt x="305" y="231"/>
                    <a:pt x="293" y="235"/>
                    <a:pt x="268" y="245"/>
                  </a:cubicBezTo>
                  <a:cubicBezTo>
                    <a:pt x="223" y="265"/>
                    <a:pt x="201" y="275"/>
                    <a:pt x="156" y="294"/>
                  </a:cubicBezTo>
                  <a:cubicBezTo>
                    <a:pt x="120" y="298"/>
                    <a:pt x="102" y="300"/>
                    <a:pt x="65" y="304"/>
                  </a:cubicBezTo>
                  <a:cubicBezTo>
                    <a:pt x="39" y="378"/>
                    <a:pt x="26" y="415"/>
                    <a:pt x="0" y="489"/>
                  </a:cubicBezTo>
                  <a:cubicBezTo>
                    <a:pt x="14" y="504"/>
                    <a:pt x="21" y="512"/>
                    <a:pt x="34" y="527"/>
                  </a:cubicBezTo>
                  <a:cubicBezTo>
                    <a:pt x="72" y="537"/>
                    <a:pt x="91" y="542"/>
                    <a:pt x="129" y="552"/>
                  </a:cubicBezTo>
                  <a:cubicBezTo>
                    <a:pt x="131" y="573"/>
                    <a:pt x="131" y="583"/>
                    <a:pt x="133" y="604"/>
                  </a:cubicBezTo>
                  <a:cubicBezTo>
                    <a:pt x="154" y="650"/>
                    <a:pt x="165" y="673"/>
                    <a:pt x="186" y="718"/>
                  </a:cubicBezTo>
                  <a:cubicBezTo>
                    <a:pt x="194" y="763"/>
                    <a:pt x="197" y="785"/>
                    <a:pt x="204" y="830"/>
                  </a:cubicBezTo>
                  <a:cubicBezTo>
                    <a:pt x="183" y="856"/>
                    <a:pt x="173" y="869"/>
                    <a:pt x="152" y="895"/>
                  </a:cubicBezTo>
                  <a:cubicBezTo>
                    <a:pt x="152" y="943"/>
                    <a:pt x="152" y="968"/>
                    <a:pt x="151" y="1016"/>
                  </a:cubicBezTo>
                  <a:cubicBezTo>
                    <a:pt x="185" y="1019"/>
                    <a:pt x="202" y="1020"/>
                    <a:pt x="235" y="1023"/>
                  </a:cubicBezTo>
                  <a:cubicBezTo>
                    <a:pt x="243" y="1056"/>
                    <a:pt x="247" y="1073"/>
                    <a:pt x="255" y="1106"/>
                  </a:cubicBezTo>
                  <a:cubicBezTo>
                    <a:pt x="242" y="1121"/>
                    <a:pt x="235" y="1129"/>
                    <a:pt x="223" y="1144"/>
                  </a:cubicBezTo>
                  <a:cubicBezTo>
                    <a:pt x="186" y="1154"/>
                    <a:pt x="167" y="1160"/>
                    <a:pt x="131" y="1171"/>
                  </a:cubicBezTo>
                  <a:cubicBezTo>
                    <a:pt x="138" y="1201"/>
                    <a:pt x="142" y="1217"/>
                    <a:pt x="150" y="1248"/>
                  </a:cubicBezTo>
                  <a:cubicBezTo>
                    <a:pt x="151" y="1285"/>
                    <a:pt x="151" y="1303"/>
                    <a:pt x="151" y="1340"/>
                  </a:cubicBezTo>
                  <a:cubicBezTo>
                    <a:pt x="166" y="1374"/>
                    <a:pt x="174" y="1391"/>
                    <a:pt x="189" y="1425"/>
                  </a:cubicBezTo>
                  <a:cubicBezTo>
                    <a:pt x="207" y="1438"/>
                    <a:pt x="216" y="1444"/>
                    <a:pt x="235" y="1458"/>
                  </a:cubicBezTo>
                  <a:cubicBezTo>
                    <a:pt x="195" y="1519"/>
                    <a:pt x="176" y="1550"/>
                    <a:pt x="136" y="1611"/>
                  </a:cubicBezTo>
                  <a:cubicBezTo>
                    <a:pt x="104" y="1625"/>
                    <a:pt x="88" y="1632"/>
                    <a:pt x="56" y="1645"/>
                  </a:cubicBezTo>
                  <a:cubicBezTo>
                    <a:pt x="55" y="1710"/>
                    <a:pt x="54" y="1742"/>
                    <a:pt x="53" y="1807"/>
                  </a:cubicBezTo>
                  <a:cubicBezTo>
                    <a:pt x="32" y="1803"/>
                    <a:pt x="21" y="1801"/>
                    <a:pt x="0" y="1797"/>
                  </a:cubicBezTo>
                  <a:cubicBezTo>
                    <a:pt x="23" y="1862"/>
                    <a:pt x="34" y="1894"/>
                    <a:pt x="57" y="1959"/>
                  </a:cubicBezTo>
                  <a:cubicBezTo>
                    <a:pt x="60" y="1994"/>
                    <a:pt x="62" y="2012"/>
                    <a:pt x="65" y="2047"/>
                  </a:cubicBezTo>
                  <a:cubicBezTo>
                    <a:pt x="99" y="2113"/>
                    <a:pt x="117" y="2146"/>
                    <a:pt x="152" y="2212"/>
                  </a:cubicBezTo>
                  <a:cubicBezTo>
                    <a:pt x="239" y="2208"/>
                    <a:pt x="282" y="2206"/>
                    <a:pt x="369" y="2202"/>
                  </a:cubicBezTo>
                  <a:cubicBezTo>
                    <a:pt x="416" y="2169"/>
                    <a:pt x="440" y="2152"/>
                    <a:pt x="488" y="2119"/>
                  </a:cubicBezTo>
                  <a:cubicBezTo>
                    <a:pt x="492" y="2166"/>
                    <a:pt x="495" y="2189"/>
                    <a:pt x="499" y="2237"/>
                  </a:cubicBezTo>
                  <a:cubicBezTo>
                    <a:pt x="527" y="2267"/>
                    <a:pt x="540" y="2282"/>
                    <a:pt x="568" y="2313"/>
                  </a:cubicBezTo>
                  <a:cubicBezTo>
                    <a:pt x="556" y="2349"/>
                    <a:pt x="550" y="2367"/>
                    <a:pt x="539" y="2404"/>
                  </a:cubicBezTo>
                  <a:cubicBezTo>
                    <a:pt x="561" y="2399"/>
                    <a:pt x="572" y="2396"/>
                    <a:pt x="594" y="2391"/>
                  </a:cubicBezTo>
                  <a:cubicBezTo>
                    <a:pt x="618" y="2379"/>
                    <a:pt x="631" y="2373"/>
                    <a:pt x="656" y="2361"/>
                  </a:cubicBezTo>
                  <a:cubicBezTo>
                    <a:pt x="684" y="2373"/>
                    <a:pt x="698" y="2378"/>
                    <a:pt x="726" y="2390"/>
                  </a:cubicBezTo>
                  <a:cubicBezTo>
                    <a:pt x="807" y="2369"/>
                    <a:pt x="848" y="2358"/>
                    <a:pt x="929" y="2336"/>
                  </a:cubicBezTo>
                  <a:cubicBezTo>
                    <a:pt x="984" y="2340"/>
                    <a:pt x="1012" y="2343"/>
                    <a:pt x="1068" y="2347"/>
                  </a:cubicBezTo>
                  <a:cubicBezTo>
                    <a:pt x="1102" y="2340"/>
                    <a:pt x="1119" y="2337"/>
                    <a:pt x="1153" y="2330"/>
                  </a:cubicBezTo>
                  <a:cubicBezTo>
                    <a:pt x="1143" y="2306"/>
                    <a:pt x="1137" y="2294"/>
                    <a:pt x="1126" y="2269"/>
                  </a:cubicBezTo>
                  <a:cubicBezTo>
                    <a:pt x="1137" y="2256"/>
                    <a:pt x="1142" y="2249"/>
                    <a:pt x="1153" y="2236"/>
                  </a:cubicBezTo>
                  <a:cubicBezTo>
                    <a:pt x="1198" y="2253"/>
                    <a:pt x="1220" y="2262"/>
                    <a:pt x="1266" y="2280"/>
                  </a:cubicBezTo>
                  <a:cubicBezTo>
                    <a:pt x="1328" y="2286"/>
                    <a:pt x="1360" y="2290"/>
                    <a:pt x="1423" y="2297"/>
                  </a:cubicBezTo>
                  <a:cubicBezTo>
                    <a:pt x="1461" y="2311"/>
                    <a:pt x="1480" y="2318"/>
                    <a:pt x="1518" y="2333"/>
                  </a:cubicBezTo>
                  <a:cubicBezTo>
                    <a:pt x="1552" y="2328"/>
                    <a:pt x="1570" y="2326"/>
                    <a:pt x="1604" y="2321"/>
                  </a:cubicBezTo>
                  <a:cubicBezTo>
                    <a:pt x="1633" y="2334"/>
                    <a:pt x="1647" y="2341"/>
                    <a:pt x="1676" y="2355"/>
                  </a:cubicBezTo>
                  <a:cubicBezTo>
                    <a:pt x="1731" y="2363"/>
                    <a:pt x="1759" y="2367"/>
                    <a:pt x="1815" y="2376"/>
                  </a:cubicBezTo>
                  <a:cubicBezTo>
                    <a:pt x="1866" y="2381"/>
                    <a:pt x="1892" y="2384"/>
                    <a:pt x="1943" y="2389"/>
                  </a:cubicBezTo>
                  <a:cubicBezTo>
                    <a:pt x="1967" y="2362"/>
                    <a:pt x="1978" y="2349"/>
                    <a:pt x="2002" y="2322"/>
                  </a:cubicBezTo>
                  <a:cubicBezTo>
                    <a:pt x="1985" y="2312"/>
                    <a:pt x="1977" y="2307"/>
                    <a:pt x="1961" y="2296"/>
                  </a:cubicBezTo>
                  <a:cubicBezTo>
                    <a:pt x="1916" y="2268"/>
                    <a:pt x="1893" y="2254"/>
                    <a:pt x="1848" y="2225"/>
                  </a:cubicBezTo>
                  <a:cubicBezTo>
                    <a:pt x="1812" y="2213"/>
                    <a:pt x="1794" y="2207"/>
                    <a:pt x="1758" y="2196"/>
                  </a:cubicBezTo>
                  <a:cubicBezTo>
                    <a:pt x="1767" y="2171"/>
                    <a:pt x="1771" y="2158"/>
                    <a:pt x="1780" y="2133"/>
                  </a:cubicBezTo>
                  <a:cubicBezTo>
                    <a:pt x="1743" y="2105"/>
                    <a:pt x="1724" y="2090"/>
                    <a:pt x="1686" y="2062"/>
                  </a:cubicBezTo>
                  <a:cubicBezTo>
                    <a:pt x="1697" y="2051"/>
                    <a:pt x="1702" y="2046"/>
                    <a:pt x="1712" y="2035"/>
                  </a:cubicBezTo>
                  <a:cubicBezTo>
                    <a:pt x="1830" y="2046"/>
                    <a:pt x="1948" y="2057"/>
                    <a:pt x="2066" y="2068"/>
                  </a:cubicBezTo>
                  <a:cubicBezTo>
                    <a:pt x="2133" y="2107"/>
                    <a:pt x="2166" y="2126"/>
                    <a:pt x="2233" y="2165"/>
                  </a:cubicBezTo>
                  <a:cubicBezTo>
                    <a:pt x="2235" y="2125"/>
                    <a:pt x="2236" y="2105"/>
                    <a:pt x="2239" y="2066"/>
                  </a:cubicBezTo>
                  <a:cubicBezTo>
                    <a:pt x="2208" y="2043"/>
                    <a:pt x="2193" y="2031"/>
                    <a:pt x="2162" y="2009"/>
                  </a:cubicBezTo>
                  <a:cubicBezTo>
                    <a:pt x="2184" y="1977"/>
                    <a:pt x="2194" y="1961"/>
                    <a:pt x="2216" y="1930"/>
                  </a:cubicBezTo>
                  <a:cubicBezTo>
                    <a:pt x="2216" y="1897"/>
                    <a:pt x="2215" y="1880"/>
                    <a:pt x="2215" y="1848"/>
                  </a:cubicBezTo>
                  <a:cubicBezTo>
                    <a:pt x="2246" y="1861"/>
                    <a:pt x="2262" y="1868"/>
                    <a:pt x="2293" y="1881"/>
                  </a:cubicBezTo>
                  <a:cubicBezTo>
                    <a:pt x="2300" y="1851"/>
                    <a:pt x="2303" y="1836"/>
                    <a:pt x="2310" y="1806"/>
                  </a:cubicBezTo>
                  <a:cubicBezTo>
                    <a:pt x="2348" y="1791"/>
                    <a:pt x="2367" y="1784"/>
                    <a:pt x="2405" y="1769"/>
                  </a:cubicBezTo>
                  <a:cubicBezTo>
                    <a:pt x="2482" y="1769"/>
                    <a:pt x="2520" y="1768"/>
                    <a:pt x="2597" y="1767"/>
                  </a:cubicBezTo>
                  <a:cubicBezTo>
                    <a:pt x="2610" y="1753"/>
                    <a:pt x="2617" y="1747"/>
                    <a:pt x="2630" y="1733"/>
                  </a:cubicBezTo>
                  <a:cubicBezTo>
                    <a:pt x="2653" y="1732"/>
                    <a:pt x="2664" y="1731"/>
                    <a:pt x="2686" y="1730"/>
                  </a:cubicBezTo>
                  <a:cubicBezTo>
                    <a:pt x="2688" y="1706"/>
                    <a:pt x="2689" y="1695"/>
                    <a:pt x="2690" y="1671"/>
                  </a:cubicBezTo>
                  <a:cubicBezTo>
                    <a:pt x="2656" y="1656"/>
                    <a:pt x="2639" y="1648"/>
                    <a:pt x="2606" y="1632"/>
                  </a:cubicBezTo>
                  <a:cubicBezTo>
                    <a:pt x="2636" y="1620"/>
                    <a:pt x="2651" y="1614"/>
                    <a:pt x="2682" y="1601"/>
                  </a:cubicBezTo>
                  <a:cubicBezTo>
                    <a:pt x="2721" y="1612"/>
                    <a:pt x="2741" y="1617"/>
                    <a:pt x="2780" y="1628"/>
                  </a:cubicBezTo>
                  <a:cubicBezTo>
                    <a:pt x="2828" y="1658"/>
                    <a:pt x="2852" y="1673"/>
                    <a:pt x="2900" y="1703"/>
                  </a:cubicBezTo>
                  <a:cubicBezTo>
                    <a:pt x="2885" y="1660"/>
                    <a:pt x="2878" y="1639"/>
                    <a:pt x="2863" y="1596"/>
                  </a:cubicBezTo>
                  <a:cubicBezTo>
                    <a:pt x="2895" y="1607"/>
                    <a:pt x="2910" y="1612"/>
                    <a:pt x="2942" y="1623"/>
                  </a:cubicBezTo>
                  <a:cubicBezTo>
                    <a:pt x="2949" y="1597"/>
                    <a:pt x="2952" y="1585"/>
                    <a:pt x="2959" y="1559"/>
                  </a:cubicBezTo>
                  <a:cubicBezTo>
                    <a:pt x="2943" y="1528"/>
                    <a:pt x="2936" y="1513"/>
                    <a:pt x="2920" y="1482"/>
                  </a:cubicBezTo>
                  <a:cubicBezTo>
                    <a:pt x="2950" y="1483"/>
                    <a:pt x="2965" y="1483"/>
                    <a:pt x="2995" y="1484"/>
                  </a:cubicBezTo>
                  <a:cubicBezTo>
                    <a:pt x="3008" y="1466"/>
                    <a:pt x="3015" y="1457"/>
                    <a:pt x="3029" y="1439"/>
                  </a:cubicBezTo>
                  <a:cubicBezTo>
                    <a:pt x="3050" y="1423"/>
                    <a:pt x="3061" y="1415"/>
                    <a:pt x="3082" y="1400"/>
                  </a:cubicBezTo>
                  <a:cubicBezTo>
                    <a:pt x="3104" y="1433"/>
                    <a:pt x="3116" y="1450"/>
                    <a:pt x="3139" y="1483"/>
                  </a:cubicBezTo>
                  <a:cubicBezTo>
                    <a:pt x="3152" y="1470"/>
                    <a:pt x="3159" y="1463"/>
                    <a:pt x="3172" y="1449"/>
                  </a:cubicBezTo>
                  <a:cubicBezTo>
                    <a:pt x="3203" y="1441"/>
                    <a:pt x="3218" y="1437"/>
                    <a:pt x="3249" y="1428"/>
                  </a:cubicBezTo>
                  <a:cubicBezTo>
                    <a:pt x="3228" y="1400"/>
                    <a:pt x="3218" y="1385"/>
                    <a:pt x="3197" y="1357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79" name="warszawski zachodni"/>
            <p:cNvSpPr>
              <a:spLocks/>
            </p:cNvSpPr>
            <p:nvPr/>
          </p:nvSpPr>
          <p:spPr bwMode="auto">
            <a:xfrm>
              <a:off x="1962998" y="3119125"/>
              <a:ext cx="1036767" cy="575737"/>
            </a:xfrm>
            <a:custGeom>
              <a:avLst/>
              <a:gdLst>
                <a:gd name="T0" fmla="*/ 2875 w 3231"/>
                <a:gd name="T1" fmla="*/ 1095 h 1794"/>
                <a:gd name="T2" fmla="*/ 2964 w 3231"/>
                <a:gd name="T3" fmla="*/ 982 h 1794"/>
                <a:gd name="T4" fmla="*/ 2948 w 3231"/>
                <a:gd name="T5" fmla="*/ 818 h 1794"/>
                <a:gd name="T6" fmla="*/ 2965 w 3231"/>
                <a:gd name="T7" fmla="*/ 583 h 1794"/>
                <a:gd name="T8" fmla="*/ 3046 w 3231"/>
                <a:gd name="T9" fmla="*/ 504 h 1794"/>
                <a:gd name="T10" fmla="*/ 3231 w 3231"/>
                <a:gd name="T11" fmla="*/ 395 h 1794"/>
                <a:gd name="T12" fmla="*/ 3168 w 3231"/>
                <a:gd name="T13" fmla="*/ 227 h 1794"/>
                <a:gd name="T14" fmla="*/ 3039 w 3231"/>
                <a:gd name="T15" fmla="*/ 48 h 1794"/>
                <a:gd name="T16" fmla="*/ 2753 w 3231"/>
                <a:gd name="T17" fmla="*/ 43 h 1794"/>
                <a:gd name="T18" fmla="*/ 2635 w 3231"/>
                <a:gd name="T19" fmla="*/ 135 h 1794"/>
                <a:gd name="T20" fmla="*/ 2657 w 3231"/>
                <a:gd name="T21" fmla="*/ 287 h 1794"/>
                <a:gd name="T22" fmla="*/ 2445 w 3231"/>
                <a:gd name="T23" fmla="*/ 237 h 1794"/>
                <a:gd name="T24" fmla="*/ 2386 w 3231"/>
                <a:gd name="T25" fmla="*/ 346 h 1794"/>
                <a:gd name="T26" fmla="*/ 2233 w 3231"/>
                <a:gd name="T27" fmla="*/ 446 h 1794"/>
                <a:gd name="T28" fmla="*/ 2199 w 3231"/>
                <a:gd name="T29" fmla="*/ 276 h 1794"/>
                <a:gd name="T30" fmla="*/ 2013 w 3231"/>
                <a:gd name="T31" fmla="*/ 308 h 1794"/>
                <a:gd name="T32" fmla="*/ 1921 w 3231"/>
                <a:gd name="T33" fmla="*/ 357 h 1794"/>
                <a:gd name="T34" fmla="*/ 1607 w 3231"/>
                <a:gd name="T35" fmla="*/ 468 h 1794"/>
                <a:gd name="T36" fmla="*/ 1279 w 3231"/>
                <a:gd name="T37" fmla="*/ 342 h 1794"/>
                <a:gd name="T38" fmla="*/ 1132 w 3231"/>
                <a:gd name="T39" fmla="*/ 453 h 1794"/>
                <a:gd name="T40" fmla="*/ 1055 w 3231"/>
                <a:gd name="T41" fmla="*/ 583 h 1794"/>
                <a:gd name="T42" fmla="*/ 966 w 3231"/>
                <a:gd name="T43" fmla="*/ 579 h 1794"/>
                <a:gd name="T44" fmla="*/ 803 w 3231"/>
                <a:gd name="T45" fmla="*/ 643 h 1794"/>
                <a:gd name="T46" fmla="*/ 656 w 3231"/>
                <a:gd name="T47" fmla="*/ 594 h 1794"/>
                <a:gd name="T48" fmla="*/ 709 w 3231"/>
                <a:gd name="T49" fmla="*/ 462 h 1794"/>
                <a:gd name="T50" fmla="*/ 584 w 3231"/>
                <a:gd name="T51" fmla="*/ 312 h 1794"/>
                <a:gd name="T52" fmla="*/ 327 w 3231"/>
                <a:gd name="T53" fmla="*/ 321 h 1794"/>
                <a:gd name="T54" fmla="*/ 507 w 3231"/>
                <a:gd name="T55" fmla="*/ 447 h 1794"/>
                <a:gd name="T56" fmla="*/ 380 w 3231"/>
                <a:gd name="T57" fmla="*/ 486 h 1794"/>
                <a:gd name="T58" fmla="*/ 164 w 3231"/>
                <a:gd name="T59" fmla="*/ 539 h 1794"/>
                <a:gd name="T60" fmla="*/ 49 w 3231"/>
                <a:gd name="T61" fmla="*/ 573 h 1794"/>
                <a:gd name="T62" fmla="*/ 118 w 3231"/>
                <a:gd name="T63" fmla="*/ 660 h 1794"/>
                <a:gd name="T64" fmla="*/ 164 w 3231"/>
                <a:gd name="T65" fmla="*/ 853 h 1794"/>
                <a:gd name="T66" fmla="*/ 67 w 3231"/>
                <a:gd name="T67" fmla="*/ 924 h 1794"/>
                <a:gd name="T68" fmla="*/ 267 w 3231"/>
                <a:gd name="T69" fmla="*/ 989 h 1794"/>
                <a:gd name="T70" fmla="*/ 339 w 3231"/>
                <a:gd name="T71" fmla="*/ 968 h 1794"/>
                <a:gd name="T72" fmla="*/ 424 w 3231"/>
                <a:gd name="T73" fmla="*/ 925 h 1794"/>
                <a:gd name="T74" fmla="*/ 479 w 3231"/>
                <a:gd name="T75" fmla="*/ 1040 h 1794"/>
                <a:gd name="T76" fmla="*/ 570 w 3231"/>
                <a:gd name="T77" fmla="*/ 1182 h 1794"/>
                <a:gd name="T78" fmla="*/ 654 w 3231"/>
                <a:gd name="T79" fmla="*/ 989 h 1794"/>
                <a:gd name="T80" fmla="*/ 883 w 3231"/>
                <a:gd name="T81" fmla="*/ 1042 h 1794"/>
                <a:gd name="T82" fmla="*/ 826 w 3231"/>
                <a:gd name="T83" fmla="*/ 1151 h 1794"/>
                <a:gd name="T84" fmla="*/ 907 w 3231"/>
                <a:gd name="T85" fmla="*/ 1217 h 1794"/>
                <a:gd name="T86" fmla="*/ 846 w 3231"/>
                <a:gd name="T87" fmla="*/ 1430 h 1794"/>
                <a:gd name="T88" fmla="*/ 915 w 3231"/>
                <a:gd name="T89" fmla="*/ 1484 h 1794"/>
                <a:gd name="T90" fmla="*/ 1048 w 3231"/>
                <a:gd name="T91" fmla="*/ 1406 h 1794"/>
                <a:gd name="T92" fmla="*/ 1117 w 3231"/>
                <a:gd name="T93" fmla="*/ 1460 h 1794"/>
                <a:gd name="T94" fmla="*/ 1181 w 3231"/>
                <a:gd name="T95" fmla="*/ 1682 h 1794"/>
                <a:gd name="T96" fmla="*/ 1245 w 3231"/>
                <a:gd name="T97" fmla="*/ 1712 h 1794"/>
                <a:gd name="T98" fmla="*/ 1508 w 3231"/>
                <a:gd name="T99" fmla="*/ 1794 h 1794"/>
                <a:gd name="T100" fmla="*/ 1698 w 3231"/>
                <a:gd name="T101" fmla="*/ 1610 h 1794"/>
                <a:gd name="T102" fmla="*/ 1800 w 3231"/>
                <a:gd name="T103" fmla="*/ 1575 h 1794"/>
                <a:gd name="T104" fmla="*/ 1901 w 3231"/>
                <a:gd name="T105" fmla="*/ 1563 h 1794"/>
                <a:gd name="T106" fmla="*/ 2041 w 3231"/>
                <a:gd name="T107" fmla="*/ 1613 h 1794"/>
                <a:gd name="T108" fmla="*/ 2191 w 3231"/>
                <a:gd name="T109" fmla="*/ 1565 h 1794"/>
                <a:gd name="T110" fmla="*/ 2294 w 3231"/>
                <a:gd name="T111" fmla="*/ 1506 h 1794"/>
                <a:gd name="T112" fmla="*/ 2404 w 3231"/>
                <a:gd name="T113" fmla="*/ 1553 h 1794"/>
                <a:gd name="T114" fmla="*/ 2598 w 3231"/>
                <a:gd name="T115" fmla="*/ 1585 h 1794"/>
                <a:gd name="T116" fmla="*/ 2808 w 3231"/>
                <a:gd name="T117" fmla="*/ 1543 h 1794"/>
                <a:gd name="T118" fmla="*/ 2936 w 3231"/>
                <a:gd name="T119" fmla="*/ 1452 h 1794"/>
                <a:gd name="T120" fmla="*/ 3016 w 3231"/>
                <a:gd name="T121" fmla="*/ 1261 h 1794"/>
                <a:gd name="T122" fmla="*/ 3010 w 3231"/>
                <a:gd name="T123" fmla="*/ 1133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31" h="1794">
                  <a:moveTo>
                    <a:pt x="3010" y="1133"/>
                  </a:moveTo>
                  <a:cubicBezTo>
                    <a:pt x="2956" y="1118"/>
                    <a:pt x="2929" y="1110"/>
                    <a:pt x="2875" y="1095"/>
                  </a:cubicBezTo>
                  <a:cubicBezTo>
                    <a:pt x="2888" y="1071"/>
                    <a:pt x="2894" y="1059"/>
                    <a:pt x="2908" y="1035"/>
                  </a:cubicBezTo>
                  <a:cubicBezTo>
                    <a:pt x="2930" y="1014"/>
                    <a:pt x="2941" y="1003"/>
                    <a:pt x="2964" y="982"/>
                  </a:cubicBezTo>
                  <a:cubicBezTo>
                    <a:pt x="2966" y="936"/>
                    <a:pt x="2967" y="913"/>
                    <a:pt x="2969" y="867"/>
                  </a:cubicBezTo>
                  <a:cubicBezTo>
                    <a:pt x="2960" y="848"/>
                    <a:pt x="2956" y="838"/>
                    <a:pt x="2948" y="818"/>
                  </a:cubicBezTo>
                  <a:cubicBezTo>
                    <a:pt x="2950" y="758"/>
                    <a:pt x="2952" y="728"/>
                    <a:pt x="2955" y="669"/>
                  </a:cubicBezTo>
                  <a:cubicBezTo>
                    <a:pt x="2959" y="634"/>
                    <a:pt x="2961" y="617"/>
                    <a:pt x="2965" y="583"/>
                  </a:cubicBezTo>
                  <a:cubicBezTo>
                    <a:pt x="2984" y="580"/>
                    <a:pt x="2994" y="579"/>
                    <a:pt x="3013" y="576"/>
                  </a:cubicBezTo>
                  <a:cubicBezTo>
                    <a:pt x="3026" y="547"/>
                    <a:pt x="3033" y="533"/>
                    <a:pt x="3046" y="504"/>
                  </a:cubicBezTo>
                  <a:cubicBezTo>
                    <a:pt x="3106" y="508"/>
                    <a:pt x="3135" y="509"/>
                    <a:pt x="3195" y="513"/>
                  </a:cubicBezTo>
                  <a:cubicBezTo>
                    <a:pt x="3209" y="466"/>
                    <a:pt x="3217" y="442"/>
                    <a:pt x="3231" y="395"/>
                  </a:cubicBezTo>
                  <a:cubicBezTo>
                    <a:pt x="3218" y="368"/>
                    <a:pt x="3211" y="355"/>
                    <a:pt x="3198" y="328"/>
                  </a:cubicBezTo>
                  <a:cubicBezTo>
                    <a:pt x="3186" y="288"/>
                    <a:pt x="3180" y="268"/>
                    <a:pt x="3168" y="227"/>
                  </a:cubicBezTo>
                  <a:cubicBezTo>
                    <a:pt x="3153" y="180"/>
                    <a:pt x="3146" y="156"/>
                    <a:pt x="3132" y="108"/>
                  </a:cubicBezTo>
                  <a:cubicBezTo>
                    <a:pt x="3095" y="84"/>
                    <a:pt x="3076" y="72"/>
                    <a:pt x="3039" y="48"/>
                  </a:cubicBezTo>
                  <a:cubicBezTo>
                    <a:pt x="2980" y="42"/>
                    <a:pt x="2950" y="39"/>
                    <a:pt x="2891" y="34"/>
                  </a:cubicBezTo>
                  <a:cubicBezTo>
                    <a:pt x="2836" y="37"/>
                    <a:pt x="2808" y="39"/>
                    <a:pt x="2753" y="43"/>
                  </a:cubicBezTo>
                  <a:cubicBezTo>
                    <a:pt x="2715" y="26"/>
                    <a:pt x="2697" y="17"/>
                    <a:pt x="2660" y="0"/>
                  </a:cubicBezTo>
                  <a:cubicBezTo>
                    <a:pt x="2650" y="54"/>
                    <a:pt x="2645" y="81"/>
                    <a:pt x="2635" y="135"/>
                  </a:cubicBezTo>
                  <a:cubicBezTo>
                    <a:pt x="2665" y="152"/>
                    <a:pt x="2680" y="160"/>
                    <a:pt x="2710" y="177"/>
                  </a:cubicBezTo>
                  <a:cubicBezTo>
                    <a:pt x="2689" y="221"/>
                    <a:pt x="2678" y="243"/>
                    <a:pt x="2657" y="287"/>
                  </a:cubicBezTo>
                  <a:cubicBezTo>
                    <a:pt x="2614" y="287"/>
                    <a:pt x="2593" y="288"/>
                    <a:pt x="2550" y="288"/>
                  </a:cubicBezTo>
                  <a:cubicBezTo>
                    <a:pt x="2508" y="268"/>
                    <a:pt x="2487" y="257"/>
                    <a:pt x="2445" y="237"/>
                  </a:cubicBezTo>
                  <a:cubicBezTo>
                    <a:pt x="2446" y="265"/>
                    <a:pt x="2447" y="279"/>
                    <a:pt x="2448" y="306"/>
                  </a:cubicBezTo>
                  <a:cubicBezTo>
                    <a:pt x="2423" y="322"/>
                    <a:pt x="2411" y="330"/>
                    <a:pt x="2386" y="346"/>
                  </a:cubicBezTo>
                  <a:cubicBezTo>
                    <a:pt x="2377" y="382"/>
                    <a:pt x="2373" y="400"/>
                    <a:pt x="2364" y="436"/>
                  </a:cubicBezTo>
                  <a:cubicBezTo>
                    <a:pt x="2311" y="440"/>
                    <a:pt x="2285" y="442"/>
                    <a:pt x="2233" y="446"/>
                  </a:cubicBezTo>
                  <a:cubicBezTo>
                    <a:pt x="2220" y="405"/>
                    <a:pt x="2214" y="385"/>
                    <a:pt x="2202" y="345"/>
                  </a:cubicBezTo>
                  <a:cubicBezTo>
                    <a:pt x="2201" y="317"/>
                    <a:pt x="2200" y="303"/>
                    <a:pt x="2199" y="276"/>
                  </a:cubicBezTo>
                  <a:cubicBezTo>
                    <a:pt x="2166" y="275"/>
                    <a:pt x="2149" y="274"/>
                    <a:pt x="2116" y="273"/>
                  </a:cubicBezTo>
                  <a:cubicBezTo>
                    <a:pt x="2075" y="287"/>
                    <a:pt x="2054" y="294"/>
                    <a:pt x="2013" y="308"/>
                  </a:cubicBezTo>
                  <a:cubicBezTo>
                    <a:pt x="2002" y="342"/>
                    <a:pt x="1996" y="358"/>
                    <a:pt x="1985" y="392"/>
                  </a:cubicBezTo>
                  <a:cubicBezTo>
                    <a:pt x="1960" y="378"/>
                    <a:pt x="1947" y="371"/>
                    <a:pt x="1921" y="357"/>
                  </a:cubicBezTo>
                  <a:cubicBezTo>
                    <a:pt x="1882" y="389"/>
                    <a:pt x="1862" y="406"/>
                    <a:pt x="1823" y="438"/>
                  </a:cubicBezTo>
                  <a:cubicBezTo>
                    <a:pt x="1736" y="450"/>
                    <a:pt x="1693" y="456"/>
                    <a:pt x="1607" y="468"/>
                  </a:cubicBezTo>
                  <a:cubicBezTo>
                    <a:pt x="1567" y="395"/>
                    <a:pt x="1548" y="358"/>
                    <a:pt x="1508" y="286"/>
                  </a:cubicBezTo>
                  <a:cubicBezTo>
                    <a:pt x="1417" y="308"/>
                    <a:pt x="1371" y="320"/>
                    <a:pt x="1279" y="342"/>
                  </a:cubicBezTo>
                  <a:cubicBezTo>
                    <a:pt x="1296" y="388"/>
                    <a:pt x="1305" y="410"/>
                    <a:pt x="1322" y="456"/>
                  </a:cubicBezTo>
                  <a:cubicBezTo>
                    <a:pt x="1246" y="455"/>
                    <a:pt x="1208" y="454"/>
                    <a:pt x="1132" y="453"/>
                  </a:cubicBezTo>
                  <a:cubicBezTo>
                    <a:pt x="1144" y="509"/>
                    <a:pt x="1150" y="537"/>
                    <a:pt x="1162" y="594"/>
                  </a:cubicBezTo>
                  <a:cubicBezTo>
                    <a:pt x="1119" y="589"/>
                    <a:pt x="1098" y="587"/>
                    <a:pt x="1055" y="583"/>
                  </a:cubicBezTo>
                  <a:cubicBezTo>
                    <a:pt x="1033" y="597"/>
                    <a:pt x="1022" y="603"/>
                    <a:pt x="1000" y="617"/>
                  </a:cubicBezTo>
                  <a:cubicBezTo>
                    <a:pt x="987" y="602"/>
                    <a:pt x="980" y="594"/>
                    <a:pt x="966" y="579"/>
                  </a:cubicBezTo>
                  <a:cubicBezTo>
                    <a:pt x="926" y="578"/>
                    <a:pt x="906" y="577"/>
                    <a:pt x="865" y="575"/>
                  </a:cubicBezTo>
                  <a:cubicBezTo>
                    <a:pt x="840" y="602"/>
                    <a:pt x="828" y="616"/>
                    <a:pt x="803" y="643"/>
                  </a:cubicBezTo>
                  <a:cubicBezTo>
                    <a:pt x="764" y="623"/>
                    <a:pt x="744" y="613"/>
                    <a:pt x="704" y="593"/>
                  </a:cubicBezTo>
                  <a:cubicBezTo>
                    <a:pt x="685" y="593"/>
                    <a:pt x="675" y="593"/>
                    <a:pt x="656" y="594"/>
                  </a:cubicBezTo>
                  <a:cubicBezTo>
                    <a:pt x="637" y="541"/>
                    <a:pt x="627" y="515"/>
                    <a:pt x="608" y="463"/>
                  </a:cubicBezTo>
                  <a:cubicBezTo>
                    <a:pt x="648" y="463"/>
                    <a:pt x="668" y="462"/>
                    <a:pt x="709" y="462"/>
                  </a:cubicBezTo>
                  <a:cubicBezTo>
                    <a:pt x="725" y="406"/>
                    <a:pt x="734" y="379"/>
                    <a:pt x="750" y="323"/>
                  </a:cubicBezTo>
                  <a:cubicBezTo>
                    <a:pt x="684" y="319"/>
                    <a:pt x="650" y="317"/>
                    <a:pt x="584" y="312"/>
                  </a:cubicBezTo>
                  <a:cubicBezTo>
                    <a:pt x="580" y="282"/>
                    <a:pt x="578" y="267"/>
                    <a:pt x="575" y="238"/>
                  </a:cubicBezTo>
                  <a:cubicBezTo>
                    <a:pt x="476" y="271"/>
                    <a:pt x="426" y="288"/>
                    <a:pt x="327" y="321"/>
                  </a:cubicBezTo>
                  <a:cubicBezTo>
                    <a:pt x="330" y="363"/>
                    <a:pt x="332" y="383"/>
                    <a:pt x="335" y="425"/>
                  </a:cubicBezTo>
                  <a:cubicBezTo>
                    <a:pt x="404" y="434"/>
                    <a:pt x="438" y="438"/>
                    <a:pt x="507" y="447"/>
                  </a:cubicBezTo>
                  <a:cubicBezTo>
                    <a:pt x="499" y="476"/>
                    <a:pt x="495" y="491"/>
                    <a:pt x="486" y="519"/>
                  </a:cubicBezTo>
                  <a:cubicBezTo>
                    <a:pt x="444" y="506"/>
                    <a:pt x="423" y="499"/>
                    <a:pt x="380" y="486"/>
                  </a:cubicBezTo>
                  <a:cubicBezTo>
                    <a:pt x="370" y="510"/>
                    <a:pt x="365" y="522"/>
                    <a:pt x="354" y="546"/>
                  </a:cubicBezTo>
                  <a:cubicBezTo>
                    <a:pt x="278" y="543"/>
                    <a:pt x="240" y="542"/>
                    <a:pt x="164" y="539"/>
                  </a:cubicBezTo>
                  <a:cubicBezTo>
                    <a:pt x="163" y="564"/>
                    <a:pt x="162" y="576"/>
                    <a:pt x="161" y="601"/>
                  </a:cubicBezTo>
                  <a:cubicBezTo>
                    <a:pt x="116" y="590"/>
                    <a:pt x="94" y="584"/>
                    <a:pt x="49" y="573"/>
                  </a:cubicBezTo>
                  <a:cubicBezTo>
                    <a:pt x="29" y="587"/>
                    <a:pt x="20" y="594"/>
                    <a:pt x="0" y="608"/>
                  </a:cubicBezTo>
                  <a:cubicBezTo>
                    <a:pt x="47" y="629"/>
                    <a:pt x="71" y="639"/>
                    <a:pt x="118" y="660"/>
                  </a:cubicBezTo>
                  <a:cubicBezTo>
                    <a:pt x="110" y="725"/>
                    <a:pt x="107" y="758"/>
                    <a:pt x="100" y="824"/>
                  </a:cubicBezTo>
                  <a:cubicBezTo>
                    <a:pt x="126" y="835"/>
                    <a:pt x="139" y="841"/>
                    <a:pt x="164" y="853"/>
                  </a:cubicBezTo>
                  <a:cubicBezTo>
                    <a:pt x="159" y="878"/>
                    <a:pt x="156" y="890"/>
                    <a:pt x="150" y="915"/>
                  </a:cubicBezTo>
                  <a:cubicBezTo>
                    <a:pt x="117" y="918"/>
                    <a:pt x="100" y="920"/>
                    <a:pt x="67" y="924"/>
                  </a:cubicBezTo>
                  <a:cubicBezTo>
                    <a:pt x="92" y="942"/>
                    <a:pt x="105" y="951"/>
                    <a:pt x="131" y="970"/>
                  </a:cubicBezTo>
                  <a:cubicBezTo>
                    <a:pt x="185" y="978"/>
                    <a:pt x="213" y="982"/>
                    <a:pt x="267" y="989"/>
                  </a:cubicBezTo>
                  <a:cubicBezTo>
                    <a:pt x="288" y="1019"/>
                    <a:pt x="298" y="1034"/>
                    <a:pt x="318" y="1064"/>
                  </a:cubicBezTo>
                  <a:cubicBezTo>
                    <a:pt x="327" y="1025"/>
                    <a:pt x="331" y="1006"/>
                    <a:pt x="339" y="968"/>
                  </a:cubicBezTo>
                  <a:cubicBezTo>
                    <a:pt x="363" y="973"/>
                    <a:pt x="375" y="975"/>
                    <a:pt x="398" y="980"/>
                  </a:cubicBezTo>
                  <a:cubicBezTo>
                    <a:pt x="409" y="958"/>
                    <a:pt x="414" y="947"/>
                    <a:pt x="424" y="925"/>
                  </a:cubicBezTo>
                  <a:cubicBezTo>
                    <a:pt x="464" y="945"/>
                    <a:pt x="484" y="955"/>
                    <a:pt x="523" y="975"/>
                  </a:cubicBezTo>
                  <a:cubicBezTo>
                    <a:pt x="506" y="1001"/>
                    <a:pt x="497" y="1014"/>
                    <a:pt x="479" y="1040"/>
                  </a:cubicBezTo>
                  <a:cubicBezTo>
                    <a:pt x="482" y="1098"/>
                    <a:pt x="484" y="1127"/>
                    <a:pt x="486" y="1184"/>
                  </a:cubicBezTo>
                  <a:cubicBezTo>
                    <a:pt x="520" y="1183"/>
                    <a:pt x="536" y="1183"/>
                    <a:pt x="570" y="1182"/>
                  </a:cubicBezTo>
                  <a:cubicBezTo>
                    <a:pt x="567" y="1133"/>
                    <a:pt x="565" y="1108"/>
                    <a:pt x="562" y="1060"/>
                  </a:cubicBezTo>
                  <a:cubicBezTo>
                    <a:pt x="599" y="1031"/>
                    <a:pt x="617" y="1017"/>
                    <a:pt x="654" y="989"/>
                  </a:cubicBezTo>
                  <a:cubicBezTo>
                    <a:pt x="717" y="1021"/>
                    <a:pt x="748" y="1037"/>
                    <a:pt x="811" y="1069"/>
                  </a:cubicBezTo>
                  <a:cubicBezTo>
                    <a:pt x="840" y="1058"/>
                    <a:pt x="855" y="1052"/>
                    <a:pt x="883" y="1042"/>
                  </a:cubicBezTo>
                  <a:cubicBezTo>
                    <a:pt x="887" y="1079"/>
                    <a:pt x="888" y="1097"/>
                    <a:pt x="892" y="1135"/>
                  </a:cubicBezTo>
                  <a:cubicBezTo>
                    <a:pt x="866" y="1141"/>
                    <a:pt x="852" y="1144"/>
                    <a:pt x="826" y="1151"/>
                  </a:cubicBezTo>
                  <a:cubicBezTo>
                    <a:pt x="837" y="1175"/>
                    <a:pt x="843" y="1187"/>
                    <a:pt x="854" y="1211"/>
                  </a:cubicBezTo>
                  <a:cubicBezTo>
                    <a:pt x="875" y="1214"/>
                    <a:pt x="885" y="1215"/>
                    <a:pt x="907" y="1217"/>
                  </a:cubicBezTo>
                  <a:cubicBezTo>
                    <a:pt x="906" y="1298"/>
                    <a:pt x="906" y="1338"/>
                    <a:pt x="906" y="1419"/>
                  </a:cubicBezTo>
                  <a:cubicBezTo>
                    <a:pt x="882" y="1424"/>
                    <a:pt x="870" y="1426"/>
                    <a:pt x="846" y="1430"/>
                  </a:cubicBezTo>
                  <a:cubicBezTo>
                    <a:pt x="861" y="1483"/>
                    <a:pt x="868" y="1509"/>
                    <a:pt x="883" y="1562"/>
                  </a:cubicBezTo>
                  <a:cubicBezTo>
                    <a:pt x="896" y="1531"/>
                    <a:pt x="902" y="1515"/>
                    <a:pt x="915" y="1484"/>
                  </a:cubicBezTo>
                  <a:cubicBezTo>
                    <a:pt x="945" y="1439"/>
                    <a:pt x="960" y="1416"/>
                    <a:pt x="990" y="1371"/>
                  </a:cubicBezTo>
                  <a:cubicBezTo>
                    <a:pt x="1013" y="1385"/>
                    <a:pt x="1025" y="1392"/>
                    <a:pt x="1048" y="1406"/>
                  </a:cubicBezTo>
                  <a:cubicBezTo>
                    <a:pt x="1041" y="1423"/>
                    <a:pt x="1037" y="1432"/>
                    <a:pt x="1029" y="1450"/>
                  </a:cubicBezTo>
                  <a:cubicBezTo>
                    <a:pt x="1064" y="1454"/>
                    <a:pt x="1082" y="1456"/>
                    <a:pt x="1117" y="1460"/>
                  </a:cubicBezTo>
                  <a:cubicBezTo>
                    <a:pt x="1119" y="1488"/>
                    <a:pt x="1120" y="1502"/>
                    <a:pt x="1121" y="1530"/>
                  </a:cubicBezTo>
                  <a:cubicBezTo>
                    <a:pt x="1145" y="1591"/>
                    <a:pt x="1157" y="1621"/>
                    <a:pt x="1181" y="1682"/>
                  </a:cubicBezTo>
                  <a:cubicBezTo>
                    <a:pt x="1212" y="1674"/>
                    <a:pt x="1227" y="1670"/>
                    <a:pt x="1258" y="1661"/>
                  </a:cubicBezTo>
                  <a:cubicBezTo>
                    <a:pt x="1253" y="1682"/>
                    <a:pt x="1250" y="1692"/>
                    <a:pt x="1245" y="1712"/>
                  </a:cubicBezTo>
                  <a:cubicBezTo>
                    <a:pt x="1292" y="1727"/>
                    <a:pt x="1315" y="1734"/>
                    <a:pt x="1362" y="1749"/>
                  </a:cubicBezTo>
                  <a:cubicBezTo>
                    <a:pt x="1420" y="1767"/>
                    <a:pt x="1450" y="1776"/>
                    <a:pt x="1508" y="1794"/>
                  </a:cubicBezTo>
                  <a:cubicBezTo>
                    <a:pt x="1571" y="1761"/>
                    <a:pt x="1602" y="1745"/>
                    <a:pt x="1665" y="1712"/>
                  </a:cubicBezTo>
                  <a:cubicBezTo>
                    <a:pt x="1678" y="1671"/>
                    <a:pt x="1685" y="1651"/>
                    <a:pt x="1698" y="1610"/>
                  </a:cubicBezTo>
                  <a:cubicBezTo>
                    <a:pt x="1716" y="1622"/>
                    <a:pt x="1726" y="1627"/>
                    <a:pt x="1744" y="1639"/>
                  </a:cubicBezTo>
                  <a:cubicBezTo>
                    <a:pt x="1766" y="1613"/>
                    <a:pt x="1778" y="1600"/>
                    <a:pt x="1800" y="1575"/>
                  </a:cubicBezTo>
                  <a:cubicBezTo>
                    <a:pt x="1821" y="1584"/>
                    <a:pt x="1831" y="1589"/>
                    <a:pt x="1852" y="1598"/>
                  </a:cubicBezTo>
                  <a:cubicBezTo>
                    <a:pt x="1872" y="1584"/>
                    <a:pt x="1881" y="1577"/>
                    <a:pt x="1901" y="1563"/>
                  </a:cubicBezTo>
                  <a:cubicBezTo>
                    <a:pt x="1935" y="1585"/>
                    <a:pt x="1953" y="1596"/>
                    <a:pt x="1987" y="1619"/>
                  </a:cubicBezTo>
                  <a:cubicBezTo>
                    <a:pt x="2009" y="1616"/>
                    <a:pt x="2019" y="1615"/>
                    <a:pt x="2041" y="1613"/>
                  </a:cubicBezTo>
                  <a:cubicBezTo>
                    <a:pt x="2025" y="1583"/>
                    <a:pt x="2018" y="1568"/>
                    <a:pt x="2002" y="1539"/>
                  </a:cubicBezTo>
                  <a:cubicBezTo>
                    <a:pt x="2078" y="1549"/>
                    <a:pt x="2115" y="1554"/>
                    <a:pt x="2191" y="1565"/>
                  </a:cubicBezTo>
                  <a:cubicBezTo>
                    <a:pt x="2210" y="1546"/>
                    <a:pt x="2220" y="1537"/>
                    <a:pt x="2240" y="1518"/>
                  </a:cubicBezTo>
                  <a:cubicBezTo>
                    <a:pt x="2261" y="1513"/>
                    <a:pt x="2272" y="1511"/>
                    <a:pt x="2294" y="1506"/>
                  </a:cubicBezTo>
                  <a:cubicBezTo>
                    <a:pt x="2315" y="1508"/>
                    <a:pt x="2326" y="1509"/>
                    <a:pt x="2347" y="1512"/>
                  </a:cubicBezTo>
                  <a:cubicBezTo>
                    <a:pt x="2370" y="1528"/>
                    <a:pt x="2381" y="1536"/>
                    <a:pt x="2404" y="1553"/>
                  </a:cubicBezTo>
                  <a:cubicBezTo>
                    <a:pt x="2442" y="1552"/>
                    <a:pt x="2461" y="1552"/>
                    <a:pt x="2499" y="1551"/>
                  </a:cubicBezTo>
                  <a:cubicBezTo>
                    <a:pt x="2539" y="1565"/>
                    <a:pt x="2559" y="1572"/>
                    <a:pt x="2598" y="1585"/>
                  </a:cubicBezTo>
                  <a:cubicBezTo>
                    <a:pt x="2632" y="1570"/>
                    <a:pt x="2649" y="1563"/>
                    <a:pt x="2683" y="1548"/>
                  </a:cubicBezTo>
                  <a:cubicBezTo>
                    <a:pt x="2733" y="1546"/>
                    <a:pt x="2758" y="1545"/>
                    <a:pt x="2808" y="1543"/>
                  </a:cubicBezTo>
                  <a:cubicBezTo>
                    <a:pt x="2809" y="1520"/>
                    <a:pt x="2809" y="1508"/>
                    <a:pt x="2810" y="1485"/>
                  </a:cubicBezTo>
                  <a:cubicBezTo>
                    <a:pt x="2861" y="1472"/>
                    <a:pt x="2886" y="1465"/>
                    <a:pt x="2936" y="1452"/>
                  </a:cubicBezTo>
                  <a:cubicBezTo>
                    <a:pt x="2934" y="1391"/>
                    <a:pt x="2933" y="1360"/>
                    <a:pt x="2931" y="1299"/>
                  </a:cubicBezTo>
                  <a:cubicBezTo>
                    <a:pt x="2965" y="1284"/>
                    <a:pt x="2982" y="1276"/>
                    <a:pt x="3016" y="1261"/>
                  </a:cubicBezTo>
                  <a:cubicBezTo>
                    <a:pt x="3027" y="1232"/>
                    <a:pt x="3032" y="1218"/>
                    <a:pt x="3043" y="1188"/>
                  </a:cubicBezTo>
                  <a:cubicBezTo>
                    <a:pt x="3030" y="1166"/>
                    <a:pt x="3023" y="1155"/>
                    <a:pt x="3010" y="1133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0" name="m. st. Warszawa"/>
            <p:cNvSpPr>
              <a:spLocks/>
            </p:cNvSpPr>
            <p:nvPr/>
          </p:nvSpPr>
          <p:spPr bwMode="auto">
            <a:xfrm>
              <a:off x="2863001" y="3167655"/>
              <a:ext cx="697061" cy="738973"/>
            </a:xfrm>
            <a:custGeom>
              <a:avLst/>
              <a:gdLst>
                <a:gd name="T0" fmla="*/ 2133 w 2173"/>
                <a:gd name="T1" fmla="*/ 1076 h 2305"/>
                <a:gd name="T2" fmla="*/ 1919 w 2173"/>
                <a:gd name="T3" fmla="*/ 1000 h 2305"/>
                <a:gd name="T4" fmla="*/ 1787 w 2173"/>
                <a:gd name="T5" fmla="*/ 1001 h 2305"/>
                <a:gd name="T6" fmla="*/ 1761 w 2173"/>
                <a:gd name="T7" fmla="*/ 922 h 2305"/>
                <a:gd name="T8" fmla="*/ 1680 w 2173"/>
                <a:gd name="T9" fmla="*/ 729 h 2305"/>
                <a:gd name="T10" fmla="*/ 1537 w 2173"/>
                <a:gd name="T11" fmla="*/ 813 h 2305"/>
                <a:gd name="T12" fmla="*/ 1257 w 2173"/>
                <a:gd name="T13" fmla="*/ 657 h 2305"/>
                <a:gd name="T14" fmla="*/ 1250 w 2173"/>
                <a:gd name="T15" fmla="*/ 569 h 2305"/>
                <a:gd name="T16" fmla="*/ 1246 w 2173"/>
                <a:gd name="T17" fmla="*/ 417 h 2305"/>
                <a:gd name="T18" fmla="*/ 1241 w 2173"/>
                <a:gd name="T19" fmla="*/ 173 h 2305"/>
                <a:gd name="T20" fmla="*/ 1195 w 2173"/>
                <a:gd name="T21" fmla="*/ 24 h 2305"/>
                <a:gd name="T22" fmla="*/ 1061 w 2173"/>
                <a:gd name="T23" fmla="*/ 59 h 2305"/>
                <a:gd name="T24" fmla="*/ 952 w 2173"/>
                <a:gd name="T25" fmla="*/ 72 h 2305"/>
                <a:gd name="T26" fmla="*/ 872 w 2173"/>
                <a:gd name="T27" fmla="*/ 111 h 2305"/>
                <a:gd name="T28" fmla="*/ 676 w 2173"/>
                <a:gd name="T29" fmla="*/ 76 h 2305"/>
                <a:gd name="T30" fmla="*/ 543 w 2173"/>
                <a:gd name="T31" fmla="*/ 0 h 2305"/>
                <a:gd name="T32" fmla="*/ 457 w 2173"/>
                <a:gd name="T33" fmla="*/ 38 h 2305"/>
                <a:gd name="T34" fmla="*/ 390 w 2173"/>
                <a:gd name="T35" fmla="*/ 170 h 2305"/>
                <a:gd name="T36" fmla="*/ 387 w 2173"/>
                <a:gd name="T37" fmla="*/ 355 h 2305"/>
                <a:gd name="T38" fmla="*/ 205 w 2173"/>
                <a:gd name="T39" fmla="*/ 418 h 2305"/>
                <a:gd name="T40" fmla="*/ 146 w 2173"/>
                <a:gd name="T41" fmla="*/ 510 h 2305"/>
                <a:gd name="T42" fmla="*/ 150 w 2173"/>
                <a:gd name="T43" fmla="*/ 685 h 2305"/>
                <a:gd name="T44" fmla="*/ 155 w 2173"/>
                <a:gd name="T45" fmla="*/ 824 h 2305"/>
                <a:gd name="T46" fmla="*/ 67 w 2173"/>
                <a:gd name="T47" fmla="*/ 937 h 2305"/>
                <a:gd name="T48" fmla="*/ 235 w 2173"/>
                <a:gd name="T49" fmla="*/ 1030 h 2305"/>
                <a:gd name="T50" fmla="*/ 143 w 2173"/>
                <a:gd name="T51" fmla="*/ 1132 h 2305"/>
                <a:gd name="T52" fmla="*/ 128 w 2173"/>
                <a:gd name="T53" fmla="*/ 1293 h 2305"/>
                <a:gd name="T54" fmla="*/ 0 w 2173"/>
                <a:gd name="T55" fmla="*/ 1385 h 2305"/>
                <a:gd name="T56" fmla="*/ 63 w 2173"/>
                <a:gd name="T57" fmla="*/ 1439 h 2305"/>
                <a:gd name="T58" fmla="*/ 78 w 2173"/>
                <a:gd name="T59" fmla="*/ 1487 h 2305"/>
                <a:gd name="T60" fmla="*/ 297 w 2173"/>
                <a:gd name="T61" fmla="*/ 1504 h 2305"/>
                <a:gd name="T62" fmla="*/ 391 w 2173"/>
                <a:gd name="T63" fmla="*/ 1685 h 2305"/>
                <a:gd name="T64" fmla="*/ 540 w 2173"/>
                <a:gd name="T65" fmla="*/ 1818 h 2305"/>
                <a:gd name="T66" fmla="*/ 684 w 2173"/>
                <a:gd name="T67" fmla="*/ 1933 h 2305"/>
                <a:gd name="T68" fmla="*/ 697 w 2173"/>
                <a:gd name="T69" fmla="*/ 2030 h 2305"/>
                <a:gd name="T70" fmla="*/ 673 w 2173"/>
                <a:gd name="T71" fmla="*/ 2211 h 2305"/>
                <a:gd name="T72" fmla="*/ 934 w 2173"/>
                <a:gd name="T73" fmla="*/ 2214 h 2305"/>
                <a:gd name="T74" fmla="*/ 1145 w 2173"/>
                <a:gd name="T75" fmla="*/ 2275 h 2305"/>
                <a:gd name="T76" fmla="*/ 1278 w 2173"/>
                <a:gd name="T77" fmla="*/ 2254 h 2305"/>
                <a:gd name="T78" fmla="*/ 1423 w 2173"/>
                <a:gd name="T79" fmla="*/ 2083 h 2305"/>
                <a:gd name="T80" fmla="*/ 1561 w 2173"/>
                <a:gd name="T81" fmla="*/ 1930 h 2305"/>
                <a:gd name="T82" fmla="*/ 1731 w 2173"/>
                <a:gd name="T83" fmla="*/ 1874 h 2305"/>
                <a:gd name="T84" fmla="*/ 1986 w 2173"/>
                <a:gd name="T85" fmla="*/ 1831 h 2305"/>
                <a:gd name="T86" fmla="*/ 2102 w 2173"/>
                <a:gd name="T87" fmla="*/ 1923 h 2305"/>
                <a:gd name="T88" fmla="*/ 2094 w 2173"/>
                <a:gd name="T89" fmla="*/ 1834 h 2305"/>
                <a:gd name="T90" fmla="*/ 2173 w 2173"/>
                <a:gd name="T91" fmla="*/ 1710 h 2305"/>
                <a:gd name="T92" fmla="*/ 2138 w 2173"/>
                <a:gd name="T93" fmla="*/ 1565 h 2305"/>
                <a:gd name="T94" fmla="*/ 2070 w 2173"/>
                <a:gd name="T95" fmla="*/ 1465 h 2305"/>
                <a:gd name="T96" fmla="*/ 2135 w 2173"/>
                <a:gd name="T97" fmla="*/ 1376 h 2305"/>
                <a:gd name="T98" fmla="*/ 2098 w 2173"/>
                <a:gd name="T99" fmla="*/ 1279 h 2305"/>
                <a:gd name="T100" fmla="*/ 2116 w 2173"/>
                <a:gd name="T101" fmla="*/ 1163 h 2305"/>
                <a:gd name="T102" fmla="*/ 2026 w 2173"/>
                <a:gd name="T103" fmla="*/ 1150 h 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73" h="2305">
                  <a:moveTo>
                    <a:pt x="2046" y="1104"/>
                  </a:moveTo>
                  <a:cubicBezTo>
                    <a:pt x="2081" y="1093"/>
                    <a:pt x="2098" y="1087"/>
                    <a:pt x="2133" y="1076"/>
                  </a:cubicBezTo>
                  <a:cubicBezTo>
                    <a:pt x="2128" y="1024"/>
                    <a:pt x="2126" y="998"/>
                    <a:pt x="2122" y="946"/>
                  </a:cubicBezTo>
                  <a:cubicBezTo>
                    <a:pt x="2041" y="968"/>
                    <a:pt x="2000" y="979"/>
                    <a:pt x="1919" y="1000"/>
                  </a:cubicBezTo>
                  <a:cubicBezTo>
                    <a:pt x="1891" y="988"/>
                    <a:pt x="1877" y="982"/>
                    <a:pt x="1848" y="971"/>
                  </a:cubicBezTo>
                  <a:cubicBezTo>
                    <a:pt x="1824" y="983"/>
                    <a:pt x="1811" y="989"/>
                    <a:pt x="1787" y="1001"/>
                  </a:cubicBezTo>
                  <a:cubicBezTo>
                    <a:pt x="1764" y="1006"/>
                    <a:pt x="1754" y="1009"/>
                    <a:pt x="1732" y="1014"/>
                  </a:cubicBezTo>
                  <a:cubicBezTo>
                    <a:pt x="1743" y="977"/>
                    <a:pt x="1749" y="959"/>
                    <a:pt x="1761" y="922"/>
                  </a:cubicBezTo>
                  <a:cubicBezTo>
                    <a:pt x="1733" y="892"/>
                    <a:pt x="1720" y="877"/>
                    <a:pt x="1692" y="847"/>
                  </a:cubicBezTo>
                  <a:cubicBezTo>
                    <a:pt x="1688" y="799"/>
                    <a:pt x="1685" y="776"/>
                    <a:pt x="1680" y="729"/>
                  </a:cubicBezTo>
                  <a:cubicBezTo>
                    <a:pt x="1633" y="762"/>
                    <a:pt x="1609" y="779"/>
                    <a:pt x="1562" y="812"/>
                  </a:cubicBezTo>
                  <a:cubicBezTo>
                    <a:pt x="1552" y="812"/>
                    <a:pt x="1547" y="813"/>
                    <a:pt x="1537" y="813"/>
                  </a:cubicBezTo>
                  <a:cubicBezTo>
                    <a:pt x="1460" y="817"/>
                    <a:pt x="1421" y="819"/>
                    <a:pt x="1345" y="822"/>
                  </a:cubicBezTo>
                  <a:cubicBezTo>
                    <a:pt x="1310" y="756"/>
                    <a:pt x="1292" y="723"/>
                    <a:pt x="1257" y="657"/>
                  </a:cubicBezTo>
                  <a:cubicBezTo>
                    <a:pt x="1256" y="639"/>
                    <a:pt x="1255" y="630"/>
                    <a:pt x="1254" y="613"/>
                  </a:cubicBezTo>
                  <a:cubicBezTo>
                    <a:pt x="1252" y="595"/>
                    <a:pt x="1251" y="586"/>
                    <a:pt x="1250" y="569"/>
                  </a:cubicBezTo>
                  <a:cubicBezTo>
                    <a:pt x="1227" y="504"/>
                    <a:pt x="1215" y="472"/>
                    <a:pt x="1193" y="407"/>
                  </a:cubicBezTo>
                  <a:cubicBezTo>
                    <a:pt x="1214" y="411"/>
                    <a:pt x="1225" y="413"/>
                    <a:pt x="1246" y="417"/>
                  </a:cubicBezTo>
                  <a:cubicBezTo>
                    <a:pt x="1247" y="352"/>
                    <a:pt x="1248" y="320"/>
                    <a:pt x="1249" y="255"/>
                  </a:cubicBezTo>
                  <a:cubicBezTo>
                    <a:pt x="1246" y="222"/>
                    <a:pt x="1244" y="206"/>
                    <a:pt x="1241" y="173"/>
                  </a:cubicBezTo>
                  <a:cubicBezTo>
                    <a:pt x="1224" y="144"/>
                    <a:pt x="1215" y="129"/>
                    <a:pt x="1197" y="100"/>
                  </a:cubicBezTo>
                  <a:cubicBezTo>
                    <a:pt x="1196" y="70"/>
                    <a:pt x="1196" y="54"/>
                    <a:pt x="1195" y="24"/>
                  </a:cubicBezTo>
                  <a:cubicBezTo>
                    <a:pt x="1153" y="44"/>
                    <a:pt x="1132" y="53"/>
                    <a:pt x="1090" y="73"/>
                  </a:cubicBezTo>
                  <a:cubicBezTo>
                    <a:pt x="1079" y="67"/>
                    <a:pt x="1073" y="64"/>
                    <a:pt x="1061" y="59"/>
                  </a:cubicBezTo>
                  <a:cubicBezTo>
                    <a:pt x="1039" y="66"/>
                    <a:pt x="1028" y="70"/>
                    <a:pt x="1006" y="77"/>
                  </a:cubicBezTo>
                  <a:cubicBezTo>
                    <a:pt x="985" y="75"/>
                    <a:pt x="974" y="74"/>
                    <a:pt x="952" y="72"/>
                  </a:cubicBezTo>
                  <a:cubicBezTo>
                    <a:pt x="942" y="90"/>
                    <a:pt x="937" y="99"/>
                    <a:pt x="926" y="116"/>
                  </a:cubicBezTo>
                  <a:cubicBezTo>
                    <a:pt x="904" y="114"/>
                    <a:pt x="894" y="113"/>
                    <a:pt x="872" y="111"/>
                  </a:cubicBezTo>
                  <a:cubicBezTo>
                    <a:pt x="847" y="88"/>
                    <a:pt x="835" y="77"/>
                    <a:pt x="809" y="53"/>
                  </a:cubicBezTo>
                  <a:cubicBezTo>
                    <a:pt x="756" y="62"/>
                    <a:pt x="730" y="67"/>
                    <a:pt x="676" y="76"/>
                  </a:cubicBezTo>
                  <a:cubicBezTo>
                    <a:pt x="663" y="52"/>
                    <a:pt x="657" y="39"/>
                    <a:pt x="644" y="15"/>
                  </a:cubicBezTo>
                  <a:cubicBezTo>
                    <a:pt x="603" y="9"/>
                    <a:pt x="583" y="6"/>
                    <a:pt x="543" y="0"/>
                  </a:cubicBezTo>
                  <a:cubicBezTo>
                    <a:pt x="524" y="30"/>
                    <a:pt x="515" y="46"/>
                    <a:pt x="497" y="76"/>
                  </a:cubicBezTo>
                  <a:cubicBezTo>
                    <a:pt x="481" y="61"/>
                    <a:pt x="473" y="53"/>
                    <a:pt x="457" y="38"/>
                  </a:cubicBezTo>
                  <a:cubicBezTo>
                    <a:pt x="418" y="50"/>
                    <a:pt x="398" y="57"/>
                    <a:pt x="360" y="69"/>
                  </a:cubicBezTo>
                  <a:cubicBezTo>
                    <a:pt x="372" y="109"/>
                    <a:pt x="378" y="130"/>
                    <a:pt x="390" y="170"/>
                  </a:cubicBezTo>
                  <a:cubicBezTo>
                    <a:pt x="403" y="197"/>
                    <a:pt x="410" y="210"/>
                    <a:pt x="423" y="237"/>
                  </a:cubicBezTo>
                  <a:cubicBezTo>
                    <a:pt x="408" y="284"/>
                    <a:pt x="401" y="308"/>
                    <a:pt x="387" y="355"/>
                  </a:cubicBezTo>
                  <a:cubicBezTo>
                    <a:pt x="327" y="351"/>
                    <a:pt x="298" y="350"/>
                    <a:pt x="238" y="346"/>
                  </a:cubicBezTo>
                  <a:cubicBezTo>
                    <a:pt x="225" y="375"/>
                    <a:pt x="218" y="389"/>
                    <a:pt x="205" y="418"/>
                  </a:cubicBezTo>
                  <a:cubicBezTo>
                    <a:pt x="185" y="421"/>
                    <a:pt x="176" y="422"/>
                    <a:pt x="157" y="425"/>
                  </a:cubicBezTo>
                  <a:cubicBezTo>
                    <a:pt x="152" y="459"/>
                    <a:pt x="151" y="476"/>
                    <a:pt x="146" y="510"/>
                  </a:cubicBezTo>
                  <a:cubicBezTo>
                    <a:pt x="144" y="570"/>
                    <a:pt x="142" y="600"/>
                    <a:pt x="139" y="660"/>
                  </a:cubicBezTo>
                  <a:cubicBezTo>
                    <a:pt x="144" y="670"/>
                    <a:pt x="146" y="675"/>
                    <a:pt x="150" y="685"/>
                  </a:cubicBezTo>
                  <a:cubicBezTo>
                    <a:pt x="154" y="694"/>
                    <a:pt x="156" y="699"/>
                    <a:pt x="161" y="709"/>
                  </a:cubicBezTo>
                  <a:cubicBezTo>
                    <a:pt x="159" y="755"/>
                    <a:pt x="157" y="778"/>
                    <a:pt x="155" y="824"/>
                  </a:cubicBezTo>
                  <a:cubicBezTo>
                    <a:pt x="133" y="845"/>
                    <a:pt x="122" y="856"/>
                    <a:pt x="99" y="877"/>
                  </a:cubicBezTo>
                  <a:cubicBezTo>
                    <a:pt x="86" y="901"/>
                    <a:pt x="80" y="913"/>
                    <a:pt x="67" y="937"/>
                  </a:cubicBezTo>
                  <a:cubicBezTo>
                    <a:pt x="121" y="952"/>
                    <a:pt x="148" y="960"/>
                    <a:pt x="202" y="974"/>
                  </a:cubicBezTo>
                  <a:cubicBezTo>
                    <a:pt x="215" y="997"/>
                    <a:pt x="222" y="1008"/>
                    <a:pt x="235" y="1030"/>
                  </a:cubicBezTo>
                  <a:cubicBezTo>
                    <a:pt x="224" y="1059"/>
                    <a:pt x="219" y="1074"/>
                    <a:pt x="208" y="1103"/>
                  </a:cubicBezTo>
                  <a:cubicBezTo>
                    <a:pt x="182" y="1115"/>
                    <a:pt x="169" y="1121"/>
                    <a:pt x="143" y="1132"/>
                  </a:cubicBezTo>
                  <a:cubicBezTo>
                    <a:pt x="135" y="1136"/>
                    <a:pt x="131" y="1138"/>
                    <a:pt x="123" y="1141"/>
                  </a:cubicBezTo>
                  <a:cubicBezTo>
                    <a:pt x="125" y="1202"/>
                    <a:pt x="126" y="1232"/>
                    <a:pt x="128" y="1293"/>
                  </a:cubicBezTo>
                  <a:cubicBezTo>
                    <a:pt x="78" y="1307"/>
                    <a:pt x="52" y="1314"/>
                    <a:pt x="2" y="1327"/>
                  </a:cubicBezTo>
                  <a:cubicBezTo>
                    <a:pt x="1" y="1350"/>
                    <a:pt x="1" y="1362"/>
                    <a:pt x="0" y="1385"/>
                  </a:cubicBezTo>
                  <a:cubicBezTo>
                    <a:pt x="5" y="1421"/>
                    <a:pt x="8" y="1439"/>
                    <a:pt x="14" y="1475"/>
                  </a:cubicBezTo>
                  <a:cubicBezTo>
                    <a:pt x="33" y="1460"/>
                    <a:pt x="43" y="1453"/>
                    <a:pt x="63" y="1439"/>
                  </a:cubicBezTo>
                  <a:cubicBezTo>
                    <a:pt x="66" y="1448"/>
                    <a:pt x="67" y="1453"/>
                    <a:pt x="70" y="1463"/>
                  </a:cubicBezTo>
                  <a:cubicBezTo>
                    <a:pt x="74" y="1473"/>
                    <a:pt x="75" y="1478"/>
                    <a:pt x="78" y="1487"/>
                  </a:cubicBezTo>
                  <a:cubicBezTo>
                    <a:pt x="118" y="1499"/>
                    <a:pt x="138" y="1504"/>
                    <a:pt x="178" y="1515"/>
                  </a:cubicBezTo>
                  <a:cubicBezTo>
                    <a:pt x="226" y="1511"/>
                    <a:pt x="250" y="1509"/>
                    <a:pt x="297" y="1504"/>
                  </a:cubicBezTo>
                  <a:cubicBezTo>
                    <a:pt x="322" y="1537"/>
                    <a:pt x="334" y="1554"/>
                    <a:pt x="359" y="1587"/>
                  </a:cubicBezTo>
                  <a:cubicBezTo>
                    <a:pt x="372" y="1626"/>
                    <a:pt x="378" y="1646"/>
                    <a:pt x="391" y="1685"/>
                  </a:cubicBezTo>
                  <a:cubicBezTo>
                    <a:pt x="449" y="1710"/>
                    <a:pt x="478" y="1722"/>
                    <a:pt x="537" y="1747"/>
                  </a:cubicBezTo>
                  <a:cubicBezTo>
                    <a:pt x="537" y="1747"/>
                    <a:pt x="498" y="1814"/>
                    <a:pt x="540" y="1818"/>
                  </a:cubicBezTo>
                  <a:cubicBezTo>
                    <a:pt x="581" y="1822"/>
                    <a:pt x="668" y="1884"/>
                    <a:pt x="668" y="1884"/>
                  </a:cubicBezTo>
                  <a:cubicBezTo>
                    <a:pt x="674" y="1904"/>
                    <a:pt x="677" y="1914"/>
                    <a:pt x="684" y="1933"/>
                  </a:cubicBezTo>
                  <a:cubicBezTo>
                    <a:pt x="676" y="1949"/>
                    <a:pt x="672" y="1957"/>
                    <a:pt x="664" y="1973"/>
                  </a:cubicBezTo>
                  <a:cubicBezTo>
                    <a:pt x="677" y="1996"/>
                    <a:pt x="684" y="2007"/>
                    <a:pt x="697" y="2030"/>
                  </a:cubicBezTo>
                  <a:cubicBezTo>
                    <a:pt x="691" y="2069"/>
                    <a:pt x="688" y="2089"/>
                    <a:pt x="682" y="2129"/>
                  </a:cubicBezTo>
                  <a:cubicBezTo>
                    <a:pt x="678" y="2162"/>
                    <a:pt x="676" y="2178"/>
                    <a:pt x="673" y="2211"/>
                  </a:cubicBezTo>
                  <a:cubicBezTo>
                    <a:pt x="725" y="2212"/>
                    <a:pt x="751" y="2212"/>
                    <a:pt x="803" y="2213"/>
                  </a:cubicBezTo>
                  <a:cubicBezTo>
                    <a:pt x="856" y="2214"/>
                    <a:pt x="882" y="2214"/>
                    <a:pt x="934" y="2214"/>
                  </a:cubicBezTo>
                  <a:cubicBezTo>
                    <a:pt x="954" y="2192"/>
                    <a:pt x="964" y="2182"/>
                    <a:pt x="984" y="2160"/>
                  </a:cubicBezTo>
                  <a:cubicBezTo>
                    <a:pt x="1048" y="2206"/>
                    <a:pt x="1081" y="2229"/>
                    <a:pt x="1145" y="2275"/>
                  </a:cubicBezTo>
                  <a:cubicBezTo>
                    <a:pt x="1162" y="2287"/>
                    <a:pt x="1170" y="2293"/>
                    <a:pt x="1187" y="2305"/>
                  </a:cubicBezTo>
                  <a:cubicBezTo>
                    <a:pt x="1223" y="2285"/>
                    <a:pt x="1242" y="2275"/>
                    <a:pt x="1278" y="2254"/>
                  </a:cubicBezTo>
                  <a:cubicBezTo>
                    <a:pt x="1310" y="2226"/>
                    <a:pt x="1326" y="2212"/>
                    <a:pt x="1359" y="2185"/>
                  </a:cubicBezTo>
                  <a:cubicBezTo>
                    <a:pt x="1384" y="2144"/>
                    <a:pt x="1397" y="2124"/>
                    <a:pt x="1423" y="2083"/>
                  </a:cubicBezTo>
                  <a:cubicBezTo>
                    <a:pt x="1437" y="2092"/>
                    <a:pt x="1444" y="2096"/>
                    <a:pt x="1458" y="2104"/>
                  </a:cubicBezTo>
                  <a:cubicBezTo>
                    <a:pt x="1499" y="2035"/>
                    <a:pt x="1519" y="2000"/>
                    <a:pt x="1561" y="1930"/>
                  </a:cubicBezTo>
                  <a:cubicBezTo>
                    <a:pt x="1592" y="1930"/>
                    <a:pt x="1608" y="1930"/>
                    <a:pt x="1639" y="1931"/>
                  </a:cubicBezTo>
                  <a:cubicBezTo>
                    <a:pt x="1676" y="1908"/>
                    <a:pt x="1694" y="1897"/>
                    <a:pt x="1731" y="1874"/>
                  </a:cubicBezTo>
                  <a:cubicBezTo>
                    <a:pt x="1797" y="1868"/>
                    <a:pt x="1829" y="1865"/>
                    <a:pt x="1894" y="1858"/>
                  </a:cubicBezTo>
                  <a:cubicBezTo>
                    <a:pt x="1931" y="1847"/>
                    <a:pt x="1949" y="1842"/>
                    <a:pt x="1986" y="1831"/>
                  </a:cubicBezTo>
                  <a:cubicBezTo>
                    <a:pt x="2003" y="1837"/>
                    <a:pt x="2011" y="1840"/>
                    <a:pt x="2027" y="1846"/>
                  </a:cubicBezTo>
                  <a:cubicBezTo>
                    <a:pt x="2057" y="1877"/>
                    <a:pt x="2072" y="1892"/>
                    <a:pt x="2102" y="1923"/>
                  </a:cubicBezTo>
                  <a:cubicBezTo>
                    <a:pt x="2115" y="1908"/>
                    <a:pt x="2121" y="1900"/>
                    <a:pt x="2134" y="1885"/>
                  </a:cubicBezTo>
                  <a:cubicBezTo>
                    <a:pt x="2118" y="1864"/>
                    <a:pt x="2110" y="1854"/>
                    <a:pt x="2094" y="1834"/>
                  </a:cubicBezTo>
                  <a:cubicBezTo>
                    <a:pt x="2124" y="1810"/>
                    <a:pt x="2140" y="1798"/>
                    <a:pt x="2170" y="1775"/>
                  </a:cubicBezTo>
                  <a:cubicBezTo>
                    <a:pt x="2171" y="1749"/>
                    <a:pt x="2171" y="1736"/>
                    <a:pt x="2173" y="1710"/>
                  </a:cubicBezTo>
                  <a:cubicBezTo>
                    <a:pt x="2159" y="1685"/>
                    <a:pt x="2153" y="1673"/>
                    <a:pt x="2140" y="1648"/>
                  </a:cubicBezTo>
                  <a:cubicBezTo>
                    <a:pt x="2139" y="1615"/>
                    <a:pt x="2138" y="1598"/>
                    <a:pt x="2138" y="1565"/>
                  </a:cubicBezTo>
                  <a:cubicBezTo>
                    <a:pt x="2091" y="1540"/>
                    <a:pt x="2067" y="1527"/>
                    <a:pt x="2020" y="1502"/>
                  </a:cubicBezTo>
                  <a:cubicBezTo>
                    <a:pt x="2040" y="1487"/>
                    <a:pt x="2050" y="1480"/>
                    <a:pt x="2070" y="1465"/>
                  </a:cubicBezTo>
                  <a:cubicBezTo>
                    <a:pt x="2076" y="1447"/>
                    <a:pt x="2079" y="1437"/>
                    <a:pt x="2085" y="1419"/>
                  </a:cubicBezTo>
                  <a:cubicBezTo>
                    <a:pt x="2105" y="1402"/>
                    <a:pt x="2115" y="1393"/>
                    <a:pt x="2135" y="1376"/>
                  </a:cubicBezTo>
                  <a:cubicBezTo>
                    <a:pt x="2119" y="1351"/>
                    <a:pt x="2112" y="1339"/>
                    <a:pt x="2096" y="1314"/>
                  </a:cubicBezTo>
                  <a:cubicBezTo>
                    <a:pt x="2097" y="1300"/>
                    <a:pt x="2097" y="1293"/>
                    <a:pt x="2098" y="1279"/>
                  </a:cubicBezTo>
                  <a:cubicBezTo>
                    <a:pt x="2099" y="1265"/>
                    <a:pt x="2099" y="1258"/>
                    <a:pt x="2100" y="1244"/>
                  </a:cubicBezTo>
                  <a:cubicBezTo>
                    <a:pt x="2106" y="1211"/>
                    <a:pt x="2109" y="1195"/>
                    <a:pt x="2116" y="1163"/>
                  </a:cubicBezTo>
                  <a:cubicBezTo>
                    <a:pt x="2084" y="1172"/>
                    <a:pt x="2068" y="1176"/>
                    <a:pt x="2036" y="1186"/>
                  </a:cubicBezTo>
                  <a:cubicBezTo>
                    <a:pt x="2032" y="1171"/>
                    <a:pt x="2030" y="1164"/>
                    <a:pt x="2026" y="1150"/>
                  </a:cubicBezTo>
                  <a:cubicBezTo>
                    <a:pt x="2034" y="1131"/>
                    <a:pt x="2038" y="1122"/>
                    <a:pt x="2046" y="1104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181" name="sochaczewski"/>
            <p:cNvSpPr>
              <a:spLocks/>
            </p:cNvSpPr>
            <p:nvPr/>
          </p:nvSpPr>
          <p:spPr bwMode="auto">
            <a:xfrm>
              <a:off x="1276968" y="2920594"/>
              <a:ext cx="977209" cy="915444"/>
            </a:xfrm>
            <a:custGeom>
              <a:avLst/>
              <a:gdLst>
                <a:gd name="T0" fmla="*/ 2711 w 3043"/>
                <a:gd name="T1" fmla="*/ 859 h 2860"/>
                <a:gd name="T2" fmla="*/ 2687 w 3043"/>
                <a:gd name="T3" fmla="*/ 556 h 2860"/>
                <a:gd name="T4" fmla="*/ 2634 w 3043"/>
                <a:gd name="T5" fmla="*/ 434 h 2860"/>
                <a:gd name="T6" fmla="*/ 2494 w 3043"/>
                <a:gd name="T7" fmla="*/ 453 h 2860"/>
                <a:gd name="T8" fmla="*/ 2204 w 3043"/>
                <a:gd name="T9" fmla="*/ 363 h 2860"/>
                <a:gd name="T10" fmla="*/ 1789 w 3043"/>
                <a:gd name="T11" fmla="*/ 371 h 2860"/>
                <a:gd name="T12" fmla="*/ 1290 w 3043"/>
                <a:gd name="T13" fmla="*/ 362 h 2860"/>
                <a:gd name="T14" fmla="*/ 1049 w 3043"/>
                <a:gd name="T15" fmla="*/ 320 h 2860"/>
                <a:gd name="T16" fmla="*/ 838 w 3043"/>
                <a:gd name="T17" fmla="*/ 286 h 2860"/>
                <a:gd name="T18" fmla="*/ 571 w 3043"/>
                <a:gd name="T19" fmla="*/ 300 h 2860"/>
                <a:gd name="T20" fmla="*/ 367 w 3043"/>
                <a:gd name="T21" fmla="*/ 0 h 2860"/>
                <a:gd name="T22" fmla="*/ 339 w 3043"/>
                <a:gd name="T23" fmla="*/ 93 h 2860"/>
                <a:gd name="T24" fmla="*/ 400 w 3043"/>
                <a:gd name="T25" fmla="*/ 304 h 2860"/>
                <a:gd name="T26" fmla="*/ 466 w 3043"/>
                <a:gd name="T27" fmla="*/ 545 h 2860"/>
                <a:gd name="T28" fmla="*/ 142 w 3043"/>
                <a:gd name="T29" fmla="*/ 977 h 2860"/>
                <a:gd name="T30" fmla="*/ 77 w 3043"/>
                <a:gd name="T31" fmla="*/ 1277 h 2860"/>
                <a:gd name="T32" fmla="*/ 162 w 3043"/>
                <a:gd name="T33" fmla="*/ 1355 h 2860"/>
                <a:gd name="T34" fmla="*/ 241 w 3043"/>
                <a:gd name="T35" fmla="*/ 1453 h 2860"/>
                <a:gd name="T36" fmla="*/ 333 w 3043"/>
                <a:gd name="T37" fmla="*/ 1528 h 2860"/>
                <a:gd name="T38" fmla="*/ 510 w 3043"/>
                <a:gd name="T39" fmla="*/ 1659 h 2860"/>
                <a:gd name="T40" fmla="*/ 761 w 3043"/>
                <a:gd name="T41" fmla="*/ 1699 h 2860"/>
                <a:gd name="T42" fmla="*/ 877 w 3043"/>
                <a:gd name="T43" fmla="*/ 1834 h 2860"/>
                <a:gd name="T44" fmla="*/ 900 w 3043"/>
                <a:gd name="T45" fmla="*/ 1946 h 2860"/>
                <a:gd name="T46" fmla="*/ 840 w 3043"/>
                <a:gd name="T47" fmla="*/ 2132 h 2860"/>
                <a:gd name="T48" fmla="*/ 907 w 3043"/>
                <a:gd name="T49" fmla="*/ 2351 h 2860"/>
                <a:gd name="T50" fmla="*/ 963 w 3043"/>
                <a:gd name="T51" fmla="*/ 2512 h 2860"/>
                <a:gd name="T52" fmla="*/ 1228 w 3043"/>
                <a:gd name="T53" fmla="*/ 2586 h 2860"/>
                <a:gd name="T54" fmla="*/ 1398 w 3043"/>
                <a:gd name="T55" fmla="*/ 2564 h 2860"/>
                <a:gd name="T56" fmla="*/ 1429 w 3043"/>
                <a:gd name="T57" fmla="*/ 2691 h 2860"/>
                <a:gd name="T58" fmla="*/ 1658 w 3043"/>
                <a:gd name="T59" fmla="*/ 2826 h 2860"/>
                <a:gd name="T60" fmla="*/ 1930 w 3043"/>
                <a:gd name="T61" fmla="*/ 2740 h 2860"/>
                <a:gd name="T62" fmla="*/ 1884 w 3043"/>
                <a:gd name="T63" fmla="*/ 2443 h 2860"/>
                <a:gd name="T64" fmla="*/ 2173 w 3043"/>
                <a:gd name="T65" fmla="*/ 2321 h 2860"/>
                <a:gd name="T66" fmla="*/ 2293 w 3043"/>
                <a:gd name="T67" fmla="*/ 2474 h 2860"/>
                <a:gd name="T68" fmla="*/ 2500 w 3043"/>
                <a:gd name="T69" fmla="*/ 2519 h 2860"/>
                <a:gd name="T70" fmla="*/ 2543 w 3043"/>
                <a:gd name="T71" fmla="*/ 2448 h 2860"/>
                <a:gd name="T72" fmla="*/ 2626 w 3043"/>
                <a:gd name="T73" fmla="*/ 2247 h 2860"/>
                <a:gd name="T74" fmla="*/ 2608 w 3043"/>
                <a:gd name="T75" fmla="*/ 2059 h 2860"/>
                <a:gd name="T76" fmla="*/ 2673 w 3043"/>
                <a:gd name="T77" fmla="*/ 2060 h 2860"/>
                <a:gd name="T78" fmla="*/ 2933 w 3043"/>
                <a:gd name="T79" fmla="*/ 2099 h 2860"/>
                <a:gd name="T80" fmla="*/ 2982 w 3043"/>
                <a:gd name="T81" fmla="*/ 2052 h 2860"/>
                <a:gd name="T82" fmla="*/ 3043 w 3043"/>
                <a:gd name="T83" fmla="*/ 1839 h 2860"/>
                <a:gd name="T84" fmla="*/ 2962 w 3043"/>
                <a:gd name="T85" fmla="*/ 1773 h 2860"/>
                <a:gd name="T86" fmla="*/ 3019 w 3043"/>
                <a:gd name="T87" fmla="*/ 1664 h 2860"/>
                <a:gd name="T88" fmla="*/ 2790 w 3043"/>
                <a:gd name="T89" fmla="*/ 1611 h 2860"/>
                <a:gd name="T90" fmla="*/ 2706 w 3043"/>
                <a:gd name="T91" fmla="*/ 1804 h 2860"/>
                <a:gd name="T92" fmla="*/ 2615 w 3043"/>
                <a:gd name="T93" fmla="*/ 1662 h 2860"/>
                <a:gd name="T94" fmla="*/ 2560 w 3043"/>
                <a:gd name="T95" fmla="*/ 1547 h 2860"/>
                <a:gd name="T96" fmla="*/ 2475 w 3043"/>
                <a:gd name="T97" fmla="*/ 1590 h 2860"/>
                <a:gd name="T98" fmla="*/ 2403 w 3043"/>
                <a:gd name="T99" fmla="*/ 1611 h 2860"/>
                <a:gd name="T100" fmla="*/ 2203 w 3043"/>
                <a:gd name="T101" fmla="*/ 1546 h 2860"/>
                <a:gd name="T102" fmla="*/ 2300 w 3043"/>
                <a:gd name="T103" fmla="*/ 1475 h 2860"/>
                <a:gd name="T104" fmla="*/ 2254 w 3043"/>
                <a:gd name="T105" fmla="*/ 1282 h 2860"/>
                <a:gd name="T106" fmla="*/ 2185 w 3043"/>
                <a:gd name="T107" fmla="*/ 1195 h 2860"/>
                <a:gd name="T108" fmla="*/ 2300 w 3043"/>
                <a:gd name="T109" fmla="*/ 1161 h 2860"/>
                <a:gd name="T110" fmla="*/ 2516 w 3043"/>
                <a:gd name="T111" fmla="*/ 1108 h 2860"/>
                <a:gd name="T112" fmla="*/ 2643 w 3043"/>
                <a:gd name="T113" fmla="*/ 1069 h 2860"/>
                <a:gd name="T114" fmla="*/ 2463 w 3043"/>
                <a:gd name="T115" fmla="*/ 943 h 2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3" h="2860">
                  <a:moveTo>
                    <a:pt x="2463" y="943"/>
                  </a:moveTo>
                  <a:cubicBezTo>
                    <a:pt x="2562" y="910"/>
                    <a:pt x="2612" y="893"/>
                    <a:pt x="2711" y="859"/>
                  </a:cubicBezTo>
                  <a:cubicBezTo>
                    <a:pt x="2713" y="796"/>
                    <a:pt x="2714" y="764"/>
                    <a:pt x="2717" y="701"/>
                  </a:cubicBezTo>
                  <a:cubicBezTo>
                    <a:pt x="2705" y="643"/>
                    <a:pt x="2699" y="614"/>
                    <a:pt x="2687" y="556"/>
                  </a:cubicBezTo>
                  <a:cubicBezTo>
                    <a:pt x="2656" y="551"/>
                    <a:pt x="2641" y="548"/>
                    <a:pt x="2610" y="543"/>
                  </a:cubicBezTo>
                  <a:cubicBezTo>
                    <a:pt x="2619" y="499"/>
                    <a:pt x="2624" y="478"/>
                    <a:pt x="2634" y="434"/>
                  </a:cubicBezTo>
                  <a:cubicBezTo>
                    <a:pt x="2613" y="445"/>
                    <a:pt x="2603" y="450"/>
                    <a:pt x="2583" y="461"/>
                  </a:cubicBezTo>
                  <a:cubicBezTo>
                    <a:pt x="2547" y="458"/>
                    <a:pt x="2529" y="456"/>
                    <a:pt x="2494" y="453"/>
                  </a:cubicBezTo>
                  <a:cubicBezTo>
                    <a:pt x="2456" y="431"/>
                    <a:pt x="2438" y="420"/>
                    <a:pt x="2400" y="398"/>
                  </a:cubicBezTo>
                  <a:cubicBezTo>
                    <a:pt x="2322" y="384"/>
                    <a:pt x="2282" y="377"/>
                    <a:pt x="2204" y="363"/>
                  </a:cubicBezTo>
                  <a:cubicBezTo>
                    <a:pt x="2093" y="362"/>
                    <a:pt x="2038" y="362"/>
                    <a:pt x="1928" y="361"/>
                  </a:cubicBezTo>
                  <a:cubicBezTo>
                    <a:pt x="1872" y="365"/>
                    <a:pt x="1845" y="367"/>
                    <a:pt x="1789" y="371"/>
                  </a:cubicBezTo>
                  <a:cubicBezTo>
                    <a:pt x="1717" y="380"/>
                    <a:pt x="1681" y="385"/>
                    <a:pt x="1608" y="394"/>
                  </a:cubicBezTo>
                  <a:cubicBezTo>
                    <a:pt x="1481" y="381"/>
                    <a:pt x="1417" y="375"/>
                    <a:pt x="1290" y="362"/>
                  </a:cubicBezTo>
                  <a:cubicBezTo>
                    <a:pt x="1244" y="353"/>
                    <a:pt x="1221" y="349"/>
                    <a:pt x="1176" y="341"/>
                  </a:cubicBezTo>
                  <a:cubicBezTo>
                    <a:pt x="1125" y="332"/>
                    <a:pt x="1100" y="328"/>
                    <a:pt x="1049" y="320"/>
                  </a:cubicBezTo>
                  <a:cubicBezTo>
                    <a:pt x="1024" y="338"/>
                    <a:pt x="1012" y="347"/>
                    <a:pt x="987" y="365"/>
                  </a:cubicBezTo>
                  <a:cubicBezTo>
                    <a:pt x="928" y="334"/>
                    <a:pt x="898" y="318"/>
                    <a:pt x="838" y="286"/>
                  </a:cubicBezTo>
                  <a:cubicBezTo>
                    <a:pt x="797" y="303"/>
                    <a:pt x="776" y="312"/>
                    <a:pt x="734" y="329"/>
                  </a:cubicBezTo>
                  <a:cubicBezTo>
                    <a:pt x="669" y="317"/>
                    <a:pt x="636" y="311"/>
                    <a:pt x="571" y="300"/>
                  </a:cubicBezTo>
                  <a:cubicBezTo>
                    <a:pt x="536" y="257"/>
                    <a:pt x="518" y="236"/>
                    <a:pt x="483" y="193"/>
                  </a:cubicBezTo>
                  <a:cubicBezTo>
                    <a:pt x="436" y="116"/>
                    <a:pt x="413" y="77"/>
                    <a:pt x="367" y="0"/>
                  </a:cubicBezTo>
                  <a:cubicBezTo>
                    <a:pt x="347" y="5"/>
                    <a:pt x="337" y="8"/>
                    <a:pt x="318" y="13"/>
                  </a:cubicBezTo>
                  <a:cubicBezTo>
                    <a:pt x="326" y="45"/>
                    <a:pt x="331" y="61"/>
                    <a:pt x="339" y="93"/>
                  </a:cubicBezTo>
                  <a:cubicBezTo>
                    <a:pt x="370" y="138"/>
                    <a:pt x="385" y="160"/>
                    <a:pt x="415" y="205"/>
                  </a:cubicBezTo>
                  <a:cubicBezTo>
                    <a:pt x="409" y="245"/>
                    <a:pt x="406" y="265"/>
                    <a:pt x="400" y="304"/>
                  </a:cubicBezTo>
                  <a:cubicBezTo>
                    <a:pt x="450" y="346"/>
                    <a:pt x="475" y="367"/>
                    <a:pt x="525" y="409"/>
                  </a:cubicBezTo>
                  <a:cubicBezTo>
                    <a:pt x="501" y="463"/>
                    <a:pt x="489" y="490"/>
                    <a:pt x="466" y="545"/>
                  </a:cubicBezTo>
                  <a:cubicBezTo>
                    <a:pt x="452" y="600"/>
                    <a:pt x="445" y="627"/>
                    <a:pt x="431" y="683"/>
                  </a:cubicBezTo>
                  <a:cubicBezTo>
                    <a:pt x="335" y="781"/>
                    <a:pt x="238" y="879"/>
                    <a:pt x="142" y="977"/>
                  </a:cubicBezTo>
                  <a:cubicBezTo>
                    <a:pt x="85" y="1085"/>
                    <a:pt x="57" y="1139"/>
                    <a:pt x="0" y="1248"/>
                  </a:cubicBezTo>
                  <a:cubicBezTo>
                    <a:pt x="31" y="1259"/>
                    <a:pt x="47" y="1265"/>
                    <a:pt x="77" y="1277"/>
                  </a:cubicBezTo>
                  <a:cubicBezTo>
                    <a:pt x="77" y="1296"/>
                    <a:pt x="77" y="1306"/>
                    <a:pt x="76" y="1325"/>
                  </a:cubicBezTo>
                  <a:cubicBezTo>
                    <a:pt x="110" y="1337"/>
                    <a:pt x="127" y="1343"/>
                    <a:pt x="162" y="1355"/>
                  </a:cubicBezTo>
                  <a:cubicBezTo>
                    <a:pt x="181" y="1352"/>
                    <a:pt x="190" y="1350"/>
                    <a:pt x="209" y="1346"/>
                  </a:cubicBezTo>
                  <a:cubicBezTo>
                    <a:pt x="222" y="1389"/>
                    <a:pt x="228" y="1410"/>
                    <a:pt x="241" y="1453"/>
                  </a:cubicBezTo>
                  <a:cubicBezTo>
                    <a:pt x="284" y="1459"/>
                    <a:pt x="305" y="1462"/>
                    <a:pt x="348" y="1469"/>
                  </a:cubicBezTo>
                  <a:cubicBezTo>
                    <a:pt x="342" y="1493"/>
                    <a:pt x="339" y="1504"/>
                    <a:pt x="333" y="1528"/>
                  </a:cubicBezTo>
                  <a:cubicBezTo>
                    <a:pt x="351" y="1560"/>
                    <a:pt x="360" y="1576"/>
                    <a:pt x="379" y="1608"/>
                  </a:cubicBezTo>
                  <a:cubicBezTo>
                    <a:pt x="431" y="1628"/>
                    <a:pt x="458" y="1638"/>
                    <a:pt x="510" y="1659"/>
                  </a:cubicBezTo>
                  <a:cubicBezTo>
                    <a:pt x="575" y="1664"/>
                    <a:pt x="607" y="1666"/>
                    <a:pt x="672" y="1671"/>
                  </a:cubicBezTo>
                  <a:cubicBezTo>
                    <a:pt x="708" y="1682"/>
                    <a:pt x="726" y="1688"/>
                    <a:pt x="761" y="1699"/>
                  </a:cubicBezTo>
                  <a:cubicBezTo>
                    <a:pt x="742" y="1726"/>
                    <a:pt x="732" y="1740"/>
                    <a:pt x="713" y="1768"/>
                  </a:cubicBezTo>
                  <a:cubicBezTo>
                    <a:pt x="778" y="1794"/>
                    <a:pt x="811" y="1808"/>
                    <a:pt x="877" y="1834"/>
                  </a:cubicBezTo>
                  <a:cubicBezTo>
                    <a:pt x="902" y="1864"/>
                    <a:pt x="914" y="1879"/>
                    <a:pt x="939" y="1909"/>
                  </a:cubicBezTo>
                  <a:cubicBezTo>
                    <a:pt x="923" y="1923"/>
                    <a:pt x="916" y="1931"/>
                    <a:pt x="900" y="1946"/>
                  </a:cubicBezTo>
                  <a:cubicBezTo>
                    <a:pt x="897" y="1983"/>
                    <a:pt x="896" y="2002"/>
                    <a:pt x="893" y="2039"/>
                  </a:cubicBezTo>
                  <a:cubicBezTo>
                    <a:pt x="872" y="2076"/>
                    <a:pt x="861" y="2095"/>
                    <a:pt x="840" y="2132"/>
                  </a:cubicBezTo>
                  <a:cubicBezTo>
                    <a:pt x="844" y="2173"/>
                    <a:pt x="846" y="2194"/>
                    <a:pt x="850" y="2235"/>
                  </a:cubicBezTo>
                  <a:cubicBezTo>
                    <a:pt x="873" y="2281"/>
                    <a:pt x="884" y="2305"/>
                    <a:pt x="907" y="2351"/>
                  </a:cubicBezTo>
                  <a:cubicBezTo>
                    <a:pt x="930" y="2366"/>
                    <a:pt x="942" y="2374"/>
                    <a:pt x="966" y="2389"/>
                  </a:cubicBezTo>
                  <a:cubicBezTo>
                    <a:pt x="965" y="2438"/>
                    <a:pt x="964" y="2463"/>
                    <a:pt x="963" y="2512"/>
                  </a:cubicBezTo>
                  <a:cubicBezTo>
                    <a:pt x="1023" y="2544"/>
                    <a:pt x="1054" y="2560"/>
                    <a:pt x="1114" y="2592"/>
                  </a:cubicBezTo>
                  <a:cubicBezTo>
                    <a:pt x="1160" y="2589"/>
                    <a:pt x="1183" y="2588"/>
                    <a:pt x="1228" y="2586"/>
                  </a:cubicBezTo>
                  <a:cubicBezTo>
                    <a:pt x="1264" y="2567"/>
                    <a:pt x="1282" y="2558"/>
                    <a:pt x="1318" y="2540"/>
                  </a:cubicBezTo>
                  <a:cubicBezTo>
                    <a:pt x="1350" y="2550"/>
                    <a:pt x="1366" y="2555"/>
                    <a:pt x="1398" y="2564"/>
                  </a:cubicBezTo>
                  <a:cubicBezTo>
                    <a:pt x="1380" y="2586"/>
                    <a:pt x="1372" y="2597"/>
                    <a:pt x="1354" y="2618"/>
                  </a:cubicBezTo>
                  <a:cubicBezTo>
                    <a:pt x="1384" y="2647"/>
                    <a:pt x="1399" y="2662"/>
                    <a:pt x="1429" y="2691"/>
                  </a:cubicBezTo>
                  <a:cubicBezTo>
                    <a:pt x="1483" y="2751"/>
                    <a:pt x="1510" y="2781"/>
                    <a:pt x="1565" y="2842"/>
                  </a:cubicBezTo>
                  <a:cubicBezTo>
                    <a:pt x="1602" y="2835"/>
                    <a:pt x="1620" y="2832"/>
                    <a:pt x="1658" y="2826"/>
                  </a:cubicBezTo>
                  <a:cubicBezTo>
                    <a:pt x="1726" y="2839"/>
                    <a:pt x="1761" y="2846"/>
                    <a:pt x="1829" y="2860"/>
                  </a:cubicBezTo>
                  <a:cubicBezTo>
                    <a:pt x="1870" y="2812"/>
                    <a:pt x="1890" y="2788"/>
                    <a:pt x="1930" y="2740"/>
                  </a:cubicBezTo>
                  <a:cubicBezTo>
                    <a:pt x="1916" y="2638"/>
                    <a:pt x="1909" y="2587"/>
                    <a:pt x="1895" y="2485"/>
                  </a:cubicBezTo>
                  <a:cubicBezTo>
                    <a:pt x="1891" y="2469"/>
                    <a:pt x="1888" y="2460"/>
                    <a:pt x="1884" y="2443"/>
                  </a:cubicBezTo>
                  <a:cubicBezTo>
                    <a:pt x="1967" y="2463"/>
                    <a:pt x="2008" y="2473"/>
                    <a:pt x="2091" y="2494"/>
                  </a:cubicBezTo>
                  <a:cubicBezTo>
                    <a:pt x="2124" y="2425"/>
                    <a:pt x="2140" y="2390"/>
                    <a:pt x="2173" y="2321"/>
                  </a:cubicBezTo>
                  <a:cubicBezTo>
                    <a:pt x="2211" y="2323"/>
                    <a:pt x="2230" y="2324"/>
                    <a:pt x="2268" y="2325"/>
                  </a:cubicBezTo>
                  <a:cubicBezTo>
                    <a:pt x="2278" y="2385"/>
                    <a:pt x="2283" y="2414"/>
                    <a:pt x="2293" y="2474"/>
                  </a:cubicBezTo>
                  <a:cubicBezTo>
                    <a:pt x="2348" y="2470"/>
                    <a:pt x="2375" y="2468"/>
                    <a:pt x="2430" y="2465"/>
                  </a:cubicBezTo>
                  <a:cubicBezTo>
                    <a:pt x="2458" y="2486"/>
                    <a:pt x="2472" y="2497"/>
                    <a:pt x="2500" y="2519"/>
                  </a:cubicBezTo>
                  <a:cubicBezTo>
                    <a:pt x="2523" y="2517"/>
                    <a:pt x="2535" y="2516"/>
                    <a:pt x="2559" y="2514"/>
                  </a:cubicBezTo>
                  <a:cubicBezTo>
                    <a:pt x="2553" y="2487"/>
                    <a:pt x="2549" y="2474"/>
                    <a:pt x="2543" y="2448"/>
                  </a:cubicBezTo>
                  <a:cubicBezTo>
                    <a:pt x="2564" y="2448"/>
                    <a:pt x="2575" y="2448"/>
                    <a:pt x="2596" y="2447"/>
                  </a:cubicBezTo>
                  <a:cubicBezTo>
                    <a:pt x="2608" y="2367"/>
                    <a:pt x="2614" y="2327"/>
                    <a:pt x="2626" y="2247"/>
                  </a:cubicBezTo>
                  <a:cubicBezTo>
                    <a:pt x="2595" y="2241"/>
                    <a:pt x="2580" y="2238"/>
                    <a:pt x="2549" y="2233"/>
                  </a:cubicBezTo>
                  <a:cubicBezTo>
                    <a:pt x="2573" y="2163"/>
                    <a:pt x="2585" y="2129"/>
                    <a:pt x="2608" y="2059"/>
                  </a:cubicBezTo>
                  <a:cubicBezTo>
                    <a:pt x="2628" y="2033"/>
                    <a:pt x="2638" y="2021"/>
                    <a:pt x="2658" y="1995"/>
                  </a:cubicBezTo>
                  <a:cubicBezTo>
                    <a:pt x="2664" y="2021"/>
                    <a:pt x="2667" y="2034"/>
                    <a:pt x="2673" y="2060"/>
                  </a:cubicBezTo>
                  <a:cubicBezTo>
                    <a:pt x="2716" y="2053"/>
                    <a:pt x="2738" y="2050"/>
                    <a:pt x="2781" y="2043"/>
                  </a:cubicBezTo>
                  <a:cubicBezTo>
                    <a:pt x="2842" y="2065"/>
                    <a:pt x="2872" y="2077"/>
                    <a:pt x="2933" y="2099"/>
                  </a:cubicBezTo>
                  <a:cubicBezTo>
                    <a:pt x="2967" y="2133"/>
                    <a:pt x="2985" y="2150"/>
                    <a:pt x="3019" y="2184"/>
                  </a:cubicBezTo>
                  <a:cubicBezTo>
                    <a:pt x="3004" y="2131"/>
                    <a:pt x="2997" y="2105"/>
                    <a:pt x="2982" y="2052"/>
                  </a:cubicBezTo>
                  <a:cubicBezTo>
                    <a:pt x="3006" y="2048"/>
                    <a:pt x="3018" y="2046"/>
                    <a:pt x="3042" y="2041"/>
                  </a:cubicBezTo>
                  <a:cubicBezTo>
                    <a:pt x="3042" y="1960"/>
                    <a:pt x="3042" y="1920"/>
                    <a:pt x="3043" y="1839"/>
                  </a:cubicBezTo>
                  <a:cubicBezTo>
                    <a:pt x="3021" y="1837"/>
                    <a:pt x="3011" y="1836"/>
                    <a:pt x="2990" y="1833"/>
                  </a:cubicBezTo>
                  <a:cubicBezTo>
                    <a:pt x="2979" y="1809"/>
                    <a:pt x="2973" y="1797"/>
                    <a:pt x="2962" y="1773"/>
                  </a:cubicBezTo>
                  <a:cubicBezTo>
                    <a:pt x="2988" y="1766"/>
                    <a:pt x="3002" y="1763"/>
                    <a:pt x="3028" y="1757"/>
                  </a:cubicBezTo>
                  <a:cubicBezTo>
                    <a:pt x="3024" y="1719"/>
                    <a:pt x="3023" y="1701"/>
                    <a:pt x="3019" y="1664"/>
                  </a:cubicBezTo>
                  <a:cubicBezTo>
                    <a:pt x="2991" y="1674"/>
                    <a:pt x="2976" y="1680"/>
                    <a:pt x="2947" y="1691"/>
                  </a:cubicBezTo>
                  <a:cubicBezTo>
                    <a:pt x="2884" y="1659"/>
                    <a:pt x="2853" y="1643"/>
                    <a:pt x="2790" y="1611"/>
                  </a:cubicBezTo>
                  <a:cubicBezTo>
                    <a:pt x="2753" y="1639"/>
                    <a:pt x="2735" y="1653"/>
                    <a:pt x="2698" y="1682"/>
                  </a:cubicBezTo>
                  <a:cubicBezTo>
                    <a:pt x="2701" y="1730"/>
                    <a:pt x="2703" y="1755"/>
                    <a:pt x="2706" y="1804"/>
                  </a:cubicBezTo>
                  <a:cubicBezTo>
                    <a:pt x="2672" y="1805"/>
                    <a:pt x="2656" y="1805"/>
                    <a:pt x="2622" y="1806"/>
                  </a:cubicBezTo>
                  <a:cubicBezTo>
                    <a:pt x="2620" y="1749"/>
                    <a:pt x="2618" y="1720"/>
                    <a:pt x="2615" y="1662"/>
                  </a:cubicBezTo>
                  <a:cubicBezTo>
                    <a:pt x="2633" y="1636"/>
                    <a:pt x="2642" y="1623"/>
                    <a:pt x="2659" y="1597"/>
                  </a:cubicBezTo>
                  <a:cubicBezTo>
                    <a:pt x="2620" y="1577"/>
                    <a:pt x="2600" y="1567"/>
                    <a:pt x="2560" y="1547"/>
                  </a:cubicBezTo>
                  <a:cubicBezTo>
                    <a:pt x="2550" y="1569"/>
                    <a:pt x="2545" y="1580"/>
                    <a:pt x="2534" y="1602"/>
                  </a:cubicBezTo>
                  <a:cubicBezTo>
                    <a:pt x="2511" y="1597"/>
                    <a:pt x="2499" y="1595"/>
                    <a:pt x="2475" y="1590"/>
                  </a:cubicBezTo>
                  <a:cubicBezTo>
                    <a:pt x="2467" y="1628"/>
                    <a:pt x="2463" y="1647"/>
                    <a:pt x="2454" y="1686"/>
                  </a:cubicBezTo>
                  <a:cubicBezTo>
                    <a:pt x="2434" y="1656"/>
                    <a:pt x="2424" y="1641"/>
                    <a:pt x="2403" y="1611"/>
                  </a:cubicBezTo>
                  <a:cubicBezTo>
                    <a:pt x="2349" y="1604"/>
                    <a:pt x="2321" y="1600"/>
                    <a:pt x="2267" y="1592"/>
                  </a:cubicBezTo>
                  <a:cubicBezTo>
                    <a:pt x="2241" y="1573"/>
                    <a:pt x="2228" y="1564"/>
                    <a:pt x="2203" y="1546"/>
                  </a:cubicBezTo>
                  <a:cubicBezTo>
                    <a:pt x="2236" y="1542"/>
                    <a:pt x="2253" y="1540"/>
                    <a:pt x="2286" y="1537"/>
                  </a:cubicBezTo>
                  <a:cubicBezTo>
                    <a:pt x="2292" y="1512"/>
                    <a:pt x="2295" y="1500"/>
                    <a:pt x="2300" y="1475"/>
                  </a:cubicBezTo>
                  <a:cubicBezTo>
                    <a:pt x="2275" y="1463"/>
                    <a:pt x="2262" y="1457"/>
                    <a:pt x="2236" y="1446"/>
                  </a:cubicBezTo>
                  <a:cubicBezTo>
                    <a:pt x="2243" y="1380"/>
                    <a:pt x="2246" y="1347"/>
                    <a:pt x="2254" y="1282"/>
                  </a:cubicBezTo>
                  <a:cubicBezTo>
                    <a:pt x="2207" y="1261"/>
                    <a:pt x="2183" y="1251"/>
                    <a:pt x="2136" y="1230"/>
                  </a:cubicBezTo>
                  <a:cubicBezTo>
                    <a:pt x="2156" y="1216"/>
                    <a:pt x="2165" y="1209"/>
                    <a:pt x="2185" y="1195"/>
                  </a:cubicBezTo>
                  <a:cubicBezTo>
                    <a:pt x="2230" y="1206"/>
                    <a:pt x="2252" y="1212"/>
                    <a:pt x="2297" y="1223"/>
                  </a:cubicBezTo>
                  <a:cubicBezTo>
                    <a:pt x="2298" y="1198"/>
                    <a:pt x="2299" y="1186"/>
                    <a:pt x="2300" y="1161"/>
                  </a:cubicBezTo>
                  <a:cubicBezTo>
                    <a:pt x="2376" y="1164"/>
                    <a:pt x="2414" y="1165"/>
                    <a:pt x="2490" y="1168"/>
                  </a:cubicBezTo>
                  <a:cubicBezTo>
                    <a:pt x="2501" y="1144"/>
                    <a:pt x="2506" y="1132"/>
                    <a:pt x="2516" y="1108"/>
                  </a:cubicBezTo>
                  <a:cubicBezTo>
                    <a:pt x="2559" y="1121"/>
                    <a:pt x="2580" y="1128"/>
                    <a:pt x="2622" y="1141"/>
                  </a:cubicBezTo>
                  <a:cubicBezTo>
                    <a:pt x="2631" y="1113"/>
                    <a:pt x="2635" y="1098"/>
                    <a:pt x="2643" y="1069"/>
                  </a:cubicBezTo>
                  <a:cubicBezTo>
                    <a:pt x="2574" y="1060"/>
                    <a:pt x="2540" y="1056"/>
                    <a:pt x="2471" y="1047"/>
                  </a:cubicBezTo>
                  <a:cubicBezTo>
                    <a:pt x="2468" y="1005"/>
                    <a:pt x="2466" y="985"/>
                    <a:pt x="2463" y="943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2" name="legionowski"/>
            <p:cNvSpPr>
              <a:spLocks/>
            </p:cNvSpPr>
            <p:nvPr/>
          </p:nvSpPr>
          <p:spPr bwMode="auto">
            <a:xfrm>
              <a:off x="2679913" y="2660301"/>
              <a:ext cx="708091" cy="591178"/>
            </a:xfrm>
            <a:custGeom>
              <a:avLst/>
              <a:gdLst>
                <a:gd name="T0" fmla="*/ 1765 w 2212"/>
                <a:gd name="T1" fmla="*/ 693 h 1849"/>
                <a:gd name="T2" fmla="*/ 1921 w 2212"/>
                <a:gd name="T3" fmla="*/ 498 h 1849"/>
                <a:gd name="T4" fmla="*/ 2095 w 2212"/>
                <a:gd name="T5" fmla="*/ 425 h 1849"/>
                <a:gd name="T6" fmla="*/ 2212 w 2212"/>
                <a:gd name="T7" fmla="*/ 388 h 1849"/>
                <a:gd name="T8" fmla="*/ 2063 w 2212"/>
                <a:gd name="T9" fmla="*/ 342 h 1849"/>
                <a:gd name="T10" fmla="*/ 2028 w 2212"/>
                <a:gd name="T11" fmla="*/ 107 h 1849"/>
                <a:gd name="T12" fmla="*/ 1940 w 2212"/>
                <a:gd name="T13" fmla="*/ 66 h 1849"/>
                <a:gd name="T14" fmla="*/ 1806 w 2212"/>
                <a:gd name="T15" fmla="*/ 177 h 1849"/>
                <a:gd name="T16" fmla="*/ 1730 w 2212"/>
                <a:gd name="T17" fmla="*/ 240 h 1849"/>
                <a:gd name="T18" fmla="*/ 1537 w 2212"/>
                <a:gd name="T19" fmla="*/ 236 h 1849"/>
                <a:gd name="T20" fmla="*/ 1459 w 2212"/>
                <a:gd name="T21" fmla="*/ 235 h 1849"/>
                <a:gd name="T22" fmla="*/ 1309 w 2212"/>
                <a:gd name="T23" fmla="*/ 211 h 1849"/>
                <a:gd name="T24" fmla="*/ 1062 w 2212"/>
                <a:gd name="T25" fmla="*/ 0 h 1849"/>
                <a:gd name="T26" fmla="*/ 912 w 2212"/>
                <a:gd name="T27" fmla="*/ 333 h 1849"/>
                <a:gd name="T28" fmla="*/ 837 w 2212"/>
                <a:gd name="T29" fmla="*/ 608 h 1849"/>
                <a:gd name="T30" fmla="*/ 653 w 2212"/>
                <a:gd name="T31" fmla="*/ 574 h 1849"/>
                <a:gd name="T32" fmla="*/ 456 w 2212"/>
                <a:gd name="T33" fmla="*/ 567 h 1849"/>
                <a:gd name="T34" fmla="*/ 180 w 2212"/>
                <a:gd name="T35" fmla="*/ 690 h 1849"/>
                <a:gd name="T36" fmla="*/ 158 w 2212"/>
                <a:gd name="T37" fmla="*/ 894 h 1849"/>
                <a:gd name="T38" fmla="*/ 0 w 2212"/>
                <a:gd name="T39" fmla="*/ 942 h 1849"/>
                <a:gd name="T40" fmla="*/ 128 w 2212"/>
                <a:gd name="T41" fmla="*/ 1000 h 1849"/>
                <a:gd name="T42" fmla="*/ 111 w 2212"/>
                <a:gd name="T43" fmla="*/ 1119 h 1849"/>
                <a:gd name="T44" fmla="*/ 106 w 2212"/>
                <a:gd name="T45" fmla="*/ 1210 h 1849"/>
                <a:gd name="T46" fmla="*/ 380 w 2212"/>
                <a:gd name="T47" fmla="*/ 1357 h 1849"/>
                <a:gd name="T48" fmla="*/ 517 w 2212"/>
                <a:gd name="T49" fmla="*/ 1479 h 1849"/>
                <a:gd name="T50" fmla="*/ 803 w 2212"/>
                <a:gd name="T51" fmla="*/ 1484 h 1849"/>
                <a:gd name="T52" fmla="*/ 932 w 2212"/>
                <a:gd name="T53" fmla="*/ 1663 h 1849"/>
                <a:gd name="T54" fmla="*/ 1069 w 2212"/>
                <a:gd name="T55" fmla="*/ 1670 h 1849"/>
                <a:gd name="T56" fmla="*/ 1216 w 2212"/>
                <a:gd name="T57" fmla="*/ 1609 h 1849"/>
                <a:gd name="T58" fmla="*/ 1382 w 2212"/>
                <a:gd name="T59" fmla="*/ 1648 h 1849"/>
                <a:gd name="T60" fmla="*/ 1498 w 2212"/>
                <a:gd name="T61" fmla="*/ 1710 h 1849"/>
                <a:gd name="T62" fmla="*/ 1578 w 2212"/>
                <a:gd name="T63" fmla="*/ 1671 h 1849"/>
                <a:gd name="T64" fmla="*/ 1663 w 2212"/>
                <a:gd name="T65" fmla="*/ 1667 h 1849"/>
                <a:gd name="T66" fmla="*/ 1769 w 2212"/>
                <a:gd name="T67" fmla="*/ 1694 h 1849"/>
                <a:gd name="T68" fmla="*/ 1821 w 2212"/>
                <a:gd name="T69" fmla="*/ 1849 h 1849"/>
                <a:gd name="T70" fmla="*/ 2000 w 2212"/>
                <a:gd name="T71" fmla="*/ 1662 h 1849"/>
                <a:gd name="T72" fmla="*/ 1916 w 2212"/>
                <a:gd name="T73" fmla="*/ 1544 h 1849"/>
                <a:gd name="T74" fmla="*/ 1896 w 2212"/>
                <a:gd name="T75" fmla="*/ 1375 h 1849"/>
                <a:gd name="T76" fmla="*/ 2020 w 2212"/>
                <a:gd name="T77" fmla="*/ 1310 h 1849"/>
                <a:gd name="T78" fmla="*/ 1916 w 2212"/>
                <a:gd name="T79" fmla="*/ 1220 h 1849"/>
                <a:gd name="T80" fmla="*/ 1969 w 2212"/>
                <a:gd name="T81" fmla="*/ 1034 h 1849"/>
                <a:gd name="T82" fmla="*/ 1898 w 2212"/>
                <a:gd name="T83" fmla="*/ 808 h 1849"/>
                <a:gd name="T84" fmla="*/ 1799 w 2212"/>
                <a:gd name="T85" fmla="*/ 731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2" h="1849">
                  <a:moveTo>
                    <a:pt x="1799" y="731"/>
                  </a:moveTo>
                  <a:cubicBezTo>
                    <a:pt x="1786" y="716"/>
                    <a:pt x="1779" y="708"/>
                    <a:pt x="1765" y="693"/>
                  </a:cubicBezTo>
                  <a:cubicBezTo>
                    <a:pt x="1791" y="619"/>
                    <a:pt x="1804" y="582"/>
                    <a:pt x="1830" y="508"/>
                  </a:cubicBezTo>
                  <a:cubicBezTo>
                    <a:pt x="1867" y="504"/>
                    <a:pt x="1885" y="502"/>
                    <a:pt x="1921" y="498"/>
                  </a:cubicBezTo>
                  <a:cubicBezTo>
                    <a:pt x="1966" y="479"/>
                    <a:pt x="1988" y="469"/>
                    <a:pt x="2033" y="449"/>
                  </a:cubicBezTo>
                  <a:cubicBezTo>
                    <a:pt x="2058" y="439"/>
                    <a:pt x="2070" y="435"/>
                    <a:pt x="2095" y="425"/>
                  </a:cubicBezTo>
                  <a:cubicBezTo>
                    <a:pt x="2129" y="428"/>
                    <a:pt x="2145" y="429"/>
                    <a:pt x="2179" y="431"/>
                  </a:cubicBezTo>
                  <a:cubicBezTo>
                    <a:pt x="2192" y="414"/>
                    <a:pt x="2199" y="405"/>
                    <a:pt x="2212" y="388"/>
                  </a:cubicBezTo>
                  <a:cubicBezTo>
                    <a:pt x="2191" y="368"/>
                    <a:pt x="2181" y="357"/>
                    <a:pt x="2161" y="337"/>
                  </a:cubicBezTo>
                  <a:cubicBezTo>
                    <a:pt x="2122" y="339"/>
                    <a:pt x="2102" y="340"/>
                    <a:pt x="2063" y="342"/>
                  </a:cubicBezTo>
                  <a:cubicBezTo>
                    <a:pt x="2047" y="289"/>
                    <a:pt x="2039" y="263"/>
                    <a:pt x="2022" y="211"/>
                  </a:cubicBezTo>
                  <a:cubicBezTo>
                    <a:pt x="2025" y="170"/>
                    <a:pt x="2026" y="149"/>
                    <a:pt x="2028" y="107"/>
                  </a:cubicBezTo>
                  <a:cubicBezTo>
                    <a:pt x="2062" y="71"/>
                    <a:pt x="2079" y="52"/>
                    <a:pt x="2112" y="15"/>
                  </a:cubicBezTo>
                  <a:cubicBezTo>
                    <a:pt x="2043" y="36"/>
                    <a:pt x="2009" y="46"/>
                    <a:pt x="1940" y="66"/>
                  </a:cubicBezTo>
                  <a:cubicBezTo>
                    <a:pt x="1923" y="99"/>
                    <a:pt x="1915" y="116"/>
                    <a:pt x="1899" y="149"/>
                  </a:cubicBezTo>
                  <a:cubicBezTo>
                    <a:pt x="1862" y="160"/>
                    <a:pt x="1843" y="166"/>
                    <a:pt x="1806" y="177"/>
                  </a:cubicBezTo>
                  <a:cubicBezTo>
                    <a:pt x="1762" y="155"/>
                    <a:pt x="1739" y="144"/>
                    <a:pt x="1695" y="122"/>
                  </a:cubicBezTo>
                  <a:cubicBezTo>
                    <a:pt x="1709" y="169"/>
                    <a:pt x="1716" y="193"/>
                    <a:pt x="1730" y="240"/>
                  </a:cubicBezTo>
                  <a:cubicBezTo>
                    <a:pt x="1700" y="268"/>
                    <a:pt x="1685" y="282"/>
                    <a:pt x="1654" y="309"/>
                  </a:cubicBezTo>
                  <a:cubicBezTo>
                    <a:pt x="1607" y="280"/>
                    <a:pt x="1584" y="265"/>
                    <a:pt x="1537" y="236"/>
                  </a:cubicBezTo>
                  <a:cubicBezTo>
                    <a:pt x="1517" y="204"/>
                    <a:pt x="1507" y="189"/>
                    <a:pt x="1487" y="157"/>
                  </a:cubicBezTo>
                  <a:cubicBezTo>
                    <a:pt x="1476" y="188"/>
                    <a:pt x="1470" y="204"/>
                    <a:pt x="1459" y="235"/>
                  </a:cubicBezTo>
                  <a:cubicBezTo>
                    <a:pt x="1419" y="220"/>
                    <a:pt x="1399" y="213"/>
                    <a:pt x="1358" y="198"/>
                  </a:cubicBezTo>
                  <a:cubicBezTo>
                    <a:pt x="1339" y="203"/>
                    <a:pt x="1329" y="206"/>
                    <a:pt x="1309" y="211"/>
                  </a:cubicBezTo>
                  <a:cubicBezTo>
                    <a:pt x="1282" y="135"/>
                    <a:pt x="1269" y="97"/>
                    <a:pt x="1241" y="21"/>
                  </a:cubicBezTo>
                  <a:cubicBezTo>
                    <a:pt x="1170" y="13"/>
                    <a:pt x="1134" y="9"/>
                    <a:pt x="1062" y="0"/>
                  </a:cubicBezTo>
                  <a:cubicBezTo>
                    <a:pt x="1038" y="86"/>
                    <a:pt x="1026" y="129"/>
                    <a:pt x="1002" y="214"/>
                  </a:cubicBezTo>
                  <a:cubicBezTo>
                    <a:pt x="966" y="261"/>
                    <a:pt x="948" y="285"/>
                    <a:pt x="912" y="333"/>
                  </a:cubicBezTo>
                  <a:cubicBezTo>
                    <a:pt x="891" y="411"/>
                    <a:pt x="880" y="451"/>
                    <a:pt x="859" y="529"/>
                  </a:cubicBezTo>
                  <a:cubicBezTo>
                    <a:pt x="851" y="560"/>
                    <a:pt x="846" y="576"/>
                    <a:pt x="837" y="608"/>
                  </a:cubicBezTo>
                  <a:cubicBezTo>
                    <a:pt x="815" y="612"/>
                    <a:pt x="804" y="615"/>
                    <a:pt x="783" y="620"/>
                  </a:cubicBezTo>
                  <a:cubicBezTo>
                    <a:pt x="731" y="601"/>
                    <a:pt x="705" y="592"/>
                    <a:pt x="653" y="574"/>
                  </a:cubicBezTo>
                  <a:cubicBezTo>
                    <a:pt x="607" y="586"/>
                    <a:pt x="584" y="591"/>
                    <a:pt x="538" y="603"/>
                  </a:cubicBezTo>
                  <a:cubicBezTo>
                    <a:pt x="505" y="589"/>
                    <a:pt x="488" y="582"/>
                    <a:pt x="456" y="567"/>
                  </a:cubicBezTo>
                  <a:cubicBezTo>
                    <a:pt x="387" y="602"/>
                    <a:pt x="352" y="619"/>
                    <a:pt x="283" y="654"/>
                  </a:cubicBezTo>
                  <a:cubicBezTo>
                    <a:pt x="242" y="669"/>
                    <a:pt x="221" y="676"/>
                    <a:pt x="180" y="690"/>
                  </a:cubicBezTo>
                  <a:cubicBezTo>
                    <a:pt x="173" y="735"/>
                    <a:pt x="169" y="758"/>
                    <a:pt x="162" y="803"/>
                  </a:cubicBezTo>
                  <a:cubicBezTo>
                    <a:pt x="160" y="840"/>
                    <a:pt x="159" y="858"/>
                    <a:pt x="158" y="894"/>
                  </a:cubicBezTo>
                  <a:cubicBezTo>
                    <a:pt x="95" y="895"/>
                    <a:pt x="64" y="896"/>
                    <a:pt x="2" y="897"/>
                  </a:cubicBezTo>
                  <a:cubicBezTo>
                    <a:pt x="1" y="915"/>
                    <a:pt x="1" y="924"/>
                    <a:pt x="0" y="942"/>
                  </a:cubicBezTo>
                  <a:cubicBezTo>
                    <a:pt x="18" y="960"/>
                    <a:pt x="27" y="969"/>
                    <a:pt x="45" y="986"/>
                  </a:cubicBezTo>
                  <a:cubicBezTo>
                    <a:pt x="79" y="992"/>
                    <a:pt x="95" y="995"/>
                    <a:pt x="128" y="1000"/>
                  </a:cubicBezTo>
                  <a:cubicBezTo>
                    <a:pt x="153" y="1025"/>
                    <a:pt x="166" y="1038"/>
                    <a:pt x="191" y="1063"/>
                  </a:cubicBezTo>
                  <a:cubicBezTo>
                    <a:pt x="159" y="1086"/>
                    <a:pt x="143" y="1097"/>
                    <a:pt x="111" y="1119"/>
                  </a:cubicBezTo>
                  <a:cubicBezTo>
                    <a:pt x="68" y="1151"/>
                    <a:pt x="47" y="1167"/>
                    <a:pt x="5" y="1200"/>
                  </a:cubicBezTo>
                  <a:cubicBezTo>
                    <a:pt x="46" y="1204"/>
                    <a:pt x="66" y="1206"/>
                    <a:pt x="106" y="1210"/>
                  </a:cubicBezTo>
                  <a:cubicBezTo>
                    <a:pt x="166" y="1248"/>
                    <a:pt x="197" y="1267"/>
                    <a:pt x="257" y="1305"/>
                  </a:cubicBezTo>
                  <a:cubicBezTo>
                    <a:pt x="306" y="1326"/>
                    <a:pt x="330" y="1336"/>
                    <a:pt x="380" y="1357"/>
                  </a:cubicBezTo>
                  <a:cubicBezTo>
                    <a:pt x="397" y="1388"/>
                    <a:pt x="406" y="1404"/>
                    <a:pt x="424" y="1436"/>
                  </a:cubicBezTo>
                  <a:cubicBezTo>
                    <a:pt x="461" y="1453"/>
                    <a:pt x="479" y="1462"/>
                    <a:pt x="517" y="1479"/>
                  </a:cubicBezTo>
                  <a:cubicBezTo>
                    <a:pt x="572" y="1475"/>
                    <a:pt x="600" y="1473"/>
                    <a:pt x="655" y="1470"/>
                  </a:cubicBezTo>
                  <a:cubicBezTo>
                    <a:pt x="714" y="1475"/>
                    <a:pt x="744" y="1478"/>
                    <a:pt x="803" y="1484"/>
                  </a:cubicBezTo>
                  <a:cubicBezTo>
                    <a:pt x="840" y="1508"/>
                    <a:pt x="859" y="1520"/>
                    <a:pt x="896" y="1544"/>
                  </a:cubicBezTo>
                  <a:cubicBezTo>
                    <a:pt x="910" y="1592"/>
                    <a:pt x="917" y="1616"/>
                    <a:pt x="932" y="1663"/>
                  </a:cubicBezTo>
                  <a:cubicBezTo>
                    <a:pt x="971" y="1651"/>
                    <a:pt x="990" y="1645"/>
                    <a:pt x="1029" y="1632"/>
                  </a:cubicBezTo>
                  <a:cubicBezTo>
                    <a:pt x="1045" y="1647"/>
                    <a:pt x="1053" y="1655"/>
                    <a:pt x="1069" y="1670"/>
                  </a:cubicBezTo>
                  <a:cubicBezTo>
                    <a:pt x="1087" y="1640"/>
                    <a:pt x="1097" y="1625"/>
                    <a:pt x="1115" y="1594"/>
                  </a:cubicBezTo>
                  <a:cubicBezTo>
                    <a:pt x="1155" y="1600"/>
                    <a:pt x="1175" y="1603"/>
                    <a:pt x="1216" y="1609"/>
                  </a:cubicBezTo>
                  <a:cubicBezTo>
                    <a:pt x="1229" y="1633"/>
                    <a:pt x="1236" y="1646"/>
                    <a:pt x="1249" y="1670"/>
                  </a:cubicBezTo>
                  <a:cubicBezTo>
                    <a:pt x="1302" y="1661"/>
                    <a:pt x="1328" y="1657"/>
                    <a:pt x="1382" y="1648"/>
                  </a:cubicBezTo>
                  <a:cubicBezTo>
                    <a:pt x="1407" y="1671"/>
                    <a:pt x="1419" y="1682"/>
                    <a:pt x="1445" y="1705"/>
                  </a:cubicBezTo>
                  <a:cubicBezTo>
                    <a:pt x="1466" y="1707"/>
                    <a:pt x="1477" y="1708"/>
                    <a:pt x="1498" y="1710"/>
                  </a:cubicBezTo>
                  <a:cubicBezTo>
                    <a:pt x="1509" y="1693"/>
                    <a:pt x="1514" y="1684"/>
                    <a:pt x="1525" y="1666"/>
                  </a:cubicBezTo>
                  <a:cubicBezTo>
                    <a:pt x="1546" y="1668"/>
                    <a:pt x="1557" y="1669"/>
                    <a:pt x="1578" y="1671"/>
                  </a:cubicBezTo>
                  <a:cubicBezTo>
                    <a:pt x="1600" y="1664"/>
                    <a:pt x="1611" y="1660"/>
                    <a:pt x="1633" y="1653"/>
                  </a:cubicBezTo>
                  <a:cubicBezTo>
                    <a:pt x="1645" y="1659"/>
                    <a:pt x="1651" y="1661"/>
                    <a:pt x="1663" y="1667"/>
                  </a:cubicBezTo>
                  <a:cubicBezTo>
                    <a:pt x="1705" y="1648"/>
                    <a:pt x="1726" y="1638"/>
                    <a:pt x="1768" y="1618"/>
                  </a:cubicBezTo>
                  <a:cubicBezTo>
                    <a:pt x="1768" y="1649"/>
                    <a:pt x="1769" y="1664"/>
                    <a:pt x="1769" y="1694"/>
                  </a:cubicBezTo>
                  <a:cubicBezTo>
                    <a:pt x="1787" y="1723"/>
                    <a:pt x="1796" y="1738"/>
                    <a:pt x="1813" y="1767"/>
                  </a:cubicBezTo>
                  <a:cubicBezTo>
                    <a:pt x="1816" y="1800"/>
                    <a:pt x="1818" y="1816"/>
                    <a:pt x="1821" y="1849"/>
                  </a:cubicBezTo>
                  <a:cubicBezTo>
                    <a:pt x="1853" y="1836"/>
                    <a:pt x="1869" y="1829"/>
                    <a:pt x="1901" y="1815"/>
                  </a:cubicBezTo>
                  <a:cubicBezTo>
                    <a:pt x="1941" y="1754"/>
                    <a:pt x="1960" y="1723"/>
                    <a:pt x="2000" y="1662"/>
                  </a:cubicBezTo>
                  <a:cubicBezTo>
                    <a:pt x="1981" y="1648"/>
                    <a:pt x="1972" y="1642"/>
                    <a:pt x="1954" y="1629"/>
                  </a:cubicBezTo>
                  <a:cubicBezTo>
                    <a:pt x="1939" y="1595"/>
                    <a:pt x="1931" y="1578"/>
                    <a:pt x="1916" y="1544"/>
                  </a:cubicBezTo>
                  <a:cubicBezTo>
                    <a:pt x="1916" y="1507"/>
                    <a:pt x="1916" y="1489"/>
                    <a:pt x="1915" y="1452"/>
                  </a:cubicBezTo>
                  <a:cubicBezTo>
                    <a:pt x="1907" y="1421"/>
                    <a:pt x="1903" y="1405"/>
                    <a:pt x="1896" y="1375"/>
                  </a:cubicBezTo>
                  <a:cubicBezTo>
                    <a:pt x="1932" y="1364"/>
                    <a:pt x="1951" y="1358"/>
                    <a:pt x="1988" y="1348"/>
                  </a:cubicBezTo>
                  <a:cubicBezTo>
                    <a:pt x="2000" y="1333"/>
                    <a:pt x="2007" y="1325"/>
                    <a:pt x="2020" y="1310"/>
                  </a:cubicBezTo>
                  <a:cubicBezTo>
                    <a:pt x="2012" y="1277"/>
                    <a:pt x="2008" y="1260"/>
                    <a:pt x="2000" y="1227"/>
                  </a:cubicBezTo>
                  <a:cubicBezTo>
                    <a:pt x="1967" y="1224"/>
                    <a:pt x="1950" y="1223"/>
                    <a:pt x="1916" y="1220"/>
                  </a:cubicBezTo>
                  <a:cubicBezTo>
                    <a:pt x="1917" y="1172"/>
                    <a:pt x="1917" y="1147"/>
                    <a:pt x="1917" y="1099"/>
                  </a:cubicBezTo>
                  <a:cubicBezTo>
                    <a:pt x="1938" y="1073"/>
                    <a:pt x="1948" y="1060"/>
                    <a:pt x="1969" y="1034"/>
                  </a:cubicBezTo>
                  <a:cubicBezTo>
                    <a:pt x="1962" y="989"/>
                    <a:pt x="1958" y="967"/>
                    <a:pt x="1951" y="922"/>
                  </a:cubicBezTo>
                  <a:cubicBezTo>
                    <a:pt x="1930" y="877"/>
                    <a:pt x="1919" y="854"/>
                    <a:pt x="1898" y="808"/>
                  </a:cubicBezTo>
                  <a:cubicBezTo>
                    <a:pt x="1896" y="787"/>
                    <a:pt x="1896" y="777"/>
                    <a:pt x="1894" y="756"/>
                  </a:cubicBezTo>
                  <a:cubicBezTo>
                    <a:pt x="1856" y="746"/>
                    <a:pt x="1837" y="741"/>
                    <a:pt x="1799" y="731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3" name="nowodworski"/>
            <p:cNvSpPr>
              <a:spLocks/>
            </p:cNvSpPr>
            <p:nvPr/>
          </p:nvSpPr>
          <p:spPr bwMode="auto">
            <a:xfrm>
              <a:off x="2115205" y="2422065"/>
              <a:ext cx="904414" cy="904414"/>
            </a:xfrm>
            <a:custGeom>
              <a:avLst/>
              <a:gdLst>
                <a:gd name="T0" fmla="*/ 2019 w 2824"/>
                <a:gd name="T1" fmla="*/ 2044 h 2818"/>
                <a:gd name="T2" fmla="*/ 1767 w 2824"/>
                <a:gd name="T3" fmla="*/ 1939 h 2818"/>
                <a:gd name="T4" fmla="*/ 1953 w 2824"/>
                <a:gd name="T5" fmla="*/ 1802 h 2818"/>
                <a:gd name="T6" fmla="*/ 1807 w 2824"/>
                <a:gd name="T7" fmla="*/ 1725 h 2818"/>
                <a:gd name="T8" fmla="*/ 1764 w 2824"/>
                <a:gd name="T9" fmla="*/ 1636 h 2818"/>
                <a:gd name="T10" fmla="*/ 1924 w 2824"/>
                <a:gd name="T11" fmla="*/ 1542 h 2818"/>
                <a:gd name="T12" fmla="*/ 2045 w 2824"/>
                <a:gd name="T13" fmla="*/ 1393 h 2818"/>
                <a:gd name="T14" fmla="*/ 2300 w 2824"/>
                <a:gd name="T15" fmla="*/ 1342 h 2818"/>
                <a:gd name="T16" fmla="*/ 2545 w 2824"/>
                <a:gd name="T17" fmla="*/ 1359 h 2818"/>
                <a:gd name="T18" fmla="*/ 2621 w 2824"/>
                <a:gd name="T19" fmla="*/ 1268 h 2818"/>
                <a:gd name="T20" fmla="*/ 2764 w 2824"/>
                <a:gd name="T21" fmla="*/ 953 h 2818"/>
                <a:gd name="T22" fmla="*/ 2673 w 2824"/>
                <a:gd name="T23" fmla="*/ 634 h 2818"/>
                <a:gd name="T24" fmla="*/ 2631 w 2824"/>
                <a:gd name="T25" fmla="*/ 383 h 2818"/>
                <a:gd name="T26" fmla="*/ 2490 w 2824"/>
                <a:gd name="T27" fmla="*/ 331 h 2818"/>
                <a:gd name="T28" fmla="*/ 2471 w 2824"/>
                <a:gd name="T29" fmla="*/ 226 h 2818"/>
                <a:gd name="T30" fmla="*/ 2247 w 2824"/>
                <a:gd name="T31" fmla="*/ 126 h 2818"/>
                <a:gd name="T32" fmla="*/ 2117 w 2824"/>
                <a:gd name="T33" fmla="*/ 69 h 2818"/>
                <a:gd name="T34" fmla="*/ 1915 w 2824"/>
                <a:gd name="T35" fmla="*/ 11 h 2818"/>
                <a:gd name="T36" fmla="*/ 1755 w 2824"/>
                <a:gd name="T37" fmla="*/ 96 h 2818"/>
                <a:gd name="T38" fmla="*/ 1708 w 2824"/>
                <a:gd name="T39" fmla="*/ 189 h 2818"/>
                <a:gd name="T40" fmla="*/ 1672 w 2824"/>
                <a:gd name="T41" fmla="*/ 324 h 2818"/>
                <a:gd name="T42" fmla="*/ 1607 w 2824"/>
                <a:gd name="T43" fmla="*/ 421 h 2818"/>
                <a:gd name="T44" fmla="*/ 1414 w 2824"/>
                <a:gd name="T45" fmla="*/ 433 h 2818"/>
                <a:gd name="T46" fmla="*/ 1275 w 2824"/>
                <a:gd name="T47" fmla="*/ 460 h 2818"/>
                <a:gd name="T48" fmla="*/ 1096 w 2824"/>
                <a:gd name="T49" fmla="*/ 575 h 2818"/>
                <a:gd name="T50" fmla="*/ 1184 w 2824"/>
                <a:gd name="T51" fmla="*/ 617 h 2818"/>
                <a:gd name="T52" fmla="*/ 1245 w 2824"/>
                <a:gd name="T53" fmla="*/ 851 h 2818"/>
                <a:gd name="T54" fmla="*/ 1095 w 2824"/>
                <a:gd name="T55" fmla="*/ 974 h 2818"/>
                <a:gd name="T56" fmla="*/ 996 w 2824"/>
                <a:gd name="T57" fmla="*/ 1056 h 2818"/>
                <a:gd name="T58" fmla="*/ 927 w 2824"/>
                <a:gd name="T59" fmla="*/ 1260 h 2818"/>
                <a:gd name="T60" fmla="*/ 741 w 2824"/>
                <a:gd name="T61" fmla="*/ 1384 h 2818"/>
                <a:gd name="T62" fmla="*/ 441 w 2824"/>
                <a:gd name="T63" fmla="*/ 1543 h 2818"/>
                <a:gd name="T64" fmla="*/ 493 w 2824"/>
                <a:gd name="T65" fmla="*/ 1729 h 2818"/>
                <a:gd name="T66" fmla="*/ 24 w 2824"/>
                <a:gd name="T67" fmla="*/ 1987 h 2818"/>
                <a:gd name="T68" fmla="*/ 77 w 2824"/>
                <a:gd name="T69" fmla="*/ 2109 h 2818"/>
                <a:gd name="T70" fmla="*/ 101 w 2824"/>
                <a:gd name="T71" fmla="*/ 2412 h 2818"/>
                <a:gd name="T72" fmla="*/ 276 w 2824"/>
                <a:gd name="T73" fmla="*/ 2498 h 2818"/>
                <a:gd name="T74" fmla="*/ 134 w 2824"/>
                <a:gd name="T75" fmla="*/ 2638 h 2818"/>
                <a:gd name="T76" fmla="*/ 230 w 2824"/>
                <a:gd name="T77" fmla="*/ 2768 h 2818"/>
                <a:gd name="T78" fmla="*/ 391 w 2824"/>
                <a:gd name="T79" fmla="*/ 2750 h 2818"/>
                <a:gd name="T80" fmla="*/ 526 w 2824"/>
                <a:gd name="T81" fmla="*/ 2792 h 2818"/>
                <a:gd name="T82" fmla="*/ 688 w 2824"/>
                <a:gd name="T83" fmla="*/ 2769 h 2818"/>
                <a:gd name="T84" fmla="*/ 848 w 2824"/>
                <a:gd name="T85" fmla="*/ 2631 h 2818"/>
                <a:gd name="T86" fmla="*/ 1034 w 2824"/>
                <a:gd name="T87" fmla="*/ 2461 h 2818"/>
                <a:gd name="T88" fmla="*/ 1349 w 2824"/>
                <a:gd name="T89" fmla="*/ 2613 h 2818"/>
                <a:gd name="T90" fmla="*/ 1511 w 2824"/>
                <a:gd name="T91" fmla="*/ 2567 h 2818"/>
                <a:gd name="T92" fmla="*/ 1642 w 2824"/>
                <a:gd name="T93" fmla="*/ 2448 h 2818"/>
                <a:gd name="T94" fmla="*/ 1728 w 2824"/>
                <a:gd name="T95" fmla="*/ 2520 h 2818"/>
                <a:gd name="T96" fmla="*/ 1890 w 2824"/>
                <a:gd name="T97" fmla="*/ 2611 h 2818"/>
                <a:gd name="T98" fmla="*/ 1974 w 2824"/>
                <a:gd name="T99" fmla="*/ 2481 h 2818"/>
                <a:gd name="T100" fmla="*/ 2076 w 2824"/>
                <a:gd name="T101" fmla="*/ 2463 h 2818"/>
                <a:gd name="T102" fmla="*/ 2236 w 2824"/>
                <a:gd name="T103" fmla="*/ 2352 h 2818"/>
                <a:gd name="T104" fmla="*/ 2186 w 2824"/>
                <a:gd name="T105" fmla="*/ 2175 h 2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24" h="2818">
                  <a:moveTo>
                    <a:pt x="2142" y="2096"/>
                  </a:moveTo>
                  <a:cubicBezTo>
                    <a:pt x="2092" y="2075"/>
                    <a:pt x="2068" y="2065"/>
                    <a:pt x="2019" y="2044"/>
                  </a:cubicBezTo>
                  <a:cubicBezTo>
                    <a:pt x="1959" y="2006"/>
                    <a:pt x="1928" y="1987"/>
                    <a:pt x="1868" y="1949"/>
                  </a:cubicBezTo>
                  <a:cubicBezTo>
                    <a:pt x="1828" y="1945"/>
                    <a:pt x="1808" y="1943"/>
                    <a:pt x="1767" y="1939"/>
                  </a:cubicBezTo>
                  <a:cubicBezTo>
                    <a:pt x="1809" y="1906"/>
                    <a:pt x="1830" y="1890"/>
                    <a:pt x="1873" y="1858"/>
                  </a:cubicBezTo>
                  <a:cubicBezTo>
                    <a:pt x="1905" y="1836"/>
                    <a:pt x="1921" y="1825"/>
                    <a:pt x="1953" y="1802"/>
                  </a:cubicBezTo>
                  <a:cubicBezTo>
                    <a:pt x="1928" y="1777"/>
                    <a:pt x="1915" y="1764"/>
                    <a:pt x="1890" y="1739"/>
                  </a:cubicBezTo>
                  <a:cubicBezTo>
                    <a:pt x="1857" y="1734"/>
                    <a:pt x="1841" y="1731"/>
                    <a:pt x="1807" y="1725"/>
                  </a:cubicBezTo>
                  <a:cubicBezTo>
                    <a:pt x="1789" y="1708"/>
                    <a:pt x="1780" y="1699"/>
                    <a:pt x="1762" y="1681"/>
                  </a:cubicBezTo>
                  <a:cubicBezTo>
                    <a:pt x="1763" y="1663"/>
                    <a:pt x="1763" y="1654"/>
                    <a:pt x="1764" y="1636"/>
                  </a:cubicBezTo>
                  <a:cubicBezTo>
                    <a:pt x="1826" y="1635"/>
                    <a:pt x="1857" y="1634"/>
                    <a:pt x="1920" y="1633"/>
                  </a:cubicBezTo>
                  <a:cubicBezTo>
                    <a:pt x="1921" y="1597"/>
                    <a:pt x="1922" y="1579"/>
                    <a:pt x="1924" y="1542"/>
                  </a:cubicBezTo>
                  <a:cubicBezTo>
                    <a:pt x="1931" y="1497"/>
                    <a:pt x="1935" y="1474"/>
                    <a:pt x="1942" y="1429"/>
                  </a:cubicBezTo>
                  <a:cubicBezTo>
                    <a:pt x="1983" y="1415"/>
                    <a:pt x="2004" y="1408"/>
                    <a:pt x="2045" y="1393"/>
                  </a:cubicBezTo>
                  <a:cubicBezTo>
                    <a:pt x="2114" y="1358"/>
                    <a:pt x="2149" y="1341"/>
                    <a:pt x="2218" y="1306"/>
                  </a:cubicBezTo>
                  <a:cubicBezTo>
                    <a:pt x="2250" y="1321"/>
                    <a:pt x="2267" y="1328"/>
                    <a:pt x="2300" y="1342"/>
                  </a:cubicBezTo>
                  <a:cubicBezTo>
                    <a:pt x="2346" y="1330"/>
                    <a:pt x="2369" y="1325"/>
                    <a:pt x="2415" y="1313"/>
                  </a:cubicBezTo>
                  <a:cubicBezTo>
                    <a:pt x="2467" y="1331"/>
                    <a:pt x="2493" y="1340"/>
                    <a:pt x="2545" y="1359"/>
                  </a:cubicBezTo>
                  <a:cubicBezTo>
                    <a:pt x="2566" y="1354"/>
                    <a:pt x="2577" y="1351"/>
                    <a:pt x="2599" y="1347"/>
                  </a:cubicBezTo>
                  <a:cubicBezTo>
                    <a:pt x="2608" y="1315"/>
                    <a:pt x="2613" y="1299"/>
                    <a:pt x="2621" y="1268"/>
                  </a:cubicBezTo>
                  <a:cubicBezTo>
                    <a:pt x="2642" y="1190"/>
                    <a:pt x="2653" y="1150"/>
                    <a:pt x="2674" y="1072"/>
                  </a:cubicBezTo>
                  <a:cubicBezTo>
                    <a:pt x="2710" y="1024"/>
                    <a:pt x="2728" y="1000"/>
                    <a:pt x="2764" y="953"/>
                  </a:cubicBezTo>
                  <a:cubicBezTo>
                    <a:pt x="2788" y="868"/>
                    <a:pt x="2800" y="825"/>
                    <a:pt x="2824" y="739"/>
                  </a:cubicBezTo>
                  <a:cubicBezTo>
                    <a:pt x="2763" y="697"/>
                    <a:pt x="2733" y="676"/>
                    <a:pt x="2673" y="634"/>
                  </a:cubicBezTo>
                  <a:cubicBezTo>
                    <a:pt x="2683" y="585"/>
                    <a:pt x="2687" y="560"/>
                    <a:pt x="2697" y="510"/>
                  </a:cubicBezTo>
                  <a:cubicBezTo>
                    <a:pt x="2671" y="459"/>
                    <a:pt x="2658" y="434"/>
                    <a:pt x="2631" y="383"/>
                  </a:cubicBezTo>
                  <a:cubicBezTo>
                    <a:pt x="2600" y="378"/>
                    <a:pt x="2585" y="376"/>
                    <a:pt x="2554" y="371"/>
                  </a:cubicBezTo>
                  <a:cubicBezTo>
                    <a:pt x="2528" y="355"/>
                    <a:pt x="2515" y="347"/>
                    <a:pt x="2490" y="331"/>
                  </a:cubicBezTo>
                  <a:cubicBezTo>
                    <a:pt x="2462" y="305"/>
                    <a:pt x="2448" y="293"/>
                    <a:pt x="2420" y="267"/>
                  </a:cubicBezTo>
                  <a:cubicBezTo>
                    <a:pt x="2441" y="251"/>
                    <a:pt x="2451" y="242"/>
                    <a:pt x="2471" y="226"/>
                  </a:cubicBezTo>
                  <a:cubicBezTo>
                    <a:pt x="2456" y="174"/>
                    <a:pt x="2449" y="148"/>
                    <a:pt x="2435" y="96"/>
                  </a:cubicBezTo>
                  <a:cubicBezTo>
                    <a:pt x="2360" y="108"/>
                    <a:pt x="2322" y="114"/>
                    <a:pt x="2247" y="126"/>
                  </a:cubicBezTo>
                  <a:cubicBezTo>
                    <a:pt x="2233" y="106"/>
                    <a:pt x="2226" y="97"/>
                    <a:pt x="2213" y="77"/>
                  </a:cubicBezTo>
                  <a:cubicBezTo>
                    <a:pt x="2175" y="74"/>
                    <a:pt x="2155" y="72"/>
                    <a:pt x="2117" y="69"/>
                  </a:cubicBezTo>
                  <a:cubicBezTo>
                    <a:pt x="2092" y="41"/>
                    <a:pt x="2079" y="28"/>
                    <a:pt x="2054" y="0"/>
                  </a:cubicBezTo>
                  <a:cubicBezTo>
                    <a:pt x="1998" y="5"/>
                    <a:pt x="1971" y="7"/>
                    <a:pt x="1915" y="11"/>
                  </a:cubicBezTo>
                  <a:cubicBezTo>
                    <a:pt x="1894" y="47"/>
                    <a:pt x="1884" y="64"/>
                    <a:pt x="1863" y="99"/>
                  </a:cubicBezTo>
                  <a:cubicBezTo>
                    <a:pt x="1820" y="98"/>
                    <a:pt x="1798" y="97"/>
                    <a:pt x="1755" y="96"/>
                  </a:cubicBezTo>
                  <a:cubicBezTo>
                    <a:pt x="1760" y="130"/>
                    <a:pt x="1763" y="148"/>
                    <a:pt x="1769" y="183"/>
                  </a:cubicBezTo>
                  <a:cubicBezTo>
                    <a:pt x="1744" y="185"/>
                    <a:pt x="1732" y="187"/>
                    <a:pt x="1708" y="189"/>
                  </a:cubicBezTo>
                  <a:cubicBezTo>
                    <a:pt x="1719" y="222"/>
                    <a:pt x="1724" y="239"/>
                    <a:pt x="1734" y="272"/>
                  </a:cubicBezTo>
                  <a:cubicBezTo>
                    <a:pt x="1709" y="292"/>
                    <a:pt x="1697" y="303"/>
                    <a:pt x="1672" y="324"/>
                  </a:cubicBezTo>
                  <a:cubicBezTo>
                    <a:pt x="1675" y="363"/>
                    <a:pt x="1676" y="382"/>
                    <a:pt x="1679" y="422"/>
                  </a:cubicBezTo>
                  <a:cubicBezTo>
                    <a:pt x="1650" y="421"/>
                    <a:pt x="1636" y="421"/>
                    <a:pt x="1607" y="421"/>
                  </a:cubicBezTo>
                  <a:cubicBezTo>
                    <a:pt x="1518" y="381"/>
                    <a:pt x="1473" y="361"/>
                    <a:pt x="1383" y="321"/>
                  </a:cubicBezTo>
                  <a:cubicBezTo>
                    <a:pt x="1396" y="366"/>
                    <a:pt x="1402" y="388"/>
                    <a:pt x="1414" y="433"/>
                  </a:cubicBezTo>
                  <a:cubicBezTo>
                    <a:pt x="1397" y="452"/>
                    <a:pt x="1388" y="461"/>
                    <a:pt x="1370" y="480"/>
                  </a:cubicBezTo>
                  <a:cubicBezTo>
                    <a:pt x="1332" y="472"/>
                    <a:pt x="1313" y="468"/>
                    <a:pt x="1275" y="460"/>
                  </a:cubicBezTo>
                  <a:cubicBezTo>
                    <a:pt x="1250" y="478"/>
                    <a:pt x="1238" y="488"/>
                    <a:pt x="1213" y="506"/>
                  </a:cubicBezTo>
                  <a:cubicBezTo>
                    <a:pt x="1166" y="534"/>
                    <a:pt x="1142" y="548"/>
                    <a:pt x="1096" y="575"/>
                  </a:cubicBezTo>
                  <a:cubicBezTo>
                    <a:pt x="1100" y="592"/>
                    <a:pt x="1102" y="600"/>
                    <a:pt x="1106" y="616"/>
                  </a:cubicBezTo>
                  <a:cubicBezTo>
                    <a:pt x="1137" y="617"/>
                    <a:pt x="1152" y="617"/>
                    <a:pt x="1184" y="617"/>
                  </a:cubicBezTo>
                  <a:cubicBezTo>
                    <a:pt x="1212" y="686"/>
                    <a:pt x="1226" y="720"/>
                    <a:pt x="1254" y="789"/>
                  </a:cubicBezTo>
                  <a:cubicBezTo>
                    <a:pt x="1250" y="814"/>
                    <a:pt x="1248" y="826"/>
                    <a:pt x="1245" y="851"/>
                  </a:cubicBezTo>
                  <a:cubicBezTo>
                    <a:pt x="1206" y="861"/>
                    <a:pt x="1187" y="866"/>
                    <a:pt x="1148" y="876"/>
                  </a:cubicBezTo>
                  <a:cubicBezTo>
                    <a:pt x="1127" y="915"/>
                    <a:pt x="1116" y="935"/>
                    <a:pt x="1095" y="974"/>
                  </a:cubicBezTo>
                  <a:cubicBezTo>
                    <a:pt x="1062" y="978"/>
                    <a:pt x="1045" y="979"/>
                    <a:pt x="1011" y="983"/>
                  </a:cubicBezTo>
                  <a:cubicBezTo>
                    <a:pt x="1005" y="1012"/>
                    <a:pt x="1002" y="1027"/>
                    <a:pt x="996" y="1056"/>
                  </a:cubicBezTo>
                  <a:cubicBezTo>
                    <a:pt x="978" y="1065"/>
                    <a:pt x="970" y="1070"/>
                    <a:pt x="953" y="1080"/>
                  </a:cubicBezTo>
                  <a:cubicBezTo>
                    <a:pt x="942" y="1152"/>
                    <a:pt x="937" y="1188"/>
                    <a:pt x="927" y="1260"/>
                  </a:cubicBezTo>
                  <a:cubicBezTo>
                    <a:pt x="910" y="1308"/>
                    <a:pt x="902" y="1332"/>
                    <a:pt x="885" y="1381"/>
                  </a:cubicBezTo>
                  <a:cubicBezTo>
                    <a:pt x="828" y="1382"/>
                    <a:pt x="799" y="1383"/>
                    <a:pt x="741" y="1384"/>
                  </a:cubicBezTo>
                  <a:cubicBezTo>
                    <a:pt x="670" y="1423"/>
                    <a:pt x="635" y="1442"/>
                    <a:pt x="564" y="1481"/>
                  </a:cubicBezTo>
                  <a:cubicBezTo>
                    <a:pt x="515" y="1506"/>
                    <a:pt x="490" y="1518"/>
                    <a:pt x="441" y="1543"/>
                  </a:cubicBezTo>
                  <a:cubicBezTo>
                    <a:pt x="437" y="1597"/>
                    <a:pt x="434" y="1624"/>
                    <a:pt x="430" y="1678"/>
                  </a:cubicBezTo>
                  <a:cubicBezTo>
                    <a:pt x="455" y="1698"/>
                    <a:pt x="468" y="1709"/>
                    <a:pt x="493" y="1729"/>
                  </a:cubicBezTo>
                  <a:cubicBezTo>
                    <a:pt x="389" y="1787"/>
                    <a:pt x="285" y="1846"/>
                    <a:pt x="181" y="1904"/>
                  </a:cubicBezTo>
                  <a:cubicBezTo>
                    <a:pt x="118" y="1937"/>
                    <a:pt x="86" y="1954"/>
                    <a:pt x="24" y="1987"/>
                  </a:cubicBezTo>
                  <a:cubicBezTo>
                    <a:pt x="14" y="2031"/>
                    <a:pt x="9" y="2052"/>
                    <a:pt x="0" y="2096"/>
                  </a:cubicBezTo>
                  <a:cubicBezTo>
                    <a:pt x="31" y="2101"/>
                    <a:pt x="46" y="2104"/>
                    <a:pt x="77" y="2109"/>
                  </a:cubicBezTo>
                  <a:cubicBezTo>
                    <a:pt x="89" y="2167"/>
                    <a:pt x="95" y="2196"/>
                    <a:pt x="107" y="2254"/>
                  </a:cubicBezTo>
                  <a:cubicBezTo>
                    <a:pt x="104" y="2317"/>
                    <a:pt x="103" y="2349"/>
                    <a:pt x="101" y="2412"/>
                  </a:cubicBezTo>
                  <a:cubicBezTo>
                    <a:pt x="104" y="2442"/>
                    <a:pt x="106" y="2457"/>
                    <a:pt x="110" y="2487"/>
                  </a:cubicBezTo>
                  <a:cubicBezTo>
                    <a:pt x="176" y="2492"/>
                    <a:pt x="210" y="2494"/>
                    <a:pt x="276" y="2498"/>
                  </a:cubicBezTo>
                  <a:cubicBezTo>
                    <a:pt x="260" y="2554"/>
                    <a:pt x="251" y="2581"/>
                    <a:pt x="235" y="2637"/>
                  </a:cubicBezTo>
                  <a:cubicBezTo>
                    <a:pt x="194" y="2637"/>
                    <a:pt x="174" y="2638"/>
                    <a:pt x="134" y="2638"/>
                  </a:cubicBezTo>
                  <a:cubicBezTo>
                    <a:pt x="153" y="2690"/>
                    <a:pt x="163" y="2716"/>
                    <a:pt x="182" y="2769"/>
                  </a:cubicBezTo>
                  <a:cubicBezTo>
                    <a:pt x="201" y="2768"/>
                    <a:pt x="211" y="2768"/>
                    <a:pt x="230" y="2768"/>
                  </a:cubicBezTo>
                  <a:cubicBezTo>
                    <a:pt x="270" y="2788"/>
                    <a:pt x="290" y="2798"/>
                    <a:pt x="329" y="2818"/>
                  </a:cubicBezTo>
                  <a:cubicBezTo>
                    <a:pt x="354" y="2791"/>
                    <a:pt x="366" y="2777"/>
                    <a:pt x="391" y="2750"/>
                  </a:cubicBezTo>
                  <a:cubicBezTo>
                    <a:pt x="432" y="2752"/>
                    <a:pt x="452" y="2753"/>
                    <a:pt x="492" y="2754"/>
                  </a:cubicBezTo>
                  <a:cubicBezTo>
                    <a:pt x="506" y="2769"/>
                    <a:pt x="513" y="2777"/>
                    <a:pt x="526" y="2792"/>
                  </a:cubicBezTo>
                  <a:cubicBezTo>
                    <a:pt x="548" y="2778"/>
                    <a:pt x="559" y="2772"/>
                    <a:pt x="581" y="2758"/>
                  </a:cubicBezTo>
                  <a:cubicBezTo>
                    <a:pt x="624" y="2762"/>
                    <a:pt x="645" y="2764"/>
                    <a:pt x="688" y="2769"/>
                  </a:cubicBezTo>
                  <a:cubicBezTo>
                    <a:pt x="676" y="2712"/>
                    <a:pt x="670" y="2684"/>
                    <a:pt x="658" y="2628"/>
                  </a:cubicBezTo>
                  <a:cubicBezTo>
                    <a:pt x="734" y="2629"/>
                    <a:pt x="772" y="2630"/>
                    <a:pt x="848" y="2631"/>
                  </a:cubicBezTo>
                  <a:cubicBezTo>
                    <a:pt x="831" y="2585"/>
                    <a:pt x="822" y="2563"/>
                    <a:pt x="805" y="2517"/>
                  </a:cubicBezTo>
                  <a:cubicBezTo>
                    <a:pt x="897" y="2495"/>
                    <a:pt x="943" y="2483"/>
                    <a:pt x="1034" y="2461"/>
                  </a:cubicBezTo>
                  <a:cubicBezTo>
                    <a:pt x="1074" y="2533"/>
                    <a:pt x="1093" y="2570"/>
                    <a:pt x="1133" y="2643"/>
                  </a:cubicBezTo>
                  <a:cubicBezTo>
                    <a:pt x="1219" y="2631"/>
                    <a:pt x="1262" y="2625"/>
                    <a:pt x="1349" y="2613"/>
                  </a:cubicBezTo>
                  <a:cubicBezTo>
                    <a:pt x="1388" y="2580"/>
                    <a:pt x="1408" y="2564"/>
                    <a:pt x="1447" y="2531"/>
                  </a:cubicBezTo>
                  <a:cubicBezTo>
                    <a:pt x="1473" y="2546"/>
                    <a:pt x="1486" y="2553"/>
                    <a:pt x="1511" y="2567"/>
                  </a:cubicBezTo>
                  <a:cubicBezTo>
                    <a:pt x="1522" y="2533"/>
                    <a:pt x="1528" y="2517"/>
                    <a:pt x="1539" y="2483"/>
                  </a:cubicBezTo>
                  <a:cubicBezTo>
                    <a:pt x="1580" y="2469"/>
                    <a:pt x="1601" y="2462"/>
                    <a:pt x="1642" y="2448"/>
                  </a:cubicBezTo>
                  <a:cubicBezTo>
                    <a:pt x="1675" y="2449"/>
                    <a:pt x="1692" y="2450"/>
                    <a:pt x="1725" y="2451"/>
                  </a:cubicBezTo>
                  <a:cubicBezTo>
                    <a:pt x="1726" y="2478"/>
                    <a:pt x="1727" y="2492"/>
                    <a:pt x="1728" y="2520"/>
                  </a:cubicBezTo>
                  <a:cubicBezTo>
                    <a:pt x="1740" y="2560"/>
                    <a:pt x="1746" y="2580"/>
                    <a:pt x="1759" y="2621"/>
                  </a:cubicBezTo>
                  <a:cubicBezTo>
                    <a:pt x="1811" y="2617"/>
                    <a:pt x="1837" y="2615"/>
                    <a:pt x="1890" y="2611"/>
                  </a:cubicBezTo>
                  <a:cubicBezTo>
                    <a:pt x="1899" y="2575"/>
                    <a:pt x="1903" y="2557"/>
                    <a:pt x="1912" y="2521"/>
                  </a:cubicBezTo>
                  <a:cubicBezTo>
                    <a:pt x="1937" y="2505"/>
                    <a:pt x="1949" y="2497"/>
                    <a:pt x="1974" y="2481"/>
                  </a:cubicBezTo>
                  <a:cubicBezTo>
                    <a:pt x="1973" y="2454"/>
                    <a:pt x="1972" y="2440"/>
                    <a:pt x="1971" y="2412"/>
                  </a:cubicBezTo>
                  <a:cubicBezTo>
                    <a:pt x="2013" y="2432"/>
                    <a:pt x="2034" y="2443"/>
                    <a:pt x="2076" y="2463"/>
                  </a:cubicBezTo>
                  <a:cubicBezTo>
                    <a:pt x="2119" y="2463"/>
                    <a:pt x="2140" y="2462"/>
                    <a:pt x="2183" y="2462"/>
                  </a:cubicBezTo>
                  <a:cubicBezTo>
                    <a:pt x="2204" y="2418"/>
                    <a:pt x="2215" y="2396"/>
                    <a:pt x="2236" y="2352"/>
                  </a:cubicBezTo>
                  <a:cubicBezTo>
                    <a:pt x="2206" y="2335"/>
                    <a:pt x="2191" y="2327"/>
                    <a:pt x="2161" y="2310"/>
                  </a:cubicBezTo>
                  <a:cubicBezTo>
                    <a:pt x="2171" y="2256"/>
                    <a:pt x="2176" y="2229"/>
                    <a:pt x="2186" y="2175"/>
                  </a:cubicBezTo>
                  <a:cubicBezTo>
                    <a:pt x="2168" y="2143"/>
                    <a:pt x="2159" y="2127"/>
                    <a:pt x="2142" y="2096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4" name="gostyniński"/>
            <p:cNvSpPr>
              <a:spLocks/>
            </p:cNvSpPr>
            <p:nvPr/>
          </p:nvSpPr>
          <p:spPr bwMode="auto">
            <a:xfrm>
              <a:off x="162994" y="2618390"/>
              <a:ext cx="1252944" cy="847061"/>
            </a:xfrm>
            <a:custGeom>
              <a:avLst/>
              <a:gdLst>
                <a:gd name="T0" fmla="*/ 3908 w 3908"/>
                <a:gd name="T1" fmla="*/ 1623 h 2638"/>
                <a:gd name="T2" fmla="*/ 3736 w 3908"/>
                <a:gd name="T3" fmla="*/ 1672 h 2638"/>
                <a:gd name="T4" fmla="*/ 3636 w 3908"/>
                <a:gd name="T5" fmla="*/ 1553 h 2638"/>
                <a:gd name="T6" fmla="*/ 3565 w 3908"/>
                <a:gd name="T7" fmla="*/ 1475 h 2638"/>
                <a:gd name="T8" fmla="*/ 3524 w 3908"/>
                <a:gd name="T9" fmla="*/ 1405 h 2638"/>
                <a:gd name="T10" fmla="*/ 3275 w 3908"/>
                <a:gd name="T11" fmla="*/ 1306 h 2638"/>
                <a:gd name="T12" fmla="*/ 3179 w 3908"/>
                <a:gd name="T13" fmla="*/ 1227 h 2638"/>
                <a:gd name="T14" fmla="*/ 2977 w 3908"/>
                <a:gd name="T15" fmla="*/ 1194 h 2638"/>
                <a:gd name="T16" fmla="*/ 2928 w 3908"/>
                <a:gd name="T17" fmla="*/ 1381 h 2638"/>
                <a:gd name="T18" fmla="*/ 2758 w 3908"/>
                <a:gd name="T19" fmla="*/ 1495 h 2638"/>
                <a:gd name="T20" fmla="*/ 2629 w 3908"/>
                <a:gd name="T21" fmla="*/ 1478 h 2638"/>
                <a:gd name="T22" fmla="*/ 2426 w 3908"/>
                <a:gd name="T23" fmla="*/ 1390 h 2638"/>
                <a:gd name="T24" fmla="*/ 2249 w 3908"/>
                <a:gd name="T25" fmla="*/ 1243 h 2638"/>
                <a:gd name="T26" fmla="*/ 2245 w 3908"/>
                <a:gd name="T27" fmla="*/ 1165 h 2638"/>
                <a:gd name="T28" fmla="*/ 2144 w 3908"/>
                <a:gd name="T29" fmla="*/ 950 h 2638"/>
                <a:gd name="T30" fmla="*/ 1950 w 3908"/>
                <a:gd name="T31" fmla="*/ 915 h 2638"/>
                <a:gd name="T32" fmla="*/ 1880 w 3908"/>
                <a:gd name="T33" fmla="*/ 980 h 2638"/>
                <a:gd name="T34" fmla="*/ 1685 w 3908"/>
                <a:gd name="T35" fmla="*/ 952 h 2638"/>
                <a:gd name="T36" fmla="*/ 1537 w 3908"/>
                <a:gd name="T37" fmla="*/ 1054 h 2638"/>
                <a:gd name="T38" fmla="*/ 1593 w 3908"/>
                <a:gd name="T39" fmla="*/ 822 h 2638"/>
                <a:gd name="T40" fmla="*/ 1492 w 3908"/>
                <a:gd name="T41" fmla="*/ 581 h 2638"/>
                <a:gd name="T42" fmla="*/ 1539 w 3908"/>
                <a:gd name="T43" fmla="*/ 461 h 2638"/>
                <a:gd name="T44" fmla="*/ 1574 w 3908"/>
                <a:gd name="T45" fmla="*/ 339 h 2638"/>
                <a:gd name="T46" fmla="*/ 1450 w 3908"/>
                <a:gd name="T47" fmla="*/ 220 h 2638"/>
                <a:gd name="T48" fmla="*/ 1440 w 3908"/>
                <a:gd name="T49" fmla="*/ 131 h 2638"/>
                <a:gd name="T50" fmla="*/ 1372 w 3908"/>
                <a:gd name="T51" fmla="*/ 53 h 2638"/>
                <a:gd name="T52" fmla="*/ 1169 w 3908"/>
                <a:gd name="T53" fmla="*/ 0 h 2638"/>
                <a:gd name="T54" fmla="*/ 895 w 3908"/>
                <a:gd name="T55" fmla="*/ 24 h 2638"/>
                <a:gd name="T56" fmla="*/ 760 w 3908"/>
                <a:gd name="T57" fmla="*/ 112 h 2638"/>
                <a:gd name="T58" fmla="*/ 535 w 3908"/>
                <a:gd name="T59" fmla="*/ 159 h 2638"/>
                <a:gd name="T60" fmla="*/ 511 w 3908"/>
                <a:gd name="T61" fmla="*/ 347 h 2638"/>
                <a:gd name="T62" fmla="*/ 345 w 3908"/>
                <a:gd name="T63" fmla="*/ 523 h 2638"/>
                <a:gd name="T64" fmla="*/ 173 w 3908"/>
                <a:gd name="T65" fmla="*/ 632 h 2638"/>
                <a:gd name="T66" fmla="*/ 8 w 3908"/>
                <a:gd name="T67" fmla="*/ 663 h 2638"/>
                <a:gd name="T68" fmla="*/ 151 w 3908"/>
                <a:gd name="T69" fmla="*/ 738 h 2638"/>
                <a:gd name="T70" fmla="*/ 156 w 3908"/>
                <a:gd name="T71" fmla="*/ 900 h 2638"/>
                <a:gd name="T72" fmla="*/ 171 w 3908"/>
                <a:gd name="T73" fmla="*/ 1085 h 2638"/>
                <a:gd name="T74" fmla="*/ 125 w 3908"/>
                <a:gd name="T75" fmla="*/ 1202 h 2638"/>
                <a:gd name="T76" fmla="*/ 334 w 3908"/>
                <a:gd name="T77" fmla="*/ 1243 h 2638"/>
                <a:gd name="T78" fmla="*/ 385 w 3908"/>
                <a:gd name="T79" fmla="*/ 1545 h 2638"/>
                <a:gd name="T80" fmla="*/ 548 w 3908"/>
                <a:gd name="T81" fmla="*/ 1643 h 2638"/>
                <a:gd name="T82" fmla="*/ 479 w 3908"/>
                <a:gd name="T83" fmla="*/ 1734 h 2638"/>
                <a:gd name="T84" fmla="*/ 583 w 3908"/>
                <a:gd name="T85" fmla="*/ 1711 h 2638"/>
                <a:gd name="T86" fmla="*/ 635 w 3908"/>
                <a:gd name="T87" fmla="*/ 1857 h 2638"/>
                <a:gd name="T88" fmla="*/ 732 w 3908"/>
                <a:gd name="T89" fmla="*/ 1905 h 2638"/>
                <a:gd name="T90" fmla="*/ 1026 w 3908"/>
                <a:gd name="T91" fmla="*/ 1925 h 2638"/>
                <a:gd name="T92" fmla="*/ 1143 w 3908"/>
                <a:gd name="T93" fmla="*/ 1975 h 2638"/>
                <a:gd name="T94" fmla="*/ 1217 w 3908"/>
                <a:gd name="T95" fmla="*/ 1864 h 2638"/>
                <a:gd name="T96" fmla="*/ 1514 w 3908"/>
                <a:gd name="T97" fmla="*/ 2025 h 2638"/>
                <a:gd name="T98" fmla="*/ 1520 w 3908"/>
                <a:gd name="T99" fmla="*/ 2161 h 2638"/>
                <a:gd name="T100" fmla="*/ 1688 w 3908"/>
                <a:gd name="T101" fmla="*/ 2241 h 2638"/>
                <a:gd name="T102" fmla="*/ 1877 w 3908"/>
                <a:gd name="T103" fmla="*/ 2335 h 2638"/>
                <a:gd name="T104" fmla="*/ 2074 w 3908"/>
                <a:gd name="T105" fmla="*/ 2450 h 2638"/>
                <a:gd name="T106" fmla="*/ 2125 w 3908"/>
                <a:gd name="T107" fmla="*/ 2536 h 2638"/>
                <a:gd name="T108" fmla="*/ 2454 w 3908"/>
                <a:gd name="T109" fmla="*/ 2611 h 2638"/>
                <a:gd name="T110" fmla="*/ 2509 w 3908"/>
                <a:gd name="T111" fmla="*/ 2472 h 2638"/>
                <a:gd name="T112" fmla="*/ 2849 w 3908"/>
                <a:gd name="T113" fmla="*/ 2538 h 2638"/>
                <a:gd name="T114" fmla="*/ 2961 w 3908"/>
                <a:gd name="T115" fmla="*/ 2404 h 2638"/>
                <a:gd name="T116" fmla="*/ 3109 w 3908"/>
                <a:gd name="T117" fmla="*/ 2377 h 2638"/>
                <a:gd name="T118" fmla="*/ 3319 w 3908"/>
                <a:gd name="T119" fmla="*/ 2450 h 2638"/>
                <a:gd name="T120" fmla="*/ 3409 w 3908"/>
                <a:gd name="T121" fmla="*/ 2335 h 2638"/>
                <a:gd name="T122" fmla="*/ 3477 w 3908"/>
                <a:gd name="T123" fmla="*/ 2188 h 2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08" h="2638">
                  <a:moveTo>
                    <a:pt x="3619" y="1917"/>
                  </a:moveTo>
                  <a:cubicBezTo>
                    <a:pt x="3715" y="1819"/>
                    <a:pt x="3812" y="1721"/>
                    <a:pt x="3908" y="1623"/>
                  </a:cubicBezTo>
                  <a:cubicBezTo>
                    <a:pt x="3874" y="1620"/>
                    <a:pt x="3857" y="1619"/>
                    <a:pt x="3823" y="1616"/>
                  </a:cubicBezTo>
                  <a:cubicBezTo>
                    <a:pt x="3788" y="1639"/>
                    <a:pt x="3771" y="1650"/>
                    <a:pt x="3736" y="1672"/>
                  </a:cubicBezTo>
                  <a:cubicBezTo>
                    <a:pt x="3688" y="1655"/>
                    <a:pt x="3664" y="1647"/>
                    <a:pt x="3615" y="1630"/>
                  </a:cubicBezTo>
                  <a:cubicBezTo>
                    <a:pt x="3623" y="1599"/>
                    <a:pt x="3628" y="1584"/>
                    <a:pt x="3636" y="1553"/>
                  </a:cubicBezTo>
                  <a:cubicBezTo>
                    <a:pt x="3587" y="1545"/>
                    <a:pt x="3563" y="1541"/>
                    <a:pt x="3514" y="1534"/>
                  </a:cubicBezTo>
                  <a:cubicBezTo>
                    <a:pt x="3534" y="1510"/>
                    <a:pt x="3544" y="1499"/>
                    <a:pt x="3565" y="1475"/>
                  </a:cubicBezTo>
                  <a:cubicBezTo>
                    <a:pt x="3536" y="1467"/>
                    <a:pt x="3521" y="1462"/>
                    <a:pt x="3492" y="1454"/>
                  </a:cubicBezTo>
                  <a:cubicBezTo>
                    <a:pt x="3505" y="1434"/>
                    <a:pt x="3511" y="1425"/>
                    <a:pt x="3524" y="1405"/>
                  </a:cubicBezTo>
                  <a:cubicBezTo>
                    <a:pt x="3495" y="1388"/>
                    <a:pt x="3481" y="1379"/>
                    <a:pt x="3452" y="1361"/>
                  </a:cubicBezTo>
                  <a:cubicBezTo>
                    <a:pt x="3381" y="1339"/>
                    <a:pt x="3346" y="1328"/>
                    <a:pt x="3275" y="1306"/>
                  </a:cubicBezTo>
                  <a:cubicBezTo>
                    <a:pt x="3231" y="1303"/>
                    <a:pt x="3209" y="1302"/>
                    <a:pt x="3165" y="1299"/>
                  </a:cubicBezTo>
                  <a:cubicBezTo>
                    <a:pt x="3171" y="1271"/>
                    <a:pt x="3173" y="1256"/>
                    <a:pt x="3179" y="1227"/>
                  </a:cubicBezTo>
                  <a:cubicBezTo>
                    <a:pt x="3111" y="1199"/>
                    <a:pt x="3077" y="1185"/>
                    <a:pt x="3009" y="1156"/>
                  </a:cubicBezTo>
                  <a:cubicBezTo>
                    <a:pt x="2996" y="1171"/>
                    <a:pt x="2990" y="1179"/>
                    <a:pt x="2977" y="1194"/>
                  </a:cubicBezTo>
                  <a:cubicBezTo>
                    <a:pt x="2991" y="1232"/>
                    <a:pt x="2997" y="1252"/>
                    <a:pt x="3011" y="1291"/>
                  </a:cubicBezTo>
                  <a:cubicBezTo>
                    <a:pt x="2978" y="1327"/>
                    <a:pt x="2961" y="1345"/>
                    <a:pt x="2928" y="1381"/>
                  </a:cubicBezTo>
                  <a:cubicBezTo>
                    <a:pt x="2881" y="1396"/>
                    <a:pt x="2857" y="1404"/>
                    <a:pt x="2810" y="1420"/>
                  </a:cubicBezTo>
                  <a:cubicBezTo>
                    <a:pt x="2789" y="1450"/>
                    <a:pt x="2779" y="1465"/>
                    <a:pt x="2758" y="1495"/>
                  </a:cubicBezTo>
                  <a:cubicBezTo>
                    <a:pt x="2727" y="1476"/>
                    <a:pt x="2711" y="1466"/>
                    <a:pt x="2679" y="1446"/>
                  </a:cubicBezTo>
                  <a:lnTo>
                    <a:pt x="2629" y="1478"/>
                  </a:lnTo>
                  <a:cubicBezTo>
                    <a:pt x="2574" y="1500"/>
                    <a:pt x="2546" y="1511"/>
                    <a:pt x="2491" y="1533"/>
                  </a:cubicBezTo>
                  <a:cubicBezTo>
                    <a:pt x="2465" y="1476"/>
                    <a:pt x="2452" y="1447"/>
                    <a:pt x="2426" y="1390"/>
                  </a:cubicBezTo>
                  <a:cubicBezTo>
                    <a:pt x="2372" y="1377"/>
                    <a:pt x="2344" y="1370"/>
                    <a:pt x="2290" y="1356"/>
                  </a:cubicBezTo>
                  <a:cubicBezTo>
                    <a:pt x="2273" y="1311"/>
                    <a:pt x="2265" y="1289"/>
                    <a:pt x="2249" y="1243"/>
                  </a:cubicBezTo>
                  <a:cubicBezTo>
                    <a:pt x="2277" y="1213"/>
                    <a:pt x="2291" y="1198"/>
                    <a:pt x="2320" y="1168"/>
                  </a:cubicBezTo>
                  <a:cubicBezTo>
                    <a:pt x="2290" y="1167"/>
                    <a:pt x="2275" y="1166"/>
                    <a:pt x="2245" y="1165"/>
                  </a:cubicBezTo>
                  <a:cubicBezTo>
                    <a:pt x="2203" y="1148"/>
                    <a:pt x="2182" y="1139"/>
                    <a:pt x="2139" y="1122"/>
                  </a:cubicBezTo>
                  <a:cubicBezTo>
                    <a:pt x="2141" y="1053"/>
                    <a:pt x="2142" y="1019"/>
                    <a:pt x="2144" y="950"/>
                  </a:cubicBezTo>
                  <a:cubicBezTo>
                    <a:pt x="2089" y="930"/>
                    <a:pt x="2062" y="920"/>
                    <a:pt x="2007" y="901"/>
                  </a:cubicBezTo>
                  <a:cubicBezTo>
                    <a:pt x="1985" y="907"/>
                    <a:pt x="1973" y="910"/>
                    <a:pt x="1950" y="915"/>
                  </a:cubicBezTo>
                  <a:cubicBezTo>
                    <a:pt x="1955" y="945"/>
                    <a:pt x="1957" y="959"/>
                    <a:pt x="1961" y="988"/>
                  </a:cubicBezTo>
                  <a:cubicBezTo>
                    <a:pt x="1929" y="985"/>
                    <a:pt x="1912" y="983"/>
                    <a:pt x="1880" y="980"/>
                  </a:cubicBezTo>
                  <a:cubicBezTo>
                    <a:pt x="1849" y="988"/>
                    <a:pt x="1834" y="992"/>
                    <a:pt x="1803" y="1000"/>
                  </a:cubicBezTo>
                  <a:cubicBezTo>
                    <a:pt x="1756" y="981"/>
                    <a:pt x="1732" y="971"/>
                    <a:pt x="1685" y="952"/>
                  </a:cubicBezTo>
                  <a:cubicBezTo>
                    <a:pt x="1664" y="981"/>
                    <a:pt x="1653" y="995"/>
                    <a:pt x="1632" y="1023"/>
                  </a:cubicBezTo>
                  <a:cubicBezTo>
                    <a:pt x="1594" y="1036"/>
                    <a:pt x="1575" y="1042"/>
                    <a:pt x="1537" y="1054"/>
                  </a:cubicBezTo>
                  <a:cubicBezTo>
                    <a:pt x="1540" y="1008"/>
                    <a:pt x="1542" y="984"/>
                    <a:pt x="1546" y="938"/>
                  </a:cubicBezTo>
                  <a:cubicBezTo>
                    <a:pt x="1565" y="892"/>
                    <a:pt x="1574" y="868"/>
                    <a:pt x="1593" y="822"/>
                  </a:cubicBezTo>
                  <a:cubicBezTo>
                    <a:pt x="1585" y="758"/>
                    <a:pt x="1580" y="725"/>
                    <a:pt x="1572" y="661"/>
                  </a:cubicBezTo>
                  <a:cubicBezTo>
                    <a:pt x="1540" y="629"/>
                    <a:pt x="1524" y="613"/>
                    <a:pt x="1492" y="581"/>
                  </a:cubicBezTo>
                  <a:cubicBezTo>
                    <a:pt x="1538" y="565"/>
                    <a:pt x="1561" y="556"/>
                    <a:pt x="1607" y="540"/>
                  </a:cubicBezTo>
                  <a:cubicBezTo>
                    <a:pt x="1580" y="508"/>
                    <a:pt x="1566" y="492"/>
                    <a:pt x="1539" y="461"/>
                  </a:cubicBezTo>
                  <a:cubicBezTo>
                    <a:pt x="1547" y="441"/>
                    <a:pt x="1551" y="431"/>
                    <a:pt x="1560" y="411"/>
                  </a:cubicBezTo>
                  <a:cubicBezTo>
                    <a:pt x="1565" y="382"/>
                    <a:pt x="1568" y="368"/>
                    <a:pt x="1574" y="339"/>
                  </a:cubicBezTo>
                  <a:cubicBezTo>
                    <a:pt x="1521" y="316"/>
                    <a:pt x="1495" y="304"/>
                    <a:pt x="1442" y="281"/>
                  </a:cubicBezTo>
                  <a:cubicBezTo>
                    <a:pt x="1446" y="257"/>
                    <a:pt x="1447" y="245"/>
                    <a:pt x="1450" y="220"/>
                  </a:cubicBezTo>
                  <a:cubicBezTo>
                    <a:pt x="1520" y="188"/>
                    <a:pt x="1554" y="173"/>
                    <a:pt x="1624" y="141"/>
                  </a:cubicBezTo>
                  <a:cubicBezTo>
                    <a:pt x="1550" y="137"/>
                    <a:pt x="1514" y="135"/>
                    <a:pt x="1440" y="131"/>
                  </a:cubicBezTo>
                  <a:cubicBezTo>
                    <a:pt x="1395" y="115"/>
                    <a:pt x="1372" y="107"/>
                    <a:pt x="1326" y="91"/>
                  </a:cubicBezTo>
                  <a:cubicBezTo>
                    <a:pt x="1345" y="75"/>
                    <a:pt x="1354" y="68"/>
                    <a:pt x="1372" y="53"/>
                  </a:cubicBezTo>
                  <a:cubicBezTo>
                    <a:pt x="1344" y="34"/>
                    <a:pt x="1331" y="25"/>
                    <a:pt x="1303" y="7"/>
                  </a:cubicBezTo>
                  <a:cubicBezTo>
                    <a:pt x="1249" y="4"/>
                    <a:pt x="1223" y="3"/>
                    <a:pt x="1169" y="0"/>
                  </a:cubicBezTo>
                  <a:cubicBezTo>
                    <a:pt x="1107" y="19"/>
                    <a:pt x="1076" y="28"/>
                    <a:pt x="1014" y="48"/>
                  </a:cubicBezTo>
                  <a:cubicBezTo>
                    <a:pt x="961" y="38"/>
                    <a:pt x="940" y="34"/>
                    <a:pt x="895" y="24"/>
                  </a:cubicBezTo>
                  <a:cubicBezTo>
                    <a:pt x="868" y="40"/>
                    <a:pt x="855" y="47"/>
                    <a:pt x="828" y="63"/>
                  </a:cubicBezTo>
                  <a:cubicBezTo>
                    <a:pt x="801" y="82"/>
                    <a:pt x="787" y="92"/>
                    <a:pt x="760" y="112"/>
                  </a:cubicBezTo>
                  <a:cubicBezTo>
                    <a:pt x="734" y="111"/>
                    <a:pt x="720" y="111"/>
                    <a:pt x="693" y="111"/>
                  </a:cubicBezTo>
                  <a:cubicBezTo>
                    <a:pt x="631" y="130"/>
                    <a:pt x="599" y="140"/>
                    <a:pt x="535" y="159"/>
                  </a:cubicBezTo>
                  <a:cubicBezTo>
                    <a:pt x="513" y="207"/>
                    <a:pt x="502" y="232"/>
                    <a:pt x="480" y="280"/>
                  </a:cubicBezTo>
                  <a:cubicBezTo>
                    <a:pt x="492" y="307"/>
                    <a:pt x="499" y="321"/>
                    <a:pt x="511" y="347"/>
                  </a:cubicBezTo>
                  <a:cubicBezTo>
                    <a:pt x="459" y="356"/>
                    <a:pt x="433" y="360"/>
                    <a:pt x="380" y="368"/>
                  </a:cubicBezTo>
                  <a:cubicBezTo>
                    <a:pt x="366" y="430"/>
                    <a:pt x="359" y="461"/>
                    <a:pt x="345" y="523"/>
                  </a:cubicBezTo>
                  <a:cubicBezTo>
                    <a:pt x="325" y="561"/>
                    <a:pt x="315" y="580"/>
                    <a:pt x="295" y="617"/>
                  </a:cubicBezTo>
                  <a:cubicBezTo>
                    <a:pt x="246" y="623"/>
                    <a:pt x="222" y="626"/>
                    <a:pt x="173" y="632"/>
                  </a:cubicBezTo>
                  <a:cubicBezTo>
                    <a:pt x="129" y="623"/>
                    <a:pt x="107" y="618"/>
                    <a:pt x="63" y="608"/>
                  </a:cubicBezTo>
                  <a:cubicBezTo>
                    <a:pt x="41" y="630"/>
                    <a:pt x="30" y="641"/>
                    <a:pt x="8" y="663"/>
                  </a:cubicBezTo>
                  <a:cubicBezTo>
                    <a:pt x="5" y="679"/>
                    <a:pt x="3" y="687"/>
                    <a:pt x="0" y="703"/>
                  </a:cubicBezTo>
                  <a:cubicBezTo>
                    <a:pt x="61" y="717"/>
                    <a:pt x="91" y="724"/>
                    <a:pt x="151" y="738"/>
                  </a:cubicBezTo>
                  <a:cubicBezTo>
                    <a:pt x="168" y="763"/>
                    <a:pt x="177" y="775"/>
                    <a:pt x="195" y="800"/>
                  </a:cubicBezTo>
                  <a:cubicBezTo>
                    <a:pt x="179" y="840"/>
                    <a:pt x="171" y="860"/>
                    <a:pt x="156" y="900"/>
                  </a:cubicBezTo>
                  <a:cubicBezTo>
                    <a:pt x="131" y="931"/>
                    <a:pt x="119" y="947"/>
                    <a:pt x="94" y="978"/>
                  </a:cubicBezTo>
                  <a:cubicBezTo>
                    <a:pt x="125" y="1021"/>
                    <a:pt x="140" y="1042"/>
                    <a:pt x="171" y="1085"/>
                  </a:cubicBezTo>
                  <a:cubicBezTo>
                    <a:pt x="168" y="1105"/>
                    <a:pt x="166" y="1115"/>
                    <a:pt x="163" y="1135"/>
                  </a:cubicBezTo>
                  <a:cubicBezTo>
                    <a:pt x="148" y="1162"/>
                    <a:pt x="140" y="1175"/>
                    <a:pt x="125" y="1202"/>
                  </a:cubicBezTo>
                  <a:cubicBezTo>
                    <a:pt x="152" y="1225"/>
                    <a:pt x="166" y="1236"/>
                    <a:pt x="193" y="1259"/>
                  </a:cubicBezTo>
                  <a:cubicBezTo>
                    <a:pt x="250" y="1252"/>
                    <a:pt x="278" y="1249"/>
                    <a:pt x="334" y="1243"/>
                  </a:cubicBezTo>
                  <a:cubicBezTo>
                    <a:pt x="335" y="1283"/>
                    <a:pt x="335" y="1303"/>
                    <a:pt x="336" y="1344"/>
                  </a:cubicBezTo>
                  <a:cubicBezTo>
                    <a:pt x="356" y="1424"/>
                    <a:pt x="365" y="1464"/>
                    <a:pt x="385" y="1545"/>
                  </a:cubicBezTo>
                  <a:cubicBezTo>
                    <a:pt x="441" y="1563"/>
                    <a:pt x="469" y="1573"/>
                    <a:pt x="525" y="1591"/>
                  </a:cubicBezTo>
                  <a:cubicBezTo>
                    <a:pt x="534" y="1612"/>
                    <a:pt x="539" y="1622"/>
                    <a:pt x="548" y="1643"/>
                  </a:cubicBezTo>
                  <a:cubicBezTo>
                    <a:pt x="521" y="1656"/>
                    <a:pt x="508" y="1662"/>
                    <a:pt x="481" y="1675"/>
                  </a:cubicBezTo>
                  <a:cubicBezTo>
                    <a:pt x="480" y="1698"/>
                    <a:pt x="480" y="1710"/>
                    <a:pt x="479" y="1734"/>
                  </a:cubicBezTo>
                  <a:cubicBezTo>
                    <a:pt x="507" y="1737"/>
                    <a:pt x="521" y="1739"/>
                    <a:pt x="549" y="1742"/>
                  </a:cubicBezTo>
                  <a:cubicBezTo>
                    <a:pt x="562" y="1730"/>
                    <a:pt x="569" y="1723"/>
                    <a:pt x="583" y="1711"/>
                  </a:cubicBezTo>
                  <a:cubicBezTo>
                    <a:pt x="609" y="1739"/>
                    <a:pt x="623" y="1753"/>
                    <a:pt x="650" y="1782"/>
                  </a:cubicBezTo>
                  <a:cubicBezTo>
                    <a:pt x="644" y="1812"/>
                    <a:pt x="641" y="1827"/>
                    <a:pt x="635" y="1857"/>
                  </a:cubicBezTo>
                  <a:cubicBezTo>
                    <a:pt x="622" y="1872"/>
                    <a:pt x="615" y="1879"/>
                    <a:pt x="602" y="1893"/>
                  </a:cubicBezTo>
                  <a:cubicBezTo>
                    <a:pt x="654" y="1898"/>
                    <a:pt x="680" y="1900"/>
                    <a:pt x="732" y="1905"/>
                  </a:cubicBezTo>
                  <a:cubicBezTo>
                    <a:pt x="752" y="1921"/>
                    <a:pt x="761" y="1929"/>
                    <a:pt x="780" y="1945"/>
                  </a:cubicBezTo>
                  <a:cubicBezTo>
                    <a:pt x="875" y="1937"/>
                    <a:pt x="921" y="1932"/>
                    <a:pt x="1026" y="1925"/>
                  </a:cubicBezTo>
                  <a:cubicBezTo>
                    <a:pt x="1028" y="1943"/>
                    <a:pt x="1029" y="1952"/>
                    <a:pt x="1030" y="1969"/>
                  </a:cubicBezTo>
                  <a:cubicBezTo>
                    <a:pt x="1075" y="1971"/>
                    <a:pt x="1098" y="1972"/>
                    <a:pt x="1143" y="1975"/>
                  </a:cubicBezTo>
                  <a:cubicBezTo>
                    <a:pt x="1157" y="1957"/>
                    <a:pt x="1165" y="1949"/>
                    <a:pt x="1180" y="1931"/>
                  </a:cubicBezTo>
                  <a:cubicBezTo>
                    <a:pt x="1195" y="1905"/>
                    <a:pt x="1202" y="1891"/>
                    <a:pt x="1217" y="1864"/>
                  </a:cubicBezTo>
                  <a:cubicBezTo>
                    <a:pt x="1283" y="1910"/>
                    <a:pt x="1316" y="1933"/>
                    <a:pt x="1381" y="1978"/>
                  </a:cubicBezTo>
                  <a:cubicBezTo>
                    <a:pt x="1434" y="1997"/>
                    <a:pt x="1461" y="2006"/>
                    <a:pt x="1514" y="2025"/>
                  </a:cubicBezTo>
                  <a:cubicBezTo>
                    <a:pt x="1492" y="2063"/>
                    <a:pt x="1481" y="2082"/>
                    <a:pt x="1458" y="2119"/>
                  </a:cubicBezTo>
                  <a:cubicBezTo>
                    <a:pt x="1483" y="2136"/>
                    <a:pt x="1496" y="2144"/>
                    <a:pt x="1520" y="2161"/>
                  </a:cubicBezTo>
                  <a:cubicBezTo>
                    <a:pt x="1552" y="2192"/>
                    <a:pt x="1568" y="2207"/>
                    <a:pt x="1599" y="2239"/>
                  </a:cubicBezTo>
                  <a:cubicBezTo>
                    <a:pt x="1635" y="2239"/>
                    <a:pt x="1652" y="2240"/>
                    <a:pt x="1688" y="2241"/>
                  </a:cubicBezTo>
                  <a:cubicBezTo>
                    <a:pt x="1710" y="2274"/>
                    <a:pt x="1722" y="2290"/>
                    <a:pt x="1744" y="2323"/>
                  </a:cubicBezTo>
                  <a:cubicBezTo>
                    <a:pt x="1797" y="2327"/>
                    <a:pt x="1824" y="2330"/>
                    <a:pt x="1877" y="2335"/>
                  </a:cubicBezTo>
                  <a:cubicBezTo>
                    <a:pt x="1966" y="2350"/>
                    <a:pt x="2010" y="2358"/>
                    <a:pt x="2098" y="2374"/>
                  </a:cubicBezTo>
                  <a:cubicBezTo>
                    <a:pt x="2088" y="2405"/>
                    <a:pt x="2084" y="2420"/>
                    <a:pt x="2074" y="2450"/>
                  </a:cubicBezTo>
                  <a:cubicBezTo>
                    <a:pt x="2111" y="2453"/>
                    <a:pt x="2130" y="2454"/>
                    <a:pt x="2167" y="2457"/>
                  </a:cubicBezTo>
                  <a:cubicBezTo>
                    <a:pt x="2150" y="2489"/>
                    <a:pt x="2142" y="2505"/>
                    <a:pt x="2125" y="2536"/>
                  </a:cubicBezTo>
                  <a:cubicBezTo>
                    <a:pt x="2172" y="2577"/>
                    <a:pt x="2195" y="2597"/>
                    <a:pt x="2242" y="2638"/>
                  </a:cubicBezTo>
                  <a:cubicBezTo>
                    <a:pt x="2327" y="2627"/>
                    <a:pt x="2369" y="2621"/>
                    <a:pt x="2454" y="2611"/>
                  </a:cubicBezTo>
                  <a:cubicBezTo>
                    <a:pt x="2447" y="2597"/>
                    <a:pt x="2444" y="2591"/>
                    <a:pt x="2437" y="2578"/>
                  </a:cubicBezTo>
                  <a:cubicBezTo>
                    <a:pt x="2466" y="2535"/>
                    <a:pt x="2480" y="2514"/>
                    <a:pt x="2509" y="2472"/>
                  </a:cubicBezTo>
                  <a:cubicBezTo>
                    <a:pt x="2581" y="2502"/>
                    <a:pt x="2616" y="2516"/>
                    <a:pt x="2687" y="2546"/>
                  </a:cubicBezTo>
                  <a:cubicBezTo>
                    <a:pt x="2752" y="2543"/>
                    <a:pt x="2784" y="2541"/>
                    <a:pt x="2849" y="2538"/>
                  </a:cubicBezTo>
                  <a:cubicBezTo>
                    <a:pt x="2893" y="2507"/>
                    <a:pt x="2915" y="2491"/>
                    <a:pt x="2959" y="2460"/>
                  </a:cubicBezTo>
                  <a:cubicBezTo>
                    <a:pt x="2960" y="2438"/>
                    <a:pt x="2960" y="2426"/>
                    <a:pt x="2961" y="2404"/>
                  </a:cubicBezTo>
                  <a:cubicBezTo>
                    <a:pt x="2995" y="2401"/>
                    <a:pt x="3013" y="2400"/>
                    <a:pt x="3048" y="2397"/>
                  </a:cubicBezTo>
                  <a:cubicBezTo>
                    <a:pt x="3072" y="2389"/>
                    <a:pt x="3085" y="2385"/>
                    <a:pt x="3109" y="2377"/>
                  </a:cubicBezTo>
                  <a:cubicBezTo>
                    <a:pt x="3155" y="2415"/>
                    <a:pt x="3178" y="2434"/>
                    <a:pt x="3224" y="2472"/>
                  </a:cubicBezTo>
                  <a:cubicBezTo>
                    <a:pt x="3262" y="2463"/>
                    <a:pt x="3281" y="2459"/>
                    <a:pt x="3319" y="2450"/>
                  </a:cubicBezTo>
                  <a:cubicBezTo>
                    <a:pt x="3357" y="2422"/>
                    <a:pt x="3375" y="2408"/>
                    <a:pt x="3412" y="2380"/>
                  </a:cubicBezTo>
                  <a:cubicBezTo>
                    <a:pt x="3411" y="2362"/>
                    <a:pt x="3410" y="2353"/>
                    <a:pt x="3409" y="2335"/>
                  </a:cubicBezTo>
                  <a:cubicBezTo>
                    <a:pt x="3373" y="2333"/>
                    <a:pt x="3354" y="2332"/>
                    <a:pt x="3318" y="2329"/>
                  </a:cubicBezTo>
                  <a:cubicBezTo>
                    <a:pt x="3382" y="2273"/>
                    <a:pt x="3414" y="2244"/>
                    <a:pt x="3477" y="2188"/>
                  </a:cubicBezTo>
                  <a:cubicBezTo>
                    <a:pt x="3534" y="2079"/>
                    <a:pt x="3562" y="2025"/>
                    <a:pt x="3619" y="1917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5" name="ostrowski"/>
            <p:cNvSpPr>
              <a:spLocks/>
            </p:cNvSpPr>
            <p:nvPr/>
          </p:nvSpPr>
          <p:spPr bwMode="auto">
            <a:xfrm>
              <a:off x="4160063" y="1590446"/>
              <a:ext cx="1500004" cy="986033"/>
            </a:xfrm>
            <a:custGeom>
              <a:avLst/>
              <a:gdLst>
                <a:gd name="T0" fmla="*/ 3057 w 4681"/>
                <a:gd name="T1" fmla="*/ 2378 h 3071"/>
                <a:gd name="T2" fmla="*/ 3397 w 4681"/>
                <a:gd name="T3" fmla="*/ 2395 h 3071"/>
                <a:gd name="T4" fmla="*/ 3880 w 4681"/>
                <a:gd name="T5" fmla="*/ 2520 h 3071"/>
                <a:gd name="T6" fmla="*/ 4149 w 4681"/>
                <a:gd name="T7" fmla="*/ 2771 h 3071"/>
                <a:gd name="T8" fmla="*/ 4252 w 4681"/>
                <a:gd name="T9" fmla="*/ 2942 h 3071"/>
                <a:gd name="T10" fmla="*/ 4526 w 4681"/>
                <a:gd name="T11" fmla="*/ 2815 h 3071"/>
                <a:gd name="T12" fmla="*/ 4681 w 4681"/>
                <a:gd name="T13" fmla="*/ 2594 h 3071"/>
                <a:gd name="T14" fmla="*/ 4504 w 4681"/>
                <a:gd name="T15" fmla="*/ 2461 h 3071"/>
                <a:gd name="T16" fmla="*/ 4505 w 4681"/>
                <a:gd name="T17" fmla="*/ 1990 h 3071"/>
                <a:gd name="T18" fmla="*/ 4571 w 4681"/>
                <a:gd name="T19" fmla="*/ 1722 h 3071"/>
                <a:gd name="T20" fmla="*/ 4176 w 4681"/>
                <a:gd name="T21" fmla="*/ 1392 h 3071"/>
                <a:gd name="T22" fmla="*/ 4012 w 4681"/>
                <a:gd name="T23" fmla="*/ 1586 h 3071"/>
                <a:gd name="T24" fmla="*/ 3933 w 4681"/>
                <a:gd name="T25" fmla="*/ 1787 h 3071"/>
                <a:gd name="T26" fmla="*/ 3813 w 4681"/>
                <a:gd name="T27" fmla="*/ 1532 h 3071"/>
                <a:gd name="T28" fmla="*/ 3549 w 4681"/>
                <a:gd name="T29" fmla="*/ 1155 h 3071"/>
                <a:gd name="T30" fmla="*/ 3667 w 4681"/>
                <a:gd name="T31" fmla="*/ 1139 h 3071"/>
                <a:gd name="T32" fmla="*/ 3725 w 4681"/>
                <a:gd name="T33" fmla="*/ 961 h 3071"/>
                <a:gd name="T34" fmla="*/ 3561 w 4681"/>
                <a:gd name="T35" fmla="*/ 767 h 3071"/>
                <a:gd name="T36" fmla="*/ 3155 w 4681"/>
                <a:gd name="T37" fmla="*/ 938 h 3071"/>
                <a:gd name="T38" fmla="*/ 2858 w 4681"/>
                <a:gd name="T39" fmla="*/ 1109 h 3071"/>
                <a:gd name="T40" fmla="*/ 2430 w 4681"/>
                <a:gd name="T41" fmla="*/ 1089 h 3071"/>
                <a:gd name="T42" fmla="*/ 2430 w 4681"/>
                <a:gd name="T43" fmla="*/ 811 h 3071"/>
                <a:gd name="T44" fmla="*/ 2236 w 4681"/>
                <a:gd name="T45" fmla="*/ 711 h 3071"/>
                <a:gd name="T46" fmla="*/ 2290 w 4681"/>
                <a:gd name="T47" fmla="*/ 474 h 3071"/>
                <a:gd name="T48" fmla="*/ 2321 w 4681"/>
                <a:gd name="T49" fmla="*/ 327 h 3071"/>
                <a:gd name="T50" fmla="*/ 2178 w 4681"/>
                <a:gd name="T51" fmla="*/ 201 h 3071"/>
                <a:gd name="T52" fmla="*/ 2114 w 4681"/>
                <a:gd name="T53" fmla="*/ 11 h 3071"/>
                <a:gd name="T54" fmla="*/ 1786 w 4681"/>
                <a:gd name="T55" fmla="*/ 229 h 3071"/>
                <a:gd name="T56" fmla="*/ 1362 w 4681"/>
                <a:gd name="T57" fmla="*/ 283 h 3071"/>
                <a:gd name="T58" fmla="*/ 1603 w 4681"/>
                <a:gd name="T59" fmla="*/ 528 h 3071"/>
                <a:gd name="T60" fmla="*/ 1359 w 4681"/>
                <a:gd name="T61" fmla="*/ 545 h 3071"/>
                <a:gd name="T62" fmla="*/ 1085 w 4681"/>
                <a:gd name="T63" fmla="*/ 731 h 3071"/>
                <a:gd name="T64" fmla="*/ 594 w 4681"/>
                <a:gd name="T65" fmla="*/ 650 h 3071"/>
                <a:gd name="T66" fmla="*/ 349 w 4681"/>
                <a:gd name="T67" fmla="*/ 645 h 3071"/>
                <a:gd name="T68" fmla="*/ 32 w 4681"/>
                <a:gd name="T69" fmla="*/ 727 h 3071"/>
                <a:gd name="T70" fmla="*/ 177 w 4681"/>
                <a:gd name="T71" fmla="*/ 1003 h 3071"/>
                <a:gd name="T72" fmla="*/ 187 w 4681"/>
                <a:gd name="T73" fmla="*/ 1346 h 3071"/>
                <a:gd name="T74" fmla="*/ 382 w 4681"/>
                <a:gd name="T75" fmla="*/ 1471 h 3071"/>
                <a:gd name="T76" fmla="*/ 619 w 4681"/>
                <a:gd name="T77" fmla="*/ 1620 h 3071"/>
                <a:gd name="T78" fmla="*/ 496 w 4681"/>
                <a:gd name="T79" fmla="*/ 1688 h 3071"/>
                <a:gd name="T80" fmla="*/ 595 w 4681"/>
                <a:gd name="T81" fmla="*/ 1952 h 3071"/>
                <a:gd name="T82" fmla="*/ 431 w 4681"/>
                <a:gd name="T83" fmla="*/ 2079 h 3071"/>
                <a:gd name="T84" fmla="*/ 312 w 4681"/>
                <a:gd name="T85" fmla="*/ 2183 h 3071"/>
                <a:gd name="T86" fmla="*/ 418 w 4681"/>
                <a:gd name="T87" fmla="*/ 2304 h 3071"/>
                <a:gd name="T88" fmla="*/ 676 w 4681"/>
                <a:gd name="T89" fmla="*/ 2522 h 3071"/>
                <a:gd name="T90" fmla="*/ 578 w 4681"/>
                <a:gd name="T91" fmla="*/ 2685 h 3071"/>
                <a:gd name="T92" fmla="*/ 909 w 4681"/>
                <a:gd name="T93" fmla="*/ 2645 h 3071"/>
                <a:gd name="T94" fmla="*/ 1084 w 4681"/>
                <a:gd name="T95" fmla="*/ 2576 h 3071"/>
                <a:gd name="T96" fmla="*/ 1188 w 4681"/>
                <a:gd name="T97" fmla="*/ 2548 h 3071"/>
                <a:gd name="T98" fmla="*/ 1503 w 4681"/>
                <a:gd name="T99" fmla="*/ 2403 h 3071"/>
                <a:gd name="T100" fmla="*/ 1596 w 4681"/>
                <a:gd name="T101" fmla="*/ 2350 h 3071"/>
                <a:gd name="T102" fmla="*/ 1775 w 4681"/>
                <a:gd name="T103" fmla="*/ 2456 h 3071"/>
                <a:gd name="T104" fmla="*/ 1719 w 4681"/>
                <a:gd name="T105" fmla="*/ 2751 h 3071"/>
                <a:gd name="T106" fmla="*/ 1917 w 4681"/>
                <a:gd name="T107" fmla="*/ 2755 h 3071"/>
                <a:gd name="T108" fmla="*/ 2205 w 4681"/>
                <a:gd name="T109" fmla="*/ 2835 h 3071"/>
                <a:gd name="T110" fmla="*/ 2044 w 4681"/>
                <a:gd name="T111" fmla="*/ 3066 h 3071"/>
                <a:gd name="T112" fmla="*/ 2384 w 4681"/>
                <a:gd name="T113" fmla="*/ 3004 h 3071"/>
                <a:gd name="T114" fmla="*/ 2452 w 4681"/>
                <a:gd name="T115" fmla="*/ 2732 h 3071"/>
                <a:gd name="T116" fmla="*/ 2478 w 4681"/>
                <a:gd name="T117" fmla="*/ 2525 h 3071"/>
                <a:gd name="T118" fmla="*/ 2891 w 4681"/>
                <a:gd name="T119" fmla="*/ 2346 h 3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81" h="3071">
                  <a:moveTo>
                    <a:pt x="2953" y="2345"/>
                  </a:moveTo>
                  <a:cubicBezTo>
                    <a:pt x="2995" y="2323"/>
                    <a:pt x="3015" y="2311"/>
                    <a:pt x="3056" y="2289"/>
                  </a:cubicBezTo>
                  <a:cubicBezTo>
                    <a:pt x="3057" y="2325"/>
                    <a:pt x="3057" y="2343"/>
                    <a:pt x="3057" y="2378"/>
                  </a:cubicBezTo>
                  <a:cubicBezTo>
                    <a:pt x="3091" y="2349"/>
                    <a:pt x="3108" y="2335"/>
                    <a:pt x="3142" y="2305"/>
                  </a:cubicBezTo>
                  <a:cubicBezTo>
                    <a:pt x="3229" y="2306"/>
                    <a:pt x="3273" y="2306"/>
                    <a:pt x="3359" y="2306"/>
                  </a:cubicBezTo>
                  <a:cubicBezTo>
                    <a:pt x="3375" y="2342"/>
                    <a:pt x="3382" y="2359"/>
                    <a:pt x="3397" y="2395"/>
                  </a:cubicBezTo>
                  <a:cubicBezTo>
                    <a:pt x="3482" y="2421"/>
                    <a:pt x="3524" y="2435"/>
                    <a:pt x="3608" y="2461"/>
                  </a:cubicBezTo>
                  <a:cubicBezTo>
                    <a:pt x="3626" y="2490"/>
                    <a:pt x="3635" y="2504"/>
                    <a:pt x="3653" y="2532"/>
                  </a:cubicBezTo>
                  <a:cubicBezTo>
                    <a:pt x="3744" y="2527"/>
                    <a:pt x="3789" y="2525"/>
                    <a:pt x="3880" y="2520"/>
                  </a:cubicBezTo>
                  <a:cubicBezTo>
                    <a:pt x="3940" y="2540"/>
                    <a:pt x="3970" y="2550"/>
                    <a:pt x="4029" y="2570"/>
                  </a:cubicBezTo>
                  <a:cubicBezTo>
                    <a:pt x="4039" y="2601"/>
                    <a:pt x="4044" y="2617"/>
                    <a:pt x="4054" y="2647"/>
                  </a:cubicBezTo>
                  <a:cubicBezTo>
                    <a:pt x="4092" y="2697"/>
                    <a:pt x="4111" y="2722"/>
                    <a:pt x="4149" y="2771"/>
                  </a:cubicBezTo>
                  <a:cubicBezTo>
                    <a:pt x="4146" y="2812"/>
                    <a:pt x="4144" y="2832"/>
                    <a:pt x="4141" y="2873"/>
                  </a:cubicBezTo>
                  <a:cubicBezTo>
                    <a:pt x="4171" y="2870"/>
                    <a:pt x="4186" y="2868"/>
                    <a:pt x="4215" y="2865"/>
                  </a:cubicBezTo>
                  <a:cubicBezTo>
                    <a:pt x="4230" y="2896"/>
                    <a:pt x="4237" y="2911"/>
                    <a:pt x="4252" y="2942"/>
                  </a:cubicBezTo>
                  <a:cubicBezTo>
                    <a:pt x="4282" y="2949"/>
                    <a:pt x="4298" y="2952"/>
                    <a:pt x="4329" y="2958"/>
                  </a:cubicBezTo>
                  <a:cubicBezTo>
                    <a:pt x="4366" y="2948"/>
                    <a:pt x="4384" y="2943"/>
                    <a:pt x="4421" y="2932"/>
                  </a:cubicBezTo>
                  <a:cubicBezTo>
                    <a:pt x="4463" y="2886"/>
                    <a:pt x="4484" y="2862"/>
                    <a:pt x="4526" y="2815"/>
                  </a:cubicBezTo>
                  <a:cubicBezTo>
                    <a:pt x="4533" y="2757"/>
                    <a:pt x="4536" y="2728"/>
                    <a:pt x="4543" y="2670"/>
                  </a:cubicBezTo>
                  <a:cubicBezTo>
                    <a:pt x="4562" y="2670"/>
                    <a:pt x="4572" y="2669"/>
                    <a:pt x="4591" y="2669"/>
                  </a:cubicBezTo>
                  <a:cubicBezTo>
                    <a:pt x="4627" y="2639"/>
                    <a:pt x="4645" y="2624"/>
                    <a:pt x="4681" y="2594"/>
                  </a:cubicBezTo>
                  <a:cubicBezTo>
                    <a:pt x="4650" y="2585"/>
                    <a:pt x="4635" y="2581"/>
                    <a:pt x="4604" y="2572"/>
                  </a:cubicBezTo>
                  <a:cubicBezTo>
                    <a:pt x="4580" y="2573"/>
                    <a:pt x="4568" y="2573"/>
                    <a:pt x="4544" y="2574"/>
                  </a:cubicBezTo>
                  <a:cubicBezTo>
                    <a:pt x="4528" y="2529"/>
                    <a:pt x="4520" y="2506"/>
                    <a:pt x="4504" y="2461"/>
                  </a:cubicBezTo>
                  <a:cubicBezTo>
                    <a:pt x="4507" y="2405"/>
                    <a:pt x="4509" y="2377"/>
                    <a:pt x="4513" y="2322"/>
                  </a:cubicBezTo>
                  <a:cubicBezTo>
                    <a:pt x="4497" y="2272"/>
                    <a:pt x="4489" y="2247"/>
                    <a:pt x="4473" y="2196"/>
                  </a:cubicBezTo>
                  <a:cubicBezTo>
                    <a:pt x="4486" y="2114"/>
                    <a:pt x="4493" y="2073"/>
                    <a:pt x="4505" y="1990"/>
                  </a:cubicBezTo>
                  <a:cubicBezTo>
                    <a:pt x="4531" y="1963"/>
                    <a:pt x="4544" y="1949"/>
                    <a:pt x="4570" y="1921"/>
                  </a:cubicBezTo>
                  <a:cubicBezTo>
                    <a:pt x="4558" y="1885"/>
                    <a:pt x="4552" y="1868"/>
                    <a:pt x="4540" y="1832"/>
                  </a:cubicBezTo>
                  <a:cubicBezTo>
                    <a:pt x="4552" y="1788"/>
                    <a:pt x="4558" y="1766"/>
                    <a:pt x="4571" y="1722"/>
                  </a:cubicBezTo>
                  <a:cubicBezTo>
                    <a:pt x="4584" y="1668"/>
                    <a:pt x="4590" y="1641"/>
                    <a:pt x="4603" y="1587"/>
                  </a:cubicBezTo>
                  <a:cubicBezTo>
                    <a:pt x="4597" y="1527"/>
                    <a:pt x="4594" y="1496"/>
                    <a:pt x="4588" y="1436"/>
                  </a:cubicBezTo>
                  <a:cubicBezTo>
                    <a:pt x="4451" y="1421"/>
                    <a:pt x="4313" y="1407"/>
                    <a:pt x="4176" y="1392"/>
                  </a:cubicBezTo>
                  <a:cubicBezTo>
                    <a:pt x="4215" y="1441"/>
                    <a:pt x="4234" y="1466"/>
                    <a:pt x="4273" y="1515"/>
                  </a:cubicBezTo>
                  <a:cubicBezTo>
                    <a:pt x="4232" y="1544"/>
                    <a:pt x="4212" y="1558"/>
                    <a:pt x="4171" y="1586"/>
                  </a:cubicBezTo>
                  <a:cubicBezTo>
                    <a:pt x="4108" y="1586"/>
                    <a:pt x="4076" y="1586"/>
                    <a:pt x="4012" y="1586"/>
                  </a:cubicBezTo>
                  <a:cubicBezTo>
                    <a:pt x="4012" y="1636"/>
                    <a:pt x="4011" y="1662"/>
                    <a:pt x="4011" y="1712"/>
                  </a:cubicBezTo>
                  <a:cubicBezTo>
                    <a:pt x="4029" y="1740"/>
                    <a:pt x="4038" y="1755"/>
                    <a:pt x="4056" y="1783"/>
                  </a:cubicBezTo>
                  <a:cubicBezTo>
                    <a:pt x="4007" y="1785"/>
                    <a:pt x="3982" y="1785"/>
                    <a:pt x="3933" y="1787"/>
                  </a:cubicBezTo>
                  <a:cubicBezTo>
                    <a:pt x="3920" y="1725"/>
                    <a:pt x="3913" y="1694"/>
                    <a:pt x="3899" y="1632"/>
                  </a:cubicBezTo>
                  <a:cubicBezTo>
                    <a:pt x="3906" y="1595"/>
                    <a:pt x="3910" y="1577"/>
                    <a:pt x="3917" y="1541"/>
                  </a:cubicBezTo>
                  <a:cubicBezTo>
                    <a:pt x="3875" y="1537"/>
                    <a:pt x="3854" y="1536"/>
                    <a:pt x="3813" y="1532"/>
                  </a:cubicBezTo>
                  <a:cubicBezTo>
                    <a:pt x="3782" y="1560"/>
                    <a:pt x="3766" y="1574"/>
                    <a:pt x="3735" y="1601"/>
                  </a:cubicBezTo>
                  <a:cubicBezTo>
                    <a:pt x="3689" y="1500"/>
                    <a:pt x="3643" y="1399"/>
                    <a:pt x="3597" y="1298"/>
                  </a:cubicBezTo>
                  <a:cubicBezTo>
                    <a:pt x="3578" y="1241"/>
                    <a:pt x="3568" y="1213"/>
                    <a:pt x="3549" y="1155"/>
                  </a:cubicBezTo>
                  <a:cubicBezTo>
                    <a:pt x="3570" y="1123"/>
                    <a:pt x="3581" y="1107"/>
                    <a:pt x="3602" y="1075"/>
                  </a:cubicBezTo>
                  <a:cubicBezTo>
                    <a:pt x="3630" y="1074"/>
                    <a:pt x="3643" y="1073"/>
                    <a:pt x="3670" y="1072"/>
                  </a:cubicBezTo>
                  <a:cubicBezTo>
                    <a:pt x="3669" y="1099"/>
                    <a:pt x="3668" y="1112"/>
                    <a:pt x="3667" y="1139"/>
                  </a:cubicBezTo>
                  <a:cubicBezTo>
                    <a:pt x="3727" y="1127"/>
                    <a:pt x="3757" y="1121"/>
                    <a:pt x="3817" y="1109"/>
                  </a:cubicBezTo>
                  <a:cubicBezTo>
                    <a:pt x="3828" y="1029"/>
                    <a:pt x="3834" y="989"/>
                    <a:pt x="3845" y="908"/>
                  </a:cubicBezTo>
                  <a:cubicBezTo>
                    <a:pt x="3797" y="930"/>
                    <a:pt x="3773" y="940"/>
                    <a:pt x="3725" y="961"/>
                  </a:cubicBezTo>
                  <a:cubicBezTo>
                    <a:pt x="3745" y="905"/>
                    <a:pt x="3755" y="877"/>
                    <a:pt x="3775" y="820"/>
                  </a:cubicBezTo>
                  <a:cubicBezTo>
                    <a:pt x="3752" y="770"/>
                    <a:pt x="3741" y="745"/>
                    <a:pt x="3719" y="694"/>
                  </a:cubicBezTo>
                  <a:cubicBezTo>
                    <a:pt x="3655" y="724"/>
                    <a:pt x="3624" y="738"/>
                    <a:pt x="3561" y="767"/>
                  </a:cubicBezTo>
                  <a:cubicBezTo>
                    <a:pt x="3469" y="761"/>
                    <a:pt x="3423" y="757"/>
                    <a:pt x="3331" y="751"/>
                  </a:cubicBezTo>
                  <a:cubicBezTo>
                    <a:pt x="3328" y="836"/>
                    <a:pt x="3326" y="878"/>
                    <a:pt x="3322" y="963"/>
                  </a:cubicBezTo>
                  <a:cubicBezTo>
                    <a:pt x="3255" y="953"/>
                    <a:pt x="3222" y="948"/>
                    <a:pt x="3155" y="938"/>
                  </a:cubicBezTo>
                  <a:cubicBezTo>
                    <a:pt x="3095" y="991"/>
                    <a:pt x="3065" y="1017"/>
                    <a:pt x="3005" y="1069"/>
                  </a:cubicBezTo>
                  <a:cubicBezTo>
                    <a:pt x="2991" y="1048"/>
                    <a:pt x="2984" y="1037"/>
                    <a:pt x="2970" y="1016"/>
                  </a:cubicBezTo>
                  <a:cubicBezTo>
                    <a:pt x="2925" y="1053"/>
                    <a:pt x="2903" y="1072"/>
                    <a:pt x="2858" y="1109"/>
                  </a:cubicBezTo>
                  <a:cubicBezTo>
                    <a:pt x="2814" y="1040"/>
                    <a:pt x="2792" y="1006"/>
                    <a:pt x="2747" y="937"/>
                  </a:cubicBezTo>
                  <a:cubicBezTo>
                    <a:pt x="2706" y="1006"/>
                    <a:pt x="2685" y="1040"/>
                    <a:pt x="2644" y="1108"/>
                  </a:cubicBezTo>
                  <a:cubicBezTo>
                    <a:pt x="2559" y="1100"/>
                    <a:pt x="2516" y="1097"/>
                    <a:pt x="2430" y="1089"/>
                  </a:cubicBezTo>
                  <a:cubicBezTo>
                    <a:pt x="2419" y="1045"/>
                    <a:pt x="2414" y="1024"/>
                    <a:pt x="2403" y="981"/>
                  </a:cubicBezTo>
                  <a:cubicBezTo>
                    <a:pt x="2378" y="976"/>
                    <a:pt x="2365" y="974"/>
                    <a:pt x="2340" y="970"/>
                  </a:cubicBezTo>
                  <a:cubicBezTo>
                    <a:pt x="2376" y="906"/>
                    <a:pt x="2394" y="874"/>
                    <a:pt x="2430" y="811"/>
                  </a:cubicBezTo>
                  <a:cubicBezTo>
                    <a:pt x="2397" y="797"/>
                    <a:pt x="2381" y="790"/>
                    <a:pt x="2348" y="776"/>
                  </a:cubicBezTo>
                  <a:cubicBezTo>
                    <a:pt x="2306" y="813"/>
                    <a:pt x="2285" y="832"/>
                    <a:pt x="2243" y="869"/>
                  </a:cubicBezTo>
                  <a:cubicBezTo>
                    <a:pt x="2240" y="806"/>
                    <a:pt x="2239" y="774"/>
                    <a:pt x="2236" y="711"/>
                  </a:cubicBezTo>
                  <a:cubicBezTo>
                    <a:pt x="2256" y="680"/>
                    <a:pt x="2265" y="664"/>
                    <a:pt x="2284" y="632"/>
                  </a:cubicBezTo>
                  <a:cubicBezTo>
                    <a:pt x="2230" y="591"/>
                    <a:pt x="2202" y="571"/>
                    <a:pt x="2148" y="531"/>
                  </a:cubicBezTo>
                  <a:cubicBezTo>
                    <a:pt x="2205" y="508"/>
                    <a:pt x="2233" y="496"/>
                    <a:pt x="2290" y="474"/>
                  </a:cubicBezTo>
                  <a:cubicBezTo>
                    <a:pt x="2291" y="454"/>
                    <a:pt x="2291" y="444"/>
                    <a:pt x="2292" y="425"/>
                  </a:cubicBezTo>
                  <a:cubicBezTo>
                    <a:pt x="2334" y="390"/>
                    <a:pt x="2355" y="372"/>
                    <a:pt x="2397" y="337"/>
                  </a:cubicBezTo>
                  <a:cubicBezTo>
                    <a:pt x="2366" y="333"/>
                    <a:pt x="2351" y="331"/>
                    <a:pt x="2321" y="327"/>
                  </a:cubicBezTo>
                  <a:cubicBezTo>
                    <a:pt x="2312" y="297"/>
                    <a:pt x="2307" y="283"/>
                    <a:pt x="2298" y="254"/>
                  </a:cubicBezTo>
                  <a:cubicBezTo>
                    <a:pt x="2273" y="235"/>
                    <a:pt x="2260" y="225"/>
                    <a:pt x="2236" y="206"/>
                  </a:cubicBezTo>
                  <a:cubicBezTo>
                    <a:pt x="2213" y="204"/>
                    <a:pt x="2201" y="203"/>
                    <a:pt x="2178" y="201"/>
                  </a:cubicBezTo>
                  <a:lnTo>
                    <a:pt x="2238" y="132"/>
                  </a:lnTo>
                  <a:cubicBezTo>
                    <a:pt x="2234" y="100"/>
                    <a:pt x="2232" y="84"/>
                    <a:pt x="2228" y="53"/>
                  </a:cubicBezTo>
                  <a:cubicBezTo>
                    <a:pt x="2182" y="36"/>
                    <a:pt x="2159" y="28"/>
                    <a:pt x="2114" y="11"/>
                  </a:cubicBezTo>
                  <a:cubicBezTo>
                    <a:pt x="2075" y="7"/>
                    <a:pt x="2056" y="5"/>
                    <a:pt x="2018" y="0"/>
                  </a:cubicBezTo>
                  <a:cubicBezTo>
                    <a:pt x="1951" y="82"/>
                    <a:pt x="1918" y="123"/>
                    <a:pt x="1851" y="204"/>
                  </a:cubicBezTo>
                  <a:cubicBezTo>
                    <a:pt x="1825" y="214"/>
                    <a:pt x="1812" y="219"/>
                    <a:pt x="1786" y="229"/>
                  </a:cubicBezTo>
                  <a:cubicBezTo>
                    <a:pt x="1734" y="182"/>
                    <a:pt x="1708" y="159"/>
                    <a:pt x="1655" y="112"/>
                  </a:cubicBezTo>
                  <a:cubicBezTo>
                    <a:pt x="1559" y="161"/>
                    <a:pt x="1511" y="186"/>
                    <a:pt x="1415" y="234"/>
                  </a:cubicBezTo>
                  <a:lnTo>
                    <a:pt x="1362" y="283"/>
                  </a:lnTo>
                  <a:lnTo>
                    <a:pt x="1410" y="387"/>
                  </a:lnTo>
                  <a:cubicBezTo>
                    <a:pt x="1437" y="414"/>
                    <a:pt x="1450" y="428"/>
                    <a:pt x="1477" y="455"/>
                  </a:cubicBezTo>
                  <a:cubicBezTo>
                    <a:pt x="1528" y="484"/>
                    <a:pt x="1553" y="499"/>
                    <a:pt x="1603" y="528"/>
                  </a:cubicBezTo>
                  <a:cubicBezTo>
                    <a:pt x="1580" y="582"/>
                    <a:pt x="1569" y="608"/>
                    <a:pt x="1546" y="662"/>
                  </a:cubicBezTo>
                  <a:cubicBezTo>
                    <a:pt x="1519" y="633"/>
                    <a:pt x="1506" y="618"/>
                    <a:pt x="1479" y="589"/>
                  </a:cubicBezTo>
                  <a:cubicBezTo>
                    <a:pt x="1431" y="571"/>
                    <a:pt x="1407" y="563"/>
                    <a:pt x="1359" y="545"/>
                  </a:cubicBezTo>
                  <a:cubicBezTo>
                    <a:pt x="1300" y="564"/>
                    <a:pt x="1270" y="574"/>
                    <a:pt x="1211" y="593"/>
                  </a:cubicBezTo>
                  <a:cubicBezTo>
                    <a:pt x="1182" y="612"/>
                    <a:pt x="1168" y="622"/>
                    <a:pt x="1139" y="641"/>
                  </a:cubicBezTo>
                  <a:cubicBezTo>
                    <a:pt x="1117" y="677"/>
                    <a:pt x="1107" y="695"/>
                    <a:pt x="1085" y="731"/>
                  </a:cubicBezTo>
                  <a:cubicBezTo>
                    <a:pt x="972" y="701"/>
                    <a:pt x="915" y="685"/>
                    <a:pt x="803" y="654"/>
                  </a:cubicBezTo>
                  <a:cubicBezTo>
                    <a:pt x="758" y="685"/>
                    <a:pt x="736" y="700"/>
                    <a:pt x="692" y="731"/>
                  </a:cubicBezTo>
                  <a:cubicBezTo>
                    <a:pt x="653" y="699"/>
                    <a:pt x="633" y="683"/>
                    <a:pt x="594" y="650"/>
                  </a:cubicBezTo>
                  <a:cubicBezTo>
                    <a:pt x="576" y="660"/>
                    <a:pt x="567" y="664"/>
                    <a:pt x="549" y="674"/>
                  </a:cubicBezTo>
                  <a:cubicBezTo>
                    <a:pt x="530" y="659"/>
                    <a:pt x="520" y="651"/>
                    <a:pt x="500" y="636"/>
                  </a:cubicBezTo>
                  <a:cubicBezTo>
                    <a:pt x="440" y="640"/>
                    <a:pt x="410" y="641"/>
                    <a:pt x="349" y="645"/>
                  </a:cubicBezTo>
                  <a:cubicBezTo>
                    <a:pt x="308" y="670"/>
                    <a:pt x="287" y="683"/>
                    <a:pt x="246" y="709"/>
                  </a:cubicBezTo>
                  <a:cubicBezTo>
                    <a:pt x="208" y="722"/>
                    <a:pt x="189" y="729"/>
                    <a:pt x="151" y="742"/>
                  </a:cubicBezTo>
                  <a:cubicBezTo>
                    <a:pt x="103" y="736"/>
                    <a:pt x="80" y="733"/>
                    <a:pt x="32" y="727"/>
                  </a:cubicBezTo>
                  <a:cubicBezTo>
                    <a:pt x="19" y="739"/>
                    <a:pt x="13" y="744"/>
                    <a:pt x="0" y="756"/>
                  </a:cubicBezTo>
                  <a:cubicBezTo>
                    <a:pt x="46" y="789"/>
                    <a:pt x="69" y="805"/>
                    <a:pt x="115" y="838"/>
                  </a:cubicBezTo>
                  <a:cubicBezTo>
                    <a:pt x="140" y="904"/>
                    <a:pt x="153" y="937"/>
                    <a:pt x="177" y="1003"/>
                  </a:cubicBezTo>
                  <a:cubicBezTo>
                    <a:pt x="165" y="1065"/>
                    <a:pt x="158" y="1096"/>
                    <a:pt x="145" y="1159"/>
                  </a:cubicBezTo>
                  <a:cubicBezTo>
                    <a:pt x="163" y="1200"/>
                    <a:pt x="173" y="1221"/>
                    <a:pt x="191" y="1262"/>
                  </a:cubicBezTo>
                  <a:cubicBezTo>
                    <a:pt x="189" y="1296"/>
                    <a:pt x="188" y="1312"/>
                    <a:pt x="187" y="1346"/>
                  </a:cubicBezTo>
                  <a:cubicBezTo>
                    <a:pt x="226" y="1352"/>
                    <a:pt x="246" y="1355"/>
                    <a:pt x="286" y="1361"/>
                  </a:cubicBezTo>
                  <a:cubicBezTo>
                    <a:pt x="285" y="1396"/>
                    <a:pt x="284" y="1414"/>
                    <a:pt x="282" y="1450"/>
                  </a:cubicBezTo>
                  <a:cubicBezTo>
                    <a:pt x="322" y="1458"/>
                    <a:pt x="342" y="1463"/>
                    <a:pt x="382" y="1471"/>
                  </a:cubicBezTo>
                  <a:cubicBezTo>
                    <a:pt x="382" y="1502"/>
                    <a:pt x="383" y="1517"/>
                    <a:pt x="384" y="1548"/>
                  </a:cubicBezTo>
                  <a:cubicBezTo>
                    <a:pt x="449" y="1550"/>
                    <a:pt x="482" y="1551"/>
                    <a:pt x="547" y="1552"/>
                  </a:cubicBezTo>
                  <a:cubicBezTo>
                    <a:pt x="576" y="1579"/>
                    <a:pt x="591" y="1593"/>
                    <a:pt x="619" y="1620"/>
                  </a:cubicBezTo>
                  <a:cubicBezTo>
                    <a:pt x="635" y="1661"/>
                    <a:pt x="643" y="1681"/>
                    <a:pt x="658" y="1722"/>
                  </a:cubicBezTo>
                  <a:cubicBezTo>
                    <a:pt x="633" y="1721"/>
                    <a:pt x="621" y="1721"/>
                    <a:pt x="595" y="1720"/>
                  </a:cubicBezTo>
                  <a:cubicBezTo>
                    <a:pt x="556" y="1708"/>
                    <a:pt x="536" y="1701"/>
                    <a:pt x="496" y="1688"/>
                  </a:cubicBezTo>
                  <a:cubicBezTo>
                    <a:pt x="517" y="1720"/>
                    <a:pt x="528" y="1736"/>
                    <a:pt x="549" y="1767"/>
                  </a:cubicBezTo>
                  <a:cubicBezTo>
                    <a:pt x="556" y="1813"/>
                    <a:pt x="560" y="1835"/>
                    <a:pt x="568" y="1881"/>
                  </a:cubicBezTo>
                  <a:cubicBezTo>
                    <a:pt x="579" y="1909"/>
                    <a:pt x="584" y="1924"/>
                    <a:pt x="595" y="1952"/>
                  </a:cubicBezTo>
                  <a:cubicBezTo>
                    <a:pt x="570" y="1961"/>
                    <a:pt x="557" y="1966"/>
                    <a:pt x="531" y="1975"/>
                  </a:cubicBezTo>
                  <a:cubicBezTo>
                    <a:pt x="539" y="2022"/>
                    <a:pt x="542" y="2046"/>
                    <a:pt x="550" y="2094"/>
                  </a:cubicBezTo>
                  <a:cubicBezTo>
                    <a:pt x="502" y="2088"/>
                    <a:pt x="478" y="2085"/>
                    <a:pt x="431" y="2079"/>
                  </a:cubicBezTo>
                  <a:cubicBezTo>
                    <a:pt x="409" y="2064"/>
                    <a:pt x="398" y="2057"/>
                    <a:pt x="377" y="2042"/>
                  </a:cubicBezTo>
                  <a:cubicBezTo>
                    <a:pt x="353" y="2061"/>
                    <a:pt x="341" y="2070"/>
                    <a:pt x="317" y="2088"/>
                  </a:cubicBezTo>
                  <a:cubicBezTo>
                    <a:pt x="315" y="2126"/>
                    <a:pt x="314" y="2145"/>
                    <a:pt x="312" y="2183"/>
                  </a:cubicBezTo>
                  <a:cubicBezTo>
                    <a:pt x="326" y="2249"/>
                    <a:pt x="333" y="2283"/>
                    <a:pt x="346" y="2349"/>
                  </a:cubicBezTo>
                  <a:cubicBezTo>
                    <a:pt x="364" y="2357"/>
                    <a:pt x="372" y="2360"/>
                    <a:pt x="389" y="2368"/>
                  </a:cubicBezTo>
                  <a:cubicBezTo>
                    <a:pt x="401" y="2342"/>
                    <a:pt x="407" y="2329"/>
                    <a:pt x="418" y="2304"/>
                  </a:cubicBezTo>
                  <a:cubicBezTo>
                    <a:pt x="453" y="2316"/>
                    <a:pt x="470" y="2323"/>
                    <a:pt x="504" y="2335"/>
                  </a:cubicBezTo>
                  <a:cubicBezTo>
                    <a:pt x="560" y="2379"/>
                    <a:pt x="587" y="2401"/>
                    <a:pt x="643" y="2445"/>
                  </a:cubicBezTo>
                  <a:cubicBezTo>
                    <a:pt x="656" y="2476"/>
                    <a:pt x="663" y="2491"/>
                    <a:pt x="676" y="2522"/>
                  </a:cubicBezTo>
                  <a:cubicBezTo>
                    <a:pt x="633" y="2533"/>
                    <a:pt x="611" y="2539"/>
                    <a:pt x="567" y="2549"/>
                  </a:cubicBezTo>
                  <a:cubicBezTo>
                    <a:pt x="540" y="2582"/>
                    <a:pt x="527" y="2598"/>
                    <a:pt x="499" y="2630"/>
                  </a:cubicBezTo>
                  <a:cubicBezTo>
                    <a:pt x="531" y="2652"/>
                    <a:pt x="547" y="2663"/>
                    <a:pt x="578" y="2685"/>
                  </a:cubicBezTo>
                  <a:cubicBezTo>
                    <a:pt x="610" y="2662"/>
                    <a:pt x="625" y="2651"/>
                    <a:pt x="657" y="2628"/>
                  </a:cubicBezTo>
                  <a:cubicBezTo>
                    <a:pt x="724" y="2611"/>
                    <a:pt x="757" y="2602"/>
                    <a:pt x="824" y="2584"/>
                  </a:cubicBezTo>
                  <a:cubicBezTo>
                    <a:pt x="858" y="2608"/>
                    <a:pt x="875" y="2620"/>
                    <a:pt x="909" y="2645"/>
                  </a:cubicBezTo>
                  <a:cubicBezTo>
                    <a:pt x="947" y="2647"/>
                    <a:pt x="966" y="2649"/>
                    <a:pt x="1004" y="2652"/>
                  </a:cubicBezTo>
                  <a:cubicBezTo>
                    <a:pt x="1011" y="2621"/>
                    <a:pt x="1014" y="2606"/>
                    <a:pt x="1021" y="2575"/>
                  </a:cubicBezTo>
                  <a:cubicBezTo>
                    <a:pt x="1046" y="2576"/>
                    <a:pt x="1059" y="2576"/>
                    <a:pt x="1084" y="2576"/>
                  </a:cubicBezTo>
                  <a:cubicBezTo>
                    <a:pt x="1093" y="2595"/>
                    <a:pt x="1098" y="2605"/>
                    <a:pt x="1107" y="2624"/>
                  </a:cubicBezTo>
                  <a:cubicBezTo>
                    <a:pt x="1135" y="2624"/>
                    <a:pt x="1149" y="2624"/>
                    <a:pt x="1177" y="2625"/>
                  </a:cubicBezTo>
                  <a:cubicBezTo>
                    <a:pt x="1181" y="2594"/>
                    <a:pt x="1183" y="2579"/>
                    <a:pt x="1188" y="2548"/>
                  </a:cubicBezTo>
                  <a:cubicBezTo>
                    <a:pt x="1239" y="2508"/>
                    <a:pt x="1264" y="2489"/>
                    <a:pt x="1315" y="2449"/>
                  </a:cubicBezTo>
                  <a:cubicBezTo>
                    <a:pt x="1362" y="2430"/>
                    <a:pt x="1386" y="2421"/>
                    <a:pt x="1433" y="2402"/>
                  </a:cubicBezTo>
                  <a:cubicBezTo>
                    <a:pt x="1461" y="2402"/>
                    <a:pt x="1475" y="2402"/>
                    <a:pt x="1503" y="2403"/>
                  </a:cubicBezTo>
                  <a:cubicBezTo>
                    <a:pt x="1520" y="2417"/>
                    <a:pt x="1528" y="2424"/>
                    <a:pt x="1546" y="2438"/>
                  </a:cubicBezTo>
                  <a:cubicBezTo>
                    <a:pt x="1559" y="2426"/>
                    <a:pt x="1566" y="2420"/>
                    <a:pt x="1579" y="2409"/>
                  </a:cubicBezTo>
                  <a:cubicBezTo>
                    <a:pt x="1586" y="2385"/>
                    <a:pt x="1589" y="2373"/>
                    <a:pt x="1596" y="2350"/>
                  </a:cubicBezTo>
                  <a:cubicBezTo>
                    <a:pt x="1621" y="2352"/>
                    <a:pt x="1634" y="2353"/>
                    <a:pt x="1659" y="2356"/>
                  </a:cubicBezTo>
                  <a:cubicBezTo>
                    <a:pt x="1678" y="2391"/>
                    <a:pt x="1687" y="2409"/>
                    <a:pt x="1706" y="2444"/>
                  </a:cubicBezTo>
                  <a:cubicBezTo>
                    <a:pt x="1733" y="2449"/>
                    <a:pt x="1747" y="2451"/>
                    <a:pt x="1775" y="2456"/>
                  </a:cubicBezTo>
                  <a:cubicBezTo>
                    <a:pt x="1767" y="2517"/>
                    <a:pt x="1762" y="2548"/>
                    <a:pt x="1753" y="2609"/>
                  </a:cubicBezTo>
                  <a:cubicBezTo>
                    <a:pt x="1739" y="2638"/>
                    <a:pt x="1731" y="2652"/>
                    <a:pt x="1717" y="2680"/>
                  </a:cubicBezTo>
                  <a:cubicBezTo>
                    <a:pt x="1717" y="2708"/>
                    <a:pt x="1718" y="2723"/>
                    <a:pt x="1719" y="2751"/>
                  </a:cubicBezTo>
                  <a:cubicBezTo>
                    <a:pt x="1749" y="2753"/>
                    <a:pt x="1765" y="2754"/>
                    <a:pt x="1795" y="2756"/>
                  </a:cubicBezTo>
                  <a:cubicBezTo>
                    <a:pt x="1801" y="2784"/>
                    <a:pt x="1804" y="2799"/>
                    <a:pt x="1810" y="2827"/>
                  </a:cubicBezTo>
                  <a:cubicBezTo>
                    <a:pt x="1853" y="2798"/>
                    <a:pt x="1874" y="2784"/>
                    <a:pt x="1917" y="2755"/>
                  </a:cubicBezTo>
                  <a:cubicBezTo>
                    <a:pt x="1952" y="2764"/>
                    <a:pt x="1970" y="2769"/>
                    <a:pt x="2005" y="2778"/>
                  </a:cubicBezTo>
                  <a:cubicBezTo>
                    <a:pt x="2071" y="2778"/>
                    <a:pt x="2105" y="2777"/>
                    <a:pt x="2171" y="2777"/>
                  </a:cubicBezTo>
                  <a:cubicBezTo>
                    <a:pt x="2184" y="2800"/>
                    <a:pt x="2191" y="2812"/>
                    <a:pt x="2205" y="2835"/>
                  </a:cubicBezTo>
                  <a:cubicBezTo>
                    <a:pt x="2191" y="2854"/>
                    <a:pt x="2184" y="2864"/>
                    <a:pt x="2170" y="2883"/>
                  </a:cubicBezTo>
                  <a:cubicBezTo>
                    <a:pt x="2163" y="2909"/>
                    <a:pt x="2160" y="2922"/>
                    <a:pt x="2153" y="2948"/>
                  </a:cubicBezTo>
                  <a:cubicBezTo>
                    <a:pt x="2110" y="2995"/>
                    <a:pt x="2088" y="3019"/>
                    <a:pt x="2044" y="3066"/>
                  </a:cubicBezTo>
                  <a:cubicBezTo>
                    <a:pt x="2074" y="3068"/>
                    <a:pt x="2089" y="3069"/>
                    <a:pt x="2120" y="3071"/>
                  </a:cubicBezTo>
                  <a:cubicBezTo>
                    <a:pt x="2163" y="3033"/>
                    <a:pt x="2184" y="3014"/>
                    <a:pt x="2228" y="2976"/>
                  </a:cubicBezTo>
                  <a:cubicBezTo>
                    <a:pt x="2290" y="2987"/>
                    <a:pt x="2321" y="2993"/>
                    <a:pt x="2384" y="3004"/>
                  </a:cubicBezTo>
                  <a:cubicBezTo>
                    <a:pt x="2421" y="2933"/>
                    <a:pt x="2440" y="2897"/>
                    <a:pt x="2477" y="2826"/>
                  </a:cubicBezTo>
                  <a:cubicBezTo>
                    <a:pt x="2456" y="2812"/>
                    <a:pt x="2445" y="2805"/>
                    <a:pt x="2423" y="2791"/>
                  </a:cubicBezTo>
                  <a:cubicBezTo>
                    <a:pt x="2435" y="2768"/>
                    <a:pt x="2440" y="2756"/>
                    <a:pt x="2452" y="2732"/>
                  </a:cubicBezTo>
                  <a:cubicBezTo>
                    <a:pt x="2457" y="2692"/>
                    <a:pt x="2460" y="2672"/>
                    <a:pt x="2465" y="2631"/>
                  </a:cubicBezTo>
                  <a:cubicBezTo>
                    <a:pt x="2450" y="2591"/>
                    <a:pt x="2442" y="2571"/>
                    <a:pt x="2427" y="2531"/>
                  </a:cubicBezTo>
                  <a:cubicBezTo>
                    <a:pt x="2447" y="2529"/>
                    <a:pt x="2457" y="2527"/>
                    <a:pt x="2478" y="2525"/>
                  </a:cubicBezTo>
                  <a:cubicBezTo>
                    <a:pt x="2587" y="2471"/>
                    <a:pt x="2641" y="2444"/>
                    <a:pt x="2750" y="2390"/>
                  </a:cubicBezTo>
                  <a:cubicBezTo>
                    <a:pt x="2782" y="2394"/>
                    <a:pt x="2799" y="2396"/>
                    <a:pt x="2831" y="2401"/>
                  </a:cubicBezTo>
                  <a:cubicBezTo>
                    <a:pt x="2855" y="2379"/>
                    <a:pt x="2867" y="2368"/>
                    <a:pt x="2891" y="2346"/>
                  </a:cubicBezTo>
                  <a:cubicBezTo>
                    <a:pt x="2916" y="2346"/>
                    <a:pt x="2928" y="2345"/>
                    <a:pt x="2953" y="2345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6" name="wyszkowski"/>
            <p:cNvSpPr>
              <a:spLocks/>
            </p:cNvSpPr>
            <p:nvPr/>
          </p:nvSpPr>
          <p:spPr bwMode="auto">
            <a:xfrm>
              <a:off x="3328444" y="1963240"/>
              <a:ext cx="1122798" cy="994856"/>
            </a:xfrm>
            <a:custGeom>
              <a:avLst/>
              <a:gdLst>
                <a:gd name="T0" fmla="*/ 2512 w 3503"/>
                <a:gd name="T1" fmla="*/ 2257 h 3105"/>
                <a:gd name="T2" fmla="*/ 2492 w 3503"/>
                <a:gd name="T3" fmla="*/ 2075 h 3105"/>
                <a:gd name="T4" fmla="*/ 2547 w 3503"/>
                <a:gd name="T5" fmla="*/ 2001 h 3105"/>
                <a:gd name="T6" fmla="*/ 2710 w 3503"/>
                <a:gd name="T7" fmla="*/ 1889 h 3105"/>
                <a:gd name="T8" fmla="*/ 2878 w 3503"/>
                <a:gd name="T9" fmla="*/ 2006 h 3105"/>
                <a:gd name="T10" fmla="*/ 2917 w 3503"/>
                <a:gd name="T11" fmla="*/ 1878 h 3105"/>
                <a:gd name="T12" fmla="*/ 3095 w 3503"/>
                <a:gd name="T13" fmla="*/ 1754 h 3105"/>
                <a:gd name="T14" fmla="*/ 3226 w 3503"/>
                <a:gd name="T15" fmla="*/ 1680 h 3105"/>
                <a:gd name="T16" fmla="*/ 3302 w 3503"/>
                <a:gd name="T17" fmla="*/ 1558 h 3105"/>
                <a:gd name="T18" fmla="*/ 3418 w 3503"/>
                <a:gd name="T19" fmla="*/ 1425 h 3105"/>
                <a:gd name="T20" fmla="*/ 3093 w 3503"/>
                <a:gd name="T21" fmla="*/ 1471 h 3105"/>
                <a:gd name="T22" fmla="*/ 3237 w 3503"/>
                <a:gd name="T23" fmla="*/ 1286 h 3105"/>
                <a:gd name="T24" fmla="*/ 2983 w 3503"/>
                <a:gd name="T25" fmla="*/ 1209 h 3105"/>
                <a:gd name="T26" fmla="*/ 2911 w 3503"/>
                <a:gd name="T27" fmla="*/ 929 h 3105"/>
                <a:gd name="T28" fmla="*/ 3144 w 3503"/>
                <a:gd name="T29" fmla="*/ 935 h 3105"/>
                <a:gd name="T30" fmla="*/ 3162 w 3503"/>
                <a:gd name="T31" fmla="*/ 722 h 3105"/>
                <a:gd name="T32" fmla="*/ 3189 w 3503"/>
                <a:gd name="T33" fmla="*/ 561 h 3105"/>
                <a:gd name="T34" fmla="*/ 3141 w 3503"/>
                <a:gd name="T35" fmla="*/ 393 h 3105"/>
                <a:gd name="T36" fmla="*/ 2876 w 3503"/>
                <a:gd name="T37" fmla="*/ 291 h 3105"/>
                <a:gd name="T38" fmla="*/ 2785 w 3503"/>
                <a:gd name="T39" fmla="*/ 103 h 3105"/>
                <a:gd name="T40" fmla="*/ 2601 w 3503"/>
                <a:gd name="T41" fmla="*/ 283 h 3105"/>
                <a:gd name="T42" fmla="*/ 2324 w 3503"/>
                <a:gd name="T43" fmla="*/ 321 h 3105"/>
                <a:gd name="T44" fmla="*/ 2164 w 3503"/>
                <a:gd name="T45" fmla="*/ 292 h 3105"/>
                <a:gd name="T46" fmla="*/ 1825 w 3503"/>
                <a:gd name="T47" fmla="*/ 498 h 3105"/>
                <a:gd name="T48" fmla="*/ 1551 w 3503"/>
                <a:gd name="T49" fmla="*/ 414 h 3105"/>
                <a:gd name="T50" fmla="*/ 1341 w 3503"/>
                <a:gd name="T51" fmla="*/ 415 h 3105"/>
                <a:gd name="T52" fmla="*/ 1164 w 3503"/>
                <a:gd name="T53" fmla="*/ 394 h 3105"/>
                <a:gd name="T54" fmla="*/ 1180 w 3503"/>
                <a:gd name="T55" fmla="*/ 679 h 3105"/>
                <a:gd name="T56" fmla="*/ 1222 w 3503"/>
                <a:gd name="T57" fmla="*/ 929 h 3105"/>
                <a:gd name="T58" fmla="*/ 1176 w 3503"/>
                <a:gd name="T59" fmla="*/ 1115 h 3105"/>
                <a:gd name="T60" fmla="*/ 872 w 3503"/>
                <a:gd name="T61" fmla="*/ 1285 h 3105"/>
                <a:gd name="T62" fmla="*/ 1000 w 3503"/>
                <a:gd name="T63" fmla="*/ 1521 h 3105"/>
                <a:gd name="T64" fmla="*/ 778 w 3503"/>
                <a:gd name="T65" fmla="*/ 1648 h 3105"/>
                <a:gd name="T66" fmla="*/ 822 w 3503"/>
                <a:gd name="T67" fmla="*/ 1849 h 3105"/>
                <a:gd name="T68" fmla="*/ 624 w 3503"/>
                <a:gd name="T69" fmla="*/ 2202 h 3105"/>
                <a:gd name="T70" fmla="*/ 344 w 3503"/>
                <a:gd name="T71" fmla="*/ 2101 h 3105"/>
                <a:gd name="T72" fmla="*/ 174 w 3503"/>
                <a:gd name="T73" fmla="*/ 2309 h 3105"/>
                <a:gd name="T74" fmla="*/ 41 w 3503"/>
                <a:gd name="T75" fmla="*/ 2514 h 3105"/>
                <a:gd name="T76" fmla="*/ 157 w 3503"/>
                <a:gd name="T77" fmla="*/ 2603 h 3105"/>
                <a:gd name="T78" fmla="*/ 304 w 3503"/>
                <a:gd name="T79" fmla="*/ 2580 h 3105"/>
                <a:gd name="T80" fmla="*/ 594 w 3503"/>
                <a:gd name="T81" fmla="*/ 2508 h 3105"/>
                <a:gd name="T82" fmla="*/ 908 w 3503"/>
                <a:gd name="T83" fmla="*/ 2558 h 3105"/>
                <a:gd name="T84" fmla="*/ 1053 w 3503"/>
                <a:gd name="T85" fmla="*/ 2783 h 3105"/>
                <a:gd name="T86" fmla="*/ 1253 w 3503"/>
                <a:gd name="T87" fmla="*/ 2918 h 3105"/>
                <a:gd name="T88" fmla="*/ 1610 w 3503"/>
                <a:gd name="T89" fmla="*/ 3096 h 3105"/>
                <a:gd name="T90" fmla="*/ 1887 w 3503"/>
                <a:gd name="T91" fmla="*/ 3105 h 3105"/>
                <a:gd name="T92" fmla="*/ 2062 w 3503"/>
                <a:gd name="T93" fmla="*/ 2980 h 3105"/>
                <a:gd name="T94" fmla="*/ 2232 w 3503"/>
                <a:gd name="T95" fmla="*/ 2742 h 3105"/>
                <a:gd name="T96" fmla="*/ 2385 w 3503"/>
                <a:gd name="T97" fmla="*/ 2679 h 3105"/>
                <a:gd name="T98" fmla="*/ 2301 w 3503"/>
                <a:gd name="T99" fmla="*/ 2541 h 3105"/>
                <a:gd name="T100" fmla="*/ 2417 w 3503"/>
                <a:gd name="T101" fmla="*/ 2376 h 3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03" h="3105">
                  <a:moveTo>
                    <a:pt x="2553" y="2393"/>
                  </a:moveTo>
                  <a:cubicBezTo>
                    <a:pt x="2565" y="2356"/>
                    <a:pt x="2572" y="2338"/>
                    <a:pt x="2584" y="2301"/>
                  </a:cubicBezTo>
                  <a:cubicBezTo>
                    <a:pt x="2555" y="2283"/>
                    <a:pt x="2541" y="2275"/>
                    <a:pt x="2512" y="2257"/>
                  </a:cubicBezTo>
                  <a:cubicBezTo>
                    <a:pt x="2523" y="2234"/>
                    <a:pt x="2529" y="2223"/>
                    <a:pt x="2540" y="2200"/>
                  </a:cubicBezTo>
                  <a:cubicBezTo>
                    <a:pt x="2519" y="2180"/>
                    <a:pt x="2509" y="2171"/>
                    <a:pt x="2487" y="2151"/>
                  </a:cubicBezTo>
                  <a:cubicBezTo>
                    <a:pt x="2489" y="2121"/>
                    <a:pt x="2490" y="2105"/>
                    <a:pt x="2492" y="2075"/>
                  </a:cubicBezTo>
                  <a:cubicBezTo>
                    <a:pt x="2443" y="2057"/>
                    <a:pt x="2419" y="2048"/>
                    <a:pt x="2371" y="2029"/>
                  </a:cubicBezTo>
                  <a:cubicBezTo>
                    <a:pt x="2414" y="2012"/>
                    <a:pt x="2436" y="2004"/>
                    <a:pt x="2479" y="1987"/>
                  </a:cubicBezTo>
                  <a:cubicBezTo>
                    <a:pt x="2506" y="1992"/>
                    <a:pt x="2520" y="1995"/>
                    <a:pt x="2547" y="2001"/>
                  </a:cubicBezTo>
                  <a:cubicBezTo>
                    <a:pt x="2611" y="2006"/>
                    <a:pt x="2644" y="2008"/>
                    <a:pt x="2708" y="2012"/>
                  </a:cubicBezTo>
                  <a:cubicBezTo>
                    <a:pt x="2696" y="1979"/>
                    <a:pt x="2689" y="1963"/>
                    <a:pt x="2676" y="1929"/>
                  </a:cubicBezTo>
                  <a:cubicBezTo>
                    <a:pt x="2690" y="1913"/>
                    <a:pt x="2697" y="1905"/>
                    <a:pt x="2710" y="1889"/>
                  </a:cubicBezTo>
                  <a:cubicBezTo>
                    <a:pt x="2734" y="1911"/>
                    <a:pt x="2745" y="1922"/>
                    <a:pt x="2769" y="1944"/>
                  </a:cubicBezTo>
                  <a:cubicBezTo>
                    <a:pt x="2791" y="1919"/>
                    <a:pt x="2802" y="1906"/>
                    <a:pt x="2823" y="1881"/>
                  </a:cubicBezTo>
                  <a:cubicBezTo>
                    <a:pt x="2845" y="1931"/>
                    <a:pt x="2856" y="1956"/>
                    <a:pt x="2878" y="2006"/>
                  </a:cubicBezTo>
                  <a:cubicBezTo>
                    <a:pt x="2898" y="2004"/>
                    <a:pt x="2908" y="2003"/>
                    <a:pt x="2928" y="2002"/>
                  </a:cubicBezTo>
                  <a:cubicBezTo>
                    <a:pt x="2943" y="1971"/>
                    <a:pt x="2950" y="1956"/>
                    <a:pt x="2965" y="1926"/>
                  </a:cubicBezTo>
                  <a:cubicBezTo>
                    <a:pt x="2946" y="1907"/>
                    <a:pt x="2936" y="1897"/>
                    <a:pt x="2917" y="1878"/>
                  </a:cubicBezTo>
                  <a:cubicBezTo>
                    <a:pt x="2966" y="1872"/>
                    <a:pt x="2990" y="1870"/>
                    <a:pt x="3038" y="1864"/>
                  </a:cubicBezTo>
                  <a:cubicBezTo>
                    <a:pt x="3033" y="1826"/>
                    <a:pt x="3030" y="1807"/>
                    <a:pt x="3025" y="1769"/>
                  </a:cubicBezTo>
                  <a:cubicBezTo>
                    <a:pt x="3053" y="1763"/>
                    <a:pt x="3067" y="1760"/>
                    <a:pt x="3095" y="1754"/>
                  </a:cubicBezTo>
                  <a:cubicBezTo>
                    <a:pt x="3120" y="1719"/>
                    <a:pt x="3132" y="1702"/>
                    <a:pt x="3157" y="1667"/>
                  </a:cubicBezTo>
                  <a:cubicBezTo>
                    <a:pt x="3175" y="1700"/>
                    <a:pt x="3184" y="1717"/>
                    <a:pt x="3202" y="1750"/>
                  </a:cubicBezTo>
                  <a:cubicBezTo>
                    <a:pt x="3212" y="1722"/>
                    <a:pt x="3216" y="1708"/>
                    <a:pt x="3226" y="1680"/>
                  </a:cubicBezTo>
                  <a:cubicBezTo>
                    <a:pt x="3267" y="1667"/>
                    <a:pt x="3287" y="1660"/>
                    <a:pt x="3329" y="1647"/>
                  </a:cubicBezTo>
                  <a:cubicBezTo>
                    <a:pt x="3316" y="1640"/>
                    <a:pt x="3310" y="1636"/>
                    <a:pt x="3298" y="1629"/>
                  </a:cubicBezTo>
                  <a:cubicBezTo>
                    <a:pt x="3300" y="1601"/>
                    <a:pt x="3301" y="1587"/>
                    <a:pt x="3302" y="1558"/>
                  </a:cubicBezTo>
                  <a:cubicBezTo>
                    <a:pt x="3333" y="1559"/>
                    <a:pt x="3348" y="1559"/>
                    <a:pt x="3378" y="1560"/>
                  </a:cubicBezTo>
                  <a:cubicBezTo>
                    <a:pt x="3428" y="1530"/>
                    <a:pt x="3453" y="1515"/>
                    <a:pt x="3503" y="1486"/>
                  </a:cubicBezTo>
                  <a:cubicBezTo>
                    <a:pt x="3469" y="1461"/>
                    <a:pt x="3452" y="1449"/>
                    <a:pt x="3418" y="1425"/>
                  </a:cubicBezTo>
                  <a:cubicBezTo>
                    <a:pt x="3351" y="1443"/>
                    <a:pt x="3318" y="1452"/>
                    <a:pt x="3251" y="1469"/>
                  </a:cubicBezTo>
                  <a:cubicBezTo>
                    <a:pt x="3219" y="1492"/>
                    <a:pt x="3204" y="1503"/>
                    <a:pt x="3172" y="1526"/>
                  </a:cubicBezTo>
                  <a:cubicBezTo>
                    <a:pt x="3141" y="1504"/>
                    <a:pt x="3125" y="1493"/>
                    <a:pt x="3093" y="1471"/>
                  </a:cubicBezTo>
                  <a:cubicBezTo>
                    <a:pt x="3121" y="1439"/>
                    <a:pt x="3134" y="1423"/>
                    <a:pt x="3161" y="1390"/>
                  </a:cubicBezTo>
                  <a:cubicBezTo>
                    <a:pt x="3205" y="1380"/>
                    <a:pt x="3227" y="1374"/>
                    <a:pt x="3270" y="1363"/>
                  </a:cubicBezTo>
                  <a:cubicBezTo>
                    <a:pt x="3257" y="1332"/>
                    <a:pt x="3250" y="1317"/>
                    <a:pt x="3237" y="1286"/>
                  </a:cubicBezTo>
                  <a:cubicBezTo>
                    <a:pt x="3181" y="1242"/>
                    <a:pt x="3154" y="1220"/>
                    <a:pt x="3098" y="1176"/>
                  </a:cubicBezTo>
                  <a:cubicBezTo>
                    <a:pt x="3064" y="1164"/>
                    <a:pt x="3047" y="1157"/>
                    <a:pt x="3012" y="1145"/>
                  </a:cubicBezTo>
                  <a:cubicBezTo>
                    <a:pt x="3001" y="1170"/>
                    <a:pt x="2995" y="1183"/>
                    <a:pt x="2983" y="1209"/>
                  </a:cubicBezTo>
                  <a:cubicBezTo>
                    <a:pt x="2966" y="1201"/>
                    <a:pt x="2958" y="1198"/>
                    <a:pt x="2940" y="1190"/>
                  </a:cubicBezTo>
                  <a:cubicBezTo>
                    <a:pt x="2927" y="1124"/>
                    <a:pt x="2920" y="1090"/>
                    <a:pt x="2906" y="1024"/>
                  </a:cubicBezTo>
                  <a:cubicBezTo>
                    <a:pt x="2908" y="986"/>
                    <a:pt x="2909" y="967"/>
                    <a:pt x="2911" y="929"/>
                  </a:cubicBezTo>
                  <a:cubicBezTo>
                    <a:pt x="2935" y="911"/>
                    <a:pt x="2947" y="902"/>
                    <a:pt x="2971" y="883"/>
                  </a:cubicBezTo>
                  <a:cubicBezTo>
                    <a:pt x="2992" y="898"/>
                    <a:pt x="3003" y="905"/>
                    <a:pt x="3025" y="920"/>
                  </a:cubicBezTo>
                  <a:cubicBezTo>
                    <a:pt x="3072" y="926"/>
                    <a:pt x="3096" y="929"/>
                    <a:pt x="3144" y="935"/>
                  </a:cubicBezTo>
                  <a:cubicBezTo>
                    <a:pt x="3136" y="887"/>
                    <a:pt x="3133" y="863"/>
                    <a:pt x="3125" y="816"/>
                  </a:cubicBezTo>
                  <a:cubicBezTo>
                    <a:pt x="3151" y="807"/>
                    <a:pt x="3164" y="802"/>
                    <a:pt x="3189" y="793"/>
                  </a:cubicBezTo>
                  <a:cubicBezTo>
                    <a:pt x="3178" y="765"/>
                    <a:pt x="3173" y="750"/>
                    <a:pt x="3162" y="722"/>
                  </a:cubicBezTo>
                  <a:cubicBezTo>
                    <a:pt x="3154" y="676"/>
                    <a:pt x="3150" y="654"/>
                    <a:pt x="3143" y="608"/>
                  </a:cubicBezTo>
                  <a:cubicBezTo>
                    <a:pt x="3122" y="577"/>
                    <a:pt x="3111" y="561"/>
                    <a:pt x="3090" y="529"/>
                  </a:cubicBezTo>
                  <a:cubicBezTo>
                    <a:pt x="3130" y="542"/>
                    <a:pt x="3150" y="549"/>
                    <a:pt x="3189" y="561"/>
                  </a:cubicBezTo>
                  <a:cubicBezTo>
                    <a:pt x="3215" y="562"/>
                    <a:pt x="3227" y="562"/>
                    <a:pt x="3252" y="563"/>
                  </a:cubicBezTo>
                  <a:cubicBezTo>
                    <a:pt x="3237" y="522"/>
                    <a:pt x="3229" y="502"/>
                    <a:pt x="3213" y="461"/>
                  </a:cubicBezTo>
                  <a:cubicBezTo>
                    <a:pt x="3185" y="434"/>
                    <a:pt x="3170" y="420"/>
                    <a:pt x="3141" y="393"/>
                  </a:cubicBezTo>
                  <a:cubicBezTo>
                    <a:pt x="3076" y="392"/>
                    <a:pt x="3043" y="391"/>
                    <a:pt x="2978" y="389"/>
                  </a:cubicBezTo>
                  <a:cubicBezTo>
                    <a:pt x="2977" y="358"/>
                    <a:pt x="2976" y="343"/>
                    <a:pt x="2976" y="312"/>
                  </a:cubicBezTo>
                  <a:cubicBezTo>
                    <a:pt x="2936" y="304"/>
                    <a:pt x="2916" y="299"/>
                    <a:pt x="2876" y="291"/>
                  </a:cubicBezTo>
                  <a:cubicBezTo>
                    <a:pt x="2878" y="255"/>
                    <a:pt x="2879" y="237"/>
                    <a:pt x="2880" y="202"/>
                  </a:cubicBezTo>
                  <a:cubicBezTo>
                    <a:pt x="2840" y="196"/>
                    <a:pt x="2820" y="193"/>
                    <a:pt x="2781" y="187"/>
                  </a:cubicBezTo>
                  <a:cubicBezTo>
                    <a:pt x="2782" y="153"/>
                    <a:pt x="2783" y="137"/>
                    <a:pt x="2785" y="103"/>
                  </a:cubicBezTo>
                  <a:cubicBezTo>
                    <a:pt x="2767" y="62"/>
                    <a:pt x="2757" y="41"/>
                    <a:pt x="2739" y="0"/>
                  </a:cubicBezTo>
                  <a:cubicBezTo>
                    <a:pt x="2705" y="30"/>
                    <a:pt x="2688" y="45"/>
                    <a:pt x="2654" y="75"/>
                  </a:cubicBezTo>
                  <a:cubicBezTo>
                    <a:pt x="2633" y="159"/>
                    <a:pt x="2622" y="200"/>
                    <a:pt x="2601" y="283"/>
                  </a:cubicBezTo>
                  <a:cubicBezTo>
                    <a:pt x="2554" y="313"/>
                    <a:pt x="2531" y="327"/>
                    <a:pt x="2485" y="357"/>
                  </a:cubicBezTo>
                  <a:cubicBezTo>
                    <a:pt x="2474" y="326"/>
                    <a:pt x="2468" y="310"/>
                    <a:pt x="2457" y="278"/>
                  </a:cubicBezTo>
                  <a:cubicBezTo>
                    <a:pt x="2404" y="296"/>
                    <a:pt x="2377" y="304"/>
                    <a:pt x="2324" y="321"/>
                  </a:cubicBezTo>
                  <a:cubicBezTo>
                    <a:pt x="2319" y="333"/>
                    <a:pt x="2316" y="339"/>
                    <a:pt x="2310" y="351"/>
                  </a:cubicBezTo>
                  <a:cubicBezTo>
                    <a:pt x="2268" y="349"/>
                    <a:pt x="2247" y="348"/>
                    <a:pt x="2205" y="347"/>
                  </a:cubicBezTo>
                  <a:cubicBezTo>
                    <a:pt x="2188" y="325"/>
                    <a:pt x="2180" y="314"/>
                    <a:pt x="2164" y="292"/>
                  </a:cubicBezTo>
                  <a:cubicBezTo>
                    <a:pt x="2107" y="342"/>
                    <a:pt x="2078" y="367"/>
                    <a:pt x="2021" y="417"/>
                  </a:cubicBezTo>
                  <a:cubicBezTo>
                    <a:pt x="1992" y="401"/>
                    <a:pt x="1977" y="394"/>
                    <a:pt x="1948" y="378"/>
                  </a:cubicBezTo>
                  <a:cubicBezTo>
                    <a:pt x="1899" y="426"/>
                    <a:pt x="1874" y="450"/>
                    <a:pt x="1825" y="498"/>
                  </a:cubicBezTo>
                  <a:cubicBezTo>
                    <a:pt x="1792" y="518"/>
                    <a:pt x="1775" y="528"/>
                    <a:pt x="1742" y="547"/>
                  </a:cubicBezTo>
                  <a:cubicBezTo>
                    <a:pt x="1706" y="522"/>
                    <a:pt x="1688" y="509"/>
                    <a:pt x="1652" y="484"/>
                  </a:cubicBezTo>
                  <a:cubicBezTo>
                    <a:pt x="1612" y="456"/>
                    <a:pt x="1591" y="442"/>
                    <a:pt x="1551" y="414"/>
                  </a:cubicBezTo>
                  <a:cubicBezTo>
                    <a:pt x="1535" y="427"/>
                    <a:pt x="1527" y="434"/>
                    <a:pt x="1512" y="447"/>
                  </a:cubicBezTo>
                  <a:cubicBezTo>
                    <a:pt x="1470" y="457"/>
                    <a:pt x="1448" y="462"/>
                    <a:pt x="1406" y="472"/>
                  </a:cubicBezTo>
                  <a:cubicBezTo>
                    <a:pt x="1380" y="449"/>
                    <a:pt x="1367" y="438"/>
                    <a:pt x="1341" y="415"/>
                  </a:cubicBezTo>
                  <a:cubicBezTo>
                    <a:pt x="1319" y="409"/>
                    <a:pt x="1308" y="406"/>
                    <a:pt x="1286" y="400"/>
                  </a:cubicBezTo>
                  <a:cubicBezTo>
                    <a:pt x="1270" y="421"/>
                    <a:pt x="1263" y="431"/>
                    <a:pt x="1247" y="452"/>
                  </a:cubicBezTo>
                  <a:cubicBezTo>
                    <a:pt x="1213" y="428"/>
                    <a:pt x="1197" y="417"/>
                    <a:pt x="1164" y="394"/>
                  </a:cubicBezTo>
                  <a:cubicBezTo>
                    <a:pt x="1150" y="426"/>
                    <a:pt x="1143" y="442"/>
                    <a:pt x="1129" y="475"/>
                  </a:cubicBezTo>
                  <a:cubicBezTo>
                    <a:pt x="1151" y="521"/>
                    <a:pt x="1162" y="544"/>
                    <a:pt x="1185" y="591"/>
                  </a:cubicBezTo>
                  <a:cubicBezTo>
                    <a:pt x="1183" y="626"/>
                    <a:pt x="1182" y="644"/>
                    <a:pt x="1180" y="679"/>
                  </a:cubicBezTo>
                  <a:cubicBezTo>
                    <a:pt x="1214" y="686"/>
                    <a:pt x="1231" y="689"/>
                    <a:pt x="1265" y="696"/>
                  </a:cubicBezTo>
                  <a:cubicBezTo>
                    <a:pt x="1267" y="769"/>
                    <a:pt x="1267" y="806"/>
                    <a:pt x="1268" y="879"/>
                  </a:cubicBezTo>
                  <a:cubicBezTo>
                    <a:pt x="1250" y="899"/>
                    <a:pt x="1241" y="909"/>
                    <a:pt x="1222" y="929"/>
                  </a:cubicBezTo>
                  <a:cubicBezTo>
                    <a:pt x="1236" y="951"/>
                    <a:pt x="1243" y="962"/>
                    <a:pt x="1256" y="984"/>
                  </a:cubicBezTo>
                  <a:cubicBezTo>
                    <a:pt x="1236" y="997"/>
                    <a:pt x="1226" y="1004"/>
                    <a:pt x="1205" y="1017"/>
                  </a:cubicBezTo>
                  <a:cubicBezTo>
                    <a:pt x="1194" y="1056"/>
                    <a:pt x="1188" y="1076"/>
                    <a:pt x="1176" y="1115"/>
                  </a:cubicBezTo>
                  <a:cubicBezTo>
                    <a:pt x="1111" y="1168"/>
                    <a:pt x="1079" y="1194"/>
                    <a:pt x="1015" y="1247"/>
                  </a:cubicBezTo>
                  <a:cubicBezTo>
                    <a:pt x="992" y="1264"/>
                    <a:pt x="980" y="1273"/>
                    <a:pt x="957" y="1290"/>
                  </a:cubicBezTo>
                  <a:cubicBezTo>
                    <a:pt x="923" y="1288"/>
                    <a:pt x="906" y="1287"/>
                    <a:pt x="872" y="1285"/>
                  </a:cubicBezTo>
                  <a:cubicBezTo>
                    <a:pt x="933" y="1333"/>
                    <a:pt x="964" y="1358"/>
                    <a:pt x="1025" y="1406"/>
                  </a:cubicBezTo>
                  <a:cubicBezTo>
                    <a:pt x="1011" y="1433"/>
                    <a:pt x="1004" y="1447"/>
                    <a:pt x="990" y="1474"/>
                  </a:cubicBezTo>
                  <a:cubicBezTo>
                    <a:pt x="994" y="1493"/>
                    <a:pt x="996" y="1502"/>
                    <a:pt x="1000" y="1521"/>
                  </a:cubicBezTo>
                  <a:cubicBezTo>
                    <a:pt x="977" y="1534"/>
                    <a:pt x="966" y="1540"/>
                    <a:pt x="943" y="1553"/>
                  </a:cubicBezTo>
                  <a:cubicBezTo>
                    <a:pt x="927" y="1608"/>
                    <a:pt x="920" y="1636"/>
                    <a:pt x="904" y="1691"/>
                  </a:cubicBezTo>
                  <a:cubicBezTo>
                    <a:pt x="854" y="1674"/>
                    <a:pt x="829" y="1665"/>
                    <a:pt x="778" y="1648"/>
                  </a:cubicBezTo>
                  <a:cubicBezTo>
                    <a:pt x="754" y="1649"/>
                    <a:pt x="742" y="1649"/>
                    <a:pt x="717" y="1650"/>
                  </a:cubicBezTo>
                  <a:cubicBezTo>
                    <a:pt x="728" y="1716"/>
                    <a:pt x="733" y="1749"/>
                    <a:pt x="744" y="1815"/>
                  </a:cubicBezTo>
                  <a:cubicBezTo>
                    <a:pt x="775" y="1828"/>
                    <a:pt x="791" y="1835"/>
                    <a:pt x="822" y="1849"/>
                  </a:cubicBezTo>
                  <a:lnTo>
                    <a:pt x="818" y="2023"/>
                  </a:lnTo>
                  <a:cubicBezTo>
                    <a:pt x="789" y="2007"/>
                    <a:pt x="775" y="2000"/>
                    <a:pt x="747" y="1984"/>
                  </a:cubicBezTo>
                  <a:cubicBezTo>
                    <a:pt x="698" y="2071"/>
                    <a:pt x="673" y="2115"/>
                    <a:pt x="624" y="2202"/>
                  </a:cubicBezTo>
                  <a:cubicBezTo>
                    <a:pt x="590" y="2207"/>
                    <a:pt x="573" y="2209"/>
                    <a:pt x="538" y="2214"/>
                  </a:cubicBezTo>
                  <a:cubicBezTo>
                    <a:pt x="489" y="2192"/>
                    <a:pt x="464" y="2181"/>
                    <a:pt x="414" y="2159"/>
                  </a:cubicBezTo>
                  <a:cubicBezTo>
                    <a:pt x="386" y="2136"/>
                    <a:pt x="372" y="2124"/>
                    <a:pt x="344" y="2101"/>
                  </a:cubicBezTo>
                  <a:cubicBezTo>
                    <a:pt x="336" y="2112"/>
                    <a:pt x="332" y="2118"/>
                    <a:pt x="324" y="2129"/>
                  </a:cubicBezTo>
                  <a:cubicBezTo>
                    <a:pt x="326" y="2187"/>
                    <a:pt x="327" y="2216"/>
                    <a:pt x="328" y="2274"/>
                  </a:cubicBezTo>
                  <a:cubicBezTo>
                    <a:pt x="266" y="2288"/>
                    <a:pt x="236" y="2295"/>
                    <a:pt x="174" y="2309"/>
                  </a:cubicBezTo>
                  <a:cubicBezTo>
                    <a:pt x="151" y="2296"/>
                    <a:pt x="139" y="2289"/>
                    <a:pt x="115" y="2276"/>
                  </a:cubicBezTo>
                  <a:cubicBezTo>
                    <a:pt x="69" y="2319"/>
                    <a:pt x="46" y="2340"/>
                    <a:pt x="0" y="2383"/>
                  </a:cubicBezTo>
                  <a:cubicBezTo>
                    <a:pt x="17" y="2435"/>
                    <a:pt x="25" y="2461"/>
                    <a:pt x="41" y="2514"/>
                  </a:cubicBezTo>
                  <a:cubicBezTo>
                    <a:pt x="80" y="2512"/>
                    <a:pt x="100" y="2511"/>
                    <a:pt x="139" y="2509"/>
                  </a:cubicBezTo>
                  <a:cubicBezTo>
                    <a:pt x="159" y="2529"/>
                    <a:pt x="169" y="2540"/>
                    <a:pt x="190" y="2560"/>
                  </a:cubicBezTo>
                  <a:cubicBezTo>
                    <a:pt x="177" y="2577"/>
                    <a:pt x="170" y="2586"/>
                    <a:pt x="157" y="2603"/>
                  </a:cubicBezTo>
                  <a:cubicBezTo>
                    <a:pt x="194" y="2646"/>
                    <a:pt x="212" y="2667"/>
                    <a:pt x="248" y="2709"/>
                  </a:cubicBezTo>
                  <a:cubicBezTo>
                    <a:pt x="281" y="2690"/>
                    <a:pt x="297" y="2681"/>
                    <a:pt x="330" y="2663"/>
                  </a:cubicBezTo>
                  <a:cubicBezTo>
                    <a:pt x="320" y="2630"/>
                    <a:pt x="314" y="2613"/>
                    <a:pt x="304" y="2580"/>
                  </a:cubicBezTo>
                  <a:cubicBezTo>
                    <a:pt x="322" y="2572"/>
                    <a:pt x="330" y="2568"/>
                    <a:pt x="348" y="2560"/>
                  </a:cubicBezTo>
                  <a:cubicBezTo>
                    <a:pt x="399" y="2559"/>
                    <a:pt x="424" y="2558"/>
                    <a:pt x="476" y="2558"/>
                  </a:cubicBezTo>
                  <a:cubicBezTo>
                    <a:pt x="523" y="2538"/>
                    <a:pt x="547" y="2528"/>
                    <a:pt x="594" y="2508"/>
                  </a:cubicBezTo>
                  <a:cubicBezTo>
                    <a:pt x="618" y="2519"/>
                    <a:pt x="630" y="2524"/>
                    <a:pt x="653" y="2535"/>
                  </a:cubicBezTo>
                  <a:cubicBezTo>
                    <a:pt x="681" y="2528"/>
                    <a:pt x="694" y="2524"/>
                    <a:pt x="722" y="2517"/>
                  </a:cubicBezTo>
                  <a:cubicBezTo>
                    <a:pt x="796" y="2533"/>
                    <a:pt x="833" y="2542"/>
                    <a:pt x="908" y="2558"/>
                  </a:cubicBezTo>
                  <a:cubicBezTo>
                    <a:pt x="941" y="2544"/>
                    <a:pt x="957" y="2537"/>
                    <a:pt x="990" y="2523"/>
                  </a:cubicBezTo>
                  <a:cubicBezTo>
                    <a:pt x="1011" y="2576"/>
                    <a:pt x="1021" y="2602"/>
                    <a:pt x="1043" y="2654"/>
                  </a:cubicBezTo>
                  <a:cubicBezTo>
                    <a:pt x="1047" y="2706"/>
                    <a:pt x="1049" y="2731"/>
                    <a:pt x="1053" y="2783"/>
                  </a:cubicBezTo>
                  <a:cubicBezTo>
                    <a:pt x="1083" y="2780"/>
                    <a:pt x="1098" y="2779"/>
                    <a:pt x="1127" y="2776"/>
                  </a:cubicBezTo>
                  <a:cubicBezTo>
                    <a:pt x="1176" y="2784"/>
                    <a:pt x="1200" y="2787"/>
                    <a:pt x="1248" y="2795"/>
                  </a:cubicBezTo>
                  <a:cubicBezTo>
                    <a:pt x="1250" y="2844"/>
                    <a:pt x="1251" y="2869"/>
                    <a:pt x="1253" y="2918"/>
                  </a:cubicBezTo>
                  <a:cubicBezTo>
                    <a:pt x="1311" y="2937"/>
                    <a:pt x="1339" y="2947"/>
                    <a:pt x="1397" y="2967"/>
                  </a:cubicBezTo>
                  <a:cubicBezTo>
                    <a:pt x="1390" y="2999"/>
                    <a:pt x="1387" y="3015"/>
                    <a:pt x="1380" y="3047"/>
                  </a:cubicBezTo>
                  <a:cubicBezTo>
                    <a:pt x="1472" y="3067"/>
                    <a:pt x="1518" y="3077"/>
                    <a:pt x="1610" y="3096"/>
                  </a:cubicBezTo>
                  <a:cubicBezTo>
                    <a:pt x="1678" y="3067"/>
                    <a:pt x="1712" y="3053"/>
                    <a:pt x="1781" y="3024"/>
                  </a:cubicBezTo>
                  <a:cubicBezTo>
                    <a:pt x="1825" y="3021"/>
                    <a:pt x="1848" y="3020"/>
                    <a:pt x="1892" y="3018"/>
                  </a:cubicBezTo>
                  <a:cubicBezTo>
                    <a:pt x="1890" y="3053"/>
                    <a:pt x="1889" y="3070"/>
                    <a:pt x="1887" y="3105"/>
                  </a:cubicBezTo>
                  <a:cubicBezTo>
                    <a:pt x="1898" y="3084"/>
                    <a:pt x="1903" y="3074"/>
                    <a:pt x="1915" y="3054"/>
                  </a:cubicBezTo>
                  <a:cubicBezTo>
                    <a:pt x="1970" y="3045"/>
                    <a:pt x="1997" y="3041"/>
                    <a:pt x="2052" y="3032"/>
                  </a:cubicBezTo>
                  <a:cubicBezTo>
                    <a:pt x="2056" y="3011"/>
                    <a:pt x="2058" y="3000"/>
                    <a:pt x="2062" y="2980"/>
                  </a:cubicBezTo>
                  <a:cubicBezTo>
                    <a:pt x="2106" y="2977"/>
                    <a:pt x="2129" y="2976"/>
                    <a:pt x="2174" y="2973"/>
                  </a:cubicBezTo>
                  <a:cubicBezTo>
                    <a:pt x="2176" y="2929"/>
                    <a:pt x="2178" y="2907"/>
                    <a:pt x="2181" y="2863"/>
                  </a:cubicBezTo>
                  <a:cubicBezTo>
                    <a:pt x="2201" y="2814"/>
                    <a:pt x="2211" y="2790"/>
                    <a:pt x="2232" y="2742"/>
                  </a:cubicBezTo>
                  <a:cubicBezTo>
                    <a:pt x="2313" y="2748"/>
                    <a:pt x="2354" y="2751"/>
                    <a:pt x="2436" y="2757"/>
                  </a:cubicBezTo>
                  <a:cubicBezTo>
                    <a:pt x="2446" y="2720"/>
                    <a:pt x="2451" y="2701"/>
                    <a:pt x="2461" y="2664"/>
                  </a:cubicBezTo>
                  <a:cubicBezTo>
                    <a:pt x="2430" y="2670"/>
                    <a:pt x="2415" y="2673"/>
                    <a:pt x="2385" y="2679"/>
                  </a:cubicBezTo>
                  <a:cubicBezTo>
                    <a:pt x="2361" y="2673"/>
                    <a:pt x="2348" y="2670"/>
                    <a:pt x="2324" y="2665"/>
                  </a:cubicBezTo>
                  <a:cubicBezTo>
                    <a:pt x="2326" y="2627"/>
                    <a:pt x="2327" y="2609"/>
                    <a:pt x="2330" y="2571"/>
                  </a:cubicBezTo>
                  <a:cubicBezTo>
                    <a:pt x="2318" y="2559"/>
                    <a:pt x="2312" y="2553"/>
                    <a:pt x="2301" y="2541"/>
                  </a:cubicBezTo>
                  <a:cubicBezTo>
                    <a:pt x="2311" y="2530"/>
                    <a:pt x="2317" y="2524"/>
                    <a:pt x="2327" y="2513"/>
                  </a:cubicBezTo>
                  <a:cubicBezTo>
                    <a:pt x="2333" y="2466"/>
                    <a:pt x="2336" y="2443"/>
                    <a:pt x="2341" y="2397"/>
                  </a:cubicBezTo>
                  <a:cubicBezTo>
                    <a:pt x="2371" y="2389"/>
                    <a:pt x="2387" y="2385"/>
                    <a:pt x="2417" y="2376"/>
                  </a:cubicBezTo>
                  <a:cubicBezTo>
                    <a:pt x="2471" y="2383"/>
                    <a:pt x="2499" y="2387"/>
                    <a:pt x="2553" y="2393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7" name="pułtuski"/>
            <p:cNvSpPr>
              <a:spLocks/>
            </p:cNvSpPr>
            <p:nvPr/>
          </p:nvSpPr>
          <p:spPr bwMode="auto">
            <a:xfrm>
              <a:off x="2622560" y="1998534"/>
              <a:ext cx="1111767" cy="758825"/>
            </a:xfrm>
            <a:custGeom>
              <a:avLst/>
              <a:gdLst>
                <a:gd name="T0" fmla="*/ 3140 w 3465"/>
                <a:gd name="T1" fmla="*/ 1442 h 2370"/>
                <a:gd name="T2" fmla="*/ 3187 w 3465"/>
                <a:gd name="T3" fmla="*/ 1363 h 2370"/>
                <a:gd name="T4" fmla="*/ 3069 w 3465"/>
                <a:gd name="T5" fmla="*/ 1174 h 2370"/>
                <a:gd name="T6" fmla="*/ 3212 w 3465"/>
                <a:gd name="T7" fmla="*/ 1136 h 2370"/>
                <a:gd name="T8" fmla="*/ 3402 w 3465"/>
                <a:gd name="T9" fmla="*/ 906 h 2370"/>
                <a:gd name="T10" fmla="*/ 3419 w 3465"/>
                <a:gd name="T11" fmla="*/ 818 h 2370"/>
                <a:gd name="T12" fmla="*/ 3462 w 3465"/>
                <a:gd name="T13" fmla="*/ 585 h 2370"/>
                <a:gd name="T14" fmla="*/ 3382 w 3465"/>
                <a:gd name="T15" fmla="*/ 480 h 2370"/>
                <a:gd name="T16" fmla="*/ 3234 w 3465"/>
                <a:gd name="T17" fmla="*/ 347 h 2370"/>
                <a:gd name="T18" fmla="*/ 3067 w 3465"/>
                <a:gd name="T19" fmla="*/ 385 h 2370"/>
                <a:gd name="T20" fmla="*/ 2753 w 3465"/>
                <a:gd name="T21" fmla="*/ 431 h 2370"/>
                <a:gd name="T22" fmla="*/ 2597 w 3465"/>
                <a:gd name="T23" fmla="*/ 492 h 2370"/>
                <a:gd name="T24" fmla="*/ 2577 w 3465"/>
                <a:gd name="T25" fmla="*/ 272 h 2370"/>
                <a:gd name="T26" fmla="*/ 2381 w 3465"/>
                <a:gd name="T27" fmla="*/ 159 h 2370"/>
                <a:gd name="T28" fmla="*/ 2155 w 3465"/>
                <a:gd name="T29" fmla="*/ 156 h 2370"/>
                <a:gd name="T30" fmla="*/ 2045 w 3465"/>
                <a:gd name="T31" fmla="*/ 308 h 2370"/>
                <a:gd name="T32" fmla="*/ 1802 w 3465"/>
                <a:gd name="T33" fmla="*/ 309 h 2370"/>
                <a:gd name="T34" fmla="*/ 1537 w 3465"/>
                <a:gd name="T35" fmla="*/ 272 h 2370"/>
                <a:gd name="T36" fmla="*/ 1384 w 3465"/>
                <a:gd name="T37" fmla="*/ 143 h 2370"/>
                <a:gd name="T38" fmla="*/ 1281 w 3465"/>
                <a:gd name="T39" fmla="*/ 0 h 2370"/>
                <a:gd name="T40" fmla="*/ 1163 w 3465"/>
                <a:gd name="T41" fmla="*/ 85 h 2370"/>
                <a:gd name="T42" fmla="*/ 1165 w 3465"/>
                <a:gd name="T43" fmla="*/ 326 h 2370"/>
                <a:gd name="T44" fmla="*/ 961 w 3465"/>
                <a:gd name="T45" fmla="*/ 287 h 2370"/>
                <a:gd name="T46" fmla="*/ 860 w 3465"/>
                <a:gd name="T47" fmla="*/ 379 h 2370"/>
                <a:gd name="T48" fmla="*/ 726 w 3465"/>
                <a:gd name="T49" fmla="*/ 392 h 2370"/>
                <a:gd name="T50" fmla="*/ 584 w 3465"/>
                <a:gd name="T51" fmla="*/ 334 h 2370"/>
                <a:gd name="T52" fmla="*/ 485 w 3465"/>
                <a:gd name="T53" fmla="*/ 396 h 2370"/>
                <a:gd name="T54" fmla="*/ 426 w 3465"/>
                <a:gd name="T55" fmla="*/ 485 h 2370"/>
                <a:gd name="T56" fmla="*/ 410 w 3465"/>
                <a:gd name="T57" fmla="*/ 716 h 2370"/>
                <a:gd name="T58" fmla="*/ 221 w 3465"/>
                <a:gd name="T59" fmla="*/ 782 h 2370"/>
                <a:gd name="T60" fmla="*/ 167 w 3465"/>
                <a:gd name="T61" fmla="*/ 911 h 2370"/>
                <a:gd name="T62" fmla="*/ 75 w 3465"/>
                <a:gd name="T63" fmla="*/ 949 h 2370"/>
                <a:gd name="T64" fmla="*/ 0 w 3465"/>
                <a:gd name="T65" fmla="*/ 1012 h 2370"/>
                <a:gd name="T66" fmla="*/ 67 w 3465"/>
                <a:gd name="T67" fmla="*/ 1127 h 2370"/>
                <a:gd name="T68" fmla="*/ 3 w 3465"/>
                <a:gd name="T69" fmla="*/ 1208 h 2370"/>
                <a:gd name="T70" fmla="*/ 30 w 3465"/>
                <a:gd name="T71" fmla="*/ 1411 h 2370"/>
                <a:gd name="T72" fmla="*/ 24 w 3465"/>
                <a:gd name="T73" fmla="*/ 1526 h 2370"/>
                <a:gd name="T74" fmla="*/ 182 w 3465"/>
                <a:gd name="T75" fmla="*/ 1505 h 2370"/>
                <a:gd name="T76" fmla="*/ 276 w 3465"/>
                <a:gd name="T77" fmla="*/ 1421 h 2370"/>
                <a:gd name="T78" fmla="*/ 467 w 3465"/>
                <a:gd name="T79" fmla="*/ 1322 h 2370"/>
                <a:gd name="T80" fmla="*/ 626 w 3465"/>
                <a:gd name="T81" fmla="*/ 1399 h 2370"/>
                <a:gd name="T82" fmla="*/ 848 w 3465"/>
                <a:gd name="T83" fmla="*/ 1418 h 2370"/>
                <a:gd name="T84" fmla="*/ 833 w 3465"/>
                <a:gd name="T85" fmla="*/ 1589 h 2370"/>
                <a:gd name="T86" fmla="*/ 967 w 3465"/>
                <a:gd name="T87" fmla="*/ 1693 h 2370"/>
                <a:gd name="T88" fmla="*/ 1110 w 3465"/>
                <a:gd name="T89" fmla="*/ 1832 h 2370"/>
                <a:gd name="T90" fmla="*/ 1237 w 3465"/>
                <a:gd name="T91" fmla="*/ 2061 h 2370"/>
                <a:gd name="T92" fmla="*/ 1484 w 3465"/>
                <a:gd name="T93" fmla="*/ 2272 h 2370"/>
                <a:gd name="T94" fmla="*/ 1634 w 3465"/>
                <a:gd name="T95" fmla="*/ 2296 h 2370"/>
                <a:gd name="T96" fmla="*/ 1712 w 3465"/>
                <a:gd name="T97" fmla="*/ 2297 h 2370"/>
                <a:gd name="T98" fmla="*/ 1905 w 3465"/>
                <a:gd name="T99" fmla="*/ 2301 h 2370"/>
                <a:gd name="T100" fmla="*/ 1981 w 3465"/>
                <a:gd name="T101" fmla="*/ 2238 h 2370"/>
                <a:gd name="T102" fmla="*/ 2115 w 3465"/>
                <a:gd name="T103" fmla="*/ 2127 h 2370"/>
                <a:gd name="T104" fmla="*/ 2203 w 3465"/>
                <a:gd name="T105" fmla="*/ 2168 h 2370"/>
                <a:gd name="T106" fmla="*/ 2312 w 3465"/>
                <a:gd name="T107" fmla="*/ 2165 h 2370"/>
                <a:gd name="T108" fmla="*/ 2525 w 3465"/>
                <a:gd name="T109" fmla="*/ 2163 h 2370"/>
                <a:gd name="T110" fmla="*/ 2541 w 3465"/>
                <a:gd name="T111" fmla="*/ 1990 h 2370"/>
                <a:gd name="T112" fmla="*/ 2735 w 3465"/>
                <a:gd name="T113" fmla="*/ 2103 h 2370"/>
                <a:gd name="T114" fmla="*/ 2944 w 3465"/>
                <a:gd name="T115" fmla="*/ 1873 h 2370"/>
                <a:gd name="T116" fmla="*/ 3019 w 3465"/>
                <a:gd name="T117" fmla="*/ 1738 h 2370"/>
                <a:gd name="T118" fmla="*/ 2914 w 3465"/>
                <a:gd name="T119" fmla="*/ 1539 h 2370"/>
                <a:gd name="T120" fmla="*/ 3101 w 3465"/>
                <a:gd name="T121" fmla="*/ 158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65" h="2370">
                  <a:moveTo>
                    <a:pt x="3101" y="1580"/>
                  </a:moveTo>
                  <a:cubicBezTo>
                    <a:pt x="3117" y="1525"/>
                    <a:pt x="3124" y="1497"/>
                    <a:pt x="3140" y="1442"/>
                  </a:cubicBezTo>
                  <a:cubicBezTo>
                    <a:pt x="3163" y="1429"/>
                    <a:pt x="3174" y="1423"/>
                    <a:pt x="3197" y="1410"/>
                  </a:cubicBezTo>
                  <a:cubicBezTo>
                    <a:pt x="3193" y="1391"/>
                    <a:pt x="3191" y="1382"/>
                    <a:pt x="3187" y="1363"/>
                  </a:cubicBezTo>
                  <a:cubicBezTo>
                    <a:pt x="3201" y="1336"/>
                    <a:pt x="3208" y="1322"/>
                    <a:pt x="3222" y="1295"/>
                  </a:cubicBezTo>
                  <a:cubicBezTo>
                    <a:pt x="3161" y="1247"/>
                    <a:pt x="3130" y="1222"/>
                    <a:pt x="3069" y="1174"/>
                  </a:cubicBezTo>
                  <a:cubicBezTo>
                    <a:pt x="3103" y="1176"/>
                    <a:pt x="3120" y="1177"/>
                    <a:pt x="3154" y="1179"/>
                  </a:cubicBezTo>
                  <a:cubicBezTo>
                    <a:pt x="3177" y="1162"/>
                    <a:pt x="3189" y="1153"/>
                    <a:pt x="3212" y="1136"/>
                  </a:cubicBezTo>
                  <a:cubicBezTo>
                    <a:pt x="3276" y="1083"/>
                    <a:pt x="3308" y="1057"/>
                    <a:pt x="3373" y="1004"/>
                  </a:cubicBezTo>
                  <a:cubicBezTo>
                    <a:pt x="3385" y="965"/>
                    <a:pt x="3391" y="945"/>
                    <a:pt x="3402" y="906"/>
                  </a:cubicBezTo>
                  <a:cubicBezTo>
                    <a:pt x="3423" y="893"/>
                    <a:pt x="3433" y="886"/>
                    <a:pt x="3453" y="873"/>
                  </a:cubicBezTo>
                  <a:cubicBezTo>
                    <a:pt x="3440" y="851"/>
                    <a:pt x="3433" y="840"/>
                    <a:pt x="3419" y="818"/>
                  </a:cubicBezTo>
                  <a:cubicBezTo>
                    <a:pt x="3438" y="798"/>
                    <a:pt x="3447" y="788"/>
                    <a:pt x="3465" y="768"/>
                  </a:cubicBezTo>
                  <a:cubicBezTo>
                    <a:pt x="3464" y="695"/>
                    <a:pt x="3464" y="658"/>
                    <a:pt x="3462" y="585"/>
                  </a:cubicBezTo>
                  <a:cubicBezTo>
                    <a:pt x="3428" y="578"/>
                    <a:pt x="3411" y="575"/>
                    <a:pt x="3377" y="568"/>
                  </a:cubicBezTo>
                  <a:cubicBezTo>
                    <a:pt x="3379" y="533"/>
                    <a:pt x="3380" y="515"/>
                    <a:pt x="3382" y="480"/>
                  </a:cubicBezTo>
                  <a:cubicBezTo>
                    <a:pt x="3359" y="433"/>
                    <a:pt x="3348" y="410"/>
                    <a:pt x="3326" y="364"/>
                  </a:cubicBezTo>
                  <a:cubicBezTo>
                    <a:pt x="3289" y="357"/>
                    <a:pt x="3271" y="354"/>
                    <a:pt x="3234" y="347"/>
                  </a:cubicBezTo>
                  <a:cubicBezTo>
                    <a:pt x="3180" y="346"/>
                    <a:pt x="3153" y="346"/>
                    <a:pt x="3100" y="345"/>
                  </a:cubicBezTo>
                  <a:cubicBezTo>
                    <a:pt x="3087" y="361"/>
                    <a:pt x="3080" y="369"/>
                    <a:pt x="3067" y="385"/>
                  </a:cubicBezTo>
                  <a:cubicBezTo>
                    <a:pt x="3028" y="385"/>
                    <a:pt x="3008" y="385"/>
                    <a:pt x="2969" y="385"/>
                  </a:cubicBezTo>
                  <a:cubicBezTo>
                    <a:pt x="2882" y="404"/>
                    <a:pt x="2839" y="413"/>
                    <a:pt x="2753" y="431"/>
                  </a:cubicBezTo>
                  <a:cubicBezTo>
                    <a:pt x="2749" y="464"/>
                    <a:pt x="2746" y="480"/>
                    <a:pt x="2742" y="513"/>
                  </a:cubicBezTo>
                  <a:cubicBezTo>
                    <a:pt x="2684" y="505"/>
                    <a:pt x="2655" y="501"/>
                    <a:pt x="2597" y="492"/>
                  </a:cubicBezTo>
                  <a:cubicBezTo>
                    <a:pt x="2596" y="468"/>
                    <a:pt x="2595" y="457"/>
                    <a:pt x="2594" y="433"/>
                  </a:cubicBezTo>
                  <a:cubicBezTo>
                    <a:pt x="2587" y="369"/>
                    <a:pt x="2584" y="337"/>
                    <a:pt x="2577" y="272"/>
                  </a:cubicBezTo>
                  <a:cubicBezTo>
                    <a:pt x="2539" y="256"/>
                    <a:pt x="2519" y="247"/>
                    <a:pt x="2481" y="231"/>
                  </a:cubicBezTo>
                  <a:cubicBezTo>
                    <a:pt x="2441" y="202"/>
                    <a:pt x="2421" y="188"/>
                    <a:pt x="2381" y="159"/>
                  </a:cubicBezTo>
                  <a:cubicBezTo>
                    <a:pt x="2338" y="142"/>
                    <a:pt x="2316" y="133"/>
                    <a:pt x="2273" y="116"/>
                  </a:cubicBezTo>
                  <a:cubicBezTo>
                    <a:pt x="2226" y="132"/>
                    <a:pt x="2202" y="140"/>
                    <a:pt x="2155" y="156"/>
                  </a:cubicBezTo>
                  <a:cubicBezTo>
                    <a:pt x="2146" y="210"/>
                    <a:pt x="2141" y="236"/>
                    <a:pt x="2131" y="290"/>
                  </a:cubicBezTo>
                  <a:cubicBezTo>
                    <a:pt x="2097" y="297"/>
                    <a:pt x="2079" y="301"/>
                    <a:pt x="2045" y="308"/>
                  </a:cubicBezTo>
                  <a:cubicBezTo>
                    <a:pt x="2008" y="270"/>
                    <a:pt x="1989" y="251"/>
                    <a:pt x="1952" y="213"/>
                  </a:cubicBezTo>
                  <a:cubicBezTo>
                    <a:pt x="1892" y="251"/>
                    <a:pt x="1862" y="270"/>
                    <a:pt x="1802" y="309"/>
                  </a:cubicBezTo>
                  <a:cubicBezTo>
                    <a:pt x="1718" y="336"/>
                    <a:pt x="1676" y="349"/>
                    <a:pt x="1593" y="376"/>
                  </a:cubicBezTo>
                  <a:cubicBezTo>
                    <a:pt x="1570" y="334"/>
                    <a:pt x="1559" y="313"/>
                    <a:pt x="1537" y="272"/>
                  </a:cubicBezTo>
                  <a:cubicBezTo>
                    <a:pt x="1508" y="265"/>
                    <a:pt x="1493" y="262"/>
                    <a:pt x="1465" y="255"/>
                  </a:cubicBezTo>
                  <a:cubicBezTo>
                    <a:pt x="1433" y="210"/>
                    <a:pt x="1417" y="188"/>
                    <a:pt x="1384" y="143"/>
                  </a:cubicBezTo>
                  <a:cubicBezTo>
                    <a:pt x="1370" y="95"/>
                    <a:pt x="1362" y="70"/>
                    <a:pt x="1347" y="22"/>
                  </a:cubicBezTo>
                  <a:cubicBezTo>
                    <a:pt x="1321" y="13"/>
                    <a:pt x="1308" y="9"/>
                    <a:pt x="1281" y="0"/>
                  </a:cubicBezTo>
                  <a:cubicBezTo>
                    <a:pt x="1268" y="22"/>
                    <a:pt x="1262" y="34"/>
                    <a:pt x="1249" y="56"/>
                  </a:cubicBezTo>
                  <a:cubicBezTo>
                    <a:pt x="1214" y="68"/>
                    <a:pt x="1197" y="74"/>
                    <a:pt x="1163" y="85"/>
                  </a:cubicBezTo>
                  <a:cubicBezTo>
                    <a:pt x="1186" y="169"/>
                    <a:pt x="1198" y="211"/>
                    <a:pt x="1220" y="295"/>
                  </a:cubicBezTo>
                  <a:cubicBezTo>
                    <a:pt x="1198" y="308"/>
                    <a:pt x="1187" y="314"/>
                    <a:pt x="1165" y="326"/>
                  </a:cubicBezTo>
                  <a:cubicBezTo>
                    <a:pt x="1147" y="351"/>
                    <a:pt x="1138" y="363"/>
                    <a:pt x="1120" y="387"/>
                  </a:cubicBezTo>
                  <a:cubicBezTo>
                    <a:pt x="1056" y="347"/>
                    <a:pt x="1024" y="327"/>
                    <a:pt x="961" y="287"/>
                  </a:cubicBezTo>
                  <a:cubicBezTo>
                    <a:pt x="936" y="302"/>
                    <a:pt x="923" y="309"/>
                    <a:pt x="899" y="324"/>
                  </a:cubicBezTo>
                  <a:cubicBezTo>
                    <a:pt x="883" y="346"/>
                    <a:pt x="875" y="357"/>
                    <a:pt x="860" y="379"/>
                  </a:cubicBezTo>
                  <a:cubicBezTo>
                    <a:pt x="822" y="362"/>
                    <a:pt x="803" y="354"/>
                    <a:pt x="765" y="337"/>
                  </a:cubicBezTo>
                  <a:cubicBezTo>
                    <a:pt x="749" y="359"/>
                    <a:pt x="742" y="370"/>
                    <a:pt x="726" y="392"/>
                  </a:cubicBezTo>
                  <a:cubicBezTo>
                    <a:pt x="699" y="360"/>
                    <a:pt x="685" y="343"/>
                    <a:pt x="657" y="311"/>
                  </a:cubicBezTo>
                  <a:cubicBezTo>
                    <a:pt x="628" y="320"/>
                    <a:pt x="613" y="325"/>
                    <a:pt x="584" y="334"/>
                  </a:cubicBezTo>
                  <a:cubicBezTo>
                    <a:pt x="571" y="359"/>
                    <a:pt x="564" y="371"/>
                    <a:pt x="551" y="396"/>
                  </a:cubicBezTo>
                  <a:cubicBezTo>
                    <a:pt x="524" y="396"/>
                    <a:pt x="511" y="396"/>
                    <a:pt x="485" y="396"/>
                  </a:cubicBezTo>
                  <a:cubicBezTo>
                    <a:pt x="533" y="459"/>
                    <a:pt x="557" y="490"/>
                    <a:pt x="605" y="552"/>
                  </a:cubicBezTo>
                  <a:cubicBezTo>
                    <a:pt x="533" y="525"/>
                    <a:pt x="498" y="512"/>
                    <a:pt x="426" y="485"/>
                  </a:cubicBezTo>
                  <a:cubicBezTo>
                    <a:pt x="438" y="547"/>
                    <a:pt x="444" y="577"/>
                    <a:pt x="456" y="639"/>
                  </a:cubicBezTo>
                  <a:cubicBezTo>
                    <a:pt x="438" y="670"/>
                    <a:pt x="429" y="685"/>
                    <a:pt x="410" y="716"/>
                  </a:cubicBezTo>
                  <a:cubicBezTo>
                    <a:pt x="362" y="724"/>
                    <a:pt x="338" y="728"/>
                    <a:pt x="289" y="735"/>
                  </a:cubicBezTo>
                  <a:cubicBezTo>
                    <a:pt x="262" y="754"/>
                    <a:pt x="248" y="763"/>
                    <a:pt x="221" y="782"/>
                  </a:cubicBezTo>
                  <a:cubicBezTo>
                    <a:pt x="200" y="801"/>
                    <a:pt x="190" y="811"/>
                    <a:pt x="170" y="830"/>
                  </a:cubicBezTo>
                  <a:cubicBezTo>
                    <a:pt x="169" y="862"/>
                    <a:pt x="168" y="878"/>
                    <a:pt x="167" y="911"/>
                  </a:cubicBezTo>
                  <a:cubicBezTo>
                    <a:pt x="166" y="929"/>
                    <a:pt x="165" y="938"/>
                    <a:pt x="165" y="957"/>
                  </a:cubicBezTo>
                  <a:cubicBezTo>
                    <a:pt x="129" y="954"/>
                    <a:pt x="111" y="952"/>
                    <a:pt x="75" y="949"/>
                  </a:cubicBezTo>
                  <a:cubicBezTo>
                    <a:pt x="71" y="972"/>
                    <a:pt x="69" y="983"/>
                    <a:pt x="66" y="1006"/>
                  </a:cubicBezTo>
                  <a:cubicBezTo>
                    <a:pt x="39" y="1008"/>
                    <a:pt x="26" y="1010"/>
                    <a:pt x="0" y="1012"/>
                  </a:cubicBezTo>
                  <a:cubicBezTo>
                    <a:pt x="5" y="1040"/>
                    <a:pt x="8" y="1054"/>
                    <a:pt x="15" y="1082"/>
                  </a:cubicBezTo>
                  <a:cubicBezTo>
                    <a:pt x="35" y="1100"/>
                    <a:pt x="46" y="1109"/>
                    <a:pt x="67" y="1127"/>
                  </a:cubicBezTo>
                  <a:cubicBezTo>
                    <a:pt x="50" y="1172"/>
                    <a:pt x="42" y="1194"/>
                    <a:pt x="26" y="1239"/>
                  </a:cubicBezTo>
                  <a:cubicBezTo>
                    <a:pt x="16" y="1226"/>
                    <a:pt x="12" y="1220"/>
                    <a:pt x="3" y="1208"/>
                  </a:cubicBezTo>
                  <a:cubicBezTo>
                    <a:pt x="13" y="1248"/>
                    <a:pt x="18" y="1268"/>
                    <a:pt x="28" y="1308"/>
                  </a:cubicBezTo>
                  <a:cubicBezTo>
                    <a:pt x="29" y="1349"/>
                    <a:pt x="29" y="1370"/>
                    <a:pt x="30" y="1411"/>
                  </a:cubicBezTo>
                  <a:cubicBezTo>
                    <a:pt x="19" y="1424"/>
                    <a:pt x="14" y="1431"/>
                    <a:pt x="4" y="1444"/>
                  </a:cubicBezTo>
                  <a:cubicBezTo>
                    <a:pt x="12" y="1476"/>
                    <a:pt x="16" y="1493"/>
                    <a:pt x="24" y="1526"/>
                  </a:cubicBezTo>
                  <a:cubicBezTo>
                    <a:pt x="63" y="1520"/>
                    <a:pt x="82" y="1517"/>
                    <a:pt x="121" y="1511"/>
                  </a:cubicBezTo>
                  <a:cubicBezTo>
                    <a:pt x="145" y="1509"/>
                    <a:pt x="157" y="1507"/>
                    <a:pt x="182" y="1505"/>
                  </a:cubicBezTo>
                  <a:cubicBezTo>
                    <a:pt x="176" y="1470"/>
                    <a:pt x="173" y="1452"/>
                    <a:pt x="168" y="1418"/>
                  </a:cubicBezTo>
                  <a:cubicBezTo>
                    <a:pt x="211" y="1419"/>
                    <a:pt x="233" y="1420"/>
                    <a:pt x="276" y="1421"/>
                  </a:cubicBezTo>
                  <a:cubicBezTo>
                    <a:pt x="297" y="1386"/>
                    <a:pt x="307" y="1369"/>
                    <a:pt x="328" y="1333"/>
                  </a:cubicBezTo>
                  <a:cubicBezTo>
                    <a:pt x="384" y="1329"/>
                    <a:pt x="411" y="1327"/>
                    <a:pt x="467" y="1322"/>
                  </a:cubicBezTo>
                  <a:cubicBezTo>
                    <a:pt x="492" y="1350"/>
                    <a:pt x="505" y="1363"/>
                    <a:pt x="530" y="1391"/>
                  </a:cubicBezTo>
                  <a:cubicBezTo>
                    <a:pt x="568" y="1394"/>
                    <a:pt x="588" y="1396"/>
                    <a:pt x="626" y="1399"/>
                  </a:cubicBezTo>
                  <a:cubicBezTo>
                    <a:pt x="639" y="1419"/>
                    <a:pt x="646" y="1428"/>
                    <a:pt x="660" y="1448"/>
                  </a:cubicBezTo>
                  <a:cubicBezTo>
                    <a:pt x="735" y="1436"/>
                    <a:pt x="773" y="1430"/>
                    <a:pt x="848" y="1418"/>
                  </a:cubicBezTo>
                  <a:cubicBezTo>
                    <a:pt x="862" y="1470"/>
                    <a:pt x="869" y="1496"/>
                    <a:pt x="884" y="1548"/>
                  </a:cubicBezTo>
                  <a:cubicBezTo>
                    <a:pt x="864" y="1564"/>
                    <a:pt x="854" y="1573"/>
                    <a:pt x="833" y="1589"/>
                  </a:cubicBezTo>
                  <a:cubicBezTo>
                    <a:pt x="861" y="1615"/>
                    <a:pt x="875" y="1628"/>
                    <a:pt x="903" y="1653"/>
                  </a:cubicBezTo>
                  <a:cubicBezTo>
                    <a:pt x="928" y="1669"/>
                    <a:pt x="941" y="1677"/>
                    <a:pt x="967" y="1693"/>
                  </a:cubicBezTo>
                  <a:cubicBezTo>
                    <a:pt x="998" y="1698"/>
                    <a:pt x="1013" y="1700"/>
                    <a:pt x="1044" y="1705"/>
                  </a:cubicBezTo>
                  <a:cubicBezTo>
                    <a:pt x="1071" y="1756"/>
                    <a:pt x="1084" y="1781"/>
                    <a:pt x="1110" y="1832"/>
                  </a:cubicBezTo>
                  <a:cubicBezTo>
                    <a:pt x="1100" y="1882"/>
                    <a:pt x="1096" y="1907"/>
                    <a:pt x="1086" y="1956"/>
                  </a:cubicBezTo>
                  <a:cubicBezTo>
                    <a:pt x="1146" y="1998"/>
                    <a:pt x="1176" y="2019"/>
                    <a:pt x="1237" y="2061"/>
                  </a:cubicBezTo>
                  <a:cubicBezTo>
                    <a:pt x="1309" y="2070"/>
                    <a:pt x="1345" y="2074"/>
                    <a:pt x="1416" y="2082"/>
                  </a:cubicBezTo>
                  <a:cubicBezTo>
                    <a:pt x="1444" y="2158"/>
                    <a:pt x="1457" y="2196"/>
                    <a:pt x="1484" y="2272"/>
                  </a:cubicBezTo>
                  <a:cubicBezTo>
                    <a:pt x="1504" y="2267"/>
                    <a:pt x="1514" y="2264"/>
                    <a:pt x="1533" y="2259"/>
                  </a:cubicBezTo>
                  <a:cubicBezTo>
                    <a:pt x="1574" y="2274"/>
                    <a:pt x="1594" y="2281"/>
                    <a:pt x="1634" y="2296"/>
                  </a:cubicBezTo>
                  <a:cubicBezTo>
                    <a:pt x="1645" y="2265"/>
                    <a:pt x="1651" y="2249"/>
                    <a:pt x="1662" y="2218"/>
                  </a:cubicBezTo>
                  <a:cubicBezTo>
                    <a:pt x="1682" y="2250"/>
                    <a:pt x="1692" y="2265"/>
                    <a:pt x="1712" y="2297"/>
                  </a:cubicBezTo>
                  <a:cubicBezTo>
                    <a:pt x="1759" y="2326"/>
                    <a:pt x="1782" y="2341"/>
                    <a:pt x="1829" y="2370"/>
                  </a:cubicBezTo>
                  <a:cubicBezTo>
                    <a:pt x="1860" y="2343"/>
                    <a:pt x="1875" y="2329"/>
                    <a:pt x="1905" y="2301"/>
                  </a:cubicBezTo>
                  <a:cubicBezTo>
                    <a:pt x="1891" y="2254"/>
                    <a:pt x="1884" y="2230"/>
                    <a:pt x="1870" y="2183"/>
                  </a:cubicBezTo>
                  <a:cubicBezTo>
                    <a:pt x="1914" y="2205"/>
                    <a:pt x="1937" y="2216"/>
                    <a:pt x="1981" y="2238"/>
                  </a:cubicBezTo>
                  <a:cubicBezTo>
                    <a:pt x="2018" y="2227"/>
                    <a:pt x="2037" y="2221"/>
                    <a:pt x="2074" y="2210"/>
                  </a:cubicBezTo>
                  <a:cubicBezTo>
                    <a:pt x="2090" y="2177"/>
                    <a:pt x="2098" y="2160"/>
                    <a:pt x="2115" y="2127"/>
                  </a:cubicBezTo>
                  <a:cubicBezTo>
                    <a:pt x="2184" y="2107"/>
                    <a:pt x="2218" y="2097"/>
                    <a:pt x="2287" y="2076"/>
                  </a:cubicBezTo>
                  <a:cubicBezTo>
                    <a:pt x="2254" y="2113"/>
                    <a:pt x="2237" y="2132"/>
                    <a:pt x="2203" y="2168"/>
                  </a:cubicBezTo>
                  <a:cubicBezTo>
                    <a:pt x="2201" y="2210"/>
                    <a:pt x="2200" y="2231"/>
                    <a:pt x="2197" y="2272"/>
                  </a:cubicBezTo>
                  <a:cubicBezTo>
                    <a:pt x="2243" y="2229"/>
                    <a:pt x="2266" y="2208"/>
                    <a:pt x="2312" y="2165"/>
                  </a:cubicBezTo>
                  <a:cubicBezTo>
                    <a:pt x="2336" y="2178"/>
                    <a:pt x="2348" y="2185"/>
                    <a:pt x="2371" y="2198"/>
                  </a:cubicBezTo>
                  <a:cubicBezTo>
                    <a:pt x="2433" y="2184"/>
                    <a:pt x="2463" y="2177"/>
                    <a:pt x="2525" y="2163"/>
                  </a:cubicBezTo>
                  <a:cubicBezTo>
                    <a:pt x="2524" y="2105"/>
                    <a:pt x="2523" y="2076"/>
                    <a:pt x="2521" y="2018"/>
                  </a:cubicBezTo>
                  <a:cubicBezTo>
                    <a:pt x="2529" y="2007"/>
                    <a:pt x="2533" y="2001"/>
                    <a:pt x="2541" y="1990"/>
                  </a:cubicBezTo>
                  <a:cubicBezTo>
                    <a:pt x="2569" y="2013"/>
                    <a:pt x="2583" y="2025"/>
                    <a:pt x="2611" y="2048"/>
                  </a:cubicBezTo>
                  <a:cubicBezTo>
                    <a:pt x="2661" y="2070"/>
                    <a:pt x="2686" y="2081"/>
                    <a:pt x="2735" y="2103"/>
                  </a:cubicBezTo>
                  <a:cubicBezTo>
                    <a:pt x="2770" y="2098"/>
                    <a:pt x="2787" y="2096"/>
                    <a:pt x="2821" y="2091"/>
                  </a:cubicBezTo>
                  <a:cubicBezTo>
                    <a:pt x="2870" y="2004"/>
                    <a:pt x="2895" y="1960"/>
                    <a:pt x="2944" y="1873"/>
                  </a:cubicBezTo>
                  <a:cubicBezTo>
                    <a:pt x="2972" y="1889"/>
                    <a:pt x="2986" y="1897"/>
                    <a:pt x="3015" y="1912"/>
                  </a:cubicBezTo>
                  <a:cubicBezTo>
                    <a:pt x="3016" y="1843"/>
                    <a:pt x="3017" y="1808"/>
                    <a:pt x="3019" y="1738"/>
                  </a:cubicBezTo>
                  <a:cubicBezTo>
                    <a:pt x="2988" y="1724"/>
                    <a:pt x="2972" y="1717"/>
                    <a:pt x="2941" y="1704"/>
                  </a:cubicBezTo>
                  <a:cubicBezTo>
                    <a:pt x="2930" y="1638"/>
                    <a:pt x="2925" y="1605"/>
                    <a:pt x="2914" y="1539"/>
                  </a:cubicBezTo>
                  <a:cubicBezTo>
                    <a:pt x="2939" y="1538"/>
                    <a:pt x="2951" y="1538"/>
                    <a:pt x="2975" y="1537"/>
                  </a:cubicBezTo>
                  <a:cubicBezTo>
                    <a:pt x="3026" y="1554"/>
                    <a:pt x="3051" y="1563"/>
                    <a:pt x="3101" y="1580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8" name="płoński"/>
            <p:cNvSpPr>
              <a:spLocks/>
            </p:cNvSpPr>
            <p:nvPr/>
          </p:nvSpPr>
          <p:spPr bwMode="auto">
            <a:xfrm>
              <a:off x="1374027" y="1678681"/>
              <a:ext cx="1321327" cy="1389709"/>
            </a:xfrm>
            <a:custGeom>
              <a:avLst/>
              <a:gdLst>
                <a:gd name="T0" fmla="*/ 3585 w 4118"/>
                <a:gd name="T1" fmla="*/ 2782 h 4336"/>
                <a:gd name="T2" fmla="*/ 3693 w 4118"/>
                <a:gd name="T3" fmla="*/ 2643 h 4336"/>
                <a:gd name="T4" fmla="*/ 3982 w 4118"/>
                <a:gd name="T5" fmla="*/ 2646 h 4336"/>
                <a:gd name="T6" fmla="*/ 3921 w 4118"/>
                <a:gd name="T7" fmla="*/ 2526 h 4336"/>
                <a:gd name="T8" fmla="*/ 3925 w 4118"/>
                <a:gd name="T9" fmla="*/ 2308 h 4336"/>
                <a:gd name="T10" fmla="*/ 3964 w 4118"/>
                <a:gd name="T11" fmla="*/ 2127 h 4336"/>
                <a:gd name="T12" fmla="*/ 3963 w 4118"/>
                <a:gd name="T13" fmla="*/ 2006 h 4336"/>
                <a:gd name="T14" fmla="*/ 4064 w 4118"/>
                <a:gd name="T15" fmla="*/ 1911 h 4336"/>
                <a:gd name="T16" fmla="*/ 4018 w 4118"/>
                <a:gd name="T17" fmla="*/ 1710 h 4336"/>
                <a:gd name="T18" fmla="*/ 3871 w 4118"/>
                <a:gd name="T19" fmla="*/ 1623 h 4336"/>
                <a:gd name="T20" fmla="*/ 3613 w 4118"/>
                <a:gd name="T21" fmla="*/ 1584 h 4336"/>
                <a:gd name="T22" fmla="*/ 3292 w 4118"/>
                <a:gd name="T23" fmla="*/ 1483 h 4336"/>
                <a:gd name="T24" fmla="*/ 3219 w 4118"/>
                <a:gd name="T25" fmla="*/ 1633 h 4336"/>
                <a:gd name="T26" fmla="*/ 2959 w 4118"/>
                <a:gd name="T27" fmla="*/ 1646 h 4336"/>
                <a:gd name="T28" fmla="*/ 2876 w 4118"/>
                <a:gd name="T29" fmla="*/ 1605 h 4336"/>
                <a:gd name="T30" fmla="*/ 2700 w 4118"/>
                <a:gd name="T31" fmla="*/ 1481 h 4336"/>
                <a:gd name="T32" fmla="*/ 2345 w 4118"/>
                <a:gd name="T33" fmla="*/ 1436 h 4336"/>
                <a:gd name="T34" fmla="*/ 2295 w 4118"/>
                <a:gd name="T35" fmla="*/ 1300 h 4336"/>
                <a:gd name="T36" fmla="*/ 2057 w 4118"/>
                <a:gd name="T37" fmla="*/ 1184 h 4336"/>
                <a:gd name="T38" fmla="*/ 1962 w 4118"/>
                <a:gd name="T39" fmla="*/ 1113 h 4336"/>
                <a:gd name="T40" fmla="*/ 1786 w 4118"/>
                <a:gd name="T41" fmla="*/ 927 h 4336"/>
                <a:gd name="T42" fmla="*/ 1339 w 4118"/>
                <a:gd name="T43" fmla="*/ 808 h 4336"/>
                <a:gd name="T44" fmla="*/ 1322 w 4118"/>
                <a:gd name="T45" fmla="*/ 575 h 4336"/>
                <a:gd name="T46" fmla="*/ 1570 w 4118"/>
                <a:gd name="T47" fmla="*/ 405 h 4336"/>
                <a:gd name="T48" fmla="*/ 1375 w 4118"/>
                <a:gd name="T49" fmla="*/ 193 h 4336"/>
                <a:gd name="T50" fmla="*/ 1255 w 4118"/>
                <a:gd name="T51" fmla="*/ 91 h 4336"/>
                <a:gd name="T52" fmla="*/ 1067 w 4118"/>
                <a:gd name="T53" fmla="*/ 14 h 4336"/>
                <a:gd name="T54" fmla="*/ 925 w 4118"/>
                <a:gd name="T55" fmla="*/ 87 h 4336"/>
                <a:gd name="T56" fmla="*/ 920 w 4118"/>
                <a:gd name="T57" fmla="*/ 263 h 4336"/>
                <a:gd name="T58" fmla="*/ 917 w 4118"/>
                <a:gd name="T59" fmla="*/ 391 h 4336"/>
                <a:gd name="T60" fmla="*/ 595 w 4118"/>
                <a:gd name="T61" fmla="*/ 522 h 4336"/>
                <a:gd name="T62" fmla="*/ 385 w 4118"/>
                <a:gd name="T63" fmla="*/ 533 h 4336"/>
                <a:gd name="T64" fmla="*/ 294 w 4118"/>
                <a:gd name="T65" fmla="*/ 481 h 4336"/>
                <a:gd name="T66" fmla="*/ 173 w 4118"/>
                <a:gd name="T67" fmla="*/ 393 h 4336"/>
                <a:gd name="T68" fmla="*/ 164 w 4118"/>
                <a:gd name="T69" fmla="*/ 751 h 4336"/>
                <a:gd name="T70" fmla="*/ 15 w 4118"/>
                <a:gd name="T71" fmla="*/ 794 h 4336"/>
                <a:gd name="T72" fmla="*/ 29 w 4118"/>
                <a:gd name="T73" fmla="*/ 950 h 4336"/>
                <a:gd name="T74" fmla="*/ 341 w 4118"/>
                <a:gd name="T75" fmla="*/ 1014 h 4336"/>
                <a:gd name="T76" fmla="*/ 555 w 4118"/>
                <a:gd name="T77" fmla="*/ 1267 h 4336"/>
                <a:gd name="T78" fmla="*/ 446 w 4118"/>
                <a:gd name="T79" fmla="*/ 1437 h 4336"/>
                <a:gd name="T80" fmla="*/ 470 w 4118"/>
                <a:gd name="T81" fmla="*/ 1626 h 4336"/>
                <a:gd name="T82" fmla="*/ 645 w 4118"/>
                <a:gd name="T83" fmla="*/ 1734 h 4336"/>
                <a:gd name="T84" fmla="*/ 744 w 4118"/>
                <a:gd name="T85" fmla="*/ 1887 h 4336"/>
                <a:gd name="T86" fmla="*/ 1020 w 4118"/>
                <a:gd name="T87" fmla="*/ 1827 h 4336"/>
                <a:gd name="T88" fmla="*/ 1007 w 4118"/>
                <a:gd name="T89" fmla="*/ 2030 h 4336"/>
                <a:gd name="T90" fmla="*/ 1069 w 4118"/>
                <a:gd name="T91" fmla="*/ 2165 h 4336"/>
                <a:gd name="T92" fmla="*/ 1053 w 4118"/>
                <a:gd name="T93" fmla="*/ 2457 h 4336"/>
                <a:gd name="T94" fmla="*/ 1124 w 4118"/>
                <a:gd name="T95" fmla="*/ 2670 h 4336"/>
                <a:gd name="T96" fmla="*/ 1217 w 4118"/>
                <a:gd name="T97" fmla="*/ 2790 h 4336"/>
                <a:gd name="T98" fmla="*/ 1210 w 4118"/>
                <a:gd name="T99" fmla="*/ 3154 h 4336"/>
                <a:gd name="T100" fmla="*/ 1381 w 4118"/>
                <a:gd name="T101" fmla="*/ 3269 h 4336"/>
                <a:gd name="T102" fmla="*/ 1433 w 4118"/>
                <a:gd name="T103" fmla="*/ 3318 h 4336"/>
                <a:gd name="T104" fmla="*/ 1482 w 4118"/>
                <a:gd name="T105" fmla="*/ 3632 h 4336"/>
                <a:gd name="T106" fmla="*/ 1448 w 4118"/>
                <a:gd name="T107" fmla="*/ 3741 h 4336"/>
                <a:gd name="T108" fmla="*/ 1456 w 4118"/>
                <a:gd name="T109" fmla="*/ 3995 h 4336"/>
                <a:gd name="T110" fmla="*/ 1628 w 4118"/>
                <a:gd name="T111" fmla="*/ 4236 h 4336"/>
                <a:gd name="T112" fmla="*/ 2194 w 4118"/>
                <a:gd name="T113" fmla="*/ 4328 h 4336"/>
                <a:gd name="T114" fmla="*/ 2491 w 4118"/>
                <a:gd name="T115" fmla="*/ 4226 h 4336"/>
                <a:gd name="T116" fmla="*/ 2751 w 4118"/>
                <a:gd name="T117" fmla="*/ 3865 h 4336"/>
                <a:gd name="T118" fmla="*/ 3195 w 4118"/>
                <a:gd name="T119" fmla="*/ 3703 h 4336"/>
                <a:gd name="T120" fmla="*/ 3306 w 4118"/>
                <a:gd name="T121" fmla="*/ 3378 h 4336"/>
                <a:gd name="T122" fmla="*/ 3458 w 4118"/>
                <a:gd name="T123" fmla="*/ 3198 h 4336"/>
                <a:gd name="T124" fmla="*/ 3494 w 4118"/>
                <a:gd name="T125" fmla="*/ 2939 h 4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18" h="4336">
                  <a:moveTo>
                    <a:pt x="3406" y="2897"/>
                  </a:moveTo>
                  <a:cubicBezTo>
                    <a:pt x="3452" y="2870"/>
                    <a:pt x="3476" y="2856"/>
                    <a:pt x="3523" y="2828"/>
                  </a:cubicBezTo>
                  <a:cubicBezTo>
                    <a:pt x="3548" y="2810"/>
                    <a:pt x="3560" y="2800"/>
                    <a:pt x="3585" y="2782"/>
                  </a:cubicBezTo>
                  <a:cubicBezTo>
                    <a:pt x="3623" y="2790"/>
                    <a:pt x="3642" y="2794"/>
                    <a:pt x="3680" y="2802"/>
                  </a:cubicBezTo>
                  <a:cubicBezTo>
                    <a:pt x="3698" y="2783"/>
                    <a:pt x="3707" y="2774"/>
                    <a:pt x="3724" y="2755"/>
                  </a:cubicBezTo>
                  <a:cubicBezTo>
                    <a:pt x="3712" y="2710"/>
                    <a:pt x="3706" y="2688"/>
                    <a:pt x="3693" y="2643"/>
                  </a:cubicBezTo>
                  <a:cubicBezTo>
                    <a:pt x="3783" y="2683"/>
                    <a:pt x="3828" y="2703"/>
                    <a:pt x="3917" y="2743"/>
                  </a:cubicBezTo>
                  <a:cubicBezTo>
                    <a:pt x="3946" y="2743"/>
                    <a:pt x="3960" y="2743"/>
                    <a:pt x="3989" y="2744"/>
                  </a:cubicBezTo>
                  <a:cubicBezTo>
                    <a:pt x="3986" y="2704"/>
                    <a:pt x="3985" y="2685"/>
                    <a:pt x="3982" y="2646"/>
                  </a:cubicBezTo>
                  <a:cubicBezTo>
                    <a:pt x="4007" y="2625"/>
                    <a:pt x="4019" y="2614"/>
                    <a:pt x="4044" y="2594"/>
                  </a:cubicBezTo>
                  <a:cubicBezTo>
                    <a:pt x="4034" y="2561"/>
                    <a:pt x="4029" y="2544"/>
                    <a:pt x="4018" y="2511"/>
                  </a:cubicBezTo>
                  <a:cubicBezTo>
                    <a:pt x="3979" y="2517"/>
                    <a:pt x="3960" y="2520"/>
                    <a:pt x="3921" y="2526"/>
                  </a:cubicBezTo>
                  <a:cubicBezTo>
                    <a:pt x="3913" y="2493"/>
                    <a:pt x="3909" y="2476"/>
                    <a:pt x="3901" y="2444"/>
                  </a:cubicBezTo>
                  <a:cubicBezTo>
                    <a:pt x="3911" y="2431"/>
                    <a:pt x="3916" y="2424"/>
                    <a:pt x="3927" y="2411"/>
                  </a:cubicBezTo>
                  <a:cubicBezTo>
                    <a:pt x="3926" y="2370"/>
                    <a:pt x="3926" y="2349"/>
                    <a:pt x="3925" y="2308"/>
                  </a:cubicBezTo>
                  <a:cubicBezTo>
                    <a:pt x="3915" y="2268"/>
                    <a:pt x="3910" y="2248"/>
                    <a:pt x="3900" y="2208"/>
                  </a:cubicBezTo>
                  <a:cubicBezTo>
                    <a:pt x="3909" y="2220"/>
                    <a:pt x="3913" y="2226"/>
                    <a:pt x="3923" y="2239"/>
                  </a:cubicBezTo>
                  <a:cubicBezTo>
                    <a:pt x="3939" y="2194"/>
                    <a:pt x="3947" y="2172"/>
                    <a:pt x="3964" y="2127"/>
                  </a:cubicBezTo>
                  <a:cubicBezTo>
                    <a:pt x="3943" y="2109"/>
                    <a:pt x="3932" y="2100"/>
                    <a:pt x="3912" y="2082"/>
                  </a:cubicBezTo>
                  <a:cubicBezTo>
                    <a:pt x="3905" y="2054"/>
                    <a:pt x="3902" y="2040"/>
                    <a:pt x="3897" y="2012"/>
                  </a:cubicBezTo>
                  <a:cubicBezTo>
                    <a:pt x="3923" y="2010"/>
                    <a:pt x="3936" y="2008"/>
                    <a:pt x="3963" y="2006"/>
                  </a:cubicBezTo>
                  <a:cubicBezTo>
                    <a:pt x="3966" y="1983"/>
                    <a:pt x="3968" y="1972"/>
                    <a:pt x="3972" y="1949"/>
                  </a:cubicBezTo>
                  <a:cubicBezTo>
                    <a:pt x="4008" y="1952"/>
                    <a:pt x="4026" y="1954"/>
                    <a:pt x="4062" y="1957"/>
                  </a:cubicBezTo>
                  <a:cubicBezTo>
                    <a:pt x="4062" y="1938"/>
                    <a:pt x="4063" y="1929"/>
                    <a:pt x="4064" y="1911"/>
                  </a:cubicBezTo>
                  <a:cubicBezTo>
                    <a:pt x="4065" y="1878"/>
                    <a:pt x="4066" y="1862"/>
                    <a:pt x="4067" y="1830"/>
                  </a:cubicBezTo>
                  <a:cubicBezTo>
                    <a:pt x="4087" y="1811"/>
                    <a:pt x="4097" y="1801"/>
                    <a:pt x="4118" y="1782"/>
                  </a:cubicBezTo>
                  <a:cubicBezTo>
                    <a:pt x="4078" y="1753"/>
                    <a:pt x="4058" y="1739"/>
                    <a:pt x="4018" y="1710"/>
                  </a:cubicBezTo>
                  <a:cubicBezTo>
                    <a:pt x="4007" y="1737"/>
                    <a:pt x="4002" y="1750"/>
                    <a:pt x="3991" y="1777"/>
                  </a:cubicBezTo>
                  <a:cubicBezTo>
                    <a:pt x="3965" y="1775"/>
                    <a:pt x="3951" y="1774"/>
                    <a:pt x="3925" y="1772"/>
                  </a:cubicBezTo>
                  <a:cubicBezTo>
                    <a:pt x="3904" y="1712"/>
                    <a:pt x="3893" y="1682"/>
                    <a:pt x="3871" y="1623"/>
                  </a:cubicBezTo>
                  <a:cubicBezTo>
                    <a:pt x="3856" y="1645"/>
                    <a:pt x="3848" y="1656"/>
                    <a:pt x="3833" y="1678"/>
                  </a:cubicBezTo>
                  <a:cubicBezTo>
                    <a:pt x="3773" y="1673"/>
                    <a:pt x="3742" y="1670"/>
                    <a:pt x="3682" y="1665"/>
                  </a:cubicBezTo>
                  <a:cubicBezTo>
                    <a:pt x="3655" y="1633"/>
                    <a:pt x="3641" y="1617"/>
                    <a:pt x="3613" y="1584"/>
                  </a:cubicBezTo>
                  <a:cubicBezTo>
                    <a:pt x="3563" y="1571"/>
                    <a:pt x="3538" y="1564"/>
                    <a:pt x="3488" y="1551"/>
                  </a:cubicBezTo>
                  <a:cubicBezTo>
                    <a:pt x="3463" y="1514"/>
                    <a:pt x="3451" y="1496"/>
                    <a:pt x="3425" y="1459"/>
                  </a:cubicBezTo>
                  <a:cubicBezTo>
                    <a:pt x="3372" y="1469"/>
                    <a:pt x="3345" y="1473"/>
                    <a:pt x="3292" y="1483"/>
                  </a:cubicBezTo>
                  <a:cubicBezTo>
                    <a:pt x="3300" y="1509"/>
                    <a:pt x="3305" y="1522"/>
                    <a:pt x="3313" y="1548"/>
                  </a:cubicBezTo>
                  <a:cubicBezTo>
                    <a:pt x="3279" y="1552"/>
                    <a:pt x="3262" y="1554"/>
                    <a:pt x="3228" y="1559"/>
                  </a:cubicBezTo>
                  <a:cubicBezTo>
                    <a:pt x="3225" y="1588"/>
                    <a:pt x="3223" y="1603"/>
                    <a:pt x="3219" y="1633"/>
                  </a:cubicBezTo>
                  <a:cubicBezTo>
                    <a:pt x="3170" y="1650"/>
                    <a:pt x="3146" y="1658"/>
                    <a:pt x="3097" y="1675"/>
                  </a:cubicBezTo>
                  <a:cubicBezTo>
                    <a:pt x="3072" y="1643"/>
                    <a:pt x="3059" y="1627"/>
                    <a:pt x="3034" y="1595"/>
                  </a:cubicBezTo>
                  <a:cubicBezTo>
                    <a:pt x="3004" y="1615"/>
                    <a:pt x="2989" y="1626"/>
                    <a:pt x="2959" y="1646"/>
                  </a:cubicBezTo>
                  <a:cubicBezTo>
                    <a:pt x="2953" y="1676"/>
                    <a:pt x="2950" y="1690"/>
                    <a:pt x="2944" y="1720"/>
                  </a:cubicBezTo>
                  <a:cubicBezTo>
                    <a:pt x="2893" y="1686"/>
                    <a:pt x="2867" y="1669"/>
                    <a:pt x="2815" y="1634"/>
                  </a:cubicBezTo>
                  <a:cubicBezTo>
                    <a:pt x="2840" y="1623"/>
                    <a:pt x="2852" y="1617"/>
                    <a:pt x="2876" y="1605"/>
                  </a:cubicBezTo>
                  <a:cubicBezTo>
                    <a:pt x="2860" y="1585"/>
                    <a:pt x="2852" y="1575"/>
                    <a:pt x="2836" y="1556"/>
                  </a:cubicBezTo>
                  <a:cubicBezTo>
                    <a:pt x="2780" y="1563"/>
                    <a:pt x="2752" y="1566"/>
                    <a:pt x="2697" y="1573"/>
                  </a:cubicBezTo>
                  <a:cubicBezTo>
                    <a:pt x="2698" y="1536"/>
                    <a:pt x="2699" y="1518"/>
                    <a:pt x="2700" y="1481"/>
                  </a:cubicBezTo>
                  <a:cubicBezTo>
                    <a:pt x="2636" y="1442"/>
                    <a:pt x="2604" y="1422"/>
                    <a:pt x="2540" y="1382"/>
                  </a:cubicBezTo>
                  <a:cubicBezTo>
                    <a:pt x="2485" y="1385"/>
                    <a:pt x="2457" y="1386"/>
                    <a:pt x="2401" y="1389"/>
                  </a:cubicBezTo>
                  <a:cubicBezTo>
                    <a:pt x="2379" y="1408"/>
                    <a:pt x="2367" y="1417"/>
                    <a:pt x="2345" y="1436"/>
                  </a:cubicBezTo>
                  <a:cubicBezTo>
                    <a:pt x="2302" y="1423"/>
                    <a:pt x="2280" y="1417"/>
                    <a:pt x="2237" y="1405"/>
                  </a:cubicBezTo>
                  <a:cubicBezTo>
                    <a:pt x="2235" y="1381"/>
                    <a:pt x="2235" y="1370"/>
                    <a:pt x="2233" y="1347"/>
                  </a:cubicBezTo>
                  <a:cubicBezTo>
                    <a:pt x="2258" y="1328"/>
                    <a:pt x="2270" y="1319"/>
                    <a:pt x="2295" y="1300"/>
                  </a:cubicBezTo>
                  <a:cubicBezTo>
                    <a:pt x="2279" y="1285"/>
                    <a:pt x="2271" y="1277"/>
                    <a:pt x="2254" y="1262"/>
                  </a:cubicBezTo>
                  <a:cubicBezTo>
                    <a:pt x="2211" y="1261"/>
                    <a:pt x="2189" y="1260"/>
                    <a:pt x="2145" y="1259"/>
                  </a:cubicBezTo>
                  <a:cubicBezTo>
                    <a:pt x="2110" y="1229"/>
                    <a:pt x="2092" y="1214"/>
                    <a:pt x="2057" y="1184"/>
                  </a:cubicBezTo>
                  <a:cubicBezTo>
                    <a:pt x="2056" y="1144"/>
                    <a:pt x="2055" y="1125"/>
                    <a:pt x="2054" y="1085"/>
                  </a:cubicBezTo>
                  <a:cubicBezTo>
                    <a:pt x="2042" y="1082"/>
                    <a:pt x="2036" y="1080"/>
                    <a:pt x="2024" y="1077"/>
                  </a:cubicBezTo>
                  <a:cubicBezTo>
                    <a:pt x="1999" y="1091"/>
                    <a:pt x="1987" y="1099"/>
                    <a:pt x="1962" y="1113"/>
                  </a:cubicBezTo>
                  <a:cubicBezTo>
                    <a:pt x="1933" y="1111"/>
                    <a:pt x="1919" y="1110"/>
                    <a:pt x="1890" y="1108"/>
                  </a:cubicBezTo>
                  <a:cubicBezTo>
                    <a:pt x="1883" y="1072"/>
                    <a:pt x="1880" y="1055"/>
                    <a:pt x="1874" y="1020"/>
                  </a:cubicBezTo>
                  <a:cubicBezTo>
                    <a:pt x="1839" y="983"/>
                    <a:pt x="1821" y="964"/>
                    <a:pt x="1786" y="927"/>
                  </a:cubicBezTo>
                  <a:cubicBezTo>
                    <a:pt x="1727" y="950"/>
                    <a:pt x="1697" y="962"/>
                    <a:pt x="1638" y="985"/>
                  </a:cubicBezTo>
                  <a:cubicBezTo>
                    <a:pt x="1599" y="985"/>
                    <a:pt x="1580" y="985"/>
                    <a:pt x="1541" y="984"/>
                  </a:cubicBezTo>
                  <a:cubicBezTo>
                    <a:pt x="1460" y="914"/>
                    <a:pt x="1420" y="879"/>
                    <a:pt x="1339" y="808"/>
                  </a:cubicBezTo>
                  <a:cubicBezTo>
                    <a:pt x="1333" y="764"/>
                    <a:pt x="1330" y="742"/>
                    <a:pt x="1324" y="697"/>
                  </a:cubicBezTo>
                  <a:cubicBezTo>
                    <a:pt x="1334" y="682"/>
                    <a:pt x="1340" y="674"/>
                    <a:pt x="1350" y="658"/>
                  </a:cubicBezTo>
                  <a:cubicBezTo>
                    <a:pt x="1338" y="625"/>
                    <a:pt x="1333" y="608"/>
                    <a:pt x="1322" y="575"/>
                  </a:cubicBezTo>
                  <a:cubicBezTo>
                    <a:pt x="1378" y="556"/>
                    <a:pt x="1407" y="546"/>
                    <a:pt x="1463" y="526"/>
                  </a:cubicBezTo>
                  <a:cubicBezTo>
                    <a:pt x="1493" y="494"/>
                    <a:pt x="1509" y="477"/>
                    <a:pt x="1539" y="444"/>
                  </a:cubicBezTo>
                  <a:cubicBezTo>
                    <a:pt x="1551" y="429"/>
                    <a:pt x="1558" y="421"/>
                    <a:pt x="1570" y="405"/>
                  </a:cubicBezTo>
                  <a:cubicBezTo>
                    <a:pt x="1517" y="378"/>
                    <a:pt x="1491" y="365"/>
                    <a:pt x="1438" y="338"/>
                  </a:cubicBezTo>
                  <a:cubicBezTo>
                    <a:pt x="1464" y="293"/>
                    <a:pt x="1476" y="270"/>
                    <a:pt x="1502" y="225"/>
                  </a:cubicBezTo>
                  <a:cubicBezTo>
                    <a:pt x="1451" y="212"/>
                    <a:pt x="1426" y="206"/>
                    <a:pt x="1375" y="193"/>
                  </a:cubicBezTo>
                  <a:cubicBezTo>
                    <a:pt x="1378" y="160"/>
                    <a:pt x="1379" y="144"/>
                    <a:pt x="1383" y="111"/>
                  </a:cubicBezTo>
                  <a:cubicBezTo>
                    <a:pt x="1369" y="94"/>
                    <a:pt x="1362" y="85"/>
                    <a:pt x="1347" y="68"/>
                  </a:cubicBezTo>
                  <a:cubicBezTo>
                    <a:pt x="1310" y="77"/>
                    <a:pt x="1292" y="82"/>
                    <a:pt x="1255" y="91"/>
                  </a:cubicBezTo>
                  <a:cubicBezTo>
                    <a:pt x="1241" y="62"/>
                    <a:pt x="1234" y="47"/>
                    <a:pt x="1220" y="18"/>
                  </a:cubicBezTo>
                  <a:cubicBezTo>
                    <a:pt x="1184" y="11"/>
                    <a:pt x="1165" y="7"/>
                    <a:pt x="1129" y="0"/>
                  </a:cubicBezTo>
                  <a:cubicBezTo>
                    <a:pt x="1104" y="6"/>
                    <a:pt x="1092" y="9"/>
                    <a:pt x="1067" y="14"/>
                  </a:cubicBezTo>
                  <a:cubicBezTo>
                    <a:pt x="1059" y="39"/>
                    <a:pt x="1055" y="52"/>
                    <a:pt x="1047" y="78"/>
                  </a:cubicBezTo>
                  <a:cubicBezTo>
                    <a:pt x="1025" y="76"/>
                    <a:pt x="1014" y="75"/>
                    <a:pt x="992" y="74"/>
                  </a:cubicBezTo>
                  <a:cubicBezTo>
                    <a:pt x="965" y="79"/>
                    <a:pt x="952" y="82"/>
                    <a:pt x="925" y="87"/>
                  </a:cubicBezTo>
                  <a:cubicBezTo>
                    <a:pt x="924" y="118"/>
                    <a:pt x="923" y="133"/>
                    <a:pt x="923" y="164"/>
                  </a:cubicBezTo>
                  <a:cubicBezTo>
                    <a:pt x="905" y="193"/>
                    <a:pt x="896" y="208"/>
                    <a:pt x="878" y="237"/>
                  </a:cubicBezTo>
                  <a:cubicBezTo>
                    <a:pt x="895" y="247"/>
                    <a:pt x="903" y="253"/>
                    <a:pt x="920" y="263"/>
                  </a:cubicBezTo>
                  <a:cubicBezTo>
                    <a:pt x="920" y="286"/>
                    <a:pt x="919" y="298"/>
                    <a:pt x="919" y="321"/>
                  </a:cubicBezTo>
                  <a:cubicBezTo>
                    <a:pt x="899" y="339"/>
                    <a:pt x="889" y="347"/>
                    <a:pt x="869" y="365"/>
                  </a:cubicBezTo>
                  <a:cubicBezTo>
                    <a:pt x="888" y="375"/>
                    <a:pt x="898" y="381"/>
                    <a:pt x="917" y="391"/>
                  </a:cubicBezTo>
                  <a:cubicBezTo>
                    <a:pt x="861" y="476"/>
                    <a:pt x="833" y="519"/>
                    <a:pt x="776" y="603"/>
                  </a:cubicBezTo>
                  <a:cubicBezTo>
                    <a:pt x="738" y="584"/>
                    <a:pt x="718" y="575"/>
                    <a:pt x="680" y="556"/>
                  </a:cubicBezTo>
                  <a:cubicBezTo>
                    <a:pt x="646" y="543"/>
                    <a:pt x="629" y="536"/>
                    <a:pt x="595" y="522"/>
                  </a:cubicBezTo>
                  <a:cubicBezTo>
                    <a:pt x="567" y="539"/>
                    <a:pt x="553" y="548"/>
                    <a:pt x="526" y="564"/>
                  </a:cubicBezTo>
                  <a:cubicBezTo>
                    <a:pt x="507" y="554"/>
                    <a:pt x="497" y="549"/>
                    <a:pt x="477" y="538"/>
                  </a:cubicBezTo>
                  <a:cubicBezTo>
                    <a:pt x="441" y="536"/>
                    <a:pt x="422" y="535"/>
                    <a:pt x="385" y="533"/>
                  </a:cubicBezTo>
                  <a:cubicBezTo>
                    <a:pt x="350" y="568"/>
                    <a:pt x="332" y="585"/>
                    <a:pt x="297" y="620"/>
                  </a:cubicBezTo>
                  <a:cubicBezTo>
                    <a:pt x="283" y="587"/>
                    <a:pt x="276" y="571"/>
                    <a:pt x="262" y="537"/>
                  </a:cubicBezTo>
                  <a:cubicBezTo>
                    <a:pt x="275" y="515"/>
                    <a:pt x="281" y="504"/>
                    <a:pt x="294" y="481"/>
                  </a:cubicBezTo>
                  <a:cubicBezTo>
                    <a:pt x="265" y="470"/>
                    <a:pt x="250" y="465"/>
                    <a:pt x="221" y="454"/>
                  </a:cubicBezTo>
                  <a:cubicBezTo>
                    <a:pt x="236" y="432"/>
                    <a:pt x="244" y="420"/>
                    <a:pt x="260" y="398"/>
                  </a:cubicBezTo>
                  <a:cubicBezTo>
                    <a:pt x="225" y="396"/>
                    <a:pt x="208" y="395"/>
                    <a:pt x="173" y="393"/>
                  </a:cubicBezTo>
                  <a:cubicBezTo>
                    <a:pt x="154" y="473"/>
                    <a:pt x="144" y="513"/>
                    <a:pt x="125" y="593"/>
                  </a:cubicBezTo>
                  <a:cubicBezTo>
                    <a:pt x="152" y="611"/>
                    <a:pt x="165" y="620"/>
                    <a:pt x="192" y="637"/>
                  </a:cubicBezTo>
                  <a:cubicBezTo>
                    <a:pt x="181" y="683"/>
                    <a:pt x="175" y="706"/>
                    <a:pt x="164" y="751"/>
                  </a:cubicBezTo>
                  <a:cubicBezTo>
                    <a:pt x="137" y="740"/>
                    <a:pt x="124" y="735"/>
                    <a:pt x="97" y="724"/>
                  </a:cubicBezTo>
                  <a:cubicBezTo>
                    <a:pt x="75" y="725"/>
                    <a:pt x="64" y="726"/>
                    <a:pt x="41" y="727"/>
                  </a:cubicBezTo>
                  <a:cubicBezTo>
                    <a:pt x="31" y="754"/>
                    <a:pt x="25" y="767"/>
                    <a:pt x="15" y="794"/>
                  </a:cubicBezTo>
                  <a:cubicBezTo>
                    <a:pt x="24" y="809"/>
                    <a:pt x="29" y="816"/>
                    <a:pt x="39" y="830"/>
                  </a:cubicBezTo>
                  <a:cubicBezTo>
                    <a:pt x="23" y="848"/>
                    <a:pt x="16" y="857"/>
                    <a:pt x="0" y="874"/>
                  </a:cubicBezTo>
                  <a:cubicBezTo>
                    <a:pt x="12" y="905"/>
                    <a:pt x="18" y="920"/>
                    <a:pt x="29" y="950"/>
                  </a:cubicBezTo>
                  <a:cubicBezTo>
                    <a:pt x="58" y="972"/>
                    <a:pt x="73" y="984"/>
                    <a:pt x="102" y="1006"/>
                  </a:cubicBezTo>
                  <a:cubicBezTo>
                    <a:pt x="137" y="989"/>
                    <a:pt x="154" y="981"/>
                    <a:pt x="189" y="965"/>
                  </a:cubicBezTo>
                  <a:cubicBezTo>
                    <a:pt x="250" y="985"/>
                    <a:pt x="280" y="994"/>
                    <a:pt x="341" y="1014"/>
                  </a:cubicBezTo>
                  <a:cubicBezTo>
                    <a:pt x="397" y="1052"/>
                    <a:pt x="425" y="1071"/>
                    <a:pt x="480" y="1108"/>
                  </a:cubicBezTo>
                  <a:cubicBezTo>
                    <a:pt x="516" y="1122"/>
                    <a:pt x="535" y="1129"/>
                    <a:pt x="571" y="1143"/>
                  </a:cubicBezTo>
                  <a:cubicBezTo>
                    <a:pt x="565" y="1193"/>
                    <a:pt x="561" y="1218"/>
                    <a:pt x="555" y="1267"/>
                  </a:cubicBezTo>
                  <a:cubicBezTo>
                    <a:pt x="552" y="1299"/>
                    <a:pt x="550" y="1315"/>
                    <a:pt x="546" y="1347"/>
                  </a:cubicBezTo>
                  <a:cubicBezTo>
                    <a:pt x="507" y="1369"/>
                    <a:pt x="487" y="1380"/>
                    <a:pt x="447" y="1403"/>
                  </a:cubicBezTo>
                  <a:cubicBezTo>
                    <a:pt x="446" y="1417"/>
                    <a:pt x="446" y="1423"/>
                    <a:pt x="446" y="1437"/>
                  </a:cubicBezTo>
                  <a:cubicBezTo>
                    <a:pt x="487" y="1458"/>
                    <a:pt x="507" y="1468"/>
                    <a:pt x="548" y="1489"/>
                  </a:cubicBezTo>
                  <a:cubicBezTo>
                    <a:pt x="545" y="1532"/>
                    <a:pt x="543" y="1553"/>
                    <a:pt x="539" y="1596"/>
                  </a:cubicBezTo>
                  <a:cubicBezTo>
                    <a:pt x="511" y="1608"/>
                    <a:pt x="498" y="1614"/>
                    <a:pt x="470" y="1626"/>
                  </a:cubicBezTo>
                  <a:cubicBezTo>
                    <a:pt x="502" y="1646"/>
                    <a:pt x="517" y="1656"/>
                    <a:pt x="549" y="1676"/>
                  </a:cubicBezTo>
                  <a:cubicBezTo>
                    <a:pt x="585" y="1676"/>
                    <a:pt x="604" y="1676"/>
                    <a:pt x="640" y="1677"/>
                  </a:cubicBezTo>
                  <a:cubicBezTo>
                    <a:pt x="642" y="1699"/>
                    <a:pt x="643" y="1711"/>
                    <a:pt x="645" y="1734"/>
                  </a:cubicBezTo>
                  <a:cubicBezTo>
                    <a:pt x="666" y="1742"/>
                    <a:pt x="677" y="1746"/>
                    <a:pt x="699" y="1754"/>
                  </a:cubicBezTo>
                  <a:cubicBezTo>
                    <a:pt x="703" y="1795"/>
                    <a:pt x="704" y="1816"/>
                    <a:pt x="708" y="1857"/>
                  </a:cubicBezTo>
                  <a:cubicBezTo>
                    <a:pt x="722" y="1869"/>
                    <a:pt x="729" y="1875"/>
                    <a:pt x="744" y="1887"/>
                  </a:cubicBezTo>
                  <a:cubicBezTo>
                    <a:pt x="772" y="1849"/>
                    <a:pt x="786" y="1829"/>
                    <a:pt x="814" y="1790"/>
                  </a:cubicBezTo>
                  <a:cubicBezTo>
                    <a:pt x="858" y="1791"/>
                    <a:pt x="880" y="1791"/>
                    <a:pt x="924" y="1792"/>
                  </a:cubicBezTo>
                  <a:cubicBezTo>
                    <a:pt x="962" y="1806"/>
                    <a:pt x="982" y="1813"/>
                    <a:pt x="1020" y="1827"/>
                  </a:cubicBezTo>
                  <a:cubicBezTo>
                    <a:pt x="1020" y="1845"/>
                    <a:pt x="1019" y="1854"/>
                    <a:pt x="1019" y="1873"/>
                  </a:cubicBezTo>
                  <a:cubicBezTo>
                    <a:pt x="1040" y="1883"/>
                    <a:pt x="1051" y="1888"/>
                    <a:pt x="1072" y="1899"/>
                  </a:cubicBezTo>
                  <a:cubicBezTo>
                    <a:pt x="1046" y="1952"/>
                    <a:pt x="1033" y="1978"/>
                    <a:pt x="1007" y="2030"/>
                  </a:cubicBezTo>
                  <a:cubicBezTo>
                    <a:pt x="1039" y="2039"/>
                    <a:pt x="1054" y="2044"/>
                    <a:pt x="1085" y="2053"/>
                  </a:cubicBezTo>
                  <a:cubicBezTo>
                    <a:pt x="1092" y="2080"/>
                    <a:pt x="1095" y="2094"/>
                    <a:pt x="1101" y="2122"/>
                  </a:cubicBezTo>
                  <a:cubicBezTo>
                    <a:pt x="1089" y="2139"/>
                    <a:pt x="1082" y="2147"/>
                    <a:pt x="1069" y="2165"/>
                  </a:cubicBezTo>
                  <a:cubicBezTo>
                    <a:pt x="1058" y="2211"/>
                    <a:pt x="1052" y="2234"/>
                    <a:pt x="1041" y="2281"/>
                  </a:cubicBezTo>
                  <a:cubicBezTo>
                    <a:pt x="1025" y="2316"/>
                    <a:pt x="1017" y="2333"/>
                    <a:pt x="1001" y="2368"/>
                  </a:cubicBezTo>
                  <a:cubicBezTo>
                    <a:pt x="1022" y="2404"/>
                    <a:pt x="1032" y="2421"/>
                    <a:pt x="1053" y="2457"/>
                  </a:cubicBezTo>
                  <a:cubicBezTo>
                    <a:pt x="1045" y="2479"/>
                    <a:pt x="1041" y="2489"/>
                    <a:pt x="1033" y="2511"/>
                  </a:cubicBezTo>
                  <a:cubicBezTo>
                    <a:pt x="1075" y="2550"/>
                    <a:pt x="1096" y="2570"/>
                    <a:pt x="1139" y="2609"/>
                  </a:cubicBezTo>
                  <a:cubicBezTo>
                    <a:pt x="1133" y="2634"/>
                    <a:pt x="1130" y="2646"/>
                    <a:pt x="1124" y="2670"/>
                  </a:cubicBezTo>
                  <a:cubicBezTo>
                    <a:pt x="1100" y="2673"/>
                    <a:pt x="1088" y="2674"/>
                    <a:pt x="1063" y="2677"/>
                  </a:cubicBezTo>
                  <a:cubicBezTo>
                    <a:pt x="1067" y="2702"/>
                    <a:pt x="1069" y="2714"/>
                    <a:pt x="1073" y="2739"/>
                  </a:cubicBezTo>
                  <a:cubicBezTo>
                    <a:pt x="1131" y="2759"/>
                    <a:pt x="1160" y="2769"/>
                    <a:pt x="1217" y="2790"/>
                  </a:cubicBezTo>
                  <a:cubicBezTo>
                    <a:pt x="1246" y="2850"/>
                    <a:pt x="1261" y="2881"/>
                    <a:pt x="1290" y="2942"/>
                  </a:cubicBezTo>
                  <a:cubicBezTo>
                    <a:pt x="1263" y="2971"/>
                    <a:pt x="1249" y="2985"/>
                    <a:pt x="1221" y="3015"/>
                  </a:cubicBezTo>
                  <a:cubicBezTo>
                    <a:pt x="1216" y="3071"/>
                    <a:pt x="1214" y="3098"/>
                    <a:pt x="1210" y="3154"/>
                  </a:cubicBezTo>
                  <a:cubicBezTo>
                    <a:pt x="1246" y="3155"/>
                    <a:pt x="1264" y="3155"/>
                    <a:pt x="1301" y="3156"/>
                  </a:cubicBezTo>
                  <a:cubicBezTo>
                    <a:pt x="1341" y="3170"/>
                    <a:pt x="1361" y="3178"/>
                    <a:pt x="1402" y="3192"/>
                  </a:cubicBezTo>
                  <a:cubicBezTo>
                    <a:pt x="1394" y="3223"/>
                    <a:pt x="1389" y="3238"/>
                    <a:pt x="1381" y="3269"/>
                  </a:cubicBezTo>
                  <a:lnTo>
                    <a:pt x="1437" y="3234"/>
                  </a:lnTo>
                  <a:cubicBezTo>
                    <a:pt x="1451" y="3251"/>
                    <a:pt x="1457" y="3260"/>
                    <a:pt x="1471" y="3277"/>
                  </a:cubicBezTo>
                  <a:cubicBezTo>
                    <a:pt x="1456" y="3293"/>
                    <a:pt x="1449" y="3302"/>
                    <a:pt x="1433" y="3318"/>
                  </a:cubicBezTo>
                  <a:cubicBezTo>
                    <a:pt x="1450" y="3327"/>
                    <a:pt x="1458" y="3331"/>
                    <a:pt x="1475" y="3339"/>
                  </a:cubicBezTo>
                  <a:cubicBezTo>
                    <a:pt x="1473" y="3390"/>
                    <a:pt x="1472" y="3416"/>
                    <a:pt x="1470" y="3468"/>
                  </a:cubicBezTo>
                  <a:cubicBezTo>
                    <a:pt x="1475" y="3533"/>
                    <a:pt x="1477" y="3566"/>
                    <a:pt x="1482" y="3632"/>
                  </a:cubicBezTo>
                  <a:cubicBezTo>
                    <a:pt x="1450" y="3649"/>
                    <a:pt x="1434" y="3658"/>
                    <a:pt x="1402" y="3675"/>
                  </a:cubicBezTo>
                  <a:cubicBezTo>
                    <a:pt x="1392" y="3693"/>
                    <a:pt x="1387" y="3701"/>
                    <a:pt x="1376" y="3718"/>
                  </a:cubicBezTo>
                  <a:cubicBezTo>
                    <a:pt x="1405" y="3727"/>
                    <a:pt x="1419" y="3732"/>
                    <a:pt x="1448" y="3741"/>
                  </a:cubicBezTo>
                  <a:cubicBezTo>
                    <a:pt x="1449" y="3777"/>
                    <a:pt x="1449" y="3795"/>
                    <a:pt x="1450" y="3831"/>
                  </a:cubicBezTo>
                  <a:lnTo>
                    <a:pt x="1408" y="3850"/>
                  </a:lnTo>
                  <a:cubicBezTo>
                    <a:pt x="1427" y="3908"/>
                    <a:pt x="1437" y="3937"/>
                    <a:pt x="1456" y="3995"/>
                  </a:cubicBezTo>
                  <a:cubicBezTo>
                    <a:pt x="1471" y="4046"/>
                    <a:pt x="1479" y="4071"/>
                    <a:pt x="1494" y="4122"/>
                  </a:cubicBezTo>
                  <a:cubicBezTo>
                    <a:pt x="1492" y="4172"/>
                    <a:pt x="1491" y="4196"/>
                    <a:pt x="1489" y="4246"/>
                  </a:cubicBezTo>
                  <a:cubicBezTo>
                    <a:pt x="1545" y="4242"/>
                    <a:pt x="1572" y="4240"/>
                    <a:pt x="1628" y="4236"/>
                  </a:cubicBezTo>
                  <a:cubicBezTo>
                    <a:pt x="1738" y="4237"/>
                    <a:pt x="1793" y="4237"/>
                    <a:pt x="1904" y="4238"/>
                  </a:cubicBezTo>
                  <a:cubicBezTo>
                    <a:pt x="1982" y="4252"/>
                    <a:pt x="2022" y="4259"/>
                    <a:pt x="2100" y="4273"/>
                  </a:cubicBezTo>
                  <a:cubicBezTo>
                    <a:pt x="2138" y="4295"/>
                    <a:pt x="2156" y="4306"/>
                    <a:pt x="2194" y="4328"/>
                  </a:cubicBezTo>
                  <a:cubicBezTo>
                    <a:pt x="2229" y="4331"/>
                    <a:pt x="2247" y="4333"/>
                    <a:pt x="2283" y="4336"/>
                  </a:cubicBezTo>
                  <a:cubicBezTo>
                    <a:pt x="2303" y="4325"/>
                    <a:pt x="2313" y="4320"/>
                    <a:pt x="2334" y="4309"/>
                  </a:cubicBezTo>
                  <a:cubicBezTo>
                    <a:pt x="2396" y="4276"/>
                    <a:pt x="2428" y="4259"/>
                    <a:pt x="2491" y="4226"/>
                  </a:cubicBezTo>
                  <a:cubicBezTo>
                    <a:pt x="2595" y="4168"/>
                    <a:pt x="2699" y="4109"/>
                    <a:pt x="2803" y="4051"/>
                  </a:cubicBezTo>
                  <a:cubicBezTo>
                    <a:pt x="2778" y="4031"/>
                    <a:pt x="2765" y="4020"/>
                    <a:pt x="2740" y="4000"/>
                  </a:cubicBezTo>
                  <a:cubicBezTo>
                    <a:pt x="2744" y="3946"/>
                    <a:pt x="2747" y="3919"/>
                    <a:pt x="2751" y="3865"/>
                  </a:cubicBezTo>
                  <a:cubicBezTo>
                    <a:pt x="2800" y="3840"/>
                    <a:pt x="2825" y="3828"/>
                    <a:pt x="2874" y="3803"/>
                  </a:cubicBezTo>
                  <a:cubicBezTo>
                    <a:pt x="2945" y="3764"/>
                    <a:pt x="2980" y="3745"/>
                    <a:pt x="3051" y="3706"/>
                  </a:cubicBezTo>
                  <a:cubicBezTo>
                    <a:pt x="3109" y="3705"/>
                    <a:pt x="3138" y="3704"/>
                    <a:pt x="3195" y="3703"/>
                  </a:cubicBezTo>
                  <a:cubicBezTo>
                    <a:pt x="3212" y="3654"/>
                    <a:pt x="3220" y="3630"/>
                    <a:pt x="3237" y="3582"/>
                  </a:cubicBezTo>
                  <a:cubicBezTo>
                    <a:pt x="3247" y="3510"/>
                    <a:pt x="3252" y="3474"/>
                    <a:pt x="3263" y="3402"/>
                  </a:cubicBezTo>
                  <a:cubicBezTo>
                    <a:pt x="3280" y="3392"/>
                    <a:pt x="3288" y="3387"/>
                    <a:pt x="3306" y="3378"/>
                  </a:cubicBezTo>
                  <a:cubicBezTo>
                    <a:pt x="3312" y="3349"/>
                    <a:pt x="3315" y="3334"/>
                    <a:pt x="3321" y="3305"/>
                  </a:cubicBezTo>
                  <a:cubicBezTo>
                    <a:pt x="3355" y="3301"/>
                    <a:pt x="3372" y="3300"/>
                    <a:pt x="3405" y="3296"/>
                  </a:cubicBezTo>
                  <a:cubicBezTo>
                    <a:pt x="3426" y="3257"/>
                    <a:pt x="3437" y="3237"/>
                    <a:pt x="3458" y="3198"/>
                  </a:cubicBezTo>
                  <a:cubicBezTo>
                    <a:pt x="3497" y="3188"/>
                    <a:pt x="3516" y="3183"/>
                    <a:pt x="3555" y="3173"/>
                  </a:cubicBezTo>
                  <a:cubicBezTo>
                    <a:pt x="3558" y="3148"/>
                    <a:pt x="3560" y="3136"/>
                    <a:pt x="3564" y="3111"/>
                  </a:cubicBezTo>
                  <a:cubicBezTo>
                    <a:pt x="3536" y="3042"/>
                    <a:pt x="3522" y="3008"/>
                    <a:pt x="3494" y="2939"/>
                  </a:cubicBezTo>
                  <a:cubicBezTo>
                    <a:pt x="3462" y="2939"/>
                    <a:pt x="3447" y="2939"/>
                    <a:pt x="3416" y="2938"/>
                  </a:cubicBezTo>
                  <a:cubicBezTo>
                    <a:pt x="3412" y="2922"/>
                    <a:pt x="3410" y="2914"/>
                    <a:pt x="3406" y="2897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9" name="płocki"/>
            <p:cNvSpPr>
              <a:spLocks/>
            </p:cNvSpPr>
            <p:nvPr/>
          </p:nvSpPr>
          <p:spPr bwMode="auto">
            <a:xfrm>
              <a:off x="273288" y="1983094"/>
              <a:ext cx="1579416" cy="1171327"/>
            </a:xfrm>
            <a:custGeom>
              <a:avLst/>
              <a:gdLst>
                <a:gd name="T0" fmla="*/ 4505 w 4926"/>
                <a:gd name="T1" fmla="*/ 1789 h 3657"/>
                <a:gd name="T2" fmla="*/ 4465 w 4926"/>
                <a:gd name="T3" fmla="*/ 1561 h 3657"/>
                <a:gd name="T4" fmla="*/ 4501 w 4926"/>
                <a:gd name="T5" fmla="*/ 1215 h 3657"/>
                <a:gd name="T6" fmla="*/ 4504 w 4926"/>
                <a:gd name="T7" fmla="*/ 949 h 3657"/>
                <a:gd name="T8" fmla="*/ 4246 w 4926"/>
                <a:gd name="T9" fmla="*/ 840 h 3657"/>
                <a:gd name="T10" fmla="*/ 4077 w 4926"/>
                <a:gd name="T11" fmla="*/ 784 h 3657"/>
                <a:gd name="T12" fmla="*/ 3971 w 4926"/>
                <a:gd name="T13" fmla="*/ 646 h 3657"/>
                <a:gd name="T14" fmla="*/ 3978 w 4926"/>
                <a:gd name="T15" fmla="*/ 397 h 3657"/>
                <a:gd name="T16" fmla="*/ 3773 w 4926"/>
                <a:gd name="T17" fmla="*/ 64 h 3657"/>
                <a:gd name="T18" fmla="*/ 3411 w 4926"/>
                <a:gd name="T19" fmla="*/ 20 h 3657"/>
                <a:gd name="T20" fmla="*/ 3135 w 4926"/>
                <a:gd name="T21" fmla="*/ 165 h 3657"/>
                <a:gd name="T22" fmla="*/ 2888 w 4926"/>
                <a:gd name="T23" fmla="*/ 369 h 3657"/>
                <a:gd name="T24" fmla="*/ 2516 w 4926"/>
                <a:gd name="T25" fmla="*/ 550 h 3657"/>
                <a:gd name="T26" fmla="*/ 2269 w 4926"/>
                <a:gd name="T27" fmla="*/ 652 h 3657"/>
                <a:gd name="T28" fmla="*/ 2087 w 4926"/>
                <a:gd name="T29" fmla="*/ 662 h 3657"/>
                <a:gd name="T30" fmla="*/ 1815 w 4926"/>
                <a:gd name="T31" fmla="*/ 754 h 3657"/>
                <a:gd name="T32" fmla="*/ 1526 w 4926"/>
                <a:gd name="T33" fmla="*/ 684 h 3657"/>
                <a:gd name="T34" fmla="*/ 1267 w 4926"/>
                <a:gd name="T35" fmla="*/ 644 h 3657"/>
                <a:gd name="T36" fmla="*/ 952 w 4926"/>
                <a:gd name="T37" fmla="*/ 480 h 3657"/>
                <a:gd name="T38" fmla="*/ 626 w 4926"/>
                <a:gd name="T39" fmla="*/ 594 h 3657"/>
                <a:gd name="T40" fmla="*/ 433 w 4926"/>
                <a:gd name="T41" fmla="*/ 1000 h 3657"/>
                <a:gd name="T42" fmla="*/ 445 w 4926"/>
                <a:gd name="T43" fmla="*/ 1302 h 3657"/>
                <a:gd name="T44" fmla="*/ 406 w 4926"/>
                <a:gd name="T45" fmla="*/ 1524 h 3657"/>
                <a:gd name="T46" fmla="*/ 150 w 4926"/>
                <a:gd name="T47" fmla="*/ 1876 h 3657"/>
                <a:gd name="T48" fmla="*/ 295 w 4926"/>
                <a:gd name="T49" fmla="*/ 2023 h 3657"/>
                <a:gd name="T50" fmla="*/ 550 w 4926"/>
                <a:gd name="T51" fmla="*/ 2009 h 3657"/>
                <a:gd name="T52" fmla="*/ 1027 w 4926"/>
                <a:gd name="T53" fmla="*/ 2038 h 3657"/>
                <a:gd name="T54" fmla="*/ 1105 w 4926"/>
                <a:gd name="T55" fmla="*/ 2205 h 3657"/>
                <a:gd name="T56" fmla="*/ 1194 w 4926"/>
                <a:gd name="T57" fmla="*/ 2446 h 3657"/>
                <a:gd name="T58" fmla="*/ 1248 w 4926"/>
                <a:gd name="T59" fmla="*/ 2807 h 3657"/>
                <a:gd name="T60" fmla="*/ 1340 w 4926"/>
                <a:gd name="T61" fmla="*/ 2937 h 3657"/>
                <a:gd name="T62" fmla="*/ 1605 w 4926"/>
                <a:gd name="T63" fmla="*/ 2900 h 3657"/>
                <a:gd name="T64" fmla="*/ 1900 w 4926"/>
                <a:gd name="T65" fmla="*/ 3150 h 3657"/>
                <a:gd name="T66" fmla="*/ 2081 w 4926"/>
                <a:gd name="T67" fmla="*/ 3375 h 3657"/>
                <a:gd name="T68" fmla="*/ 2413 w 4926"/>
                <a:gd name="T69" fmla="*/ 3480 h 3657"/>
                <a:gd name="T70" fmla="*/ 2632 w 4926"/>
                <a:gd name="T71" fmla="*/ 3179 h 3657"/>
                <a:gd name="T72" fmla="*/ 2930 w 4926"/>
                <a:gd name="T73" fmla="*/ 3291 h 3657"/>
                <a:gd name="T74" fmla="*/ 3220 w 4926"/>
                <a:gd name="T75" fmla="*/ 3460 h 3657"/>
                <a:gd name="T76" fmla="*/ 3391 w 4926"/>
                <a:gd name="T77" fmla="*/ 3657 h 3657"/>
                <a:gd name="T78" fmla="*/ 3657 w 4926"/>
                <a:gd name="T79" fmla="*/ 3334 h 3657"/>
                <a:gd name="T80" fmla="*/ 3450 w 4926"/>
                <a:gd name="T81" fmla="*/ 2938 h 3657"/>
                <a:gd name="T82" fmla="*/ 3866 w 4926"/>
                <a:gd name="T83" fmla="*/ 3254 h 3657"/>
                <a:gd name="T84" fmla="*/ 4308 w 4926"/>
                <a:gd name="T85" fmla="*/ 3266 h 3657"/>
                <a:gd name="T86" fmla="*/ 4926 w 4926"/>
                <a:gd name="T87" fmla="*/ 3172 h 3657"/>
                <a:gd name="T88" fmla="*/ 4880 w 4926"/>
                <a:gd name="T89" fmla="*/ 2791 h 3657"/>
                <a:gd name="T90" fmla="*/ 4902 w 4926"/>
                <a:gd name="T91" fmla="*/ 2518 h 3657"/>
                <a:gd name="T92" fmla="*/ 4869 w 4926"/>
                <a:gd name="T93" fmla="*/ 2284 h 3657"/>
                <a:gd name="T94" fmla="*/ 4642 w 4926"/>
                <a:gd name="T95" fmla="*/ 2204 h 3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26" h="3657">
                  <a:moveTo>
                    <a:pt x="4653" y="2065"/>
                  </a:moveTo>
                  <a:cubicBezTo>
                    <a:pt x="4681" y="2035"/>
                    <a:pt x="4695" y="2021"/>
                    <a:pt x="4722" y="1992"/>
                  </a:cubicBezTo>
                  <a:cubicBezTo>
                    <a:pt x="4693" y="1931"/>
                    <a:pt x="4678" y="1900"/>
                    <a:pt x="4649" y="1840"/>
                  </a:cubicBezTo>
                  <a:cubicBezTo>
                    <a:pt x="4592" y="1819"/>
                    <a:pt x="4563" y="1809"/>
                    <a:pt x="4505" y="1789"/>
                  </a:cubicBezTo>
                  <a:cubicBezTo>
                    <a:pt x="4501" y="1764"/>
                    <a:pt x="4499" y="1752"/>
                    <a:pt x="4495" y="1727"/>
                  </a:cubicBezTo>
                  <a:cubicBezTo>
                    <a:pt x="4520" y="1724"/>
                    <a:pt x="4532" y="1723"/>
                    <a:pt x="4556" y="1720"/>
                  </a:cubicBezTo>
                  <a:cubicBezTo>
                    <a:pt x="4562" y="1696"/>
                    <a:pt x="4565" y="1684"/>
                    <a:pt x="4571" y="1659"/>
                  </a:cubicBezTo>
                  <a:cubicBezTo>
                    <a:pt x="4528" y="1620"/>
                    <a:pt x="4507" y="1600"/>
                    <a:pt x="4465" y="1561"/>
                  </a:cubicBezTo>
                  <a:cubicBezTo>
                    <a:pt x="4473" y="1539"/>
                    <a:pt x="4477" y="1529"/>
                    <a:pt x="4485" y="1507"/>
                  </a:cubicBezTo>
                  <a:cubicBezTo>
                    <a:pt x="4464" y="1471"/>
                    <a:pt x="4454" y="1454"/>
                    <a:pt x="4433" y="1418"/>
                  </a:cubicBezTo>
                  <a:cubicBezTo>
                    <a:pt x="4449" y="1383"/>
                    <a:pt x="4457" y="1366"/>
                    <a:pt x="4473" y="1331"/>
                  </a:cubicBezTo>
                  <a:cubicBezTo>
                    <a:pt x="4484" y="1284"/>
                    <a:pt x="4490" y="1261"/>
                    <a:pt x="4501" y="1215"/>
                  </a:cubicBezTo>
                  <a:cubicBezTo>
                    <a:pt x="4514" y="1197"/>
                    <a:pt x="4521" y="1189"/>
                    <a:pt x="4533" y="1172"/>
                  </a:cubicBezTo>
                  <a:cubicBezTo>
                    <a:pt x="4527" y="1144"/>
                    <a:pt x="4524" y="1130"/>
                    <a:pt x="4517" y="1103"/>
                  </a:cubicBezTo>
                  <a:cubicBezTo>
                    <a:pt x="4486" y="1094"/>
                    <a:pt x="4471" y="1089"/>
                    <a:pt x="4439" y="1080"/>
                  </a:cubicBezTo>
                  <a:cubicBezTo>
                    <a:pt x="4465" y="1028"/>
                    <a:pt x="4478" y="1002"/>
                    <a:pt x="4504" y="949"/>
                  </a:cubicBezTo>
                  <a:cubicBezTo>
                    <a:pt x="4483" y="938"/>
                    <a:pt x="4472" y="933"/>
                    <a:pt x="4451" y="923"/>
                  </a:cubicBezTo>
                  <a:cubicBezTo>
                    <a:pt x="4451" y="904"/>
                    <a:pt x="4452" y="895"/>
                    <a:pt x="4452" y="877"/>
                  </a:cubicBezTo>
                  <a:cubicBezTo>
                    <a:pt x="4414" y="863"/>
                    <a:pt x="4394" y="856"/>
                    <a:pt x="4356" y="842"/>
                  </a:cubicBezTo>
                  <a:cubicBezTo>
                    <a:pt x="4312" y="841"/>
                    <a:pt x="4290" y="841"/>
                    <a:pt x="4246" y="840"/>
                  </a:cubicBezTo>
                  <a:cubicBezTo>
                    <a:pt x="4218" y="879"/>
                    <a:pt x="4204" y="899"/>
                    <a:pt x="4176" y="937"/>
                  </a:cubicBezTo>
                  <a:cubicBezTo>
                    <a:pt x="4161" y="925"/>
                    <a:pt x="4154" y="919"/>
                    <a:pt x="4140" y="907"/>
                  </a:cubicBezTo>
                  <a:cubicBezTo>
                    <a:pt x="4136" y="866"/>
                    <a:pt x="4135" y="845"/>
                    <a:pt x="4131" y="804"/>
                  </a:cubicBezTo>
                  <a:cubicBezTo>
                    <a:pt x="4109" y="796"/>
                    <a:pt x="4098" y="792"/>
                    <a:pt x="4077" y="784"/>
                  </a:cubicBezTo>
                  <a:cubicBezTo>
                    <a:pt x="4075" y="761"/>
                    <a:pt x="4074" y="749"/>
                    <a:pt x="4072" y="727"/>
                  </a:cubicBezTo>
                  <a:cubicBezTo>
                    <a:pt x="4036" y="726"/>
                    <a:pt x="4017" y="726"/>
                    <a:pt x="3981" y="726"/>
                  </a:cubicBezTo>
                  <a:cubicBezTo>
                    <a:pt x="3949" y="706"/>
                    <a:pt x="3934" y="696"/>
                    <a:pt x="3902" y="676"/>
                  </a:cubicBezTo>
                  <a:cubicBezTo>
                    <a:pt x="3930" y="664"/>
                    <a:pt x="3943" y="658"/>
                    <a:pt x="3971" y="646"/>
                  </a:cubicBezTo>
                  <a:cubicBezTo>
                    <a:pt x="3975" y="603"/>
                    <a:pt x="3977" y="582"/>
                    <a:pt x="3980" y="539"/>
                  </a:cubicBezTo>
                  <a:cubicBezTo>
                    <a:pt x="3939" y="518"/>
                    <a:pt x="3919" y="508"/>
                    <a:pt x="3878" y="487"/>
                  </a:cubicBezTo>
                  <a:lnTo>
                    <a:pt x="3879" y="453"/>
                  </a:lnTo>
                  <a:cubicBezTo>
                    <a:pt x="3919" y="430"/>
                    <a:pt x="3939" y="419"/>
                    <a:pt x="3978" y="397"/>
                  </a:cubicBezTo>
                  <a:cubicBezTo>
                    <a:pt x="3982" y="365"/>
                    <a:pt x="3984" y="349"/>
                    <a:pt x="3987" y="317"/>
                  </a:cubicBezTo>
                  <a:cubicBezTo>
                    <a:pt x="3993" y="268"/>
                    <a:pt x="3997" y="243"/>
                    <a:pt x="4003" y="193"/>
                  </a:cubicBezTo>
                  <a:cubicBezTo>
                    <a:pt x="3967" y="179"/>
                    <a:pt x="3948" y="172"/>
                    <a:pt x="3912" y="158"/>
                  </a:cubicBezTo>
                  <a:cubicBezTo>
                    <a:pt x="3857" y="121"/>
                    <a:pt x="3829" y="102"/>
                    <a:pt x="3773" y="64"/>
                  </a:cubicBezTo>
                  <a:cubicBezTo>
                    <a:pt x="3712" y="44"/>
                    <a:pt x="3682" y="35"/>
                    <a:pt x="3621" y="15"/>
                  </a:cubicBezTo>
                  <a:cubicBezTo>
                    <a:pt x="3586" y="31"/>
                    <a:pt x="3569" y="39"/>
                    <a:pt x="3534" y="56"/>
                  </a:cubicBezTo>
                  <a:cubicBezTo>
                    <a:pt x="3505" y="34"/>
                    <a:pt x="3490" y="22"/>
                    <a:pt x="3461" y="0"/>
                  </a:cubicBezTo>
                  <a:cubicBezTo>
                    <a:pt x="3441" y="8"/>
                    <a:pt x="3431" y="12"/>
                    <a:pt x="3411" y="20"/>
                  </a:cubicBezTo>
                  <a:cubicBezTo>
                    <a:pt x="3397" y="70"/>
                    <a:pt x="3391" y="95"/>
                    <a:pt x="3377" y="144"/>
                  </a:cubicBezTo>
                  <a:cubicBezTo>
                    <a:pt x="3335" y="149"/>
                    <a:pt x="3314" y="151"/>
                    <a:pt x="3272" y="156"/>
                  </a:cubicBezTo>
                  <a:cubicBezTo>
                    <a:pt x="3252" y="143"/>
                    <a:pt x="3242" y="137"/>
                    <a:pt x="3223" y="124"/>
                  </a:cubicBezTo>
                  <a:cubicBezTo>
                    <a:pt x="3188" y="141"/>
                    <a:pt x="3170" y="149"/>
                    <a:pt x="3135" y="165"/>
                  </a:cubicBezTo>
                  <a:cubicBezTo>
                    <a:pt x="3117" y="208"/>
                    <a:pt x="3107" y="229"/>
                    <a:pt x="3089" y="271"/>
                  </a:cubicBezTo>
                  <a:cubicBezTo>
                    <a:pt x="3052" y="262"/>
                    <a:pt x="3034" y="258"/>
                    <a:pt x="2996" y="249"/>
                  </a:cubicBezTo>
                  <a:cubicBezTo>
                    <a:pt x="2956" y="270"/>
                    <a:pt x="2936" y="280"/>
                    <a:pt x="2896" y="301"/>
                  </a:cubicBezTo>
                  <a:cubicBezTo>
                    <a:pt x="2893" y="328"/>
                    <a:pt x="2891" y="342"/>
                    <a:pt x="2888" y="369"/>
                  </a:cubicBezTo>
                  <a:cubicBezTo>
                    <a:pt x="2857" y="386"/>
                    <a:pt x="2842" y="394"/>
                    <a:pt x="2812" y="411"/>
                  </a:cubicBezTo>
                  <a:cubicBezTo>
                    <a:pt x="2748" y="392"/>
                    <a:pt x="2716" y="382"/>
                    <a:pt x="2652" y="363"/>
                  </a:cubicBezTo>
                  <a:cubicBezTo>
                    <a:pt x="2601" y="404"/>
                    <a:pt x="2575" y="425"/>
                    <a:pt x="2524" y="465"/>
                  </a:cubicBezTo>
                  <a:cubicBezTo>
                    <a:pt x="2521" y="499"/>
                    <a:pt x="2519" y="516"/>
                    <a:pt x="2516" y="550"/>
                  </a:cubicBezTo>
                  <a:cubicBezTo>
                    <a:pt x="2485" y="564"/>
                    <a:pt x="2470" y="571"/>
                    <a:pt x="2440" y="586"/>
                  </a:cubicBezTo>
                  <a:cubicBezTo>
                    <a:pt x="2432" y="610"/>
                    <a:pt x="2428" y="623"/>
                    <a:pt x="2419" y="647"/>
                  </a:cubicBezTo>
                  <a:cubicBezTo>
                    <a:pt x="2394" y="662"/>
                    <a:pt x="2381" y="669"/>
                    <a:pt x="2356" y="684"/>
                  </a:cubicBezTo>
                  <a:cubicBezTo>
                    <a:pt x="2321" y="671"/>
                    <a:pt x="2304" y="665"/>
                    <a:pt x="2269" y="652"/>
                  </a:cubicBezTo>
                  <a:cubicBezTo>
                    <a:pt x="2270" y="630"/>
                    <a:pt x="2270" y="618"/>
                    <a:pt x="2271" y="596"/>
                  </a:cubicBezTo>
                  <a:cubicBezTo>
                    <a:pt x="2251" y="591"/>
                    <a:pt x="2241" y="588"/>
                    <a:pt x="2221" y="583"/>
                  </a:cubicBezTo>
                  <a:cubicBezTo>
                    <a:pt x="2190" y="615"/>
                    <a:pt x="2175" y="632"/>
                    <a:pt x="2144" y="664"/>
                  </a:cubicBezTo>
                  <a:cubicBezTo>
                    <a:pt x="2121" y="663"/>
                    <a:pt x="2110" y="663"/>
                    <a:pt x="2087" y="662"/>
                  </a:cubicBezTo>
                  <a:cubicBezTo>
                    <a:pt x="2077" y="673"/>
                    <a:pt x="2072" y="678"/>
                    <a:pt x="2062" y="689"/>
                  </a:cubicBezTo>
                  <a:cubicBezTo>
                    <a:pt x="2034" y="693"/>
                    <a:pt x="2020" y="695"/>
                    <a:pt x="1992" y="698"/>
                  </a:cubicBezTo>
                  <a:cubicBezTo>
                    <a:pt x="1974" y="713"/>
                    <a:pt x="1965" y="721"/>
                    <a:pt x="1947" y="736"/>
                  </a:cubicBezTo>
                  <a:cubicBezTo>
                    <a:pt x="1894" y="743"/>
                    <a:pt x="1868" y="747"/>
                    <a:pt x="1815" y="754"/>
                  </a:cubicBezTo>
                  <a:cubicBezTo>
                    <a:pt x="1777" y="766"/>
                    <a:pt x="1757" y="772"/>
                    <a:pt x="1719" y="785"/>
                  </a:cubicBezTo>
                  <a:cubicBezTo>
                    <a:pt x="1682" y="754"/>
                    <a:pt x="1664" y="739"/>
                    <a:pt x="1627" y="709"/>
                  </a:cubicBezTo>
                  <a:cubicBezTo>
                    <a:pt x="1625" y="684"/>
                    <a:pt x="1624" y="672"/>
                    <a:pt x="1622" y="647"/>
                  </a:cubicBezTo>
                  <a:cubicBezTo>
                    <a:pt x="1584" y="662"/>
                    <a:pt x="1564" y="669"/>
                    <a:pt x="1526" y="684"/>
                  </a:cubicBezTo>
                  <a:cubicBezTo>
                    <a:pt x="1508" y="701"/>
                    <a:pt x="1499" y="710"/>
                    <a:pt x="1481" y="727"/>
                  </a:cubicBezTo>
                  <a:cubicBezTo>
                    <a:pt x="1433" y="713"/>
                    <a:pt x="1409" y="705"/>
                    <a:pt x="1361" y="691"/>
                  </a:cubicBezTo>
                  <a:cubicBezTo>
                    <a:pt x="1372" y="664"/>
                    <a:pt x="1377" y="651"/>
                    <a:pt x="1388" y="624"/>
                  </a:cubicBezTo>
                  <a:cubicBezTo>
                    <a:pt x="1340" y="632"/>
                    <a:pt x="1316" y="636"/>
                    <a:pt x="1267" y="644"/>
                  </a:cubicBezTo>
                  <a:cubicBezTo>
                    <a:pt x="1221" y="634"/>
                    <a:pt x="1199" y="629"/>
                    <a:pt x="1153" y="619"/>
                  </a:cubicBezTo>
                  <a:cubicBezTo>
                    <a:pt x="1107" y="625"/>
                    <a:pt x="1084" y="628"/>
                    <a:pt x="1038" y="634"/>
                  </a:cubicBezTo>
                  <a:cubicBezTo>
                    <a:pt x="1044" y="589"/>
                    <a:pt x="1047" y="566"/>
                    <a:pt x="1053" y="521"/>
                  </a:cubicBezTo>
                  <a:cubicBezTo>
                    <a:pt x="1013" y="505"/>
                    <a:pt x="993" y="497"/>
                    <a:pt x="952" y="480"/>
                  </a:cubicBezTo>
                  <a:cubicBezTo>
                    <a:pt x="894" y="470"/>
                    <a:pt x="864" y="466"/>
                    <a:pt x="806" y="456"/>
                  </a:cubicBezTo>
                  <a:cubicBezTo>
                    <a:pt x="758" y="417"/>
                    <a:pt x="734" y="397"/>
                    <a:pt x="686" y="359"/>
                  </a:cubicBezTo>
                  <a:cubicBezTo>
                    <a:pt x="639" y="387"/>
                    <a:pt x="626" y="402"/>
                    <a:pt x="588" y="430"/>
                  </a:cubicBezTo>
                  <a:cubicBezTo>
                    <a:pt x="603" y="496"/>
                    <a:pt x="610" y="529"/>
                    <a:pt x="626" y="594"/>
                  </a:cubicBezTo>
                  <a:cubicBezTo>
                    <a:pt x="614" y="632"/>
                    <a:pt x="608" y="651"/>
                    <a:pt x="597" y="689"/>
                  </a:cubicBezTo>
                  <a:cubicBezTo>
                    <a:pt x="587" y="730"/>
                    <a:pt x="583" y="750"/>
                    <a:pt x="573" y="790"/>
                  </a:cubicBezTo>
                  <a:cubicBezTo>
                    <a:pt x="541" y="796"/>
                    <a:pt x="525" y="799"/>
                    <a:pt x="493" y="805"/>
                  </a:cubicBezTo>
                  <a:cubicBezTo>
                    <a:pt x="469" y="883"/>
                    <a:pt x="457" y="922"/>
                    <a:pt x="433" y="1000"/>
                  </a:cubicBezTo>
                  <a:cubicBezTo>
                    <a:pt x="390" y="1001"/>
                    <a:pt x="369" y="1002"/>
                    <a:pt x="325" y="1003"/>
                  </a:cubicBezTo>
                  <a:cubicBezTo>
                    <a:pt x="294" y="1072"/>
                    <a:pt x="279" y="1106"/>
                    <a:pt x="248" y="1175"/>
                  </a:cubicBezTo>
                  <a:cubicBezTo>
                    <a:pt x="331" y="1197"/>
                    <a:pt x="372" y="1208"/>
                    <a:pt x="453" y="1230"/>
                  </a:cubicBezTo>
                  <a:cubicBezTo>
                    <a:pt x="450" y="1259"/>
                    <a:pt x="449" y="1273"/>
                    <a:pt x="445" y="1302"/>
                  </a:cubicBezTo>
                  <a:cubicBezTo>
                    <a:pt x="471" y="1314"/>
                    <a:pt x="484" y="1319"/>
                    <a:pt x="509" y="1331"/>
                  </a:cubicBezTo>
                  <a:cubicBezTo>
                    <a:pt x="500" y="1362"/>
                    <a:pt x="495" y="1378"/>
                    <a:pt x="485" y="1409"/>
                  </a:cubicBezTo>
                  <a:cubicBezTo>
                    <a:pt x="497" y="1444"/>
                    <a:pt x="503" y="1462"/>
                    <a:pt x="515" y="1498"/>
                  </a:cubicBezTo>
                  <a:cubicBezTo>
                    <a:pt x="472" y="1509"/>
                    <a:pt x="450" y="1514"/>
                    <a:pt x="406" y="1524"/>
                  </a:cubicBezTo>
                  <a:cubicBezTo>
                    <a:pt x="372" y="1557"/>
                    <a:pt x="355" y="1573"/>
                    <a:pt x="321" y="1606"/>
                  </a:cubicBezTo>
                  <a:cubicBezTo>
                    <a:pt x="248" y="1616"/>
                    <a:pt x="211" y="1621"/>
                    <a:pt x="136" y="1631"/>
                  </a:cubicBezTo>
                  <a:cubicBezTo>
                    <a:pt x="130" y="1686"/>
                    <a:pt x="127" y="1714"/>
                    <a:pt x="120" y="1770"/>
                  </a:cubicBezTo>
                  <a:cubicBezTo>
                    <a:pt x="132" y="1812"/>
                    <a:pt x="138" y="1833"/>
                    <a:pt x="150" y="1876"/>
                  </a:cubicBezTo>
                  <a:cubicBezTo>
                    <a:pt x="105" y="1877"/>
                    <a:pt x="82" y="1878"/>
                    <a:pt x="37" y="1879"/>
                  </a:cubicBezTo>
                  <a:cubicBezTo>
                    <a:pt x="22" y="1908"/>
                    <a:pt x="14" y="1922"/>
                    <a:pt x="0" y="1951"/>
                  </a:cubicBezTo>
                  <a:cubicBezTo>
                    <a:pt x="26" y="1967"/>
                    <a:pt x="40" y="1975"/>
                    <a:pt x="66" y="1991"/>
                  </a:cubicBezTo>
                  <a:cubicBezTo>
                    <a:pt x="158" y="2004"/>
                    <a:pt x="204" y="2010"/>
                    <a:pt x="295" y="2023"/>
                  </a:cubicBezTo>
                  <a:cubicBezTo>
                    <a:pt x="317" y="2052"/>
                    <a:pt x="327" y="2067"/>
                    <a:pt x="348" y="2096"/>
                  </a:cubicBezTo>
                  <a:cubicBezTo>
                    <a:pt x="375" y="2096"/>
                    <a:pt x="389" y="2096"/>
                    <a:pt x="415" y="2097"/>
                  </a:cubicBezTo>
                  <a:cubicBezTo>
                    <a:pt x="442" y="2077"/>
                    <a:pt x="456" y="2067"/>
                    <a:pt x="483" y="2048"/>
                  </a:cubicBezTo>
                  <a:cubicBezTo>
                    <a:pt x="510" y="2032"/>
                    <a:pt x="523" y="2025"/>
                    <a:pt x="550" y="2009"/>
                  </a:cubicBezTo>
                  <a:cubicBezTo>
                    <a:pt x="595" y="2019"/>
                    <a:pt x="616" y="2023"/>
                    <a:pt x="669" y="2033"/>
                  </a:cubicBezTo>
                  <a:cubicBezTo>
                    <a:pt x="731" y="2013"/>
                    <a:pt x="762" y="2004"/>
                    <a:pt x="824" y="1985"/>
                  </a:cubicBezTo>
                  <a:cubicBezTo>
                    <a:pt x="878" y="1988"/>
                    <a:pt x="904" y="1989"/>
                    <a:pt x="958" y="1992"/>
                  </a:cubicBezTo>
                  <a:cubicBezTo>
                    <a:pt x="986" y="2010"/>
                    <a:pt x="999" y="2019"/>
                    <a:pt x="1027" y="2038"/>
                  </a:cubicBezTo>
                  <a:cubicBezTo>
                    <a:pt x="1009" y="2053"/>
                    <a:pt x="1000" y="2060"/>
                    <a:pt x="981" y="2076"/>
                  </a:cubicBezTo>
                  <a:cubicBezTo>
                    <a:pt x="1027" y="2092"/>
                    <a:pt x="1050" y="2100"/>
                    <a:pt x="1095" y="2116"/>
                  </a:cubicBezTo>
                  <a:cubicBezTo>
                    <a:pt x="1169" y="2120"/>
                    <a:pt x="1205" y="2122"/>
                    <a:pt x="1279" y="2126"/>
                  </a:cubicBezTo>
                  <a:cubicBezTo>
                    <a:pt x="1209" y="2158"/>
                    <a:pt x="1175" y="2173"/>
                    <a:pt x="1105" y="2205"/>
                  </a:cubicBezTo>
                  <a:cubicBezTo>
                    <a:pt x="1102" y="2230"/>
                    <a:pt x="1101" y="2242"/>
                    <a:pt x="1097" y="2266"/>
                  </a:cubicBezTo>
                  <a:cubicBezTo>
                    <a:pt x="1150" y="2289"/>
                    <a:pt x="1176" y="2301"/>
                    <a:pt x="1229" y="2324"/>
                  </a:cubicBezTo>
                  <a:cubicBezTo>
                    <a:pt x="1223" y="2353"/>
                    <a:pt x="1220" y="2367"/>
                    <a:pt x="1215" y="2396"/>
                  </a:cubicBezTo>
                  <a:cubicBezTo>
                    <a:pt x="1206" y="2416"/>
                    <a:pt x="1202" y="2426"/>
                    <a:pt x="1194" y="2446"/>
                  </a:cubicBezTo>
                  <a:cubicBezTo>
                    <a:pt x="1221" y="2477"/>
                    <a:pt x="1235" y="2493"/>
                    <a:pt x="1262" y="2525"/>
                  </a:cubicBezTo>
                  <a:cubicBezTo>
                    <a:pt x="1216" y="2541"/>
                    <a:pt x="1193" y="2550"/>
                    <a:pt x="1147" y="2566"/>
                  </a:cubicBezTo>
                  <a:cubicBezTo>
                    <a:pt x="1179" y="2598"/>
                    <a:pt x="1195" y="2614"/>
                    <a:pt x="1227" y="2646"/>
                  </a:cubicBezTo>
                  <a:cubicBezTo>
                    <a:pt x="1235" y="2710"/>
                    <a:pt x="1240" y="2743"/>
                    <a:pt x="1248" y="2807"/>
                  </a:cubicBezTo>
                  <a:cubicBezTo>
                    <a:pt x="1229" y="2853"/>
                    <a:pt x="1220" y="2877"/>
                    <a:pt x="1201" y="2923"/>
                  </a:cubicBezTo>
                  <a:cubicBezTo>
                    <a:pt x="1197" y="2969"/>
                    <a:pt x="1195" y="2993"/>
                    <a:pt x="1192" y="3039"/>
                  </a:cubicBezTo>
                  <a:cubicBezTo>
                    <a:pt x="1230" y="3027"/>
                    <a:pt x="1249" y="3021"/>
                    <a:pt x="1287" y="3008"/>
                  </a:cubicBezTo>
                  <a:cubicBezTo>
                    <a:pt x="1308" y="2980"/>
                    <a:pt x="1319" y="2966"/>
                    <a:pt x="1340" y="2937"/>
                  </a:cubicBezTo>
                  <a:cubicBezTo>
                    <a:pt x="1387" y="2956"/>
                    <a:pt x="1411" y="2966"/>
                    <a:pt x="1458" y="2985"/>
                  </a:cubicBezTo>
                  <a:cubicBezTo>
                    <a:pt x="1489" y="2977"/>
                    <a:pt x="1504" y="2973"/>
                    <a:pt x="1535" y="2965"/>
                  </a:cubicBezTo>
                  <a:cubicBezTo>
                    <a:pt x="1567" y="2968"/>
                    <a:pt x="1584" y="2970"/>
                    <a:pt x="1616" y="2973"/>
                  </a:cubicBezTo>
                  <a:cubicBezTo>
                    <a:pt x="1612" y="2944"/>
                    <a:pt x="1610" y="2930"/>
                    <a:pt x="1605" y="2900"/>
                  </a:cubicBezTo>
                  <a:cubicBezTo>
                    <a:pt x="1628" y="2895"/>
                    <a:pt x="1640" y="2892"/>
                    <a:pt x="1662" y="2886"/>
                  </a:cubicBezTo>
                  <a:cubicBezTo>
                    <a:pt x="1717" y="2905"/>
                    <a:pt x="1744" y="2915"/>
                    <a:pt x="1799" y="2935"/>
                  </a:cubicBezTo>
                  <a:cubicBezTo>
                    <a:pt x="1797" y="3004"/>
                    <a:pt x="1796" y="3038"/>
                    <a:pt x="1794" y="3107"/>
                  </a:cubicBezTo>
                  <a:cubicBezTo>
                    <a:pt x="1837" y="3124"/>
                    <a:pt x="1858" y="3133"/>
                    <a:pt x="1900" y="3150"/>
                  </a:cubicBezTo>
                  <a:cubicBezTo>
                    <a:pt x="1930" y="3151"/>
                    <a:pt x="1945" y="3152"/>
                    <a:pt x="1975" y="3153"/>
                  </a:cubicBezTo>
                  <a:cubicBezTo>
                    <a:pt x="1946" y="3183"/>
                    <a:pt x="1932" y="3198"/>
                    <a:pt x="1904" y="3228"/>
                  </a:cubicBezTo>
                  <a:cubicBezTo>
                    <a:pt x="1920" y="3274"/>
                    <a:pt x="1928" y="3296"/>
                    <a:pt x="1945" y="3341"/>
                  </a:cubicBezTo>
                  <a:cubicBezTo>
                    <a:pt x="1999" y="3355"/>
                    <a:pt x="2027" y="3362"/>
                    <a:pt x="2081" y="3375"/>
                  </a:cubicBezTo>
                  <a:cubicBezTo>
                    <a:pt x="2107" y="3432"/>
                    <a:pt x="2120" y="3461"/>
                    <a:pt x="2146" y="3518"/>
                  </a:cubicBezTo>
                  <a:cubicBezTo>
                    <a:pt x="2201" y="3496"/>
                    <a:pt x="2229" y="3485"/>
                    <a:pt x="2284" y="3463"/>
                  </a:cubicBezTo>
                  <a:lnTo>
                    <a:pt x="2334" y="3431"/>
                  </a:lnTo>
                  <a:cubicBezTo>
                    <a:pt x="2366" y="3451"/>
                    <a:pt x="2382" y="3461"/>
                    <a:pt x="2413" y="3480"/>
                  </a:cubicBezTo>
                  <a:cubicBezTo>
                    <a:pt x="2434" y="3450"/>
                    <a:pt x="2444" y="3435"/>
                    <a:pt x="2465" y="3405"/>
                  </a:cubicBezTo>
                  <a:cubicBezTo>
                    <a:pt x="2512" y="3389"/>
                    <a:pt x="2536" y="3381"/>
                    <a:pt x="2583" y="3366"/>
                  </a:cubicBezTo>
                  <a:cubicBezTo>
                    <a:pt x="2616" y="3330"/>
                    <a:pt x="2633" y="3312"/>
                    <a:pt x="2666" y="3276"/>
                  </a:cubicBezTo>
                  <a:cubicBezTo>
                    <a:pt x="2652" y="3237"/>
                    <a:pt x="2646" y="3217"/>
                    <a:pt x="2632" y="3179"/>
                  </a:cubicBezTo>
                  <a:cubicBezTo>
                    <a:pt x="2645" y="3164"/>
                    <a:pt x="2651" y="3156"/>
                    <a:pt x="2664" y="3141"/>
                  </a:cubicBezTo>
                  <a:cubicBezTo>
                    <a:pt x="2732" y="3170"/>
                    <a:pt x="2766" y="3184"/>
                    <a:pt x="2834" y="3212"/>
                  </a:cubicBezTo>
                  <a:cubicBezTo>
                    <a:pt x="2828" y="3241"/>
                    <a:pt x="2826" y="3256"/>
                    <a:pt x="2820" y="3284"/>
                  </a:cubicBezTo>
                  <a:cubicBezTo>
                    <a:pt x="2864" y="3287"/>
                    <a:pt x="2886" y="3288"/>
                    <a:pt x="2930" y="3291"/>
                  </a:cubicBezTo>
                  <a:cubicBezTo>
                    <a:pt x="3001" y="3313"/>
                    <a:pt x="3036" y="3324"/>
                    <a:pt x="3107" y="3346"/>
                  </a:cubicBezTo>
                  <a:cubicBezTo>
                    <a:pt x="3136" y="3364"/>
                    <a:pt x="3150" y="3373"/>
                    <a:pt x="3179" y="3390"/>
                  </a:cubicBezTo>
                  <a:cubicBezTo>
                    <a:pt x="3166" y="3410"/>
                    <a:pt x="3160" y="3419"/>
                    <a:pt x="3147" y="3439"/>
                  </a:cubicBezTo>
                  <a:cubicBezTo>
                    <a:pt x="3176" y="3447"/>
                    <a:pt x="3191" y="3452"/>
                    <a:pt x="3220" y="3460"/>
                  </a:cubicBezTo>
                  <a:cubicBezTo>
                    <a:pt x="3199" y="3484"/>
                    <a:pt x="3189" y="3495"/>
                    <a:pt x="3169" y="3519"/>
                  </a:cubicBezTo>
                  <a:cubicBezTo>
                    <a:pt x="3218" y="3526"/>
                    <a:pt x="3242" y="3530"/>
                    <a:pt x="3291" y="3538"/>
                  </a:cubicBezTo>
                  <a:cubicBezTo>
                    <a:pt x="3283" y="3569"/>
                    <a:pt x="3278" y="3584"/>
                    <a:pt x="3270" y="3615"/>
                  </a:cubicBezTo>
                  <a:cubicBezTo>
                    <a:pt x="3319" y="3632"/>
                    <a:pt x="3343" y="3640"/>
                    <a:pt x="3391" y="3657"/>
                  </a:cubicBezTo>
                  <a:cubicBezTo>
                    <a:pt x="3426" y="3635"/>
                    <a:pt x="3443" y="3624"/>
                    <a:pt x="3478" y="3601"/>
                  </a:cubicBezTo>
                  <a:cubicBezTo>
                    <a:pt x="3512" y="3604"/>
                    <a:pt x="3529" y="3605"/>
                    <a:pt x="3563" y="3608"/>
                  </a:cubicBezTo>
                  <a:cubicBezTo>
                    <a:pt x="3577" y="3552"/>
                    <a:pt x="3584" y="3525"/>
                    <a:pt x="3598" y="3470"/>
                  </a:cubicBezTo>
                  <a:cubicBezTo>
                    <a:pt x="3621" y="3415"/>
                    <a:pt x="3633" y="3388"/>
                    <a:pt x="3657" y="3334"/>
                  </a:cubicBezTo>
                  <a:cubicBezTo>
                    <a:pt x="3607" y="3292"/>
                    <a:pt x="3582" y="3271"/>
                    <a:pt x="3532" y="3229"/>
                  </a:cubicBezTo>
                  <a:cubicBezTo>
                    <a:pt x="3538" y="3190"/>
                    <a:pt x="3541" y="3170"/>
                    <a:pt x="3547" y="3130"/>
                  </a:cubicBezTo>
                  <a:cubicBezTo>
                    <a:pt x="3517" y="3085"/>
                    <a:pt x="3502" y="3063"/>
                    <a:pt x="3471" y="3018"/>
                  </a:cubicBezTo>
                  <a:cubicBezTo>
                    <a:pt x="3463" y="2986"/>
                    <a:pt x="3458" y="2970"/>
                    <a:pt x="3450" y="2938"/>
                  </a:cubicBezTo>
                  <a:cubicBezTo>
                    <a:pt x="3469" y="2933"/>
                    <a:pt x="3479" y="2930"/>
                    <a:pt x="3499" y="2925"/>
                  </a:cubicBezTo>
                  <a:cubicBezTo>
                    <a:pt x="3545" y="3002"/>
                    <a:pt x="3568" y="3041"/>
                    <a:pt x="3615" y="3118"/>
                  </a:cubicBezTo>
                  <a:cubicBezTo>
                    <a:pt x="3650" y="3161"/>
                    <a:pt x="3668" y="3182"/>
                    <a:pt x="3703" y="3225"/>
                  </a:cubicBezTo>
                  <a:cubicBezTo>
                    <a:pt x="3768" y="3236"/>
                    <a:pt x="3801" y="3242"/>
                    <a:pt x="3866" y="3254"/>
                  </a:cubicBezTo>
                  <a:cubicBezTo>
                    <a:pt x="3908" y="3237"/>
                    <a:pt x="3929" y="3228"/>
                    <a:pt x="3970" y="3211"/>
                  </a:cubicBezTo>
                  <a:cubicBezTo>
                    <a:pt x="4030" y="3243"/>
                    <a:pt x="4060" y="3259"/>
                    <a:pt x="4119" y="3290"/>
                  </a:cubicBezTo>
                  <a:cubicBezTo>
                    <a:pt x="4144" y="3272"/>
                    <a:pt x="4156" y="3263"/>
                    <a:pt x="4181" y="3245"/>
                  </a:cubicBezTo>
                  <a:cubicBezTo>
                    <a:pt x="4232" y="3253"/>
                    <a:pt x="4257" y="3257"/>
                    <a:pt x="4308" y="3266"/>
                  </a:cubicBezTo>
                  <a:cubicBezTo>
                    <a:pt x="4353" y="3274"/>
                    <a:pt x="4376" y="3278"/>
                    <a:pt x="4422" y="3287"/>
                  </a:cubicBezTo>
                  <a:cubicBezTo>
                    <a:pt x="4549" y="3300"/>
                    <a:pt x="4613" y="3306"/>
                    <a:pt x="4740" y="3319"/>
                  </a:cubicBezTo>
                  <a:cubicBezTo>
                    <a:pt x="4813" y="3310"/>
                    <a:pt x="4849" y="3305"/>
                    <a:pt x="4921" y="3296"/>
                  </a:cubicBezTo>
                  <a:cubicBezTo>
                    <a:pt x="4923" y="3246"/>
                    <a:pt x="4924" y="3222"/>
                    <a:pt x="4926" y="3172"/>
                  </a:cubicBezTo>
                  <a:cubicBezTo>
                    <a:pt x="4911" y="3121"/>
                    <a:pt x="4903" y="3096"/>
                    <a:pt x="4888" y="3045"/>
                  </a:cubicBezTo>
                  <a:cubicBezTo>
                    <a:pt x="4869" y="2987"/>
                    <a:pt x="4859" y="2958"/>
                    <a:pt x="4840" y="2900"/>
                  </a:cubicBezTo>
                  <a:lnTo>
                    <a:pt x="4882" y="2881"/>
                  </a:lnTo>
                  <a:cubicBezTo>
                    <a:pt x="4881" y="2845"/>
                    <a:pt x="4881" y="2827"/>
                    <a:pt x="4880" y="2791"/>
                  </a:cubicBezTo>
                  <a:cubicBezTo>
                    <a:pt x="4851" y="2782"/>
                    <a:pt x="4837" y="2777"/>
                    <a:pt x="4808" y="2768"/>
                  </a:cubicBezTo>
                  <a:cubicBezTo>
                    <a:pt x="4819" y="2751"/>
                    <a:pt x="4824" y="2743"/>
                    <a:pt x="4834" y="2725"/>
                  </a:cubicBezTo>
                  <a:cubicBezTo>
                    <a:pt x="4866" y="2708"/>
                    <a:pt x="4882" y="2699"/>
                    <a:pt x="4914" y="2682"/>
                  </a:cubicBezTo>
                  <a:cubicBezTo>
                    <a:pt x="4909" y="2616"/>
                    <a:pt x="4907" y="2583"/>
                    <a:pt x="4902" y="2518"/>
                  </a:cubicBezTo>
                  <a:cubicBezTo>
                    <a:pt x="4904" y="2466"/>
                    <a:pt x="4905" y="2440"/>
                    <a:pt x="4907" y="2389"/>
                  </a:cubicBezTo>
                  <a:cubicBezTo>
                    <a:pt x="4890" y="2381"/>
                    <a:pt x="4882" y="2377"/>
                    <a:pt x="4865" y="2368"/>
                  </a:cubicBezTo>
                  <a:cubicBezTo>
                    <a:pt x="4881" y="2352"/>
                    <a:pt x="4888" y="2343"/>
                    <a:pt x="4903" y="2327"/>
                  </a:cubicBezTo>
                  <a:cubicBezTo>
                    <a:pt x="4889" y="2310"/>
                    <a:pt x="4882" y="2301"/>
                    <a:pt x="4869" y="2284"/>
                  </a:cubicBezTo>
                  <a:lnTo>
                    <a:pt x="4813" y="2319"/>
                  </a:lnTo>
                  <a:cubicBezTo>
                    <a:pt x="4821" y="2288"/>
                    <a:pt x="4825" y="2273"/>
                    <a:pt x="4834" y="2242"/>
                  </a:cubicBezTo>
                  <a:cubicBezTo>
                    <a:pt x="4793" y="2228"/>
                    <a:pt x="4773" y="2220"/>
                    <a:pt x="4733" y="2206"/>
                  </a:cubicBezTo>
                  <a:cubicBezTo>
                    <a:pt x="4696" y="2205"/>
                    <a:pt x="4678" y="2205"/>
                    <a:pt x="4642" y="2204"/>
                  </a:cubicBezTo>
                  <a:cubicBezTo>
                    <a:pt x="4646" y="2148"/>
                    <a:pt x="4648" y="2121"/>
                    <a:pt x="4653" y="2065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90" name="ostrołęcki"/>
            <p:cNvSpPr>
              <a:spLocks/>
            </p:cNvSpPr>
            <p:nvPr/>
          </p:nvSpPr>
          <p:spPr bwMode="auto">
            <a:xfrm>
              <a:off x="3240208" y="0"/>
              <a:ext cx="1577210" cy="2095593"/>
            </a:xfrm>
            <a:custGeom>
              <a:avLst/>
              <a:gdLst>
                <a:gd name="T0" fmla="*/ 4912 w 4917"/>
                <a:gd name="T1" fmla="*/ 4835 h 6541"/>
                <a:gd name="T2" fmla="*/ 4469 w 4917"/>
                <a:gd name="T3" fmla="*/ 4620 h 6541"/>
                <a:gd name="T4" fmla="*/ 4596 w 4917"/>
                <a:gd name="T5" fmla="*/ 4327 h 6541"/>
                <a:gd name="T6" fmla="*/ 4674 w 4917"/>
                <a:gd name="T7" fmla="*/ 4278 h 6541"/>
                <a:gd name="T8" fmla="*/ 4652 w 4917"/>
                <a:gd name="T9" fmla="*/ 4001 h 6541"/>
                <a:gd name="T10" fmla="*/ 4299 w 4917"/>
                <a:gd name="T11" fmla="*/ 4176 h 6541"/>
                <a:gd name="T12" fmla="*/ 3752 w 4917"/>
                <a:gd name="T13" fmla="*/ 3727 h 6541"/>
                <a:gd name="T14" fmla="*/ 3471 w 4917"/>
                <a:gd name="T15" fmla="*/ 3250 h 6541"/>
                <a:gd name="T16" fmla="*/ 3351 w 4917"/>
                <a:gd name="T17" fmla="*/ 2777 h 6541"/>
                <a:gd name="T18" fmla="*/ 3130 w 4917"/>
                <a:gd name="T19" fmla="*/ 2401 h 6541"/>
                <a:gd name="T20" fmla="*/ 3161 w 4917"/>
                <a:gd name="T21" fmla="*/ 2096 h 6541"/>
                <a:gd name="T22" fmla="*/ 3174 w 4917"/>
                <a:gd name="T23" fmla="*/ 1756 h 6541"/>
                <a:gd name="T24" fmla="*/ 3502 w 4917"/>
                <a:gd name="T25" fmla="*/ 1815 h 6541"/>
                <a:gd name="T26" fmla="*/ 3363 w 4917"/>
                <a:gd name="T27" fmla="*/ 1526 h 6541"/>
                <a:gd name="T28" fmla="*/ 3205 w 4917"/>
                <a:gd name="T29" fmla="*/ 1336 h 6541"/>
                <a:gd name="T30" fmla="*/ 3150 w 4917"/>
                <a:gd name="T31" fmla="*/ 770 h 6541"/>
                <a:gd name="T32" fmla="*/ 3040 w 4917"/>
                <a:gd name="T33" fmla="*/ 315 h 6541"/>
                <a:gd name="T34" fmla="*/ 2768 w 4917"/>
                <a:gd name="T35" fmla="*/ 1 h 6541"/>
                <a:gd name="T36" fmla="*/ 2037 w 4917"/>
                <a:gd name="T37" fmla="*/ 351 h 6541"/>
                <a:gd name="T38" fmla="*/ 1750 w 4917"/>
                <a:gd name="T39" fmla="*/ 695 h 6541"/>
                <a:gd name="T40" fmla="*/ 1305 w 4917"/>
                <a:gd name="T41" fmla="*/ 822 h 6541"/>
                <a:gd name="T42" fmla="*/ 704 w 4917"/>
                <a:gd name="T43" fmla="*/ 992 h 6541"/>
                <a:gd name="T44" fmla="*/ 29 w 4917"/>
                <a:gd name="T45" fmla="*/ 1578 h 6541"/>
                <a:gd name="T46" fmla="*/ 150 w 4917"/>
                <a:gd name="T47" fmla="*/ 1811 h 6541"/>
                <a:gd name="T48" fmla="*/ 670 w 4917"/>
                <a:gd name="T49" fmla="*/ 2158 h 6541"/>
                <a:gd name="T50" fmla="*/ 516 w 4917"/>
                <a:gd name="T51" fmla="*/ 2366 h 6541"/>
                <a:gd name="T52" fmla="*/ 476 w 4917"/>
                <a:gd name="T53" fmla="*/ 2568 h 6541"/>
                <a:gd name="T54" fmla="*/ 552 w 4917"/>
                <a:gd name="T55" fmla="*/ 2803 h 6541"/>
                <a:gd name="T56" fmla="*/ 564 w 4917"/>
                <a:gd name="T57" fmla="*/ 3042 h 6541"/>
                <a:gd name="T58" fmla="*/ 495 w 4917"/>
                <a:gd name="T59" fmla="*/ 3277 h 6541"/>
                <a:gd name="T60" fmla="*/ 682 w 4917"/>
                <a:gd name="T61" fmla="*/ 3587 h 6541"/>
                <a:gd name="T62" fmla="*/ 1014 w 4917"/>
                <a:gd name="T63" fmla="*/ 4009 h 6541"/>
                <a:gd name="T64" fmla="*/ 1277 w 4917"/>
                <a:gd name="T65" fmla="*/ 4023 h 6541"/>
                <a:gd name="T66" fmla="*/ 1462 w 4917"/>
                <a:gd name="T67" fmla="*/ 4339 h 6541"/>
                <a:gd name="T68" fmla="*/ 1766 w 4917"/>
                <a:gd name="T69" fmla="*/ 4527 h 6541"/>
                <a:gd name="T70" fmla="*/ 2026 w 4917"/>
                <a:gd name="T71" fmla="*/ 4792 h 6541"/>
                <a:gd name="T72" fmla="*/ 2230 w 4917"/>
                <a:gd name="T73" fmla="*/ 5022 h 6541"/>
                <a:gd name="T74" fmla="*/ 2052 w 4917"/>
                <a:gd name="T75" fmla="*/ 5321 h 6541"/>
                <a:gd name="T76" fmla="*/ 2094 w 4917"/>
                <a:gd name="T77" fmla="*/ 5547 h 6541"/>
                <a:gd name="T78" fmla="*/ 1911 w 4917"/>
                <a:gd name="T79" fmla="*/ 5781 h 6541"/>
                <a:gd name="T80" fmla="*/ 2068 w 4917"/>
                <a:gd name="T81" fmla="*/ 6035 h 6541"/>
                <a:gd name="T82" fmla="*/ 2292 w 4917"/>
                <a:gd name="T83" fmla="*/ 6541 h 6541"/>
                <a:gd name="T84" fmla="*/ 2595 w 4917"/>
                <a:gd name="T85" fmla="*/ 6445 h 6541"/>
                <a:gd name="T86" fmla="*/ 2925 w 4917"/>
                <a:gd name="T87" fmla="*/ 6199 h 6541"/>
                <a:gd name="T88" fmla="*/ 2865 w 4917"/>
                <a:gd name="T89" fmla="*/ 5721 h 6541"/>
                <a:gd name="T90" fmla="*/ 3214 w 4917"/>
                <a:gd name="T91" fmla="*/ 5610 h 6541"/>
                <a:gd name="T92" fmla="*/ 3557 w 4917"/>
                <a:gd name="T93" fmla="*/ 5696 h 6541"/>
                <a:gd name="T94" fmla="*/ 4076 w 4917"/>
                <a:gd name="T95" fmla="*/ 5558 h 6541"/>
                <a:gd name="T96" fmla="*/ 4468 w 4917"/>
                <a:gd name="T97" fmla="*/ 5493 h 6541"/>
                <a:gd name="T98" fmla="*/ 4280 w 4917"/>
                <a:gd name="T99" fmla="*/ 5199 h 6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17" h="6541">
                  <a:moveTo>
                    <a:pt x="4716" y="5169"/>
                  </a:moveTo>
                  <a:cubicBezTo>
                    <a:pt x="4783" y="5088"/>
                    <a:pt x="4816" y="5047"/>
                    <a:pt x="4883" y="4965"/>
                  </a:cubicBezTo>
                  <a:cubicBezTo>
                    <a:pt x="4897" y="4938"/>
                    <a:pt x="4903" y="4924"/>
                    <a:pt x="4917" y="4897"/>
                  </a:cubicBezTo>
                  <a:cubicBezTo>
                    <a:pt x="4915" y="4872"/>
                    <a:pt x="4914" y="4860"/>
                    <a:pt x="4912" y="4835"/>
                  </a:cubicBezTo>
                  <a:cubicBezTo>
                    <a:pt x="4861" y="4833"/>
                    <a:pt x="4835" y="4833"/>
                    <a:pt x="4784" y="4831"/>
                  </a:cubicBezTo>
                  <a:cubicBezTo>
                    <a:pt x="4766" y="4841"/>
                    <a:pt x="4757" y="4846"/>
                    <a:pt x="4738" y="4856"/>
                  </a:cubicBezTo>
                  <a:cubicBezTo>
                    <a:pt x="4691" y="4804"/>
                    <a:pt x="4667" y="4778"/>
                    <a:pt x="4620" y="4726"/>
                  </a:cubicBezTo>
                  <a:cubicBezTo>
                    <a:pt x="4559" y="4684"/>
                    <a:pt x="4529" y="4663"/>
                    <a:pt x="4469" y="4620"/>
                  </a:cubicBezTo>
                  <a:cubicBezTo>
                    <a:pt x="4454" y="4580"/>
                    <a:pt x="4447" y="4560"/>
                    <a:pt x="4433" y="4521"/>
                  </a:cubicBezTo>
                  <a:cubicBezTo>
                    <a:pt x="4469" y="4506"/>
                    <a:pt x="4487" y="4498"/>
                    <a:pt x="4523" y="4483"/>
                  </a:cubicBezTo>
                  <a:cubicBezTo>
                    <a:pt x="4527" y="4424"/>
                    <a:pt x="4529" y="4394"/>
                    <a:pt x="4532" y="4334"/>
                  </a:cubicBezTo>
                  <a:cubicBezTo>
                    <a:pt x="4558" y="4331"/>
                    <a:pt x="4571" y="4330"/>
                    <a:pt x="4596" y="4327"/>
                  </a:cubicBezTo>
                  <a:cubicBezTo>
                    <a:pt x="4609" y="4348"/>
                    <a:pt x="4615" y="4358"/>
                    <a:pt x="4627" y="4378"/>
                  </a:cubicBezTo>
                  <a:cubicBezTo>
                    <a:pt x="4689" y="4378"/>
                    <a:pt x="4720" y="4378"/>
                    <a:pt x="4781" y="4377"/>
                  </a:cubicBezTo>
                  <a:cubicBezTo>
                    <a:pt x="4797" y="4350"/>
                    <a:pt x="4805" y="4336"/>
                    <a:pt x="4821" y="4308"/>
                  </a:cubicBezTo>
                  <a:cubicBezTo>
                    <a:pt x="4762" y="4296"/>
                    <a:pt x="4733" y="4290"/>
                    <a:pt x="4674" y="4278"/>
                  </a:cubicBezTo>
                  <a:cubicBezTo>
                    <a:pt x="4685" y="4235"/>
                    <a:pt x="4691" y="4214"/>
                    <a:pt x="4701" y="4171"/>
                  </a:cubicBezTo>
                  <a:cubicBezTo>
                    <a:pt x="4727" y="4136"/>
                    <a:pt x="4741" y="4118"/>
                    <a:pt x="4767" y="4083"/>
                  </a:cubicBezTo>
                  <a:cubicBezTo>
                    <a:pt x="4762" y="4060"/>
                    <a:pt x="4759" y="4049"/>
                    <a:pt x="4755" y="4026"/>
                  </a:cubicBezTo>
                  <a:cubicBezTo>
                    <a:pt x="4714" y="4016"/>
                    <a:pt x="4693" y="4011"/>
                    <a:pt x="4652" y="4001"/>
                  </a:cubicBezTo>
                  <a:cubicBezTo>
                    <a:pt x="4639" y="4026"/>
                    <a:pt x="4633" y="4039"/>
                    <a:pt x="4620" y="4064"/>
                  </a:cubicBezTo>
                  <a:cubicBezTo>
                    <a:pt x="4599" y="4099"/>
                    <a:pt x="4588" y="4117"/>
                    <a:pt x="4567" y="4152"/>
                  </a:cubicBezTo>
                  <a:cubicBezTo>
                    <a:pt x="4536" y="4175"/>
                    <a:pt x="4521" y="4186"/>
                    <a:pt x="4490" y="4208"/>
                  </a:cubicBezTo>
                  <a:cubicBezTo>
                    <a:pt x="4413" y="4196"/>
                    <a:pt x="4375" y="4189"/>
                    <a:pt x="4299" y="4176"/>
                  </a:cubicBezTo>
                  <a:cubicBezTo>
                    <a:pt x="4309" y="4138"/>
                    <a:pt x="4315" y="4120"/>
                    <a:pt x="4325" y="4082"/>
                  </a:cubicBezTo>
                  <a:cubicBezTo>
                    <a:pt x="4285" y="4066"/>
                    <a:pt x="4265" y="4059"/>
                    <a:pt x="4224" y="4043"/>
                  </a:cubicBezTo>
                  <a:cubicBezTo>
                    <a:pt x="4157" y="3920"/>
                    <a:pt x="4091" y="3797"/>
                    <a:pt x="4024" y="3674"/>
                  </a:cubicBezTo>
                  <a:cubicBezTo>
                    <a:pt x="3915" y="3695"/>
                    <a:pt x="3861" y="3706"/>
                    <a:pt x="3752" y="3727"/>
                  </a:cubicBezTo>
                  <a:cubicBezTo>
                    <a:pt x="3706" y="3739"/>
                    <a:pt x="3684" y="3745"/>
                    <a:pt x="3638" y="3757"/>
                  </a:cubicBezTo>
                  <a:cubicBezTo>
                    <a:pt x="3559" y="3679"/>
                    <a:pt x="3479" y="3601"/>
                    <a:pt x="3401" y="3523"/>
                  </a:cubicBezTo>
                  <a:cubicBezTo>
                    <a:pt x="3399" y="3441"/>
                    <a:pt x="3397" y="3400"/>
                    <a:pt x="3395" y="3319"/>
                  </a:cubicBezTo>
                  <a:cubicBezTo>
                    <a:pt x="3425" y="3291"/>
                    <a:pt x="3441" y="3278"/>
                    <a:pt x="3471" y="3250"/>
                  </a:cubicBezTo>
                  <a:cubicBezTo>
                    <a:pt x="3416" y="3188"/>
                    <a:pt x="3389" y="3156"/>
                    <a:pt x="3335" y="3093"/>
                  </a:cubicBezTo>
                  <a:cubicBezTo>
                    <a:pt x="3316" y="3035"/>
                    <a:pt x="3307" y="3007"/>
                    <a:pt x="3288" y="2948"/>
                  </a:cubicBezTo>
                  <a:cubicBezTo>
                    <a:pt x="3257" y="2911"/>
                    <a:pt x="3241" y="2892"/>
                    <a:pt x="3210" y="2855"/>
                  </a:cubicBezTo>
                  <a:cubicBezTo>
                    <a:pt x="3266" y="2824"/>
                    <a:pt x="3294" y="2808"/>
                    <a:pt x="3351" y="2777"/>
                  </a:cubicBezTo>
                  <a:cubicBezTo>
                    <a:pt x="3306" y="2747"/>
                    <a:pt x="3284" y="2732"/>
                    <a:pt x="3240" y="2702"/>
                  </a:cubicBezTo>
                  <a:cubicBezTo>
                    <a:pt x="3226" y="2626"/>
                    <a:pt x="3219" y="2588"/>
                    <a:pt x="3205" y="2512"/>
                  </a:cubicBezTo>
                  <a:cubicBezTo>
                    <a:pt x="3180" y="2512"/>
                    <a:pt x="3168" y="2511"/>
                    <a:pt x="3143" y="2511"/>
                  </a:cubicBezTo>
                  <a:cubicBezTo>
                    <a:pt x="3137" y="2467"/>
                    <a:pt x="3135" y="2445"/>
                    <a:pt x="3130" y="2401"/>
                  </a:cubicBezTo>
                  <a:cubicBezTo>
                    <a:pt x="3077" y="2357"/>
                    <a:pt x="3051" y="2334"/>
                    <a:pt x="2998" y="2289"/>
                  </a:cubicBezTo>
                  <a:cubicBezTo>
                    <a:pt x="3081" y="2296"/>
                    <a:pt x="3122" y="2299"/>
                    <a:pt x="3204" y="2306"/>
                  </a:cubicBezTo>
                  <a:cubicBezTo>
                    <a:pt x="3205" y="2253"/>
                    <a:pt x="3205" y="2227"/>
                    <a:pt x="3206" y="2174"/>
                  </a:cubicBezTo>
                  <a:cubicBezTo>
                    <a:pt x="3188" y="2143"/>
                    <a:pt x="3179" y="2128"/>
                    <a:pt x="3161" y="2096"/>
                  </a:cubicBezTo>
                  <a:cubicBezTo>
                    <a:pt x="3137" y="2088"/>
                    <a:pt x="3124" y="2083"/>
                    <a:pt x="3100" y="2075"/>
                  </a:cubicBezTo>
                  <a:cubicBezTo>
                    <a:pt x="3147" y="2042"/>
                    <a:pt x="3171" y="2025"/>
                    <a:pt x="3219" y="1991"/>
                  </a:cubicBezTo>
                  <a:cubicBezTo>
                    <a:pt x="3218" y="1960"/>
                    <a:pt x="3218" y="1945"/>
                    <a:pt x="3218" y="1913"/>
                  </a:cubicBezTo>
                  <a:cubicBezTo>
                    <a:pt x="3200" y="1851"/>
                    <a:pt x="3191" y="1819"/>
                    <a:pt x="3174" y="1756"/>
                  </a:cubicBezTo>
                  <a:cubicBezTo>
                    <a:pt x="3222" y="1754"/>
                    <a:pt x="3246" y="1752"/>
                    <a:pt x="3293" y="1750"/>
                  </a:cubicBezTo>
                  <a:cubicBezTo>
                    <a:pt x="3315" y="1790"/>
                    <a:pt x="3326" y="1810"/>
                    <a:pt x="3348" y="1850"/>
                  </a:cubicBezTo>
                  <a:cubicBezTo>
                    <a:pt x="3374" y="1807"/>
                    <a:pt x="3387" y="1786"/>
                    <a:pt x="3413" y="1743"/>
                  </a:cubicBezTo>
                  <a:cubicBezTo>
                    <a:pt x="3449" y="1772"/>
                    <a:pt x="3466" y="1786"/>
                    <a:pt x="3502" y="1815"/>
                  </a:cubicBezTo>
                  <a:cubicBezTo>
                    <a:pt x="3558" y="1804"/>
                    <a:pt x="3586" y="1798"/>
                    <a:pt x="3642" y="1786"/>
                  </a:cubicBezTo>
                  <a:cubicBezTo>
                    <a:pt x="3579" y="1729"/>
                    <a:pt x="3547" y="1700"/>
                    <a:pt x="3484" y="1642"/>
                  </a:cubicBezTo>
                  <a:cubicBezTo>
                    <a:pt x="3432" y="1639"/>
                    <a:pt x="3406" y="1638"/>
                    <a:pt x="3353" y="1635"/>
                  </a:cubicBezTo>
                  <a:cubicBezTo>
                    <a:pt x="3357" y="1591"/>
                    <a:pt x="3359" y="1569"/>
                    <a:pt x="3363" y="1526"/>
                  </a:cubicBezTo>
                  <a:cubicBezTo>
                    <a:pt x="3316" y="1566"/>
                    <a:pt x="3293" y="1587"/>
                    <a:pt x="3247" y="1627"/>
                  </a:cubicBezTo>
                  <a:cubicBezTo>
                    <a:pt x="3220" y="1621"/>
                    <a:pt x="3207" y="1618"/>
                    <a:pt x="3180" y="1612"/>
                  </a:cubicBezTo>
                  <a:cubicBezTo>
                    <a:pt x="3216" y="1572"/>
                    <a:pt x="3234" y="1552"/>
                    <a:pt x="3270" y="1511"/>
                  </a:cubicBezTo>
                  <a:cubicBezTo>
                    <a:pt x="3243" y="1441"/>
                    <a:pt x="3230" y="1406"/>
                    <a:pt x="3205" y="1336"/>
                  </a:cubicBezTo>
                  <a:cubicBezTo>
                    <a:pt x="3269" y="1295"/>
                    <a:pt x="3300" y="1274"/>
                    <a:pt x="3365" y="1233"/>
                  </a:cubicBezTo>
                  <a:cubicBezTo>
                    <a:pt x="3325" y="1203"/>
                    <a:pt x="3305" y="1188"/>
                    <a:pt x="3265" y="1159"/>
                  </a:cubicBezTo>
                  <a:cubicBezTo>
                    <a:pt x="3264" y="1096"/>
                    <a:pt x="3264" y="1065"/>
                    <a:pt x="3262" y="1003"/>
                  </a:cubicBezTo>
                  <a:cubicBezTo>
                    <a:pt x="3217" y="910"/>
                    <a:pt x="3194" y="864"/>
                    <a:pt x="3150" y="770"/>
                  </a:cubicBezTo>
                  <a:cubicBezTo>
                    <a:pt x="3125" y="764"/>
                    <a:pt x="3113" y="761"/>
                    <a:pt x="3089" y="755"/>
                  </a:cubicBezTo>
                  <a:cubicBezTo>
                    <a:pt x="3120" y="680"/>
                    <a:pt x="3135" y="642"/>
                    <a:pt x="3166" y="566"/>
                  </a:cubicBezTo>
                  <a:cubicBezTo>
                    <a:pt x="3107" y="539"/>
                    <a:pt x="3077" y="526"/>
                    <a:pt x="3018" y="498"/>
                  </a:cubicBezTo>
                  <a:cubicBezTo>
                    <a:pt x="3027" y="425"/>
                    <a:pt x="3031" y="389"/>
                    <a:pt x="3040" y="315"/>
                  </a:cubicBezTo>
                  <a:cubicBezTo>
                    <a:pt x="3034" y="263"/>
                    <a:pt x="3031" y="237"/>
                    <a:pt x="3025" y="185"/>
                  </a:cubicBezTo>
                  <a:cubicBezTo>
                    <a:pt x="3031" y="151"/>
                    <a:pt x="3034" y="134"/>
                    <a:pt x="3041" y="100"/>
                  </a:cubicBezTo>
                  <a:cubicBezTo>
                    <a:pt x="3036" y="60"/>
                    <a:pt x="3034" y="40"/>
                    <a:pt x="3029" y="0"/>
                  </a:cubicBezTo>
                  <a:cubicBezTo>
                    <a:pt x="2924" y="0"/>
                    <a:pt x="2872" y="1"/>
                    <a:pt x="2768" y="1"/>
                  </a:cubicBezTo>
                  <a:cubicBezTo>
                    <a:pt x="2681" y="13"/>
                    <a:pt x="2638" y="20"/>
                    <a:pt x="2553" y="32"/>
                  </a:cubicBezTo>
                  <a:cubicBezTo>
                    <a:pt x="2402" y="86"/>
                    <a:pt x="2251" y="139"/>
                    <a:pt x="2099" y="192"/>
                  </a:cubicBezTo>
                  <a:cubicBezTo>
                    <a:pt x="2118" y="262"/>
                    <a:pt x="2127" y="297"/>
                    <a:pt x="2146" y="367"/>
                  </a:cubicBezTo>
                  <a:cubicBezTo>
                    <a:pt x="2102" y="361"/>
                    <a:pt x="2080" y="358"/>
                    <a:pt x="2037" y="351"/>
                  </a:cubicBezTo>
                  <a:cubicBezTo>
                    <a:pt x="2069" y="409"/>
                    <a:pt x="2086" y="438"/>
                    <a:pt x="2119" y="496"/>
                  </a:cubicBezTo>
                  <a:cubicBezTo>
                    <a:pt x="2072" y="538"/>
                    <a:pt x="2048" y="559"/>
                    <a:pt x="2001" y="600"/>
                  </a:cubicBezTo>
                  <a:cubicBezTo>
                    <a:pt x="1938" y="597"/>
                    <a:pt x="1906" y="595"/>
                    <a:pt x="1842" y="591"/>
                  </a:cubicBezTo>
                  <a:cubicBezTo>
                    <a:pt x="1805" y="633"/>
                    <a:pt x="1787" y="653"/>
                    <a:pt x="1750" y="695"/>
                  </a:cubicBezTo>
                  <a:cubicBezTo>
                    <a:pt x="1704" y="691"/>
                    <a:pt x="1680" y="689"/>
                    <a:pt x="1634" y="686"/>
                  </a:cubicBezTo>
                  <a:cubicBezTo>
                    <a:pt x="1619" y="709"/>
                    <a:pt x="1611" y="721"/>
                    <a:pt x="1596" y="745"/>
                  </a:cubicBezTo>
                  <a:cubicBezTo>
                    <a:pt x="1515" y="723"/>
                    <a:pt x="1475" y="712"/>
                    <a:pt x="1393" y="690"/>
                  </a:cubicBezTo>
                  <a:cubicBezTo>
                    <a:pt x="1358" y="743"/>
                    <a:pt x="1340" y="769"/>
                    <a:pt x="1305" y="822"/>
                  </a:cubicBezTo>
                  <a:cubicBezTo>
                    <a:pt x="1270" y="803"/>
                    <a:pt x="1253" y="794"/>
                    <a:pt x="1218" y="776"/>
                  </a:cubicBezTo>
                  <a:cubicBezTo>
                    <a:pt x="1237" y="717"/>
                    <a:pt x="1246" y="687"/>
                    <a:pt x="1265" y="628"/>
                  </a:cubicBezTo>
                  <a:cubicBezTo>
                    <a:pt x="1177" y="671"/>
                    <a:pt x="1133" y="693"/>
                    <a:pt x="1044" y="735"/>
                  </a:cubicBezTo>
                  <a:cubicBezTo>
                    <a:pt x="931" y="821"/>
                    <a:pt x="818" y="907"/>
                    <a:pt x="704" y="992"/>
                  </a:cubicBezTo>
                  <a:cubicBezTo>
                    <a:pt x="616" y="1040"/>
                    <a:pt x="571" y="1063"/>
                    <a:pt x="483" y="1110"/>
                  </a:cubicBezTo>
                  <a:cubicBezTo>
                    <a:pt x="462" y="1178"/>
                    <a:pt x="451" y="1213"/>
                    <a:pt x="430" y="1281"/>
                  </a:cubicBezTo>
                  <a:cubicBezTo>
                    <a:pt x="339" y="1358"/>
                    <a:pt x="294" y="1396"/>
                    <a:pt x="204" y="1472"/>
                  </a:cubicBezTo>
                  <a:cubicBezTo>
                    <a:pt x="134" y="1515"/>
                    <a:pt x="99" y="1536"/>
                    <a:pt x="29" y="1578"/>
                  </a:cubicBezTo>
                  <a:cubicBezTo>
                    <a:pt x="17" y="1603"/>
                    <a:pt x="12" y="1615"/>
                    <a:pt x="0" y="1640"/>
                  </a:cubicBezTo>
                  <a:cubicBezTo>
                    <a:pt x="10" y="1665"/>
                    <a:pt x="15" y="1678"/>
                    <a:pt x="25" y="1703"/>
                  </a:cubicBezTo>
                  <a:cubicBezTo>
                    <a:pt x="72" y="1719"/>
                    <a:pt x="96" y="1727"/>
                    <a:pt x="144" y="1742"/>
                  </a:cubicBezTo>
                  <a:cubicBezTo>
                    <a:pt x="146" y="1770"/>
                    <a:pt x="148" y="1784"/>
                    <a:pt x="150" y="1811"/>
                  </a:cubicBezTo>
                  <a:cubicBezTo>
                    <a:pt x="197" y="1846"/>
                    <a:pt x="220" y="1863"/>
                    <a:pt x="266" y="1898"/>
                  </a:cubicBezTo>
                  <a:cubicBezTo>
                    <a:pt x="344" y="1901"/>
                    <a:pt x="383" y="1903"/>
                    <a:pt x="461" y="1905"/>
                  </a:cubicBezTo>
                  <a:cubicBezTo>
                    <a:pt x="529" y="1982"/>
                    <a:pt x="563" y="2020"/>
                    <a:pt x="631" y="2096"/>
                  </a:cubicBezTo>
                  <a:cubicBezTo>
                    <a:pt x="647" y="2121"/>
                    <a:pt x="654" y="2134"/>
                    <a:pt x="670" y="2158"/>
                  </a:cubicBezTo>
                  <a:cubicBezTo>
                    <a:pt x="661" y="2182"/>
                    <a:pt x="657" y="2194"/>
                    <a:pt x="648" y="2218"/>
                  </a:cubicBezTo>
                  <a:cubicBezTo>
                    <a:pt x="616" y="2249"/>
                    <a:pt x="601" y="2265"/>
                    <a:pt x="570" y="2295"/>
                  </a:cubicBezTo>
                  <a:cubicBezTo>
                    <a:pt x="543" y="2297"/>
                    <a:pt x="529" y="2298"/>
                    <a:pt x="502" y="2299"/>
                  </a:cubicBezTo>
                  <a:cubicBezTo>
                    <a:pt x="508" y="2326"/>
                    <a:pt x="511" y="2340"/>
                    <a:pt x="516" y="2366"/>
                  </a:cubicBezTo>
                  <a:cubicBezTo>
                    <a:pt x="499" y="2366"/>
                    <a:pt x="491" y="2365"/>
                    <a:pt x="474" y="2365"/>
                  </a:cubicBezTo>
                  <a:cubicBezTo>
                    <a:pt x="472" y="2402"/>
                    <a:pt x="471" y="2420"/>
                    <a:pt x="469" y="2457"/>
                  </a:cubicBezTo>
                  <a:cubicBezTo>
                    <a:pt x="492" y="2476"/>
                    <a:pt x="504" y="2486"/>
                    <a:pt x="528" y="2505"/>
                  </a:cubicBezTo>
                  <a:cubicBezTo>
                    <a:pt x="507" y="2530"/>
                    <a:pt x="496" y="2543"/>
                    <a:pt x="476" y="2568"/>
                  </a:cubicBezTo>
                  <a:cubicBezTo>
                    <a:pt x="499" y="2590"/>
                    <a:pt x="511" y="2601"/>
                    <a:pt x="534" y="2622"/>
                  </a:cubicBezTo>
                  <a:cubicBezTo>
                    <a:pt x="529" y="2648"/>
                    <a:pt x="526" y="2661"/>
                    <a:pt x="520" y="2686"/>
                  </a:cubicBezTo>
                  <a:cubicBezTo>
                    <a:pt x="502" y="2711"/>
                    <a:pt x="493" y="2724"/>
                    <a:pt x="474" y="2748"/>
                  </a:cubicBezTo>
                  <a:cubicBezTo>
                    <a:pt x="505" y="2770"/>
                    <a:pt x="521" y="2781"/>
                    <a:pt x="552" y="2803"/>
                  </a:cubicBezTo>
                  <a:cubicBezTo>
                    <a:pt x="525" y="2817"/>
                    <a:pt x="511" y="2824"/>
                    <a:pt x="484" y="2838"/>
                  </a:cubicBezTo>
                  <a:cubicBezTo>
                    <a:pt x="505" y="2861"/>
                    <a:pt x="516" y="2873"/>
                    <a:pt x="537" y="2897"/>
                  </a:cubicBezTo>
                  <a:cubicBezTo>
                    <a:pt x="509" y="2923"/>
                    <a:pt x="496" y="2937"/>
                    <a:pt x="468" y="2963"/>
                  </a:cubicBezTo>
                  <a:cubicBezTo>
                    <a:pt x="507" y="2994"/>
                    <a:pt x="526" y="3010"/>
                    <a:pt x="564" y="3042"/>
                  </a:cubicBezTo>
                  <a:cubicBezTo>
                    <a:pt x="530" y="3060"/>
                    <a:pt x="513" y="3069"/>
                    <a:pt x="478" y="3087"/>
                  </a:cubicBezTo>
                  <a:cubicBezTo>
                    <a:pt x="461" y="3116"/>
                    <a:pt x="452" y="3130"/>
                    <a:pt x="434" y="3158"/>
                  </a:cubicBezTo>
                  <a:cubicBezTo>
                    <a:pt x="454" y="3186"/>
                    <a:pt x="463" y="3200"/>
                    <a:pt x="483" y="3228"/>
                  </a:cubicBezTo>
                  <a:cubicBezTo>
                    <a:pt x="483" y="3228"/>
                    <a:pt x="465" y="3263"/>
                    <a:pt x="495" y="3277"/>
                  </a:cubicBezTo>
                  <a:cubicBezTo>
                    <a:pt x="525" y="3291"/>
                    <a:pt x="666" y="3331"/>
                    <a:pt x="666" y="3331"/>
                  </a:cubicBezTo>
                  <a:cubicBezTo>
                    <a:pt x="685" y="3388"/>
                    <a:pt x="694" y="3417"/>
                    <a:pt x="714" y="3474"/>
                  </a:cubicBezTo>
                  <a:cubicBezTo>
                    <a:pt x="745" y="3494"/>
                    <a:pt x="761" y="3503"/>
                    <a:pt x="793" y="3523"/>
                  </a:cubicBezTo>
                  <a:cubicBezTo>
                    <a:pt x="748" y="3549"/>
                    <a:pt x="726" y="3561"/>
                    <a:pt x="682" y="3587"/>
                  </a:cubicBezTo>
                  <a:cubicBezTo>
                    <a:pt x="659" y="3634"/>
                    <a:pt x="648" y="3658"/>
                    <a:pt x="626" y="3704"/>
                  </a:cubicBezTo>
                  <a:cubicBezTo>
                    <a:pt x="677" y="3730"/>
                    <a:pt x="702" y="3743"/>
                    <a:pt x="753" y="3768"/>
                  </a:cubicBezTo>
                  <a:cubicBezTo>
                    <a:pt x="811" y="3825"/>
                    <a:pt x="841" y="3853"/>
                    <a:pt x="898" y="3909"/>
                  </a:cubicBezTo>
                  <a:cubicBezTo>
                    <a:pt x="944" y="3949"/>
                    <a:pt x="968" y="3969"/>
                    <a:pt x="1014" y="4009"/>
                  </a:cubicBezTo>
                  <a:cubicBezTo>
                    <a:pt x="1016" y="3979"/>
                    <a:pt x="1018" y="3964"/>
                    <a:pt x="1021" y="3934"/>
                  </a:cubicBezTo>
                  <a:cubicBezTo>
                    <a:pt x="1053" y="3938"/>
                    <a:pt x="1069" y="3940"/>
                    <a:pt x="1100" y="3945"/>
                  </a:cubicBezTo>
                  <a:cubicBezTo>
                    <a:pt x="1130" y="3964"/>
                    <a:pt x="1144" y="3973"/>
                    <a:pt x="1173" y="3992"/>
                  </a:cubicBezTo>
                  <a:cubicBezTo>
                    <a:pt x="1215" y="4005"/>
                    <a:pt x="1236" y="4011"/>
                    <a:pt x="1277" y="4023"/>
                  </a:cubicBezTo>
                  <a:cubicBezTo>
                    <a:pt x="1264" y="4057"/>
                    <a:pt x="1258" y="4075"/>
                    <a:pt x="1245" y="4109"/>
                  </a:cubicBezTo>
                  <a:cubicBezTo>
                    <a:pt x="1287" y="4126"/>
                    <a:pt x="1307" y="4135"/>
                    <a:pt x="1349" y="4152"/>
                  </a:cubicBezTo>
                  <a:cubicBezTo>
                    <a:pt x="1380" y="4191"/>
                    <a:pt x="1396" y="4210"/>
                    <a:pt x="1427" y="4250"/>
                  </a:cubicBezTo>
                  <a:cubicBezTo>
                    <a:pt x="1441" y="4285"/>
                    <a:pt x="1448" y="4303"/>
                    <a:pt x="1462" y="4339"/>
                  </a:cubicBezTo>
                  <a:cubicBezTo>
                    <a:pt x="1527" y="4324"/>
                    <a:pt x="1559" y="4317"/>
                    <a:pt x="1623" y="4303"/>
                  </a:cubicBezTo>
                  <a:cubicBezTo>
                    <a:pt x="1635" y="4326"/>
                    <a:pt x="1641" y="4337"/>
                    <a:pt x="1653" y="4360"/>
                  </a:cubicBezTo>
                  <a:cubicBezTo>
                    <a:pt x="1664" y="4408"/>
                    <a:pt x="1670" y="4432"/>
                    <a:pt x="1681" y="4480"/>
                  </a:cubicBezTo>
                  <a:cubicBezTo>
                    <a:pt x="1715" y="4499"/>
                    <a:pt x="1732" y="4508"/>
                    <a:pt x="1766" y="4527"/>
                  </a:cubicBezTo>
                  <a:cubicBezTo>
                    <a:pt x="1805" y="4563"/>
                    <a:pt x="1824" y="4582"/>
                    <a:pt x="1863" y="4618"/>
                  </a:cubicBezTo>
                  <a:cubicBezTo>
                    <a:pt x="1890" y="4627"/>
                    <a:pt x="1904" y="4631"/>
                    <a:pt x="1931" y="4640"/>
                  </a:cubicBezTo>
                  <a:cubicBezTo>
                    <a:pt x="1960" y="4663"/>
                    <a:pt x="1974" y="4675"/>
                    <a:pt x="2003" y="4698"/>
                  </a:cubicBezTo>
                  <a:cubicBezTo>
                    <a:pt x="2012" y="4736"/>
                    <a:pt x="2017" y="4755"/>
                    <a:pt x="2026" y="4792"/>
                  </a:cubicBezTo>
                  <a:cubicBezTo>
                    <a:pt x="2087" y="4797"/>
                    <a:pt x="2118" y="4800"/>
                    <a:pt x="2180" y="4805"/>
                  </a:cubicBezTo>
                  <a:cubicBezTo>
                    <a:pt x="2216" y="4841"/>
                    <a:pt x="2235" y="4859"/>
                    <a:pt x="2271" y="4894"/>
                  </a:cubicBezTo>
                  <a:cubicBezTo>
                    <a:pt x="2280" y="4924"/>
                    <a:pt x="2284" y="4939"/>
                    <a:pt x="2293" y="4969"/>
                  </a:cubicBezTo>
                  <a:cubicBezTo>
                    <a:pt x="2268" y="4990"/>
                    <a:pt x="2255" y="5001"/>
                    <a:pt x="2230" y="5022"/>
                  </a:cubicBezTo>
                  <a:cubicBezTo>
                    <a:pt x="2209" y="5053"/>
                    <a:pt x="2198" y="5069"/>
                    <a:pt x="2178" y="5100"/>
                  </a:cubicBezTo>
                  <a:cubicBezTo>
                    <a:pt x="2184" y="5132"/>
                    <a:pt x="2187" y="5148"/>
                    <a:pt x="2194" y="5180"/>
                  </a:cubicBezTo>
                  <a:cubicBezTo>
                    <a:pt x="2168" y="5196"/>
                    <a:pt x="2156" y="5204"/>
                    <a:pt x="2130" y="5220"/>
                  </a:cubicBezTo>
                  <a:cubicBezTo>
                    <a:pt x="2099" y="5260"/>
                    <a:pt x="2084" y="5281"/>
                    <a:pt x="2052" y="5321"/>
                  </a:cubicBezTo>
                  <a:cubicBezTo>
                    <a:pt x="2081" y="5356"/>
                    <a:pt x="2095" y="5374"/>
                    <a:pt x="2124" y="5409"/>
                  </a:cubicBezTo>
                  <a:cubicBezTo>
                    <a:pt x="2140" y="5444"/>
                    <a:pt x="2148" y="5461"/>
                    <a:pt x="2164" y="5496"/>
                  </a:cubicBezTo>
                  <a:cubicBezTo>
                    <a:pt x="2140" y="5529"/>
                    <a:pt x="2129" y="5545"/>
                    <a:pt x="2105" y="5578"/>
                  </a:cubicBezTo>
                  <a:cubicBezTo>
                    <a:pt x="2100" y="5566"/>
                    <a:pt x="2098" y="5560"/>
                    <a:pt x="2094" y="5547"/>
                  </a:cubicBezTo>
                  <a:cubicBezTo>
                    <a:pt x="2058" y="5573"/>
                    <a:pt x="2040" y="5585"/>
                    <a:pt x="2005" y="5610"/>
                  </a:cubicBezTo>
                  <a:cubicBezTo>
                    <a:pt x="2008" y="5656"/>
                    <a:pt x="2009" y="5679"/>
                    <a:pt x="2013" y="5725"/>
                  </a:cubicBezTo>
                  <a:cubicBezTo>
                    <a:pt x="2013" y="5767"/>
                    <a:pt x="2014" y="5787"/>
                    <a:pt x="2014" y="5828"/>
                  </a:cubicBezTo>
                  <a:cubicBezTo>
                    <a:pt x="1973" y="5809"/>
                    <a:pt x="1953" y="5800"/>
                    <a:pt x="1911" y="5781"/>
                  </a:cubicBezTo>
                  <a:cubicBezTo>
                    <a:pt x="1939" y="5833"/>
                    <a:pt x="1953" y="5859"/>
                    <a:pt x="1980" y="5911"/>
                  </a:cubicBezTo>
                  <a:cubicBezTo>
                    <a:pt x="1953" y="5907"/>
                    <a:pt x="1940" y="5906"/>
                    <a:pt x="1912" y="5902"/>
                  </a:cubicBezTo>
                  <a:cubicBezTo>
                    <a:pt x="1928" y="5936"/>
                    <a:pt x="1936" y="5953"/>
                    <a:pt x="1952" y="5988"/>
                  </a:cubicBezTo>
                  <a:cubicBezTo>
                    <a:pt x="1998" y="6007"/>
                    <a:pt x="2021" y="6016"/>
                    <a:pt x="2068" y="6035"/>
                  </a:cubicBezTo>
                  <a:cubicBezTo>
                    <a:pt x="2046" y="6065"/>
                    <a:pt x="2036" y="6080"/>
                    <a:pt x="2015" y="6111"/>
                  </a:cubicBezTo>
                  <a:cubicBezTo>
                    <a:pt x="2078" y="6207"/>
                    <a:pt x="2142" y="6304"/>
                    <a:pt x="2206" y="6400"/>
                  </a:cubicBezTo>
                  <a:cubicBezTo>
                    <a:pt x="2211" y="6441"/>
                    <a:pt x="2214" y="6461"/>
                    <a:pt x="2219" y="6502"/>
                  </a:cubicBezTo>
                  <a:cubicBezTo>
                    <a:pt x="2248" y="6518"/>
                    <a:pt x="2263" y="6525"/>
                    <a:pt x="2292" y="6541"/>
                  </a:cubicBezTo>
                  <a:cubicBezTo>
                    <a:pt x="2349" y="6491"/>
                    <a:pt x="2378" y="6466"/>
                    <a:pt x="2435" y="6416"/>
                  </a:cubicBezTo>
                  <a:cubicBezTo>
                    <a:pt x="2451" y="6438"/>
                    <a:pt x="2459" y="6449"/>
                    <a:pt x="2476" y="6471"/>
                  </a:cubicBezTo>
                  <a:cubicBezTo>
                    <a:pt x="2518" y="6472"/>
                    <a:pt x="2539" y="6473"/>
                    <a:pt x="2581" y="6475"/>
                  </a:cubicBezTo>
                  <a:cubicBezTo>
                    <a:pt x="2587" y="6463"/>
                    <a:pt x="2590" y="6457"/>
                    <a:pt x="2595" y="6445"/>
                  </a:cubicBezTo>
                  <a:cubicBezTo>
                    <a:pt x="2648" y="6428"/>
                    <a:pt x="2675" y="6420"/>
                    <a:pt x="2728" y="6402"/>
                  </a:cubicBezTo>
                  <a:cubicBezTo>
                    <a:pt x="2739" y="6434"/>
                    <a:pt x="2745" y="6450"/>
                    <a:pt x="2756" y="6481"/>
                  </a:cubicBezTo>
                  <a:cubicBezTo>
                    <a:pt x="2802" y="6451"/>
                    <a:pt x="2825" y="6437"/>
                    <a:pt x="2872" y="6407"/>
                  </a:cubicBezTo>
                  <a:cubicBezTo>
                    <a:pt x="2893" y="6324"/>
                    <a:pt x="2904" y="6283"/>
                    <a:pt x="2925" y="6199"/>
                  </a:cubicBezTo>
                  <a:cubicBezTo>
                    <a:pt x="2959" y="6169"/>
                    <a:pt x="2976" y="6154"/>
                    <a:pt x="3010" y="6124"/>
                  </a:cubicBezTo>
                  <a:cubicBezTo>
                    <a:pt x="3023" y="6061"/>
                    <a:pt x="3030" y="6030"/>
                    <a:pt x="3042" y="5968"/>
                  </a:cubicBezTo>
                  <a:cubicBezTo>
                    <a:pt x="3018" y="5902"/>
                    <a:pt x="3005" y="5869"/>
                    <a:pt x="2981" y="5803"/>
                  </a:cubicBezTo>
                  <a:cubicBezTo>
                    <a:pt x="2934" y="5770"/>
                    <a:pt x="2911" y="5754"/>
                    <a:pt x="2865" y="5721"/>
                  </a:cubicBezTo>
                  <a:cubicBezTo>
                    <a:pt x="2878" y="5709"/>
                    <a:pt x="2884" y="5704"/>
                    <a:pt x="2897" y="5692"/>
                  </a:cubicBezTo>
                  <a:cubicBezTo>
                    <a:pt x="2945" y="5698"/>
                    <a:pt x="2968" y="5701"/>
                    <a:pt x="3016" y="5707"/>
                  </a:cubicBezTo>
                  <a:cubicBezTo>
                    <a:pt x="3054" y="5694"/>
                    <a:pt x="3073" y="5687"/>
                    <a:pt x="3111" y="5674"/>
                  </a:cubicBezTo>
                  <a:cubicBezTo>
                    <a:pt x="3152" y="5648"/>
                    <a:pt x="3173" y="5635"/>
                    <a:pt x="3214" y="5610"/>
                  </a:cubicBezTo>
                  <a:cubicBezTo>
                    <a:pt x="3275" y="5606"/>
                    <a:pt x="3305" y="5605"/>
                    <a:pt x="3365" y="5601"/>
                  </a:cubicBezTo>
                  <a:cubicBezTo>
                    <a:pt x="3385" y="5616"/>
                    <a:pt x="3395" y="5624"/>
                    <a:pt x="3414" y="5639"/>
                  </a:cubicBezTo>
                  <a:cubicBezTo>
                    <a:pt x="3432" y="5629"/>
                    <a:pt x="3441" y="5625"/>
                    <a:pt x="3459" y="5615"/>
                  </a:cubicBezTo>
                  <a:cubicBezTo>
                    <a:pt x="3498" y="5648"/>
                    <a:pt x="3518" y="5664"/>
                    <a:pt x="3557" y="5696"/>
                  </a:cubicBezTo>
                  <a:cubicBezTo>
                    <a:pt x="3601" y="5665"/>
                    <a:pt x="3623" y="5650"/>
                    <a:pt x="3668" y="5619"/>
                  </a:cubicBezTo>
                  <a:cubicBezTo>
                    <a:pt x="3780" y="5650"/>
                    <a:pt x="3837" y="5666"/>
                    <a:pt x="3950" y="5696"/>
                  </a:cubicBezTo>
                  <a:cubicBezTo>
                    <a:pt x="3972" y="5660"/>
                    <a:pt x="3982" y="5642"/>
                    <a:pt x="4004" y="5606"/>
                  </a:cubicBezTo>
                  <a:cubicBezTo>
                    <a:pt x="4033" y="5587"/>
                    <a:pt x="4047" y="5577"/>
                    <a:pt x="4076" y="5558"/>
                  </a:cubicBezTo>
                  <a:cubicBezTo>
                    <a:pt x="4135" y="5539"/>
                    <a:pt x="4165" y="5529"/>
                    <a:pt x="4224" y="5510"/>
                  </a:cubicBezTo>
                  <a:cubicBezTo>
                    <a:pt x="4272" y="5528"/>
                    <a:pt x="4296" y="5536"/>
                    <a:pt x="4344" y="5554"/>
                  </a:cubicBezTo>
                  <a:cubicBezTo>
                    <a:pt x="4371" y="5583"/>
                    <a:pt x="4384" y="5598"/>
                    <a:pt x="4411" y="5627"/>
                  </a:cubicBezTo>
                  <a:cubicBezTo>
                    <a:pt x="4434" y="5573"/>
                    <a:pt x="4445" y="5547"/>
                    <a:pt x="4468" y="5493"/>
                  </a:cubicBezTo>
                  <a:cubicBezTo>
                    <a:pt x="4418" y="5464"/>
                    <a:pt x="4393" y="5449"/>
                    <a:pt x="4343" y="5420"/>
                  </a:cubicBezTo>
                  <a:cubicBezTo>
                    <a:pt x="4315" y="5393"/>
                    <a:pt x="4302" y="5379"/>
                    <a:pt x="4275" y="5352"/>
                  </a:cubicBezTo>
                  <a:lnTo>
                    <a:pt x="4227" y="5248"/>
                  </a:lnTo>
                  <a:lnTo>
                    <a:pt x="4280" y="5199"/>
                  </a:lnTo>
                  <a:cubicBezTo>
                    <a:pt x="4376" y="5151"/>
                    <a:pt x="4424" y="5126"/>
                    <a:pt x="4520" y="5077"/>
                  </a:cubicBezTo>
                  <a:cubicBezTo>
                    <a:pt x="4573" y="5124"/>
                    <a:pt x="4599" y="5147"/>
                    <a:pt x="4651" y="5194"/>
                  </a:cubicBezTo>
                  <a:cubicBezTo>
                    <a:pt x="4677" y="5184"/>
                    <a:pt x="4690" y="5179"/>
                    <a:pt x="4716" y="5169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91" name="makowski"/>
            <p:cNvSpPr>
              <a:spLocks/>
            </p:cNvSpPr>
            <p:nvPr/>
          </p:nvSpPr>
          <p:spPr bwMode="auto">
            <a:xfrm>
              <a:off x="2913737" y="1083092"/>
              <a:ext cx="1063238" cy="1080885"/>
            </a:xfrm>
            <a:custGeom>
              <a:avLst/>
              <a:gdLst>
                <a:gd name="T0" fmla="*/ 3143 w 3312"/>
                <a:gd name="T1" fmla="*/ 2033 h 3372"/>
                <a:gd name="T2" fmla="*/ 3213 w 3312"/>
                <a:gd name="T3" fmla="*/ 1804 h 3372"/>
                <a:gd name="T4" fmla="*/ 3312 w 3312"/>
                <a:gd name="T5" fmla="*/ 1593 h 3372"/>
                <a:gd name="T6" fmla="*/ 3045 w 3312"/>
                <a:gd name="T7" fmla="*/ 1416 h 3372"/>
                <a:gd name="T8" fmla="*/ 2882 w 3312"/>
                <a:gd name="T9" fmla="*/ 1242 h 3372"/>
                <a:gd name="T10" fmla="*/ 2672 w 3312"/>
                <a:gd name="T11" fmla="*/ 984 h 3372"/>
                <a:gd name="T12" fmla="*/ 2446 w 3312"/>
                <a:gd name="T13" fmla="*/ 874 h 3372"/>
                <a:gd name="T14" fmla="*/ 2296 w 3312"/>
                <a:gd name="T15" fmla="*/ 647 h 3372"/>
                <a:gd name="T16" fmla="*/ 2040 w 3312"/>
                <a:gd name="T17" fmla="*/ 558 h 3372"/>
                <a:gd name="T18" fmla="*/ 1772 w 3312"/>
                <a:gd name="T19" fmla="*/ 392 h 3372"/>
                <a:gd name="T20" fmla="*/ 1603 w 3312"/>
                <a:gd name="T21" fmla="*/ 174 h 3372"/>
                <a:gd name="T22" fmla="*/ 1397 w 3312"/>
                <a:gd name="T23" fmla="*/ 60 h 3372"/>
                <a:gd name="T24" fmla="*/ 1280 w 3312"/>
                <a:gd name="T25" fmla="*/ 136 h 3372"/>
                <a:gd name="T26" fmla="*/ 1117 w 3312"/>
                <a:gd name="T27" fmla="*/ 500 h 3372"/>
                <a:gd name="T28" fmla="*/ 809 w 3312"/>
                <a:gd name="T29" fmla="*/ 732 h 3372"/>
                <a:gd name="T30" fmla="*/ 652 w 3312"/>
                <a:gd name="T31" fmla="*/ 989 h 3372"/>
                <a:gd name="T32" fmla="*/ 739 w 3312"/>
                <a:gd name="T33" fmla="*/ 1198 h 3372"/>
                <a:gd name="T34" fmla="*/ 855 w 3312"/>
                <a:gd name="T35" fmla="*/ 1420 h 3372"/>
                <a:gd name="T36" fmla="*/ 731 w 3312"/>
                <a:gd name="T37" fmla="*/ 1723 h 3372"/>
                <a:gd name="T38" fmla="*/ 588 w 3312"/>
                <a:gd name="T39" fmla="*/ 1834 h 3372"/>
                <a:gd name="T40" fmla="*/ 703 w 3312"/>
                <a:gd name="T41" fmla="*/ 2035 h 3372"/>
                <a:gd name="T42" fmla="*/ 687 w 3312"/>
                <a:gd name="T43" fmla="*/ 2130 h 3372"/>
                <a:gd name="T44" fmla="*/ 448 w 3312"/>
                <a:gd name="T45" fmla="*/ 2192 h 3372"/>
                <a:gd name="T46" fmla="*/ 216 w 3312"/>
                <a:gd name="T47" fmla="*/ 2247 h 3372"/>
                <a:gd name="T48" fmla="*/ 138 w 3312"/>
                <a:gd name="T49" fmla="*/ 2206 h 3372"/>
                <a:gd name="T50" fmla="*/ 102 w 3312"/>
                <a:gd name="T51" fmla="*/ 2382 h 3372"/>
                <a:gd name="T52" fmla="*/ 53 w 3312"/>
                <a:gd name="T53" fmla="*/ 2563 h 3372"/>
                <a:gd name="T54" fmla="*/ 149 w 3312"/>
                <a:gd name="T55" fmla="*/ 2730 h 3372"/>
                <a:gd name="T56" fmla="*/ 374 w 3312"/>
                <a:gd name="T57" fmla="*/ 2859 h 3372"/>
                <a:gd name="T58" fmla="*/ 558 w 3312"/>
                <a:gd name="T59" fmla="*/ 3114 h 3372"/>
                <a:gd name="T60" fmla="*/ 895 w 3312"/>
                <a:gd name="T61" fmla="*/ 3168 h 3372"/>
                <a:gd name="T62" fmla="*/ 1224 w 3312"/>
                <a:gd name="T63" fmla="*/ 3149 h 3372"/>
                <a:gd name="T64" fmla="*/ 1474 w 3312"/>
                <a:gd name="T65" fmla="*/ 3018 h 3372"/>
                <a:gd name="T66" fmla="*/ 1687 w 3312"/>
                <a:gd name="T67" fmla="*/ 3292 h 3372"/>
                <a:gd name="T68" fmla="*/ 1846 w 3312"/>
                <a:gd name="T69" fmla="*/ 3290 h 3372"/>
                <a:gd name="T70" fmla="*/ 2193 w 3312"/>
                <a:gd name="T71" fmla="*/ 3204 h 3372"/>
                <a:gd name="T72" fmla="*/ 2454 w 3312"/>
                <a:gd name="T73" fmla="*/ 3142 h 3372"/>
                <a:gd name="T74" fmla="*/ 2631 w 3312"/>
                <a:gd name="T75" fmla="*/ 3163 h 3372"/>
                <a:gd name="T76" fmla="*/ 2841 w 3312"/>
                <a:gd name="T77" fmla="*/ 3162 h 3372"/>
                <a:gd name="T78" fmla="*/ 3115 w 3312"/>
                <a:gd name="T79" fmla="*/ 3246 h 3372"/>
                <a:gd name="T80" fmla="*/ 3034 w 3312"/>
                <a:gd name="T81" fmla="*/ 2735 h 3372"/>
                <a:gd name="T82" fmla="*/ 2931 w 3312"/>
                <a:gd name="T83" fmla="*/ 2526 h 3372"/>
                <a:gd name="T84" fmla="*/ 3034 w 3312"/>
                <a:gd name="T85" fmla="*/ 2452 h 3372"/>
                <a:gd name="T86" fmla="*/ 3113 w 3312"/>
                <a:gd name="T87" fmla="*/ 2171 h 3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12" h="3372">
                  <a:moveTo>
                    <a:pt x="3124" y="2202"/>
                  </a:moveTo>
                  <a:cubicBezTo>
                    <a:pt x="3148" y="2169"/>
                    <a:pt x="3159" y="2153"/>
                    <a:pt x="3183" y="2120"/>
                  </a:cubicBezTo>
                  <a:cubicBezTo>
                    <a:pt x="3167" y="2085"/>
                    <a:pt x="3159" y="2068"/>
                    <a:pt x="3143" y="2033"/>
                  </a:cubicBezTo>
                  <a:cubicBezTo>
                    <a:pt x="3114" y="1998"/>
                    <a:pt x="3100" y="1980"/>
                    <a:pt x="3071" y="1945"/>
                  </a:cubicBezTo>
                  <a:cubicBezTo>
                    <a:pt x="3103" y="1905"/>
                    <a:pt x="3118" y="1884"/>
                    <a:pt x="3149" y="1844"/>
                  </a:cubicBezTo>
                  <a:cubicBezTo>
                    <a:pt x="3175" y="1828"/>
                    <a:pt x="3187" y="1820"/>
                    <a:pt x="3213" y="1804"/>
                  </a:cubicBezTo>
                  <a:cubicBezTo>
                    <a:pt x="3206" y="1772"/>
                    <a:pt x="3203" y="1756"/>
                    <a:pt x="3197" y="1724"/>
                  </a:cubicBezTo>
                  <a:cubicBezTo>
                    <a:pt x="3217" y="1693"/>
                    <a:pt x="3228" y="1677"/>
                    <a:pt x="3249" y="1646"/>
                  </a:cubicBezTo>
                  <a:cubicBezTo>
                    <a:pt x="3274" y="1625"/>
                    <a:pt x="3287" y="1614"/>
                    <a:pt x="3312" y="1593"/>
                  </a:cubicBezTo>
                  <a:cubicBezTo>
                    <a:pt x="3303" y="1563"/>
                    <a:pt x="3299" y="1548"/>
                    <a:pt x="3290" y="1518"/>
                  </a:cubicBezTo>
                  <a:lnTo>
                    <a:pt x="3199" y="1429"/>
                  </a:lnTo>
                  <a:cubicBezTo>
                    <a:pt x="3137" y="1424"/>
                    <a:pt x="3106" y="1421"/>
                    <a:pt x="3045" y="1416"/>
                  </a:cubicBezTo>
                  <a:cubicBezTo>
                    <a:pt x="3036" y="1379"/>
                    <a:pt x="3031" y="1360"/>
                    <a:pt x="3022" y="1322"/>
                  </a:cubicBezTo>
                  <a:cubicBezTo>
                    <a:pt x="2993" y="1299"/>
                    <a:pt x="2979" y="1287"/>
                    <a:pt x="2950" y="1264"/>
                  </a:cubicBezTo>
                  <a:cubicBezTo>
                    <a:pt x="2923" y="1255"/>
                    <a:pt x="2909" y="1251"/>
                    <a:pt x="2882" y="1242"/>
                  </a:cubicBezTo>
                  <a:cubicBezTo>
                    <a:pt x="2843" y="1206"/>
                    <a:pt x="2824" y="1187"/>
                    <a:pt x="2785" y="1151"/>
                  </a:cubicBezTo>
                  <a:cubicBezTo>
                    <a:pt x="2751" y="1132"/>
                    <a:pt x="2734" y="1123"/>
                    <a:pt x="2700" y="1104"/>
                  </a:cubicBezTo>
                  <a:cubicBezTo>
                    <a:pt x="2689" y="1056"/>
                    <a:pt x="2683" y="1032"/>
                    <a:pt x="2672" y="984"/>
                  </a:cubicBezTo>
                  <a:cubicBezTo>
                    <a:pt x="2660" y="961"/>
                    <a:pt x="2654" y="950"/>
                    <a:pt x="2642" y="927"/>
                  </a:cubicBezTo>
                  <a:cubicBezTo>
                    <a:pt x="2578" y="941"/>
                    <a:pt x="2546" y="948"/>
                    <a:pt x="2481" y="963"/>
                  </a:cubicBezTo>
                  <a:cubicBezTo>
                    <a:pt x="2467" y="927"/>
                    <a:pt x="2460" y="909"/>
                    <a:pt x="2446" y="874"/>
                  </a:cubicBezTo>
                  <a:cubicBezTo>
                    <a:pt x="2415" y="834"/>
                    <a:pt x="2399" y="815"/>
                    <a:pt x="2368" y="776"/>
                  </a:cubicBezTo>
                  <a:cubicBezTo>
                    <a:pt x="2326" y="759"/>
                    <a:pt x="2306" y="750"/>
                    <a:pt x="2264" y="733"/>
                  </a:cubicBezTo>
                  <a:cubicBezTo>
                    <a:pt x="2277" y="699"/>
                    <a:pt x="2283" y="681"/>
                    <a:pt x="2296" y="647"/>
                  </a:cubicBezTo>
                  <a:cubicBezTo>
                    <a:pt x="2255" y="635"/>
                    <a:pt x="2234" y="629"/>
                    <a:pt x="2192" y="616"/>
                  </a:cubicBezTo>
                  <a:cubicBezTo>
                    <a:pt x="2163" y="597"/>
                    <a:pt x="2149" y="588"/>
                    <a:pt x="2119" y="569"/>
                  </a:cubicBezTo>
                  <a:cubicBezTo>
                    <a:pt x="2088" y="564"/>
                    <a:pt x="2072" y="562"/>
                    <a:pt x="2040" y="558"/>
                  </a:cubicBezTo>
                  <a:cubicBezTo>
                    <a:pt x="2037" y="588"/>
                    <a:pt x="2035" y="603"/>
                    <a:pt x="2033" y="633"/>
                  </a:cubicBezTo>
                  <a:cubicBezTo>
                    <a:pt x="1987" y="593"/>
                    <a:pt x="1963" y="573"/>
                    <a:pt x="1917" y="533"/>
                  </a:cubicBezTo>
                  <a:cubicBezTo>
                    <a:pt x="1860" y="477"/>
                    <a:pt x="1830" y="449"/>
                    <a:pt x="1772" y="392"/>
                  </a:cubicBezTo>
                  <a:cubicBezTo>
                    <a:pt x="1721" y="367"/>
                    <a:pt x="1696" y="354"/>
                    <a:pt x="1645" y="328"/>
                  </a:cubicBezTo>
                  <a:cubicBezTo>
                    <a:pt x="1667" y="282"/>
                    <a:pt x="1678" y="258"/>
                    <a:pt x="1701" y="211"/>
                  </a:cubicBezTo>
                  <a:cubicBezTo>
                    <a:pt x="1662" y="196"/>
                    <a:pt x="1642" y="189"/>
                    <a:pt x="1603" y="174"/>
                  </a:cubicBezTo>
                  <a:cubicBezTo>
                    <a:pt x="1572" y="126"/>
                    <a:pt x="1556" y="102"/>
                    <a:pt x="1525" y="55"/>
                  </a:cubicBezTo>
                  <a:cubicBezTo>
                    <a:pt x="1491" y="40"/>
                    <a:pt x="1474" y="33"/>
                    <a:pt x="1440" y="18"/>
                  </a:cubicBezTo>
                  <a:cubicBezTo>
                    <a:pt x="1423" y="35"/>
                    <a:pt x="1414" y="43"/>
                    <a:pt x="1397" y="60"/>
                  </a:cubicBezTo>
                  <a:cubicBezTo>
                    <a:pt x="1377" y="36"/>
                    <a:pt x="1368" y="24"/>
                    <a:pt x="1348" y="0"/>
                  </a:cubicBezTo>
                  <a:cubicBezTo>
                    <a:pt x="1341" y="74"/>
                    <a:pt x="1337" y="110"/>
                    <a:pt x="1329" y="184"/>
                  </a:cubicBezTo>
                  <a:cubicBezTo>
                    <a:pt x="1309" y="165"/>
                    <a:pt x="1299" y="155"/>
                    <a:pt x="1280" y="136"/>
                  </a:cubicBezTo>
                  <a:cubicBezTo>
                    <a:pt x="1253" y="178"/>
                    <a:pt x="1239" y="199"/>
                    <a:pt x="1212" y="240"/>
                  </a:cubicBezTo>
                  <a:cubicBezTo>
                    <a:pt x="1178" y="243"/>
                    <a:pt x="1161" y="245"/>
                    <a:pt x="1127" y="248"/>
                  </a:cubicBezTo>
                  <a:cubicBezTo>
                    <a:pt x="1123" y="349"/>
                    <a:pt x="1121" y="400"/>
                    <a:pt x="1117" y="500"/>
                  </a:cubicBezTo>
                  <a:cubicBezTo>
                    <a:pt x="1068" y="510"/>
                    <a:pt x="1044" y="514"/>
                    <a:pt x="995" y="524"/>
                  </a:cubicBezTo>
                  <a:cubicBezTo>
                    <a:pt x="924" y="580"/>
                    <a:pt x="888" y="608"/>
                    <a:pt x="816" y="663"/>
                  </a:cubicBezTo>
                  <a:cubicBezTo>
                    <a:pt x="813" y="691"/>
                    <a:pt x="812" y="704"/>
                    <a:pt x="809" y="732"/>
                  </a:cubicBezTo>
                  <a:cubicBezTo>
                    <a:pt x="765" y="736"/>
                    <a:pt x="743" y="739"/>
                    <a:pt x="699" y="743"/>
                  </a:cubicBezTo>
                  <a:cubicBezTo>
                    <a:pt x="709" y="779"/>
                    <a:pt x="713" y="797"/>
                    <a:pt x="722" y="832"/>
                  </a:cubicBezTo>
                  <a:cubicBezTo>
                    <a:pt x="694" y="895"/>
                    <a:pt x="680" y="926"/>
                    <a:pt x="652" y="989"/>
                  </a:cubicBezTo>
                  <a:cubicBezTo>
                    <a:pt x="656" y="1041"/>
                    <a:pt x="658" y="1067"/>
                    <a:pt x="661" y="1119"/>
                  </a:cubicBezTo>
                  <a:cubicBezTo>
                    <a:pt x="683" y="1128"/>
                    <a:pt x="694" y="1132"/>
                    <a:pt x="716" y="1141"/>
                  </a:cubicBezTo>
                  <a:cubicBezTo>
                    <a:pt x="725" y="1164"/>
                    <a:pt x="729" y="1175"/>
                    <a:pt x="739" y="1198"/>
                  </a:cubicBezTo>
                  <a:cubicBezTo>
                    <a:pt x="719" y="1226"/>
                    <a:pt x="709" y="1240"/>
                    <a:pt x="688" y="1268"/>
                  </a:cubicBezTo>
                  <a:cubicBezTo>
                    <a:pt x="707" y="1301"/>
                    <a:pt x="716" y="1318"/>
                    <a:pt x="735" y="1351"/>
                  </a:cubicBezTo>
                  <a:cubicBezTo>
                    <a:pt x="783" y="1379"/>
                    <a:pt x="807" y="1393"/>
                    <a:pt x="855" y="1420"/>
                  </a:cubicBezTo>
                  <a:cubicBezTo>
                    <a:pt x="854" y="1457"/>
                    <a:pt x="853" y="1475"/>
                    <a:pt x="852" y="1512"/>
                  </a:cubicBezTo>
                  <a:cubicBezTo>
                    <a:pt x="863" y="1583"/>
                    <a:pt x="868" y="1619"/>
                    <a:pt x="878" y="1690"/>
                  </a:cubicBezTo>
                  <a:cubicBezTo>
                    <a:pt x="819" y="1703"/>
                    <a:pt x="790" y="1710"/>
                    <a:pt x="731" y="1723"/>
                  </a:cubicBezTo>
                  <a:cubicBezTo>
                    <a:pt x="668" y="1721"/>
                    <a:pt x="636" y="1720"/>
                    <a:pt x="573" y="1718"/>
                  </a:cubicBezTo>
                  <a:cubicBezTo>
                    <a:pt x="563" y="1735"/>
                    <a:pt x="558" y="1743"/>
                    <a:pt x="547" y="1759"/>
                  </a:cubicBezTo>
                  <a:cubicBezTo>
                    <a:pt x="563" y="1789"/>
                    <a:pt x="571" y="1804"/>
                    <a:pt x="588" y="1834"/>
                  </a:cubicBezTo>
                  <a:cubicBezTo>
                    <a:pt x="622" y="1890"/>
                    <a:pt x="640" y="1918"/>
                    <a:pt x="674" y="1973"/>
                  </a:cubicBezTo>
                  <a:cubicBezTo>
                    <a:pt x="689" y="1981"/>
                    <a:pt x="696" y="1985"/>
                    <a:pt x="710" y="1994"/>
                  </a:cubicBezTo>
                  <a:cubicBezTo>
                    <a:pt x="707" y="2010"/>
                    <a:pt x="706" y="2019"/>
                    <a:pt x="703" y="2035"/>
                  </a:cubicBezTo>
                  <a:cubicBezTo>
                    <a:pt x="738" y="2059"/>
                    <a:pt x="756" y="2071"/>
                    <a:pt x="792" y="2095"/>
                  </a:cubicBezTo>
                  <a:cubicBezTo>
                    <a:pt x="774" y="2118"/>
                    <a:pt x="765" y="2130"/>
                    <a:pt x="747" y="2153"/>
                  </a:cubicBezTo>
                  <a:cubicBezTo>
                    <a:pt x="723" y="2144"/>
                    <a:pt x="711" y="2139"/>
                    <a:pt x="687" y="2130"/>
                  </a:cubicBezTo>
                  <a:cubicBezTo>
                    <a:pt x="640" y="2161"/>
                    <a:pt x="616" y="2176"/>
                    <a:pt x="569" y="2206"/>
                  </a:cubicBezTo>
                  <a:cubicBezTo>
                    <a:pt x="566" y="2221"/>
                    <a:pt x="565" y="2228"/>
                    <a:pt x="562" y="2242"/>
                  </a:cubicBezTo>
                  <a:cubicBezTo>
                    <a:pt x="516" y="2222"/>
                    <a:pt x="494" y="2212"/>
                    <a:pt x="448" y="2192"/>
                  </a:cubicBezTo>
                  <a:cubicBezTo>
                    <a:pt x="414" y="2199"/>
                    <a:pt x="397" y="2203"/>
                    <a:pt x="363" y="2210"/>
                  </a:cubicBezTo>
                  <a:cubicBezTo>
                    <a:pt x="364" y="2241"/>
                    <a:pt x="365" y="2257"/>
                    <a:pt x="366" y="2288"/>
                  </a:cubicBezTo>
                  <a:cubicBezTo>
                    <a:pt x="306" y="2272"/>
                    <a:pt x="276" y="2264"/>
                    <a:pt x="216" y="2247"/>
                  </a:cubicBezTo>
                  <a:cubicBezTo>
                    <a:pt x="217" y="2221"/>
                    <a:pt x="217" y="2208"/>
                    <a:pt x="218" y="2182"/>
                  </a:cubicBezTo>
                  <a:cubicBezTo>
                    <a:pt x="204" y="2173"/>
                    <a:pt x="197" y="2169"/>
                    <a:pt x="182" y="2161"/>
                  </a:cubicBezTo>
                  <a:cubicBezTo>
                    <a:pt x="165" y="2179"/>
                    <a:pt x="156" y="2188"/>
                    <a:pt x="138" y="2206"/>
                  </a:cubicBezTo>
                  <a:cubicBezTo>
                    <a:pt x="145" y="2237"/>
                    <a:pt x="148" y="2253"/>
                    <a:pt x="154" y="2285"/>
                  </a:cubicBezTo>
                  <a:cubicBezTo>
                    <a:pt x="137" y="2288"/>
                    <a:pt x="128" y="2290"/>
                    <a:pt x="111" y="2293"/>
                  </a:cubicBezTo>
                  <a:cubicBezTo>
                    <a:pt x="107" y="2329"/>
                    <a:pt x="106" y="2347"/>
                    <a:pt x="102" y="2382"/>
                  </a:cubicBezTo>
                  <a:cubicBezTo>
                    <a:pt x="61" y="2367"/>
                    <a:pt x="41" y="2360"/>
                    <a:pt x="0" y="2345"/>
                  </a:cubicBezTo>
                  <a:cubicBezTo>
                    <a:pt x="13" y="2401"/>
                    <a:pt x="19" y="2429"/>
                    <a:pt x="32" y="2484"/>
                  </a:cubicBezTo>
                  <a:cubicBezTo>
                    <a:pt x="40" y="2516"/>
                    <a:pt x="44" y="2531"/>
                    <a:pt x="53" y="2563"/>
                  </a:cubicBezTo>
                  <a:cubicBezTo>
                    <a:pt x="35" y="2590"/>
                    <a:pt x="26" y="2603"/>
                    <a:pt x="8" y="2631"/>
                  </a:cubicBezTo>
                  <a:cubicBezTo>
                    <a:pt x="10" y="2647"/>
                    <a:pt x="11" y="2656"/>
                    <a:pt x="12" y="2672"/>
                  </a:cubicBezTo>
                  <a:cubicBezTo>
                    <a:pt x="67" y="2695"/>
                    <a:pt x="95" y="2707"/>
                    <a:pt x="149" y="2730"/>
                  </a:cubicBezTo>
                  <a:cubicBezTo>
                    <a:pt x="181" y="2723"/>
                    <a:pt x="197" y="2719"/>
                    <a:pt x="229" y="2712"/>
                  </a:cubicBezTo>
                  <a:cubicBezTo>
                    <a:pt x="259" y="2738"/>
                    <a:pt x="275" y="2751"/>
                    <a:pt x="305" y="2777"/>
                  </a:cubicBezTo>
                  <a:cubicBezTo>
                    <a:pt x="333" y="2809"/>
                    <a:pt x="347" y="2826"/>
                    <a:pt x="374" y="2859"/>
                  </a:cubicBezTo>
                  <a:cubicBezTo>
                    <a:pt x="401" y="2868"/>
                    <a:pt x="414" y="2872"/>
                    <a:pt x="440" y="2881"/>
                  </a:cubicBezTo>
                  <a:cubicBezTo>
                    <a:pt x="455" y="2929"/>
                    <a:pt x="463" y="2954"/>
                    <a:pt x="477" y="3002"/>
                  </a:cubicBezTo>
                  <a:cubicBezTo>
                    <a:pt x="510" y="3047"/>
                    <a:pt x="526" y="3069"/>
                    <a:pt x="558" y="3114"/>
                  </a:cubicBezTo>
                  <a:cubicBezTo>
                    <a:pt x="586" y="3121"/>
                    <a:pt x="601" y="3124"/>
                    <a:pt x="630" y="3131"/>
                  </a:cubicBezTo>
                  <a:cubicBezTo>
                    <a:pt x="652" y="3172"/>
                    <a:pt x="663" y="3193"/>
                    <a:pt x="686" y="3235"/>
                  </a:cubicBezTo>
                  <a:cubicBezTo>
                    <a:pt x="769" y="3208"/>
                    <a:pt x="811" y="3195"/>
                    <a:pt x="895" y="3168"/>
                  </a:cubicBezTo>
                  <a:cubicBezTo>
                    <a:pt x="955" y="3129"/>
                    <a:pt x="985" y="3110"/>
                    <a:pt x="1045" y="3072"/>
                  </a:cubicBezTo>
                  <a:cubicBezTo>
                    <a:pt x="1082" y="3110"/>
                    <a:pt x="1101" y="3129"/>
                    <a:pt x="1138" y="3167"/>
                  </a:cubicBezTo>
                  <a:cubicBezTo>
                    <a:pt x="1172" y="3160"/>
                    <a:pt x="1190" y="3156"/>
                    <a:pt x="1224" y="3149"/>
                  </a:cubicBezTo>
                  <a:cubicBezTo>
                    <a:pt x="1234" y="3095"/>
                    <a:pt x="1239" y="3069"/>
                    <a:pt x="1248" y="3015"/>
                  </a:cubicBezTo>
                  <a:cubicBezTo>
                    <a:pt x="1295" y="2999"/>
                    <a:pt x="1319" y="2991"/>
                    <a:pt x="1366" y="2975"/>
                  </a:cubicBezTo>
                  <a:cubicBezTo>
                    <a:pt x="1409" y="2992"/>
                    <a:pt x="1431" y="3001"/>
                    <a:pt x="1474" y="3018"/>
                  </a:cubicBezTo>
                  <a:cubicBezTo>
                    <a:pt x="1514" y="3047"/>
                    <a:pt x="1534" y="3061"/>
                    <a:pt x="1574" y="3090"/>
                  </a:cubicBezTo>
                  <a:cubicBezTo>
                    <a:pt x="1612" y="3106"/>
                    <a:pt x="1632" y="3115"/>
                    <a:pt x="1670" y="3131"/>
                  </a:cubicBezTo>
                  <a:cubicBezTo>
                    <a:pt x="1677" y="3196"/>
                    <a:pt x="1680" y="3228"/>
                    <a:pt x="1687" y="3292"/>
                  </a:cubicBezTo>
                  <a:cubicBezTo>
                    <a:pt x="1688" y="3316"/>
                    <a:pt x="1689" y="3327"/>
                    <a:pt x="1690" y="3351"/>
                  </a:cubicBezTo>
                  <a:cubicBezTo>
                    <a:pt x="1748" y="3360"/>
                    <a:pt x="1777" y="3364"/>
                    <a:pt x="1835" y="3372"/>
                  </a:cubicBezTo>
                  <a:cubicBezTo>
                    <a:pt x="1839" y="3339"/>
                    <a:pt x="1842" y="3323"/>
                    <a:pt x="1846" y="3290"/>
                  </a:cubicBezTo>
                  <a:cubicBezTo>
                    <a:pt x="1932" y="3272"/>
                    <a:pt x="1975" y="3263"/>
                    <a:pt x="2062" y="3244"/>
                  </a:cubicBezTo>
                  <a:cubicBezTo>
                    <a:pt x="2101" y="3244"/>
                    <a:pt x="2121" y="3244"/>
                    <a:pt x="2160" y="3244"/>
                  </a:cubicBezTo>
                  <a:cubicBezTo>
                    <a:pt x="2173" y="3228"/>
                    <a:pt x="2180" y="3220"/>
                    <a:pt x="2193" y="3204"/>
                  </a:cubicBezTo>
                  <a:cubicBezTo>
                    <a:pt x="2246" y="3205"/>
                    <a:pt x="2273" y="3205"/>
                    <a:pt x="2327" y="3206"/>
                  </a:cubicBezTo>
                  <a:cubicBezTo>
                    <a:pt x="2364" y="3213"/>
                    <a:pt x="2382" y="3216"/>
                    <a:pt x="2419" y="3223"/>
                  </a:cubicBezTo>
                  <a:cubicBezTo>
                    <a:pt x="2433" y="3190"/>
                    <a:pt x="2440" y="3174"/>
                    <a:pt x="2454" y="3142"/>
                  </a:cubicBezTo>
                  <a:cubicBezTo>
                    <a:pt x="2487" y="3165"/>
                    <a:pt x="2503" y="3176"/>
                    <a:pt x="2537" y="3200"/>
                  </a:cubicBezTo>
                  <a:cubicBezTo>
                    <a:pt x="2553" y="3179"/>
                    <a:pt x="2560" y="3169"/>
                    <a:pt x="2576" y="3148"/>
                  </a:cubicBezTo>
                  <a:cubicBezTo>
                    <a:pt x="2598" y="3154"/>
                    <a:pt x="2609" y="3157"/>
                    <a:pt x="2631" y="3163"/>
                  </a:cubicBezTo>
                  <a:cubicBezTo>
                    <a:pt x="2657" y="3186"/>
                    <a:pt x="2670" y="3197"/>
                    <a:pt x="2696" y="3220"/>
                  </a:cubicBezTo>
                  <a:cubicBezTo>
                    <a:pt x="2738" y="3210"/>
                    <a:pt x="2760" y="3205"/>
                    <a:pt x="2802" y="3195"/>
                  </a:cubicBezTo>
                  <a:cubicBezTo>
                    <a:pt x="2817" y="3182"/>
                    <a:pt x="2825" y="3175"/>
                    <a:pt x="2841" y="3162"/>
                  </a:cubicBezTo>
                  <a:cubicBezTo>
                    <a:pt x="2881" y="3190"/>
                    <a:pt x="2902" y="3204"/>
                    <a:pt x="2942" y="3232"/>
                  </a:cubicBezTo>
                  <a:cubicBezTo>
                    <a:pt x="2978" y="3257"/>
                    <a:pt x="2996" y="3270"/>
                    <a:pt x="3032" y="3295"/>
                  </a:cubicBezTo>
                  <a:cubicBezTo>
                    <a:pt x="3065" y="3276"/>
                    <a:pt x="3082" y="3266"/>
                    <a:pt x="3115" y="3246"/>
                  </a:cubicBezTo>
                  <a:cubicBezTo>
                    <a:pt x="3164" y="3198"/>
                    <a:pt x="3189" y="3174"/>
                    <a:pt x="3238" y="3126"/>
                  </a:cubicBezTo>
                  <a:cubicBezTo>
                    <a:pt x="3233" y="3085"/>
                    <a:pt x="3230" y="3065"/>
                    <a:pt x="3225" y="3024"/>
                  </a:cubicBezTo>
                  <a:cubicBezTo>
                    <a:pt x="3161" y="2928"/>
                    <a:pt x="3097" y="2831"/>
                    <a:pt x="3034" y="2735"/>
                  </a:cubicBezTo>
                  <a:cubicBezTo>
                    <a:pt x="3055" y="2704"/>
                    <a:pt x="3065" y="2689"/>
                    <a:pt x="3087" y="2659"/>
                  </a:cubicBezTo>
                  <a:cubicBezTo>
                    <a:pt x="3040" y="2640"/>
                    <a:pt x="3017" y="2631"/>
                    <a:pt x="2971" y="2612"/>
                  </a:cubicBezTo>
                  <a:cubicBezTo>
                    <a:pt x="2955" y="2577"/>
                    <a:pt x="2947" y="2560"/>
                    <a:pt x="2931" y="2526"/>
                  </a:cubicBezTo>
                  <a:cubicBezTo>
                    <a:pt x="2959" y="2529"/>
                    <a:pt x="2972" y="2531"/>
                    <a:pt x="2999" y="2535"/>
                  </a:cubicBezTo>
                  <a:cubicBezTo>
                    <a:pt x="2972" y="2483"/>
                    <a:pt x="2958" y="2457"/>
                    <a:pt x="2930" y="2405"/>
                  </a:cubicBezTo>
                  <a:cubicBezTo>
                    <a:pt x="2972" y="2424"/>
                    <a:pt x="2992" y="2433"/>
                    <a:pt x="3034" y="2452"/>
                  </a:cubicBezTo>
                  <a:cubicBezTo>
                    <a:pt x="3033" y="2411"/>
                    <a:pt x="3032" y="2391"/>
                    <a:pt x="3032" y="2349"/>
                  </a:cubicBezTo>
                  <a:cubicBezTo>
                    <a:pt x="3028" y="2303"/>
                    <a:pt x="3027" y="2280"/>
                    <a:pt x="3024" y="2234"/>
                  </a:cubicBezTo>
                  <a:cubicBezTo>
                    <a:pt x="3059" y="2209"/>
                    <a:pt x="3077" y="2197"/>
                    <a:pt x="3113" y="2171"/>
                  </a:cubicBezTo>
                  <a:cubicBezTo>
                    <a:pt x="3117" y="2184"/>
                    <a:pt x="3119" y="2190"/>
                    <a:pt x="3124" y="2202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92" name="ciechanowski"/>
            <p:cNvSpPr>
              <a:spLocks/>
            </p:cNvSpPr>
            <p:nvPr/>
          </p:nvSpPr>
          <p:spPr bwMode="auto">
            <a:xfrm>
              <a:off x="1797558" y="1131621"/>
              <a:ext cx="1237504" cy="1118386"/>
            </a:xfrm>
            <a:custGeom>
              <a:avLst/>
              <a:gdLst>
                <a:gd name="T0" fmla="*/ 3787 w 3856"/>
                <a:gd name="T1" fmla="*/ 2621 h 3485"/>
                <a:gd name="T2" fmla="*/ 3494 w 3856"/>
                <a:gd name="T3" fmla="*/ 2516 h 3485"/>
                <a:gd name="T4" fmla="*/ 3514 w 3856"/>
                <a:gd name="T5" fmla="*/ 2328 h 3485"/>
                <a:gd name="T6" fmla="*/ 3383 w 3856"/>
                <a:gd name="T7" fmla="*/ 2080 h 3485"/>
                <a:gd name="T8" fmla="*/ 3328 w 3856"/>
                <a:gd name="T9" fmla="*/ 1927 h 3485"/>
                <a:gd name="T10" fmla="*/ 3201 w 3856"/>
                <a:gd name="T11" fmla="*/ 1714 h 3485"/>
                <a:gd name="T12" fmla="*/ 3140 w 3856"/>
                <a:gd name="T13" fmla="*/ 1505 h 3485"/>
                <a:gd name="T14" fmla="*/ 3065 w 3856"/>
                <a:gd name="T15" fmla="*/ 1372 h 3485"/>
                <a:gd name="T16" fmla="*/ 3027 w 3856"/>
                <a:gd name="T17" fmla="*/ 1199 h 3485"/>
                <a:gd name="T18" fmla="*/ 2889 w 3856"/>
                <a:gd name="T19" fmla="*/ 1147 h 3485"/>
                <a:gd name="T20" fmla="*/ 2770 w 3856"/>
                <a:gd name="T21" fmla="*/ 1059 h 3485"/>
                <a:gd name="T22" fmla="*/ 2587 w 3856"/>
                <a:gd name="T23" fmla="*/ 1077 h 3485"/>
                <a:gd name="T24" fmla="*/ 2524 w 3856"/>
                <a:gd name="T25" fmla="*/ 938 h 3485"/>
                <a:gd name="T26" fmla="*/ 2431 w 3856"/>
                <a:gd name="T27" fmla="*/ 741 h 3485"/>
                <a:gd name="T28" fmla="*/ 2501 w 3856"/>
                <a:gd name="T29" fmla="*/ 555 h 3485"/>
                <a:gd name="T30" fmla="*/ 2420 w 3856"/>
                <a:gd name="T31" fmla="*/ 294 h 3485"/>
                <a:gd name="T32" fmla="*/ 2246 w 3856"/>
                <a:gd name="T33" fmla="*/ 101 h 3485"/>
                <a:gd name="T34" fmla="*/ 2089 w 3856"/>
                <a:gd name="T35" fmla="*/ 53 h 3485"/>
                <a:gd name="T36" fmla="*/ 1905 w 3856"/>
                <a:gd name="T37" fmla="*/ 253 h 3485"/>
                <a:gd name="T38" fmla="*/ 1811 w 3856"/>
                <a:gd name="T39" fmla="*/ 420 h 3485"/>
                <a:gd name="T40" fmla="*/ 1905 w 3856"/>
                <a:gd name="T41" fmla="*/ 637 h 3485"/>
                <a:gd name="T42" fmla="*/ 1768 w 3856"/>
                <a:gd name="T43" fmla="*/ 854 h 3485"/>
                <a:gd name="T44" fmla="*/ 1730 w 3856"/>
                <a:gd name="T45" fmla="*/ 936 h 3485"/>
                <a:gd name="T46" fmla="*/ 1515 w 3856"/>
                <a:gd name="T47" fmla="*/ 1061 h 3485"/>
                <a:gd name="T48" fmla="*/ 1504 w 3856"/>
                <a:gd name="T49" fmla="*/ 1248 h 3485"/>
                <a:gd name="T50" fmla="*/ 1259 w 3856"/>
                <a:gd name="T51" fmla="*/ 1374 h 3485"/>
                <a:gd name="T52" fmla="*/ 1199 w 3856"/>
                <a:gd name="T53" fmla="*/ 1585 h 3485"/>
                <a:gd name="T54" fmla="*/ 1040 w 3856"/>
                <a:gd name="T55" fmla="*/ 1835 h 3485"/>
                <a:gd name="T56" fmla="*/ 993 w 3856"/>
                <a:gd name="T57" fmla="*/ 2009 h 3485"/>
                <a:gd name="T58" fmla="*/ 802 w 3856"/>
                <a:gd name="T59" fmla="*/ 2095 h 3485"/>
                <a:gd name="T60" fmla="*/ 709 w 3856"/>
                <a:gd name="T61" fmla="*/ 2170 h 3485"/>
                <a:gd name="T62" fmla="*/ 479 w 3856"/>
                <a:gd name="T63" fmla="*/ 2136 h 3485"/>
                <a:gd name="T64" fmla="*/ 217 w 3856"/>
                <a:gd name="T65" fmla="*/ 2147 h 3485"/>
                <a:gd name="T66" fmla="*/ 28 w 3856"/>
                <a:gd name="T67" fmla="*/ 2361 h 3485"/>
                <a:gd name="T68" fmla="*/ 219 w 3856"/>
                <a:gd name="T69" fmla="*/ 2687 h 3485"/>
                <a:gd name="T70" fmla="*/ 552 w 3856"/>
                <a:gd name="T71" fmla="*/ 2723 h 3485"/>
                <a:gd name="T72" fmla="*/ 702 w 3856"/>
                <a:gd name="T73" fmla="*/ 2780 h 3485"/>
                <a:gd name="T74" fmla="*/ 823 w 3856"/>
                <a:gd name="T75" fmla="*/ 2962 h 3485"/>
                <a:gd name="T76" fmla="*/ 911 w 3856"/>
                <a:gd name="T77" fmla="*/ 3050 h 3485"/>
                <a:gd name="T78" fmla="*/ 1079 w 3856"/>
                <a:gd name="T79" fmla="*/ 3092 h 3485"/>
                <a:gd name="T80" fmla="*/ 1375 w 3856"/>
                <a:gd name="T81" fmla="*/ 3276 h 3485"/>
                <a:gd name="T82" fmla="*/ 1493 w 3856"/>
                <a:gd name="T83" fmla="*/ 3337 h 3485"/>
                <a:gd name="T84" fmla="*/ 1712 w 3856"/>
                <a:gd name="T85" fmla="*/ 3298 h 3485"/>
                <a:gd name="T86" fmla="*/ 1906 w 3856"/>
                <a:gd name="T87" fmla="*/ 3262 h 3485"/>
                <a:gd name="T88" fmla="*/ 2103 w 3856"/>
                <a:gd name="T89" fmla="*/ 3162 h 3485"/>
                <a:gd name="T90" fmla="*/ 2360 w 3856"/>
                <a:gd name="T91" fmla="*/ 3368 h 3485"/>
                <a:gd name="T92" fmla="*/ 2603 w 3856"/>
                <a:gd name="T93" fmla="*/ 3475 h 3485"/>
                <a:gd name="T94" fmla="*/ 2796 w 3856"/>
                <a:gd name="T95" fmla="*/ 3485 h 3485"/>
                <a:gd name="T96" fmla="*/ 3031 w 3856"/>
                <a:gd name="T97" fmla="*/ 3342 h 3485"/>
                <a:gd name="T98" fmla="*/ 3060 w 3856"/>
                <a:gd name="T99" fmla="*/ 3099 h 3485"/>
                <a:gd name="T100" fmla="*/ 3232 w 3856"/>
                <a:gd name="T101" fmla="*/ 3014 h 3485"/>
                <a:gd name="T102" fmla="*/ 3435 w 3856"/>
                <a:gd name="T103" fmla="*/ 3082 h 3485"/>
                <a:gd name="T104" fmla="*/ 3695 w 3856"/>
                <a:gd name="T105" fmla="*/ 3090 h 3485"/>
                <a:gd name="T106" fmla="*/ 3738 w 3856"/>
                <a:gd name="T107" fmla="*/ 2788 h 3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56" h="3485">
                  <a:moveTo>
                    <a:pt x="3824" y="2759"/>
                  </a:moveTo>
                  <a:cubicBezTo>
                    <a:pt x="3837" y="2737"/>
                    <a:pt x="3843" y="2725"/>
                    <a:pt x="3856" y="2703"/>
                  </a:cubicBezTo>
                  <a:cubicBezTo>
                    <a:pt x="3829" y="2670"/>
                    <a:pt x="3815" y="2653"/>
                    <a:pt x="3787" y="2621"/>
                  </a:cubicBezTo>
                  <a:cubicBezTo>
                    <a:pt x="3757" y="2595"/>
                    <a:pt x="3741" y="2582"/>
                    <a:pt x="3711" y="2556"/>
                  </a:cubicBezTo>
                  <a:cubicBezTo>
                    <a:pt x="3679" y="2563"/>
                    <a:pt x="3663" y="2567"/>
                    <a:pt x="3631" y="2574"/>
                  </a:cubicBezTo>
                  <a:cubicBezTo>
                    <a:pt x="3577" y="2551"/>
                    <a:pt x="3549" y="2539"/>
                    <a:pt x="3494" y="2516"/>
                  </a:cubicBezTo>
                  <a:cubicBezTo>
                    <a:pt x="3493" y="2500"/>
                    <a:pt x="3492" y="2491"/>
                    <a:pt x="3490" y="2475"/>
                  </a:cubicBezTo>
                  <a:cubicBezTo>
                    <a:pt x="3508" y="2447"/>
                    <a:pt x="3517" y="2434"/>
                    <a:pt x="3535" y="2407"/>
                  </a:cubicBezTo>
                  <a:cubicBezTo>
                    <a:pt x="3526" y="2375"/>
                    <a:pt x="3522" y="2360"/>
                    <a:pt x="3514" y="2328"/>
                  </a:cubicBezTo>
                  <a:cubicBezTo>
                    <a:pt x="3501" y="2273"/>
                    <a:pt x="3495" y="2245"/>
                    <a:pt x="3482" y="2189"/>
                  </a:cubicBezTo>
                  <a:cubicBezTo>
                    <a:pt x="3461" y="2164"/>
                    <a:pt x="3451" y="2151"/>
                    <a:pt x="3430" y="2126"/>
                  </a:cubicBezTo>
                  <a:cubicBezTo>
                    <a:pt x="3411" y="2108"/>
                    <a:pt x="3402" y="2099"/>
                    <a:pt x="3383" y="2080"/>
                  </a:cubicBezTo>
                  <a:cubicBezTo>
                    <a:pt x="3389" y="2050"/>
                    <a:pt x="3392" y="2035"/>
                    <a:pt x="3398" y="2004"/>
                  </a:cubicBezTo>
                  <a:cubicBezTo>
                    <a:pt x="3371" y="2000"/>
                    <a:pt x="3358" y="1997"/>
                    <a:pt x="3331" y="1993"/>
                  </a:cubicBezTo>
                  <a:cubicBezTo>
                    <a:pt x="3330" y="1967"/>
                    <a:pt x="3329" y="1953"/>
                    <a:pt x="3328" y="1927"/>
                  </a:cubicBezTo>
                  <a:cubicBezTo>
                    <a:pt x="3311" y="1916"/>
                    <a:pt x="3303" y="1911"/>
                    <a:pt x="3286" y="1900"/>
                  </a:cubicBezTo>
                  <a:cubicBezTo>
                    <a:pt x="3287" y="1867"/>
                    <a:pt x="3288" y="1850"/>
                    <a:pt x="3289" y="1816"/>
                  </a:cubicBezTo>
                  <a:cubicBezTo>
                    <a:pt x="3254" y="1775"/>
                    <a:pt x="3236" y="1755"/>
                    <a:pt x="3201" y="1714"/>
                  </a:cubicBezTo>
                  <a:cubicBezTo>
                    <a:pt x="3221" y="1687"/>
                    <a:pt x="3231" y="1673"/>
                    <a:pt x="3251" y="1645"/>
                  </a:cubicBezTo>
                  <a:cubicBezTo>
                    <a:pt x="3206" y="1625"/>
                    <a:pt x="3183" y="1615"/>
                    <a:pt x="3138" y="1595"/>
                  </a:cubicBezTo>
                  <a:cubicBezTo>
                    <a:pt x="3139" y="1559"/>
                    <a:pt x="3139" y="1541"/>
                    <a:pt x="3140" y="1505"/>
                  </a:cubicBezTo>
                  <a:cubicBezTo>
                    <a:pt x="3099" y="1492"/>
                    <a:pt x="3079" y="1486"/>
                    <a:pt x="3038" y="1473"/>
                  </a:cubicBezTo>
                  <a:cubicBezTo>
                    <a:pt x="3027" y="1455"/>
                    <a:pt x="3021" y="1446"/>
                    <a:pt x="3009" y="1429"/>
                  </a:cubicBezTo>
                  <a:cubicBezTo>
                    <a:pt x="3031" y="1406"/>
                    <a:pt x="3043" y="1395"/>
                    <a:pt x="3065" y="1372"/>
                  </a:cubicBezTo>
                  <a:cubicBezTo>
                    <a:pt x="3093" y="1318"/>
                    <a:pt x="3107" y="1291"/>
                    <a:pt x="3135" y="1237"/>
                  </a:cubicBezTo>
                  <a:cubicBezTo>
                    <a:pt x="3129" y="1213"/>
                    <a:pt x="3125" y="1200"/>
                    <a:pt x="3118" y="1175"/>
                  </a:cubicBezTo>
                  <a:cubicBezTo>
                    <a:pt x="3082" y="1185"/>
                    <a:pt x="3064" y="1190"/>
                    <a:pt x="3027" y="1199"/>
                  </a:cubicBezTo>
                  <a:cubicBezTo>
                    <a:pt x="3013" y="1179"/>
                    <a:pt x="3006" y="1169"/>
                    <a:pt x="2992" y="1148"/>
                  </a:cubicBezTo>
                  <a:cubicBezTo>
                    <a:pt x="2975" y="1159"/>
                    <a:pt x="2966" y="1165"/>
                    <a:pt x="2949" y="1176"/>
                  </a:cubicBezTo>
                  <a:cubicBezTo>
                    <a:pt x="2925" y="1164"/>
                    <a:pt x="2913" y="1158"/>
                    <a:pt x="2889" y="1147"/>
                  </a:cubicBezTo>
                  <a:cubicBezTo>
                    <a:pt x="2882" y="1132"/>
                    <a:pt x="2878" y="1124"/>
                    <a:pt x="2871" y="1109"/>
                  </a:cubicBezTo>
                  <a:cubicBezTo>
                    <a:pt x="2825" y="1106"/>
                    <a:pt x="2803" y="1104"/>
                    <a:pt x="2757" y="1101"/>
                  </a:cubicBezTo>
                  <a:cubicBezTo>
                    <a:pt x="2762" y="1084"/>
                    <a:pt x="2764" y="1076"/>
                    <a:pt x="2770" y="1059"/>
                  </a:cubicBezTo>
                  <a:cubicBezTo>
                    <a:pt x="2748" y="1038"/>
                    <a:pt x="2738" y="1028"/>
                    <a:pt x="2716" y="1007"/>
                  </a:cubicBezTo>
                  <a:cubicBezTo>
                    <a:pt x="2694" y="1020"/>
                    <a:pt x="2683" y="1026"/>
                    <a:pt x="2661" y="1039"/>
                  </a:cubicBezTo>
                  <a:cubicBezTo>
                    <a:pt x="2632" y="1054"/>
                    <a:pt x="2617" y="1062"/>
                    <a:pt x="2587" y="1077"/>
                  </a:cubicBezTo>
                  <a:cubicBezTo>
                    <a:pt x="2578" y="1062"/>
                    <a:pt x="2573" y="1054"/>
                    <a:pt x="2564" y="1039"/>
                  </a:cubicBezTo>
                  <a:cubicBezTo>
                    <a:pt x="2562" y="1012"/>
                    <a:pt x="2561" y="998"/>
                    <a:pt x="2559" y="971"/>
                  </a:cubicBezTo>
                  <a:cubicBezTo>
                    <a:pt x="2545" y="958"/>
                    <a:pt x="2538" y="951"/>
                    <a:pt x="2524" y="938"/>
                  </a:cubicBezTo>
                  <a:cubicBezTo>
                    <a:pt x="2525" y="904"/>
                    <a:pt x="2525" y="887"/>
                    <a:pt x="2525" y="852"/>
                  </a:cubicBezTo>
                  <a:cubicBezTo>
                    <a:pt x="2502" y="838"/>
                    <a:pt x="2490" y="831"/>
                    <a:pt x="2466" y="817"/>
                  </a:cubicBezTo>
                  <a:cubicBezTo>
                    <a:pt x="2452" y="787"/>
                    <a:pt x="2445" y="772"/>
                    <a:pt x="2431" y="741"/>
                  </a:cubicBezTo>
                  <a:cubicBezTo>
                    <a:pt x="2448" y="720"/>
                    <a:pt x="2457" y="710"/>
                    <a:pt x="2474" y="689"/>
                  </a:cubicBezTo>
                  <a:cubicBezTo>
                    <a:pt x="2467" y="671"/>
                    <a:pt x="2464" y="662"/>
                    <a:pt x="2457" y="644"/>
                  </a:cubicBezTo>
                  <a:cubicBezTo>
                    <a:pt x="2474" y="609"/>
                    <a:pt x="2483" y="591"/>
                    <a:pt x="2501" y="555"/>
                  </a:cubicBezTo>
                  <a:cubicBezTo>
                    <a:pt x="2489" y="534"/>
                    <a:pt x="2483" y="524"/>
                    <a:pt x="2471" y="503"/>
                  </a:cubicBezTo>
                  <a:cubicBezTo>
                    <a:pt x="2484" y="437"/>
                    <a:pt x="2491" y="404"/>
                    <a:pt x="2504" y="338"/>
                  </a:cubicBezTo>
                  <a:cubicBezTo>
                    <a:pt x="2470" y="320"/>
                    <a:pt x="2453" y="312"/>
                    <a:pt x="2420" y="294"/>
                  </a:cubicBezTo>
                  <a:cubicBezTo>
                    <a:pt x="2420" y="250"/>
                    <a:pt x="2420" y="227"/>
                    <a:pt x="2421" y="182"/>
                  </a:cubicBezTo>
                  <a:cubicBezTo>
                    <a:pt x="2402" y="146"/>
                    <a:pt x="2393" y="127"/>
                    <a:pt x="2374" y="91"/>
                  </a:cubicBezTo>
                  <a:cubicBezTo>
                    <a:pt x="2323" y="95"/>
                    <a:pt x="2297" y="97"/>
                    <a:pt x="2246" y="101"/>
                  </a:cubicBezTo>
                  <a:cubicBezTo>
                    <a:pt x="2246" y="81"/>
                    <a:pt x="2246" y="71"/>
                    <a:pt x="2247" y="51"/>
                  </a:cubicBezTo>
                  <a:lnTo>
                    <a:pt x="2144" y="0"/>
                  </a:lnTo>
                  <a:cubicBezTo>
                    <a:pt x="2122" y="21"/>
                    <a:pt x="2111" y="31"/>
                    <a:pt x="2089" y="53"/>
                  </a:cubicBezTo>
                  <a:cubicBezTo>
                    <a:pt x="2055" y="63"/>
                    <a:pt x="2038" y="68"/>
                    <a:pt x="2004" y="78"/>
                  </a:cubicBezTo>
                  <a:cubicBezTo>
                    <a:pt x="1981" y="119"/>
                    <a:pt x="1970" y="140"/>
                    <a:pt x="1948" y="181"/>
                  </a:cubicBezTo>
                  <a:cubicBezTo>
                    <a:pt x="1931" y="209"/>
                    <a:pt x="1922" y="224"/>
                    <a:pt x="1905" y="253"/>
                  </a:cubicBezTo>
                  <a:cubicBezTo>
                    <a:pt x="1914" y="288"/>
                    <a:pt x="1918" y="306"/>
                    <a:pt x="1928" y="341"/>
                  </a:cubicBezTo>
                  <a:cubicBezTo>
                    <a:pt x="1910" y="370"/>
                    <a:pt x="1902" y="384"/>
                    <a:pt x="1884" y="413"/>
                  </a:cubicBezTo>
                  <a:cubicBezTo>
                    <a:pt x="1855" y="416"/>
                    <a:pt x="1840" y="417"/>
                    <a:pt x="1811" y="420"/>
                  </a:cubicBezTo>
                  <a:cubicBezTo>
                    <a:pt x="1842" y="445"/>
                    <a:pt x="1858" y="457"/>
                    <a:pt x="1889" y="481"/>
                  </a:cubicBezTo>
                  <a:cubicBezTo>
                    <a:pt x="1918" y="513"/>
                    <a:pt x="1932" y="529"/>
                    <a:pt x="1961" y="560"/>
                  </a:cubicBezTo>
                  <a:cubicBezTo>
                    <a:pt x="1939" y="591"/>
                    <a:pt x="1927" y="606"/>
                    <a:pt x="1905" y="637"/>
                  </a:cubicBezTo>
                  <a:cubicBezTo>
                    <a:pt x="1878" y="622"/>
                    <a:pt x="1865" y="615"/>
                    <a:pt x="1839" y="601"/>
                  </a:cubicBezTo>
                  <a:cubicBezTo>
                    <a:pt x="1794" y="664"/>
                    <a:pt x="1772" y="696"/>
                    <a:pt x="1727" y="759"/>
                  </a:cubicBezTo>
                  <a:cubicBezTo>
                    <a:pt x="1743" y="797"/>
                    <a:pt x="1751" y="816"/>
                    <a:pt x="1768" y="854"/>
                  </a:cubicBezTo>
                  <a:cubicBezTo>
                    <a:pt x="1787" y="877"/>
                    <a:pt x="1796" y="889"/>
                    <a:pt x="1815" y="912"/>
                  </a:cubicBezTo>
                  <a:cubicBezTo>
                    <a:pt x="1807" y="936"/>
                    <a:pt x="1803" y="948"/>
                    <a:pt x="1796" y="972"/>
                  </a:cubicBezTo>
                  <a:cubicBezTo>
                    <a:pt x="1769" y="958"/>
                    <a:pt x="1756" y="951"/>
                    <a:pt x="1730" y="936"/>
                  </a:cubicBezTo>
                  <a:cubicBezTo>
                    <a:pt x="1708" y="935"/>
                    <a:pt x="1697" y="934"/>
                    <a:pt x="1675" y="933"/>
                  </a:cubicBezTo>
                  <a:cubicBezTo>
                    <a:pt x="1643" y="964"/>
                    <a:pt x="1627" y="980"/>
                    <a:pt x="1594" y="1012"/>
                  </a:cubicBezTo>
                  <a:cubicBezTo>
                    <a:pt x="1562" y="1032"/>
                    <a:pt x="1547" y="1041"/>
                    <a:pt x="1515" y="1061"/>
                  </a:cubicBezTo>
                  <a:cubicBezTo>
                    <a:pt x="1514" y="1088"/>
                    <a:pt x="1514" y="1101"/>
                    <a:pt x="1513" y="1127"/>
                  </a:cubicBezTo>
                  <a:cubicBezTo>
                    <a:pt x="1532" y="1163"/>
                    <a:pt x="1541" y="1180"/>
                    <a:pt x="1560" y="1215"/>
                  </a:cubicBezTo>
                  <a:cubicBezTo>
                    <a:pt x="1538" y="1228"/>
                    <a:pt x="1527" y="1235"/>
                    <a:pt x="1504" y="1248"/>
                  </a:cubicBezTo>
                  <a:cubicBezTo>
                    <a:pt x="1444" y="1239"/>
                    <a:pt x="1414" y="1234"/>
                    <a:pt x="1353" y="1225"/>
                  </a:cubicBezTo>
                  <a:cubicBezTo>
                    <a:pt x="1294" y="1247"/>
                    <a:pt x="1265" y="1258"/>
                    <a:pt x="1206" y="1281"/>
                  </a:cubicBezTo>
                  <a:cubicBezTo>
                    <a:pt x="1227" y="1318"/>
                    <a:pt x="1238" y="1337"/>
                    <a:pt x="1259" y="1374"/>
                  </a:cubicBezTo>
                  <a:cubicBezTo>
                    <a:pt x="1277" y="1412"/>
                    <a:pt x="1286" y="1430"/>
                    <a:pt x="1305" y="1468"/>
                  </a:cubicBezTo>
                  <a:cubicBezTo>
                    <a:pt x="1296" y="1517"/>
                    <a:pt x="1292" y="1542"/>
                    <a:pt x="1284" y="1591"/>
                  </a:cubicBezTo>
                  <a:cubicBezTo>
                    <a:pt x="1250" y="1589"/>
                    <a:pt x="1233" y="1588"/>
                    <a:pt x="1199" y="1585"/>
                  </a:cubicBezTo>
                  <a:cubicBezTo>
                    <a:pt x="1162" y="1607"/>
                    <a:pt x="1143" y="1617"/>
                    <a:pt x="1106" y="1638"/>
                  </a:cubicBezTo>
                  <a:cubicBezTo>
                    <a:pt x="1105" y="1674"/>
                    <a:pt x="1105" y="1692"/>
                    <a:pt x="1104" y="1727"/>
                  </a:cubicBezTo>
                  <a:cubicBezTo>
                    <a:pt x="1079" y="1771"/>
                    <a:pt x="1066" y="1792"/>
                    <a:pt x="1040" y="1835"/>
                  </a:cubicBezTo>
                  <a:cubicBezTo>
                    <a:pt x="1042" y="1871"/>
                    <a:pt x="1043" y="1889"/>
                    <a:pt x="1044" y="1924"/>
                  </a:cubicBezTo>
                  <a:cubicBezTo>
                    <a:pt x="1024" y="1934"/>
                    <a:pt x="1014" y="1940"/>
                    <a:pt x="995" y="1950"/>
                  </a:cubicBezTo>
                  <a:cubicBezTo>
                    <a:pt x="994" y="1974"/>
                    <a:pt x="994" y="1985"/>
                    <a:pt x="993" y="2009"/>
                  </a:cubicBezTo>
                  <a:cubicBezTo>
                    <a:pt x="971" y="2031"/>
                    <a:pt x="959" y="2042"/>
                    <a:pt x="937" y="2064"/>
                  </a:cubicBezTo>
                  <a:cubicBezTo>
                    <a:pt x="908" y="2061"/>
                    <a:pt x="893" y="2060"/>
                    <a:pt x="864" y="2058"/>
                  </a:cubicBezTo>
                  <a:cubicBezTo>
                    <a:pt x="839" y="2073"/>
                    <a:pt x="827" y="2080"/>
                    <a:pt x="802" y="2095"/>
                  </a:cubicBezTo>
                  <a:cubicBezTo>
                    <a:pt x="802" y="2116"/>
                    <a:pt x="801" y="2127"/>
                    <a:pt x="801" y="2148"/>
                  </a:cubicBezTo>
                  <a:cubicBezTo>
                    <a:pt x="791" y="2163"/>
                    <a:pt x="786" y="2171"/>
                    <a:pt x="775" y="2187"/>
                  </a:cubicBezTo>
                  <a:cubicBezTo>
                    <a:pt x="749" y="2180"/>
                    <a:pt x="735" y="2177"/>
                    <a:pt x="709" y="2170"/>
                  </a:cubicBezTo>
                  <a:cubicBezTo>
                    <a:pt x="667" y="2184"/>
                    <a:pt x="646" y="2190"/>
                    <a:pt x="605" y="2204"/>
                  </a:cubicBezTo>
                  <a:cubicBezTo>
                    <a:pt x="561" y="2208"/>
                    <a:pt x="539" y="2209"/>
                    <a:pt x="495" y="2213"/>
                  </a:cubicBezTo>
                  <a:cubicBezTo>
                    <a:pt x="488" y="2183"/>
                    <a:pt x="485" y="2167"/>
                    <a:pt x="479" y="2136"/>
                  </a:cubicBezTo>
                  <a:cubicBezTo>
                    <a:pt x="428" y="2137"/>
                    <a:pt x="402" y="2138"/>
                    <a:pt x="351" y="2139"/>
                  </a:cubicBezTo>
                  <a:cubicBezTo>
                    <a:pt x="329" y="2154"/>
                    <a:pt x="317" y="2161"/>
                    <a:pt x="295" y="2176"/>
                  </a:cubicBezTo>
                  <a:cubicBezTo>
                    <a:pt x="264" y="2164"/>
                    <a:pt x="248" y="2159"/>
                    <a:pt x="217" y="2147"/>
                  </a:cubicBezTo>
                  <a:cubicBezTo>
                    <a:pt x="187" y="2180"/>
                    <a:pt x="171" y="2197"/>
                    <a:pt x="141" y="2229"/>
                  </a:cubicBezTo>
                  <a:cubicBezTo>
                    <a:pt x="85" y="2249"/>
                    <a:pt x="56" y="2259"/>
                    <a:pt x="0" y="2278"/>
                  </a:cubicBezTo>
                  <a:cubicBezTo>
                    <a:pt x="11" y="2311"/>
                    <a:pt x="16" y="2328"/>
                    <a:pt x="28" y="2361"/>
                  </a:cubicBezTo>
                  <a:cubicBezTo>
                    <a:pt x="18" y="2377"/>
                    <a:pt x="12" y="2385"/>
                    <a:pt x="2" y="2400"/>
                  </a:cubicBezTo>
                  <a:cubicBezTo>
                    <a:pt x="8" y="2445"/>
                    <a:pt x="11" y="2467"/>
                    <a:pt x="17" y="2511"/>
                  </a:cubicBezTo>
                  <a:cubicBezTo>
                    <a:pt x="98" y="2582"/>
                    <a:pt x="138" y="2617"/>
                    <a:pt x="219" y="2687"/>
                  </a:cubicBezTo>
                  <a:cubicBezTo>
                    <a:pt x="258" y="2688"/>
                    <a:pt x="277" y="2688"/>
                    <a:pt x="316" y="2688"/>
                  </a:cubicBezTo>
                  <a:cubicBezTo>
                    <a:pt x="375" y="2665"/>
                    <a:pt x="405" y="2653"/>
                    <a:pt x="464" y="2630"/>
                  </a:cubicBezTo>
                  <a:cubicBezTo>
                    <a:pt x="499" y="2667"/>
                    <a:pt x="517" y="2686"/>
                    <a:pt x="552" y="2723"/>
                  </a:cubicBezTo>
                  <a:cubicBezTo>
                    <a:pt x="558" y="2758"/>
                    <a:pt x="561" y="2775"/>
                    <a:pt x="568" y="2811"/>
                  </a:cubicBezTo>
                  <a:cubicBezTo>
                    <a:pt x="597" y="2813"/>
                    <a:pt x="611" y="2814"/>
                    <a:pt x="640" y="2816"/>
                  </a:cubicBezTo>
                  <a:cubicBezTo>
                    <a:pt x="665" y="2802"/>
                    <a:pt x="677" y="2794"/>
                    <a:pt x="702" y="2780"/>
                  </a:cubicBezTo>
                  <a:cubicBezTo>
                    <a:pt x="714" y="2783"/>
                    <a:pt x="720" y="2785"/>
                    <a:pt x="732" y="2788"/>
                  </a:cubicBezTo>
                  <a:cubicBezTo>
                    <a:pt x="733" y="2828"/>
                    <a:pt x="734" y="2847"/>
                    <a:pt x="735" y="2887"/>
                  </a:cubicBezTo>
                  <a:cubicBezTo>
                    <a:pt x="770" y="2917"/>
                    <a:pt x="788" y="2932"/>
                    <a:pt x="823" y="2962"/>
                  </a:cubicBezTo>
                  <a:cubicBezTo>
                    <a:pt x="867" y="2963"/>
                    <a:pt x="889" y="2964"/>
                    <a:pt x="932" y="2965"/>
                  </a:cubicBezTo>
                  <a:cubicBezTo>
                    <a:pt x="949" y="2980"/>
                    <a:pt x="957" y="2988"/>
                    <a:pt x="973" y="3003"/>
                  </a:cubicBezTo>
                  <a:cubicBezTo>
                    <a:pt x="948" y="3022"/>
                    <a:pt x="936" y="3031"/>
                    <a:pt x="911" y="3050"/>
                  </a:cubicBezTo>
                  <a:cubicBezTo>
                    <a:pt x="913" y="3073"/>
                    <a:pt x="913" y="3084"/>
                    <a:pt x="915" y="3108"/>
                  </a:cubicBezTo>
                  <a:cubicBezTo>
                    <a:pt x="958" y="3120"/>
                    <a:pt x="980" y="3126"/>
                    <a:pt x="1023" y="3139"/>
                  </a:cubicBezTo>
                  <a:cubicBezTo>
                    <a:pt x="1045" y="3120"/>
                    <a:pt x="1057" y="3111"/>
                    <a:pt x="1079" y="3092"/>
                  </a:cubicBezTo>
                  <a:cubicBezTo>
                    <a:pt x="1135" y="3089"/>
                    <a:pt x="1163" y="3088"/>
                    <a:pt x="1218" y="3085"/>
                  </a:cubicBezTo>
                  <a:cubicBezTo>
                    <a:pt x="1282" y="3125"/>
                    <a:pt x="1314" y="3145"/>
                    <a:pt x="1378" y="3184"/>
                  </a:cubicBezTo>
                  <a:cubicBezTo>
                    <a:pt x="1377" y="3221"/>
                    <a:pt x="1376" y="3239"/>
                    <a:pt x="1375" y="3276"/>
                  </a:cubicBezTo>
                  <a:cubicBezTo>
                    <a:pt x="1430" y="3269"/>
                    <a:pt x="1458" y="3266"/>
                    <a:pt x="1514" y="3259"/>
                  </a:cubicBezTo>
                  <a:cubicBezTo>
                    <a:pt x="1530" y="3278"/>
                    <a:pt x="1538" y="3288"/>
                    <a:pt x="1554" y="3308"/>
                  </a:cubicBezTo>
                  <a:cubicBezTo>
                    <a:pt x="1530" y="3320"/>
                    <a:pt x="1518" y="3326"/>
                    <a:pt x="1493" y="3337"/>
                  </a:cubicBezTo>
                  <a:cubicBezTo>
                    <a:pt x="1545" y="3372"/>
                    <a:pt x="1571" y="3389"/>
                    <a:pt x="1622" y="3423"/>
                  </a:cubicBezTo>
                  <a:cubicBezTo>
                    <a:pt x="1628" y="3393"/>
                    <a:pt x="1631" y="3379"/>
                    <a:pt x="1637" y="3349"/>
                  </a:cubicBezTo>
                  <a:cubicBezTo>
                    <a:pt x="1667" y="3329"/>
                    <a:pt x="1682" y="3318"/>
                    <a:pt x="1712" y="3298"/>
                  </a:cubicBezTo>
                  <a:cubicBezTo>
                    <a:pt x="1737" y="3330"/>
                    <a:pt x="1750" y="3346"/>
                    <a:pt x="1775" y="3378"/>
                  </a:cubicBezTo>
                  <a:cubicBezTo>
                    <a:pt x="1824" y="3361"/>
                    <a:pt x="1848" y="3353"/>
                    <a:pt x="1897" y="3336"/>
                  </a:cubicBezTo>
                  <a:cubicBezTo>
                    <a:pt x="1901" y="3306"/>
                    <a:pt x="1903" y="3291"/>
                    <a:pt x="1906" y="3262"/>
                  </a:cubicBezTo>
                  <a:cubicBezTo>
                    <a:pt x="1940" y="3257"/>
                    <a:pt x="1957" y="3255"/>
                    <a:pt x="1991" y="3251"/>
                  </a:cubicBezTo>
                  <a:cubicBezTo>
                    <a:pt x="1983" y="3225"/>
                    <a:pt x="1978" y="3212"/>
                    <a:pt x="1970" y="3186"/>
                  </a:cubicBezTo>
                  <a:cubicBezTo>
                    <a:pt x="2023" y="3176"/>
                    <a:pt x="2050" y="3172"/>
                    <a:pt x="2103" y="3162"/>
                  </a:cubicBezTo>
                  <a:cubicBezTo>
                    <a:pt x="2129" y="3199"/>
                    <a:pt x="2141" y="3217"/>
                    <a:pt x="2166" y="3254"/>
                  </a:cubicBezTo>
                  <a:cubicBezTo>
                    <a:pt x="2216" y="3267"/>
                    <a:pt x="2241" y="3274"/>
                    <a:pt x="2291" y="3287"/>
                  </a:cubicBezTo>
                  <a:cubicBezTo>
                    <a:pt x="2319" y="3320"/>
                    <a:pt x="2333" y="3336"/>
                    <a:pt x="2360" y="3368"/>
                  </a:cubicBezTo>
                  <a:cubicBezTo>
                    <a:pt x="2420" y="3373"/>
                    <a:pt x="2451" y="3376"/>
                    <a:pt x="2511" y="3381"/>
                  </a:cubicBezTo>
                  <a:cubicBezTo>
                    <a:pt x="2526" y="3359"/>
                    <a:pt x="2534" y="3348"/>
                    <a:pt x="2549" y="3326"/>
                  </a:cubicBezTo>
                  <a:cubicBezTo>
                    <a:pt x="2571" y="3385"/>
                    <a:pt x="2582" y="3415"/>
                    <a:pt x="2603" y="3475"/>
                  </a:cubicBezTo>
                  <a:cubicBezTo>
                    <a:pt x="2629" y="3477"/>
                    <a:pt x="2643" y="3478"/>
                    <a:pt x="2669" y="3480"/>
                  </a:cubicBezTo>
                  <a:cubicBezTo>
                    <a:pt x="2680" y="3453"/>
                    <a:pt x="2685" y="3440"/>
                    <a:pt x="2696" y="3413"/>
                  </a:cubicBezTo>
                  <a:cubicBezTo>
                    <a:pt x="2736" y="3442"/>
                    <a:pt x="2756" y="3456"/>
                    <a:pt x="2796" y="3485"/>
                  </a:cubicBezTo>
                  <a:cubicBezTo>
                    <a:pt x="2823" y="3466"/>
                    <a:pt x="2837" y="3457"/>
                    <a:pt x="2864" y="3438"/>
                  </a:cubicBezTo>
                  <a:cubicBezTo>
                    <a:pt x="2913" y="3431"/>
                    <a:pt x="2937" y="3427"/>
                    <a:pt x="2985" y="3419"/>
                  </a:cubicBezTo>
                  <a:cubicBezTo>
                    <a:pt x="3004" y="3388"/>
                    <a:pt x="3013" y="3373"/>
                    <a:pt x="3031" y="3342"/>
                  </a:cubicBezTo>
                  <a:cubicBezTo>
                    <a:pt x="3019" y="3280"/>
                    <a:pt x="3013" y="3250"/>
                    <a:pt x="3001" y="3188"/>
                  </a:cubicBezTo>
                  <a:cubicBezTo>
                    <a:pt x="3073" y="3215"/>
                    <a:pt x="3108" y="3228"/>
                    <a:pt x="3180" y="3255"/>
                  </a:cubicBezTo>
                  <a:cubicBezTo>
                    <a:pt x="3132" y="3193"/>
                    <a:pt x="3108" y="3162"/>
                    <a:pt x="3060" y="3099"/>
                  </a:cubicBezTo>
                  <a:cubicBezTo>
                    <a:pt x="3086" y="3099"/>
                    <a:pt x="3099" y="3099"/>
                    <a:pt x="3126" y="3099"/>
                  </a:cubicBezTo>
                  <a:cubicBezTo>
                    <a:pt x="3139" y="3074"/>
                    <a:pt x="3146" y="3062"/>
                    <a:pt x="3159" y="3037"/>
                  </a:cubicBezTo>
                  <a:cubicBezTo>
                    <a:pt x="3188" y="3028"/>
                    <a:pt x="3203" y="3023"/>
                    <a:pt x="3232" y="3014"/>
                  </a:cubicBezTo>
                  <a:cubicBezTo>
                    <a:pt x="3260" y="3046"/>
                    <a:pt x="3274" y="3063"/>
                    <a:pt x="3301" y="3095"/>
                  </a:cubicBezTo>
                  <a:cubicBezTo>
                    <a:pt x="3317" y="3073"/>
                    <a:pt x="3324" y="3062"/>
                    <a:pt x="3340" y="3040"/>
                  </a:cubicBezTo>
                  <a:cubicBezTo>
                    <a:pt x="3378" y="3057"/>
                    <a:pt x="3397" y="3065"/>
                    <a:pt x="3435" y="3082"/>
                  </a:cubicBezTo>
                  <a:cubicBezTo>
                    <a:pt x="3450" y="3060"/>
                    <a:pt x="3458" y="3049"/>
                    <a:pt x="3474" y="3027"/>
                  </a:cubicBezTo>
                  <a:cubicBezTo>
                    <a:pt x="3498" y="3012"/>
                    <a:pt x="3511" y="3005"/>
                    <a:pt x="3536" y="2990"/>
                  </a:cubicBezTo>
                  <a:cubicBezTo>
                    <a:pt x="3599" y="3030"/>
                    <a:pt x="3631" y="3050"/>
                    <a:pt x="3695" y="3090"/>
                  </a:cubicBezTo>
                  <a:cubicBezTo>
                    <a:pt x="3713" y="3066"/>
                    <a:pt x="3722" y="3054"/>
                    <a:pt x="3740" y="3029"/>
                  </a:cubicBezTo>
                  <a:cubicBezTo>
                    <a:pt x="3762" y="3017"/>
                    <a:pt x="3773" y="3011"/>
                    <a:pt x="3795" y="2998"/>
                  </a:cubicBezTo>
                  <a:cubicBezTo>
                    <a:pt x="3772" y="2914"/>
                    <a:pt x="3761" y="2872"/>
                    <a:pt x="3738" y="2788"/>
                  </a:cubicBezTo>
                  <a:cubicBezTo>
                    <a:pt x="3772" y="2777"/>
                    <a:pt x="3789" y="2771"/>
                    <a:pt x="3824" y="2759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93" name="sierpecki"/>
            <p:cNvSpPr>
              <a:spLocks/>
            </p:cNvSpPr>
            <p:nvPr/>
          </p:nvSpPr>
          <p:spPr bwMode="auto">
            <a:xfrm>
              <a:off x="454171" y="1420592"/>
              <a:ext cx="981621" cy="813973"/>
            </a:xfrm>
            <a:custGeom>
              <a:avLst/>
              <a:gdLst>
                <a:gd name="T0" fmla="*/ 2844 w 3057"/>
                <a:gd name="T1" fmla="*/ 1770 h 2535"/>
                <a:gd name="T2" fmla="*/ 2865 w 3057"/>
                <a:gd name="T3" fmla="*/ 1674 h 2535"/>
                <a:gd name="T4" fmla="*/ 2880 w 3057"/>
                <a:gd name="T5" fmla="*/ 1594 h 2535"/>
                <a:gd name="T6" fmla="*/ 2962 w 3057"/>
                <a:gd name="T7" fmla="*/ 1524 h 2535"/>
                <a:gd name="T8" fmla="*/ 3057 w 3057"/>
                <a:gd name="T9" fmla="*/ 1437 h 2535"/>
                <a:gd name="T10" fmla="*/ 2941 w 3057"/>
                <a:gd name="T11" fmla="*/ 1379 h 2535"/>
                <a:gd name="T12" fmla="*/ 2889 w 3057"/>
                <a:gd name="T13" fmla="*/ 1231 h 2535"/>
                <a:gd name="T14" fmla="*/ 2831 w 3057"/>
                <a:gd name="T15" fmla="*/ 1083 h 2535"/>
                <a:gd name="T16" fmla="*/ 2860 w 3057"/>
                <a:gd name="T17" fmla="*/ 915 h 2535"/>
                <a:gd name="T18" fmla="*/ 2480 w 3057"/>
                <a:gd name="T19" fmla="*/ 685 h 2535"/>
                <a:gd name="T20" fmla="*/ 2349 w 3057"/>
                <a:gd name="T21" fmla="*/ 738 h 2535"/>
                <a:gd name="T22" fmla="*/ 2214 w 3057"/>
                <a:gd name="T23" fmla="*/ 614 h 2535"/>
                <a:gd name="T24" fmla="*/ 2123 w 3057"/>
                <a:gd name="T25" fmla="*/ 504 h 2535"/>
                <a:gd name="T26" fmla="*/ 1974 w 3057"/>
                <a:gd name="T27" fmla="*/ 450 h 2535"/>
                <a:gd name="T28" fmla="*/ 1709 w 3057"/>
                <a:gd name="T29" fmla="*/ 209 h 2535"/>
                <a:gd name="T30" fmla="*/ 1523 w 3057"/>
                <a:gd name="T31" fmla="*/ 119 h 2535"/>
                <a:gd name="T32" fmla="*/ 1375 w 3057"/>
                <a:gd name="T33" fmla="*/ 263 h 2535"/>
                <a:gd name="T34" fmla="*/ 1225 w 3057"/>
                <a:gd name="T35" fmla="*/ 175 h 2535"/>
                <a:gd name="T36" fmla="*/ 1106 w 3057"/>
                <a:gd name="T37" fmla="*/ 94 h 2535"/>
                <a:gd name="T38" fmla="*/ 841 w 3057"/>
                <a:gd name="T39" fmla="*/ 45 h 2535"/>
                <a:gd name="T40" fmla="*/ 695 w 3057"/>
                <a:gd name="T41" fmla="*/ 30 h 2535"/>
                <a:gd name="T42" fmla="*/ 792 w 3057"/>
                <a:gd name="T43" fmla="*/ 276 h 2535"/>
                <a:gd name="T44" fmla="*/ 560 w 3057"/>
                <a:gd name="T45" fmla="*/ 437 h 2535"/>
                <a:gd name="T46" fmla="*/ 303 w 3057"/>
                <a:gd name="T47" fmla="*/ 457 h 2535"/>
                <a:gd name="T48" fmla="*/ 91 w 3057"/>
                <a:gd name="T49" fmla="*/ 358 h 2535"/>
                <a:gd name="T50" fmla="*/ 269 w 3057"/>
                <a:gd name="T51" fmla="*/ 597 h 2535"/>
                <a:gd name="T52" fmla="*/ 471 w 3057"/>
                <a:gd name="T53" fmla="*/ 1021 h 2535"/>
                <a:gd name="T54" fmla="*/ 188 w 3057"/>
                <a:gd name="T55" fmla="*/ 1057 h 2535"/>
                <a:gd name="T56" fmla="*/ 86 w 3057"/>
                <a:gd name="T57" fmla="*/ 1258 h 2535"/>
                <a:gd name="T58" fmla="*/ 3 w 3057"/>
                <a:gd name="T59" fmla="*/ 1308 h 2535"/>
                <a:gd name="T60" fmla="*/ 91 w 3057"/>
                <a:gd name="T61" fmla="*/ 1465 h 2535"/>
                <a:gd name="T62" fmla="*/ 169 w 3057"/>
                <a:gd name="T63" fmla="*/ 1644 h 2535"/>
                <a:gd name="T64" fmla="*/ 389 w 3057"/>
                <a:gd name="T65" fmla="*/ 1806 h 2535"/>
                <a:gd name="T66" fmla="*/ 488 w 3057"/>
                <a:gd name="T67" fmla="*/ 1961 h 2535"/>
                <a:gd name="T68" fmla="*/ 394 w 3057"/>
                <a:gd name="T69" fmla="*/ 2129 h 2535"/>
                <a:gd name="T70" fmla="*/ 486 w 3057"/>
                <a:gd name="T71" fmla="*/ 2271 h 2535"/>
                <a:gd name="T72" fmla="*/ 586 w 3057"/>
                <a:gd name="T73" fmla="*/ 2369 h 2535"/>
                <a:gd name="T74" fmla="*/ 821 w 3057"/>
                <a:gd name="T75" fmla="*/ 2374 h 2535"/>
                <a:gd name="T76" fmla="*/ 914 w 3057"/>
                <a:gd name="T77" fmla="*/ 2477 h 2535"/>
                <a:gd name="T78" fmla="*/ 1055 w 3057"/>
                <a:gd name="T79" fmla="*/ 2397 h 2535"/>
                <a:gd name="T80" fmla="*/ 1152 w 3057"/>
                <a:gd name="T81" fmla="*/ 2535 h 2535"/>
                <a:gd name="T82" fmla="*/ 1380 w 3057"/>
                <a:gd name="T83" fmla="*/ 2486 h 2535"/>
                <a:gd name="T84" fmla="*/ 1495 w 3057"/>
                <a:gd name="T85" fmla="*/ 2439 h 2535"/>
                <a:gd name="T86" fmla="*/ 1577 w 3057"/>
                <a:gd name="T87" fmla="*/ 2414 h 2535"/>
                <a:gd name="T88" fmla="*/ 1704 w 3057"/>
                <a:gd name="T89" fmla="*/ 2346 h 2535"/>
                <a:gd name="T90" fmla="*/ 1789 w 3057"/>
                <a:gd name="T91" fmla="*/ 2434 h 2535"/>
                <a:gd name="T92" fmla="*/ 1873 w 3057"/>
                <a:gd name="T93" fmla="*/ 2336 h 2535"/>
                <a:gd name="T94" fmla="*/ 1957 w 3057"/>
                <a:gd name="T95" fmla="*/ 2215 h 2535"/>
                <a:gd name="T96" fmla="*/ 2245 w 3057"/>
                <a:gd name="T97" fmla="*/ 2161 h 2535"/>
                <a:gd name="T98" fmla="*/ 2329 w 3057"/>
                <a:gd name="T99" fmla="*/ 2051 h 2535"/>
                <a:gd name="T100" fmla="*/ 2522 w 3057"/>
                <a:gd name="T101" fmla="*/ 2021 h 2535"/>
                <a:gd name="T102" fmla="*/ 2656 w 3057"/>
                <a:gd name="T103" fmla="*/ 1874 h 2535"/>
                <a:gd name="T104" fmla="*/ 2810 w 3057"/>
                <a:gd name="T105" fmla="*/ 1894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57" h="2535">
                  <a:moveTo>
                    <a:pt x="2810" y="1894"/>
                  </a:moveTo>
                  <a:cubicBezTo>
                    <a:pt x="2824" y="1845"/>
                    <a:pt x="2830" y="1820"/>
                    <a:pt x="2844" y="1770"/>
                  </a:cubicBezTo>
                  <a:cubicBezTo>
                    <a:pt x="2864" y="1762"/>
                    <a:pt x="2874" y="1758"/>
                    <a:pt x="2894" y="1750"/>
                  </a:cubicBezTo>
                  <a:cubicBezTo>
                    <a:pt x="2883" y="1720"/>
                    <a:pt x="2877" y="1705"/>
                    <a:pt x="2865" y="1674"/>
                  </a:cubicBezTo>
                  <a:cubicBezTo>
                    <a:pt x="2881" y="1657"/>
                    <a:pt x="2888" y="1648"/>
                    <a:pt x="2904" y="1630"/>
                  </a:cubicBezTo>
                  <a:cubicBezTo>
                    <a:pt x="2894" y="1616"/>
                    <a:pt x="2889" y="1609"/>
                    <a:pt x="2880" y="1594"/>
                  </a:cubicBezTo>
                  <a:cubicBezTo>
                    <a:pt x="2890" y="1567"/>
                    <a:pt x="2896" y="1554"/>
                    <a:pt x="2906" y="1527"/>
                  </a:cubicBezTo>
                  <a:cubicBezTo>
                    <a:pt x="2929" y="1526"/>
                    <a:pt x="2940" y="1525"/>
                    <a:pt x="2962" y="1524"/>
                  </a:cubicBezTo>
                  <a:cubicBezTo>
                    <a:pt x="2989" y="1535"/>
                    <a:pt x="3002" y="1540"/>
                    <a:pt x="3029" y="1551"/>
                  </a:cubicBezTo>
                  <a:cubicBezTo>
                    <a:pt x="3040" y="1506"/>
                    <a:pt x="3046" y="1483"/>
                    <a:pt x="3057" y="1437"/>
                  </a:cubicBezTo>
                  <a:cubicBezTo>
                    <a:pt x="3030" y="1420"/>
                    <a:pt x="3017" y="1411"/>
                    <a:pt x="2990" y="1393"/>
                  </a:cubicBezTo>
                  <a:cubicBezTo>
                    <a:pt x="2970" y="1387"/>
                    <a:pt x="2961" y="1385"/>
                    <a:pt x="2941" y="1379"/>
                  </a:cubicBezTo>
                  <a:cubicBezTo>
                    <a:pt x="2902" y="1377"/>
                    <a:pt x="2882" y="1376"/>
                    <a:pt x="2842" y="1373"/>
                  </a:cubicBezTo>
                  <a:cubicBezTo>
                    <a:pt x="2861" y="1317"/>
                    <a:pt x="2870" y="1288"/>
                    <a:pt x="2889" y="1231"/>
                  </a:cubicBezTo>
                  <a:cubicBezTo>
                    <a:pt x="2860" y="1197"/>
                    <a:pt x="2846" y="1180"/>
                    <a:pt x="2817" y="1146"/>
                  </a:cubicBezTo>
                  <a:cubicBezTo>
                    <a:pt x="2823" y="1121"/>
                    <a:pt x="2825" y="1108"/>
                    <a:pt x="2831" y="1083"/>
                  </a:cubicBezTo>
                  <a:cubicBezTo>
                    <a:pt x="2824" y="1057"/>
                    <a:pt x="2821" y="1044"/>
                    <a:pt x="2814" y="1018"/>
                  </a:cubicBezTo>
                  <a:cubicBezTo>
                    <a:pt x="2832" y="977"/>
                    <a:pt x="2841" y="957"/>
                    <a:pt x="2860" y="915"/>
                  </a:cubicBezTo>
                  <a:cubicBezTo>
                    <a:pt x="2797" y="856"/>
                    <a:pt x="2765" y="826"/>
                    <a:pt x="2702" y="767"/>
                  </a:cubicBezTo>
                  <a:cubicBezTo>
                    <a:pt x="2614" y="734"/>
                    <a:pt x="2569" y="718"/>
                    <a:pt x="2480" y="685"/>
                  </a:cubicBezTo>
                  <a:cubicBezTo>
                    <a:pt x="2463" y="708"/>
                    <a:pt x="2454" y="719"/>
                    <a:pt x="2436" y="742"/>
                  </a:cubicBezTo>
                  <a:cubicBezTo>
                    <a:pt x="2401" y="740"/>
                    <a:pt x="2384" y="739"/>
                    <a:pt x="2349" y="738"/>
                  </a:cubicBezTo>
                  <a:lnTo>
                    <a:pt x="2294" y="665"/>
                  </a:lnTo>
                  <a:cubicBezTo>
                    <a:pt x="2262" y="644"/>
                    <a:pt x="2246" y="634"/>
                    <a:pt x="2214" y="614"/>
                  </a:cubicBezTo>
                  <a:cubicBezTo>
                    <a:pt x="2165" y="607"/>
                    <a:pt x="2140" y="604"/>
                    <a:pt x="2090" y="597"/>
                  </a:cubicBezTo>
                  <a:cubicBezTo>
                    <a:pt x="2103" y="560"/>
                    <a:pt x="2110" y="541"/>
                    <a:pt x="2123" y="504"/>
                  </a:cubicBezTo>
                  <a:cubicBezTo>
                    <a:pt x="2108" y="503"/>
                    <a:pt x="2101" y="503"/>
                    <a:pt x="2086" y="502"/>
                  </a:cubicBezTo>
                  <a:cubicBezTo>
                    <a:pt x="2041" y="482"/>
                    <a:pt x="2019" y="471"/>
                    <a:pt x="1974" y="450"/>
                  </a:cubicBezTo>
                  <a:cubicBezTo>
                    <a:pt x="1933" y="383"/>
                    <a:pt x="1912" y="349"/>
                    <a:pt x="1871" y="280"/>
                  </a:cubicBezTo>
                  <a:cubicBezTo>
                    <a:pt x="1807" y="252"/>
                    <a:pt x="1774" y="237"/>
                    <a:pt x="1709" y="209"/>
                  </a:cubicBezTo>
                  <a:cubicBezTo>
                    <a:pt x="1644" y="216"/>
                    <a:pt x="1611" y="219"/>
                    <a:pt x="1546" y="227"/>
                  </a:cubicBezTo>
                  <a:cubicBezTo>
                    <a:pt x="1536" y="183"/>
                    <a:pt x="1532" y="162"/>
                    <a:pt x="1523" y="119"/>
                  </a:cubicBezTo>
                  <a:cubicBezTo>
                    <a:pt x="1504" y="161"/>
                    <a:pt x="1495" y="182"/>
                    <a:pt x="1477" y="224"/>
                  </a:cubicBezTo>
                  <a:cubicBezTo>
                    <a:pt x="1436" y="240"/>
                    <a:pt x="1416" y="247"/>
                    <a:pt x="1375" y="263"/>
                  </a:cubicBezTo>
                  <a:cubicBezTo>
                    <a:pt x="1335" y="259"/>
                    <a:pt x="1314" y="257"/>
                    <a:pt x="1274" y="254"/>
                  </a:cubicBezTo>
                  <a:cubicBezTo>
                    <a:pt x="1255" y="222"/>
                    <a:pt x="1245" y="206"/>
                    <a:pt x="1225" y="175"/>
                  </a:cubicBezTo>
                  <a:cubicBezTo>
                    <a:pt x="1192" y="166"/>
                    <a:pt x="1176" y="162"/>
                    <a:pt x="1143" y="154"/>
                  </a:cubicBezTo>
                  <a:cubicBezTo>
                    <a:pt x="1129" y="130"/>
                    <a:pt x="1121" y="118"/>
                    <a:pt x="1106" y="94"/>
                  </a:cubicBezTo>
                  <a:cubicBezTo>
                    <a:pt x="1051" y="94"/>
                    <a:pt x="1023" y="95"/>
                    <a:pt x="967" y="96"/>
                  </a:cubicBezTo>
                  <a:cubicBezTo>
                    <a:pt x="917" y="75"/>
                    <a:pt x="891" y="65"/>
                    <a:pt x="841" y="45"/>
                  </a:cubicBezTo>
                  <a:cubicBezTo>
                    <a:pt x="798" y="27"/>
                    <a:pt x="776" y="18"/>
                    <a:pt x="733" y="0"/>
                  </a:cubicBezTo>
                  <a:cubicBezTo>
                    <a:pt x="718" y="12"/>
                    <a:pt x="710" y="18"/>
                    <a:pt x="695" y="30"/>
                  </a:cubicBezTo>
                  <a:cubicBezTo>
                    <a:pt x="722" y="81"/>
                    <a:pt x="735" y="106"/>
                    <a:pt x="763" y="157"/>
                  </a:cubicBezTo>
                  <a:cubicBezTo>
                    <a:pt x="774" y="204"/>
                    <a:pt x="780" y="228"/>
                    <a:pt x="792" y="276"/>
                  </a:cubicBezTo>
                  <a:cubicBezTo>
                    <a:pt x="720" y="310"/>
                    <a:pt x="684" y="327"/>
                    <a:pt x="612" y="361"/>
                  </a:cubicBezTo>
                  <a:cubicBezTo>
                    <a:pt x="591" y="392"/>
                    <a:pt x="581" y="407"/>
                    <a:pt x="560" y="437"/>
                  </a:cubicBezTo>
                  <a:cubicBezTo>
                    <a:pt x="491" y="417"/>
                    <a:pt x="457" y="407"/>
                    <a:pt x="388" y="387"/>
                  </a:cubicBezTo>
                  <a:cubicBezTo>
                    <a:pt x="354" y="415"/>
                    <a:pt x="337" y="429"/>
                    <a:pt x="303" y="457"/>
                  </a:cubicBezTo>
                  <a:cubicBezTo>
                    <a:pt x="286" y="430"/>
                    <a:pt x="277" y="417"/>
                    <a:pt x="260" y="391"/>
                  </a:cubicBezTo>
                  <a:cubicBezTo>
                    <a:pt x="186" y="378"/>
                    <a:pt x="147" y="372"/>
                    <a:pt x="91" y="358"/>
                  </a:cubicBezTo>
                  <a:cubicBezTo>
                    <a:pt x="109" y="432"/>
                    <a:pt x="118" y="469"/>
                    <a:pt x="136" y="543"/>
                  </a:cubicBezTo>
                  <a:cubicBezTo>
                    <a:pt x="177" y="565"/>
                    <a:pt x="215" y="576"/>
                    <a:pt x="269" y="597"/>
                  </a:cubicBezTo>
                  <a:cubicBezTo>
                    <a:pt x="240" y="639"/>
                    <a:pt x="225" y="660"/>
                    <a:pt x="196" y="702"/>
                  </a:cubicBezTo>
                  <a:lnTo>
                    <a:pt x="471" y="1021"/>
                  </a:lnTo>
                  <a:cubicBezTo>
                    <a:pt x="397" y="1003"/>
                    <a:pt x="360" y="995"/>
                    <a:pt x="286" y="977"/>
                  </a:cubicBezTo>
                  <a:cubicBezTo>
                    <a:pt x="247" y="1009"/>
                    <a:pt x="228" y="1025"/>
                    <a:pt x="188" y="1057"/>
                  </a:cubicBezTo>
                  <a:cubicBezTo>
                    <a:pt x="208" y="1090"/>
                    <a:pt x="218" y="1106"/>
                    <a:pt x="238" y="1139"/>
                  </a:cubicBezTo>
                  <a:cubicBezTo>
                    <a:pt x="173" y="1187"/>
                    <a:pt x="137" y="1211"/>
                    <a:pt x="86" y="1258"/>
                  </a:cubicBezTo>
                  <a:cubicBezTo>
                    <a:pt x="58" y="1239"/>
                    <a:pt x="44" y="1229"/>
                    <a:pt x="16" y="1210"/>
                  </a:cubicBezTo>
                  <a:cubicBezTo>
                    <a:pt x="11" y="1249"/>
                    <a:pt x="8" y="1269"/>
                    <a:pt x="3" y="1308"/>
                  </a:cubicBezTo>
                  <a:cubicBezTo>
                    <a:pt x="2" y="1349"/>
                    <a:pt x="1" y="1370"/>
                    <a:pt x="0" y="1411"/>
                  </a:cubicBezTo>
                  <a:cubicBezTo>
                    <a:pt x="37" y="1433"/>
                    <a:pt x="55" y="1444"/>
                    <a:pt x="91" y="1465"/>
                  </a:cubicBezTo>
                  <a:cubicBezTo>
                    <a:pt x="127" y="1482"/>
                    <a:pt x="152" y="1490"/>
                    <a:pt x="198" y="1507"/>
                  </a:cubicBezTo>
                  <a:cubicBezTo>
                    <a:pt x="186" y="1562"/>
                    <a:pt x="180" y="1589"/>
                    <a:pt x="169" y="1644"/>
                  </a:cubicBezTo>
                  <a:cubicBezTo>
                    <a:pt x="207" y="1658"/>
                    <a:pt x="226" y="1665"/>
                    <a:pt x="264" y="1679"/>
                  </a:cubicBezTo>
                  <a:cubicBezTo>
                    <a:pt x="314" y="1730"/>
                    <a:pt x="339" y="1755"/>
                    <a:pt x="389" y="1806"/>
                  </a:cubicBezTo>
                  <a:cubicBezTo>
                    <a:pt x="380" y="1854"/>
                    <a:pt x="376" y="1877"/>
                    <a:pt x="367" y="1925"/>
                  </a:cubicBezTo>
                  <a:cubicBezTo>
                    <a:pt x="415" y="1939"/>
                    <a:pt x="440" y="1946"/>
                    <a:pt x="488" y="1961"/>
                  </a:cubicBezTo>
                  <a:cubicBezTo>
                    <a:pt x="459" y="1997"/>
                    <a:pt x="444" y="2014"/>
                    <a:pt x="415" y="2050"/>
                  </a:cubicBezTo>
                  <a:cubicBezTo>
                    <a:pt x="407" y="2082"/>
                    <a:pt x="403" y="2097"/>
                    <a:pt x="394" y="2129"/>
                  </a:cubicBezTo>
                  <a:cubicBezTo>
                    <a:pt x="391" y="2170"/>
                    <a:pt x="389" y="2190"/>
                    <a:pt x="385" y="2230"/>
                  </a:cubicBezTo>
                  <a:cubicBezTo>
                    <a:pt x="426" y="2247"/>
                    <a:pt x="446" y="2255"/>
                    <a:pt x="486" y="2271"/>
                  </a:cubicBezTo>
                  <a:cubicBezTo>
                    <a:pt x="480" y="2316"/>
                    <a:pt x="477" y="2339"/>
                    <a:pt x="471" y="2384"/>
                  </a:cubicBezTo>
                  <a:cubicBezTo>
                    <a:pt x="517" y="2378"/>
                    <a:pt x="540" y="2375"/>
                    <a:pt x="586" y="2369"/>
                  </a:cubicBezTo>
                  <a:cubicBezTo>
                    <a:pt x="632" y="2379"/>
                    <a:pt x="654" y="2384"/>
                    <a:pt x="700" y="2394"/>
                  </a:cubicBezTo>
                  <a:cubicBezTo>
                    <a:pt x="749" y="2386"/>
                    <a:pt x="773" y="2382"/>
                    <a:pt x="821" y="2374"/>
                  </a:cubicBezTo>
                  <a:cubicBezTo>
                    <a:pt x="810" y="2401"/>
                    <a:pt x="805" y="2414"/>
                    <a:pt x="794" y="2441"/>
                  </a:cubicBezTo>
                  <a:cubicBezTo>
                    <a:pt x="842" y="2455"/>
                    <a:pt x="866" y="2463"/>
                    <a:pt x="914" y="2477"/>
                  </a:cubicBezTo>
                  <a:cubicBezTo>
                    <a:pt x="932" y="2460"/>
                    <a:pt x="941" y="2451"/>
                    <a:pt x="959" y="2434"/>
                  </a:cubicBezTo>
                  <a:cubicBezTo>
                    <a:pt x="997" y="2419"/>
                    <a:pt x="1017" y="2412"/>
                    <a:pt x="1055" y="2397"/>
                  </a:cubicBezTo>
                  <a:cubicBezTo>
                    <a:pt x="1057" y="2422"/>
                    <a:pt x="1058" y="2434"/>
                    <a:pt x="1060" y="2459"/>
                  </a:cubicBezTo>
                  <a:cubicBezTo>
                    <a:pt x="1097" y="2489"/>
                    <a:pt x="1115" y="2504"/>
                    <a:pt x="1152" y="2535"/>
                  </a:cubicBezTo>
                  <a:cubicBezTo>
                    <a:pt x="1190" y="2522"/>
                    <a:pt x="1210" y="2516"/>
                    <a:pt x="1248" y="2504"/>
                  </a:cubicBezTo>
                  <a:cubicBezTo>
                    <a:pt x="1301" y="2497"/>
                    <a:pt x="1327" y="2493"/>
                    <a:pt x="1380" y="2486"/>
                  </a:cubicBezTo>
                  <a:cubicBezTo>
                    <a:pt x="1398" y="2471"/>
                    <a:pt x="1407" y="2463"/>
                    <a:pt x="1425" y="2448"/>
                  </a:cubicBezTo>
                  <a:cubicBezTo>
                    <a:pt x="1453" y="2445"/>
                    <a:pt x="1467" y="2443"/>
                    <a:pt x="1495" y="2439"/>
                  </a:cubicBezTo>
                  <a:cubicBezTo>
                    <a:pt x="1505" y="2428"/>
                    <a:pt x="1510" y="2423"/>
                    <a:pt x="1520" y="2412"/>
                  </a:cubicBezTo>
                  <a:cubicBezTo>
                    <a:pt x="1543" y="2413"/>
                    <a:pt x="1554" y="2413"/>
                    <a:pt x="1577" y="2414"/>
                  </a:cubicBezTo>
                  <a:cubicBezTo>
                    <a:pt x="1608" y="2382"/>
                    <a:pt x="1623" y="2365"/>
                    <a:pt x="1654" y="2333"/>
                  </a:cubicBezTo>
                  <a:cubicBezTo>
                    <a:pt x="1674" y="2338"/>
                    <a:pt x="1684" y="2341"/>
                    <a:pt x="1704" y="2346"/>
                  </a:cubicBezTo>
                  <a:cubicBezTo>
                    <a:pt x="1703" y="2368"/>
                    <a:pt x="1703" y="2380"/>
                    <a:pt x="1702" y="2402"/>
                  </a:cubicBezTo>
                  <a:cubicBezTo>
                    <a:pt x="1737" y="2415"/>
                    <a:pt x="1754" y="2421"/>
                    <a:pt x="1789" y="2434"/>
                  </a:cubicBezTo>
                  <a:cubicBezTo>
                    <a:pt x="1814" y="2419"/>
                    <a:pt x="1827" y="2412"/>
                    <a:pt x="1852" y="2397"/>
                  </a:cubicBezTo>
                  <a:cubicBezTo>
                    <a:pt x="1861" y="2373"/>
                    <a:pt x="1865" y="2360"/>
                    <a:pt x="1873" y="2336"/>
                  </a:cubicBezTo>
                  <a:cubicBezTo>
                    <a:pt x="1903" y="2321"/>
                    <a:pt x="1918" y="2314"/>
                    <a:pt x="1949" y="2300"/>
                  </a:cubicBezTo>
                  <a:cubicBezTo>
                    <a:pt x="1952" y="2266"/>
                    <a:pt x="1954" y="2249"/>
                    <a:pt x="1957" y="2215"/>
                  </a:cubicBezTo>
                  <a:cubicBezTo>
                    <a:pt x="2008" y="2175"/>
                    <a:pt x="2034" y="2154"/>
                    <a:pt x="2085" y="2113"/>
                  </a:cubicBezTo>
                  <a:cubicBezTo>
                    <a:pt x="2149" y="2132"/>
                    <a:pt x="2181" y="2142"/>
                    <a:pt x="2245" y="2161"/>
                  </a:cubicBezTo>
                  <a:cubicBezTo>
                    <a:pt x="2275" y="2144"/>
                    <a:pt x="2290" y="2136"/>
                    <a:pt x="2321" y="2119"/>
                  </a:cubicBezTo>
                  <a:cubicBezTo>
                    <a:pt x="2324" y="2092"/>
                    <a:pt x="2326" y="2078"/>
                    <a:pt x="2329" y="2051"/>
                  </a:cubicBezTo>
                  <a:cubicBezTo>
                    <a:pt x="2369" y="2030"/>
                    <a:pt x="2389" y="2020"/>
                    <a:pt x="2429" y="1999"/>
                  </a:cubicBezTo>
                  <a:cubicBezTo>
                    <a:pt x="2467" y="2008"/>
                    <a:pt x="2485" y="2012"/>
                    <a:pt x="2522" y="2021"/>
                  </a:cubicBezTo>
                  <a:cubicBezTo>
                    <a:pt x="2540" y="1979"/>
                    <a:pt x="2550" y="1958"/>
                    <a:pt x="2568" y="1915"/>
                  </a:cubicBezTo>
                  <a:cubicBezTo>
                    <a:pt x="2603" y="1899"/>
                    <a:pt x="2621" y="1891"/>
                    <a:pt x="2656" y="1874"/>
                  </a:cubicBezTo>
                  <a:cubicBezTo>
                    <a:pt x="2675" y="1887"/>
                    <a:pt x="2685" y="1893"/>
                    <a:pt x="2705" y="1906"/>
                  </a:cubicBezTo>
                  <a:cubicBezTo>
                    <a:pt x="2747" y="1901"/>
                    <a:pt x="2768" y="1899"/>
                    <a:pt x="2810" y="1894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94" name="przasnyski"/>
            <p:cNvSpPr>
              <a:spLocks/>
            </p:cNvSpPr>
            <p:nvPr/>
          </p:nvSpPr>
          <p:spPr bwMode="auto">
            <a:xfrm>
              <a:off x="2574030" y="394855"/>
              <a:ext cx="922061" cy="1451474"/>
            </a:xfrm>
            <a:custGeom>
              <a:avLst/>
              <a:gdLst>
                <a:gd name="T0" fmla="*/ 2179 w 2874"/>
                <a:gd name="T1" fmla="*/ 2646 h 4528"/>
                <a:gd name="T2" fmla="*/ 2342 w 2874"/>
                <a:gd name="T3" fmla="*/ 2282 h 4528"/>
                <a:gd name="T4" fmla="*/ 2459 w 2874"/>
                <a:gd name="T5" fmla="*/ 2206 h 4528"/>
                <a:gd name="T6" fmla="*/ 2665 w 2874"/>
                <a:gd name="T7" fmla="*/ 2320 h 4528"/>
                <a:gd name="T8" fmla="*/ 2795 w 2874"/>
                <a:gd name="T9" fmla="*/ 2244 h 4528"/>
                <a:gd name="T10" fmla="*/ 2564 w 2874"/>
                <a:gd name="T11" fmla="*/ 1998 h 4528"/>
                <a:gd name="T12" fmla="*/ 2645 w 2874"/>
                <a:gd name="T13" fmla="*/ 1812 h 4528"/>
                <a:gd name="T14" fmla="*/ 2565 w 2874"/>
                <a:gd name="T15" fmla="*/ 1608 h 4528"/>
                <a:gd name="T16" fmla="*/ 2601 w 2874"/>
                <a:gd name="T17" fmla="*/ 1456 h 4528"/>
                <a:gd name="T18" fmla="*/ 2609 w 2874"/>
                <a:gd name="T19" fmla="*/ 1275 h 4528"/>
                <a:gd name="T20" fmla="*/ 2597 w 2874"/>
                <a:gd name="T21" fmla="*/ 1136 h 4528"/>
                <a:gd name="T22" fmla="*/ 2729 w 2874"/>
                <a:gd name="T23" fmla="*/ 988 h 4528"/>
                <a:gd name="T24" fmla="*/ 2542 w 2874"/>
                <a:gd name="T25" fmla="*/ 675 h 4528"/>
                <a:gd name="T26" fmla="*/ 2225 w 2874"/>
                <a:gd name="T27" fmla="*/ 512 h 4528"/>
                <a:gd name="T28" fmla="*/ 2110 w 2874"/>
                <a:gd name="T29" fmla="*/ 348 h 4528"/>
                <a:gd name="T30" fmla="*/ 1739 w 2874"/>
                <a:gd name="T31" fmla="*/ 11 h 4528"/>
                <a:gd name="T32" fmla="*/ 1448 w 2874"/>
                <a:gd name="T33" fmla="*/ 0 h 4528"/>
                <a:gd name="T34" fmla="*/ 1315 w 2874"/>
                <a:gd name="T35" fmla="*/ 241 h 4528"/>
                <a:gd name="T36" fmla="*/ 1267 w 2874"/>
                <a:gd name="T37" fmla="*/ 514 h 4528"/>
                <a:gd name="T38" fmla="*/ 969 w 2874"/>
                <a:gd name="T39" fmla="*/ 596 h 4528"/>
                <a:gd name="T40" fmla="*/ 669 w 2874"/>
                <a:gd name="T41" fmla="*/ 541 h 4528"/>
                <a:gd name="T42" fmla="*/ 282 w 2874"/>
                <a:gd name="T43" fmla="*/ 503 h 4528"/>
                <a:gd name="T44" fmla="*/ 111 w 2874"/>
                <a:gd name="T45" fmla="*/ 766 h 4528"/>
                <a:gd name="T46" fmla="*/ 46 w 2874"/>
                <a:gd name="T47" fmla="*/ 1022 h 4528"/>
                <a:gd name="T48" fmla="*/ 184 w 2874"/>
                <a:gd name="T49" fmla="*/ 1295 h 4528"/>
                <a:gd name="T50" fmla="*/ 212 w 2874"/>
                <a:gd name="T51" fmla="*/ 1530 h 4528"/>
                <a:gd name="T52" fmla="*/ 189 w 2874"/>
                <a:gd name="T53" fmla="*/ 1779 h 4528"/>
                <a:gd name="T54" fmla="*/ 114 w 2874"/>
                <a:gd name="T55" fmla="*/ 2050 h 4528"/>
                <a:gd name="T56" fmla="*/ 270 w 2874"/>
                <a:gd name="T57" fmla="*/ 2270 h 4528"/>
                <a:gd name="T58" fmla="*/ 80 w 2874"/>
                <a:gd name="T59" fmla="*/ 2496 h 4528"/>
                <a:gd name="T60" fmla="*/ 84 w 2874"/>
                <a:gd name="T61" fmla="*/ 2640 h 4528"/>
                <a:gd name="T62" fmla="*/ 37 w 2874"/>
                <a:gd name="T63" fmla="*/ 2946 h 4528"/>
                <a:gd name="T64" fmla="*/ 46 w 2874"/>
                <a:gd name="T65" fmla="*/ 3119 h 4528"/>
                <a:gd name="T66" fmla="*/ 139 w 2874"/>
                <a:gd name="T67" fmla="*/ 3273 h 4528"/>
                <a:gd name="T68" fmla="*/ 241 w 2874"/>
                <a:gd name="T69" fmla="*/ 3341 h 4528"/>
                <a:gd name="T70" fmla="*/ 337 w 2874"/>
                <a:gd name="T71" fmla="*/ 3403 h 4528"/>
                <a:gd name="T72" fmla="*/ 529 w 2874"/>
                <a:gd name="T73" fmla="*/ 3478 h 4528"/>
                <a:gd name="T74" fmla="*/ 698 w 2874"/>
                <a:gd name="T75" fmla="*/ 3477 h 4528"/>
                <a:gd name="T76" fmla="*/ 589 w 2874"/>
                <a:gd name="T77" fmla="*/ 3731 h 4528"/>
                <a:gd name="T78" fmla="*/ 718 w 2874"/>
                <a:gd name="T79" fmla="*/ 3897 h 4528"/>
                <a:gd name="T80" fmla="*/ 869 w 2874"/>
                <a:gd name="T81" fmla="*/ 4118 h 4528"/>
                <a:gd name="T82" fmla="*/ 911 w 2874"/>
                <a:gd name="T83" fmla="*/ 4295 h 4528"/>
                <a:gd name="T84" fmla="*/ 1010 w 2874"/>
                <a:gd name="T85" fmla="*/ 4428 h 4528"/>
                <a:gd name="T86" fmla="*/ 1173 w 2874"/>
                <a:gd name="T87" fmla="*/ 4439 h 4528"/>
                <a:gd name="T88" fmla="*/ 1244 w 2874"/>
                <a:gd name="T89" fmla="*/ 4307 h 4528"/>
                <a:gd name="T90" fmla="*/ 1428 w 2874"/>
                <a:gd name="T91" fmla="*/ 4434 h 4528"/>
                <a:gd name="T92" fmla="*/ 1624 w 2874"/>
                <a:gd name="T93" fmla="*/ 4388 h 4528"/>
                <a:gd name="T94" fmla="*/ 1809 w 2874"/>
                <a:gd name="T95" fmla="*/ 4299 h 4528"/>
                <a:gd name="T96" fmla="*/ 1772 w 2874"/>
                <a:gd name="T97" fmla="*/ 4140 h 4528"/>
                <a:gd name="T98" fmla="*/ 1609 w 2874"/>
                <a:gd name="T99" fmla="*/ 3905 h 4528"/>
                <a:gd name="T100" fmla="*/ 1940 w 2874"/>
                <a:gd name="T101" fmla="*/ 3836 h 4528"/>
                <a:gd name="T102" fmla="*/ 1797 w 2874"/>
                <a:gd name="T103" fmla="*/ 3497 h 4528"/>
                <a:gd name="T104" fmla="*/ 1778 w 2874"/>
                <a:gd name="T105" fmla="*/ 3287 h 4528"/>
                <a:gd name="T106" fmla="*/ 1784 w 2874"/>
                <a:gd name="T107" fmla="*/ 2978 h 4528"/>
                <a:gd name="T108" fmla="*/ 1878 w 2874"/>
                <a:gd name="T109" fmla="*/ 2809 h 4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4" h="4528">
                  <a:moveTo>
                    <a:pt x="1878" y="2809"/>
                  </a:moveTo>
                  <a:cubicBezTo>
                    <a:pt x="1950" y="2754"/>
                    <a:pt x="1986" y="2726"/>
                    <a:pt x="2057" y="2670"/>
                  </a:cubicBezTo>
                  <a:cubicBezTo>
                    <a:pt x="2106" y="2660"/>
                    <a:pt x="2130" y="2656"/>
                    <a:pt x="2179" y="2646"/>
                  </a:cubicBezTo>
                  <a:cubicBezTo>
                    <a:pt x="2183" y="2546"/>
                    <a:pt x="2185" y="2495"/>
                    <a:pt x="2189" y="2394"/>
                  </a:cubicBezTo>
                  <a:cubicBezTo>
                    <a:pt x="2223" y="2391"/>
                    <a:pt x="2240" y="2389"/>
                    <a:pt x="2274" y="2386"/>
                  </a:cubicBezTo>
                  <a:cubicBezTo>
                    <a:pt x="2301" y="2345"/>
                    <a:pt x="2315" y="2324"/>
                    <a:pt x="2342" y="2282"/>
                  </a:cubicBezTo>
                  <a:cubicBezTo>
                    <a:pt x="2361" y="2301"/>
                    <a:pt x="2371" y="2311"/>
                    <a:pt x="2391" y="2330"/>
                  </a:cubicBezTo>
                  <a:cubicBezTo>
                    <a:pt x="2399" y="2256"/>
                    <a:pt x="2403" y="2220"/>
                    <a:pt x="2410" y="2146"/>
                  </a:cubicBezTo>
                  <a:cubicBezTo>
                    <a:pt x="2430" y="2170"/>
                    <a:pt x="2439" y="2182"/>
                    <a:pt x="2459" y="2206"/>
                  </a:cubicBezTo>
                  <a:cubicBezTo>
                    <a:pt x="2476" y="2189"/>
                    <a:pt x="2485" y="2181"/>
                    <a:pt x="2502" y="2164"/>
                  </a:cubicBezTo>
                  <a:cubicBezTo>
                    <a:pt x="2536" y="2179"/>
                    <a:pt x="2553" y="2186"/>
                    <a:pt x="2587" y="2201"/>
                  </a:cubicBezTo>
                  <a:cubicBezTo>
                    <a:pt x="2618" y="2248"/>
                    <a:pt x="2634" y="2272"/>
                    <a:pt x="2665" y="2320"/>
                  </a:cubicBezTo>
                  <a:cubicBezTo>
                    <a:pt x="2704" y="2335"/>
                    <a:pt x="2724" y="2342"/>
                    <a:pt x="2763" y="2357"/>
                  </a:cubicBezTo>
                  <a:cubicBezTo>
                    <a:pt x="2807" y="2331"/>
                    <a:pt x="2829" y="2319"/>
                    <a:pt x="2874" y="2293"/>
                  </a:cubicBezTo>
                  <a:cubicBezTo>
                    <a:pt x="2842" y="2273"/>
                    <a:pt x="2826" y="2264"/>
                    <a:pt x="2795" y="2244"/>
                  </a:cubicBezTo>
                  <a:cubicBezTo>
                    <a:pt x="2775" y="2187"/>
                    <a:pt x="2766" y="2158"/>
                    <a:pt x="2747" y="2101"/>
                  </a:cubicBezTo>
                  <a:cubicBezTo>
                    <a:pt x="2747" y="2101"/>
                    <a:pt x="2606" y="2061"/>
                    <a:pt x="2576" y="2047"/>
                  </a:cubicBezTo>
                  <a:cubicBezTo>
                    <a:pt x="2546" y="2033"/>
                    <a:pt x="2564" y="1998"/>
                    <a:pt x="2564" y="1998"/>
                  </a:cubicBezTo>
                  <a:cubicBezTo>
                    <a:pt x="2544" y="1970"/>
                    <a:pt x="2535" y="1956"/>
                    <a:pt x="2515" y="1928"/>
                  </a:cubicBezTo>
                  <a:cubicBezTo>
                    <a:pt x="2533" y="1900"/>
                    <a:pt x="2542" y="1886"/>
                    <a:pt x="2559" y="1857"/>
                  </a:cubicBezTo>
                  <a:cubicBezTo>
                    <a:pt x="2594" y="1839"/>
                    <a:pt x="2611" y="1830"/>
                    <a:pt x="2645" y="1812"/>
                  </a:cubicBezTo>
                  <a:cubicBezTo>
                    <a:pt x="2607" y="1780"/>
                    <a:pt x="2588" y="1764"/>
                    <a:pt x="2549" y="1733"/>
                  </a:cubicBezTo>
                  <a:cubicBezTo>
                    <a:pt x="2577" y="1707"/>
                    <a:pt x="2590" y="1693"/>
                    <a:pt x="2618" y="1667"/>
                  </a:cubicBezTo>
                  <a:cubicBezTo>
                    <a:pt x="2597" y="1643"/>
                    <a:pt x="2586" y="1631"/>
                    <a:pt x="2565" y="1608"/>
                  </a:cubicBezTo>
                  <a:cubicBezTo>
                    <a:pt x="2592" y="1594"/>
                    <a:pt x="2606" y="1587"/>
                    <a:pt x="2633" y="1573"/>
                  </a:cubicBezTo>
                  <a:cubicBezTo>
                    <a:pt x="2602" y="1551"/>
                    <a:pt x="2586" y="1540"/>
                    <a:pt x="2555" y="1518"/>
                  </a:cubicBezTo>
                  <a:cubicBezTo>
                    <a:pt x="2574" y="1494"/>
                    <a:pt x="2583" y="1481"/>
                    <a:pt x="2601" y="1456"/>
                  </a:cubicBezTo>
                  <a:cubicBezTo>
                    <a:pt x="2607" y="1431"/>
                    <a:pt x="2610" y="1418"/>
                    <a:pt x="2615" y="1392"/>
                  </a:cubicBezTo>
                  <a:cubicBezTo>
                    <a:pt x="2592" y="1371"/>
                    <a:pt x="2580" y="1360"/>
                    <a:pt x="2557" y="1338"/>
                  </a:cubicBezTo>
                  <a:cubicBezTo>
                    <a:pt x="2577" y="1313"/>
                    <a:pt x="2588" y="1300"/>
                    <a:pt x="2609" y="1275"/>
                  </a:cubicBezTo>
                  <a:cubicBezTo>
                    <a:pt x="2585" y="1256"/>
                    <a:pt x="2573" y="1246"/>
                    <a:pt x="2550" y="1227"/>
                  </a:cubicBezTo>
                  <a:cubicBezTo>
                    <a:pt x="2552" y="1190"/>
                    <a:pt x="2553" y="1172"/>
                    <a:pt x="2555" y="1135"/>
                  </a:cubicBezTo>
                  <a:cubicBezTo>
                    <a:pt x="2572" y="1135"/>
                    <a:pt x="2580" y="1136"/>
                    <a:pt x="2597" y="1136"/>
                  </a:cubicBezTo>
                  <a:cubicBezTo>
                    <a:pt x="2592" y="1110"/>
                    <a:pt x="2589" y="1096"/>
                    <a:pt x="2583" y="1069"/>
                  </a:cubicBezTo>
                  <a:cubicBezTo>
                    <a:pt x="2610" y="1068"/>
                    <a:pt x="2624" y="1067"/>
                    <a:pt x="2651" y="1065"/>
                  </a:cubicBezTo>
                  <a:cubicBezTo>
                    <a:pt x="2682" y="1035"/>
                    <a:pt x="2697" y="1019"/>
                    <a:pt x="2729" y="988"/>
                  </a:cubicBezTo>
                  <a:cubicBezTo>
                    <a:pt x="2738" y="964"/>
                    <a:pt x="2742" y="952"/>
                    <a:pt x="2751" y="928"/>
                  </a:cubicBezTo>
                  <a:cubicBezTo>
                    <a:pt x="2735" y="904"/>
                    <a:pt x="2728" y="891"/>
                    <a:pt x="2712" y="866"/>
                  </a:cubicBezTo>
                  <a:cubicBezTo>
                    <a:pt x="2644" y="790"/>
                    <a:pt x="2610" y="752"/>
                    <a:pt x="2542" y="675"/>
                  </a:cubicBezTo>
                  <a:cubicBezTo>
                    <a:pt x="2464" y="673"/>
                    <a:pt x="2425" y="671"/>
                    <a:pt x="2347" y="668"/>
                  </a:cubicBezTo>
                  <a:cubicBezTo>
                    <a:pt x="2301" y="633"/>
                    <a:pt x="2278" y="616"/>
                    <a:pt x="2231" y="581"/>
                  </a:cubicBezTo>
                  <a:cubicBezTo>
                    <a:pt x="2229" y="554"/>
                    <a:pt x="2227" y="540"/>
                    <a:pt x="2225" y="512"/>
                  </a:cubicBezTo>
                  <a:cubicBezTo>
                    <a:pt x="2177" y="497"/>
                    <a:pt x="2153" y="489"/>
                    <a:pt x="2106" y="473"/>
                  </a:cubicBezTo>
                  <a:cubicBezTo>
                    <a:pt x="2096" y="448"/>
                    <a:pt x="2091" y="435"/>
                    <a:pt x="2081" y="410"/>
                  </a:cubicBezTo>
                  <a:cubicBezTo>
                    <a:pt x="2093" y="385"/>
                    <a:pt x="2098" y="373"/>
                    <a:pt x="2110" y="348"/>
                  </a:cubicBezTo>
                  <a:cubicBezTo>
                    <a:pt x="2049" y="298"/>
                    <a:pt x="2018" y="274"/>
                    <a:pt x="1957" y="223"/>
                  </a:cubicBezTo>
                  <a:cubicBezTo>
                    <a:pt x="1944" y="175"/>
                    <a:pt x="1938" y="151"/>
                    <a:pt x="1925" y="103"/>
                  </a:cubicBezTo>
                  <a:cubicBezTo>
                    <a:pt x="1851" y="66"/>
                    <a:pt x="1813" y="48"/>
                    <a:pt x="1739" y="11"/>
                  </a:cubicBezTo>
                  <a:cubicBezTo>
                    <a:pt x="1692" y="41"/>
                    <a:pt x="1669" y="55"/>
                    <a:pt x="1622" y="85"/>
                  </a:cubicBezTo>
                  <a:cubicBezTo>
                    <a:pt x="1577" y="74"/>
                    <a:pt x="1554" y="69"/>
                    <a:pt x="1509" y="59"/>
                  </a:cubicBezTo>
                  <a:cubicBezTo>
                    <a:pt x="1484" y="36"/>
                    <a:pt x="1472" y="24"/>
                    <a:pt x="1448" y="0"/>
                  </a:cubicBezTo>
                  <a:cubicBezTo>
                    <a:pt x="1440" y="31"/>
                    <a:pt x="1436" y="47"/>
                    <a:pt x="1428" y="77"/>
                  </a:cubicBezTo>
                  <a:cubicBezTo>
                    <a:pt x="1392" y="93"/>
                    <a:pt x="1375" y="101"/>
                    <a:pt x="1339" y="116"/>
                  </a:cubicBezTo>
                  <a:cubicBezTo>
                    <a:pt x="1329" y="166"/>
                    <a:pt x="1324" y="191"/>
                    <a:pt x="1315" y="241"/>
                  </a:cubicBezTo>
                  <a:cubicBezTo>
                    <a:pt x="1337" y="297"/>
                    <a:pt x="1348" y="326"/>
                    <a:pt x="1370" y="382"/>
                  </a:cubicBezTo>
                  <a:cubicBezTo>
                    <a:pt x="1327" y="402"/>
                    <a:pt x="1305" y="412"/>
                    <a:pt x="1262" y="432"/>
                  </a:cubicBezTo>
                  <a:cubicBezTo>
                    <a:pt x="1264" y="465"/>
                    <a:pt x="1265" y="481"/>
                    <a:pt x="1267" y="514"/>
                  </a:cubicBezTo>
                  <a:cubicBezTo>
                    <a:pt x="1205" y="473"/>
                    <a:pt x="1174" y="453"/>
                    <a:pt x="1111" y="412"/>
                  </a:cubicBezTo>
                  <a:cubicBezTo>
                    <a:pt x="1094" y="474"/>
                    <a:pt x="1085" y="505"/>
                    <a:pt x="1068" y="567"/>
                  </a:cubicBezTo>
                  <a:cubicBezTo>
                    <a:pt x="1028" y="578"/>
                    <a:pt x="1009" y="584"/>
                    <a:pt x="969" y="596"/>
                  </a:cubicBezTo>
                  <a:cubicBezTo>
                    <a:pt x="958" y="641"/>
                    <a:pt x="952" y="664"/>
                    <a:pt x="942" y="709"/>
                  </a:cubicBezTo>
                  <a:cubicBezTo>
                    <a:pt x="893" y="645"/>
                    <a:pt x="869" y="613"/>
                    <a:pt x="820" y="548"/>
                  </a:cubicBezTo>
                  <a:cubicBezTo>
                    <a:pt x="760" y="546"/>
                    <a:pt x="729" y="544"/>
                    <a:pt x="669" y="541"/>
                  </a:cubicBezTo>
                  <a:cubicBezTo>
                    <a:pt x="592" y="497"/>
                    <a:pt x="554" y="475"/>
                    <a:pt x="477" y="431"/>
                  </a:cubicBezTo>
                  <a:cubicBezTo>
                    <a:pt x="446" y="478"/>
                    <a:pt x="431" y="502"/>
                    <a:pt x="401" y="549"/>
                  </a:cubicBezTo>
                  <a:cubicBezTo>
                    <a:pt x="353" y="530"/>
                    <a:pt x="330" y="521"/>
                    <a:pt x="282" y="503"/>
                  </a:cubicBezTo>
                  <a:cubicBezTo>
                    <a:pt x="264" y="550"/>
                    <a:pt x="255" y="574"/>
                    <a:pt x="237" y="621"/>
                  </a:cubicBezTo>
                  <a:cubicBezTo>
                    <a:pt x="203" y="616"/>
                    <a:pt x="186" y="614"/>
                    <a:pt x="152" y="610"/>
                  </a:cubicBezTo>
                  <a:cubicBezTo>
                    <a:pt x="136" y="673"/>
                    <a:pt x="127" y="704"/>
                    <a:pt x="111" y="766"/>
                  </a:cubicBezTo>
                  <a:cubicBezTo>
                    <a:pt x="84" y="781"/>
                    <a:pt x="71" y="788"/>
                    <a:pt x="44" y="802"/>
                  </a:cubicBezTo>
                  <a:cubicBezTo>
                    <a:pt x="39" y="833"/>
                    <a:pt x="36" y="849"/>
                    <a:pt x="30" y="879"/>
                  </a:cubicBezTo>
                  <a:cubicBezTo>
                    <a:pt x="36" y="937"/>
                    <a:pt x="39" y="965"/>
                    <a:pt x="46" y="1022"/>
                  </a:cubicBezTo>
                  <a:cubicBezTo>
                    <a:pt x="63" y="1094"/>
                    <a:pt x="73" y="1130"/>
                    <a:pt x="91" y="1202"/>
                  </a:cubicBezTo>
                  <a:cubicBezTo>
                    <a:pt x="122" y="1219"/>
                    <a:pt x="137" y="1227"/>
                    <a:pt x="168" y="1244"/>
                  </a:cubicBezTo>
                  <a:cubicBezTo>
                    <a:pt x="174" y="1264"/>
                    <a:pt x="178" y="1274"/>
                    <a:pt x="184" y="1295"/>
                  </a:cubicBezTo>
                  <a:cubicBezTo>
                    <a:pt x="159" y="1308"/>
                    <a:pt x="147" y="1315"/>
                    <a:pt x="122" y="1328"/>
                  </a:cubicBezTo>
                  <a:cubicBezTo>
                    <a:pt x="136" y="1396"/>
                    <a:pt x="143" y="1430"/>
                    <a:pt x="158" y="1496"/>
                  </a:cubicBezTo>
                  <a:cubicBezTo>
                    <a:pt x="180" y="1510"/>
                    <a:pt x="191" y="1517"/>
                    <a:pt x="212" y="1530"/>
                  </a:cubicBezTo>
                  <a:cubicBezTo>
                    <a:pt x="220" y="1574"/>
                    <a:pt x="225" y="1596"/>
                    <a:pt x="234" y="1640"/>
                  </a:cubicBezTo>
                  <a:cubicBezTo>
                    <a:pt x="216" y="1651"/>
                    <a:pt x="208" y="1656"/>
                    <a:pt x="190" y="1667"/>
                  </a:cubicBezTo>
                  <a:cubicBezTo>
                    <a:pt x="190" y="1712"/>
                    <a:pt x="189" y="1735"/>
                    <a:pt x="189" y="1779"/>
                  </a:cubicBezTo>
                  <a:cubicBezTo>
                    <a:pt x="177" y="1788"/>
                    <a:pt x="170" y="1792"/>
                    <a:pt x="158" y="1801"/>
                  </a:cubicBezTo>
                  <a:cubicBezTo>
                    <a:pt x="157" y="1885"/>
                    <a:pt x="158" y="1930"/>
                    <a:pt x="157" y="2021"/>
                  </a:cubicBezTo>
                  <a:cubicBezTo>
                    <a:pt x="140" y="2033"/>
                    <a:pt x="131" y="2039"/>
                    <a:pt x="114" y="2050"/>
                  </a:cubicBezTo>
                  <a:cubicBezTo>
                    <a:pt x="119" y="2078"/>
                    <a:pt x="121" y="2093"/>
                    <a:pt x="126" y="2121"/>
                  </a:cubicBezTo>
                  <a:cubicBezTo>
                    <a:pt x="177" y="2155"/>
                    <a:pt x="202" y="2172"/>
                    <a:pt x="253" y="2205"/>
                  </a:cubicBezTo>
                  <a:cubicBezTo>
                    <a:pt x="260" y="2231"/>
                    <a:pt x="263" y="2244"/>
                    <a:pt x="270" y="2270"/>
                  </a:cubicBezTo>
                  <a:lnTo>
                    <a:pt x="251" y="2357"/>
                  </a:lnTo>
                  <a:cubicBezTo>
                    <a:pt x="198" y="2381"/>
                    <a:pt x="171" y="2393"/>
                    <a:pt x="117" y="2417"/>
                  </a:cubicBezTo>
                  <a:cubicBezTo>
                    <a:pt x="102" y="2448"/>
                    <a:pt x="95" y="2464"/>
                    <a:pt x="80" y="2496"/>
                  </a:cubicBezTo>
                  <a:cubicBezTo>
                    <a:pt x="48" y="2491"/>
                    <a:pt x="33" y="2489"/>
                    <a:pt x="1" y="2484"/>
                  </a:cubicBezTo>
                  <a:cubicBezTo>
                    <a:pt x="0" y="2529"/>
                    <a:pt x="0" y="2552"/>
                    <a:pt x="0" y="2596"/>
                  </a:cubicBezTo>
                  <a:cubicBezTo>
                    <a:pt x="33" y="2614"/>
                    <a:pt x="50" y="2622"/>
                    <a:pt x="84" y="2640"/>
                  </a:cubicBezTo>
                  <a:cubicBezTo>
                    <a:pt x="71" y="2706"/>
                    <a:pt x="64" y="2739"/>
                    <a:pt x="51" y="2805"/>
                  </a:cubicBezTo>
                  <a:cubicBezTo>
                    <a:pt x="63" y="2826"/>
                    <a:pt x="69" y="2836"/>
                    <a:pt x="81" y="2857"/>
                  </a:cubicBezTo>
                  <a:cubicBezTo>
                    <a:pt x="63" y="2893"/>
                    <a:pt x="54" y="2911"/>
                    <a:pt x="37" y="2946"/>
                  </a:cubicBezTo>
                  <a:cubicBezTo>
                    <a:pt x="44" y="2964"/>
                    <a:pt x="47" y="2973"/>
                    <a:pt x="54" y="2991"/>
                  </a:cubicBezTo>
                  <a:cubicBezTo>
                    <a:pt x="37" y="3012"/>
                    <a:pt x="28" y="3022"/>
                    <a:pt x="11" y="3043"/>
                  </a:cubicBezTo>
                  <a:cubicBezTo>
                    <a:pt x="25" y="3074"/>
                    <a:pt x="32" y="3089"/>
                    <a:pt x="46" y="3119"/>
                  </a:cubicBezTo>
                  <a:cubicBezTo>
                    <a:pt x="70" y="3133"/>
                    <a:pt x="82" y="3140"/>
                    <a:pt x="105" y="3154"/>
                  </a:cubicBezTo>
                  <a:cubicBezTo>
                    <a:pt x="105" y="3189"/>
                    <a:pt x="105" y="3206"/>
                    <a:pt x="104" y="3240"/>
                  </a:cubicBezTo>
                  <a:cubicBezTo>
                    <a:pt x="118" y="3253"/>
                    <a:pt x="125" y="3260"/>
                    <a:pt x="139" y="3273"/>
                  </a:cubicBezTo>
                  <a:cubicBezTo>
                    <a:pt x="141" y="3300"/>
                    <a:pt x="142" y="3314"/>
                    <a:pt x="144" y="3341"/>
                  </a:cubicBezTo>
                  <a:cubicBezTo>
                    <a:pt x="153" y="3356"/>
                    <a:pt x="158" y="3364"/>
                    <a:pt x="167" y="3379"/>
                  </a:cubicBezTo>
                  <a:cubicBezTo>
                    <a:pt x="197" y="3364"/>
                    <a:pt x="212" y="3356"/>
                    <a:pt x="241" y="3341"/>
                  </a:cubicBezTo>
                  <a:cubicBezTo>
                    <a:pt x="263" y="3328"/>
                    <a:pt x="274" y="3322"/>
                    <a:pt x="296" y="3309"/>
                  </a:cubicBezTo>
                  <a:cubicBezTo>
                    <a:pt x="318" y="3330"/>
                    <a:pt x="328" y="3340"/>
                    <a:pt x="350" y="3361"/>
                  </a:cubicBezTo>
                  <a:cubicBezTo>
                    <a:pt x="344" y="3378"/>
                    <a:pt x="342" y="3386"/>
                    <a:pt x="337" y="3403"/>
                  </a:cubicBezTo>
                  <a:cubicBezTo>
                    <a:pt x="383" y="3406"/>
                    <a:pt x="406" y="3408"/>
                    <a:pt x="451" y="3411"/>
                  </a:cubicBezTo>
                  <a:cubicBezTo>
                    <a:pt x="458" y="3426"/>
                    <a:pt x="462" y="3434"/>
                    <a:pt x="469" y="3449"/>
                  </a:cubicBezTo>
                  <a:cubicBezTo>
                    <a:pt x="493" y="3460"/>
                    <a:pt x="505" y="3466"/>
                    <a:pt x="529" y="3478"/>
                  </a:cubicBezTo>
                  <a:cubicBezTo>
                    <a:pt x="546" y="3467"/>
                    <a:pt x="555" y="3461"/>
                    <a:pt x="572" y="3450"/>
                  </a:cubicBezTo>
                  <a:cubicBezTo>
                    <a:pt x="586" y="3471"/>
                    <a:pt x="593" y="3481"/>
                    <a:pt x="607" y="3501"/>
                  </a:cubicBezTo>
                  <a:cubicBezTo>
                    <a:pt x="644" y="3492"/>
                    <a:pt x="662" y="3487"/>
                    <a:pt x="698" y="3477"/>
                  </a:cubicBezTo>
                  <a:cubicBezTo>
                    <a:pt x="705" y="3502"/>
                    <a:pt x="709" y="3515"/>
                    <a:pt x="715" y="3539"/>
                  </a:cubicBezTo>
                  <a:cubicBezTo>
                    <a:pt x="687" y="3593"/>
                    <a:pt x="673" y="3620"/>
                    <a:pt x="645" y="3674"/>
                  </a:cubicBezTo>
                  <a:cubicBezTo>
                    <a:pt x="623" y="3697"/>
                    <a:pt x="611" y="3708"/>
                    <a:pt x="589" y="3731"/>
                  </a:cubicBezTo>
                  <a:cubicBezTo>
                    <a:pt x="601" y="3748"/>
                    <a:pt x="607" y="3757"/>
                    <a:pt x="618" y="3775"/>
                  </a:cubicBezTo>
                  <a:cubicBezTo>
                    <a:pt x="659" y="3788"/>
                    <a:pt x="679" y="3794"/>
                    <a:pt x="720" y="3807"/>
                  </a:cubicBezTo>
                  <a:cubicBezTo>
                    <a:pt x="719" y="3843"/>
                    <a:pt x="719" y="3861"/>
                    <a:pt x="718" y="3897"/>
                  </a:cubicBezTo>
                  <a:cubicBezTo>
                    <a:pt x="763" y="3917"/>
                    <a:pt x="786" y="3927"/>
                    <a:pt x="831" y="3947"/>
                  </a:cubicBezTo>
                  <a:cubicBezTo>
                    <a:pt x="811" y="3975"/>
                    <a:pt x="801" y="3989"/>
                    <a:pt x="781" y="4016"/>
                  </a:cubicBezTo>
                  <a:cubicBezTo>
                    <a:pt x="816" y="4057"/>
                    <a:pt x="834" y="4077"/>
                    <a:pt x="869" y="4118"/>
                  </a:cubicBezTo>
                  <a:cubicBezTo>
                    <a:pt x="868" y="4152"/>
                    <a:pt x="867" y="4169"/>
                    <a:pt x="866" y="4202"/>
                  </a:cubicBezTo>
                  <a:cubicBezTo>
                    <a:pt x="883" y="4213"/>
                    <a:pt x="891" y="4218"/>
                    <a:pt x="908" y="4229"/>
                  </a:cubicBezTo>
                  <a:cubicBezTo>
                    <a:pt x="909" y="4255"/>
                    <a:pt x="910" y="4269"/>
                    <a:pt x="911" y="4295"/>
                  </a:cubicBezTo>
                  <a:cubicBezTo>
                    <a:pt x="938" y="4299"/>
                    <a:pt x="951" y="4302"/>
                    <a:pt x="978" y="4306"/>
                  </a:cubicBezTo>
                  <a:cubicBezTo>
                    <a:pt x="972" y="4337"/>
                    <a:pt x="969" y="4352"/>
                    <a:pt x="963" y="4382"/>
                  </a:cubicBezTo>
                  <a:cubicBezTo>
                    <a:pt x="982" y="4401"/>
                    <a:pt x="991" y="4410"/>
                    <a:pt x="1010" y="4428"/>
                  </a:cubicBezTo>
                  <a:cubicBezTo>
                    <a:pt x="1031" y="4453"/>
                    <a:pt x="1041" y="4466"/>
                    <a:pt x="1062" y="4491"/>
                  </a:cubicBezTo>
                  <a:cubicBezTo>
                    <a:pt x="1103" y="4506"/>
                    <a:pt x="1123" y="4513"/>
                    <a:pt x="1164" y="4528"/>
                  </a:cubicBezTo>
                  <a:cubicBezTo>
                    <a:pt x="1168" y="4493"/>
                    <a:pt x="1169" y="4475"/>
                    <a:pt x="1173" y="4439"/>
                  </a:cubicBezTo>
                  <a:cubicBezTo>
                    <a:pt x="1190" y="4436"/>
                    <a:pt x="1199" y="4434"/>
                    <a:pt x="1216" y="4431"/>
                  </a:cubicBezTo>
                  <a:cubicBezTo>
                    <a:pt x="1210" y="4399"/>
                    <a:pt x="1207" y="4383"/>
                    <a:pt x="1200" y="4352"/>
                  </a:cubicBezTo>
                  <a:cubicBezTo>
                    <a:pt x="1218" y="4334"/>
                    <a:pt x="1227" y="4325"/>
                    <a:pt x="1244" y="4307"/>
                  </a:cubicBezTo>
                  <a:cubicBezTo>
                    <a:pt x="1259" y="4315"/>
                    <a:pt x="1266" y="4319"/>
                    <a:pt x="1280" y="4328"/>
                  </a:cubicBezTo>
                  <a:cubicBezTo>
                    <a:pt x="1279" y="4354"/>
                    <a:pt x="1279" y="4367"/>
                    <a:pt x="1278" y="4393"/>
                  </a:cubicBezTo>
                  <a:cubicBezTo>
                    <a:pt x="1338" y="4410"/>
                    <a:pt x="1368" y="4418"/>
                    <a:pt x="1428" y="4434"/>
                  </a:cubicBezTo>
                  <a:cubicBezTo>
                    <a:pt x="1427" y="4403"/>
                    <a:pt x="1426" y="4387"/>
                    <a:pt x="1425" y="4356"/>
                  </a:cubicBezTo>
                  <a:cubicBezTo>
                    <a:pt x="1459" y="4349"/>
                    <a:pt x="1476" y="4345"/>
                    <a:pt x="1510" y="4338"/>
                  </a:cubicBezTo>
                  <a:cubicBezTo>
                    <a:pt x="1556" y="4358"/>
                    <a:pt x="1578" y="4368"/>
                    <a:pt x="1624" y="4388"/>
                  </a:cubicBezTo>
                  <a:cubicBezTo>
                    <a:pt x="1627" y="4374"/>
                    <a:pt x="1628" y="4367"/>
                    <a:pt x="1631" y="4352"/>
                  </a:cubicBezTo>
                  <a:cubicBezTo>
                    <a:pt x="1678" y="4322"/>
                    <a:pt x="1702" y="4307"/>
                    <a:pt x="1749" y="4276"/>
                  </a:cubicBezTo>
                  <a:cubicBezTo>
                    <a:pt x="1773" y="4285"/>
                    <a:pt x="1785" y="4290"/>
                    <a:pt x="1809" y="4299"/>
                  </a:cubicBezTo>
                  <a:cubicBezTo>
                    <a:pt x="1827" y="4276"/>
                    <a:pt x="1836" y="4264"/>
                    <a:pt x="1854" y="4241"/>
                  </a:cubicBezTo>
                  <a:cubicBezTo>
                    <a:pt x="1818" y="4217"/>
                    <a:pt x="1800" y="4205"/>
                    <a:pt x="1765" y="4181"/>
                  </a:cubicBezTo>
                  <a:cubicBezTo>
                    <a:pt x="1768" y="4165"/>
                    <a:pt x="1769" y="4156"/>
                    <a:pt x="1772" y="4140"/>
                  </a:cubicBezTo>
                  <a:cubicBezTo>
                    <a:pt x="1758" y="4131"/>
                    <a:pt x="1751" y="4127"/>
                    <a:pt x="1736" y="4119"/>
                  </a:cubicBezTo>
                  <a:cubicBezTo>
                    <a:pt x="1702" y="4064"/>
                    <a:pt x="1684" y="4036"/>
                    <a:pt x="1650" y="3980"/>
                  </a:cubicBezTo>
                  <a:cubicBezTo>
                    <a:pt x="1633" y="3950"/>
                    <a:pt x="1625" y="3935"/>
                    <a:pt x="1609" y="3905"/>
                  </a:cubicBezTo>
                  <a:cubicBezTo>
                    <a:pt x="1620" y="3889"/>
                    <a:pt x="1625" y="3881"/>
                    <a:pt x="1635" y="3864"/>
                  </a:cubicBezTo>
                  <a:cubicBezTo>
                    <a:pt x="1698" y="3866"/>
                    <a:pt x="1730" y="3867"/>
                    <a:pt x="1793" y="3869"/>
                  </a:cubicBezTo>
                  <a:cubicBezTo>
                    <a:pt x="1852" y="3856"/>
                    <a:pt x="1881" y="3849"/>
                    <a:pt x="1940" y="3836"/>
                  </a:cubicBezTo>
                  <a:cubicBezTo>
                    <a:pt x="1930" y="3765"/>
                    <a:pt x="1925" y="3729"/>
                    <a:pt x="1914" y="3658"/>
                  </a:cubicBezTo>
                  <a:cubicBezTo>
                    <a:pt x="1915" y="3621"/>
                    <a:pt x="1916" y="3603"/>
                    <a:pt x="1917" y="3566"/>
                  </a:cubicBezTo>
                  <a:cubicBezTo>
                    <a:pt x="1869" y="3539"/>
                    <a:pt x="1845" y="3525"/>
                    <a:pt x="1797" y="3497"/>
                  </a:cubicBezTo>
                  <a:cubicBezTo>
                    <a:pt x="1778" y="3464"/>
                    <a:pt x="1769" y="3447"/>
                    <a:pt x="1750" y="3414"/>
                  </a:cubicBezTo>
                  <a:cubicBezTo>
                    <a:pt x="1771" y="3386"/>
                    <a:pt x="1781" y="3372"/>
                    <a:pt x="1801" y="3344"/>
                  </a:cubicBezTo>
                  <a:cubicBezTo>
                    <a:pt x="1791" y="3321"/>
                    <a:pt x="1787" y="3310"/>
                    <a:pt x="1778" y="3287"/>
                  </a:cubicBezTo>
                  <a:cubicBezTo>
                    <a:pt x="1756" y="3278"/>
                    <a:pt x="1745" y="3274"/>
                    <a:pt x="1723" y="3265"/>
                  </a:cubicBezTo>
                  <a:cubicBezTo>
                    <a:pt x="1720" y="3213"/>
                    <a:pt x="1718" y="3187"/>
                    <a:pt x="1714" y="3135"/>
                  </a:cubicBezTo>
                  <a:cubicBezTo>
                    <a:pt x="1742" y="3072"/>
                    <a:pt x="1756" y="3041"/>
                    <a:pt x="1784" y="2978"/>
                  </a:cubicBezTo>
                  <a:cubicBezTo>
                    <a:pt x="1775" y="2943"/>
                    <a:pt x="1771" y="2925"/>
                    <a:pt x="1761" y="2889"/>
                  </a:cubicBezTo>
                  <a:cubicBezTo>
                    <a:pt x="1805" y="2885"/>
                    <a:pt x="1827" y="2882"/>
                    <a:pt x="1871" y="2878"/>
                  </a:cubicBezTo>
                  <a:cubicBezTo>
                    <a:pt x="1874" y="2850"/>
                    <a:pt x="1875" y="2837"/>
                    <a:pt x="1878" y="2809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95" name="mławski"/>
            <p:cNvSpPr>
              <a:spLocks/>
            </p:cNvSpPr>
            <p:nvPr/>
          </p:nvSpPr>
          <p:spPr bwMode="auto">
            <a:xfrm>
              <a:off x="1486527" y="650738"/>
              <a:ext cx="1173532" cy="1191179"/>
            </a:xfrm>
            <a:custGeom>
              <a:avLst/>
              <a:gdLst>
                <a:gd name="T0" fmla="*/ 2977 w 3663"/>
                <a:gd name="T1" fmla="*/ 1578 h 3713"/>
                <a:gd name="T2" fmla="*/ 3220 w 3663"/>
                <a:gd name="T3" fmla="*/ 1551 h 3713"/>
                <a:gd name="T4" fmla="*/ 3394 w 3663"/>
                <a:gd name="T5" fmla="*/ 1682 h 3713"/>
                <a:gd name="T6" fmla="*/ 3644 w 3663"/>
                <a:gd name="T7" fmla="*/ 1555 h 3713"/>
                <a:gd name="T8" fmla="*/ 3519 w 3663"/>
                <a:gd name="T9" fmla="*/ 1319 h 3713"/>
                <a:gd name="T10" fmla="*/ 3551 w 3663"/>
                <a:gd name="T11" fmla="*/ 999 h 3713"/>
                <a:gd name="T12" fmla="*/ 3627 w 3663"/>
                <a:gd name="T13" fmla="*/ 838 h 3713"/>
                <a:gd name="T14" fmla="*/ 3515 w 3663"/>
                <a:gd name="T15" fmla="*/ 526 h 3713"/>
                <a:gd name="T16" fmla="*/ 3484 w 3663"/>
                <a:gd name="T17" fmla="*/ 400 h 3713"/>
                <a:gd name="T18" fmla="*/ 3437 w 3663"/>
                <a:gd name="T19" fmla="*/ 0 h 3713"/>
                <a:gd name="T20" fmla="*/ 3082 w 3663"/>
                <a:gd name="T21" fmla="*/ 187 h 3713"/>
                <a:gd name="T22" fmla="*/ 2852 w 3663"/>
                <a:gd name="T23" fmla="*/ 282 h 3713"/>
                <a:gd name="T24" fmla="*/ 2641 w 3663"/>
                <a:gd name="T25" fmla="*/ 363 h 3713"/>
                <a:gd name="T26" fmla="*/ 2521 w 3663"/>
                <a:gd name="T27" fmla="*/ 319 h 3713"/>
                <a:gd name="T28" fmla="*/ 2004 w 3663"/>
                <a:gd name="T29" fmla="*/ 443 h 3713"/>
                <a:gd name="T30" fmla="*/ 1859 w 3663"/>
                <a:gd name="T31" fmla="*/ 842 h 3713"/>
                <a:gd name="T32" fmla="*/ 1935 w 3663"/>
                <a:gd name="T33" fmla="*/ 1193 h 3713"/>
                <a:gd name="T34" fmla="*/ 1778 w 3663"/>
                <a:gd name="T35" fmla="*/ 1043 h 3713"/>
                <a:gd name="T36" fmla="*/ 1382 w 3663"/>
                <a:gd name="T37" fmla="*/ 1074 h 3713"/>
                <a:gd name="T38" fmla="*/ 716 w 3663"/>
                <a:gd name="T39" fmla="*/ 925 h 3713"/>
                <a:gd name="T40" fmla="*/ 481 w 3663"/>
                <a:gd name="T41" fmla="*/ 1171 h 3713"/>
                <a:gd name="T42" fmla="*/ 447 w 3663"/>
                <a:gd name="T43" fmla="*/ 1508 h 3713"/>
                <a:gd name="T44" fmla="*/ 267 w 3663"/>
                <a:gd name="T45" fmla="*/ 1702 h 3713"/>
                <a:gd name="T46" fmla="*/ 351 w 3663"/>
                <a:gd name="T47" fmla="*/ 1891 h 3713"/>
                <a:gd name="T48" fmla="*/ 91 w 3663"/>
                <a:gd name="T49" fmla="*/ 1950 h 3713"/>
                <a:gd name="T50" fmla="*/ 50 w 3663"/>
                <a:gd name="T51" fmla="*/ 2222 h 3713"/>
                <a:gd name="T52" fmla="*/ 139 w 3663"/>
                <a:gd name="T53" fmla="*/ 2432 h 3713"/>
                <a:gd name="T54" fmla="*/ 7 w 3663"/>
                <a:gd name="T55" fmla="*/ 2593 h 3713"/>
                <a:gd name="T56" fmla="*/ 46 w 3663"/>
                <a:gd name="T57" fmla="*/ 2810 h 3713"/>
                <a:gd name="T58" fmla="*/ 84 w 3663"/>
                <a:gd name="T59" fmla="*/ 3019 h 3713"/>
                <a:gd name="T60" fmla="*/ 304 w 3663"/>
                <a:gd name="T61" fmla="*/ 3103 h 3713"/>
                <a:gd name="T62" fmla="*/ 353 w 3663"/>
                <a:gd name="T63" fmla="*/ 3124 h 3713"/>
                <a:gd name="T64" fmla="*/ 364 w 3663"/>
                <a:gd name="T65" fmla="*/ 3406 h 3713"/>
                <a:gd name="T66" fmla="*/ 576 w 3663"/>
                <a:gd name="T67" fmla="*/ 3290 h 3713"/>
                <a:gd name="T68" fmla="*/ 718 w 3663"/>
                <a:gd name="T69" fmla="*/ 3217 h 3713"/>
                <a:gd name="T70" fmla="*/ 906 w 3663"/>
                <a:gd name="T71" fmla="*/ 3294 h 3713"/>
                <a:gd name="T72" fmla="*/ 1026 w 3663"/>
                <a:gd name="T73" fmla="*/ 3396 h 3713"/>
                <a:gd name="T74" fmla="*/ 1221 w 3663"/>
                <a:gd name="T75" fmla="*/ 3608 h 3713"/>
                <a:gd name="T76" fmla="*/ 1324 w 3663"/>
                <a:gd name="T77" fmla="*/ 3639 h 3713"/>
                <a:gd name="T78" fmla="*/ 1578 w 3663"/>
                <a:gd name="T79" fmla="*/ 3704 h 3713"/>
                <a:gd name="T80" fmla="*/ 1774 w 3663"/>
                <a:gd name="T81" fmla="*/ 3648 h 3713"/>
                <a:gd name="T82" fmla="*/ 1910 w 3663"/>
                <a:gd name="T83" fmla="*/ 3564 h 3713"/>
                <a:gd name="T84" fmla="*/ 2017 w 3663"/>
                <a:gd name="T85" fmla="*/ 3424 h 3713"/>
                <a:gd name="T86" fmla="*/ 2079 w 3663"/>
                <a:gd name="T87" fmla="*/ 3138 h 3713"/>
                <a:gd name="T88" fmla="*/ 2278 w 3663"/>
                <a:gd name="T89" fmla="*/ 2968 h 3713"/>
                <a:gd name="T90" fmla="*/ 2326 w 3663"/>
                <a:gd name="T91" fmla="*/ 2725 h 3713"/>
                <a:gd name="T92" fmla="*/ 2486 w 3663"/>
                <a:gd name="T93" fmla="*/ 2627 h 3713"/>
                <a:gd name="T94" fmla="*/ 2648 w 3663"/>
                <a:gd name="T95" fmla="*/ 2433 h 3713"/>
                <a:gd name="T96" fmla="*/ 2788 w 3663"/>
                <a:gd name="T97" fmla="*/ 2412 h 3713"/>
                <a:gd name="T98" fmla="*/ 2812 w 3663"/>
                <a:gd name="T99" fmla="*/ 2101 h 3713"/>
                <a:gd name="T100" fmla="*/ 2862 w 3663"/>
                <a:gd name="T101" fmla="*/ 1981 h 3713"/>
                <a:gd name="T102" fmla="*/ 2901 w 3663"/>
                <a:gd name="T103" fmla="*/ 1841 h 3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63" h="3713">
                  <a:moveTo>
                    <a:pt x="2878" y="1753"/>
                  </a:moveTo>
                  <a:cubicBezTo>
                    <a:pt x="2895" y="1724"/>
                    <a:pt x="2904" y="1709"/>
                    <a:pt x="2921" y="1681"/>
                  </a:cubicBezTo>
                  <a:cubicBezTo>
                    <a:pt x="2943" y="1640"/>
                    <a:pt x="2954" y="1619"/>
                    <a:pt x="2977" y="1578"/>
                  </a:cubicBezTo>
                  <a:cubicBezTo>
                    <a:pt x="3011" y="1568"/>
                    <a:pt x="3028" y="1563"/>
                    <a:pt x="3062" y="1553"/>
                  </a:cubicBezTo>
                  <a:cubicBezTo>
                    <a:pt x="3084" y="1531"/>
                    <a:pt x="3095" y="1521"/>
                    <a:pt x="3117" y="1500"/>
                  </a:cubicBezTo>
                  <a:lnTo>
                    <a:pt x="3220" y="1551"/>
                  </a:lnTo>
                  <a:cubicBezTo>
                    <a:pt x="3219" y="1571"/>
                    <a:pt x="3219" y="1581"/>
                    <a:pt x="3219" y="1601"/>
                  </a:cubicBezTo>
                  <a:cubicBezTo>
                    <a:pt x="3270" y="1597"/>
                    <a:pt x="3296" y="1595"/>
                    <a:pt x="3347" y="1591"/>
                  </a:cubicBezTo>
                  <a:cubicBezTo>
                    <a:pt x="3366" y="1627"/>
                    <a:pt x="3375" y="1646"/>
                    <a:pt x="3394" y="1682"/>
                  </a:cubicBezTo>
                  <a:cubicBezTo>
                    <a:pt x="3426" y="1687"/>
                    <a:pt x="3441" y="1689"/>
                    <a:pt x="3473" y="1694"/>
                  </a:cubicBezTo>
                  <a:cubicBezTo>
                    <a:pt x="3488" y="1662"/>
                    <a:pt x="3495" y="1646"/>
                    <a:pt x="3510" y="1615"/>
                  </a:cubicBezTo>
                  <a:cubicBezTo>
                    <a:pt x="3564" y="1591"/>
                    <a:pt x="3591" y="1579"/>
                    <a:pt x="3644" y="1555"/>
                  </a:cubicBezTo>
                  <a:lnTo>
                    <a:pt x="3663" y="1468"/>
                  </a:lnTo>
                  <a:cubicBezTo>
                    <a:pt x="3656" y="1442"/>
                    <a:pt x="3653" y="1429"/>
                    <a:pt x="3646" y="1403"/>
                  </a:cubicBezTo>
                  <a:cubicBezTo>
                    <a:pt x="3595" y="1370"/>
                    <a:pt x="3570" y="1353"/>
                    <a:pt x="3519" y="1319"/>
                  </a:cubicBezTo>
                  <a:cubicBezTo>
                    <a:pt x="3514" y="1291"/>
                    <a:pt x="3512" y="1276"/>
                    <a:pt x="3507" y="1248"/>
                  </a:cubicBezTo>
                  <a:cubicBezTo>
                    <a:pt x="3524" y="1237"/>
                    <a:pt x="3533" y="1231"/>
                    <a:pt x="3550" y="1219"/>
                  </a:cubicBezTo>
                  <a:cubicBezTo>
                    <a:pt x="3551" y="1128"/>
                    <a:pt x="3550" y="1083"/>
                    <a:pt x="3551" y="999"/>
                  </a:cubicBezTo>
                  <a:cubicBezTo>
                    <a:pt x="3563" y="990"/>
                    <a:pt x="3570" y="986"/>
                    <a:pt x="3582" y="977"/>
                  </a:cubicBezTo>
                  <a:cubicBezTo>
                    <a:pt x="3582" y="933"/>
                    <a:pt x="3583" y="910"/>
                    <a:pt x="3583" y="865"/>
                  </a:cubicBezTo>
                  <a:cubicBezTo>
                    <a:pt x="3601" y="854"/>
                    <a:pt x="3609" y="849"/>
                    <a:pt x="3627" y="838"/>
                  </a:cubicBezTo>
                  <a:cubicBezTo>
                    <a:pt x="3618" y="794"/>
                    <a:pt x="3613" y="772"/>
                    <a:pt x="3605" y="728"/>
                  </a:cubicBezTo>
                  <a:cubicBezTo>
                    <a:pt x="3584" y="715"/>
                    <a:pt x="3573" y="708"/>
                    <a:pt x="3551" y="694"/>
                  </a:cubicBezTo>
                  <a:cubicBezTo>
                    <a:pt x="3536" y="628"/>
                    <a:pt x="3529" y="594"/>
                    <a:pt x="3515" y="526"/>
                  </a:cubicBezTo>
                  <a:cubicBezTo>
                    <a:pt x="3540" y="513"/>
                    <a:pt x="3552" y="506"/>
                    <a:pt x="3577" y="493"/>
                  </a:cubicBezTo>
                  <a:cubicBezTo>
                    <a:pt x="3571" y="472"/>
                    <a:pt x="3567" y="462"/>
                    <a:pt x="3561" y="442"/>
                  </a:cubicBezTo>
                  <a:cubicBezTo>
                    <a:pt x="3530" y="425"/>
                    <a:pt x="3515" y="417"/>
                    <a:pt x="3484" y="400"/>
                  </a:cubicBezTo>
                  <a:cubicBezTo>
                    <a:pt x="3466" y="328"/>
                    <a:pt x="3456" y="292"/>
                    <a:pt x="3439" y="220"/>
                  </a:cubicBezTo>
                  <a:cubicBezTo>
                    <a:pt x="3432" y="163"/>
                    <a:pt x="3429" y="135"/>
                    <a:pt x="3423" y="77"/>
                  </a:cubicBezTo>
                  <a:cubicBezTo>
                    <a:pt x="3429" y="47"/>
                    <a:pt x="3432" y="31"/>
                    <a:pt x="3437" y="0"/>
                  </a:cubicBezTo>
                  <a:cubicBezTo>
                    <a:pt x="3411" y="14"/>
                    <a:pt x="3398" y="21"/>
                    <a:pt x="3371" y="36"/>
                  </a:cubicBezTo>
                  <a:cubicBezTo>
                    <a:pt x="3350" y="92"/>
                    <a:pt x="3340" y="120"/>
                    <a:pt x="3320" y="175"/>
                  </a:cubicBezTo>
                  <a:cubicBezTo>
                    <a:pt x="3225" y="180"/>
                    <a:pt x="3177" y="182"/>
                    <a:pt x="3082" y="187"/>
                  </a:cubicBezTo>
                  <a:cubicBezTo>
                    <a:pt x="3077" y="228"/>
                    <a:pt x="3075" y="248"/>
                    <a:pt x="3070" y="288"/>
                  </a:cubicBezTo>
                  <a:cubicBezTo>
                    <a:pt x="3006" y="312"/>
                    <a:pt x="2974" y="324"/>
                    <a:pt x="2909" y="348"/>
                  </a:cubicBezTo>
                  <a:cubicBezTo>
                    <a:pt x="2886" y="322"/>
                    <a:pt x="2875" y="308"/>
                    <a:pt x="2852" y="282"/>
                  </a:cubicBezTo>
                  <a:cubicBezTo>
                    <a:pt x="2837" y="326"/>
                    <a:pt x="2830" y="348"/>
                    <a:pt x="2816" y="392"/>
                  </a:cubicBezTo>
                  <a:lnTo>
                    <a:pt x="2735" y="425"/>
                  </a:lnTo>
                  <a:cubicBezTo>
                    <a:pt x="2698" y="400"/>
                    <a:pt x="2679" y="388"/>
                    <a:pt x="2641" y="363"/>
                  </a:cubicBezTo>
                  <a:cubicBezTo>
                    <a:pt x="2625" y="382"/>
                    <a:pt x="2618" y="392"/>
                    <a:pt x="2602" y="411"/>
                  </a:cubicBezTo>
                  <a:cubicBezTo>
                    <a:pt x="2574" y="397"/>
                    <a:pt x="2559" y="390"/>
                    <a:pt x="2531" y="376"/>
                  </a:cubicBezTo>
                  <a:cubicBezTo>
                    <a:pt x="2527" y="353"/>
                    <a:pt x="2525" y="342"/>
                    <a:pt x="2521" y="319"/>
                  </a:cubicBezTo>
                  <a:cubicBezTo>
                    <a:pt x="2456" y="313"/>
                    <a:pt x="2423" y="310"/>
                    <a:pt x="2358" y="304"/>
                  </a:cubicBezTo>
                  <a:cubicBezTo>
                    <a:pt x="2318" y="269"/>
                    <a:pt x="2298" y="252"/>
                    <a:pt x="2259" y="217"/>
                  </a:cubicBezTo>
                  <a:cubicBezTo>
                    <a:pt x="2174" y="293"/>
                    <a:pt x="2089" y="368"/>
                    <a:pt x="2004" y="443"/>
                  </a:cubicBezTo>
                  <a:cubicBezTo>
                    <a:pt x="1990" y="490"/>
                    <a:pt x="1983" y="514"/>
                    <a:pt x="1969" y="561"/>
                  </a:cubicBezTo>
                  <a:cubicBezTo>
                    <a:pt x="1919" y="615"/>
                    <a:pt x="1893" y="642"/>
                    <a:pt x="1843" y="696"/>
                  </a:cubicBezTo>
                  <a:cubicBezTo>
                    <a:pt x="1849" y="755"/>
                    <a:pt x="1852" y="784"/>
                    <a:pt x="1859" y="842"/>
                  </a:cubicBezTo>
                  <a:cubicBezTo>
                    <a:pt x="1870" y="881"/>
                    <a:pt x="1876" y="901"/>
                    <a:pt x="1888" y="940"/>
                  </a:cubicBezTo>
                  <a:cubicBezTo>
                    <a:pt x="1915" y="981"/>
                    <a:pt x="1928" y="1003"/>
                    <a:pt x="1954" y="1048"/>
                  </a:cubicBezTo>
                  <a:cubicBezTo>
                    <a:pt x="1947" y="1106"/>
                    <a:pt x="1943" y="1135"/>
                    <a:pt x="1935" y="1193"/>
                  </a:cubicBezTo>
                  <a:cubicBezTo>
                    <a:pt x="1887" y="1202"/>
                    <a:pt x="1862" y="1207"/>
                    <a:pt x="1813" y="1216"/>
                  </a:cubicBezTo>
                  <a:cubicBezTo>
                    <a:pt x="1814" y="1186"/>
                    <a:pt x="1814" y="1171"/>
                    <a:pt x="1814" y="1140"/>
                  </a:cubicBezTo>
                  <a:cubicBezTo>
                    <a:pt x="1800" y="1101"/>
                    <a:pt x="1792" y="1082"/>
                    <a:pt x="1778" y="1043"/>
                  </a:cubicBezTo>
                  <a:cubicBezTo>
                    <a:pt x="1751" y="1026"/>
                    <a:pt x="1738" y="1017"/>
                    <a:pt x="1711" y="1000"/>
                  </a:cubicBezTo>
                  <a:cubicBezTo>
                    <a:pt x="1675" y="1016"/>
                    <a:pt x="1656" y="1023"/>
                    <a:pt x="1620" y="1039"/>
                  </a:cubicBezTo>
                  <a:cubicBezTo>
                    <a:pt x="1524" y="1053"/>
                    <a:pt x="1477" y="1060"/>
                    <a:pt x="1382" y="1074"/>
                  </a:cubicBezTo>
                  <a:cubicBezTo>
                    <a:pt x="1311" y="1067"/>
                    <a:pt x="1275" y="1064"/>
                    <a:pt x="1205" y="1057"/>
                  </a:cubicBezTo>
                  <a:cubicBezTo>
                    <a:pt x="1141" y="1033"/>
                    <a:pt x="1109" y="1020"/>
                    <a:pt x="1046" y="996"/>
                  </a:cubicBezTo>
                  <a:cubicBezTo>
                    <a:pt x="936" y="972"/>
                    <a:pt x="826" y="949"/>
                    <a:pt x="716" y="925"/>
                  </a:cubicBezTo>
                  <a:cubicBezTo>
                    <a:pt x="686" y="969"/>
                    <a:pt x="671" y="991"/>
                    <a:pt x="642" y="1035"/>
                  </a:cubicBezTo>
                  <a:cubicBezTo>
                    <a:pt x="592" y="1050"/>
                    <a:pt x="568" y="1057"/>
                    <a:pt x="519" y="1072"/>
                  </a:cubicBezTo>
                  <a:cubicBezTo>
                    <a:pt x="504" y="1112"/>
                    <a:pt x="496" y="1132"/>
                    <a:pt x="481" y="1171"/>
                  </a:cubicBezTo>
                  <a:cubicBezTo>
                    <a:pt x="500" y="1218"/>
                    <a:pt x="510" y="1241"/>
                    <a:pt x="529" y="1287"/>
                  </a:cubicBezTo>
                  <a:cubicBezTo>
                    <a:pt x="497" y="1303"/>
                    <a:pt x="481" y="1311"/>
                    <a:pt x="449" y="1327"/>
                  </a:cubicBezTo>
                  <a:cubicBezTo>
                    <a:pt x="449" y="1399"/>
                    <a:pt x="448" y="1435"/>
                    <a:pt x="447" y="1508"/>
                  </a:cubicBezTo>
                  <a:cubicBezTo>
                    <a:pt x="424" y="1588"/>
                    <a:pt x="413" y="1629"/>
                    <a:pt x="390" y="1709"/>
                  </a:cubicBezTo>
                  <a:lnTo>
                    <a:pt x="316" y="1680"/>
                  </a:lnTo>
                  <a:cubicBezTo>
                    <a:pt x="297" y="1689"/>
                    <a:pt x="287" y="1693"/>
                    <a:pt x="267" y="1702"/>
                  </a:cubicBezTo>
                  <a:cubicBezTo>
                    <a:pt x="279" y="1722"/>
                    <a:pt x="285" y="1733"/>
                    <a:pt x="297" y="1753"/>
                  </a:cubicBezTo>
                  <a:cubicBezTo>
                    <a:pt x="292" y="1790"/>
                    <a:pt x="289" y="1808"/>
                    <a:pt x="284" y="1844"/>
                  </a:cubicBezTo>
                  <a:cubicBezTo>
                    <a:pt x="310" y="1863"/>
                    <a:pt x="324" y="1873"/>
                    <a:pt x="351" y="1891"/>
                  </a:cubicBezTo>
                  <a:cubicBezTo>
                    <a:pt x="323" y="1904"/>
                    <a:pt x="310" y="1911"/>
                    <a:pt x="283" y="1924"/>
                  </a:cubicBezTo>
                  <a:cubicBezTo>
                    <a:pt x="233" y="1917"/>
                    <a:pt x="209" y="1913"/>
                    <a:pt x="160" y="1905"/>
                  </a:cubicBezTo>
                  <a:cubicBezTo>
                    <a:pt x="132" y="1923"/>
                    <a:pt x="119" y="1932"/>
                    <a:pt x="91" y="1950"/>
                  </a:cubicBezTo>
                  <a:cubicBezTo>
                    <a:pt x="91" y="2002"/>
                    <a:pt x="90" y="2027"/>
                    <a:pt x="89" y="2078"/>
                  </a:cubicBezTo>
                  <a:cubicBezTo>
                    <a:pt x="145" y="2125"/>
                    <a:pt x="173" y="2149"/>
                    <a:pt x="229" y="2196"/>
                  </a:cubicBezTo>
                  <a:cubicBezTo>
                    <a:pt x="158" y="2206"/>
                    <a:pt x="122" y="2211"/>
                    <a:pt x="50" y="2222"/>
                  </a:cubicBezTo>
                  <a:cubicBezTo>
                    <a:pt x="40" y="2248"/>
                    <a:pt x="35" y="2261"/>
                    <a:pt x="24" y="2287"/>
                  </a:cubicBezTo>
                  <a:cubicBezTo>
                    <a:pt x="24" y="2287"/>
                    <a:pt x="22" y="2408"/>
                    <a:pt x="53" y="2415"/>
                  </a:cubicBezTo>
                  <a:cubicBezTo>
                    <a:pt x="84" y="2423"/>
                    <a:pt x="139" y="2432"/>
                    <a:pt x="139" y="2432"/>
                  </a:cubicBezTo>
                  <a:cubicBezTo>
                    <a:pt x="139" y="2449"/>
                    <a:pt x="139" y="2457"/>
                    <a:pt x="138" y="2474"/>
                  </a:cubicBezTo>
                  <a:cubicBezTo>
                    <a:pt x="111" y="2485"/>
                    <a:pt x="97" y="2490"/>
                    <a:pt x="70" y="2500"/>
                  </a:cubicBezTo>
                  <a:cubicBezTo>
                    <a:pt x="45" y="2537"/>
                    <a:pt x="32" y="2556"/>
                    <a:pt x="7" y="2593"/>
                  </a:cubicBezTo>
                  <a:cubicBezTo>
                    <a:pt x="26" y="2630"/>
                    <a:pt x="35" y="2648"/>
                    <a:pt x="54" y="2685"/>
                  </a:cubicBezTo>
                  <a:lnTo>
                    <a:pt x="28" y="2755"/>
                  </a:lnTo>
                  <a:lnTo>
                    <a:pt x="46" y="2810"/>
                  </a:lnTo>
                  <a:cubicBezTo>
                    <a:pt x="27" y="2854"/>
                    <a:pt x="18" y="2876"/>
                    <a:pt x="0" y="2920"/>
                  </a:cubicBezTo>
                  <a:cubicBezTo>
                    <a:pt x="27" y="2926"/>
                    <a:pt x="41" y="2929"/>
                    <a:pt x="68" y="2936"/>
                  </a:cubicBezTo>
                  <a:cubicBezTo>
                    <a:pt x="74" y="2969"/>
                    <a:pt x="78" y="2986"/>
                    <a:pt x="84" y="3019"/>
                  </a:cubicBezTo>
                  <a:cubicBezTo>
                    <a:pt x="106" y="3037"/>
                    <a:pt x="117" y="3046"/>
                    <a:pt x="139" y="3064"/>
                  </a:cubicBezTo>
                  <a:cubicBezTo>
                    <a:pt x="131" y="3101"/>
                    <a:pt x="126" y="3120"/>
                    <a:pt x="118" y="3157"/>
                  </a:cubicBezTo>
                  <a:cubicBezTo>
                    <a:pt x="192" y="3135"/>
                    <a:pt x="230" y="3125"/>
                    <a:pt x="304" y="3103"/>
                  </a:cubicBezTo>
                  <a:cubicBezTo>
                    <a:pt x="334" y="3067"/>
                    <a:pt x="349" y="3049"/>
                    <a:pt x="380" y="3013"/>
                  </a:cubicBezTo>
                  <a:cubicBezTo>
                    <a:pt x="394" y="3026"/>
                    <a:pt x="401" y="3032"/>
                    <a:pt x="416" y="3045"/>
                  </a:cubicBezTo>
                  <a:cubicBezTo>
                    <a:pt x="390" y="3076"/>
                    <a:pt x="378" y="3092"/>
                    <a:pt x="353" y="3124"/>
                  </a:cubicBezTo>
                  <a:cubicBezTo>
                    <a:pt x="357" y="3155"/>
                    <a:pt x="359" y="3170"/>
                    <a:pt x="363" y="3201"/>
                  </a:cubicBezTo>
                  <a:cubicBezTo>
                    <a:pt x="354" y="3257"/>
                    <a:pt x="350" y="3285"/>
                    <a:pt x="341" y="3340"/>
                  </a:cubicBezTo>
                  <a:cubicBezTo>
                    <a:pt x="351" y="3367"/>
                    <a:pt x="355" y="3380"/>
                    <a:pt x="364" y="3406"/>
                  </a:cubicBezTo>
                  <a:cubicBezTo>
                    <a:pt x="386" y="3405"/>
                    <a:pt x="397" y="3405"/>
                    <a:pt x="420" y="3404"/>
                  </a:cubicBezTo>
                  <a:cubicBezTo>
                    <a:pt x="450" y="3359"/>
                    <a:pt x="465" y="3336"/>
                    <a:pt x="496" y="3291"/>
                  </a:cubicBezTo>
                  <a:cubicBezTo>
                    <a:pt x="528" y="3291"/>
                    <a:pt x="544" y="3291"/>
                    <a:pt x="576" y="3290"/>
                  </a:cubicBezTo>
                  <a:cubicBezTo>
                    <a:pt x="603" y="3285"/>
                    <a:pt x="616" y="3282"/>
                    <a:pt x="643" y="3277"/>
                  </a:cubicBezTo>
                  <a:cubicBezTo>
                    <a:pt x="665" y="3278"/>
                    <a:pt x="676" y="3279"/>
                    <a:pt x="698" y="3281"/>
                  </a:cubicBezTo>
                  <a:cubicBezTo>
                    <a:pt x="706" y="3255"/>
                    <a:pt x="710" y="3242"/>
                    <a:pt x="718" y="3217"/>
                  </a:cubicBezTo>
                  <a:cubicBezTo>
                    <a:pt x="743" y="3212"/>
                    <a:pt x="755" y="3209"/>
                    <a:pt x="780" y="3203"/>
                  </a:cubicBezTo>
                  <a:cubicBezTo>
                    <a:pt x="816" y="3210"/>
                    <a:pt x="835" y="3214"/>
                    <a:pt x="871" y="3221"/>
                  </a:cubicBezTo>
                  <a:cubicBezTo>
                    <a:pt x="885" y="3250"/>
                    <a:pt x="892" y="3265"/>
                    <a:pt x="906" y="3294"/>
                  </a:cubicBezTo>
                  <a:cubicBezTo>
                    <a:pt x="943" y="3285"/>
                    <a:pt x="961" y="3280"/>
                    <a:pt x="998" y="3271"/>
                  </a:cubicBezTo>
                  <a:cubicBezTo>
                    <a:pt x="1013" y="3288"/>
                    <a:pt x="1020" y="3297"/>
                    <a:pt x="1034" y="3314"/>
                  </a:cubicBezTo>
                  <a:cubicBezTo>
                    <a:pt x="1030" y="3347"/>
                    <a:pt x="1029" y="3363"/>
                    <a:pt x="1026" y="3396"/>
                  </a:cubicBezTo>
                  <a:cubicBezTo>
                    <a:pt x="1077" y="3409"/>
                    <a:pt x="1102" y="3415"/>
                    <a:pt x="1153" y="3428"/>
                  </a:cubicBezTo>
                  <a:cubicBezTo>
                    <a:pt x="1127" y="3473"/>
                    <a:pt x="1115" y="3496"/>
                    <a:pt x="1089" y="3541"/>
                  </a:cubicBezTo>
                  <a:cubicBezTo>
                    <a:pt x="1142" y="3568"/>
                    <a:pt x="1168" y="3581"/>
                    <a:pt x="1221" y="3608"/>
                  </a:cubicBezTo>
                  <a:cubicBezTo>
                    <a:pt x="1209" y="3624"/>
                    <a:pt x="1202" y="3632"/>
                    <a:pt x="1190" y="3647"/>
                  </a:cubicBezTo>
                  <a:cubicBezTo>
                    <a:pt x="1221" y="3659"/>
                    <a:pt x="1237" y="3664"/>
                    <a:pt x="1268" y="3676"/>
                  </a:cubicBezTo>
                  <a:cubicBezTo>
                    <a:pt x="1290" y="3661"/>
                    <a:pt x="1302" y="3654"/>
                    <a:pt x="1324" y="3639"/>
                  </a:cubicBezTo>
                  <a:cubicBezTo>
                    <a:pt x="1375" y="3638"/>
                    <a:pt x="1401" y="3637"/>
                    <a:pt x="1452" y="3636"/>
                  </a:cubicBezTo>
                  <a:cubicBezTo>
                    <a:pt x="1458" y="3667"/>
                    <a:pt x="1461" y="3683"/>
                    <a:pt x="1468" y="3713"/>
                  </a:cubicBezTo>
                  <a:cubicBezTo>
                    <a:pt x="1512" y="3709"/>
                    <a:pt x="1534" y="3708"/>
                    <a:pt x="1578" y="3704"/>
                  </a:cubicBezTo>
                  <a:cubicBezTo>
                    <a:pt x="1619" y="3690"/>
                    <a:pt x="1640" y="3684"/>
                    <a:pt x="1682" y="3670"/>
                  </a:cubicBezTo>
                  <a:cubicBezTo>
                    <a:pt x="1708" y="3677"/>
                    <a:pt x="1722" y="3680"/>
                    <a:pt x="1748" y="3687"/>
                  </a:cubicBezTo>
                  <a:cubicBezTo>
                    <a:pt x="1759" y="3671"/>
                    <a:pt x="1764" y="3663"/>
                    <a:pt x="1774" y="3648"/>
                  </a:cubicBezTo>
                  <a:cubicBezTo>
                    <a:pt x="1774" y="3627"/>
                    <a:pt x="1775" y="3616"/>
                    <a:pt x="1775" y="3595"/>
                  </a:cubicBezTo>
                  <a:cubicBezTo>
                    <a:pt x="1800" y="3580"/>
                    <a:pt x="1812" y="3573"/>
                    <a:pt x="1837" y="3558"/>
                  </a:cubicBezTo>
                  <a:cubicBezTo>
                    <a:pt x="1866" y="3560"/>
                    <a:pt x="1881" y="3561"/>
                    <a:pt x="1910" y="3564"/>
                  </a:cubicBezTo>
                  <a:cubicBezTo>
                    <a:pt x="1932" y="3542"/>
                    <a:pt x="1944" y="3531"/>
                    <a:pt x="1966" y="3509"/>
                  </a:cubicBezTo>
                  <a:cubicBezTo>
                    <a:pt x="1967" y="3485"/>
                    <a:pt x="1967" y="3474"/>
                    <a:pt x="1968" y="3450"/>
                  </a:cubicBezTo>
                  <a:cubicBezTo>
                    <a:pt x="1987" y="3440"/>
                    <a:pt x="1997" y="3434"/>
                    <a:pt x="2017" y="3424"/>
                  </a:cubicBezTo>
                  <a:cubicBezTo>
                    <a:pt x="2016" y="3389"/>
                    <a:pt x="2015" y="3371"/>
                    <a:pt x="2013" y="3335"/>
                  </a:cubicBezTo>
                  <a:cubicBezTo>
                    <a:pt x="2039" y="3292"/>
                    <a:pt x="2052" y="3271"/>
                    <a:pt x="2077" y="3227"/>
                  </a:cubicBezTo>
                  <a:cubicBezTo>
                    <a:pt x="2078" y="3192"/>
                    <a:pt x="2078" y="3174"/>
                    <a:pt x="2079" y="3138"/>
                  </a:cubicBezTo>
                  <a:cubicBezTo>
                    <a:pt x="2116" y="3117"/>
                    <a:pt x="2135" y="3107"/>
                    <a:pt x="2172" y="3085"/>
                  </a:cubicBezTo>
                  <a:cubicBezTo>
                    <a:pt x="2206" y="3088"/>
                    <a:pt x="2223" y="3089"/>
                    <a:pt x="2257" y="3091"/>
                  </a:cubicBezTo>
                  <a:cubicBezTo>
                    <a:pt x="2265" y="3042"/>
                    <a:pt x="2269" y="3017"/>
                    <a:pt x="2278" y="2968"/>
                  </a:cubicBezTo>
                  <a:cubicBezTo>
                    <a:pt x="2259" y="2930"/>
                    <a:pt x="2250" y="2912"/>
                    <a:pt x="2232" y="2874"/>
                  </a:cubicBezTo>
                  <a:cubicBezTo>
                    <a:pt x="2211" y="2837"/>
                    <a:pt x="2200" y="2818"/>
                    <a:pt x="2179" y="2781"/>
                  </a:cubicBezTo>
                  <a:cubicBezTo>
                    <a:pt x="2238" y="2758"/>
                    <a:pt x="2267" y="2747"/>
                    <a:pt x="2326" y="2725"/>
                  </a:cubicBezTo>
                  <a:cubicBezTo>
                    <a:pt x="2387" y="2734"/>
                    <a:pt x="2417" y="2739"/>
                    <a:pt x="2477" y="2748"/>
                  </a:cubicBezTo>
                  <a:cubicBezTo>
                    <a:pt x="2500" y="2735"/>
                    <a:pt x="2511" y="2728"/>
                    <a:pt x="2533" y="2715"/>
                  </a:cubicBezTo>
                  <a:cubicBezTo>
                    <a:pt x="2514" y="2680"/>
                    <a:pt x="2505" y="2663"/>
                    <a:pt x="2486" y="2627"/>
                  </a:cubicBezTo>
                  <a:cubicBezTo>
                    <a:pt x="2487" y="2601"/>
                    <a:pt x="2487" y="2588"/>
                    <a:pt x="2488" y="2561"/>
                  </a:cubicBezTo>
                  <a:cubicBezTo>
                    <a:pt x="2520" y="2541"/>
                    <a:pt x="2535" y="2532"/>
                    <a:pt x="2567" y="2512"/>
                  </a:cubicBezTo>
                  <a:cubicBezTo>
                    <a:pt x="2600" y="2480"/>
                    <a:pt x="2616" y="2464"/>
                    <a:pt x="2648" y="2433"/>
                  </a:cubicBezTo>
                  <a:cubicBezTo>
                    <a:pt x="2670" y="2434"/>
                    <a:pt x="2681" y="2435"/>
                    <a:pt x="2703" y="2436"/>
                  </a:cubicBezTo>
                  <a:cubicBezTo>
                    <a:pt x="2729" y="2451"/>
                    <a:pt x="2742" y="2458"/>
                    <a:pt x="2769" y="2472"/>
                  </a:cubicBezTo>
                  <a:cubicBezTo>
                    <a:pt x="2776" y="2448"/>
                    <a:pt x="2780" y="2436"/>
                    <a:pt x="2788" y="2412"/>
                  </a:cubicBezTo>
                  <a:cubicBezTo>
                    <a:pt x="2769" y="2389"/>
                    <a:pt x="2760" y="2377"/>
                    <a:pt x="2741" y="2354"/>
                  </a:cubicBezTo>
                  <a:cubicBezTo>
                    <a:pt x="2724" y="2316"/>
                    <a:pt x="2716" y="2297"/>
                    <a:pt x="2700" y="2259"/>
                  </a:cubicBezTo>
                  <a:cubicBezTo>
                    <a:pt x="2745" y="2196"/>
                    <a:pt x="2767" y="2164"/>
                    <a:pt x="2812" y="2101"/>
                  </a:cubicBezTo>
                  <a:cubicBezTo>
                    <a:pt x="2838" y="2115"/>
                    <a:pt x="2852" y="2122"/>
                    <a:pt x="2878" y="2137"/>
                  </a:cubicBezTo>
                  <a:cubicBezTo>
                    <a:pt x="2900" y="2106"/>
                    <a:pt x="2912" y="2091"/>
                    <a:pt x="2934" y="2060"/>
                  </a:cubicBezTo>
                  <a:cubicBezTo>
                    <a:pt x="2905" y="2029"/>
                    <a:pt x="2891" y="2013"/>
                    <a:pt x="2862" y="1981"/>
                  </a:cubicBezTo>
                  <a:cubicBezTo>
                    <a:pt x="2831" y="1957"/>
                    <a:pt x="2815" y="1945"/>
                    <a:pt x="2784" y="1920"/>
                  </a:cubicBezTo>
                  <a:cubicBezTo>
                    <a:pt x="2813" y="1917"/>
                    <a:pt x="2828" y="1916"/>
                    <a:pt x="2857" y="1913"/>
                  </a:cubicBezTo>
                  <a:cubicBezTo>
                    <a:pt x="2875" y="1884"/>
                    <a:pt x="2883" y="1870"/>
                    <a:pt x="2901" y="1841"/>
                  </a:cubicBezTo>
                  <a:cubicBezTo>
                    <a:pt x="2891" y="1806"/>
                    <a:pt x="2887" y="1788"/>
                    <a:pt x="2878" y="1753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96" name="żuromiński"/>
            <p:cNvSpPr>
              <a:spLocks/>
            </p:cNvSpPr>
            <p:nvPr/>
          </p:nvSpPr>
          <p:spPr bwMode="auto">
            <a:xfrm>
              <a:off x="829172" y="840444"/>
              <a:ext cx="840444" cy="1036767"/>
            </a:xfrm>
            <a:custGeom>
              <a:avLst/>
              <a:gdLst>
                <a:gd name="T0" fmla="*/ 2071 w 2623"/>
                <a:gd name="T1" fmla="*/ 1698 h 3234"/>
                <a:gd name="T2" fmla="*/ 2276 w 2623"/>
                <a:gd name="T3" fmla="*/ 1607 h 3234"/>
                <a:gd name="T4" fmla="*/ 2138 w 2623"/>
                <a:gd name="T5" fmla="*/ 1361 h 3234"/>
                <a:gd name="T6" fmla="*/ 2330 w 2623"/>
                <a:gd name="T7" fmla="*/ 1335 h 3234"/>
                <a:gd name="T8" fmla="*/ 2331 w 2623"/>
                <a:gd name="T9" fmla="*/ 1255 h 3234"/>
                <a:gd name="T10" fmla="*/ 2314 w 2623"/>
                <a:gd name="T11" fmla="*/ 1113 h 3234"/>
                <a:gd name="T12" fmla="*/ 2437 w 2623"/>
                <a:gd name="T13" fmla="*/ 1120 h 3234"/>
                <a:gd name="T14" fmla="*/ 2496 w 2623"/>
                <a:gd name="T15" fmla="*/ 738 h 3234"/>
                <a:gd name="T16" fmla="*/ 2528 w 2623"/>
                <a:gd name="T17" fmla="*/ 582 h 3234"/>
                <a:gd name="T18" fmla="*/ 2339 w 2623"/>
                <a:gd name="T19" fmla="*/ 375 h 3234"/>
                <a:gd name="T20" fmla="*/ 2117 w 2623"/>
                <a:gd name="T21" fmla="*/ 464 h 3234"/>
                <a:gd name="T22" fmla="*/ 1968 w 2623"/>
                <a:gd name="T23" fmla="*/ 507 h 3234"/>
                <a:gd name="T24" fmla="*/ 1684 w 2623"/>
                <a:gd name="T25" fmla="*/ 486 h 3234"/>
                <a:gd name="T26" fmla="*/ 1505 w 2623"/>
                <a:gd name="T27" fmla="*/ 376 h 3234"/>
                <a:gd name="T28" fmla="*/ 1407 w 2623"/>
                <a:gd name="T29" fmla="*/ 276 h 3234"/>
                <a:gd name="T30" fmla="*/ 1454 w 2623"/>
                <a:gd name="T31" fmla="*/ 29 h 3234"/>
                <a:gd name="T32" fmla="*/ 1247 w 2623"/>
                <a:gd name="T33" fmla="*/ 93 h 3234"/>
                <a:gd name="T34" fmla="*/ 1021 w 2623"/>
                <a:gd name="T35" fmla="*/ 296 h 3234"/>
                <a:gd name="T36" fmla="*/ 1075 w 2623"/>
                <a:gd name="T37" fmla="*/ 583 h 3234"/>
                <a:gd name="T38" fmla="*/ 487 w 2623"/>
                <a:gd name="T39" fmla="*/ 565 h 3234"/>
                <a:gd name="T40" fmla="*/ 410 w 2623"/>
                <a:gd name="T41" fmla="*/ 713 h 3234"/>
                <a:gd name="T42" fmla="*/ 247 w 2623"/>
                <a:gd name="T43" fmla="*/ 707 h 3234"/>
                <a:gd name="T44" fmla="*/ 176 w 2623"/>
                <a:gd name="T45" fmla="*/ 836 h 3234"/>
                <a:gd name="T46" fmla="*/ 0 w 2623"/>
                <a:gd name="T47" fmla="*/ 793 h 3234"/>
                <a:gd name="T48" fmla="*/ 79 w 2623"/>
                <a:gd name="T49" fmla="*/ 1050 h 3234"/>
                <a:gd name="T50" fmla="*/ 166 w 2623"/>
                <a:gd name="T51" fmla="*/ 1127 h 3234"/>
                <a:gd name="T52" fmla="*/ 93 w 2623"/>
                <a:gd name="T53" fmla="*/ 1406 h 3234"/>
                <a:gd name="T54" fmla="*/ 267 w 2623"/>
                <a:gd name="T55" fmla="*/ 1563 h 3234"/>
                <a:gd name="T56" fmla="*/ 207 w 2623"/>
                <a:gd name="T57" fmla="*/ 1796 h 3234"/>
                <a:gd name="T58" fmla="*/ 242 w 2623"/>
                <a:gd name="T59" fmla="*/ 1941 h 3234"/>
                <a:gd name="T60" fmla="*/ 310 w 2623"/>
                <a:gd name="T61" fmla="*/ 2038 h 3234"/>
                <a:gd name="T62" fmla="*/ 379 w 2623"/>
                <a:gd name="T63" fmla="*/ 2041 h 3234"/>
                <a:gd name="T64" fmla="*/ 704 w 2623"/>
                <a:gd name="T65" fmla="*/ 2094 h 3234"/>
                <a:gd name="T66" fmla="*/ 919 w 2623"/>
                <a:gd name="T67" fmla="*/ 2316 h 3234"/>
                <a:gd name="T68" fmla="*/ 923 w 2623"/>
                <a:gd name="T69" fmla="*/ 2411 h 3234"/>
                <a:gd name="T70" fmla="*/ 1127 w 2623"/>
                <a:gd name="T71" fmla="*/ 2479 h 3234"/>
                <a:gd name="T72" fmla="*/ 1269 w 2623"/>
                <a:gd name="T73" fmla="*/ 2556 h 3234"/>
                <a:gd name="T74" fmla="*/ 1535 w 2623"/>
                <a:gd name="T75" fmla="*/ 2581 h 3234"/>
                <a:gd name="T76" fmla="*/ 1647 w 2623"/>
                <a:gd name="T77" fmla="*/ 2832 h 3234"/>
                <a:gd name="T78" fmla="*/ 1650 w 2623"/>
                <a:gd name="T79" fmla="*/ 2960 h 3234"/>
                <a:gd name="T80" fmla="*/ 1675 w 2623"/>
                <a:gd name="T81" fmla="*/ 3187 h 3234"/>
                <a:gd name="T82" fmla="*/ 1823 w 2623"/>
                <a:gd name="T83" fmla="*/ 3207 h 3234"/>
                <a:gd name="T84" fmla="*/ 1958 w 2623"/>
                <a:gd name="T85" fmla="*/ 3012 h 3234"/>
                <a:gd name="T86" fmla="*/ 1992 w 2623"/>
                <a:gd name="T87" fmla="*/ 3095 h 3234"/>
                <a:gd name="T88" fmla="*/ 1995 w 2623"/>
                <a:gd name="T89" fmla="*/ 3234 h 3234"/>
                <a:gd name="T90" fmla="*/ 2175 w 2623"/>
                <a:gd name="T91" fmla="*/ 3152 h 3234"/>
                <a:gd name="T92" fmla="*/ 2293 w 2623"/>
                <a:gd name="T93" fmla="*/ 3136 h 3234"/>
                <a:gd name="T94" fmla="*/ 2474 w 2623"/>
                <a:gd name="T95" fmla="*/ 3217 h 3234"/>
                <a:gd name="T96" fmla="*/ 2567 w 2623"/>
                <a:gd name="T97" fmla="*/ 2979 h 3234"/>
                <a:gd name="T98" fmla="*/ 2618 w 2623"/>
                <a:gd name="T99" fmla="*/ 2877 h 3234"/>
                <a:gd name="T100" fmla="*/ 2621 w 2623"/>
                <a:gd name="T101" fmla="*/ 2778 h 3234"/>
                <a:gd name="T102" fmla="*/ 2543 w 2623"/>
                <a:gd name="T103" fmla="*/ 2702 h 3234"/>
                <a:gd name="T104" fmla="*/ 2411 w 2623"/>
                <a:gd name="T105" fmla="*/ 2817 h 3234"/>
                <a:gd name="T106" fmla="*/ 2410 w 2623"/>
                <a:gd name="T107" fmla="*/ 2612 h 3234"/>
                <a:gd name="T108" fmla="*/ 2463 w 2623"/>
                <a:gd name="T109" fmla="*/ 2456 h 3234"/>
                <a:gd name="T110" fmla="*/ 2351 w 2623"/>
                <a:gd name="T111" fmla="*/ 2514 h 3234"/>
                <a:gd name="T112" fmla="*/ 2186 w 2623"/>
                <a:gd name="T113" fmla="*/ 2475 h 3234"/>
                <a:gd name="T114" fmla="*/ 2115 w 2623"/>
                <a:gd name="T115" fmla="*/ 2347 h 3234"/>
                <a:gd name="T116" fmla="*/ 2093 w 2623"/>
                <a:gd name="T117" fmla="*/ 2221 h 3234"/>
                <a:gd name="T118" fmla="*/ 2101 w 2623"/>
                <a:gd name="T119" fmla="*/ 2096 h 3234"/>
                <a:gd name="T120" fmla="*/ 2117 w 2623"/>
                <a:gd name="T121" fmla="*/ 1911 h 3234"/>
                <a:gd name="T122" fmla="*/ 2186 w 2623"/>
                <a:gd name="T123" fmla="*/ 1843 h 3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3" h="3234">
                  <a:moveTo>
                    <a:pt x="2100" y="1826"/>
                  </a:moveTo>
                  <a:cubicBezTo>
                    <a:pt x="2069" y="1819"/>
                    <a:pt x="2071" y="1698"/>
                    <a:pt x="2071" y="1698"/>
                  </a:cubicBezTo>
                  <a:cubicBezTo>
                    <a:pt x="2082" y="1672"/>
                    <a:pt x="2087" y="1659"/>
                    <a:pt x="2097" y="1633"/>
                  </a:cubicBezTo>
                  <a:cubicBezTo>
                    <a:pt x="2169" y="1622"/>
                    <a:pt x="2205" y="1617"/>
                    <a:pt x="2276" y="1607"/>
                  </a:cubicBezTo>
                  <a:cubicBezTo>
                    <a:pt x="2220" y="1560"/>
                    <a:pt x="2192" y="1536"/>
                    <a:pt x="2136" y="1489"/>
                  </a:cubicBezTo>
                  <a:cubicBezTo>
                    <a:pt x="2137" y="1438"/>
                    <a:pt x="2138" y="1413"/>
                    <a:pt x="2138" y="1361"/>
                  </a:cubicBezTo>
                  <a:cubicBezTo>
                    <a:pt x="2166" y="1343"/>
                    <a:pt x="2179" y="1334"/>
                    <a:pt x="2207" y="1316"/>
                  </a:cubicBezTo>
                  <a:cubicBezTo>
                    <a:pt x="2256" y="1324"/>
                    <a:pt x="2280" y="1328"/>
                    <a:pt x="2330" y="1335"/>
                  </a:cubicBezTo>
                  <a:cubicBezTo>
                    <a:pt x="2357" y="1322"/>
                    <a:pt x="2370" y="1315"/>
                    <a:pt x="2398" y="1302"/>
                  </a:cubicBezTo>
                  <a:cubicBezTo>
                    <a:pt x="2371" y="1284"/>
                    <a:pt x="2357" y="1274"/>
                    <a:pt x="2331" y="1255"/>
                  </a:cubicBezTo>
                  <a:cubicBezTo>
                    <a:pt x="2336" y="1219"/>
                    <a:pt x="2339" y="1201"/>
                    <a:pt x="2344" y="1164"/>
                  </a:cubicBezTo>
                  <a:cubicBezTo>
                    <a:pt x="2332" y="1144"/>
                    <a:pt x="2326" y="1133"/>
                    <a:pt x="2314" y="1113"/>
                  </a:cubicBezTo>
                  <a:cubicBezTo>
                    <a:pt x="2334" y="1104"/>
                    <a:pt x="2344" y="1100"/>
                    <a:pt x="2363" y="1091"/>
                  </a:cubicBezTo>
                  <a:lnTo>
                    <a:pt x="2437" y="1120"/>
                  </a:lnTo>
                  <a:cubicBezTo>
                    <a:pt x="2460" y="1040"/>
                    <a:pt x="2471" y="999"/>
                    <a:pt x="2494" y="919"/>
                  </a:cubicBezTo>
                  <a:cubicBezTo>
                    <a:pt x="2495" y="846"/>
                    <a:pt x="2496" y="810"/>
                    <a:pt x="2496" y="738"/>
                  </a:cubicBezTo>
                  <a:cubicBezTo>
                    <a:pt x="2528" y="722"/>
                    <a:pt x="2544" y="714"/>
                    <a:pt x="2576" y="698"/>
                  </a:cubicBezTo>
                  <a:cubicBezTo>
                    <a:pt x="2557" y="652"/>
                    <a:pt x="2547" y="629"/>
                    <a:pt x="2528" y="582"/>
                  </a:cubicBezTo>
                  <a:cubicBezTo>
                    <a:pt x="2504" y="518"/>
                    <a:pt x="2492" y="485"/>
                    <a:pt x="2468" y="421"/>
                  </a:cubicBezTo>
                  <a:cubicBezTo>
                    <a:pt x="2416" y="403"/>
                    <a:pt x="2390" y="393"/>
                    <a:pt x="2339" y="375"/>
                  </a:cubicBezTo>
                  <a:cubicBezTo>
                    <a:pt x="2307" y="396"/>
                    <a:pt x="2291" y="407"/>
                    <a:pt x="2259" y="428"/>
                  </a:cubicBezTo>
                  <a:cubicBezTo>
                    <a:pt x="2202" y="443"/>
                    <a:pt x="2174" y="450"/>
                    <a:pt x="2117" y="464"/>
                  </a:cubicBezTo>
                  <a:cubicBezTo>
                    <a:pt x="2084" y="513"/>
                    <a:pt x="2068" y="538"/>
                    <a:pt x="2036" y="586"/>
                  </a:cubicBezTo>
                  <a:cubicBezTo>
                    <a:pt x="2009" y="555"/>
                    <a:pt x="1995" y="539"/>
                    <a:pt x="1968" y="507"/>
                  </a:cubicBezTo>
                  <a:cubicBezTo>
                    <a:pt x="1877" y="527"/>
                    <a:pt x="1831" y="538"/>
                    <a:pt x="1739" y="558"/>
                  </a:cubicBezTo>
                  <a:cubicBezTo>
                    <a:pt x="1717" y="529"/>
                    <a:pt x="1706" y="515"/>
                    <a:pt x="1684" y="486"/>
                  </a:cubicBezTo>
                  <a:cubicBezTo>
                    <a:pt x="1670" y="457"/>
                    <a:pt x="1662" y="443"/>
                    <a:pt x="1648" y="414"/>
                  </a:cubicBezTo>
                  <a:cubicBezTo>
                    <a:pt x="1591" y="399"/>
                    <a:pt x="1562" y="391"/>
                    <a:pt x="1505" y="376"/>
                  </a:cubicBezTo>
                  <a:cubicBezTo>
                    <a:pt x="1503" y="355"/>
                    <a:pt x="1502" y="345"/>
                    <a:pt x="1499" y="325"/>
                  </a:cubicBezTo>
                  <a:cubicBezTo>
                    <a:pt x="1462" y="305"/>
                    <a:pt x="1444" y="295"/>
                    <a:pt x="1407" y="276"/>
                  </a:cubicBezTo>
                  <a:cubicBezTo>
                    <a:pt x="1419" y="225"/>
                    <a:pt x="1426" y="207"/>
                    <a:pt x="1439" y="163"/>
                  </a:cubicBezTo>
                  <a:cubicBezTo>
                    <a:pt x="1444" y="110"/>
                    <a:pt x="1447" y="83"/>
                    <a:pt x="1454" y="29"/>
                  </a:cubicBezTo>
                  <a:cubicBezTo>
                    <a:pt x="1397" y="17"/>
                    <a:pt x="1368" y="11"/>
                    <a:pt x="1311" y="0"/>
                  </a:cubicBezTo>
                  <a:cubicBezTo>
                    <a:pt x="1286" y="37"/>
                    <a:pt x="1273" y="56"/>
                    <a:pt x="1247" y="93"/>
                  </a:cubicBezTo>
                  <a:cubicBezTo>
                    <a:pt x="1182" y="126"/>
                    <a:pt x="1149" y="142"/>
                    <a:pt x="1084" y="174"/>
                  </a:cubicBezTo>
                  <a:cubicBezTo>
                    <a:pt x="1059" y="219"/>
                    <a:pt x="1046" y="244"/>
                    <a:pt x="1021" y="296"/>
                  </a:cubicBezTo>
                  <a:cubicBezTo>
                    <a:pt x="1045" y="379"/>
                    <a:pt x="1058" y="420"/>
                    <a:pt x="1082" y="501"/>
                  </a:cubicBezTo>
                  <a:cubicBezTo>
                    <a:pt x="1079" y="534"/>
                    <a:pt x="1078" y="550"/>
                    <a:pt x="1075" y="583"/>
                  </a:cubicBezTo>
                  <a:cubicBezTo>
                    <a:pt x="969" y="536"/>
                    <a:pt x="863" y="490"/>
                    <a:pt x="758" y="444"/>
                  </a:cubicBezTo>
                  <a:cubicBezTo>
                    <a:pt x="650" y="492"/>
                    <a:pt x="596" y="517"/>
                    <a:pt x="487" y="565"/>
                  </a:cubicBezTo>
                  <a:cubicBezTo>
                    <a:pt x="457" y="590"/>
                    <a:pt x="442" y="602"/>
                    <a:pt x="411" y="626"/>
                  </a:cubicBezTo>
                  <a:cubicBezTo>
                    <a:pt x="411" y="661"/>
                    <a:pt x="411" y="678"/>
                    <a:pt x="410" y="713"/>
                  </a:cubicBezTo>
                  <a:cubicBezTo>
                    <a:pt x="380" y="722"/>
                    <a:pt x="365" y="727"/>
                    <a:pt x="335" y="736"/>
                  </a:cubicBezTo>
                  <a:cubicBezTo>
                    <a:pt x="299" y="724"/>
                    <a:pt x="282" y="719"/>
                    <a:pt x="247" y="707"/>
                  </a:cubicBezTo>
                  <a:cubicBezTo>
                    <a:pt x="249" y="733"/>
                    <a:pt x="250" y="745"/>
                    <a:pt x="252" y="770"/>
                  </a:cubicBezTo>
                  <a:cubicBezTo>
                    <a:pt x="222" y="797"/>
                    <a:pt x="207" y="810"/>
                    <a:pt x="176" y="836"/>
                  </a:cubicBezTo>
                  <a:cubicBezTo>
                    <a:pt x="138" y="818"/>
                    <a:pt x="120" y="808"/>
                    <a:pt x="82" y="789"/>
                  </a:cubicBezTo>
                  <a:cubicBezTo>
                    <a:pt x="49" y="791"/>
                    <a:pt x="33" y="792"/>
                    <a:pt x="0" y="793"/>
                  </a:cubicBezTo>
                  <a:cubicBezTo>
                    <a:pt x="2" y="851"/>
                    <a:pt x="3" y="879"/>
                    <a:pt x="4" y="936"/>
                  </a:cubicBezTo>
                  <a:cubicBezTo>
                    <a:pt x="34" y="982"/>
                    <a:pt x="49" y="1005"/>
                    <a:pt x="79" y="1050"/>
                  </a:cubicBezTo>
                  <a:cubicBezTo>
                    <a:pt x="79" y="1075"/>
                    <a:pt x="78" y="1087"/>
                    <a:pt x="78" y="1111"/>
                  </a:cubicBezTo>
                  <a:cubicBezTo>
                    <a:pt x="113" y="1117"/>
                    <a:pt x="131" y="1120"/>
                    <a:pt x="166" y="1127"/>
                  </a:cubicBezTo>
                  <a:cubicBezTo>
                    <a:pt x="120" y="1155"/>
                    <a:pt x="98" y="1169"/>
                    <a:pt x="52" y="1197"/>
                  </a:cubicBezTo>
                  <a:cubicBezTo>
                    <a:pt x="68" y="1281"/>
                    <a:pt x="76" y="1322"/>
                    <a:pt x="93" y="1406"/>
                  </a:cubicBezTo>
                  <a:cubicBezTo>
                    <a:pt x="141" y="1407"/>
                    <a:pt x="165" y="1408"/>
                    <a:pt x="213" y="1409"/>
                  </a:cubicBezTo>
                  <a:cubicBezTo>
                    <a:pt x="235" y="1471"/>
                    <a:pt x="245" y="1502"/>
                    <a:pt x="267" y="1563"/>
                  </a:cubicBezTo>
                  <a:cubicBezTo>
                    <a:pt x="259" y="1587"/>
                    <a:pt x="255" y="1599"/>
                    <a:pt x="247" y="1623"/>
                  </a:cubicBezTo>
                  <a:cubicBezTo>
                    <a:pt x="231" y="1692"/>
                    <a:pt x="223" y="1727"/>
                    <a:pt x="207" y="1796"/>
                  </a:cubicBezTo>
                  <a:cubicBezTo>
                    <a:pt x="186" y="1817"/>
                    <a:pt x="176" y="1827"/>
                    <a:pt x="155" y="1848"/>
                  </a:cubicBezTo>
                  <a:cubicBezTo>
                    <a:pt x="190" y="1885"/>
                    <a:pt x="207" y="1904"/>
                    <a:pt x="242" y="1941"/>
                  </a:cubicBezTo>
                  <a:cubicBezTo>
                    <a:pt x="228" y="1995"/>
                    <a:pt x="222" y="2022"/>
                    <a:pt x="208" y="2077"/>
                  </a:cubicBezTo>
                  <a:cubicBezTo>
                    <a:pt x="249" y="2061"/>
                    <a:pt x="269" y="2054"/>
                    <a:pt x="310" y="2038"/>
                  </a:cubicBezTo>
                  <a:cubicBezTo>
                    <a:pt x="328" y="1996"/>
                    <a:pt x="337" y="1975"/>
                    <a:pt x="356" y="1933"/>
                  </a:cubicBezTo>
                  <a:cubicBezTo>
                    <a:pt x="365" y="1976"/>
                    <a:pt x="369" y="1997"/>
                    <a:pt x="379" y="2041"/>
                  </a:cubicBezTo>
                  <a:cubicBezTo>
                    <a:pt x="444" y="2033"/>
                    <a:pt x="477" y="2030"/>
                    <a:pt x="542" y="2023"/>
                  </a:cubicBezTo>
                  <a:cubicBezTo>
                    <a:pt x="607" y="2051"/>
                    <a:pt x="640" y="2066"/>
                    <a:pt x="704" y="2094"/>
                  </a:cubicBezTo>
                  <a:cubicBezTo>
                    <a:pt x="745" y="2163"/>
                    <a:pt x="766" y="2197"/>
                    <a:pt x="807" y="2264"/>
                  </a:cubicBezTo>
                  <a:cubicBezTo>
                    <a:pt x="852" y="2285"/>
                    <a:pt x="874" y="2296"/>
                    <a:pt x="919" y="2316"/>
                  </a:cubicBezTo>
                  <a:cubicBezTo>
                    <a:pt x="934" y="2317"/>
                    <a:pt x="941" y="2317"/>
                    <a:pt x="956" y="2318"/>
                  </a:cubicBezTo>
                  <a:cubicBezTo>
                    <a:pt x="943" y="2355"/>
                    <a:pt x="936" y="2374"/>
                    <a:pt x="923" y="2411"/>
                  </a:cubicBezTo>
                  <a:cubicBezTo>
                    <a:pt x="973" y="2418"/>
                    <a:pt x="998" y="2421"/>
                    <a:pt x="1047" y="2428"/>
                  </a:cubicBezTo>
                  <a:cubicBezTo>
                    <a:pt x="1079" y="2448"/>
                    <a:pt x="1095" y="2458"/>
                    <a:pt x="1127" y="2479"/>
                  </a:cubicBezTo>
                  <a:cubicBezTo>
                    <a:pt x="1149" y="2508"/>
                    <a:pt x="1160" y="2522"/>
                    <a:pt x="1182" y="2552"/>
                  </a:cubicBezTo>
                  <a:cubicBezTo>
                    <a:pt x="1217" y="2553"/>
                    <a:pt x="1234" y="2554"/>
                    <a:pt x="1269" y="2556"/>
                  </a:cubicBezTo>
                  <a:cubicBezTo>
                    <a:pt x="1287" y="2533"/>
                    <a:pt x="1296" y="2522"/>
                    <a:pt x="1313" y="2499"/>
                  </a:cubicBezTo>
                  <a:cubicBezTo>
                    <a:pt x="1402" y="2532"/>
                    <a:pt x="1447" y="2548"/>
                    <a:pt x="1535" y="2581"/>
                  </a:cubicBezTo>
                  <a:cubicBezTo>
                    <a:pt x="1598" y="2640"/>
                    <a:pt x="1630" y="2670"/>
                    <a:pt x="1693" y="2729"/>
                  </a:cubicBezTo>
                  <a:cubicBezTo>
                    <a:pt x="1674" y="2771"/>
                    <a:pt x="1665" y="2791"/>
                    <a:pt x="1647" y="2832"/>
                  </a:cubicBezTo>
                  <a:cubicBezTo>
                    <a:pt x="1654" y="2858"/>
                    <a:pt x="1657" y="2871"/>
                    <a:pt x="1664" y="2897"/>
                  </a:cubicBezTo>
                  <a:cubicBezTo>
                    <a:pt x="1658" y="2922"/>
                    <a:pt x="1656" y="2935"/>
                    <a:pt x="1650" y="2960"/>
                  </a:cubicBezTo>
                  <a:cubicBezTo>
                    <a:pt x="1679" y="2994"/>
                    <a:pt x="1693" y="3011"/>
                    <a:pt x="1722" y="3045"/>
                  </a:cubicBezTo>
                  <a:cubicBezTo>
                    <a:pt x="1703" y="3102"/>
                    <a:pt x="1694" y="3131"/>
                    <a:pt x="1675" y="3187"/>
                  </a:cubicBezTo>
                  <a:cubicBezTo>
                    <a:pt x="1715" y="3190"/>
                    <a:pt x="1735" y="3191"/>
                    <a:pt x="1774" y="3193"/>
                  </a:cubicBezTo>
                  <a:cubicBezTo>
                    <a:pt x="1794" y="3199"/>
                    <a:pt x="1803" y="3201"/>
                    <a:pt x="1823" y="3207"/>
                  </a:cubicBezTo>
                  <a:cubicBezTo>
                    <a:pt x="1842" y="3127"/>
                    <a:pt x="1852" y="3087"/>
                    <a:pt x="1871" y="3007"/>
                  </a:cubicBezTo>
                  <a:cubicBezTo>
                    <a:pt x="1906" y="3009"/>
                    <a:pt x="1923" y="3010"/>
                    <a:pt x="1958" y="3012"/>
                  </a:cubicBezTo>
                  <a:cubicBezTo>
                    <a:pt x="1942" y="3034"/>
                    <a:pt x="1934" y="3046"/>
                    <a:pt x="1919" y="3068"/>
                  </a:cubicBezTo>
                  <a:cubicBezTo>
                    <a:pt x="1948" y="3079"/>
                    <a:pt x="1963" y="3084"/>
                    <a:pt x="1992" y="3095"/>
                  </a:cubicBezTo>
                  <a:cubicBezTo>
                    <a:pt x="1979" y="3118"/>
                    <a:pt x="1973" y="3129"/>
                    <a:pt x="1960" y="3151"/>
                  </a:cubicBezTo>
                  <a:cubicBezTo>
                    <a:pt x="1974" y="3185"/>
                    <a:pt x="1981" y="3201"/>
                    <a:pt x="1995" y="3234"/>
                  </a:cubicBezTo>
                  <a:cubicBezTo>
                    <a:pt x="2030" y="3199"/>
                    <a:pt x="2048" y="3182"/>
                    <a:pt x="2083" y="3147"/>
                  </a:cubicBezTo>
                  <a:cubicBezTo>
                    <a:pt x="2120" y="3149"/>
                    <a:pt x="2139" y="3150"/>
                    <a:pt x="2175" y="3152"/>
                  </a:cubicBezTo>
                  <a:cubicBezTo>
                    <a:pt x="2195" y="3163"/>
                    <a:pt x="2205" y="3168"/>
                    <a:pt x="2224" y="3178"/>
                  </a:cubicBezTo>
                  <a:cubicBezTo>
                    <a:pt x="2251" y="3162"/>
                    <a:pt x="2265" y="3153"/>
                    <a:pt x="2293" y="3136"/>
                  </a:cubicBezTo>
                  <a:cubicBezTo>
                    <a:pt x="2327" y="3150"/>
                    <a:pt x="2344" y="3157"/>
                    <a:pt x="2378" y="3170"/>
                  </a:cubicBezTo>
                  <a:cubicBezTo>
                    <a:pt x="2416" y="3189"/>
                    <a:pt x="2436" y="3198"/>
                    <a:pt x="2474" y="3217"/>
                  </a:cubicBezTo>
                  <a:cubicBezTo>
                    <a:pt x="2531" y="3133"/>
                    <a:pt x="2559" y="3090"/>
                    <a:pt x="2615" y="3005"/>
                  </a:cubicBezTo>
                  <a:cubicBezTo>
                    <a:pt x="2596" y="2995"/>
                    <a:pt x="2586" y="2989"/>
                    <a:pt x="2567" y="2979"/>
                  </a:cubicBezTo>
                  <a:cubicBezTo>
                    <a:pt x="2587" y="2961"/>
                    <a:pt x="2597" y="2953"/>
                    <a:pt x="2617" y="2935"/>
                  </a:cubicBezTo>
                  <a:cubicBezTo>
                    <a:pt x="2617" y="2912"/>
                    <a:pt x="2618" y="2900"/>
                    <a:pt x="2618" y="2877"/>
                  </a:cubicBezTo>
                  <a:cubicBezTo>
                    <a:pt x="2601" y="2867"/>
                    <a:pt x="2593" y="2861"/>
                    <a:pt x="2576" y="2851"/>
                  </a:cubicBezTo>
                  <a:cubicBezTo>
                    <a:pt x="2594" y="2822"/>
                    <a:pt x="2603" y="2807"/>
                    <a:pt x="2621" y="2778"/>
                  </a:cubicBezTo>
                  <a:cubicBezTo>
                    <a:pt x="2621" y="2747"/>
                    <a:pt x="2622" y="2732"/>
                    <a:pt x="2623" y="2701"/>
                  </a:cubicBezTo>
                  <a:cubicBezTo>
                    <a:pt x="2591" y="2702"/>
                    <a:pt x="2575" y="2702"/>
                    <a:pt x="2543" y="2702"/>
                  </a:cubicBezTo>
                  <a:cubicBezTo>
                    <a:pt x="2512" y="2747"/>
                    <a:pt x="2497" y="2770"/>
                    <a:pt x="2467" y="2815"/>
                  </a:cubicBezTo>
                  <a:cubicBezTo>
                    <a:pt x="2444" y="2816"/>
                    <a:pt x="2433" y="2816"/>
                    <a:pt x="2411" y="2817"/>
                  </a:cubicBezTo>
                  <a:cubicBezTo>
                    <a:pt x="2402" y="2791"/>
                    <a:pt x="2398" y="2778"/>
                    <a:pt x="2388" y="2751"/>
                  </a:cubicBezTo>
                  <a:cubicBezTo>
                    <a:pt x="2397" y="2696"/>
                    <a:pt x="2401" y="2668"/>
                    <a:pt x="2410" y="2612"/>
                  </a:cubicBezTo>
                  <a:cubicBezTo>
                    <a:pt x="2406" y="2581"/>
                    <a:pt x="2404" y="2566"/>
                    <a:pt x="2400" y="2535"/>
                  </a:cubicBezTo>
                  <a:cubicBezTo>
                    <a:pt x="2425" y="2503"/>
                    <a:pt x="2437" y="2487"/>
                    <a:pt x="2463" y="2456"/>
                  </a:cubicBezTo>
                  <a:cubicBezTo>
                    <a:pt x="2448" y="2443"/>
                    <a:pt x="2441" y="2437"/>
                    <a:pt x="2427" y="2424"/>
                  </a:cubicBezTo>
                  <a:cubicBezTo>
                    <a:pt x="2396" y="2460"/>
                    <a:pt x="2381" y="2478"/>
                    <a:pt x="2351" y="2514"/>
                  </a:cubicBezTo>
                  <a:cubicBezTo>
                    <a:pt x="2277" y="2536"/>
                    <a:pt x="2239" y="2546"/>
                    <a:pt x="2165" y="2568"/>
                  </a:cubicBezTo>
                  <a:cubicBezTo>
                    <a:pt x="2173" y="2531"/>
                    <a:pt x="2178" y="2512"/>
                    <a:pt x="2186" y="2475"/>
                  </a:cubicBezTo>
                  <a:cubicBezTo>
                    <a:pt x="2164" y="2457"/>
                    <a:pt x="2153" y="2448"/>
                    <a:pt x="2131" y="2430"/>
                  </a:cubicBezTo>
                  <a:cubicBezTo>
                    <a:pt x="2125" y="2397"/>
                    <a:pt x="2121" y="2380"/>
                    <a:pt x="2115" y="2347"/>
                  </a:cubicBezTo>
                  <a:cubicBezTo>
                    <a:pt x="2088" y="2340"/>
                    <a:pt x="2074" y="2337"/>
                    <a:pt x="2047" y="2331"/>
                  </a:cubicBezTo>
                  <a:cubicBezTo>
                    <a:pt x="2065" y="2287"/>
                    <a:pt x="2074" y="2265"/>
                    <a:pt x="2093" y="2221"/>
                  </a:cubicBezTo>
                  <a:lnTo>
                    <a:pt x="2075" y="2166"/>
                  </a:lnTo>
                  <a:lnTo>
                    <a:pt x="2101" y="2096"/>
                  </a:lnTo>
                  <a:cubicBezTo>
                    <a:pt x="2082" y="2059"/>
                    <a:pt x="2073" y="2041"/>
                    <a:pt x="2054" y="2004"/>
                  </a:cubicBezTo>
                  <a:cubicBezTo>
                    <a:pt x="2079" y="1967"/>
                    <a:pt x="2092" y="1948"/>
                    <a:pt x="2117" y="1911"/>
                  </a:cubicBezTo>
                  <a:cubicBezTo>
                    <a:pt x="2144" y="1901"/>
                    <a:pt x="2158" y="1896"/>
                    <a:pt x="2185" y="1885"/>
                  </a:cubicBezTo>
                  <a:cubicBezTo>
                    <a:pt x="2186" y="1868"/>
                    <a:pt x="2186" y="1860"/>
                    <a:pt x="2186" y="1843"/>
                  </a:cubicBezTo>
                  <a:cubicBezTo>
                    <a:pt x="2186" y="1843"/>
                    <a:pt x="2131" y="1834"/>
                    <a:pt x="2100" y="1826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97" name="m. Radom"/>
            <p:cNvSpPr>
              <a:spLocks/>
            </p:cNvSpPr>
            <p:nvPr/>
          </p:nvSpPr>
          <p:spPr bwMode="auto">
            <a:xfrm>
              <a:off x="3233590" y="5664720"/>
              <a:ext cx="346325" cy="344119"/>
            </a:xfrm>
            <a:custGeom>
              <a:avLst/>
              <a:gdLst>
                <a:gd name="T0" fmla="*/ 1083 w 1083"/>
                <a:gd name="T1" fmla="*/ 360 h 1077"/>
                <a:gd name="T2" fmla="*/ 1030 w 1083"/>
                <a:gd name="T3" fmla="*/ 286 h 1077"/>
                <a:gd name="T4" fmla="*/ 970 w 1083"/>
                <a:gd name="T5" fmla="*/ 282 h 1077"/>
                <a:gd name="T6" fmla="*/ 893 w 1083"/>
                <a:gd name="T7" fmla="*/ 224 h 1077"/>
                <a:gd name="T8" fmla="*/ 763 w 1083"/>
                <a:gd name="T9" fmla="*/ 120 h 1077"/>
                <a:gd name="T10" fmla="*/ 764 w 1083"/>
                <a:gd name="T11" fmla="*/ 68 h 1077"/>
                <a:gd name="T12" fmla="*/ 705 w 1083"/>
                <a:gd name="T13" fmla="*/ 5 h 1077"/>
                <a:gd name="T14" fmla="*/ 580 w 1083"/>
                <a:gd name="T15" fmla="*/ 0 h 1077"/>
                <a:gd name="T16" fmla="*/ 561 w 1083"/>
                <a:gd name="T17" fmla="*/ 45 h 1077"/>
                <a:gd name="T18" fmla="*/ 495 w 1083"/>
                <a:gd name="T19" fmla="*/ 92 h 1077"/>
                <a:gd name="T20" fmla="*/ 464 w 1083"/>
                <a:gd name="T21" fmla="*/ 153 h 1077"/>
                <a:gd name="T22" fmla="*/ 362 w 1083"/>
                <a:gd name="T23" fmla="*/ 208 h 1077"/>
                <a:gd name="T24" fmla="*/ 336 w 1083"/>
                <a:gd name="T25" fmla="*/ 339 h 1077"/>
                <a:gd name="T26" fmla="*/ 396 w 1083"/>
                <a:gd name="T27" fmla="*/ 344 h 1077"/>
                <a:gd name="T28" fmla="*/ 399 w 1083"/>
                <a:gd name="T29" fmla="*/ 477 h 1077"/>
                <a:gd name="T30" fmla="*/ 346 w 1083"/>
                <a:gd name="T31" fmla="*/ 473 h 1077"/>
                <a:gd name="T32" fmla="*/ 303 w 1083"/>
                <a:gd name="T33" fmla="*/ 521 h 1077"/>
                <a:gd name="T34" fmla="*/ 267 w 1083"/>
                <a:gd name="T35" fmla="*/ 564 h 1077"/>
                <a:gd name="T36" fmla="*/ 94 w 1083"/>
                <a:gd name="T37" fmla="*/ 612 h 1077"/>
                <a:gd name="T38" fmla="*/ 22 w 1083"/>
                <a:gd name="T39" fmla="*/ 652 h 1077"/>
                <a:gd name="T40" fmla="*/ 62 w 1083"/>
                <a:gd name="T41" fmla="*/ 724 h 1077"/>
                <a:gd name="T42" fmla="*/ 60 w 1083"/>
                <a:gd name="T43" fmla="*/ 810 h 1077"/>
                <a:gd name="T44" fmla="*/ 0 w 1083"/>
                <a:gd name="T45" fmla="*/ 845 h 1077"/>
                <a:gd name="T46" fmla="*/ 6 w 1083"/>
                <a:gd name="T47" fmla="*/ 874 h 1077"/>
                <a:gd name="T48" fmla="*/ 59 w 1083"/>
                <a:gd name="T49" fmla="*/ 879 h 1077"/>
                <a:gd name="T50" fmla="*/ 40 w 1083"/>
                <a:gd name="T51" fmla="*/ 940 h 1077"/>
                <a:gd name="T52" fmla="*/ 117 w 1083"/>
                <a:gd name="T53" fmla="*/ 958 h 1077"/>
                <a:gd name="T54" fmla="*/ 110 w 1083"/>
                <a:gd name="T55" fmla="*/ 1009 h 1077"/>
                <a:gd name="T56" fmla="*/ 198 w 1083"/>
                <a:gd name="T57" fmla="*/ 1045 h 1077"/>
                <a:gd name="T58" fmla="*/ 294 w 1083"/>
                <a:gd name="T59" fmla="*/ 1019 h 1077"/>
                <a:gd name="T60" fmla="*/ 449 w 1083"/>
                <a:gd name="T61" fmla="*/ 997 h 1077"/>
                <a:gd name="T62" fmla="*/ 562 w 1083"/>
                <a:gd name="T63" fmla="*/ 1034 h 1077"/>
                <a:gd name="T64" fmla="*/ 575 w 1083"/>
                <a:gd name="T65" fmla="*/ 1033 h 1077"/>
                <a:gd name="T66" fmla="*/ 627 w 1083"/>
                <a:gd name="T67" fmla="*/ 1028 h 1077"/>
                <a:gd name="T68" fmla="*/ 746 w 1083"/>
                <a:gd name="T69" fmla="*/ 1077 h 1077"/>
                <a:gd name="T70" fmla="*/ 795 w 1083"/>
                <a:gd name="T71" fmla="*/ 1018 h 1077"/>
                <a:gd name="T72" fmla="*/ 911 w 1083"/>
                <a:gd name="T73" fmla="*/ 919 h 1077"/>
                <a:gd name="T74" fmla="*/ 869 w 1083"/>
                <a:gd name="T75" fmla="*/ 887 h 1077"/>
                <a:gd name="T76" fmla="*/ 895 w 1083"/>
                <a:gd name="T77" fmla="*/ 821 h 1077"/>
                <a:gd name="T78" fmla="*/ 961 w 1083"/>
                <a:gd name="T79" fmla="*/ 792 h 1077"/>
                <a:gd name="T80" fmla="*/ 962 w 1083"/>
                <a:gd name="T81" fmla="*/ 740 h 1077"/>
                <a:gd name="T82" fmla="*/ 879 w 1083"/>
                <a:gd name="T83" fmla="*/ 717 h 1077"/>
                <a:gd name="T84" fmla="*/ 867 w 1083"/>
                <a:gd name="T85" fmla="*/ 676 h 1077"/>
                <a:gd name="T86" fmla="*/ 802 w 1083"/>
                <a:gd name="T87" fmla="*/ 648 h 1077"/>
                <a:gd name="T88" fmla="*/ 798 w 1083"/>
                <a:gd name="T89" fmla="*/ 567 h 1077"/>
                <a:gd name="T90" fmla="*/ 845 w 1083"/>
                <a:gd name="T91" fmla="*/ 565 h 1077"/>
                <a:gd name="T92" fmla="*/ 846 w 1083"/>
                <a:gd name="T93" fmla="*/ 520 h 1077"/>
                <a:gd name="T94" fmla="*/ 900 w 1083"/>
                <a:gd name="T95" fmla="*/ 518 h 1077"/>
                <a:gd name="T96" fmla="*/ 901 w 1083"/>
                <a:gd name="T97" fmla="*/ 472 h 1077"/>
                <a:gd name="T98" fmla="*/ 1016 w 1083"/>
                <a:gd name="T99" fmla="*/ 418 h 1077"/>
                <a:gd name="T100" fmla="*/ 1076 w 1083"/>
                <a:gd name="T101" fmla="*/ 422 h 1077"/>
                <a:gd name="T102" fmla="*/ 1083 w 1083"/>
                <a:gd name="T103" fmla="*/ 360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83" h="1077">
                  <a:moveTo>
                    <a:pt x="1083" y="360"/>
                  </a:moveTo>
                  <a:cubicBezTo>
                    <a:pt x="1062" y="330"/>
                    <a:pt x="1051" y="316"/>
                    <a:pt x="1030" y="286"/>
                  </a:cubicBezTo>
                  <a:cubicBezTo>
                    <a:pt x="1006" y="284"/>
                    <a:pt x="994" y="284"/>
                    <a:pt x="970" y="282"/>
                  </a:cubicBezTo>
                  <a:cubicBezTo>
                    <a:pt x="939" y="258"/>
                    <a:pt x="924" y="247"/>
                    <a:pt x="893" y="224"/>
                  </a:cubicBezTo>
                  <a:cubicBezTo>
                    <a:pt x="841" y="182"/>
                    <a:pt x="815" y="162"/>
                    <a:pt x="763" y="120"/>
                  </a:cubicBezTo>
                  <a:cubicBezTo>
                    <a:pt x="763" y="100"/>
                    <a:pt x="764" y="89"/>
                    <a:pt x="764" y="68"/>
                  </a:cubicBezTo>
                  <a:cubicBezTo>
                    <a:pt x="741" y="43"/>
                    <a:pt x="729" y="30"/>
                    <a:pt x="705" y="5"/>
                  </a:cubicBezTo>
                  <a:cubicBezTo>
                    <a:pt x="655" y="3"/>
                    <a:pt x="630" y="2"/>
                    <a:pt x="580" y="0"/>
                  </a:cubicBezTo>
                  <a:cubicBezTo>
                    <a:pt x="573" y="18"/>
                    <a:pt x="569" y="27"/>
                    <a:pt x="561" y="45"/>
                  </a:cubicBezTo>
                  <a:cubicBezTo>
                    <a:pt x="535" y="64"/>
                    <a:pt x="522" y="73"/>
                    <a:pt x="495" y="92"/>
                  </a:cubicBezTo>
                  <a:cubicBezTo>
                    <a:pt x="483" y="116"/>
                    <a:pt x="477" y="129"/>
                    <a:pt x="464" y="153"/>
                  </a:cubicBezTo>
                  <a:cubicBezTo>
                    <a:pt x="423" y="175"/>
                    <a:pt x="403" y="186"/>
                    <a:pt x="362" y="208"/>
                  </a:cubicBezTo>
                  <a:cubicBezTo>
                    <a:pt x="352" y="260"/>
                    <a:pt x="347" y="287"/>
                    <a:pt x="336" y="339"/>
                  </a:cubicBezTo>
                  <a:cubicBezTo>
                    <a:pt x="360" y="341"/>
                    <a:pt x="372" y="342"/>
                    <a:pt x="396" y="344"/>
                  </a:cubicBezTo>
                  <a:cubicBezTo>
                    <a:pt x="397" y="397"/>
                    <a:pt x="398" y="424"/>
                    <a:pt x="399" y="477"/>
                  </a:cubicBezTo>
                  <a:cubicBezTo>
                    <a:pt x="378" y="475"/>
                    <a:pt x="367" y="474"/>
                    <a:pt x="346" y="473"/>
                  </a:cubicBezTo>
                  <a:cubicBezTo>
                    <a:pt x="329" y="492"/>
                    <a:pt x="320" y="501"/>
                    <a:pt x="303" y="521"/>
                  </a:cubicBezTo>
                  <a:cubicBezTo>
                    <a:pt x="289" y="538"/>
                    <a:pt x="281" y="546"/>
                    <a:pt x="267" y="564"/>
                  </a:cubicBezTo>
                  <a:cubicBezTo>
                    <a:pt x="197" y="583"/>
                    <a:pt x="163" y="593"/>
                    <a:pt x="94" y="612"/>
                  </a:cubicBezTo>
                  <a:cubicBezTo>
                    <a:pt x="65" y="628"/>
                    <a:pt x="50" y="636"/>
                    <a:pt x="22" y="652"/>
                  </a:cubicBezTo>
                  <a:cubicBezTo>
                    <a:pt x="38" y="681"/>
                    <a:pt x="46" y="695"/>
                    <a:pt x="62" y="724"/>
                  </a:cubicBezTo>
                  <a:cubicBezTo>
                    <a:pt x="61" y="758"/>
                    <a:pt x="61" y="776"/>
                    <a:pt x="60" y="810"/>
                  </a:cubicBezTo>
                  <a:cubicBezTo>
                    <a:pt x="36" y="824"/>
                    <a:pt x="24" y="831"/>
                    <a:pt x="0" y="845"/>
                  </a:cubicBezTo>
                  <a:cubicBezTo>
                    <a:pt x="2" y="857"/>
                    <a:pt x="3" y="862"/>
                    <a:pt x="6" y="874"/>
                  </a:cubicBezTo>
                  <a:cubicBezTo>
                    <a:pt x="27" y="876"/>
                    <a:pt x="38" y="877"/>
                    <a:pt x="59" y="879"/>
                  </a:cubicBezTo>
                  <a:cubicBezTo>
                    <a:pt x="51" y="903"/>
                    <a:pt x="47" y="916"/>
                    <a:pt x="40" y="940"/>
                  </a:cubicBezTo>
                  <a:cubicBezTo>
                    <a:pt x="70" y="947"/>
                    <a:pt x="86" y="951"/>
                    <a:pt x="117" y="958"/>
                  </a:cubicBezTo>
                  <a:cubicBezTo>
                    <a:pt x="114" y="978"/>
                    <a:pt x="112" y="989"/>
                    <a:pt x="110" y="1009"/>
                  </a:cubicBezTo>
                  <a:cubicBezTo>
                    <a:pt x="145" y="1023"/>
                    <a:pt x="163" y="1030"/>
                    <a:pt x="198" y="1045"/>
                  </a:cubicBezTo>
                  <a:cubicBezTo>
                    <a:pt x="236" y="1034"/>
                    <a:pt x="255" y="1029"/>
                    <a:pt x="294" y="1019"/>
                  </a:cubicBezTo>
                  <a:cubicBezTo>
                    <a:pt x="356" y="1010"/>
                    <a:pt x="387" y="1006"/>
                    <a:pt x="449" y="997"/>
                  </a:cubicBezTo>
                  <a:cubicBezTo>
                    <a:pt x="494" y="1012"/>
                    <a:pt x="516" y="1019"/>
                    <a:pt x="562" y="1034"/>
                  </a:cubicBezTo>
                  <a:cubicBezTo>
                    <a:pt x="567" y="1034"/>
                    <a:pt x="570" y="1034"/>
                    <a:pt x="575" y="1033"/>
                  </a:cubicBezTo>
                  <a:cubicBezTo>
                    <a:pt x="596" y="1031"/>
                    <a:pt x="606" y="1030"/>
                    <a:pt x="627" y="1028"/>
                  </a:cubicBezTo>
                  <a:cubicBezTo>
                    <a:pt x="675" y="1048"/>
                    <a:pt x="698" y="1058"/>
                    <a:pt x="746" y="1077"/>
                  </a:cubicBezTo>
                  <a:cubicBezTo>
                    <a:pt x="766" y="1054"/>
                    <a:pt x="775" y="1042"/>
                    <a:pt x="795" y="1018"/>
                  </a:cubicBezTo>
                  <a:cubicBezTo>
                    <a:pt x="841" y="979"/>
                    <a:pt x="864" y="959"/>
                    <a:pt x="911" y="919"/>
                  </a:cubicBezTo>
                  <a:cubicBezTo>
                    <a:pt x="894" y="906"/>
                    <a:pt x="886" y="900"/>
                    <a:pt x="869" y="887"/>
                  </a:cubicBezTo>
                  <a:cubicBezTo>
                    <a:pt x="879" y="861"/>
                    <a:pt x="885" y="847"/>
                    <a:pt x="895" y="821"/>
                  </a:cubicBezTo>
                  <a:cubicBezTo>
                    <a:pt x="921" y="809"/>
                    <a:pt x="934" y="803"/>
                    <a:pt x="961" y="792"/>
                  </a:cubicBezTo>
                  <a:cubicBezTo>
                    <a:pt x="962" y="771"/>
                    <a:pt x="962" y="761"/>
                    <a:pt x="962" y="740"/>
                  </a:cubicBezTo>
                  <a:cubicBezTo>
                    <a:pt x="929" y="731"/>
                    <a:pt x="912" y="726"/>
                    <a:pt x="879" y="717"/>
                  </a:cubicBezTo>
                  <a:cubicBezTo>
                    <a:pt x="874" y="700"/>
                    <a:pt x="872" y="692"/>
                    <a:pt x="867" y="676"/>
                  </a:cubicBezTo>
                  <a:cubicBezTo>
                    <a:pt x="841" y="665"/>
                    <a:pt x="828" y="659"/>
                    <a:pt x="802" y="648"/>
                  </a:cubicBezTo>
                  <a:cubicBezTo>
                    <a:pt x="800" y="616"/>
                    <a:pt x="799" y="600"/>
                    <a:pt x="798" y="567"/>
                  </a:cubicBezTo>
                  <a:lnTo>
                    <a:pt x="845" y="565"/>
                  </a:lnTo>
                  <a:cubicBezTo>
                    <a:pt x="846" y="547"/>
                    <a:pt x="846" y="538"/>
                    <a:pt x="846" y="520"/>
                  </a:cubicBezTo>
                  <a:cubicBezTo>
                    <a:pt x="868" y="519"/>
                    <a:pt x="879" y="519"/>
                    <a:pt x="900" y="518"/>
                  </a:cubicBezTo>
                  <a:cubicBezTo>
                    <a:pt x="901" y="500"/>
                    <a:pt x="901" y="490"/>
                    <a:pt x="901" y="472"/>
                  </a:cubicBezTo>
                  <a:cubicBezTo>
                    <a:pt x="947" y="450"/>
                    <a:pt x="970" y="440"/>
                    <a:pt x="1016" y="418"/>
                  </a:cubicBezTo>
                  <a:cubicBezTo>
                    <a:pt x="1040" y="420"/>
                    <a:pt x="1052" y="420"/>
                    <a:pt x="1076" y="422"/>
                  </a:cubicBezTo>
                  <a:cubicBezTo>
                    <a:pt x="1079" y="397"/>
                    <a:pt x="1080" y="385"/>
                    <a:pt x="1083" y="360"/>
                  </a:cubicBezTo>
                  <a:close/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198" name="m. Siedlce"/>
            <p:cNvSpPr>
              <a:spLocks/>
            </p:cNvSpPr>
            <p:nvPr/>
          </p:nvSpPr>
          <p:spPr bwMode="auto">
            <a:xfrm>
              <a:off x="5318155" y="3624274"/>
              <a:ext cx="167647" cy="191913"/>
            </a:xfrm>
            <a:custGeom>
              <a:avLst/>
              <a:gdLst>
                <a:gd name="T0" fmla="*/ 428 w 524"/>
                <a:gd name="T1" fmla="*/ 288 h 602"/>
                <a:gd name="T2" fmla="*/ 470 w 524"/>
                <a:gd name="T3" fmla="*/ 186 h 602"/>
                <a:gd name="T4" fmla="*/ 458 w 524"/>
                <a:gd name="T5" fmla="*/ 95 h 602"/>
                <a:gd name="T6" fmla="*/ 382 w 524"/>
                <a:gd name="T7" fmla="*/ 81 h 602"/>
                <a:gd name="T8" fmla="*/ 310 w 524"/>
                <a:gd name="T9" fmla="*/ 97 h 602"/>
                <a:gd name="T10" fmla="*/ 252 w 524"/>
                <a:gd name="T11" fmla="*/ 66 h 602"/>
                <a:gd name="T12" fmla="*/ 217 w 524"/>
                <a:gd name="T13" fmla="*/ 65 h 602"/>
                <a:gd name="T14" fmla="*/ 125 w 524"/>
                <a:gd name="T15" fmla="*/ 9 h 602"/>
                <a:gd name="T16" fmla="*/ 41 w 524"/>
                <a:gd name="T17" fmla="*/ 13 h 602"/>
                <a:gd name="T18" fmla="*/ 0 w 524"/>
                <a:gd name="T19" fmla="*/ 0 h 602"/>
                <a:gd name="T20" fmla="*/ 26 w 524"/>
                <a:gd name="T21" fmla="*/ 145 h 602"/>
                <a:gd name="T22" fmla="*/ 127 w 524"/>
                <a:gd name="T23" fmla="*/ 256 h 602"/>
                <a:gd name="T24" fmla="*/ 155 w 524"/>
                <a:gd name="T25" fmla="*/ 383 h 602"/>
                <a:gd name="T26" fmla="*/ 133 w 524"/>
                <a:gd name="T27" fmla="*/ 546 h 602"/>
                <a:gd name="T28" fmla="*/ 130 w 524"/>
                <a:gd name="T29" fmla="*/ 588 h 602"/>
                <a:gd name="T30" fmla="*/ 189 w 524"/>
                <a:gd name="T31" fmla="*/ 602 h 602"/>
                <a:gd name="T32" fmla="*/ 248 w 524"/>
                <a:gd name="T33" fmla="*/ 507 h 602"/>
                <a:gd name="T34" fmla="*/ 270 w 524"/>
                <a:gd name="T35" fmla="*/ 447 h 602"/>
                <a:gd name="T36" fmla="*/ 341 w 524"/>
                <a:gd name="T37" fmla="*/ 449 h 602"/>
                <a:gd name="T38" fmla="*/ 443 w 524"/>
                <a:gd name="T39" fmla="*/ 421 h 602"/>
                <a:gd name="T40" fmla="*/ 524 w 524"/>
                <a:gd name="T41" fmla="*/ 363 h 602"/>
                <a:gd name="T42" fmla="*/ 428 w 524"/>
                <a:gd name="T43" fmla="*/ 288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4" h="602">
                  <a:moveTo>
                    <a:pt x="428" y="288"/>
                  </a:moveTo>
                  <a:cubicBezTo>
                    <a:pt x="445" y="247"/>
                    <a:pt x="453" y="226"/>
                    <a:pt x="470" y="186"/>
                  </a:cubicBezTo>
                  <a:cubicBezTo>
                    <a:pt x="465" y="149"/>
                    <a:pt x="463" y="131"/>
                    <a:pt x="458" y="95"/>
                  </a:cubicBezTo>
                  <a:cubicBezTo>
                    <a:pt x="428" y="89"/>
                    <a:pt x="413" y="86"/>
                    <a:pt x="382" y="81"/>
                  </a:cubicBezTo>
                  <a:cubicBezTo>
                    <a:pt x="353" y="87"/>
                    <a:pt x="339" y="91"/>
                    <a:pt x="310" y="97"/>
                  </a:cubicBezTo>
                  <a:cubicBezTo>
                    <a:pt x="287" y="85"/>
                    <a:pt x="275" y="78"/>
                    <a:pt x="252" y="66"/>
                  </a:cubicBezTo>
                  <a:cubicBezTo>
                    <a:pt x="238" y="66"/>
                    <a:pt x="231" y="65"/>
                    <a:pt x="217" y="65"/>
                  </a:cubicBezTo>
                  <a:cubicBezTo>
                    <a:pt x="180" y="43"/>
                    <a:pt x="162" y="31"/>
                    <a:pt x="125" y="9"/>
                  </a:cubicBezTo>
                  <a:cubicBezTo>
                    <a:pt x="91" y="11"/>
                    <a:pt x="74" y="11"/>
                    <a:pt x="41" y="13"/>
                  </a:cubicBezTo>
                  <a:cubicBezTo>
                    <a:pt x="24" y="8"/>
                    <a:pt x="16" y="6"/>
                    <a:pt x="0" y="0"/>
                  </a:cubicBezTo>
                  <a:cubicBezTo>
                    <a:pt x="10" y="58"/>
                    <a:pt x="16" y="87"/>
                    <a:pt x="26" y="145"/>
                  </a:cubicBezTo>
                  <a:cubicBezTo>
                    <a:pt x="67" y="189"/>
                    <a:pt x="87" y="212"/>
                    <a:pt x="127" y="256"/>
                  </a:cubicBezTo>
                  <a:cubicBezTo>
                    <a:pt x="138" y="307"/>
                    <a:pt x="143" y="332"/>
                    <a:pt x="155" y="383"/>
                  </a:cubicBezTo>
                  <a:cubicBezTo>
                    <a:pt x="146" y="448"/>
                    <a:pt x="141" y="481"/>
                    <a:pt x="133" y="546"/>
                  </a:cubicBezTo>
                  <a:cubicBezTo>
                    <a:pt x="132" y="563"/>
                    <a:pt x="131" y="571"/>
                    <a:pt x="130" y="588"/>
                  </a:cubicBezTo>
                  <a:cubicBezTo>
                    <a:pt x="154" y="594"/>
                    <a:pt x="165" y="597"/>
                    <a:pt x="189" y="602"/>
                  </a:cubicBezTo>
                  <a:cubicBezTo>
                    <a:pt x="213" y="564"/>
                    <a:pt x="224" y="545"/>
                    <a:pt x="248" y="507"/>
                  </a:cubicBezTo>
                  <a:cubicBezTo>
                    <a:pt x="257" y="483"/>
                    <a:pt x="261" y="471"/>
                    <a:pt x="270" y="447"/>
                  </a:cubicBezTo>
                  <a:cubicBezTo>
                    <a:pt x="298" y="448"/>
                    <a:pt x="312" y="448"/>
                    <a:pt x="341" y="449"/>
                  </a:cubicBezTo>
                  <a:cubicBezTo>
                    <a:pt x="382" y="438"/>
                    <a:pt x="402" y="432"/>
                    <a:pt x="443" y="421"/>
                  </a:cubicBezTo>
                  <a:cubicBezTo>
                    <a:pt x="475" y="398"/>
                    <a:pt x="491" y="386"/>
                    <a:pt x="524" y="363"/>
                  </a:cubicBezTo>
                  <a:cubicBezTo>
                    <a:pt x="485" y="333"/>
                    <a:pt x="466" y="318"/>
                    <a:pt x="428" y="288"/>
                  </a:cubicBezTo>
                  <a:close/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199" name="m. Płock"/>
            <p:cNvSpPr>
              <a:spLocks/>
            </p:cNvSpPr>
            <p:nvPr/>
          </p:nvSpPr>
          <p:spPr bwMode="auto">
            <a:xfrm>
              <a:off x="787261" y="2439712"/>
              <a:ext cx="315443" cy="313236"/>
            </a:xfrm>
            <a:custGeom>
              <a:avLst/>
              <a:gdLst>
                <a:gd name="T0" fmla="*/ 791 w 982"/>
                <a:gd name="T1" fmla="*/ 520 h 974"/>
                <a:gd name="T2" fmla="*/ 781 w 982"/>
                <a:gd name="T3" fmla="*/ 468 h 974"/>
                <a:gd name="T4" fmla="*/ 759 w 982"/>
                <a:gd name="T5" fmla="*/ 363 h 974"/>
                <a:gd name="T6" fmla="*/ 640 w 982"/>
                <a:gd name="T7" fmla="*/ 358 h 974"/>
                <a:gd name="T8" fmla="*/ 611 w 982"/>
                <a:gd name="T9" fmla="*/ 278 h 974"/>
                <a:gd name="T10" fmla="*/ 569 w 982"/>
                <a:gd name="T11" fmla="*/ 221 h 974"/>
                <a:gd name="T12" fmla="*/ 651 w 982"/>
                <a:gd name="T13" fmla="*/ 191 h 974"/>
                <a:gd name="T14" fmla="*/ 646 w 982"/>
                <a:gd name="T15" fmla="*/ 169 h 974"/>
                <a:gd name="T16" fmla="*/ 640 w 982"/>
                <a:gd name="T17" fmla="*/ 146 h 974"/>
                <a:gd name="T18" fmla="*/ 547 w 982"/>
                <a:gd name="T19" fmla="*/ 109 h 974"/>
                <a:gd name="T20" fmla="*/ 400 w 982"/>
                <a:gd name="T21" fmla="*/ 14 h 974"/>
                <a:gd name="T22" fmla="*/ 143 w 982"/>
                <a:gd name="T23" fmla="*/ 0 h 974"/>
                <a:gd name="T24" fmla="*/ 119 w 982"/>
                <a:gd name="T25" fmla="*/ 177 h 974"/>
                <a:gd name="T26" fmla="*/ 87 w 982"/>
                <a:gd name="T27" fmla="*/ 204 h 974"/>
                <a:gd name="T28" fmla="*/ 27 w 982"/>
                <a:gd name="T29" fmla="*/ 313 h 974"/>
                <a:gd name="T30" fmla="*/ 219 w 982"/>
                <a:gd name="T31" fmla="*/ 430 h 974"/>
                <a:gd name="T32" fmla="*/ 211 w 982"/>
                <a:gd name="T33" fmla="*/ 469 h 974"/>
                <a:gd name="T34" fmla="*/ 124 w 982"/>
                <a:gd name="T35" fmla="*/ 460 h 974"/>
                <a:gd name="T36" fmla="*/ 43 w 982"/>
                <a:gd name="T37" fmla="*/ 413 h 974"/>
                <a:gd name="T38" fmla="*/ 30 w 982"/>
                <a:gd name="T39" fmla="*/ 441 h 974"/>
                <a:gd name="T40" fmla="*/ 72 w 982"/>
                <a:gd name="T41" fmla="*/ 514 h 974"/>
                <a:gd name="T42" fmla="*/ 108 w 982"/>
                <a:gd name="T43" fmla="*/ 576 h 974"/>
                <a:gd name="T44" fmla="*/ 0 w 982"/>
                <a:gd name="T45" fmla="*/ 617 h 974"/>
                <a:gd name="T46" fmla="*/ 168 w 982"/>
                <a:gd name="T47" fmla="*/ 689 h 974"/>
                <a:gd name="T48" fmla="*/ 85 w 982"/>
                <a:gd name="T49" fmla="*/ 737 h 974"/>
                <a:gd name="T50" fmla="*/ 133 w 982"/>
                <a:gd name="T51" fmla="*/ 821 h 974"/>
                <a:gd name="T52" fmla="*/ 251 w 982"/>
                <a:gd name="T53" fmla="*/ 870 h 974"/>
                <a:gd name="T54" fmla="*/ 367 w 982"/>
                <a:gd name="T55" fmla="*/ 974 h 974"/>
                <a:gd name="T56" fmla="*/ 376 w 982"/>
                <a:gd name="T57" fmla="*/ 963 h 974"/>
                <a:gd name="T58" fmla="*/ 477 w 982"/>
                <a:gd name="T59" fmla="*/ 840 h 974"/>
                <a:gd name="T60" fmla="*/ 545 w 982"/>
                <a:gd name="T61" fmla="*/ 859 h 974"/>
                <a:gd name="T62" fmla="*/ 638 w 982"/>
                <a:gd name="T63" fmla="*/ 858 h 974"/>
                <a:gd name="T64" fmla="*/ 573 w 982"/>
                <a:gd name="T65" fmla="*/ 749 h 974"/>
                <a:gd name="T66" fmla="*/ 577 w 982"/>
                <a:gd name="T67" fmla="*/ 605 h 974"/>
                <a:gd name="T68" fmla="*/ 729 w 982"/>
                <a:gd name="T69" fmla="*/ 734 h 974"/>
                <a:gd name="T70" fmla="*/ 816 w 982"/>
                <a:gd name="T71" fmla="*/ 738 h 974"/>
                <a:gd name="T72" fmla="*/ 843 w 982"/>
                <a:gd name="T73" fmla="*/ 678 h 974"/>
                <a:gd name="T74" fmla="*/ 898 w 982"/>
                <a:gd name="T75" fmla="*/ 697 h 974"/>
                <a:gd name="T76" fmla="*/ 979 w 982"/>
                <a:gd name="T77" fmla="*/ 701 h 974"/>
                <a:gd name="T78" fmla="*/ 982 w 982"/>
                <a:gd name="T79" fmla="*/ 590 h 974"/>
                <a:gd name="T80" fmla="*/ 791 w 982"/>
                <a:gd name="T81" fmla="*/ 52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2" h="974">
                  <a:moveTo>
                    <a:pt x="791" y="520"/>
                  </a:moveTo>
                  <a:cubicBezTo>
                    <a:pt x="787" y="499"/>
                    <a:pt x="785" y="489"/>
                    <a:pt x="781" y="468"/>
                  </a:cubicBezTo>
                  <a:cubicBezTo>
                    <a:pt x="772" y="426"/>
                    <a:pt x="767" y="405"/>
                    <a:pt x="759" y="363"/>
                  </a:cubicBezTo>
                  <a:cubicBezTo>
                    <a:pt x="711" y="361"/>
                    <a:pt x="688" y="360"/>
                    <a:pt x="640" y="358"/>
                  </a:cubicBezTo>
                  <a:cubicBezTo>
                    <a:pt x="629" y="326"/>
                    <a:pt x="623" y="310"/>
                    <a:pt x="611" y="278"/>
                  </a:cubicBezTo>
                  <a:cubicBezTo>
                    <a:pt x="595" y="255"/>
                    <a:pt x="586" y="244"/>
                    <a:pt x="569" y="221"/>
                  </a:cubicBezTo>
                  <a:cubicBezTo>
                    <a:pt x="602" y="209"/>
                    <a:pt x="618" y="203"/>
                    <a:pt x="651" y="191"/>
                  </a:cubicBezTo>
                  <a:cubicBezTo>
                    <a:pt x="649" y="182"/>
                    <a:pt x="648" y="178"/>
                    <a:pt x="646" y="169"/>
                  </a:cubicBezTo>
                  <a:cubicBezTo>
                    <a:pt x="643" y="160"/>
                    <a:pt x="642" y="155"/>
                    <a:pt x="640" y="146"/>
                  </a:cubicBezTo>
                  <a:cubicBezTo>
                    <a:pt x="603" y="131"/>
                    <a:pt x="585" y="124"/>
                    <a:pt x="547" y="109"/>
                  </a:cubicBezTo>
                  <a:cubicBezTo>
                    <a:pt x="488" y="71"/>
                    <a:pt x="459" y="52"/>
                    <a:pt x="400" y="14"/>
                  </a:cubicBezTo>
                  <a:cubicBezTo>
                    <a:pt x="297" y="8"/>
                    <a:pt x="246" y="5"/>
                    <a:pt x="143" y="0"/>
                  </a:cubicBezTo>
                  <a:cubicBezTo>
                    <a:pt x="133" y="71"/>
                    <a:pt x="128" y="106"/>
                    <a:pt x="119" y="177"/>
                  </a:cubicBezTo>
                  <a:cubicBezTo>
                    <a:pt x="106" y="188"/>
                    <a:pt x="100" y="193"/>
                    <a:pt x="87" y="204"/>
                  </a:cubicBezTo>
                  <a:cubicBezTo>
                    <a:pt x="63" y="247"/>
                    <a:pt x="51" y="269"/>
                    <a:pt x="27" y="313"/>
                  </a:cubicBezTo>
                  <a:cubicBezTo>
                    <a:pt x="104" y="360"/>
                    <a:pt x="142" y="383"/>
                    <a:pt x="219" y="430"/>
                  </a:cubicBezTo>
                  <a:cubicBezTo>
                    <a:pt x="216" y="446"/>
                    <a:pt x="214" y="453"/>
                    <a:pt x="211" y="469"/>
                  </a:cubicBezTo>
                  <a:cubicBezTo>
                    <a:pt x="176" y="465"/>
                    <a:pt x="159" y="464"/>
                    <a:pt x="124" y="460"/>
                  </a:cubicBezTo>
                  <a:cubicBezTo>
                    <a:pt x="91" y="442"/>
                    <a:pt x="75" y="432"/>
                    <a:pt x="43" y="413"/>
                  </a:cubicBezTo>
                  <a:cubicBezTo>
                    <a:pt x="38" y="424"/>
                    <a:pt x="35" y="430"/>
                    <a:pt x="30" y="441"/>
                  </a:cubicBezTo>
                  <a:cubicBezTo>
                    <a:pt x="47" y="470"/>
                    <a:pt x="55" y="485"/>
                    <a:pt x="72" y="514"/>
                  </a:cubicBezTo>
                  <a:cubicBezTo>
                    <a:pt x="86" y="539"/>
                    <a:pt x="94" y="552"/>
                    <a:pt x="108" y="576"/>
                  </a:cubicBezTo>
                  <a:cubicBezTo>
                    <a:pt x="65" y="593"/>
                    <a:pt x="43" y="601"/>
                    <a:pt x="0" y="617"/>
                  </a:cubicBezTo>
                  <a:cubicBezTo>
                    <a:pt x="67" y="646"/>
                    <a:pt x="101" y="660"/>
                    <a:pt x="168" y="689"/>
                  </a:cubicBezTo>
                  <a:cubicBezTo>
                    <a:pt x="134" y="708"/>
                    <a:pt x="118" y="718"/>
                    <a:pt x="85" y="737"/>
                  </a:cubicBezTo>
                  <a:cubicBezTo>
                    <a:pt x="104" y="770"/>
                    <a:pt x="113" y="787"/>
                    <a:pt x="133" y="821"/>
                  </a:cubicBezTo>
                  <a:cubicBezTo>
                    <a:pt x="180" y="841"/>
                    <a:pt x="203" y="850"/>
                    <a:pt x="251" y="870"/>
                  </a:cubicBezTo>
                  <a:cubicBezTo>
                    <a:pt x="297" y="911"/>
                    <a:pt x="320" y="932"/>
                    <a:pt x="367" y="974"/>
                  </a:cubicBezTo>
                  <a:cubicBezTo>
                    <a:pt x="370" y="970"/>
                    <a:pt x="372" y="967"/>
                    <a:pt x="376" y="963"/>
                  </a:cubicBezTo>
                  <a:cubicBezTo>
                    <a:pt x="416" y="913"/>
                    <a:pt x="436" y="889"/>
                    <a:pt x="477" y="840"/>
                  </a:cubicBezTo>
                  <a:cubicBezTo>
                    <a:pt x="504" y="847"/>
                    <a:pt x="518" y="851"/>
                    <a:pt x="545" y="859"/>
                  </a:cubicBezTo>
                  <a:cubicBezTo>
                    <a:pt x="582" y="858"/>
                    <a:pt x="601" y="858"/>
                    <a:pt x="638" y="858"/>
                  </a:cubicBezTo>
                  <a:cubicBezTo>
                    <a:pt x="612" y="814"/>
                    <a:pt x="599" y="793"/>
                    <a:pt x="573" y="749"/>
                  </a:cubicBezTo>
                  <a:cubicBezTo>
                    <a:pt x="574" y="692"/>
                    <a:pt x="575" y="663"/>
                    <a:pt x="577" y="605"/>
                  </a:cubicBezTo>
                  <a:cubicBezTo>
                    <a:pt x="638" y="656"/>
                    <a:pt x="668" y="682"/>
                    <a:pt x="729" y="734"/>
                  </a:cubicBezTo>
                  <a:cubicBezTo>
                    <a:pt x="764" y="735"/>
                    <a:pt x="781" y="736"/>
                    <a:pt x="816" y="738"/>
                  </a:cubicBezTo>
                  <a:cubicBezTo>
                    <a:pt x="827" y="714"/>
                    <a:pt x="832" y="702"/>
                    <a:pt x="843" y="678"/>
                  </a:cubicBezTo>
                  <a:cubicBezTo>
                    <a:pt x="865" y="686"/>
                    <a:pt x="876" y="690"/>
                    <a:pt x="898" y="697"/>
                  </a:cubicBezTo>
                  <a:cubicBezTo>
                    <a:pt x="930" y="699"/>
                    <a:pt x="946" y="700"/>
                    <a:pt x="979" y="701"/>
                  </a:cubicBezTo>
                  <a:cubicBezTo>
                    <a:pt x="980" y="657"/>
                    <a:pt x="981" y="635"/>
                    <a:pt x="982" y="590"/>
                  </a:cubicBezTo>
                  <a:cubicBezTo>
                    <a:pt x="906" y="562"/>
                    <a:pt x="868" y="548"/>
                    <a:pt x="791" y="520"/>
                  </a:cubicBezTo>
                  <a:close/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200" name="m. Ostrołęka"/>
            <p:cNvSpPr>
              <a:spLocks/>
            </p:cNvSpPr>
            <p:nvPr/>
          </p:nvSpPr>
          <p:spPr bwMode="auto">
            <a:xfrm>
              <a:off x="4049768" y="1195591"/>
              <a:ext cx="202942" cy="200736"/>
            </a:xfrm>
            <a:custGeom>
              <a:avLst/>
              <a:gdLst>
                <a:gd name="T0" fmla="*/ 481 w 631"/>
                <a:gd name="T1" fmla="*/ 524 h 628"/>
                <a:gd name="T2" fmla="*/ 549 w 631"/>
                <a:gd name="T3" fmla="*/ 545 h 628"/>
                <a:gd name="T4" fmla="*/ 545 w 631"/>
                <a:gd name="T5" fmla="*/ 425 h 628"/>
                <a:gd name="T6" fmla="*/ 488 w 631"/>
                <a:gd name="T7" fmla="*/ 449 h 628"/>
                <a:gd name="T8" fmla="*/ 396 w 631"/>
                <a:gd name="T9" fmla="*/ 371 h 628"/>
                <a:gd name="T10" fmla="*/ 434 w 631"/>
                <a:gd name="T11" fmla="*/ 309 h 628"/>
                <a:gd name="T12" fmla="*/ 435 w 631"/>
                <a:gd name="T13" fmla="*/ 227 h 628"/>
                <a:gd name="T14" fmla="*/ 498 w 631"/>
                <a:gd name="T15" fmla="*/ 222 h 628"/>
                <a:gd name="T16" fmla="*/ 499 w 631"/>
                <a:gd name="T17" fmla="*/ 178 h 628"/>
                <a:gd name="T18" fmla="*/ 555 w 631"/>
                <a:gd name="T19" fmla="*/ 154 h 628"/>
                <a:gd name="T20" fmla="*/ 630 w 631"/>
                <a:gd name="T21" fmla="*/ 156 h 628"/>
                <a:gd name="T22" fmla="*/ 631 w 631"/>
                <a:gd name="T23" fmla="*/ 99 h 628"/>
                <a:gd name="T24" fmla="*/ 500 w 631"/>
                <a:gd name="T25" fmla="*/ 77 h 628"/>
                <a:gd name="T26" fmla="*/ 488 w 631"/>
                <a:gd name="T27" fmla="*/ 0 h 628"/>
                <a:gd name="T28" fmla="*/ 425 w 631"/>
                <a:gd name="T29" fmla="*/ 30 h 628"/>
                <a:gd name="T30" fmla="*/ 363 w 631"/>
                <a:gd name="T31" fmla="*/ 22 h 628"/>
                <a:gd name="T32" fmla="*/ 356 w 631"/>
                <a:gd name="T33" fmla="*/ 73 h 628"/>
                <a:gd name="T34" fmla="*/ 230 w 631"/>
                <a:gd name="T35" fmla="*/ 164 h 628"/>
                <a:gd name="T36" fmla="*/ 149 w 631"/>
                <a:gd name="T37" fmla="*/ 136 h 628"/>
                <a:gd name="T38" fmla="*/ 156 w 631"/>
                <a:gd name="T39" fmla="*/ 67 h 628"/>
                <a:gd name="T40" fmla="*/ 88 w 631"/>
                <a:gd name="T41" fmla="*/ 39 h 628"/>
                <a:gd name="T42" fmla="*/ 87 w 631"/>
                <a:gd name="T43" fmla="*/ 102 h 628"/>
                <a:gd name="T44" fmla="*/ 0 w 631"/>
                <a:gd name="T45" fmla="*/ 150 h 628"/>
                <a:gd name="T46" fmla="*/ 86 w 631"/>
                <a:gd name="T47" fmla="*/ 191 h 628"/>
                <a:gd name="T48" fmla="*/ 29 w 631"/>
                <a:gd name="T49" fmla="*/ 259 h 628"/>
                <a:gd name="T50" fmla="*/ 27 w 631"/>
                <a:gd name="T51" fmla="*/ 384 h 628"/>
                <a:gd name="T52" fmla="*/ 77 w 631"/>
                <a:gd name="T53" fmla="*/ 411 h 628"/>
                <a:gd name="T54" fmla="*/ 108 w 631"/>
                <a:gd name="T55" fmla="*/ 400 h 628"/>
                <a:gd name="T56" fmla="*/ 206 w 631"/>
                <a:gd name="T57" fmla="*/ 484 h 628"/>
                <a:gd name="T58" fmla="*/ 323 w 631"/>
                <a:gd name="T59" fmla="*/ 582 h 628"/>
                <a:gd name="T60" fmla="*/ 410 w 631"/>
                <a:gd name="T61" fmla="*/ 628 h 628"/>
                <a:gd name="T62" fmla="*/ 481 w 631"/>
                <a:gd name="T63" fmla="*/ 52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1" h="628">
                  <a:moveTo>
                    <a:pt x="481" y="524"/>
                  </a:moveTo>
                  <a:cubicBezTo>
                    <a:pt x="508" y="532"/>
                    <a:pt x="522" y="536"/>
                    <a:pt x="549" y="545"/>
                  </a:cubicBezTo>
                  <a:cubicBezTo>
                    <a:pt x="547" y="497"/>
                    <a:pt x="547" y="473"/>
                    <a:pt x="545" y="425"/>
                  </a:cubicBezTo>
                  <a:cubicBezTo>
                    <a:pt x="522" y="435"/>
                    <a:pt x="511" y="440"/>
                    <a:pt x="488" y="449"/>
                  </a:cubicBezTo>
                  <a:cubicBezTo>
                    <a:pt x="451" y="418"/>
                    <a:pt x="433" y="402"/>
                    <a:pt x="396" y="371"/>
                  </a:cubicBezTo>
                  <a:cubicBezTo>
                    <a:pt x="411" y="346"/>
                    <a:pt x="419" y="334"/>
                    <a:pt x="434" y="309"/>
                  </a:cubicBezTo>
                  <a:cubicBezTo>
                    <a:pt x="435" y="276"/>
                    <a:pt x="435" y="260"/>
                    <a:pt x="435" y="227"/>
                  </a:cubicBezTo>
                  <a:cubicBezTo>
                    <a:pt x="460" y="225"/>
                    <a:pt x="473" y="224"/>
                    <a:pt x="498" y="222"/>
                  </a:cubicBezTo>
                  <a:cubicBezTo>
                    <a:pt x="498" y="205"/>
                    <a:pt x="498" y="196"/>
                    <a:pt x="499" y="178"/>
                  </a:cubicBezTo>
                  <a:cubicBezTo>
                    <a:pt x="521" y="169"/>
                    <a:pt x="532" y="164"/>
                    <a:pt x="555" y="154"/>
                  </a:cubicBezTo>
                  <a:cubicBezTo>
                    <a:pt x="585" y="155"/>
                    <a:pt x="600" y="156"/>
                    <a:pt x="630" y="156"/>
                  </a:cubicBezTo>
                  <a:cubicBezTo>
                    <a:pt x="631" y="134"/>
                    <a:pt x="631" y="122"/>
                    <a:pt x="631" y="99"/>
                  </a:cubicBezTo>
                  <a:cubicBezTo>
                    <a:pt x="578" y="90"/>
                    <a:pt x="552" y="86"/>
                    <a:pt x="500" y="77"/>
                  </a:cubicBezTo>
                  <a:cubicBezTo>
                    <a:pt x="495" y="46"/>
                    <a:pt x="493" y="31"/>
                    <a:pt x="488" y="0"/>
                  </a:cubicBezTo>
                  <a:cubicBezTo>
                    <a:pt x="463" y="12"/>
                    <a:pt x="450" y="18"/>
                    <a:pt x="425" y="30"/>
                  </a:cubicBezTo>
                  <a:cubicBezTo>
                    <a:pt x="400" y="27"/>
                    <a:pt x="388" y="25"/>
                    <a:pt x="363" y="22"/>
                  </a:cubicBezTo>
                  <a:cubicBezTo>
                    <a:pt x="360" y="42"/>
                    <a:pt x="359" y="53"/>
                    <a:pt x="356" y="73"/>
                  </a:cubicBezTo>
                  <a:cubicBezTo>
                    <a:pt x="306" y="109"/>
                    <a:pt x="280" y="128"/>
                    <a:pt x="230" y="164"/>
                  </a:cubicBezTo>
                  <a:cubicBezTo>
                    <a:pt x="198" y="153"/>
                    <a:pt x="182" y="147"/>
                    <a:pt x="149" y="136"/>
                  </a:cubicBezTo>
                  <a:cubicBezTo>
                    <a:pt x="152" y="108"/>
                    <a:pt x="154" y="94"/>
                    <a:pt x="156" y="67"/>
                  </a:cubicBezTo>
                  <a:cubicBezTo>
                    <a:pt x="129" y="56"/>
                    <a:pt x="115" y="50"/>
                    <a:pt x="88" y="39"/>
                  </a:cubicBezTo>
                  <a:cubicBezTo>
                    <a:pt x="88" y="64"/>
                    <a:pt x="88" y="77"/>
                    <a:pt x="87" y="102"/>
                  </a:cubicBezTo>
                  <a:cubicBezTo>
                    <a:pt x="52" y="121"/>
                    <a:pt x="35" y="131"/>
                    <a:pt x="0" y="150"/>
                  </a:cubicBezTo>
                  <a:cubicBezTo>
                    <a:pt x="34" y="166"/>
                    <a:pt x="52" y="175"/>
                    <a:pt x="86" y="191"/>
                  </a:cubicBezTo>
                  <a:cubicBezTo>
                    <a:pt x="64" y="218"/>
                    <a:pt x="52" y="232"/>
                    <a:pt x="29" y="259"/>
                  </a:cubicBezTo>
                  <a:cubicBezTo>
                    <a:pt x="29" y="309"/>
                    <a:pt x="28" y="334"/>
                    <a:pt x="27" y="384"/>
                  </a:cubicBezTo>
                  <a:cubicBezTo>
                    <a:pt x="47" y="395"/>
                    <a:pt x="57" y="401"/>
                    <a:pt x="77" y="411"/>
                  </a:cubicBezTo>
                  <a:lnTo>
                    <a:pt x="108" y="400"/>
                  </a:lnTo>
                  <a:cubicBezTo>
                    <a:pt x="147" y="434"/>
                    <a:pt x="167" y="451"/>
                    <a:pt x="206" y="484"/>
                  </a:cubicBezTo>
                  <a:cubicBezTo>
                    <a:pt x="253" y="524"/>
                    <a:pt x="276" y="543"/>
                    <a:pt x="323" y="582"/>
                  </a:cubicBezTo>
                  <a:cubicBezTo>
                    <a:pt x="358" y="601"/>
                    <a:pt x="375" y="610"/>
                    <a:pt x="410" y="628"/>
                  </a:cubicBezTo>
                  <a:cubicBezTo>
                    <a:pt x="438" y="587"/>
                    <a:pt x="452" y="566"/>
                    <a:pt x="481" y="524"/>
                  </a:cubicBezTo>
                  <a:close/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endParaRPr>
            </a:p>
          </p:txBody>
        </p:sp>
      </p:grpSp>
      <p:sp>
        <p:nvSpPr>
          <p:cNvPr id="201" name="Elipsa 200"/>
          <p:cNvSpPr/>
          <p:nvPr/>
        </p:nvSpPr>
        <p:spPr>
          <a:xfrm>
            <a:off x="3347864" y="6406069"/>
            <a:ext cx="567385" cy="358200"/>
          </a:xfrm>
          <a:prstGeom prst="ellipse">
            <a:avLst/>
          </a:prstGeom>
          <a:solidFill>
            <a:srgbClr val="FFFF99">
              <a:alpha val="80000"/>
            </a:srgbClr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 smtClean="0">
                <a:solidFill>
                  <a:schemeClr val="tx1"/>
                </a:solidFill>
              </a:rPr>
              <a:t>75,6%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202" name="Elipsa 201"/>
          <p:cNvSpPr/>
          <p:nvPr/>
        </p:nvSpPr>
        <p:spPr>
          <a:xfrm>
            <a:off x="4194821" y="6381328"/>
            <a:ext cx="567385" cy="358200"/>
          </a:xfrm>
          <a:prstGeom prst="ellipse">
            <a:avLst/>
          </a:prstGeom>
          <a:solidFill>
            <a:srgbClr val="00CC99">
              <a:alpha val="80000"/>
            </a:srgbClr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 smtClean="0">
                <a:solidFill>
                  <a:schemeClr val="tx1"/>
                </a:solidFill>
              </a:rPr>
              <a:t>24,4%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203" name="Słoneczko 202"/>
          <p:cNvSpPr/>
          <p:nvPr/>
        </p:nvSpPr>
        <p:spPr>
          <a:xfrm>
            <a:off x="4445148" y="5127153"/>
            <a:ext cx="288032" cy="288032"/>
          </a:xfrm>
          <a:prstGeom prst="su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76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35496" y="1268760"/>
            <a:ext cx="4544530" cy="4464496"/>
            <a:chOff x="179513" y="2047356"/>
            <a:chExt cx="4616538" cy="4539930"/>
          </a:xfrm>
        </p:grpSpPr>
        <p:grpSp>
          <p:nvGrpSpPr>
            <p:cNvPr id="6" name="Grupa 5"/>
            <p:cNvGrpSpPr>
              <a:grpSpLocks noChangeAspect="1"/>
            </p:cNvGrpSpPr>
            <p:nvPr/>
          </p:nvGrpSpPr>
          <p:grpSpPr>
            <a:xfrm>
              <a:off x="179513" y="2047356"/>
              <a:ext cx="4616538" cy="4539930"/>
              <a:chOff x="1315184" y="19800"/>
              <a:chExt cx="6586781" cy="6818400"/>
            </a:xfrm>
          </p:grpSpPr>
          <p:grpSp>
            <p:nvGrpSpPr>
              <p:cNvPr id="20" name="Grupa 19"/>
              <p:cNvGrpSpPr/>
              <p:nvPr/>
            </p:nvGrpSpPr>
            <p:grpSpPr>
              <a:xfrm>
                <a:off x="1315184" y="19800"/>
                <a:ext cx="6586781" cy="6818400"/>
                <a:chOff x="162994" y="0"/>
                <a:chExt cx="6586781" cy="6818400"/>
              </a:xfrm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7" name="lipski"/>
                <p:cNvSpPr>
                  <a:spLocks/>
                </p:cNvSpPr>
                <p:nvPr/>
              </p:nvSpPr>
              <p:spPr bwMode="auto">
                <a:xfrm>
                  <a:off x="3699033" y="6150015"/>
                  <a:ext cx="919856" cy="668385"/>
                </a:xfrm>
                <a:custGeom>
                  <a:avLst/>
                  <a:gdLst>
                    <a:gd name="T0" fmla="*/ 1726 w 2869"/>
                    <a:gd name="T1" fmla="*/ 211 h 2084"/>
                    <a:gd name="T2" fmla="*/ 1521 w 2869"/>
                    <a:gd name="T3" fmla="*/ 155 h 2084"/>
                    <a:gd name="T4" fmla="*/ 1200 w 2869"/>
                    <a:gd name="T5" fmla="*/ 72 h 2084"/>
                    <a:gd name="T6" fmla="*/ 1291 w 2869"/>
                    <a:gd name="T7" fmla="*/ 164 h 2084"/>
                    <a:gd name="T8" fmla="*/ 1332 w 2869"/>
                    <a:gd name="T9" fmla="*/ 255 h 2084"/>
                    <a:gd name="T10" fmla="*/ 1189 w 2869"/>
                    <a:gd name="T11" fmla="*/ 277 h 2084"/>
                    <a:gd name="T12" fmla="*/ 987 w 2869"/>
                    <a:gd name="T13" fmla="*/ 230 h 2084"/>
                    <a:gd name="T14" fmla="*/ 811 w 2869"/>
                    <a:gd name="T15" fmla="*/ 406 h 2084"/>
                    <a:gd name="T16" fmla="*/ 754 w 2869"/>
                    <a:gd name="T17" fmla="*/ 503 h 2084"/>
                    <a:gd name="T18" fmla="*/ 652 w 2869"/>
                    <a:gd name="T19" fmla="*/ 681 h 2084"/>
                    <a:gd name="T20" fmla="*/ 462 w 2869"/>
                    <a:gd name="T21" fmla="*/ 700 h 2084"/>
                    <a:gd name="T22" fmla="*/ 417 w 2869"/>
                    <a:gd name="T23" fmla="*/ 781 h 2084"/>
                    <a:gd name="T24" fmla="*/ 556 w 2869"/>
                    <a:gd name="T25" fmla="*/ 871 h 2084"/>
                    <a:gd name="T26" fmla="*/ 565 w 2869"/>
                    <a:gd name="T27" fmla="*/ 1004 h 2084"/>
                    <a:gd name="T28" fmla="*/ 369 w 2869"/>
                    <a:gd name="T29" fmla="*/ 1028 h 2084"/>
                    <a:gd name="T30" fmla="*/ 231 w 2869"/>
                    <a:gd name="T31" fmla="*/ 949 h 2084"/>
                    <a:gd name="T32" fmla="*/ 133 w 2869"/>
                    <a:gd name="T33" fmla="*/ 1011 h 2084"/>
                    <a:gd name="T34" fmla="*/ 50 w 2869"/>
                    <a:gd name="T35" fmla="*/ 1190 h 2084"/>
                    <a:gd name="T36" fmla="*/ 27 w 2869"/>
                    <a:gd name="T37" fmla="*/ 1382 h 2084"/>
                    <a:gd name="T38" fmla="*/ 0 w 2869"/>
                    <a:gd name="T39" fmla="*/ 1530 h 2084"/>
                    <a:gd name="T40" fmla="*/ 265 w 2869"/>
                    <a:gd name="T41" fmla="*/ 1670 h 2084"/>
                    <a:gd name="T42" fmla="*/ 380 w 2869"/>
                    <a:gd name="T43" fmla="*/ 1738 h 2084"/>
                    <a:gd name="T44" fmla="*/ 433 w 2869"/>
                    <a:gd name="T45" fmla="*/ 1877 h 2084"/>
                    <a:gd name="T46" fmla="*/ 725 w 2869"/>
                    <a:gd name="T47" fmla="*/ 1954 h 2084"/>
                    <a:gd name="T48" fmla="*/ 793 w 2869"/>
                    <a:gd name="T49" fmla="*/ 2034 h 2084"/>
                    <a:gd name="T50" fmla="*/ 1080 w 2869"/>
                    <a:gd name="T51" fmla="*/ 2036 h 2084"/>
                    <a:gd name="T52" fmla="*/ 1090 w 2869"/>
                    <a:gd name="T53" fmla="*/ 1966 h 2084"/>
                    <a:gd name="T54" fmla="*/ 1174 w 2869"/>
                    <a:gd name="T55" fmla="*/ 1926 h 2084"/>
                    <a:gd name="T56" fmla="*/ 1147 w 2869"/>
                    <a:gd name="T57" fmla="*/ 1758 h 2084"/>
                    <a:gd name="T58" fmla="*/ 1331 w 2869"/>
                    <a:gd name="T59" fmla="*/ 1759 h 2084"/>
                    <a:gd name="T60" fmla="*/ 1499 w 2869"/>
                    <a:gd name="T61" fmla="*/ 1740 h 2084"/>
                    <a:gd name="T62" fmla="*/ 1711 w 2869"/>
                    <a:gd name="T63" fmla="*/ 1694 h 2084"/>
                    <a:gd name="T64" fmla="*/ 1822 w 2869"/>
                    <a:gd name="T65" fmla="*/ 1724 h 2084"/>
                    <a:gd name="T66" fmla="*/ 1696 w 2869"/>
                    <a:gd name="T67" fmla="*/ 1609 h 2084"/>
                    <a:gd name="T68" fmla="*/ 1930 w 2869"/>
                    <a:gd name="T69" fmla="*/ 1648 h 2084"/>
                    <a:gd name="T70" fmla="*/ 2147 w 2869"/>
                    <a:gd name="T71" fmla="*/ 1686 h 2084"/>
                    <a:gd name="T72" fmla="*/ 2327 w 2869"/>
                    <a:gd name="T73" fmla="*/ 1858 h 2084"/>
                    <a:gd name="T74" fmla="*/ 2506 w 2869"/>
                    <a:gd name="T75" fmla="*/ 1897 h 2084"/>
                    <a:gd name="T76" fmla="*/ 2674 w 2869"/>
                    <a:gd name="T77" fmla="*/ 1859 h 2084"/>
                    <a:gd name="T78" fmla="*/ 2712 w 2869"/>
                    <a:gd name="T79" fmla="*/ 1743 h 2084"/>
                    <a:gd name="T80" fmla="*/ 2678 w 2869"/>
                    <a:gd name="T81" fmla="*/ 1651 h 2084"/>
                    <a:gd name="T82" fmla="*/ 2813 w 2869"/>
                    <a:gd name="T83" fmla="*/ 1658 h 2084"/>
                    <a:gd name="T84" fmla="*/ 2734 w 2869"/>
                    <a:gd name="T85" fmla="*/ 1508 h 2084"/>
                    <a:gd name="T86" fmla="*/ 2723 w 2869"/>
                    <a:gd name="T87" fmla="*/ 1396 h 2084"/>
                    <a:gd name="T88" fmla="*/ 2726 w 2869"/>
                    <a:gd name="T89" fmla="*/ 1273 h 2084"/>
                    <a:gd name="T90" fmla="*/ 2719 w 2869"/>
                    <a:gd name="T91" fmla="*/ 1180 h 2084"/>
                    <a:gd name="T92" fmla="*/ 2809 w 2869"/>
                    <a:gd name="T93" fmla="*/ 1006 h 2084"/>
                    <a:gd name="T94" fmla="*/ 2869 w 2869"/>
                    <a:gd name="T95" fmla="*/ 956 h 2084"/>
                    <a:gd name="T96" fmla="*/ 2665 w 2869"/>
                    <a:gd name="T97" fmla="*/ 734 h 2084"/>
                    <a:gd name="T98" fmla="*/ 2761 w 2869"/>
                    <a:gd name="T99" fmla="*/ 470 h 2084"/>
                    <a:gd name="T100" fmla="*/ 2855 w 2869"/>
                    <a:gd name="T101" fmla="*/ 326 h 2084"/>
                    <a:gd name="T102" fmla="*/ 2771 w 2869"/>
                    <a:gd name="T103" fmla="*/ 201 h 2084"/>
                    <a:gd name="T104" fmla="*/ 2635 w 2869"/>
                    <a:gd name="T105" fmla="*/ 210 h 2084"/>
                    <a:gd name="T106" fmla="*/ 2506 w 2869"/>
                    <a:gd name="T107" fmla="*/ 264 h 2084"/>
                    <a:gd name="T108" fmla="*/ 2374 w 2869"/>
                    <a:gd name="T109" fmla="*/ 208 h 2084"/>
                    <a:gd name="T110" fmla="*/ 2230 w 2869"/>
                    <a:gd name="T111" fmla="*/ 145 h 2084"/>
                    <a:gd name="T112" fmla="*/ 1930 w 2869"/>
                    <a:gd name="T113" fmla="*/ 0 h 2084"/>
                    <a:gd name="T114" fmla="*/ 1870 w 2869"/>
                    <a:gd name="T115" fmla="*/ 210 h 20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869" h="2084">
                      <a:moveTo>
                        <a:pt x="1870" y="210"/>
                      </a:moveTo>
                      <a:cubicBezTo>
                        <a:pt x="1812" y="210"/>
                        <a:pt x="1783" y="211"/>
                        <a:pt x="1726" y="211"/>
                      </a:cubicBezTo>
                      <a:cubicBezTo>
                        <a:pt x="1712" y="240"/>
                        <a:pt x="1706" y="254"/>
                        <a:pt x="1693" y="283"/>
                      </a:cubicBezTo>
                      <a:cubicBezTo>
                        <a:pt x="1624" y="232"/>
                        <a:pt x="1589" y="206"/>
                        <a:pt x="1521" y="155"/>
                      </a:cubicBezTo>
                      <a:cubicBezTo>
                        <a:pt x="1449" y="131"/>
                        <a:pt x="1413" y="119"/>
                        <a:pt x="1342" y="94"/>
                      </a:cubicBezTo>
                      <a:cubicBezTo>
                        <a:pt x="1285" y="85"/>
                        <a:pt x="1257" y="81"/>
                        <a:pt x="1200" y="72"/>
                      </a:cubicBezTo>
                      <a:cubicBezTo>
                        <a:pt x="1199" y="101"/>
                        <a:pt x="1199" y="115"/>
                        <a:pt x="1198" y="144"/>
                      </a:cubicBezTo>
                      <a:cubicBezTo>
                        <a:pt x="1235" y="152"/>
                        <a:pt x="1254" y="156"/>
                        <a:pt x="1291" y="164"/>
                      </a:cubicBezTo>
                      <a:cubicBezTo>
                        <a:pt x="1290" y="186"/>
                        <a:pt x="1290" y="198"/>
                        <a:pt x="1290" y="220"/>
                      </a:cubicBezTo>
                      <a:cubicBezTo>
                        <a:pt x="1307" y="234"/>
                        <a:pt x="1315" y="241"/>
                        <a:pt x="1332" y="255"/>
                      </a:cubicBezTo>
                      <a:cubicBezTo>
                        <a:pt x="1314" y="292"/>
                        <a:pt x="1305" y="310"/>
                        <a:pt x="1287" y="347"/>
                      </a:cubicBezTo>
                      <a:cubicBezTo>
                        <a:pt x="1248" y="319"/>
                        <a:pt x="1228" y="305"/>
                        <a:pt x="1189" y="277"/>
                      </a:cubicBezTo>
                      <a:cubicBezTo>
                        <a:pt x="1147" y="289"/>
                        <a:pt x="1126" y="295"/>
                        <a:pt x="1084" y="306"/>
                      </a:cubicBezTo>
                      <a:cubicBezTo>
                        <a:pt x="1045" y="276"/>
                        <a:pt x="1026" y="261"/>
                        <a:pt x="987" y="230"/>
                      </a:cubicBezTo>
                      <a:cubicBezTo>
                        <a:pt x="950" y="248"/>
                        <a:pt x="931" y="258"/>
                        <a:pt x="894" y="276"/>
                      </a:cubicBezTo>
                      <a:cubicBezTo>
                        <a:pt x="861" y="328"/>
                        <a:pt x="844" y="354"/>
                        <a:pt x="811" y="406"/>
                      </a:cubicBezTo>
                      <a:cubicBezTo>
                        <a:pt x="815" y="428"/>
                        <a:pt x="818" y="439"/>
                        <a:pt x="822" y="462"/>
                      </a:cubicBezTo>
                      <a:cubicBezTo>
                        <a:pt x="795" y="478"/>
                        <a:pt x="781" y="487"/>
                        <a:pt x="754" y="503"/>
                      </a:cubicBezTo>
                      <a:cubicBezTo>
                        <a:pt x="748" y="552"/>
                        <a:pt x="745" y="576"/>
                        <a:pt x="739" y="624"/>
                      </a:cubicBezTo>
                      <a:cubicBezTo>
                        <a:pt x="704" y="647"/>
                        <a:pt x="687" y="659"/>
                        <a:pt x="652" y="681"/>
                      </a:cubicBezTo>
                      <a:cubicBezTo>
                        <a:pt x="606" y="662"/>
                        <a:pt x="583" y="652"/>
                        <a:pt x="537" y="632"/>
                      </a:cubicBezTo>
                      <a:cubicBezTo>
                        <a:pt x="507" y="659"/>
                        <a:pt x="492" y="673"/>
                        <a:pt x="462" y="700"/>
                      </a:cubicBezTo>
                      <a:cubicBezTo>
                        <a:pt x="469" y="720"/>
                        <a:pt x="472" y="731"/>
                        <a:pt x="479" y="751"/>
                      </a:cubicBezTo>
                      <a:cubicBezTo>
                        <a:pt x="454" y="763"/>
                        <a:pt x="442" y="769"/>
                        <a:pt x="417" y="781"/>
                      </a:cubicBezTo>
                      <a:cubicBezTo>
                        <a:pt x="439" y="815"/>
                        <a:pt x="449" y="833"/>
                        <a:pt x="470" y="867"/>
                      </a:cubicBezTo>
                      <a:cubicBezTo>
                        <a:pt x="505" y="869"/>
                        <a:pt x="522" y="869"/>
                        <a:pt x="556" y="871"/>
                      </a:cubicBezTo>
                      <a:cubicBezTo>
                        <a:pt x="565" y="896"/>
                        <a:pt x="570" y="908"/>
                        <a:pt x="579" y="933"/>
                      </a:cubicBezTo>
                      <a:cubicBezTo>
                        <a:pt x="573" y="961"/>
                        <a:pt x="571" y="976"/>
                        <a:pt x="565" y="1004"/>
                      </a:cubicBezTo>
                      <a:cubicBezTo>
                        <a:pt x="519" y="987"/>
                        <a:pt x="496" y="978"/>
                        <a:pt x="450" y="960"/>
                      </a:cubicBezTo>
                      <a:cubicBezTo>
                        <a:pt x="418" y="987"/>
                        <a:pt x="402" y="1001"/>
                        <a:pt x="369" y="1028"/>
                      </a:cubicBezTo>
                      <a:cubicBezTo>
                        <a:pt x="370" y="995"/>
                        <a:pt x="370" y="978"/>
                        <a:pt x="371" y="945"/>
                      </a:cubicBezTo>
                      <a:cubicBezTo>
                        <a:pt x="315" y="947"/>
                        <a:pt x="287" y="948"/>
                        <a:pt x="231" y="949"/>
                      </a:cubicBezTo>
                      <a:cubicBezTo>
                        <a:pt x="236" y="967"/>
                        <a:pt x="238" y="976"/>
                        <a:pt x="242" y="994"/>
                      </a:cubicBezTo>
                      <a:cubicBezTo>
                        <a:pt x="198" y="1001"/>
                        <a:pt x="176" y="1004"/>
                        <a:pt x="133" y="1011"/>
                      </a:cubicBezTo>
                      <a:cubicBezTo>
                        <a:pt x="127" y="1048"/>
                        <a:pt x="124" y="1067"/>
                        <a:pt x="118" y="1104"/>
                      </a:cubicBezTo>
                      <a:cubicBezTo>
                        <a:pt x="91" y="1138"/>
                        <a:pt x="77" y="1155"/>
                        <a:pt x="50" y="1190"/>
                      </a:cubicBezTo>
                      <a:cubicBezTo>
                        <a:pt x="69" y="1213"/>
                        <a:pt x="78" y="1224"/>
                        <a:pt x="97" y="1247"/>
                      </a:cubicBezTo>
                      <a:cubicBezTo>
                        <a:pt x="69" y="1301"/>
                        <a:pt x="55" y="1328"/>
                        <a:pt x="27" y="1382"/>
                      </a:cubicBezTo>
                      <a:cubicBezTo>
                        <a:pt x="47" y="1383"/>
                        <a:pt x="56" y="1384"/>
                        <a:pt x="76" y="1385"/>
                      </a:cubicBezTo>
                      <a:cubicBezTo>
                        <a:pt x="45" y="1443"/>
                        <a:pt x="30" y="1472"/>
                        <a:pt x="0" y="1530"/>
                      </a:cubicBezTo>
                      <a:cubicBezTo>
                        <a:pt x="116" y="1530"/>
                        <a:pt x="174" y="1530"/>
                        <a:pt x="290" y="1531"/>
                      </a:cubicBezTo>
                      <a:cubicBezTo>
                        <a:pt x="280" y="1586"/>
                        <a:pt x="275" y="1614"/>
                        <a:pt x="265" y="1670"/>
                      </a:cubicBezTo>
                      <a:cubicBezTo>
                        <a:pt x="308" y="1677"/>
                        <a:pt x="329" y="1680"/>
                        <a:pt x="372" y="1687"/>
                      </a:cubicBezTo>
                      <a:cubicBezTo>
                        <a:pt x="375" y="1707"/>
                        <a:pt x="377" y="1717"/>
                        <a:pt x="380" y="1738"/>
                      </a:cubicBezTo>
                      <a:cubicBezTo>
                        <a:pt x="404" y="1739"/>
                        <a:pt x="416" y="1739"/>
                        <a:pt x="440" y="1740"/>
                      </a:cubicBezTo>
                      <a:cubicBezTo>
                        <a:pt x="437" y="1795"/>
                        <a:pt x="436" y="1822"/>
                        <a:pt x="433" y="1877"/>
                      </a:cubicBezTo>
                      <a:cubicBezTo>
                        <a:pt x="492" y="1909"/>
                        <a:pt x="522" y="1925"/>
                        <a:pt x="582" y="1957"/>
                      </a:cubicBezTo>
                      <a:cubicBezTo>
                        <a:pt x="639" y="1956"/>
                        <a:pt x="668" y="1955"/>
                        <a:pt x="725" y="1954"/>
                      </a:cubicBezTo>
                      <a:cubicBezTo>
                        <a:pt x="714" y="1979"/>
                        <a:pt x="709" y="1991"/>
                        <a:pt x="698" y="2016"/>
                      </a:cubicBezTo>
                      <a:cubicBezTo>
                        <a:pt x="736" y="2023"/>
                        <a:pt x="755" y="2027"/>
                        <a:pt x="793" y="2034"/>
                      </a:cubicBezTo>
                      <a:cubicBezTo>
                        <a:pt x="822" y="2054"/>
                        <a:pt x="836" y="2064"/>
                        <a:pt x="865" y="2084"/>
                      </a:cubicBezTo>
                      <a:cubicBezTo>
                        <a:pt x="951" y="2065"/>
                        <a:pt x="994" y="2055"/>
                        <a:pt x="1080" y="2036"/>
                      </a:cubicBezTo>
                      <a:cubicBezTo>
                        <a:pt x="1054" y="2024"/>
                        <a:pt x="1041" y="2018"/>
                        <a:pt x="1015" y="2007"/>
                      </a:cubicBezTo>
                      <a:cubicBezTo>
                        <a:pt x="1045" y="1990"/>
                        <a:pt x="1060" y="1982"/>
                        <a:pt x="1090" y="1966"/>
                      </a:cubicBezTo>
                      <a:cubicBezTo>
                        <a:pt x="1056" y="1946"/>
                        <a:pt x="1038" y="1937"/>
                        <a:pt x="1004" y="1917"/>
                      </a:cubicBezTo>
                      <a:cubicBezTo>
                        <a:pt x="1072" y="1920"/>
                        <a:pt x="1106" y="1922"/>
                        <a:pt x="1174" y="1926"/>
                      </a:cubicBezTo>
                      <a:cubicBezTo>
                        <a:pt x="1135" y="1892"/>
                        <a:pt x="1115" y="1875"/>
                        <a:pt x="1076" y="1841"/>
                      </a:cubicBezTo>
                      <a:cubicBezTo>
                        <a:pt x="1104" y="1808"/>
                        <a:pt x="1119" y="1791"/>
                        <a:pt x="1147" y="1758"/>
                      </a:cubicBezTo>
                      <a:cubicBezTo>
                        <a:pt x="1191" y="1745"/>
                        <a:pt x="1213" y="1739"/>
                        <a:pt x="1257" y="1726"/>
                      </a:cubicBezTo>
                      <a:cubicBezTo>
                        <a:pt x="1287" y="1739"/>
                        <a:pt x="1302" y="1746"/>
                        <a:pt x="1331" y="1759"/>
                      </a:cubicBezTo>
                      <a:cubicBezTo>
                        <a:pt x="1334" y="1789"/>
                        <a:pt x="1335" y="1804"/>
                        <a:pt x="1338" y="1833"/>
                      </a:cubicBezTo>
                      <a:cubicBezTo>
                        <a:pt x="1402" y="1796"/>
                        <a:pt x="1434" y="1777"/>
                        <a:pt x="1499" y="1740"/>
                      </a:cubicBezTo>
                      <a:cubicBezTo>
                        <a:pt x="1560" y="1740"/>
                        <a:pt x="1591" y="1740"/>
                        <a:pt x="1653" y="1740"/>
                      </a:cubicBezTo>
                      <a:cubicBezTo>
                        <a:pt x="1676" y="1722"/>
                        <a:pt x="1688" y="1713"/>
                        <a:pt x="1711" y="1694"/>
                      </a:cubicBezTo>
                      <a:cubicBezTo>
                        <a:pt x="1731" y="1712"/>
                        <a:pt x="1740" y="1721"/>
                        <a:pt x="1759" y="1738"/>
                      </a:cubicBezTo>
                      <a:cubicBezTo>
                        <a:pt x="1784" y="1732"/>
                        <a:pt x="1797" y="1729"/>
                        <a:pt x="1822" y="1724"/>
                      </a:cubicBezTo>
                      <a:cubicBezTo>
                        <a:pt x="1806" y="1697"/>
                        <a:pt x="1798" y="1684"/>
                        <a:pt x="1783" y="1657"/>
                      </a:cubicBezTo>
                      <a:cubicBezTo>
                        <a:pt x="1748" y="1638"/>
                        <a:pt x="1731" y="1628"/>
                        <a:pt x="1696" y="1609"/>
                      </a:cubicBezTo>
                      <a:cubicBezTo>
                        <a:pt x="1768" y="1610"/>
                        <a:pt x="1805" y="1611"/>
                        <a:pt x="1877" y="1612"/>
                      </a:cubicBezTo>
                      <a:cubicBezTo>
                        <a:pt x="1898" y="1627"/>
                        <a:pt x="1909" y="1634"/>
                        <a:pt x="1930" y="1648"/>
                      </a:cubicBezTo>
                      <a:cubicBezTo>
                        <a:pt x="1987" y="1621"/>
                        <a:pt x="2016" y="1608"/>
                        <a:pt x="2074" y="1581"/>
                      </a:cubicBezTo>
                      <a:cubicBezTo>
                        <a:pt x="2103" y="1623"/>
                        <a:pt x="2118" y="1644"/>
                        <a:pt x="2147" y="1686"/>
                      </a:cubicBezTo>
                      <a:cubicBezTo>
                        <a:pt x="2185" y="1751"/>
                        <a:pt x="2204" y="1784"/>
                        <a:pt x="2242" y="1849"/>
                      </a:cubicBezTo>
                      <a:cubicBezTo>
                        <a:pt x="2276" y="1853"/>
                        <a:pt x="2293" y="1854"/>
                        <a:pt x="2327" y="1858"/>
                      </a:cubicBezTo>
                      <a:cubicBezTo>
                        <a:pt x="2361" y="1836"/>
                        <a:pt x="2379" y="1826"/>
                        <a:pt x="2413" y="1804"/>
                      </a:cubicBezTo>
                      <a:cubicBezTo>
                        <a:pt x="2450" y="1841"/>
                        <a:pt x="2469" y="1860"/>
                        <a:pt x="2506" y="1897"/>
                      </a:cubicBezTo>
                      <a:cubicBezTo>
                        <a:pt x="2524" y="1882"/>
                        <a:pt x="2533" y="1874"/>
                        <a:pt x="2552" y="1859"/>
                      </a:cubicBezTo>
                      <a:cubicBezTo>
                        <a:pt x="2601" y="1859"/>
                        <a:pt x="2625" y="1859"/>
                        <a:pt x="2674" y="1859"/>
                      </a:cubicBezTo>
                      <a:cubicBezTo>
                        <a:pt x="2645" y="1833"/>
                        <a:pt x="2631" y="1820"/>
                        <a:pt x="2603" y="1793"/>
                      </a:cubicBezTo>
                      <a:cubicBezTo>
                        <a:pt x="2647" y="1773"/>
                        <a:pt x="2669" y="1763"/>
                        <a:pt x="2712" y="1743"/>
                      </a:cubicBezTo>
                      <a:cubicBezTo>
                        <a:pt x="2695" y="1729"/>
                        <a:pt x="2686" y="1722"/>
                        <a:pt x="2668" y="1709"/>
                      </a:cubicBezTo>
                      <a:cubicBezTo>
                        <a:pt x="2672" y="1685"/>
                        <a:pt x="2674" y="1674"/>
                        <a:pt x="2678" y="1651"/>
                      </a:cubicBezTo>
                      <a:cubicBezTo>
                        <a:pt x="2730" y="1666"/>
                        <a:pt x="2757" y="1674"/>
                        <a:pt x="2809" y="1689"/>
                      </a:cubicBezTo>
                      <a:cubicBezTo>
                        <a:pt x="2810" y="1677"/>
                        <a:pt x="2811" y="1671"/>
                        <a:pt x="2813" y="1658"/>
                      </a:cubicBezTo>
                      <a:cubicBezTo>
                        <a:pt x="2776" y="1618"/>
                        <a:pt x="2757" y="1598"/>
                        <a:pt x="2720" y="1558"/>
                      </a:cubicBezTo>
                      <a:cubicBezTo>
                        <a:pt x="2725" y="1538"/>
                        <a:pt x="2728" y="1528"/>
                        <a:pt x="2734" y="1508"/>
                      </a:cubicBezTo>
                      <a:cubicBezTo>
                        <a:pt x="2744" y="1476"/>
                        <a:pt x="2749" y="1460"/>
                        <a:pt x="2759" y="1427"/>
                      </a:cubicBezTo>
                      <a:cubicBezTo>
                        <a:pt x="2745" y="1415"/>
                        <a:pt x="2737" y="1409"/>
                        <a:pt x="2723" y="1396"/>
                      </a:cubicBezTo>
                      <a:cubicBezTo>
                        <a:pt x="2720" y="1375"/>
                        <a:pt x="2718" y="1364"/>
                        <a:pt x="2715" y="1342"/>
                      </a:cubicBezTo>
                      <a:cubicBezTo>
                        <a:pt x="2720" y="1314"/>
                        <a:pt x="2722" y="1300"/>
                        <a:pt x="2726" y="1273"/>
                      </a:cubicBezTo>
                      <a:cubicBezTo>
                        <a:pt x="2719" y="1260"/>
                        <a:pt x="2715" y="1254"/>
                        <a:pt x="2708" y="1242"/>
                      </a:cubicBezTo>
                      <a:cubicBezTo>
                        <a:pt x="2713" y="1217"/>
                        <a:pt x="2715" y="1205"/>
                        <a:pt x="2719" y="1180"/>
                      </a:cubicBezTo>
                      <a:cubicBezTo>
                        <a:pt x="2745" y="1158"/>
                        <a:pt x="2758" y="1147"/>
                        <a:pt x="2783" y="1126"/>
                      </a:cubicBezTo>
                      <a:cubicBezTo>
                        <a:pt x="2794" y="1078"/>
                        <a:pt x="2799" y="1054"/>
                        <a:pt x="2809" y="1006"/>
                      </a:cubicBezTo>
                      <a:cubicBezTo>
                        <a:pt x="2825" y="1004"/>
                        <a:pt x="2833" y="1004"/>
                        <a:pt x="2849" y="1002"/>
                      </a:cubicBezTo>
                      <a:cubicBezTo>
                        <a:pt x="2857" y="984"/>
                        <a:pt x="2861" y="974"/>
                        <a:pt x="2869" y="956"/>
                      </a:cubicBezTo>
                      <a:cubicBezTo>
                        <a:pt x="2862" y="934"/>
                        <a:pt x="2858" y="923"/>
                        <a:pt x="2852" y="901"/>
                      </a:cubicBezTo>
                      <a:cubicBezTo>
                        <a:pt x="2777" y="835"/>
                        <a:pt x="2740" y="801"/>
                        <a:pt x="2665" y="734"/>
                      </a:cubicBezTo>
                      <a:cubicBezTo>
                        <a:pt x="2672" y="677"/>
                        <a:pt x="2675" y="648"/>
                        <a:pt x="2682" y="591"/>
                      </a:cubicBezTo>
                      <a:cubicBezTo>
                        <a:pt x="2714" y="543"/>
                        <a:pt x="2729" y="519"/>
                        <a:pt x="2761" y="470"/>
                      </a:cubicBezTo>
                      <a:cubicBezTo>
                        <a:pt x="2778" y="442"/>
                        <a:pt x="2787" y="428"/>
                        <a:pt x="2803" y="400"/>
                      </a:cubicBezTo>
                      <a:cubicBezTo>
                        <a:pt x="2824" y="371"/>
                        <a:pt x="2834" y="356"/>
                        <a:pt x="2855" y="326"/>
                      </a:cubicBezTo>
                      <a:cubicBezTo>
                        <a:pt x="2835" y="306"/>
                        <a:pt x="2826" y="296"/>
                        <a:pt x="2806" y="276"/>
                      </a:cubicBezTo>
                      <a:cubicBezTo>
                        <a:pt x="2792" y="246"/>
                        <a:pt x="2785" y="231"/>
                        <a:pt x="2771" y="201"/>
                      </a:cubicBezTo>
                      <a:cubicBezTo>
                        <a:pt x="2779" y="170"/>
                        <a:pt x="2783" y="154"/>
                        <a:pt x="2791" y="123"/>
                      </a:cubicBezTo>
                      <a:cubicBezTo>
                        <a:pt x="2729" y="158"/>
                        <a:pt x="2697" y="176"/>
                        <a:pt x="2635" y="210"/>
                      </a:cubicBezTo>
                      <a:cubicBezTo>
                        <a:pt x="2622" y="245"/>
                        <a:pt x="2615" y="263"/>
                        <a:pt x="2601" y="298"/>
                      </a:cubicBezTo>
                      <a:cubicBezTo>
                        <a:pt x="2563" y="285"/>
                        <a:pt x="2544" y="278"/>
                        <a:pt x="2506" y="264"/>
                      </a:cubicBezTo>
                      <a:cubicBezTo>
                        <a:pt x="2499" y="240"/>
                        <a:pt x="2496" y="228"/>
                        <a:pt x="2489" y="203"/>
                      </a:cubicBezTo>
                      <a:cubicBezTo>
                        <a:pt x="2443" y="205"/>
                        <a:pt x="2420" y="206"/>
                        <a:pt x="2374" y="208"/>
                      </a:cubicBezTo>
                      <a:cubicBezTo>
                        <a:pt x="2344" y="183"/>
                        <a:pt x="2329" y="171"/>
                        <a:pt x="2299" y="146"/>
                      </a:cubicBezTo>
                      <a:cubicBezTo>
                        <a:pt x="2272" y="145"/>
                        <a:pt x="2258" y="145"/>
                        <a:pt x="2230" y="145"/>
                      </a:cubicBezTo>
                      <a:cubicBezTo>
                        <a:pt x="2205" y="122"/>
                        <a:pt x="2193" y="111"/>
                        <a:pt x="2168" y="88"/>
                      </a:cubicBezTo>
                      <a:cubicBezTo>
                        <a:pt x="2072" y="53"/>
                        <a:pt x="2025" y="36"/>
                        <a:pt x="1930" y="0"/>
                      </a:cubicBezTo>
                      <a:cubicBezTo>
                        <a:pt x="1919" y="44"/>
                        <a:pt x="1914" y="66"/>
                        <a:pt x="1903" y="111"/>
                      </a:cubicBezTo>
                      <a:cubicBezTo>
                        <a:pt x="1890" y="150"/>
                        <a:pt x="1883" y="170"/>
                        <a:pt x="1870" y="210"/>
                      </a:cubicBezTo>
                    </a:path>
                  </a:pathLst>
                </a:custGeom>
                <a:solidFill>
                  <a:srgbClr val="B2B2B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radomski"/>
                <p:cNvSpPr>
                  <a:spLocks/>
                </p:cNvSpPr>
                <p:nvPr/>
              </p:nvSpPr>
              <p:spPr bwMode="auto">
                <a:xfrm>
                  <a:off x="2737266" y="5353690"/>
                  <a:ext cx="1374269" cy="1299269"/>
                </a:xfrm>
                <a:custGeom>
                  <a:avLst/>
                  <a:gdLst>
                    <a:gd name="T0" fmla="*/ 3980 w 4284"/>
                    <a:gd name="T1" fmla="*/ 1178 h 4056"/>
                    <a:gd name="T2" fmla="*/ 4155 w 4284"/>
                    <a:gd name="T3" fmla="*/ 1014 h 4056"/>
                    <a:gd name="T4" fmla="*/ 4217 w 4284"/>
                    <a:gd name="T5" fmla="*/ 551 h 4056"/>
                    <a:gd name="T6" fmla="*/ 4070 w 4284"/>
                    <a:gd name="T7" fmla="*/ 491 h 4056"/>
                    <a:gd name="T8" fmla="*/ 3707 w 4284"/>
                    <a:gd name="T9" fmla="*/ 542 h 4056"/>
                    <a:gd name="T10" fmla="*/ 3516 w 4284"/>
                    <a:gd name="T11" fmla="*/ 688 h 4056"/>
                    <a:gd name="T12" fmla="*/ 3262 w 4284"/>
                    <a:gd name="T13" fmla="*/ 554 h 4056"/>
                    <a:gd name="T14" fmla="*/ 2943 w 4284"/>
                    <a:gd name="T15" fmla="*/ 467 h 4056"/>
                    <a:gd name="T16" fmla="*/ 2698 w 4284"/>
                    <a:gd name="T17" fmla="*/ 329 h 4056"/>
                    <a:gd name="T18" fmla="*/ 2204 w 4284"/>
                    <a:gd name="T19" fmla="*/ 55 h 4056"/>
                    <a:gd name="T20" fmla="*/ 1924 w 4284"/>
                    <a:gd name="T21" fmla="*/ 89 h 4056"/>
                    <a:gd name="T22" fmla="*/ 1662 w 4284"/>
                    <a:gd name="T23" fmla="*/ 124 h 4056"/>
                    <a:gd name="T24" fmla="*/ 1654 w 4284"/>
                    <a:gd name="T25" fmla="*/ 349 h 4056"/>
                    <a:gd name="T26" fmla="*/ 1356 w 4284"/>
                    <a:gd name="T27" fmla="*/ 468 h 4056"/>
                    <a:gd name="T28" fmla="*/ 1254 w 4284"/>
                    <a:gd name="T29" fmla="*/ 594 h 4056"/>
                    <a:gd name="T30" fmla="*/ 942 w 4284"/>
                    <a:gd name="T31" fmla="*/ 509 h 4056"/>
                    <a:gd name="T32" fmla="*/ 437 w 4284"/>
                    <a:gd name="T33" fmla="*/ 480 h 4056"/>
                    <a:gd name="T34" fmla="*/ 223 w 4284"/>
                    <a:gd name="T35" fmla="*/ 653 h 4056"/>
                    <a:gd name="T36" fmla="*/ 113 w 4284"/>
                    <a:gd name="T37" fmla="*/ 919 h 4056"/>
                    <a:gd name="T38" fmla="*/ 0 w 4284"/>
                    <a:gd name="T39" fmla="*/ 1048 h 4056"/>
                    <a:gd name="T40" fmla="*/ 65 w 4284"/>
                    <a:gd name="T41" fmla="*/ 1342 h 4056"/>
                    <a:gd name="T42" fmla="*/ 346 w 4284"/>
                    <a:gd name="T43" fmla="*/ 1382 h 4056"/>
                    <a:gd name="T44" fmla="*/ 667 w 4284"/>
                    <a:gd name="T45" fmla="*/ 1501 h 4056"/>
                    <a:gd name="T46" fmla="*/ 498 w 4284"/>
                    <a:gd name="T47" fmla="*/ 1722 h 4056"/>
                    <a:gd name="T48" fmla="*/ 542 w 4284"/>
                    <a:gd name="T49" fmla="*/ 1871 h 4056"/>
                    <a:gd name="T50" fmla="*/ 729 w 4284"/>
                    <a:gd name="T51" fmla="*/ 1917 h 4056"/>
                    <a:gd name="T52" fmla="*/ 1130 w 4284"/>
                    <a:gd name="T53" fmla="*/ 1908 h 4056"/>
                    <a:gd name="T54" fmla="*/ 1443 w 4284"/>
                    <a:gd name="T55" fmla="*/ 2239 h 4056"/>
                    <a:gd name="T56" fmla="*/ 1418 w 4284"/>
                    <a:gd name="T57" fmla="*/ 2589 h 4056"/>
                    <a:gd name="T58" fmla="*/ 1372 w 4284"/>
                    <a:gd name="T59" fmla="*/ 2778 h 4056"/>
                    <a:gd name="T60" fmla="*/ 1722 w 4284"/>
                    <a:gd name="T61" fmla="*/ 2922 h 4056"/>
                    <a:gd name="T62" fmla="*/ 1968 w 4284"/>
                    <a:gd name="T63" fmla="*/ 3214 h 4056"/>
                    <a:gd name="T64" fmla="*/ 2023 w 4284"/>
                    <a:gd name="T65" fmla="*/ 3562 h 4056"/>
                    <a:gd name="T66" fmla="*/ 2164 w 4284"/>
                    <a:gd name="T67" fmla="*/ 3666 h 4056"/>
                    <a:gd name="T68" fmla="*/ 2178 w 4284"/>
                    <a:gd name="T69" fmla="*/ 3963 h 4056"/>
                    <a:gd name="T70" fmla="*/ 2597 w 4284"/>
                    <a:gd name="T71" fmla="*/ 4011 h 4056"/>
                    <a:gd name="T72" fmla="*/ 3093 w 4284"/>
                    <a:gd name="T73" fmla="*/ 3731 h 4056"/>
                    <a:gd name="T74" fmla="*/ 3238 w 4284"/>
                    <a:gd name="T75" fmla="*/ 3478 h 4056"/>
                    <a:gd name="T76" fmla="*/ 3446 w 4284"/>
                    <a:gd name="T77" fmla="*/ 3444 h 4056"/>
                    <a:gd name="T78" fmla="*/ 3466 w 4284"/>
                    <a:gd name="T79" fmla="*/ 3351 h 4056"/>
                    <a:gd name="T80" fmla="*/ 3533 w 4284"/>
                    <a:gd name="T81" fmla="*/ 3116 h 4056"/>
                    <a:gd name="T82" fmla="*/ 3168 w 4284"/>
                    <a:gd name="T83" fmla="*/ 3075 h 4056"/>
                    <a:gd name="T84" fmla="*/ 3087 w 4284"/>
                    <a:gd name="T85" fmla="*/ 2903 h 4056"/>
                    <a:gd name="T86" fmla="*/ 3031 w 4284"/>
                    <a:gd name="T87" fmla="*/ 2704 h 4056"/>
                    <a:gd name="T88" fmla="*/ 3265 w 4284"/>
                    <a:gd name="T89" fmla="*/ 2522 h 4056"/>
                    <a:gd name="T90" fmla="*/ 3223 w 4284"/>
                    <a:gd name="T91" fmla="*/ 2222 h 4056"/>
                    <a:gd name="T92" fmla="*/ 3366 w 4284"/>
                    <a:gd name="T93" fmla="*/ 2044 h 4056"/>
                    <a:gd name="T94" fmla="*/ 3586 w 4284"/>
                    <a:gd name="T95" fmla="*/ 2006 h 4056"/>
                    <a:gd name="T96" fmla="*/ 3774 w 4284"/>
                    <a:gd name="T97" fmla="*/ 1784 h 4056"/>
                    <a:gd name="T98" fmla="*/ 3868 w 4284"/>
                    <a:gd name="T99" fmla="*/ 1647 h 4056"/>
                    <a:gd name="T100" fmla="*/ 4153 w 4284"/>
                    <a:gd name="T101" fmla="*/ 1547 h 40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284" h="4056">
                      <a:moveTo>
                        <a:pt x="4064" y="1337"/>
                      </a:moveTo>
                      <a:cubicBezTo>
                        <a:pt x="4030" y="1322"/>
                        <a:pt x="4012" y="1314"/>
                        <a:pt x="3978" y="1299"/>
                      </a:cubicBezTo>
                      <a:cubicBezTo>
                        <a:pt x="3986" y="1272"/>
                        <a:pt x="3990" y="1258"/>
                        <a:pt x="3998" y="1231"/>
                      </a:cubicBezTo>
                      <a:cubicBezTo>
                        <a:pt x="3991" y="1210"/>
                        <a:pt x="3987" y="1199"/>
                        <a:pt x="3980" y="1178"/>
                      </a:cubicBezTo>
                      <a:cubicBezTo>
                        <a:pt x="4029" y="1176"/>
                        <a:pt x="4054" y="1175"/>
                        <a:pt x="4103" y="1173"/>
                      </a:cubicBezTo>
                      <a:cubicBezTo>
                        <a:pt x="4143" y="1156"/>
                        <a:pt x="4163" y="1148"/>
                        <a:pt x="4203" y="1131"/>
                      </a:cubicBezTo>
                      <a:cubicBezTo>
                        <a:pt x="4203" y="1111"/>
                        <a:pt x="4203" y="1100"/>
                        <a:pt x="4204" y="1080"/>
                      </a:cubicBezTo>
                      <a:cubicBezTo>
                        <a:pt x="4184" y="1053"/>
                        <a:pt x="4174" y="1040"/>
                        <a:pt x="4155" y="1014"/>
                      </a:cubicBezTo>
                      <a:cubicBezTo>
                        <a:pt x="4175" y="992"/>
                        <a:pt x="4185" y="980"/>
                        <a:pt x="4205" y="958"/>
                      </a:cubicBezTo>
                      <a:cubicBezTo>
                        <a:pt x="4236" y="886"/>
                        <a:pt x="4251" y="849"/>
                        <a:pt x="4282" y="776"/>
                      </a:cubicBezTo>
                      <a:cubicBezTo>
                        <a:pt x="4283" y="718"/>
                        <a:pt x="4283" y="689"/>
                        <a:pt x="4284" y="630"/>
                      </a:cubicBezTo>
                      <a:cubicBezTo>
                        <a:pt x="4257" y="599"/>
                        <a:pt x="4244" y="583"/>
                        <a:pt x="4217" y="551"/>
                      </a:cubicBezTo>
                      <a:cubicBezTo>
                        <a:pt x="4207" y="567"/>
                        <a:pt x="4202" y="575"/>
                        <a:pt x="4192" y="591"/>
                      </a:cubicBezTo>
                      <a:cubicBezTo>
                        <a:pt x="4174" y="578"/>
                        <a:pt x="4166" y="572"/>
                        <a:pt x="4149" y="560"/>
                      </a:cubicBezTo>
                      <a:lnTo>
                        <a:pt x="4149" y="507"/>
                      </a:lnTo>
                      <a:cubicBezTo>
                        <a:pt x="4117" y="500"/>
                        <a:pt x="4101" y="497"/>
                        <a:pt x="4070" y="491"/>
                      </a:cubicBezTo>
                      <a:cubicBezTo>
                        <a:pt x="4070" y="477"/>
                        <a:pt x="4070" y="470"/>
                        <a:pt x="4070" y="456"/>
                      </a:cubicBezTo>
                      <a:cubicBezTo>
                        <a:pt x="4041" y="433"/>
                        <a:pt x="4026" y="422"/>
                        <a:pt x="3997" y="399"/>
                      </a:cubicBezTo>
                      <a:cubicBezTo>
                        <a:pt x="3915" y="451"/>
                        <a:pt x="3874" y="477"/>
                        <a:pt x="3793" y="529"/>
                      </a:cubicBezTo>
                      <a:cubicBezTo>
                        <a:pt x="3758" y="534"/>
                        <a:pt x="3741" y="537"/>
                        <a:pt x="3707" y="542"/>
                      </a:cubicBezTo>
                      <a:cubicBezTo>
                        <a:pt x="3707" y="570"/>
                        <a:pt x="3706" y="584"/>
                        <a:pt x="3706" y="612"/>
                      </a:cubicBezTo>
                      <a:cubicBezTo>
                        <a:pt x="3713" y="636"/>
                        <a:pt x="3717" y="648"/>
                        <a:pt x="3724" y="671"/>
                      </a:cubicBezTo>
                      <a:cubicBezTo>
                        <a:pt x="3674" y="701"/>
                        <a:pt x="3650" y="716"/>
                        <a:pt x="3600" y="746"/>
                      </a:cubicBezTo>
                      <a:cubicBezTo>
                        <a:pt x="3567" y="723"/>
                        <a:pt x="3550" y="711"/>
                        <a:pt x="3516" y="688"/>
                      </a:cubicBezTo>
                      <a:cubicBezTo>
                        <a:pt x="3497" y="643"/>
                        <a:pt x="3488" y="620"/>
                        <a:pt x="3469" y="574"/>
                      </a:cubicBezTo>
                      <a:cubicBezTo>
                        <a:pt x="3437" y="579"/>
                        <a:pt x="3421" y="581"/>
                        <a:pt x="3389" y="586"/>
                      </a:cubicBezTo>
                      <a:cubicBezTo>
                        <a:pt x="3368" y="576"/>
                        <a:pt x="3357" y="570"/>
                        <a:pt x="3335" y="559"/>
                      </a:cubicBezTo>
                      <a:cubicBezTo>
                        <a:pt x="3306" y="557"/>
                        <a:pt x="3291" y="556"/>
                        <a:pt x="3262" y="554"/>
                      </a:cubicBezTo>
                      <a:cubicBezTo>
                        <a:pt x="3236" y="543"/>
                        <a:pt x="3222" y="538"/>
                        <a:pt x="3196" y="526"/>
                      </a:cubicBezTo>
                      <a:cubicBezTo>
                        <a:pt x="3167" y="524"/>
                        <a:pt x="3152" y="523"/>
                        <a:pt x="3123" y="521"/>
                      </a:cubicBezTo>
                      <a:cubicBezTo>
                        <a:pt x="3107" y="503"/>
                        <a:pt x="3098" y="495"/>
                        <a:pt x="3082" y="477"/>
                      </a:cubicBezTo>
                      <a:cubicBezTo>
                        <a:pt x="3026" y="473"/>
                        <a:pt x="2998" y="471"/>
                        <a:pt x="2943" y="467"/>
                      </a:cubicBezTo>
                      <a:cubicBezTo>
                        <a:pt x="2919" y="441"/>
                        <a:pt x="2907" y="429"/>
                        <a:pt x="2883" y="403"/>
                      </a:cubicBezTo>
                      <a:cubicBezTo>
                        <a:pt x="2872" y="379"/>
                        <a:pt x="2866" y="366"/>
                        <a:pt x="2854" y="342"/>
                      </a:cubicBezTo>
                      <a:cubicBezTo>
                        <a:pt x="2837" y="343"/>
                        <a:pt x="2829" y="343"/>
                        <a:pt x="2812" y="344"/>
                      </a:cubicBezTo>
                      <a:cubicBezTo>
                        <a:pt x="2766" y="338"/>
                        <a:pt x="2743" y="335"/>
                        <a:pt x="2698" y="329"/>
                      </a:cubicBezTo>
                      <a:cubicBezTo>
                        <a:pt x="2645" y="299"/>
                        <a:pt x="2619" y="284"/>
                        <a:pt x="2566" y="254"/>
                      </a:cubicBezTo>
                      <a:cubicBezTo>
                        <a:pt x="2529" y="193"/>
                        <a:pt x="2510" y="163"/>
                        <a:pt x="2472" y="103"/>
                      </a:cubicBezTo>
                      <a:cubicBezTo>
                        <a:pt x="2427" y="96"/>
                        <a:pt x="2404" y="93"/>
                        <a:pt x="2359" y="87"/>
                      </a:cubicBezTo>
                      <a:cubicBezTo>
                        <a:pt x="2297" y="74"/>
                        <a:pt x="2266" y="68"/>
                        <a:pt x="2204" y="55"/>
                      </a:cubicBezTo>
                      <a:cubicBezTo>
                        <a:pt x="2173" y="33"/>
                        <a:pt x="2158" y="22"/>
                        <a:pt x="2127" y="0"/>
                      </a:cubicBezTo>
                      <a:cubicBezTo>
                        <a:pt x="2098" y="12"/>
                        <a:pt x="2084" y="18"/>
                        <a:pt x="2055" y="30"/>
                      </a:cubicBezTo>
                      <a:cubicBezTo>
                        <a:pt x="2029" y="39"/>
                        <a:pt x="2016" y="44"/>
                        <a:pt x="1990" y="53"/>
                      </a:cubicBezTo>
                      <a:cubicBezTo>
                        <a:pt x="1963" y="68"/>
                        <a:pt x="1950" y="75"/>
                        <a:pt x="1924" y="89"/>
                      </a:cubicBezTo>
                      <a:cubicBezTo>
                        <a:pt x="1926" y="116"/>
                        <a:pt x="1927" y="129"/>
                        <a:pt x="1929" y="155"/>
                      </a:cubicBezTo>
                      <a:cubicBezTo>
                        <a:pt x="1908" y="125"/>
                        <a:pt x="1897" y="109"/>
                        <a:pt x="1876" y="79"/>
                      </a:cubicBezTo>
                      <a:cubicBezTo>
                        <a:pt x="1829" y="91"/>
                        <a:pt x="1805" y="97"/>
                        <a:pt x="1757" y="109"/>
                      </a:cubicBezTo>
                      <a:cubicBezTo>
                        <a:pt x="1719" y="115"/>
                        <a:pt x="1700" y="118"/>
                        <a:pt x="1662" y="124"/>
                      </a:cubicBezTo>
                      <a:cubicBezTo>
                        <a:pt x="1678" y="152"/>
                        <a:pt x="1687" y="166"/>
                        <a:pt x="1703" y="193"/>
                      </a:cubicBezTo>
                      <a:cubicBezTo>
                        <a:pt x="1686" y="218"/>
                        <a:pt x="1678" y="230"/>
                        <a:pt x="1661" y="255"/>
                      </a:cubicBezTo>
                      <a:cubicBezTo>
                        <a:pt x="1639" y="253"/>
                        <a:pt x="1629" y="252"/>
                        <a:pt x="1607" y="250"/>
                      </a:cubicBezTo>
                      <a:cubicBezTo>
                        <a:pt x="1626" y="290"/>
                        <a:pt x="1635" y="309"/>
                        <a:pt x="1654" y="349"/>
                      </a:cubicBezTo>
                      <a:cubicBezTo>
                        <a:pt x="1616" y="348"/>
                        <a:pt x="1597" y="347"/>
                        <a:pt x="1559" y="346"/>
                      </a:cubicBezTo>
                      <a:cubicBezTo>
                        <a:pt x="1549" y="374"/>
                        <a:pt x="1544" y="387"/>
                        <a:pt x="1534" y="415"/>
                      </a:cubicBezTo>
                      <a:cubicBezTo>
                        <a:pt x="1494" y="420"/>
                        <a:pt x="1474" y="423"/>
                        <a:pt x="1433" y="429"/>
                      </a:cubicBezTo>
                      <a:cubicBezTo>
                        <a:pt x="1402" y="444"/>
                        <a:pt x="1387" y="452"/>
                        <a:pt x="1356" y="468"/>
                      </a:cubicBezTo>
                      <a:cubicBezTo>
                        <a:pt x="1367" y="498"/>
                        <a:pt x="1373" y="513"/>
                        <a:pt x="1385" y="542"/>
                      </a:cubicBezTo>
                      <a:cubicBezTo>
                        <a:pt x="1410" y="547"/>
                        <a:pt x="1423" y="549"/>
                        <a:pt x="1449" y="554"/>
                      </a:cubicBezTo>
                      <a:cubicBezTo>
                        <a:pt x="1430" y="574"/>
                        <a:pt x="1421" y="583"/>
                        <a:pt x="1401" y="603"/>
                      </a:cubicBezTo>
                      <a:cubicBezTo>
                        <a:pt x="1342" y="599"/>
                        <a:pt x="1313" y="598"/>
                        <a:pt x="1254" y="594"/>
                      </a:cubicBezTo>
                      <a:cubicBezTo>
                        <a:pt x="1253" y="648"/>
                        <a:pt x="1253" y="675"/>
                        <a:pt x="1252" y="729"/>
                      </a:cubicBezTo>
                      <a:cubicBezTo>
                        <a:pt x="1202" y="739"/>
                        <a:pt x="1177" y="743"/>
                        <a:pt x="1127" y="752"/>
                      </a:cubicBezTo>
                      <a:cubicBezTo>
                        <a:pt x="1043" y="732"/>
                        <a:pt x="1000" y="722"/>
                        <a:pt x="916" y="702"/>
                      </a:cubicBezTo>
                      <a:cubicBezTo>
                        <a:pt x="927" y="625"/>
                        <a:pt x="932" y="586"/>
                        <a:pt x="942" y="509"/>
                      </a:cubicBezTo>
                      <a:cubicBezTo>
                        <a:pt x="846" y="504"/>
                        <a:pt x="798" y="501"/>
                        <a:pt x="701" y="496"/>
                      </a:cubicBezTo>
                      <a:cubicBezTo>
                        <a:pt x="685" y="520"/>
                        <a:pt x="676" y="533"/>
                        <a:pt x="659" y="557"/>
                      </a:cubicBezTo>
                      <a:cubicBezTo>
                        <a:pt x="577" y="551"/>
                        <a:pt x="536" y="547"/>
                        <a:pt x="454" y="541"/>
                      </a:cubicBezTo>
                      <a:cubicBezTo>
                        <a:pt x="447" y="517"/>
                        <a:pt x="444" y="504"/>
                        <a:pt x="437" y="480"/>
                      </a:cubicBezTo>
                      <a:cubicBezTo>
                        <a:pt x="409" y="479"/>
                        <a:pt x="395" y="479"/>
                        <a:pt x="367" y="478"/>
                      </a:cubicBezTo>
                      <a:cubicBezTo>
                        <a:pt x="343" y="490"/>
                        <a:pt x="331" y="496"/>
                        <a:pt x="308" y="508"/>
                      </a:cubicBezTo>
                      <a:cubicBezTo>
                        <a:pt x="258" y="530"/>
                        <a:pt x="233" y="541"/>
                        <a:pt x="184" y="563"/>
                      </a:cubicBezTo>
                      <a:cubicBezTo>
                        <a:pt x="199" y="599"/>
                        <a:pt x="207" y="617"/>
                        <a:pt x="223" y="653"/>
                      </a:cubicBezTo>
                      <a:cubicBezTo>
                        <a:pt x="202" y="674"/>
                        <a:pt x="191" y="685"/>
                        <a:pt x="170" y="706"/>
                      </a:cubicBezTo>
                      <a:cubicBezTo>
                        <a:pt x="174" y="742"/>
                        <a:pt x="176" y="760"/>
                        <a:pt x="180" y="796"/>
                      </a:cubicBezTo>
                      <a:cubicBezTo>
                        <a:pt x="166" y="802"/>
                        <a:pt x="159" y="804"/>
                        <a:pt x="145" y="810"/>
                      </a:cubicBezTo>
                      <a:cubicBezTo>
                        <a:pt x="132" y="854"/>
                        <a:pt x="126" y="875"/>
                        <a:pt x="113" y="919"/>
                      </a:cubicBezTo>
                      <a:cubicBezTo>
                        <a:pt x="139" y="947"/>
                        <a:pt x="151" y="962"/>
                        <a:pt x="177" y="990"/>
                      </a:cubicBezTo>
                      <a:cubicBezTo>
                        <a:pt x="144" y="1001"/>
                        <a:pt x="127" y="1006"/>
                        <a:pt x="94" y="1017"/>
                      </a:cubicBezTo>
                      <a:cubicBezTo>
                        <a:pt x="64" y="997"/>
                        <a:pt x="49" y="987"/>
                        <a:pt x="19" y="968"/>
                      </a:cubicBezTo>
                      <a:cubicBezTo>
                        <a:pt x="11" y="1000"/>
                        <a:pt x="7" y="1016"/>
                        <a:pt x="0" y="1048"/>
                      </a:cubicBezTo>
                      <a:cubicBezTo>
                        <a:pt x="28" y="1061"/>
                        <a:pt x="42" y="1067"/>
                        <a:pt x="69" y="1079"/>
                      </a:cubicBezTo>
                      <a:cubicBezTo>
                        <a:pt x="86" y="1090"/>
                        <a:pt x="94" y="1096"/>
                        <a:pt x="110" y="1107"/>
                      </a:cubicBezTo>
                      <a:cubicBezTo>
                        <a:pt x="97" y="1148"/>
                        <a:pt x="91" y="1168"/>
                        <a:pt x="79" y="1209"/>
                      </a:cubicBezTo>
                      <a:cubicBezTo>
                        <a:pt x="73" y="1262"/>
                        <a:pt x="70" y="1289"/>
                        <a:pt x="65" y="1342"/>
                      </a:cubicBezTo>
                      <a:cubicBezTo>
                        <a:pt x="81" y="1344"/>
                        <a:pt x="89" y="1345"/>
                        <a:pt x="106" y="1346"/>
                      </a:cubicBezTo>
                      <a:cubicBezTo>
                        <a:pt x="150" y="1346"/>
                        <a:pt x="172" y="1346"/>
                        <a:pt x="217" y="1346"/>
                      </a:cubicBezTo>
                      <a:cubicBezTo>
                        <a:pt x="217" y="1346"/>
                        <a:pt x="287" y="1394"/>
                        <a:pt x="298" y="1424"/>
                      </a:cubicBezTo>
                      <a:cubicBezTo>
                        <a:pt x="309" y="1454"/>
                        <a:pt x="346" y="1382"/>
                        <a:pt x="346" y="1382"/>
                      </a:cubicBezTo>
                      <a:cubicBezTo>
                        <a:pt x="381" y="1390"/>
                        <a:pt x="398" y="1394"/>
                        <a:pt x="433" y="1403"/>
                      </a:cubicBezTo>
                      <a:cubicBezTo>
                        <a:pt x="448" y="1374"/>
                        <a:pt x="455" y="1359"/>
                        <a:pt x="470" y="1331"/>
                      </a:cubicBezTo>
                      <a:cubicBezTo>
                        <a:pt x="537" y="1361"/>
                        <a:pt x="571" y="1376"/>
                        <a:pt x="639" y="1406"/>
                      </a:cubicBezTo>
                      <a:cubicBezTo>
                        <a:pt x="650" y="1444"/>
                        <a:pt x="656" y="1463"/>
                        <a:pt x="667" y="1501"/>
                      </a:cubicBezTo>
                      <a:cubicBezTo>
                        <a:pt x="636" y="1517"/>
                        <a:pt x="620" y="1525"/>
                        <a:pt x="589" y="1540"/>
                      </a:cubicBezTo>
                      <a:cubicBezTo>
                        <a:pt x="589" y="1566"/>
                        <a:pt x="589" y="1578"/>
                        <a:pt x="588" y="1604"/>
                      </a:cubicBezTo>
                      <a:cubicBezTo>
                        <a:pt x="541" y="1634"/>
                        <a:pt x="517" y="1649"/>
                        <a:pt x="469" y="1679"/>
                      </a:cubicBezTo>
                      <a:cubicBezTo>
                        <a:pt x="480" y="1696"/>
                        <a:pt x="486" y="1705"/>
                        <a:pt x="498" y="1722"/>
                      </a:cubicBezTo>
                      <a:cubicBezTo>
                        <a:pt x="488" y="1745"/>
                        <a:pt x="483" y="1756"/>
                        <a:pt x="473" y="1778"/>
                      </a:cubicBezTo>
                      <a:cubicBezTo>
                        <a:pt x="452" y="1792"/>
                        <a:pt x="441" y="1799"/>
                        <a:pt x="419" y="1813"/>
                      </a:cubicBezTo>
                      <a:cubicBezTo>
                        <a:pt x="433" y="1844"/>
                        <a:pt x="439" y="1860"/>
                        <a:pt x="453" y="1891"/>
                      </a:cubicBezTo>
                      <a:cubicBezTo>
                        <a:pt x="488" y="1883"/>
                        <a:pt x="506" y="1879"/>
                        <a:pt x="542" y="1871"/>
                      </a:cubicBezTo>
                      <a:cubicBezTo>
                        <a:pt x="524" y="1932"/>
                        <a:pt x="515" y="1962"/>
                        <a:pt x="497" y="2022"/>
                      </a:cubicBezTo>
                      <a:cubicBezTo>
                        <a:pt x="555" y="2058"/>
                        <a:pt x="584" y="2076"/>
                        <a:pt x="643" y="2111"/>
                      </a:cubicBezTo>
                      <a:cubicBezTo>
                        <a:pt x="648" y="2056"/>
                        <a:pt x="651" y="2029"/>
                        <a:pt x="657" y="1974"/>
                      </a:cubicBezTo>
                      <a:cubicBezTo>
                        <a:pt x="686" y="1951"/>
                        <a:pt x="700" y="1940"/>
                        <a:pt x="729" y="1917"/>
                      </a:cubicBezTo>
                      <a:cubicBezTo>
                        <a:pt x="716" y="1882"/>
                        <a:pt x="709" y="1864"/>
                        <a:pt x="696" y="1828"/>
                      </a:cubicBezTo>
                      <a:cubicBezTo>
                        <a:pt x="747" y="1826"/>
                        <a:pt x="773" y="1825"/>
                        <a:pt x="825" y="1823"/>
                      </a:cubicBezTo>
                      <a:cubicBezTo>
                        <a:pt x="853" y="1848"/>
                        <a:pt x="867" y="1861"/>
                        <a:pt x="895" y="1887"/>
                      </a:cubicBezTo>
                      <a:cubicBezTo>
                        <a:pt x="989" y="1896"/>
                        <a:pt x="1036" y="1900"/>
                        <a:pt x="1130" y="1908"/>
                      </a:cubicBezTo>
                      <a:cubicBezTo>
                        <a:pt x="1163" y="1932"/>
                        <a:pt x="1179" y="1944"/>
                        <a:pt x="1212" y="1967"/>
                      </a:cubicBezTo>
                      <a:cubicBezTo>
                        <a:pt x="1267" y="2034"/>
                        <a:pt x="1295" y="2067"/>
                        <a:pt x="1350" y="2134"/>
                      </a:cubicBezTo>
                      <a:cubicBezTo>
                        <a:pt x="1383" y="2144"/>
                        <a:pt x="1400" y="2148"/>
                        <a:pt x="1433" y="2158"/>
                      </a:cubicBezTo>
                      <a:cubicBezTo>
                        <a:pt x="1433" y="2158"/>
                        <a:pt x="1444" y="2210"/>
                        <a:pt x="1443" y="2239"/>
                      </a:cubicBezTo>
                      <a:cubicBezTo>
                        <a:pt x="1442" y="2267"/>
                        <a:pt x="1423" y="2351"/>
                        <a:pt x="1423" y="2351"/>
                      </a:cubicBezTo>
                      <a:cubicBezTo>
                        <a:pt x="1451" y="2371"/>
                        <a:pt x="1465" y="2382"/>
                        <a:pt x="1493" y="2402"/>
                      </a:cubicBezTo>
                      <a:cubicBezTo>
                        <a:pt x="1506" y="2433"/>
                        <a:pt x="1513" y="2448"/>
                        <a:pt x="1527" y="2479"/>
                      </a:cubicBezTo>
                      <a:cubicBezTo>
                        <a:pt x="1483" y="2523"/>
                        <a:pt x="1461" y="2545"/>
                        <a:pt x="1418" y="2589"/>
                      </a:cubicBezTo>
                      <a:cubicBezTo>
                        <a:pt x="1396" y="2581"/>
                        <a:pt x="1386" y="2576"/>
                        <a:pt x="1365" y="2568"/>
                      </a:cubicBezTo>
                      <a:cubicBezTo>
                        <a:pt x="1331" y="2579"/>
                        <a:pt x="1315" y="2584"/>
                        <a:pt x="1281" y="2595"/>
                      </a:cubicBezTo>
                      <a:cubicBezTo>
                        <a:pt x="1318" y="2639"/>
                        <a:pt x="1337" y="2661"/>
                        <a:pt x="1374" y="2705"/>
                      </a:cubicBezTo>
                      <a:cubicBezTo>
                        <a:pt x="1373" y="2734"/>
                        <a:pt x="1373" y="2749"/>
                        <a:pt x="1372" y="2778"/>
                      </a:cubicBezTo>
                      <a:cubicBezTo>
                        <a:pt x="1405" y="2785"/>
                        <a:pt x="1421" y="2789"/>
                        <a:pt x="1454" y="2796"/>
                      </a:cubicBezTo>
                      <a:cubicBezTo>
                        <a:pt x="1480" y="2821"/>
                        <a:pt x="1493" y="2833"/>
                        <a:pt x="1518" y="2858"/>
                      </a:cubicBezTo>
                      <a:cubicBezTo>
                        <a:pt x="1558" y="2874"/>
                        <a:pt x="1578" y="2883"/>
                        <a:pt x="1618" y="2899"/>
                      </a:cubicBezTo>
                      <a:cubicBezTo>
                        <a:pt x="1660" y="2908"/>
                        <a:pt x="1680" y="2913"/>
                        <a:pt x="1722" y="2922"/>
                      </a:cubicBezTo>
                      <a:cubicBezTo>
                        <a:pt x="1808" y="2967"/>
                        <a:pt x="1851" y="2989"/>
                        <a:pt x="1938" y="3033"/>
                      </a:cubicBezTo>
                      <a:cubicBezTo>
                        <a:pt x="1927" y="3053"/>
                        <a:pt x="1922" y="3063"/>
                        <a:pt x="1911" y="3083"/>
                      </a:cubicBezTo>
                      <a:cubicBezTo>
                        <a:pt x="1938" y="3096"/>
                        <a:pt x="1952" y="3103"/>
                        <a:pt x="1978" y="3116"/>
                      </a:cubicBezTo>
                      <a:cubicBezTo>
                        <a:pt x="1974" y="3155"/>
                        <a:pt x="1972" y="3175"/>
                        <a:pt x="1968" y="3214"/>
                      </a:cubicBezTo>
                      <a:cubicBezTo>
                        <a:pt x="1926" y="3251"/>
                        <a:pt x="1906" y="3269"/>
                        <a:pt x="1864" y="3306"/>
                      </a:cubicBezTo>
                      <a:cubicBezTo>
                        <a:pt x="1848" y="3344"/>
                        <a:pt x="1840" y="3364"/>
                        <a:pt x="1824" y="3402"/>
                      </a:cubicBezTo>
                      <a:cubicBezTo>
                        <a:pt x="1902" y="3451"/>
                        <a:pt x="1941" y="3475"/>
                        <a:pt x="2019" y="3522"/>
                      </a:cubicBezTo>
                      <a:cubicBezTo>
                        <a:pt x="2021" y="3538"/>
                        <a:pt x="2021" y="3546"/>
                        <a:pt x="2023" y="3562"/>
                      </a:cubicBezTo>
                      <a:cubicBezTo>
                        <a:pt x="2041" y="3567"/>
                        <a:pt x="2050" y="3569"/>
                        <a:pt x="2069" y="3573"/>
                      </a:cubicBezTo>
                      <a:lnTo>
                        <a:pt x="2060" y="3612"/>
                      </a:lnTo>
                      <a:cubicBezTo>
                        <a:pt x="2122" y="3616"/>
                        <a:pt x="2153" y="3618"/>
                        <a:pt x="2216" y="3622"/>
                      </a:cubicBezTo>
                      <a:cubicBezTo>
                        <a:pt x="2195" y="3640"/>
                        <a:pt x="2185" y="3649"/>
                        <a:pt x="2164" y="3666"/>
                      </a:cubicBezTo>
                      <a:cubicBezTo>
                        <a:pt x="2181" y="3721"/>
                        <a:pt x="2190" y="3748"/>
                        <a:pt x="2207" y="3803"/>
                      </a:cubicBezTo>
                      <a:cubicBezTo>
                        <a:pt x="2182" y="3811"/>
                        <a:pt x="2169" y="3815"/>
                        <a:pt x="2143" y="3823"/>
                      </a:cubicBezTo>
                      <a:cubicBezTo>
                        <a:pt x="2139" y="3872"/>
                        <a:pt x="2137" y="3896"/>
                        <a:pt x="2132" y="3945"/>
                      </a:cubicBezTo>
                      <a:cubicBezTo>
                        <a:pt x="2151" y="3952"/>
                        <a:pt x="2160" y="3956"/>
                        <a:pt x="2178" y="3963"/>
                      </a:cubicBezTo>
                      <a:cubicBezTo>
                        <a:pt x="2178" y="3990"/>
                        <a:pt x="2177" y="4003"/>
                        <a:pt x="2177" y="4030"/>
                      </a:cubicBezTo>
                      <a:cubicBezTo>
                        <a:pt x="2294" y="4024"/>
                        <a:pt x="2412" y="4018"/>
                        <a:pt x="2529" y="4011"/>
                      </a:cubicBezTo>
                      <a:cubicBezTo>
                        <a:pt x="2542" y="4029"/>
                        <a:pt x="2549" y="4038"/>
                        <a:pt x="2562" y="4056"/>
                      </a:cubicBezTo>
                      <a:cubicBezTo>
                        <a:pt x="2576" y="4038"/>
                        <a:pt x="2583" y="4029"/>
                        <a:pt x="2597" y="4011"/>
                      </a:cubicBezTo>
                      <a:cubicBezTo>
                        <a:pt x="2730" y="4012"/>
                        <a:pt x="2863" y="4013"/>
                        <a:pt x="2996" y="4014"/>
                      </a:cubicBezTo>
                      <a:cubicBezTo>
                        <a:pt x="3026" y="3956"/>
                        <a:pt x="3041" y="3927"/>
                        <a:pt x="3072" y="3869"/>
                      </a:cubicBezTo>
                      <a:cubicBezTo>
                        <a:pt x="3052" y="3868"/>
                        <a:pt x="3043" y="3867"/>
                        <a:pt x="3023" y="3866"/>
                      </a:cubicBezTo>
                      <a:cubicBezTo>
                        <a:pt x="3051" y="3812"/>
                        <a:pt x="3065" y="3785"/>
                        <a:pt x="3093" y="3731"/>
                      </a:cubicBezTo>
                      <a:cubicBezTo>
                        <a:pt x="3074" y="3708"/>
                        <a:pt x="3065" y="3697"/>
                        <a:pt x="3046" y="3674"/>
                      </a:cubicBezTo>
                      <a:cubicBezTo>
                        <a:pt x="3073" y="3639"/>
                        <a:pt x="3087" y="3622"/>
                        <a:pt x="3114" y="3588"/>
                      </a:cubicBezTo>
                      <a:cubicBezTo>
                        <a:pt x="3120" y="3551"/>
                        <a:pt x="3123" y="3532"/>
                        <a:pt x="3129" y="3495"/>
                      </a:cubicBezTo>
                      <a:cubicBezTo>
                        <a:pt x="3172" y="3488"/>
                        <a:pt x="3194" y="3485"/>
                        <a:pt x="3238" y="3478"/>
                      </a:cubicBezTo>
                      <a:cubicBezTo>
                        <a:pt x="3234" y="3460"/>
                        <a:pt x="3232" y="3451"/>
                        <a:pt x="3227" y="3433"/>
                      </a:cubicBezTo>
                      <a:cubicBezTo>
                        <a:pt x="3283" y="3432"/>
                        <a:pt x="3311" y="3431"/>
                        <a:pt x="3367" y="3429"/>
                      </a:cubicBezTo>
                      <a:cubicBezTo>
                        <a:pt x="3366" y="3462"/>
                        <a:pt x="3366" y="3479"/>
                        <a:pt x="3365" y="3512"/>
                      </a:cubicBezTo>
                      <a:cubicBezTo>
                        <a:pt x="3398" y="3485"/>
                        <a:pt x="3414" y="3471"/>
                        <a:pt x="3446" y="3444"/>
                      </a:cubicBezTo>
                      <a:cubicBezTo>
                        <a:pt x="3492" y="3462"/>
                        <a:pt x="3515" y="3471"/>
                        <a:pt x="3561" y="3488"/>
                      </a:cubicBezTo>
                      <a:cubicBezTo>
                        <a:pt x="3567" y="3460"/>
                        <a:pt x="3569" y="3445"/>
                        <a:pt x="3575" y="3417"/>
                      </a:cubicBezTo>
                      <a:cubicBezTo>
                        <a:pt x="3566" y="3392"/>
                        <a:pt x="3561" y="3380"/>
                        <a:pt x="3552" y="3355"/>
                      </a:cubicBezTo>
                      <a:cubicBezTo>
                        <a:pt x="3518" y="3353"/>
                        <a:pt x="3501" y="3353"/>
                        <a:pt x="3466" y="3351"/>
                      </a:cubicBezTo>
                      <a:cubicBezTo>
                        <a:pt x="3445" y="3317"/>
                        <a:pt x="3435" y="3299"/>
                        <a:pt x="3413" y="3265"/>
                      </a:cubicBezTo>
                      <a:cubicBezTo>
                        <a:pt x="3438" y="3253"/>
                        <a:pt x="3450" y="3247"/>
                        <a:pt x="3475" y="3235"/>
                      </a:cubicBezTo>
                      <a:cubicBezTo>
                        <a:pt x="3468" y="3215"/>
                        <a:pt x="3465" y="3204"/>
                        <a:pt x="3458" y="3184"/>
                      </a:cubicBezTo>
                      <a:cubicBezTo>
                        <a:pt x="3488" y="3157"/>
                        <a:pt x="3503" y="3143"/>
                        <a:pt x="3533" y="3116"/>
                      </a:cubicBezTo>
                      <a:cubicBezTo>
                        <a:pt x="3540" y="3098"/>
                        <a:pt x="3544" y="3090"/>
                        <a:pt x="3552" y="3072"/>
                      </a:cubicBezTo>
                      <a:cubicBezTo>
                        <a:pt x="3432" y="3071"/>
                        <a:pt x="3373" y="3070"/>
                        <a:pt x="3254" y="3068"/>
                      </a:cubicBezTo>
                      <a:lnTo>
                        <a:pt x="3228" y="3122"/>
                      </a:lnTo>
                      <a:cubicBezTo>
                        <a:pt x="3204" y="3103"/>
                        <a:pt x="3192" y="3094"/>
                        <a:pt x="3168" y="3075"/>
                      </a:cubicBezTo>
                      <a:cubicBezTo>
                        <a:pt x="3137" y="3064"/>
                        <a:pt x="3121" y="3059"/>
                        <a:pt x="3090" y="3048"/>
                      </a:cubicBezTo>
                      <a:cubicBezTo>
                        <a:pt x="3108" y="3016"/>
                        <a:pt x="3117" y="3000"/>
                        <a:pt x="3134" y="2967"/>
                      </a:cubicBezTo>
                      <a:cubicBezTo>
                        <a:pt x="3115" y="2955"/>
                        <a:pt x="3106" y="2949"/>
                        <a:pt x="3086" y="2937"/>
                      </a:cubicBezTo>
                      <a:cubicBezTo>
                        <a:pt x="3087" y="2923"/>
                        <a:pt x="3087" y="2916"/>
                        <a:pt x="3087" y="2903"/>
                      </a:cubicBezTo>
                      <a:cubicBezTo>
                        <a:pt x="3119" y="2896"/>
                        <a:pt x="3135" y="2892"/>
                        <a:pt x="3166" y="2885"/>
                      </a:cubicBezTo>
                      <a:cubicBezTo>
                        <a:pt x="3150" y="2862"/>
                        <a:pt x="3142" y="2850"/>
                        <a:pt x="3125" y="2827"/>
                      </a:cubicBezTo>
                      <a:cubicBezTo>
                        <a:pt x="3116" y="2798"/>
                        <a:pt x="3112" y="2783"/>
                        <a:pt x="3102" y="2753"/>
                      </a:cubicBezTo>
                      <a:cubicBezTo>
                        <a:pt x="3074" y="2734"/>
                        <a:pt x="3059" y="2724"/>
                        <a:pt x="3031" y="2704"/>
                      </a:cubicBezTo>
                      <a:cubicBezTo>
                        <a:pt x="3067" y="2693"/>
                        <a:pt x="3086" y="2687"/>
                        <a:pt x="3122" y="2676"/>
                      </a:cubicBezTo>
                      <a:cubicBezTo>
                        <a:pt x="3149" y="2655"/>
                        <a:pt x="3163" y="2645"/>
                        <a:pt x="3190" y="2624"/>
                      </a:cubicBezTo>
                      <a:cubicBezTo>
                        <a:pt x="3190" y="2606"/>
                        <a:pt x="3191" y="2597"/>
                        <a:pt x="3191" y="2579"/>
                      </a:cubicBezTo>
                      <a:cubicBezTo>
                        <a:pt x="3221" y="2556"/>
                        <a:pt x="3236" y="2545"/>
                        <a:pt x="3265" y="2522"/>
                      </a:cubicBezTo>
                      <a:cubicBezTo>
                        <a:pt x="3252" y="2472"/>
                        <a:pt x="3245" y="2447"/>
                        <a:pt x="3231" y="2397"/>
                      </a:cubicBezTo>
                      <a:cubicBezTo>
                        <a:pt x="3215" y="2360"/>
                        <a:pt x="3207" y="2341"/>
                        <a:pt x="3191" y="2304"/>
                      </a:cubicBezTo>
                      <a:cubicBezTo>
                        <a:pt x="3181" y="2277"/>
                        <a:pt x="3177" y="2263"/>
                        <a:pt x="3168" y="2236"/>
                      </a:cubicBezTo>
                      <a:cubicBezTo>
                        <a:pt x="3190" y="2230"/>
                        <a:pt x="3201" y="2227"/>
                        <a:pt x="3223" y="2222"/>
                      </a:cubicBezTo>
                      <a:cubicBezTo>
                        <a:pt x="3257" y="2208"/>
                        <a:pt x="3274" y="2201"/>
                        <a:pt x="3308" y="2188"/>
                      </a:cubicBezTo>
                      <a:cubicBezTo>
                        <a:pt x="3336" y="2164"/>
                        <a:pt x="3349" y="2153"/>
                        <a:pt x="3376" y="2130"/>
                      </a:cubicBezTo>
                      <a:cubicBezTo>
                        <a:pt x="3355" y="2095"/>
                        <a:pt x="3345" y="2077"/>
                        <a:pt x="3323" y="2042"/>
                      </a:cubicBezTo>
                      <a:cubicBezTo>
                        <a:pt x="3340" y="2043"/>
                        <a:pt x="3349" y="2043"/>
                        <a:pt x="3366" y="2044"/>
                      </a:cubicBezTo>
                      <a:cubicBezTo>
                        <a:pt x="3387" y="2066"/>
                        <a:pt x="3398" y="2077"/>
                        <a:pt x="3420" y="2098"/>
                      </a:cubicBezTo>
                      <a:cubicBezTo>
                        <a:pt x="3439" y="2095"/>
                        <a:pt x="3449" y="2093"/>
                        <a:pt x="3469" y="2090"/>
                      </a:cubicBezTo>
                      <a:cubicBezTo>
                        <a:pt x="3522" y="2077"/>
                        <a:pt x="3549" y="2071"/>
                        <a:pt x="3603" y="2058"/>
                      </a:cubicBezTo>
                      <a:cubicBezTo>
                        <a:pt x="3596" y="2037"/>
                        <a:pt x="3593" y="2027"/>
                        <a:pt x="3586" y="2006"/>
                      </a:cubicBezTo>
                      <a:cubicBezTo>
                        <a:pt x="3616" y="1967"/>
                        <a:pt x="3631" y="1947"/>
                        <a:pt x="3661" y="1908"/>
                      </a:cubicBezTo>
                      <a:cubicBezTo>
                        <a:pt x="3669" y="1870"/>
                        <a:pt x="3673" y="1851"/>
                        <a:pt x="3681" y="1813"/>
                      </a:cubicBezTo>
                      <a:cubicBezTo>
                        <a:pt x="3708" y="1817"/>
                        <a:pt x="3722" y="1819"/>
                        <a:pt x="3748" y="1822"/>
                      </a:cubicBezTo>
                      <a:cubicBezTo>
                        <a:pt x="3759" y="1807"/>
                        <a:pt x="3763" y="1799"/>
                        <a:pt x="3774" y="1784"/>
                      </a:cubicBezTo>
                      <a:cubicBezTo>
                        <a:pt x="3774" y="1759"/>
                        <a:pt x="3774" y="1747"/>
                        <a:pt x="3775" y="1722"/>
                      </a:cubicBezTo>
                      <a:cubicBezTo>
                        <a:pt x="3792" y="1716"/>
                        <a:pt x="3801" y="1713"/>
                        <a:pt x="3818" y="1707"/>
                      </a:cubicBezTo>
                      <a:cubicBezTo>
                        <a:pt x="3813" y="1693"/>
                        <a:pt x="3811" y="1686"/>
                        <a:pt x="3806" y="1672"/>
                      </a:cubicBezTo>
                      <a:cubicBezTo>
                        <a:pt x="3831" y="1662"/>
                        <a:pt x="3843" y="1657"/>
                        <a:pt x="3868" y="1647"/>
                      </a:cubicBezTo>
                      <a:cubicBezTo>
                        <a:pt x="3902" y="1656"/>
                        <a:pt x="3919" y="1660"/>
                        <a:pt x="3954" y="1668"/>
                      </a:cubicBezTo>
                      <a:cubicBezTo>
                        <a:pt x="4003" y="1653"/>
                        <a:pt x="4028" y="1645"/>
                        <a:pt x="4077" y="1629"/>
                      </a:cubicBezTo>
                      <a:cubicBezTo>
                        <a:pt x="4080" y="1606"/>
                        <a:pt x="4082" y="1595"/>
                        <a:pt x="4085" y="1572"/>
                      </a:cubicBezTo>
                      <a:cubicBezTo>
                        <a:pt x="4112" y="1562"/>
                        <a:pt x="4126" y="1557"/>
                        <a:pt x="4153" y="1547"/>
                      </a:cubicBezTo>
                      <a:cubicBezTo>
                        <a:pt x="4139" y="1508"/>
                        <a:pt x="4132" y="1488"/>
                        <a:pt x="4118" y="1448"/>
                      </a:cubicBezTo>
                      <a:cubicBezTo>
                        <a:pt x="4083" y="1431"/>
                        <a:pt x="4066" y="1422"/>
                        <a:pt x="4032" y="1404"/>
                      </a:cubicBezTo>
                      <a:cubicBezTo>
                        <a:pt x="4045" y="1378"/>
                        <a:pt x="4051" y="1364"/>
                        <a:pt x="4064" y="1337"/>
                      </a:cubicBezTo>
                    </a:path>
                  </a:pathLst>
                </a:custGeom>
                <a:solidFill>
                  <a:srgbClr val="B2B2B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szydłowiecki"/>
                <p:cNvSpPr>
                  <a:spLocks/>
                </p:cNvSpPr>
                <p:nvPr/>
              </p:nvSpPr>
              <p:spPr bwMode="auto">
                <a:xfrm>
                  <a:off x="2516677" y="5938250"/>
                  <a:ext cx="776473" cy="564707"/>
                </a:xfrm>
                <a:custGeom>
                  <a:avLst/>
                  <a:gdLst>
                    <a:gd name="T0" fmla="*/ 2135 w 2423"/>
                    <a:gd name="T1" fmla="*/ 416 h 1762"/>
                    <a:gd name="T2" fmla="*/ 2042 w 2423"/>
                    <a:gd name="T3" fmla="*/ 311 h 1762"/>
                    <a:gd name="T4" fmla="*/ 1822 w 2423"/>
                    <a:gd name="T5" fmla="*/ 85 h 1762"/>
                    <a:gd name="T6" fmla="*/ 1517 w 2423"/>
                    <a:gd name="T7" fmla="*/ 0 h 1762"/>
                    <a:gd name="T8" fmla="*/ 1421 w 2423"/>
                    <a:gd name="T9" fmla="*/ 94 h 1762"/>
                    <a:gd name="T10" fmla="*/ 1335 w 2423"/>
                    <a:gd name="T11" fmla="*/ 288 h 1762"/>
                    <a:gd name="T12" fmla="*/ 1082 w 2423"/>
                    <a:gd name="T13" fmla="*/ 281 h 1762"/>
                    <a:gd name="T14" fmla="*/ 915 w 2423"/>
                    <a:gd name="T15" fmla="*/ 381 h 1762"/>
                    <a:gd name="T16" fmla="*/ 827 w 2423"/>
                    <a:gd name="T17" fmla="*/ 390 h 1762"/>
                    <a:gd name="T18" fmla="*/ 730 w 2423"/>
                    <a:gd name="T19" fmla="*/ 525 h 1762"/>
                    <a:gd name="T20" fmla="*/ 804 w 2423"/>
                    <a:gd name="T21" fmla="*/ 612 h 1762"/>
                    <a:gd name="T22" fmla="*/ 709 w 2423"/>
                    <a:gd name="T23" fmla="*/ 667 h 1762"/>
                    <a:gd name="T24" fmla="*/ 597 w 2423"/>
                    <a:gd name="T25" fmla="*/ 674 h 1762"/>
                    <a:gd name="T26" fmla="*/ 466 w 2423"/>
                    <a:gd name="T27" fmla="*/ 748 h 1762"/>
                    <a:gd name="T28" fmla="*/ 333 w 2423"/>
                    <a:gd name="T29" fmla="*/ 678 h 1762"/>
                    <a:gd name="T30" fmla="*/ 248 w 2423"/>
                    <a:gd name="T31" fmla="*/ 803 h 1762"/>
                    <a:gd name="T32" fmla="*/ 134 w 2423"/>
                    <a:gd name="T33" fmla="*/ 672 h 1762"/>
                    <a:gd name="T34" fmla="*/ 52 w 2423"/>
                    <a:gd name="T35" fmla="*/ 728 h 1762"/>
                    <a:gd name="T36" fmla="*/ 233 w 2423"/>
                    <a:gd name="T37" fmla="*/ 932 h 1762"/>
                    <a:gd name="T38" fmla="*/ 502 w 2423"/>
                    <a:gd name="T39" fmla="*/ 1138 h 1762"/>
                    <a:gd name="T40" fmla="*/ 408 w 2423"/>
                    <a:gd name="T41" fmla="*/ 1284 h 1762"/>
                    <a:gd name="T42" fmla="*/ 421 w 2423"/>
                    <a:gd name="T43" fmla="*/ 1419 h 1762"/>
                    <a:gd name="T44" fmla="*/ 419 w 2423"/>
                    <a:gd name="T45" fmla="*/ 1520 h 1762"/>
                    <a:gd name="T46" fmla="*/ 560 w 2423"/>
                    <a:gd name="T47" fmla="*/ 1345 h 1762"/>
                    <a:gd name="T48" fmla="*/ 804 w 2423"/>
                    <a:gd name="T49" fmla="*/ 1543 h 1762"/>
                    <a:gd name="T50" fmla="*/ 925 w 2423"/>
                    <a:gd name="T51" fmla="*/ 1521 h 1762"/>
                    <a:gd name="T52" fmla="*/ 1133 w 2423"/>
                    <a:gd name="T53" fmla="*/ 1699 h 1762"/>
                    <a:gd name="T54" fmla="*/ 1273 w 2423"/>
                    <a:gd name="T55" fmla="*/ 1762 h 1762"/>
                    <a:gd name="T56" fmla="*/ 1285 w 2423"/>
                    <a:gd name="T57" fmla="*/ 1618 h 1762"/>
                    <a:gd name="T58" fmla="*/ 1399 w 2423"/>
                    <a:gd name="T59" fmla="*/ 1732 h 1762"/>
                    <a:gd name="T60" fmla="*/ 1472 w 2423"/>
                    <a:gd name="T61" fmla="*/ 1633 h 1762"/>
                    <a:gd name="T62" fmla="*/ 1498 w 2423"/>
                    <a:gd name="T63" fmla="*/ 1407 h 1762"/>
                    <a:gd name="T64" fmla="*/ 1645 w 2423"/>
                    <a:gd name="T65" fmla="*/ 1551 h 1762"/>
                    <a:gd name="T66" fmla="*/ 1714 w 2423"/>
                    <a:gd name="T67" fmla="*/ 1636 h 1762"/>
                    <a:gd name="T68" fmla="*/ 1779 w 2423"/>
                    <a:gd name="T69" fmla="*/ 1541 h 1762"/>
                    <a:gd name="T70" fmla="*/ 1940 w 2423"/>
                    <a:gd name="T71" fmla="*/ 1465 h 1762"/>
                    <a:gd name="T72" fmla="*/ 1988 w 2423"/>
                    <a:gd name="T73" fmla="*/ 1549 h 1762"/>
                    <a:gd name="T74" fmla="*/ 1995 w 2423"/>
                    <a:gd name="T75" fmla="*/ 1613 h 1762"/>
                    <a:gd name="T76" fmla="*/ 2135 w 2423"/>
                    <a:gd name="T77" fmla="*/ 1516 h 1762"/>
                    <a:gd name="T78" fmla="*/ 2416 w 2423"/>
                    <a:gd name="T79" fmla="*/ 1382 h 1762"/>
                    <a:gd name="T80" fmla="*/ 2391 w 2423"/>
                    <a:gd name="T81" fmla="*/ 1153 h 1762"/>
                    <a:gd name="T82" fmla="*/ 2310 w 2423"/>
                    <a:gd name="T83" fmla="*/ 1076 h 1762"/>
                    <a:gd name="T84" fmla="*/ 2146 w 2423"/>
                    <a:gd name="T85" fmla="*/ 973 h 1762"/>
                    <a:gd name="T86" fmla="*/ 2066 w 2423"/>
                    <a:gd name="T87" fmla="*/ 882 h 1762"/>
                    <a:gd name="T88" fmla="*/ 2057 w 2423"/>
                    <a:gd name="T89" fmla="*/ 745 h 1762"/>
                    <a:gd name="T90" fmla="*/ 2219 w 2423"/>
                    <a:gd name="T91" fmla="*/ 656 h 1762"/>
                    <a:gd name="T92" fmla="*/ 2115 w 2423"/>
                    <a:gd name="T93" fmla="*/ 528 h 17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423" h="1762">
                      <a:moveTo>
                        <a:pt x="2115" y="528"/>
                      </a:moveTo>
                      <a:cubicBezTo>
                        <a:pt x="2115" y="528"/>
                        <a:pt x="2134" y="444"/>
                        <a:pt x="2135" y="416"/>
                      </a:cubicBezTo>
                      <a:cubicBezTo>
                        <a:pt x="2136" y="387"/>
                        <a:pt x="2125" y="335"/>
                        <a:pt x="2125" y="335"/>
                      </a:cubicBezTo>
                      <a:cubicBezTo>
                        <a:pt x="2092" y="325"/>
                        <a:pt x="2075" y="321"/>
                        <a:pt x="2042" y="311"/>
                      </a:cubicBezTo>
                      <a:cubicBezTo>
                        <a:pt x="1987" y="244"/>
                        <a:pt x="1959" y="211"/>
                        <a:pt x="1904" y="144"/>
                      </a:cubicBezTo>
                      <a:cubicBezTo>
                        <a:pt x="1871" y="121"/>
                        <a:pt x="1855" y="109"/>
                        <a:pt x="1822" y="85"/>
                      </a:cubicBezTo>
                      <a:cubicBezTo>
                        <a:pt x="1728" y="77"/>
                        <a:pt x="1681" y="73"/>
                        <a:pt x="1587" y="64"/>
                      </a:cubicBezTo>
                      <a:cubicBezTo>
                        <a:pt x="1559" y="38"/>
                        <a:pt x="1545" y="25"/>
                        <a:pt x="1517" y="0"/>
                      </a:cubicBezTo>
                      <a:cubicBezTo>
                        <a:pt x="1465" y="2"/>
                        <a:pt x="1439" y="3"/>
                        <a:pt x="1388" y="5"/>
                      </a:cubicBezTo>
                      <a:cubicBezTo>
                        <a:pt x="1401" y="41"/>
                        <a:pt x="1408" y="59"/>
                        <a:pt x="1421" y="94"/>
                      </a:cubicBezTo>
                      <a:cubicBezTo>
                        <a:pt x="1392" y="117"/>
                        <a:pt x="1378" y="128"/>
                        <a:pt x="1349" y="151"/>
                      </a:cubicBezTo>
                      <a:cubicBezTo>
                        <a:pt x="1343" y="206"/>
                        <a:pt x="1340" y="233"/>
                        <a:pt x="1335" y="288"/>
                      </a:cubicBezTo>
                      <a:cubicBezTo>
                        <a:pt x="1276" y="253"/>
                        <a:pt x="1247" y="235"/>
                        <a:pt x="1189" y="199"/>
                      </a:cubicBezTo>
                      <a:cubicBezTo>
                        <a:pt x="1146" y="232"/>
                        <a:pt x="1125" y="249"/>
                        <a:pt x="1082" y="281"/>
                      </a:cubicBezTo>
                      <a:cubicBezTo>
                        <a:pt x="1048" y="322"/>
                        <a:pt x="1031" y="342"/>
                        <a:pt x="997" y="383"/>
                      </a:cubicBezTo>
                      <a:cubicBezTo>
                        <a:pt x="964" y="382"/>
                        <a:pt x="948" y="382"/>
                        <a:pt x="915" y="381"/>
                      </a:cubicBezTo>
                      <a:cubicBezTo>
                        <a:pt x="882" y="366"/>
                        <a:pt x="866" y="359"/>
                        <a:pt x="834" y="345"/>
                      </a:cubicBezTo>
                      <a:cubicBezTo>
                        <a:pt x="831" y="363"/>
                        <a:pt x="829" y="372"/>
                        <a:pt x="827" y="390"/>
                      </a:cubicBezTo>
                      <a:cubicBezTo>
                        <a:pt x="794" y="394"/>
                        <a:pt x="777" y="396"/>
                        <a:pt x="744" y="400"/>
                      </a:cubicBezTo>
                      <a:cubicBezTo>
                        <a:pt x="738" y="450"/>
                        <a:pt x="735" y="475"/>
                        <a:pt x="730" y="525"/>
                      </a:cubicBezTo>
                      <a:cubicBezTo>
                        <a:pt x="760" y="530"/>
                        <a:pt x="775" y="533"/>
                        <a:pt x="806" y="538"/>
                      </a:cubicBezTo>
                      <a:cubicBezTo>
                        <a:pt x="805" y="568"/>
                        <a:pt x="805" y="583"/>
                        <a:pt x="804" y="612"/>
                      </a:cubicBezTo>
                      <a:cubicBezTo>
                        <a:pt x="771" y="621"/>
                        <a:pt x="754" y="625"/>
                        <a:pt x="721" y="634"/>
                      </a:cubicBezTo>
                      <a:cubicBezTo>
                        <a:pt x="716" y="647"/>
                        <a:pt x="714" y="654"/>
                        <a:pt x="709" y="667"/>
                      </a:cubicBezTo>
                      <a:cubicBezTo>
                        <a:pt x="692" y="681"/>
                        <a:pt x="684" y="689"/>
                        <a:pt x="667" y="703"/>
                      </a:cubicBezTo>
                      <a:cubicBezTo>
                        <a:pt x="639" y="692"/>
                        <a:pt x="625" y="686"/>
                        <a:pt x="597" y="674"/>
                      </a:cubicBezTo>
                      <a:cubicBezTo>
                        <a:pt x="575" y="716"/>
                        <a:pt x="564" y="736"/>
                        <a:pt x="542" y="778"/>
                      </a:cubicBezTo>
                      <a:cubicBezTo>
                        <a:pt x="512" y="766"/>
                        <a:pt x="497" y="760"/>
                        <a:pt x="466" y="748"/>
                      </a:cubicBezTo>
                      <a:cubicBezTo>
                        <a:pt x="453" y="715"/>
                        <a:pt x="446" y="698"/>
                        <a:pt x="433" y="665"/>
                      </a:cubicBezTo>
                      <a:cubicBezTo>
                        <a:pt x="393" y="670"/>
                        <a:pt x="373" y="673"/>
                        <a:pt x="333" y="678"/>
                      </a:cubicBezTo>
                      <a:cubicBezTo>
                        <a:pt x="316" y="712"/>
                        <a:pt x="307" y="728"/>
                        <a:pt x="290" y="761"/>
                      </a:cubicBezTo>
                      <a:cubicBezTo>
                        <a:pt x="273" y="778"/>
                        <a:pt x="265" y="786"/>
                        <a:pt x="248" y="803"/>
                      </a:cubicBezTo>
                      <a:cubicBezTo>
                        <a:pt x="213" y="786"/>
                        <a:pt x="196" y="778"/>
                        <a:pt x="161" y="761"/>
                      </a:cubicBezTo>
                      <a:cubicBezTo>
                        <a:pt x="150" y="725"/>
                        <a:pt x="145" y="707"/>
                        <a:pt x="134" y="672"/>
                      </a:cubicBezTo>
                      <a:cubicBezTo>
                        <a:pt x="80" y="663"/>
                        <a:pt x="53" y="658"/>
                        <a:pt x="0" y="649"/>
                      </a:cubicBezTo>
                      <a:cubicBezTo>
                        <a:pt x="21" y="681"/>
                        <a:pt x="31" y="696"/>
                        <a:pt x="52" y="728"/>
                      </a:cubicBezTo>
                      <a:cubicBezTo>
                        <a:pt x="51" y="749"/>
                        <a:pt x="51" y="759"/>
                        <a:pt x="51" y="781"/>
                      </a:cubicBezTo>
                      <a:cubicBezTo>
                        <a:pt x="124" y="841"/>
                        <a:pt x="160" y="871"/>
                        <a:pt x="233" y="932"/>
                      </a:cubicBezTo>
                      <a:cubicBezTo>
                        <a:pt x="286" y="957"/>
                        <a:pt x="312" y="970"/>
                        <a:pt x="365" y="996"/>
                      </a:cubicBezTo>
                      <a:cubicBezTo>
                        <a:pt x="420" y="1053"/>
                        <a:pt x="447" y="1081"/>
                        <a:pt x="502" y="1138"/>
                      </a:cubicBezTo>
                      <a:cubicBezTo>
                        <a:pt x="501" y="1187"/>
                        <a:pt x="501" y="1211"/>
                        <a:pt x="499" y="1259"/>
                      </a:cubicBezTo>
                      <a:cubicBezTo>
                        <a:pt x="463" y="1269"/>
                        <a:pt x="444" y="1274"/>
                        <a:pt x="408" y="1284"/>
                      </a:cubicBezTo>
                      <a:cubicBezTo>
                        <a:pt x="400" y="1308"/>
                        <a:pt x="397" y="1319"/>
                        <a:pt x="390" y="1343"/>
                      </a:cubicBezTo>
                      <a:cubicBezTo>
                        <a:pt x="402" y="1373"/>
                        <a:pt x="408" y="1388"/>
                        <a:pt x="421" y="1419"/>
                      </a:cubicBezTo>
                      <a:cubicBezTo>
                        <a:pt x="411" y="1437"/>
                        <a:pt x="405" y="1446"/>
                        <a:pt x="395" y="1465"/>
                      </a:cubicBezTo>
                      <a:cubicBezTo>
                        <a:pt x="404" y="1487"/>
                        <a:pt x="409" y="1498"/>
                        <a:pt x="419" y="1520"/>
                      </a:cubicBezTo>
                      <a:cubicBezTo>
                        <a:pt x="444" y="1488"/>
                        <a:pt x="457" y="1472"/>
                        <a:pt x="483" y="1440"/>
                      </a:cubicBezTo>
                      <a:cubicBezTo>
                        <a:pt x="514" y="1402"/>
                        <a:pt x="529" y="1383"/>
                        <a:pt x="560" y="1345"/>
                      </a:cubicBezTo>
                      <a:cubicBezTo>
                        <a:pt x="671" y="1399"/>
                        <a:pt x="727" y="1425"/>
                        <a:pt x="839" y="1478"/>
                      </a:cubicBezTo>
                      <a:cubicBezTo>
                        <a:pt x="825" y="1504"/>
                        <a:pt x="818" y="1517"/>
                        <a:pt x="804" y="1543"/>
                      </a:cubicBezTo>
                      <a:cubicBezTo>
                        <a:pt x="838" y="1562"/>
                        <a:pt x="856" y="1572"/>
                        <a:pt x="890" y="1591"/>
                      </a:cubicBezTo>
                      <a:cubicBezTo>
                        <a:pt x="904" y="1563"/>
                        <a:pt x="911" y="1549"/>
                        <a:pt x="925" y="1521"/>
                      </a:cubicBezTo>
                      <a:cubicBezTo>
                        <a:pt x="1007" y="1562"/>
                        <a:pt x="1048" y="1582"/>
                        <a:pt x="1131" y="1622"/>
                      </a:cubicBezTo>
                      <a:cubicBezTo>
                        <a:pt x="1132" y="1653"/>
                        <a:pt x="1132" y="1668"/>
                        <a:pt x="1133" y="1699"/>
                      </a:cubicBezTo>
                      <a:cubicBezTo>
                        <a:pt x="1161" y="1703"/>
                        <a:pt x="1175" y="1704"/>
                        <a:pt x="1204" y="1708"/>
                      </a:cubicBezTo>
                      <a:cubicBezTo>
                        <a:pt x="1231" y="1730"/>
                        <a:pt x="1245" y="1740"/>
                        <a:pt x="1273" y="1762"/>
                      </a:cubicBezTo>
                      <a:cubicBezTo>
                        <a:pt x="1288" y="1745"/>
                        <a:pt x="1296" y="1737"/>
                        <a:pt x="1312" y="1721"/>
                      </a:cubicBezTo>
                      <a:cubicBezTo>
                        <a:pt x="1301" y="1680"/>
                        <a:pt x="1295" y="1659"/>
                        <a:pt x="1285" y="1618"/>
                      </a:cubicBezTo>
                      <a:cubicBezTo>
                        <a:pt x="1329" y="1644"/>
                        <a:pt x="1351" y="1657"/>
                        <a:pt x="1396" y="1683"/>
                      </a:cubicBezTo>
                      <a:cubicBezTo>
                        <a:pt x="1397" y="1703"/>
                        <a:pt x="1397" y="1712"/>
                        <a:pt x="1399" y="1732"/>
                      </a:cubicBezTo>
                      <a:cubicBezTo>
                        <a:pt x="1432" y="1725"/>
                        <a:pt x="1449" y="1721"/>
                        <a:pt x="1483" y="1714"/>
                      </a:cubicBezTo>
                      <a:cubicBezTo>
                        <a:pt x="1478" y="1682"/>
                        <a:pt x="1476" y="1665"/>
                        <a:pt x="1472" y="1633"/>
                      </a:cubicBezTo>
                      <a:cubicBezTo>
                        <a:pt x="1443" y="1599"/>
                        <a:pt x="1428" y="1582"/>
                        <a:pt x="1399" y="1547"/>
                      </a:cubicBezTo>
                      <a:cubicBezTo>
                        <a:pt x="1439" y="1491"/>
                        <a:pt x="1458" y="1463"/>
                        <a:pt x="1498" y="1407"/>
                      </a:cubicBezTo>
                      <a:cubicBezTo>
                        <a:pt x="1564" y="1451"/>
                        <a:pt x="1597" y="1472"/>
                        <a:pt x="1662" y="1516"/>
                      </a:cubicBezTo>
                      <a:cubicBezTo>
                        <a:pt x="1656" y="1530"/>
                        <a:pt x="1652" y="1537"/>
                        <a:pt x="1645" y="1551"/>
                      </a:cubicBezTo>
                      <a:cubicBezTo>
                        <a:pt x="1671" y="1559"/>
                        <a:pt x="1685" y="1563"/>
                        <a:pt x="1711" y="1572"/>
                      </a:cubicBezTo>
                      <a:cubicBezTo>
                        <a:pt x="1712" y="1597"/>
                        <a:pt x="1713" y="1610"/>
                        <a:pt x="1714" y="1636"/>
                      </a:cubicBezTo>
                      <a:cubicBezTo>
                        <a:pt x="1734" y="1641"/>
                        <a:pt x="1744" y="1643"/>
                        <a:pt x="1764" y="1648"/>
                      </a:cubicBezTo>
                      <a:cubicBezTo>
                        <a:pt x="1770" y="1605"/>
                        <a:pt x="1773" y="1584"/>
                        <a:pt x="1779" y="1541"/>
                      </a:cubicBezTo>
                      <a:cubicBezTo>
                        <a:pt x="1807" y="1554"/>
                        <a:pt x="1821" y="1561"/>
                        <a:pt x="1849" y="1574"/>
                      </a:cubicBezTo>
                      <a:cubicBezTo>
                        <a:pt x="1885" y="1531"/>
                        <a:pt x="1903" y="1509"/>
                        <a:pt x="1940" y="1465"/>
                      </a:cubicBezTo>
                      <a:cubicBezTo>
                        <a:pt x="1974" y="1482"/>
                        <a:pt x="1992" y="1491"/>
                        <a:pt x="2026" y="1508"/>
                      </a:cubicBezTo>
                      <a:cubicBezTo>
                        <a:pt x="2011" y="1524"/>
                        <a:pt x="2003" y="1532"/>
                        <a:pt x="1988" y="1549"/>
                      </a:cubicBezTo>
                      <a:cubicBezTo>
                        <a:pt x="2001" y="1559"/>
                        <a:pt x="2008" y="1565"/>
                        <a:pt x="2021" y="1575"/>
                      </a:cubicBezTo>
                      <a:lnTo>
                        <a:pt x="1995" y="1613"/>
                      </a:lnTo>
                      <a:cubicBezTo>
                        <a:pt x="2062" y="1604"/>
                        <a:pt x="2096" y="1599"/>
                        <a:pt x="2163" y="1590"/>
                      </a:cubicBezTo>
                      <a:cubicBezTo>
                        <a:pt x="2152" y="1560"/>
                        <a:pt x="2146" y="1546"/>
                        <a:pt x="2135" y="1516"/>
                      </a:cubicBezTo>
                      <a:cubicBezTo>
                        <a:pt x="2210" y="1531"/>
                        <a:pt x="2248" y="1539"/>
                        <a:pt x="2323" y="1554"/>
                      </a:cubicBezTo>
                      <a:cubicBezTo>
                        <a:pt x="2360" y="1485"/>
                        <a:pt x="2379" y="1450"/>
                        <a:pt x="2416" y="1382"/>
                      </a:cubicBezTo>
                      <a:cubicBezTo>
                        <a:pt x="2419" y="1317"/>
                        <a:pt x="2420" y="1284"/>
                        <a:pt x="2423" y="1219"/>
                      </a:cubicBezTo>
                      <a:cubicBezTo>
                        <a:pt x="2411" y="1193"/>
                        <a:pt x="2404" y="1179"/>
                        <a:pt x="2391" y="1153"/>
                      </a:cubicBezTo>
                      <a:cubicBezTo>
                        <a:pt x="2400" y="1131"/>
                        <a:pt x="2405" y="1121"/>
                        <a:pt x="2414" y="1099"/>
                      </a:cubicBezTo>
                      <a:cubicBezTo>
                        <a:pt x="2372" y="1090"/>
                        <a:pt x="2352" y="1085"/>
                        <a:pt x="2310" y="1076"/>
                      </a:cubicBezTo>
                      <a:cubicBezTo>
                        <a:pt x="2270" y="1060"/>
                        <a:pt x="2250" y="1051"/>
                        <a:pt x="2210" y="1035"/>
                      </a:cubicBezTo>
                      <a:cubicBezTo>
                        <a:pt x="2185" y="1010"/>
                        <a:pt x="2172" y="998"/>
                        <a:pt x="2146" y="973"/>
                      </a:cubicBezTo>
                      <a:cubicBezTo>
                        <a:pt x="2113" y="966"/>
                        <a:pt x="2097" y="962"/>
                        <a:pt x="2064" y="955"/>
                      </a:cubicBezTo>
                      <a:cubicBezTo>
                        <a:pt x="2065" y="926"/>
                        <a:pt x="2065" y="911"/>
                        <a:pt x="2066" y="882"/>
                      </a:cubicBezTo>
                      <a:cubicBezTo>
                        <a:pt x="2029" y="838"/>
                        <a:pt x="2010" y="816"/>
                        <a:pt x="1973" y="772"/>
                      </a:cubicBezTo>
                      <a:cubicBezTo>
                        <a:pt x="2007" y="761"/>
                        <a:pt x="2023" y="756"/>
                        <a:pt x="2057" y="745"/>
                      </a:cubicBezTo>
                      <a:cubicBezTo>
                        <a:pt x="2078" y="753"/>
                        <a:pt x="2088" y="758"/>
                        <a:pt x="2110" y="766"/>
                      </a:cubicBezTo>
                      <a:cubicBezTo>
                        <a:pt x="2153" y="722"/>
                        <a:pt x="2175" y="700"/>
                        <a:pt x="2219" y="656"/>
                      </a:cubicBezTo>
                      <a:cubicBezTo>
                        <a:pt x="2205" y="625"/>
                        <a:pt x="2198" y="610"/>
                        <a:pt x="2185" y="579"/>
                      </a:cubicBezTo>
                      <a:cubicBezTo>
                        <a:pt x="2157" y="559"/>
                        <a:pt x="2143" y="548"/>
                        <a:pt x="2115" y="528"/>
                      </a:cubicBezTo>
                    </a:path>
                  </a:pathLst>
                </a:custGeom>
                <a:solidFill>
                  <a:srgbClr val="B2B2B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zwoleński"/>
                <p:cNvSpPr>
                  <a:spLocks/>
                </p:cNvSpPr>
                <p:nvPr/>
              </p:nvSpPr>
              <p:spPr bwMode="auto">
                <a:xfrm>
                  <a:off x="3710062" y="5633838"/>
                  <a:ext cx="957355" cy="734561"/>
                </a:xfrm>
                <a:custGeom>
                  <a:avLst/>
                  <a:gdLst>
                    <a:gd name="T0" fmla="*/ 2219 w 2983"/>
                    <a:gd name="T1" fmla="*/ 0 h 2294"/>
                    <a:gd name="T2" fmla="*/ 2009 w 2983"/>
                    <a:gd name="T3" fmla="*/ 117 h 2294"/>
                    <a:gd name="T4" fmla="*/ 1863 w 2983"/>
                    <a:gd name="T5" fmla="*/ 217 h 2294"/>
                    <a:gd name="T6" fmla="*/ 1619 w 2983"/>
                    <a:gd name="T7" fmla="*/ 221 h 2294"/>
                    <a:gd name="T8" fmla="*/ 1542 w 2983"/>
                    <a:gd name="T9" fmla="*/ 367 h 2294"/>
                    <a:gd name="T10" fmla="*/ 1175 w 2983"/>
                    <a:gd name="T11" fmla="*/ 461 h 2294"/>
                    <a:gd name="T12" fmla="*/ 1171 w 2983"/>
                    <a:gd name="T13" fmla="*/ 312 h 2294"/>
                    <a:gd name="T14" fmla="*/ 949 w 2983"/>
                    <a:gd name="T15" fmla="*/ 307 h 2294"/>
                    <a:gd name="T16" fmla="*/ 1033 w 2983"/>
                    <a:gd name="T17" fmla="*/ 466 h 2294"/>
                    <a:gd name="T18" fmla="*/ 1122 w 2983"/>
                    <a:gd name="T19" fmla="*/ 676 h 2294"/>
                    <a:gd name="T20" fmla="*/ 923 w 2983"/>
                    <a:gd name="T21" fmla="*/ 797 h 2294"/>
                    <a:gd name="T22" fmla="*/ 787 w 2983"/>
                    <a:gd name="T23" fmla="*/ 836 h 2294"/>
                    <a:gd name="T24" fmla="*/ 717 w 2983"/>
                    <a:gd name="T25" fmla="*/ 951 h 2294"/>
                    <a:gd name="T26" fmla="*/ 555 w 2983"/>
                    <a:gd name="T27" fmla="*/ 1135 h 2294"/>
                    <a:gd name="T28" fmla="*/ 389 w 2983"/>
                    <a:gd name="T29" fmla="*/ 1227 h 2294"/>
                    <a:gd name="T30" fmla="*/ 345 w 2983"/>
                    <a:gd name="T31" fmla="*/ 1259 h 2294"/>
                    <a:gd name="T32" fmla="*/ 137 w 2983"/>
                    <a:gd name="T33" fmla="*/ 1365 h 2294"/>
                    <a:gd name="T34" fmla="*/ 234 w 2983"/>
                    <a:gd name="T35" fmla="*/ 1651 h 2294"/>
                    <a:gd name="T36" fmla="*/ 91 w 2983"/>
                    <a:gd name="T37" fmla="*/ 1805 h 2294"/>
                    <a:gd name="T38" fmla="*/ 94 w 2983"/>
                    <a:gd name="T39" fmla="*/ 1956 h 2294"/>
                    <a:gd name="T40" fmla="*/ 55 w 2983"/>
                    <a:gd name="T41" fmla="*/ 2066 h 2294"/>
                    <a:gd name="T42" fmla="*/ 137 w 2983"/>
                    <a:gd name="T43" fmla="*/ 2204 h 2294"/>
                    <a:gd name="T44" fmla="*/ 521 w 2983"/>
                    <a:gd name="T45" fmla="*/ 2201 h 2294"/>
                    <a:gd name="T46" fmla="*/ 704 w 2983"/>
                    <a:gd name="T47" fmla="*/ 2237 h 2294"/>
                    <a:gd name="T48" fmla="*/ 776 w 2983"/>
                    <a:gd name="T49" fmla="*/ 2019 h 2294"/>
                    <a:gd name="T50" fmla="*/ 1049 w 2983"/>
                    <a:gd name="T51" fmla="*/ 1919 h 2294"/>
                    <a:gd name="T52" fmla="*/ 1297 w 2983"/>
                    <a:gd name="T53" fmla="*/ 1868 h 2294"/>
                    <a:gd name="T54" fmla="*/ 1163 w 2983"/>
                    <a:gd name="T55" fmla="*/ 1757 h 2294"/>
                    <a:gd name="T56" fmla="*/ 1486 w 2983"/>
                    <a:gd name="T57" fmla="*/ 1768 h 2294"/>
                    <a:gd name="T58" fmla="*/ 1835 w 2983"/>
                    <a:gd name="T59" fmla="*/ 1823 h 2294"/>
                    <a:gd name="T60" fmla="*/ 2133 w 2983"/>
                    <a:gd name="T61" fmla="*/ 1701 h 2294"/>
                    <a:gd name="T62" fmla="*/ 2339 w 2983"/>
                    <a:gd name="T63" fmla="*/ 1821 h 2294"/>
                    <a:gd name="T64" fmla="*/ 2566 w 2983"/>
                    <a:gd name="T65" fmla="*/ 1911 h 2294"/>
                    <a:gd name="T66" fmla="*/ 2825 w 2983"/>
                    <a:gd name="T67" fmla="*/ 1670 h 2294"/>
                    <a:gd name="T68" fmla="*/ 2933 w 2983"/>
                    <a:gd name="T69" fmla="*/ 1462 h 2294"/>
                    <a:gd name="T70" fmla="*/ 2675 w 2983"/>
                    <a:gd name="T71" fmla="*/ 1489 h 2294"/>
                    <a:gd name="T72" fmla="*/ 2740 w 2983"/>
                    <a:gd name="T73" fmla="*/ 1383 h 2294"/>
                    <a:gd name="T74" fmla="*/ 2865 w 2983"/>
                    <a:gd name="T75" fmla="*/ 1253 h 2294"/>
                    <a:gd name="T76" fmla="*/ 2845 w 2983"/>
                    <a:gd name="T77" fmla="*/ 1094 h 2294"/>
                    <a:gd name="T78" fmla="*/ 2918 w 2983"/>
                    <a:gd name="T79" fmla="*/ 808 h 2294"/>
                    <a:gd name="T80" fmla="*/ 2788 w 2983"/>
                    <a:gd name="T81" fmla="*/ 763 h 2294"/>
                    <a:gd name="T82" fmla="*/ 2626 w 2983"/>
                    <a:gd name="T83" fmla="*/ 662 h 2294"/>
                    <a:gd name="T84" fmla="*/ 2461 w 2983"/>
                    <a:gd name="T85" fmla="*/ 592 h 2294"/>
                    <a:gd name="T86" fmla="*/ 2326 w 2983"/>
                    <a:gd name="T87" fmla="*/ 451 h 2294"/>
                    <a:gd name="T88" fmla="*/ 2094 w 2983"/>
                    <a:gd name="T89" fmla="*/ 298 h 2294"/>
                    <a:gd name="T90" fmla="*/ 2241 w 2983"/>
                    <a:gd name="T91" fmla="*/ 180 h 2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983" h="2294">
                      <a:moveTo>
                        <a:pt x="2241" y="180"/>
                      </a:moveTo>
                      <a:cubicBezTo>
                        <a:pt x="2219" y="163"/>
                        <a:pt x="2208" y="155"/>
                        <a:pt x="2185" y="139"/>
                      </a:cubicBezTo>
                      <a:cubicBezTo>
                        <a:pt x="2199" y="83"/>
                        <a:pt x="2205" y="56"/>
                        <a:pt x="2219" y="0"/>
                      </a:cubicBezTo>
                      <a:cubicBezTo>
                        <a:pt x="2173" y="11"/>
                        <a:pt x="2150" y="16"/>
                        <a:pt x="2105" y="27"/>
                      </a:cubicBezTo>
                      <a:cubicBezTo>
                        <a:pt x="2072" y="35"/>
                        <a:pt x="2055" y="40"/>
                        <a:pt x="2022" y="48"/>
                      </a:cubicBezTo>
                      <a:cubicBezTo>
                        <a:pt x="2017" y="76"/>
                        <a:pt x="2014" y="90"/>
                        <a:pt x="2009" y="117"/>
                      </a:cubicBezTo>
                      <a:cubicBezTo>
                        <a:pt x="2011" y="133"/>
                        <a:pt x="2012" y="142"/>
                        <a:pt x="2015" y="158"/>
                      </a:cubicBezTo>
                      <a:cubicBezTo>
                        <a:pt x="2004" y="185"/>
                        <a:pt x="1999" y="199"/>
                        <a:pt x="1988" y="226"/>
                      </a:cubicBezTo>
                      <a:cubicBezTo>
                        <a:pt x="1938" y="223"/>
                        <a:pt x="1913" y="221"/>
                        <a:pt x="1863" y="217"/>
                      </a:cubicBezTo>
                      <a:cubicBezTo>
                        <a:pt x="1838" y="216"/>
                        <a:pt x="1825" y="216"/>
                        <a:pt x="1800" y="215"/>
                      </a:cubicBezTo>
                      <a:cubicBezTo>
                        <a:pt x="1788" y="235"/>
                        <a:pt x="1781" y="246"/>
                        <a:pt x="1768" y="266"/>
                      </a:cubicBezTo>
                      <a:cubicBezTo>
                        <a:pt x="1709" y="248"/>
                        <a:pt x="1679" y="239"/>
                        <a:pt x="1619" y="221"/>
                      </a:cubicBezTo>
                      <a:cubicBezTo>
                        <a:pt x="1557" y="219"/>
                        <a:pt x="1526" y="217"/>
                        <a:pt x="1464" y="215"/>
                      </a:cubicBezTo>
                      <a:cubicBezTo>
                        <a:pt x="1486" y="239"/>
                        <a:pt x="1497" y="251"/>
                        <a:pt x="1519" y="275"/>
                      </a:cubicBezTo>
                      <a:cubicBezTo>
                        <a:pt x="1528" y="312"/>
                        <a:pt x="1533" y="330"/>
                        <a:pt x="1542" y="367"/>
                      </a:cubicBezTo>
                      <a:cubicBezTo>
                        <a:pt x="1525" y="383"/>
                        <a:pt x="1516" y="391"/>
                        <a:pt x="1498" y="406"/>
                      </a:cubicBezTo>
                      <a:cubicBezTo>
                        <a:pt x="1443" y="406"/>
                        <a:pt x="1416" y="406"/>
                        <a:pt x="1361" y="406"/>
                      </a:cubicBezTo>
                      <a:cubicBezTo>
                        <a:pt x="1287" y="429"/>
                        <a:pt x="1249" y="440"/>
                        <a:pt x="1175" y="461"/>
                      </a:cubicBezTo>
                      <a:cubicBezTo>
                        <a:pt x="1153" y="442"/>
                        <a:pt x="1142" y="432"/>
                        <a:pt x="1120" y="413"/>
                      </a:cubicBezTo>
                      <a:cubicBezTo>
                        <a:pt x="1120" y="381"/>
                        <a:pt x="1121" y="365"/>
                        <a:pt x="1121" y="333"/>
                      </a:cubicBezTo>
                      <a:cubicBezTo>
                        <a:pt x="1141" y="325"/>
                        <a:pt x="1151" y="320"/>
                        <a:pt x="1171" y="312"/>
                      </a:cubicBezTo>
                      <a:cubicBezTo>
                        <a:pt x="1171" y="291"/>
                        <a:pt x="1171" y="281"/>
                        <a:pt x="1172" y="260"/>
                      </a:cubicBezTo>
                      <a:cubicBezTo>
                        <a:pt x="1132" y="277"/>
                        <a:pt x="1112" y="285"/>
                        <a:pt x="1072" y="302"/>
                      </a:cubicBezTo>
                      <a:cubicBezTo>
                        <a:pt x="1023" y="304"/>
                        <a:pt x="998" y="305"/>
                        <a:pt x="949" y="307"/>
                      </a:cubicBezTo>
                      <a:cubicBezTo>
                        <a:pt x="956" y="328"/>
                        <a:pt x="960" y="339"/>
                        <a:pt x="967" y="360"/>
                      </a:cubicBezTo>
                      <a:cubicBezTo>
                        <a:pt x="959" y="387"/>
                        <a:pt x="955" y="401"/>
                        <a:pt x="947" y="428"/>
                      </a:cubicBezTo>
                      <a:cubicBezTo>
                        <a:pt x="981" y="443"/>
                        <a:pt x="999" y="451"/>
                        <a:pt x="1033" y="466"/>
                      </a:cubicBezTo>
                      <a:cubicBezTo>
                        <a:pt x="1020" y="493"/>
                        <a:pt x="1014" y="507"/>
                        <a:pt x="1001" y="533"/>
                      </a:cubicBezTo>
                      <a:cubicBezTo>
                        <a:pt x="1035" y="551"/>
                        <a:pt x="1052" y="560"/>
                        <a:pt x="1087" y="577"/>
                      </a:cubicBezTo>
                      <a:cubicBezTo>
                        <a:pt x="1101" y="617"/>
                        <a:pt x="1108" y="637"/>
                        <a:pt x="1122" y="676"/>
                      </a:cubicBezTo>
                      <a:cubicBezTo>
                        <a:pt x="1095" y="686"/>
                        <a:pt x="1081" y="691"/>
                        <a:pt x="1054" y="701"/>
                      </a:cubicBezTo>
                      <a:cubicBezTo>
                        <a:pt x="1051" y="724"/>
                        <a:pt x="1049" y="735"/>
                        <a:pt x="1046" y="758"/>
                      </a:cubicBezTo>
                      <a:cubicBezTo>
                        <a:pt x="997" y="774"/>
                        <a:pt x="972" y="782"/>
                        <a:pt x="923" y="797"/>
                      </a:cubicBezTo>
                      <a:cubicBezTo>
                        <a:pt x="888" y="789"/>
                        <a:pt x="871" y="785"/>
                        <a:pt x="837" y="776"/>
                      </a:cubicBezTo>
                      <a:cubicBezTo>
                        <a:pt x="812" y="786"/>
                        <a:pt x="800" y="791"/>
                        <a:pt x="775" y="801"/>
                      </a:cubicBezTo>
                      <a:cubicBezTo>
                        <a:pt x="780" y="815"/>
                        <a:pt x="782" y="822"/>
                        <a:pt x="787" y="836"/>
                      </a:cubicBezTo>
                      <a:cubicBezTo>
                        <a:pt x="770" y="842"/>
                        <a:pt x="761" y="845"/>
                        <a:pt x="744" y="851"/>
                      </a:cubicBezTo>
                      <a:cubicBezTo>
                        <a:pt x="743" y="876"/>
                        <a:pt x="743" y="888"/>
                        <a:pt x="743" y="913"/>
                      </a:cubicBezTo>
                      <a:cubicBezTo>
                        <a:pt x="732" y="928"/>
                        <a:pt x="728" y="936"/>
                        <a:pt x="717" y="951"/>
                      </a:cubicBezTo>
                      <a:cubicBezTo>
                        <a:pt x="691" y="948"/>
                        <a:pt x="677" y="946"/>
                        <a:pt x="650" y="942"/>
                      </a:cubicBezTo>
                      <a:cubicBezTo>
                        <a:pt x="642" y="980"/>
                        <a:pt x="638" y="999"/>
                        <a:pt x="630" y="1037"/>
                      </a:cubicBezTo>
                      <a:cubicBezTo>
                        <a:pt x="600" y="1076"/>
                        <a:pt x="585" y="1096"/>
                        <a:pt x="555" y="1135"/>
                      </a:cubicBezTo>
                      <a:cubicBezTo>
                        <a:pt x="562" y="1156"/>
                        <a:pt x="565" y="1166"/>
                        <a:pt x="572" y="1187"/>
                      </a:cubicBezTo>
                      <a:cubicBezTo>
                        <a:pt x="518" y="1200"/>
                        <a:pt x="491" y="1206"/>
                        <a:pt x="438" y="1219"/>
                      </a:cubicBezTo>
                      <a:cubicBezTo>
                        <a:pt x="418" y="1222"/>
                        <a:pt x="408" y="1224"/>
                        <a:pt x="389" y="1227"/>
                      </a:cubicBezTo>
                      <a:cubicBezTo>
                        <a:pt x="367" y="1206"/>
                        <a:pt x="356" y="1195"/>
                        <a:pt x="335" y="1173"/>
                      </a:cubicBezTo>
                      <a:cubicBezTo>
                        <a:pt x="318" y="1172"/>
                        <a:pt x="309" y="1172"/>
                        <a:pt x="292" y="1171"/>
                      </a:cubicBezTo>
                      <a:cubicBezTo>
                        <a:pt x="314" y="1206"/>
                        <a:pt x="324" y="1224"/>
                        <a:pt x="345" y="1259"/>
                      </a:cubicBezTo>
                      <a:cubicBezTo>
                        <a:pt x="318" y="1282"/>
                        <a:pt x="305" y="1293"/>
                        <a:pt x="277" y="1317"/>
                      </a:cubicBezTo>
                      <a:cubicBezTo>
                        <a:pt x="243" y="1330"/>
                        <a:pt x="226" y="1337"/>
                        <a:pt x="192" y="1351"/>
                      </a:cubicBezTo>
                      <a:cubicBezTo>
                        <a:pt x="170" y="1356"/>
                        <a:pt x="159" y="1359"/>
                        <a:pt x="137" y="1365"/>
                      </a:cubicBezTo>
                      <a:cubicBezTo>
                        <a:pt x="146" y="1392"/>
                        <a:pt x="150" y="1406"/>
                        <a:pt x="160" y="1433"/>
                      </a:cubicBezTo>
                      <a:cubicBezTo>
                        <a:pt x="176" y="1470"/>
                        <a:pt x="184" y="1489"/>
                        <a:pt x="200" y="1526"/>
                      </a:cubicBezTo>
                      <a:cubicBezTo>
                        <a:pt x="214" y="1576"/>
                        <a:pt x="221" y="1601"/>
                        <a:pt x="234" y="1651"/>
                      </a:cubicBezTo>
                      <a:cubicBezTo>
                        <a:pt x="205" y="1674"/>
                        <a:pt x="190" y="1685"/>
                        <a:pt x="160" y="1708"/>
                      </a:cubicBezTo>
                      <a:cubicBezTo>
                        <a:pt x="160" y="1726"/>
                        <a:pt x="159" y="1735"/>
                        <a:pt x="159" y="1753"/>
                      </a:cubicBezTo>
                      <a:cubicBezTo>
                        <a:pt x="132" y="1774"/>
                        <a:pt x="118" y="1784"/>
                        <a:pt x="91" y="1805"/>
                      </a:cubicBezTo>
                      <a:cubicBezTo>
                        <a:pt x="55" y="1816"/>
                        <a:pt x="36" y="1822"/>
                        <a:pt x="0" y="1833"/>
                      </a:cubicBezTo>
                      <a:cubicBezTo>
                        <a:pt x="28" y="1853"/>
                        <a:pt x="43" y="1863"/>
                        <a:pt x="71" y="1882"/>
                      </a:cubicBezTo>
                      <a:cubicBezTo>
                        <a:pt x="81" y="1912"/>
                        <a:pt x="85" y="1927"/>
                        <a:pt x="94" y="1956"/>
                      </a:cubicBezTo>
                      <a:cubicBezTo>
                        <a:pt x="111" y="1979"/>
                        <a:pt x="119" y="1991"/>
                        <a:pt x="135" y="2014"/>
                      </a:cubicBezTo>
                      <a:cubicBezTo>
                        <a:pt x="104" y="2021"/>
                        <a:pt x="88" y="2025"/>
                        <a:pt x="56" y="2032"/>
                      </a:cubicBezTo>
                      <a:cubicBezTo>
                        <a:pt x="56" y="2045"/>
                        <a:pt x="56" y="2052"/>
                        <a:pt x="55" y="2066"/>
                      </a:cubicBezTo>
                      <a:cubicBezTo>
                        <a:pt x="75" y="2078"/>
                        <a:pt x="84" y="2084"/>
                        <a:pt x="103" y="2096"/>
                      </a:cubicBezTo>
                      <a:cubicBezTo>
                        <a:pt x="86" y="2129"/>
                        <a:pt x="77" y="2145"/>
                        <a:pt x="59" y="2177"/>
                      </a:cubicBezTo>
                      <a:cubicBezTo>
                        <a:pt x="90" y="2188"/>
                        <a:pt x="106" y="2193"/>
                        <a:pt x="137" y="2204"/>
                      </a:cubicBezTo>
                      <a:cubicBezTo>
                        <a:pt x="161" y="2223"/>
                        <a:pt x="173" y="2232"/>
                        <a:pt x="197" y="2251"/>
                      </a:cubicBezTo>
                      <a:lnTo>
                        <a:pt x="222" y="2197"/>
                      </a:lnTo>
                      <a:cubicBezTo>
                        <a:pt x="342" y="2199"/>
                        <a:pt x="401" y="2200"/>
                        <a:pt x="521" y="2201"/>
                      </a:cubicBezTo>
                      <a:cubicBezTo>
                        <a:pt x="513" y="2219"/>
                        <a:pt x="509" y="2227"/>
                        <a:pt x="502" y="2245"/>
                      </a:cubicBezTo>
                      <a:cubicBezTo>
                        <a:pt x="548" y="2265"/>
                        <a:pt x="571" y="2275"/>
                        <a:pt x="617" y="2294"/>
                      </a:cubicBezTo>
                      <a:cubicBezTo>
                        <a:pt x="652" y="2272"/>
                        <a:pt x="669" y="2260"/>
                        <a:pt x="704" y="2237"/>
                      </a:cubicBezTo>
                      <a:cubicBezTo>
                        <a:pt x="710" y="2189"/>
                        <a:pt x="713" y="2165"/>
                        <a:pt x="719" y="2116"/>
                      </a:cubicBezTo>
                      <a:cubicBezTo>
                        <a:pt x="746" y="2100"/>
                        <a:pt x="760" y="2091"/>
                        <a:pt x="787" y="2075"/>
                      </a:cubicBezTo>
                      <a:cubicBezTo>
                        <a:pt x="783" y="2052"/>
                        <a:pt x="780" y="2041"/>
                        <a:pt x="776" y="2019"/>
                      </a:cubicBezTo>
                      <a:cubicBezTo>
                        <a:pt x="809" y="1967"/>
                        <a:pt x="826" y="1941"/>
                        <a:pt x="859" y="1889"/>
                      </a:cubicBezTo>
                      <a:cubicBezTo>
                        <a:pt x="896" y="1871"/>
                        <a:pt x="915" y="1861"/>
                        <a:pt x="952" y="1843"/>
                      </a:cubicBezTo>
                      <a:cubicBezTo>
                        <a:pt x="991" y="1874"/>
                        <a:pt x="1010" y="1889"/>
                        <a:pt x="1049" y="1919"/>
                      </a:cubicBezTo>
                      <a:cubicBezTo>
                        <a:pt x="1091" y="1908"/>
                        <a:pt x="1112" y="1902"/>
                        <a:pt x="1154" y="1890"/>
                      </a:cubicBezTo>
                      <a:cubicBezTo>
                        <a:pt x="1193" y="1918"/>
                        <a:pt x="1213" y="1932"/>
                        <a:pt x="1252" y="1960"/>
                      </a:cubicBezTo>
                      <a:cubicBezTo>
                        <a:pt x="1270" y="1923"/>
                        <a:pt x="1279" y="1905"/>
                        <a:pt x="1297" y="1868"/>
                      </a:cubicBezTo>
                      <a:cubicBezTo>
                        <a:pt x="1280" y="1854"/>
                        <a:pt x="1272" y="1847"/>
                        <a:pt x="1255" y="1833"/>
                      </a:cubicBezTo>
                      <a:cubicBezTo>
                        <a:pt x="1255" y="1811"/>
                        <a:pt x="1255" y="1799"/>
                        <a:pt x="1256" y="1777"/>
                      </a:cubicBezTo>
                      <a:cubicBezTo>
                        <a:pt x="1219" y="1769"/>
                        <a:pt x="1200" y="1765"/>
                        <a:pt x="1163" y="1757"/>
                      </a:cubicBezTo>
                      <a:cubicBezTo>
                        <a:pt x="1164" y="1728"/>
                        <a:pt x="1164" y="1714"/>
                        <a:pt x="1165" y="1685"/>
                      </a:cubicBezTo>
                      <a:cubicBezTo>
                        <a:pt x="1222" y="1694"/>
                        <a:pt x="1250" y="1698"/>
                        <a:pt x="1307" y="1707"/>
                      </a:cubicBezTo>
                      <a:cubicBezTo>
                        <a:pt x="1378" y="1732"/>
                        <a:pt x="1414" y="1744"/>
                        <a:pt x="1486" y="1768"/>
                      </a:cubicBezTo>
                      <a:cubicBezTo>
                        <a:pt x="1554" y="1819"/>
                        <a:pt x="1589" y="1845"/>
                        <a:pt x="1658" y="1896"/>
                      </a:cubicBezTo>
                      <a:cubicBezTo>
                        <a:pt x="1671" y="1867"/>
                        <a:pt x="1677" y="1853"/>
                        <a:pt x="1691" y="1824"/>
                      </a:cubicBezTo>
                      <a:cubicBezTo>
                        <a:pt x="1748" y="1824"/>
                        <a:pt x="1777" y="1823"/>
                        <a:pt x="1835" y="1823"/>
                      </a:cubicBezTo>
                      <a:cubicBezTo>
                        <a:pt x="1848" y="1783"/>
                        <a:pt x="1855" y="1763"/>
                        <a:pt x="1868" y="1724"/>
                      </a:cubicBezTo>
                      <a:cubicBezTo>
                        <a:pt x="1879" y="1679"/>
                        <a:pt x="1884" y="1657"/>
                        <a:pt x="1895" y="1613"/>
                      </a:cubicBezTo>
                      <a:cubicBezTo>
                        <a:pt x="1990" y="1649"/>
                        <a:pt x="2037" y="1666"/>
                        <a:pt x="2133" y="1701"/>
                      </a:cubicBezTo>
                      <a:cubicBezTo>
                        <a:pt x="2158" y="1724"/>
                        <a:pt x="2170" y="1735"/>
                        <a:pt x="2195" y="1758"/>
                      </a:cubicBezTo>
                      <a:cubicBezTo>
                        <a:pt x="2223" y="1758"/>
                        <a:pt x="2237" y="1758"/>
                        <a:pt x="2264" y="1759"/>
                      </a:cubicBezTo>
                      <a:cubicBezTo>
                        <a:pt x="2294" y="1784"/>
                        <a:pt x="2309" y="1796"/>
                        <a:pt x="2339" y="1821"/>
                      </a:cubicBezTo>
                      <a:cubicBezTo>
                        <a:pt x="2385" y="1819"/>
                        <a:pt x="2408" y="1818"/>
                        <a:pt x="2454" y="1816"/>
                      </a:cubicBezTo>
                      <a:cubicBezTo>
                        <a:pt x="2461" y="1841"/>
                        <a:pt x="2464" y="1853"/>
                        <a:pt x="2471" y="1877"/>
                      </a:cubicBezTo>
                      <a:cubicBezTo>
                        <a:pt x="2509" y="1891"/>
                        <a:pt x="2528" y="1898"/>
                        <a:pt x="2566" y="1911"/>
                      </a:cubicBezTo>
                      <a:cubicBezTo>
                        <a:pt x="2580" y="1876"/>
                        <a:pt x="2587" y="1858"/>
                        <a:pt x="2600" y="1823"/>
                      </a:cubicBezTo>
                      <a:cubicBezTo>
                        <a:pt x="2662" y="1789"/>
                        <a:pt x="2694" y="1771"/>
                        <a:pt x="2756" y="1736"/>
                      </a:cubicBezTo>
                      <a:cubicBezTo>
                        <a:pt x="2784" y="1710"/>
                        <a:pt x="2798" y="1696"/>
                        <a:pt x="2825" y="1670"/>
                      </a:cubicBezTo>
                      <a:cubicBezTo>
                        <a:pt x="2835" y="1631"/>
                        <a:pt x="2840" y="1611"/>
                        <a:pt x="2850" y="1572"/>
                      </a:cubicBezTo>
                      <a:cubicBezTo>
                        <a:pt x="2870" y="1559"/>
                        <a:pt x="2880" y="1553"/>
                        <a:pt x="2900" y="1541"/>
                      </a:cubicBezTo>
                      <a:cubicBezTo>
                        <a:pt x="2913" y="1509"/>
                        <a:pt x="2920" y="1493"/>
                        <a:pt x="2933" y="1462"/>
                      </a:cubicBezTo>
                      <a:cubicBezTo>
                        <a:pt x="2906" y="1468"/>
                        <a:pt x="2892" y="1471"/>
                        <a:pt x="2865" y="1477"/>
                      </a:cubicBezTo>
                      <a:cubicBezTo>
                        <a:pt x="2835" y="1468"/>
                        <a:pt x="2819" y="1463"/>
                        <a:pt x="2789" y="1454"/>
                      </a:cubicBezTo>
                      <a:cubicBezTo>
                        <a:pt x="2743" y="1468"/>
                        <a:pt x="2720" y="1475"/>
                        <a:pt x="2675" y="1489"/>
                      </a:cubicBezTo>
                      <a:cubicBezTo>
                        <a:pt x="2666" y="1476"/>
                        <a:pt x="2662" y="1470"/>
                        <a:pt x="2653" y="1457"/>
                      </a:cubicBezTo>
                      <a:cubicBezTo>
                        <a:pt x="2677" y="1446"/>
                        <a:pt x="2688" y="1441"/>
                        <a:pt x="2712" y="1430"/>
                      </a:cubicBezTo>
                      <a:cubicBezTo>
                        <a:pt x="2723" y="1411"/>
                        <a:pt x="2729" y="1402"/>
                        <a:pt x="2740" y="1383"/>
                      </a:cubicBezTo>
                      <a:cubicBezTo>
                        <a:pt x="2760" y="1383"/>
                        <a:pt x="2770" y="1383"/>
                        <a:pt x="2790" y="1383"/>
                      </a:cubicBezTo>
                      <a:cubicBezTo>
                        <a:pt x="2805" y="1361"/>
                        <a:pt x="2812" y="1350"/>
                        <a:pt x="2827" y="1328"/>
                      </a:cubicBezTo>
                      <a:cubicBezTo>
                        <a:pt x="2842" y="1298"/>
                        <a:pt x="2850" y="1283"/>
                        <a:pt x="2865" y="1253"/>
                      </a:cubicBezTo>
                      <a:cubicBezTo>
                        <a:pt x="2854" y="1229"/>
                        <a:pt x="2849" y="1217"/>
                        <a:pt x="2839" y="1193"/>
                      </a:cubicBezTo>
                      <a:cubicBezTo>
                        <a:pt x="2850" y="1173"/>
                        <a:pt x="2856" y="1163"/>
                        <a:pt x="2867" y="1142"/>
                      </a:cubicBezTo>
                      <a:cubicBezTo>
                        <a:pt x="2858" y="1123"/>
                        <a:pt x="2854" y="1113"/>
                        <a:pt x="2845" y="1094"/>
                      </a:cubicBezTo>
                      <a:cubicBezTo>
                        <a:pt x="2869" y="1055"/>
                        <a:pt x="2881" y="1035"/>
                        <a:pt x="2906" y="995"/>
                      </a:cubicBezTo>
                      <a:cubicBezTo>
                        <a:pt x="2936" y="984"/>
                        <a:pt x="2952" y="979"/>
                        <a:pt x="2983" y="968"/>
                      </a:cubicBezTo>
                      <a:cubicBezTo>
                        <a:pt x="2957" y="904"/>
                        <a:pt x="2944" y="872"/>
                        <a:pt x="2918" y="808"/>
                      </a:cubicBezTo>
                      <a:cubicBezTo>
                        <a:pt x="2902" y="787"/>
                        <a:pt x="2894" y="777"/>
                        <a:pt x="2878" y="756"/>
                      </a:cubicBezTo>
                      <a:cubicBezTo>
                        <a:pt x="2856" y="773"/>
                        <a:pt x="2845" y="782"/>
                        <a:pt x="2823" y="800"/>
                      </a:cubicBezTo>
                      <a:cubicBezTo>
                        <a:pt x="2809" y="785"/>
                        <a:pt x="2802" y="778"/>
                        <a:pt x="2788" y="763"/>
                      </a:cubicBezTo>
                      <a:cubicBezTo>
                        <a:pt x="2757" y="775"/>
                        <a:pt x="2741" y="780"/>
                        <a:pt x="2710" y="791"/>
                      </a:cubicBezTo>
                      <a:cubicBezTo>
                        <a:pt x="2683" y="767"/>
                        <a:pt x="2670" y="755"/>
                        <a:pt x="2643" y="731"/>
                      </a:cubicBezTo>
                      <a:cubicBezTo>
                        <a:pt x="2643" y="731"/>
                        <a:pt x="2626" y="683"/>
                        <a:pt x="2626" y="662"/>
                      </a:cubicBezTo>
                      <a:cubicBezTo>
                        <a:pt x="2627" y="642"/>
                        <a:pt x="2573" y="642"/>
                        <a:pt x="2573" y="642"/>
                      </a:cubicBezTo>
                      <a:cubicBezTo>
                        <a:pt x="2545" y="656"/>
                        <a:pt x="2532" y="663"/>
                        <a:pt x="2504" y="677"/>
                      </a:cubicBezTo>
                      <a:cubicBezTo>
                        <a:pt x="2487" y="643"/>
                        <a:pt x="2478" y="626"/>
                        <a:pt x="2461" y="592"/>
                      </a:cubicBezTo>
                      <a:cubicBezTo>
                        <a:pt x="2468" y="562"/>
                        <a:pt x="2472" y="547"/>
                        <a:pt x="2480" y="516"/>
                      </a:cubicBezTo>
                      <a:cubicBezTo>
                        <a:pt x="2454" y="511"/>
                        <a:pt x="2440" y="509"/>
                        <a:pt x="2414" y="504"/>
                      </a:cubicBezTo>
                      <a:cubicBezTo>
                        <a:pt x="2379" y="483"/>
                        <a:pt x="2361" y="472"/>
                        <a:pt x="2326" y="451"/>
                      </a:cubicBezTo>
                      <a:cubicBezTo>
                        <a:pt x="2339" y="422"/>
                        <a:pt x="2346" y="407"/>
                        <a:pt x="2359" y="377"/>
                      </a:cubicBezTo>
                      <a:cubicBezTo>
                        <a:pt x="2316" y="354"/>
                        <a:pt x="2295" y="342"/>
                        <a:pt x="2252" y="318"/>
                      </a:cubicBezTo>
                      <a:cubicBezTo>
                        <a:pt x="2189" y="310"/>
                        <a:pt x="2157" y="306"/>
                        <a:pt x="2094" y="298"/>
                      </a:cubicBezTo>
                      <a:cubicBezTo>
                        <a:pt x="2095" y="279"/>
                        <a:pt x="2095" y="270"/>
                        <a:pt x="2095" y="252"/>
                      </a:cubicBezTo>
                      <a:cubicBezTo>
                        <a:pt x="2143" y="248"/>
                        <a:pt x="2167" y="246"/>
                        <a:pt x="2215" y="243"/>
                      </a:cubicBezTo>
                      <a:cubicBezTo>
                        <a:pt x="2226" y="218"/>
                        <a:pt x="2231" y="205"/>
                        <a:pt x="2241" y="180"/>
                      </a:cubicBezTo>
                    </a:path>
                  </a:pathLst>
                </a:custGeom>
                <a:solidFill>
                  <a:srgbClr val="B2B2B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przysuski"/>
                <p:cNvSpPr>
                  <a:spLocks/>
                </p:cNvSpPr>
                <p:nvPr/>
              </p:nvSpPr>
              <p:spPr bwMode="auto">
                <a:xfrm>
                  <a:off x="2137264" y="5190455"/>
                  <a:ext cx="813973" cy="1005885"/>
                </a:xfrm>
                <a:custGeom>
                  <a:avLst/>
                  <a:gdLst>
                    <a:gd name="T0" fmla="*/ 1891 w 2540"/>
                    <a:gd name="T1" fmla="*/ 803 h 3132"/>
                    <a:gd name="T2" fmla="*/ 1751 w 2540"/>
                    <a:gd name="T3" fmla="*/ 758 h 3132"/>
                    <a:gd name="T4" fmla="*/ 1576 w 2540"/>
                    <a:gd name="T5" fmla="*/ 708 h 3132"/>
                    <a:gd name="T6" fmla="*/ 1555 w 2540"/>
                    <a:gd name="T7" fmla="*/ 477 h 3132"/>
                    <a:gd name="T8" fmla="*/ 1269 w 2540"/>
                    <a:gd name="T9" fmla="*/ 469 h 3132"/>
                    <a:gd name="T10" fmla="*/ 1053 w 2540"/>
                    <a:gd name="T11" fmla="*/ 390 h 3132"/>
                    <a:gd name="T12" fmla="*/ 912 w 2540"/>
                    <a:gd name="T13" fmla="*/ 465 h 3132"/>
                    <a:gd name="T14" fmla="*/ 823 w 2540"/>
                    <a:gd name="T15" fmla="*/ 509 h 3132"/>
                    <a:gd name="T16" fmla="*/ 636 w 2540"/>
                    <a:gd name="T17" fmla="*/ 500 h 3132"/>
                    <a:gd name="T18" fmla="*/ 510 w 2540"/>
                    <a:gd name="T19" fmla="*/ 316 h 3132"/>
                    <a:gd name="T20" fmla="*/ 781 w 2540"/>
                    <a:gd name="T21" fmla="*/ 128 h 3132"/>
                    <a:gd name="T22" fmla="*/ 612 w 2540"/>
                    <a:gd name="T23" fmla="*/ 59 h 3132"/>
                    <a:gd name="T24" fmla="*/ 349 w 2540"/>
                    <a:gd name="T25" fmla="*/ 78 h 3132"/>
                    <a:gd name="T26" fmla="*/ 109 w 2540"/>
                    <a:gd name="T27" fmla="*/ 51 h 3132"/>
                    <a:gd name="T28" fmla="*/ 73 w 2540"/>
                    <a:gd name="T29" fmla="*/ 354 h 3132"/>
                    <a:gd name="T30" fmla="*/ 163 w 2540"/>
                    <a:gd name="T31" fmla="*/ 462 h 3132"/>
                    <a:gd name="T32" fmla="*/ 162 w 2540"/>
                    <a:gd name="T33" fmla="*/ 796 h 3132"/>
                    <a:gd name="T34" fmla="*/ 233 w 2540"/>
                    <a:gd name="T35" fmla="*/ 1046 h 3132"/>
                    <a:gd name="T36" fmla="*/ 399 w 2540"/>
                    <a:gd name="T37" fmla="*/ 1013 h 3132"/>
                    <a:gd name="T38" fmla="*/ 591 w 2540"/>
                    <a:gd name="T39" fmla="*/ 1207 h 3132"/>
                    <a:gd name="T40" fmla="*/ 627 w 2540"/>
                    <a:gd name="T41" fmla="*/ 1484 h 3132"/>
                    <a:gd name="T42" fmla="*/ 478 w 2540"/>
                    <a:gd name="T43" fmla="*/ 1687 h 3132"/>
                    <a:gd name="T44" fmla="*/ 244 w 2540"/>
                    <a:gd name="T45" fmla="*/ 1784 h 3132"/>
                    <a:gd name="T46" fmla="*/ 440 w 2540"/>
                    <a:gd name="T47" fmla="*/ 2199 h 3132"/>
                    <a:gd name="T48" fmla="*/ 631 w 2540"/>
                    <a:gd name="T49" fmla="*/ 2371 h 3132"/>
                    <a:gd name="T50" fmla="*/ 609 w 2540"/>
                    <a:gd name="T51" fmla="*/ 2613 h 3132"/>
                    <a:gd name="T52" fmla="*/ 847 w 2540"/>
                    <a:gd name="T53" fmla="*/ 2722 h 3132"/>
                    <a:gd name="T54" fmla="*/ 687 w 2540"/>
                    <a:gd name="T55" fmla="*/ 2978 h 3132"/>
                    <a:gd name="T56" fmla="*/ 901 w 2540"/>
                    <a:gd name="T57" fmla="*/ 3063 h 3132"/>
                    <a:gd name="T58" fmla="*/ 1143 w 2540"/>
                    <a:gd name="T59" fmla="*/ 2999 h 3132"/>
                    <a:gd name="T60" fmla="*/ 1342 w 2540"/>
                    <a:gd name="T61" fmla="*/ 3090 h 3132"/>
                    <a:gd name="T62" fmla="*/ 1514 w 2540"/>
                    <a:gd name="T63" fmla="*/ 3008 h 3132"/>
                    <a:gd name="T64" fmla="*/ 1723 w 2540"/>
                    <a:gd name="T65" fmla="*/ 3107 h 3132"/>
                    <a:gd name="T66" fmla="*/ 1890 w 2540"/>
                    <a:gd name="T67" fmla="*/ 2996 h 3132"/>
                    <a:gd name="T68" fmla="*/ 1987 w 2540"/>
                    <a:gd name="T69" fmla="*/ 2867 h 3132"/>
                    <a:gd name="T70" fmla="*/ 2008 w 2540"/>
                    <a:gd name="T71" fmla="*/ 2719 h 3132"/>
                    <a:gd name="T72" fmla="*/ 2178 w 2540"/>
                    <a:gd name="T73" fmla="*/ 2712 h 3132"/>
                    <a:gd name="T74" fmla="*/ 2415 w 2540"/>
                    <a:gd name="T75" fmla="*/ 2377 h 3132"/>
                    <a:gd name="T76" fmla="*/ 2346 w 2540"/>
                    <a:gd name="T77" fmla="*/ 2284 h 3132"/>
                    <a:gd name="T78" fmla="*/ 2461 w 2540"/>
                    <a:gd name="T79" fmla="*/ 2110 h 3132"/>
                    <a:gd name="T80" fmla="*/ 2512 w 2540"/>
                    <a:gd name="T81" fmla="*/ 1912 h 3132"/>
                    <a:gd name="T82" fmla="*/ 2219 w 2540"/>
                    <a:gd name="T83" fmla="*/ 1888 h 3132"/>
                    <a:gd name="T84" fmla="*/ 1979 w 2540"/>
                    <a:gd name="T85" fmla="*/ 1852 h 3132"/>
                    <a:gd name="T86" fmla="*/ 1983 w 2540"/>
                    <a:gd name="T87" fmla="*/ 1613 h 3132"/>
                    <a:gd name="T88" fmla="*/ 1892 w 2540"/>
                    <a:gd name="T89" fmla="*/ 1474 h 3132"/>
                    <a:gd name="T90" fmla="*/ 1986 w 2540"/>
                    <a:gd name="T91" fmla="*/ 1425 h 3132"/>
                    <a:gd name="T92" fmla="*/ 2043 w 2540"/>
                    <a:gd name="T93" fmla="*/ 1212 h 3132"/>
                    <a:gd name="T94" fmla="*/ 2017 w 2540"/>
                    <a:gd name="T95" fmla="*/ 978 h 3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40" h="3132">
                      <a:moveTo>
                        <a:pt x="1936" y="910"/>
                      </a:moveTo>
                      <a:cubicBezTo>
                        <a:pt x="1910" y="895"/>
                        <a:pt x="1897" y="888"/>
                        <a:pt x="1872" y="873"/>
                      </a:cubicBezTo>
                      <a:cubicBezTo>
                        <a:pt x="1879" y="845"/>
                        <a:pt x="1883" y="831"/>
                        <a:pt x="1891" y="803"/>
                      </a:cubicBezTo>
                      <a:cubicBezTo>
                        <a:pt x="1870" y="765"/>
                        <a:pt x="1860" y="746"/>
                        <a:pt x="1839" y="708"/>
                      </a:cubicBezTo>
                      <a:cubicBezTo>
                        <a:pt x="1816" y="710"/>
                        <a:pt x="1804" y="711"/>
                        <a:pt x="1780" y="713"/>
                      </a:cubicBezTo>
                      <a:cubicBezTo>
                        <a:pt x="1769" y="731"/>
                        <a:pt x="1763" y="740"/>
                        <a:pt x="1751" y="758"/>
                      </a:cubicBezTo>
                      <a:cubicBezTo>
                        <a:pt x="1710" y="775"/>
                        <a:pt x="1690" y="783"/>
                        <a:pt x="1650" y="801"/>
                      </a:cubicBezTo>
                      <a:cubicBezTo>
                        <a:pt x="1639" y="771"/>
                        <a:pt x="1633" y="756"/>
                        <a:pt x="1622" y="726"/>
                      </a:cubicBezTo>
                      <a:cubicBezTo>
                        <a:pt x="1604" y="719"/>
                        <a:pt x="1594" y="715"/>
                        <a:pt x="1576" y="708"/>
                      </a:cubicBezTo>
                      <a:cubicBezTo>
                        <a:pt x="1564" y="683"/>
                        <a:pt x="1559" y="670"/>
                        <a:pt x="1547" y="645"/>
                      </a:cubicBezTo>
                      <a:cubicBezTo>
                        <a:pt x="1573" y="643"/>
                        <a:pt x="1586" y="642"/>
                        <a:pt x="1612" y="640"/>
                      </a:cubicBezTo>
                      <a:cubicBezTo>
                        <a:pt x="1589" y="575"/>
                        <a:pt x="1578" y="543"/>
                        <a:pt x="1555" y="477"/>
                      </a:cubicBezTo>
                      <a:cubicBezTo>
                        <a:pt x="1483" y="445"/>
                        <a:pt x="1447" y="429"/>
                        <a:pt x="1375" y="396"/>
                      </a:cubicBezTo>
                      <a:cubicBezTo>
                        <a:pt x="1330" y="387"/>
                        <a:pt x="1308" y="382"/>
                        <a:pt x="1263" y="372"/>
                      </a:cubicBezTo>
                      <a:cubicBezTo>
                        <a:pt x="1265" y="411"/>
                        <a:pt x="1266" y="430"/>
                        <a:pt x="1269" y="469"/>
                      </a:cubicBezTo>
                      <a:cubicBezTo>
                        <a:pt x="1247" y="481"/>
                        <a:pt x="1237" y="487"/>
                        <a:pt x="1216" y="499"/>
                      </a:cubicBezTo>
                      <a:cubicBezTo>
                        <a:pt x="1190" y="499"/>
                        <a:pt x="1177" y="498"/>
                        <a:pt x="1151" y="498"/>
                      </a:cubicBezTo>
                      <a:cubicBezTo>
                        <a:pt x="1112" y="455"/>
                        <a:pt x="1092" y="433"/>
                        <a:pt x="1053" y="390"/>
                      </a:cubicBezTo>
                      <a:cubicBezTo>
                        <a:pt x="1053" y="390"/>
                        <a:pt x="995" y="401"/>
                        <a:pt x="965" y="404"/>
                      </a:cubicBezTo>
                      <a:cubicBezTo>
                        <a:pt x="936" y="407"/>
                        <a:pt x="907" y="398"/>
                        <a:pt x="907" y="398"/>
                      </a:cubicBezTo>
                      <a:cubicBezTo>
                        <a:pt x="909" y="425"/>
                        <a:pt x="910" y="438"/>
                        <a:pt x="912" y="465"/>
                      </a:cubicBezTo>
                      <a:cubicBezTo>
                        <a:pt x="919" y="487"/>
                        <a:pt x="922" y="499"/>
                        <a:pt x="928" y="521"/>
                      </a:cubicBezTo>
                      <a:cubicBezTo>
                        <a:pt x="907" y="545"/>
                        <a:pt x="896" y="557"/>
                        <a:pt x="875" y="582"/>
                      </a:cubicBezTo>
                      <a:cubicBezTo>
                        <a:pt x="854" y="553"/>
                        <a:pt x="844" y="538"/>
                        <a:pt x="823" y="509"/>
                      </a:cubicBezTo>
                      <a:cubicBezTo>
                        <a:pt x="786" y="503"/>
                        <a:pt x="767" y="499"/>
                        <a:pt x="730" y="493"/>
                      </a:cubicBezTo>
                      <a:cubicBezTo>
                        <a:pt x="704" y="514"/>
                        <a:pt x="691" y="525"/>
                        <a:pt x="665" y="546"/>
                      </a:cubicBezTo>
                      <a:cubicBezTo>
                        <a:pt x="653" y="528"/>
                        <a:pt x="648" y="519"/>
                        <a:pt x="636" y="500"/>
                      </a:cubicBezTo>
                      <a:cubicBezTo>
                        <a:pt x="584" y="509"/>
                        <a:pt x="559" y="514"/>
                        <a:pt x="507" y="522"/>
                      </a:cubicBezTo>
                      <a:cubicBezTo>
                        <a:pt x="524" y="483"/>
                        <a:pt x="532" y="463"/>
                        <a:pt x="549" y="424"/>
                      </a:cubicBezTo>
                      <a:cubicBezTo>
                        <a:pt x="533" y="381"/>
                        <a:pt x="526" y="359"/>
                        <a:pt x="510" y="316"/>
                      </a:cubicBezTo>
                      <a:cubicBezTo>
                        <a:pt x="564" y="274"/>
                        <a:pt x="591" y="252"/>
                        <a:pt x="646" y="210"/>
                      </a:cubicBezTo>
                      <a:cubicBezTo>
                        <a:pt x="702" y="199"/>
                        <a:pt x="730" y="194"/>
                        <a:pt x="787" y="183"/>
                      </a:cubicBezTo>
                      <a:cubicBezTo>
                        <a:pt x="784" y="161"/>
                        <a:pt x="783" y="150"/>
                        <a:pt x="781" y="128"/>
                      </a:cubicBezTo>
                      <a:cubicBezTo>
                        <a:pt x="767" y="109"/>
                        <a:pt x="761" y="100"/>
                        <a:pt x="747" y="81"/>
                      </a:cubicBezTo>
                      <a:cubicBezTo>
                        <a:pt x="728" y="86"/>
                        <a:pt x="719" y="89"/>
                        <a:pt x="700" y="94"/>
                      </a:cubicBezTo>
                      <a:cubicBezTo>
                        <a:pt x="665" y="80"/>
                        <a:pt x="647" y="73"/>
                        <a:pt x="612" y="59"/>
                      </a:cubicBezTo>
                      <a:cubicBezTo>
                        <a:pt x="570" y="77"/>
                        <a:pt x="549" y="85"/>
                        <a:pt x="507" y="102"/>
                      </a:cubicBezTo>
                      <a:cubicBezTo>
                        <a:pt x="474" y="94"/>
                        <a:pt x="457" y="89"/>
                        <a:pt x="425" y="81"/>
                      </a:cubicBezTo>
                      <a:cubicBezTo>
                        <a:pt x="394" y="80"/>
                        <a:pt x="379" y="79"/>
                        <a:pt x="349" y="78"/>
                      </a:cubicBezTo>
                      <a:cubicBezTo>
                        <a:pt x="318" y="48"/>
                        <a:pt x="303" y="33"/>
                        <a:pt x="273" y="2"/>
                      </a:cubicBezTo>
                      <a:cubicBezTo>
                        <a:pt x="243" y="1"/>
                        <a:pt x="228" y="1"/>
                        <a:pt x="197" y="0"/>
                      </a:cubicBezTo>
                      <a:cubicBezTo>
                        <a:pt x="162" y="20"/>
                        <a:pt x="144" y="31"/>
                        <a:pt x="109" y="51"/>
                      </a:cubicBezTo>
                      <a:cubicBezTo>
                        <a:pt x="77" y="82"/>
                        <a:pt x="62" y="98"/>
                        <a:pt x="30" y="129"/>
                      </a:cubicBezTo>
                      <a:cubicBezTo>
                        <a:pt x="18" y="150"/>
                        <a:pt x="12" y="160"/>
                        <a:pt x="0" y="182"/>
                      </a:cubicBezTo>
                      <a:cubicBezTo>
                        <a:pt x="29" y="250"/>
                        <a:pt x="44" y="285"/>
                        <a:pt x="73" y="354"/>
                      </a:cubicBezTo>
                      <a:cubicBezTo>
                        <a:pt x="59" y="380"/>
                        <a:pt x="52" y="393"/>
                        <a:pt x="39" y="419"/>
                      </a:cubicBezTo>
                      <a:cubicBezTo>
                        <a:pt x="52" y="434"/>
                        <a:pt x="58" y="441"/>
                        <a:pt x="71" y="457"/>
                      </a:cubicBezTo>
                      <a:cubicBezTo>
                        <a:pt x="108" y="459"/>
                        <a:pt x="126" y="460"/>
                        <a:pt x="163" y="462"/>
                      </a:cubicBezTo>
                      <a:cubicBezTo>
                        <a:pt x="184" y="508"/>
                        <a:pt x="194" y="530"/>
                        <a:pt x="215" y="575"/>
                      </a:cubicBezTo>
                      <a:cubicBezTo>
                        <a:pt x="196" y="609"/>
                        <a:pt x="187" y="626"/>
                        <a:pt x="168" y="660"/>
                      </a:cubicBezTo>
                      <a:cubicBezTo>
                        <a:pt x="166" y="715"/>
                        <a:pt x="164" y="742"/>
                        <a:pt x="162" y="796"/>
                      </a:cubicBezTo>
                      <a:cubicBezTo>
                        <a:pt x="146" y="832"/>
                        <a:pt x="139" y="850"/>
                        <a:pt x="123" y="886"/>
                      </a:cubicBezTo>
                      <a:cubicBezTo>
                        <a:pt x="129" y="934"/>
                        <a:pt x="132" y="958"/>
                        <a:pt x="138" y="1006"/>
                      </a:cubicBezTo>
                      <a:cubicBezTo>
                        <a:pt x="176" y="1022"/>
                        <a:pt x="195" y="1030"/>
                        <a:pt x="233" y="1046"/>
                      </a:cubicBezTo>
                      <a:cubicBezTo>
                        <a:pt x="252" y="1041"/>
                        <a:pt x="263" y="1039"/>
                        <a:pt x="282" y="1034"/>
                      </a:cubicBezTo>
                      <a:cubicBezTo>
                        <a:pt x="306" y="1045"/>
                        <a:pt x="317" y="1051"/>
                        <a:pt x="340" y="1062"/>
                      </a:cubicBezTo>
                      <a:cubicBezTo>
                        <a:pt x="364" y="1042"/>
                        <a:pt x="375" y="1032"/>
                        <a:pt x="399" y="1013"/>
                      </a:cubicBezTo>
                      <a:cubicBezTo>
                        <a:pt x="426" y="1004"/>
                        <a:pt x="439" y="999"/>
                        <a:pt x="466" y="990"/>
                      </a:cubicBezTo>
                      <a:cubicBezTo>
                        <a:pt x="511" y="982"/>
                        <a:pt x="533" y="977"/>
                        <a:pt x="578" y="969"/>
                      </a:cubicBezTo>
                      <a:cubicBezTo>
                        <a:pt x="583" y="1064"/>
                        <a:pt x="586" y="1112"/>
                        <a:pt x="591" y="1207"/>
                      </a:cubicBezTo>
                      <a:cubicBezTo>
                        <a:pt x="601" y="1248"/>
                        <a:pt x="607" y="1269"/>
                        <a:pt x="618" y="1311"/>
                      </a:cubicBezTo>
                      <a:cubicBezTo>
                        <a:pt x="611" y="1340"/>
                        <a:pt x="607" y="1355"/>
                        <a:pt x="600" y="1385"/>
                      </a:cubicBezTo>
                      <a:cubicBezTo>
                        <a:pt x="611" y="1425"/>
                        <a:pt x="616" y="1444"/>
                        <a:pt x="627" y="1484"/>
                      </a:cubicBezTo>
                      <a:cubicBezTo>
                        <a:pt x="577" y="1509"/>
                        <a:pt x="552" y="1522"/>
                        <a:pt x="501" y="1547"/>
                      </a:cubicBezTo>
                      <a:cubicBezTo>
                        <a:pt x="475" y="1561"/>
                        <a:pt x="461" y="1568"/>
                        <a:pt x="434" y="1582"/>
                      </a:cubicBezTo>
                      <a:cubicBezTo>
                        <a:pt x="452" y="1624"/>
                        <a:pt x="461" y="1645"/>
                        <a:pt x="478" y="1687"/>
                      </a:cubicBezTo>
                      <a:cubicBezTo>
                        <a:pt x="456" y="1726"/>
                        <a:pt x="444" y="1746"/>
                        <a:pt x="422" y="1786"/>
                      </a:cubicBezTo>
                      <a:cubicBezTo>
                        <a:pt x="422" y="1786"/>
                        <a:pt x="350" y="1850"/>
                        <a:pt x="330" y="1839"/>
                      </a:cubicBezTo>
                      <a:cubicBezTo>
                        <a:pt x="309" y="1829"/>
                        <a:pt x="244" y="1784"/>
                        <a:pt x="244" y="1784"/>
                      </a:cubicBezTo>
                      <a:cubicBezTo>
                        <a:pt x="247" y="1842"/>
                        <a:pt x="249" y="1870"/>
                        <a:pt x="253" y="1928"/>
                      </a:cubicBezTo>
                      <a:cubicBezTo>
                        <a:pt x="252" y="2009"/>
                        <a:pt x="252" y="2050"/>
                        <a:pt x="251" y="2131"/>
                      </a:cubicBezTo>
                      <a:cubicBezTo>
                        <a:pt x="326" y="2158"/>
                        <a:pt x="364" y="2172"/>
                        <a:pt x="440" y="2199"/>
                      </a:cubicBezTo>
                      <a:cubicBezTo>
                        <a:pt x="531" y="2213"/>
                        <a:pt x="576" y="2220"/>
                        <a:pt x="667" y="2234"/>
                      </a:cubicBezTo>
                      <a:cubicBezTo>
                        <a:pt x="694" y="2301"/>
                        <a:pt x="707" y="2335"/>
                        <a:pt x="734" y="2402"/>
                      </a:cubicBezTo>
                      <a:cubicBezTo>
                        <a:pt x="693" y="2389"/>
                        <a:pt x="672" y="2383"/>
                        <a:pt x="631" y="2371"/>
                      </a:cubicBezTo>
                      <a:cubicBezTo>
                        <a:pt x="634" y="2386"/>
                        <a:pt x="635" y="2394"/>
                        <a:pt x="638" y="2409"/>
                      </a:cubicBezTo>
                      <a:cubicBezTo>
                        <a:pt x="617" y="2412"/>
                        <a:pt x="606" y="2413"/>
                        <a:pt x="584" y="2416"/>
                      </a:cubicBezTo>
                      <a:cubicBezTo>
                        <a:pt x="594" y="2495"/>
                        <a:pt x="599" y="2534"/>
                        <a:pt x="609" y="2613"/>
                      </a:cubicBezTo>
                      <a:cubicBezTo>
                        <a:pt x="656" y="2647"/>
                        <a:pt x="680" y="2664"/>
                        <a:pt x="727" y="2698"/>
                      </a:cubicBezTo>
                      <a:cubicBezTo>
                        <a:pt x="744" y="2683"/>
                        <a:pt x="752" y="2676"/>
                        <a:pt x="769" y="2661"/>
                      </a:cubicBezTo>
                      <a:cubicBezTo>
                        <a:pt x="800" y="2685"/>
                        <a:pt x="816" y="2697"/>
                        <a:pt x="847" y="2722"/>
                      </a:cubicBezTo>
                      <a:cubicBezTo>
                        <a:pt x="801" y="2772"/>
                        <a:pt x="778" y="2797"/>
                        <a:pt x="732" y="2847"/>
                      </a:cubicBezTo>
                      <a:cubicBezTo>
                        <a:pt x="761" y="2864"/>
                        <a:pt x="776" y="2873"/>
                        <a:pt x="806" y="2890"/>
                      </a:cubicBezTo>
                      <a:cubicBezTo>
                        <a:pt x="758" y="2925"/>
                        <a:pt x="735" y="2943"/>
                        <a:pt x="687" y="2978"/>
                      </a:cubicBezTo>
                      <a:cubicBezTo>
                        <a:pt x="724" y="2993"/>
                        <a:pt x="741" y="3000"/>
                        <a:pt x="778" y="3015"/>
                      </a:cubicBezTo>
                      <a:cubicBezTo>
                        <a:pt x="823" y="2996"/>
                        <a:pt x="846" y="2987"/>
                        <a:pt x="891" y="2968"/>
                      </a:cubicBezTo>
                      <a:cubicBezTo>
                        <a:pt x="895" y="3006"/>
                        <a:pt x="897" y="3025"/>
                        <a:pt x="901" y="3063"/>
                      </a:cubicBezTo>
                      <a:cubicBezTo>
                        <a:pt x="928" y="3059"/>
                        <a:pt x="941" y="3057"/>
                        <a:pt x="968" y="3053"/>
                      </a:cubicBezTo>
                      <a:cubicBezTo>
                        <a:pt x="988" y="3029"/>
                        <a:pt x="998" y="3016"/>
                        <a:pt x="1019" y="2992"/>
                      </a:cubicBezTo>
                      <a:cubicBezTo>
                        <a:pt x="1068" y="2995"/>
                        <a:pt x="1093" y="2996"/>
                        <a:pt x="1143" y="2999"/>
                      </a:cubicBezTo>
                      <a:cubicBezTo>
                        <a:pt x="1158" y="2991"/>
                        <a:pt x="1166" y="2987"/>
                        <a:pt x="1181" y="2978"/>
                      </a:cubicBezTo>
                      <a:cubicBezTo>
                        <a:pt x="1234" y="2987"/>
                        <a:pt x="1261" y="2992"/>
                        <a:pt x="1315" y="3001"/>
                      </a:cubicBezTo>
                      <a:cubicBezTo>
                        <a:pt x="1326" y="3036"/>
                        <a:pt x="1331" y="3054"/>
                        <a:pt x="1342" y="3090"/>
                      </a:cubicBezTo>
                      <a:cubicBezTo>
                        <a:pt x="1377" y="3107"/>
                        <a:pt x="1394" y="3115"/>
                        <a:pt x="1429" y="3132"/>
                      </a:cubicBezTo>
                      <a:cubicBezTo>
                        <a:pt x="1446" y="3115"/>
                        <a:pt x="1454" y="3107"/>
                        <a:pt x="1471" y="3090"/>
                      </a:cubicBezTo>
                      <a:cubicBezTo>
                        <a:pt x="1488" y="3057"/>
                        <a:pt x="1497" y="3041"/>
                        <a:pt x="1514" y="3008"/>
                      </a:cubicBezTo>
                      <a:cubicBezTo>
                        <a:pt x="1554" y="3002"/>
                        <a:pt x="1574" y="2999"/>
                        <a:pt x="1614" y="2994"/>
                      </a:cubicBezTo>
                      <a:cubicBezTo>
                        <a:pt x="1627" y="3027"/>
                        <a:pt x="1634" y="3044"/>
                        <a:pt x="1647" y="3077"/>
                      </a:cubicBezTo>
                      <a:cubicBezTo>
                        <a:pt x="1678" y="3089"/>
                        <a:pt x="1693" y="3095"/>
                        <a:pt x="1723" y="3107"/>
                      </a:cubicBezTo>
                      <a:cubicBezTo>
                        <a:pt x="1745" y="3065"/>
                        <a:pt x="1756" y="3045"/>
                        <a:pt x="1778" y="3003"/>
                      </a:cubicBezTo>
                      <a:cubicBezTo>
                        <a:pt x="1806" y="3015"/>
                        <a:pt x="1820" y="3021"/>
                        <a:pt x="1848" y="3032"/>
                      </a:cubicBezTo>
                      <a:cubicBezTo>
                        <a:pt x="1865" y="3018"/>
                        <a:pt x="1873" y="3010"/>
                        <a:pt x="1890" y="2996"/>
                      </a:cubicBezTo>
                      <a:cubicBezTo>
                        <a:pt x="1895" y="2983"/>
                        <a:pt x="1897" y="2976"/>
                        <a:pt x="1902" y="2963"/>
                      </a:cubicBezTo>
                      <a:cubicBezTo>
                        <a:pt x="1935" y="2954"/>
                        <a:pt x="1952" y="2950"/>
                        <a:pt x="1985" y="2941"/>
                      </a:cubicBezTo>
                      <a:cubicBezTo>
                        <a:pt x="1986" y="2912"/>
                        <a:pt x="1986" y="2897"/>
                        <a:pt x="1987" y="2867"/>
                      </a:cubicBezTo>
                      <a:cubicBezTo>
                        <a:pt x="1956" y="2862"/>
                        <a:pt x="1941" y="2859"/>
                        <a:pt x="1911" y="2854"/>
                      </a:cubicBezTo>
                      <a:cubicBezTo>
                        <a:pt x="1916" y="2804"/>
                        <a:pt x="1919" y="2779"/>
                        <a:pt x="1925" y="2729"/>
                      </a:cubicBezTo>
                      <a:cubicBezTo>
                        <a:pt x="1958" y="2725"/>
                        <a:pt x="1975" y="2723"/>
                        <a:pt x="2008" y="2719"/>
                      </a:cubicBezTo>
                      <a:cubicBezTo>
                        <a:pt x="2010" y="2701"/>
                        <a:pt x="2012" y="2692"/>
                        <a:pt x="2015" y="2674"/>
                      </a:cubicBezTo>
                      <a:cubicBezTo>
                        <a:pt x="2047" y="2688"/>
                        <a:pt x="2063" y="2695"/>
                        <a:pt x="2096" y="2710"/>
                      </a:cubicBezTo>
                      <a:cubicBezTo>
                        <a:pt x="2129" y="2711"/>
                        <a:pt x="2145" y="2711"/>
                        <a:pt x="2178" y="2712"/>
                      </a:cubicBezTo>
                      <a:cubicBezTo>
                        <a:pt x="2212" y="2671"/>
                        <a:pt x="2229" y="2651"/>
                        <a:pt x="2263" y="2610"/>
                      </a:cubicBezTo>
                      <a:cubicBezTo>
                        <a:pt x="2306" y="2578"/>
                        <a:pt x="2327" y="2561"/>
                        <a:pt x="2370" y="2528"/>
                      </a:cubicBezTo>
                      <a:cubicBezTo>
                        <a:pt x="2388" y="2468"/>
                        <a:pt x="2397" y="2438"/>
                        <a:pt x="2415" y="2377"/>
                      </a:cubicBezTo>
                      <a:cubicBezTo>
                        <a:pt x="2379" y="2385"/>
                        <a:pt x="2361" y="2389"/>
                        <a:pt x="2326" y="2397"/>
                      </a:cubicBezTo>
                      <a:cubicBezTo>
                        <a:pt x="2312" y="2366"/>
                        <a:pt x="2306" y="2350"/>
                        <a:pt x="2292" y="2319"/>
                      </a:cubicBezTo>
                      <a:cubicBezTo>
                        <a:pt x="2314" y="2305"/>
                        <a:pt x="2325" y="2298"/>
                        <a:pt x="2346" y="2284"/>
                      </a:cubicBezTo>
                      <a:cubicBezTo>
                        <a:pt x="2356" y="2262"/>
                        <a:pt x="2361" y="2251"/>
                        <a:pt x="2371" y="2228"/>
                      </a:cubicBezTo>
                      <a:cubicBezTo>
                        <a:pt x="2359" y="2211"/>
                        <a:pt x="2353" y="2202"/>
                        <a:pt x="2342" y="2185"/>
                      </a:cubicBezTo>
                      <a:cubicBezTo>
                        <a:pt x="2390" y="2155"/>
                        <a:pt x="2414" y="2140"/>
                        <a:pt x="2461" y="2110"/>
                      </a:cubicBezTo>
                      <a:cubicBezTo>
                        <a:pt x="2462" y="2084"/>
                        <a:pt x="2462" y="2072"/>
                        <a:pt x="2462" y="2046"/>
                      </a:cubicBezTo>
                      <a:cubicBezTo>
                        <a:pt x="2493" y="2031"/>
                        <a:pt x="2509" y="2023"/>
                        <a:pt x="2540" y="2007"/>
                      </a:cubicBezTo>
                      <a:cubicBezTo>
                        <a:pt x="2529" y="1969"/>
                        <a:pt x="2523" y="1950"/>
                        <a:pt x="2512" y="1912"/>
                      </a:cubicBezTo>
                      <a:cubicBezTo>
                        <a:pt x="2444" y="1882"/>
                        <a:pt x="2410" y="1867"/>
                        <a:pt x="2343" y="1837"/>
                      </a:cubicBezTo>
                      <a:cubicBezTo>
                        <a:pt x="2328" y="1865"/>
                        <a:pt x="2321" y="1880"/>
                        <a:pt x="2306" y="1909"/>
                      </a:cubicBezTo>
                      <a:cubicBezTo>
                        <a:pt x="2271" y="1900"/>
                        <a:pt x="2254" y="1896"/>
                        <a:pt x="2219" y="1888"/>
                      </a:cubicBezTo>
                      <a:cubicBezTo>
                        <a:pt x="2219" y="1888"/>
                        <a:pt x="2182" y="1960"/>
                        <a:pt x="2171" y="1930"/>
                      </a:cubicBezTo>
                      <a:cubicBezTo>
                        <a:pt x="2160" y="1900"/>
                        <a:pt x="2090" y="1852"/>
                        <a:pt x="2090" y="1852"/>
                      </a:cubicBezTo>
                      <a:cubicBezTo>
                        <a:pt x="2045" y="1852"/>
                        <a:pt x="2023" y="1852"/>
                        <a:pt x="1979" y="1852"/>
                      </a:cubicBezTo>
                      <a:cubicBezTo>
                        <a:pt x="1962" y="1851"/>
                        <a:pt x="1954" y="1850"/>
                        <a:pt x="1938" y="1848"/>
                      </a:cubicBezTo>
                      <a:cubicBezTo>
                        <a:pt x="1943" y="1795"/>
                        <a:pt x="1946" y="1768"/>
                        <a:pt x="1952" y="1715"/>
                      </a:cubicBezTo>
                      <a:cubicBezTo>
                        <a:pt x="1964" y="1674"/>
                        <a:pt x="1970" y="1654"/>
                        <a:pt x="1983" y="1613"/>
                      </a:cubicBezTo>
                      <a:cubicBezTo>
                        <a:pt x="1967" y="1602"/>
                        <a:pt x="1959" y="1596"/>
                        <a:pt x="1942" y="1585"/>
                      </a:cubicBezTo>
                      <a:cubicBezTo>
                        <a:pt x="1915" y="1573"/>
                        <a:pt x="1901" y="1567"/>
                        <a:pt x="1873" y="1554"/>
                      </a:cubicBezTo>
                      <a:cubicBezTo>
                        <a:pt x="1880" y="1522"/>
                        <a:pt x="1884" y="1506"/>
                        <a:pt x="1892" y="1474"/>
                      </a:cubicBezTo>
                      <a:cubicBezTo>
                        <a:pt x="1922" y="1493"/>
                        <a:pt x="1937" y="1503"/>
                        <a:pt x="1967" y="1523"/>
                      </a:cubicBezTo>
                      <a:cubicBezTo>
                        <a:pt x="2000" y="1512"/>
                        <a:pt x="2017" y="1507"/>
                        <a:pt x="2050" y="1496"/>
                      </a:cubicBezTo>
                      <a:cubicBezTo>
                        <a:pt x="2024" y="1468"/>
                        <a:pt x="2012" y="1453"/>
                        <a:pt x="1986" y="1425"/>
                      </a:cubicBezTo>
                      <a:cubicBezTo>
                        <a:pt x="1999" y="1381"/>
                        <a:pt x="2005" y="1360"/>
                        <a:pt x="2018" y="1316"/>
                      </a:cubicBezTo>
                      <a:cubicBezTo>
                        <a:pt x="2032" y="1310"/>
                        <a:pt x="2039" y="1308"/>
                        <a:pt x="2053" y="1302"/>
                      </a:cubicBezTo>
                      <a:cubicBezTo>
                        <a:pt x="2049" y="1266"/>
                        <a:pt x="2047" y="1248"/>
                        <a:pt x="2043" y="1212"/>
                      </a:cubicBezTo>
                      <a:cubicBezTo>
                        <a:pt x="2064" y="1191"/>
                        <a:pt x="2075" y="1180"/>
                        <a:pt x="2096" y="1159"/>
                      </a:cubicBezTo>
                      <a:cubicBezTo>
                        <a:pt x="2080" y="1123"/>
                        <a:pt x="2072" y="1105"/>
                        <a:pt x="2057" y="1069"/>
                      </a:cubicBezTo>
                      <a:cubicBezTo>
                        <a:pt x="2041" y="1032"/>
                        <a:pt x="2033" y="1014"/>
                        <a:pt x="2017" y="978"/>
                      </a:cubicBezTo>
                      <a:cubicBezTo>
                        <a:pt x="1984" y="951"/>
                        <a:pt x="1968" y="937"/>
                        <a:pt x="1936" y="910"/>
                      </a:cubicBezTo>
                    </a:path>
                  </a:pathLst>
                </a:custGeom>
                <a:solidFill>
                  <a:srgbClr val="B2B2B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kozienicki"/>
                <p:cNvSpPr>
                  <a:spLocks/>
                </p:cNvSpPr>
                <p:nvPr/>
              </p:nvSpPr>
              <p:spPr bwMode="auto">
                <a:xfrm>
                  <a:off x="3326237" y="4599277"/>
                  <a:ext cx="1367650" cy="1200003"/>
                </a:xfrm>
                <a:custGeom>
                  <a:avLst/>
                  <a:gdLst>
                    <a:gd name="T0" fmla="*/ 1577 w 4269"/>
                    <a:gd name="T1" fmla="*/ 979 h 3740"/>
                    <a:gd name="T2" fmla="*/ 1554 w 4269"/>
                    <a:gd name="T3" fmla="*/ 563 h 3740"/>
                    <a:gd name="T4" fmla="*/ 1072 w 4269"/>
                    <a:gd name="T5" fmla="*/ 253 h 3740"/>
                    <a:gd name="T6" fmla="*/ 838 w 4269"/>
                    <a:gd name="T7" fmla="*/ 0 h 3740"/>
                    <a:gd name="T8" fmla="*/ 808 w 4269"/>
                    <a:gd name="T9" fmla="*/ 269 h 3740"/>
                    <a:gd name="T10" fmla="*/ 632 w 4269"/>
                    <a:gd name="T11" fmla="*/ 527 h 3740"/>
                    <a:gd name="T12" fmla="*/ 518 w 4269"/>
                    <a:gd name="T13" fmla="*/ 639 h 3740"/>
                    <a:gd name="T14" fmla="*/ 363 w 4269"/>
                    <a:gd name="T15" fmla="*/ 840 h 3740"/>
                    <a:gd name="T16" fmla="*/ 155 w 4269"/>
                    <a:gd name="T17" fmla="*/ 814 h 3740"/>
                    <a:gd name="T18" fmla="*/ 119 w 4269"/>
                    <a:gd name="T19" fmla="*/ 924 h 3740"/>
                    <a:gd name="T20" fmla="*/ 6 w 4269"/>
                    <a:gd name="T21" fmla="*/ 1013 h 3740"/>
                    <a:gd name="T22" fmla="*/ 24 w 4269"/>
                    <a:gd name="T23" fmla="*/ 1190 h 3740"/>
                    <a:gd name="T24" fmla="*/ 297 w 4269"/>
                    <a:gd name="T25" fmla="*/ 1167 h 3740"/>
                    <a:gd name="T26" fmla="*/ 165 w 4269"/>
                    <a:gd name="T27" fmla="*/ 1464 h 3740"/>
                    <a:gd name="T28" fmla="*/ 200 w 4269"/>
                    <a:gd name="T29" fmla="*/ 1659 h 3740"/>
                    <a:gd name="T30" fmla="*/ 432 w 4269"/>
                    <a:gd name="T31" fmla="*/ 1729 h 3740"/>
                    <a:gd name="T32" fmla="*/ 496 w 4269"/>
                    <a:gd name="T33" fmla="*/ 1918 h 3740"/>
                    <a:gd name="T34" fmla="*/ 686 w 4269"/>
                    <a:gd name="T35" fmla="*/ 2038 h 3740"/>
                    <a:gd name="T36" fmla="*/ 614 w 4269"/>
                    <a:gd name="T37" fmla="*/ 2068 h 3740"/>
                    <a:gd name="T38" fmla="*/ 463 w 4269"/>
                    <a:gd name="T39" fmla="*/ 2248 h 3740"/>
                    <a:gd name="T40" fmla="*/ 527 w 4269"/>
                    <a:gd name="T41" fmla="*/ 2439 h 3740"/>
                    <a:gd name="T42" fmla="*/ 866 w 4269"/>
                    <a:gd name="T43" fmla="*/ 2681 h 3740"/>
                    <a:gd name="T44" fmla="*/ 1051 w 4269"/>
                    <a:gd name="T45" fmla="*/ 2755 h 3740"/>
                    <a:gd name="T46" fmla="*/ 1291 w 4269"/>
                    <a:gd name="T47" fmla="*/ 2873 h 3740"/>
                    <a:gd name="T48" fmla="*/ 1503 w 4269"/>
                    <a:gd name="T49" fmla="*/ 2911 h 3740"/>
                    <a:gd name="T50" fmla="*/ 1684 w 4269"/>
                    <a:gd name="T51" fmla="*/ 3040 h 3740"/>
                    <a:gd name="T52" fmla="*/ 1874 w 4269"/>
                    <a:gd name="T53" fmla="*/ 2964 h 3740"/>
                    <a:gd name="T54" fmla="*/ 2165 w 4269"/>
                    <a:gd name="T55" fmla="*/ 2751 h 3740"/>
                    <a:gd name="T56" fmla="*/ 2317 w 4269"/>
                    <a:gd name="T57" fmla="*/ 2859 h 3740"/>
                    <a:gd name="T58" fmla="*/ 2385 w 4269"/>
                    <a:gd name="T59" fmla="*/ 2903 h 3740"/>
                    <a:gd name="T60" fmla="*/ 2373 w 4269"/>
                    <a:gd name="T61" fmla="*/ 3310 h 3740"/>
                    <a:gd name="T62" fmla="*/ 2371 w 4269"/>
                    <a:gd name="T63" fmla="*/ 3483 h 3740"/>
                    <a:gd name="T64" fmla="*/ 2319 w 4269"/>
                    <a:gd name="T65" fmla="*/ 3636 h 3740"/>
                    <a:gd name="T66" fmla="*/ 2697 w 4269"/>
                    <a:gd name="T67" fmla="*/ 3629 h 3740"/>
                    <a:gd name="T68" fmla="*/ 2663 w 4269"/>
                    <a:gd name="T69" fmla="*/ 3438 h 3740"/>
                    <a:gd name="T70" fmla="*/ 2999 w 4269"/>
                    <a:gd name="T71" fmla="*/ 3438 h 3740"/>
                    <a:gd name="T72" fmla="*/ 3214 w 4269"/>
                    <a:gd name="T73" fmla="*/ 3381 h 3740"/>
                    <a:gd name="T74" fmla="*/ 3304 w 4269"/>
                    <a:gd name="T75" fmla="*/ 3250 h 3740"/>
                    <a:gd name="T76" fmla="*/ 3440 w 4269"/>
                    <a:gd name="T77" fmla="*/ 3403 h 3740"/>
                    <a:gd name="T78" fmla="*/ 3293 w 4269"/>
                    <a:gd name="T79" fmla="*/ 3521 h 3740"/>
                    <a:gd name="T80" fmla="*/ 3525 w 4269"/>
                    <a:gd name="T81" fmla="*/ 3674 h 3740"/>
                    <a:gd name="T82" fmla="*/ 3769 w 4269"/>
                    <a:gd name="T83" fmla="*/ 3724 h 3740"/>
                    <a:gd name="T84" fmla="*/ 3879 w 4269"/>
                    <a:gd name="T85" fmla="*/ 3608 h 3740"/>
                    <a:gd name="T86" fmla="*/ 4068 w 4269"/>
                    <a:gd name="T87" fmla="*/ 3705 h 3740"/>
                    <a:gd name="T88" fmla="*/ 4190 w 4269"/>
                    <a:gd name="T89" fmla="*/ 3353 h 3740"/>
                    <a:gd name="T90" fmla="*/ 4175 w 4269"/>
                    <a:gd name="T91" fmla="*/ 3177 h 3740"/>
                    <a:gd name="T92" fmla="*/ 4129 w 4269"/>
                    <a:gd name="T93" fmla="*/ 2859 h 3740"/>
                    <a:gd name="T94" fmla="*/ 3955 w 4269"/>
                    <a:gd name="T95" fmla="*/ 2620 h 3740"/>
                    <a:gd name="T96" fmla="*/ 3673 w 4269"/>
                    <a:gd name="T97" fmla="*/ 2437 h 3740"/>
                    <a:gd name="T98" fmla="*/ 3301 w 4269"/>
                    <a:gd name="T99" fmla="*/ 2468 h 3740"/>
                    <a:gd name="T100" fmla="*/ 2918 w 4269"/>
                    <a:gd name="T101" fmla="*/ 2165 h 3740"/>
                    <a:gd name="T102" fmla="*/ 2517 w 4269"/>
                    <a:gd name="T103" fmla="*/ 1949 h 3740"/>
                    <a:gd name="T104" fmla="*/ 2106 w 4269"/>
                    <a:gd name="T105" fmla="*/ 1690 h 3740"/>
                    <a:gd name="T106" fmla="*/ 1777 w 4269"/>
                    <a:gd name="T107" fmla="*/ 1461 h 3740"/>
                    <a:gd name="T108" fmla="*/ 1607 w 4269"/>
                    <a:gd name="T109" fmla="*/ 1200 h 3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269" h="3740">
                      <a:moveTo>
                        <a:pt x="1607" y="1200"/>
                      </a:moveTo>
                      <a:cubicBezTo>
                        <a:pt x="1586" y="1146"/>
                        <a:pt x="1575" y="1119"/>
                        <a:pt x="1553" y="1065"/>
                      </a:cubicBezTo>
                      <a:cubicBezTo>
                        <a:pt x="1563" y="1031"/>
                        <a:pt x="1568" y="1013"/>
                        <a:pt x="1577" y="979"/>
                      </a:cubicBezTo>
                      <a:cubicBezTo>
                        <a:pt x="1599" y="952"/>
                        <a:pt x="1610" y="939"/>
                        <a:pt x="1632" y="913"/>
                      </a:cubicBezTo>
                      <a:lnTo>
                        <a:pt x="1632" y="748"/>
                      </a:lnTo>
                      <a:cubicBezTo>
                        <a:pt x="1600" y="674"/>
                        <a:pt x="1585" y="637"/>
                        <a:pt x="1554" y="563"/>
                      </a:cubicBezTo>
                      <a:cubicBezTo>
                        <a:pt x="1484" y="499"/>
                        <a:pt x="1449" y="467"/>
                        <a:pt x="1379" y="404"/>
                      </a:cubicBezTo>
                      <a:cubicBezTo>
                        <a:pt x="1324" y="356"/>
                        <a:pt x="1296" y="333"/>
                        <a:pt x="1241" y="285"/>
                      </a:cubicBezTo>
                      <a:cubicBezTo>
                        <a:pt x="1174" y="272"/>
                        <a:pt x="1140" y="266"/>
                        <a:pt x="1072" y="253"/>
                      </a:cubicBezTo>
                      <a:cubicBezTo>
                        <a:pt x="1022" y="213"/>
                        <a:pt x="997" y="194"/>
                        <a:pt x="947" y="154"/>
                      </a:cubicBezTo>
                      <a:cubicBezTo>
                        <a:pt x="914" y="113"/>
                        <a:pt x="897" y="93"/>
                        <a:pt x="864" y="52"/>
                      </a:cubicBezTo>
                      <a:cubicBezTo>
                        <a:pt x="854" y="32"/>
                        <a:pt x="848" y="21"/>
                        <a:pt x="838" y="0"/>
                      </a:cubicBezTo>
                      <a:cubicBezTo>
                        <a:pt x="793" y="42"/>
                        <a:pt x="771" y="62"/>
                        <a:pt x="726" y="103"/>
                      </a:cubicBezTo>
                      <a:cubicBezTo>
                        <a:pt x="730" y="134"/>
                        <a:pt x="732" y="150"/>
                        <a:pt x="737" y="180"/>
                      </a:cubicBezTo>
                      <a:cubicBezTo>
                        <a:pt x="765" y="216"/>
                        <a:pt x="779" y="233"/>
                        <a:pt x="808" y="269"/>
                      </a:cubicBezTo>
                      <a:cubicBezTo>
                        <a:pt x="812" y="302"/>
                        <a:pt x="815" y="319"/>
                        <a:pt x="819" y="352"/>
                      </a:cubicBezTo>
                      <a:cubicBezTo>
                        <a:pt x="814" y="390"/>
                        <a:pt x="811" y="409"/>
                        <a:pt x="806" y="447"/>
                      </a:cubicBezTo>
                      <a:cubicBezTo>
                        <a:pt x="806" y="447"/>
                        <a:pt x="662" y="524"/>
                        <a:pt x="632" y="527"/>
                      </a:cubicBezTo>
                      <a:cubicBezTo>
                        <a:pt x="602" y="531"/>
                        <a:pt x="614" y="622"/>
                        <a:pt x="614" y="622"/>
                      </a:cubicBezTo>
                      <a:cubicBezTo>
                        <a:pt x="588" y="645"/>
                        <a:pt x="574" y="657"/>
                        <a:pt x="548" y="680"/>
                      </a:cubicBezTo>
                      <a:cubicBezTo>
                        <a:pt x="536" y="663"/>
                        <a:pt x="530" y="655"/>
                        <a:pt x="518" y="639"/>
                      </a:cubicBezTo>
                      <a:cubicBezTo>
                        <a:pt x="490" y="649"/>
                        <a:pt x="475" y="654"/>
                        <a:pt x="447" y="664"/>
                      </a:cubicBezTo>
                      <a:cubicBezTo>
                        <a:pt x="442" y="702"/>
                        <a:pt x="440" y="721"/>
                        <a:pt x="435" y="758"/>
                      </a:cubicBezTo>
                      <a:cubicBezTo>
                        <a:pt x="406" y="791"/>
                        <a:pt x="392" y="807"/>
                        <a:pt x="363" y="840"/>
                      </a:cubicBezTo>
                      <a:cubicBezTo>
                        <a:pt x="332" y="870"/>
                        <a:pt x="317" y="885"/>
                        <a:pt x="286" y="915"/>
                      </a:cubicBezTo>
                      <a:cubicBezTo>
                        <a:pt x="264" y="867"/>
                        <a:pt x="254" y="843"/>
                        <a:pt x="232" y="796"/>
                      </a:cubicBezTo>
                      <a:cubicBezTo>
                        <a:pt x="201" y="803"/>
                        <a:pt x="186" y="806"/>
                        <a:pt x="155" y="814"/>
                      </a:cubicBezTo>
                      <a:cubicBezTo>
                        <a:pt x="165" y="863"/>
                        <a:pt x="169" y="887"/>
                        <a:pt x="179" y="936"/>
                      </a:cubicBezTo>
                      <a:cubicBezTo>
                        <a:pt x="172" y="955"/>
                        <a:pt x="168" y="965"/>
                        <a:pt x="161" y="984"/>
                      </a:cubicBezTo>
                      <a:cubicBezTo>
                        <a:pt x="144" y="960"/>
                        <a:pt x="136" y="948"/>
                        <a:pt x="119" y="924"/>
                      </a:cubicBezTo>
                      <a:cubicBezTo>
                        <a:pt x="93" y="934"/>
                        <a:pt x="80" y="939"/>
                        <a:pt x="54" y="949"/>
                      </a:cubicBezTo>
                      <a:cubicBezTo>
                        <a:pt x="73" y="988"/>
                        <a:pt x="82" y="1008"/>
                        <a:pt x="101" y="1048"/>
                      </a:cubicBezTo>
                      <a:cubicBezTo>
                        <a:pt x="63" y="1034"/>
                        <a:pt x="44" y="1027"/>
                        <a:pt x="6" y="1013"/>
                      </a:cubicBezTo>
                      <a:cubicBezTo>
                        <a:pt x="4" y="1038"/>
                        <a:pt x="3" y="1050"/>
                        <a:pt x="0" y="1075"/>
                      </a:cubicBezTo>
                      <a:cubicBezTo>
                        <a:pt x="17" y="1097"/>
                        <a:pt x="25" y="1108"/>
                        <a:pt x="42" y="1129"/>
                      </a:cubicBezTo>
                      <a:cubicBezTo>
                        <a:pt x="34" y="1154"/>
                        <a:pt x="31" y="1166"/>
                        <a:pt x="24" y="1190"/>
                      </a:cubicBezTo>
                      <a:cubicBezTo>
                        <a:pt x="59" y="1203"/>
                        <a:pt x="77" y="1210"/>
                        <a:pt x="113" y="1224"/>
                      </a:cubicBezTo>
                      <a:cubicBezTo>
                        <a:pt x="125" y="1190"/>
                        <a:pt x="131" y="1173"/>
                        <a:pt x="143" y="1139"/>
                      </a:cubicBezTo>
                      <a:cubicBezTo>
                        <a:pt x="204" y="1150"/>
                        <a:pt x="235" y="1156"/>
                        <a:pt x="297" y="1167"/>
                      </a:cubicBezTo>
                      <a:cubicBezTo>
                        <a:pt x="297" y="1297"/>
                        <a:pt x="296" y="1361"/>
                        <a:pt x="296" y="1489"/>
                      </a:cubicBezTo>
                      <a:cubicBezTo>
                        <a:pt x="258" y="1456"/>
                        <a:pt x="239" y="1440"/>
                        <a:pt x="201" y="1406"/>
                      </a:cubicBezTo>
                      <a:cubicBezTo>
                        <a:pt x="187" y="1430"/>
                        <a:pt x="179" y="1441"/>
                        <a:pt x="165" y="1464"/>
                      </a:cubicBezTo>
                      <a:cubicBezTo>
                        <a:pt x="181" y="1491"/>
                        <a:pt x="190" y="1504"/>
                        <a:pt x="206" y="1530"/>
                      </a:cubicBezTo>
                      <a:cubicBezTo>
                        <a:pt x="199" y="1549"/>
                        <a:pt x="195" y="1559"/>
                        <a:pt x="188" y="1578"/>
                      </a:cubicBezTo>
                      <a:cubicBezTo>
                        <a:pt x="193" y="1610"/>
                        <a:pt x="195" y="1626"/>
                        <a:pt x="200" y="1659"/>
                      </a:cubicBezTo>
                      <a:cubicBezTo>
                        <a:pt x="254" y="1666"/>
                        <a:pt x="282" y="1670"/>
                        <a:pt x="336" y="1678"/>
                      </a:cubicBezTo>
                      <a:cubicBezTo>
                        <a:pt x="362" y="1710"/>
                        <a:pt x="375" y="1725"/>
                        <a:pt x="401" y="1757"/>
                      </a:cubicBezTo>
                      <a:cubicBezTo>
                        <a:pt x="413" y="1746"/>
                        <a:pt x="419" y="1741"/>
                        <a:pt x="432" y="1729"/>
                      </a:cubicBezTo>
                      <a:cubicBezTo>
                        <a:pt x="453" y="1734"/>
                        <a:pt x="464" y="1736"/>
                        <a:pt x="485" y="1740"/>
                      </a:cubicBezTo>
                      <a:cubicBezTo>
                        <a:pt x="501" y="1781"/>
                        <a:pt x="510" y="1801"/>
                        <a:pt x="526" y="1842"/>
                      </a:cubicBezTo>
                      <a:cubicBezTo>
                        <a:pt x="514" y="1872"/>
                        <a:pt x="508" y="1888"/>
                        <a:pt x="496" y="1918"/>
                      </a:cubicBezTo>
                      <a:cubicBezTo>
                        <a:pt x="541" y="1917"/>
                        <a:pt x="564" y="1917"/>
                        <a:pt x="609" y="1916"/>
                      </a:cubicBezTo>
                      <a:cubicBezTo>
                        <a:pt x="626" y="1944"/>
                        <a:pt x="634" y="1958"/>
                        <a:pt x="651" y="1987"/>
                      </a:cubicBezTo>
                      <a:cubicBezTo>
                        <a:pt x="665" y="2007"/>
                        <a:pt x="672" y="2017"/>
                        <a:pt x="686" y="2038"/>
                      </a:cubicBezTo>
                      <a:cubicBezTo>
                        <a:pt x="646" y="2027"/>
                        <a:pt x="625" y="2022"/>
                        <a:pt x="585" y="2011"/>
                      </a:cubicBezTo>
                      <a:cubicBezTo>
                        <a:pt x="580" y="2023"/>
                        <a:pt x="577" y="2029"/>
                        <a:pt x="573" y="2040"/>
                      </a:cubicBezTo>
                      <a:cubicBezTo>
                        <a:pt x="589" y="2051"/>
                        <a:pt x="597" y="2057"/>
                        <a:pt x="614" y="2068"/>
                      </a:cubicBezTo>
                      <a:cubicBezTo>
                        <a:pt x="602" y="2089"/>
                        <a:pt x="596" y="2099"/>
                        <a:pt x="584" y="2120"/>
                      </a:cubicBezTo>
                      <a:cubicBezTo>
                        <a:pt x="574" y="2177"/>
                        <a:pt x="569" y="2205"/>
                        <a:pt x="558" y="2262"/>
                      </a:cubicBezTo>
                      <a:cubicBezTo>
                        <a:pt x="520" y="2256"/>
                        <a:pt x="501" y="2253"/>
                        <a:pt x="463" y="2248"/>
                      </a:cubicBezTo>
                      <a:cubicBezTo>
                        <a:pt x="468" y="2277"/>
                        <a:pt x="470" y="2291"/>
                        <a:pt x="474" y="2321"/>
                      </a:cubicBezTo>
                      <a:cubicBezTo>
                        <a:pt x="505" y="2340"/>
                        <a:pt x="521" y="2350"/>
                        <a:pt x="551" y="2369"/>
                      </a:cubicBezTo>
                      <a:cubicBezTo>
                        <a:pt x="542" y="2397"/>
                        <a:pt x="537" y="2411"/>
                        <a:pt x="527" y="2439"/>
                      </a:cubicBezTo>
                      <a:cubicBezTo>
                        <a:pt x="572" y="2445"/>
                        <a:pt x="595" y="2448"/>
                        <a:pt x="640" y="2455"/>
                      </a:cubicBezTo>
                      <a:cubicBezTo>
                        <a:pt x="678" y="2515"/>
                        <a:pt x="697" y="2545"/>
                        <a:pt x="734" y="2606"/>
                      </a:cubicBezTo>
                      <a:cubicBezTo>
                        <a:pt x="787" y="2636"/>
                        <a:pt x="813" y="2651"/>
                        <a:pt x="866" y="2681"/>
                      </a:cubicBezTo>
                      <a:cubicBezTo>
                        <a:pt x="911" y="2687"/>
                        <a:pt x="934" y="2690"/>
                        <a:pt x="980" y="2696"/>
                      </a:cubicBezTo>
                      <a:cubicBezTo>
                        <a:pt x="997" y="2695"/>
                        <a:pt x="1005" y="2695"/>
                        <a:pt x="1022" y="2694"/>
                      </a:cubicBezTo>
                      <a:cubicBezTo>
                        <a:pt x="1034" y="2718"/>
                        <a:pt x="1040" y="2731"/>
                        <a:pt x="1051" y="2755"/>
                      </a:cubicBezTo>
                      <a:cubicBezTo>
                        <a:pt x="1075" y="2781"/>
                        <a:pt x="1087" y="2793"/>
                        <a:pt x="1111" y="2819"/>
                      </a:cubicBezTo>
                      <a:cubicBezTo>
                        <a:pt x="1166" y="2823"/>
                        <a:pt x="1194" y="2825"/>
                        <a:pt x="1250" y="2829"/>
                      </a:cubicBezTo>
                      <a:cubicBezTo>
                        <a:pt x="1266" y="2847"/>
                        <a:pt x="1275" y="2855"/>
                        <a:pt x="1291" y="2873"/>
                      </a:cubicBezTo>
                      <a:cubicBezTo>
                        <a:pt x="1320" y="2875"/>
                        <a:pt x="1335" y="2876"/>
                        <a:pt x="1364" y="2878"/>
                      </a:cubicBezTo>
                      <a:cubicBezTo>
                        <a:pt x="1390" y="2890"/>
                        <a:pt x="1404" y="2895"/>
                        <a:pt x="1430" y="2906"/>
                      </a:cubicBezTo>
                      <a:cubicBezTo>
                        <a:pt x="1459" y="2908"/>
                        <a:pt x="1474" y="2909"/>
                        <a:pt x="1503" y="2911"/>
                      </a:cubicBezTo>
                      <a:cubicBezTo>
                        <a:pt x="1525" y="2922"/>
                        <a:pt x="1536" y="2928"/>
                        <a:pt x="1557" y="2938"/>
                      </a:cubicBezTo>
                      <a:cubicBezTo>
                        <a:pt x="1589" y="2933"/>
                        <a:pt x="1605" y="2931"/>
                        <a:pt x="1637" y="2926"/>
                      </a:cubicBezTo>
                      <a:cubicBezTo>
                        <a:pt x="1656" y="2972"/>
                        <a:pt x="1665" y="2995"/>
                        <a:pt x="1684" y="3040"/>
                      </a:cubicBezTo>
                      <a:cubicBezTo>
                        <a:pt x="1718" y="3063"/>
                        <a:pt x="1735" y="3075"/>
                        <a:pt x="1768" y="3098"/>
                      </a:cubicBezTo>
                      <a:cubicBezTo>
                        <a:pt x="1818" y="3068"/>
                        <a:pt x="1842" y="3053"/>
                        <a:pt x="1892" y="3023"/>
                      </a:cubicBezTo>
                      <a:cubicBezTo>
                        <a:pt x="1885" y="3000"/>
                        <a:pt x="1881" y="2988"/>
                        <a:pt x="1874" y="2964"/>
                      </a:cubicBezTo>
                      <a:cubicBezTo>
                        <a:pt x="1874" y="2936"/>
                        <a:pt x="1875" y="2922"/>
                        <a:pt x="1875" y="2894"/>
                      </a:cubicBezTo>
                      <a:cubicBezTo>
                        <a:pt x="1909" y="2889"/>
                        <a:pt x="1926" y="2886"/>
                        <a:pt x="1961" y="2881"/>
                      </a:cubicBezTo>
                      <a:cubicBezTo>
                        <a:pt x="2042" y="2829"/>
                        <a:pt x="2083" y="2803"/>
                        <a:pt x="2165" y="2751"/>
                      </a:cubicBezTo>
                      <a:cubicBezTo>
                        <a:pt x="2194" y="2774"/>
                        <a:pt x="2209" y="2785"/>
                        <a:pt x="2238" y="2808"/>
                      </a:cubicBezTo>
                      <a:cubicBezTo>
                        <a:pt x="2238" y="2822"/>
                        <a:pt x="2238" y="2829"/>
                        <a:pt x="2238" y="2843"/>
                      </a:cubicBezTo>
                      <a:cubicBezTo>
                        <a:pt x="2269" y="2849"/>
                        <a:pt x="2285" y="2852"/>
                        <a:pt x="2317" y="2859"/>
                      </a:cubicBezTo>
                      <a:cubicBezTo>
                        <a:pt x="2317" y="2880"/>
                        <a:pt x="2317" y="2890"/>
                        <a:pt x="2317" y="2912"/>
                      </a:cubicBezTo>
                      <a:cubicBezTo>
                        <a:pt x="2334" y="2924"/>
                        <a:pt x="2342" y="2930"/>
                        <a:pt x="2360" y="2943"/>
                      </a:cubicBezTo>
                      <a:cubicBezTo>
                        <a:pt x="2370" y="2927"/>
                        <a:pt x="2375" y="2919"/>
                        <a:pt x="2385" y="2903"/>
                      </a:cubicBezTo>
                      <a:cubicBezTo>
                        <a:pt x="2412" y="2935"/>
                        <a:pt x="2425" y="2951"/>
                        <a:pt x="2452" y="2982"/>
                      </a:cubicBezTo>
                      <a:cubicBezTo>
                        <a:pt x="2451" y="3041"/>
                        <a:pt x="2451" y="3070"/>
                        <a:pt x="2450" y="3128"/>
                      </a:cubicBezTo>
                      <a:cubicBezTo>
                        <a:pt x="2419" y="3201"/>
                        <a:pt x="2404" y="3238"/>
                        <a:pt x="2373" y="3310"/>
                      </a:cubicBezTo>
                      <a:cubicBezTo>
                        <a:pt x="2353" y="3332"/>
                        <a:pt x="2343" y="3344"/>
                        <a:pt x="2323" y="3366"/>
                      </a:cubicBezTo>
                      <a:cubicBezTo>
                        <a:pt x="2342" y="3392"/>
                        <a:pt x="2352" y="3405"/>
                        <a:pt x="2372" y="3432"/>
                      </a:cubicBezTo>
                      <a:cubicBezTo>
                        <a:pt x="2371" y="3452"/>
                        <a:pt x="2371" y="3463"/>
                        <a:pt x="2371" y="3483"/>
                      </a:cubicBezTo>
                      <a:cubicBezTo>
                        <a:pt x="2370" y="3504"/>
                        <a:pt x="2370" y="3514"/>
                        <a:pt x="2370" y="3535"/>
                      </a:cubicBezTo>
                      <a:cubicBezTo>
                        <a:pt x="2350" y="3543"/>
                        <a:pt x="2340" y="3548"/>
                        <a:pt x="2320" y="3556"/>
                      </a:cubicBezTo>
                      <a:cubicBezTo>
                        <a:pt x="2320" y="3588"/>
                        <a:pt x="2319" y="3604"/>
                        <a:pt x="2319" y="3636"/>
                      </a:cubicBezTo>
                      <a:cubicBezTo>
                        <a:pt x="2341" y="3655"/>
                        <a:pt x="2352" y="3665"/>
                        <a:pt x="2374" y="3684"/>
                      </a:cubicBezTo>
                      <a:cubicBezTo>
                        <a:pt x="2448" y="3663"/>
                        <a:pt x="2486" y="3652"/>
                        <a:pt x="2560" y="3629"/>
                      </a:cubicBezTo>
                      <a:cubicBezTo>
                        <a:pt x="2615" y="3629"/>
                        <a:pt x="2642" y="3629"/>
                        <a:pt x="2697" y="3629"/>
                      </a:cubicBezTo>
                      <a:cubicBezTo>
                        <a:pt x="2715" y="3614"/>
                        <a:pt x="2724" y="3606"/>
                        <a:pt x="2741" y="3590"/>
                      </a:cubicBezTo>
                      <a:cubicBezTo>
                        <a:pt x="2732" y="3553"/>
                        <a:pt x="2727" y="3535"/>
                        <a:pt x="2718" y="3498"/>
                      </a:cubicBezTo>
                      <a:cubicBezTo>
                        <a:pt x="2696" y="3474"/>
                        <a:pt x="2685" y="3462"/>
                        <a:pt x="2663" y="3438"/>
                      </a:cubicBezTo>
                      <a:cubicBezTo>
                        <a:pt x="2725" y="3440"/>
                        <a:pt x="2756" y="3442"/>
                        <a:pt x="2818" y="3444"/>
                      </a:cubicBezTo>
                      <a:cubicBezTo>
                        <a:pt x="2878" y="3462"/>
                        <a:pt x="2908" y="3471"/>
                        <a:pt x="2967" y="3489"/>
                      </a:cubicBezTo>
                      <a:cubicBezTo>
                        <a:pt x="2980" y="3469"/>
                        <a:pt x="2987" y="3458"/>
                        <a:pt x="2999" y="3438"/>
                      </a:cubicBezTo>
                      <a:cubicBezTo>
                        <a:pt x="3024" y="3439"/>
                        <a:pt x="3037" y="3439"/>
                        <a:pt x="3062" y="3440"/>
                      </a:cubicBezTo>
                      <a:cubicBezTo>
                        <a:pt x="3112" y="3444"/>
                        <a:pt x="3137" y="3446"/>
                        <a:pt x="3187" y="3449"/>
                      </a:cubicBezTo>
                      <a:cubicBezTo>
                        <a:pt x="3198" y="3422"/>
                        <a:pt x="3203" y="3408"/>
                        <a:pt x="3214" y="3381"/>
                      </a:cubicBezTo>
                      <a:cubicBezTo>
                        <a:pt x="3211" y="3365"/>
                        <a:pt x="3210" y="3356"/>
                        <a:pt x="3208" y="3340"/>
                      </a:cubicBezTo>
                      <a:cubicBezTo>
                        <a:pt x="3213" y="3313"/>
                        <a:pt x="3216" y="3299"/>
                        <a:pt x="3221" y="3271"/>
                      </a:cubicBezTo>
                      <a:cubicBezTo>
                        <a:pt x="3254" y="3263"/>
                        <a:pt x="3271" y="3259"/>
                        <a:pt x="3304" y="3250"/>
                      </a:cubicBezTo>
                      <a:cubicBezTo>
                        <a:pt x="3349" y="3239"/>
                        <a:pt x="3372" y="3234"/>
                        <a:pt x="3418" y="3223"/>
                      </a:cubicBezTo>
                      <a:cubicBezTo>
                        <a:pt x="3404" y="3279"/>
                        <a:pt x="3398" y="3306"/>
                        <a:pt x="3384" y="3362"/>
                      </a:cubicBezTo>
                      <a:cubicBezTo>
                        <a:pt x="3407" y="3378"/>
                        <a:pt x="3418" y="3386"/>
                        <a:pt x="3440" y="3403"/>
                      </a:cubicBezTo>
                      <a:cubicBezTo>
                        <a:pt x="3430" y="3428"/>
                        <a:pt x="3425" y="3441"/>
                        <a:pt x="3414" y="3466"/>
                      </a:cubicBezTo>
                      <a:cubicBezTo>
                        <a:pt x="3366" y="3469"/>
                        <a:pt x="3342" y="3471"/>
                        <a:pt x="3294" y="3475"/>
                      </a:cubicBezTo>
                      <a:cubicBezTo>
                        <a:pt x="3294" y="3493"/>
                        <a:pt x="3294" y="3502"/>
                        <a:pt x="3293" y="3521"/>
                      </a:cubicBezTo>
                      <a:cubicBezTo>
                        <a:pt x="3356" y="3529"/>
                        <a:pt x="3388" y="3533"/>
                        <a:pt x="3451" y="3541"/>
                      </a:cubicBezTo>
                      <a:cubicBezTo>
                        <a:pt x="3494" y="3565"/>
                        <a:pt x="3515" y="3577"/>
                        <a:pt x="3558" y="3600"/>
                      </a:cubicBezTo>
                      <a:cubicBezTo>
                        <a:pt x="3545" y="3630"/>
                        <a:pt x="3538" y="3645"/>
                        <a:pt x="3525" y="3674"/>
                      </a:cubicBezTo>
                      <a:cubicBezTo>
                        <a:pt x="3560" y="3695"/>
                        <a:pt x="3578" y="3706"/>
                        <a:pt x="3613" y="3727"/>
                      </a:cubicBezTo>
                      <a:cubicBezTo>
                        <a:pt x="3639" y="3732"/>
                        <a:pt x="3653" y="3734"/>
                        <a:pt x="3679" y="3739"/>
                      </a:cubicBezTo>
                      <a:cubicBezTo>
                        <a:pt x="3679" y="3739"/>
                        <a:pt x="3733" y="3740"/>
                        <a:pt x="3769" y="3724"/>
                      </a:cubicBezTo>
                      <a:cubicBezTo>
                        <a:pt x="3806" y="3708"/>
                        <a:pt x="3784" y="3672"/>
                        <a:pt x="3784" y="3672"/>
                      </a:cubicBezTo>
                      <a:cubicBezTo>
                        <a:pt x="3807" y="3667"/>
                        <a:pt x="3819" y="3665"/>
                        <a:pt x="3843" y="3660"/>
                      </a:cubicBezTo>
                      <a:cubicBezTo>
                        <a:pt x="3857" y="3639"/>
                        <a:pt x="3865" y="3629"/>
                        <a:pt x="3879" y="3608"/>
                      </a:cubicBezTo>
                      <a:cubicBezTo>
                        <a:pt x="3919" y="3605"/>
                        <a:pt x="3939" y="3603"/>
                        <a:pt x="3979" y="3600"/>
                      </a:cubicBezTo>
                      <a:cubicBezTo>
                        <a:pt x="4015" y="3623"/>
                        <a:pt x="4033" y="3634"/>
                        <a:pt x="4069" y="3657"/>
                      </a:cubicBezTo>
                      <a:cubicBezTo>
                        <a:pt x="4068" y="3676"/>
                        <a:pt x="4068" y="3686"/>
                        <a:pt x="4068" y="3705"/>
                      </a:cubicBezTo>
                      <a:cubicBezTo>
                        <a:pt x="4105" y="3654"/>
                        <a:pt x="4123" y="3628"/>
                        <a:pt x="4160" y="3576"/>
                      </a:cubicBezTo>
                      <a:cubicBezTo>
                        <a:pt x="4164" y="3529"/>
                        <a:pt x="4167" y="3506"/>
                        <a:pt x="4171" y="3459"/>
                      </a:cubicBezTo>
                      <a:cubicBezTo>
                        <a:pt x="4179" y="3417"/>
                        <a:pt x="4183" y="3395"/>
                        <a:pt x="4190" y="3353"/>
                      </a:cubicBezTo>
                      <a:cubicBezTo>
                        <a:pt x="4216" y="3327"/>
                        <a:pt x="4229" y="3314"/>
                        <a:pt x="4254" y="3288"/>
                      </a:cubicBezTo>
                      <a:cubicBezTo>
                        <a:pt x="4260" y="3254"/>
                        <a:pt x="4263" y="3236"/>
                        <a:pt x="4269" y="3202"/>
                      </a:cubicBezTo>
                      <a:cubicBezTo>
                        <a:pt x="4231" y="3192"/>
                        <a:pt x="4212" y="3187"/>
                        <a:pt x="4175" y="3177"/>
                      </a:cubicBezTo>
                      <a:cubicBezTo>
                        <a:pt x="4157" y="3152"/>
                        <a:pt x="4148" y="3140"/>
                        <a:pt x="4131" y="3115"/>
                      </a:cubicBezTo>
                      <a:cubicBezTo>
                        <a:pt x="4130" y="3054"/>
                        <a:pt x="4129" y="3024"/>
                        <a:pt x="4128" y="2962"/>
                      </a:cubicBezTo>
                      <a:cubicBezTo>
                        <a:pt x="4128" y="2921"/>
                        <a:pt x="4129" y="2900"/>
                        <a:pt x="4129" y="2859"/>
                      </a:cubicBezTo>
                      <a:cubicBezTo>
                        <a:pt x="4083" y="2795"/>
                        <a:pt x="4060" y="2764"/>
                        <a:pt x="4014" y="2700"/>
                      </a:cubicBezTo>
                      <a:cubicBezTo>
                        <a:pt x="4017" y="2670"/>
                        <a:pt x="4019" y="2655"/>
                        <a:pt x="4023" y="2625"/>
                      </a:cubicBezTo>
                      <a:cubicBezTo>
                        <a:pt x="3996" y="2623"/>
                        <a:pt x="3983" y="2622"/>
                        <a:pt x="3955" y="2620"/>
                      </a:cubicBezTo>
                      <a:cubicBezTo>
                        <a:pt x="3949" y="2574"/>
                        <a:pt x="3945" y="2550"/>
                        <a:pt x="3939" y="2503"/>
                      </a:cubicBezTo>
                      <a:cubicBezTo>
                        <a:pt x="3903" y="2474"/>
                        <a:pt x="3885" y="2459"/>
                        <a:pt x="3849" y="2430"/>
                      </a:cubicBezTo>
                      <a:cubicBezTo>
                        <a:pt x="3778" y="2433"/>
                        <a:pt x="3743" y="2435"/>
                        <a:pt x="3673" y="2437"/>
                      </a:cubicBezTo>
                      <a:cubicBezTo>
                        <a:pt x="3633" y="2460"/>
                        <a:pt x="3613" y="2472"/>
                        <a:pt x="3574" y="2495"/>
                      </a:cubicBezTo>
                      <a:cubicBezTo>
                        <a:pt x="3541" y="2501"/>
                        <a:pt x="3525" y="2504"/>
                        <a:pt x="3493" y="2510"/>
                      </a:cubicBezTo>
                      <a:cubicBezTo>
                        <a:pt x="3416" y="2494"/>
                        <a:pt x="3378" y="2485"/>
                        <a:pt x="3301" y="2468"/>
                      </a:cubicBezTo>
                      <a:cubicBezTo>
                        <a:pt x="3207" y="2434"/>
                        <a:pt x="3160" y="2417"/>
                        <a:pt x="3066" y="2382"/>
                      </a:cubicBezTo>
                      <a:cubicBezTo>
                        <a:pt x="3038" y="2359"/>
                        <a:pt x="3024" y="2347"/>
                        <a:pt x="2996" y="2324"/>
                      </a:cubicBezTo>
                      <a:cubicBezTo>
                        <a:pt x="2965" y="2261"/>
                        <a:pt x="2949" y="2229"/>
                        <a:pt x="2918" y="2165"/>
                      </a:cubicBezTo>
                      <a:cubicBezTo>
                        <a:pt x="2893" y="2131"/>
                        <a:pt x="2881" y="2115"/>
                        <a:pt x="2856" y="2081"/>
                      </a:cubicBezTo>
                      <a:cubicBezTo>
                        <a:pt x="2804" y="2057"/>
                        <a:pt x="2777" y="2045"/>
                        <a:pt x="2725" y="2021"/>
                      </a:cubicBezTo>
                      <a:cubicBezTo>
                        <a:pt x="2642" y="1992"/>
                        <a:pt x="2600" y="1978"/>
                        <a:pt x="2517" y="1949"/>
                      </a:cubicBezTo>
                      <a:cubicBezTo>
                        <a:pt x="2488" y="1913"/>
                        <a:pt x="2473" y="1896"/>
                        <a:pt x="2444" y="1860"/>
                      </a:cubicBezTo>
                      <a:cubicBezTo>
                        <a:pt x="2410" y="1802"/>
                        <a:pt x="2392" y="1774"/>
                        <a:pt x="2358" y="1715"/>
                      </a:cubicBezTo>
                      <a:cubicBezTo>
                        <a:pt x="2257" y="1706"/>
                        <a:pt x="2207" y="1700"/>
                        <a:pt x="2106" y="1690"/>
                      </a:cubicBezTo>
                      <a:cubicBezTo>
                        <a:pt x="2042" y="1689"/>
                        <a:pt x="2011" y="1688"/>
                        <a:pt x="1947" y="1687"/>
                      </a:cubicBezTo>
                      <a:cubicBezTo>
                        <a:pt x="1920" y="1648"/>
                        <a:pt x="1907" y="1629"/>
                        <a:pt x="1880" y="1591"/>
                      </a:cubicBezTo>
                      <a:cubicBezTo>
                        <a:pt x="1839" y="1539"/>
                        <a:pt x="1818" y="1513"/>
                        <a:pt x="1777" y="1461"/>
                      </a:cubicBezTo>
                      <a:cubicBezTo>
                        <a:pt x="1755" y="1407"/>
                        <a:pt x="1744" y="1380"/>
                        <a:pt x="1723" y="1327"/>
                      </a:cubicBezTo>
                      <a:cubicBezTo>
                        <a:pt x="1720" y="1292"/>
                        <a:pt x="1719" y="1274"/>
                        <a:pt x="1717" y="1239"/>
                      </a:cubicBezTo>
                      <a:cubicBezTo>
                        <a:pt x="1673" y="1224"/>
                        <a:pt x="1651" y="1216"/>
                        <a:pt x="1607" y="1200"/>
                      </a:cubicBezTo>
                    </a:path>
                  </a:pathLst>
                </a:custGeom>
                <a:solidFill>
                  <a:srgbClr val="B2B2B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białobrzeski"/>
                <p:cNvSpPr>
                  <a:spLocks/>
                </p:cNvSpPr>
                <p:nvPr/>
              </p:nvSpPr>
              <p:spPr bwMode="auto">
                <a:xfrm>
                  <a:off x="2540941" y="4877219"/>
                  <a:ext cx="1003680" cy="716914"/>
                </a:xfrm>
                <a:custGeom>
                  <a:avLst/>
                  <a:gdLst>
                    <a:gd name="T0" fmla="*/ 2646 w 3132"/>
                    <a:gd name="T1" fmla="*/ 791 h 2236"/>
                    <a:gd name="T2" fmla="*/ 2652 w 3132"/>
                    <a:gd name="T3" fmla="*/ 662 h 2236"/>
                    <a:gd name="T4" fmla="*/ 2647 w 3132"/>
                    <a:gd name="T5" fmla="*/ 538 h 2236"/>
                    <a:gd name="T6" fmla="*/ 2743 w 3132"/>
                    <a:gd name="T7" fmla="*/ 299 h 2236"/>
                    <a:gd name="T8" fmla="*/ 2559 w 3132"/>
                    <a:gd name="T9" fmla="*/ 356 h 2236"/>
                    <a:gd name="T10" fmla="*/ 2357 w 3132"/>
                    <a:gd name="T11" fmla="*/ 304 h 2236"/>
                    <a:gd name="T12" fmla="*/ 2262 w 3132"/>
                    <a:gd name="T13" fmla="*/ 518 h 2236"/>
                    <a:gd name="T14" fmla="*/ 2119 w 3132"/>
                    <a:gd name="T15" fmla="*/ 590 h 2236"/>
                    <a:gd name="T16" fmla="*/ 2071 w 3132"/>
                    <a:gd name="T17" fmla="*/ 690 h 2236"/>
                    <a:gd name="T18" fmla="*/ 2007 w 3132"/>
                    <a:gd name="T19" fmla="*/ 578 h 2236"/>
                    <a:gd name="T20" fmla="*/ 1878 w 3132"/>
                    <a:gd name="T21" fmla="*/ 478 h 2236"/>
                    <a:gd name="T22" fmla="*/ 1861 w 3132"/>
                    <a:gd name="T23" fmla="*/ 339 h 2236"/>
                    <a:gd name="T24" fmla="*/ 1714 w 3132"/>
                    <a:gd name="T25" fmla="*/ 229 h 2236"/>
                    <a:gd name="T26" fmla="*/ 1585 w 3132"/>
                    <a:gd name="T27" fmla="*/ 77 h 2236"/>
                    <a:gd name="T28" fmla="*/ 1438 w 3132"/>
                    <a:gd name="T29" fmla="*/ 48 h 2236"/>
                    <a:gd name="T30" fmla="*/ 1315 w 3132"/>
                    <a:gd name="T31" fmla="*/ 90 h 2236"/>
                    <a:gd name="T32" fmla="*/ 1261 w 3132"/>
                    <a:gd name="T33" fmla="*/ 222 h 2236"/>
                    <a:gd name="T34" fmla="*/ 1208 w 3132"/>
                    <a:gd name="T35" fmla="*/ 378 h 2236"/>
                    <a:gd name="T36" fmla="*/ 985 w 3132"/>
                    <a:gd name="T37" fmla="*/ 328 h 2236"/>
                    <a:gd name="T38" fmla="*/ 639 w 3132"/>
                    <a:gd name="T39" fmla="*/ 467 h 2236"/>
                    <a:gd name="T40" fmla="*/ 866 w 3132"/>
                    <a:gd name="T41" fmla="*/ 710 h 2236"/>
                    <a:gd name="T42" fmla="*/ 858 w 3132"/>
                    <a:gd name="T43" fmla="*/ 955 h 2236"/>
                    <a:gd name="T44" fmla="*/ 676 w 3132"/>
                    <a:gd name="T45" fmla="*/ 1019 h 2236"/>
                    <a:gd name="T46" fmla="*/ 500 w 3132"/>
                    <a:gd name="T47" fmla="*/ 1066 h 2236"/>
                    <a:gd name="T48" fmla="*/ 330 w 3132"/>
                    <a:gd name="T49" fmla="*/ 1113 h 2236"/>
                    <a:gd name="T50" fmla="*/ 189 w 3132"/>
                    <a:gd name="T51" fmla="*/ 1140 h 2236"/>
                    <a:gd name="T52" fmla="*/ 0 w 3132"/>
                    <a:gd name="T53" fmla="*/ 1282 h 2236"/>
                    <a:gd name="T54" fmla="*/ 116 w 3132"/>
                    <a:gd name="T55" fmla="*/ 1374 h 2236"/>
                    <a:gd name="T56" fmla="*/ 353 w 3132"/>
                    <a:gd name="T57" fmla="*/ 1618 h 2236"/>
                    <a:gd name="T58" fmla="*/ 317 w 3132"/>
                    <a:gd name="T59" fmla="*/ 1686 h 2236"/>
                    <a:gd name="T60" fmla="*/ 391 w 3132"/>
                    <a:gd name="T61" fmla="*/ 1779 h 2236"/>
                    <a:gd name="T62" fmla="*/ 521 w 3132"/>
                    <a:gd name="T63" fmla="*/ 1691 h 2236"/>
                    <a:gd name="T64" fmla="*/ 632 w 3132"/>
                    <a:gd name="T65" fmla="*/ 1781 h 2236"/>
                    <a:gd name="T66" fmla="*/ 677 w 3132"/>
                    <a:gd name="T67" fmla="*/ 1888 h 2236"/>
                    <a:gd name="T68" fmla="*/ 798 w 3132"/>
                    <a:gd name="T69" fmla="*/ 2047 h 2236"/>
                    <a:gd name="T70" fmla="*/ 981 w 3132"/>
                    <a:gd name="T71" fmla="*/ 1962 h 2236"/>
                    <a:gd name="T72" fmla="*/ 1068 w 3132"/>
                    <a:gd name="T73" fmla="*/ 2025 h 2236"/>
                    <a:gd name="T74" fmla="*/ 1315 w 3132"/>
                    <a:gd name="T75" fmla="*/ 1980 h 2236"/>
                    <a:gd name="T76" fmla="*/ 1530 w 3132"/>
                    <a:gd name="T77" fmla="*/ 2186 h 2236"/>
                    <a:gd name="T78" fmla="*/ 1866 w 3132"/>
                    <a:gd name="T79" fmla="*/ 2213 h 2236"/>
                    <a:gd name="T80" fmla="*/ 2015 w 3132"/>
                    <a:gd name="T81" fmla="*/ 2087 h 2236"/>
                    <a:gd name="T82" fmla="*/ 1999 w 3132"/>
                    <a:gd name="T83" fmla="*/ 2026 h 2236"/>
                    <a:gd name="T84" fmla="*/ 2047 w 3132"/>
                    <a:gd name="T85" fmla="*/ 1913 h 2236"/>
                    <a:gd name="T86" fmla="*/ 2173 w 3132"/>
                    <a:gd name="T87" fmla="*/ 1830 h 2236"/>
                    <a:gd name="T88" fmla="*/ 2221 w 3132"/>
                    <a:gd name="T89" fmla="*/ 1734 h 2236"/>
                    <a:gd name="T90" fmla="*/ 2317 w 3132"/>
                    <a:gd name="T91" fmla="*/ 1677 h 2236"/>
                    <a:gd name="T92" fmla="*/ 2371 w 3132"/>
                    <a:gd name="T93" fmla="*/ 1593 h 2236"/>
                    <a:gd name="T94" fmla="*/ 2543 w 3132"/>
                    <a:gd name="T95" fmla="*/ 1639 h 2236"/>
                    <a:gd name="T96" fmla="*/ 2604 w 3132"/>
                    <a:gd name="T97" fmla="*/ 1537 h 2236"/>
                    <a:gd name="T98" fmla="*/ 2741 w 3132"/>
                    <a:gd name="T99" fmla="*/ 1484 h 2236"/>
                    <a:gd name="T100" fmla="*/ 2973 w 3132"/>
                    <a:gd name="T101" fmla="*/ 1571 h 2236"/>
                    <a:gd name="T102" fmla="*/ 2920 w 3132"/>
                    <a:gd name="T103" fmla="*/ 1453 h 2236"/>
                    <a:gd name="T104" fmla="*/ 3004 w 3132"/>
                    <a:gd name="T105" fmla="*/ 1394 h 2236"/>
                    <a:gd name="T106" fmla="*/ 3060 w 3132"/>
                    <a:gd name="T107" fmla="*/ 1200 h 2236"/>
                    <a:gd name="T108" fmla="*/ 3031 w 3132"/>
                    <a:gd name="T109" fmla="*/ 1143 h 2236"/>
                    <a:gd name="T110" fmla="*/ 3097 w 3132"/>
                    <a:gd name="T111" fmla="*/ 1119 h 2236"/>
                    <a:gd name="T112" fmla="*/ 2942 w 3132"/>
                    <a:gd name="T113" fmla="*/ 1050 h 2236"/>
                    <a:gd name="T114" fmla="*/ 2931 w 3132"/>
                    <a:gd name="T115" fmla="*/ 872 h 2236"/>
                    <a:gd name="T116" fmla="*/ 2847 w 3132"/>
                    <a:gd name="T117" fmla="*/ 889 h 2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132" h="2236">
                      <a:moveTo>
                        <a:pt x="2782" y="810"/>
                      </a:moveTo>
                      <a:cubicBezTo>
                        <a:pt x="2728" y="802"/>
                        <a:pt x="2700" y="798"/>
                        <a:pt x="2646" y="791"/>
                      </a:cubicBezTo>
                      <a:cubicBezTo>
                        <a:pt x="2641" y="758"/>
                        <a:pt x="2639" y="742"/>
                        <a:pt x="2634" y="710"/>
                      </a:cubicBezTo>
                      <a:cubicBezTo>
                        <a:pt x="2641" y="691"/>
                        <a:pt x="2645" y="681"/>
                        <a:pt x="2652" y="662"/>
                      </a:cubicBezTo>
                      <a:cubicBezTo>
                        <a:pt x="2636" y="636"/>
                        <a:pt x="2627" y="623"/>
                        <a:pt x="2611" y="596"/>
                      </a:cubicBezTo>
                      <a:cubicBezTo>
                        <a:pt x="2625" y="573"/>
                        <a:pt x="2633" y="562"/>
                        <a:pt x="2647" y="538"/>
                      </a:cubicBezTo>
                      <a:cubicBezTo>
                        <a:pt x="2685" y="572"/>
                        <a:pt x="2704" y="588"/>
                        <a:pt x="2742" y="621"/>
                      </a:cubicBezTo>
                      <a:cubicBezTo>
                        <a:pt x="2742" y="493"/>
                        <a:pt x="2743" y="429"/>
                        <a:pt x="2743" y="299"/>
                      </a:cubicBezTo>
                      <a:cubicBezTo>
                        <a:pt x="2681" y="288"/>
                        <a:pt x="2650" y="282"/>
                        <a:pt x="2589" y="271"/>
                      </a:cubicBezTo>
                      <a:cubicBezTo>
                        <a:pt x="2577" y="305"/>
                        <a:pt x="2571" y="322"/>
                        <a:pt x="2559" y="356"/>
                      </a:cubicBezTo>
                      <a:cubicBezTo>
                        <a:pt x="2523" y="342"/>
                        <a:pt x="2505" y="335"/>
                        <a:pt x="2470" y="322"/>
                      </a:cubicBezTo>
                      <a:cubicBezTo>
                        <a:pt x="2425" y="315"/>
                        <a:pt x="2402" y="311"/>
                        <a:pt x="2357" y="304"/>
                      </a:cubicBezTo>
                      <a:cubicBezTo>
                        <a:pt x="2338" y="335"/>
                        <a:pt x="2329" y="350"/>
                        <a:pt x="2309" y="380"/>
                      </a:cubicBezTo>
                      <a:cubicBezTo>
                        <a:pt x="2290" y="436"/>
                        <a:pt x="2281" y="463"/>
                        <a:pt x="2262" y="518"/>
                      </a:cubicBezTo>
                      <a:cubicBezTo>
                        <a:pt x="2224" y="534"/>
                        <a:pt x="2205" y="542"/>
                        <a:pt x="2167" y="558"/>
                      </a:cubicBezTo>
                      <a:cubicBezTo>
                        <a:pt x="2148" y="571"/>
                        <a:pt x="2138" y="577"/>
                        <a:pt x="2119" y="590"/>
                      </a:cubicBezTo>
                      <a:cubicBezTo>
                        <a:pt x="2100" y="581"/>
                        <a:pt x="2091" y="576"/>
                        <a:pt x="2072" y="567"/>
                      </a:cubicBezTo>
                      <a:cubicBezTo>
                        <a:pt x="2072" y="616"/>
                        <a:pt x="2072" y="641"/>
                        <a:pt x="2071" y="690"/>
                      </a:cubicBezTo>
                      <a:cubicBezTo>
                        <a:pt x="2050" y="688"/>
                        <a:pt x="2039" y="687"/>
                        <a:pt x="2018" y="684"/>
                      </a:cubicBezTo>
                      <a:cubicBezTo>
                        <a:pt x="1989" y="681"/>
                        <a:pt x="2007" y="578"/>
                        <a:pt x="2007" y="578"/>
                      </a:cubicBezTo>
                      <a:cubicBezTo>
                        <a:pt x="1974" y="575"/>
                        <a:pt x="1957" y="573"/>
                        <a:pt x="1924" y="569"/>
                      </a:cubicBezTo>
                      <a:cubicBezTo>
                        <a:pt x="1906" y="533"/>
                        <a:pt x="1896" y="515"/>
                        <a:pt x="1878" y="478"/>
                      </a:cubicBezTo>
                      <a:cubicBezTo>
                        <a:pt x="1906" y="449"/>
                        <a:pt x="1920" y="434"/>
                        <a:pt x="1949" y="405"/>
                      </a:cubicBezTo>
                      <a:cubicBezTo>
                        <a:pt x="1914" y="379"/>
                        <a:pt x="1896" y="365"/>
                        <a:pt x="1861" y="339"/>
                      </a:cubicBezTo>
                      <a:cubicBezTo>
                        <a:pt x="1832" y="294"/>
                        <a:pt x="1818" y="271"/>
                        <a:pt x="1790" y="225"/>
                      </a:cubicBezTo>
                      <a:cubicBezTo>
                        <a:pt x="1760" y="227"/>
                        <a:pt x="1744" y="228"/>
                        <a:pt x="1714" y="229"/>
                      </a:cubicBezTo>
                      <a:cubicBezTo>
                        <a:pt x="1712" y="177"/>
                        <a:pt x="1711" y="150"/>
                        <a:pt x="1708" y="97"/>
                      </a:cubicBezTo>
                      <a:cubicBezTo>
                        <a:pt x="1708" y="97"/>
                        <a:pt x="1620" y="81"/>
                        <a:pt x="1585" y="77"/>
                      </a:cubicBezTo>
                      <a:cubicBezTo>
                        <a:pt x="1550" y="73"/>
                        <a:pt x="1515" y="0"/>
                        <a:pt x="1515" y="0"/>
                      </a:cubicBezTo>
                      <a:cubicBezTo>
                        <a:pt x="1484" y="19"/>
                        <a:pt x="1469" y="29"/>
                        <a:pt x="1438" y="48"/>
                      </a:cubicBezTo>
                      <a:cubicBezTo>
                        <a:pt x="1391" y="33"/>
                        <a:pt x="1368" y="25"/>
                        <a:pt x="1321" y="9"/>
                      </a:cubicBezTo>
                      <a:cubicBezTo>
                        <a:pt x="1318" y="42"/>
                        <a:pt x="1317" y="58"/>
                        <a:pt x="1315" y="90"/>
                      </a:cubicBezTo>
                      <a:cubicBezTo>
                        <a:pt x="1294" y="98"/>
                        <a:pt x="1283" y="102"/>
                        <a:pt x="1262" y="109"/>
                      </a:cubicBezTo>
                      <a:cubicBezTo>
                        <a:pt x="1262" y="155"/>
                        <a:pt x="1262" y="177"/>
                        <a:pt x="1261" y="222"/>
                      </a:cubicBezTo>
                      <a:cubicBezTo>
                        <a:pt x="1238" y="239"/>
                        <a:pt x="1226" y="248"/>
                        <a:pt x="1203" y="265"/>
                      </a:cubicBezTo>
                      <a:cubicBezTo>
                        <a:pt x="1205" y="311"/>
                        <a:pt x="1206" y="333"/>
                        <a:pt x="1208" y="378"/>
                      </a:cubicBezTo>
                      <a:cubicBezTo>
                        <a:pt x="1170" y="389"/>
                        <a:pt x="1151" y="394"/>
                        <a:pt x="1114" y="405"/>
                      </a:cubicBezTo>
                      <a:cubicBezTo>
                        <a:pt x="1063" y="374"/>
                        <a:pt x="1037" y="358"/>
                        <a:pt x="985" y="328"/>
                      </a:cubicBezTo>
                      <a:cubicBezTo>
                        <a:pt x="922" y="355"/>
                        <a:pt x="890" y="369"/>
                        <a:pt x="827" y="396"/>
                      </a:cubicBezTo>
                      <a:cubicBezTo>
                        <a:pt x="752" y="425"/>
                        <a:pt x="714" y="439"/>
                        <a:pt x="639" y="467"/>
                      </a:cubicBezTo>
                      <a:cubicBezTo>
                        <a:pt x="674" y="533"/>
                        <a:pt x="691" y="566"/>
                        <a:pt x="726" y="632"/>
                      </a:cubicBezTo>
                      <a:cubicBezTo>
                        <a:pt x="782" y="663"/>
                        <a:pt x="810" y="679"/>
                        <a:pt x="866" y="710"/>
                      </a:cubicBezTo>
                      <a:cubicBezTo>
                        <a:pt x="863" y="761"/>
                        <a:pt x="862" y="787"/>
                        <a:pt x="859" y="838"/>
                      </a:cubicBezTo>
                      <a:cubicBezTo>
                        <a:pt x="859" y="885"/>
                        <a:pt x="858" y="908"/>
                        <a:pt x="858" y="955"/>
                      </a:cubicBezTo>
                      <a:cubicBezTo>
                        <a:pt x="809" y="964"/>
                        <a:pt x="784" y="968"/>
                        <a:pt x="735" y="977"/>
                      </a:cubicBezTo>
                      <a:cubicBezTo>
                        <a:pt x="711" y="994"/>
                        <a:pt x="699" y="1002"/>
                        <a:pt x="676" y="1019"/>
                      </a:cubicBezTo>
                      <a:cubicBezTo>
                        <a:pt x="652" y="1055"/>
                        <a:pt x="640" y="1074"/>
                        <a:pt x="616" y="1110"/>
                      </a:cubicBezTo>
                      <a:cubicBezTo>
                        <a:pt x="570" y="1092"/>
                        <a:pt x="546" y="1084"/>
                        <a:pt x="500" y="1066"/>
                      </a:cubicBezTo>
                      <a:cubicBezTo>
                        <a:pt x="500" y="1066"/>
                        <a:pt x="383" y="1059"/>
                        <a:pt x="353" y="1055"/>
                      </a:cubicBezTo>
                      <a:cubicBezTo>
                        <a:pt x="324" y="1052"/>
                        <a:pt x="330" y="1113"/>
                        <a:pt x="330" y="1113"/>
                      </a:cubicBezTo>
                      <a:cubicBezTo>
                        <a:pt x="311" y="1126"/>
                        <a:pt x="301" y="1132"/>
                        <a:pt x="282" y="1145"/>
                      </a:cubicBezTo>
                      <a:cubicBezTo>
                        <a:pt x="245" y="1143"/>
                        <a:pt x="226" y="1142"/>
                        <a:pt x="189" y="1140"/>
                      </a:cubicBezTo>
                      <a:cubicBezTo>
                        <a:pt x="140" y="1149"/>
                        <a:pt x="115" y="1153"/>
                        <a:pt x="66" y="1162"/>
                      </a:cubicBezTo>
                      <a:cubicBezTo>
                        <a:pt x="39" y="1210"/>
                        <a:pt x="26" y="1234"/>
                        <a:pt x="0" y="1282"/>
                      </a:cubicBezTo>
                      <a:cubicBezTo>
                        <a:pt x="2" y="1309"/>
                        <a:pt x="2" y="1323"/>
                        <a:pt x="4" y="1350"/>
                      </a:cubicBezTo>
                      <a:cubicBezTo>
                        <a:pt x="49" y="1360"/>
                        <a:pt x="71" y="1365"/>
                        <a:pt x="116" y="1374"/>
                      </a:cubicBezTo>
                      <a:cubicBezTo>
                        <a:pt x="188" y="1407"/>
                        <a:pt x="224" y="1423"/>
                        <a:pt x="296" y="1455"/>
                      </a:cubicBezTo>
                      <a:cubicBezTo>
                        <a:pt x="319" y="1521"/>
                        <a:pt x="330" y="1553"/>
                        <a:pt x="353" y="1618"/>
                      </a:cubicBezTo>
                      <a:cubicBezTo>
                        <a:pt x="327" y="1620"/>
                        <a:pt x="314" y="1621"/>
                        <a:pt x="288" y="1623"/>
                      </a:cubicBezTo>
                      <a:cubicBezTo>
                        <a:pt x="300" y="1648"/>
                        <a:pt x="305" y="1661"/>
                        <a:pt x="317" y="1686"/>
                      </a:cubicBezTo>
                      <a:cubicBezTo>
                        <a:pt x="335" y="1693"/>
                        <a:pt x="345" y="1697"/>
                        <a:pt x="363" y="1704"/>
                      </a:cubicBezTo>
                      <a:cubicBezTo>
                        <a:pt x="374" y="1734"/>
                        <a:pt x="380" y="1749"/>
                        <a:pt x="391" y="1779"/>
                      </a:cubicBezTo>
                      <a:cubicBezTo>
                        <a:pt x="431" y="1761"/>
                        <a:pt x="451" y="1753"/>
                        <a:pt x="492" y="1736"/>
                      </a:cubicBezTo>
                      <a:cubicBezTo>
                        <a:pt x="504" y="1718"/>
                        <a:pt x="510" y="1709"/>
                        <a:pt x="521" y="1691"/>
                      </a:cubicBezTo>
                      <a:cubicBezTo>
                        <a:pt x="545" y="1689"/>
                        <a:pt x="557" y="1688"/>
                        <a:pt x="580" y="1686"/>
                      </a:cubicBezTo>
                      <a:cubicBezTo>
                        <a:pt x="601" y="1724"/>
                        <a:pt x="611" y="1743"/>
                        <a:pt x="632" y="1781"/>
                      </a:cubicBezTo>
                      <a:cubicBezTo>
                        <a:pt x="624" y="1809"/>
                        <a:pt x="620" y="1823"/>
                        <a:pt x="613" y="1851"/>
                      </a:cubicBezTo>
                      <a:cubicBezTo>
                        <a:pt x="638" y="1866"/>
                        <a:pt x="651" y="1873"/>
                        <a:pt x="677" y="1888"/>
                      </a:cubicBezTo>
                      <a:cubicBezTo>
                        <a:pt x="709" y="1915"/>
                        <a:pt x="725" y="1929"/>
                        <a:pt x="758" y="1956"/>
                      </a:cubicBezTo>
                      <a:cubicBezTo>
                        <a:pt x="774" y="1992"/>
                        <a:pt x="782" y="2010"/>
                        <a:pt x="798" y="2047"/>
                      </a:cubicBezTo>
                      <a:cubicBezTo>
                        <a:pt x="847" y="2025"/>
                        <a:pt x="872" y="2014"/>
                        <a:pt x="922" y="1992"/>
                      </a:cubicBezTo>
                      <a:cubicBezTo>
                        <a:pt x="945" y="1980"/>
                        <a:pt x="957" y="1974"/>
                        <a:pt x="981" y="1962"/>
                      </a:cubicBezTo>
                      <a:cubicBezTo>
                        <a:pt x="1009" y="1963"/>
                        <a:pt x="1023" y="1963"/>
                        <a:pt x="1051" y="1964"/>
                      </a:cubicBezTo>
                      <a:cubicBezTo>
                        <a:pt x="1058" y="1988"/>
                        <a:pt x="1061" y="2001"/>
                        <a:pt x="1068" y="2025"/>
                      </a:cubicBezTo>
                      <a:cubicBezTo>
                        <a:pt x="1150" y="2031"/>
                        <a:pt x="1191" y="2035"/>
                        <a:pt x="1273" y="2041"/>
                      </a:cubicBezTo>
                      <a:cubicBezTo>
                        <a:pt x="1290" y="2017"/>
                        <a:pt x="1299" y="2004"/>
                        <a:pt x="1315" y="1980"/>
                      </a:cubicBezTo>
                      <a:cubicBezTo>
                        <a:pt x="1412" y="1985"/>
                        <a:pt x="1460" y="1988"/>
                        <a:pt x="1556" y="1993"/>
                      </a:cubicBezTo>
                      <a:cubicBezTo>
                        <a:pt x="1546" y="2070"/>
                        <a:pt x="1541" y="2109"/>
                        <a:pt x="1530" y="2186"/>
                      </a:cubicBezTo>
                      <a:cubicBezTo>
                        <a:pt x="1614" y="2206"/>
                        <a:pt x="1657" y="2216"/>
                        <a:pt x="1741" y="2236"/>
                      </a:cubicBezTo>
                      <a:cubicBezTo>
                        <a:pt x="1791" y="2227"/>
                        <a:pt x="1816" y="2223"/>
                        <a:pt x="1866" y="2213"/>
                      </a:cubicBezTo>
                      <a:cubicBezTo>
                        <a:pt x="1867" y="2159"/>
                        <a:pt x="1867" y="2132"/>
                        <a:pt x="1868" y="2078"/>
                      </a:cubicBezTo>
                      <a:cubicBezTo>
                        <a:pt x="1927" y="2082"/>
                        <a:pt x="1956" y="2083"/>
                        <a:pt x="2015" y="2087"/>
                      </a:cubicBezTo>
                      <a:cubicBezTo>
                        <a:pt x="2035" y="2067"/>
                        <a:pt x="2044" y="2058"/>
                        <a:pt x="2063" y="2038"/>
                      </a:cubicBezTo>
                      <a:cubicBezTo>
                        <a:pt x="2037" y="2033"/>
                        <a:pt x="2024" y="2031"/>
                        <a:pt x="1999" y="2026"/>
                      </a:cubicBezTo>
                      <a:cubicBezTo>
                        <a:pt x="1987" y="1997"/>
                        <a:pt x="1981" y="1982"/>
                        <a:pt x="1970" y="1952"/>
                      </a:cubicBezTo>
                      <a:cubicBezTo>
                        <a:pt x="2001" y="1936"/>
                        <a:pt x="2016" y="1928"/>
                        <a:pt x="2047" y="1913"/>
                      </a:cubicBezTo>
                      <a:cubicBezTo>
                        <a:pt x="2088" y="1907"/>
                        <a:pt x="2108" y="1904"/>
                        <a:pt x="2148" y="1899"/>
                      </a:cubicBezTo>
                      <a:cubicBezTo>
                        <a:pt x="2158" y="1871"/>
                        <a:pt x="2163" y="1858"/>
                        <a:pt x="2173" y="1830"/>
                      </a:cubicBezTo>
                      <a:cubicBezTo>
                        <a:pt x="2211" y="1831"/>
                        <a:pt x="2230" y="1832"/>
                        <a:pt x="2268" y="1833"/>
                      </a:cubicBezTo>
                      <a:cubicBezTo>
                        <a:pt x="2249" y="1793"/>
                        <a:pt x="2240" y="1774"/>
                        <a:pt x="2221" y="1734"/>
                      </a:cubicBezTo>
                      <a:cubicBezTo>
                        <a:pt x="2243" y="1736"/>
                        <a:pt x="2253" y="1737"/>
                        <a:pt x="2275" y="1739"/>
                      </a:cubicBezTo>
                      <a:cubicBezTo>
                        <a:pt x="2292" y="1714"/>
                        <a:pt x="2300" y="1702"/>
                        <a:pt x="2317" y="1677"/>
                      </a:cubicBezTo>
                      <a:cubicBezTo>
                        <a:pt x="2301" y="1650"/>
                        <a:pt x="2292" y="1636"/>
                        <a:pt x="2276" y="1608"/>
                      </a:cubicBezTo>
                      <a:cubicBezTo>
                        <a:pt x="2314" y="1602"/>
                        <a:pt x="2333" y="1599"/>
                        <a:pt x="2371" y="1593"/>
                      </a:cubicBezTo>
                      <a:cubicBezTo>
                        <a:pt x="2419" y="1581"/>
                        <a:pt x="2443" y="1575"/>
                        <a:pt x="2490" y="1563"/>
                      </a:cubicBezTo>
                      <a:cubicBezTo>
                        <a:pt x="2511" y="1593"/>
                        <a:pt x="2522" y="1609"/>
                        <a:pt x="2543" y="1639"/>
                      </a:cubicBezTo>
                      <a:cubicBezTo>
                        <a:pt x="2541" y="1613"/>
                        <a:pt x="2540" y="1600"/>
                        <a:pt x="2538" y="1573"/>
                      </a:cubicBezTo>
                      <a:cubicBezTo>
                        <a:pt x="2564" y="1559"/>
                        <a:pt x="2577" y="1552"/>
                        <a:pt x="2604" y="1537"/>
                      </a:cubicBezTo>
                      <a:cubicBezTo>
                        <a:pt x="2630" y="1528"/>
                        <a:pt x="2643" y="1523"/>
                        <a:pt x="2669" y="1514"/>
                      </a:cubicBezTo>
                      <a:cubicBezTo>
                        <a:pt x="2698" y="1502"/>
                        <a:pt x="2712" y="1496"/>
                        <a:pt x="2741" y="1484"/>
                      </a:cubicBezTo>
                      <a:cubicBezTo>
                        <a:pt x="2772" y="1506"/>
                        <a:pt x="2787" y="1517"/>
                        <a:pt x="2818" y="1539"/>
                      </a:cubicBezTo>
                      <a:cubicBezTo>
                        <a:pt x="2880" y="1552"/>
                        <a:pt x="2911" y="1558"/>
                        <a:pt x="2973" y="1571"/>
                      </a:cubicBezTo>
                      <a:cubicBezTo>
                        <a:pt x="2983" y="1543"/>
                        <a:pt x="2988" y="1529"/>
                        <a:pt x="2997" y="1501"/>
                      </a:cubicBezTo>
                      <a:cubicBezTo>
                        <a:pt x="2967" y="1482"/>
                        <a:pt x="2951" y="1472"/>
                        <a:pt x="2920" y="1453"/>
                      </a:cubicBezTo>
                      <a:cubicBezTo>
                        <a:pt x="2916" y="1423"/>
                        <a:pt x="2914" y="1409"/>
                        <a:pt x="2909" y="1380"/>
                      </a:cubicBezTo>
                      <a:cubicBezTo>
                        <a:pt x="2947" y="1385"/>
                        <a:pt x="2966" y="1388"/>
                        <a:pt x="3004" y="1394"/>
                      </a:cubicBezTo>
                      <a:cubicBezTo>
                        <a:pt x="3015" y="1337"/>
                        <a:pt x="3020" y="1309"/>
                        <a:pt x="3030" y="1252"/>
                      </a:cubicBezTo>
                      <a:cubicBezTo>
                        <a:pt x="3042" y="1231"/>
                        <a:pt x="3048" y="1221"/>
                        <a:pt x="3060" y="1200"/>
                      </a:cubicBezTo>
                      <a:cubicBezTo>
                        <a:pt x="3043" y="1189"/>
                        <a:pt x="3035" y="1183"/>
                        <a:pt x="3019" y="1172"/>
                      </a:cubicBezTo>
                      <a:cubicBezTo>
                        <a:pt x="3023" y="1161"/>
                        <a:pt x="3026" y="1155"/>
                        <a:pt x="3031" y="1143"/>
                      </a:cubicBezTo>
                      <a:cubicBezTo>
                        <a:pt x="3071" y="1154"/>
                        <a:pt x="3091" y="1159"/>
                        <a:pt x="3132" y="1170"/>
                      </a:cubicBezTo>
                      <a:cubicBezTo>
                        <a:pt x="3118" y="1149"/>
                        <a:pt x="3111" y="1139"/>
                        <a:pt x="3097" y="1119"/>
                      </a:cubicBezTo>
                      <a:cubicBezTo>
                        <a:pt x="3080" y="1090"/>
                        <a:pt x="3072" y="1076"/>
                        <a:pt x="3055" y="1048"/>
                      </a:cubicBezTo>
                      <a:cubicBezTo>
                        <a:pt x="3010" y="1049"/>
                        <a:pt x="2987" y="1049"/>
                        <a:pt x="2942" y="1050"/>
                      </a:cubicBezTo>
                      <a:cubicBezTo>
                        <a:pt x="2954" y="1020"/>
                        <a:pt x="2960" y="1004"/>
                        <a:pt x="2972" y="974"/>
                      </a:cubicBezTo>
                      <a:cubicBezTo>
                        <a:pt x="2956" y="933"/>
                        <a:pt x="2947" y="913"/>
                        <a:pt x="2931" y="872"/>
                      </a:cubicBezTo>
                      <a:cubicBezTo>
                        <a:pt x="2910" y="868"/>
                        <a:pt x="2899" y="866"/>
                        <a:pt x="2878" y="861"/>
                      </a:cubicBezTo>
                      <a:cubicBezTo>
                        <a:pt x="2865" y="873"/>
                        <a:pt x="2859" y="878"/>
                        <a:pt x="2847" y="889"/>
                      </a:cubicBezTo>
                      <a:cubicBezTo>
                        <a:pt x="2821" y="857"/>
                        <a:pt x="2808" y="842"/>
                        <a:pt x="2782" y="810"/>
                      </a:cubicBezTo>
                    </a:path>
                  </a:pathLst>
                </a:custGeom>
                <a:solidFill>
                  <a:srgbClr val="B2B2B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garwoliński"/>
                <p:cNvSpPr>
                  <a:spLocks/>
                </p:cNvSpPr>
                <p:nvPr/>
              </p:nvSpPr>
              <p:spPr bwMode="auto">
                <a:xfrm>
                  <a:off x="3571091" y="4105158"/>
                  <a:ext cx="1208827" cy="1153680"/>
                </a:xfrm>
                <a:custGeom>
                  <a:avLst/>
                  <a:gdLst>
                    <a:gd name="T0" fmla="*/ 3219 w 3770"/>
                    <a:gd name="T1" fmla="*/ 503 h 3598"/>
                    <a:gd name="T2" fmla="*/ 2977 w 3770"/>
                    <a:gd name="T3" fmla="*/ 453 h 3598"/>
                    <a:gd name="T4" fmla="*/ 2725 w 3770"/>
                    <a:gd name="T5" fmla="*/ 578 h 3598"/>
                    <a:gd name="T6" fmla="*/ 2373 w 3770"/>
                    <a:gd name="T7" fmla="*/ 374 h 3598"/>
                    <a:gd name="T8" fmla="*/ 2155 w 3770"/>
                    <a:gd name="T9" fmla="*/ 190 h 3598"/>
                    <a:gd name="T10" fmla="*/ 2026 w 3770"/>
                    <a:gd name="T11" fmla="*/ 307 h 3598"/>
                    <a:gd name="T12" fmla="*/ 1818 w 3770"/>
                    <a:gd name="T13" fmla="*/ 208 h 3598"/>
                    <a:gd name="T14" fmla="*/ 1671 w 3770"/>
                    <a:gd name="T15" fmla="*/ 0 h 3598"/>
                    <a:gd name="T16" fmla="*/ 1494 w 3770"/>
                    <a:gd name="T17" fmla="*/ 107 h 3598"/>
                    <a:gd name="T18" fmla="*/ 1372 w 3770"/>
                    <a:gd name="T19" fmla="*/ 247 h 3598"/>
                    <a:gd name="T20" fmla="*/ 1244 w 3770"/>
                    <a:gd name="T21" fmla="*/ 404 h 3598"/>
                    <a:gd name="T22" fmla="*/ 1136 w 3770"/>
                    <a:gd name="T23" fmla="*/ 514 h 3598"/>
                    <a:gd name="T24" fmla="*/ 1072 w 3770"/>
                    <a:gd name="T25" fmla="*/ 602 h 3598"/>
                    <a:gd name="T26" fmla="*/ 1090 w 3770"/>
                    <a:gd name="T27" fmla="*/ 819 h 3598"/>
                    <a:gd name="T28" fmla="*/ 911 w 3770"/>
                    <a:gd name="T29" fmla="*/ 906 h 3598"/>
                    <a:gd name="T30" fmla="*/ 1043 w 3770"/>
                    <a:gd name="T31" fmla="*/ 996 h 3598"/>
                    <a:gd name="T32" fmla="*/ 1144 w 3770"/>
                    <a:gd name="T33" fmla="*/ 1107 h 3598"/>
                    <a:gd name="T34" fmla="*/ 1166 w 3770"/>
                    <a:gd name="T35" fmla="*/ 1215 h 3598"/>
                    <a:gd name="T36" fmla="*/ 862 w 3770"/>
                    <a:gd name="T37" fmla="*/ 1164 h 3598"/>
                    <a:gd name="T38" fmla="*/ 768 w 3770"/>
                    <a:gd name="T39" fmla="*/ 1295 h 3598"/>
                    <a:gd name="T40" fmla="*/ 363 w 3770"/>
                    <a:gd name="T41" fmla="*/ 1265 h 3598"/>
                    <a:gd name="T42" fmla="*/ 201 w 3770"/>
                    <a:gd name="T43" fmla="*/ 1245 h 3598"/>
                    <a:gd name="T44" fmla="*/ 175 w 3770"/>
                    <a:gd name="T45" fmla="*/ 1343 h 3598"/>
                    <a:gd name="T46" fmla="*/ 125 w 3770"/>
                    <a:gd name="T47" fmla="*/ 1464 h 3598"/>
                    <a:gd name="T48" fmla="*/ 0 w 3770"/>
                    <a:gd name="T49" fmla="*/ 1397 h 3598"/>
                    <a:gd name="T50" fmla="*/ 182 w 3770"/>
                    <a:gd name="T51" fmla="*/ 1696 h 3598"/>
                    <a:gd name="T52" fmla="*/ 614 w 3770"/>
                    <a:gd name="T53" fmla="*/ 1946 h 3598"/>
                    <a:gd name="T54" fmla="*/ 867 w 3770"/>
                    <a:gd name="T55" fmla="*/ 2455 h 3598"/>
                    <a:gd name="T56" fmla="*/ 842 w 3770"/>
                    <a:gd name="T57" fmla="*/ 2742 h 3598"/>
                    <a:gd name="T58" fmla="*/ 1012 w 3770"/>
                    <a:gd name="T59" fmla="*/ 3003 h 3598"/>
                    <a:gd name="T60" fmla="*/ 1341 w 3770"/>
                    <a:gd name="T61" fmla="*/ 3232 h 3598"/>
                    <a:gd name="T62" fmla="*/ 1752 w 3770"/>
                    <a:gd name="T63" fmla="*/ 3491 h 3598"/>
                    <a:gd name="T64" fmla="*/ 2075 w 3770"/>
                    <a:gd name="T65" fmla="*/ 3468 h 3598"/>
                    <a:gd name="T66" fmla="*/ 2138 w 3770"/>
                    <a:gd name="T67" fmla="*/ 3189 h 3598"/>
                    <a:gd name="T68" fmla="*/ 2417 w 3770"/>
                    <a:gd name="T69" fmla="*/ 3319 h 3598"/>
                    <a:gd name="T70" fmla="*/ 2572 w 3770"/>
                    <a:gd name="T71" fmla="*/ 3436 h 3598"/>
                    <a:gd name="T72" fmla="*/ 2728 w 3770"/>
                    <a:gd name="T73" fmla="*/ 3478 h 3598"/>
                    <a:gd name="T74" fmla="*/ 2886 w 3770"/>
                    <a:gd name="T75" fmla="*/ 3307 h 3598"/>
                    <a:gd name="T76" fmla="*/ 3030 w 3770"/>
                    <a:gd name="T77" fmla="*/ 3291 h 3598"/>
                    <a:gd name="T78" fmla="*/ 3230 w 3770"/>
                    <a:gd name="T79" fmla="*/ 3065 h 3598"/>
                    <a:gd name="T80" fmla="*/ 3438 w 3770"/>
                    <a:gd name="T81" fmla="*/ 3022 h 3598"/>
                    <a:gd name="T82" fmla="*/ 3501 w 3770"/>
                    <a:gd name="T83" fmla="*/ 2815 h 3598"/>
                    <a:gd name="T84" fmla="*/ 3452 w 3770"/>
                    <a:gd name="T85" fmla="*/ 2721 h 3598"/>
                    <a:gd name="T86" fmla="*/ 3241 w 3770"/>
                    <a:gd name="T87" fmla="*/ 2492 h 3598"/>
                    <a:gd name="T88" fmla="*/ 3150 w 3770"/>
                    <a:gd name="T89" fmla="*/ 2388 h 3598"/>
                    <a:gd name="T90" fmla="*/ 3268 w 3770"/>
                    <a:gd name="T91" fmla="*/ 2257 h 3598"/>
                    <a:gd name="T92" fmla="*/ 3506 w 3770"/>
                    <a:gd name="T93" fmla="*/ 2199 h 3598"/>
                    <a:gd name="T94" fmla="*/ 3659 w 3770"/>
                    <a:gd name="T95" fmla="*/ 2097 h 3598"/>
                    <a:gd name="T96" fmla="*/ 3770 w 3770"/>
                    <a:gd name="T97" fmla="*/ 1956 h 3598"/>
                    <a:gd name="T98" fmla="*/ 3688 w 3770"/>
                    <a:gd name="T99" fmla="*/ 1749 h 3598"/>
                    <a:gd name="T100" fmla="*/ 3513 w 3770"/>
                    <a:gd name="T101" fmla="*/ 1526 h 3598"/>
                    <a:gd name="T102" fmla="*/ 3183 w 3770"/>
                    <a:gd name="T103" fmla="*/ 1598 h 3598"/>
                    <a:gd name="T104" fmla="*/ 3132 w 3770"/>
                    <a:gd name="T105" fmla="*/ 1430 h 3598"/>
                    <a:gd name="T106" fmla="*/ 3347 w 3770"/>
                    <a:gd name="T107" fmla="*/ 1281 h 3598"/>
                    <a:gd name="T108" fmla="*/ 3495 w 3770"/>
                    <a:gd name="T109" fmla="*/ 1085 h 3598"/>
                    <a:gd name="T110" fmla="*/ 3326 w 3770"/>
                    <a:gd name="T111" fmla="*/ 843 h 3598"/>
                    <a:gd name="T112" fmla="*/ 3281 w 3770"/>
                    <a:gd name="T113" fmla="*/ 677 h 3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770" h="3598">
                      <a:moveTo>
                        <a:pt x="3279" y="616"/>
                      </a:moveTo>
                      <a:cubicBezTo>
                        <a:pt x="3249" y="600"/>
                        <a:pt x="3233" y="593"/>
                        <a:pt x="3203" y="577"/>
                      </a:cubicBezTo>
                      <a:cubicBezTo>
                        <a:pt x="3210" y="547"/>
                        <a:pt x="3213" y="533"/>
                        <a:pt x="3219" y="503"/>
                      </a:cubicBezTo>
                      <a:cubicBezTo>
                        <a:pt x="3244" y="477"/>
                        <a:pt x="3256" y="464"/>
                        <a:pt x="3280" y="439"/>
                      </a:cubicBezTo>
                      <a:cubicBezTo>
                        <a:pt x="3181" y="410"/>
                        <a:pt x="3130" y="396"/>
                        <a:pt x="3031" y="368"/>
                      </a:cubicBezTo>
                      <a:cubicBezTo>
                        <a:pt x="3009" y="402"/>
                        <a:pt x="2998" y="419"/>
                        <a:pt x="2977" y="453"/>
                      </a:cubicBezTo>
                      <a:cubicBezTo>
                        <a:pt x="2961" y="480"/>
                        <a:pt x="2953" y="493"/>
                        <a:pt x="2936" y="520"/>
                      </a:cubicBezTo>
                      <a:cubicBezTo>
                        <a:pt x="2895" y="541"/>
                        <a:pt x="2874" y="552"/>
                        <a:pt x="2833" y="573"/>
                      </a:cubicBezTo>
                      <a:cubicBezTo>
                        <a:pt x="2790" y="575"/>
                        <a:pt x="2768" y="576"/>
                        <a:pt x="2725" y="578"/>
                      </a:cubicBezTo>
                      <a:cubicBezTo>
                        <a:pt x="2696" y="543"/>
                        <a:pt x="2682" y="525"/>
                        <a:pt x="2653" y="491"/>
                      </a:cubicBezTo>
                      <a:cubicBezTo>
                        <a:pt x="2595" y="462"/>
                        <a:pt x="2567" y="448"/>
                        <a:pt x="2510" y="420"/>
                      </a:cubicBezTo>
                      <a:cubicBezTo>
                        <a:pt x="2455" y="402"/>
                        <a:pt x="2428" y="392"/>
                        <a:pt x="2373" y="374"/>
                      </a:cubicBezTo>
                      <a:cubicBezTo>
                        <a:pt x="2347" y="344"/>
                        <a:pt x="2334" y="329"/>
                        <a:pt x="2307" y="299"/>
                      </a:cubicBezTo>
                      <a:cubicBezTo>
                        <a:pt x="2278" y="271"/>
                        <a:pt x="2264" y="257"/>
                        <a:pt x="2235" y="229"/>
                      </a:cubicBezTo>
                      <a:cubicBezTo>
                        <a:pt x="2203" y="214"/>
                        <a:pt x="2187" y="206"/>
                        <a:pt x="2155" y="190"/>
                      </a:cubicBezTo>
                      <a:cubicBezTo>
                        <a:pt x="2119" y="162"/>
                        <a:pt x="2100" y="148"/>
                        <a:pt x="2064" y="120"/>
                      </a:cubicBezTo>
                      <a:cubicBezTo>
                        <a:pt x="2041" y="134"/>
                        <a:pt x="2030" y="141"/>
                        <a:pt x="2007" y="154"/>
                      </a:cubicBezTo>
                      <a:cubicBezTo>
                        <a:pt x="2014" y="215"/>
                        <a:pt x="2018" y="246"/>
                        <a:pt x="2026" y="307"/>
                      </a:cubicBezTo>
                      <a:cubicBezTo>
                        <a:pt x="1986" y="318"/>
                        <a:pt x="1966" y="323"/>
                        <a:pt x="1925" y="334"/>
                      </a:cubicBezTo>
                      <a:cubicBezTo>
                        <a:pt x="1927" y="285"/>
                        <a:pt x="1928" y="261"/>
                        <a:pt x="1930" y="212"/>
                      </a:cubicBezTo>
                      <a:cubicBezTo>
                        <a:pt x="1885" y="210"/>
                        <a:pt x="1863" y="209"/>
                        <a:pt x="1818" y="208"/>
                      </a:cubicBezTo>
                      <a:cubicBezTo>
                        <a:pt x="1792" y="187"/>
                        <a:pt x="1778" y="177"/>
                        <a:pt x="1752" y="156"/>
                      </a:cubicBezTo>
                      <a:cubicBezTo>
                        <a:pt x="1737" y="104"/>
                        <a:pt x="1729" y="78"/>
                        <a:pt x="1714" y="27"/>
                      </a:cubicBezTo>
                      <a:cubicBezTo>
                        <a:pt x="1697" y="16"/>
                        <a:pt x="1688" y="11"/>
                        <a:pt x="1671" y="0"/>
                      </a:cubicBezTo>
                      <a:cubicBezTo>
                        <a:pt x="1645" y="33"/>
                        <a:pt x="1632" y="50"/>
                        <a:pt x="1606" y="82"/>
                      </a:cubicBezTo>
                      <a:cubicBezTo>
                        <a:pt x="1593" y="104"/>
                        <a:pt x="1587" y="114"/>
                        <a:pt x="1573" y="135"/>
                      </a:cubicBezTo>
                      <a:cubicBezTo>
                        <a:pt x="1542" y="124"/>
                        <a:pt x="1526" y="118"/>
                        <a:pt x="1494" y="107"/>
                      </a:cubicBezTo>
                      <a:cubicBezTo>
                        <a:pt x="1476" y="133"/>
                        <a:pt x="1467" y="146"/>
                        <a:pt x="1449" y="172"/>
                      </a:cubicBezTo>
                      <a:cubicBezTo>
                        <a:pt x="1419" y="168"/>
                        <a:pt x="1405" y="166"/>
                        <a:pt x="1375" y="162"/>
                      </a:cubicBezTo>
                      <a:cubicBezTo>
                        <a:pt x="1374" y="196"/>
                        <a:pt x="1373" y="213"/>
                        <a:pt x="1372" y="247"/>
                      </a:cubicBezTo>
                      <a:cubicBezTo>
                        <a:pt x="1354" y="260"/>
                        <a:pt x="1345" y="267"/>
                        <a:pt x="1328" y="281"/>
                      </a:cubicBezTo>
                      <a:cubicBezTo>
                        <a:pt x="1329" y="325"/>
                        <a:pt x="1329" y="347"/>
                        <a:pt x="1330" y="391"/>
                      </a:cubicBezTo>
                      <a:cubicBezTo>
                        <a:pt x="1296" y="396"/>
                        <a:pt x="1278" y="399"/>
                        <a:pt x="1244" y="404"/>
                      </a:cubicBezTo>
                      <a:cubicBezTo>
                        <a:pt x="1263" y="427"/>
                        <a:pt x="1272" y="439"/>
                        <a:pt x="1291" y="462"/>
                      </a:cubicBezTo>
                      <a:cubicBezTo>
                        <a:pt x="1283" y="479"/>
                        <a:pt x="1279" y="487"/>
                        <a:pt x="1271" y="504"/>
                      </a:cubicBezTo>
                      <a:cubicBezTo>
                        <a:pt x="1217" y="508"/>
                        <a:pt x="1190" y="510"/>
                        <a:pt x="1136" y="514"/>
                      </a:cubicBezTo>
                      <a:cubicBezTo>
                        <a:pt x="1089" y="519"/>
                        <a:pt x="1066" y="521"/>
                        <a:pt x="1019" y="525"/>
                      </a:cubicBezTo>
                      <a:cubicBezTo>
                        <a:pt x="1019" y="545"/>
                        <a:pt x="1018" y="555"/>
                        <a:pt x="1018" y="574"/>
                      </a:cubicBezTo>
                      <a:cubicBezTo>
                        <a:pt x="1040" y="586"/>
                        <a:pt x="1050" y="591"/>
                        <a:pt x="1072" y="602"/>
                      </a:cubicBezTo>
                      <a:cubicBezTo>
                        <a:pt x="1069" y="637"/>
                        <a:pt x="1067" y="654"/>
                        <a:pt x="1063" y="688"/>
                      </a:cubicBezTo>
                      <a:cubicBezTo>
                        <a:pt x="1099" y="715"/>
                        <a:pt x="1117" y="728"/>
                        <a:pt x="1153" y="755"/>
                      </a:cubicBezTo>
                      <a:cubicBezTo>
                        <a:pt x="1128" y="781"/>
                        <a:pt x="1115" y="793"/>
                        <a:pt x="1090" y="819"/>
                      </a:cubicBezTo>
                      <a:cubicBezTo>
                        <a:pt x="1046" y="819"/>
                        <a:pt x="1024" y="819"/>
                        <a:pt x="980" y="818"/>
                      </a:cubicBezTo>
                      <a:cubicBezTo>
                        <a:pt x="979" y="850"/>
                        <a:pt x="979" y="866"/>
                        <a:pt x="978" y="898"/>
                      </a:cubicBezTo>
                      <a:cubicBezTo>
                        <a:pt x="951" y="902"/>
                        <a:pt x="938" y="903"/>
                        <a:pt x="911" y="906"/>
                      </a:cubicBezTo>
                      <a:cubicBezTo>
                        <a:pt x="923" y="925"/>
                        <a:pt x="929" y="934"/>
                        <a:pt x="940" y="952"/>
                      </a:cubicBezTo>
                      <a:cubicBezTo>
                        <a:pt x="957" y="965"/>
                        <a:pt x="965" y="972"/>
                        <a:pt x="982" y="985"/>
                      </a:cubicBezTo>
                      <a:cubicBezTo>
                        <a:pt x="1006" y="989"/>
                        <a:pt x="1019" y="992"/>
                        <a:pt x="1043" y="996"/>
                      </a:cubicBezTo>
                      <a:cubicBezTo>
                        <a:pt x="1070" y="997"/>
                        <a:pt x="1083" y="998"/>
                        <a:pt x="1110" y="1000"/>
                      </a:cubicBezTo>
                      <a:cubicBezTo>
                        <a:pt x="1095" y="1031"/>
                        <a:pt x="1087" y="1047"/>
                        <a:pt x="1072" y="1078"/>
                      </a:cubicBezTo>
                      <a:cubicBezTo>
                        <a:pt x="1101" y="1090"/>
                        <a:pt x="1115" y="1096"/>
                        <a:pt x="1144" y="1107"/>
                      </a:cubicBezTo>
                      <a:cubicBezTo>
                        <a:pt x="1161" y="1108"/>
                        <a:pt x="1170" y="1109"/>
                        <a:pt x="1187" y="1110"/>
                      </a:cubicBezTo>
                      <a:cubicBezTo>
                        <a:pt x="1194" y="1145"/>
                        <a:pt x="1197" y="1163"/>
                        <a:pt x="1204" y="1198"/>
                      </a:cubicBezTo>
                      <a:cubicBezTo>
                        <a:pt x="1189" y="1205"/>
                        <a:pt x="1181" y="1208"/>
                        <a:pt x="1166" y="1215"/>
                      </a:cubicBezTo>
                      <a:cubicBezTo>
                        <a:pt x="1130" y="1190"/>
                        <a:pt x="1112" y="1178"/>
                        <a:pt x="1076" y="1153"/>
                      </a:cubicBezTo>
                      <a:cubicBezTo>
                        <a:pt x="1032" y="1145"/>
                        <a:pt x="1010" y="1141"/>
                        <a:pt x="967" y="1133"/>
                      </a:cubicBezTo>
                      <a:cubicBezTo>
                        <a:pt x="925" y="1146"/>
                        <a:pt x="904" y="1152"/>
                        <a:pt x="862" y="1164"/>
                      </a:cubicBezTo>
                      <a:cubicBezTo>
                        <a:pt x="833" y="1169"/>
                        <a:pt x="818" y="1172"/>
                        <a:pt x="789" y="1178"/>
                      </a:cubicBezTo>
                      <a:cubicBezTo>
                        <a:pt x="779" y="1194"/>
                        <a:pt x="774" y="1203"/>
                        <a:pt x="764" y="1220"/>
                      </a:cubicBezTo>
                      <a:cubicBezTo>
                        <a:pt x="766" y="1250"/>
                        <a:pt x="767" y="1265"/>
                        <a:pt x="768" y="1295"/>
                      </a:cubicBezTo>
                      <a:cubicBezTo>
                        <a:pt x="742" y="1290"/>
                        <a:pt x="728" y="1288"/>
                        <a:pt x="702" y="1284"/>
                      </a:cubicBezTo>
                      <a:cubicBezTo>
                        <a:pt x="678" y="1255"/>
                        <a:pt x="666" y="1240"/>
                        <a:pt x="643" y="1211"/>
                      </a:cubicBezTo>
                      <a:cubicBezTo>
                        <a:pt x="531" y="1233"/>
                        <a:pt x="475" y="1243"/>
                        <a:pt x="363" y="1265"/>
                      </a:cubicBezTo>
                      <a:cubicBezTo>
                        <a:pt x="328" y="1237"/>
                        <a:pt x="310" y="1223"/>
                        <a:pt x="274" y="1195"/>
                      </a:cubicBezTo>
                      <a:cubicBezTo>
                        <a:pt x="253" y="1191"/>
                        <a:pt x="242" y="1189"/>
                        <a:pt x="220" y="1184"/>
                      </a:cubicBezTo>
                      <a:cubicBezTo>
                        <a:pt x="212" y="1209"/>
                        <a:pt x="209" y="1221"/>
                        <a:pt x="201" y="1245"/>
                      </a:cubicBezTo>
                      <a:cubicBezTo>
                        <a:pt x="179" y="1243"/>
                        <a:pt x="168" y="1242"/>
                        <a:pt x="147" y="1241"/>
                      </a:cubicBezTo>
                      <a:cubicBezTo>
                        <a:pt x="134" y="1262"/>
                        <a:pt x="128" y="1273"/>
                        <a:pt x="116" y="1294"/>
                      </a:cubicBezTo>
                      <a:cubicBezTo>
                        <a:pt x="139" y="1314"/>
                        <a:pt x="151" y="1324"/>
                        <a:pt x="175" y="1343"/>
                      </a:cubicBezTo>
                      <a:cubicBezTo>
                        <a:pt x="177" y="1366"/>
                        <a:pt x="178" y="1377"/>
                        <a:pt x="180" y="1400"/>
                      </a:cubicBezTo>
                      <a:cubicBezTo>
                        <a:pt x="166" y="1406"/>
                        <a:pt x="158" y="1409"/>
                        <a:pt x="144" y="1416"/>
                      </a:cubicBezTo>
                      <a:cubicBezTo>
                        <a:pt x="136" y="1435"/>
                        <a:pt x="132" y="1445"/>
                        <a:pt x="125" y="1464"/>
                      </a:cubicBezTo>
                      <a:cubicBezTo>
                        <a:pt x="106" y="1458"/>
                        <a:pt x="96" y="1454"/>
                        <a:pt x="77" y="1448"/>
                      </a:cubicBezTo>
                      <a:cubicBezTo>
                        <a:pt x="66" y="1427"/>
                        <a:pt x="60" y="1416"/>
                        <a:pt x="48" y="1395"/>
                      </a:cubicBezTo>
                      <a:cubicBezTo>
                        <a:pt x="29" y="1396"/>
                        <a:pt x="19" y="1396"/>
                        <a:pt x="0" y="1397"/>
                      </a:cubicBezTo>
                      <a:cubicBezTo>
                        <a:pt x="29" y="1455"/>
                        <a:pt x="44" y="1484"/>
                        <a:pt x="73" y="1542"/>
                      </a:cubicBezTo>
                      <a:cubicBezTo>
                        <a:pt x="83" y="1563"/>
                        <a:pt x="89" y="1574"/>
                        <a:pt x="99" y="1594"/>
                      </a:cubicBezTo>
                      <a:cubicBezTo>
                        <a:pt x="132" y="1635"/>
                        <a:pt x="149" y="1655"/>
                        <a:pt x="182" y="1696"/>
                      </a:cubicBezTo>
                      <a:cubicBezTo>
                        <a:pt x="232" y="1736"/>
                        <a:pt x="257" y="1755"/>
                        <a:pt x="307" y="1795"/>
                      </a:cubicBezTo>
                      <a:cubicBezTo>
                        <a:pt x="375" y="1808"/>
                        <a:pt x="409" y="1814"/>
                        <a:pt x="476" y="1827"/>
                      </a:cubicBezTo>
                      <a:cubicBezTo>
                        <a:pt x="531" y="1875"/>
                        <a:pt x="559" y="1898"/>
                        <a:pt x="614" y="1946"/>
                      </a:cubicBezTo>
                      <a:cubicBezTo>
                        <a:pt x="684" y="2009"/>
                        <a:pt x="719" y="2041"/>
                        <a:pt x="789" y="2105"/>
                      </a:cubicBezTo>
                      <a:cubicBezTo>
                        <a:pt x="820" y="2179"/>
                        <a:pt x="835" y="2216"/>
                        <a:pt x="867" y="2290"/>
                      </a:cubicBezTo>
                      <a:lnTo>
                        <a:pt x="867" y="2455"/>
                      </a:lnTo>
                      <a:cubicBezTo>
                        <a:pt x="845" y="2481"/>
                        <a:pt x="834" y="2494"/>
                        <a:pt x="812" y="2521"/>
                      </a:cubicBezTo>
                      <a:cubicBezTo>
                        <a:pt x="803" y="2555"/>
                        <a:pt x="798" y="2573"/>
                        <a:pt x="788" y="2607"/>
                      </a:cubicBezTo>
                      <a:cubicBezTo>
                        <a:pt x="810" y="2661"/>
                        <a:pt x="821" y="2688"/>
                        <a:pt x="842" y="2742"/>
                      </a:cubicBezTo>
                      <a:cubicBezTo>
                        <a:pt x="886" y="2758"/>
                        <a:pt x="908" y="2766"/>
                        <a:pt x="952" y="2781"/>
                      </a:cubicBezTo>
                      <a:cubicBezTo>
                        <a:pt x="954" y="2816"/>
                        <a:pt x="955" y="2834"/>
                        <a:pt x="958" y="2869"/>
                      </a:cubicBezTo>
                      <a:cubicBezTo>
                        <a:pt x="979" y="2922"/>
                        <a:pt x="990" y="2949"/>
                        <a:pt x="1012" y="3003"/>
                      </a:cubicBezTo>
                      <a:cubicBezTo>
                        <a:pt x="1053" y="3055"/>
                        <a:pt x="1074" y="3081"/>
                        <a:pt x="1115" y="3132"/>
                      </a:cubicBezTo>
                      <a:cubicBezTo>
                        <a:pt x="1142" y="3171"/>
                        <a:pt x="1155" y="3190"/>
                        <a:pt x="1182" y="3229"/>
                      </a:cubicBezTo>
                      <a:cubicBezTo>
                        <a:pt x="1246" y="3230"/>
                        <a:pt x="1277" y="3231"/>
                        <a:pt x="1341" y="3232"/>
                      </a:cubicBezTo>
                      <a:cubicBezTo>
                        <a:pt x="1442" y="3242"/>
                        <a:pt x="1492" y="3248"/>
                        <a:pt x="1593" y="3257"/>
                      </a:cubicBezTo>
                      <a:cubicBezTo>
                        <a:pt x="1627" y="3316"/>
                        <a:pt x="1645" y="3344"/>
                        <a:pt x="1679" y="3402"/>
                      </a:cubicBezTo>
                      <a:cubicBezTo>
                        <a:pt x="1708" y="3438"/>
                        <a:pt x="1723" y="3455"/>
                        <a:pt x="1752" y="3491"/>
                      </a:cubicBezTo>
                      <a:cubicBezTo>
                        <a:pt x="1835" y="3520"/>
                        <a:pt x="1877" y="3534"/>
                        <a:pt x="1960" y="3563"/>
                      </a:cubicBezTo>
                      <a:cubicBezTo>
                        <a:pt x="1967" y="3548"/>
                        <a:pt x="1971" y="3540"/>
                        <a:pt x="1978" y="3525"/>
                      </a:cubicBezTo>
                      <a:cubicBezTo>
                        <a:pt x="2017" y="3502"/>
                        <a:pt x="2036" y="3491"/>
                        <a:pt x="2075" y="3468"/>
                      </a:cubicBezTo>
                      <a:cubicBezTo>
                        <a:pt x="2084" y="3417"/>
                        <a:pt x="2089" y="3391"/>
                        <a:pt x="2098" y="3340"/>
                      </a:cubicBezTo>
                      <a:cubicBezTo>
                        <a:pt x="2082" y="3299"/>
                        <a:pt x="2074" y="3279"/>
                        <a:pt x="2059" y="3239"/>
                      </a:cubicBezTo>
                      <a:cubicBezTo>
                        <a:pt x="2091" y="3219"/>
                        <a:pt x="2106" y="3209"/>
                        <a:pt x="2138" y="3189"/>
                      </a:cubicBezTo>
                      <a:cubicBezTo>
                        <a:pt x="2175" y="3211"/>
                        <a:pt x="2194" y="3223"/>
                        <a:pt x="2231" y="3245"/>
                      </a:cubicBezTo>
                      <a:cubicBezTo>
                        <a:pt x="2261" y="3270"/>
                        <a:pt x="2276" y="3282"/>
                        <a:pt x="2306" y="3308"/>
                      </a:cubicBezTo>
                      <a:cubicBezTo>
                        <a:pt x="2350" y="3312"/>
                        <a:pt x="2372" y="3315"/>
                        <a:pt x="2417" y="3319"/>
                      </a:cubicBezTo>
                      <a:cubicBezTo>
                        <a:pt x="2445" y="3350"/>
                        <a:pt x="2459" y="3365"/>
                        <a:pt x="2487" y="3395"/>
                      </a:cubicBezTo>
                      <a:cubicBezTo>
                        <a:pt x="2512" y="3387"/>
                        <a:pt x="2525" y="3383"/>
                        <a:pt x="2550" y="3375"/>
                      </a:cubicBezTo>
                      <a:cubicBezTo>
                        <a:pt x="2559" y="3399"/>
                        <a:pt x="2563" y="3411"/>
                        <a:pt x="2572" y="3436"/>
                      </a:cubicBezTo>
                      <a:cubicBezTo>
                        <a:pt x="2580" y="3488"/>
                        <a:pt x="2585" y="3513"/>
                        <a:pt x="2593" y="3565"/>
                      </a:cubicBezTo>
                      <a:cubicBezTo>
                        <a:pt x="2640" y="3578"/>
                        <a:pt x="2663" y="3585"/>
                        <a:pt x="2709" y="3598"/>
                      </a:cubicBezTo>
                      <a:cubicBezTo>
                        <a:pt x="2717" y="3550"/>
                        <a:pt x="2721" y="3526"/>
                        <a:pt x="2728" y="3478"/>
                      </a:cubicBezTo>
                      <a:cubicBezTo>
                        <a:pt x="2746" y="3462"/>
                        <a:pt x="2755" y="3455"/>
                        <a:pt x="2773" y="3440"/>
                      </a:cubicBezTo>
                      <a:cubicBezTo>
                        <a:pt x="2766" y="3412"/>
                        <a:pt x="2763" y="3398"/>
                        <a:pt x="2755" y="3370"/>
                      </a:cubicBezTo>
                      <a:cubicBezTo>
                        <a:pt x="2808" y="3345"/>
                        <a:pt x="2834" y="3333"/>
                        <a:pt x="2886" y="3307"/>
                      </a:cubicBezTo>
                      <a:cubicBezTo>
                        <a:pt x="2897" y="3295"/>
                        <a:pt x="2902" y="3289"/>
                        <a:pt x="2913" y="3277"/>
                      </a:cubicBezTo>
                      <a:cubicBezTo>
                        <a:pt x="2929" y="3263"/>
                        <a:pt x="2938" y="3257"/>
                        <a:pt x="2954" y="3243"/>
                      </a:cubicBezTo>
                      <a:cubicBezTo>
                        <a:pt x="2984" y="3262"/>
                        <a:pt x="3000" y="3272"/>
                        <a:pt x="3030" y="3291"/>
                      </a:cubicBezTo>
                      <a:cubicBezTo>
                        <a:pt x="3099" y="3269"/>
                        <a:pt x="3133" y="3258"/>
                        <a:pt x="3202" y="3236"/>
                      </a:cubicBezTo>
                      <a:cubicBezTo>
                        <a:pt x="3201" y="3194"/>
                        <a:pt x="3200" y="3173"/>
                        <a:pt x="3198" y="3131"/>
                      </a:cubicBezTo>
                      <a:cubicBezTo>
                        <a:pt x="3211" y="3105"/>
                        <a:pt x="3217" y="3092"/>
                        <a:pt x="3230" y="3065"/>
                      </a:cubicBezTo>
                      <a:cubicBezTo>
                        <a:pt x="3255" y="3078"/>
                        <a:pt x="3268" y="3084"/>
                        <a:pt x="3293" y="3096"/>
                      </a:cubicBezTo>
                      <a:cubicBezTo>
                        <a:pt x="3306" y="3068"/>
                        <a:pt x="3313" y="3054"/>
                        <a:pt x="3325" y="3026"/>
                      </a:cubicBezTo>
                      <a:cubicBezTo>
                        <a:pt x="3370" y="3024"/>
                        <a:pt x="3393" y="3024"/>
                        <a:pt x="3438" y="3022"/>
                      </a:cubicBezTo>
                      <a:cubicBezTo>
                        <a:pt x="3440" y="2994"/>
                        <a:pt x="3441" y="2980"/>
                        <a:pt x="3443" y="2952"/>
                      </a:cubicBezTo>
                      <a:cubicBezTo>
                        <a:pt x="3430" y="2925"/>
                        <a:pt x="3424" y="2912"/>
                        <a:pt x="3411" y="2885"/>
                      </a:cubicBezTo>
                      <a:cubicBezTo>
                        <a:pt x="3447" y="2857"/>
                        <a:pt x="3465" y="2843"/>
                        <a:pt x="3501" y="2815"/>
                      </a:cubicBezTo>
                      <a:cubicBezTo>
                        <a:pt x="3521" y="2790"/>
                        <a:pt x="3531" y="2778"/>
                        <a:pt x="3551" y="2753"/>
                      </a:cubicBezTo>
                      <a:cubicBezTo>
                        <a:pt x="3540" y="2737"/>
                        <a:pt x="3535" y="2729"/>
                        <a:pt x="3524" y="2713"/>
                      </a:cubicBezTo>
                      <a:cubicBezTo>
                        <a:pt x="3495" y="2716"/>
                        <a:pt x="3481" y="2718"/>
                        <a:pt x="3452" y="2721"/>
                      </a:cubicBezTo>
                      <a:cubicBezTo>
                        <a:pt x="3420" y="2682"/>
                        <a:pt x="3404" y="2662"/>
                        <a:pt x="3371" y="2622"/>
                      </a:cubicBezTo>
                      <a:cubicBezTo>
                        <a:pt x="3364" y="2578"/>
                        <a:pt x="3361" y="2555"/>
                        <a:pt x="3354" y="2510"/>
                      </a:cubicBezTo>
                      <a:cubicBezTo>
                        <a:pt x="3308" y="2503"/>
                        <a:pt x="3286" y="2499"/>
                        <a:pt x="3241" y="2492"/>
                      </a:cubicBezTo>
                      <a:cubicBezTo>
                        <a:pt x="3246" y="2474"/>
                        <a:pt x="3249" y="2465"/>
                        <a:pt x="3254" y="2447"/>
                      </a:cubicBezTo>
                      <a:cubicBezTo>
                        <a:pt x="3214" y="2439"/>
                        <a:pt x="3194" y="2436"/>
                        <a:pt x="3155" y="2429"/>
                      </a:cubicBezTo>
                      <a:cubicBezTo>
                        <a:pt x="3153" y="2412"/>
                        <a:pt x="3152" y="2404"/>
                        <a:pt x="3150" y="2388"/>
                      </a:cubicBezTo>
                      <a:cubicBezTo>
                        <a:pt x="3174" y="2372"/>
                        <a:pt x="3185" y="2363"/>
                        <a:pt x="3209" y="2347"/>
                      </a:cubicBezTo>
                      <a:cubicBezTo>
                        <a:pt x="3204" y="2320"/>
                        <a:pt x="3201" y="2306"/>
                        <a:pt x="3195" y="2279"/>
                      </a:cubicBezTo>
                      <a:cubicBezTo>
                        <a:pt x="3225" y="2270"/>
                        <a:pt x="3239" y="2266"/>
                        <a:pt x="3268" y="2257"/>
                      </a:cubicBezTo>
                      <a:cubicBezTo>
                        <a:pt x="3290" y="2233"/>
                        <a:pt x="3301" y="2222"/>
                        <a:pt x="3322" y="2198"/>
                      </a:cubicBezTo>
                      <a:cubicBezTo>
                        <a:pt x="3360" y="2182"/>
                        <a:pt x="3379" y="2174"/>
                        <a:pt x="3417" y="2158"/>
                      </a:cubicBezTo>
                      <a:cubicBezTo>
                        <a:pt x="3453" y="2175"/>
                        <a:pt x="3471" y="2183"/>
                        <a:pt x="3506" y="2199"/>
                      </a:cubicBezTo>
                      <a:cubicBezTo>
                        <a:pt x="3507" y="2167"/>
                        <a:pt x="3507" y="2151"/>
                        <a:pt x="3507" y="2118"/>
                      </a:cubicBezTo>
                      <a:cubicBezTo>
                        <a:pt x="3539" y="2097"/>
                        <a:pt x="3555" y="2086"/>
                        <a:pt x="3587" y="2065"/>
                      </a:cubicBezTo>
                      <a:cubicBezTo>
                        <a:pt x="3616" y="2078"/>
                        <a:pt x="3630" y="2085"/>
                        <a:pt x="3659" y="2097"/>
                      </a:cubicBezTo>
                      <a:cubicBezTo>
                        <a:pt x="3675" y="2081"/>
                        <a:pt x="3683" y="2073"/>
                        <a:pt x="3699" y="2057"/>
                      </a:cubicBezTo>
                      <a:cubicBezTo>
                        <a:pt x="3718" y="2043"/>
                        <a:pt x="3728" y="2036"/>
                        <a:pt x="3748" y="2022"/>
                      </a:cubicBezTo>
                      <a:cubicBezTo>
                        <a:pt x="3757" y="1996"/>
                        <a:pt x="3761" y="1982"/>
                        <a:pt x="3770" y="1956"/>
                      </a:cubicBezTo>
                      <a:cubicBezTo>
                        <a:pt x="3765" y="1939"/>
                        <a:pt x="3762" y="1931"/>
                        <a:pt x="3757" y="1915"/>
                      </a:cubicBezTo>
                      <a:cubicBezTo>
                        <a:pt x="3754" y="1883"/>
                        <a:pt x="3752" y="1867"/>
                        <a:pt x="3749" y="1835"/>
                      </a:cubicBezTo>
                      <a:cubicBezTo>
                        <a:pt x="3725" y="1801"/>
                        <a:pt x="3712" y="1784"/>
                        <a:pt x="3688" y="1749"/>
                      </a:cubicBezTo>
                      <a:cubicBezTo>
                        <a:pt x="3690" y="1705"/>
                        <a:pt x="3691" y="1683"/>
                        <a:pt x="3694" y="1639"/>
                      </a:cubicBezTo>
                      <a:cubicBezTo>
                        <a:pt x="3655" y="1603"/>
                        <a:pt x="3636" y="1585"/>
                        <a:pt x="3597" y="1549"/>
                      </a:cubicBezTo>
                      <a:cubicBezTo>
                        <a:pt x="3563" y="1539"/>
                        <a:pt x="3547" y="1535"/>
                        <a:pt x="3513" y="1526"/>
                      </a:cubicBezTo>
                      <a:cubicBezTo>
                        <a:pt x="3464" y="1539"/>
                        <a:pt x="3440" y="1546"/>
                        <a:pt x="3391" y="1560"/>
                      </a:cubicBezTo>
                      <a:cubicBezTo>
                        <a:pt x="3337" y="1559"/>
                        <a:pt x="3310" y="1559"/>
                        <a:pt x="3256" y="1559"/>
                      </a:cubicBezTo>
                      <a:cubicBezTo>
                        <a:pt x="3227" y="1575"/>
                        <a:pt x="3212" y="1582"/>
                        <a:pt x="3183" y="1598"/>
                      </a:cubicBezTo>
                      <a:cubicBezTo>
                        <a:pt x="3178" y="1573"/>
                        <a:pt x="3176" y="1561"/>
                        <a:pt x="3171" y="1536"/>
                      </a:cubicBezTo>
                      <a:cubicBezTo>
                        <a:pt x="3146" y="1515"/>
                        <a:pt x="3133" y="1504"/>
                        <a:pt x="3108" y="1483"/>
                      </a:cubicBezTo>
                      <a:cubicBezTo>
                        <a:pt x="3118" y="1462"/>
                        <a:pt x="3122" y="1451"/>
                        <a:pt x="3132" y="1430"/>
                      </a:cubicBezTo>
                      <a:cubicBezTo>
                        <a:pt x="3181" y="1411"/>
                        <a:pt x="3206" y="1401"/>
                        <a:pt x="3255" y="1382"/>
                      </a:cubicBezTo>
                      <a:cubicBezTo>
                        <a:pt x="3302" y="1373"/>
                        <a:pt x="3325" y="1369"/>
                        <a:pt x="3372" y="1361"/>
                      </a:cubicBezTo>
                      <a:cubicBezTo>
                        <a:pt x="3362" y="1329"/>
                        <a:pt x="3357" y="1313"/>
                        <a:pt x="3347" y="1281"/>
                      </a:cubicBezTo>
                      <a:cubicBezTo>
                        <a:pt x="3373" y="1241"/>
                        <a:pt x="3386" y="1221"/>
                        <a:pt x="3412" y="1181"/>
                      </a:cubicBezTo>
                      <a:cubicBezTo>
                        <a:pt x="3412" y="1147"/>
                        <a:pt x="3413" y="1131"/>
                        <a:pt x="3414" y="1097"/>
                      </a:cubicBezTo>
                      <a:cubicBezTo>
                        <a:pt x="3446" y="1092"/>
                        <a:pt x="3462" y="1090"/>
                        <a:pt x="3495" y="1085"/>
                      </a:cubicBezTo>
                      <a:cubicBezTo>
                        <a:pt x="3471" y="1045"/>
                        <a:pt x="3458" y="1024"/>
                        <a:pt x="3434" y="984"/>
                      </a:cubicBezTo>
                      <a:cubicBezTo>
                        <a:pt x="3435" y="959"/>
                        <a:pt x="3435" y="947"/>
                        <a:pt x="3436" y="923"/>
                      </a:cubicBezTo>
                      <a:cubicBezTo>
                        <a:pt x="3392" y="891"/>
                        <a:pt x="3370" y="875"/>
                        <a:pt x="3326" y="843"/>
                      </a:cubicBezTo>
                      <a:cubicBezTo>
                        <a:pt x="3330" y="819"/>
                        <a:pt x="3332" y="806"/>
                        <a:pt x="3337" y="782"/>
                      </a:cubicBezTo>
                      <a:cubicBezTo>
                        <a:pt x="3338" y="742"/>
                        <a:pt x="3338" y="722"/>
                        <a:pt x="3340" y="682"/>
                      </a:cubicBezTo>
                      <a:cubicBezTo>
                        <a:pt x="3316" y="680"/>
                        <a:pt x="3305" y="679"/>
                        <a:pt x="3281" y="677"/>
                      </a:cubicBezTo>
                      <a:cubicBezTo>
                        <a:pt x="3280" y="653"/>
                        <a:pt x="3280" y="641"/>
                        <a:pt x="3279" y="616"/>
                      </a:cubicBezTo>
                    </a:path>
                  </a:pathLst>
                </a:custGeom>
                <a:solidFill>
                  <a:srgbClr val="FF505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grójecki"/>
                <p:cNvSpPr>
                  <a:spLocks/>
                </p:cNvSpPr>
                <p:nvPr/>
              </p:nvSpPr>
              <p:spPr bwMode="auto">
                <a:xfrm>
                  <a:off x="2082116" y="4272805"/>
                  <a:ext cx="1511034" cy="1105151"/>
                </a:xfrm>
                <a:custGeom>
                  <a:avLst/>
                  <a:gdLst>
                    <a:gd name="T0" fmla="*/ 4242 w 4713"/>
                    <a:gd name="T1" fmla="*/ 692 h 3451"/>
                    <a:gd name="T2" fmla="*/ 4175 w 4713"/>
                    <a:gd name="T3" fmla="*/ 455 h 3451"/>
                    <a:gd name="T4" fmla="*/ 4028 w 4713"/>
                    <a:gd name="T5" fmla="*/ 367 h 3451"/>
                    <a:gd name="T6" fmla="*/ 3559 w 4713"/>
                    <a:gd name="T7" fmla="*/ 314 h 3451"/>
                    <a:gd name="T8" fmla="*/ 3339 w 4713"/>
                    <a:gd name="T9" fmla="*/ 352 h 3451"/>
                    <a:gd name="T10" fmla="*/ 3076 w 4713"/>
                    <a:gd name="T11" fmla="*/ 522 h 3451"/>
                    <a:gd name="T12" fmla="*/ 2973 w 4713"/>
                    <a:gd name="T13" fmla="*/ 368 h 3451"/>
                    <a:gd name="T14" fmla="*/ 2650 w 4713"/>
                    <a:gd name="T15" fmla="*/ 288 h 3451"/>
                    <a:gd name="T16" fmla="*/ 2284 w 4713"/>
                    <a:gd name="T17" fmla="*/ 98 h 3451"/>
                    <a:gd name="T18" fmla="*/ 2026 w 4713"/>
                    <a:gd name="T19" fmla="*/ 50 h 3451"/>
                    <a:gd name="T20" fmla="*/ 1627 w 4713"/>
                    <a:gd name="T21" fmla="*/ 39 h 3451"/>
                    <a:gd name="T22" fmla="*/ 1433 w 4713"/>
                    <a:gd name="T23" fmla="*/ 90 h 3451"/>
                    <a:gd name="T24" fmla="*/ 1437 w 4713"/>
                    <a:gd name="T25" fmla="*/ 201 h 3451"/>
                    <a:gd name="T26" fmla="*/ 1441 w 4713"/>
                    <a:gd name="T27" fmla="*/ 350 h 3451"/>
                    <a:gd name="T28" fmla="*/ 1367 w 4713"/>
                    <a:gd name="T29" fmla="*/ 689 h 3451"/>
                    <a:gd name="T30" fmla="*/ 1277 w 4713"/>
                    <a:gd name="T31" fmla="*/ 1005 h 3451"/>
                    <a:gd name="T32" fmla="*/ 1047 w 4713"/>
                    <a:gd name="T33" fmla="*/ 1210 h 3451"/>
                    <a:gd name="T34" fmla="*/ 837 w 4713"/>
                    <a:gd name="T35" fmla="*/ 1248 h 3451"/>
                    <a:gd name="T36" fmla="*/ 952 w 4713"/>
                    <a:gd name="T37" fmla="*/ 1506 h 3451"/>
                    <a:gd name="T38" fmla="*/ 976 w 4713"/>
                    <a:gd name="T39" fmla="*/ 1787 h 3451"/>
                    <a:gd name="T40" fmla="*/ 1272 w 4713"/>
                    <a:gd name="T41" fmla="*/ 2076 h 3451"/>
                    <a:gd name="T42" fmla="*/ 1374 w 4713"/>
                    <a:gd name="T43" fmla="*/ 2291 h 3451"/>
                    <a:gd name="T44" fmla="*/ 1244 w 4713"/>
                    <a:gd name="T45" fmla="*/ 2587 h 3451"/>
                    <a:gd name="T46" fmla="*/ 987 w 4713"/>
                    <a:gd name="T47" fmla="*/ 2622 h 3451"/>
                    <a:gd name="T48" fmla="*/ 674 w 4713"/>
                    <a:gd name="T49" fmla="*/ 2529 h 3451"/>
                    <a:gd name="T50" fmla="*/ 386 w 4713"/>
                    <a:gd name="T51" fmla="*/ 2294 h 3451"/>
                    <a:gd name="T52" fmla="*/ 61 w 4713"/>
                    <a:gd name="T53" fmla="*/ 2459 h 3451"/>
                    <a:gd name="T54" fmla="*/ 0 w 4713"/>
                    <a:gd name="T55" fmla="*/ 2732 h 3451"/>
                    <a:gd name="T56" fmla="*/ 200 w 4713"/>
                    <a:gd name="T57" fmla="*/ 2998 h 3451"/>
                    <a:gd name="T58" fmla="*/ 519 w 4713"/>
                    <a:gd name="T59" fmla="*/ 2947 h 3451"/>
                    <a:gd name="T60" fmla="*/ 870 w 4713"/>
                    <a:gd name="T61" fmla="*/ 2963 h 3451"/>
                    <a:gd name="T62" fmla="*/ 816 w 4713"/>
                    <a:gd name="T63" fmla="*/ 3079 h 3451"/>
                    <a:gd name="T64" fmla="*/ 806 w 4713"/>
                    <a:gd name="T65" fmla="*/ 3369 h 3451"/>
                    <a:gd name="T66" fmla="*/ 1045 w 4713"/>
                    <a:gd name="T67" fmla="*/ 3451 h 3451"/>
                    <a:gd name="T68" fmla="*/ 1135 w 4713"/>
                    <a:gd name="T69" fmla="*/ 3273 h 3451"/>
                    <a:gd name="T70" fmla="*/ 1439 w 4713"/>
                    <a:gd name="T71" fmla="*/ 3338 h 3451"/>
                    <a:gd name="T72" fmla="*/ 1618 w 4713"/>
                    <a:gd name="T73" fmla="*/ 3031 h 3451"/>
                    <a:gd name="T74" fmla="*/ 1929 w 4713"/>
                    <a:gd name="T75" fmla="*/ 2957 h 3451"/>
                    <a:gd name="T76" fmla="*/ 2287 w 4713"/>
                    <a:gd name="T77" fmla="*/ 2846 h 3451"/>
                    <a:gd name="T78" fmla="*/ 2068 w 4713"/>
                    <a:gd name="T79" fmla="*/ 2358 h 3451"/>
                    <a:gd name="T80" fmla="*/ 2637 w 4713"/>
                    <a:gd name="T81" fmla="*/ 2269 h 3451"/>
                    <a:gd name="T82" fmla="*/ 2744 w 4713"/>
                    <a:gd name="T83" fmla="*/ 1981 h 3451"/>
                    <a:gd name="T84" fmla="*/ 3014 w 4713"/>
                    <a:gd name="T85" fmla="*/ 1968 h 3451"/>
                    <a:gd name="T86" fmla="*/ 3290 w 4713"/>
                    <a:gd name="T87" fmla="*/ 2230 h 3451"/>
                    <a:gd name="T88" fmla="*/ 3436 w 4713"/>
                    <a:gd name="T89" fmla="*/ 2469 h 3451"/>
                    <a:gd name="T90" fmla="*/ 3548 w 4713"/>
                    <a:gd name="T91" fmla="*/ 2481 h 3451"/>
                    <a:gd name="T92" fmla="*/ 3786 w 4713"/>
                    <a:gd name="T93" fmla="*/ 2195 h 3451"/>
                    <a:gd name="T94" fmla="*/ 3881 w 4713"/>
                    <a:gd name="T95" fmla="*/ 2036 h 3451"/>
                    <a:gd name="T96" fmla="*/ 4036 w 4713"/>
                    <a:gd name="T97" fmla="*/ 2007 h 3451"/>
                    <a:gd name="T98" fmla="*/ 4161 w 4713"/>
                    <a:gd name="T99" fmla="*/ 1938 h 3451"/>
                    <a:gd name="T100" fmla="*/ 4393 w 4713"/>
                    <a:gd name="T101" fmla="*/ 1662 h 3451"/>
                    <a:gd name="T102" fmla="*/ 4681 w 4713"/>
                    <a:gd name="T103" fmla="*/ 1470 h 3451"/>
                    <a:gd name="T104" fmla="*/ 4601 w 4713"/>
                    <a:gd name="T105" fmla="*/ 1126 h 3451"/>
                    <a:gd name="T106" fmla="*/ 4423 w 4713"/>
                    <a:gd name="T107" fmla="*/ 603 h 3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3" h="3451">
                      <a:moveTo>
                        <a:pt x="4407" y="807"/>
                      </a:moveTo>
                      <a:cubicBezTo>
                        <a:pt x="4384" y="773"/>
                        <a:pt x="4372" y="755"/>
                        <a:pt x="4349" y="721"/>
                      </a:cubicBezTo>
                      <a:cubicBezTo>
                        <a:pt x="4325" y="726"/>
                        <a:pt x="4313" y="729"/>
                        <a:pt x="4289" y="734"/>
                      </a:cubicBezTo>
                      <a:cubicBezTo>
                        <a:pt x="4270" y="717"/>
                        <a:pt x="4261" y="709"/>
                        <a:pt x="4242" y="692"/>
                      </a:cubicBezTo>
                      <a:cubicBezTo>
                        <a:pt x="4232" y="706"/>
                        <a:pt x="4227" y="713"/>
                        <a:pt x="4218" y="727"/>
                      </a:cubicBezTo>
                      <a:cubicBezTo>
                        <a:pt x="4242" y="665"/>
                        <a:pt x="4255" y="633"/>
                        <a:pt x="4280" y="571"/>
                      </a:cubicBezTo>
                      <a:cubicBezTo>
                        <a:pt x="4251" y="576"/>
                        <a:pt x="4237" y="578"/>
                        <a:pt x="4208" y="583"/>
                      </a:cubicBezTo>
                      <a:cubicBezTo>
                        <a:pt x="4195" y="532"/>
                        <a:pt x="4188" y="506"/>
                        <a:pt x="4175" y="455"/>
                      </a:cubicBezTo>
                      <a:cubicBezTo>
                        <a:pt x="4151" y="456"/>
                        <a:pt x="4139" y="456"/>
                        <a:pt x="4115" y="456"/>
                      </a:cubicBezTo>
                      <a:cubicBezTo>
                        <a:pt x="4094" y="439"/>
                        <a:pt x="4084" y="431"/>
                        <a:pt x="4063" y="414"/>
                      </a:cubicBezTo>
                      <a:cubicBezTo>
                        <a:pt x="4048" y="417"/>
                        <a:pt x="4041" y="419"/>
                        <a:pt x="4027" y="423"/>
                      </a:cubicBezTo>
                      <a:cubicBezTo>
                        <a:pt x="4027" y="400"/>
                        <a:pt x="4027" y="389"/>
                        <a:pt x="4028" y="367"/>
                      </a:cubicBezTo>
                      <a:cubicBezTo>
                        <a:pt x="3990" y="361"/>
                        <a:pt x="3971" y="358"/>
                        <a:pt x="3933" y="352"/>
                      </a:cubicBezTo>
                      <a:cubicBezTo>
                        <a:pt x="3916" y="362"/>
                        <a:pt x="3908" y="368"/>
                        <a:pt x="3891" y="378"/>
                      </a:cubicBezTo>
                      <a:cubicBezTo>
                        <a:pt x="3815" y="346"/>
                        <a:pt x="3777" y="330"/>
                        <a:pt x="3702" y="297"/>
                      </a:cubicBezTo>
                      <a:cubicBezTo>
                        <a:pt x="3645" y="304"/>
                        <a:pt x="3616" y="307"/>
                        <a:pt x="3559" y="314"/>
                      </a:cubicBezTo>
                      <a:cubicBezTo>
                        <a:pt x="3518" y="339"/>
                        <a:pt x="3498" y="352"/>
                        <a:pt x="3457" y="377"/>
                      </a:cubicBezTo>
                      <a:cubicBezTo>
                        <a:pt x="3420" y="341"/>
                        <a:pt x="3402" y="323"/>
                        <a:pt x="3364" y="287"/>
                      </a:cubicBezTo>
                      <a:cubicBezTo>
                        <a:pt x="3338" y="287"/>
                        <a:pt x="3325" y="287"/>
                        <a:pt x="3299" y="286"/>
                      </a:cubicBezTo>
                      <a:cubicBezTo>
                        <a:pt x="3315" y="313"/>
                        <a:pt x="3323" y="326"/>
                        <a:pt x="3339" y="352"/>
                      </a:cubicBezTo>
                      <a:cubicBezTo>
                        <a:pt x="3299" y="370"/>
                        <a:pt x="3279" y="379"/>
                        <a:pt x="3238" y="397"/>
                      </a:cubicBezTo>
                      <a:cubicBezTo>
                        <a:pt x="3226" y="421"/>
                        <a:pt x="3220" y="432"/>
                        <a:pt x="3208" y="456"/>
                      </a:cubicBezTo>
                      <a:cubicBezTo>
                        <a:pt x="3170" y="449"/>
                        <a:pt x="3151" y="446"/>
                        <a:pt x="3113" y="439"/>
                      </a:cubicBezTo>
                      <a:cubicBezTo>
                        <a:pt x="3099" y="472"/>
                        <a:pt x="3091" y="489"/>
                        <a:pt x="3076" y="522"/>
                      </a:cubicBezTo>
                      <a:cubicBezTo>
                        <a:pt x="3027" y="517"/>
                        <a:pt x="3002" y="514"/>
                        <a:pt x="2953" y="508"/>
                      </a:cubicBezTo>
                      <a:cubicBezTo>
                        <a:pt x="2965" y="482"/>
                        <a:pt x="2971" y="470"/>
                        <a:pt x="2983" y="444"/>
                      </a:cubicBezTo>
                      <a:cubicBezTo>
                        <a:pt x="2965" y="434"/>
                        <a:pt x="2955" y="429"/>
                        <a:pt x="2937" y="420"/>
                      </a:cubicBezTo>
                      <a:cubicBezTo>
                        <a:pt x="2951" y="399"/>
                        <a:pt x="2959" y="389"/>
                        <a:pt x="2973" y="368"/>
                      </a:cubicBezTo>
                      <a:cubicBezTo>
                        <a:pt x="2942" y="384"/>
                        <a:pt x="2927" y="393"/>
                        <a:pt x="2896" y="409"/>
                      </a:cubicBezTo>
                      <a:cubicBezTo>
                        <a:pt x="2854" y="340"/>
                        <a:pt x="2834" y="305"/>
                        <a:pt x="2793" y="237"/>
                      </a:cubicBezTo>
                      <a:cubicBezTo>
                        <a:pt x="2764" y="275"/>
                        <a:pt x="2749" y="295"/>
                        <a:pt x="2720" y="333"/>
                      </a:cubicBezTo>
                      <a:cubicBezTo>
                        <a:pt x="2692" y="315"/>
                        <a:pt x="2678" y="306"/>
                        <a:pt x="2650" y="288"/>
                      </a:cubicBezTo>
                      <a:cubicBezTo>
                        <a:pt x="2582" y="286"/>
                        <a:pt x="2548" y="284"/>
                        <a:pt x="2480" y="281"/>
                      </a:cubicBezTo>
                      <a:cubicBezTo>
                        <a:pt x="2445" y="272"/>
                        <a:pt x="2427" y="268"/>
                        <a:pt x="2392" y="259"/>
                      </a:cubicBezTo>
                      <a:cubicBezTo>
                        <a:pt x="2369" y="253"/>
                        <a:pt x="2357" y="251"/>
                        <a:pt x="2334" y="246"/>
                      </a:cubicBezTo>
                      <a:cubicBezTo>
                        <a:pt x="2314" y="187"/>
                        <a:pt x="2304" y="157"/>
                        <a:pt x="2284" y="98"/>
                      </a:cubicBezTo>
                      <a:cubicBezTo>
                        <a:pt x="2255" y="102"/>
                        <a:pt x="2241" y="104"/>
                        <a:pt x="2213" y="108"/>
                      </a:cubicBezTo>
                      <a:cubicBezTo>
                        <a:pt x="2176" y="65"/>
                        <a:pt x="2158" y="43"/>
                        <a:pt x="2121" y="0"/>
                      </a:cubicBezTo>
                      <a:cubicBezTo>
                        <a:pt x="2116" y="24"/>
                        <a:pt x="2113" y="35"/>
                        <a:pt x="2108" y="59"/>
                      </a:cubicBezTo>
                      <a:cubicBezTo>
                        <a:pt x="2075" y="56"/>
                        <a:pt x="2059" y="54"/>
                        <a:pt x="2026" y="50"/>
                      </a:cubicBezTo>
                      <a:lnTo>
                        <a:pt x="1943" y="89"/>
                      </a:lnTo>
                      <a:cubicBezTo>
                        <a:pt x="1908" y="83"/>
                        <a:pt x="1891" y="79"/>
                        <a:pt x="1855" y="73"/>
                      </a:cubicBezTo>
                      <a:cubicBezTo>
                        <a:pt x="1816" y="73"/>
                        <a:pt x="1796" y="73"/>
                        <a:pt x="1756" y="73"/>
                      </a:cubicBezTo>
                      <a:cubicBezTo>
                        <a:pt x="1704" y="60"/>
                        <a:pt x="1679" y="53"/>
                        <a:pt x="1627" y="39"/>
                      </a:cubicBezTo>
                      <a:cubicBezTo>
                        <a:pt x="1596" y="27"/>
                        <a:pt x="1580" y="21"/>
                        <a:pt x="1549" y="9"/>
                      </a:cubicBezTo>
                      <a:cubicBezTo>
                        <a:pt x="1547" y="32"/>
                        <a:pt x="1546" y="43"/>
                        <a:pt x="1545" y="66"/>
                      </a:cubicBezTo>
                      <a:cubicBezTo>
                        <a:pt x="1523" y="74"/>
                        <a:pt x="1513" y="77"/>
                        <a:pt x="1492" y="85"/>
                      </a:cubicBezTo>
                      <a:cubicBezTo>
                        <a:pt x="1468" y="87"/>
                        <a:pt x="1456" y="88"/>
                        <a:pt x="1433" y="90"/>
                      </a:cubicBezTo>
                      <a:cubicBezTo>
                        <a:pt x="1414" y="80"/>
                        <a:pt x="1405" y="76"/>
                        <a:pt x="1386" y="66"/>
                      </a:cubicBezTo>
                      <a:cubicBezTo>
                        <a:pt x="1357" y="71"/>
                        <a:pt x="1342" y="74"/>
                        <a:pt x="1313" y="79"/>
                      </a:cubicBezTo>
                      <a:cubicBezTo>
                        <a:pt x="1318" y="105"/>
                        <a:pt x="1321" y="118"/>
                        <a:pt x="1327" y="145"/>
                      </a:cubicBezTo>
                      <a:cubicBezTo>
                        <a:pt x="1371" y="167"/>
                        <a:pt x="1393" y="179"/>
                        <a:pt x="1437" y="201"/>
                      </a:cubicBezTo>
                      <a:cubicBezTo>
                        <a:pt x="1470" y="205"/>
                        <a:pt x="1486" y="207"/>
                        <a:pt x="1519" y="211"/>
                      </a:cubicBezTo>
                      <a:cubicBezTo>
                        <a:pt x="1500" y="233"/>
                        <a:pt x="1490" y="245"/>
                        <a:pt x="1471" y="267"/>
                      </a:cubicBezTo>
                      <a:cubicBezTo>
                        <a:pt x="1483" y="293"/>
                        <a:pt x="1488" y="306"/>
                        <a:pt x="1500" y="332"/>
                      </a:cubicBezTo>
                      <a:cubicBezTo>
                        <a:pt x="1476" y="339"/>
                        <a:pt x="1464" y="343"/>
                        <a:pt x="1441" y="350"/>
                      </a:cubicBezTo>
                      <a:cubicBezTo>
                        <a:pt x="1443" y="377"/>
                        <a:pt x="1444" y="391"/>
                        <a:pt x="1446" y="419"/>
                      </a:cubicBezTo>
                      <a:cubicBezTo>
                        <a:pt x="1422" y="423"/>
                        <a:pt x="1411" y="426"/>
                        <a:pt x="1387" y="430"/>
                      </a:cubicBezTo>
                      <a:cubicBezTo>
                        <a:pt x="1382" y="479"/>
                        <a:pt x="1379" y="504"/>
                        <a:pt x="1374" y="553"/>
                      </a:cubicBezTo>
                      <a:cubicBezTo>
                        <a:pt x="1371" y="607"/>
                        <a:pt x="1370" y="635"/>
                        <a:pt x="1367" y="689"/>
                      </a:cubicBezTo>
                      <a:cubicBezTo>
                        <a:pt x="1381" y="729"/>
                        <a:pt x="1388" y="748"/>
                        <a:pt x="1401" y="788"/>
                      </a:cubicBezTo>
                      <a:cubicBezTo>
                        <a:pt x="1392" y="804"/>
                        <a:pt x="1387" y="812"/>
                        <a:pt x="1378" y="829"/>
                      </a:cubicBezTo>
                      <a:cubicBezTo>
                        <a:pt x="1380" y="852"/>
                        <a:pt x="1381" y="863"/>
                        <a:pt x="1383" y="886"/>
                      </a:cubicBezTo>
                      <a:cubicBezTo>
                        <a:pt x="1341" y="934"/>
                        <a:pt x="1320" y="958"/>
                        <a:pt x="1277" y="1005"/>
                      </a:cubicBezTo>
                      <a:cubicBezTo>
                        <a:pt x="1242" y="994"/>
                        <a:pt x="1225" y="988"/>
                        <a:pt x="1190" y="976"/>
                      </a:cubicBezTo>
                      <a:cubicBezTo>
                        <a:pt x="1140" y="997"/>
                        <a:pt x="1114" y="1007"/>
                        <a:pt x="1064" y="1028"/>
                      </a:cubicBezTo>
                      <a:cubicBezTo>
                        <a:pt x="1046" y="1060"/>
                        <a:pt x="1037" y="1076"/>
                        <a:pt x="1018" y="1108"/>
                      </a:cubicBezTo>
                      <a:cubicBezTo>
                        <a:pt x="1030" y="1149"/>
                        <a:pt x="1036" y="1169"/>
                        <a:pt x="1047" y="1210"/>
                      </a:cubicBezTo>
                      <a:cubicBezTo>
                        <a:pt x="1084" y="1211"/>
                        <a:pt x="1102" y="1212"/>
                        <a:pt x="1138" y="1212"/>
                      </a:cubicBezTo>
                      <a:cubicBezTo>
                        <a:pt x="1118" y="1248"/>
                        <a:pt x="1108" y="1265"/>
                        <a:pt x="1089" y="1301"/>
                      </a:cubicBezTo>
                      <a:cubicBezTo>
                        <a:pt x="1027" y="1281"/>
                        <a:pt x="997" y="1271"/>
                        <a:pt x="936" y="1251"/>
                      </a:cubicBezTo>
                      <a:cubicBezTo>
                        <a:pt x="896" y="1250"/>
                        <a:pt x="876" y="1249"/>
                        <a:pt x="837" y="1248"/>
                      </a:cubicBezTo>
                      <a:cubicBezTo>
                        <a:pt x="835" y="1271"/>
                        <a:pt x="834" y="1283"/>
                        <a:pt x="832" y="1306"/>
                      </a:cubicBezTo>
                      <a:cubicBezTo>
                        <a:pt x="885" y="1323"/>
                        <a:pt x="912" y="1332"/>
                        <a:pt x="965" y="1349"/>
                      </a:cubicBezTo>
                      <a:cubicBezTo>
                        <a:pt x="966" y="1389"/>
                        <a:pt x="967" y="1409"/>
                        <a:pt x="969" y="1449"/>
                      </a:cubicBezTo>
                      <a:cubicBezTo>
                        <a:pt x="962" y="1472"/>
                        <a:pt x="959" y="1483"/>
                        <a:pt x="952" y="1506"/>
                      </a:cubicBezTo>
                      <a:cubicBezTo>
                        <a:pt x="968" y="1533"/>
                        <a:pt x="977" y="1547"/>
                        <a:pt x="993" y="1574"/>
                      </a:cubicBezTo>
                      <a:cubicBezTo>
                        <a:pt x="990" y="1592"/>
                        <a:pt x="988" y="1600"/>
                        <a:pt x="985" y="1618"/>
                      </a:cubicBezTo>
                      <a:cubicBezTo>
                        <a:pt x="1001" y="1641"/>
                        <a:pt x="1009" y="1653"/>
                        <a:pt x="1026" y="1677"/>
                      </a:cubicBezTo>
                      <a:cubicBezTo>
                        <a:pt x="1006" y="1721"/>
                        <a:pt x="996" y="1743"/>
                        <a:pt x="976" y="1787"/>
                      </a:cubicBezTo>
                      <a:cubicBezTo>
                        <a:pt x="978" y="1834"/>
                        <a:pt x="978" y="1857"/>
                        <a:pt x="980" y="1903"/>
                      </a:cubicBezTo>
                      <a:cubicBezTo>
                        <a:pt x="1031" y="1922"/>
                        <a:pt x="1057" y="1931"/>
                        <a:pt x="1108" y="1950"/>
                      </a:cubicBezTo>
                      <a:cubicBezTo>
                        <a:pt x="1169" y="1980"/>
                        <a:pt x="1199" y="1996"/>
                        <a:pt x="1260" y="2026"/>
                      </a:cubicBezTo>
                      <a:cubicBezTo>
                        <a:pt x="1265" y="2046"/>
                        <a:pt x="1268" y="2056"/>
                        <a:pt x="1272" y="2076"/>
                      </a:cubicBezTo>
                      <a:cubicBezTo>
                        <a:pt x="1292" y="2082"/>
                        <a:pt x="1302" y="2085"/>
                        <a:pt x="1322" y="2091"/>
                      </a:cubicBezTo>
                      <a:cubicBezTo>
                        <a:pt x="1333" y="2108"/>
                        <a:pt x="1339" y="2117"/>
                        <a:pt x="1351" y="2134"/>
                      </a:cubicBezTo>
                      <a:cubicBezTo>
                        <a:pt x="1342" y="2167"/>
                        <a:pt x="1338" y="2183"/>
                        <a:pt x="1329" y="2216"/>
                      </a:cubicBezTo>
                      <a:cubicBezTo>
                        <a:pt x="1347" y="2246"/>
                        <a:pt x="1356" y="2261"/>
                        <a:pt x="1374" y="2291"/>
                      </a:cubicBezTo>
                      <a:cubicBezTo>
                        <a:pt x="1363" y="2338"/>
                        <a:pt x="1357" y="2361"/>
                        <a:pt x="1345" y="2407"/>
                      </a:cubicBezTo>
                      <a:cubicBezTo>
                        <a:pt x="1343" y="2457"/>
                        <a:pt x="1342" y="2482"/>
                        <a:pt x="1340" y="2533"/>
                      </a:cubicBezTo>
                      <a:cubicBezTo>
                        <a:pt x="1307" y="2534"/>
                        <a:pt x="1290" y="2535"/>
                        <a:pt x="1257" y="2536"/>
                      </a:cubicBezTo>
                      <a:cubicBezTo>
                        <a:pt x="1252" y="2557"/>
                        <a:pt x="1249" y="2567"/>
                        <a:pt x="1244" y="2587"/>
                      </a:cubicBezTo>
                      <a:cubicBezTo>
                        <a:pt x="1214" y="2592"/>
                        <a:pt x="1199" y="2595"/>
                        <a:pt x="1169" y="2600"/>
                      </a:cubicBezTo>
                      <a:cubicBezTo>
                        <a:pt x="1173" y="2635"/>
                        <a:pt x="1174" y="2653"/>
                        <a:pt x="1177" y="2688"/>
                      </a:cubicBezTo>
                      <a:cubicBezTo>
                        <a:pt x="1137" y="2684"/>
                        <a:pt x="1117" y="2681"/>
                        <a:pt x="1078" y="2677"/>
                      </a:cubicBezTo>
                      <a:cubicBezTo>
                        <a:pt x="1042" y="2655"/>
                        <a:pt x="1024" y="2644"/>
                        <a:pt x="987" y="2622"/>
                      </a:cubicBezTo>
                      <a:cubicBezTo>
                        <a:pt x="890" y="2599"/>
                        <a:pt x="841" y="2587"/>
                        <a:pt x="744" y="2563"/>
                      </a:cubicBezTo>
                      <a:cubicBezTo>
                        <a:pt x="734" y="2522"/>
                        <a:pt x="729" y="2501"/>
                        <a:pt x="720" y="2460"/>
                      </a:cubicBezTo>
                      <a:cubicBezTo>
                        <a:pt x="706" y="2462"/>
                        <a:pt x="700" y="2463"/>
                        <a:pt x="687" y="2465"/>
                      </a:cubicBezTo>
                      <a:cubicBezTo>
                        <a:pt x="681" y="2491"/>
                        <a:pt x="679" y="2503"/>
                        <a:pt x="674" y="2529"/>
                      </a:cubicBezTo>
                      <a:cubicBezTo>
                        <a:pt x="656" y="2508"/>
                        <a:pt x="647" y="2497"/>
                        <a:pt x="628" y="2476"/>
                      </a:cubicBezTo>
                      <a:cubicBezTo>
                        <a:pt x="635" y="2443"/>
                        <a:pt x="639" y="2427"/>
                        <a:pt x="646" y="2394"/>
                      </a:cubicBezTo>
                      <a:cubicBezTo>
                        <a:pt x="584" y="2391"/>
                        <a:pt x="554" y="2389"/>
                        <a:pt x="493" y="2385"/>
                      </a:cubicBezTo>
                      <a:cubicBezTo>
                        <a:pt x="450" y="2349"/>
                        <a:pt x="428" y="2330"/>
                        <a:pt x="386" y="2294"/>
                      </a:cubicBezTo>
                      <a:cubicBezTo>
                        <a:pt x="332" y="2310"/>
                        <a:pt x="306" y="2319"/>
                        <a:pt x="253" y="2336"/>
                      </a:cubicBezTo>
                      <a:cubicBezTo>
                        <a:pt x="256" y="2362"/>
                        <a:pt x="257" y="2376"/>
                        <a:pt x="260" y="2402"/>
                      </a:cubicBezTo>
                      <a:cubicBezTo>
                        <a:pt x="225" y="2416"/>
                        <a:pt x="208" y="2423"/>
                        <a:pt x="173" y="2436"/>
                      </a:cubicBezTo>
                      <a:cubicBezTo>
                        <a:pt x="128" y="2445"/>
                        <a:pt x="105" y="2450"/>
                        <a:pt x="61" y="2459"/>
                      </a:cubicBezTo>
                      <a:cubicBezTo>
                        <a:pt x="55" y="2495"/>
                        <a:pt x="53" y="2513"/>
                        <a:pt x="47" y="2549"/>
                      </a:cubicBezTo>
                      <a:cubicBezTo>
                        <a:pt x="34" y="2560"/>
                        <a:pt x="27" y="2566"/>
                        <a:pt x="14" y="2576"/>
                      </a:cubicBezTo>
                      <a:cubicBezTo>
                        <a:pt x="33" y="2608"/>
                        <a:pt x="43" y="2624"/>
                        <a:pt x="63" y="2656"/>
                      </a:cubicBezTo>
                      <a:cubicBezTo>
                        <a:pt x="38" y="2687"/>
                        <a:pt x="25" y="2702"/>
                        <a:pt x="0" y="2732"/>
                      </a:cubicBezTo>
                      <a:cubicBezTo>
                        <a:pt x="29" y="2753"/>
                        <a:pt x="44" y="2763"/>
                        <a:pt x="74" y="2784"/>
                      </a:cubicBezTo>
                      <a:cubicBezTo>
                        <a:pt x="104" y="2780"/>
                        <a:pt x="119" y="2778"/>
                        <a:pt x="149" y="2775"/>
                      </a:cubicBezTo>
                      <a:cubicBezTo>
                        <a:pt x="155" y="2836"/>
                        <a:pt x="158" y="2867"/>
                        <a:pt x="164" y="2928"/>
                      </a:cubicBezTo>
                      <a:cubicBezTo>
                        <a:pt x="178" y="2956"/>
                        <a:pt x="186" y="2970"/>
                        <a:pt x="200" y="2998"/>
                      </a:cubicBezTo>
                      <a:cubicBezTo>
                        <a:pt x="232" y="2967"/>
                        <a:pt x="247" y="2951"/>
                        <a:pt x="279" y="2920"/>
                      </a:cubicBezTo>
                      <a:cubicBezTo>
                        <a:pt x="314" y="2900"/>
                        <a:pt x="332" y="2889"/>
                        <a:pt x="367" y="2869"/>
                      </a:cubicBezTo>
                      <a:cubicBezTo>
                        <a:pt x="398" y="2870"/>
                        <a:pt x="413" y="2870"/>
                        <a:pt x="443" y="2871"/>
                      </a:cubicBezTo>
                      <a:cubicBezTo>
                        <a:pt x="473" y="2902"/>
                        <a:pt x="488" y="2917"/>
                        <a:pt x="519" y="2947"/>
                      </a:cubicBezTo>
                      <a:cubicBezTo>
                        <a:pt x="549" y="2948"/>
                        <a:pt x="564" y="2949"/>
                        <a:pt x="595" y="2950"/>
                      </a:cubicBezTo>
                      <a:cubicBezTo>
                        <a:pt x="627" y="2958"/>
                        <a:pt x="644" y="2963"/>
                        <a:pt x="677" y="2971"/>
                      </a:cubicBezTo>
                      <a:cubicBezTo>
                        <a:pt x="719" y="2954"/>
                        <a:pt x="740" y="2946"/>
                        <a:pt x="782" y="2928"/>
                      </a:cubicBezTo>
                      <a:cubicBezTo>
                        <a:pt x="817" y="2942"/>
                        <a:pt x="835" y="2949"/>
                        <a:pt x="870" y="2963"/>
                      </a:cubicBezTo>
                      <a:cubicBezTo>
                        <a:pt x="889" y="2958"/>
                        <a:pt x="898" y="2955"/>
                        <a:pt x="917" y="2950"/>
                      </a:cubicBezTo>
                      <a:cubicBezTo>
                        <a:pt x="931" y="2969"/>
                        <a:pt x="937" y="2978"/>
                        <a:pt x="951" y="2997"/>
                      </a:cubicBezTo>
                      <a:cubicBezTo>
                        <a:pt x="953" y="3019"/>
                        <a:pt x="954" y="3030"/>
                        <a:pt x="957" y="3052"/>
                      </a:cubicBezTo>
                      <a:cubicBezTo>
                        <a:pt x="900" y="3063"/>
                        <a:pt x="872" y="3068"/>
                        <a:pt x="816" y="3079"/>
                      </a:cubicBezTo>
                      <a:cubicBezTo>
                        <a:pt x="761" y="3121"/>
                        <a:pt x="734" y="3143"/>
                        <a:pt x="680" y="3185"/>
                      </a:cubicBezTo>
                      <a:cubicBezTo>
                        <a:pt x="696" y="3228"/>
                        <a:pt x="703" y="3250"/>
                        <a:pt x="719" y="3293"/>
                      </a:cubicBezTo>
                      <a:cubicBezTo>
                        <a:pt x="702" y="3332"/>
                        <a:pt x="694" y="3352"/>
                        <a:pt x="677" y="3391"/>
                      </a:cubicBezTo>
                      <a:cubicBezTo>
                        <a:pt x="729" y="3383"/>
                        <a:pt x="754" y="3378"/>
                        <a:pt x="806" y="3369"/>
                      </a:cubicBezTo>
                      <a:cubicBezTo>
                        <a:pt x="818" y="3388"/>
                        <a:pt x="823" y="3397"/>
                        <a:pt x="835" y="3415"/>
                      </a:cubicBezTo>
                      <a:cubicBezTo>
                        <a:pt x="861" y="3394"/>
                        <a:pt x="874" y="3383"/>
                        <a:pt x="900" y="3362"/>
                      </a:cubicBezTo>
                      <a:cubicBezTo>
                        <a:pt x="937" y="3368"/>
                        <a:pt x="956" y="3372"/>
                        <a:pt x="993" y="3378"/>
                      </a:cubicBezTo>
                      <a:cubicBezTo>
                        <a:pt x="1014" y="3407"/>
                        <a:pt x="1024" y="3422"/>
                        <a:pt x="1045" y="3451"/>
                      </a:cubicBezTo>
                      <a:cubicBezTo>
                        <a:pt x="1066" y="3426"/>
                        <a:pt x="1077" y="3414"/>
                        <a:pt x="1098" y="3390"/>
                      </a:cubicBezTo>
                      <a:cubicBezTo>
                        <a:pt x="1092" y="3368"/>
                        <a:pt x="1089" y="3356"/>
                        <a:pt x="1082" y="3334"/>
                      </a:cubicBezTo>
                      <a:cubicBezTo>
                        <a:pt x="1080" y="3307"/>
                        <a:pt x="1079" y="3294"/>
                        <a:pt x="1077" y="3267"/>
                      </a:cubicBezTo>
                      <a:cubicBezTo>
                        <a:pt x="1077" y="3267"/>
                        <a:pt x="1106" y="3276"/>
                        <a:pt x="1135" y="3273"/>
                      </a:cubicBezTo>
                      <a:cubicBezTo>
                        <a:pt x="1165" y="3270"/>
                        <a:pt x="1223" y="3259"/>
                        <a:pt x="1223" y="3259"/>
                      </a:cubicBezTo>
                      <a:cubicBezTo>
                        <a:pt x="1262" y="3302"/>
                        <a:pt x="1282" y="3324"/>
                        <a:pt x="1321" y="3367"/>
                      </a:cubicBezTo>
                      <a:cubicBezTo>
                        <a:pt x="1347" y="3367"/>
                        <a:pt x="1360" y="3368"/>
                        <a:pt x="1386" y="3368"/>
                      </a:cubicBezTo>
                      <a:cubicBezTo>
                        <a:pt x="1407" y="3356"/>
                        <a:pt x="1417" y="3350"/>
                        <a:pt x="1439" y="3338"/>
                      </a:cubicBezTo>
                      <a:cubicBezTo>
                        <a:pt x="1436" y="3299"/>
                        <a:pt x="1435" y="3280"/>
                        <a:pt x="1433" y="3241"/>
                      </a:cubicBezTo>
                      <a:cubicBezTo>
                        <a:pt x="1431" y="3214"/>
                        <a:pt x="1431" y="3200"/>
                        <a:pt x="1429" y="3173"/>
                      </a:cubicBezTo>
                      <a:cubicBezTo>
                        <a:pt x="1455" y="3125"/>
                        <a:pt x="1468" y="3101"/>
                        <a:pt x="1495" y="3053"/>
                      </a:cubicBezTo>
                      <a:cubicBezTo>
                        <a:pt x="1544" y="3044"/>
                        <a:pt x="1569" y="3040"/>
                        <a:pt x="1618" y="3031"/>
                      </a:cubicBezTo>
                      <a:cubicBezTo>
                        <a:pt x="1655" y="3033"/>
                        <a:pt x="1674" y="3034"/>
                        <a:pt x="1711" y="3036"/>
                      </a:cubicBezTo>
                      <a:cubicBezTo>
                        <a:pt x="1730" y="3023"/>
                        <a:pt x="1740" y="3017"/>
                        <a:pt x="1759" y="3004"/>
                      </a:cubicBezTo>
                      <a:cubicBezTo>
                        <a:pt x="1759" y="3004"/>
                        <a:pt x="1753" y="2943"/>
                        <a:pt x="1782" y="2946"/>
                      </a:cubicBezTo>
                      <a:cubicBezTo>
                        <a:pt x="1812" y="2950"/>
                        <a:pt x="1929" y="2957"/>
                        <a:pt x="1929" y="2957"/>
                      </a:cubicBezTo>
                      <a:cubicBezTo>
                        <a:pt x="1975" y="2975"/>
                        <a:pt x="1999" y="2983"/>
                        <a:pt x="2045" y="3001"/>
                      </a:cubicBezTo>
                      <a:cubicBezTo>
                        <a:pt x="2069" y="2965"/>
                        <a:pt x="2081" y="2946"/>
                        <a:pt x="2105" y="2910"/>
                      </a:cubicBezTo>
                      <a:cubicBezTo>
                        <a:pt x="2128" y="2893"/>
                        <a:pt x="2140" y="2885"/>
                        <a:pt x="2164" y="2868"/>
                      </a:cubicBezTo>
                      <a:cubicBezTo>
                        <a:pt x="2213" y="2859"/>
                        <a:pt x="2238" y="2855"/>
                        <a:pt x="2287" y="2846"/>
                      </a:cubicBezTo>
                      <a:cubicBezTo>
                        <a:pt x="2287" y="2799"/>
                        <a:pt x="2288" y="2776"/>
                        <a:pt x="2288" y="2729"/>
                      </a:cubicBezTo>
                      <a:cubicBezTo>
                        <a:pt x="2291" y="2678"/>
                        <a:pt x="2292" y="2652"/>
                        <a:pt x="2295" y="2601"/>
                      </a:cubicBezTo>
                      <a:cubicBezTo>
                        <a:pt x="2239" y="2570"/>
                        <a:pt x="2211" y="2554"/>
                        <a:pt x="2155" y="2523"/>
                      </a:cubicBezTo>
                      <a:cubicBezTo>
                        <a:pt x="2120" y="2457"/>
                        <a:pt x="2103" y="2424"/>
                        <a:pt x="2068" y="2358"/>
                      </a:cubicBezTo>
                      <a:cubicBezTo>
                        <a:pt x="2143" y="2330"/>
                        <a:pt x="2181" y="2316"/>
                        <a:pt x="2256" y="2287"/>
                      </a:cubicBezTo>
                      <a:cubicBezTo>
                        <a:pt x="2319" y="2260"/>
                        <a:pt x="2351" y="2246"/>
                        <a:pt x="2414" y="2219"/>
                      </a:cubicBezTo>
                      <a:cubicBezTo>
                        <a:pt x="2466" y="2249"/>
                        <a:pt x="2492" y="2265"/>
                        <a:pt x="2543" y="2296"/>
                      </a:cubicBezTo>
                      <a:cubicBezTo>
                        <a:pt x="2580" y="2285"/>
                        <a:pt x="2599" y="2280"/>
                        <a:pt x="2637" y="2269"/>
                      </a:cubicBezTo>
                      <a:cubicBezTo>
                        <a:pt x="2635" y="2224"/>
                        <a:pt x="2634" y="2202"/>
                        <a:pt x="2632" y="2156"/>
                      </a:cubicBezTo>
                      <a:cubicBezTo>
                        <a:pt x="2655" y="2139"/>
                        <a:pt x="2667" y="2130"/>
                        <a:pt x="2690" y="2113"/>
                      </a:cubicBezTo>
                      <a:cubicBezTo>
                        <a:pt x="2691" y="2068"/>
                        <a:pt x="2691" y="2046"/>
                        <a:pt x="2691" y="2000"/>
                      </a:cubicBezTo>
                      <a:cubicBezTo>
                        <a:pt x="2712" y="1993"/>
                        <a:pt x="2723" y="1989"/>
                        <a:pt x="2744" y="1981"/>
                      </a:cubicBezTo>
                      <a:cubicBezTo>
                        <a:pt x="2746" y="1949"/>
                        <a:pt x="2747" y="1933"/>
                        <a:pt x="2750" y="1900"/>
                      </a:cubicBezTo>
                      <a:cubicBezTo>
                        <a:pt x="2797" y="1916"/>
                        <a:pt x="2820" y="1924"/>
                        <a:pt x="2867" y="1939"/>
                      </a:cubicBezTo>
                      <a:cubicBezTo>
                        <a:pt x="2898" y="1920"/>
                        <a:pt x="2913" y="1910"/>
                        <a:pt x="2944" y="1891"/>
                      </a:cubicBezTo>
                      <a:cubicBezTo>
                        <a:pt x="2944" y="1891"/>
                        <a:pt x="2979" y="1964"/>
                        <a:pt x="3014" y="1968"/>
                      </a:cubicBezTo>
                      <a:cubicBezTo>
                        <a:pt x="3049" y="1972"/>
                        <a:pt x="3137" y="1988"/>
                        <a:pt x="3137" y="1988"/>
                      </a:cubicBezTo>
                      <a:cubicBezTo>
                        <a:pt x="3140" y="2041"/>
                        <a:pt x="3141" y="2068"/>
                        <a:pt x="3143" y="2120"/>
                      </a:cubicBezTo>
                      <a:cubicBezTo>
                        <a:pt x="3173" y="2119"/>
                        <a:pt x="3189" y="2118"/>
                        <a:pt x="3219" y="2116"/>
                      </a:cubicBezTo>
                      <a:cubicBezTo>
                        <a:pt x="3247" y="2162"/>
                        <a:pt x="3261" y="2185"/>
                        <a:pt x="3290" y="2230"/>
                      </a:cubicBezTo>
                      <a:cubicBezTo>
                        <a:pt x="3325" y="2256"/>
                        <a:pt x="3343" y="2270"/>
                        <a:pt x="3378" y="2296"/>
                      </a:cubicBezTo>
                      <a:cubicBezTo>
                        <a:pt x="3349" y="2325"/>
                        <a:pt x="3335" y="2340"/>
                        <a:pt x="3307" y="2369"/>
                      </a:cubicBezTo>
                      <a:cubicBezTo>
                        <a:pt x="3325" y="2406"/>
                        <a:pt x="3335" y="2424"/>
                        <a:pt x="3353" y="2460"/>
                      </a:cubicBezTo>
                      <a:cubicBezTo>
                        <a:pt x="3386" y="2464"/>
                        <a:pt x="3403" y="2466"/>
                        <a:pt x="3436" y="2469"/>
                      </a:cubicBezTo>
                      <a:cubicBezTo>
                        <a:pt x="3436" y="2469"/>
                        <a:pt x="3418" y="2572"/>
                        <a:pt x="3447" y="2575"/>
                      </a:cubicBezTo>
                      <a:cubicBezTo>
                        <a:pt x="3468" y="2578"/>
                        <a:pt x="3479" y="2579"/>
                        <a:pt x="3500" y="2581"/>
                      </a:cubicBezTo>
                      <a:cubicBezTo>
                        <a:pt x="3501" y="2532"/>
                        <a:pt x="3501" y="2507"/>
                        <a:pt x="3501" y="2458"/>
                      </a:cubicBezTo>
                      <a:cubicBezTo>
                        <a:pt x="3520" y="2467"/>
                        <a:pt x="3529" y="2472"/>
                        <a:pt x="3548" y="2481"/>
                      </a:cubicBezTo>
                      <a:cubicBezTo>
                        <a:pt x="3567" y="2468"/>
                        <a:pt x="3577" y="2462"/>
                        <a:pt x="3596" y="2449"/>
                      </a:cubicBezTo>
                      <a:cubicBezTo>
                        <a:pt x="3634" y="2433"/>
                        <a:pt x="3653" y="2425"/>
                        <a:pt x="3691" y="2409"/>
                      </a:cubicBezTo>
                      <a:cubicBezTo>
                        <a:pt x="3710" y="2354"/>
                        <a:pt x="3719" y="2327"/>
                        <a:pt x="3738" y="2271"/>
                      </a:cubicBezTo>
                      <a:cubicBezTo>
                        <a:pt x="3758" y="2241"/>
                        <a:pt x="3767" y="2226"/>
                        <a:pt x="3786" y="2195"/>
                      </a:cubicBezTo>
                      <a:cubicBezTo>
                        <a:pt x="3831" y="2202"/>
                        <a:pt x="3854" y="2206"/>
                        <a:pt x="3899" y="2213"/>
                      </a:cubicBezTo>
                      <a:cubicBezTo>
                        <a:pt x="3906" y="2189"/>
                        <a:pt x="3909" y="2177"/>
                        <a:pt x="3917" y="2152"/>
                      </a:cubicBezTo>
                      <a:cubicBezTo>
                        <a:pt x="3900" y="2131"/>
                        <a:pt x="3892" y="2120"/>
                        <a:pt x="3875" y="2098"/>
                      </a:cubicBezTo>
                      <a:cubicBezTo>
                        <a:pt x="3878" y="2073"/>
                        <a:pt x="3879" y="2061"/>
                        <a:pt x="3881" y="2036"/>
                      </a:cubicBezTo>
                      <a:cubicBezTo>
                        <a:pt x="3919" y="2050"/>
                        <a:pt x="3938" y="2057"/>
                        <a:pt x="3976" y="2071"/>
                      </a:cubicBezTo>
                      <a:cubicBezTo>
                        <a:pt x="3957" y="2031"/>
                        <a:pt x="3948" y="2011"/>
                        <a:pt x="3929" y="1972"/>
                      </a:cubicBezTo>
                      <a:cubicBezTo>
                        <a:pt x="3955" y="1962"/>
                        <a:pt x="3968" y="1957"/>
                        <a:pt x="3994" y="1947"/>
                      </a:cubicBezTo>
                      <a:cubicBezTo>
                        <a:pt x="4011" y="1971"/>
                        <a:pt x="4019" y="1983"/>
                        <a:pt x="4036" y="2007"/>
                      </a:cubicBezTo>
                      <a:cubicBezTo>
                        <a:pt x="4043" y="1988"/>
                        <a:pt x="4047" y="1978"/>
                        <a:pt x="4054" y="1959"/>
                      </a:cubicBezTo>
                      <a:cubicBezTo>
                        <a:pt x="4044" y="1910"/>
                        <a:pt x="4040" y="1886"/>
                        <a:pt x="4030" y="1837"/>
                      </a:cubicBezTo>
                      <a:cubicBezTo>
                        <a:pt x="4061" y="1829"/>
                        <a:pt x="4076" y="1826"/>
                        <a:pt x="4107" y="1819"/>
                      </a:cubicBezTo>
                      <a:cubicBezTo>
                        <a:pt x="4129" y="1866"/>
                        <a:pt x="4139" y="1890"/>
                        <a:pt x="4161" y="1938"/>
                      </a:cubicBezTo>
                      <a:cubicBezTo>
                        <a:pt x="4192" y="1908"/>
                        <a:pt x="4207" y="1893"/>
                        <a:pt x="4238" y="1863"/>
                      </a:cubicBezTo>
                      <a:cubicBezTo>
                        <a:pt x="4267" y="1830"/>
                        <a:pt x="4281" y="1814"/>
                        <a:pt x="4310" y="1781"/>
                      </a:cubicBezTo>
                      <a:cubicBezTo>
                        <a:pt x="4315" y="1744"/>
                        <a:pt x="4317" y="1725"/>
                        <a:pt x="4322" y="1687"/>
                      </a:cubicBezTo>
                      <a:cubicBezTo>
                        <a:pt x="4350" y="1677"/>
                        <a:pt x="4365" y="1672"/>
                        <a:pt x="4393" y="1662"/>
                      </a:cubicBezTo>
                      <a:cubicBezTo>
                        <a:pt x="4405" y="1678"/>
                        <a:pt x="4411" y="1686"/>
                        <a:pt x="4423" y="1703"/>
                      </a:cubicBezTo>
                      <a:cubicBezTo>
                        <a:pt x="4449" y="1680"/>
                        <a:pt x="4463" y="1668"/>
                        <a:pt x="4489" y="1645"/>
                      </a:cubicBezTo>
                      <a:cubicBezTo>
                        <a:pt x="4489" y="1645"/>
                        <a:pt x="4477" y="1554"/>
                        <a:pt x="4507" y="1550"/>
                      </a:cubicBezTo>
                      <a:cubicBezTo>
                        <a:pt x="4537" y="1547"/>
                        <a:pt x="4681" y="1470"/>
                        <a:pt x="4681" y="1470"/>
                      </a:cubicBezTo>
                      <a:cubicBezTo>
                        <a:pt x="4686" y="1432"/>
                        <a:pt x="4689" y="1413"/>
                        <a:pt x="4694" y="1375"/>
                      </a:cubicBezTo>
                      <a:cubicBezTo>
                        <a:pt x="4690" y="1342"/>
                        <a:pt x="4687" y="1325"/>
                        <a:pt x="4683" y="1292"/>
                      </a:cubicBezTo>
                      <a:cubicBezTo>
                        <a:pt x="4654" y="1256"/>
                        <a:pt x="4640" y="1239"/>
                        <a:pt x="4612" y="1203"/>
                      </a:cubicBezTo>
                      <a:cubicBezTo>
                        <a:pt x="4607" y="1173"/>
                        <a:pt x="4605" y="1157"/>
                        <a:pt x="4601" y="1126"/>
                      </a:cubicBezTo>
                      <a:cubicBezTo>
                        <a:pt x="4646" y="1085"/>
                        <a:pt x="4668" y="1065"/>
                        <a:pt x="4713" y="1023"/>
                      </a:cubicBezTo>
                      <a:cubicBezTo>
                        <a:pt x="4684" y="965"/>
                        <a:pt x="4669" y="936"/>
                        <a:pt x="4640" y="878"/>
                      </a:cubicBezTo>
                      <a:cubicBezTo>
                        <a:pt x="4571" y="804"/>
                        <a:pt x="4537" y="768"/>
                        <a:pt x="4469" y="694"/>
                      </a:cubicBezTo>
                      <a:cubicBezTo>
                        <a:pt x="4451" y="658"/>
                        <a:pt x="4441" y="639"/>
                        <a:pt x="4423" y="603"/>
                      </a:cubicBezTo>
                      <a:cubicBezTo>
                        <a:pt x="4417" y="684"/>
                        <a:pt x="4414" y="725"/>
                        <a:pt x="4407" y="807"/>
                      </a:cubicBezTo>
                    </a:path>
                  </a:pathLst>
                </a:custGeom>
                <a:solidFill>
                  <a:srgbClr val="86660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łosicki"/>
                <p:cNvSpPr>
                  <a:spLocks/>
                </p:cNvSpPr>
                <p:nvPr/>
              </p:nvSpPr>
              <p:spPr bwMode="auto">
                <a:xfrm>
                  <a:off x="5783596" y="3119125"/>
                  <a:ext cx="966179" cy="822797"/>
                </a:xfrm>
                <a:custGeom>
                  <a:avLst/>
                  <a:gdLst>
                    <a:gd name="T0" fmla="*/ 2311 w 3017"/>
                    <a:gd name="T1" fmla="*/ 400 h 2564"/>
                    <a:gd name="T2" fmla="*/ 2179 w 3017"/>
                    <a:gd name="T3" fmla="*/ 342 h 2564"/>
                    <a:gd name="T4" fmla="*/ 2086 w 3017"/>
                    <a:gd name="T5" fmla="*/ 354 h 2564"/>
                    <a:gd name="T6" fmla="*/ 1920 w 3017"/>
                    <a:gd name="T7" fmla="*/ 57 h 2564"/>
                    <a:gd name="T8" fmla="*/ 1600 w 3017"/>
                    <a:gd name="T9" fmla="*/ 157 h 2564"/>
                    <a:gd name="T10" fmla="*/ 1415 w 3017"/>
                    <a:gd name="T11" fmla="*/ 225 h 2564"/>
                    <a:gd name="T12" fmla="*/ 1214 w 3017"/>
                    <a:gd name="T13" fmla="*/ 149 h 2564"/>
                    <a:gd name="T14" fmla="*/ 1043 w 3017"/>
                    <a:gd name="T15" fmla="*/ 124 h 2564"/>
                    <a:gd name="T16" fmla="*/ 989 w 3017"/>
                    <a:gd name="T17" fmla="*/ 25 h 2564"/>
                    <a:gd name="T18" fmla="*/ 860 w 3017"/>
                    <a:gd name="T19" fmla="*/ 31 h 2564"/>
                    <a:gd name="T20" fmla="*/ 771 w 3017"/>
                    <a:gd name="T21" fmla="*/ 123 h 2564"/>
                    <a:gd name="T22" fmla="*/ 808 w 3017"/>
                    <a:gd name="T23" fmla="*/ 228 h 2564"/>
                    <a:gd name="T24" fmla="*/ 844 w 3017"/>
                    <a:gd name="T25" fmla="*/ 352 h 2564"/>
                    <a:gd name="T26" fmla="*/ 766 w 3017"/>
                    <a:gd name="T27" fmla="*/ 450 h 2564"/>
                    <a:gd name="T28" fmla="*/ 673 w 3017"/>
                    <a:gd name="T29" fmla="*/ 523 h 2564"/>
                    <a:gd name="T30" fmla="*/ 507 w 3017"/>
                    <a:gd name="T31" fmla="*/ 564 h 2564"/>
                    <a:gd name="T32" fmla="*/ 622 w 3017"/>
                    <a:gd name="T33" fmla="*/ 645 h 2564"/>
                    <a:gd name="T34" fmla="*/ 774 w 3017"/>
                    <a:gd name="T35" fmla="*/ 696 h 2564"/>
                    <a:gd name="T36" fmla="*/ 771 w 3017"/>
                    <a:gd name="T37" fmla="*/ 863 h 2564"/>
                    <a:gd name="T38" fmla="*/ 650 w 3017"/>
                    <a:gd name="T39" fmla="*/ 929 h 2564"/>
                    <a:gd name="T40" fmla="*/ 544 w 3017"/>
                    <a:gd name="T41" fmla="*/ 952 h 2564"/>
                    <a:gd name="T42" fmla="*/ 495 w 3017"/>
                    <a:gd name="T43" fmla="*/ 1203 h 2564"/>
                    <a:gd name="T44" fmla="*/ 645 w 3017"/>
                    <a:gd name="T45" fmla="*/ 1201 h 2564"/>
                    <a:gd name="T46" fmla="*/ 544 w 3017"/>
                    <a:gd name="T47" fmla="*/ 1303 h 2564"/>
                    <a:gd name="T48" fmla="*/ 313 w 3017"/>
                    <a:gd name="T49" fmla="*/ 1304 h 2564"/>
                    <a:gd name="T50" fmla="*/ 354 w 3017"/>
                    <a:gd name="T51" fmla="*/ 1447 h 2564"/>
                    <a:gd name="T52" fmla="*/ 259 w 3017"/>
                    <a:gd name="T53" fmla="*/ 1635 h 2564"/>
                    <a:gd name="T54" fmla="*/ 242 w 3017"/>
                    <a:gd name="T55" fmla="*/ 1862 h 2564"/>
                    <a:gd name="T56" fmla="*/ 39 w 3017"/>
                    <a:gd name="T57" fmla="*/ 1788 h 2564"/>
                    <a:gd name="T58" fmla="*/ 12 w 3017"/>
                    <a:gd name="T59" fmla="*/ 1935 h 2564"/>
                    <a:gd name="T60" fmla="*/ 8 w 3017"/>
                    <a:gd name="T61" fmla="*/ 2070 h 2564"/>
                    <a:gd name="T62" fmla="*/ 215 w 3017"/>
                    <a:gd name="T63" fmla="*/ 2095 h 2564"/>
                    <a:gd name="T64" fmla="*/ 312 w 3017"/>
                    <a:gd name="T65" fmla="*/ 2191 h 2564"/>
                    <a:gd name="T66" fmla="*/ 608 w 3017"/>
                    <a:gd name="T67" fmla="*/ 2320 h 2564"/>
                    <a:gd name="T68" fmla="*/ 847 w 3017"/>
                    <a:gd name="T69" fmla="*/ 2083 h 2564"/>
                    <a:gd name="T70" fmla="*/ 950 w 3017"/>
                    <a:gd name="T71" fmla="*/ 2228 h 2564"/>
                    <a:gd name="T72" fmla="*/ 1124 w 3017"/>
                    <a:gd name="T73" fmla="*/ 2266 h 2564"/>
                    <a:gd name="T74" fmla="*/ 1227 w 3017"/>
                    <a:gd name="T75" fmla="*/ 2465 h 2564"/>
                    <a:gd name="T76" fmla="*/ 1386 w 3017"/>
                    <a:gd name="T77" fmla="*/ 2428 h 2564"/>
                    <a:gd name="T78" fmla="*/ 1576 w 3017"/>
                    <a:gd name="T79" fmla="*/ 2449 h 2564"/>
                    <a:gd name="T80" fmla="*/ 1666 w 3017"/>
                    <a:gd name="T81" fmla="*/ 2480 h 2564"/>
                    <a:gd name="T82" fmla="*/ 1761 w 3017"/>
                    <a:gd name="T83" fmla="*/ 2543 h 2564"/>
                    <a:gd name="T84" fmla="*/ 1883 w 3017"/>
                    <a:gd name="T85" fmla="*/ 2458 h 2564"/>
                    <a:gd name="T86" fmla="*/ 1812 w 3017"/>
                    <a:gd name="T87" fmla="*/ 2348 h 2564"/>
                    <a:gd name="T88" fmla="*/ 1880 w 3017"/>
                    <a:gd name="T89" fmla="*/ 2140 h 2564"/>
                    <a:gd name="T90" fmla="*/ 1999 w 3017"/>
                    <a:gd name="T91" fmla="*/ 2149 h 2564"/>
                    <a:gd name="T92" fmla="*/ 2169 w 3017"/>
                    <a:gd name="T93" fmla="*/ 2079 h 2564"/>
                    <a:gd name="T94" fmla="*/ 2020 w 3017"/>
                    <a:gd name="T95" fmla="*/ 1894 h 2564"/>
                    <a:gd name="T96" fmla="*/ 2276 w 3017"/>
                    <a:gd name="T97" fmla="*/ 1709 h 2564"/>
                    <a:gd name="T98" fmla="*/ 2314 w 3017"/>
                    <a:gd name="T99" fmla="*/ 1548 h 2564"/>
                    <a:gd name="T100" fmla="*/ 2606 w 3017"/>
                    <a:gd name="T101" fmla="*/ 1512 h 2564"/>
                    <a:gd name="T102" fmla="*/ 2516 w 3017"/>
                    <a:gd name="T103" fmla="*/ 1315 h 2564"/>
                    <a:gd name="T104" fmla="*/ 2703 w 3017"/>
                    <a:gd name="T105" fmla="*/ 993 h 2564"/>
                    <a:gd name="T106" fmla="*/ 2780 w 3017"/>
                    <a:gd name="T107" fmla="*/ 949 h 2564"/>
                    <a:gd name="T108" fmla="*/ 2893 w 3017"/>
                    <a:gd name="T109" fmla="*/ 829 h 2564"/>
                    <a:gd name="T110" fmla="*/ 2901 w 3017"/>
                    <a:gd name="T111" fmla="*/ 706 h 2564"/>
                    <a:gd name="T112" fmla="*/ 2868 w 3017"/>
                    <a:gd name="T113" fmla="*/ 424 h 2564"/>
                    <a:gd name="T114" fmla="*/ 2588 w 3017"/>
                    <a:gd name="T115" fmla="*/ 721 h 2564"/>
                    <a:gd name="T116" fmla="*/ 2430 w 3017"/>
                    <a:gd name="T117" fmla="*/ 636 h 2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017" h="2564">
                      <a:moveTo>
                        <a:pt x="2414" y="515"/>
                      </a:moveTo>
                      <a:cubicBezTo>
                        <a:pt x="2373" y="469"/>
                        <a:pt x="2352" y="446"/>
                        <a:pt x="2311" y="400"/>
                      </a:cubicBezTo>
                      <a:cubicBezTo>
                        <a:pt x="2279" y="397"/>
                        <a:pt x="2263" y="396"/>
                        <a:pt x="2231" y="393"/>
                      </a:cubicBezTo>
                      <a:cubicBezTo>
                        <a:pt x="2210" y="373"/>
                        <a:pt x="2200" y="362"/>
                        <a:pt x="2179" y="342"/>
                      </a:cubicBezTo>
                      <a:cubicBezTo>
                        <a:pt x="2158" y="367"/>
                        <a:pt x="2148" y="380"/>
                        <a:pt x="2127" y="405"/>
                      </a:cubicBezTo>
                      <a:cubicBezTo>
                        <a:pt x="2111" y="385"/>
                        <a:pt x="2103" y="374"/>
                        <a:pt x="2086" y="354"/>
                      </a:cubicBezTo>
                      <a:cubicBezTo>
                        <a:pt x="2083" y="314"/>
                        <a:pt x="2082" y="293"/>
                        <a:pt x="2079" y="253"/>
                      </a:cubicBezTo>
                      <a:cubicBezTo>
                        <a:pt x="2015" y="174"/>
                        <a:pt x="1983" y="135"/>
                        <a:pt x="1920" y="57"/>
                      </a:cubicBezTo>
                      <a:cubicBezTo>
                        <a:pt x="1861" y="47"/>
                        <a:pt x="1832" y="42"/>
                        <a:pt x="1773" y="32"/>
                      </a:cubicBezTo>
                      <a:cubicBezTo>
                        <a:pt x="1703" y="82"/>
                        <a:pt x="1669" y="107"/>
                        <a:pt x="1600" y="157"/>
                      </a:cubicBezTo>
                      <a:cubicBezTo>
                        <a:pt x="1556" y="159"/>
                        <a:pt x="1534" y="160"/>
                        <a:pt x="1490" y="163"/>
                      </a:cubicBezTo>
                      <a:cubicBezTo>
                        <a:pt x="1460" y="187"/>
                        <a:pt x="1445" y="200"/>
                        <a:pt x="1415" y="225"/>
                      </a:cubicBezTo>
                      <a:cubicBezTo>
                        <a:pt x="1367" y="195"/>
                        <a:pt x="1343" y="179"/>
                        <a:pt x="1295" y="149"/>
                      </a:cubicBezTo>
                      <a:cubicBezTo>
                        <a:pt x="1263" y="149"/>
                        <a:pt x="1247" y="149"/>
                        <a:pt x="1214" y="149"/>
                      </a:cubicBezTo>
                      <a:cubicBezTo>
                        <a:pt x="1189" y="119"/>
                        <a:pt x="1177" y="104"/>
                        <a:pt x="1152" y="75"/>
                      </a:cubicBezTo>
                      <a:cubicBezTo>
                        <a:pt x="1108" y="94"/>
                        <a:pt x="1087" y="104"/>
                        <a:pt x="1043" y="124"/>
                      </a:cubicBezTo>
                      <a:cubicBezTo>
                        <a:pt x="1018" y="121"/>
                        <a:pt x="1005" y="120"/>
                        <a:pt x="980" y="118"/>
                      </a:cubicBezTo>
                      <a:cubicBezTo>
                        <a:pt x="984" y="80"/>
                        <a:pt x="985" y="62"/>
                        <a:pt x="989" y="25"/>
                      </a:cubicBezTo>
                      <a:cubicBezTo>
                        <a:pt x="959" y="15"/>
                        <a:pt x="945" y="10"/>
                        <a:pt x="915" y="0"/>
                      </a:cubicBezTo>
                      <a:cubicBezTo>
                        <a:pt x="893" y="12"/>
                        <a:pt x="882" y="19"/>
                        <a:pt x="860" y="31"/>
                      </a:cubicBezTo>
                      <a:cubicBezTo>
                        <a:pt x="859" y="75"/>
                        <a:pt x="858" y="97"/>
                        <a:pt x="856" y="142"/>
                      </a:cubicBezTo>
                      <a:cubicBezTo>
                        <a:pt x="822" y="134"/>
                        <a:pt x="805" y="131"/>
                        <a:pt x="771" y="123"/>
                      </a:cubicBezTo>
                      <a:cubicBezTo>
                        <a:pt x="759" y="155"/>
                        <a:pt x="753" y="171"/>
                        <a:pt x="741" y="203"/>
                      </a:cubicBezTo>
                      <a:cubicBezTo>
                        <a:pt x="768" y="213"/>
                        <a:pt x="781" y="218"/>
                        <a:pt x="808" y="228"/>
                      </a:cubicBezTo>
                      <a:cubicBezTo>
                        <a:pt x="812" y="260"/>
                        <a:pt x="815" y="276"/>
                        <a:pt x="819" y="308"/>
                      </a:cubicBezTo>
                      <a:cubicBezTo>
                        <a:pt x="829" y="326"/>
                        <a:pt x="834" y="334"/>
                        <a:pt x="844" y="352"/>
                      </a:cubicBezTo>
                      <a:cubicBezTo>
                        <a:pt x="838" y="391"/>
                        <a:pt x="835" y="411"/>
                        <a:pt x="829" y="450"/>
                      </a:cubicBezTo>
                      <a:cubicBezTo>
                        <a:pt x="804" y="450"/>
                        <a:pt x="791" y="450"/>
                        <a:pt x="766" y="450"/>
                      </a:cubicBezTo>
                      <a:cubicBezTo>
                        <a:pt x="761" y="474"/>
                        <a:pt x="759" y="487"/>
                        <a:pt x="755" y="511"/>
                      </a:cubicBezTo>
                      <a:cubicBezTo>
                        <a:pt x="722" y="516"/>
                        <a:pt x="706" y="518"/>
                        <a:pt x="673" y="523"/>
                      </a:cubicBezTo>
                      <a:cubicBezTo>
                        <a:pt x="638" y="517"/>
                        <a:pt x="621" y="515"/>
                        <a:pt x="587" y="510"/>
                      </a:cubicBezTo>
                      <a:cubicBezTo>
                        <a:pt x="555" y="531"/>
                        <a:pt x="539" y="542"/>
                        <a:pt x="507" y="564"/>
                      </a:cubicBezTo>
                      <a:cubicBezTo>
                        <a:pt x="519" y="586"/>
                        <a:pt x="525" y="597"/>
                        <a:pt x="537" y="620"/>
                      </a:cubicBezTo>
                      <a:cubicBezTo>
                        <a:pt x="571" y="630"/>
                        <a:pt x="588" y="635"/>
                        <a:pt x="622" y="645"/>
                      </a:cubicBezTo>
                      <a:cubicBezTo>
                        <a:pt x="655" y="668"/>
                        <a:pt x="671" y="679"/>
                        <a:pt x="704" y="702"/>
                      </a:cubicBezTo>
                      <a:cubicBezTo>
                        <a:pt x="732" y="700"/>
                        <a:pt x="746" y="699"/>
                        <a:pt x="774" y="696"/>
                      </a:cubicBezTo>
                      <a:cubicBezTo>
                        <a:pt x="774" y="719"/>
                        <a:pt x="774" y="730"/>
                        <a:pt x="775" y="752"/>
                      </a:cubicBezTo>
                      <a:cubicBezTo>
                        <a:pt x="743" y="789"/>
                        <a:pt x="771" y="863"/>
                        <a:pt x="771" y="863"/>
                      </a:cubicBezTo>
                      <a:cubicBezTo>
                        <a:pt x="757" y="888"/>
                        <a:pt x="751" y="900"/>
                        <a:pt x="737" y="924"/>
                      </a:cubicBezTo>
                      <a:cubicBezTo>
                        <a:pt x="702" y="926"/>
                        <a:pt x="685" y="927"/>
                        <a:pt x="650" y="929"/>
                      </a:cubicBezTo>
                      <a:cubicBezTo>
                        <a:pt x="627" y="958"/>
                        <a:pt x="615" y="973"/>
                        <a:pt x="592" y="1002"/>
                      </a:cubicBezTo>
                      <a:cubicBezTo>
                        <a:pt x="573" y="982"/>
                        <a:pt x="563" y="972"/>
                        <a:pt x="544" y="952"/>
                      </a:cubicBezTo>
                      <a:cubicBezTo>
                        <a:pt x="513" y="969"/>
                        <a:pt x="497" y="977"/>
                        <a:pt x="465" y="994"/>
                      </a:cubicBezTo>
                      <a:cubicBezTo>
                        <a:pt x="477" y="1077"/>
                        <a:pt x="483" y="1119"/>
                        <a:pt x="495" y="1203"/>
                      </a:cubicBezTo>
                      <a:cubicBezTo>
                        <a:pt x="526" y="1192"/>
                        <a:pt x="541" y="1186"/>
                        <a:pt x="572" y="1174"/>
                      </a:cubicBezTo>
                      <a:cubicBezTo>
                        <a:pt x="601" y="1185"/>
                        <a:pt x="616" y="1190"/>
                        <a:pt x="645" y="1201"/>
                      </a:cubicBezTo>
                      <a:cubicBezTo>
                        <a:pt x="643" y="1223"/>
                        <a:pt x="642" y="1234"/>
                        <a:pt x="641" y="1256"/>
                      </a:cubicBezTo>
                      <a:cubicBezTo>
                        <a:pt x="602" y="1275"/>
                        <a:pt x="583" y="1284"/>
                        <a:pt x="544" y="1303"/>
                      </a:cubicBezTo>
                      <a:cubicBezTo>
                        <a:pt x="530" y="1288"/>
                        <a:pt x="522" y="1280"/>
                        <a:pt x="507" y="1265"/>
                      </a:cubicBezTo>
                      <a:cubicBezTo>
                        <a:pt x="430" y="1281"/>
                        <a:pt x="391" y="1289"/>
                        <a:pt x="313" y="1304"/>
                      </a:cubicBezTo>
                      <a:cubicBezTo>
                        <a:pt x="305" y="1348"/>
                        <a:pt x="301" y="1370"/>
                        <a:pt x="293" y="1414"/>
                      </a:cubicBezTo>
                      <a:cubicBezTo>
                        <a:pt x="318" y="1427"/>
                        <a:pt x="330" y="1434"/>
                        <a:pt x="354" y="1447"/>
                      </a:cubicBezTo>
                      <a:cubicBezTo>
                        <a:pt x="346" y="1525"/>
                        <a:pt x="342" y="1564"/>
                        <a:pt x="334" y="1643"/>
                      </a:cubicBezTo>
                      <a:cubicBezTo>
                        <a:pt x="304" y="1640"/>
                        <a:pt x="289" y="1638"/>
                        <a:pt x="259" y="1635"/>
                      </a:cubicBezTo>
                      <a:cubicBezTo>
                        <a:pt x="263" y="1701"/>
                        <a:pt x="266" y="1735"/>
                        <a:pt x="270" y="1801"/>
                      </a:cubicBezTo>
                      <a:cubicBezTo>
                        <a:pt x="259" y="1826"/>
                        <a:pt x="253" y="1838"/>
                        <a:pt x="242" y="1862"/>
                      </a:cubicBezTo>
                      <a:cubicBezTo>
                        <a:pt x="207" y="1841"/>
                        <a:pt x="189" y="1831"/>
                        <a:pt x="154" y="1810"/>
                      </a:cubicBezTo>
                      <a:cubicBezTo>
                        <a:pt x="108" y="1801"/>
                        <a:pt x="85" y="1797"/>
                        <a:pt x="39" y="1788"/>
                      </a:cubicBezTo>
                      <a:cubicBezTo>
                        <a:pt x="23" y="1817"/>
                        <a:pt x="16" y="1832"/>
                        <a:pt x="0" y="1861"/>
                      </a:cubicBezTo>
                      <a:cubicBezTo>
                        <a:pt x="4" y="1890"/>
                        <a:pt x="7" y="1905"/>
                        <a:pt x="12" y="1935"/>
                      </a:cubicBezTo>
                      <a:cubicBezTo>
                        <a:pt x="28" y="1970"/>
                        <a:pt x="36" y="1987"/>
                        <a:pt x="52" y="2022"/>
                      </a:cubicBezTo>
                      <a:cubicBezTo>
                        <a:pt x="35" y="2041"/>
                        <a:pt x="26" y="2051"/>
                        <a:pt x="8" y="2070"/>
                      </a:cubicBezTo>
                      <a:cubicBezTo>
                        <a:pt x="53" y="2096"/>
                        <a:pt x="75" y="2109"/>
                        <a:pt x="120" y="2135"/>
                      </a:cubicBezTo>
                      <a:cubicBezTo>
                        <a:pt x="158" y="2119"/>
                        <a:pt x="177" y="2111"/>
                        <a:pt x="215" y="2095"/>
                      </a:cubicBezTo>
                      <a:cubicBezTo>
                        <a:pt x="260" y="2102"/>
                        <a:pt x="283" y="2105"/>
                        <a:pt x="329" y="2112"/>
                      </a:cubicBezTo>
                      <a:cubicBezTo>
                        <a:pt x="322" y="2144"/>
                        <a:pt x="318" y="2160"/>
                        <a:pt x="312" y="2191"/>
                      </a:cubicBezTo>
                      <a:cubicBezTo>
                        <a:pt x="383" y="2219"/>
                        <a:pt x="419" y="2233"/>
                        <a:pt x="491" y="2260"/>
                      </a:cubicBezTo>
                      <a:cubicBezTo>
                        <a:pt x="538" y="2284"/>
                        <a:pt x="561" y="2296"/>
                        <a:pt x="608" y="2320"/>
                      </a:cubicBezTo>
                      <a:cubicBezTo>
                        <a:pt x="669" y="2263"/>
                        <a:pt x="699" y="2234"/>
                        <a:pt x="760" y="2176"/>
                      </a:cubicBezTo>
                      <a:cubicBezTo>
                        <a:pt x="795" y="2139"/>
                        <a:pt x="812" y="2120"/>
                        <a:pt x="847" y="2083"/>
                      </a:cubicBezTo>
                      <a:cubicBezTo>
                        <a:pt x="856" y="2122"/>
                        <a:pt x="860" y="2141"/>
                        <a:pt x="869" y="2181"/>
                      </a:cubicBezTo>
                      <a:cubicBezTo>
                        <a:pt x="901" y="2199"/>
                        <a:pt x="917" y="2209"/>
                        <a:pt x="950" y="2228"/>
                      </a:cubicBezTo>
                      <a:cubicBezTo>
                        <a:pt x="986" y="2243"/>
                        <a:pt x="1004" y="2251"/>
                        <a:pt x="1040" y="2267"/>
                      </a:cubicBezTo>
                      <a:cubicBezTo>
                        <a:pt x="1074" y="2266"/>
                        <a:pt x="1090" y="2266"/>
                        <a:pt x="1124" y="2266"/>
                      </a:cubicBezTo>
                      <a:cubicBezTo>
                        <a:pt x="1140" y="2300"/>
                        <a:pt x="1147" y="2317"/>
                        <a:pt x="1162" y="2351"/>
                      </a:cubicBezTo>
                      <a:cubicBezTo>
                        <a:pt x="1188" y="2397"/>
                        <a:pt x="1201" y="2420"/>
                        <a:pt x="1227" y="2465"/>
                      </a:cubicBezTo>
                      <a:cubicBezTo>
                        <a:pt x="1261" y="2483"/>
                        <a:pt x="1278" y="2491"/>
                        <a:pt x="1312" y="2509"/>
                      </a:cubicBezTo>
                      <a:cubicBezTo>
                        <a:pt x="1341" y="2476"/>
                        <a:pt x="1356" y="2460"/>
                        <a:pt x="1386" y="2428"/>
                      </a:cubicBezTo>
                      <a:cubicBezTo>
                        <a:pt x="1441" y="2416"/>
                        <a:pt x="1469" y="2410"/>
                        <a:pt x="1524" y="2398"/>
                      </a:cubicBezTo>
                      <a:cubicBezTo>
                        <a:pt x="1545" y="2418"/>
                        <a:pt x="1555" y="2429"/>
                        <a:pt x="1576" y="2449"/>
                      </a:cubicBezTo>
                      <a:cubicBezTo>
                        <a:pt x="1585" y="2482"/>
                        <a:pt x="1589" y="2498"/>
                        <a:pt x="1598" y="2531"/>
                      </a:cubicBezTo>
                      <a:cubicBezTo>
                        <a:pt x="1625" y="2510"/>
                        <a:pt x="1639" y="2500"/>
                        <a:pt x="1666" y="2480"/>
                      </a:cubicBezTo>
                      <a:cubicBezTo>
                        <a:pt x="1677" y="2504"/>
                        <a:pt x="1682" y="2516"/>
                        <a:pt x="1693" y="2539"/>
                      </a:cubicBezTo>
                      <a:cubicBezTo>
                        <a:pt x="1721" y="2541"/>
                        <a:pt x="1734" y="2541"/>
                        <a:pt x="1761" y="2543"/>
                      </a:cubicBezTo>
                      <a:cubicBezTo>
                        <a:pt x="1791" y="2551"/>
                        <a:pt x="1806" y="2555"/>
                        <a:pt x="1835" y="2564"/>
                      </a:cubicBezTo>
                      <a:cubicBezTo>
                        <a:pt x="1854" y="2522"/>
                        <a:pt x="1864" y="2501"/>
                        <a:pt x="1883" y="2458"/>
                      </a:cubicBezTo>
                      <a:cubicBezTo>
                        <a:pt x="1865" y="2443"/>
                        <a:pt x="1856" y="2436"/>
                        <a:pt x="1838" y="2421"/>
                      </a:cubicBezTo>
                      <a:cubicBezTo>
                        <a:pt x="1827" y="2391"/>
                        <a:pt x="1822" y="2377"/>
                        <a:pt x="1812" y="2348"/>
                      </a:cubicBezTo>
                      <a:cubicBezTo>
                        <a:pt x="1809" y="2297"/>
                        <a:pt x="1808" y="2272"/>
                        <a:pt x="1805" y="2222"/>
                      </a:cubicBezTo>
                      <a:cubicBezTo>
                        <a:pt x="1835" y="2189"/>
                        <a:pt x="1850" y="2173"/>
                        <a:pt x="1880" y="2140"/>
                      </a:cubicBezTo>
                      <a:cubicBezTo>
                        <a:pt x="1908" y="2152"/>
                        <a:pt x="1921" y="2158"/>
                        <a:pt x="1949" y="2170"/>
                      </a:cubicBezTo>
                      <a:cubicBezTo>
                        <a:pt x="1969" y="2161"/>
                        <a:pt x="1979" y="2157"/>
                        <a:pt x="1999" y="2149"/>
                      </a:cubicBezTo>
                      <a:cubicBezTo>
                        <a:pt x="2034" y="2174"/>
                        <a:pt x="2051" y="2186"/>
                        <a:pt x="2086" y="2211"/>
                      </a:cubicBezTo>
                      <a:cubicBezTo>
                        <a:pt x="2119" y="2158"/>
                        <a:pt x="2135" y="2132"/>
                        <a:pt x="2169" y="2079"/>
                      </a:cubicBezTo>
                      <a:cubicBezTo>
                        <a:pt x="2137" y="2055"/>
                        <a:pt x="2121" y="2042"/>
                        <a:pt x="2090" y="2018"/>
                      </a:cubicBezTo>
                      <a:cubicBezTo>
                        <a:pt x="2062" y="1968"/>
                        <a:pt x="2048" y="1944"/>
                        <a:pt x="2020" y="1894"/>
                      </a:cubicBezTo>
                      <a:cubicBezTo>
                        <a:pt x="2050" y="1854"/>
                        <a:pt x="2066" y="1834"/>
                        <a:pt x="2096" y="1793"/>
                      </a:cubicBezTo>
                      <a:cubicBezTo>
                        <a:pt x="2168" y="1760"/>
                        <a:pt x="2204" y="1743"/>
                        <a:pt x="2276" y="1709"/>
                      </a:cubicBezTo>
                      <a:cubicBezTo>
                        <a:pt x="2264" y="1662"/>
                        <a:pt x="2258" y="1639"/>
                        <a:pt x="2246" y="1591"/>
                      </a:cubicBezTo>
                      <a:cubicBezTo>
                        <a:pt x="2273" y="1574"/>
                        <a:pt x="2287" y="1566"/>
                        <a:pt x="2314" y="1548"/>
                      </a:cubicBezTo>
                      <a:cubicBezTo>
                        <a:pt x="2393" y="1545"/>
                        <a:pt x="2432" y="1544"/>
                        <a:pt x="2511" y="1541"/>
                      </a:cubicBezTo>
                      <a:cubicBezTo>
                        <a:pt x="2549" y="1529"/>
                        <a:pt x="2568" y="1523"/>
                        <a:pt x="2606" y="1512"/>
                      </a:cubicBezTo>
                      <a:cubicBezTo>
                        <a:pt x="2581" y="1484"/>
                        <a:pt x="2569" y="1470"/>
                        <a:pt x="2544" y="1442"/>
                      </a:cubicBezTo>
                      <a:cubicBezTo>
                        <a:pt x="2533" y="1391"/>
                        <a:pt x="2527" y="1366"/>
                        <a:pt x="2516" y="1315"/>
                      </a:cubicBezTo>
                      <a:cubicBezTo>
                        <a:pt x="2525" y="1254"/>
                        <a:pt x="2529" y="1223"/>
                        <a:pt x="2538" y="1162"/>
                      </a:cubicBezTo>
                      <a:cubicBezTo>
                        <a:pt x="2604" y="1094"/>
                        <a:pt x="2637" y="1061"/>
                        <a:pt x="2703" y="993"/>
                      </a:cubicBezTo>
                      <a:cubicBezTo>
                        <a:pt x="2732" y="997"/>
                        <a:pt x="2746" y="999"/>
                        <a:pt x="2775" y="1004"/>
                      </a:cubicBezTo>
                      <a:cubicBezTo>
                        <a:pt x="2777" y="982"/>
                        <a:pt x="2778" y="971"/>
                        <a:pt x="2780" y="949"/>
                      </a:cubicBezTo>
                      <a:cubicBezTo>
                        <a:pt x="2813" y="892"/>
                        <a:pt x="2829" y="863"/>
                        <a:pt x="2863" y="806"/>
                      </a:cubicBezTo>
                      <a:cubicBezTo>
                        <a:pt x="2875" y="815"/>
                        <a:pt x="2880" y="819"/>
                        <a:pt x="2893" y="829"/>
                      </a:cubicBezTo>
                      <a:cubicBezTo>
                        <a:pt x="2914" y="802"/>
                        <a:pt x="2926" y="788"/>
                        <a:pt x="2948" y="761"/>
                      </a:cubicBezTo>
                      <a:cubicBezTo>
                        <a:pt x="2929" y="739"/>
                        <a:pt x="2919" y="728"/>
                        <a:pt x="2901" y="706"/>
                      </a:cubicBezTo>
                      <a:cubicBezTo>
                        <a:pt x="2947" y="637"/>
                        <a:pt x="2970" y="603"/>
                        <a:pt x="3017" y="533"/>
                      </a:cubicBezTo>
                      <a:cubicBezTo>
                        <a:pt x="2958" y="489"/>
                        <a:pt x="2928" y="467"/>
                        <a:pt x="2868" y="424"/>
                      </a:cubicBezTo>
                      <a:cubicBezTo>
                        <a:pt x="2868" y="424"/>
                        <a:pt x="2820" y="449"/>
                        <a:pt x="2765" y="487"/>
                      </a:cubicBezTo>
                      <a:cubicBezTo>
                        <a:pt x="2710" y="525"/>
                        <a:pt x="2588" y="721"/>
                        <a:pt x="2588" y="721"/>
                      </a:cubicBezTo>
                      <a:cubicBezTo>
                        <a:pt x="2537" y="726"/>
                        <a:pt x="2512" y="728"/>
                        <a:pt x="2461" y="732"/>
                      </a:cubicBezTo>
                      <a:cubicBezTo>
                        <a:pt x="2449" y="694"/>
                        <a:pt x="2443" y="675"/>
                        <a:pt x="2430" y="636"/>
                      </a:cubicBezTo>
                      <a:cubicBezTo>
                        <a:pt x="2424" y="588"/>
                        <a:pt x="2420" y="564"/>
                        <a:pt x="2414" y="515"/>
                      </a:cubicBezTo>
                    </a:path>
                  </a:pathLst>
                </a:custGeom>
                <a:solidFill>
                  <a:srgbClr val="FF505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siedlecki"/>
                <p:cNvSpPr>
                  <a:spLocks/>
                </p:cNvSpPr>
                <p:nvPr/>
              </p:nvSpPr>
              <p:spPr bwMode="auto">
                <a:xfrm>
                  <a:off x="4610064" y="3083831"/>
                  <a:ext cx="1444857" cy="1118386"/>
                </a:xfrm>
                <a:custGeom>
                  <a:avLst/>
                  <a:gdLst>
                    <a:gd name="T0" fmla="*/ 4311 w 4505"/>
                    <a:gd name="T1" fmla="*/ 1039 h 3488"/>
                    <a:gd name="T2" fmla="*/ 4435 w 4505"/>
                    <a:gd name="T3" fmla="*/ 806 h 3488"/>
                    <a:gd name="T4" fmla="*/ 4168 w 4505"/>
                    <a:gd name="T5" fmla="*/ 674 h 3488"/>
                    <a:gd name="T6" fmla="*/ 4427 w 4505"/>
                    <a:gd name="T7" fmla="*/ 560 h 3488"/>
                    <a:gd name="T8" fmla="*/ 4469 w 4505"/>
                    <a:gd name="T9" fmla="*/ 338 h 3488"/>
                    <a:gd name="T10" fmla="*/ 4351 w 4505"/>
                    <a:gd name="T11" fmla="*/ 159 h 3488"/>
                    <a:gd name="T12" fmla="*/ 4083 w 4505"/>
                    <a:gd name="T13" fmla="*/ 91 h 3488"/>
                    <a:gd name="T14" fmla="*/ 3851 w 4505"/>
                    <a:gd name="T15" fmla="*/ 67 h 3488"/>
                    <a:gd name="T16" fmla="*/ 3616 w 4505"/>
                    <a:gd name="T17" fmla="*/ 0 h 3488"/>
                    <a:gd name="T18" fmla="*/ 3480 w 4505"/>
                    <a:gd name="T19" fmla="*/ 224 h 3488"/>
                    <a:gd name="T20" fmla="*/ 3602 w 4505"/>
                    <a:gd name="T21" fmla="*/ 462 h 3488"/>
                    <a:gd name="T22" fmla="*/ 3280 w 4505"/>
                    <a:gd name="T23" fmla="*/ 738 h 3488"/>
                    <a:gd name="T24" fmla="*/ 2896 w 4505"/>
                    <a:gd name="T25" fmla="*/ 800 h 3488"/>
                    <a:gd name="T26" fmla="*/ 2645 w 4505"/>
                    <a:gd name="T27" fmla="*/ 738 h 3488"/>
                    <a:gd name="T28" fmla="*/ 2376 w 4505"/>
                    <a:gd name="T29" fmla="*/ 897 h 3488"/>
                    <a:gd name="T30" fmla="*/ 2153 w 4505"/>
                    <a:gd name="T31" fmla="*/ 811 h 3488"/>
                    <a:gd name="T32" fmla="*/ 1927 w 4505"/>
                    <a:gd name="T33" fmla="*/ 922 h 3488"/>
                    <a:gd name="T34" fmla="*/ 1753 w 4505"/>
                    <a:gd name="T35" fmla="*/ 985 h 3488"/>
                    <a:gd name="T36" fmla="*/ 1451 w 4505"/>
                    <a:gd name="T37" fmla="*/ 834 h 3488"/>
                    <a:gd name="T38" fmla="*/ 1109 w 4505"/>
                    <a:gd name="T39" fmla="*/ 684 h 3488"/>
                    <a:gd name="T40" fmla="*/ 1062 w 4505"/>
                    <a:gd name="T41" fmla="*/ 1014 h 3488"/>
                    <a:gd name="T42" fmla="*/ 973 w 4505"/>
                    <a:gd name="T43" fmla="*/ 1315 h 3488"/>
                    <a:gd name="T44" fmla="*/ 1105 w 4505"/>
                    <a:gd name="T45" fmla="*/ 1583 h 3488"/>
                    <a:gd name="T46" fmla="*/ 998 w 4505"/>
                    <a:gd name="T47" fmla="*/ 1724 h 3488"/>
                    <a:gd name="T48" fmla="*/ 633 w 4505"/>
                    <a:gd name="T49" fmla="*/ 1666 h 3488"/>
                    <a:gd name="T50" fmla="*/ 370 w 4505"/>
                    <a:gd name="T51" fmla="*/ 1747 h 3488"/>
                    <a:gd name="T52" fmla="*/ 254 w 4505"/>
                    <a:gd name="T53" fmla="*/ 2001 h 3488"/>
                    <a:gd name="T54" fmla="*/ 392 w 4505"/>
                    <a:gd name="T55" fmla="*/ 2246 h 3488"/>
                    <a:gd name="T56" fmla="*/ 522 w 4505"/>
                    <a:gd name="T57" fmla="*/ 2661 h 3488"/>
                    <a:gd name="T58" fmla="*/ 61 w 4505"/>
                    <a:gd name="T59" fmla="*/ 3047 h 3488"/>
                    <a:gd name="T60" fmla="*/ 91 w 4505"/>
                    <a:gd name="T61" fmla="*/ 3392 h 3488"/>
                    <a:gd name="T62" fmla="*/ 281 w 4505"/>
                    <a:gd name="T63" fmla="*/ 3439 h 3488"/>
                    <a:gd name="T64" fmla="*/ 474 w 4505"/>
                    <a:gd name="T65" fmla="*/ 3300 h 3488"/>
                    <a:gd name="T66" fmla="*/ 781 w 4505"/>
                    <a:gd name="T67" fmla="*/ 3151 h 3488"/>
                    <a:gd name="T68" fmla="*/ 903 w 4505"/>
                    <a:gd name="T69" fmla="*/ 3068 h 3488"/>
                    <a:gd name="T70" fmla="*/ 1272 w 4505"/>
                    <a:gd name="T71" fmla="*/ 3183 h 3488"/>
                    <a:gd name="T72" fmla="*/ 1587 w 4505"/>
                    <a:gd name="T73" fmla="*/ 2964 h 3488"/>
                    <a:gd name="T74" fmla="*/ 2295 w 4505"/>
                    <a:gd name="T75" fmla="*/ 3068 h 3488"/>
                    <a:gd name="T76" fmla="*/ 2545 w 4505"/>
                    <a:gd name="T77" fmla="*/ 2999 h 3488"/>
                    <a:gd name="T78" fmla="*/ 2740 w 4505"/>
                    <a:gd name="T79" fmla="*/ 3188 h 3488"/>
                    <a:gd name="T80" fmla="*/ 3173 w 4505"/>
                    <a:gd name="T81" fmla="*/ 2949 h 3488"/>
                    <a:gd name="T82" fmla="*/ 3310 w 4505"/>
                    <a:gd name="T83" fmla="*/ 2720 h 3488"/>
                    <a:gd name="T84" fmla="*/ 3572 w 4505"/>
                    <a:gd name="T85" fmla="*/ 2717 h 3488"/>
                    <a:gd name="T86" fmla="*/ 4019 w 4505"/>
                    <a:gd name="T87" fmla="*/ 2850 h 3488"/>
                    <a:gd name="T88" fmla="*/ 4112 w 4505"/>
                    <a:gd name="T89" fmla="*/ 3136 h 3488"/>
                    <a:gd name="T90" fmla="*/ 4330 w 4505"/>
                    <a:gd name="T91" fmla="*/ 2794 h 3488"/>
                    <a:gd name="T92" fmla="*/ 4269 w 4505"/>
                    <a:gd name="T93" fmla="*/ 2430 h 3488"/>
                    <a:gd name="T94" fmla="*/ 3876 w 4505"/>
                    <a:gd name="T95" fmla="*/ 2205 h 3488"/>
                    <a:gd name="T96" fmla="*/ 3673 w 4505"/>
                    <a:gd name="T97" fmla="*/ 2045 h 3488"/>
                    <a:gd name="T98" fmla="*/ 3903 w 4505"/>
                    <a:gd name="T99" fmla="*/ 1972 h 3488"/>
                    <a:gd name="T100" fmla="*/ 4015 w 4505"/>
                    <a:gd name="T101" fmla="*/ 1557 h 3488"/>
                    <a:gd name="T102" fmla="*/ 4205 w 4505"/>
                    <a:gd name="T103" fmla="*/ 1413 h 3488"/>
                    <a:gd name="T104" fmla="*/ 4156 w 4505"/>
                    <a:gd name="T105" fmla="*/ 1313 h 3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505" h="3488">
                      <a:moveTo>
                        <a:pt x="4126" y="1104"/>
                      </a:moveTo>
                      <a:cubicBezTo>
                        <a:pt x="4158" y="1087"/>
                        <a:pt x="4174" y="1079"/>
                        <a:pt x="4205" y="1062"/>
                      </a:cubicBezTo>
                      <a:cubicBezTo>
                        <a:pt x="4224" y="1082"/>
                        <a:pt x="4234" y="1092"/>
                        <a:pt x="4253" y="1112"/>
                      </a:cubicBezTo>
                      <a:cubicBezTo>
                        <a:pt x="4276" y="1083"/>
                        <a:pt x="4288" y="1068"/>
                        <a:pt x="4311" y="1039"/>
                      </a:cubicBezTo>
                      <a:cubicBezTo>
                        <a:pt x="4346" y="1037"/>
                        <a:pt x="4363" y="1036"/>
                        <a:pt x="4398" y="1034"/>
                      </a:cubicBezTo>
                      <a:cubicBezTo>
                        <a:pt x="4412" y="1010"/>
                        <a:pt x="4418" y="998"/>
                        <a:pt x="4432" y="973"/>
                      </a:cubicBezTo>
                      <a:cubicBezTo>
                        <a:pt x="4432" y="973"/>
                        <a:pt x="4404" y="899"/>
                        <a:pt x="4436" y="862"/>
                      </a:cubicBezTo>
                      <a:cubicBezTo>
                        <a:pt x="4435" y="840"/>
                        <a:pt x="4435" y="829"/>
                        <a:pt x="4435" y="806"/>
                      </a:cubicBezTo>
                      <a:cubicBezTo>
                        <a:pt x="4407" y="809"/>
                        <a:pt x="4393" y="810"/>
                        <a:pt x="4365" y="812"/>
                      </a:cubicBezTo>
                      <a:cubicBezTo>
                        <a:pt x="4332" y="789"/>
                        <a:pt x="4316" y="778"/>
                        <a:pt x="4283" y="755"/>
                      </a:cubicBezTo>
                      <a:cubicBezTo>
                        <a:pt x="4249" y="745"/>
                        <a:pt x="4232" y="740"/>
                        <a:pt x="4198" y="730"/>
                      </a:cubicBezTo>
                      <a:cubicBezTo>
                        <a:pt x="4186" y="707"/>
                        <a:pt x="4180" y="696"/>
                        <a:pt x="4168" y="674"/>
                      </a:cubicBezTo>
                      <a:cubicBezTo>
                        <a:pt x="4200" y="652"/>
                        <a:pt x="4216" y="641"/>
                        <a:pt x="4248" y="620"/>
                      </a:cubicBezTo>
                      <a:cubicBezTo>
                        <a:pt x="4282" y="625"/>
                        <a:pt x="4299" y="627"/>
                        <a:pt x="4334" y="633"/>
                      </a:cubicBezTo>
                      <a:cubicBezTo>
                        <a:pt x="4367" y="628"/>
                        <a:pt x="4383" y="626"/>
                        <a:pt x="4416" y="621"/>
                      </a:cubicBezTo>
                      <a:cubicBezTo>
                        <a:pt x="4420" y="597"/>
                        <a:pt x="4422" y="584"/>
                        <a:pt x="4427" y="560"/>
                      </a:cubicBezTo>
                      <a:cubicBezTo>
                        <a:pt x="4452" y="560"/>
                        <a:pt x="4465" y="560"/>
                        <a:pt x="4490" y="560"/>
                      </a:cubicBezTo>
                      <a:cubicBezTo>
                        <a:pt x="4496" y="521"/>
                        <a:pt x="4499" y="501"/>
                        <a:pt x="4505" y="462"/>
                      </a:cubicBezTo>
                      <a:cubicBezTo>
                        <a:pt x="4495" y="444"/>
                        <a:pt x="4490" y="436"/>
                        <a:pt x="4480" y="418"/>
                      </a:cubicBezTo>
                      <a:cubicBezTo>
                        <a:pt x="4476" y="386"/>
                        <a:pt x="4473" y="370"/>
                        <a:pt x="4469" y="338"/>
                      </a:cubicBezTo>
                      <a:cubicBezTo>
                        <a:pt x="4442" y="328"/>
                        <a:pt x="4429" y="323"/>
                        <a:pt x="4402" y="313"/>
                      </a:cubicBezTo>
                      <a:cubicBezTo>
                        <a:pt x="4414" y="281"/>
                        <a:pt x="4420" y="265"/>
                        <a:pt x="4432" y="233"/>
                      </a:cubicBezTo>
                      <a:cubicBezTo>
                        <a:pt x="4430" y="201"/>
                        <a:pt x="4429" y="185"/>
                        <a:pt x="4427" y="153"/>
                      </a:cubicBezTo>
                      <a:cubicBezTo>
                        <a:pt x="4397" y="156"/>
                        <a:pt x="4382" y="157"/>
                        <a:pt x="4351" y="159"/>
                      </a:cubicBezTo>
                      <a:cubicBezTo>
                        <a:pt x="4349" y="130"/>
                        <a:pt x="4348" y="115"/>
                        <a:pt x="4346" y="85"/>
                      </a:cubicBezTo>
                      <a:cubicBezTo>
                        <a:pt x="4293" y="85"/>
                        <a:pt x="4266" y="85"/>
                        <a:pt x="4212" y="85"/>
                      </a:cubicBezTo>
                      <a:cubicBezTo>
                        <a:pt x="4185" y="110"/>
                        <a:pt x="4171" y="122"/>
                        <a:pt x="4143" y="147"/>
                      </a:cubicBezTo>
                      <a:cubicBezTo>
                        <a:pt x="4119" y="124"/>
                        <a:pt x="4107" y="113"/>
                        <a:pt x="4083" y="91"/>
                      </a:cubicBezTo>
                      <a:cubicBezTo>
                        <a:pt x="4057" y="104"/>
                        <a:pt x="4043" y="110"/>
                        <a:pt x="4017" y="122"/>
                      </a:cubicBezTo>
                      <a:cubicBezTo>
                        <a:pt x="3989" y="112"/>
                        <a:pt x="3976" y="107"/>
                        <a:pt x="3948" y="97"/>
                      </a:cubicBezTo>
                      <a:cubicBezTo>
                        <a:pt x="3930" y="127"/>
                        <a:pt x="3920" y="141"/>
                        <a:pt x="3901" y="171"/>
                      </a:cubicBezTo>
                      <a:cubicBezTo>
                        <a:pt x="3881" y="129"/>
                        <a:pt x="3871" y="108"/>
                        <a:pt x="3851" y="67"/>
                      </a:cubicBezTo>
                      <a:lnTo>
                        <a:pt x="3804" y="67"/>
                      </a:lnTo>
                      <a:cubicBezTo>
                        <a:pt x="3774" y="89"/>
                        <a:pt x="3759" y="100"/>
                        <a:pt x="3729" y="122"/>
                      </a:cubicBezTo>
                      <a:cubicBezTo>
                        <a:pt x="3717" y="78"/>
                        <a:pt x="3710" y="56"/>
                        <a:pt x="3697" y="12"/>
                      </a:cubicBezTo>
                      <a:cubicBezTo>
                        <a:pt x="3665" y="7"/>
                        <a:pt x="3649" y="5"/>
                        <a:pt x="3616" y="0"/>
                      </a:cubicBezTo>
                      <a:cubicBezTo>
                        <a:pt x="3626" y="56"/>
                        <a:pt x="3630" y="84"/>
                        <a:pt x="3640" y="140"/>
                      </a:cubicBezTo>
                      <a:cubicBezTo>
                        <a:pt x="3611" y="147"/>
                        <a:pt x="3597" y="151"/>
                        <a:pt x="3568" y="158"/>
                      </a:cubicBezTo>
                      <a:cubicBezTo>
                        <a:pt x="3520" y="165"/>
                        <a:pt x="3496" y="169"/>
                        <a:pt x="3448" y="176"/>
                      </a:cubicBezTo>
                      <a:cubicBezTo>
                        <a:pt x="3461" y="195"/>
                        <a:pt x="3467" y="205"/>
                        <a:pt x="3480" y="224"/>
                      </a:cubicBezTo>
                      <a:cubicBezTo>
                        <a:pt x="3498" y="234"/>
                        <a:pt x="3507" y="239"/>
                        <a:pt x="3525" y="249"/>
                      </a:cubicBezTo>
                      <a:cubicBezTo>
                        <a:pt x="3532" y="280"/>
                        <a:pt x="3535" y="296"/>
                        <a:pt x="3542" y="328"/>
                      </a:cubicBezTo>
                      <a:cubicBezTo>
                        <a:pt x="3568" y="328"/>
                        <a:pt x="3581" y="328"/>
                        <a:pt x="3607" y="328"/>
                      </a:cubicBezTo>
                      <a:cubicBezTo>
                        <a:pt x="3605" y="381"/>
                        <a:pt x="3604" y="408"/>
                        <a:pt x="3602" y="462"/>
                      </a:cubicBezTo>
                      <a:cubicBezTo>
                        <a:pt x="3544" y="452"/>
                        <a:pt x="3515" y="446"/>
                        <a:pt x="3457" y="436"/>
                      </a:cubicBezTo>
                      <a:cubicBezTo>
                        <a:pt x="3421" y="494"/>
                        <a:pt x="3404" y="523"/>
                        <a:pt x="3369" y="581"/>
                      </a:cubicBezTo>
                      <a:cubicBezTo>
                        <a:pt x="3368" y="615"/>
                        <a:pt x="3368" y="632"/>
                        <a:pt x="3368" y="666"/>
                      </a:cubicBezTo>
                      <a:cubicBezTo>
                        <a:pt x="3333" y="695"/>
                        <a:pt x="3315" y="709"/>
                        <a:pt x="3280" y="738"/>
                      </a:cubicBezTo>
                      <a:cubicBezTo>
                        <a:pt x="3247" y="730"/>
                        <a:pt x="3231" y="727"/>
                        <a:pt x="3199" y="719"/>
                      </a:cubicBezTo>
                      <a:cubicBezTo>
                        <a:pt x="3160" y="728"/>
                        <a:pt x="3141" y="733"/>
                        <a:pt x="3102" y="742"/>
                      </a:cubicBezTo>
                      <a:cubicBezTo>
                        <a:pt x="3061" y="751"/>
                        <a:pt x="3041" y="756"/>
                        <a:pt x="3000" y="765"/>
                      </a:cubicBezTo>
                      <a:cubicBezTo>
                        <a:pt x="2959" y="779"/>
                        <a:pt x="2938" y="786"/>
                        <a:pt x="2896" y="800"/>
                      </a:cubicBezTo>
                      <a:cubicBezTo>
                        <a:pt x="2876" y="783"/>
                        <a:pt x="2866" y="775"/>
                        <a:pt x="2846" y="758"/>
                      </a:cubicBezTo>
                      <a:cubicBezTo>
                        <a:pt x="2797" y="771"/>
                        <a:pt x="2773" y="778"/>
                        <a:pt x="2724" y="792"/>
                      </a:cubicBezTo>
                      <a:cubicBezTo>
                        <a:pt x="2724" y="771"/>
                        <a:pt x="2723" y="760"/>
                        <a:pt x="2723" y="738"/>
                      </a:cubicBezTo>
                      <a:lnTo>
                        <a:pt x="2645" y="738"/>
                      </a:lnTo>
                      <a:cubicBezTo>
                        <a:pt x="2634" y="761"/>
                        <a:pt x="2628" y="773"/>
                        <a:pt x="2617" y="797"/>
                      </a:cubicBezTo>
                      <a:cubicBezTo>
                        <a:pt x="2621" y="833"/>
                        <a:pt x="2623" y="851"/>
                        <a:pt x="2628" y="887"/>
                      </a:cubicBezTo>
                      <a:cubicBezTo>
                        <a:pt x="2558" y="899"/>
                        <a:pt x="2523" y="904"/>
                        <a:pt x="2452" y="915"/>
                      </a:cubicBezTo>
                      <a:cubicBezTo>
                        <a:pt x="2422" y="908"/>
                        <a:pt x="2407" y="904"/>
                        <a:pt x="2376" y="897"/>
                      </a:cubicBezTo>
                      <a:cubicBezTo>
                        <a:pt x="2334" y="906"/>
                        <a:pt x="2314" y="910"/>
                        <a:pt x="2272" y="919"/>
                      </a:cubicBezTo>
                      <a:cubicBezTo>
                        <a:pt x="2275" y="883"/>
                        <a:pt x="2276" y="866"/>
                        <a:pt x="2279" y="830"/>
                      </a:cubicBezTo>
                      <a:cubicBezTo>
                        <a:pt x="2261" y="839"/>
                        <a:pt x="2252" y="844"/>
                        <a:pt x="2235" y="853"/>
                      </a:cubicBezTo>
                      <a:cubicBezTo>
                        <a:pt x="2202" y="836"/>
                        <a:pt x="2186" y="828"/>
                        <a:pt x="2153" y="811"/>
                      </a:cubicBezTo>
                      <a:cubicBezTo>
                        <a:pt x="2135" y="832"/>
                        <a:pt x="2126" y="843"/>
                        <a:pt x="2107" y="864"/>
                      </a:cubicBezTo>
                      <a:cubicBezTo>
                        <a:pt x="2076" y="866"/>
                        <a:pt x="2060" y="867"/>
                        <a:pt x="2028" y="869"/>
                      </a:cubicBezTo>
                      <a:cubicBezTo>
                        <a:pt x="2026" y="902"/>
                        <a:pt x="2025" y="919"/>
                        <a:pt x="2022" y="952"/>
                      </a:cubicBezTo>
                      <a:cubicBezTo>
                        <a:pt x="1984" y="940"/>
                        <a:pt x="1965" y="934"/>
                        <a:pt x="1927" y="922"/>
                      </a:cubicBezTo>
                      <a:cubicBezTo>
                        <a:pt x="1902" y="938"/>
                        <a:pt x="1889" y="946"/>
                        <a:pt x="1864" y="963"/>
                      </a:cubicBezTo>
                      <a:cubicBezTo>
                        <a:pt x="1863" y="1003"/>
                        <a:pt x="1863" y="1023"/>
                        <a:pt x="1863" y="1064"/>
                      </a:cubicBezTo>
                      <a:cubicBezTo>
                        <a:pt x="1832" y="1054"/>
                        <a:pt x="1817" y="1049"/>
                        <a:pt x="1786" y="1039"/>
                      </a:cubicBezTo>
                      <a:cubicBezTo>
                        <a:pt x="1772" y="1017"/>
                        <a:pt x="1766" y="1007"/>
                        <a:pt x="1753" y="985"/>
                      </a:cubicBezTo>
                      <a:cubicBezTo>
                        <a:pt x="1702" y="973"/>
                        <a:pt x="1677" y="966"/>
                        <a:pt x="1627" y="954"/>
                      </a:cubicBezTo>
                      <a:cubicBezTo>
                        <a:pt x="1630" y="911"/>
                        <a:pt x="1631" y="890"/>
                        <a:pt x="1634" y="847"/>
                      </a:cubicBezTo>
                      <a:cubicBezTo>
                        <a:pt x="1610" y="845"/>
                        <a:pt x="1598" y="843"/>
                        <a:pt x="1573" y="841"/>
                      </a:cubicBezTo>
                      <a:cubicBezTo>
                        <a:pt x="1524" y="838"/>
                        <a:pt x="1500" y="837"/>
                        <a:pt x="1451" y="834"/>
                      </a:cubicBezTo>
                      <a:cubicBezTo>
                        <a:pt x="1413" y="845"/>
                        <a:pt x="1394" y="851"/>
                        <a:pt x="1356" y="863"/>
                      </a:cubicBezTo>
                      <a:cubicBezTo>
                        <a:pt x="1331" y="841"/>
                        <a:pt x="1318" y="830"/>
                        <a:pt x="1292" y="809"/>
                      </a:cubicBezTo>
                      <a:cubicBezTo>
                        <a:pt x="1261" y="764"/>
                        <a:pt x="1245" y="741"/>
                        <a:pt x="1213" y="696"/>
                      </a:cubicBezTo>
                      <a:cubicBezTo>
                        <a:pt x="1172" y="691"/>
                        <a:pt x="1151" y="689"/>
                        <a:pt x="1109" y="684"/>
                      </a:cubicBezTo>
                      <a:cubicBezTo>
                        <a:pt x="1138" y="726"/>
                        <a:pt x="1153" y="748"/>
                        <a:pt x="1182" y="790"/>
                      </a:cubicBezTo>
                      <a:cubicBezTo>
                        <a:pt x="1197" y="826"/>
                        <a:pt x="1205" y="844"/>
                        <a:pt x="1219" y="879"/>
                      </a:cubicBezTo>
                      <a:cubicBezTo>
                        <a:pt x="1171" y="895"/>
                        <a:pt x="1147" y="904"/>
                        <a:pt x="1099" y="920"/>
                      </a:cubicBezTo>
                      <a:cubicBezTo>
                        <a:pt x="1084" y="957"/>
                        <a:pt x="1076" y="976"/>
                        <a:pt x="1062" y="1014"/>
                      </a:cubicBezTo>
                      <a:cubicBezTo>
                        <a:pt x="1014" y="1018"/>
                        <a:pt x="990" y="1020"/>
                        <a:pt x="943" y="1025"/>
                      </a:cubicBezTo>
                      <a:cubicBezTo>
                        <a:pt x="949" y="1074"/>
                        <a:pt x="953" y="1099"/>
                        <a:pt x="959" y="1149"/>
                      </a:cubicBezTo>
                      <a:cubicBezTo>
                        <a:pt x="991" y="1201"/>
                        <a:pt x="1006" y="1227"/>
                        <a:pt x="1038" y="1280"/>
                      </a:cubicBezTo>
                      <a:cubicBezTo>
                        <a:pt x="1012" y="1294"/>
                        <a:pt x="999" y="1301"/>
                        <a:pt x="973" y="1315"/>
                      </a:cubicBezTo>
                      <a:cubicBezTo>
                        <a:pt x="999" y="1336"/>
                        <a:pt x="1012" y="1347"/>
                        <a:pt x="1038" y="1369"/>
                      </a:cubicBezTo>
                      <a:cubicBezTo>
                        <a:pt x="1045" y="1388"/>
                        <a:pt x="1048" y="1397"/>
                        <a:pt x="1054" y="1416"/>
                      </a:cubicBezTo>
                      <a:cubicBezTo>
                        <a:pt x="1091" y="1426"/>
                        <a:pt x="1109" y="1431"/>
                        <a:pt x="1145" y="1441"/>
                      </a:cubicBezTo>
                      <a:cubicBezTo>
                        <a:pt x="1129" y="1498"/>
                        <a:pt x="1121" y="1526"/>
                        <a:pt x="1105" y="1583"/>
                      </a:cubicBezTo>
                      <a:cubicBezTo>
                        <a:pt x="1065" y="1564"/>
                        <a:pt x="1044" y="1554"/>
                        <a:pt x="1003" y="1534"/>
                      </a:cubicBezTo>
                      <a:cubicBezTo>
                        <a:pt x="989" y="1568"/>
                        <a:pt x="981" y="1584"/>
                        <a:pt x="967" y="1617"/>
                      </a:cubicBezTo>
                      <a:cubicBezTo>
                        <a:pt x="988" y="1634"/>
                        <a:pt x="999" y="1642"/>
                        <a:pt x="1020" y="1659"/>
                      </a:cubicBezTo>
                      <a:cubicBezTo>
                        <a:pt x="1011" y="1685"/>
                        <a:pt x="1007" y="1698"/>
                        <a:pt x="998" y="1724"/>
                      </a:cubicBezTo>
                      <a:cubicBezTo>
                        <a:pt x="948" y="1717"/>
                        <a:pt x="924" y="1713"/>
                        <a:pt x="874" y="1705"/>
                      </a:cubicBezTo>
                      <a:cubicBezTo>
                        <a:pt x="875" y="1688"/>
                        <a:pt x="876" y="1680"/>
                        <a:pt x="877" y="1663"/>
                      </a:cubicBezTo>
                      <a:cubicBezTo>
                        <a:pt x="843" y="1649"/>
                        <a:pt x="826" y="1641"/>
                        <a:pt x="792" y="1627"/>
                      </a:cubicBezTo>
                      <a:cubicBezTo>
                        <a:pt x="728" y="1643"/>
                        <a:pt x="697" y="1651"/>
                        <a:pt x="633" y="1666"/>
                      </a:cubicBezTo>
                      <a:cubicBezTo>
                        <a:pt x="596" y="1647"/>
                        <a:pt x="578" y="1637"/>
                        <a:pt x="541" y="1618"/>
                      </a:cubicBezTo>
                      <a:cubicBezTo>
                        <a:pt x="503" y="1634"/>
                        <a:pt x="483" y="1642"/>
                        <a:pt x="444" y="1659"/>
                      </a:cubicBezTo>
                      <a:cubicBezTo>
                        <a:pt x="439" y="1665"/>
                        <a:pt x="436" y="1668"/>
                        <a:pt x="431" y="1675"/>
                      </a:cubicBezTo>
                      <a:cubicBezTo>
                        <a:pt x="406" y="1703"/>
                        <a:pt x="394" y="1718"/>
                        <a:pt x="370" y="1747"/>
                      </a:cubicBezTo>
                      <a:cubicBezTo>
                        <a:pt x="364" y="1801"/>
                        <a:pt x="361" y="1828"/>
                        <a:pt x="355" y="1883"/>
                      </a:cubicBezTo>
                      <a:cubicBezTo>
                        <a:pt x="326" y="1866"/>
                        <a:pt x="311" y="1858"/>
                        <a:pt x="282" y="1841"/>
                      </a:cubicBezTo>
                      <a:cubicBezTo>
                        <a:pt x="257" y="1881"/>
                        <a:pt x="244" y="1901"/>
                        <a:pt x="219" y="1941"/>
                      </a:cubicBezTo>
                      <a:cubicBezTo>
                        <a:pt x="233" y="1965"/>
                        <a:pt x="240" y="1977"/>
                        <a:pt x="254" y="2001"/>
                      </a:cubicBezTo>
                      <a:cubicBezTo>
                        <a:pt x="234" y="2031"/>
                        <a:pt x="224" y="2047"/>
                        <a:pt x="205" y="2077"/>
                      </a:cubicBezTo>
                      <a:cubicBezTo>
                        <a:pt x="206" y="2106"/>
                        <a:pt x="206" y="2120"/>
                        <a:pt x="207" y="2149"/>
                      </a:cubicBezTo>
                      <a:cubicBezTo>
                        <a:pt x="250" y="2161"/>
                        <a:pt x="271" y="2168"/>
                        <a:pt x="313" y="2180"/>
                      </a:cubicBezTo>
                      <a:cubicBezTo>
                        <a:pt x="345" y="2206"/>
                        <a:pt x="360" y="2220"/>
                        <a:pt x="392" y="2246"/>
                      </a:cubicBezTo>
                      <a:cubicBezTo>
                        <a:pt x="388" y="2308"/>
                        <a:pt x="387" y="2339"/>
                        <a:pt x="384" y="2402"/>
                      </a:cubicBezTo>
                      <a:cubicBezTo>
                        <a:pt x="389" y="2438"/>
                        <a:pt x="392" y="2456"/>
                        <a:pt x="398" y="2492"/>
                      </a:cubicBezTo>
                      <a:cubicBezTo>
                        <a:pt x="388" y="2530"/>
                        <a:pt x="384" y="2549"/>
                        <a:pt x="374" y="2587"/>
                      </a:cubicBezTo>
                      <a:cubicBezTo>
                        <a:pt x="433" y="2617"/>
                        <a:pt x="463" y="2632"/>
                        <a:pt x="522" y="2661"/>
                      </a:cubicBezTo>
                      <a:cubicBezTo>
                        <a:pt x="521" y="2678"/>
                        <a:pt x="520" y="2686"/>
                        <a:pt x="519" y="2703"/>
                      </a:cubicBezTo>
                      <a:cubicBezTo>
                        <a:pt x="442" y="2743"/>
                        <a:pt x="403" y="2763"/>
                        <a:pt x="326" y="2803"/>
                      </a:cubicBezTo>
                      <a:cubicBezTo>
                        <a:pt x="303" y="2863"/>
                        <a:pt x="291" y="2893"/>
                        <a:pt x="268" y="2953"/>
                      </a:cubicBezTo>
                      <a:cubicBezTo>
                        <a:pt x="186" y="2990"/>
                        <a:pt x="144" y="3009"/>
                        <a:pt x="61" y="3047"/>
                      </a:cubicBezTo>
                      <a:cubicBezTo>
                        <a:pt x="37" y="3078"/>
                        <a:pt x="24" y="3094"/>
                        <a:pt x="0" y="3125"/>
                      </a:cubicBezTo>
                      <a:cubicBezTo>
                        <a:pt x="13" y="3178"/>
                        <a:pt x="20" y="3205"/>
                        <a:pt x="33" y="3258"/>
                      </a:cubicBezTo>
                      <a:cubicBezTo>
                        <a:pt x="60" y="3273"/>
                        <a:pt x="74" y="3281"/>
                        <a:pt x="101" y="3295"/>
                      </a:cubicBezTo>
                      <a:cubicBezTo>
                        <a:pt x="97" y="3334"/>
                        <a:pt x="95" y="3354"/>
                        <a:pt x="91" y="3392"/>
                      </a:cubicBezTo>
                      <a:lnTo>
                        <a:pt x="91" y="3488"/>
                      </a:lnTo>
                      <a:cubicBezTo>
                        <a:pt x="123" y="3464"/>
                        <a:pt x="138" y="3453"/>
                        <a:pt x="170" y="3429"/>
                      </a:cubicBezTo>
                      <a:cubicBezTo>
                        <a:pt x="189" y="3436"/>
                        <a:pt x="199" y="3440"/>
                        <a:pt x="218" y="3447"/>
                      </a:cubicBezTo>
                      <a:cubicBezTo>
                        <a:pt x="244" y="3444"/>
                        <a:pt x="256" y="3442"/>
                        <a:pt x="281" y="3439"/>
                      </a:cubicBezTo>
                      <a:cubicBezTo>
                        <a:pt x="288" y="3418"/>
                        <a:pt x="291" y="3408"/>
                        <a:pt x="297" y="3387"/>
                      </a:cubicBezTo>
                      <a:cubicBezTo>
                        <a:pt x="317" y="3381"/>
                        <a:pt x="327" y="3378"/>
                        <a:pt x="347" y="3371"/>
                      </a:cubicBezTo>
                      <a:cubicBezTo>
                        <a:pt x="360" y="3345"/>
                        <a:pt x="367" y="3333"/>
                        <a:pt x="380" y="3307"/>
                      </a:cubicBezTo>
                      <a:cubicBezTo>
                        <a:pt x="418" y="3304"/>
                        <a:pt x="437" y="3303"/>
                        <a:pt x="474" y="3300"/>
                      </a:cubicBezTo>
                      <a:cubicBezTo>
                        <a:pt x="511" y="3306"/>
                        <a:pt x="529" y="3308"/>
                        <a:pt x="566" y="3314"/>
                      </a:cubicBezTo>
                      <a:cubicBezTo>
                        <a:pt x="614" y="3274"/>
                        <a:pt x="638" y="3254"/>
                        <a:pt x="685" y="3213"/>
                      </a:cubicBezTo>
                      <a:cubicBezTo>
                        <a:pt x="699" y="3178"/>
                        <a:pt x="706" y="3160"/>
                        <a:pt x="720" y="3124"/>
                      </a:cubicBezTo>
                      <a:cubicBezTo>
                        <a:pt x="744" y="3135"/>
                        <a:pt x="756" y="3140"/>
                        <a:pt x="781" y="3151"/>
                      </a:cubicBezTo>
                      <a:cubicBezTo>
                        <a:pt x="806" y="3139"/>
                        <a:pt x="818" y="3134"/>
                        <a:pt x="843" y="3122"/>
                      </a:cubicBezTo>
                      <a:cubicBezTo>
                        <a:pt x="878" y="3138"/>
                        <a:pt x="895" y="3146"/>
                        <a:pt x="929" y="3162"/>
                      </a:cubicBezTo>
                      <a:cubicBezTo>
                        <a:pt x="939" y="3140"/>
                        <a:pt x="944" y="3129"/>
                        <a:pt x="953" y="3107"/>
                      </a:cubicBezTo>
                      <a:cubicBezTo>
                        <a:pt x="933" y="3091"/>
                        <a:pt x="923" y="3083"/>
                        <a:pt x="903" y="3068"/>
                      </a:cubicBezTo>
                      <a:cubicBezTo>
                        <a:pt x="903" y="3051"/>
                        <a:pt x="904" y="3042"/>
                        <a:pt x="905" y="3025"/>
                      </a:cubicBezTo>
                      <a:cubicBezTo>
                        <a:pt x="952" y="3031"/>
                        <a:pt x="975" y="3034"/>
                        <a:pt x="1022" y="3040"/>
                      </a:cubicBezTo>
                      <a:cubicBezTo>
                        <a:pt x="1058" y="3085"/>
                        <a:pt x="1076" y="3108"/>
                        <a:pt x="1113" y="3154"/>
                      </a:cubicBezTo>
                      <a:cubicBezTo>
                        <a:pt x="1176" y="3165"/>
                        <a:pt x="1208" y="3171"/>
                        <a:pt x="1272" y="3183"/>
                      </a:cubicBezTo>
                      <a:cubicBezTo>
                        <a:pt x="1338" y="3183"/>
                        <a:pt x="1370" y="3183"/>
                        <a:pt x="1436" y="3183"/>
                      </a:cubicBezTo>
                      <a:cubicBezTo>
                        <a:pt x="1485" y="3148"/>
                        <a:pt x="1510" y="3131"/>
                        <a:pt x="1560" y="3096"/>
                      </a:cubicBezTo>
                      <a:cubicBezTo>
                        <a:pt x="1560" y="3057"/>
                        <a:pt x="1560" y="3037"/>
                        <a:pt x="1560" y="2998"/>
                      </a:cubicBezTo>
                      <a:cubicBezTo>
                        <a:pt x="1571" y="2984"/>
                        <a:pt x="1576" y="2977"/>
                        <a:pt x="1587" y="2964"/>
                      </a:cubicBezTo>
                      <a:cubicBezTo>
                        <a:pt x="1680" y="3004"/>
                        <a:pt x="1726" y="3024"/>
                        <a:pt x="1818" y="3065"/>
                      </a:cubicBezTo>
                      <a:cubicBezTo>
                        <a:pt x="1909" y="3083"/>
                        <a:pt x="1954" y="3092"/>
                        <a:pt x="2044" y="3111"/>
                      </a:cubicBezTo>
                      <a:cubicBezTo>
                        <a:pt x="2086" y="3131"/>
                        <a:pt x="2106" y="3141"/>
                        <a:pt x="2148" y="3162"/>
                      </a:cubicBezTo>
                      <a:cubicBezTo>
                        <a:pt x="2207" y="3124"/>
                        <a:pt x="2236" y="3105"/>
                        <a:pt x="2295" y="3068"/>
                      </a:cubicBezTo>
                      <a:cubicBezTo>
                        <a:pt x="2307" y="3027"/>
                        <a:pt x="2313" y="3006"/>
                        <a:pt x="2325" y="2965"/>
                      </a:cubicBezTo>
                      <a:cubicBezTo>
                        <a:pt x="2343" y="2921"/>
                        <a:pt x="2351" y="2899"/>
                        <a:pt x="2369" y="2854"/>
                      </a:cubicBezTo>
                      <a:cubicBezTo>
                        <a:pt x="2428" y="2851"/>
                        <a:pt x="2457" y="2850"/>
                        <a:pt x="2516" y="2846"/>
                      </a:cubicBezTo>
                      <a:cubicBezTo>
                        <a:pt x="2527" y="2907"/>
                        <a:pt x="2533" y="2938"/>
                        <a:pt x="2545" y="2999"/>
                      </a:cubicBezTo>
                      <a:cubicBezTo>
                        <a:pt x="2518" y="3043"/>
                        <a:pt x="2504" y="3065"/>
                        <a:pt x="2477" y="3109"/>
                      </a:cubicBezTo>
                      <a:cubicBezTo>
                        <a:pt x="2526" y="3164"/>
                        <a:pt x="2551" y="3192"/>
                        <a:pt x="2600" y="3248"/>
                      </a:cubicBezTo>
                      <a:cubicBezTo>
                        <a:pt x="2627" y="3233"/>
                        <a:pt x="2641" y="3226"/>
                        <a:pt x="2668" y="3211"/>
                      </a:cubicBezTo>
                      <a:cubicBezTo>
                        <a:pt x="2697" y="3202"/>
                        <a:pt x="2711" y="3197"/>
                        <a:pt x="2740" y="3188"/>
                      </a:cubicBezTo>
                      <a:cubicBezTo>
                        <a:pt x="2781" y="3134"/>
                        <a:pt x="2801" y="3107"/>
                        <a:pt x="2842" y="3053"/>
                      </a:cubicBezTo>
                      <a:cubicBezTo>
                        <a:pt x="2911" y="3061"/>
                        <a:pt x="2946" y="3065"/>
                        <a:pt x="3014" y="3073"/>
                      </a:cubicBezTo>
                      <a:cubicBezTo>
                        <a:pt x="3058" y="3054"/>
                        <a:pt x="3080" y="3045"/>
                        <a:pt x="3124" y="3025"/>
                      </a:cubicBezTo>
                      <a:cubicBezTo>
                        <a:pt x="3144" y="2995"/>
                        <a:pt x="3154" y="2980"/>
                        <a:pt x="3173" y="2949"/>
                      </a:cubicBezTo>
                      <a:cubicBezTo>
                        <a:pt x="3192" y="2945"/>
                        <a:pt x="3201" y="2943"/>
                        <a:pt x="3219" y="2938"/>
                      </a:cubicBezTo>
                      <a:cubicBezTo>
                        <a:pt x="3232" y="2911"/>
                        <a:pt x="3239" y="2897"/>
                        <a:pt x="3252" y="2870"/>
                      </a:cubicBezTo>
                      <a:cubicBezTo>
                        <a:pt x="3280" y="2838"/>
                        <a:pt x="3294" y="2822"/>
                        <a:pt x="3322" y="2790"/>
                      </a:cubicBezTo>
                      <a:cubicBezTo>
                        <a:pt x="3317" y="2762"/>
                        <a:pt x="3315" y="2748"/>
                        <a:pt x="3310" y="2720"/>
                      </a:cubicBezTo>
                      <a:cubicBezTo>
                        <a:pt x="3335" y="2672"/>
                        <a:pt x="3348" y="2648"/>
                        <a:pt x="3374" y="2601"/>
                      </a:cubicBezTo>
                      <a:cubicBezTo>
                        <a:pt x="3413" y="2583"/>
                        <a:pt x="3432" y="2574"/>
                        <a:pt x="3471" y="2557"/>
                      </a:cubicBezTo>
                      <a:cubicBezTo>
                        <a:pt x="3504" y="2577"/>
                        <a:pt x="3521" y="2587"/>
                        <a:pt x="3554" y="2608"/>
                      </a:cubicBezTo>
                      <a:cubicBezTo>
                        <a:pt x="3561" y="2651"/>
                        <a:pt x="3565" y="2673"/>
                        <a:pt x="3572" y="2717"/>
                      </a:cubicBezTo>
                      <a:cubicBezTo>
                        <a:pt x="3620" y="2728"/>
                        <a:pt x="3644" y="2733"/>
                        <a:pt x="3693" y="2744"/>
                      </a:cubicBezTo>
                      <a:cubicBezTo>
                        <a:pt x="3720" y="2777"/>
                        <a:pt x="3734" y="2793"/>
                        <a:pt x="3761" y="2826"/>
                      </a:cubicBezTo>
                      <a:cubicBezTo>
                        <a:pt x="3816" y="2831"/>
                        <a:pt x="3844" y="2834"/>
                        <a:pt x="3898" y="2840"/>
                      </a:cubicBezTo>
                      <a:cubicBezTo>
                        <a:pt x="3947" y="2844"/>
                        <a:pt x="3971" y="2846"/>
                        <a:pt x="4019" y="2850"/>
                      </a:cubicBezTo>
                      <a:cubicBezTo>
                        <a:pt x="4023" y="2894"/>
                        <a:pt x="4025" y="2916"/>
                        <a:pt x="4029" y="2960"/>
                      </a:cubicBezTo>
                      <a:cubicBezTo>
                        <a:pt x="4049" y="2986"/>
                        <a:pt x="4058" y="2999"/>
                        <a:pt x="4078" y="3024"/>
                      </a:cubicBezTo>
                      <a:cubicBezTo>
                        <a:pt x="4069" y="3062"/>
                        <a:pt x="4065" y="3082"/>
                        <a:pt x="4056" y="3120"/>
                      </a:cubicBezTo>
                      <a:cubicBezTo>
                        <a:pt x="4078" y="3126"/>
                        <a:pt x="4090" y="3129"/>
                        <a:pt x="4112" y="3136"/>
                      </a:cubicBezTo>
                      <a:cubicBezTo>
                        <a:pt x="4140" y="3068"/>
                        <a:pt x="4154" y="3035"/>
                        <a:pt x="4182" y="2967"/>
                      </a:cubicBezTo>
                      <a:cubicBezTo>
                        <a:pt x="4205" y="2965"/>
                        <a:pt x="4216" y="2964"/>
                        <a:pt x="4239" y="2961"/>
                      </a:cubicBezTo>
                      <a:cubicBezTo>
                        <a:pt x="4263" y="2941"/>
                        <a:pt x="4275" y="2931"/>
                        <a:pt x="4299" y="2911"/>
                      </a:cubicBezTo>
                      <a:cubicBezTo>
                        <a:pt x="4311" y="2864"/>
                        <a:pt x="4317" y="2841"/>
                        <a:pt x="4330" y="2794"/>
                      </a:cubicBezTo>
                      <a:cubicBezTo>
                        <a:pt x="4341" y="2752"/>
                        <a:pt x="4346" y="2731"/>
                        <a:pt x="4357" y="2689"/>
                      </a:cubicBezTo>
                      <a:cubicBezTo>
                        <a:pt x="4351" y="2655"/>
                        <a:pt x="4348" y="2638"/>
                        <a:pt x="4342" y="2605"/>
                      </a:cubicBezTo>
                      <a:cubicBezTo>
                        <a:pt x="4343" y="2562"/>
                        <a:pt x="4344" y="2541"/>
                        <a:pt x="4345" y="2499"/>
                      </a:cubicBezTo>
                      <a:cubicBezTo>
                        <a:pt x="4315" y="2471"/>
                        <a:pt x="4300" y="2458"/>
                        <a:pt x="4269" y="2430"/>
                      </a:cubicBezTo>
                      <a:cubicBezTo>
                        <a:pt x="4222" y="2406"/>
                        <a:pt x="4199" y="2394"/>
                        <a:pt x="4152" y="2370"/>
                      </a:cubicBezTo>
                      <a:cubicBezTo>
                        <a:pt x="4080" y="2343"/>
                        <a:pt x="4044" y="2329"/>
                        <a:pt x="3973" y="2301"/>
                      </a:cubicBezTo>
                      <a:cubicBezTo>
                        <a:pt x="3979" y="2270"/>
                        <a:pt x="3983" y="2254"/>
                        <a:pt x="3990" y="2222"/>
                      </a:cubicBezTo>
                      <a:cubicBezTo>
                        <a:pt x="3944" y="2215"/>
                        <a:pt x="3921" y="2212"/>
                        <a:pt x="3876" y="2205"/>
                      </a:cubicBezTo>
                      <a:cubicBezTo>
                        <a:pt x="3838" y="2221"/>
                        <a:pt x="3819" y="2229"/>
                        <a:pt x="3781" y="2245"/>
                      </a:cubicBezTo>
                      <a:cubicBezTo>
                        <a:pt x="3736" y="2219"/>
                        <a:pt x="3714" y="2206"/>
                        <a:pt x="3669" y="2180"/>
                      </a:cubicBezTo>
                      <a:cubicBezTo>
                        <a:pt x="3687" y="2161"/>
                        <a:pt x="3696" y="2151"/>
                        <a:pt x="3713" y="2132"/>
                      </a:cubicBezTo>
                      <a:cubicBezTo>
                        <a:pt x="3697" y="2097"/>
                        <a:pt x="3689" y="2080"/>
                        <a:pt x="3673" y="2045"/>
                      </a:cubicBezTo>
                      <a:cubicBezTo>
                        <a:pt x="3668" y="2015"/>
                        <a:pt x="3665" y="2000"/>
                        <a:pt x="3661" y="1971"/>
                      </a:cubicBezTo>
                      <a:cubicBezTo>
                        <a:pt x="3677" y="1942"/>
                        <a:pt x="3684" y="1927"/>
                        <a:pt x="3700" y="1898"/>
                      </a:cubicBezTo>
                      <a:cubicBezTo>
                        <a:pt x="3746" y="1907"/>
                        <a:pt x="3769" y="1911"/>
                        <a:pt x="3815" y="1920"/>
                      </a:cubicBezTo>
                      <a:cubicBezTo>
                        <a:pt x="3850" y="1941"/>
                        <a:pt x="3868" y="1951"/>
                        <a:pt x="3903" y="1972"/>
                      </a:cubicBezTo>
                      <a:cubicBezTo>
                        <a:pt x="3914" y="1948"/>
                        <a:pt x="3920" y="1936"/>
                        <a:pt x="3931" y="1911"/>
                      </a:cubicBezTo>
                      <a:cubicBezTo>
                        <a:pt x="3927" y="1845"/>
                        <a:pt x="3924" y="1811"/>
                        <a:pt x="3920" y="1745"/>
                      </a:cubicBezTo>
                      <a:cubicBezTo>
                        <a:pt x="3950" y="1748"/>
                        <a:pt x="3965" y="1750"/>
                        <a:pt x="3995" y="1753"/>
                      </a:cubicBezTo>
                      <a:cubicBezTo>
                        <a:pt x="4003" y="1674"/>
                        <a:pt x="4007" y="1635"/>
                        <a:pt x="4015" y="1557"/>
                      </a:cubicBezTo>
                      <a:cubicBezTo>
                        <a:pt x="3991" y="1544"/>
                        <a:pt x="3979" y="1537"/>
                        <a:pt x="3954" y="1524"/>
                      </a:cubicBezTo>
                      <a:cubicBezTo>
                        <a:pt x="3962" y="1480"/>
                        <a:pt x="3966" y="1458"/>
                        <a:pt x="3974" y="1414"/>
                      </a:cubicBezTo>
                      <a:cubicBezTo>
                        <a:pt x="4052" y="1399"/>
                        <a:pt x="4091" y="1391"/>
                        <a:pt x="4168" y="1375"/>
                      </a:cubicBezTo>
                      <a:cubicBezTo>
                        <a:pt x="4183" y="1390"/>
                        <a:pt x="4191" y="1398"/>
                        <a:pt x="4205" y="1413"/>
                      </a:cubicBezTo>
                      <a:cubicBezTo>
                        <a:pt x="4244" y="1394"/>
                        <a:pt x="4263" y="1385"/>
                        <a:pt x="4302" y="1366"/>
                      </a:cubicBezTo>
                      <a:cubicBezTo>
                        <a:pt x="4303" y="1344"/>
                        <a:pt x="4304" y="1333"/>
                        <a:pt x="4306" y="1311"/>
                      </a:cubicBezTo>
                      <a:cubicBezTo>
                        <a:pt x="4277" y="1300"/>
                        <a:pt x="4262" y="1295"/>
                        <a:pt x="4233" y="1284"/>
                      </a:cubicBezTo>
                      <a:cubicBezTo>
                        <a:pt x="4202" y="1296"/>
                        <a:pt x="4187" y="1302"/>
                        <a:pt x="4156" y="1313"/>
                      </a:cubicBezTo>
                      <a:cubicBezTo>
                        <a:pt x="4144" y="1229"/>
                        <a:pt x="4138" y="1188"/>
                        <a:pt x="4126" y="1104"/>
                      </a:cubicBezTo>
                    </a:path>
                  </a:pathLst>
                </a:custGeom>
                <a:solidFill>
                  <a:srgbClr val="FF505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miński"/>
                <p:cNvSpPr>
                  <a:spLocks/>
                </p:cNvSpPr>
                <p:nvPr/>
              </p:nvSpPr>
              <p:spPr bwMode="auto">
                <a:xfrm>
                  <a:off x="3512392" y="3147803"/>
                  <a:ext cx="1263116" cy="1142650"/>
                </a:xfrm>
                <a:custGeom>
                  <a:avLst/>
                  <a:gdLst>
                    <a:gd name="T0" fmla="*/ 3446 w 3680"/>
                    <a:gd name="T1" fmla="*/ 1442 h 3562"/>
                    <a:gd name="T2" fmla="*/ 3319 w 3680"/>
                    <a:gd name="T3" fmla="*/ 1323 h 3562"/>
                    <a:gd name="T4" fmla="*/ 3200 w 3680"/>
                    <a:gd name="T5" fmla="*/ 1500 h 3562"/>
                    <a:gd name="T6" fmla="*/ 3185 w 3680"/>
                    <a:gd name="T7" fmla="*/ 1334 h 3562"/>
                    <a:gd name="T8" fmla="*/ 3037 w 3680"/>
                    <a:gd name="T9" fmla="*/ 1138 h 3562"/>
                    <a:gd name="T10" fmla="*/ 2818 w 3680"/>
                    <a:gd name="T11" fmla="*/ 1089 h 3562"/>
                    <a:gd name="T12" fmla="*/ 2749 w 3680"/>
                    <a:gd name="T13" fmla="*/ 864 h 3562"/>
                    <a:gd name="T14" fmla="*/ 2620 w 3680"/>
                    <a:gd name="T15" fmla="*/ 703 h 3562"/>
                    <a:gd name="T16" fmla="*/ 2412 w 3680"/>
                    <a:gd name="T17" fmla="*/ 505 h 3562"/>
                    <a:gd name="T18" fmla="*/ 2738 w 3680"/>
                    <a:gd name="T19" fmla="*/ 459 h 3562"/>
                    <a:gd name="T20" fmla="*/ 2684 w 3680"/>
                    <a:gd name="T21" fmla="*/ 317 h 3562"/>
                    <a:gd name="T22" fmla="*/ 2463 w 3680"/>
                    <a:gd name="T23" fmla="*/ 113 h 3562"/>
                    <a:gd name="T24" fmla="*/ 2277 w 3680"/>
                    <a:gd name="T25" fmla="*/ 80 h 3562"/>
                    <a:gd name="T26" fmla="*/ 2079 w 3680"/>
                    <a:gd name="T27" fmla="*/ 126 h 3562"/>
                    <a:gd name="T28" fmla="*/ 1902 w 3680"/>
                    <a:gd name="T29" fmla="*/ 161 h 3562"/>
                    <a:gd name="T30" fmla="*/ 1770 w 3680"/>
                    <a:gd name="T31" fmla="*/ 273 h 3562"/>
                    <a:gd name="T32" fmla="*/ 1513 w 3680"/>
                    <a:gd name="T33" fmla="*/ 309 h 3562"/>
                    <a:gd name="T34" fmla="*/ 1504 w 3680"/>
                    <a:gd name="T35" fmla="*/ 444 h 3562"/>
                    <a:gd name="T36" fmla="*/ 1122 w 3680"/>
                    <a:gd name="T37" fmla="*/ 525 h 3562"/>
                    <a:gd name="T38" fmla="*/ 1140 w 3680"/>
                    <a:gd name="T39" fmla="*/ 842 h 3562"/>
                    <a:gd name="T40" fmla="*/ 687 w 3680"/>
                    <a:gd name="T41" fmla="*/ 810 h 3562"/>
                    <a:gd name="T42" fmla="*/ 909 w 3680"/>
                    <a:gd name="T43" fmla="*/ 999 h 3562"/>
                    <a:gd name="T44" fmla="*/ 511 w 3680"/>
                    <a:gd name="T45" fmla="*/ 998 h 3562"/>
                    <a:gd name="T46" fmla="*/ 60 w 3680"/>
                    <a:gd name="T47" fmla="*/ 913 h 3562"/>
                    <a:gd name="T48" fmla="*/ 131 w 3680"/>
                    <a:gd name="T49" fmla="*/ 1047 h 3562"/>
                    <a:gd name="T50" fmla="*/ 219 w 3680"/>
                    <a:gd name="T51" fmla="*/ 1218 h 3562"/>
                    <a:gd name="T52" fmla="*/ 44 w 3680"/>
                    <a:gd name="T53" fmla="*/ 1317 h 3562"/>
                    <a:gd name="T54" fmla="*/ 195 w 3680"/>
                    <a:gd name="T55" fmla="*/ 1440 h 3562"/>
                    <a:gd name="T56" fmla="*/ 377 w 3680"/>
                    <a:gd name="T57" fmla="*/ 1554 h 3562"/>
                    <a:gd name="T58" fmla="*/ 565 w 3680"/>
                    <a:gd name="T59" fmla="*/ 1691 h 3562"/>
                    <a:gd name="T60" fmla="*/ 523 w 3680"/>
                    <a:gd name="T61" fmla="*/ 1908 h 3562"/>
                    <a:gd name="T62" fmla="*/ 792 w 3680"/>
                    <a:gd name="T63" fmla="*/ 1902 h 3562"/>
                    <a:gd name="T64" fmla="*/ 883 w 3680"/>
                    <a:gd name="T65" fmla="*/ 2050 h 3562"/>
                    <a:gd name="T66" fmla="*/ 976 w 3680"/>
                    <a:gd name="T67" fmla="*/ 2277 h 3562"/>
                    <a:gd name="T68" fmla="*/ 1268 w 3680"/>
                    <a:gd name="T69" fmla="*/ 2330 h 3562"/>
                    <a:gd name="T70" fmla="*/ 1237 w 3680"/>
                    <a:gd name="T71" fmla="*/ 2466 h 3562"/>
                    <a:gd name="T72" fmla="*/ 1375 w 3680"/>
                    <a:gd name="T73" fmla="*/ 2563 h 3562"/>
                    <a:gd name="T74" fmla="*/ 1519 w 3680"/>
                    <a:gd name="T75" fmla="*/ 2793 h 3562"/>
                    <a:gd name="T76" fmla="*/ 1672 w 3680"/>
                    <a:gd name="T77" fmla="*/ 3140 h 3562"/>
                    <a:gd name="T78" fmla="*/ 1946 w 3680"/>
                    <a:gd name="T79" fmla="*/ 3291 h 3562"/>
                    <a:gd name="T80" fmla="*/ 2155 w 3680"/>
                    <a:gd name="T81" fmla="*/ 3213 h 3562"/>
                    <a:gd name="T82" fmla="*/ 2573 w 3680"/>
                    <a:gd name="T83" fmla="*/ 3475 h 3562"/>
                    <a:gd name="T84" fmla="*/ 2897 w 3680"/>
                    <a:gd name="T85" fmla="*/ 3437 h 3562"/>
                    <a:gd name="T86" fmla="*/ 3250 w 3680"/>
                    <a:gd name="T87" fmla="*/ 3285 h 3562"/>
                    <a:gd name="T88" fmla="*/ 3159 w 3680"/>
                    <a:gd name="T89" fmla="*/ 2922 h 3562"/>
                    <a:gd name="T90" fmla="*/ 3678 w 3680"/>
                    <a:gd name="T91" fmla="*/ 2500 h 3562"/>
                    <a:gd name="T92" fmla="*/ 3543 w 3680"/>
                    <a:gd name="T93" fmla="*/ 2199 h 3562"/>
                    <a:gd name="T94" fmla="*/ 3364 w 3680"/>
                    <a:gd name="T95" fmla="*/ 1874 h 3562"/>
                    <a:gd name="T96" fmla="*/ 3514 w 3680"/>
                    <a:gd name="T97" fmla="*/ 1680 h 3562"/>
                    <a:gd name="connsiteX0" fmla="*/ 10035 w 10486"/>
                    <a:gd name="connsiteY0" fmla="*/ 4716 h 10000"/>
                    <a:gd name="connsiteX1" fmla="*/ 10076 w 10486"/>
                    <a:gd name="connsiteY1" fmla="*/ 4335 h 10000"/>
                    <a:gd name="connsiteX2" fmla="*/ 10241 w 10486"/>
                    <a:gd name="connsiteY2" fmla="*/ 4133 h 10000"/>
                    <a:gd name="connsiteX3" fmla="*/ 9850 w 10486"/>
                    <a:gd name="connsiteY3" fmla="*/ 4048 h 10000"/>
                    <a:gd name="connsiteX4" fmla="*/ 9948 w 10486"/>
                    <a:gd name="connsiteY4" fmla="*/ 3835 h 10000"/>
                    <a:gd name="connsiteX5" fmla="*/ 9823 w 10486"/>
                    <a:gd name="connsiteY5" fmla="*/ 3616 h 10000"/>
                    <a:gd name="connsiteX6" fmla="*/ 9698 w 10486"/>
                    <a:gd name="connsiteY6" fmla="*/ 3714 h 10000"/>
                    <a:gd name="connsiteX7" fmla="*/ 9505 w 10486"/>
                    <a:gd name="connsiteY7" fmla="*/ 3714 h 10000"/>
                    <a:gd name="connsiteX8" fmla="*/ 9456 w 10486"/>
                    <a:gd name="connsiteY8" fmla="*/ 3978 h 10000"/>
                    <a:gd name="connsiteX9" fmla="*/ 9304 w 10486"/>
                    <a:gd name="connsiteY9" fmla="*/ 3911 h 10000"/>
                    <a:gd name="connsiteX10" fmla="*/ 9179 w 10486"/>
                    <a:gd name="connsiteY10" fmla="*/ 3978 h 10000"/>
                    <a:gd name="connsiteX11" fmla="*/ 9182 w 10486"/>
                    <a:gd name="connsiteY11" fmla="*/ 4211 h 10000"/>
                    <a:gd name="connsiteX12" fmla="*/ 9040 w 10486"/>
                    <a:gd name="connsiteY12" fmla="*/ 4276 h 10000"/>
                    <a:gd name="connsiteX13" fmla="*/ 8910 w 10486"/>
                    <a:gd name="connsiteY13" fmla="*/ 4124 h 10000"/>
                    <a:gd name="connsiteX14" fmla="*/ 8943 w 10486"/>
                    <a:gd name="connsiteY14" fmla="*/ 3877 h 10000"/>
                    <a:gd name="connsiteX15" fmla="*/ 9141 w 10486"/>
                    <a:gd name="connsiteY15" fmla="*/ 3745 h 10000"/>
                    <a:gd name="connsiteX16" fmla="*/ 8989 w 10486"/>
                    <a:gd name="connsiteY16" fmla="*/ 3678 h 10000"/>
                    <a:gd name="connsiteX17" fmla="*/ 8894 w 10486"/>
                    <a:gd name="connsiteY17" fmla="*/ 3495 h 10000"/>
                    <a:gd name="connsiteX18" fmla="*/ 8600 w 10486"/>
                    <a:gd name="connsiteY18" fmla="*/ 3509 h 10000"/>
                    <a:gd name="connsiteX19" fmla="*/ 8739 w 10486"/>
                    <a:gd name="connsiteY19" fmla="*/ 3195 h 10000"/>
                    <a:gd name="connsiteX20" fmla="*/ 8568 w 10486"/>
                    <a:gd name="connsiteY20" fmla="*/ 3161 h 10000"/>
                    <a:gd name="connsiteX21" fmla="*/ 8451 w 10486"/>
                    <a:gd name="connsiteY21" fmla="*/ 3408 h 10000"/>
                    <a:gd name="connsiteX22" fmla="*/ 8337 w 10486"/>
                    <a:gd name="connsiteY22" fmla="*/ 3257 h 10000"/>
                    <a:gd name="connsiteX23" fmla="*/ 8144 w 10486"/>
                    <a:gd name="connsiteY23" fmla="*/ 3057 h 10000"/>
                    <a:gd name="connsiteX24" fmla="*/ 7782 w 10486"/>
                    <a:gd name="connsiteY24" fmla="*/ 3035 h 10000"/>
                    <a:gd name="connsiteX25" fmla="*/ 7793 w 10486"/>
                    <a:gd name="connsiteY25" fmla="*/ 2869 h 10000"/>
                    <a:gd name="connsiteX26" fmla="*/ 7981 w 10486"/>
                    <a:gd name="connsiteY26" fmla="*/ 2872 h 10000"/>
                    <a:gd name="connsiteX27" fmla="*/ 7956 w 10486"/>
                    <a:gd name="connsiteY27" fmla="*/ 2426 h 10000"/>
                    <a:gd name="connsiteX28" fmla="*/ 7701 w 10486"/>
                    <a:gd name="connsiteY28" fmla="*/ 2386 h 10000"/>
                    <a:gd name="connsiteX29" fmla="*/ 7712 w 10486"/>
                    <a:gd name="connsiteY29" fmla="*/ 2207 h 10000"/>
                    <a:gd name="connsiteX30" fmla="*/ 7755 w 10486"/>
                    <a:gd name="connsiteY30" fmla="*/ 2058 h 10000"/>
                    <a:gd name="connsiteX31" fmla="*/ 7606 w 10486"/>
                    <a:gd name="connsiteY31" fmla="*/ 1974 h 10000"/>
                    <a:gd name="connsiteX32" fmla="*/ 7318 w 10486"/>
                    <a:gd name="connsiteY32" fmla="*/ 1951 h 10000"/>
                    <a:gd name="connsiteX33" fmla="*/ 7193 w 10486"/>
                    <a:gd name="connsiteY33" fmla="*/ 1749 h 10000"/>
                    <a:gd name="connsiteX34" fmla="*/ 7010 w 10486"/>
                    <a:gd name="connsiteY34" fmla="*/ 1631 h 10000"/>
                    <a:gd name="connsiteX35" fmla="*/ 7040 w 10486"/>
                    <a:gd name="connsiteY35" fmla="*/ 1418 h 10000"/>
                    <a:gd name="connsiteX36" fmla="*/ 7320 w 10486"/>
                    <a:gd name="connsiteY36" fmla="*/ 1325 h 10000"/>
                    <a:gd name="connsiteX37" fmla="*/ 7524 w 10486"/>
                    <a:gd name="connsiteY37" fmla="*/ 1395 h 10000"/>
                    <a:gd name="connsiteX38" fmla="*/ 7701 w 10486"/>
                    <a:gd name="connsiteY38" fmla="*/ 1300 h 10000"/>
                    <a:gd name="connsiteX39" fmla="*/ 7926 w 10486"/>
                    <a:gd name="connsiteY39" fmla="*/ 1289 h 10000"/>
                    <a:gd name="connsiteX40" fmla="*/ 8141 w 10486"/>
                    <a:gd name="connsiteY40" fmla="*/ 1159 h 10000"/>
                    <a:gd name="connsiteX41" fmla="*/ 8116 w 10486"/>
                    <a:gd name="connsiteY41" fmla="*/ 994 h 10000"/>
                    <a:gd name="connsiteX42" fmla="*/ 7962 w 10486"/>
                    <a:gd name="connsiteY42" fmla="*/ 991 h 10000"/>
                    <a:gd name="connsiteX43" fmla="*/ 7779 w 10486"/>
                    <a:gd name="connsiteY43" fmla="*/ 890 h 10000"/>
                    <a:gd name="connsiteX44" fmla="*/ 7434 w 10486"/>
                    <a:gd name="connsiteY44" fmla="*/ 884 h 10000"/>
                    <a:gd name="connsiteX45" fmla="*/ 7415 w 10486"/>
                    <a:gd name="connsiteY45" fmla="*/ 637 h 10000"/>
                    <a:gd name="connsiteX46" fmla="*/ 7214 w 10486"/>
                    <a:gd name="connsiteY46" fmla="*/ 567 h 10000"/>
                    <a:gd name="connsiteX47" fmla="*/ 7179 w 10486"/>
                    <a:gd name="connsiteY47" fmla="*/ 317 h 10000"/>
                    <a:gd name="connsiteX48" fmla="*/ 7095 w 10486"/>
                    <a:gd name="connsiteY48" fmla="*/ 53 h 10000"/>
                    <a:gd name="connsiteX49" fmla="*/ 7016 w 10486"/>
                    <a:gd name="connsiteY49" fmla="*/ 199 h 10000"/>
                    <a:gd name="connsiteX50" fmla="*/ 6847 w 10486"/>
                    <a:gd name="connsiteY50" fmla="*/ 146 h 10000"/>
                    <a:gd name="connsiteX51" fmla="*/ 6674 w 10486"/>
                    <a:gd name="connsiteY51" fmla="*/ 225 h 10000"/>
                    <a:gd name="connsiteX52" fmla="*/ 6380 w 10486"/>
                    <a:gd name="connsiteY52" fmla="*/ 0 h 10000"/>
                    <a:gd name="connsiteX53" fmla="*/ 6203 w 10486"/>
                    <a:gd name="connsiteY53" fmla="*/ 95 h 10000"/>
                    <a:gd name="connsiteX54" fmla="*/ 6345 w 10486"/>
                    <a:gd name="connsiteY54" fmla="*/ 295 h 10000"/>
                    <a:gd name="connsiteX55" fmla="*/ 6135 w 10486"/>
                    <a:gd name="connsiteY55" fmla="*/ 354 h 10000"/>
                    <a:gd name="connsiteX56" fmla="*/ 6046 w 10486"/>
                    <a:gd name="connsiteY56" fmla="*/ 449 h 10000"/>
                    <a:gd name="connsiteX57" fmla="*/ 5891 w 10486"/>
                    <a:gd name="connsiteY57" fmla="*/ 216 h 10000"/>
                    <a:gd name="connsiteX58" fmla="*/ 5747 w 10486"/>
                    <a:gd name="connsiteY58" fmla="*/ 326 h 10000"/>
                    <a:gd name="connsiteX59" fmla="*/ 5654 w 10486"/>
                    <a:gd name="connsiteY59" fmla="*/ 452 h 10000"/>
                    <a:gd name="connsiteX60" fmla="*/ 5451 w 10486"/>
                    <a:gd name="connsiteY60" fmla="*/ 446 h 10000"/>
                    <a:gd name="connsiteX61" fmla="*/ 5557 w 10486"/>
                    <a:gd name="connsiteY61" fmla="*/ 663 h 10000"/>
                    <a:gd name="connsiteX62" fmla="*/ 5510 w 10486"/>
                    <a:gd name="connsiteY62" fmla="*/ 842 h 10000"/>
                    <a:gd name="connsiteX63" fmla="*/ 5296 w 10486"/>
                    <a:gd name="connsiteY63" fmla="*/ 766 h 10000"/>
                    <a:gd name="connsiteX64" fmla="*/ 5396 w 10486"/>
                    <a:gd name="connsiteY64" fmla="*/ 1067 h 10000"/>
                    <a:gd name="connsiteX65" fmla="*/ 5070 w 10486"/>
                    <a:gd name="connsiteY65" fmla="*/ 856 h 10000"/>
                    <a:gd name="connsiteX66" fmla="*/ 4804 w 10486"/>
                    <a:gd name="connsiteY66" fmla="*/ 780 h 10000"/>
                    <a:gd name="connsiteX67" fmla="*/ 4597 w 10486"/>
                    <a:gd name="connsiteY67" fmla="*/ 867 h 10000"/>
                    <a:gd name="connsiteX68" fmla="*/ 4826 w 10486"/>
                    <a:gd name="connsiteY68" fmla="*/ 977 h 10000"/>
                    <a:gd name="connsiteX69" fmla="*/ 4815 w 10486"/>
                    <a:gd name="connsiteY69" fmla="*/ 1143 h 10000"/>
                    <a:gd name="connsiteX70" fmla="*/ 4663 w 10486"/>
                    <a:gd name="connsiteY70" fmla="*/ 1151 h 10000"/>
                    <a:gd name="connsiteX71" fmla="*/ 4573 w 10486"/>
                    <a:gd name="connsiteY71" fmla="*/ 1246 h 10000"/>
                    <a:gd name="connsiteX72" fmla="*/ 4051 w 10486"/>
                    <a:gd name="connsiteY72" fmla="*/ 1252 h 10000"/>
                    <a:gd name="connsiteX73" fmla="*/ 3793 w 10486"/>
                    <a:gd name="connsiteY73" fmla="*/ 1356 h 10000"/>
                    <a:gd name="connsiteX74" fmla="*/ 3747 w 10486"/>
                    <a:gd name="connsiteY74" fmla="*/ 1567 h 10000"/>
                    <a:gd name="connsiteX75" fmla="*/ 3535 w 10486"/>
                    <a:gd name="connsiteY75" fmla="*/ 1474 h 10000"/>
                    <a:gd name="connsiteX76" fmla="*/ 3538 w 10486"/>
                    <a:gd name="connsiteY76" fmla="*/ 1704 h 10000"/>
                    <a:gd name="connsiteX77" fmla="*/ 3391 w 10486"/>
                    <a:gd name="connsiteY77" fmla="*/ 1926 h 10000"/>
                    <a:gd name="connsiteX78" fmla="*/ 3600 w 10486"/>
                    <a:gd name="connsiteY78" fmla="*/ 2086 h 10000"/>
                    <a:gd name="connsiteX79" fmla="*/ 3584 w 10486"/>
                    <a:gd name="connsiteY79" fmla="*/ 2364 h 10000"/>
                    <a:gd name="connsiteX80" fmla="*/ 3130 w 10486"/>
                    <a:gd name="connsiteY80" fmla="*/ 2092 h 10000"/>
                    <a:gd name="connsiteX81" fmla="*/ 2168 w 10486"/>
                    <a:gd name="connsiteY81" fmla="*/ 1999 h 10000"/>
                    <a:gd name="connsiteX82" fmla="*/ 2097 w 10486"/>
                    <a:gd name="connsiteY82" fmla="*/ 2075 h 10000"/>
                    <a:gd name="connsiteX83" fmla="*/ 2353 w 10486"/>
                    <a:gd name="connsiteY83" fmla="*/ 2274 h 10000"/>
                    <a:gd name="connsiteX84" fmla="*/ 2293 w 10486"/>
                    <a:gd name="connsiteY84" fmla="*/ 2451 h 10000"/>
                    <a:gd name="connsiteX85" fmla="*/ 2538 w 10486"/>
                    <a:gd name="connsiteY85" fmla="*/ 2532 h 10000"/>
                    <a:gd name="connsiteX86" fmla="*/ 2845 w 10486"/>
                    <a:gd name="connsiteY86" fmla="*/ 2732 h 10000"/>
                    <a:gd name="connsiteX87" fmla="*/ 2956 w 10486"/>
                    <a:gd name="connsiteY87" fmla="*/ 2805 h 10000"/>
                    <a:gd name="connsiteX88" fmla="*/ 2796 w 10486"/>
                    <a:gd name="connsiteY88" fmla="*/ 2993 h 10000"/>
                    <a:gd name="connsiteX89" fmla="*/ 2448 w 10486"/>
                    <a:gd name="connsiteY89" fmla="*/ 2956 h 10000"/>
                    <a:gd name="connsiteX90" fmla="*/ 2070 w 10486"/>
                    <a:gd name="connsiteY90" fmla="*/ 2897 h 10000"/>
                    <a:gd name="connsiteX91" fmla="*/ 1875 w 10486"/>
                    <a:gd name="connsiteY91" fmla="*/ 2802 h 10000"/>
                    <a:gd name="connsiteX92" fmla="*/ 1641 w 10486"/>
                    <a:gd name="connsiteY92" fmla="*/ 2835 h 10000"/>
                    <a:gd name="connsiteX93" fmla="*/ 1383 w 10486"/>
                    <a:gd name="connsiteY93" fmla="*/ 2734 h 10000"/>
                    <a:gd name="connsiteX94" fmla="*/ 956 w 10486"/>
                    <a:gd name="connsiteY94" fmla="*/ 2687 h 10000"/>
                    <a:gd name="connsiteX95" fmla="*/ 649 w 10486"/>
                    <a:gd name="connsiteY95" fmla="*/ 2563 h 10000"/>
                    <a:gd name="connsiteX96" fmla="*/ 576 w 10486"/>
                    <a:gd name="connsiteY96" fmla="*/ 2656 h 10000"/>
                    <a:gd name="connsiteX97" fmla="*/ 649 w 10486"/>
                    <a:gd name="connsiteY97" fmla="*/ 2827 h 10000"/>
                    <a:gd name="connsiteX98" fmla="*/ 671 w 10486"/>
                    <a:gd name="connsiteY98" fmla="*/ 3043 h 10000"/>
                    <a:gd name="connsiteX99" fmla="*/ 842 w 10486"/>
                    <a:gd name="connsiteY99" fmla="*/ 2939 h 10000"/>
                    <a:gd name="connsiteX100" fmla="*/ 877 w 10486"/>
                    <a:gd name="connsiteY100" fmla="*/ 3189 h 10000"/>
                    <a:gd name="connsiteX101" fmla="*/ 1029 w 10486"/>
                    <a:gd name="connsiteY101" fmla="*/ 3119 h 10000"/>
                    <a:gd name="connsiteX102" fmla="*/ 1038 w 10486"/>
                    <a:gd name="connsiteY102" fmla="*/ 3302 h 10000"/>
                    <a:gd name="connsiteX103" fmla="*/ 1081 w 10486"/>
                    <a:gd name="connsiteY103" fmla="*/ 3419 h 10000"/>
                    <a:gd name="connsiteX104" fmla="*/ 913 w 10486"/>
                    <a:gd name="connsiteY104" fmla="*/ 3456 h 10000"/>
                    <a:gd name="connsiteX105" fmla="*/ 953 w 10486"/>
                    <a:gd name="connsiteY105" fmla="*/ 3658 h 10000"/>
                    <a:gd name="connsiteX106" fmla="*/ 731 w 10486"/>
                    <a:gd name="connsiteY106" fmla="*/ 3807 h 10000"/>
                    <a:gd name="connsiteX107" fmla="*/ 1 w 10486"/>
                    <a:gd name="connsiteY107" fmla="*/ 3760 h 10000"/>
                    <a:gd name="connsiteX108" fmla="*/ 513 w 10486"/>
                    <a:gd name="connsiteY108" fmla="*/ 3871 h 10000"/>
                    <a:gd name="connsiteX109" fmla="*/ 486 w 10486"/>
                    <a:gd name="connsiteY109" fmla="*/ 4102 h 10000"/>
                    <a:gd name="connsiteX110" fmla="*/ 828 w 10486"/>
                    <a:gd name="connsiteY110" fmla="*/ 4144 h 10000"/>
                    <a:gd name="connsiteX111" fmla="*/ 1016 w 10486"/>
                    <a:gd name="connsiteY111" fmla="*/ 4043 h 10000"/>
                    <a:gd name="connsiteX112" fmla="*/ 1179 w 10486"/>
                    <a:gd name="connsiteY112" fmla="*/ 4088 h 10000"/>
                    <a:gd name="connsiteX113" fmla="*/ 1220 w 10486"/>
                    <a:gd name="connsiteY113" fmla="*/ 4242 h 10000"/>
                    <a:gd name="connsiteX114" fmla="*/ 1437 w 10486"/>
                    <a:gd name="connsiteY114" fmla="*/ 4191 h 10000"/>
                    <a:gd name="connsiteX115" fmla="*/ 1510 w 10486"/>
                    <a:gd name="connsiteY115" fmla="*/ 4363 h 10000"/>
                    <a:gd name="connsiteX116" fmla="*/ 1657 w 10486"/>
                    <a:gd name="connsiteY116" fmla="*/ 4422 h 10000"/>
                    <a:gd name="connsiteX117" fmla="*/ 1679 w 10486"/>
                    <a:gd name="connsiteY117" fmla="*/ 4641 h 10000"/>
                    <a:gd name="connsiteX118" fmla="*/ 1945 w 10486"/>
                    <a:gd name="connsiteY118" fmla="*/ 4610 h 10000"/>
                    <a:gd name="connsiteX119" fmla="*/ 2021 w 10486"/>
                    <a:gd name="connsiteY119" fmla="*/ 4747 h 10000"/>
                    <a:gd name="connsiteX120" fmla="*/ 1994 w 10486"/>
                    <a:gd name="connsiteY120" fmla="*/ 4961 h 10000"/>
                    <a:gd name="connsiteX121" fmla="*/ 1828 w 10486"/>
                    <a:gd name="connsiteY121" fmla="*/ 4966 h 10000"/>
                    <a:gd name="connsiteX122" fmla="*/ 1665 w 10486"/>
                    <a:gd name="connsiteY122" fmla="*/ 5255 h 10000"/>
                    <a:gd name="connsiteX123" fmla="*/ 1907 w 10486"/>
                    <a:gd name="connsiteY123" fmla="*/ 5357 h 10000"/>
                    <a:gd name="connsiteX124" fmla="*/ 1983 w 10486"/>
                    <a:gd name="connsiteY124" fmla="*/ 5494 h 10000"/>
                    <a:gd name="connsiteX125" fmla="*/ 2146 w 10486"/>
                    <a:gd name="connsiteY125" fmla="*/ 5222 h 10000"/>
                    <a:gd name="connsiteX126" fmla="*/ 2429 w 10486"/>
                    <a:gd name="connsiteY126" fmla="*/ 5208 h 10000"/>
                    <a:gd name="connsiteX127" fmla="*/ 2638 w 10486"/>
                    <a:gd name="connsiteY127" fmla="*/ 5340 h 10000"/>
                    <a:gd name="connsiteX128" fmla="*/ 2516 w 10486"/>
                    <a:gd name="connsiteY128" fmla="*/ 5466 h 10000"/>
                    <a:gd name="connsiteX129" fmla="*/ 2679 w 10486"/>
                    <a:gd name="connsiteY129" fmla="*/ 5542 h 10000"/>
                    <a:gd name="connsiteX130" fmla="*/ 2665 w 10486"/>
                    <a:gd name="connsiteY130" fmla="*/ 5809 h 10000"/>
                    <a:gd name="connsiteX131" fmla="*/ 2885 w 10486"/>
                    <a:gd name="connsiteY131" fmla="*/ 5755 h 10000"/>
                    <a:gd name="connsiteX132" fmla="*/ 3078 w 10486"/>
                    <a:gd name="connsiteY132" fmla="*/ 5884 h 10000"/>
                    <a:gd name="connsiteX133" fmla="*/ 3277 w 10486"/>
                    <a:gd name="connsiteY133" fmla="*/ 5898 h 10000"/>
                    <a:gd name="connsiteX134" fmla="*/ 3165 w 10486"/>
                    <a:gd name="connsiteY134" fmla="*/ 6143 h 10000"/>
                    <a:gd name="connsiteX135" fmla="*/ 3138 w 10486"/>
                    <a:gd name="connsiteY135" fmla="*/ 6392 h 10000"/>
                    <a:gd name="connsiteX136" fmla="*/ 3491 w 10486"/>
                    <a:gd name="connsiteY136" fmla="*/ 6314 h 10000"/>
                    <a:gd name="connsiteX137" fmla="*/ 3535 w 10486"/>
                    <a:gd name="connsiteY137" fmla="*/ 6451 h 10000"/>
                    <a:gd name="connsiteX138" fmla="*/ 3804 w 10486"/>
                    <a:gd name="connsiteY138" fmla="*/ 6398 h 10000"/>
                    <a:gd name="connsiteX139" fmla="*/ 3932 w 10486"/>
                    <a:gd name="connsiteY139" fmla="*/ 6541 h 10000"/>
                    <a:gd name="connsiteX140" fmla="*/ 3809 w 10486"/>
                    <a:gd name="connsiteY140" fmla="*/ 6684 h 10000"/>
                    <a:gd name="connsiteX141" fmla="*/ 4089 w 10486"/>
                    <a:gd name="connsiteY141" fmla="*/ 6752 h 10000"/>
                    <a:gd name="connsiteX142" fmla="*/ 4165 w 10486"/>
                    <a:gd name="connsiteY142" fmla="*/ 6957 h 10000"/>
                    <a:gd name="connsiteX143" fmla="*/ 3847 w 10486"/>
                    <a:gd name="connsiteY143" fmla="*/ 6923 h 10000"/>
                    <a:gd name="connsiteX144" fmla="*/ 3690 w 10486"/>
                    <a:gd name="connsiteY144" fmla="*/ 7100 h 10000"/>
                    <a:gd name="connsiteX145" fmla="*/ 3872 w 10486"/>
                    <a:gd name="connsiteY145" fmla="*/ 7142 h 10000"/>
                    <a:gd name="connsiteX146" fmla="*/ 3899 w 10486"/>
                    <a:gd name="connsiteY146" fmla="*/ 7280 h 10000"/>
                    <a:gd name="connsiteX147" fmla="*/ 4222 w 10486"/>
                    <a:gd name="connsiteY147" fmla="*/ 7195 h 10000"/>
                    <a:gd name="connsiteX148" fmla="*/ 4377 w 10486"/>
                    <a:gd name="connsiteY148" fmla="*/ 7456 h 10000"/>
                    <a:gd name="connsiteX149" fmla="*/ 4434 w 10486"/>
                    <a:gd name="connsiteY149" fmla="*/ 7698 h 10000"/>
                    <a:gd name="connsiteX150" fmla="*/ 4671 w 10486"/>
                    <a:gd name="connsiteY150" fmla="*/ 7642 h 10000"/>
                    <a:gd name="connsiteX151" fmla="*/ 4614 w 10486"/>
                    <a:gd name="connsiteY151" fmla="*/ 7841 h 10000"/>
                    <a:gd name="connsiteX152" fmla="*/ 4695 w 10486"/>
                    <a:gd name="connsiteY152" fmla="*/ 8304 h 10000"/>
                    <a:gd name="connsiteX153" fmla="*/ 4809 w 10486"/>
                    <a:gd name="connsiteY153" fmla="*/ 8377 h 10000"/>
                    <a:gd name="connsiteX154" fmla="*/ 4926 w 10486"/>
                    <a:gd name="connsiteY154" fmla="*/ 8453 h 10000"/>
                    <a:gd name="connsiteX155" fmla="*/ 5029 w 10486"/>
                    <a:gd name="connsiteY155" fmla="*/ 8815 h 10000"/>
                    <a:gd name="connsiteX156" fmla="*/ 5209 w 10486"/>
                    <a:gd name="connsiteY156" fmla="*/ 8961 h 10000"/>
                    <a:gd name="connsiteX157" fmla="*/ 5513 w 10486"/>
                    <a:gd name="connsiteY157" fmla="*/ 8972 h 10000"/>
                    <a:gd name="connsiteX158" fmla="*/ 5500 w 10486"/>
                    <a:gd name="connsiteY158" fmla="*/ 9315 h 10000"/>
                    <a:gd name="connsiteX159" fmla="*/ 5774 w 10486"/>
                    <a:gd name="connsiteY159" fmla="*/ 9239 h 10000"/>
                    <a:gd name="connsiteX160" fmla="*/ 5722 w 10486"/>
                    <a:gd name="connsiteY160" fmla="*/ 8810 h 10000"/>
                    <a:gd name="connsiteX161" fmla="*/ 5877 w 10486"/>
                    <a:gd name="connsiteY161" fmla="*/ 8714 h 10000"/>
                    <a:gd name="connsiteX162" fmla="*/ 6125 w 10486"/>
                    <a:gd name="connsiteY162" fmla="*/ 8911 h 10000"/>
                    <a:gd name="connsiteX163" fmla="*/ 6342 w 10486"/>
                    <a:gd name="connsiteY163" fmla="*/ 9020 h 10000"/>
                    <a:gd name="connsiteX164" fmla="*/ 6538 w 10486"/>
                    <a:gd name="connsiteY164" fmla="*/ 9217 h 10000"/>
                    <a:gd name="connsiteX165" fmla="*/ 6717 w 10486"/>
                    <a:gd name="connsiteY165" fmla="*/ 9427 h 10000"/>
                    <a:gd name="connsiteX166" fmla="*/ 7089 w 10486"/>
                    <a:gd name="connsiteY166" fmla="*/ 9556 h 10000"/>
                    <a:gd name="connsiteX167" fmla="*/ 7478 w 10486"/>
                    <a:gd name="connsiteY167" fmla="*/ 9756 h 10000"/>
                    <a:gd name="connsiteX168" fmla="*/ 7674 w 10486"/>
                    <a:gd name="connsiteY168" fmla="*/ 10000 h 10000"/>
                    <a:gd name="connsiteX169" fmla="*/ 7967 w 10486"/>
                    <a:gd name="connsiteY169" fmla="*/ 9986 h 10000"/>
                    <a:gd name="connsiteX170" fmla="*/ 8247 w 10486"/>
                    <a:gd name="connsiteY170" fmla="*/ 9837 h 10000"/>
                    <a:gd name="connsiteX171" fmla="*/ 8358 w 10486"/>
                    <a:gd name="connsiteY171" fmla="*/ 9649 h 10000"/>
                    <a:gd name="connsiteX172" fmla="*/ 8505 w 10486"/>
                    <a:gd name="connsiteY172" fmla="*/ 9410 h 10000"/>
                    <a:gd name="connsiteX173" fmla="*/ 9182 w 10486"/>
                    <a:gd name="connsiteY173" fmla="*/ 9610 h 10000"/>
                    <a:gd name="connsiteX174" fmla="*/ 9179 w 10486"/>
                    <a:gd name="connsiteY174" fmla="*/ 9332 h 10000"/>
                    <a:gd name="connsiteX175" fmla="*/ 9318 w 10486"/>
                    <a:gd name="connsiteY175" fmla="*/ 9222 h 10000"/>
                    <a:gd name="connsiteX176" fmla="*/ 9318 w 10486"/>
                    <a:gd name="connsiteY176" fmla="*/ 8953 h 10000"/>
                    <a:gd name="connsiteX177" fmla="*/ 9345 w 10486"/>
                    <a:gd name="connsiteY177" fmla="*/ 8681 h 10000"/>
                    <a:gd name="connsiteX178" fmla="*/ 9160 w 10486"/>
                    <a:gd name="connsiteY178" fmla="*/ 8577 h 10000"/>
                    <a:gd name="connsiteX179" fmla="*/ 9070 w 10486"/>
                    <a:gd name="connsiteY179" fmla="*/ 8203 h 10000"/>
                    <a:gd name="connsiteX180" fmla="*/ 9236 w 10486"/>
                    <a:gd name="connsiteY180" fmla="*/ 7984 h 10000"/>
                    <a:gd name="connsiteX181" fmla="*/ 9799 w 10486"/>
                    <a:gd name="connsiteY181" fmla="*/ 7720 h 10000"/>
                    <a:gd name="connsiteX182" fmla="*/ 9956 w 10486"/>
                    <a:gd name="connsiteY182" fmla="*/ 7299 h 10000"/>
                    <a:gd name="connsiteX183" fmla="*/ 10481 w 10486"/>
                    <a:gd name="connsiteY183" fmla="*/ 7019 h 10000"/>
                    <a:gd name="connsiteX184" fmla="*/ 10486 w 10486"/>
                    <a:gd name="connsiteY184" fmla="*/ 6901 h 10000"/>
                    <a:gd name="connsiteX185" fmla="*/ 10087 w 10486"/>
                    <a:gd name="connsiteY185" fmla="*/ 6693 h 10000"/>
                    <a:gd name="connsiteX186" fmla="*/ 10152 w 10486"/>
                    <a:gd name="connsiteY186" fmla="*/ 6426 h 10000"/>
                    <a:gd name="connsiteX187" fmla="*/ 10114 w 10486"/>
                    <a:gd name="connsiteY187" fmla="*/ 6173 h 10000"/>
                    <a:gd name="connsiteX188" fmla="*/ 10135 w 10486"/>
                    <a:gd name="connsiteY188" fmla="*/ 5736 h 10000"/>
                    <a:gd name="connsiteX189" fmla="*/ 9921 w 10486"/>
                    <a:gd name="connsiteY189" fmla="*/ 5550 h 10000"/>
                    <a:gd name="connsiteX190" fmla="*/ 9633 w 10486"/>
                    <a:gd name="connsiteY190" fmla="*/ 5463 h 10000"/>
                    <a:gd name="connsiteX191" fmla="*/ 9627 w 10486"/>
                    <a:gd name="connsiteY191" fmla="*/ 5261 h 10000"/>
                    <a:gd name="connsiteX192" fmla="*/ 9760 w 10486"/>
                    <a:gd name="connsiteY192" fmla="*/ 5048 h 10000"/>
                    <a:gd name="connsiteX193" fmla="*/ 9665 w 10486"/>
                    <a:gd name="connsiteY193" fmla="*/ 4879 h 10000"/>
                    <a:gd name="connsiteX194" fmla="*/ 9837 w 10486"/>
                    <a:gd name="connsiteY194" fmla="*/ 4599 h 10000"/>
                    <a:gd name="connsiteX195" fmla="*/ 10035 w 10486"/>
                    <a:gd name="connsiteY195" fmla="*/ 4716 h 10000"/>
                    <a:gd name="connsiteX0" fmla="*/ 9735 w 10186"/>
                    <a:gd name="connsiteY0" fmla="*/ 4716 h 10000"/>
                    <a:gd name="connsiteX1" fmla="*/ 9776 w 10186"/>
                    <a:gd name="connsiteY1" fmla="*/ 4335 h 10000"/>
                    <a:gd name="connsiteX2" fmla="*/ 9941 w 10186"/>
                    <a:gd name="connsiteY2" fmla="*/ 4133 h 10000"/>
                    <a:gd name="connsiteX3" fmla="*/ 9550 w 10186"/>
                    <a:gd name="connsiteY3" fmla="*/ 4048 h 10000"/>
                    <a:gd name="connsiteX4" fmla="*/ 9648 w 10186"/>
                    <a:gd name="connsiteY4" fmla="*/ 3835 h 10000"/>
                    <a:gd name="connsiteX5" fmla="*/ 9523 w 10186"/>
                    <a:gd name="connsiteY5" fmla="*/ 3616 h 10000"/>
                    <a:gd name="connsiteX6" fmla="*/ 9398 w 10186"/>
                    <a:gd name="connsiteY6" fmla="*/ 3714 h 10000"/>
                    <a:gd name="connsiteX7" fmla="*/ 9205 w 10186"/>
                    <a:gd name="connsiteY7" fmla="*/ 3714 h 10000"/>
                    <a:gd name="connsiteX8" fmla="*/ 9156 w 10186"/>
                    <a:gd name="connsiteY8" fmla="*/ 3978 h 10000"/>
                    <a:gd name="connsiteX9" fmla="*/ 9004 w 10186"/>
                    <a:gd name="connsiteY9" fmla="*/ 3911 h 10000"/>
                    <a:gd name="connsiteX10" fmla="*/ 8879 w 10186"/>
                    <a:gd name="connsiteY10" fmla="*/ 3978 h 10000"/>
                    <a:gd name="connsiteX11" fmla="*/ 8882 w 10186"/>
                    <a:gd name="connsiteY11" fmla="*/ 4211 h 10000"/>
                    <a:gd name="connsiteX12" fmla="*/ 8740 w 10186"/>
                    <a:gd name="connsiteY12" fmla="*/ 4276 h 10000"/>
                    <a:gd name="connsiteX13" fmla="*/ 8610 w 10186"/>
                    <a:gd name="connsiteY13" fmla="*/ 4124 h 10000"/>
                    <a:gd name="connsiteX14" fmla="*/ 8643 w 10186"/>
                    <a:gd name="connsiteY14" fmla="*/ 3877 h 10000"/>
                    <a:gd name="connsiteX15" fmla="*/ 8841 w 10186"/>
                    <a:gd name="connsiteY15" fmla="*/ 3745 h 10000"/>
                    <a:gd name="connsiteX16" fmla="*/ 8689 w 10186"/>
                    <a:gd name="connsiteY16" fmla="*/ 3678 h 10000"/>
                    <a:gd name="connsiteX17" fmla="*/ 8594 w 10186"/>
                    <a:gd name="connsiteY17" fmla="*/ 3495 h 10000"/>
                    <a:gd name="connsiteX18" fmla="*/ 8300 w 10186"/>
                    <a:gd name="connsiteY18" fmla="*/ 3509 h 10000"/>
                    <a:gd name="connsiteX19" fmla="*/ 8439 w 10186"/>
                    <a:gd name="connsiteY19" fmla="*/ 3195 h 10000"/>
                    <a:gd name="connsiteX20" fmla="*/ 8268 w 10186"/>
                    <a:gd name="connsiteY20" fmla="*/ 3161 h 10000"/>
                    <a:gd name="connsiteX21" fmla="*/ 8151 w 10186"/>
                    <a:gd name="connsiteY21" fmla="*/ 3408 h 10000"/>
                    <a:gd name="connsiteX22" fmla="*/ 8037 w 10186"/>
                    <a:gd name="connsiteY22" fmla="*/ 3257 h 10000"/>
                    <a:gd name="connsiteX23" fmla="*/ 7844 w 10186"/>
                    <a:gd name="connsiteY23" fmla="*/ 3057 h 10000"/>
                    <a:gd name="connsiteX24" fmla="*/ 7482 w 10186"/>
                    <a:gd name="connsiteY24" fmla="*/ 3035 h 10000"/>
                    <a:gd name="connsiteX25" fmla="*/ 7493 w 10186"/>
                    <a:gd name="connsiteY25" fmla="*/ 2869 h 10000"/>
                    <a:gd name="connsiteX26" fmla="*/ 7681 w 10186"/>
                    <a:gd name="connsiteY26" fmla="*/ 2872 h 10000"/>
                    <a:gd name="connsiteX27" fmla="*/ 7656 w 10186"/>
                    <a:gd name="connsiteY27" fmla="*/ 2426 h 10000"/>
                    <a:gd name="connsiteX28" fmla="*/ 7401 w 10186"/>
                    <a:gd name="connsiteY28" fmla="*/ 2386 h 10000"/>
                    <a:gd name="connsiteX29" fmla="*/ 7412 w 10186"/>
                    <a:gd name="connsiteY29" fmla="*/ 2207 h 10000"/>
                    <a:gd name="connsiteX30" fmla="*/ 7455 w 10186"/>
                    <a:gd name="connsiteY30" fmla="*/ 2058 h 10000"/>
                    <a:gd name="connsiteX31" fmla="*/ 7306 w 10186"/>
                    <a:gd name="connsiteY31" fmla="*/ 1974 h 10000"/>
                    <a:gd name="connsiteX32" fmla="*/ 7018 w 10186"/>
                    <a:gd name="connsiteY32" fmla="*/ 1951 h 10000"/>
                    <a:gd name="connsiteX33" fmla="*/ 6893 w 10186"/>
                    <a:gd name="connsiteY33" fmla="*/ 1749 h 10000"/>
                    <a:gd name="connsiteX34" fmla="*/ 6710 w 10186"/>
                    <a:gd name="connsiteY34" fmla="*/ 1631 h 10000"/>
                    <a:gd name="connsiteX35" fmla="*/ 6740 w 10186"/>
                    <a:gd name="connsiteY35" fmla="*/ 1418 h 10000"/>
                    <a:gd name="connsiteX36" fmla="*/ 7020 w 10186"/>
                    <a:gd name="connsiteY36" fmla="*/ 1325 h 10000"/>
                    <a:gd name="connsiteX37" fmla="*/ 7224 w 10186"/>
                    <a:gd name="connsiteY37" fmla="*/ 1395 h 10000"/>
                    <a:gd name="connsiteX38" fmla="*/ 7401 w 10186"/>
                    <a:gd name="connsiteY38" fmla="*/ 1300 h 10000"/>
                    <a:gd name="connsiteX39" fmla="*/ 7626 w 10186"/>
                    <a:gd name="connsiteY39" fmla="*/ 1289 h 10000"/>
                    <a:gd name="connsiteX40" fmla="*/ 7841 w 10186"/>
                    <a:gd name="connsiteY40" fmla="*/ 1159 h 10000"/>
                    <a:gd name="connsiteX41" fmla="*/ 7816 w 10186"/>
                    <a:gd name="connsiteY41" fmla="*/ 994 h 10000"/>
                    <a:gd name="connsiteX42" fmla="*/ 7662 w 10186"/>
                    <a:gd name="connsiteY42" fmla="*/ 991 h 10000"/>
                    <a:gd name="connsiteX43" fmla="*/ 7479 w 10186"/>
                    <a:gd name="connsiteY43" fmla="*/ 890 h 10000"/>
                    <a:gd name="connsiteX44" fmla="*/ 7134 w 10186"/>
                    <a:gd name="connsiteY44" fmla="*/ 884 h 10000"/>
                    <a:gd name="connsiteX45" fmla="*/ 7115 w 10186"/>
                    <a:gd name="connsiteY45" fmla="*/ 637 h 10000"/>
                    <a:gd name="connsiteX46" fmla="*/ 6914 w 10186"/>
                    <a:gd name="connsiteY46" fmla="*/ 567 h 10000"/>
                    <a:gd name="connsiteX47" fmla="*/ 6879 w 10186"/>
                    <a:gd name="connsiteY47" fmla="*/ 317 h 10000"/>
                    <a:gd name="connsiteX48" fmla="*/ 6795 w 10186"/>
                    <a:gd name="connsiteY48" fmla="*/ 53 h 10000"/>
                    <a:gd name="connsiteX49" fmla="*/ 6716 w 10186"/>
                    <a:gd name="connsiteY49" fmla="*/ 199 h 10000"/>
                    <a:gd name="connsiteX50" fmla="*/ 6547 w 10186"/>
                    <a:gd name="connsiteY50" fmla="*/ 146 h 10000"/>
                    <a:gd name="connsiteX51" fmla="*/ 6374 w 10186"/>
                    <a:gd name="connsiteY51" fmla="*/ 225 h 10000"/>
                    <a:gd name="connsiteX52" fmla="*/ 6080 w 10186"/>
                    <a:gd name="connsiteY52" fmla="*/ 0 h 10000"/>
                    <a:gd name="connsiteX53" fmla="*/ 5903 w 10186"/>
                    <a:gd name="connsiteY53" fmla="*/ 95 h 10000"/>
                    <a:gd name="connsiteX54" fmla="*/ 6045 w 10186"/>
                    <a:gd name="connsiteY54" fmla="*/ 295 h 10000"/>
                    <a:gd name="connsiteX55" fmla="*/ 5835 w 10186"/>
                    <a:gd name="connsiteY55" fmla="*/ 354 h 10000"/>
                    <a:gd name="connsiteX56" fmla="*/ 5746 w 10186"/>
                    <a:gd name="connsiteY56" fmla="*/ 449 h 10000"/>
                    <a:gd name="connsiteX57" fmla="*/ 5591 w 10186"/>
                    <a:gd name="connsiteY57" fmla="*/ 216 h 10000"/>
                    <a:gd name="connsiteX58" fmla="*/ 5447 w 10186"/>
                    <a:gd name="connsiteY58" fmla="*/ 326 h 10000"/>
                    <a:gd name="connsiteX59" fmla="*/ 5354 w 10186"/>
                    <a:gd name="connsiteY59" fmla="*/ 452 h 10000"/>
                    <a:gd name="connsiteX60" fmla="*/ 5151 w 10186"/>
                    <a:gd name="connsiteY60" fmla="*/ 446 h 10000"/>
                    <a:gd name="connsiteX61" fmla="*/ 5257 w 10186"/>
                    <a:gd name="connsiteY61" fmla="*/ 663 h 10000"/>
                    <a:gd name="connsiteX62" fmla="*/ 5210 w 10186"/>
                    <a:gd name="connsiteY62" fmla="*/ 842 h 10000"/>
                    <a:gd name="connsiteX63" fmla="*/ 4996 w 10186"/>
                    <a:gd name="connsiteY63" fmla="*/ 766 h 10000"/>
                    <a:gd name="connsiteX64" fmla="*/ 5096 w 10186"/>
                    <a:gd name="connsiteY64" fmla="*/ 1067 h 10000"/>
                    <a:gd name="connsiteX65" fmla="*/ 4770 w 10186"/>
                    <a:gd name="connsiteY65" fmla="*/ 856 h 10000"/>
                    <a:gd name="connsiteX66" fmla="*/ 4504 w 10186"/>
                    <a:gd name="connsiteY66" fmla="*/ 780 h 10000"/>
                    <a:gd name="connsiteX67" fmla="*/ 4297 w 10186"/>
                    <a:gd name="connsiteY67" fmla="*/ 867 h 10000"/>
                    <a:gd name="connsiteX68" fmla="*/ 4526 w 10186"/>
                    <a:gd name="connsiteY68" fmla="*/ 977 h 10000"/>
                    <a:gd name="connsiteX69" fmla="*/ 4515 w 10186"/>
                    <a:gd name="connsiteY69" fmla="*/ 1143 h 10000"/>
                    <a:gd name="connsiteX70" fmla="*/ 4363 w 10186"/>
                    <a:gd name="connsiteY70" fmla="*/ 1151 h 10000"/>
                    <a:gd name="connsiteX71" fmla="*/ 4273 w 10186"/>
                    <a:gd name="connsiteY71" fmla="*/ 1246 h 10000"/>
                    <a:gd name="connsiteX72" fmla="*/ 3751 w 10186"/>
                    <a:gd name="connsiteY72" fmla="*/ 1252 h 10000"/>
                    <a:gd name="connsiteX73" fmla="*/ 3493 w 10186"/>
                    <a:gd name="connsiteY73" fmla="*/ 1356 h 10000"/>
                    <a:gd name="connsiteX74" fmla="*/ 3447 w 10186"/>
                    <a:gd name="connsiteY74" fmla="*/ 1567 h 10000"/>
                    <a:gd name="connsiteX75" fmla="*/ 3235 w 10186"/>
                    <a:gd name="connsiteY75" fmla="*/ 1474 h 10000"/>
                    <a:gd name="connsiteX76" fmla="*/ 3238 w 10186"/>
                    <a:gd name="connsiteY76" fmla="*/ 1704 h 10000"/>
                    <a:gd name="connsiteX77" fmla="*/ 3091 w 10186"/>
                    <a:gd name="connsiteY77" fmla="*/ 1926 h 10000"/>
                    <a:gd name="connsiteX78" fmla="*/ 3300 w 10186"/>
                    <a:gd name="connsiteY78" fmla="*/ 2086 h 10000"/>
                    <a:gd name="connsiteX79" fmla="*/ 3284 w 10186"/>
                    <a:gd name="connsiteY79" fmla="*/ 2364 h 10000"/>
                    <a:gd name="connsiteX80" fmla="*/ 2830 w 10186"/>
                    <a:gd name="connsiteY80" fmla="*/ 2092 h 10000"/>
                    <a:gd name="connsiteX81" fmla="*/ 1868 w 10186"/>
                    <a:gd name="connsiteY81" fmla="*/ 1999 h 10000"/>
                    <a:gd name="connsiteX82" fmla="*/ 1797 w 10186"/>
                    <a:gd name="connsiteY82" fmla="*/ 2075 h 10000"/>
                    <a:gd name="connsiteX83" fmla="*/ 2053 w 10186"/>
                    <a:gd name="connsiteY83" fmla="*/ 2274 h 10000"/>
                    <a:gd name="connsiteX84" fmla="*/ 1993 w 10186"/>
                    <a:gd name="connsiteY84" fmla="*/ 2451 h 10000"/>
                    <a:gd name="connsiteX85" fmla="*/ 2238 w 10186"/>
                    <a:gd name="connsiteY85" fmla="*/ 2532 h 10000"/>
                    <a:gd name="connsiteX86" fmla="*/ 2545 w 10186"/>
                    <a:gd name="connsiteY86" fmla="*/ 2732 h 10000"/>
                    <a:gd name="connsiteX87" fmla="*/ 2656 w 10186"/>
                    <a:gd name="connsiteY87" fmla="*/ 2805 h 10000"/>
                    <a:gd name="connsiteX88" fmla="*/ 2496 w 10186"/>
                    <a:gd name="connsiteY88" fmla="*/ 2993 h 10000"/>
                    <a:gd name="connsiteX89" fmla="*/ 2148 w 10186"/>
                    <a:gd name="connsiteY89" fmla="*/ 2956 h 10000"/>
                    <a:gd name="connsiteX90" fmla="*/ 1770 w 10186"/>
                    <a:gd name="connsiteY90" fmla="*/ 2897 h 10000"/>
                    <a:gd name="connsiteX91" fmla="*/ 1575 w 10186"/>
                    <a:gd name="connsiteY91" fmla="*/ 2802 h 10000"/>
                    <a:gd name="connsiteX92" fmla="*/ 1341 w 10186"/>
                    <a:gd name="connsiteY92" fmla="*/ 2835 h 10000"/>
                    <a:gd name="connsiteX93" fmla="*/ 1083 w 10186"/>
                    <a:gd name="connsiteY93" fmla="*/ 2734 h 10000"/>
                    <a:gd name="connsiteX94" fmla="*/ 656 w 10186"/>
                    <a:gd name="connsiteY94" fmla="*/ 2687 h 10000"/>
                    <a:gd name="connsiteX95" fmla="*/ 349 w 10186"/>
                    <a:gd name="connsiteY95" fmla="*/ 2563 h 10000"/>
                    <a:gd name="connsiteX96" fmla="*/ 276 w 10186"/>
                    <a:gd name="connsiteY96" fmla="*/ 2656 h 10000"/>
                    <a:gd name="connsiteX97" fmla="*/ 349 w 10186"/>
                    <a:gd name="connsiteY97" fmla="*/ 2827 h 10000"/>
                    <a:gd name="connsiteX98" fmla="*/ 371 w 10186"/>
                    <a:gd name="connsiteY98" fmla="*/ 3043 h 10000"/>
                    <a:gd name="connsiteX99" fmla="*/ 542 w 10186"/>
                    <a:gd name="connsiteY99" fmla="*/ 2939 h 10000"/>
                    <a:gd name="connsiteX100" fmla="*/ 577 w 10186"/>
                    <a:gd name="connsiteY100" fmla="*/ 3189 h 10000"/>
                    <a:gd name="connsiteX101" fmla="*/ 729 w 10186"/>
                    <a:gd name="connsiteY101" fmla="*/ 3119 h 10000"/>
                    <a:gd name="connsiteX102" fmla="*/ 738 w 10186"/>
                    <a:gd name="connsiteY102" fmla="*/ 3302 h 10000"/>
                    <a:gd name="connsiteX103" fmla="*/ 781 w 10186"/>
                    <a:gd name="connsiteY103" fmla="*/ 3419 h 10000"/>
                    <a:gd name="connsiteX104" fmla="*/ 613 w 10186"/>
                    <a:gd name="connsiteY104" fmla="*/ 3456 h 10000"/>
                    <a:gd name="connsiteX105" fmla="*/ 653 w 10186"/>
                    <a:gd name="connsiteY105" fmla="*/ 3658 h 10000"/>
                    <a:gd name="connsiteX106" fmla="*/ 431 w 10186"/>
                    <a:gd name="connsiteY106" fmla="*/ 3807 h 10000"/>
                    <a:gd name="connsiteX107" fmla="*/ 4 w 10186"/>
                    <a:gd name="connsiteY107" fmla="*/ 3156 h 10000"/>
                    <a:gd name="connsiteX108" fmla="*/ 213 w 10186"/>
                    <a:gd name="connsiteY108" fmla="*/ 3871 h 10000"/>
                    <a:gd name="connsiteX109" fmla="*/ 186 w 10186"/>
                    <a:gd name="connsiteY109" fmla="*/ 4102 h 10000"/>
                    <a:gd name="connsiteX110" fmla="*/ 528 w 10186"/>
                    <a:gd name="connsiteY110" fmla="*/ 4144 h 10000"/>
                    <a:gd name="connsiteX111" fmla="*/ 716 w 10186"/>
                    <a:gd name="connsiteY111" fmla="*/ 4043 h 10000"/>
                    <a:gd name="connsiteX112" fmla="*/ 879 w 10186"/>
                    <a:gd name="connsiteY112" fmla="*/ 4088 h 10000"/>
                    <a:gd name="connsiteX113" fmla="*/ 920 w 10186"/>
                    <a:gd name="connsiteY113" fmla="*/ 4242 h 10000"/>
                    <a:gd name="connsiteX114" fmla="*/ 1137 w 10186"/>
                    <a:gd name="connsiteY114" fmla="*/ 4191 h 10000"/>
                    <a:gd name="connsiteX115" fmla="*/ 1210 w 10186"/>
                    <a:gd name="connsiteY115" fmla="*/ 4363 h 10000"/>
                    <a:gd name="connsiteX116" fmla="*/ 1357 w 10186"/>
                    <a:gd name="connsiteY116" fmla="*/ 4422 h 10000"/>
                    <a:gd name="connsiteX117" fmla="*/ 1379 w 10186"/>
                    <a:gd name="connsiteY117" fmla="*/ 4641 h 10000"/>
                    <a:gd name="connsiteX118" fmla="*/ 1645 w 10186"/>
                    <a:gd name="connsiteY118" fmla="*/ 4610 h 10000"/>
                    <a:gd name="connsiteX119" fmla="*/ 1721 w 10186"/>
                    <a:gd name="connsiteY119" fmla="*/ 4747 h 10000"/>
                    <a:gd name="connsiteX120" fmla="*/ 1694 w 10186"/>
                    <a:gd name="connsiteY120" fmla="*/ 4961 h 10000"/>
                    <a:gd name="connsiteX121" fmla="*/ 1528 w 10186"/>
                    <a:gd name="connsiteY121" fmla="*/ 4966 h 10000"/>
                    <a:gd name="connsiteX122" fmla="*/ 1365 w 10186"/>
                    <a:gd name="connsiteY122" fmla="*/ 5255 h 10000"/>
                    <a:gd name="connsiteX123" fmla="*/ 1607 w 10186"/>
                    <a:gd name="connsiteY123" fmla="*/ 5357 h 10000"/>
                    <a:gd name="connsiteX124" fmla="*/ 1683 w 10186"/>
                    <a:gd name="connsiteY124" fmla="*/ 5494 h 10000"/>
                    <a:gd name="connsiteX125" fmla="*/ 1846 w 10186"/>
                    <a:gd name="connsiteY125" fmla="*/ 5222 h 10000"/>
                    <a:gd name="connsiteX126" fmla="*/ 2129 w 10186"/>
                    <a:gd name="connsiteY126" fmla="*/ 5208 h 10000"/>
                    <a:gd name="connsiteX127" fmla="*/ 2338 w 10186"/>
                    <a:gd name="connsiteY127" fmla="*/ 5340 h 10000"/>
                    <a:gd name="connsiteX128" fmla="*/ 2216 w 10186"/>
                    <a:gd name="connsiteY128" fmla="*/ 5466 h 10000"/>
                    <a:gd name="connsiteX129" fmla="*/ 2379 w 10186"/>
                    <a:gd name="connsiteY129" fmla="*/ 5542 h 10000"/>
                    <a:gd name="connsiteX130" fmla="*/ 2365 w 10186"/>
                    <a:gd name="connsiteY130" fmla="*/ 5809 h 10000"/>
                    <a:gd name="connsiteX131" fmla="*/ 2585 w 10186"/>
                    <a:gd name="connsiteY131" fmla="*/ 5755 h 10000"/>
                    <a:gd name="connsiteX132" fmla="*/ 2778 w 10186"/>
                    <a:gd name="connsiteY132" fmla="*/ 5884 h 10000"/>
                    <a:gd name="connsiteX133" fmla="*/ 2977 w 10186"/>
                    <a:gd name="connsiteY133" fmla="*/ 5898 h 10000"/>
                    <a:gd name="connsiteX134" fmla="*/ 2865 w 10186"/>
                    <a:gd name="connsiteY134" fmla="*/ 6143 h 10000"/>
                    <a:gd name="connsiteX135" fmla="*/ 2838 w 10186"/>
                    <a:gd name="connsiteY135" fmla="*/ 6392 h 10000"/>
                    <a:gd name="connsiteX136" fmla="*/ 3191 w 10186"/>
                    <a:gd name="connsiteY136" fmla="*/ 6314 h 10000"/>
                    <a:gd name="connsiteX137" fmla="*/ 3235 w 10186"/>
                    <a:gd name="connsiteY137" fmla="*/ 6451 h 10000"/>
                    <a:gd name="connsiteX138" fmla="*/ 3504 w 10186"/>
                    <a:gd name="connsiteY138" fmla="*/ 6398 h 10000"/>
                    <a:gd name="connsiteX139" fmla="*/ 3632 w 10186"/>
                    <a:gd name="connsiteY139" fmla="*/ 6541 h 10000"/>
                    <a:gd name="connsiteX140" fmla="*/ 3509 w 10186"/>
                    <a:gd name="connsiteY140" fmla="*/ 6684 h 10000"/>
                    <a:gd name="connsiteX141" fmla="*/ 3789 w 10186"/>
                    <a:gd name="connsiteY141" fmla="*/ 6752 h 10000"/>
                    <a:gd name="connsiteX142" fmla="*/ 3865 w 10186"/>
                    <a:gd name="connsiteY142" fmla="*/ 6957 h 10000"/>
                    <a:gd name="connsiteX143" fmla="*/ 3547 w 10186"/>
                    <a:gd name="connsiteY143" fmla="*/ 6923 h 10000"/>
                    <a:gd name="connsiteX144" fmla="*/ 3390 w 10186"/>
                    <a:gd name="connsiteY144" fmla="*/ 7100 h 10000"/>
                    <a:gd name="connsiteX145" fmla="*/ 3572 w 10186"/>
                    <a:gd name="connsiteY145" fmla="*/ 7142 h 10000"/>
                    <a:gd name="connsiteX146" fmla="*/ 3599 w 10186"/>
                    <a:gd name="connsiteY146" fmla="*/ 7280 h 10000"/>
                    <a:gd name="connsiteX147" fmla="*/ 3922 w 10186"/>
                    <a:gd name="connsiteY147" fmla="*/ 7195 h 10000"/>
                    <a:gd name="connsiteX148" fmla="*/ 4077 w 10186"/>
                    <a:gd name="connsiteY148" fmla="*/ 7456 h 10000"/>
                    <a:gd name="connsiteX149" fmla="*/ 4134 w 10186"/>
                    <a:gd name="connsiteY149" fmla="*/ 7698 h 10000"/>
                    <a:gd name="connsiteX150" fmla="*/ 4371 w 10186"/>
                    <a:gd name="connsiteY150" fmla="*/ 7642 h 10000"/>
                    <a:gd name="connsiteX151" fmla="*/ 4314 w 10186"/>
                    <a:gd name="connsiteY151" fmla="*/ 7841 h 10000"/>
                    <a:gd name="connsiteX152" fmla="*/ 4395 w 10186"/>
                    <a:gd name="connsiteY152" fmla="*/ 8304 h 10000"/>
                    <a:gd name="connsiteX153" fmla="*/ 4509 w 10186"/>
                    <a:gd name="connsiteY153" fmla="*/ 8377 h 10000"/>
                    <a:gd name="connsiteX154" fmla="*/ 4626 w 10186"/>
                    <a:gd name="connsiteY154" fmla="*/ 8453 h 10000"/>
                    <a:gd name="connsiteX155" fmla="*/ 4729 w 10186"/>
                    <a:gd name="connsiteY155" fmla="*/ 8815 h 10000"/>
                    <a:gd name="connsiteX156" fmla="*/ 4909 w 10186"/>
                    <a:gd name="connsiteY156" fmla="*/ 8961 h 10000"/>
                    <a:gd name="connsiteX157" fmla="*/ 5213 w 10186"/>
                    <a:gd name="connsiteY157" fmla="*/ 8972 h 10000"/>
                    <a:gd name="connsiteX158" fmla="*/ 5200 w 10186"/>
                    <a:gd name="connsiteY158" fmla="*/ 9315 h 10000"/>
                    <a:gd name="connsiteX159" fmla="*/ 5474 w 10186"/>
                    <a:gd name="connsiteY159" fmla="*/ 9239 h 10000"/>
                    <a:gd name="connsiteX160" fmla="*/ 5422 w 10186"/>
                    <a:gd name="connsiteY160" fmla="*/ 8810 h 10000"/>
                    <a:gd name="connsiteX161" fmla="*/ 5577 w 10186"/>
                    <a:gd name="connsiteY161" fmla="*/ 8714 h 10000"/>
                    <a:gd name="connsiteX162" fmla="*/ 5825 w 10186"/>
                    <a:gd name="connsiteY162" fmla="*/ 8911 h 10000"/>
                    <a:gd name="connsiteX163" fmla="*/ 6042 w 10186"/>
                    <a:gd name="connsiteY163" fmla="*/ 9020 h 10000"/>
                    <a:gd name="connsiteX164" fmla="*/ 6238 w 10186"/>
                    <a:gd name="connsiteY164" fmla="*/ 9217 h 10000"/>
                    <a:gd name="connsiteX165" fmla="*/ 6417 w 10186"/>
                    <a:gd name="connsiteY165" fmla="*/ 9427 h 10000"/>
                    <a:gd name="connsiteX166" fmla="*/ 6789 w 10186"/>
                    <a:gd name="connsiteY166" fmla="*/ 9556 h 10000"/>
                    <a:gd name="connsiteX167" fmla="*/ 7178 w 10186"/>
                    <a:gd name="connsiteY167" fmla="*/ 9756 h 10000"/>
                    <a:gd name="connsiteX168" fmla="*/ 7374 w 10186"/>
                    <a:gd name="connsiteY168" fmla="*/ 10000 h 10000"/>
                    <a:gd name="connsiteX169" fmla="*/ 7667 w 10186"/>
                    <a:gd name="connsiteY169" fmla="*/ 9986 h 10000"/>
                    <a:gd name="connsiteX170" fmla="*/ 7947 w 10186"/>
                    <a:gd name="connsiteY170" fmla="*/ 9837 h 10000"/>
                    <a:gd name="connsiteX171" fmla="*/ 8058 w 10186"/>
                    <a:gd name="connsiteY171" fmla="*/ 9649 h 10000"/>
                    <a:gd name="connsiteX172" fmla="*/ 8205 w 10186"/>
                    <a:gd name="connsiteY172" fmla="*/ 9410 h 10000"/>
                    <a:gd name="connsiteX173" fmla="*/ 8882 w 10186"/>
                    <a:gd name="connsiteY173" fmla="*/ 9610 h 10000"/>
                    <a:gd name="connsiteX174" fmla="*/ 8879 w 10186"/>
                    <a:gd name="connsiteY174" fmla="*/ 9332 h 10000"/>
                    <a:gd name="connsiteX175" fmla="*/ 9018 w 10186"/>
                    <a:gd name="connsiteY175" fmla="*/ 9222 h 10000"/>
                    <a:gd name="connsiteX176" fmla="*/ 9018 w 10186"/>
                    <a:gd name="connsiteY176" fmla="*/ 8953 h 10000"/>
                    <a:gd name="connsiteX177" fmla="*/ 9045 w 10186"/>
                    <a:gd name="connsiteY177" fmla="*/ 8681 h 10000"/>
                    <a:gd name="connsiteX178" fmla="*/ 8860 w 10186"/>
                    <a:gd name="connsiteY178" fmla="*/ 8577 h 10000"/>
                    <a:gd name="connsiteX179" fmla="*/ 8770 w 10186"/>
                    <a:gd name="connsiteY179" fmla="*/ 8203 h 10000"/>
                    <a:gd name="connsiteX180" fmla="*/ 8936 w 10186"/>
                    <a:gd name="connsiteY180" fmla="*/ 7984 h 10000"/>
                    <a:gd name="connsiteX181" fmla="*/ 9499 w 10186"/>
                    <a:gd name="connsiteY181" fmla="*/ 7720 h 10000"/>
                    <a:gd name="connsiteX182" fmla="*/ 9656 w 10186"/>
                    <a:gd name="connsiteY182" fmla="*/ 7299 h 10000"/>
                    <a:gd name="connsiteX183" fmla="*/ 10181 w 10186"/>
                    <a:gd name="connsiteY183" fmla="*/ 7019 h 10000"/>
                    <a:gd name="connsiteX184" fmla="*/ 10186 w 10186"/>
                    <a:gd name="connsiteY184" fmla="*/ 6901 h 10000"/>
                    <a:gd name="connsiteX185" fmla="*/ 9787 w 10186"/>
                    <a:gd name="connsiteY185" fmla="*/ 6693 h 10000"/>
                    <a:gd name="connsiteX186" fmla="*/ 9852 w 10186"/>
                    <a:gd name="connsiteY186" fmla="*/ 6426 h 10000"/>
                    <a:gd name="connsiteX187" fmla="*/ 9814 w 10186"/>
                    <a:gd name="connsiteY187" fmla="*/ 6173 h 10000"/>
                    <a:gd name="connsiteX188" fmla="*/ 9835 w 10186"/>
                    <a:gd name="connsiteY188" fmla="*/ 5736 h 10000"/>
                    <a:gd name="connsiteX189" fmla="*/ 9621 w 10186"/>
                    <a:gd name="connsiteY189" fmla="*/ 5550 h 10000"/>
                    <a:gd name="connsiteX190" fmla="*/ 9333 w 10186"/>
                    <a:gd name="connsiteY190" fmla="*/ 5463 h 10000"/>
                    <a:gd name="connsiteX191" fmla="*/ 9327 w 10186"/>
                    <a:gd name="connsiteY191" fmla="*/ 5261 h 10000"/>
                    <a:gd name="connsiteX192" fmla="*/ 9460 w 10186"/>
                    <a:gd name="connsiteY192" fmla="*/ 5048 h 10000"/>
                    <a:gd name="connsiteX193" fmla="*/ 9365 w 10186"/>
                    <a:gd name="connsiteY193" fmla="*/ 4879 h 10000"/>
                    <a:gd name="connsiteX194" fmla="*/ 9537 w 10186"/>
                    <a:gd name="connsiteY194" fmla="*/ 4599 h 10000"/>
                    <a:gd name="connsiteX195" fmla="*/ 9735 w 10186"/>
                    <a:gd name="connsiteY195" fmla="*/ 4716 h 10000"/>
                    <a:gd name="connsiteX0" fmla="*/ 10075 w 10526"/>
                    <a:gd name="connsiteY0" fmla="*/ 4716 h 10000"/>
                    <a:gd name="connsiteX1" fmla="*/ 10116 w 10526"/>
                    <a:gd name="connsiteY1" fmla="*/ 4335 h 10000"/>
                    <a:gd name="connsiteX2" fmla="*/ 10281 w 10526"/>
                    <a:gd name="connsiteY2" fmla="*/ 4133 h 10000"/>
                    <a:gd name="connsiteX3" fmla="*/ 9890 w 10526"/>
                    <a:gd name="connsiteY3" fmla="*/ 4048 h 10000"/>
                    <a:gd name="connsiteX4" fmla="*/ 9988 w 10526"/>
                    <a:gd name="connsiteY4" fmla="*/ 3835 h 10000"/>
                    <a:gd name="connsiteX5" fmla="*/ 9863 w 10526"/>
                    <a:gd name="connsiteY5" fmla="*/ 3616 h 10000"/>
                    <a:gd name="connsiteX6" fmla="*/ 9738 w 10526"/>
                    <a:gd name="connsiteY6" fmla="*/ 3714 h 10000"/>
                    <a:gd name="connsiteX7" fmla="*/ 9545 w 10526"/>
                    <a:gd name="connsiteY7" fmla="*/ 3714 h 10000"/>
                    <a:gd name="connsiteX8" fmla="*/ 9496 w 10526"/>
                    <a:gd name="connsiteY8" fmla="*/ 3978 h 10000"/>
                    <a:gd name="connsiteX9" fmla="*/ 9344 w 10526"/>
                    <a:gd name="connsiteY9" fmla="*/ 3911 h 10000"/>
                    <a:gd name="connsiteX10" fmla="*/ 9219 w 10526"/>
                    <a:gd name="connsiteY10" fmla="*/ 3978 h 10000"/>
                    <a:gd name="connsiteX11" fmla="*/ 9222 w 10526"/>
                    <a:gd name="connsiteY11" fmla="*/ 4211 h 10000"/>
                    <a:gd name="connsiteX12" fmla="*/ 9080 w 10526"/>
                    <a:gd name="connsiteY12" fmla="*/ 4276 h 10000"/>
                    <a:gd name="connsiteX13" fmla="*/ 8950 w 10526"/>
                    <a:gd name="connsiteY13" fmla="*/ 4124 h 10000"/>
                    <a:gd name="connsiteX14" fmla="*/ 8983 w 10526"/>
                    <a:gd name="connsiteY14" fmla="*/ 3877 h 10000"/>
                    <a:gd name="connsiteX15" fmla="*/ 9181 w 10526"/>
                    <a:gd name="connsiteY15" fmla="*/ 3745 h 10000"/>
                    <a:gd name="connsiteX16" fmla="*/ 9029 w 10526"/>
                    <a:gd name="connsiteY16" fmla="*/ 3678 h 10000"/>
                    <a:gd name="connsiteX17" fmla="*/ 8934 w 10526"/>
                    <a:gd name="connsiteY17" fmla="*/ 3495 h 10000"/>
                    <a:gd name="connsiteX18" fmla="*/ 8640 w 10526"/>
                    <a:gd name="connsiteY18" fmla="*/ 3509 h 10000"/>
                    <a:gd name="connsiteX19" fmla="*/ 8779 w 10526"/>
                    <a:gd name="connsiteY19" fmla="*/ 3195 h 10000"/>
                    <a:gd name="connsiteX20" fmla="*/ 8608 w 10526"/>
                    <a:gd name="connsiteY20" fmla="*/ 3161 h 10000"/>
                    <a:gd name="connsiteX21" fmla="*/ 8491 w 10526"/>
                    <a:gd name="connsiteY21" fmla="*/ 3408 h 10000"/>
                    <a:gd name="connsiteX22" fmla="*/ 8377 w 10526"/>
                    <a:gd name="connsiteY22" fmla="*/ 3257 h 10000"/>
                    <a:gd name="connsiteX23" fmla="*/ 8184 w 10526"/>
                    <a:gd name="connsiteY23" fmla="*/ 3057 h 10000"/>
                    <a:gd name="connsiteX24" fmla="*/ 7822 w 10526"/>
                    <a:gd name="connsiteY24" fmla="*/ 3035 h 10000"/>
                    <a:gd name="connsiteX25" fmla="*/ 7833 w 10526"/>
                    <a:gd name="connsiteY25" fmla="*/ 2869 h 10000"/>
                    <a:gd name="connsiteX26" fmla="*/ 8021 w 10526"/>
                    <a:gd name="connsiteY26" fmla="*/ 2872 h 10000"/>
                    <a:gd name="connsiteX27" fmla="*/ 7996 w 10526"/>
                    <a:gd name="connsiteY27" fmla="*/ 2426 h 10000"/>
                    <a:gd name="connsiteX28" fmla="*/ 7741 w 10526"/>
                    <a:gd name="connsiteY28" fmla="*/ 2386 h 10000"/>
                    <a:gd name="connsiteX29" fmla="*/ 7752 w 10526"/>
                    <a:gd name="connsiteY29" fmla="*/ 2207 h 10000"/>
                    <a:gd name="connsiteX30" fmla="*/ 7795 w 10526"/>
                    <a:gd name="connsiteY30" fmla="*/ 2058 h 10000"/>
                    <a:gd name="connsiteX31" fmla="*/ 7646 w 10526"/>
                    <a:gd name="connsiteY31" fmla="*/ 1974 h 10000"/>
                    <a:gd name="connsiteX32" fmla="*/ 7358 w 10526"/>
                    <a:gd name="connsiteY32" fmla="*/ 1951 h 10000"/>
                    <a:gd name="connsiteX33" fmla="*/ 7233 w 10526"/>
                    <a:gd name="connsiteY33" fmla="*/ 1749 h 10000"/>
                    <a:gd name="connsiteX34" fmla="*/ 7050 w 10526"/>
                    <a:gd name="connsiteY34" fmla="*/ 1631 h 10000"/>
                    <a:gd name="connsiteX35" fmla="*/ 7080 w 10526"/>
                    <a:gd name="connsiteY35" fmla="*/ 1418 h 10000"/>
                    <a:gd name="connsiteX36" fmla="*/ 7360 w 10526"/>
                    <a:gd name="connsiteY36" fmla="*/ 1325 h 10000"/>
                    <a:gd name="connsiteX37" fmla="*/ 7564 w 10526"/>
                    <a:gd name="connsiteY37" fmla="*/ 1395 h 10000"/>
                    <a:gd name="connsiteX38" fmla="*/ 7741 w 10526"/>
                    <a:gd name="connsiteY38" fmla="*/ 1300 h 10000"/>
                    <a:gd name="connsiteX39" fmla="*/ 7966 w 10526"/>
                    <a:gd name="connsiteY39" fmla="*/ 1289 h 10000"/>
                    <a:gd name="connsiteX40" fmla="*/ 8181 w 10526"/>
                    <a:gd name="connsiteY40" fmla="*/ 1159 h 10000"/>
                    <a:gd name="connsiteX41" fmla="*/ 8156 w 10526"/>
                    <a:gd name="connsiteY41" fmla="*/ 994 h 10000"/>
                    <a:gd name="connsiteX42" fmla="*/ 8002 w 10526"/>
                    <a:gd name="connsiteY42" fmla="*/ 991 h 10000"/>
                    <a:gd name="connsiteX43" fmla="*/ 7819 w 10526"/>
                    <a:gd name="connsiteY43" fmla="*/ 890 h 10000"/>
                    <a:gd name="connsiteX44" fmla="*/ 7474 w 10526"/>
                    <a:gd name="connsiteY44" fmla="*/ 884 h 10000"/>
                    <a:gd name="connsiteX45" fmla="*/ 7455 w 10526"/>
                    <a:gd name="connsiteY45" fmla="*/ 637 h 10000"/>
                    <a:gd name="connsiteX46" fmla="*/ 7254 w 10526"/>
                    <a:gd name="connsiteY46" fmla="*/ 567 h 10000"/>
                    <a:gd name="connsiteX47" fmla="*/ 7219 w 10526"/>
                    <a:gd name="connsiteY47" fmla="*/ 317 h 10000"/>
                    <a:gd name="connsiteX48" fmla="*/ 7135 w 10526"/>
                    <a:gd name="connsiteY48" fmla="*/ 53 h 10000"/>
                    <a:gd name="connsiteX49" fmla="*/ 7056 w 10526"/>
                    <a:gd name="connsiteY49" fmla="*/ 199 h 10000"/>
                    <a:gd name="connsiteX50" fmla="*/ 6887 w 10526"/>
                    <a:gd name="connsiteY50" fmla="*/ 146 h 10000"/>
                    <a:gd name="connsiteX51" fmla="*/ 6714 w 10526"/>
                    <a:gd name="connsiteY51" fmla="*/ 225 h 10000"/>
                    <a:gd name="connsiteX52" fmla="*/ 6420 w 10526"/>
                    <a:gd name="connsiteY52" fmla="*/ 0 h 10000"/>
                    <a:gd name="connsiteX53" fmla="*/ 6243 w 10526"/>
                    <a:gd name="connsiteY53" fmla="*/ 95 h 10000"/>
                    <a:gd name="connsiteX54" fmla="*/ 6385 w 10526"/>
                    <a:gd name="connsiteY54" fmla="*/ 295 h 10000"/>
                    <a:gd name="connsiteX55" fmla="*/ 6175 w 10526"/>
                    <a:gd name="connsiteY55" fmla="*/ 354 h 10000"/>
                    <a:gd name="connsiteX56" fmla="*/ 6086 w 10526"/>
                    <a:gd name="connsiteY56" fmla="*/ 449 h 10000"/>
                    <a:gd name="connsiteX57" fmla="*/ 5931 w 10526"/>
                    <a:gd name="connsiteY57" fmla="*/ 216 h 10000"/>
                    <a:gd name="connsiteX58" fmla="*/ 5787 w 10526"/>
                    <a:gd name="connsiteY58" fmla="*/ 326 h 10000"/>
                    <a:gd name="connsiteX59" fmla="*/ 5694 w 10526"/>
                    <a:gd name="connsiteY59" fmla="*/ 452 h 10000"/>
                    <a:gd name="connsiteX60" fmla="*/ 5491 w 10526"/>
                    <a:gd name="connsiteY60" fmla="*/ 446 h 10000"/>
                    <a:gd name="connsiteX61" fmla="*/ 5597 w 10526"/>
                    <a:gd name="connsiteY61" fmla="*/ 663 h 10000"/>
                    <a:gd name="connsiteX62" fmla="*/ 5550 w 10526"/>
                    <a:gd name="connsiteY62" fmla="*/ 842 h 10000"/>
                    <a:gd name="connsiteX63" fmla="*/ 5336 w 10526"/>
                    <a:gd name="connsiteY63" fmla="*/ 766 h 10000"/>
                    <a:gd name="connsiteX64" fmla="*/ 5436 w 10526"/>
                    <a:gd name="connsiteY64" fmla="*/ 1067 h 10000"/>
                    <a:gd name="connsiteX65" fmla="*/ 5110 w 10526"/>
                    <a:gd name="connsiteY65" fmla="*/ 856 h 10000"/>
                    <a:gd name="connsiteX66" fmla="*/ 4844 w 10526"/>
                    <a:gd name="connsiteY66" fmla="*/ 780 h 10000"/>
                    <a:gd name="connsiteX67" fmla="*/ 4637 w 10526"/>
                    <a:gd name="connsiteY67" fmla="*/ 867 h 10000"/>
                    <a:gd name="connsiteX68" fmla="*/ 4866 w 10526"/>
                    <a:gd name="connsiteY68" fmla="*/ 977 h 10000"/>
                    <a:gd name="connsiteX69" fmla="*/ 4855 w 10526"/>
                    <a:gd name="connsiteY69" fmla="*/ 1143 h 10000"/>
                    <a:gd name="connsiteX70" fmla="*/ 4703 w 10526"/>
                    <a:gd name="connsiteY70" fmla="*/ 1151 h 10000"/>
                    <a:gd name="connsiteX71" fmla="*/ 4613 w 10526"/>
                    <a:gd name="connsiteY71" fmla="*/ 1246 h 10000"/>
                    <a:gd name="connsiteX72" fmla="*/ 4091 w 10526"/>
                    <a:gd name="connsiteY72" fmla="*/ 1252 h 10000"/>
                    <a:gd name="connsiteX73" fmla="*/ 3833 w 10526"/>
                    <a:gd name="connsiteY73" fmla="*/ 1356 h 10000"/>
                    <a:gd name="connsiteX74" fmla="*/ 3787 w 10526"/>
                    <a:gd name="connsiteY74" fmla="*/ 1567 h 10000"/>
                    <a:gd name="connsiteX75" fmla="*/ 3575 w 10526"/>
                    <a:gd name="connsiteY75" fmla="*/ 1474 h 10000"/>
                    <a:gd name="connsiteX76" fmla="*/ 3578 w 10526"/>
                    <a:gd name="connsiteY76" fmla="*/ 1704 h 10000"/>
                    <a:gd name="connsiteX77" fmla="*/ 3431 w 10526"/>
                    <a:gd name="connsiteY77" fmla="*/ 1926 h 10000"/>
                    <a:gd name="connsiteX78" fmla="*/ 3640 w 10526"/>
                    <a:gd name="connsiteY78" fmla="*/ 2086 h 10000"/>
                    <a:gd name="connsiteX79" fmla="*/ 3624 w 10526"/>
                    <a:gd name="connsiteY79" fmla="*/ 2364 h 10000"/>
                    <a:gd name="connsiteX80" fmla="*/ 3170 w 10526"/>
                    <a:gd name="connsiteY80" fmla="*/ 2092 h 10000"/>
                    <a:gd name="connsiteX81" fmla="*/ 2208 w 10526"/>
                    <a:gd name="connsiteY81" fmla="*/ 1999 h 10000"/>
                    <a:gd name="connsiteX82" fmla="*/ 2137 w 10526"/>
                    <a:gd name="connsiteY82" fmla="*/ 2075 h 10000"/>
                    <a:gd name="connsiteX83" fmla="*/ 2393 w 10526"/>
                    <a:gd name="connsiteY83" fmla="*/ 2274 h 10000"/>
                    <a:gd name="connsiteX84" fmla="*/ 2333 w 10526"/>
                    <a:gd name="connsiteY84" fmla="*/ 2451 h 10000"/>
                    <a:gd name="connsiteX85" fmla="*/ 2578 w 10526"/>
                    <a:gd name="connsiteY85" fmla="*/ 2532 h 10000"/>
                    <a:gd name="connsiteX86" fmla="*/ 2885 w 10526"/>
                    <a:gd name="connsiteY86" fmla="*/ 2732 h 10000"/>
                    <a:gd name="connsiteX87" fmla="*/ 2996 w 10526"/>
                    <a:gd name="connsiteY87" fmla="*/ 2805 h 10000"/>
                    <a:gd name="connsiteX88" fmla="*/ 2836 w 10526"/>
                    <a:gd name="connsiteY88" fmla="*/ 2993 h 10000"/>
                    <a:gd name="connsiteX89" fmla="*/ 2488 w 10526"/>
                    <a:gd name="connsiteY89" fmla="*/ 2956 h 10000"/>
                    <a:gd name="connsiteX90" fmla="*/ 2110 w 10526"/>
                    <a:gd name="connsiteY90" fmla="*/ 2897 h 10000"/>
                    <a:gd name="connsiteX91" fmla="*/ 1915 w 10526"/>
                    <a:gd name="connsiteY91" fmla="*/ 2802 h 10000"/>
                    <a:gd name="connsiteX92" fmla="*/ 1681 w 10526"/>
                    <a:gd name="connsiteY92" fmla="*/ 2835 h 10000"/>
                    <a:gd name="connsiteX93" fmla="*/ 1423 w 10526"/>
                    <a:gd name="connsiteY93" fmla="*/ 2734 h 10000"/>
                    <a:gd name="connsiteX94" fmla="*/ 996 w 10526"/>
                    <a:gd name="connsiteY94" fmla="*/ 2687 h 10000"/>
                    <a:gd name="connsiteX95" fmla="*/ 689 w 10526"/>
                    <a:gd name="connsiteY95" fmla="*/ 2563 h 10000"/>
                    <a:gd name="connsiteX96" fmla="*/ 616 w 10526"/>
                    <a:gd name="connsiteY96" fmla="*/ 2656 h 10000"/>
                    <a:gd name="connsiteX97" fmla="*/ 689 w 10526"/>
                    <a:gd name="connsiteY97" fmla="*/ 2827 h 10000"/>
                    <a:gd name="connsiteX98" fmla="*/ 711 w 10526"/>
                    <a:gd name="connsiteY98" fmla="*/ 3043 h 10000"/>
                    <a:gd name="connsiteX99" fmla="*/ 882 w 10526"/>
                    <a:gd name="connsiteY99" fmla="*/ 2939 h 10000"/>
                    <a:gd name="connsiteX100" fmla="*/ 917 w 10526"/>
                    <a:gd name="connsiteY100" fmla="*/ 3189 h 10000"/>
                    <a:gd name="connsiteX101" fmla="*/ 1069 w 10526"/>
                    <a:gd name="connsiteY101" fmla="*/ 3119 h 10000"/>
                    <a:gd name="connsiteX102" fmla="*/ 1078 w 10526"/>
                    <a:gd name="connsiteY102" fmla="*/ 3302 h 10000"/>
                    <a:gd name="connsiteX103" fmla="*/ 1121 w 10526"/>
                    <a:gd name="connsiteY103" fmla="*/ 3419 h 10000"/>
                    <a:gd name="connsiteX104" fmla="*/ 953 w 10526"/>
                    <a:gd name="connsiteY104" fmla="*/ 3456 h 10000"/>
                    <a:gd name="connsiteX105" fmla="*/ 993 w 10526"/>
                    <a:gd name="connsiteY105" fmla="*/ 3658 h 10000"/>
                    <a:gd name="connsiteX106" fmla="*/ 771 w 10526"/>
                    <a:gd name="connsiteY106" fmla="*/ 3807 h 10000"/>
                    <a:gd name="connsiteX107" fmla="*/ 1 w 10526"/>
                    <a:gd name="connsiteY107" fmla="*/ 3760 h 10000"/>
                    <a:gd name="connsiteX108" fmla="*/ 553 w 10526"/>
                    <a:gd name="connsiteY108" fmla="*/ 3871 h 10000"/>
                    <a:gd name="connsiteX109" fmla="*/ 526 w 10526"/>
                    <a:gd name="connsiteY109" fmla="*/ 4102 h 10000"/>
                    <a:gd name="connsiteX110" fmla="*/ 868 w 10526"/>
                    <a:gd name="connsiteY110" fmla="*/ 4144 h 10000"/>
                    <a:gd name="connsiteX111" fmla="*/ 1056 w 10526"/>
                    <a:gd name="connsiteY111" fmla="*/ 4043 h 10000"/>
                    <a:gd name="connsiteX112" fmla="*/ 1219 w 10526"/>
                    <a:gd name="connsiteY112" fmla="*/ 4088 h 10000"/>
                    <a:gd name="connsiteX113" fmla="*/ 1260 w 10526"/>
                    <a:gd name="connsiteY113" fmla="*/ 4242 h 10000"/>
                    <a:gd name="connsiteX114" fmla="*/ 1477 w 10526"/>
                    <a:gd name="connsiteY114" fmla="*/ 4191 h 10000"/>
                    <a:gd name="connsiteX115" fmla="*/ 1550 w 10526"/>
                    <a:gd name="connsiteY115" fmla="*/ 4363 h 10000"/>
                    <a:gd name="connsiteX116" fmla="*/ 1697 w 10526"/>
                    <a:gd name="connsiteY116" fmla="*/ 4422 h 10000"/>
                    <a:gd name="connsiteX117" fmla="*/ 1719 w 10526"/>
                    <a:gd name="connsiteY117" fmla="*/ 4641 h 10000"/>
                    <a:gd name="connsiteX118" fmla="*/ 1985 w 10526"/>
                    <a:gd name="connsiteY118" fmla="*/ 4610 h 10000"/>
                    <a:gd name="connsiteX119" fmla="*/ 2061 w 10526"/>
                    <a:gd name="connsiteY119" fmla="*/ 4747 h 10000"/>
                    <a:gd name="connsiteX120" fmla="*/ 2034 w 10526"/>
                    <a:gd name="connsiteY120" fmla="*/ 4961 h 10000"/>
                    <a:gd name="connsiteX121" fmla="*/ 1868 w 10526"/>
                    <a:gd name="connsiteY121" fmla="*/ 4966 h 10000"/>
                    <a:gd name="connsiteX122" fmla="*/ 1705 w 10526"/>
                    <a:gd name="connsiteY122" fmla="*/ 5255 h 10000"/>
                    <a:gd name="connsiteX123" fmla="*/ 1947 w 10526"/>
                    <a:gd name="connsiteY123" fmla="*/ 5357 h 10000"/>
                    <a:gd name="connsiteX124" fmla="*/ 2023 w 10526"/>
                    <a:gd name="connsiteY124" fmla="*/ 5494 h 10000"/>
                    <a:gd name="connsiteX125" fmla="*/ 2186 w 10526"/>
                    <a:gd name="connsiteY125" fmla="*/ 5222 h 10000"/>
                    <a:gd name="connsiteX126" fmla="*/ 2469 w 10526"/>
                    <a:gd name="connsiteY126" fmla="*/ 5208 h 10000"/>
                    <a:gd name="connsiteX127" fmla="*/ 2678 w 10526"/>
                    <a:gd name="connsiteY127" fmla="*/ 5340 h 10000"/>
                    <a:gd name="connsiteX128" fmla="*/ 2556 w 10526"/>
                    <a:gd name="connsiteY128" fmla="*/ 5466 h 10000"/>
                    <a:gd name="connsiteX129" fmla="*/ 2719 w 10526"/>
                    <a:gd name="connsiteY129" fmla="*/ 5542 h 10000"/>
                    <a:gd name="connsiteX130" fmla="*/ 2705 w 10526"/>
                    <a:gd name="connsiteY130" fmla="*/ 5809 h 10000"/>
                    <a:gd name="connsiteX131" fmla="*/ 2925 w 10526"/>
                    <a:gd name="connsiteY131" fmla="*/ 5755 h 10000"/>
                    <a:gd name="connsiteX132" fmla="*/ 3118 w 10526"/>
                    <a:gd name="connsiteY132" fmla="*/ 5884 h 10000"/>
                    <a:gd name="connsiteX133" fmla="*/ 3317 w 10526"/>
                    <a:gd name="connsiteY133" fmla="*/ 5898 h 10000"/>
                    <a:gd name="connsiteX134" fmla="*/ 3205 w 10526"/>
                    <a:gd name="connsiteY134" fmla="*/ 6143 h 10000"/>
                    <a:gd name="connsiteX135" fmla="*/ 3178 w 10526"/>
                    <a:gd name="connsiteY135" fmla="*/ 6392 h 10000"/>
                    <a:gd name="connsiteX136" fmla="*/ 3531 w 10526"/>
                    <a:gd name="connsiteY136" fmla="*/ 6314 h 10000"/>
                    <a:gd name="connsiteX137" fmla="*/ 3575 w 10526"/>
                    <a:gd name="connsiteY137" fmla="*/ 6451 h 10000"/>
                    <a:gd name="connsiteX138" fmla="*/ 3844 w 10526"/>
                    <a:gd name="connsiteY138" fmla="*/ 6398 h 10000"/>
                    <a:gd name="connsiteX139" fmla="*/ 3972 w 10526"/>
                    <a:gd name="connsiteY139" fmla="*/ 6541 h 10000"/>
                    <a:gd name="connsiteX140" fmla="*/ 3849 w 10526"/>
                    <a:gd name="connsiteY140" fmla="*/ 6684 h 10000"/>
                    <a:gd name="connsiteX141" fmla="*/ 4129 w 10526"/>
                    <a:gd name="connsiteY141" fmla="*/ 6752 h 10000"/>
                    <a:gd name="connsiteX142" fmla="*/ 4205 w 10526"/>
                    <a:gd name="connsiteY142" fmla="*/ 6957 h 10000"/>
                    <a:gd name="connsiteX143" fmla="*/ 3887 w 10526"/>
                    <a:gd name="connsiteY143" fmla="*/ 6923 h 10000"/>
                    <a:gd name="connsiteX144" fmla="*/ 3730 w 10526"/>
                    <a:gd name="connsiteY144" fmla="*/ 7100 h 10000"/>
                    <a:gd name="connsiteX145" fmla="*/ 3912 w 10526"/>
                    <a:gd name="connsiteY145" fmla="*/ 7142 h 10000"/>
                    <a:gd name="connsiteX146" fmla="*/ 3939 w 10526"/>
                    <a:gd name="connsiteY146" fmla="*/ 7280 h 10000"/>
                    <a:gd name="connsiteX147" fmla="*/ 4262 w 10526"/>
                    <a:gd name="connsiteY147" fmla="*/ 7195 h 10000"/>
                    <a:gd name="connsiteX148" fmla="*/ 4417 w 10526"/>
                    <a:gd name="connsiteY148" fmla="*/ 7456 h 10000"/>
                    <a:gd name="connsiteX149" fmla="*/ 4474 w 10526"/>
                    <a:gd name="connsiteY149" fmla="*/ 7698 h 10000"/>
                    <a:gd name="connsiteX150" fmla="*/ 4711 w 10526"/>
                    <a:gd name="connsiteY150" fmla="*/ 7642 h 10000"/>
                    <a:gd name="connsiteX151" fmla="*/ 4654 w 10526"/>
                    <a:gd name="connsiteY151" fmla="*/ 7841 h 10000"/>
                    <a:gd name="connsiteX152" fmla="*/ 4735 w 10526"/>
                    <a:gd name="connsiteY152" fmla="*/ 8304 h 10000"/>
                    <a:gd name="connsiteX153" fmla="*/ 4849 w 10526"/>
                    <a:gd name="connsiteY153" fmla="*/ 8377 h 10000"/>
                    <a:gd name="connsiteX154" fmla="*/ 4966 w 10526"/>
                    <a:gd name="connsiteY154" fmla="*/ 8453 h 10000"/>
                    <a:gd name="connsiteX155" fmla="*/ 5069 w 10526"/>
                    <a:gd name="connsiteY155" fmla="*/ 8815 h 10000"/>
                    <a:gd name="connsiteX156" fmla="*/ 5249 w 10526"/>
                    <a:gd name="connsiteY156" fmla="*/ 8961 h 10000"/>
                    <a:gd name="connsiteX157" fmla="*/ 5553 w 10526"/>
                    <a:gd name="connsiteY157" fmla="*/ 8972 h 10000"/>
                    <a:gd name="connsiteX158" fmla="*/ 5540 w 10526"/>
                    <a:gd name="connsiteY158" fmla="*/ 9315 h 10000"/>
                    <a:gd name="connsiteX159" fmla="*/ 5814 w 10526"/>
                    <a:gd name="connsiteY159" fmla="*/ 9239 h 10000"/>
                    <a:gd name="connsiteX160" fmla="*/ 5762 w 10526"/>
                    <a:gd name="connsiteY160" fmla="*/ 8810 h 10000"/>
                    <a:gd name="connsiteX161" fmla="*/ 5917 w 10526"/>
                    <a:gd name="connsiteY161" fmla="*/ 8714 h 10000"/>
                    <a:gd name="connsiteX162" fmla="*/ 6165 w 10526"/>
                    <a:gd name="connsiteY162" fmla="*/ 8911 h 10000"/>
                    <a:gd name="connsiteX163" fmla="*/ 6382 w 10526"/>
                    <a:gd name="connsiteY163" fmla="*/ 9020 h 10000"/>
                    <a:gd name="connsiteX164" fmla="*/ 6578 w 10526"/>
                    <a:gd name="connsiteY164" fmla="*/ 9217 h 10000"/>
                    <a:gd name="connsiteX165" fmla="*/ 6757 w 10526"/>
                    <a:gd name="connsiteY165" fmla="*/ 9427 h 10000"/>
                    <a:gd name="connsiteX166" fmla="*/ 7129 w 10526"/>
                    <a:gd name="connsiteY166" fmla="*/ 9556 h 10000"/>
                    <a:gd name="connsiteX167" fmla="*/ 7518 w 10526"/>
                    <a:gd name="connsiteY167" fmla="*/ 9756 h 10000"/>
                    <a:gd name="connsiteX168" fmla="*/ 7714 w 10526"/>
                    <a:gd name="connsiteY168" fmla="*/ 10000 h 10000"/>
                    <a:gd name="connsiteX169" fmla="*/ 8007 w 10526"/>
                    <a:gd name="connsiteY169" fmla="*/ 9986 h 10000"/>
                    <a:gd name="connsiteX170" fmla="*/ 8287 w 10526"/>
                    <a:gd name="connsiteY170" fmla="*/ 9837 h 10000"/>
                    <a:gd name="connsiteX171" fmla="*/ 8398 w 10526"/>
                    <a:gd name="connsiteY171" fmla="*/ 9649 h 10000"/>
                    <a:gd name="connsiteX172" fmla="*/ 8545 w 10526"/>
                    <a:gd name="connsiteY172" fmla="*/ 9410 h 10000"/>
                    <a:gd name="connsiteX173" fmla="*/ 9222 w 10526"/>
                    <a:gd name="connsiteY173" fmla="*/ 9610 h 10000"/>
                    <a:gd name="connsiteX174" fmla="*/ 9219 w 10526"/>
                    <a:gd name="connsiteY174" fmla="*/ 9332 h 10000"/>
                    <a:gd name="connsiteX175" fmla="*/ 9358 w 10526"/>
                    <a:gd name="connsiteY175" fmla="*/ 9222 h 10000"/>
                    <a:gd name="connsiteX176" fmla="*/ 9358 w 10526"/>
                    <a:gd name="connsiteY176" fmla="*/ 8953 h 10000"/>
                    <a:gd name="connsiteX177" fmla="*/ 9385 w 10526"/>
                    <a:gd name="connsiteY177" fmla="*/ 8681 h 10000"/>
                    <a:gd name="connsiteX178" fmla="*/ 9200 w 10526"/>
                    <a:gd name="connsiteY178" fmla="*/ 8577 h 10000"/>
                    <a:gd name="connsiteX179" fmla="*/ 9110 w 10526"/>
                    <a:gd name="connsiteY179" fmla="*/ 8203 h 10000"/>
                    <a:gd name="connsiteX180" fmla="*/ 9276 w 10526"/>
                    <a:gd name="connsiteY180" fmla="*/ 7984 h 10000"/>
                    <a:gd name="connsiteX181" fmla="*/ 9839 w 10526"/>
                    <a:gd name="connsiteY181" fmla="*/ 7720 h 10000"/>
                    <a:gd name="connsiteX182" fmla="*/ 9996 w 10526"/>
                    <a:gd name="connsiteY182" fmla="*/ 7299 h 10000"/>
                    <a:gd name="connsiteX183" fmla="*/ 10521 w 10526"/>
                    <a:gd name="connsiteY183" fmla="*/ 7019 h 10000"/>
                    <a:gd name="connsiteX184" fmla="*/ 10526 w 10526"/>
                    <a:gd name="connsiteY184" fmla="*/ 6901 h 10000"/>
                    <a:gd name="connsiteX185" fmla="*/ 10127 w 10526"/>
                    <a:gd name="connsiteY185" fmla="*/ 6693 h 10000"/>
                    <a:gd name="connsiteX186" fmla="*/ 10192 w 10526"/>
                    <a:gd name="connsiteY186" fmla="*/ 6426 h 10000"/>
                    <a:gd name="connsiteX187" fmla="*/ 10154 w 10526"/>
                    <a:gd name="connsiteY187" fmla="*/ 6173 h 10000"/>
                    <a:gd name="connsiteX188" fmla="*/ 10175 w 10526"/>
                    <a:gd name="connsiteY188" fmla="*/ 5736 h 10000"/>
                    <a:gd name="connsiteX189" fmla="*/ 9961 w 10526"/>
                    <a:gd name="connsiteY189" fmla="*/ 5550 h 10000"/>
                    <a:gd name="connsiteX190" fmla="*/ 9673 w 10526"/>
                    <a:gd name="connsiteY190" fmla="*/ 5463 h 10000"/>
                    <a:gd name="connsiteX191" fmla="*/ 9667 w 10526"/>
                    <a:gd name="connsiteY191" fmla="*/ 5261 h 10000"/>
                    <a:gd name="connsiteX192" fmla="*/ 9800 w 10526"/>
                    <a:gd name="connsiteY192" fmla="*/ 5048 h 10000"/>
                    <a:gd name="connsiteX193" fmla="*/ 9705 w 10526"/>
                    <a:gd name="connsiteY193" fmla="*/ 4879 h 10000"/>
                    <a:gd name="connsiteX194" fmla="*/ 9877 w 10526"/>
                    <a:gd name="connsiteY194" fmla="*/ 4599 h 10000"/>
                    <a:gd name="connsiteX195" fmla="*/ 10075 w 10526"/>
                    <a:gd name="connsiteY195" fmla="*/ 4716 h 10000"/>
                    <a:gd name="connsiteX0" fmla="*/ 10075 w 10526"/>
                    <a:gd name="connsiteY0" fmla="*/ 4716 h 10000"/>
                    <a:gd name="connsiteX1" fmla="*/ 10116 w 10526"/>
                    <a:gd name="connsiteY1" fmla="*/ 4335 h 10000"/>
                    <a:gd name="connsiteX2" fmla="*/ 10281 w 10526"/>
                    <a:gd name="connsiteY2" fmla="*/ 4133 h 10000"/>
                    <a:gd name="connsiteX3" fmla="*/ 9890 w 10526"/>
                    <a:gd name="connsiteY3" fmla="*/ 4048 h 10000"/>
                    <a:gd name="connsiteX4" fmla="*/ 9988 w 10526"/>
                    <a:gd name="connsiteY4" fmla="*/ 3835 h 10000"/>
                    <a:gd name="connsiteX5" fmla="*/ 9863 w 10526"/>
                    <a:gd name="connsiteY5" fmla="*/ 3616 h 10000"/>
                    <a:gd name="connsiteX6" fmla="*/ 9738 w 10526"/>
                    <a:gd name="connsiteY6" fmla="*/ 3714 h 10000"/>
                    <a:gd name="connsiteX7" fmla="*/ 9545 w 10526"/>
                    <a:gd name="connsiteY7" fmla="*/ 3714 h 10000"/>
                    <a:gd name="connsiteX8" fmla="*/ 9496 w 10526"/>
                    <a:gd name="connsiteY8" fmla="*/ 3978 h 10000"/>
                    <a:gd name="connsiteX9" fmla="*/ 9344 w 10526"/>
                    <a:gd name="connsiteY9" fmla="*/ 3911 h 10000"/>
                    <a:gd name="connsiteX10" fmla="*/ 9219 w 10526"/>
                    <a:gd name="connsiteY10" fmla="*/ 3978 h 10000"/>
                    <a:gd name="connsiteX11" fmla="*/ 9222 w 10526"/>
                    <a:gd name="connsiteY11" fmla="*/ 4211 h 10000"/>
                    <a:gd name="connsiteX12" fmla="*/ 9080 w 10526"/>
                    <a:gd name="connsiteY12" fmla="*/ 4276 h 10000"/>
                    <a:gd name="connsiteX13" fmla="*/ 8950 w 10526"/>
                    <a:gd name="connsiteY13" fmla="*/ 4124 h 10000"/>
                    <a:gd name="connsiteX14" fmla="*/ 8983 w 10526"/>
                    <a:gd name="connsiteY14" fmla="*/ 3877 h 10000"/>
                    <a:gd name="connsiteX15" fmla="*/ 9181 w 10526"/>
                    <a:gd name="connsiteY15" fmla="*/ 3745 h 10000"/>
                    <a:gd name="connsiteX16" fmla="*/ 9029 w 10526"/>
                    <a:gd name="connsiteY16" fmla="*/ 3678 h 10000"/>
                    <a:gd name="connsiteX17" fmla="*/ 8934 w 10526"/>
                    <a:gd name="connsiteY17" fmla="*/ 3495 h 10000"/>
                    <a:gd name="connsiteX18" fmla="*/ 8640 w 10526"/>
                    <a:gd name="connsiteY18" fmla="*/ 3509 h 10000"/>
                    <a:gd name="connsiteX19" fmla="*/ 8779 w 10526"/>
                    <a:gd name="connsiteY19" fmla="*/ 3195 h 10000"/>
                    <a:gd name="connsiteX20" fmla="*/ 8608 w 10526"/>
                    <a:gd name="connsiteY20" fmla="*/ 3161 h 10000"/>
                    <a:gd name="connsiteX21" fmla="*/ 8491 w 10526"/>
                    <a:gd name="connsiteY21" fmla="*/ 3408 h 10000"/>
                    <a:gd name="connsiteX22" fmla="*/ 8377 w 10526"/>
                    <a:gd name="connsiteY22" fmla="*/ 3257 h 10000"/>
                    <a:gd name="connsiteX23" fmla="*/ 8184 w 10526"/>
                    <a:gd name="connsiteY23" fmla="*/ 3057 h 10000"/>
                    <a:gd name="connsiteX24" fmla="*/ 7822 w 10526"/>
                    <a:gd name="connsiteY24" fmla="*/ 3035 h 10000"/>
                    <a:gd name="connsiteX25" fmla="*/ 7833 w 10526"/>
                    <a:gd name="connsiteY25" fmla="*/ 2869 h 10000"/>
                    <a:gd name="connsiteX26" fmla="*/ 8021 w 10526"/>
                    <a:gd name="connsiteY26" fmla="*/ 2872 h 10000"/>
                    <a:gd name="connsiteX27" fmla="*/ 7996 w 10526"/>
                    <a:gd name="connsiteY27" fmla="*/ 2426 h 10000"/>
                    <a:gd name="connsiteX28" fmla="*/ 7741 w 10526"/>
                    <a:gd name="connsiteY28" fmla="*/ 2386 h 10000"/>
                    <a:gd name="connsiteX29" fmla="*/ 7752 w 10526"/>
                    <a:gd name="connsiteY29" fmla="*/ 2207 h 10000"/>
                    <a:gd name="connsiteX30" fmla="*/ 7795 w 10526"/>
                    <a:gd name="connsiteY30" fmla="*/ 2058 h 10000"/>
                    <a:gd name="connsiteX31" fmla="*/ 7646 w 10526"/>
                    <a:gd name="connsiteY31" fmla="*/ 1974 h 10000"/>
                    <a:gd name="connsiteX32" fmla="*/ 7358 w 10526"/>
                    <a:gd name="connsiteY32" fmla="*/ 1951 h 10000"/>
                    <a:gd name="connsiteX33" fmla="*/ 7233 w 10526"/>
                    <a:gd name="connsiteY33" fmla="*/ 1749 h 10000"/>
                    <a:gd name="connsiteX34" fmla="*/ 7050 w 10526"/>
                    <a:gd name="connsiteY34" fmla="*/ 1631 h 10000"/>
                    <a:gd name="connsiteX35" fmla="*/ 7080 w 10526"/>
                    <a:gd name="connsiteY35" fmla="*/ 1418 h 10000"/>
                    <a:gd name="connsiteX36" fmla="*/ 7360 w 10526"/>
                    <a:gd name="connsiteY36" fmla="*/ 1325 h 10000"/>
                    <a:gd name="connsiteX37" fmla="*/ 7564 w 10526"/>
                    <a:gd name="connsiteY37" fmla="*/ 1395 h 10000"/>
                    <a:gd name="connsiteX38" fmla="*/ 7741 w 10526"/>
                    <a:gd name="connsiteY38" fmla="*/ 1300 h 10000"/>
                    <a:gd name="connsiteX39" fmla="*/ 7966 w 10526"/>
                    <a:gd name="connsiteY39" fmla="*/ 1289 h 10000"/>
                    <a:gd name="connsiteX40" fmla="*/ 8181 w 10526"/>
                    <a:gd name="connsiteY40" fmla="*/ 1159 h 10000"/>
                    <a:gd name="connsiteX41" fmla="*/ 8156 w 10526"/>
                    <a:gd name="connsiteY41" fmla="*/ 994 h 10000"/>
                    <a:gd name="connsiteX42" fmla="*/ 8002 w 10526"/>
                    <a:gd name="connsiteY42" fmla="*/ 991 h 10000"/>
                    <a:gd name="connsiteX43" fmla="*/ 7819 w 10526"/>
                    <a:gd name="connsiteY43" fmla="*/ 890 h 10000"/>
                    <a:gd name="connsiteX44" fmla="*/ 7474 w 10526"/>
                    <a:gd name="connsiteY44" fmla="*/ 884 h 10000"/>
                    <a:gd name="connsiteX45" fmla="*/ 7455 w 10526"/>
                    <a:gd name="connsiteY45" fmla="*/ 637 h 10000"/>
                    <a:gd name="connsiteX46" fmla="*/ 7254 w 10526"/>
                    <a:gd name="connsiteY46" fmla="*/ 567 h 10000"/>
                    <a:gd name="connsiteX47" fmla="*/ 7219 w 10526"/>
                    <a:gd name="connsiteY47" fmla="*/ 317 h 10000"/>
                    <a:gd name="connsiteX48" fmla="*/ 7135 w 10526"/>
                    <a:gd name="connsiteY48" fmla="*/ 53 h 10000"/>
                    <a:gd name="connsiteX49" fmla="*/ 7056 w 10526"/>
                    <a:gd name="connsiteY49" fmla="*/ 199 h 10000"/>
                    <a:gd name="connsiteX50" fmla="*/ 6887 w 10526"/>
                    <a:gd name="connsiteY50" fmla="*/ 146 h 10000"/>
                    <a:gd name="connsiteX51" fmla="*/ 6714 w 10526"/>
                    <a:gd name="connsiteY51" fmla="*/ 225 h 10000"/>
                    <a:gd name="connsiteX52" fmla="*/ 6420 w 10526"/>
                    <a:gd name="connsiteY52" fmla="*/ 0 h 10000"/>
                    <a:gd name="connsiteX53" fmla="*/ 6243 w 10526"/>
                    <a:gd name="connsiteY53" fmla="*/ 95 h 10000"/>
                    <a:gd name="connsiteX54" fmla="*/ 6385 w 10526"/>
                    <a:gd name="connsiteY54" fmla="*/ 295 h 10000"/>
                    <a:gd name="connsiteX55" fmla="*/ 6175 w 10526"/>
                    <a:gd name="connsiteY55" fmla="*/ 354 h 10000"/>
                    <a:gd name="connsiteX56" fmla="*/ 6086 w 10526"/>
                    <a:gd name="connsiteY56" fmla="*/ 449 h 10000"/>
                    <a:gd name="connsiteX57" fmla="*/ 5931 w 10526"/>
                    <a:gd name="connsiteY57" fmla="*/ 216 h 10000"/>
                    <a:gd name="connsiteX58" fmla="*/ 5787 w 10526"/>
                    <a:gd name="connsiteY58" fmla="*/ 326 h 10000"/>
                    <a:gd name="connsiteX59" fmla="*/ 5694 w 10526"/>
                    <a:gd name="connsiteY59" fmla="*/ 452 h 10000"/>
                    <a:gd name="connsiteX60" fmla="*/ 5491 w 10526"/>
                    <a:gd name="connsiteY60" fmla="*/ 446 h 10000"/>
                    <a:gd name="connsiteX61" fmla="*/ 5597 w 10526"/>
                    <a:gd name="connsiteY61" fmla="*/ 663 h 10000"/>
                    <a:gd name="connsiteX62" fmla="*/ 5550 w 10526"/>
                    <a:gd name="connsiteY62" fmla="*/ 842 h 10000"/>
                    <a:gd name="connsiteX63" fmla="*/ 5336 w 10526"/>
                    <a:gd name="connsiteY63" fmla="*/ 766 h 10000"/>
                    <a:gd name="connsiteX64" fmla="*/ 5436 w 10526"/>
                    <a:gd name="connsiteY64" fmla="*/ 1067 h 10000"/>
                    <a:gd name="connsiteX65" fmla="*/ 5110 w 10526"/>
                    <a:gd name="connsiteY65" fmla="*/ 856 h 10000"/>
                    <a:gd name="connsiteX66" fmla="*/ 4844 w 10526"/>
                    <a:gd name="connsiteY66" fmla="*/ 780 h 10000"/>
                    <a:gd name="connsiteX67" fmla="*/ 4637 w 10526"/>
                    <a:gd name="connsiteY67" fmla="*/ 867 h 10000"/>
                    <a:gd name="connsiteX68" fmla="*/ 4866 w 10526"/>
                    <a:gd name="connsiteY68" fmla="*/ 977 h 10000"/>
                    <a:gd name="connsiteX69" fmla="*/ 4855 w 10526"/>
                    <a:gd name="connsiteY69" fmla="*/ 1143 h 10000"/>
                    <a:gd name="connsiteX70" fmla="*/ 4703 w 10526"/>
                    <a:gd name="connsiteY70" fmla="*/ 1151 h 10000"/>
                    <a:gd name="connsiteX71" fmla="*/ 4613 w 10526"/>
                    <a:gd name="connsiteY71" fmla="*/ 1246 h 10000"/>
                    <a:gd name="connsiteX72" fmla="*/ 4091 w 10526"/>
                    <a:gd name="connsiteY72" fmla="*/ 1252 h 10000"/>
                    <a:gd name="connsiteX73" fmla="*/ 3833 w 10526"/>
                    <a:gd name="connsiteY73" fmla="*/ 1356 h 10000"/>
                    <a:gd name="connsiteX74" fmla="*/ 3787 w 10526"/>
                    <a:gd name="connsiteY74" fmla="*/ 1567 h 10000"/>
                    <a:gd name="connsiteX75" fmla="*/ 3575 w 10526"/>
                    <a:gd name="connsiteY75" fmla="*/ 1474 h 10000"/>
                    <a:gd name="connsiteX76" fmla="*/ 3578 w 10526"/>
                    <a:gd name="connsiteY76" fmla="*/ 1704 h 10000"/>
                    <a:gd name="connsiteX77" fmla="*/ 3431 w 10526"/>
                    <a:gd name="connsiteY77" fmla="*/ 1926 h 10000"/>
                    <a:gd name="connsiteX78" fmla="*/ 3640 w 10526"/>
                    <a:gd name="connsiteY78" fmla="*/ 2086 h 10000"/>
                    <a:gd name="connsiteX79" fmla="*/ 3624 w 10526"/>
                    <a:gd name="connsiteY79" fmla="*/ 2364 h 10000"/>
                    <a:gd name="connsiteX80" fmla="*/ 3170 w 10526"/>
                    <a:gd name="connsiteY80" fmla="*/ 2092 h 10000"/>
                    <a:gd name="connsiteX81" fmla="*/ 2208 w 10526"/>
                    <a:gd name="connsiteY81" fmla="*/ 1999 h 10000"/>
                    <a:gd name="connsiteX82" fmla="*/ 2137 w 10526"/>
                    <a:gd name="connsiteY82" fmla="*/ 2075 h 10000"/>
                    <a:gd name="connsiteX83" fmla="*/ 2393 w 10526"/>
                    <a:gd name="connsiteY83" fmla="*/ 2274 h 10000"/>
                    <a:gd name="connsiteX84" fmla="*/ 2333 w 10526"/>
                    <a:gd name="connsiteY84" fmla="*/ 2451 h 10000"/>
                    <a:gd name="connsiteX85" fmla="*/ 2578 w 10526"/>
                    <a:gd name="connsiteY85" fmla="*/ 2532 h 10000"/>
                    <a:gd name="connsiteX86" fmla="*/ 2885 w 10526"/>
                    <a:gd name="connsiteY86" fmla="*/ 2732 h 10000"/>
                    <a:gd name="connsiteX87" fmla="*/ 2996 w 10526"/>
                    <a:gd name="connsiteY87" fmla="*/ 2805 h 10000"/>
                    <a:gd name="connsiteX88" fmla="*/ 2836 w 10526"/>
                    <a:gd name="connsiteY88" fmla="*/ 2993 h 10000"/>
                    <a:gd name="connsiteX89" fmla="*/ 2488 w 10526"/>
                    <a:gd name="connsiteY89" fmla="*/ 2956 h 10000"/>
                    <a:gd name="connsiteX90" fmla="*/ 2110 w 10526"/>
                    <a:gd name="connsiteY90" fmla="*/ 2897 h 10000"/>
                    <a:gd name="connsiteX91" fmla="*/ 1915 w 10526"/>
                    <a:gd name="connsiteY91" fmla="*/ 2802 h 10000"/>
                    <a:gd name="connsiteX92" fmla="*/ 1681 w 10526"/>
                    <a:gd name="connsiteY92" fmla="*/ 2835 h 10000"/>
                    <a:gd name="connsiteX93" fmla="*/ 1423 w 10526"/>
                    <a:gd name="connsiteY93" fmla="*/ 2734 h 10000"/>
                    <a:gd name="connsiteX94" fmla="*/ 996 w 10526"/>
                    <a:gd name="connsiteY94" fmla="*/ 2687 h 10000"/>
                    <a:gd name="connsiteX95" fmla="*/ 689 w 10526"/>
                    <a:gd name="connsiteY95" fmla="*/ 2563 h 10000"/>
                    <a:gd name="connsiteX96" fmla="*/ 616 w 10526"/>
                    <a:gd name="connsiteY96" fmla="*/ 2656 h 10000"/>
                    <a:gd name="connsiteX97" fmla="*/ 689 w 10526"/>
                    <a:gd name="connsiteY97" fmla="*/ 2827 h 10000"/>
                    <a:gd name="connsiteX98" fmla="*/ 711 w 10526"/>
                    <a:gd name="connsiteY98" fmla="*/ 3043 h 10000"/>
                    <a:gd name="connsiteX99" fmla="*/ 882 w 10526"/>
                    <a:gd name="connsiteY99" fmla="*/ 2939 h 10000"/>
                    <a:gd name="connsiteX100" fmla="*/ 917 w 10526"/>
                    <a:gd name="connsiteY100" fmla="*/ 3189 h 10000"/>
                    <a:gd name="connsiteX101" fmla="*/ 1069 w 10526"/>
                    <a:gd name="connsiteY101" fmla="*/ 3119 h 10000"/>
                    <a:gd name="connsiteX102" fmla="*/ 1078 w 10526"/>
                    <a:gd name="connsiteY102" fmla="*/ 3302 h 10000"/>
                    <a:gd name="connsiteX103" fmla="*/ 1121 w 10526"/>
                    <a:gd name="connsiteY103" fmla="*/ 3419 h 10000"/>
                    <a:gd name="connsiteX104" fmla="*/ 953 w 10526"/>
                    <a:gd name="connsiteY104" fmla="*/ 3456 h 10000"/>
                    <a:gd name="connsiteX105" fmla="*/ 993 w 10526"/>
                    <a:gd name="connsiteY105" fmla="*/ 3658 h 10000"/>
                    <a:gd name="connsiteX106" fmla="*/ 24 w 10526"/>
                    <a:gd name="connsiteY106" fmla="*/ 3494 h 10000"/>
                    <a:gd name="connsiteX107" fmla="*/ 1 w 10526"/>
                    <a:gd name="connsiteY107" fmla="*/ 3760 h 10000"/>
                    <a:gd name="connsiteX108" fmla="*/ 553 w 10526"/>
                    <a:gd name="connsiteY108" fmla="*/ 3871 h 10000"/>
                    <a:gd name="connsiteX109" fmla="*/ 526 w 10526"/>
                    <a:gd name="connsiteY109" fmla="*/ 4102 h 10000"/>
                    <a:gd name="connsiteX110" fmla="*/ 868 w 10526"/>
                    <a:gd name="connsiteY110" fmla="*/ 4144 h 10000"/>
                    <a:gd name="connsiteX111" fmla="*/ 1056 w 10526"/>
                    <a:gd name="connsiteY111" fmla="*/ 4043 h 10000"/>
                    <a:gd name="connsiteX112" fmla="*/ 1219 w 10526"/>
                    <a:gd name="connsiteY112" fmla="*/ 4088 h 10000"/>
                    <a:gd name="connsiteX113" fmla="*/ 1260 w 10526"/>
                    <a:gd name="connsiteY113" fmla="*/ 4242 h 10000"/>
                    <a:gd name="connsiteX114" fmla="*/ 1477 w 10526"/>
                    <a:gd name="connsiteY114" fmla="*/ 4191 h 10000"/>
                    <a:gd name="connsiteX115" fmla="*/ 1550 w 10526"/>
                    <a:gd name="connsiteY115" fmla="*/ 4363 h 10000"/>
                    <a:gd name="connsiteX116" fmla="*/ 1697 w 10526"/>
                    <a:gd name="connsiteY116" fmla="*/ 4422 h 10000"/>
                    <a:gd name="connsiteX117" fmla="*/ 1719 w 10526"/>
                    <a:gd name="connsiteY117" fmla="*/ 4641 h 10000"/>
                    <a:gd name="connsiteX118" fmla="*/ 1985 w 10526"/>
                    <a:gd name="connsiteY118" fmla="*/ 4610 h 10000"/>
                    <a:gd name="connsiteX119" fmla="*/ 2061 w 10526"/>
                    <a:gd name="connsiteY119" fmla="*/ 4747 h 10000"/>
                    <a:gd name="connsiteX120" fmla="*/ 2034 w 10526"/>
                    <a:gd name="connsiteY120" fmla="*/ 4961 h 10000"/>
                    <a:gd name="connsiteX121" fmla="*/ 1868 w 10526"/>
                    <a:gd name="connsiteY121" fmla="*/ 4966 h 10000"/>
                    <a:gd name="connsiteX122" fmla="*/ 1705 w 10526"/>
                    <a:gd name="connsiteY122" fmla="*/ 5255 h 10000"/>
                    <a:gd name="connsiteX123" fmla="*/ 1947 w 10526"/>
                    <a:gd name="connsiteY123" fmla="*/ 5357 h 10000"/>
                    <a:gd name="connsiteX124" fmla="*/ 2023 w 10526"/>
                    <a:gd name="connsiteY124" fmla="*/ 5494 h 10000"/>
                    <a:gd name="connsiteX125" fmla="*/ 2186 w 10526"/>
                    <a:gd name="connsiteY125" fmla="*/ 5222 h 10000"/>
                    <a:gd name="connsiteX126" fmla="*/ 2469 w 10526"/>
                    <a:gd name="connsiteY126" fmla="*/ 5208 h 10000"/>
                    <a:gd name="connsiteX127" fmla="*/ 2678 w 10526"/>
                    <a:gd name="connsiteY127" fmla="*/ 5340 h 10000"/>
                    <a:gd name="connsiteX128" fmla="*/ 2556 w 10526"/>
                    <a:gd name="connsiteY128" fmla="*/ 5466 h 10000"/>
                    <a:gd name="connsiteX129" fmla="*/ 2719 w 10526"/>
                    <a:gd name="connsiteY129" fmla="*/ 5542 h 10000"/>
                    <a:gd name="connsiteX130" fmla="*/ 2705 w 10526"/>
                    <a:gd name="connsiteY130" fmla="*/ 5809 h 10000"/>
                    <a:gd name="connsiteX131" fmla="*/ 2925 w 10526"/>
                    <a:gd name="connsiteY131" fmla="*/ 5755 h 10000"/>
                    <a:gd name="connsiteX132" fmla="*/ 3118 w 10526"/>
                    <a:gd name="connsiteY132" fmla="*/ 5884 h 10000"/>
                    <a:gd name="connsiteX133" fmla="*/ 3317 w 10526"/>
                    <a:gd name="connsiteY133" fmla="*/ 5898 h 10000"/>
                    <a:gd name="connsiteX134" fmla="*/ 3205 w 10526"/>
                    <a:gd name="connsiteY134" fmla="*/ 6143 h 10000"/>
                    <a:gd name="connsiteX135" fmla="*/ 3178 w 10526"/>
                    <a:gd name="connsiteY135" fmla="*/ 6392 h 10000"/>
                    <a:gd name="connsiteX136" fmla="*/ 3531 w 10526"/>
                    <a:gd name="connsiteY136" fmla="*/ 6314 h 10000"/>
                    <a:gd name="connsiteX137" fmla="*/ 3575 w 10526"/>
                    <a:gd name="connsiteY137" fmla="*/ 6451 h 10000"/>
                    <a:gd name="connsiteX138" fmla="*/ 3844 w 10526"/>
                    <a:gd name="connsiteY138" fmla="*/ 6398 h 10000"/>
                    <a:gd name="connsiteX139" fmla="*/ 3972 w 10526"/>
                    <a:gd name="connsiteY139" fmla="*/ 6541 h 10000"/>
                    <a:gd name="connsiteX140" fmla="*/ 3849 w 10526"/>
                    <a:gd name="connsiteY140" fmla="*/ 6684 h 10000"/>
                    <a:gd name="connsiteX141" fmla="*/ 4129 w 10526"/>
                    <a:gd name="connsiteY141" fmla="*/ 6752 h 10000"/>
                    <a:gd name="connsiteX142" fmla="*/ 4205 w 10526"/>
                    <a:gd name="connsiteY142" fmla="*/ 6957 h 10000"/>
                    <a:gd name="connsiteX143" fmla="*/ 3887 w 10526"/>
                    <a:gd name="connsiteY143" fmla="*/ 6923 h 10000"/>
                    <a:gd name="connsiteX144" fmla="*/ 3730 w 10526"/>
                    <a:gd name="connsiteY144" fmla="*/ 7100 h 10000"/>
                    <a:gd name="connsiteX145" fmla="*/ 3912 w 10526"/>
                    <a:gd name="connsiteY145" fmla="*/ 7142 h 10000"/>
                    <a:gd name="connsiteX146" fmla="*/ 3939 w 10526"/>
                    <a:gd name="connsiteY146" fmla="*/ 7280 h 10000"/>
                    <a:gd name="connsiteX147" fmla="*/ 4262 w 10526"/>
                    <a:gd name="connsiteY147" fmla="*/ 7195 h 10000"/>
                    <a:gd name="connsiteX148" fmla="*/ 4417 w 10526"/>
                    <a:gd name="connsiteY148" fmla="*/ 7456 h 10000"/>
                    <a:gd name="connsiteX149" fmla="*/ 4474 w 10526"/>
                    <a:gd name="connsiteY149" fmla="*/ 7698 h 10000"/>
                    <a:gd name="connsiteX150" fmla="*/ 4711 w 10526"/>
                    <a:gd name="connsiteY150" fmla="*/ 7642 h 10000"/>
                    <a:gd name="connsiteX151" fmla="*/ 4654 w 10526"/>
                    <a:gd name="connsiteY151" fmla="*/ 7841 h 10000"/>
                    <a:gd name="connsiteX152" fmla="*/ 4735 w 10526"/>
                    <a:gd name="connsiteY152" fmla="*/ 8304 h 10000"/>
                    <a:gd name="connsiteX153" fmla="*/ 4849 w 10526"/>
                    <a:gd name="connsiteY153" fmla="*/ 8377 h 10000"/>
                    <a:gd name="connsiteX154" fmla="*/ 4966 w 10526"/>
                    <a:gd name="connsiteY154" fmla="*/ 8453 h 10000"/>
                    <a:gd name="connsiteX155" fmla="*/ 5069 w 10526"/>
                    <a:gd name="connsiteY155" fmla="*/ 8815 h 10000"/>
                    <a:gd name="connsiteX156" fmla="*/ 5249 w 10526"/>
                    <a:gd name="connsiteY156" fmla="*/ 8961 h 10000"/>
                    <a:gd name="connsiteX157" fmla="*/ 5553 w 10526"/>
                    <a:gd name="connsiteY157" fmla="*/ 8972 h 10000"/>
                    <a:gd name="connsiteX158" fmla="*/ 5540 w 10526"/>
                    <a:gd name="connsiteY158" fmla="*/ 9315 h 10000"/>
                    <a:gd name="connsiteX159" fmla="*/ 5814 w 10526"/>
                    <a:gd name="connsiteY159" fmla="*/ 9239 h 10000"/>
                    <a:gd name="connsiteX160" fmla="*/ 5762 w 10526"/>
                    <a:gd name="connsiteY160" fmla="*/ 8810 h 10000"/>
                    <a:gd name="connsiteX161" fmla="*/ 5917 w 10526"/>
                    <a:gd name="connsiteY161" fmla="*/ 8714 h 10000"/>
                    <a:gd name="connsiteX162" fmla="*/ 6165 w 10526"/>
                    <a:gd name="connsiteY162" fmla="*/ 8911 h 10000"/>
                    <a:gd name="connsiteX163" fmla="*/ 6382 w 10526"/>
                    <a:gd name="connsiteY163" fmla="*/ 9020 h 10000"/>
                    <a:gd name="connsiteX164" fmla="*/ 6578 w 10526"/>
                    <a:gd name="connsiteY164" fmla="*/ 9217 h 10000"/>
                    <a:gd name="connsiteX165" fmla="*/ 6757 w 10526"/>
                    <a:gd name="connsiteY165" fmla="*/ 9427 h 10000"/>
                    <a:gd name="connsiteX166" fmla="*/ 7129 w 10526"/>
                    <a:gd name="connsiteY166" fmla="*/ 9556 h 10000"/>
                    <a:gd name="connsiteX167" fmla="*/ 7518 w 10526"/>
                    <a:gd name="connsiteY167" fmla="*/ 9756 h 10000"/>
                    <a:gd name="connsiteX168" fmla="*/ 7714 w 10526"/>
                    <a:gd name="connsiteY168" fmla="*/ 10000 h 10000"/>
                    <a:gd name="connsiteX169" fmla="*/ 8007 w 10526"/>
                    <a:gd name="connsiteY169" fmla="*/ 9986 h 10000"/>
                    <a:gd name="connsiteX170" fmla="*/ 8287 w 10526"/>
                    <a:gd name="connsiteY170" fmla="*/ 9837 h 10000"/>
                    <a:gd name="connsiteX171" fmla="*/ 8398 w 10526"/>
                    <a:gd name="connsiteY171" fmla="*/ 9649 h 10000"/>
                    <a:gd name="connsiteX172" fmla="*/ 8545 w 10526"/>
                    <a:gd name="connsiteY172" fmla="*/ 9410 h 10000"/>
                    <a:gd name="connsiteX173" fmla="*/ 9222 w 10526"/>
                    <a:gd name="connsiteY173" fmla="*/ 9610 h 10000"/>
                    <a:gd name="connsiteX174" fmla="*/ 9219 w 10526"/>
                    <a:gd name="connsiteY174" fmla="*/ 9332 h 10000"/>
                    <a:gd name="connsiteX175" fmla="*/ 9358 w 10526"/>
                    <a:gd name="connsiteY175" fmla="*/ 9222 h 10000"/>
                    <a:gd name="connsiteX176" fmla="*/ 9358 w 10526"/>
                    <a:gd name="connsiteY176" fmla="*/ 8953 h 10000"/>
                    <a:gd name="connsiteX177" fmla="*/ 9385 w 10526"/>
                    <a:gd name="connsiteY177" fmla="*/ 8681 h 10000"/>
                    <a:gd name="connsiteX178" fmla="*/ 9200 w 10526"/>
                    <a:gd name="connsiteY178" fmla="*/ 8577 h 10000"/>
                    <a:gd name="connsiteX179" fmla="*/ 9110 w 10526"/>
                    <a:gd name="connsiteY179" fmla="*/ 8203 h 10000"/>
                    <a:gd name="connsiteX180" fmla="*/ 9276 w 10526"/>
                    <a:gd name="connsiteY180" fmla="*/ 7984 h 10000"/>
                    <a:gd name="connsiteX181" fmla="*/ 9839 w 10526"/>
                    <a:gd name="connsiteY181" fmla="*/ 7720 h 10000"/>
                    <a:gd name="connsiteX182" fmla="*/ 9996 w 10526"/>
                    <a:gd name="connsiteY182" fmla="*/ 7299 h 10000"/>
                    <a:gd name="connsiteX183" fmla="*/ 10521 w 10526"/>
                    <a:gd name="connsiteY183" fmla="*/ 7019 h 10000"/>
                    <a:gd name="connsiteX184" fmla="*/ 10526 w 10526"/>
                    <a:gd name="connsiteY184" fmla="*/ 6901 h 10000"/>
                    <a:gd name="connsiteX185" fmla="*/ 10127 w 10526"/>
                    <a:gd name="connsiteY185" fmla="*/ 6693 h 10000"/>
                    <a:gd name="connsiteX186" fmla="*/ 10192 w 10526"/>
                    <a:gd name="connsiteY186" fmla="*/ 6426 h 10000"/>
                    <a:gd name="connsiteX187" fmla="*/ 10154 w 10526"/>
                    <a:gd name="connsiteY187" fmla="*/ 6173 h 10000"/>
                    <a:gd name="connsiteX188" fmla="*/ 10175 w 10526"/>
                    <a:gd name="connsiteY188" fmla="*/ 5736 h 10000"/>
                    <a:gd name="connsiteX189" fmla="*/ 9961 w 10526"/>
                    <a:gd name="connsiteY189" fmla="*/ 5550 h 10000"/>
                    <a:gd name="connsiteX190" fmla="*/ 9673 w 10526"/>
                    <a:gd name="connsiteY190" fmla="*/ 5463 h 10000"/>
                    <a:gd name="connsiteX191" fmla="*/ 9667 w 10526"/>
                    <a:gd name="connsiteY191" fmla="*/ 5261 h 10000"/>
                    <a:gd name="connsiteX192" fmla="*/ 9800 w 10526"/>
                    <a:gd name="connsiteY192" fmla="*/ 5048 h 10000"/>
                    <a:gd name="connsiteX193" fmla="*/ 9705 w 10526"/>
                    <a:gd name="connsiteY193" fmla="*/ 4879 h 10000"/>
                    <a:gd name="connsiteX194" fmla="*/ 9877 w 10526"/>
                    <a:gd name="connsiteY194" fmla="*/ 4599 h 10000"/>
                    <a:gd name="connsiteX195" fmla="*/ 10075 w 10526"/>
                    <a:gd name="connsiteY195" fmla="*/ 4716 h 10000"/>
                    <a:gd name="connsiteX0" fmla="*/ 10212 w 10663"/>
                    <a:gd name="connsiteY0" fmla="*/ 4716 h 10000"/>
                    <a:gd name="connsiteX1" fmla="*/ 10253 w 10663"/>
                    <a:gd name="connsiteY1" fmla="*/ 4335 h 10000"/>
                    <a:gd name="connsiteX2" fmla="*/ 10418 w 10663"/>
                    <a:gd name="connsiteY2" fmla="*/ 4133 h 10000"/>
                    <a:gd name="connsiteX3" fmla="*/ 10027 w 10663"/>
                    <a:gd name="connsiteY3" fmla="*/ 4048 h 10000"/>
                    <a:gd name="connsiteX4" fmla="*/ 10125 w 10663"/>
                    <a:gd name="connsiteY4" fmla="*/ 3835 h 10000"/>
                    <a:gd name="connsiteX5" fmla="*/ 10000 w 10663"/>
                    <a:gd name="connsiteY5" fmla="*/ 3616 h 10000"/>
                    <a:gd name="connsiteX6" fmla="*/ 9875 w 10663"/>
                    <a:gd name="connsiteY6" fmla="*/ 3714 h 10000"/>
                    <a:gd name="connsiteX7" fmla="*/ 9682 w 10663"/>
                    <a:gd name="connsiteY7" fmla="*/ 3714 h 10000"/>
                    <a:gd name="connsiteX8" fmla="*/ 9633 w 10663"/>
                    <a:gd name="connsiteY8" fmla="*/ 3978 h 10000"/>
                    <a:gd name="connsiteX9" fmla="*/ 9481 w 10663"/>
                    <a:gd name="connsiteY9" fmla="*/ 3911 h 10000"/>
                    <a:gd name="connsiteX10" fmla="*/ 9356 w 10663"/>
                    <a:gd name="connsiteY10" fmla="*/ 3978 h 10000"/>
                    <a:gd name="connsiteX11" fmla="*/ 9359 w 10663"/>
                    <a:gd name="connsiteY11" fmla="*/ 4211 h 10000"/>
                    <a:gd name="connsiteX12" fmla="*/ 9217 w 10663"/>
                    <a:gd name="connsiteY12" fmla="*/ 4276 h 10000"/>
                    <a:gd name="connsiteX13" fmla="*/ 9087 w 10663"/>
                    <a:gd name="connsiteY13" fmla="*/ 4124 h 10000"/>
                    <a:gd name="connsiteX14" fmla="*/ 9120 w 10663"/>
                    <a:gd name="connsiteY14" fmla="*/ 3877 h 10000"/>
                    <a:gd name="connsiteX15" fmla="*/ 9318 w 10663"/>
                    <a:gd name="connsiteY15" fmla="*/ 3745 h 10000"/>
                    <a:gd name="connsiteX16" fmla="*/ 9166 w 10663"/>
                    <a:gd name="connsiteY16" fmla="*/ 3678 h 10000"/>
                    <a:gd name="connsiteX17" fmla="*/ 9071 w 10663"/>
                    <a:gd name="connsiteY17" fmla="*/ 3495 h 10000"/>
                    <a:gd name="connsiteX18" fmla="*/ 8777 w 10663"/>
                    <a:gd name="connsiteY18" fmla="*/ 3509 h 10000"/>
                    <a:gd name="connsiteX19" fmla="*/ 8916 w 10663"/>
                    <a:gd name="connsiteY19" fmla="*/ 3195 h 10000"/>
                    <a:gd name="connsiteX20" fmla="*/ 8745 w 10663"/>
                    <a:gd name="connsiteY20" fmla="*/ 3161 h 10000"/>
                    <a:gd name="connsiteX21" fmla="*/ 8628 w 10663"/>
                    <a:gd name="connsiteY21" fmla="*/ 3408 h 10000"/>
                    <a:gd name="connsiteX22" fmla="*/ 8514 w 10663"/>
                    <a:gd name="connsiteY22" fmla="*/ 3257 h 10000"/>
                    <a:gd name="connsiteX23" fmla="*/ 8321 w 10663"/>
                    <a:gd name="connsiteY23" fmla="*/ 3057 h 10000"/>
                    <a:gd name="connsiteX24" fmla="*/ 7959 w 10663"/>
                    <a:gd name="connsiteY24" fmla="*/ 3035 h 10000"/>
                    <a:gd name="connsiteX25" fmla="*/ 7970 w 10663"/>
                    <a:gd name="connsiteY25" fmla="*/ 2869 h 10000"/>
                    <a:gd name="connsiteX26" fmla="*/ 8158 w 10663"/>
                    <a:gd name="connsiteY26" fmla="*/ 2872 h 10000"/>
                    <a:gd name="connsiteX27" fmla="*/ 8133 w 10663"/>
                    <a:gd name="connsiteY27" fmla="*/ 2426 h 10000"/>
                    <a:gd name="connsiteX28" fmla="*/ 7878 w 10663"/>
                    <a:gd name="connsiteY28" fmla="*/ 2386 h 10000"/>
                    <a:gd name="connsiteX29" fmla="*/ 7889 w 10663"/>
                    <a:gd name="connsiteY29" fmla="*/ 2207 h 10000"/>
                    <a:gd name="connsiteX30" fmla="*/ 7932 w 10663"/>
                    <a:gd name="connsiteY30" fmla="*/ 2058 h 10000"/>
                    <a:gd name="connsiteX31" fmla="*/ 7783 w 10663"/>
                    <a:gd name="connsiteY31" fmla="*/ 1974 h 10000"/>
                    <a:gd name="connsiteX32" fmla="*/ 7495 w 10663"/>
                    <a:gd name="connsiteY32" fmla="*/ 1951 h 10000"/>
                    <a:gd name="connsiteX33" fmla="*/ 7370 w 10663"/>
                    <a:gd name="connsiteY33" fmla="*/ 1749 h 10000"/>
                    <a:gd name="connsiteX34" fmla="*/ 7187 w 10663"/>
                    <a:gd name="connsiteY34" fmla="*/ 1631 h 10000"/>
                    <a:gd name="connsiteX35" fmla="*/ 7217 w 10663"/>
                    <a:gd name="connsiteY35" fmla="*/ 1418 h 10000"/>
                    <a:gd name="connsiteX36" fmla="*/ 7497 w 10663"/>
                    <a:gd name="connsiteY36" fmla="*/ 1325 h 10000"/>
                    <a:gd name="connsiteX37" fmla="*/ 7701 w 10663"/>
                    <a:gd name="connsiteY37" fmla="*/ 1395 h 10000"/>
                    <a:gd name="connsiteX38" fmla="*/ 7878 w 10663"/>
                    <a:gd name="connsiteY38" fmla="*/ 1300 h 10000"/>
                    <a:gd name="connsiteX39" fmla="*/ 8103 w 10663"/>
                    <a:gd name="connsiteY39" fmla="*/ 1289 h 10000"/>
                    <a:gd name="connsiteX40" fmla="*/ 8318 w 10663"/>
                    <a:gd name="connsiteY40" fmla="*/ 1159 h 10000"/>
                    <a:gd name="connsiteX41" fmla="*/ 8293 w 10663"/>
                    <a:gd name="connsiteY41" fmla="*/ 994 h 10000"/>
                    <a:gd name="connsiteX42" fmla="*/ 8139 w 10663"/>
                    <a:gd name="connsiteY42" fmla="*/ 991 h 10000"/>
                    <a:gd name="connsiteX43" fmla="*/ 7956 w 10663"/>
                    <a:gd name="connsiteY43" fmla="*/ 890 h 10000"/>
                    <a:gd name="connsiteX44" fmla="*/ 7611 w 10663"/>
                    <a:gd name="connsiteY44" fmla="*/ 884 h 10000"/>
                    <a:gd name="connsiteX45" fmla="*/ 7592 w 10663"/>
                    <a:gd name="connsiteY45" fmla="*/ 637 h 10000"/>
                    <a:gd name="connsiteX46" fmla="*/ 7391 w 10663"/>
                    <a:gd name="connsiteY46" fmla="*/ 567 h 10000"/>
                    <a:gd name="connsiteX47" fmla="*/ 7356 w 10663"/>
                    <a:gd name="connsiteY47" fmla="*/ 317 h 10000"/>
                    <a:gd name="connsiteX48" fmla="*/ 7272 w 10663"/>
                    <a:gd name="connsiteY48" fmla="*/ 53 h 10000"/>
                    <a:gd name="connsiteX49" fmla="*/ 7193 w 10663"/>
                    <a:gd name="connsiteY49" fmla="*/ 199 h 10000"/>
                    <a:gd name="connsiteX50" fmla="*/ 7024 w 10663"/>
                    <a:gd name="connsiteY50" fmla="*/ 146 h 10000"/>
                    <a:gd name="connsiteX51" fmla="*/ 6851 w 10663"/>
                    <a:gd name="connsiteY51" fmla="*/ 225 h 10000"/>
                    <a:gd name="connsiteX52" fmla="*/ 6557 w 10663"/>
                    <a:gd name="connsiteY52" fmla="*/ 0 h 10000"/>
                    <a:gd name="connsiteX53" fmla="*/ 6380 w 10663"/>
                    <a:gd name="connsiteY53" fmla="*/ 95 h 10000"/>
                    <a:gd name="connsiteX54" fmla="*/ 6522 w 10663"/>
                    <a:gd name="connsiteY54" fmla="*/ 295 h 10000"/>
                    <a:gd name="connsiteX55" fmla="*/ 6312 w 10663"/>
                    <a:gd name="connsiteY55" fmla="*/ 354 h 10000"/>
                    <a:gd name="connsiteX56" fmla="*/ 6223 w 10663"/>
                    <a:gd name="connsiteY56" fmla="*/ 449 h 10000"/>
                    <a:gd name="connsiteX57" fmla="*/ 6068 w 10663"/>
                    <a:gd name="connsiteY57" fmla="*/ 216 h 10000"/>
                    <a:gd name="connsiteX58" fmla="*/ 5924 w 10663"/>
                    <a:gd name="connsiteY58" fmla="*/ 326 h 10000"/>
                    <a:gd name="connsiteX59" fmla="*/ 5831 w 10663"/>
                    <a:gd name="connsiteY59" fmla="*/ 452 h 10000"/>
                    <a:gd name="connsiteX60" fmla="*/ 5628 w 10663"/>
                    <a:gd name="connsiteY60" fmla="*/ 446 h 10000"/>
                    <a:gd name="connsiteX61" fmla="*/ 5734 w 10663"/>
                    <a:gd name="connsiteY61" fmla="*/ 663 h 10000"/>
                    <a:gd name="connsiteX62" fmla="*/ 5687 w 10663"/>
                    <a:gd name="connsiteY62" fmla="*/ 842 h 10000"/>
                    <a:gd name="connsiteX63" fmla="*/ 5473 w 10663"/>
                    <a:gd name="connsiteY63" fmla="*/ 766 h 10000"/>
                    <a:gd name="connsiteX64" fmla="*/ 5573 w 10663"/>
                    <a:gd name="connsiteY64" fmla="*/ 1067 h 10000"/>
                    <a:gd name="connsiteX65" fmla="*/ 5247 w 10663"/>
                    <a:gd name="connsiteY65" fmla="*/ 856 h 10000"/>
                    <a:gd name="connsiteX66" fmla="*/ 4981 w 10663"/>
                    <a:gd name="connsiteY66" fmla="*/ 780 h 10000"/>
                    <a:gd name="connsiteX67" fmla="*/ 4774 w 10663"/>
                    <a:gd name="connsiteY67" fmla="*/ 867 h 10000"/>
                    <a:gd name="connsiteX68" fmla="*/ 5003 w 10663"/>
                    <a:gd name="connsiteY68" fmla="*/ 977 h 10000"/>
                    <a:gd name="connsiteX69" fmla="*/ 4992 w 10663"/>
                    <a:gd name="connsiteY69" fmla="*/ 1143 h 10000"/>
                    <a:gd name="connsiteX70" fmla="*/ 4840 w 10663"/>
                    <a:gd name="connsiteY70" fmla="*/ 1151 h 10000"/>
                    <a:gd name="connsiteX71" fmla="*/ 4750 w 10663"/>
                    <a:gd name="connsiteY71" fmla="*/ 1246 h 10000"/>
                    <a:gd name="connsiteX72" fmla="*/ 4228 w 10663"/>
                    <a:gd name="connsiteY72" fmla="*/ 1252 h 10000"/>
                    <a:gd name="connsiteX73" fmla="*/ 3970 w 10663"/>
                    <a:gd name="connsiteY73" fmla="*/ 1356 h 10000"/>
                    <a:gd name="connsiteX74" fmla="*/ 3924 w 10663"/>
                    <a:gd name="connsiteY74" fmla="*/ 1567 h 10000"/>
                    <a:gd name="connsiteX75" fmla="*/ 3712 w 10663"/>
                    <a:gd name="connsiteY75" fmla="*/ 1474 h 10000"/>
                    <a:gd name="connsiteX76" fmla="*/ 3715 w 10663"/>
                    <a:gd name="connsiteY76" fmla="*/ 1704 h 10000"/>
                    <a:gd name="connsiteX77" fmla="*/ 3568 w 10663"/>
                    <a:gd name="connsiteY77" fmla="*/ 1926 h 10000"/>
                    <a:gd name="connsiteX78" fmla="*/ 3777 w 10663"/>
                    <a:gd name="connsiteY78" fmla="*/ 2086 h 10000"/>
                    <a:gd name="connsiteX79" fmla="*/ 3761 w 10663"/>
                    <a:gd name="connsiteY79" fmla="*/ 2364 h 10000"/>
                    <a:gd name="connsiteX80" fmla="*/ 3307 w 10663"/>
                    <a:gd name="connsiteY80" fmla="*/ 2092 h 10000"/>
                    <a:gd name="connsiteX81" fmla="*/ 2345 w 10663"/>
                    <a:gd name="connsiteY81" fmla="*/ 1999 h 10000"/>
                    <a:gd name="connsiteX82" fmla="*/ 2274 w 10663"/>
                    <a:gd name="connsiteY82" fmla="*/ 2075 h 10000"/>
                    <a:gd name="connsiteX83" fmla="*/ 2530 w 10663"/>
                    <a:gd name="connsiteY83" fmla="*/ 2274 h 10000"/>
                    <a:gd name="connsiteX84" fmla="*/ 2470 w 10663"/>
                    <a:gd name="connsiteY84" fmla="*/ 2451 h 10000"/>
                    <a:gd name="connsiteX85" fmla="*/ 2715 w 10663"/>
                    <a:gd name="connsiteY85" fmla="*/ 2532 h 10000"/>
                    <a:gd name="connsiteX86" fmla="*/ 3022 w 10663"/>
                    <a:gd name="connsiteY86" fmla="*/ 2732 h 10000"/>
                    <a:gd name="connsiteX87" fmla="*/ 3133 w 10663"/>
                    <a:gd name="connsiteY87" fmla="*/ 2805 h 10000"/>
                    <a:gd name="connsiteX88" fmla="*/ 2973 w 10663"/>
                    <a:gd name="connsiteY88" fmla="*/ 2993 h 10000"/>
                    <a:gd name="connsiteX89" fmla="*/ 2625 w 10663"/>
                    <a:gd name="connsiteY89" fmla="*/ 2956 h 10000"/>
                    <a:gd name="connsiteX90" fmla="*/ 2247 w 10663"/>
                    <a:gd name="connsiteY90" fmla="*/ 2897 h 10000"/>
                    <a:gd name="connsiteX91" fmla="*/ 2052 w 10663"/>
                    <a:gd name="connsiteY91" fmla="*/ 2802 h 10000"/>
                    <a:gd name="connsiteX92" fmla="*/ 1818 w 10663"/>
                    <a:gd name="connsiteY92" fmla="*/ 2835 h 10000"/>
                    <a:gd name="connsiteX93" fmla="*/ 1560 w 10663"/>
                    <a:gd name="connsiteY93" fmla="*/ 2734 h 10000"/>
                    <a:gd name="connsiteX94" fmla="*/ 1133 w 10663"/>
                    <a:gd name="connsiteY94" fmla="*/ 2687 h 10000"/>
                    <a:gd name="connsiteX95" fmla="*/ 826 w 10663"/>
                    <a:gd name="connsiteY95" fmla="*/ 2563 h 10000"/>
                    <a:gd name="connsiteX96" fmla="*/ 753 w 10663"/>
                    <a:gd name="connsiteY96" fmla="*/ 2656 h 10000"/>
                    <a:gd name="connsiteX97" fmla="*/ 826 w 10663"/>
                    <a:gd name="connsiteY97" fmla="*/ 2827 h 10000"/>
                    <a:gd name="connsiteX98" fmla="*/ 848 w 10663"/>
                    <a:gd name="connsiteY98" fmla="*/ 3043 h 10000"/>
                    <a:gd name="connsiteX99" fmla="*/ 1019 w 10663"/>
                    <a:gd name="connsiteY99" fmla="*/ 2939 h 10000"/>
                    <a:gd name="connsiteX100" fmla="*/ 1054 w 10663"/>
                    <a:gd name="connsiteY100" fmla="*/ 3189 h 10000"/>
                    <a:gd name="connsiteX101" fmla="*/ 1206 w 10663"/>
                    <a:gd name="connsiteY101" fmla="*/ 3119 h 10000"/>
                    <a:gd name="connsiteX102" fmla="*/ 1215 w 10663"/>
                    <a:gd name="connsiteY102" fmla="*/ 3302 h 10000"/>
                    <a:gd name="connsiteX103" fmla="*/ 1258 w 10663"/>
                    <a:gd name="connsiteY103" fmla="*/ 3419 h 10000"/>
                    <a:gd name="connsiteX104" fmla="*/ 1090 w 10663"/>
                    <a:gd name="connsiteY104" fmla="*/ 3456 h 10000"/>
                    <a:gd name="connsiteX105" fmla="*/ 0 w 10663"/>
                    <a:gd name="connsiteY105" fmla="*/ 3512 h 10000"/>
                    <a:gd name="connsiteX106" fmla="*/ 161 w 10663"/>
                    <a:gd name="connsiteY106" fmla="*/ 3494 h 10000"/>
                    <a:gd name="connsiteX107" fmla="*/ 138 w 10663"/>
                    <a:gd name="connsiteY107" fmla="*/ 3760 h 10000"/>
                    <a:gd name="connsiteX108" fmla="*/ 690 w 10663"/>
                    <a:gd name="connsiteY108" fmla="*/ 3871 h 10000"/>
                    <a:gd name="connsiteX109" fmla="*/ 663 w 10663"/>
                    <a:gd name="connsiteY109" fmla="*/ 4102 h 10000"/>
                    <a:gd name="connsiteX110" fmla="*/ 1005 w 10663"/>
                    <a:gd name="connsiteY110" fmla="*/ 4144 h 10000"/>
                    <a:gd name="connsiteX111" fmla="*/ 1193 w 10663"/>
                    <a:gd name="connsiteY111" fmla="*/ 4043 h 10000"/>
                    <a:gd name="connsiteX112" fmla="*/ 1356 w 10663"/>
                    <a:gd name="connsiteY112" fmla="*/ 4088 h 10000"/>
                    <a:gd name="connsiteX113" fmla="*/ 1397 w 10663"/>
                    <a:gd name="connsiteY113" fmla="*/ 4242 h 10000"/>
                    <a:gd name="connsiteX114" fmla="*/ 1614 w 10663"/>
                    <a:gd name="connsiteY114" fmla="*/ 4191 h 10000"/>
                    <a:gd name="connsiteX115" fmla="*/ 1687 w 10663"/>
                    <a:gd name="connsiteY115" fmla="*/ 4363 h 10000"/>
                    <a:gd name="connsiteX116" fmla="*/ 1834 w 10663"/>
                    <a:gd name="connsiteY116" fmla="*/ 4422 h 10000"/>
                    <a:gd name="connsiteX117" fmla="*/ 1856 w 10663"/>
                    <a:gd name="connsiteY117" fmla="*/ 4641 h 10000"/>
                    <a:gd name="connsiteX118" fmla="*/ 2122 w 10663"/>
                    <a:gd name="connsiteY118" fmla="*/ 4610 h 10000"/>
                    <a:gd name="connsiteX119" fmla="*/ 2198 w 10663"/>
                    <a:gd name="connsiteY119" fmla="*/ 4747 h 10000"/>
                    <a:gd name="connsiteX120" fmla="*/ 2171 w 10663"/>
                    <a:gd name="connsiteY120" fmla="*/ 4961 h 10000"/>
                    <a:gd name="connsiteX121" fmla="*/ 2005 w 10663"/>
                    <a:gd name="connsiteY121" fmla="*/ 4966 h 10000"/>
                    <a:gd name="connsiteX122" fmla="*/ 1842 w 10663"/>
                    <a:gd name="connsiteY122" fmla="*/ 5255 h 10000"/>
                    <a:gd name="connsiteX123" fmla="*/ 2084 w 10663"/>
                    <a:gd name="connsiteY123" fmla="*/ 5357 h 10000"/>
                    <a:gd name="connsiteX124" fmla="*/ 2160 w 10663"/>
                    <a:gd name="connsiteY124" fmla="*/ 5494 h 10000"/>
                    <a:gd name="connsiteX125" fmla="*/ 2323 w 10663"/>
                    <a:gd name="connsiteY125" fmla="*/ 5222 h 10000"/>
                    <a:gd name="connsiteX126" fmla="*/ 2606 w 10663"/>
                    <a:gd name="connsiteY126" fmla="*/ 5208 h 10000"/>
                    <a:gd name="connsiteX127" fmla="*/ 2815 w 10663"/>
                    <a:gd name="connsiteY127" fmla="*/ 5340 h 10000"/>
                    <a:gd name="connsiteX128" fmla="*/ 2693 w 10663"/>
                    <a:gd name="connsiteY128" fmla="*/ 5466 h 10000"/>
                    <a:gd name="connsiteX129" fmla="*/ 2856 w 10663"/>
                    <a:gd name="connsiteY129" fmla="*/ 5542 h 10000"/>
                    <a:gd name="connsiteX130" fmla="*/ 2842 w 10663"/>
                    <a:gd name="connsiteY130" fmla="*/ 5809 h 10000"/>
                    <a:gd name="connsiteX131" fmla="*/ 3062 w 10663"/>
                    <a:gd name="connsiteY131" fmla="*/ 5755 h 10000"/>
                    <a:gd name="connsiteX132" fmla="*/ 3255 w 10663"/>
                    <a:gd name="connsiteY132" fmla="*/ 5884 h 10000"/>
                    <a:gd name="connsiteX133" fmla="*/ 3454 w 10663"/>
                    <a:gd name="connsiteY133" fmla="*/ 5898 h 10000"/>
                    <a:gd name="connsiteX134" fmla="*/ 3342 w 10663"/>
                    <a:gd name="connsiteY134" fmla="*/ 6143 h 10000"/>
                    <a:gd name="connsiteX135" fmla="*/ 3315 w 10663"/>
                    <a:gd name="connsiteY135" fmla="*/ 6392 h 10000"/>
                    <a:gd name="connsiteX136" fmla="*/ 3668 w 10663"/>
                    <a:gd name="connsiteY136" fmla="*/ 6314 h 10000"/>
                    <a:gd name="connsiteX137" fmla="*/ 3712 w 10663"/>
                    <a:gd name="connsiteY137" fmla="*/ 6451 h 10000"/>
                    <a:gd name="connsiteX138" fmla="*/ 3981 w 10663"/>
                    <a:gd name="connsiteY138" fmla="*/ 6398 h 10000"/>
                    <a:gd name="connsiteX139" fmla="*/ 4109 w 10663"/>
                    <a:gd name="connsiteY139" fmla="*/ 6541 h 10000"/>
                    <a:gd name="connsiteX140" fmla="*/ 3986 w 10663"/>
                    <a:gd name="connsiteY140" fmla="*/ 6684 h 10000"/>
                    <a:gd name="connsiteX141" fmla="*/ 4266 w 10663"/>
                    <a:gd name="connsiteY141" fmla="*/ 6752 h 10000"/>
                    <a:gd name="connsiteX142" fmla="*/ 4342 w 10663"/>
                    <a:gd name="connsiteY142" fmla="*/ 6957 h 10000"/>
                    <a:gd name="connsiteX143" fmla="*/ 4024 w 10663"/>
                    <a:gd name="connsiteY143" fmla="*/ 6923 h 10000"/>
                    <a:gd name="connsiteX144" fmla="*/ 3867 w 10663"/>
                    <a:gd name="connsiteY144" fmla="*/ 7100 h 10000"/>
                    <a:gd name="connsiteX145" fmla="*/ 4049 w 10663"/>
                    <a:gd name="connsiteY145" fmla="*/ 7142 h 10000"/>
                    <a:gd name="connsiteX146" fmla="*/ 4076 w 10663"/>
                    <a:gd name="connsiteY146" fmla="*/ 7280 h 10000"/>
                    <a:gd name="connsiteX147" fmla="*/ 4399 w 10663"/>
                    <a:gd name="connsiteY147" fmla="*/ 7195 h 10000"/>
                    <a:gd name="connsiteX148" fmla="*/ 4554 w 10663"/>
                    <a:gd name="connsiteY148" fmla="*/ 7456 h 10000"/>
                    <a:gd name="connsiteX149" fmla="*/ 4611 w 10663"/>
                    <a:gd name="connsiteY149" fmla="*/ 7698 h 10000"/>
                    <a:gd name="connsiteX150" fmla="*/ 4848 w 10663"/>
                    <a:gd name="connsiteY150" fmla="*/ 7642 h 10000"/>
                    <a:gd name="connsiteX151" fmla="*/ 4791 w 10663"/>
                    <a:gd name="connsiteY151" fmla="*/ 7841 h 10000"/>
                    <a:gd name="connsiteX152" fmla="*/ 4872 w 10663"/>
                    <a:gd name="connsiteY152" fmla="*/ 8304 h 10000"/>
                    <a:gd name="connsiteX153" fmla="*/ 4986 w 10663"/>
                    <a:gd name="connsiteY153" fmla="*/ 8377 h 10000"/>
                    <a:gd name="connsiteX154" fmla="*/ 5103 w 10663"/>
                    <a:gd name="connsiteY154" fmla="*/ 8453 h 10000"/>
                    <a:gd name="connsiteX155" fmla="*/ 5206 w 10663"/>
                    <a:gd name="connsiteY155" fmla="*/ 8815 h 10000"/>
                    <a:gd name="connsiteX156" fmla="*/ 5386 w 10663"/>
                    <a:gd name="connsiteY156" fmla="*/ 8961 h 10000"/>
                    <a:gd name="connsiteX157" fmla="*/ 5690 w 10663"/>
                    <a:gd name="connsiteY157" fmla="*/ 8972 h 10000"/>
                    <a:gd name="connsiteX158" fmla="*/ 5677 w 10663"/>
                    <a:gd name="connsiteY158" fmla="*/ 9315 h 10000"/>
                    <a:gd name="connsiteX159" fmla="*/ 5951 w 10663"/>
                    <a:gd name="connsiteY159" fmla="*/ 9239 h 10000"/>
                    <a:gd name="connsiteX160" fmla="*/ 5899 w 10663"/>
                    <a:gd name="connsiteY160" fmla="*/ 8810 h 10000"/>
                    <a:gd name="connsiteX161" fmla="*/ 6054 w 10663"/>
                    <a:gd name="connsiteY161" fmla="*/ 8714 h 10000"/>
                    <a:gd name="connsiteX162" fmla="*/ 6302 w 10663"/>
                    <a:gd name="connsiteY162" fmla="*/ 8911 h 10000"/>
                    <a:gd name="connsiteX163" fmla="*/ 6519 w 10663"/>
                    <a:gd name="connsiteY163" fmla="*/ 9020 h 10000"/>
                    <a:gd name="connsiteX164" fmla="*/ 6715 w 10663"/>
                    <a:gd name="connsiteY164" fmla="*/ 9217 h 10000"/>
                    <a:gd name="connsiteX165" fmla="*/ 6894 w 10663"/>
                    <a:gd name="connsiteY165" fmla="*/ 9427 h 10000"/>
                    <a:gd name="connsiteX166" fmla="*/ 7266 w 10663"/>
                    <a:gd name="connsiteY166" fmla="*/ 9556 h 10000"/>
                    <a:gd name="connsiteX167" fmla="*/ 7655 w 10663"/>
                    <a:gd name="connsiteY167" fmla="*/ 9756 h 10000"/>
                    <a:gd name="connsiteX168" fmla="*/ 7851 w 10663"/>
                    <a:gd name="connsiteY168" fmla="*/ 10000 h 10000"/>
                    <a:gd name="connsiteX169" fmla="*/ 8144 w 10663"/>
                    <a:gd name="connsiteY169" fmla="*/ 9986 h 10000"/>
                    <a:gd name="connsiteX170" fmla="*/ 8424 w 10663"/>
                    <a:gd name="connsiteY170" fmla="*/ 9837 h 10000"/>
                    <a:gd name="connsiteX171" fmla="*/ 8535 w 10663"/>
                    <a:gd name="connsiteY171" fmla="*/ 9649 h 10000"/>
                    <a:gd name="connsiteX172" fmla="*/ 8682 w 10663"/>
                    <a:gd name="connsiteY172" fmla="*/ 9410 h 10000"/>
                    <a:gd name="connsiteX173" fmla="*/ 9359 w 10663"/>
                    <a:gd name="connsiteY173" fmla="*/ 9610 h 10000"/>
                    <a:gd name="connsiteX174" fmla="*/ 9356 w 10663"/>
                    <a:gd name="connsiteY174" fmla="*/ 9332 h 10000"/>
                    <a:gd name="connsiteX175" fmla="*/ 9495 w 10663"/>
                    <a:gd name="connsiteY175" fmla="*/ 9222 h 10000"/>
                    <a:gd name="connsiteX176" fmla="*/ 9495 w 10663"/>
                    <a:gd name="connsiteY176" fmla="*/ 8953 h 10000"/>
                    <a:gd name="connsiteX177" fmla="*/ 9522 w 10663"/>
                    <a:gd name="connsiteY177" fmla="*/ 8681 h 10000"/>
                    <a:gd name="connsiteX178" fmla="*/ 9337 w 10663"/>
                    <a:gd name="connsiteY178" fmla="*/ 8577 h 10000"/>
                    <a:gd name="connsiteX179" fmla="*/ 9247 w 10663"/>
                    <a:gd name="connsiteY179" fmla="*/ 8203 h 10000"/>
                    <a:gd name="connsiteX180" fmla="*/ 9413 w 10663"/>
                    <a:gd name="connsiteY180" fmla="*/ 7984 h 10000"/>
                    <a:gd name="connsiteX181" fmla="*/ 9976 w 10663"/>
                    <a:gd name="connsiteY181" fmla="*/ 7720 h 10000"/>
                    <a:gd name="connsiteX182" fmla="*/ 10133 w 10663"/>
                    <a:gd name="connsiteY182" fmla="*/ 7299 h 10000"/>
                    <a:gd name="connsiteX183" fmla="*/ 10658 w 10663"/>
                    <a:gd name="connsiteY183" fmla="*/ 7019 h 10000"/>
                    <a:gd name="connsiteX184" fmla="*/ 10663 w 10663"/>
                    <a:gd name="connsiteY184" fmla="*/ 6901 h 10000"/>
                    <a:gd name="connsiteX185" fmla="*/ 10264 w 10663"/>
                    <a:gd name="connsiteY185" fmla="*/ 6693 h 10000"/>
                    <a:gd name="connsiteX186" fmla="*/ 10329 w 10663"/>
                    <a:gd name="connsiteY186" fmla="*/ 6426 h 10000"/>
                    <a:gd name="connsiteX187" fmla="*/ 10291 w 10663"/>
                    <a:gd name="connsiteY187" fmla="*/ 6173 h 10000"/>
                    <a:gd name="connsiteX188" fmla="*/ 10312 w 10663"/>
                    <a:gd name="connsiteY188" fmla="*/ 5736 h 10000"/>
                    <a:gd name="connsiteX189" fmla="*/ 10098 w 10663"/>
                    <a:gd name="connsiteY189" fmla="*/ 5550 h 10000"/>
                    <a:gd name="connsiteX190" fmla="*/ 9810 w 10663"/>
                    <a:gd name="connsiteY190" fmla="*/ 5463 h 10000"/>
                    <a:gd name="connsiteX191" fmla="*/ 9804 w 10663"/>
                    <a:gd name="connsiteY191" fmla="*/ 5261 h 10000"/>
                    <a:gd name="connsiteX192" fmla="*/ 9937 w 10663"/>
                    <a:gd name="connsiteY192" fmla="*/ 5048 h 10000"/>
                    <a:gd name="connsiteX193" fmla="*/ 9842 w 10663"/>
                    <a:gd name="connsiteY193" fmla="*/ 4879 h 10000"/>
                    <a:gd name="connsiteX194" fmla="*/ 10014 w 10663"/>
                    <a:gd name="connsiteY194" fmla="*/ 4599 h 10000"/>
                    <a:gd name="connsiteX195" fmla="*/ 10212 w 10663"/>
                    <a:gd name="connsiteY195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888 w 10703"/>
                    <a:gd name="connsiteY98" fmla="*/ 3043 h 10000"/>
                    <a:gd name="connsiteX99" fmla="*/ 1059 w 10703"/>
                    <a:gd name="connsiteY99" fmla="*/ 2939 h 10000"/>
                    <a:gd name="connsiteX100" fmla="*/ 1094 w 10703"/>
                    <a:gd name="connsiteY100" fmla="*/ 3189 h 10000"/>
                    <a:gd name="connsiteX101" fmla="*/ 1246 w 10703"/>
                    <a:gd name="connsiteY101" fmla="*/ 3119 h 10000"/>
                    <a:gd name="connsiteX102" fmla="*/ 1255 w 10703"/>
                    <a:gd name="connsiteY102" fmla="*/ 3302 h 10000"/>
                    <a:gd name="connsiteX103" fmla="*/ 1298 w 10703"/>
                    <a:gd name="connsiteY103" fmla="*/ 3419 h 10000"/>
                    <a:gd name="connsiteX104" fmla="*/ 0 w 10703"/>
                    <a:gd name="connsiteY104" fmla="*/ 3414 h 10000"/>
                    <a:gd name="connsiteX105" fmla="*/ 40 w 10703"/>
                    <a:gd name="connsiteY105" fmla="*/ 3512 h 10000"/>
                    <a:gd name="connsiteX106" fmla="*/ 201 w 10703"/>
                    <a:gd name="connsiteY106" fmla="*/ 3494 h 10000"/>
                    <a:gd name="connsiteX107" fmla="*/ 178 w 10703"/>
                    <a:gd name="connsiteY107" fmla="*/ 3760 h 10000"/>
                    <a:gd name="connsiteX108" fmla="*/ 730 w 10703"/>
                    <a:gd name="connsiteY108" fmla="*/ 3871 h 10000"/>
                    <a:gd name="connsiteX109" fmla="*/ 703 w 10703"/>
                    <a:gd name="connsiteY109" fmla="*/ 4102 h 10000"/>
                    <a:gd name="connsiteX110" fmla="*/ 1045 w 10703"/>
                    <a:gd name="connsiteY110" fmla="*/ 4144 h 10000"/>
                    <a:gd name="connsiteX111" fmla="*/ 1233 w 10703"/>
                    <a:gd name="connsiteY111" fmla="*/ 4043 h 10000"/>
                    <a:gd name="connsiteX112" fmla="*/ 1396 w 10703"/>
                    <a:gd name="connsiteY112" fmla="*/ 4088 h 10000"/>
                    <a:gd name="connsiteX113" fmla="*/ 1437 w 10703"/>
                    <a:gd name="connsiteY113" fmla="*/ 4242 h 10000"/>
                    <a:gd name="connsiteX114" fmla="*/ 1654 w 10703"/>
                    <a:gd name="connsiteY114" fmla="*/ 4191 h 10000"/>
                    <a:gd name="connsiteX115" fmla="*/ 1727 w 10703"/>
                    <a:gd name="connsiteY115" fmla="*/ 4363 h 10000"/>
                    <a:gd name="connsiteX116" fmla="*/ 1874 w 10703"/>
                    <a:gd name="connsiteY116" fmla="*/ 4422 h 10000"/>
                    <a:gd name="connsiteX117" fmla="*/ 1896 w 10703"/>
                    <a:gd name="connsiteY117" fmla="*/ 4641 h 10000"/>
                    <a:gd name="connsiteX118" fmla="*/ 2162 w 10703"/>
                    <a:gd name="connsiteY118" fmla="*/ 4610 h 10000"/>
                    <a:gd name="connsiteX119" fmla="*/ 2238 w 10703"/>
                    <a:gd name="connsiteY119" fmla="*/ 4747 h 10000"/>
                    <a:gd name="connsiteX120" fmla="*/ 2211 w 10703"/>
                    <a:gd name="connsiteY120" fmla="*/ 4961 h 10000"/>
                    <a:gd name="connsiteX121" fmla="*/ 2045 w 10703"/>
                    <a:gd name="connsiteY121" fmla="*/ 4966 h 10000"/>
                    <a:gd name="connsiteX122" fmla="*/ 1882 w 10703"/>
                    <a:gd name="connsiteY122" fmla="*/ 5255 h 10000"/>
                    <a:gd name="connsiteX123" fmla="*/ 2124 w 10703"/>
                    <a:gd name="connsiteY123" fmla="*/ 5357 h 10000"/>
                    <a:gd name="connsiteX124" fmla="*/ 2200 w 10703"/>
                    <a:gd name="connsiteY124" fmla="*/ 5494 h 10000"/>
                    <a:gd name="connsiteX125" fmla="*/ 2363 w 10703"/>
                    <a:gd name="connsiteY125" fmla="*/ 5222 h 10000"/>
                    <a:gd name="connsiteX126" fmla="*/ 2646 w 10703"/>
                    <a:gd name="connsiteY126" fmla="*/ 5208 h 10000"/>
                    <a:gd name="connsiteX127" fmla="*/ 2855 w 10703"/>
                    <a:gd name="connsiteY127" fmla="*/ 5340 h 10000"/>
                    <a:gd name="connsiteX128" fmla="*/ 2733 w 10703"/>
                    <a:gd name="connsiteY128" fmla="*/ 5466 h 10000"/>
                    <a:gd name="connsiteX129" fmla="*/ 2896 w 10703"/>
                    <a:gd name="connsiteY129" fmla="*/ 5542 h 10000"/>
                    <a:gd name="connsiteX130" fmla="*/ 2882 w 10703"/>
                    <a:gd name="connsiteY130" fmla="*/ 5809 h 10000"/>
                    <a:gd name="connsiteX131" fmla="*/ 3102 w 10703"/>
                    <a:gd name="connsiteY131" fmla="*/ 5755 h 10000"/>
                    <a:gd name="connsiteX132" fmla="*/ 3295 w 10703"/>
                    <a:gd name="connsiteY132" fmla="*/ 5884 h 10000"/>
                    <a:gd name="connsiteX133" fmla="*/ 3494 w 10703"/>
                    <a:gd name="connsiteY133" fmla="*/ 5898 h 10000"/>
                    <a:gd name="connsiteX134" fmla="*/ 3382 w 10703"/>
                    <a:gd name="connsiteY134" fmla="*/ 6143 h 10000"/>
                    <a:gd name="connsiteX135" fmla="*/ 3355 w 10703"/>
                    <a:gd name="connsiteY135" fmla="*/ 6392 h 10000"/>
                    <a:gd name="connsiteX136" fmla="*/ 3708 w 10703"/>
                    <a:gd name="connsiteY136" fmla="*/ 6314 h 10000"/>
                    <a:gd name="connsiteX137" fmla="*/ 3752 w 10703"/>
                    <a:gd name="connsiteY137" fmla="*/ 6451 h 10000"/>
                    <a:gd name="connsiteX138" fmla="*/ 4021 w 10703"/>
                    <a:gd name="connsiteY138" fmla="*/ 6398 h 10000"/>
                    <a:gd name="connsiteX139" fmla="*/ 4149 w 10703"/>
                    <a:gd name="connsiteY139" fmla="*/ 6541 h 10000"/>
                    <a:gd name="connsiteX140" fmla="*/ 4026 w 10703"/>
                    <a:gd name="connsiteY140" fmla="*/ 6684 h 10000"/>
                    <a:gd name="connsiteX141" fmla="*/ 4306 w 10703"/>
                    <a:gd name="connsiteY141" fmla="*/ 6752 h 10000"/>
                    <a:gd name="connsiteX142" fmla="*/ 4382 w 10703"/>
                    <a:gd name="connsiteY142" fmla="*/ 6957 h 10000"/>
                    <a:gd name="connsiteX143" fmla="*/ 4064 w 10703"/>
                    <a:gd name="connsiteY143" fmla="*/ 6923 h 10000"/>
                    <a:gd name="connsiteX144" fmla="*/ 3907 w 10703"/>
                    <a:gd name="connsiteY144" fmla="*/ 7100 h 10000"/>
                    <a:gd name="connsiteX145" fmla="*/ 4089 w 10703"/>
                    <a:gd name="connsiteY145" fmla="*/ 7142 h 10000"/>
                    <a:gd name="connsiteX146" fmla="*/ 4116 w 10703"/>
                    <a:gd name="connsiteY146" fmla="*/ 7280 h 10000"/>
                    <a:gd name="connsiteX147" fmla="*/ 4439 w 10703"/>
                    <a:gd name="connsiteY147" fmla="*/ 7195 h 10000"/>
                    <a:gd name="connsiteX148" fmla="*/ 4594 w 10703"/>
                    <a:gd name="connsiteY148" fmla="*/ 7456 h 10000"/>
                    <a:gd name="connsiteX149" fmla="*/ 4651 w 10703"/>
                    <a:gd name="connsiteY149" fmla="*/ 7698 h 10000"/>
                    <a:gd name="connsiteX150" fmla="*/ 4888 w 10703"/>
                    <a:gd name="connsiteY150" fmla="*/ 7642 h 10000"/>
                    <a:gd name="connsiteX151" fmla="*/ 4831 w 10703"/>
                    <a:gd name="connsiteY151" fmla="*/ 7841 h 10000"/>
                    <a:gd name="connsiteX152" fmla="*/ 4912 w 10703"/>
                    <a:gd name="connsiteY152" fmla="*/ 8304 h 10000"/>
                    <a:gd name="connsiteX153" fmla="*/ 5026 w 10703"/>
                    <a:gd name="connsiteY153" fmla="*/ 8377 h 10000"/>
                    <a:gd name="connsiteX154" fmla="*/ 5143 w 10703"/>
                    <a:gd name="connsiteY154" fmla="*/ 8453 h 10000"/>
                    <a:gd name="connsiteX155" fmla="*/ 5246 w 10703"/>
                    <a:gd name="connsiteY155" fmla="*/ 8815 h 10000"/>
                    <a:gd name="connsiteX156" fmla="*/ 5426 w 10703"/>
                    <a:gd name="connsiteY156" fmla="*/ 8961 h 10000"/>
                    <a:gd name="connsiteX157" fmla="*/ 5730 w 10703"/>
                    <a:gd name="connsiteY157" fmla="*/ 8972 h 10000"/>
                    <a:gd name="connsiteX158" fmla="*/ 5717 w 10703"/>
                    <a:gd name="connsiteY158" fmla="*/ 9315 h 10000"/>
                    <a:gd name="connsiteX159" fmla="*/ 5991 w 10703"/>
                    <a:gd name="connsiteY159" fmla="*/ 9239 h 10000"/>
                    <a:gd name="connsiteX160" fmla="*/ 5939 w 10703"/>
                    <a:gd name="connsiteY160" fmla="*/ 8810 h 10000"/>
                    <a:gd name="connsiteX161" fmla="*/ 6094 w 10703"/>
                    <a:gd name="connsiteY161" fmla="*/ 8714 h 10000"/>
                    <a:gd name="connsiteX162" fmla="*/ 6342 w 10703"/>
                    <a:gd name="connsiteY162" fmla="*/ 8911 h 10000"/>
                    <a:gd name="connsiteX163" fmla="*/ 6559 w 10703"/>
                    <a:gd name="connsiteY163" fmla="*/ 9020 h 10000"/>
                    <a:gd name="connsiteX164" fmla="*/ 6755 w 10703"/>
                    <a:gd name="connsiteY164" fmla="*/ 9217 h 10000"/>
                    <a:gd name="connsiteX165" fmla="*/ 6934 w 10703"/>
                    <a:gd name="connsiteY165" fmla="*/ 9427 h 10000"/>
                    <a:gd name="connsiteX166" fmla="*/ 7306 w 10703"/>
                    <a:gd name="connsiteY166" fmla="*/ 9556 h 10000"/>
                    <a:gd name="connsiteX167" fmla="*/ 7695 w 10703"/>
                    <a:gd name="connsiteY167" fmla="*/ 9756 h 10000"/>
                    <a:gd name="connsiteX168" fmla="*/ 7891 w 10703"/>
                    <a:gd name="connsiteY168" fmla="*/ 10000 h 10000"/>
                    <a:gd name="connsiteX169" fmla="*/ 8184 w 10703"/>
                    <a:gd name="connsiteY169" fmla="*/ 9986 h 10000"/>
                    <a:gd name="connsiteX170" fmla="*/ 8464 w 10703"/>
                    <a:gd name="connsiteY170" fmla="*/ 9837 h 10000"/>
                    <a:gd name="connsiteX171" fmla="*/ 8575 w 10703"/>
                    <a:gd name="connsiteY171" fmla="*/ 9649 h 10000"/>
                    <a:gd name="connsiteX172" fmla="*/ 8722 w 10703"/>
                    <a:gd name="connsiteY172" fmla="*/ 9410 h 10000"/>
                    <a:gd name="connsiteX173" fmla="*/ 9399 w 10703"/>
                    <a:gd name="connsiteY173" fmla="*/ 9610 h 10000"/>
                    <a:gd name="connsiteX174" fmla="*/ 9396 w 10703"/>
                    <a:gd name="connsiteY174" fmla="*/ 9332 h 10000"/>
                    <a:gd name="connsiteX175" fmla="*/ 9535 w 10703"/>
                    <a:gd name="connsiteY175" fmla="*/ 9222 h 10000"/>
                    <a:gd name="connsiteX176" fmla="*/ 9535 w 10703"/>
                    <a:gd name="connsiteY176" fmla="*/ 8953 h 10000"/>
                    <a:gd name="connsiteX177" fmla="*/ 9562 w 10703"/>
                    <a:gd name="connsiteY177" fmla="*/ 8681 h 10000"/>
                    <a:gd name="connsiteX178" fmla="*/ 9377 w 10703"/>
                    <a:gd name="connsiteY178" fmla="*/ 8577 h 10000"/>
                    <a:gd name="connsiteX179" fmla="*/ 9287 w 10703"/>
                    <a:gd name="connsiteY179" fmla="*/ 8203 h 10000"/>
                    <a:gd name="connsiteX180" fmla="*/ 9453 w 10703"/>
                    <a:gd name="connsiteY180" fmla="*/ 7984 h 10000"/>
                    <a:gd name="connsiteX181" fmla="*/ 10016 w 10703"/>
                    <a:gd name="connsiteY181" fmla="*/ 7720 h 10000"/>
                    <a:gd name="connsiteX182" fmla="*/ 10173 w 10703"/>
                    <a:gd name="connsiteY182" fmla="*/ 7299 h 10000"/>
                    <a:gd name="connsiteX183" fmla="*/ 10698 w 10703"/>
                    <a:gd name="connsiteY183" fmla="*/ 7019 h 10000"/>
                    <a:gd name="connsiteX184" fmla="*/ 10703 w 10703"/>
                    <a:gd name="connsiteY184" fmla="*/ 6901 h 10000"/>
                    <a:gd name="connsiteX185" fmla="*/ 10304 w 10703"/>
                    <a:gd name="connsiteY185" fmla="*/ 6693 h 10000"/>
                    <a:gd name="connsiteX186" fmla="*/ 10369 w 10703"/>
                    <a:gd name="connsiteY186" fmla="*/ 6426 h 10000"/>
                    <a:gd name="connsiteX187" fmla="*/ 10331 w 10703"/>
                    <a:gd name="connsiteY187" fmla="*/ 6173 h 10000"/>
                    <a:gd name="connsiteX188" fmla="*/ 10352 w 10703"/>
                    <a:gd name="connsiteY188" fmla="*/ 5736 h 10000"/>
                    <a:gd name="connsiteX189" fmla="*/ 10138 w 10703"/>
                    <a:gd name="connsiteY189" fmla="*/ 5550 h 10000"/>
                    <a:gd name="connsiteX190" fmla="*/ 9850 w 10703"/>
                    <a:gd name="connsiteY190" fmla="*/ 5463 h 10000"/>
                    <a:gd name="connsiteX191" fmla="*/ 9844 w 10703"/>
                    <a:gd name="connsiteY191" fmla="*/ 5261 h 10000"/>
                    <a:gd name="connsiteX192" fmla="*/ 9977 w 10703"/>
                    <a:gd name="connsiteY192" fmla="*/ 5048 h 10000"/>
                    <a:gd name="connsiteX193" fmla="*/ 9882 w 10703"/>
                    <a:gd name="connsiteY193" fmla="*/ 4879 h 10000"/>
                    <a:gd name="connsiteX194" fmla="*/ 10054 w 10703"/>
                    <a:gd name="connsiteY194" fmla="*/ 4599 h 10000"/>
                    <a:gd name="connsiteX195" fmla="*/ 10252 w 10703"/>
                    <a:gd name="connsiteY195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888 w 10703"/>
                    <a:gd name="connsiteY98" fmla="*/ 3043 h 10000"/>
                    <a:gd name="connsiteX99" fmla="*/ 1059 w 10703"/>
                    <a:gd name="connsiteY99" fmla="*/ 2939 h 10000"/>
                    <a:gd name="connsiteX100" fmla="*/ 1094 w 10703"/>
                    <a:gd name="connsiteY100" fmla="*/ 3189 h 10000"/>
                    <a:gd name="connsiteX101" fmla="*/ 1246 w 10703"/>
                    <a:gd name="connsiteY101" fmla="*/ 3119 h 10000"/>
                    <a:gd name="connsiteX102" fmla="*/ 1255 w 10703"/>
                    <a:gd name="connsiteY102" fmla="*/ 3302 h 10000"/>
                    <a:gd name="connsiteX103" fmla="*/ 47 w 10703"/>
                    <a:gd name="connsiteY103" fmla="*/ 3273 h 10000"/>
                    <a:gd name="connsiteX104" fmla="*/ 0 w 10703"/>
                    <a:gd name="connsiteY104" fmla="*/ 3414 h 10000"/>
                    <a:gd name="connsiteX105" fmla="*/ 40 w 10703"/>
                    <a:gd name="connsiteY105" fmla="*/ 3512 h 10000"/>
                    <a:gd name="connsiteX106" fmla="*/ 201 w 10703"/>
                    <a:gd name="connsiteY106" fmla="*/ 3494 h 10000"/>
                    <a:gd name="connsiteX107" fmla="*/ 178 w 10703"/>
                    <a:gd name="connsiteY107" fmla="*/ 3760 h 10000"/>
                    <a:gd name="connsiteX108" fmla="*/ 730 w 10703"/>
                    <a:gd name="connsiteY108" fmla="*/ 3871 h 10000"/>
                    <a:gd name="connsiteX109" fmla="*/ 703 w 10703"/>
                    <a:gd name="connsiteY109" fmla="*/ 4102 h 10000"/>
                    <a:gd name="connsiteX110" fmla="*/ 1045 w 10703"/>
                    <a:gd name="connsiteY110" fmla="*/ 4144 h 10000"/>
                    <a:gd name="connsiteX111" fmla="*/ 1233 w 10703"/>
                    <a:gd name="connsiteY111" fmla="*/ 4043 h 10000"/>
                    <a:gd name="connsiteX112" fmla="*/ 1396 w 10703"/>
                    <a:gd name="connsiteY112" fmla="*/ 4088 h 10000"/>
                    <a:gd name="connsiteX113" fmla="*/ 1437 w 10703"/>
                    <a:gd name="connsiteY113" fmla="*/ 4242 h 10000"/>
                    <a:gd name="connsiteX114" fmla="*/ 1654 w 10703"/>
                    <a:gd name="connsiteY114" fmla="*/ 4191 h 10000"/>
                    <a:gd name="connsiteX115" fmla="*/ 1727 w 10703"/>
                    <a:gd name="connsiteY115" fmla="*/ 4363 h 10000"/>
                    <a:gd name="connsiteX116" fmla="*/ 1874 w 10703"/>
                    <a:gd name="connsiteY116" fmla="*/ 4422 h 10000"/>
                    <a:gd name="connsiteX117" fmla="*/ 1896 w 10703"/>
                    <a:gd name="connsiteY117" fmla="*/ 4641 h 10000"/>
                    <a:gd name="connsiteX118" fmla="*/ 2162 w 10703"/>
                    <a:gd name="connsiteY118" fmla="*/ 4610 h 10000"/>
                    <a:gd name="connsiteX119" fmla="*/ 2238 w 10703"/>
                    <a:gd name="connsiteY119" fmla="*/ 4747 h 10000"/>
                    <a:gd name="connsiteX120" fmla="*/ 2211 w 10703"/>
                    <a:gd name="connsiteY120" fmla="*/ 4961 h 10000"/>
                    <a:gd name="connsiteX121" fmla="*/ 2045 w 10703"/>
                    <a:gd name="connsiteY121" fmla="*/ 4966 h 10000"/>
                    <a:gd name="connsiteX122" fmla="*/ 1882 w 10703"/>
                    <a:gd name="connsiteY122" fmla="*/ 5255 h 10000"/>
                    <a:gd name="connsiteX123" fmla="*/ 2124 w 10703"/>
                    <a:gd name="connsiteY123" fmla="*/ 5357 h 10000"/>
                    <a:gd name="connsiteX124" fmla="*/ 2200 w 10703"/>
                    <a:gd name="connsiteY124" fmla="*/ 5494 h 10000"/>
                    <a:gd name="connsiteX125" fmla="*/ 2363 w 10703"/>
                    <a:gd name="connsiteY125" fmla="*/ 5222 h 10000"/>
                    <a:gd name="connsiteX126" fmla="*/ 2646 w 10703"/>
                    <a:gd name="connsiteY126" fmla="*/ 5208 h 10000"/>
                    <a:gd name="connsiteX127" fmla="*/ 2855 w 10703"/>
                    <a:gd name="connsiteY127" fmla="*/ 5340 h 10000"/>
                    <a:gd name="connsiteX128" fmla="*/ 2733 w 10703"/>
                    <a:gd name="connsiteY128" fmla="*/ 5466 h 10000"/>
                    <a:gd name="connsiteX129" fmla="*/ 2896 w 10703"/>
                    <a:gd name="connsiteY129" fmla="*/ 5542 h 10000"/>
                    <a:gd name="connsiteX130" fmla="*/ 2882 w 10703"/>
                    <a:gd name="connsiteY130" fmla="*/ 5809 h 10000"/>
                    <a:gd name="connsiteX131" fmla="*/ 3102 w 10703"/>
                    <a:gd name="connsiteY131" fmla="*/ 5755 h 10000"/>
                    <a:gd name="connsiteX132" fmla="*/ 3295 w 10703"/>
                    <a:gd name="connsiteY132" fmla="*/ 5884 h 10000"/>
                    <a:gd name="connsiteX133" fmla="*/ 3494 w 10703"/>
                    <a:gd name="connsiteY133" fmla="*/ 5898 h 10000"/>
                    <a:gd name="connsiteX134" fmla="*/ 3382 w 10703"/>
                    <a:gd name="connsiteY134" fmla="*/ 6143 h 10000"/>
                    <a:gd name="connsiteX135" fmla="*/ 3355 w 10703"/>
                    <a:gd name="connsiteY135" fmla="*/ 6392 h 10000"/>
                    <a:gd name="connsiteX136" fmla="*/ 3708 w 10703"/>
                    <a:gd name="connsiteY136" fmla="*/ 6314 h 10000"/>
                    <a:gd name="connsiteX137" fmla="*/ 3752 w 10703"/>
                    <a:gd name="connsiteY137" fmla="*/ 6451 h 10000"/>
                    <a:gd name="connsiteX138" fmla="*/ 4021 w 10703"/>
                    <a:gd name="connsiteY138" fmla="*/ 6398 h 10000"/>
                    <a:gd name="connsiteX139" fmla="*/ 4149 w 10703"/>
                    <a:gd name="connsiteY139" fmla="*/ 6541 h 10000"/>
                    <a:gd name="connsiteX140" fmla="*/ 4026 w 10703"/>
                    <a:gd name="connsiteY140" fmla="*/ 6684 h 10000"/>
                    <a:gd name="connsiteX141" fmla="*/ 4306 w 10703"/>
                    <a:gd name="connsiteY141" fmla="*/ 6752 h 10000"/>
                    <a:gd name="connsiteX142" fmla="*/ 4382 w 10703"/>
                    <a:gd name="connsiteY142" fmla="*/ 6957 h 10000"/>
                    <a:gd name="connsiteX143" fmla="*/ 4064 w 10703"/>
                    <a:gd name="connsiteY143" fmla="*/ 6923 h 10000"/>
                    <a:gd name="connsiteX144" fmla="*/ 3907 w 10703"/>
                    <a:gd name="connsiteY144" fmla="*/ 7100 h 10000"/>
                    <a:gd name="connsiteX145" fmla="*/ 4089 w 10703"/>
                    <a:gd name="connsiteY145" fmla="*/ 7142 h 10000"/>
                    <a:gd name="connsiteX146" fmla="*/ 4116 w 10703"/>
                    <a:gd name="connsiteY146" fmla="*/ 7280 h 10000"/>
                    <a:gd name="connsiteX147" fmla="*/ 4439 w 10703"/>
                    <a:gd name="connsiteY147" fmla="*/ 7195 h 10000"/>
                    <a:gd name="connsiteX148" fmla="*/ 4594 w 10703"/>
                    <a:gd name="connsiteY148" fmla="*/ 7456 h 10000"/>
                    <a:gd name="connsiteX149" fmla="*/ 4651 w 10703"/>
                    <a:gd name="connsiteY149" fmla="*/ 7698 h 10000"/>
                    <a:gd name="connsiteX150" fmla="*/ 4888 w 10703"/>
                    <a:gd name="connsiteY150" fmla="*/ 7642 h 10000"/>
                    <a:gd name="connsiteX151" fmla="*/ 4831 w 10703"/>
                    <a:gd name="connsiteY151" fmla="*/ 7841 h 10000"/>
                    <a:gd name="connsiteX152" fmla="*/ 4912 w 10703"/>
                    <a:gd name="connsiteY152" fmla="*/ 8304 h 10000"/>
                    <a:gd name="connsiteX153" fmla="*/ 5026 w 10703"/>
                    <a:gd name="connsiteY153" fmla="*/ 8377 h 10000"/>
                    <a:gd name="connsiteX154" fmla="*/ 5143 w 10703"/>
                    <a:gd name="connsiteY154" fmla="*/ 8453 h 10000"/>
                    <a:gd name="connsiteX155" fmla="*/ 5246 w 10703"/>
                    <a:gd name="connsiteY155" fmla="*/ 8815 h 10000"/>
                    <a:gd name="connsiteX156" fmla="*/ 5426 w 10703"/>
                    <a:gd name="connsiteY156" fmla="*/ 8961 h 10000"/>
                    <a:gd name="connsiteX157" fmla="*/ 5730 w 10703"/>
                    <a:gd name="connsiteY157" fmla="*/ 8972 h 10000"/>
                    <a:gd name="connsiteX158" fmla="*/ 5717 w 10703"/>
                    <a:gd name="connsiteY158" fmla="*/ 9315 h 10000"/>
                    <a:gd name="connsiteX159" fmla="*/ 5991 w 10703"/>
                    <a:gd name="connsiteY159" fmla="*/ 9239 h 10000"/>
                    <a:gd name="connsiteX160" fmla="*/ 5939 w 10703"/>
                    <a:gd name="connsiteY160" fmla="*/ 8810 h 10000"/>
                    <a:gd name="connsiteX161" fmla="*/ 6094 w 10703"/>
                    <a:gd name="connsiteY161" fmla="*/ 8714 h 10000"/>
                    <a:gd name="connsiteX162" fmla="*/ 6342 w 10703"/>
                    <a:gd name="connsiteY162" fmla="*/ 8911 h 10000"/>
                    <a:gd name="connsiteX163" fmla="*/ 6559 w 10703"/>
                    <a:gd name="connsiteY163" fmla="*/ 9020 h 10000"/>
                    <a:gd name="connsiteX164" fmla="*/ 6755 w 10703"/>
                    <a:gd name="connsiteY164" fmla="*/ 9217 h 10000"/>
                    <a:gd name="connsiteX165" fmla="*/ 6934 w 10703"/>
                    <a:gd name="connsiteY165" fmla="*/ 9427 h 10000"/>
                    <a:gd name="connsiteX166" fmla="*/ 7306 w 10703"/>
                    <a:gd name="connsiteY166" fmla="*/ 9556 h 10000"/>
                    <a:gd name="connsiteX167" fmla="*/ 7695 w 10703"/>
                    <a:gd name="connsiteY167" fmla="*/ 9756 h 10000"/>
                    <a:gd name="connsiteX168" fmla="*/ 7891 w 10703"/>
                    <a:gd name="connsiteY168" fmla="*/ 10000 h 10000"/>
                    <a:gd name="connsiteX169" fmla="*/ 8184 w 10703"/>
                    <a:gd name="connsiteY169" fmla="*/ 9986 h 10000"/>
                    <a:gd name="connsiteX170" fmla="*/ 8464 w 10703"/>
                    <a:gd name="connsiteY170" fmla="*/ 9837 h 10000"/>
                    <a:gd name="connsiteX171" fmla="*/ 8575 w 10703"/>
                    <a:gd name="connsiteY171" fmla="*/ 9649 h 10000"/>
                    <a:gd name="connsiteX172" fmla="*/ 8722 w 10703"/>
                    <a:gd name="connsiteY172" fmla="*/ 9410 h 10000"/>
                    <a:gd name="connsiteX173" fmla="*/ 9399 w 10703"/>
                    <a:gd name="connsiteY173" fmla="*/ 9610 h 10000"/>
                    <a:gd name="connsiteX174" fmla="*/ 9396 w 10703"/>
                    <a:gd name="connsiteY174" fmla="*/ 9332 h 10000"/>
                    <a:gd name="connsiteX175" fmla="*/ 9535 w 10703"/>
                    <a:gd name="connsiteY175" fmla="*/ 9222 h 10000"/>
                    <a:gd name="connsiteX176" fmla="*/ 9535 w 10703"/>
                    <a:gd name="connsiteY176" fmla="*/ 8953 h 10000"/>
                    <a:gd name="connsiteX177" fmla="*/ 9562 w 10703"/>
                    <a:gd name="connsiteY177" fmla="*/ 8681 h 10000"/>
                    <a:gd name="connsiteX178" fmla="*/ 9377 w 10703"/>
                    <a:gd name="connsiteY178" fmla="*/ 8577 h 10000"/>
                    <a:gd name="connsiteX179" fmla="*/ 9287 w 10703"/>
                    <a:gd name="connsiteY179" fmla="*/ 8203 h 10000"/>
                    <a:gd name="connsiteX180" fmla="*/ 9453 w 10703"/>
                    <a:gd name="connsiteY180" fmla="*/ 7984 h 10000"/>
                    <a:gd name="connsiteX181" fmla="*/ 10016 w 10703"/>
                    <a:gd name="connsiteY181" fmla="*/ 7720 h 10000"/>
                    <a:gd name="connsiteX182" fmla="*/ 10173 w 10703"/>
                    <a:gd name="connsiteY182" fmla="*/ 7299 h 10000"/>
                    <a:gd name="connsiteX183" fmla="*/ 10698 w 10703"/>
                    <a:gd name="connsiteY183" fmla="*/ 7019 h 10000"/>
                    <a:gd name="connsiteX184" fmla="*/ 10703 w 10703"/>
                    <a:gd name="connsiteY184" fmla="*/ 6901 h 10000"/>
                    <a:gd name="connsiteX185" fmla="*/ 10304 w 10703"/>
                    <a:gd name="connsiteY185" fmla="*/ 6693 h 10000"/>
                    <a:gd name="connsiteX186" fmla="*/ 10369 w 10703"/>
                    <a:gd name="connsiteY186" fmla="*/ 6426 h 10000"/>
                    <a:gd name="connsiteX187" fmla="*/ 10331 w 10703"/>
                    <a:gd name="connsiteY187" fmla="*/ 6173 h 10000"/>
                    <a:gd name="connsiteX188" fmla="*/ 10352 w 10703"/>
                    <a:gd name="connsiteY188" fmla="*/ 5736 h 10000"/>
                    <a:gd name="connsiteX189" fmla="*/ 10138 w 10703"/>
                    <a:gd name="connsiteY189" fmla="*/ 5550 h 10000"/>
                    <a:gd name="connsiteX190" fmla="*/ 9850 w 10703"/>
                    <a:gd name="connsiteY190" fmla="*/ 5463 h 10000"/>
                    <a:gd name="connsiteX191" fmla="*/ 9844 w 10703"/>
                    <a:gd name="connsiteY191" fmla="*/ 5261 h 10000"/>
                    <a:gd name="connsiteX192" fmla="*/ 9977 w 10703"/>
                    <a:gd name="connsiteY192" fmla="*/ 5048 h 10000"/>
                    <a:gd name="connsiteX193" fmla="*/ 9882 w 10703"/>
                    <a:gd name="connsiteY193" fmla="*/ 4879 h 10000"/>
                    <a:gd name="connsiteX194" fmla="*/ 10054 w 10703"/>
                    <a:gd name="connsiteY194" fmla="*/ 4599 h 10000"/>
                    <a:gd name="connsiteX195" fmla="*/ 10252 w 10703"/>
                    <a:gd name="connsiteY195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888 w 10703"/>
                    <a:gd name="connsiteY98" fmla="*/ 3043 h 10000"/>
                    <a:gd name="connsiteX99" fmla="*/ 1059 w 10703"/>
                    <a:gd name="connsiteY99" fmla="*/ 2939 h 10000"/>
                    <a:gd name="connsiteX100" fmla="*/ 1094 w 10703"/>
                    <a:gd name="connsiteY100" fmla="*/ 3189 h 10000"/>
                    <a:gd name="connsiteX101" fmla="*/ 1246 w 10703"/>
                    <a:gd name="connsiteY101" fmla="*/ 3119 h 10000"/>
                    <a:gd name="connsiteX102" fmla="*/ 266 w 10703"/>
                    <a:gd name="connsiteY102" fmla="*/ 3177 h 10000"/>
                    <a:gd name="connsiteX103" fmla="*/ 47 w 10703"/>
                    <a:gd name="connsiteY103" fmla="*/ 3273 h 10000"/>
                    <a:gd name="connsiteX104" fmla="*/ 0 w 10703"/>
                    <a:gd name="connsiteY104" fmla="*/ 3414 h 10000"/>
                    <a:gd name="connsiteX105" fmla="*/ 40 w 10703"/>
                    <a:gd name="connsiteY105" fmla="*/ 3512 h 10000"/>
                    <a:gd name="connsiteX106" fmla="*/ 201 w 10703"/>
                    <a:gd name="connsiteY106" fmla="*/ 3494 h 10000"/>
                    <a:gd name="connsiteX107" fmla="*/ 178 w 10703"/>
                    <a:gd name="connsiteY107" fmla="*/ 3760 h 10000"/>
                    <a:gd name="connsiteX108" fmla="*/ 730 w 10703"/>
                    <a:gd name="connsiteY108" fmla="*/ 3871 h 10000"/>
                    <a:gd name="connsiteX109" fmla="*/ 703 w 10703"/>
                    <a:gd name="connsiteY109" fmla="*/ 4102 h 10000"/>
                    <a:gd name="connsiteX110" fmla="*/ 1045 w 10703"/>
                    <a:gd name="connsiteY110" fmla="*/ 4144 h 10000"/>
                    <a:gd name="connsiteX111" fmla="*/ 1233 w 10703"/>
                    <a:gd name="connsiteY111" fmla="*/ 4043 h 10000"/>
                    <a:gd name="connsiteX112" fmla="*/ 1396 w 10703"/>
                    <a:gd name="connsiteY112" fmla="*/ 4088 h 10000"/>
                    <a:gd name="connsiteX113" fmla="*/ 1437 w 10703"/>
                    <a:gd name="connsiteY113" fmla="*/ 4242 h 10000"/>
                    <a:gd name="connsiteX114" fmla="*/ 1654 w 10703"/>
                    <a:gd name="connsiteY114" fmla="*/ 4191 h 10000"/>
                    <a:gd name="connsiteX115" fmla="*/ 1727 w 10703"/>
                    <a:gd name="connsiteY115" fmla="*/ 4363 h 10000"/>
                    <a:gd name="connsiteX116" fmla="*/ 1874 w 10703"/>
                    <a:gd name="connsiteY116" fmla="*/ 4422 h 10000"/>
                    <a:gd name="connsiteX117" fmla="*/ 1896 w 10703"/>
                    <a:gd name="connsiteY117" fmla="*/ 4641 h 10000"/>
                    <a:gd name="connsiteX118" fmla="*/ 2162 w 10703"/>
                    <a:gd name="connsiteY118" fmla="*/ 4610 h 10000"/>
                    <a:gd name="connsiteX119" fmla="*/ 2238 w 10703"/>
                    <a:gd name="connsiteY119" fmla="*/ 4747 h 10000"/>
                    <a:gd name="connsiteX120" fmla="*/ 2211 w 10703"/>
                    <a:gd name="connsiteY120" fmla="*/ 4961 h 10000"/>
                    <a:gd name="connsiteX121" fmla="*/ 2045 w 10703"/>
                    <a:gd name="connsiteY121" fmla="*/ 4966 h 10000"/>
                    <a:gd name="connsiteX122" fmla="*/ 1882 w 10703"/>
                    <a:gd name="connsiteY122" fmla="*/ 5255 h 10000"/>
                    <a:gd name="connsiteX123" fmla="*/ 2124 w 10703"/>
                    <a:gd name="connsiteY123" fmla="*/ 5357 h 10000"/>
                    <a:gd name="connsiteX124" fmla="*/ 2200 w 10703"/>
                    <a:gd name="connsiteY124" fmla="*/ 5494 h 10000"/>
                    <a:gd name="connsiteX125" fmla="*/ 2363 w 10703"/>
                    <a:gd name="connsiteY125" fmla="*/ 5222 h 10000"/>
                    <a:gd name="connsiteX126" fmla="*/ 2646 w 10703"/>
                    <a:gd name="connsiteY126" fmla="*/ 5208 h 10000"/>
                    <a:gd name="connsiteX127" fmla="*/ 2855 w 10703"/>
                    <a:gd name="connsiteY127" fmla="*/ 5340 h 10000"/>
                    <a:gd name="connsiteX128" fmla="*/ 2733 w 10703"/>
                    <a:gd name="connsiteY128" fmla="*/ 5466 h 10000"/>
                    <a:gd name="connsiteX129" fmla="*/ 2896 w 10703"/>
                    <a:gd name="connsiteY129" fmla="*/ 5542 h 10000"/>
                    <a:gd name="connsiteX130" fmla="*/ 2882 w 10703"/>
                    <a:gd name="connsiteY130" fmla="*/ 5809 h 10000"/>
                    <a:gd name="connsiteX131" fmla="*/ 3102 w 10703"/>
                    <a:gd name="connsiteY131" fmla="*/ 5755 h 10000"/>
                    <a:gd name="connsiteX132" fmla="*/ 3295 w 10703"/>
                    <a:gd name="connsiteY132" fmla="*/ 5884 h 10000"/>
                    <a:gd name="connsiteX133" fmla="*/ 3494 w 10703"/>
                    <a:gd name="connsiteY133" fmla="*/ 5898 h 10000"/>
                    <a:gd name="connsiteX134" fmla="*/ 3382 w 10703"/>
                    <a:gd name="connsiteY134" fmla="*/ 6143 h 10000"/>
                    <a:gd name="connsiteX135" fmla="*/ 3355 w 10703"/>
                    <a:gd name="connsiteY135" fmla="*/ 6392 h 10000"/>
                    <a:gd name="connsiteX136" fmla="*/ 3708 w 10703"/>
                    <a:gd name="connsiteY136" fmla="*/ 6314 h 10000"/>
                    <a:gd name="connsiteX137" fmla="*/ 3752 w 10703"/>
                    <a:gd name="connsiteY137" fmla="*/ 6451 h 10000"/>
                    <a:gd name="connsiteX138" fmla="*/ 4021 w 10703"/>
                    <a:gd name="connsiteY138" fmla="*/ 6398 h 10000"/>
                    <a:gd name="connsiteX139" fmla="*/ 4149 w 10703"/>
                    <a:gd name="connsiteY139" fmla="*/ 6541 h 10000"/>
                    <a:gd name="connsiteX140" fmla="*/ 4026 w 10703"/>
                    <a:gd name="connsiteY140" fmla="*/ 6684 h 10000"/>
                    <a:gd name="connsiteX141" fmla="*/ 4306 w 10703"/>
                    <a:gd name="connsiteY141" fmla="*/ 6752 h 10000"/>
                    <a:gd name="connsiteX142" fmla="*/ 4382 w 10703"/>
                    <a:gd name="connsiteY142" fmla="*/ 6957 h 10000"/>
                    <a:gd name="connsiteX143" fmla="*/ 4064 w 10703"/>
                    <a:gd name="connsiteY143" fmla="*/ 6923 h 10000"/>
                    <a:gd name="connsiteX144" fmla="*/ 3907 w 10703"/>
                    <a:gd name="connsiteY144" fmla="*/ 7100 h 10000"/>
                    <a:gd name="connsiteX145" fmla="*/ 4089 w 10703"/>
                    <a:gd name="connsiteY145" fmla="*/ 7142 h 10000"/>
                    <a:gd name="connsiteX146" fmla="*/ 4116 w 10703"/>
                    <a:gd name="connsiteY146" fmla="*/ 7280 h 10000"/>
                    <a:gd name="connsiteX147" fmla="*/ 4439 w 10703"/>
                    <a:gd name="connsiteY147" fmla="*/ 7195 h 10000"/>
                    <a:gd name="connsiteX148" fmla="*/ 4594 w 10703"/>
                    <a:gd name="connsiteY148" fmla="*/ 7456 h 10000"/>
                    <a:gd name="connsiteX149" fmla="*/ 4651 w 10703"/>
                    <a:gd name="connsiteY149" fmla="*/ 7698 h 10000"/>
                    <a:gd name="connsiteX150" fmla="*/ 4888 w 10703"/>
                    <a:gd name="connsiteY150" fmla="*/ 7642 h 10000"/>
                    <a:gd name="connsiteX151" fmla="*/ 4831 w 10703"/>
                    <a:gd name="connsiteY151" fmla="*/ 7841 h 10000"/>
                    <a:gd name="connsiteX152" fmla="*/ 4912 w 10703"/>
                    <a:gd name="connsiteY152" fmla="*/ 8304 h 10000"/>
                    <a:gd name="connsiteX153" fmla="*/ 5026 w 10703"/>
                    <a:gd name="connsiteY153" fmla="*/ 8377 h 10000"/>
                    <a:gd name="connsiteX154" fmla="*/ 5143 w 10703"/>
                    <a:gd name="connsiteY154" fmla="*/ 8453 h 10000"/>
                    <a:gd name="connsiteX155" fmla="*/ 5246 w 10703"/>
                    <a:gd name="connsiteY155" fmla="*/ 8815 h 10000"/>
                    <a:gd name="connsiteX156" fmla="*/ 5426 w 10703"/>
                    <a:gd name="connsiteY156" fmla="*/ 8961 h 10000"/>
                    <a:gd name="connsiteX157" fmla="*/ 5730 w 10703"/>
                    <a:gd name="connsiteY157" fmla="*/ 8972 h 10000"/>
                    <a:gd name="connsiteX158" fmla="*/ 5717 w 10703"/>
                    <a:gd name="connsiteY158" fmla="*/ 9315 h 10000"/>
                    <a:gd name="connsiteX159" fmla="*/ 5991 w 10703"/>
                    <a:gd name="connsiteY159" fmla="*/ 9239 h 10000"/>
                    <a:gd name="connsiteX160" fmla="*/ 5939 w 10703"/>
                    <a:gd name="connsiteY160" fmla="*/ 8810 h 10000"/>
                    <a:gd name="connsiteX161" fmla="*/ 6094 w 10703"/>
                    <a:gd name="connsiteY161" fmla="*/ 8714 h 10000"/>
                    <a:gd name="connsiteX162" fmla="*/ 6342 w 10703"/>
                    <a:gd name="connsiteY162" fmla="*/ 8911 h 10000"/>
                    <a:gd name="connsiteX163" fmla="*/ 6559 w 10703"/>
                    <a:gd name="connsiteY163" fmla="*/ 9020 h 10000"/>
                    <a:gd name="connsiteX164" fmla="*/ 6755 w 10703"/>
                    <a:gd name="connsiteY164" fmla="*/ 9217 h 10000"/>
                    <a:gd name="connsiteX165" fmla="*/ 6934 w 10703"/>
                    <a:gd name="connsiteY165" fmla="*/ 9427 h 10000"/>
                    <a:gd name="connsiteX166" fmla="*/ 7306 w 10703"/>
                    <a:gd name="connsiteY166" fmla="*/ 9556 h 10000"/>
                    <a:gd name="connsiteX167" fmla="*/ 7695 w 10703"/>
                    <a:gd name="connsiteY167" fmla="*/ 9756 h 10000"/>
                    <a:gd name="connsiteX168" fmla="*/ 7891 w 10703"/>
                    <a:gd name="connsiteY168" fmla="*/ 10000 h 10000"/>
                    <a:gd name="connsiteX169" fmla="*/ 8184 w 10703"/>
                    <a:gd name="connsiteY169" fmla="*/ 9986 h 10000"/>
                    <a:gd name="connsiteX170" fmla="*/ 8464 w 10703"/>
                    <a:gd name="connsiteY170" fmla="*/ 9837 h 10000"/>
                    <a:gd name="connsiteX171" fmla="*/ 8575 w 10703"/>
                    <a:gd name="connsiteY171" fmla="*/ 9649 h 10000"/>
                    <a:gd name="connsiteX172" fmla="*/ 8722 w 10703"/>
                    <a:gd name="connsiteY172" fmla="*/ 9410 h 10000"/>
                    <a:gd name="connsiteX173" fmla="*/ 9399 w 10703"/>
                    <a:gd name="connsiteY173" fmla="*/ 9610 h 10000"/>
                    <a:gd name="connsiteX174" fmla="*/ 9396 w 10703"/>
                    <a:gd name="connsiteY174" fmla="*/ 9332 h 10000"/>
                    <a:gd name="connsiteX175" fmla="*/ 9535 w 10703"/>
                    <a:gd name="connsiteY175" fmla="*/ 9222 h 10000"/>
                    <a:gd name="connsiteX176" fmla="*/ 9535 w 10703"/>
                    <a:gd name="connsiteY176" fmla="*/ 8953 h 10000"/>
                    <a:gd name="connsiteX177" fmla="*/ 9562 w 10703"/>
                    <a:gd name="connsiteY177" fmla="*/ 8681 h 10000"/>
                    <a:gd name="connsiteX178" fmla="*/ 9377 w 10703"/>
                    <a:gd name="connsiteY178" fmla="*/ 8577 h 10000"/>
                    <a:gd name="connsiteX179" fmla="*/ 9287 w 10703"/>
                    <a:gd name="connsiteY179" fmla="*/ 8203 h 10000"/>
                    <a:gd name="connsiteX180" fmla="*/ 9453 w 10703"/>
                    <a:gd name="connsiteY180" fmla="*/ 7984 h 10000"/>
                    <a:gd name="connsiteX181" fmla="*/ 10016 w 10703"/>
                    <a:gd name="connsiteY181" fmla="*/ 7720 h 10000"/>
                    <a:gd name="connsiteX182" fmla="*/ 10173 w 10703"/>
                    <a:gd name="connsiteY182" fmla="*/ 7299 h 10000"/>
                    <a:gd name="connsiteX183" fmla="*/ 10698 w 10703"/>
                    <a:gd name="connsiteY183" fmla="*/ 7019 h 10000"/>
                    <a:gd name="connsiteX184" fmla="*/ 10703 w 10703"/>
                    <a:gd name="connsiteY184" fmla="*/ 6901 h 10000"/>
                    <a:gd name="connsiteX185" fmla="*/ 10304 w 10703"/>
                    <a:gd name="connsiteY185" fmla="*/ 6693 h 10000"/>
                    <a:gd name="connsiteX186" fmla="*/ 10369 w 10703"/>
                    <a:gd name="connsiteY186" fmla="*/ 6426 h 10000"/>
                    <a:gd name="connsiteX187" fmla="*/ 10331 w 10703"/>
                    <a:gd name="connsiteY187" fmla="*/ 6173 h 10000"/>
                    <a:gd name="connsiteX188" fmla="*/ 10352 w 10703"/>
                    <a:gd name="connsiteY188" fmla="*/ 5736 h 10000"/>
                    <a:gd name="connsiteX189" fmla="*/ 10138 w 10703"/>
                    <a:gd name="connsiteY189" fmla="*/ 5550 h 10000"/>
                    <a:gd name="connsiteX190" fmla="*/ 9850 w 10703"/>
                    <a:gd name="connsiteY190" fmla="*/ 5463 h 10000"/>
                    <a:gd name="connsiteX191" fmla="*/ 9844 w 10703"/>
                    <a:gd name="connsiteY191" fmla="*/ 5261 h 10000"/>
                    <a:gd name="connsiteX192" fmla="*/ 9977 w 10703"/>
                    <a:gd name="connsiteY192" fmla="*/ 5048 h 10000"/>
                    <a:gd name="connsiteX193" fmla="*/ 9882 w 10703"/>
                    <a:gd name="connsiteY193" fmla="*/ 4879 h 10000"/>
                    <a:gd name="connsiteX194" fmla="*/ 10054 w 10703"/>
                    <a:gd name="connsiteY194" fmla="*/ 4599 h 10000"/>
                    <a:gd name="connsiteX195" fmla="*/ 10252 w 10703"/>
                    <a:gd name="connsiteY195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888 w 10703"/>
                    <a:gd name="connsiteY98" fmla="*/ 3043 h 10000"/>
                    <a:gd name="connsiteX99" fmla="*/ 1059 w 10703"/>
                    <a:gd name="connsiteY99" fmla="*/ 2939 h 10000"/>
                    <a:gd name="connsiteX100" fmla="*/ 2143 w 10703"/>
                    <a:gd name="connsiteY100" fmla="*/ 3272 h 10000"/>
                    <a:gd name="connsiteX101" fmla="*/ 1246 w 10703"/>
                    <a:gd name="connsiteY101" fmla="*/ 3119 h 10000"/>
                    <a:gd name="connsiteX102" fmla="*/ 266 w 10703"/>
                    <a:gd name="connsiteY102" fmla="*/ 3177 h 10000"/>
                    <a:gd name="connsiteX103" fmla="*/ 47 w 10703"/>
                    <a:gd name="connsiteY103" fmla="*/ 3273 h 10000"/>
                    <a:gd name="connsiteX104" fmla="*/ 0 w 10703"/>
                    <a:gd name="connsiteY104" fmla="*/ 3414 h 10000"/>
                    <a:gd name="connsiteX105" fmla="*/ 40 w 10703"/>
                    <a:gd name="connsiteY105" fmla="*/ 3512 h 10000"/>
                    <a:gd name="connsiteX106" fmla="*/ 201 w 10703"/>
                    <a:gd name="connsiteY106" fmla="*/ 3494 h 10000"/>
                    <a:gd name="connsiteX107" fmla="*/ 178 w 10703"/>
                    <a:gd name="connsiteY107" fmla="*/ 3760 h 10000"/>
                    <a:gd name="connsiteX108" fmla="*/ 730 w 10703"/>
                    <a:gd name="connsiteY108" fmla="*/ 3871 h 10000"/>
                    <a:gd name="connsiteX109" fmla="*/ 703 w 10703"/>
                    <a:gd name="connsiteY109" fmla="*/ 4102 h 10000"/>
                    <a:gd name="connsiteX110" fmla="*/ 1045 w 10703"/>
                    <a:gd name="connsiteY110" fmla="*/ 4144 h 10000"/>
                    <a:gd name="connsiteX111" fmla="*/ 1233 w 10703"/>
                    <a:gd name="connsiteY111" fmla="*/ 4043 h 10000"/>
                    <a:gd name="connsiteX112" fmla="*/ 1396 w 10703"/>
                    <a:gd name="connsiteY112" fmla="*/ 4088 h 10000"/>
                    <a:gd name="connsiteX113" fmla="*/ 1437 w 10703"/>
                    <a:gd name="connsiteY113" fmla="*/ 4242 h 10000"/>
                    <a:gd name="connsiteX114" fmla="*/ 1654 w 10703"/>
                    <a:gd name="connsiteY114" fmla="*/ 4191 h 10000"/>
                    <a:gd name="connsiteX115" fmla="*/ 1727 w 10703"/>
                    <a:gd name="connsiteY115" fmla="*/ 4363 h 10000"/>
                    <a:gd name="connsiteX116" fmla="*/ 1874 w 10703"/>
                    <a:gd name="connsiteY116" fmla="*/ 4422 h 10000"/>
                    <a:gd name="connsiteX117" fmla="*/ 1896 w 10703"/>
                    <a:gd name="connsiteY117" fmla="*/ 4641 h 10000"/>
                    <a:gd name="connsiteX118" fmla="*/ 2162 w 10703"/>
                    <a:gd name="connsiteY118" fmla="*/ 4610 h 10000"/>
                    <a:gd name="connsiteX119" fmla="*/ 2238 w 10703"/>
                    <a:gd name="connsiteY119" fmla="*/ 4747 h 10000"/>
                    <a:gd name="connsiteX120" fmla="*/ 2211 w 10703"/>
                    <a:gd name="connsiteY120" fmla="*/ 4961 h 10000"/>
                    <a:gd name="connsiteX121" fmla="*/ 2045 w 10703"/>
                    <a:gd name="connsiteY121" fmla="*/ 4966 h 10000"/>
                    <a:gd name="connsiteX122" fmla="*/ 1882 w 10703"/>
                    <a:gd name="connsiteY122" fmla="*/ 5255 h 10000"/>
                    <a:gd name="connsiteX123" fmla="*/ 2124 w 10703"/>
                    <a:gd name="connsiteY123" fmla="*/ 5357 h 10000"/>
                    <a:gd name="connsiteX124" fmla="*/ 2200 w 10703"/>
                    <a:gd name="connsiteY124" fmla="*/ 5494 h 10000"/>
                    <a:gd name="connsiteX125" fmla="*/ 2363 w 10703"/>
                    <a:gd name="connsiteY125" fmla="*/ 5222 h 10000"/>
                    <a:gd name="connsiteX126" fmla="*/ 2646 w 10703"/>
                    <a:gd name="connsiteY126" fmla="*/ 5208 h 10000"/>
                    <a:gd name="connsiteX127" fmla="*/ 2855 w 10703"/>
                    <a:gd name="connsiteY127" fmla="*/ 5340 h 10000"/>
                    <a:gd name="connsiteX128" fmla="*/ 2733 w 10703"/>
                    <a:gd name="connsiteY128" fmla="*/ 5466 h 10000"/>
                    <a:gd name="connsiteX129" fmla="*/ 2896 w 10703"/>
                    <a:gd name="connsiteY129" fmla="*/ 5542 h 10000"/>
                    <a:gd name="connsiteX130" fmla="*/ 2882 w 10703"/>
                    <a:gd name="connsiteY130" fmla="*/ 5809 h 10000"/>
                    <a:gd name="connsiteX131" fmla="*/ 3102 w 10703"/>
                    <a:gd name="connsiteY131" fmla="*/ 5755 h 10000"/>
                    <a:gd name="connsiteX132" fmla="*/ 3295 w 10703"/>
                    <a:gd name="connsiteY132" fmla="*/ 5884 h 10000"/>
                    <a:gd name="connsiteX133" fmla="*/ 3494 w 10703"/>
                    <a:gd name="connsiteY133" fmla="*/ 5898 h 10000"/>
                    <a:gd name="connsiteX134" fmla="*/ 3382 w 10703"/>
                    <a:gd name="connsiteY134" fmla="*/ 6143 h 10000"/>
                    <a:gd name="connsiteX135" fmla="*/ 3355 w 10703"/>
                    <a:gd name="connsiteY135" fmla="*/ 6392 h 10000"/>
                    <a:gd name="connsiteX136" fmla="*/ 3708 w 10703"/>
                    <a:gd name="connsiteY136" fmla="*/ 6314 h 10000"/>
                    <a:gd name="connsiteX137" fmla="*/ 3752 w 10703"/>
                    <a:gd name="connsiteY137" fmla="*/ 6451 h 10000"/>
                    <a:gd name="connsiteX138" fmla="*/ 4021 w 10703"/>
                    <a:gd name="connsiteY138" fmla="*/ 6398 h 10000"/>
                    <a:gd name="connsiteX139" fmla="*/ 4149 w 10703"/>
                    <a:gd name="connsiteY139" fmla="*/ 6541 h 10000"/>
                    <a:gd name="connsiteX140" fmla="*/ 4026 w 10703"/>
                    <a:gd name="connsiteY140" fmla="*/ 6684 h 10000"/>
                    <a:gd name="connsiteX141" fmla="*/ 4306 w 10703"/>
                    <a:gd name="connsiteY141" fmla="*/ 6752 h 10000"/>
                    <a:gd name="connsiteX142" fmla="*/ 4382 w 10703"/>
                    <a:gd name="connsiteY142" fmla="*/ 6957 h 10000"/>
                    <a:gd name="connsiteX143" fmla="*/ 4064 w 10703"/>
                    <a:gd name="connsiteY143" fmla="*/ 6923 h 10000"/>
                    <a:gd name="connsiteX144" fmla="*/ 3907 w 10703"/>
                    <a:gd name="connsiteY144" fmla="*/ 7100 h 10000"/>
                    <a:gd name="connsiteX145" fmla="*/ 4089 w 10703"/>
                    <a:gd name="connsiteY145" fmla="*/ 7142 h 10000"/>
                    <a:gd name="connsiteX146" fmla="*/ 4116 w 10703"/>
                    <a:gd name="connsiteY146" fmla="*/ 7280 h 10000"/>
                    <a:gd name="connsiteX147" fmla="*/ 4439 w 10703"/>
                    <a:gd name="connsiteY147" fmla="*/ 7195 h 10000"/>
                    <a:gd name="connsiteX148" fmla="*/ 4594 w 10703"/>
                    <a:gd name="connsiteY148" fmla="*/ 7456 h 10000"/>
                    <a:gd name="connsiteX149" fmla="*/ 4651 w 10703"/>
                    <a:gd name="connsiteY149" fmla="*/ 7698 h 10000"/>
                    <a:gd name="connsiteX150" fmla="*/ 4888 w 10703"/>
                    <a:gd name="connsiteY150" fmla="*/ 7642 h 10000"/>
                    <a:gd name="connsiteX151" fmla="*/ 4831 w 10703"/>
                    <a:gd name="connsiteY151" fmla="*/ 7841 h 10000"/>
                    <a:gd name="connsiteX152" fmla="*/ 4912 w 10703"/>
                    <a:gd name="connsiteY152" fmla="*/ 8304 h 10000"/>
                    <a:gd name="connsiteX153" fmla="*/ 5026 w 10703"/>
                    <a:gd name="connsiteY153" fmla="*/ 8377 h 10000"/>
                    <a:gd name="connsiteX154" fmla="*/ 5143 w 10703"/>
                    <a:gd name="connsiteY154" fmla="*/ 8453 h 10000"/>
                    <a:gd name="connsiteX155" fmla="*/ 5246 w 10703"/>
                    <a:gd name="connsiteY155" fmla="*/ 8815 h 10000"/>
                    <a:gd name="connsiteX156" fmla="*/ 5426 w 10703"/>
                    <a:gd name="connsiteY156" fmla="*/ 8961 h 10000"/>
                    <a:gd name="connsiteX157" fmla="*/ 5730 w 10703"/>
                    <a:gd name="connsiteY157" fmla="*/ 8972 h 10000"/>
                    <a:gd name="connsiteX158" fmla="*/ 5717 w 10703"/>
                    <a:gd name="connsiteY158" fmla="*/ 9315 h 10000"/>
                    <a:gd name="connsiteX159" fmla="*/ 5991 w 10703"/>
                    <a:gd name="connsiteY159" fmla="*/ 9239 h 10000"/>
                    <a:gd name="connsiteX160" fmla="*/ 5939 w 10703"/>
                    <a:gd name="connsiteY160" fmla="*/ 8810 h 10000"/>
                    <a:gd name="connsiteX161" fmla="*/ 6094 w 10703"/>
                    <a:gd name="connsiteY161" fmla="*/ 8714 h 10000"/>
                    <a:gd name="connsiteX162" fmla="*/ 6342 w 10703"/>
                    <a:gd name="connsiteY162" fmla="*/ 8911 h 10000"/>
                    <a:gd name="connsiteX163" fmla="*/ 6559 w 10703"/>
                    <a:gd name="connsiteY163" fmla="*/ 9020 h 10000"/>
                    <a:gd name="connsiteX164" fmla="*/ 6755 w 10703"/>
                    <a:gd name="connsiteY164" fmla="*/ 9217 h 10000"/>
                    <a:gd name="connsiteX165" fmla="*/ 6934 w 10703"/>
                    <a:gd name="connsiteY165" fmla="*/ 9427 h 10000"/>
                    <a:gd name="connsiteX166" fmla="*/ 7306 w 10703"/>
                    <a:gd name="connsiteY166" fmla="*/ 9556 h 10000"/>
                    <a:gd name="connsiteX167" fmla="*/ 7695 w 10703"/>
                    <a:gd name="connsiteY167" fmla="*/ 9756 h 10000"/>
                    <a:gd name="connsiteX168" fmla="*/ 7891 w 10703"/>
                    <a:gd name="connsiteY168" fmla="*/ 10000 h 10000"/>
                    <a:gd name="connsiteX169" fmla="*/ 8184 w 10703"/>
                    <a:gd name="connsiteY169" fmla="*/ 9986 h 10000"/>
                    <a:gd name="connsiteX170" fmla="*/ 8464 w 10703"/>
                    <a:gd name="connsiteY170" fmla="*/ 9837 h 10000"/>
                    <a:gd name="connsiteX171" fmla="*/ 8575 w 10703"/>
                    <a:gd name="connsiteY171" fmla="*/ 9649 h 10000"/>
                    <a:gd name="connsiteX172" fmla="*/ 8722 w 10703"/>
                    <a:gd name="connsiteY172" fmla="*/ 9410 h 10000"/>
                    <a:gd name="connsiteX173" fmla="*/ 9399 w 10703"/>
                    <a:gd name="connsiteY173" fmla="*/ 9610 h 10000"/>
                    <a:gd name="connsiteX174" fmla="*/ 9396 w 10703"/>
                    <a:gd name="connsiteY174" fmla="*/ 9332 h 10000"/>
                    <a:gd name="connsiteX175" fmla="*/ 9535 w 10703"/>
                    <a:gd name="connsiteY175" fmla="*/ 9222 h 10000"/>
                    <a:gd name="connsiteX176" fmla="*/ 9535 w 10703"/>
                    <a:gd name="connsiteY176" fmla="*/ 8953 h 10000"/>
                    <a:gd name="connsiteX177" fmla="*/ 9562 w 10703"/>
                    <a:gd name="connsiteY177" fmla="*/ 8681 h 10000"/>
                    <a:gd name="connsiteX178" fmla="*/ 9377 w 10703"/>
                    <a:gd name="connsiteY178" fmla="*/ 8577 h 10000"/>
                    <a:gd name="connsiteX179" fmla="*/ 9287 w 10703"/>
                    <a:gd name="connsiteY179" fmla="*/ 8203 h 10000"/>
                    <a:gd name="connsiteX180" fmla="*/ 9453 w 10703"/>
                    <a:gd name="connsiteY180" fmla="*/ 7984 h 10000"/>
                    <a:gd name="connsiteX181" fmla="*/ 10016 w 10703"/>
                    <a:gd name="connsiteY181" fmla="*/ 7720 h 10000"/>
                    <a:gd name="connsiteX182" fmla="*/ 10173 w 10703"/>
                    <a:gd name="connsiteY182" fmla="*/ 7299 h 10000"/>
                    <a:gd name="connsiteX183" fmla="*/ 10698 w 10703"/>
                    <a:gd name="connsiteY183" fmla="*/ 7019 h 10000"/>
                    <a:gd name="connsiteX184" fmla="*/ 10703 w 10703"/>
                    <a:gd name="connsiteY184" fmla="*/ 6901 h 10000"/>
                    <a:gd name="connsiteX185" fmla="*/ 10304 w 10703"/>
                    <a:gd name="connsiteY185" fmla="*/ 6693 h 10000"/>
                    <a:gd name="connsiteX186" fmla="*/ 10369 w 10703"/>
                    <a:gd name="connsiteY186" fmla="*/ 6426 h 10000"/>
                    <a:gd name="connsiteX187" fmla="*/ 10331 w 10703"/>
                    <a:gd name="connsiteY187" fmla="*/ 6173 h 10000"/>
                    <a:gd name="connsiteX188" fmla="*/ 10352 w 10703"/>
                    <a:gd name="connsiteY188" fmla="*/ 5736 h 10000"/>
                    <a:gd name="connsiteX189" fmla="*/ 10138 w 10703"/>
                    <a:gd name="connsiteY189" fmla="*/ 5550 h 10000"/>
                    <a:gd name="connsiteX190" fmla="*/ 9850 w 10703"/>
                    <a:gd name="connsiteY190" fmla="*/ 5463 h 10000"/>
                    <a:gd name="connsiteX191" fmla="*/ 9844 w 10703"/>
                    <a:gd name="connsiteY191" fmla="*/ 5261 h 10000"/>
                    <a:gd name="connsiteX192" fmla="*/ 9977 w 10703"/>
                    <a:gd name="connsiteY192" fmla="*/ 5048 h 10000"/>
                    <a:gd name="connsiteX193" fmla="*/ 9882 w 10703"/>
                    <a:gd name="connsiteY193" fmla="*/ 4879 h 10000"/>
                    <a:gd name="connsiteX194" fmla="*/ 10054 w 10703"/>
                    <a:gd name="connsiteY194" fmla="*/ 4599 h 10000"/>
                    <a:gd name="connsiteX195" fmla="*/ 10252 w 10703"/>
                    <a:gd name="connsiteY195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888 w 10703"/>
                    <a:gd name="connsiteY98" fmla="*/ 3043 h 10000"/>
                    <a:gd name="connsiteX99" fmla="*/ 1059 w 10703"/>
                    <a:gd name="connsiteY99" fmla="*/ 2939 h 10000"/>
                    <a:gd name="connsiteX100" fmla="*/ 2143 w 10703"/>
                    <a:gd name="connsiteY100" fmla="*/ 3272 h 10000"/>
                    <a:gd name="connsiteX101" fmla="*/ 1246 w 10703"/>
                    <a:gd name="connsiteY101" fmla="*/ 3682 h 10000"/>
                    <a:gd name="connsiteX102" fmla="*/ 266 w 10703"/>
                    <a:gd name="connsiteY102" fmla="*/ 3177 h 10000"/>
                    <a:gd name="connsiteX103" fmla="*/ 47 w 10703"/>
                    <a:gd name="connsiteY103" fmla="*/ 3273 h 10000"/>
                    <a:gd name="connsiteX104" fmla="*/ 0 w 10703"/>
                    <a:gd name="connsiteY104" fmla="*/ 3414 h 10000"/>
                    <a:gd name="connsiteX105" fmla="*/ 40 w 10703"/>
                    <a:gd name="connsiteY105" fmla="*/ 3512 h 10000"/>
                    <a:gd name="connsiteX106" fmla="*/ 201 w 10703"/>
                    <a:gd name="connsiteY106" fmla="*/ 3494 h 10000"/>
                    <a:gd name="connsiteX107" fmla="*/ 178 w 10703"/>
                    <a:gd name="connsiteY107" fmla="*/ 3760 h 10000"/>
                    <a:gd name="connsiteX108" fmla="*/ 730 w 10703"/>
                    <a:gd name="connsiteY108" fmla="*/ 3871 h 10000"/>
                    <a:gd name="connsiteX109" fmla="*/ 703 w 10703"/>
                    <a:gd name="connsiteY109" fmla="*/ 4102 h 10000"/>
                    <a:gd name="connsiteX110" fmla="*/ 1045 w 10703"/>
                    <a:gd name="connsiteY110" fmla="*/ 4144 h 10000"/>
                    <a:gd name="connsiteX111" fmla="*/ 1233 w 10703"/>
                    <a:gd name="connsiteY111" fmla="*/ 4043 h 10000"/>
                    <a:gd name="connsiteX112" fmla="*/ 1396 w 10703"/>
                    <a:gd name="connsiteY112" fmla="*/ 4088 h 10000"/>
                    <a:gd name="connsiteX113" fmla="*/ 1437 w 10703"/>
                    <a:gd name="connsiteY113" fmla="*/ 4242 h 10000"/>
                    <a:gd name="connsiteX114" fmla="*/ 1654 w 10703"/>
                    <a:gd name="connsiteY114" fmla="*/ 4191 h 10000"/>
                    <a:gd name="connsiteX115" fmla="*/ 1727 w 10703"/>
                    <a:gd name="connsiteY115" fmla="*/ 4363 h 10000"/>
                    <a:gd name="connsiteX116" fmla="*/ 1874 w 10703"/>
                    <a:gd name="connsiteY116" fmla="*/ 4422 h 10000"/>
                    <a:gd name="connsiteX117" fmla="*/ 1896 w 10703"/>
                    <a:gd name="connsiteY117" fmla="*/ 4641 h 10000"/>
                    <a:gd name="connsiteX118" fmla="*/ 2162 w 10703"/>
                    <a:gd name="connsiteY118" fmla="*/ 4610 h 10000"/>
                    <a:gd name="connsiteX119" fmla="*/ 2238 w 10703"/>
                    <a:gd name="connsiteY119" fmla="*/ 4747 h 10000"/>
                    <a:gd name="connsiteX120" fmla="*/ 2211 w 10703"/>
                    <a:gd name="connsiteY120" fmla="*/ 4961 h 10000"/>
                    <a:gd name="connsiteX121" fmla="*/ 2045 w 10703"/>
                    <a:gd name="connsiteY121" fmla="*/ 4966 h 10000"/>
                    <a:gd name="connsiteX122" fmla="*/ 1882 w 10703"/>
                    <a:gd name="connsiteY122" fmla="*/ 5255 h 10000"/>
                    <a:gd name="connsiteX123" fmla="*/ 2124 w 10703"/>
                    <a:gd name="connsiteY123" fmla="*/ 5357 h 10000"/>
                    <a:gd name="connsiteX124" fmla="*/ 2200 w 10703"/>
                    <a:gd name="connsiteY124" fmla="*/ 5494 h 10000"/>
                    <a:gd name="connsiteX125" fmla="*/ 2363 w 10703"/>
                    <a:gd name="connsiteY125" fmla="*/ 5222 h 10000"/>
                    <a:gd name="connsiteX126" fmla="*/ 2646 w 10703"/>
                    <a:gd name="connsiteY126" fmla="*/ 5208 h 10000"/>
                    <a:gd name="connsiteX127" fmla="*/ 2855 w 10703"/>
                    <a:gd name="connsiteY127" fmla="*/ 5340 h 10000"/>
                    <a:gd name="connsiteX128" fmla="*/ 2733 w 10703"/>
                    <a:gd name="connsiteY128" fmla="*/ 5466 h 10000"/>
                    <a:gd name="connsiteX129" fmla="*/ 2896 w 10703"/>
                    <a:gd name="connsiteY129" fmla="*/ 5542 h 10000"/>
                    <a:gd name="connsiteX130" fmla="*/ 2882 w 10703"/>
                    <a:gd name="connsiteY130" fmla="*/ 5809 h 10000"/>
                    <a:gd name="connsiteX131" fmla="*/ 3102 w 10703"/>
                    <a:gd name="connsiteY131" fmla="*/ 5755 h 10000"/>
                    <a:gd name="connsiteX132" fmla="*/ 3295 w 10703"/>
                    <a:gd name="connsiteY132" fmla="*/ 5884 h 10000"/>
                    <a:gd name="connsiteX133" fmla="*/ 3494 w 10703"/>
                    <a:gd name="connsiteY133" fmla="*/ 5898 h 10000"/>
                    <a:gd name="connsiteX134" fmla="*/ 3382 w 10703"/>
                    <a:gd name="connsiteY134" fmla="*/ 6143 h 10000"/>
                    <a:gd name="connsiteX135" fmla="*/ 3355 w 10703"/>
                    <a:gd name="connsiteY135" fmla="*/ 6392 h 10000"/>
                    <a:gd name="connsiteX136" fmla="*/ 3708 w 10703"/>
                    <a:gd name="connsiteY136" fmla="*/ 6314 h 10000"/>
                    <a:gd name="connsiteX137" fmla="*/ 3752 w 10703"/>
                    <a:gd name="connsiteY137" fmla="*/ 6451 h 10000"/>
                    <a:gd name="connsiteX138" fmla="*/ 4021 w 10703"/>
                    <a:gd name="connsiteY138" fmla="*/ 6398 h 10000"/>
                    <a:gd name="connsiteX139" fmla="*/ 4149 w 10703"/>
                    <a:gd name="connsiteY139" fmla="*/ 6541 h 10000"/>
                    <a:gd name="connsiteX140" fmla="*/ 4026 w 10703"/>
                    <a:gd name="connsiteY140" fmla="*/ 6684 h 10000"/>
                    <a:gd name="connsiteX141" fmla="*/ 4306 w 10703"/>
                    <a:gd name="connsiteY141" fmla="*/ 6752 h 10000"/>
                    <a:gd name="connsiteX142" fmla="*/ 4382 w 10703"/>
                    <a:gd name="connsiteY142" fmla="*/ 6957 h 10000"/>
                    <a:gd name="connsiteX143" fmla="*/ 4064 w 10703"/>
                    <a:gd name="connsiteY143" fmla="*/ 6923 h 10000"/>
                    <a:gd name="connsiteX144" fmla="*/ 3907 w 10703"/>
                    <a:gd name="connsiteY144" fmla="*/ 7100 h 10000"/>
                    <a:gd name="connsiteX145" fmla="*/ 4089 w 10703"/>
                    <a:gd name="connsiteY145" fmla="*/ 7142 h 10000"/>
                    <a:gd name="connsiteX146" fmla="*/ 4116 w 10703"/>
                    <a:gd name="connsiteY146" fmla="*/ 7280 h 10000"/>
                    <a:gd name="connsiteX147" fmla="*/ 4439 w 10703"/>
                    <a:gd name="connsiteY147" fmla="*/ 7195 h 10000"/>
                    <a:gd name="connsiteX148" fmla="*/ 4594 w 10703"/>
                    <a:gd name="connsiteY148" fmla="*/ 7456 h 10000"/>
                    <a:gd name="connsiteX149" fmla="*/ 4651 w 10703"/>
                    <a:gd name="connsiteY149" fmla="*/ 7698 h 10000"/>
                    <a:gd name="connsiteX150" fmla="*/ 4888 w 10703"/>
                    <a:gd name="connsiteY150" fmla="*/ 7642 h 10000"/>
                    <a:gd name="connsiteX151" fmla="*/ 4831 w 10703"/>
                    <a:gd name="connsiteY151" fmla="*/ 7841 h 10000"/>
                    <a:gd name="connsiteX152" fmla="*/ 4912 w 10703"/>
                    <a:gd name="connsiteY152" fmla="*/ 8304 h 10000"/>
                    <a:gd name="connsiteX153" fmla="*/ 5026 w 10703"/>
                    <a:gd name="connsiteY153" fmla="*/ 8377 h 10000"/>
                    <a:gd name="connsiteX154" fmla="*/ 5143 w 10703"/>
                    <a:gd name="connsiteY154" fmla="*/ 8453 h 10000"/>
                    <a:gd name="connsiteX155" fmla="*/ 5246 w 10703"/>
                    <a:gd name="connsiteY155" fmla="*/ 8815 h 10000"/>
                    <a:gd name="connsiteX156" fmla="*/ 5426 w 10703"/>
                    <a:gd name="connsiteY156" fmla="*/ 8961 h 10000"/>
                    <a:gd name="connsiteX157" fmla="*/ 5730 w 10703"/>
                    <a:gd name="connsiteY157" fmla="*/ 8972 h 10000"/>
                    <a:gd name="connsiteX158" fmla="*/ 5717 w 10703"/>
                    <a:gd name="connsiteY158" fmla="*/ 9315 h 10000"/>
                    <a:gd name="connsiteX159" fmla="*/ 5991 w 10703"/>
                    <a:gd name="connsiteY159" fmla="*/ 9239 h 10000"/>
                    <a:gd name="connsiteX160" fmla="*/ 5939 w 10703"/>
                    <a:gd name="connsiteY160" fmla="*/ 8810 h 10000"/>
                    <a:gd name="connsiteX161" fmla="*/ 6094 w 10703"/>
                    <a:gd name="connsiteY161" fmla="*/ 8714 h 10000"/>
                    <a:gd name="connsiteX162" fmla="*/ 6342 w 10703"/>
                    <a:gd name="connsiteY162" fmla="*/ 8911 h 10000"/>
                    <a:gd name="connsiteX163" fmla="*/ 6559 w 10703"/>
                    <a:gd name="connsiteY163" fmla="*/ 9020 h 10000"/>
                    <a:gd name="connsiteX164" fmla="*/ 6755 w 10703"/>
                    <a:gd name="connsiteY164" fmla="*/ 9217 h 10000"/>
                    <a:gd name="connsiteX165" fmla="*/ 6934 w 10703"/>
                    <a:gd name="connsiteY165" fmla="*/ 9427 h 10000"/>
                    <a:gd name="connsiteX166" fmla="*/ 7306 w 10703"/>
                    <a:gd name="connsiteY166" fmla="*/ 9556 h 10000"/>
                    <a:gd name="connsiteX167" fmla="*/ 7695 w 10703"/>
                    <a:gd name="connsiteY167" fmla="*/ 9756 h 10000"/>
                    <a:gd name="connsiteX168" fmla="*/ 7891 w 10703"/>
                    <a:gd name="connsiteY168" fmla="*/ 10000 h 10000"/>
                    <a:gd name="connsiteX169" fmla="*/ 8184 w 10703"/>
                    <a:gd name="connsiteY169" fmla="*/ 9986 h 10000"/>
                    <a:gd name="connsiteX170" fmla="*/ 8464 w 10703"/>
                    <a:gd name="connsiteY170" fmla="*/ 9837 h 10000"/>
                    <a:gd name="connsiteX171" fmla="*/ 8575 w 10703"/>
                    <a:gd name="connsiteY171" fmla="*/ 9649 h 10000"/>
                    <a:gd name="connsiteX172" fmla="*/ 8722 w 10703"/>
                    <a:gd name="connsiteY172" fmla="*/ 9410 h 10000"/>
                    <a:gd name="connsiteX173" fmla="*/ 9399 w 10703"/>
                    <a:gd name="connsiteY173" fmla="*/ 9610 h 10000"/>
                    <a:gd name="connsiteX174" fmla="*/ 9396 w 10703"/>
                    <a:gd name="connsiteY174" fmla="*/ 9332 h 10000"/>
                    <a:gd name="connsiteX175" fmla="*/ 9535 w 10703"/>
                    <a:gd name="connsiteY175" fmla="*/ 9222 h 10000"/>
                    <a:gd name="connsiteX176" fmla="*/ 9535 w 10703"/>
                    <a:gd name="connsiteY176" fmla="*/ 8953 h 10000"/>
                    <a:gd name="connsiteX177" fmla="*/ 9562 w 10703"/>
                    <a:gd name="connsiteY177" fmla="*/ 8681 h 10000"/>
                    <a:gd name="connsiteX178" fmla="*/ 9377 w 10703"/>
                    <a:gd name="connsiteY178" fmla="*/ 8577 h 10000"/>
                    <a:gd name="connsiteX179" fmla="*/ 9287 w 10703"/>
                    <a:gd name="connsiteY179" fmla="*/ 8203 h 10000"/>
                    <a:gd name="connsiteX180" fmla="*/ 9453 w 10703"/>
                    <a:gd name="connsiteY180" fmla="*/ 7984 h 10000"/>
                    <a:gd name="connsiteX181" fmla="*/ 10016 w 10703"/>
                    <a:gd name="connsiteY181" fmla="*/ 7720 h 10000"/>
                    <a:gd name="connsiteX182" fmla="*/ 10173 w 10703"/>
                    <a:gd name="connsiteY182" fmla="*/ 7299 h 10000"/>
                    <a:gd name="connsiteX183" fmla="*/ 10698 w 10703"/>
                    <a:gd name="connsiteY183" fmla="*/ 7019 h 10000"/>
                    <a:gd name="connsiteX184" fmla="*/ 10703 w 10703"/>
                    <a:gd name="connsiteY184" fmla="*/ 6901 h 10000"/>
                    <a:gd name="connsiteX185" fmla="*/ 10304 w 10703"/>
                    <a:gd name="connsiteY185" fmla="*/ 6693 h 10000"/>
                    <a:gd name="connsiteX186" fmla="*/ 10369 w 10703"/>
                    <a:gd name="connsiteY186" fmla="*/ 6426 h 10000"/>
                    <a:gd name="connsiteX187" fmla="*/ 10331 w 10703"/>
                    <a:gd name="connsiteY187" fmla="*/ 6173 h 10000"/>
                    <a:gd name="connsiteX188" fmla="*/ 10352 w 10703"/>
                    <a:gd name="connsiteY188" fmla="*/ 5736 h 10000"/>
                    <a:gd name="connsiteX189" fmla="*/ 10138 w 10703"/>
                    <a:gd name="connsiteY189" fmla="*/ 5550 h 10000"/>
                    <a:gd name="connsiteX190" fmla="*/ 9850 w 10703"/>
                    <a:gd name="connsiteY190" fmla="*/ 5463 h 10000"/>
                    <a:gd name="connsiteX191" fmla="*/ 9844 w 10703"/>
                    <a:gd name="connsiteY191" fmla="*/ 5261 h 10000"/>
                    <a:gd name="connsiteX192" fmla="*/ 9977 w 10703"/>
                    <a:gd name="connsiteY192" fmla="*/ 5048 h 10000"/>
                    <a:gd name="connsiteX193" fmla="*/ 9882 w 10703"/>
                    <a:gd name="connsiteY193" fmla="*/ 4879 h 10000"/>
                    <a:gd name="connsiteX194" fmla="*/ 10054 w 10703"/>
                    <a:gd name="connsiteY194" fmla="*/ 4599 h 10000"/>
                    <a:gd name="connsiteX195" fmla="*/ 10252 w 10703"/>
                    <a:gd name="connsiteY195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888 w 10703"/>
                    <a:gd name="connsiteY98" fmla="*/ 3043 h 10000"/>
                    <a:gd name="connsiteX99" fmla="*/ 1059 w 10703"/>
                    <a:gd name="connsiteY99" fmla="*/ 2939 h 10000"/>
                    <a:gd name="connsiteX100" fmla="*/ 2143 w 10703"/>
                    <a:gd name="connsiteY100" fmla="*/ 3272 h 10000"/>
                    <a:gd name="connsiteX101" fmla="*/ 277 w 10703"/>
                    <a:gd name="connsiteY101" fmla="*/ 2890 h 10000"/>
                    <a:gd name="connsiteX102" fmla="*/ 266 w 10703"/>
                    <a:gd name="connsiteY102" fmla="*/ 3177 h 10000"/>
                    <a:gd name="connsiteX103" fmla="*/ 47 w 10703"/>
                    <a:gd name="connsiteY103" fmla="*/ 3273 h 10000"/>
                    <a:gd name="connsiteX104" fmla="*/ 0 w 10703"/>
                    <a:gd name="connsiteY104" fmla="*/ 3414 h 10000"/>
                    <a:gd name="connsiteX105" fmla="*/ 40 w 10703"/>
                    <a:gd name="connsiteY105" fmla="*/ 3512 h 10000"/>
                    <a:gd name="connsiteX106" fmla="*/ 201 w 10703"/>
                    <a:gd name="connsiteY106" fmla="*/ 3494 h 10000"/>
                    <a:gd name="connsiteX107" fmla="*/ 178 w 10703"/>
                    <a:gd name="connsiteY107" fmla="*/ 3760 h 10000"/>
                    <a:gd name="connsiteX108" fmla="*/ 730 w 10703"/>
                    <a:gd name="connsiteY108" fmla="*/ 3871 h 10000"/>
                    <a:gd name="connsiteX109" fmla="*/ 703 w 10703"/>
                    <a:gd name="connsiteY109" fmla="*/ 4102 h 10000"/>
                    <a:gd name="connsiteX110" fmla="*/ 1045 w 10703"/>
                    <a:gd name="connsiteY110" fmla="*/ 4144 h 10000"/>
                    <a:gd name="connsiteX111" fmla="*/ 1233 w 10703"/>
                    <a:gd name="connsiteY111" fmla="*/ 4043 h 10000"/>
                    <a:gd name="connsiteX112" fmla="*/ 1396 w 10703"/>
                    <a:gd name="connsiteY112" fmla="*/ 4088 h 10000"/>
                    <a:gd name="connsiteX113" fmla="*/ 1437 w 10703"/>
                    <a:gd name="connsiteY113" fmla="*/ 4242 h 10000"/>
                    <a:gd name="connsiteX114" fmla="*/ 1654 w 10703"/>
                    <a:gd name="connsiteY114" fmla="*/ 4191 h 10000"/>
                    <a:gd name="connsiteX115" fmla="*/ 1727 w 10703"/>
                    <a:gd name="connsiteY115" fmla="*/ 4363 h 10000"/>
                    <a:gd name="connsiteX116" fmla="*/ 1874 w 10703"/>
                    <a:gd name="connsiteY116" fmla="*/ 4422 h 10000"/>
                    <a:gd name="connsiteX117" fmla="*/ 1896 w 10703"/>
                    <a:gd name="connsiteY117" fmla="*/ 4641 h 10000"/>
                    <a:gd name="connsiteX118" fmla="*/ 2162 w 10703"/>
                    <a:gd name="connsiteY118" fmla="*/ 4610 h 10000"/>
                    <a:gd name="connsiteX119" fmla="*/ 2238 w 10703"/>
                    <a:gd name="connsiteY119" fmla="*/ 4747 h 10000"/>
                    <a:gd name="connsiteX120" fmla="*/ 2211 w 10703"/>
                    <a:gd name="connsiteY120" fmla="*/ 4961 h 10000"/>
                    <a:gd name="connsiteX121" fmla="*/ 2045 w 10703"/>
                    <a:gd name="connsiteY121" fmla="*/ 4966 h 10000"/>
                    <a:gd name="connsiteX122" fmla="*/ 1882 w 10703"/>
                    <a:gd name="connsiteY122" fmla="*/ 5255 h 10000"/>
                    <a:gd name="connsiteX123" fmla="*/ 2124 w 10703"/>
                    <a:gd name="connsiteY123" fmla="*/ 5357 h 10000"/>
                    <a:gd name="connsiteX124" fmla="*/ 2200 w 10703"/>
                    <a:gd name="connsiteY124" fmla="*/ 5494 h 10000"/>
                    <a:gd name="connsiteX125" fmla="*/ 2363 w 10703"/>
                    <a:gd name="connsiteY125" fmla="*/ 5222 h 10000"/>
                    <a:gd name="connsiteX126" fmla="*/ 2646 w 10703"/>
                    <a:gd name="connsiteY126" fmla="*/ 5208 h 10000"/>
                    <a:gd name="connsiteX127" fmla="*/ 2855 w 10703"/>
                    <a:gd name="connsiteY127" fmla="*/ 5340 h 10000"/>
                    <a:gd name="connsiteX128" fmla="*/ 2733 w 10703"/>
                    <a:gd name="connsiteY128" fmla="*/ 5466 h 10000"/>
                    <a:gd name="connsiteX129" fmla="*/ 2896 w 10703"/>
                    <a:gd name="connsiteY129" fmla="*/ 5542 h 10000"/>
                    <a:gd name="connsiteX130" fmla="*/ 2882 w 10703"/>
                    <a:gd name="connsiteY130" fmla="*/ 5809 h 10000"/>
                    <a:gd name="connsiteX131" fmla="*/ 3102 w 10703"/>
                    <a:gd name="connsiteY131" fmla="*/ 5755 h 10000"/>
                    <a:gd name="connsiteX132" fmla="*/ 3295 w 10703"/>
                    <a:gd name="connsiteY132" fmla="*/ 5884 h 10000"/>
                    <a:gd name="connsiteX133" fmla="*/ 3494 w 10703"/>
                    <a:gd name="connsiteY133" fmla="*/ 5898 h 10000"/>
                    <a:gd name="connsiteX134" fmla="*/ 3382 w 10703"/>
                    <a:gd name="connsiteY134" fmla="*/ 6143 h 10000"/>
                    <a:gd name="connsiteX135" fmla="*/ 3355 w 10703"/>
                    <a:gd name="connsiteY135" fmla="*/ 6392 h 10000"/>
                    <a:gd name="connsiteX136" fmla="*/ 3708 w 10703"/>
                    <a:gd name="connsiteY136" fmla="*/ 6314 h 10000"/>
                    <a:gd name="connsiteX137" fmla="*/ 3752 w 10703"/>
                    <a:gd name="connsiteY137" fmla="*/ 6451 h 10000"/>
                    <a:gd name="connsiteX138" fmla="*/ 4021 w 10703"/>
                    <a:gd name="connsiteY138" fmla="*/ 6398 h 10000"/>
                    <a:gd name="connsiteX139" fmla="*/ 4149 w 10703"/>
                    <a:gd name="connsiteY139" fmla="*/ 6541 h 10000"/>
                    <a:gd name="connsiteX140" fmla="*/ 4026 w 10703"/>
                    <a:gd name="connsiteY140" fmla="*/ 6684 h 10000"/>
                    <a:gd name="connsiteX141" fmla="*/ 4306 w 10703"/>
                    <a:gd name="connsiteY141" fmla="*/ 6752 h 10000"/>
                    <a:gd name="connsiteX142" fmla="*/ 4382 w 10703"/>
                    <a:gd name="connsiteY142" fmla="*/ 6957 h 10000"/>
                    <a:gd name="connsiteX143" fmla="*/ 4064 w 10703"/>
                    <a:gd name="connsiteY143" fmla="*/ 6923 h 10000"/>
                    <a:gd name="connsiteX144" fmla="*/ 3907 w 10703"/>
                    <a:gd name="connsiteY144" fmla="*/ 7100 h 10000"/>
                    <a:gd name="connsiteX145" fmla="*/ 4089 w 10703"/>
                    <a:gd name="connsiteY145" fmla="*/ 7142 h 10000"/>
                    <a:gd name="connsiteX146" fmla="*/ 4116 w 10703"/>
                    <a:gd name="connsiteY146" fmla="*/ 7280 h 10000"/>
                    <a:gd name="connsiteX147" fmla="*/ 4439 w 10703"/>
                    <a:gd name="connsiteY147" fmla="*/ 7195 h 10000"/>
                    <a:gd name="connsiteX148" fmla="*/ 4594 w 10703"/>
                    <a:gd name="connsiteY148" fmla="*/ 7456 h 10000"/>
                    <a:gd name="connsiteX149" fmla="*/ 4651 w 10703"/>
                    <a:gd name="connsiteY149" fmla="*/ 7698 h 10000"/>
                    <a:gd name="connsiteX150" fmla="*/ 4888 w 10703"/>
                    <a:gd name="connsiteY150" fmla="*/ 7642 h 10000"/>
                    <a:gd name="connsiteX151" fmla="*/ 4831 w 10703"/>
                    <a:gd name="connsiteY151" fmla="*/ 7841 h 10000"/>
                    <a:gd name="connsiteX152" fmla="*/ 4912 w 10703"/>
                    <a:gd name="connsiteY152" fmla="*/ 8304 h 10000"/>
                    <a:gd name="connsiteX153" fmla="*/ 5026 w 10703"/>
                    <a:gd name="connsiteY153" fmla="*/ 8377 h 10000"/>
                    <a:gd name="connsiteX154" fmla="*/ 5143 w 10703"/>
                    <a:gd name="connsiteY154" fmla="*/ 8453 h 10000"/>
                    <a:gd name="connsiteX155" fmla="*/ 5246 w 10703"/>
                    <a:gd name="connsiteY155" fmla="*/ 8815 h 10000"/>
                    <a:gd name="connsiteX156" fmla="*/ 5426 w 10703"/>
                    <a:gd name="connsiteY156" fmla="*/ 8961 h 10000"/>
                    <a:gd name="connsiteX157" fmla="*/ 5730 w 10703"/>
                    <a:gd name="connsiteY157" fmla="*/ 8972 h 10000"/>
                    <a:gd name="connsiteX158" fmla="*/ 5717 w 10703"/>
                    <a:gd name="connsiteY158" fmla="*/ 9315 h 10000"/>
                    <a:gd name="connsiteX159" fmla="*/ 5991 w 10703"/>
                    <a:gd name="connsiteY159" fmla="*/ 9239 h 10000"/>
                    <a:gd name="connsiteX160" fmla="*/ 5939 w 10703"/>
                    <a:gd name="connsiteY160" fmla="*/ 8810 h 10000"/>
                    <a:gd name="connsiteX161" fmla="*/ 6094 w 10703"/>
                    <a:gd name="connsiteY161" fmla="*/ 8714 h 10000"/>
                    <a:gd name="connsiteX162" fmla="*/ 6342 w 10703"/>
                    <a:gd name="connsiteY162" fmla="*/ 8911 h 10000"/>
                    <a:gd name="connsiteX163" fmla="*/ 6559 w 10703"/>
                    <a:gd name="connsiteY163" fmla="*/ 9020 h 10000"/>
                    <a:gd name="connsiteX164" fmla="*/ 6755 w 10703"/>
                    <a:gd name="connsiteY164" fmla="*/ 9217 h 10000"/>
                    <a:gd name="connsiteX165" fmla="*/ 6934 w 10703"/>
                    <a:gd name="connsiteY165" fmla="*/ 9427 h 10000"/>
                    <a:gd name="connsiteX166" fmla="*/ 7306 w 10703"/>
                    <a:gd name="connsiteY166" fmla="*/ 9556 h 10000"/>
                    <a:gd name="connsiteX167" fmla="*/ 7695 w 10703"/>
                    <a:gd name="connsiteY167" fmla="*/ 9756 h 10000"/>
                    <a:gd name="connsiteX168" fmla="*/ 7891 w 10703"/>
                    <a:gd name="connsiteY168" fmla="*/ 10000 h 10000"/>
                    <a:gd name="connsiteX169" fmla="*/ 8184 w 10703"/>
                    <a:gd name="connsiteY169" fmla="*/ 9986 h 10000"/>
                    <a:gd name="connsiteX170" fmla="*/ 8464 w 10703"/>
                    <a:gd name="connsiteY170" fmla="*/ 9837 h 10000"/>
                    <a:gd name="connsiteX171" fmla="*/ 8575 w 10703"/>
                    <a:gd name="connsiteY171" fmla="*/ 9649 h 10000"/>
                    <a:gd name="connsiteX172" fmla="*/ 8722 w 10703"/>
                    <a:gd name="connsiteY172" fmla="*/ 9410 h 10000"/>
                    <a:gd name="connsiteX173" fmla="*/ 9399 w 10703"/>
                    <a:gd name="connsiteY173" fmla="*/ 9610 h 10000"/>
                    <a:gd name="connsiteX174" fmla="*/ 9396 w 10703"/>
                    <a:gd name="connsiteY174" fmla="*/ 9332 h 10000"/>
                    <a:gd name="connsiteX175" fmla="*/ 9535 w 10703"/>
                    <a:gd name="connsiteY175" fmla="*/ 9222 h 10000"/>
                    <a:gd name="connsiteX176" fmla="*/ 9535 w 10703"/>
                    <a:gd name="connsiteY176" fmla="*/ 8953 h 10000"/>
                    <a:gd name="connsiteX177" fmla="*/ 9562 w 10703"/>
                    <a:gd name="connsiteY177" fmla="*/ 8681 h 10000"/>
                    <a:gd name="connsiteX178" fmla="*/ 9377 w 10703"/>
                    <a:gd name="connsiteY178" fmla="*/ 8577 h 10000"/>
                    <a:gd name="connsiteX179" fmla="*/ 9287 w 10703"/>
                    <a:gd name="connsiteY179" fmla="*/ 8203 h 10000"/>
                    <a:gd name="connsiteX180" fmla="*/ 9453 w 10703"/>
                    <a:gd name="connsiteY180" fmla="*/ 7984 h 10000"/>
                    <a:gd name="connsiteX181" fmla="*/ 10016 w 10703"/>
                    <a:gd name="connsiteY181" fmla="*/ 7720 h 10000"/>
                    <a:gd name="connsiteX182" fmla="*/ 10173 w 10703"/>
                    <a:gd name="connsiteY182" fmla="*/ 7299 h 10000"/>
                    <a:gd name="connsiteX183" fmla="*/ 10698 w 10703"/>
                    <a:gd name="connsiteY183" fmla="*/ 7019 h 10000"/>
                    <a:gd name="connsiteX184" fmla="*/ 10703 w 10703"/>
                    <a:gd name="connsiteY184" fmla="*/ 6901 h 10000"/>
                    <a:gd name="connsiteX185" fmla="*/ 10304 w 10703"/>
                    <a:gd name="connsiteY185" fmla="*/ 6693 h 10000"/>
                    <a:gd name="connsiteX186" fmla="*/ 10369 w 10703"/>
                    <a:gd name="connsiteY186" fmla="*/ 6426 h 10000"/>
                    <a:gd name="connsiteX187" fmla="*/ 10331 w 10703"/>
                    <a:gd name="connsiteY187" fmla="*/ 6173 h 10000"/>
                    <a:gd name="connsiteX188" fmla="*/ 10352 w 10703"/>
                    <a:gd name="connsiteY188" fmla="*/ 5736 h 10000"/>
                    <a:gd name="connsiteX189" fmla="*/ 10138 w 10703"/>
                    <a:gd name="connsiteY189" fmla="*/ 5550 h 10000"/>
                    <a:gd name="connsiteX190" fmla="*/ 9850 w 10703"/>
                    <a:gd name="connsiteY190" fmla="*/ 5463 h 10000"/>
                    <a:gd name="connsiteX191" fmla="*/ 9844 w 10703"/>
                    <a:gd name="connsiteY191" fmla="*/ 5261 h 10000"/>
                    <a:gd name="connsiteX192" fmla="*/ 9977 w 10703"/>
                    <a:gd name="connsiteY192" fmla="*/ 5048 h 10000"/>
                    <a:gd name="connsiteX193" fmla="*/ 9882 w 10703"/>
                    <a:gd name="connsiteY193" fmla="*/ 4879 h 10000"/>
                    <a:gd name="connsiteX194" fmla="*/ 10054 w 10703"/>
                    <a:gd name="connsiteY194" fmla="*/ 4599 h 10000"/>
                    <a:gd name="connsiteX195" fmla="*/ 10252 w 10703"/>
                    <a:gd name="connsiteY195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888 w 10703"/>
                    <a:gd name="connsiteY98" fmla="*/ 3043 h 10000"/>
                    <a:gd name="connsiteX99" fmla="*/ 1059 w 10703"/>
                    <a:gd name="connsiteY99" fmla="*/ 2939 h 10000"/>
                    <a:gd name="connsiteX100" fmla="*/ 690 w 10703"/>
                    <a:gd name="connsiteY100" fmla="*/ 2897 h 10000"/>
                    <a:gd name="connsiteX101" fmla="*/ 277 w 10703"/>
                    <a:gd name="connsiteY101" fmla="*/ 2890 h 10000"/>
                    <a:gd name="connsiteX102" fmla="*/ 266 w 10703"/>
                    <a:gd name="connsiteY102" fmla="*/ 3177 h 10000"/>
                    <a:gd name="connsiteX103" fmla="*/ 47 w 10703"/>
                    <a:gd name="connsiteY103" fmla="*/ 3273 h 10000"/>
                    <a:gd name="connsiteX104" fmla="*/ 0 w 10703"/>
                    <a:gd name="connsiteY104" fmla="*/ 3414 h 10000"/>
                    <a:gd name="connsiteX105" fmla="*/ 40 w 10703"/>
                    <a:gd name="connsiteY105" fmla="*/ 3512 h 10000"/>
                    <a:gd name="connsiteX106" fmla="*/ 201 w 10703"/>
                    <a:gd name="connsiteY106" fmla="*/ 3494 h 10000"/>
                    <a:gd name="connsiteX107" fmla="*/ 178 w 10703"/>
                    <a:gd name="connsiteY107" fmla="*/ 3760 h 10000"/>
                    <a:gd name="connsiteX108" fmla="*/ 730 w 10703"/>
                    <a:gd name="connsiteY108" fmla="*/ 3871 h 10000"/>
                    <a:gd name="connsiteX109" fmla="*/ 703 w 10703"/>
                    <a:gd name="connsiteY109" fmla="*/ 4102 h 10000"/>
                    <a:gd name="connsiteX110" fmla="*/ 1045 w 10703"/>
                    <a:gd name="connsiteY110" fmla="*/ 4144 h 10000"/>
                    <a:gd name="connsiteX111" fmla="*/ 1233 w 10703"/>
                    <a:gd name="connsiteY111" fmla="*/ 4043 h 10000"/>
                    <a:gd name="connsiteX112" fmla="*/ 1396 w 10703"/>
                    <a:gd name="connsiteY112" fmla="*/ 4088 h 10000"/>
                    <a:gd name="connsiteX113" fmla="*/ 1437 w 10703"/>
                    <a:gd name="connsiteY113" fmla="*/ 4242 h 10000"/>
                    <a:gd name="connsiteX114" fmla="*/ 1654 w 10703"/>
                    <a:gd name="connsiteY114" fmla="*/ 4191 h 10000"/>
                    <a:gd name="connsiteX115" fmla="*/ 1727 w 10703"/>
                    <a:gd name="connsiteY115" fmla="*/ 4363 h 10000"/>
                    <a:gd name="connsiteX116" fmla="*/ 1874 w 10703"/>
                    <a:gd name="connsiteY116" fmla="*/ 4422 h 10000"/>
                    <a:gd name="connsiteX117" fmla="*/ 1896 w 10703"/>
                    <a:gd name="connsiteY117" fmla="*/ 4641 h 10000"/>
                    <a:gd name="connsiteX118" fmla="*/ 2162 w 10703"/>
                    <a:gd name="connsiteY118" fmla="*/ 4610 h 10000"/>
                    <a:gd name="connsiteX119" fmla="*/ 2238 w 10703"/>
                    <a:gd name="connsiteY119" fmla="*/ 4747 h 10000"/>
                    <a:gd name="connsiteX120" fmla="*/ 2211 w 10703"/>
                    <a:gd name="connsiteY120" fmla="*/ 4961 h 10000"/>
                    <a:gd name="connsiteX121" fmla="*/ 2045 w 10703"/>
                    <a:gd name="connsiteY121" fmla="*/ 4966 h 10000"/>
                    <a:gd name="connsiteX122" fmla="*/ 1882 w 10703"/>
                    <a:gd name="connsiteY122" fmla="*/ 5255 h 10000"/>
                    <a:gd name="connsiteX123" fmla="*/ 2124 w 10703"/>
                    <a:gd name="connsiteY123" fmla="*/ 5357 h 10000"/>
                    <a:gd name="connsiteX124" fmla="*/ 2200 w 10703"/>
                    <a:gd name="connsiteY124" fmla="*/ 5494 h 10000"/>
                    <a:gd name="connsiteX125" fmla="*/ 2363 w 10703"/>
                    <a:gd name="connsiteY125" fmla="*/ 5222 h 10000"/>
                    <a:gd name="connsiteX126" fmla="*/ 2646 w 10703"/>
                    <a:gd name="connsiteY126" fmla="*/ 5208 h 10000"/>
                    <a:gd name="connsiteX127" fmla="*/ 2855 w 10703"/>
                    <a:gd name="connsiteY127" fmla="*/ 5340 h 10000"/>
                    <a:gd name="connsiteX128" fmla="*/ 2733 w 10703"/>
                    <a:gd name="connsiteY128" fmla="*/ 5466 h 10000"/>
                    <a:gd name="connsiteX129" fmla="*/ 2896 w 10703"/>
                    <a:gd name="connsiteY129" fmla="*/ 5542 h 10000"/>
                    <a:gd name="connsiteX130" fmla="*/ 2882 w 10703"/>
                    <a:gd name="connsiteY130" fmla="*/ 5809 h 10000"/>
                    <a:gd name="connsiteX131" fmla="*/ 3102 w 10703"/>
                    <a:gd name="connsiteY131" fmla="*/ 5755 h 10000"/>
                    <a:gd name="connsiteX132" fmla="*/ 3295 w 10703"/>
                    <a:gd name="connsiteY132" fmla="*/ 5884 h 10000"/>
                    <a:gd name="connsiteX133" fmla="*/ 3494 w 10703"/>
                    <a:gd name="connsiteY133" fmla="*/ 5898 h 10000"/>
                    <a:gd name="connsiteX134" fmla="*/ 3382 w 10703"/>
                    <a:gd name="connsiteY134" fmla="*/ 6143 h 10000"/>
                    <a:gd name="connsiteX135" fmla="*/ 3355 w 10703"/>
                    <a:gd name="connsiteY135" fmla="*/ 6392 h 10000"/>
                    <a:gd name="connsiteX136" fmla="*/ 3708 w 10703"/>
                    <a:gd name="connsiteY136" fmla="*/ 6314 h 10000"/>
                    <a:gd name="connsiteX137" fmla="*/ 3752 w 10703"/>
                    <a:gd name="connsiteY137" fmla="*/ 6451 h 10000"/>
                    <a:gd name="connsiteX138" fmla="*/ 4021 w 10703"/>
                    <a:gd name="connsiteY138" fmla="*/ 6398 h 10000"/>
                    <a:gd name="connsiteX139" fmla="*/ 4149 w 10703"/>
                    <a:gd name="connsiteY139" fmla="*/ 6541 h 10000"/>
                    <a:gd name="connsiteX140" fmla="*/ 4026 w 10703"/>
                    <a:gd name="connsiteY140" fmla="*/ 6684 h 10000"/>
                    <a:gd name="connsiteX141" fmla="*/ 4306 w 10703"/>
                    <a:gd name="connsiteY141" fmla="*/ 6752 h 10000"/>
                    <a:gd name="connsiteX142" fmla="*/ 4382 w 10703"/>
                    <a:gd name="connsiteY142" fmla="*/ 6957 h 10000"/>
                    <a:gd name="connsiteX143" fmla="*/ 4064 w 10703"/>
                    <a:gd name="connsiteY143" fmla="*/ 6923 h 10000"/>
                    <a:gd name="connsiteX144" fmla="*/ 3907 w 10703"/>
                    <a:gd name="connsiteY144" fmla="*/ 7100 h 10000"/>
                    <a:gd name="connsiteX145" fmla="*/ 4089 w 10703"/>
                    <a:gd name="connsiteY145" fmla="*/ 7142 h 10000"/>
                    <a:gd name="connsiteX146" fmla="*/ 4116 w 10703"/>
                    <a:gd name="connsiteY146" fmla="*/ 7280 h 10000"/>
                    <a:gd name="connsiteX147" fmla="*/ 4439 w 10703"/>
                    <a:gd name="connsiteY147" fmla="*/ 7195 h 10000"/>
                    <a:gd name="connsiteX148" fmla="*/ 4594 w 10703"/>
                    <a:gd name="connsiteY148" fmla="*/ 7456 h 10000"/>
                    <a:gd name="connsiteX149" fmla="*/ 4651 w 10703"/>
                    <a:gd name="connsiteY149" fmla="*/ 7698 h 10000"/>
                    <a:gd name="connsiteX150" fmla="*/ 4888 w 10703"/>
                    <a:gd name="connsiteY150" fmla="*/ 7642 h 10000"/>
                    <a:gd name="connsiteX151" fmla="*/ 4831 w 10703"/>
                    <a:gd name="connsiteY151" fmla="*/ 7841 h 10000"/>
                    <a:gd name="connsiteX152" fmla="*/ 4912 w 10703"/>
                    <a:gd name="connsiteY152" fmla="*/ 8304 h 10000"/>
                    <a:gd name="connsiteX153" fmla="*/ 5026 w 10703"/>
                    <a:gd name="connsiteY153" fmla="*/ 8377 h 10000"/>
                    <a:gd name="connsiteX154" fmla="*/ 5143 w 10703"/>
                    <a:gd name="connsiteY154" fmla="*/ 8453 h 10000"/>
                    <a:gd name="connsiteX155" fmla="*/ 5246 w 10703"/>
                    <a:gd name="connsiteY155" fmla="*/ 8815 h 10000"/>
                    <a:gd name="connsiteX156" fmla="*/ 5426 w 10703"/>
                    <a:gd name="connsiteY156" fmla="*/ 8961 h 10000"/>
                    <a:gd name="connsiteX157" fmla="*/ 5730 w 10703"/>
                    <a:gd name="connsiteY157" fmla="*/ 8972 h 10000"/>
                    <a:gd name="connsiteX158" fmla="*/ 5717 w 10703"/>
                    <a:gd name="connsiteY158" fmla="*/ 9315 h 10000"/>
                    <a:gd name="connsiteX159" fmla="*/ 5991 w 10703"/>
                    <a:gd name="connsiteY159" fmla="*/ 9239 h 10000"/>
                    <a:gd name="connsiteX160" fmla="*/ 5939 w 10703"/>
                    <a:gd name="connsiteY160" fmla="*/ 8810 h 10000"/>
                    <a:gd name="connsiteX161" fmla="*/ 6094 w 10703"/>
                    <a:gd name="connsiteY161" fmla="*/ 8714 h 10000"/>
                    <a:gd name="connsiteX162" fmla="*/ 6342 w 10703"/>
                    <a:gd name="connsiteY162" fmla="*/ 8911 h 10000"/>
                    <a:gd name="connsiteX163" fmla="*/ 6559 w 10703"/>
                    <a:gd name="connsiteY163" fmla="*/ 9020 h 10000"/>
                    <a:gd name="connsiteX164" fmla="*/ 6755 w 10703"/>
                    <a:gd name="connsiteY164" fmla="*/ 9217 h 10000"/>
                    <a:gd name="connsiteX165" fmla="*/ 6934 w 10703"/>
                    <a:gd name="connsiteY165" fmla="*/ 9427 h 10000"/>
                    <a:gd name="connsiteX166" fmla="*/ 7306 w 10703"/>
                    <a:gd name="connsiteY166" fmla="*/ 9556 h 10000"/>
                    <a:gd name="connsiteX167" fmla="*/ 7695 w 10703"/>
                    <a:gd name="connsiteY167" fmla="*/ 9756 h 10000"/>
                    <a:gd name="connsiteX168" fmla="*/ 7891 w 10703"/>
                    <a:gd name="connsiteY168" fmla="*/ 10000 h 10000"/>
                    <a:gd name="connsiteX169" fmla="*/ 8184 w 10703"/>
                    <a:gd name="connsiteY169" fmla="*/ 9986 h 10000"/>
                    <a:gd name="connsiteX170" fmla="*/ 8464 w 10703"/>
                    <a:gd name="connsiteY170" fmla="*/ 9837 h 10000"/>
                    <a:gd name="connsiteX171" fmla="*/ 8575 w 10703"/>
                    <a:gd name="connsiteY171" fmla="*/ 9649 h 10000"/>
                    <a:gd name="connsiteX172" fmla="*/ 8722 w 10703"/>
                    <a:gd name="connsiteY172" fmla="*/ 9410 h 10000"/>
                    <a:gd name="connsiteX173" fmla="*/ 9399 w 10703"/>
                    <a:gd name="connsiteY173" fmla="*/ 9610 h 10000"/>
                    <a:gd name="connsiteX174" fmla="*/ 9396 w 10703"/>
                    <a:gd name="connsiteY174" fmla="*/ 9332 h 10000"/>
                    <a:gd name="connsiteX175" fmla="*/ 9535 w 10703"/>
                    <a:gd name="connsiteY175" fmla="*/ 9222 h 10000"/>
                    <a:gd name="connsiteX176" fmla="*/ 9535 w 10703"/>
                    <a:gd name="connsiteY176" fmla="*/ 8953 h 10000"/>
                    <a:gd name="connsiteX177" fmla="*/ 9562 w 10703"/>
                    <a:gd name="connsiteY177" fmla="*/ 8681 h 10000"/>
                    <a:gd name="connsiteX178" fmla="*/ 9377 w 10703"/>
                    <a:gd name="connsiteY178" fmla="*/ 8577 h 10000"/>
                    <a:gd name="connsiteX179" fmla="*/ 9287 w 10703"/>
                    <a:gd name="connsiteY179" fmla="*/ 8203 h 10000"/>
                    <a:gd name="connsiteX180" fmla="*/ 9453 w 10703"/>
                    <a:gd name="connsiteY180" fmla="*/ 7984 h 10000"/>
                    <a:gd name="connsiteX181" fmla="*/ 10016 w 10703"/>
                    <a:gd name="connsiteY181" fmla="*/ 7720 h 10000"/>
                    <a:gd name="connsiteX182" fmla="*/ 10173 w 10703"/>
                    <a:gd name="connsiteY182" fmla="*/ 7299 h 10000"/>
                    <a:gd name="connsiteX183" fmla="*/ 10698 w 10703"/>
                    <a:gd name="connsiteY183" fmla="*/ 7019 h 10000"/>
                    <a:gd name="connsiteX184" fmla="*/ 10703 w 10703"/>
                    <a:gd name="connsiteY184" fmla="*/ 6901 h 10000"/>
                    <a:gd name="connsiteX185" fmla="*/ 10304 w 10703"/>
                    <a:gd name="connsiteY185" fmla="*/ 6693 h 10000"/>
                    <a:gd name="connsiteX186" fmla="*/ 10369 w 10703"/>
                    <a:gd name="connsiteY186" fmla="*/ 6426 h 10000"/>
                    <a:gd name="connsiteX187" fmla="*/ 10331 w 10703"/>
                    <a:gd name="connsiteY187" fmla="*/ 6173 h 10000"/>
                    <a:gd name="connsiteX188" fmla="*/ 10352 w 10703"/>
                    <a:gd name="connsiteY188" fmla="*/ 5736 h 10000"/>
                    <a:gd name="connsiteX189" fmla="*/ 10138 w 10703"/>
                    <a:gd name="connsiteY189" fmla="*/ 5550 h 10000"/>
                    <a:gd name="connsiteX190" fmla="*/ 9850 w 10703"/>
                    <a:gd name="connsiteY190" fmla="*/ 5463 h 10000"/>
                    <a:gd name="connsiteX191" fmla="*/ 9844 w 10703"/>
                    <a:gd name="connsiteY191" fmla="*/ 5261 h 10000"/>
                    <a:gd name="connsiteX192" fmla="*/ 9977 w 10703"/>
                    <a:gd name="connsiteY192" fmla="*/ 5048 h 10000"/>
                    <a:gd name="connsiteX193" fmla="*/ 9882 w 10703"/>
                    <a:gd name="connsiteY193" fmla="*/ 4879 h 10000"/>
                    <a:gd name="connsiteX194" fmla="*/ 10054 w 10703"/>
                    <a:gd name="connsiteY194" fmla="*/ 4599 h 10000"/>
                    <a:gd name="connsiteX195" fmla="*/ 10252 w 10703"/>
                    <a:gd name="connsiteY195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1059 w 10703"/>
                    <a:gd name="connsiteY98" fmla="*/ 2939 h 10000"/>
                    <a:gd name="connsiteX99" fmla="*/ 690 w 10703"/>
                    <a:gd name="connsiteY99" fmla="*/ 2897 h 10000"/>
                    <a:gd name="connsiteX100" fmla="*/ 277 w 10703"/>
                    <a:gd name="connsiteY100" fmla="*/ 2890 h 10000"/>
                    <a:gd name="connsiteX101" fmla="*/ 266 w 10703"/>
                    <a:gd name="connsiteY101" fmla="*/ 3177 h 10000"/>
                    <a:gd name="connsiteX102" fmla="*/ 47 w 10703"/>
                    <a:gd name="connsiteY102" fmla="*/ 3273 h 10000"/>
                    <a:gd name="connsiteX103" fmla="*/ 0 w 10703"/>
                    <a:gd name="connsiteY103" fmla="*/ 3414 h 10000"/>
                    <a:gd name="connsiteX104" fmla="*/ 40 w 10703"/>
                    <a:gd name="connsiteY104" fmla="*/ 3512 h 10000"/>
                    <a:gd name="connsiteX105" fmla="*/ 201 w 10703"/>
                    <a:gd name="connsiteY105" fmla="*/ 3494 h 10000"/>
                    <a:gd name="connsiteX106" fmla="*/ 178 w 10703"/>
                    <a:gd name="connsiteY106" fmla="*/ 3760 h 10000"/>
                    <a:gd name="connsiteX107" fmla="*/ 730 w 10703"/>
                    <a:gd name="connsiteY107" fmla="*/ 3871 h 10000"/>
                    <a:gd name="connsiteX108" fmla="*/ 703 w 10703"/>
                    <a:gd name="connsiteY108" fmla="*/ 4102 h 10000"/>
                    <a:gd name="connsiteX109" fmla="*/ 1045 w 10703"/>
                    <a:gd name="connsiteY109" fmla="*/ 4144 h 10000"/>
                    <a:gd name="connsiteX110" fmla="*/ 1233 w 10703"/>
                    <a:gd name="connsiteY110" fmla="*/ 4043 h 10000"/>
                    <a:gd name="connsiteX111" fmla="*/ 1396 w 10703"/>
                    <a:gd name="connsiteY111" fmla="*/ 4088 h 10000"/>
                    <a:gd name="connsiteX112" fmla="*/ 1437 w 10703"/>
                    <a:gd name="connsiteY112" fmla="*/ 4242 h 10000"/>
                    <a:gd name="connsiteX113" fmla="*/ 1654 w 10703"/>
                    <a:gd name="connsiteY113" fmla="*/ 4191 h 10000"/>
                    <a:gd name="connsiteX114" fmla="*/ 1727 w 10703"/>
                    <a:gd name="connsiteY114" fmla="*/ 4363 h 10000"/>
                    <a:gd name="connsiteX115" fmla="*/ 1874 w 10703"/>
                    <a:gd name="connsiteY115" fmla="*/ 4422 h 10000"/>
                    <a:gd name="connsiteX116" fmla="*/ 1896 w 10703"/>
                    <a:gd name="connsiteY116" fmla="*/ 4641 h 10000"/>
                    <a:gd name="connsiteX117" fmla="*/ 2162 w 10703"/>
                    <a:gd name="connsiteY117" fmla="*/ 4610 h 10000"/>
                    <a:gd name="connsiteX118" fmla="*/ 2238 w 10703"/>
                    <a:gd name="connsiteY118" fmla="*/ 4747 h 10000"/>
                    <a:gd name="connsiteX119" fmla="*/ 2211 w 10703"/>
                    <a:gd name="connsiteY119" fmla="*/ 4961 h 10000"/>
                    <a:gd name="connsiteX120" fmla="*/ 2045 w 10703"/>
                    <a:gd name="connsiteY120" fmla="*/ 4966 h 10000"/>
                    <a:gd name="connsiteX121" fmla="*/ 1882 w 10703"/>
                    <a:gd name="connsiteY121" fmla="*/ 5255 h 10000"/>
                    <a:gd name="connsiteX122" fmla="*/ 2124 w 10703"/>
                    <a:gd name="connsiteY122" fmla="*/ 5357 h 10000"/>
                    <a:gd name="connsiteX123" fmla="*/ 2200 w 10703"/>
                    <a:gd name="connsiteY123" fmla="*/ 5494 h 10000"/>
                    <a:gd name="connsiteX124" fmla="*/ 2363 w 10703"/>
                    <a:gd name="connsiteY124" fmla="*/ 5222 h 10000"/>
                    <a:gd name="connsiteX125" fmla="*/ 2646 w 10703"/>
                    <a:gd name="connsiteY125" fmla="*/ 5208 h 10000"/>
                    <a:gd name="connsiteX126" fmla="*/ 2855 w 10703"/>
                    <a:gd name="connsiteY126" fmla="*/ 5340 h 10000"/>
                    <a:gd name="connsiteX127" fmla="*/ 2733 w 10703"/>
                    <a:gd name="connsiteY127" fmla="*/ 5466 h 10000"/>
                    <a:gd name="connsiteX128" fmla="*/ 2896 w 10703"/>
                    <a:gd name="connsiteY128" fmla="*/ 5542 h 10000"/>
                    <a:gd name="connsiteX129" fmla="*/ 2882 w 10703"/>
                    <a:gd name="connsiteY129" fmla="*/ 5809 h 10000"/>
                    <a:gd name="connsiteX130" fmla="*/ 3102 w 10703"/>
                    <a:gd name="connsiteY130" fmla="*/ 5755 h 10000"/>
                    <a:gd name="connsiteX131" fmla="*/ 3295 w 10703"/>
                    <a:gd name="connsiteY131" fmla="*/ 5884 h 10000"/>
                    <a:gd name="connsiteX132" fmla="*/ 3494 w 10703"/>
                    <a:gd name="connsiteY132" fmla="*/ 5898 h 10000"/>
                    <a:gd name="connsiteX133" fmla="*/ 3382 w 10703"/>
                    <a:gd name="connsiteY133" fmla="*/ 6143 h 10000"/>
                    <a:gd name="connsiteX134" fmla="*/ 3355 w 10703"/>
                    <a:gd name="connsiteY134" fmla="*/ 6392 h 10000"/>
                    <a:gd name="connsiteX135" fmla="*/ 3708 w 10703"/>
                    <a:gd name="connsiteY135" fmla="*/ 6314 h 10000"/>
                    <a:gd name="connsiteX136" fmla="*/ 3752 w 10703"/>
                    <a:gd name="connsiteY136" fmla="*/ 6451 h 10000"/>
                    <a:gd name="connsiteX137" fmla="*/ 4021 w 10703"/>
                    <a:gd name="connsiteY137" fmla="*/ 6398 h 10000"/>
                    <a:gd name="connsiteX138" fmla="*/ 4149 w 10703"/>
                    <a:gd name="connsiteY138" fmla="*/ 6541 h 10000"/>
                    <a:gd name="connsiteX139" fmla="*/ 4026 w 10703"/>
                    <a:gd name="connsiteY139" fmla="*/ 6684 h 10000"/>
                    <a:gd name="connsiteX140" fmla="*/ 4306 w 10703"/>
                    <a:gd name="connsiteY140" fmla="*/ 6752 h 10000"/>
                    <a:gd name="connsiteX141" fmla="*/ 4382 w 10703"/>
                    <a:gd name="connsiteY141" fmla="*/ 6957 h 10000"/>
                    <a:gd name="connsiteX142" fmla="*/ 4064 w 10703"/>
                    <a:gd name="connsiteY142" fmla="*/ 6923 h 10000"/>
                    <a:gd name="connsiteX143" fmla="*/ 3907 w 10703"/>
                    <a:gd name="connsiteY143" fmla="*/ 7100 h 10000"/>
                    <a:gd name="connsiteX144" fmla="*/ 4089 w 10703"/>
                    <a:gd name="connsiteY144" fmla="*/ 7142 h 10000"/>
                    <a:gd name="connsiteX145" fmla="*/ 4116 w 10703"/>
                    <a:gd name="connsiteY145" fmla="*/ 7280 h 10000"/>
                    <a:gd name="connsiteX146" fmla="*/ 4439 w 10703"/>
                    <a:gd name="connsiteY146" fmla="*/ 7195 h 10000"/>
                    <a:gd name="connsiteX147" fmla="*/ 4594 w 10703"/>
                    <a:gd name="connsiteY147" fmla="*/ 7456 h 10000"/>
                    <a:gd name="connsiteX148" fmla="*/ 4651 w 10703"/>
                    <a:gd name="connsiteY148" fmla="*/ 7698 h 10000"/>
                    <a:gd name="connsiteX149" fmla="*/ 4888 w 10703"/>
                    <a:gd name="connsiteY149" fmla="*/ 7642 h 10000"/>
                    <a:gd name="connsiteX150" fmla="*/ 4831 w 10703"/>
                    <a:gd name="connsiteY150" fmla="*/ 7841 h 10000"/>
                    <a:gd name="connsiteX151" fmla="*/ 4912 w 10703"/>
                    <a:gd name="connsiteY151" fmla="*/ 8304 h 10000"/>
                    <a:gd name="connsiteX152" fmla="*/ 5026 w 10703"/>
                    <a:gd name="connsiteY152" fmla="*/ 8377 h 10000"/>
                    <a:gd name="connsiteX153" fmla="*/ 5143 w 10703"/>
                    <a:gd name="connsiteY153" fmla="*/ 8453 h 10000"/>
                    <a:gd name="connsiteX154" fmla="*/ 5246 w 10703"/>
                    <a:gd name="connsiteY154" fmla="*/ 8815 h 10000"/>
                    <a:gd name="connsiteX155" fmla="*/ 5426 w 10703"/>
                    <a:gd name="connsiteY155" fmla="*/ 8961 h 10000"/>
                    <a:gd name="connsiteX156" fmla="*/ 5730 w 10703"/>
                    <a:gd name="connsiteY156" fmla="*/ 8972 h 10000"/>
                    <a:gd name="connsiteX157" fmla="*/ 5717 w 10703"/>
                    <a:gd name="connsiteY157" fmla="*/ 9315 h 10000"/>
                    <a:gd name="connsiteX158" fmla="*/ 5991 w 10703"/>
                    <a:gd name="connsiteY158" fmla="*/ 9239 h 10000"/>
                    <a:gd name="connsiteX159" fmla="*/ 5939 w 10703"/>
                    <a:gd name="connsiteY159" fmla="*/ 8810 h 10000"/>
                    <a:gd name="connsiteX160" fmla="*/ 6094 w 10703"/>
                    <a:gd name="connsiteY160" fmla="*/ 8714 h 10000"/>
                    <a:gd name="connsiteX161" fmla="*/ 6342 w 10703"/>
                    <a:gd name="connsiteY161" fmla="*/ 8911 h 10000"/>
                    <a:gd name="connsiteX162" fmla="*/ 6559 w 10703"/>
                    <a:gd name="connsiteY162" fmla="*/ 9020 h 10000"/>
                    <a:gd name="connsiteX163" fmla="*/ 6755 w 10703"/>
                    <a:gd name="connsiteY163" fmla="*/ 9217 h 10000"/>
                    <a:gd name="connsiteX164" fmla="*/ 6934 w 10703"/>
                    <a:gd name="connsiteY164" fmla="*/ 9427 h 10000"/>
                    <a:gd name="connsiteX165" fmla="*/ 7306 w 10703"/>
                    <a:gd name="connsiteY165" fmla="*/ 9556 h 10000"/>
                    <a:gd name="connsiteX166" fmla="*/ 7695 w 10703"/>
                    <a:gd name="connsiteY166" fmla="*/ 9756 h 10000"/>
                    <a:gd name="connsiteX167" fmla="*/ 7891 w 10703"/>
                    <a:gd name="connsiteY167" fmla="*/ 10000 h 10000"/>
                    <a:gd name="connsiteX168" fmla="*/ 8184 w 10703"/>
                    <a:gd name="connsiteY168" fmla="*/ 9986 h 10000"/>
                    <a:gd name="connsiteX169" fmla="*/ 8464 w 10703"/>
                    <a:gd name="connsiteY169" fmla="*/ 9837 h 10000"/>
                    <a:gd name="connsiteX170" fmla="*/ 8575 w 10703"/>
                    <a:gd name="connsiteY170" fmla="*/ 9649 h 10000"/>
                    <a:gd name="connsiteX171" fmla="*/ 8722 w 10703"/>
                    <a:gd name="connsiteY171" fmla="*/ 9410 h 10000"/>
                    <a:gd name="connsiteX172" fmla="*/ 9399 w 10703"/>
                    <a:gd name="connsiteY172" fmla="*/ 9610 h 10000"/>
                    <a:gd name="connsiteX173" fmla="*/ 9396 w 10703"/>
                    <a:gd name="connsiteY173" fmla="*/ 9332 h 10000"/>
                    <a:gd name="connsiteX174" fmla="*/ 9535 w 10703"/>
                    <a:gd name="connsiteY174" fmla="*/ 9222 h 10000"/>
                    <a:gd name="connsiteX175" fmla="*/ 9535 w 10703"/>
                    <a:gd name="connsiteY175" fmla="*/ 8953 h 10000"/>
                    <a:gd name="connsiteX176" fmla="*/ 9562 w 10703"/>
                    <a:gd name="connsiteY176" fmla="*/ 8681 h 10000"/>
                    <a:gd name="connsiteX177" fmla="*/ 9377 w 10703"/>
                    <a:gd name="connsiteY177" fmla="*/ 8577 h 10000"/>
                    <a:gd name="connsiteX178" fmla="*/ 9287 w 10703"/>
                    <a:gd name="connsiteY178" fmla="*/ 8203 h 10000"/>
                    <a:gd name="connsiteX179" fmla="*/ 9453 w 10703"/>
                    <a:gd name="connsiteY179" fmla="*/ 7984 h 10000"/>
                    <a:gd name="connsiteX180" fmla="*/ 10016 w 10703"/>
                    <a:gd name="connsiteY180" fmla="*/ 7720 h 10000"/>
                    <a:gd name="connsiteX181" fmla="*/ 10173 w 10703"/>
                    <a:gd name="connsiteY181" fmla="*/ 7299 h 10000"/>
                    <a:gd name="connsiteX182" fmla="*/ 10698 w 10703"/>
                    <a:gd name="connsiteY182" fmla="*/ 7019 h 10000"/>
                    <a:gd name="connsiteX183" fmla="*/ 10703 w 10703"/>
                    <a:gd name="connsiteY183" fmla="*/ 6901 h 10000"/>
                    <a:gd name="connsiteX184" fmla="*/ 10304 w 10703"/>
                    <a:gd name="connsiteY184" fmla="*/ 6693 h 10000"/>
                    <a:gd name="connsiteX185" fmla="*/ 10369 w 10703"/>
                    <a:gd name="connsiteY185" fmla="*/ 6426 h 10000"/>
                    <a:gd name="connsiteX186" fmla="*/ 10331 w 10703"/>
                    <a:gd name="connsiteY186" fmla="*/ 6173 h 10000"/>
                    <a:gd name="connsiteX187" fmla="*/ 10352 w 10703"/>
                    <a:gd name="connsiteY187" fmla="*/ 5736 h 10000"/>
                    <a:gd name="connsiteX188" fmla="*/ 10138 w 10703"/>
                    <a:gd name="connsiteY188" fmla="*/ 5550 h 10000"/>
                    <a:gd name="connsiteX189" fmla="*/ 9850 w 10703"/>
                    <a:gd name="connsiteY189" fmla="*/ 5463 h 10000"/>
                    <a:gd name="connsiteX190" fmla="*/ 9844 w 10703"/>
                    <a:gd name="connsiteY190" fmla="*/ 5261 h 10000"/>
                    <a:gd name="connsiteX191" fmla="*/ 9977 w 10703"/>
                    <a:gd name="connsiteY191" fmla="*/ 5048 h 10000"/>
                    <a:gd name="connsiteX192" fmla="*/ 9882 w 10703"/>
                    <a:gd name="connsiteY192" fmla="*/ 4879 h 10000"/>
                    <a:gd name="connsiteX193" fmla="*/ 10054 w 10703"/>
                    <a:gd name="connsiteY193" fmla="*/ 4599 h 10000"/>
                    <a:gd name="connsiteX194" fmla="*/ 10252 w 10703"/>
                    <a:gd name="connsiteY194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690 w 10703"/>
                    <a:gd name="connsiteY98" fmla="*/ 2897 h 10000"/>
                    <a:gd name="connsiteX99" fmla="*/ 277 w 10703"/>
                    <a:gd name="connsiteY99" fmla="*/ 2890 h 10000"/>
                    <a:gd name="connsiteX100" fmla="*/ 266 w 10703"/>
                    <a:gd name="connsiteY100" fmla="*/ 3177 h 10000"/>
                    <a:gd name="connsiteX101" fmla="*/ 47 w 10703"/>
                    <a:gd name="connsiteY101" fmla="*/ 3273 h 10000"/>
                    <a:gd name="connsiteX102" fmla="*/ 0 w 10703"/>
                    <a:gd name="connsiteY102" fmla="*/ 3414 h 10000"/>
                    <a:gd name="connsiteX103" fmla="*/ 40 w 10703"/>
                    <a:gd name="connsiteY103" fmla="*/ 3512 h 10000"/>
                    <a:gd name="connsiteX104" fmla="*/ 201 w 10703"/>
                    <a:gd name="connsiteY104" fmla="*/ 3494 h 10000"/>
                    <a:gd name="connsiteX105" fmla="*/ 178 w 10703"/>
                    <a:gd name="connsiteY105" fmla="*/ 3760 h 10000"/>
                    <a:gd name="connsiteX106" fmla="*/ 730 w 10703"/>
                    <a:gd name="connsiteY106" fmla="*/ 3871 h 10000"/>
                    <a:gd name="connsiteX107" fmla="*/ 703 w 10703"/>
                    <a:gd name="connsiteY107" fmla="*/ 4102 h 10000"/>
                    <a:gd name="connsiteX108" fmla="*/ 1045 w 10703"/>
                    <a:gd name="connsiteY108" fmla="*/ 4144 h 10000"/>
                    <a:gd name="connsiteX109" fmla="*/ 1233 w 10703"/>
                    <a:gd name="connsiteY109" fmla="*/ 4043 h 10000"/>
                    <a:gd name="connsiteX110" fmla="*/ 1396 w 10703"/>
                    <a:gd name="connsiteY110" fmla="*/ 4088 h 10000"/>
                    <a:gd name="connsiteX111" fmla="*/ 1437 w 10703"/>
                    <a:gd name="connsiteY111" fmla="*/ 4242 h 10000"/>
                    <a:gd name="connsiteX112" fmla="*/ 1654 w 10703"/>
                    <a:gd name="connsiteY112" fmla="*/ 4191 h 10000"/>
                    <a:gd name="connsiteX113" fmla="*/ 1727 w 10703"/>
                    <a:gd name="connsiteY113" fmla="*/ 4363 h 10000"/>
                    <a:gd name="connsiteX114" fmla="*/ 1874 w 10703"/>
                    <a:gd name="connsiteY114" fmla="*/ 4422 h 10000"/>
                    <a:gd name="connsiteX115" fmla="*/ 1896 w 10703"/>
                    <a:gd name="connsiteY115" fmla="*/ 4641 h 10000"/>
                    <a:gd name="connsiteX116" fmla="*/ 2162 w 10703"/>
                    <a:gd name="connsiteY116" fmla="*/ 4610 h 10000"/>
                    <a:gd name="connsiteX117" fmla="*/ 2238 w 10703"/>
                    <a:gd name="connsiteY117" fmla="*/ 4747 h 10000"/>
                    <a:gd name="connsiteX118" fmla="*/ 2211 w 10703"/>
                    <a:gd name="connsiteY118" fmla="*/ 4961 h 10000"/>
                    <a:gd name="connsiteX119" fmla="*/ 2045 w 10703"/>
                    <a:gd name="connsiteY119" fmla="*/ 4966 h 10000"/>
                    <a:gd name="connsiteX120" fmla="*/ 1882 w 10703"/>
                    <a:gd name="connsiteY120" fmla="*/ 5255 h 10000"/>
                    <a:gd name="connsiteX121" fmla="*/ 2124 w 10703"/>
                    <a:gd name="connsiteY121" fmla="*/ 5357 h 10000"/>
                    <a:gd name="connsiteX122" fmla="*/ 2200 w 10703"/>
                    <a:gd name="connsiteY122" fmla="*/ 5494 h 10000"/>
                    <a:gd name="connsiteX123" fmla="*/ 2363 w 10703"/>
                    <a:gd name="connsiteY123" fmla="*/ 5222 h 10000"/>
                    <a:gd name="connsiteX124" fmla="*/ 2646 w 10703"/>
                    <a:gd name="connsiteY124" fmla="*/ 5208 h 10000"/>
                    <a:gd name="connsiteX125" fmla="*/ 2855 w 10703"/>
                    <a:gd name="connsiteY125" fmla="*/ 5340 h 10000"/>
                    <a:gd name="connsiteX126" fmla="*/ 2733 w 10703"/>
                    <a:gd name="connsiteY126" fmla="*/ 5466 h 10000"/>
                    <a:gd name="connsiteX127" fmla="*/ 2896 w 10703"/>
                    <a:gd name="connsiteY127" fmla="*/ 5542 h 10000"/>
                    <a:gd name="connsiteX128" fmla="*/ 2882 w 10703"/>
                    <a:gd name="connsiteY128" fmla="*/ 5809 h 10000"/>
                    <a:gd name="connsiteX129" fmla="*/ 3102 w 10703"/>
                    <a:gd name="connsiteY129" fmla="*/ 5755 h 10000"/>
                    <a:gd name="connsiteX130" fmla="*/ 3295 w 10703"/>
                    <a:gd name="connsiteY130" fmla="*/ 5884 h 10000"/>
                    <a:gd name="connsiteX131" fmla="*/ 3494 w 10703"/>
                    <a:gd name="connsiteY131" fmla="*/ 5898 h 10000"/>
                    <a:gd name="connsiteX132" fmla="*/ 3382 w 10703"/>
                    <a:gd name="connsiteY132" fmla="*/ 6143 h 10000"/>
                    <a:gd name="connsiteX133" fmla="*/ 3355 w 10703"/>
                    <a:gd name="connsiteY133" fmla="*/ 6392 h 10000"/>
                    <a:gd name="connsiteX134" fmla="*/ 3708 w 10703"/>
                    <a:gd name="connsiteY134" fmla="*/ 6314 h 10000"/>
                    <a:gd name="connsiteX135" fmla="*/ 3752 w 10703"/>
                    <a:gd name="connsiteY135" fmla="*/ 6451 h 10000"/>
                    <a:gd name="connsiteX136" fmla="*/ 4021 w 10703"/>
                    <a:gd name="connsiteY136" fmla="*/ 6398 h 10000"/>
                    <a:gd name="connsiteX137" fmla="*/ 4149 w 10703"/>
                    <a:gd name="connsiteY137" fmla="*/ 6541 h 10000"/>
                    <a:gd name="connsiteX138" fmla="*/ 4026 w 10703"/>
                    <a:gd name="connsiteY138" fmla="*/ 6684 h 10000"/>
                    <a:gd name="connsiteX139" fmla="*/ 4306 w 10703"/>
                    <a:gd name="connsiteY139" fmla="*/ 6752 h 10000"/>
                    <a:gd name="connsiteX140" fmla="*/ 4382 w 10703"/>
                    <a:gd name="connsiteY140" fmla="*/ 6957 h 10000"/>
                    <a:gd name="connsiteX141" fmla="*/ 4064 w 10703"/>
                    <a:gd name="connsiteY141" fmla="*/ 6923 h 10000"/>
                    <a:gd name="connsiteX142" fmla="*/ 3907 w 10703"/>
                    <a:gd name="connsiteY142" fmla="*/ 7100 h 10000"/>
                    <a:gd name="connsiteX143" fmla="*/ 4089 w 10703"/>
                    <a:gd name="connsiteY143" fmla="*/ 7142 h 10000"/>
                    <a:gd name="connsiteX144" fmla="*/ 4116 w 10703"/>
                    <a:gd name="connsiteY144" fmla="*/ 7280 h 10000"/>
                    <a:gd name="connsiteX145" fmla="*/ 4439 w 10703"/>
                    <a:gd name="connsiteY145" fmla="*/ 7195 h 10000"/>
                    <a:gd name="connsiteX146" fmla="*/ 4594 w 10703"/>
                    <a:gd name="connsiteY146" fmla="*/ 7456 h 10000"/>
                    <a:gd name="connsiteX147" fmla="*/ 4651 w 10703"/>
                    <a:gd name="connsiteY147" fmla="*/ 7698 h 10000"/>
                    <a:gd name="connsiteX148" fmla="*/ 4888 w 10703"/>
                    <a:gd name="connsiteY148" fmla="*/ 7642 h 10000"/>
                    <a:gd name="connsiteX149" fmla="*/ 4831 w 10703"/>
                    <a:gd name="connsiteY149" fmla="*/ 7841 h 10000"/>
                    <a:gd name="connsiteX150" fmla="*/ 4912 w 10703"/>
                    <a:gd name="connsiteY150" fmla="*/ 8304 h 10000"/>
                    <a:gd name="connsiteX151" fmla="*/ 5026 w 10703"/>
                    <a:gd name="connsiteY151" fmla="*/ 8377 h 10000"/>
                    <a:gd name="connsiteX152" fmla="*/ 5143 w 10703"/>
                    <a:gd name="connsiteY152" fmla="*/ 8453 h 10000"/>
                    <a:gd name="connsiteX153" fmla="*/ 5246 w 10703"/>
                    <a:gd name="connsiteY153" fmla="*/ 8815 h 10000"/>
                    <a:gd name="connsiteX154" fmla="*/ 5426 w 10703"/>
                    <a:gd name="connsiteY154" fmla="*/ 8961 h 10000"/>
                    <a:gd name="connsiteX155" fmla="*/ 5730 w 10703"/>
                    <a:gd name="connsiteY155" fmla="*/ 8972 h 10000"/>
                    <a:gd name="connsiteX156" fmla="*/ 5717 w 10703"/>
                    <a:gd name="connsiteY156" fmla="*/ 9315 h 10000"/>
                    <a:gd name="connsiteX157" fmla="*/ 5991 w 10703"/>
                    <a:gd name="connsiteY157" fmla="*/ 9239 h 10000"/>
                    <a:gd name="connsiteX158" fmla="*/ 5939 w 10703"/>
                    <a:gd name="connsiteY158" fmla="*/ 8810 h 10000"/>
                    <a:gd name="connsiteX159" fmla="*/ 6094 w 10703"/>
                    <a:gd name="connsiteY159" fmla="*/ 8714 h 10000"/>
                    <a:gd name="connsiteX160" fmla="*/ 6342 w 10703"/>
                    <a:gd name="connsiteY160" fmla="*/ 8911 h 10000"/>
                    <a:gd name="connsiteX161" fmla="*/ 6559 w 10703"/>
                    <a:gd name="connsiteY161" fmla="*/ 9020 h 10000"/>
                    <a:gd name="connsiteX162" fmla="*/ 6755 w 10703"/>
                    <a:gd name="connsiteY162" fmla="*/ 9217 h 10000"/>
                    <a:gd name="connsiteX163" fmla="*/ 6934 w 10703"/>
                    <a:gd name="connsiteY163" fmla="*/ 9427 h 10000"/>
                    <a:gd name="connsiteX164" fmla="*/ 7306 w 10703"/>
                    <a:gd name="connsiteY164" fmla="*/ 9556 h 10000"/>
                    <a:gd name="connsiteX165" fmla="*/ 7695 w 10703"/>
                    <a:gd name="connsiteY165" fmla="*/ 9756 h 10000"/>
                    <a:gd name="connsiteX166" fmla="*/ 7891 w 10703"/>
                    <a:gd name="connsiteY166" fmla="*/ 10000 h 10000"/>
                    <a:gd name="connsiteX167" fmla="*/ 8184 w 10703"/>
                    <a:gd name="connsiteY167" fmla="*/ 9986 h 10000"/>
                    <a:gd name="connsiteX168" fmla="*/ 8464 w 10703"/>
                    <a:gd name="connsiteY168" fmla="*/ 9837 h 10000"/>
                    <a:gd name="connsiteX169" fmla="*/ 8575 w 10703"/>
                    <a:gd name="connsiteY169" fmla="*/ 9649 h 10000"/>
                    <a:gd name="connsiteX170" fmla="*/ 8722 w 10703"/>
                    <a:gd name="connsiteY170" fmla="*/ 9410 h 10000"/>
                    <a:gd name="connsiteX171" fmla="*/ 9399 w 10703"/>
                    <a:gd name="connsiteY171" fmla="*/ 9610 h 10000"/>
                    <a:gd name="connsiteX172" fmla="*/ 9396 w 10703"/>
                    <a:gd name="connsiteY172" fmla="*/ 9332 h 10000"/>
                    <a:gd name="connsiteX173" fmla="*/ 9535 w 10703"/>
                    <a:gd name="connsiteY173" fmla="*/ 9222 h 10000"/>
                    <a:gd name="connsiteX174" fmla="*/ 9535 w 10703"/>
                    <a:gd name="connsiteY174" fmla="*/ 8953 h 10000"/>
                    <a:gd name="connsiteX175" fmla="*/ 9562 w 10703"/>
                    <a:gd name="connsiteY175" fmla="*/ 8681 h 10000"/>
                    <a:gd name="connsiteX176" fmla="*/ 9377 w 10703"/>
                    <a:gd name="connsiteY176" fmla="*/ 8577 h 10000"/>
                    <a:gd name="connsiteX177" fmla="*/ 9287 w 10703"/>
                    <a:gd name="connsiteY177" fmla="*/ 8203 h 10000"/>
                    <a:gd name="connsiteX178" fmla="*/ 9453 w 10703"/>
                    <a:gd name="connsiteY178" fmla="*/ 7984 h 10000"/>
                    <a:gd name="connsiteX179" fmla="*/ 10016 w 10703"/>
                    <a:gd name="connsiteY179" fmla="*/ 7720 h 10000"/>
                    <a:gd name="connsiteX180" fmla="*/ 10173 w 10703"/>
                    <a:gd name="connsiteY180" fmla="*/ 7299 h 10000"/>
                    <a:gd name="connsiteX181" fmla="*/ 10698 w 10703"/>
                    <a:gd name="connsiteY181" fmla="*/ 7019 h 10000"/>
                    <a:gd name="connsiteX182" fmla="*/ 10703 w 10703"/>
                    <a:gd name="connsiteY182" fmla="*/ 6901 h 10000"/>
                    <a:gd name="connsiteX183" fmla="*/ 10304 w 10703"/>
                    <a:gd name="connsiteY183" fmla="*/ 6693 h 10000"/>
                    <a:gd name="connsiteX184" fmla="*/ 10369 w 10703"/>
                    <a:gd name="connsiteY184" fmla="*/ 6426 h 10000"/>
                    <a:gd name="connsiteX185" fmla="*/ 10331 w 10703"/>
                    <a:gd name="connsiteY185" fmla="*/ 6173 h 10000"/>
                    <a:gd name="connsiteX186" fmla="*/ 10352 w 10703"/>
                    <a:gd name="connsiteY186" fmla="*/ 5736 h 10000"/>
                    <a:gd name="connsiteX187" fmla="*/ 10138 w 10703"/>
                    <a:gd name="connsiteY187" fmla="*/ 5550 h 10000"/>
                    <a:gd name="connsiteX188" fmla="*/ 9850 w 10703"/>
                    <a:gd name="connsiteY188" fmla="*/ 5463 h 10000"/>
                    <a:gd name="connsiteX189" fmla="*/ 9844 w 10703"/>
                    <a:gd name="connsiteY189" fmla="*/ 5261 h 10000"/>
                    <a:gd name="connsiteX190" fmla="*/ 9977 w 10703"/>
                    <a:gd name="connsiteY190" fmla="*/ 5048 h 10000"/>
                    <a:gd name="connsiteX191" fmla="*/ 9882 w 10703"/>
                    <a:gd name="connsiteY191" fmla="*/ 4879 h 10000"/>
                    <a:gd name="connsiteX192" fmla="*/ 10054 w 10703"/>
                    <a:gd name="connsiteY192" fmla="*/ 4599 h 10000"/>
                    <a:gd name="connsiteX193" fmla="*/ 10252 w 10703"/>
                    <a:gd name="connsiteY193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1229 w 10703"/>
                    <a:gd name="connsiteY97" fmla="*/ 3202 h 10000"/>
                    <a:gd name="connsiteX98" fmla="*/ 690 w 10703"/>
                    <a:gd name="connsiteY98" fmla="*/ 2897 h 10000"/>
                    <a:gd name="connsiteX99" fmla="*/ 277 w 10703"/>
                    <a:gd name="connsiteY99" fmla="*/ 2890 h 10000"/>
                    <a:gd name="connsiteX100" fmla="*/ 266 w 10703"/>
                    <a:gd name="connsiteY100" fmla="*/ 3177 h 10000"/>
                    <a:gd name="connsiteX101" fmla="*/ 47 w 10703"/>
                    <a:gd name="connsiteY101" fmla="*/ 3273 h 10000"/>
                    <a:gd name="connsiteX102" fmla="*/ 0 w 10703"/>
                    <a:gd name="connsiteY102" fmla="*/ 3414 h 10000"/>
                    <a:gd name="connsiteX103" fmla="*/ 40 w 10703"/>
                    <a:gd name="connsiteY103" fmla="*/ 3512 h 10000"/>
                    <a:gd name="connsiteX104" fmla="*/ 201 w 10703"/>
                    <a:gd name="connsiteY104" fmla="*/ 3494 h 10000"/>
                    <a:gd name="connsiteX105" fmla="*/ 178 w 10703"/>
                    <a:gd name="connsiteY105" fmla="*/ 3760 h 10000"/>
                    <a:gd name="connsiteX106" fmla="*/ 730 w 10703"/>
                    <a:gd name="connsiteY106" fmla="*/ 3871 h 10000"/>
                    <a:gd name="connsiteX107" fmla="*/ 703 w 10703"/>
                    <a:gd name="connsiteY107" fmla="*/ 4102 h 10000"/>
                    <a:gd name="connsiteX108" fmla="*/ 1045 w 10703"/>
                    <a:gd name="connsiteY108" fmla="*/ 4144 h 10000"/>
                    <a:gd name="connsiteX109" fmla="*/ 1233 w 10703"/>
                    <a:gd name="connsiteY109" fmla="*/ 4043 h 10000"/>
                    <a:gd name="connsiteX110" fmla="*/ 1396 w 10703"/>
                    <a:gd name="connsiteY110" fmla="*/ 4088 h 10000"/>
                    <a:gd name="connsiteX111" fmla="*/ 1437 w 10703"/>
                    <a:gd name="connsiteY111" fmla="*/ 4242 h 10000"/>
                    <a:gd name="connsiteX112" fmla="*/ 1654 w 10703"/>
                    <a:gd name="connsiteY112" fmla="*/ 4191 h 10000"/>
                    <a:gd name="connsiteX113" fmla="*/ 1727 w 10703"/>
                    <a:gd name="connsiteY113" fmla="*/ 4363 h 10000"/>
                    <a:gd name="connsiteX114" fmla="*/ 1874 w 10703"/>
                    <a:gd name="connsiteY114" fmla="*/ 4422 h 10000"/>
                    <a:gd name="connsiteX115" fmla="*/ 1896 w 10703"/>
                    <a:gd name="connsiteY115" fmla="*/ 4641 h 10000"/>
                    <a:gd name="connsiteX116" fmla="*/ 2162 w 10703"/>
                    <a:gd name="connsiteY116" fmla="*/ 4610 h 10000"/>
                    <a:gd name="connsiteX117" fmla="*/ 2238 w 10703"/>
                    <a:gd name="connsiteY117" fmla="*/ 4747 h 10000"/>
                    <a:gd name="connsiteX118" fmla="*/ 2211 w 10703"/>
                    <a:gd name="connsiteY118" fmla="*/ 4961 h 10000"/>
                    <a:gd name="connsiteX119" fmla="*/ 2045 w 10703"/>
                    <a:gd name="connsiteY119" fmla="*/ 4966 h 10000"/>
                    <a:gd name="connsiteX120" fmla="*/ 1882 w 10703"/>
                    <a:gd name="connsiteY120" fmla="*/ 5255 h 10000"/>
                    <a:gd name="connsiteX121" fmla="*/ 2124 w 10703"/>
                    <a:gd name="connsiteY121" fmla="*/ 5357 h 10000"/>
                    <a:gd name="connsiteX122" fmla="*/ 2200 w 10703"/>
                    <a:gd name="connsiteY122" fmla="*/ 5494 h 10000"/>
                    <a:gd name="connsiteX123" fmla="*/ 2363 w 10703"/>
                    <a:gd name="connsiteY123" fmla="*/ 5222 h 10000"/>
                    <a:gd name="connsiteX124" fmla="*/ 2646 w 10703"/>
                    <a:gd name="connsiteY124" fmla="*/ 5208 h 10000"/>
                    <a:gd name="connsiteX125" fmla="*/ 2855 w 10703"/>
                    <a:gd name="connsiteY125" fmla="*/ 5340 h 10000"/>
                    <a:gd name="connsiteX126" fmla="*/ 2733 w 10703"/>
                    <a:gd name="connsiteY126" fmla="*/ 5466 h 10000"/>
                    <a:gd name="connsiteX127" fmla="*/ 2896 w 10703"/>
                    <a:gd name="connsiteY127" fmla="*/ 5542 h 10000"/>
                    <a:gd name="connsiteX128" fmla="*/ 2882 w 10703"/>
                    <a:gd name="connsiteY128" fmla="*/ 5809 h 10000"/>
                    <a:gd name="connsiteX129" fmla="*/ 3102 w 10703"/>
                    <a:gd name="connsiteY129" fmla="*/ 5755 h 10000"/>
                    <a:gd name="connsiteX130" fmla="*/ 3295 w 10703"/>
                    <a:gd name="connsiteY130" fmla="*/ 5884 h 10000"/>
                    <a:gd name="connsiteX131" fmla="*/ 3494 w 10703"/>
                    <a:gd name="connsiteY131" fmla="*/ 5898 h 10000"/>
                    <a:gd name="connsiteX132" fmla="*/ 3382 w 10703"/>
                    <a:gd name="connsiteY132" fmla="*/ 6143 h 10000"/>
                    <a:gd name="connsiteX133" fmla="*/ 3355 w 10703"/>
                    <a:gd name="connsiteY133" fmla="*/ 6392 h 10000"/>
                    <a:gd name="connsiteX134" fmla="*/ 3708 w 10703"/>
                    <a:gd name="connsiteY134" fmla="*/ 6314 h 10000"/>
                    <a:gd name="connsiteX135" fmla="*/ 3752 w 10703"/>
                    <a:gd name="connsiteY135" fmla="*/ 6451 h 10000"/>
                    <a:gd name="connsiteX136" fmla="*/ 4021 w 10703"/>
                    <a:gd name="connsiteY136" fmla="*/ 6398 h 10000"/>
                    <a:gd name="connsiteX137" fmla="*/ 4149 w 10703"/>
                    <a:gd name="connsiteY137" fmla="*/ 6541 h 10000"/>
                    <a:gd name="connsiteX138" fmla="*/ 4026 w 10703"/>
                    <a:gd name="connsiteY138" fmla="*/ 6684 h 10000"/>
                    <a:gd name="connsiteX139" fmla="*/ 4306 w 10703"/>
                    <a:gd name="connsiteY139" fmla="*/ 6752 h 10000"/>
                    <a:gd name="connsiteX140" fmla="*/ 4382 w 10703"/>
                    <a:gd name="connsiteY140" fmla="*/ 6957 h 10000"/>
                    <a:gd name="connsiteX141" fmla="*/ 4064 w 10703"/>
                    <a:gd name="connsiteY141" fmla="*/ 6923 h 10000"/>
                    <a:gd name="connsiteX142" fmla="*/ 3907 w 10703"/>
                    <a:gd name="connsiteY142" fmla="*/ 7100 h 10000"/>
                    <a:gd name="connsiteX143" fmla="*/ 4089 w 10703"/>
                    <a:gd name="connsiteY143" fmla="*/ 7142 h 10000"/>
                    <a:gd name="connsiteX144" fmla="*/ 4116 w 10703"/>
                    <a:gd name="connsiteY144" fmla="*/ 7280 h 10000"/>
                    <a:gd name="connsiteX145" fmla="*/ 4439 w 10703"/>
                    <a:gd name="connsiteY145" fmla="*/ 7195 h 10000"/>
                    <a:gd name="connsiteX146" fmla="*/ 4594 w 10703"/>
                    <a:gd name="connsiteY146" fmla="*/ 7456 h 10000"/>
                    <a:gd name="connsiteX147" fmla="*/ 4651 w 10703"/>
                    <a:gd name="connsiteY147" fmla="*/ 7698 h 10000"/>
                    <a:gd name="connsiteX148" fmla="*/ 4888 w 10703"/>
                    <a:gd name="connsiteY148" fmla="*/ 7642 h 10000"/>
                    <a:gd name="connsiteX149" fmla="*/ 4831 w 10703"/>
                    <a:gd name="connsiteY149" fmla="*/ 7841 h 10000"/>
                    <a:gd name="connsiteX150" fmla="*/ 4912 w 10703"/>
                    <a:gd name="connsiteY150" fmla="*/ 8304 h 10000"/>
                    <a:gd name="connsiteX151" fmla="*/ 5026 w 10703"/>
                    <a:gd name="connsiteY151" fmla="*/ 8377 h 10000"/>
                    <a:gd name="connsiteX152" fmla="*/ 5143 w 10703"/>
                    <a:gd name="connsiteY152" fmla="*/ 8453 h 10000"/>
                    <a:gd name="connsiteX153" fmla="*/ 5246 w 10703"/>
                    <a:gd name="connsiteY153" fmla="*/ 8815 h 10000"/>
                    <a:gd name="connsiteX154" fmla="*/ 5426 w 10703"/>
                    <a:gd name="connsiteY154" fmla="*/ 8961 h 10000"/>
                    <a:gd name="connsiteX155" fmla="*/ 5730 w 10703"/>
                    <a:gd name="connsiteY155" fmla="*/ 8972 h 10000"/>
                    <a:gd name="connsiteX156" fmla="*/ 5717 w 10703"/>
                    <a:gd name="connsiteY156" fmla="*/ 9315 h 10000"/>
                    <a:gd name="connsiteX157" fmla="*/ 5991 w 10703"/>
                    <a:gd name="connsiteY157" fmla="*/ 9239 h 10000"/>
                    <a:gd name="connsiteX158" fmla="*/ 5939 w 10703"/>
                    <a:gd name="connsiteY158" fmla="*/ 8810 h 10000"/>
                    <a:gd name="connsiteX159" fmla="*/ 6094 w 10703"/>
                    <a:gd name="connsiteY159" fmla="*/ 8714 h 10000"/>
                    <a:gd name="connsiteX160" fmla="*/ 6342 w 10703"/>
                    <a:gd name="connsiteY160" fmla="*/ 8911 h 10000"/>
                    <a:gd name="connsiteX161" fmla="*/ 6559 w 10703"/>
                    <a:gd name="connsiteY161" fmla="*/ 9020 h 10000"/>
                    <a:gd name="connsiteX162" fmla="*/ 6755 w 10703"/>
                    <a:gd name="connsiteY162" fmla="*/ 9217 h 10000"/>
                    <a:gd name="connsiteX163" fmla="*/ 6934 w 10703"/>
                    <a:gd name="connsiteY163" fmla="*/ 9427 h 10000"/>
                    <a:gd name="connsiteX164" fmla="*/ 7306 w 10703"/>
                    <a:gd name="connsiteY164" fmla="*/ 9556 h 10000"/>
                    <a:gd name="connsiteX165" fmla="*/ 7695 w 10703"/>
                    <a:gd name="connsiteY165" fmla="*/ 9756 h 10000"/>
                    <a:gd name="connsiteX166" fmla="*/ 7891 w 10703"/>
                    <a:gd name="connsiteY166" fmla="*/ 10000 h 10000"/>
                    <a:gd name="connsiteX167" fmla="*/ 8184 w 10703"/>
                    <a:gd name="connsiteY167" fmla="*/ 9986 h 10000"/>
                    <a:gd name="connsiteX168" fmla="*/ 8464 w 10703"/>
                    <a:gd name="connsiteY168" fmla="*/ 9837 h 10000"/>
                    <a:gd name="connsiteX169" fmla="*/ 8575 w 10703"/>
                    <a:gd name="connsiteY169" fmla="*/ 9649 h 10000"/>
                    <a:gd name="connsiteX170" fmla="*/ 8722 w 10703"/>
                    <a:gd name="connsiteY170" fmla="*/ 9410 h 10000"/>
                    <a:gd name="connsiteX171" fmla="*/ 9399 w 10703"/>
                    <a:gd name="connsiteY171" fmla="*/ 9610 h 10000"/>
                    <a:gd name="connsiteX172" fmla="*/ 9396 w 10703"/>
                    <a:gd name="connsiteY172" fmla="*/ 9332 h 10000"/>
                    <a:gd name="connsiteX173" fmla="*/ 9535 w 10703"/>
                    <a:gd name="connsiteY173" fmla="*/ 9222 h 10000"/>
                    <a:gd name="connsiteX174" fmla="*/ 9535 w 10703"/>
                    <a:gd name="connsiteY174" fmla="*/ 8953 h 10000"/>
                    <a:gd name="connsiteX175" fmla="*/ 9562 w 10703"/>
                    <a:gd name="connsiteY175" fmla="*/ 8681 h 10000"/>
                    <a:gd name="connsiteX176" fmla="*/ 9377 w 10703"/>
                    <a:gd name="connsiteY176" fmla="*/ 8577 h 10000"/>
                    <a:gd name="connsiteX177" fmla="*/ 9287 w 10703"/>
                    <a:gd name="connsiteY177" fmla="*/ 8203 h 10000"/>
                    <a:gd name="connsiteX178" fmla="*/ 9453 w 10703"/>
                    <a:gd name="connsiteY178" fmla="*/ 7984 h 10000"/>
                    <a:gd name="connsiteX179" fmla="*/ 10016 w 10703"/>
                    <a:gd name="connsiteY179" fmla="*/ 7720 h 10000"/>
                    <a:gd name="connsiteX180" fmla="*/ 10173 w 10703"/>
                    <a:gd name="connsiteY180" fmla="*/ 7299 h 10000"/>
                    <a:gd name="connsiteX181" fmla="*/ 10698 w 10703"/>
                    <a:gd name="connsiteY181" fmla="*/ 7019 h 10000"/>
                    <a:gd name="connsiteX182" fmla="*/ 10703 w 10703"/>
                    <a:gd name="connsiteY182" fmla="*/ 6901 h 10000"/>
                    <a:gd name="connsiteX183" fmla="*/ 10304 w 10703"/>
                    <a:gd name="connsiteY183" fmla="*/ 6693 h 10000"/>
                    <a:gd name="connsiteX184" fmla="*/ 10369 w 10703"/>
                    <a:gd name="connsiteY184" fmla="*/ 6426 h 10000"/>
                    <a:gd name="connsiteX185" fmla="*/ 10331 w 10703"/>
                    <a:gd name="connsiteY185" fmla="*/ 6173 h 10000"/>
                    <a:gd name="connsiteX186" fmla="*/ 10352 w 10703"/>
                    <a:gd name="connsiteY186" fmla="*/ 5736 h 10000"/>
                    <a:gd name="connsiteX187" fmla="*/ 10138 w 10703"/>
                    <a:gd name="connsiteY187" fmla="*/ 5550 h 10000"/>
                    <a:gd name="connsiteX188" fmla="*/ 9850 w 10703"/>
                    <a:gd name="connsiteY188" fmla="*/ 5463 h 10000"/>
                    <a:gd name="connsiteX189" fmla="*/ 9844 w 10703"/>
                    <a:gd name="connsiteY189" fmla="*/ 5261 h 10000"/>
                    <a:gd name="connsiteX190" fmla="*/ 9977 w 10703"/>
                    <a:gd name="connsiteY190" fmla="*/ 5048 h 10000"/>
                    <a:gd name="connsiteX191" fmla="*/ 9882 w 10703"/>
                    <a:gd name="connsiteY191" fmla="*/ 4879 h 10000"/>
                    <a:gd name="connsiteX192" fmla="*/ 10054 w 10703"/>
                    <a:gd name="connsiteY192" fmla="*/ 4599 h 10000"/>
                    <a:gd name="connsiteX193" fmla="*/ 10252 w 10703"/>
                    <a:gd name="connsiteY193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2339 w 10703"/>
                    <a:gd name="connsiteY97" fmla="*/ 4161 h 10000"/>
                    <a:gd name="connsiteX98" fmla="*/ 690 w 10703"/>
                    <a:gd name="connsiteY98" fmla="*/ 2897 h 10000"/>
                    <a:gd name="connsiteX99" fmla="*/ 277 w 10703"/>
                    <a:gd name="connsiteY99" fmla="*/ 2890 h 10000"/>
                    <a:gd name="connsiteX100" fmla="*/ 266 w 10703"/>
                    <a:gd name="connsiteY100" fmla="*/ 3177 h 10000"/>
                    <a:gd name="connsiteX101" fmla="*/ 47 w 10703"/>
                    <a:gd name="connsiteY101" fmla="*/ 3273 h 10000"/>
                    <a:gd name="connsiteX102" fmla="*/ 0 w 10703"/>
                    <a:gd name="connsiteY102" fmla="*/ 3414 h 10000"/>
                    <a:gd name="connsiteX103" fmla="*/ 40 w 10703"/>
                    <a:gd name="connsiteY103" fmla="*/ 3512 h 10000"/>
                    <a:gd name="connsiteX104" fmla="*/ 201 w 10703"/>
                    <a:gd name="connsiteY104" fmla="*/ 3494 h 10000"/>
                    <a:gd name="connsiteX105" fmla="*/ 178 w 10703"/>
                    <a:gd name="connsiteY105" fmla="*/ 3760 h 10000"/>
                    <a:gd name="connsiteX106" fmla="*/ 730 w 10703"/>
                    <a:gd name="connsiteY106" fmla="*/ 3871 h 10000"/>
                    <a:gd name="connsiteX107" fmla="*/ 703 w 10703"/>
                    <a:gd name="connsiteY107" fmla="*/ 4102 h 10000"/>
                    <a:gd name="connsiteX108" fmla="*/ 1045 w 10703"/>
                    <a:gd name="connsiteY108" fmla="*/ 4144 h 10000"/>
                    <a:gd name="connsiteX109" fmla="*/ 1233 w 10703"/>
                    <a:gd name="connsiteY109" fmla="*/ 4043 h 10000"/>
                    <a:gd name="connsiteX110" fmla="*/ 1396 w 10703"/>
                    <a:gd name="connsiteY110" fmla="*/ 4088 h 10000"/>
                    <a:gd name="connsiteX111" fmla="*/ 1437 w 10703"/>
                    <a:gd name="connsiteY111" fmla="*/ 4242 h 10000"/>
                    <a:gd name="connsiteX112" fmla="*/ 1654 w 10703"/>
                    <a:gd name="connsiteY112" fmla="*/ 4191 h 10000"/>
                    <a:gd name="connsiteX113" fmla="*/ 1727 w 10703"/>
                    <a:gd name="connsiteY113" fmla="*/ 4363 h 10000"/>
                    <a:gd name="connsiteX114" fmla="*/ 1874 w 10703"/>
                    <a:gd name="connsiteY114" fmla="*/ 4422 h 10000"/>
                    <a:gd name="connsiteX115" fmla="*/ 1896 w 10703"/>
                    <a:gd name="connsiteY115" fmla="*/ 4641 h 10000"/>
                    <a:gd name="connsiteX116" fmla="*/ 2162 w 10703"/>
                    <a:gd name="connsiteY116" fmla="*/ 4610 h 10000"/>
                    <a:gd name="connsiteX117" fmla="*/ 2238 w 10703"/>
                    <a:gd name="connsiteY117" fmla="*/ 4747 h 10000"/>
                    <a:gd name="connsiteX118" fmla="*/ 2211 w 10703"/>
                    <a:gd name="connsiteY118" fmla="*/ 4961 h 10000"/>
                    <a:gd name="connsiteX119" fmla="*/ 2045 w 10703"/>
                    <a:gd name="connsiteY119" fmla="*/ 4966 h 10000"/>
                    <a:gd name="connsiteX120" fmla="*/ 1882 w 10703"/>
                    <a:gd name="connsiteY120" fmla="*/ 5255 h 10000"/>
                    <a:gd name="connsiteX121" fmla="*/ 2124 w 10703"/>
                    <a:gd name="connsiteY121" fmla="*/ 5357 h 10000"/>
                    <a:gd name="connsiteX122" fmla="*/ 2200 w 10703"/>
                    <a:gd name="connsiteY122" fmla="*/ 5494 h 10000"/>
                    <a:gd name="connsiteX123" fmla="*/ 2363 w 10703"/>
                    <a:gd name="connsiteY123" fmla="*/ 5222 h 10000"/>
                    <a:gd name="connsiteX124" fmla="*/ 2646 w 10703"/>
                    <a:gd name="connsiteY124" fmla="*/ 5208 h 10000"/>
                    <a:gd name="connsiteX125" fmla="*/ 2855 w 10703"/>
                    <a:gd name="connsiteY125" fmla="*/ 5340 h 10000"/>
                    <a:gd name="connsiteX126" fmla="*/ 2733 w 10703"/>
                    <a:gd name="connsiteY126" fmla="*/ 5466 h 10000"/>
                    <a:gd name="connsiteX127" fmla="*/ 2896 w 10703"/>
                    <a:gd name="connsiteY127" fmla="*/ 5542 h 10000"/>
                    <a:gd name="connsiteX128" fmla="*/ 2882 w 10703"/>
                    <a:gd name="connsiteY128" fmla="*/ 5809 h 10000"/>
                    <a:gd name="connsiteX129" fmla="*/ 3102 w 10703"/>
                    <a:gd name="connsiteY129" fmla="*/ 5755 h 10000"/>
                    <a:gd name="connsiteX130" fmla="*/ 3295 w 10703"/>
                    <a:gd name="connsiteY130" fmla="*/ 5884 h 10000"/>
                    <a:gd name="connsiteX131" fmla="*/ 3494 w 10703"/>
                    <a:gd name="connsiteY131" fmla="*/ 5898 h 10000"/>
                    <a:gd name="connsiteX132" fmla="*/ 3382 w 10703"/>
                    <a:gd name="connsiteY132" fmla="*/ 6143 h 10000"/>
                    <a:gd name="connsiteX133" fmla="*/ 3355 w 10703"/>
                    <a:gd name="connsiteY133" fmla="*/ 6392 h 10000"/>
                    <a:gd name="connsiteX134" fmla="*/ 3708 w 10703"/>
                    <a:gd name="connsiteY134" fmla="*/ 6314 h 10000"/>
                    <a:gd name="connsiteX135" fmla="*/ 3752 w 10703"/>
                    <a:gd name="connsiteY135" fmla="*/ 6451 h 10000"/>
                    <a:gd name="connsiteX136" fmla="*/ 4021 w 10703"/>
                    <a:gd name="connsiteY136" fmla="*/ 6398 h 10000"/>
                    <a:gd name="connsiteX137" fmla="*/ 4149 w 10703"/>
                    <a:gd name="connsiteY137" fmla="*/ 6541 h 10000"/>
                    <a:gd name="connsiteX138" fmla="*/ 4026 w 10703"/>
                    <a:gd name="connsiteY138" fmla="*/ 6684 h 10000"/>
                    <a:gd name="connsiteX139" fmla="*/ 4306 w 10703"/>
                    <a:gd name="connsiteY139" fmla="*/ 6752 h 10000"/>
                    <a:gd name="connsiteX140" fmla="*/ 4382 w 10703"/>
                    <a:gd name="connsiteY140" fmla="*/ 6957 h 10000"/>
                    <a:gd name="connsiteX141" fmla="*/ 4064 w 10703"/>
                    <a:gd name="connsiteY141" fmla="*/ 6923 h 10000"/>
                    <a:gd name="connsiteX142" fmla="*/ 3907 w 10703"/>
                    <a:gd name="connsiteY142" fmla="*/ 7100 h 10000"/>
                    <a:gd name="connsiteX143" fmla="*/ 4089 w 10703"/>
                    <a:gd name="connsiteY143" fmla="*/ 7142 h 10000"/>
                    <a:gd name="connsiteX144" fmla="*/ 4116 w 10703"/>
                    <a:gd name="connsiteY144" fmla="*/ 7280 h 10000"/>
                    <a:gd name="connsiteX145" fmla="*/ 4439 w 10703"/>
                    <a:gd name="connsiteY145" fmla="*/ 7195 h 10000"/>
                    <a:gd name="connsiteX146" fmla="*/ 4594 w 10703"/>
                    <a:gd name="connsiteY146" fmla="*/ 7456 h 10000"/>
                    <a:gd name="connsiteX147" fmla="*/ 4651 w 10703"/>
                    <a:gd name="connsiteY147" fmla="*/ 7698 h 10000"/>
                    <a:gd name="connsiteX148" fmla="*/ 4888 w 10703"/>
                    <a:gd name="connsiteY148" fmla="*/ 7642 h 10000"/>
                    <a:gd name="connsiteX149" fmla="*/ 4831 w 10703"/>
                    <a:gd name="connsiteY149" fmla="*/ 7841 h 10000"/>
                    <a:gd name="connsiteX150" fmla="*/ 4912 w 10703"/>
                    <a:gd name="connsiteY150" fmla="*/ 8304 h 10000"/>
                    <a:gd name="connsiteX151" fmla="*/ 5026 w 10703"/>
                    <a:gd name="connsiteY151" fmla="*/ 8377 h 10000"/>
                    <a:gd name="connsiteX152" fmla="*/ 5143 w 10703"/>
                    <a:gd name="connsiteY152" fmla="*/ 8453 h 10000"/>
                    <a:gd name="connsiteX153" fmla="*/ 5246 w 10703"/>
                    <a:gd name="connsiteY153" fmla="*/ 8815 h 10000"/>
                    <a:gd name="connsiteX154" fmla="*/ 5426 w 10703"/>
                    <a:gd name="connsiteY154" fmla="*/ 8961 h 10000"/>
                    <a:gd name="connsiteX155" fmla="*/ 5730 w 10703"/>
                    <a:gd name="connsiteY155" fmla="*/ 8972 h 10000"/>
                    <a:gd name="connsiteX156" fmla="*/ 5717 w 10703"/>
                    <a:gd name="connsiteY156" fmla="*/ 9315 h 10000"/>
                    <a:gd name="connsiteX157" fmla="*/ 5991 w 10703"/>
                    <a:gd name="connsiteY157" fmla="*/ 9239 h 10000"/>
                    <a:gd name="connsiteX158" fmla="*/ 5939 w 10703"/>
                    <a:gd name="connsiteY158" fmla="*/ 8810 h 10000"/>
                    <a:gd name="connsiteX159" fmla="*/ 6094 w 10703"/>
                    <a:gd name="connsiteY159" fmla="*/ 8714 h 10000"/>
                    <a:gd name="connsiteX160" fmla="*/ 6342 w 10703"/>
                    <a:gd name="connsiteY160" fmla="*/ 8911 h 10000"/>
                    <a:gd name="connsiteX161" fmla="*/ 6559 w 10703"/>
                    <a:gd name="connsiteY161" fmla="*/ 9020 h 10000"/>
                    <a:gd name="connsiteX162" fmla="*/ 6755 w 10703"/>
                    <a:gd name="connsiteY162" fmla="*/ 9217 h 10000"/>
                    <a:gd name="connsiteX163" fmla="*/ 6934 w 10703"/>
                    <a:gd name="connsiteY163" fmla="*/ 9427 h 10000"/>
                    <a:gd name="connsiteX164" fmla="*/ 7306 w 10703"/>
                    <a:gd name="connsiteY164" fmla="*/ 9556 h 10000"/>
                    <a:gd name="connsiteX165" fmla="*/ 7695 w 10703"/>
                    <a:gd name="connsiteY165" fmla="*/ 9756 h 10000"/>
                    <a:gd name="connsiteX166" fmla="*/ 7891 w 10703"/>
                    <a:gd name="connsiteY166" fmla="*/ 10000 h 10000"/>
                    <a:gd name="connsiteX167" fmla="*/ 8184 w 10703"/>
                    <a:gd name="connsiteY167" fmla="*/ 9986 h 10000"/>
                    <a:gd name="connsiteX168" fmla="*/ 8464 w 10703"/>
                    <a:gd name="connsiteY168" fmla="*/ 9837 h 10000"/>
                    <a:gd name="connsiteX169" fmla="*/ 8575 w 10703"/>
                    <a:gd name="connsiteY169" fmla="*/ 9649 h 10000"/>
                    <a:gd name="connsiteX170" fmla="*/ 8722 w 10703"/>
                    <a:gd name="connsiteY170" fmla="*/ 9410 h 10000"/>
                    <a:gd name="connsiteX171" fmla="*/ 9399 w 10703"/>
                    <a:gd name="connsiteY171" fmla="*/ 9610 h 10000"/>
                    <a:gd name="connsiteX172" fmla="*/ 9396 w 10703"/>
                    <a:gd name="connsiteY172" fmla="*/ 9332 h 10000"/>
                    <a:gd name="connsiteX173" fmla="*/ 9535 w 10703"/>
                    <a:gd name="connsiteY173" fmla="*/ 9222 h 10000"/>
                    <a:gd name="connsiteX174" fmla="*/ 9535 w 10703"/>
                    <a:gd name="connsiteY174" fmla="*/ 8953 h 10000"/>
                    <a:gd name="connsiteX175" fmla="*/ 9562 w 10703"/>
                    <a:gd name="connsiteY175" fmla="*/ 8681 h 10000"/>
                    <a:gd name="connsiteX176" fmla="*/ 9377 w 10703"/>
                    <a:gd name="connsiteY176" fmla="*/ 8577 h 10000"/>
                    <a:gd name="connsiteX177" fmla="*/ 9287 w 10703"/>
                    <a:gd name="connsiteY177" fmla="*/ 8203 h 10000"/>
                    <a:gd name="connsiteX178" fmla="*/ 9453 w 10703"/>
                    <a:gd name="connsiteY178" fmla="*/ 7984 h 10000"/>
                    <a:gd name="connsiteX179" fmla="*/ 10016 w 10703"/>
                    <a:gd name="connsiteY179" fmla="*/ 7720 h 10000"/>
                    <a:gd name="connsiteX180" fmla="*/ 10173 w 10703"/>
                    <a:gd name="connsiteY180" fmla="*/ 7299 h 10000"/>
                    <a:gd name="connsiteX181" fmla="*/ 10698 w 10703"/>
                    <a:gd name="connsiteY181" fmla="*/ 7019 h 10000"/>
                    <a:gd name="connsiteX182" fmla="*/ 10703 w 10703"/>
                    <a:gd name="connsiteY182" fmla="*/ 6901 h 10000"/>
                    <a:gd name="connsiteX183" fmla="*/ 10304 w 10703"/>
                    <a:gd name="connsiteY183" fmla="*/ 6693 h 10000"/>
                    <a:gd name="connsiteX184" fmla="*/ 10369 w 10703"/>
                    <a:gd name="connsiteY184" fmla="*/ 6426 h 10000"/>
                    <a:gd name="connsiteX185" fmla="*/ 10331 w 10703"/>
                    <a:gd name="connsiteY185" fmla="*/ 6173 h 10000"/>
                    <a:gd name="connsiteX186" fmla="*/ 10352 w 10703"/>
                    <a:gd name="connsiteY186" fmla="*/ 5736 h 10000"/>
                    <a:gd name="connsiteX187" fmla="*/ 10138 w 10703"/>
                    <a:gd name="connsiteY187" fmla="*/ 5550 h 10000"/>
                    <a:gd name="connsiteX188" fmla="*/ 9850 w 10703"/>
                    <a:gd name="connsiteY188" fmla="*/ 5463 h 10000"/>
                    <a:gd name="connsiteX189" fmla="*/ 9844 w 10703"/>
                    <a:gd name="connsiteY189" fmla="*/ 5261 h 10000"/>
                    <a:gd name="connsiteX190" fmla="*/ 9977 w 10703"/>
                    <a:gd name="connsiteY190" fmla="*/ 5048 h 10000"/>
                    <a:gd name="connsiteX191" fmla="*/ 9882 w 10703"/>
                    <a:gd name="connsiteY191" fmla="*/ 4879 h 10000"/>
                    <a:gd name="connsiteX192" fmla="*/ 10054 w 10703"/>
                    <a:gd name="connsiteY192" fmla="*/ 4599 h 10000"/>
                    <a:gd name="connsiteX193" fmla="*/ 10252 w 10703"/>
                    <a:gd name="connsiteY193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26 w 10703"/>
                    <a:gd name="connsiteY97" fmla="*/ 2827 h 10000"/>
                    <a:gd name="connsiteX98" fmla="*/ 690 w 10703"/>
                    <a:gd name="connsiteY98" fmla="*/ 2897 h 10000"/>
                    <a:gd name="connsiteX99" fmla="*/ 277 w 10703"/>
                    <a:gd name="connsiteY99" fmla="*/ 2890 h 10000"/>
                    <a:gd name="connsiteX100" fmla="*/ 266 w 10703"/>
                    <a:gd name="connsiteY100" fmla="*/ 3177 h 10000"/>
                    <a:gd name="connsiteX101" fmla="*/ 47 w 10703"/>
                    <a:gd name="connsiteY101" fmla="*/ 3273 h 10000"/>
                    <a:gd name="connsiteX102" fmla="*/ 0 w 10703"/>
                    <a:gd name="connsiteY102" fmla="*/ 3414 h 10000"/>
                    <a:gd name="connsiteX103" fmla="*/ 40 w 10703"/>
                    <a:gd name="connsiteY103" fmla="*/ 3512 h 10000"/>
                    <a:gd name="connsiteX104" fmla="*/ 201 w 10703"/>
                    <a:gd name="connsiteY104" fmla="*/ 3494 h 10000"/>
                    <a:gd name="connsiteX105" fmla="*/ 178 w 10703"/>
                    <a:gd name="connsiteY105" fmla="*/ 3760 h 10000"/>
                    <a:gd name="connsiteX106" fmla="*/ 730 w 10703"/>
                    <a:gd name="connsiteY106" fmla="*/ 3871 h 10000"/>
                    <a:gd name="connsiteX107" fmla="*/ 703 w 10703"/>
                    <a:gd name="connsiteY107" fmla="*/ 4102 h 10000"/>
                    <a:gd name="connsiteX108" fmla="*/ 1045 w 10703"/>
                    <a:gd name="connsiteY108" fmla="*/ 4144 h 10000"/>
                    <a:gd name="connsiteX109" fmla="*/ 1233 w 10703"/>
                    <a:gd name="connsiteY109" fmla="*/ 4043 h 10000"/>
                    <a:gd name="connsiteX110" fmla="*/ 1396 w 10703"/>
                    <a:gd name="connsiteY110" fmla="*/ 4088 h 10000"/>
                    <a:gd name="connsiteX111" fmla="*/ 1437 w 10703"/>
                    <a:gd name="connsiteY111" fmla="*/ 4242 h 10000"/>
                    <a:gd name="connsiteX112" fmla="*/ 1654 w 10703"/>
                    <a:gd name="connsiteY112" fmla="*/ 4191 h 10000"/>
                    <a:gd name="connsiteX113" fmla="*/ 1727 w 10703"/>
                    <a:gd name="connsiteY113" fmla="*/ 4363 h 10000"/>
                    <a:gd name="connsiteX114" fmla="*/ 1874 w 10703"/>
                    <a:gd name="connsiteY114" fmla="*/ 4422 h 10000"/>
                    <a:gd name="connsiteX115" fmla="*/ 1896 w 10703"/>
                    <a:gd name="connsiteY115" fmla="*/ 4641 h 10000"/>
                    <a:gd name="connsiteX116" fmla="*/ 2162 w 10703"/>
                    <a:gd name="connsiteY116" fmla="*/ 4610 h 10000"/>
                    <a:gd name="connsiteX117" fmla="*/ 2238 w 10703"/>
                    <a:gd name="connsiteY117" fmla="*/ 4747 h 10000"/>
                    <a:gd name="connsiteX118" fmla="*/ 2211 w 10703"/>
                    <a:gd name="connsiteY118" fmla="*/ 4961 h 10000"/>
                    <a:gd name="connsiteX119" fmla="*/ 2045 w 10703"/>
                    <a:gd name="connsiteY119" fmla="*/ 4966 h 10000"/>
                    <a:gd name="connsiteX120" fmla="*/ 1882 w 10703"/>
                    <a:gd name="connsiteY120" fmla="*/ 5255 h 10000"/>
                    <a:gd name="connsiteX121" fmla="*/ 2124 w 10703"/>
                    <a:gd name="connsiteY121" fmla="*/ 5357 h 10000"/>
                    <a:gd name="connsiteX122" fmla="*/ 2200 w 10703"/>
                    <a:gd name="connsiteY122" fmla="*/ 5494 h 10000"/>
                    <a:gd name="connsiteX123" fmla="*/ 2363 w 10703"/>
                    <a:gd name="connsiteY123" fmla="*/ 5222 h 10000"/>
                    <a:gd name="connsiteX124" fmla="*/ 2646 w 10703"/>
                    <a:gd name="connsiteY124" fmla="*/ 5208 h 10000"/>
                    <a:gd name="connsiteX125" fmla="*/ 2855 w 10703"/>
                    <a:gd name="connsiteY125" fmla="*/ 5340 h 10000"/>
                    <a:gd name="connsiteX126" fmla="*/ 2733 w 10703"/>
                    <a:gd name="connsiteY126" fmla="*/ 5466 h 10000"/>
                    <a:gd name="connsiteX127" fmla="*/ 2896 w 10703"/>
                    <a:gd name="connsiteY127" fmla="*/ 5542 h 10000"/>
                    <a:gd name="connsiteX128" fmla="*/ 2882 w 10703"/>
                    <a:gd name="connsiteY128" fmla="*/ 5809 h 10000"/>
                    <a:gd name="connsiteX129" fmla="*/ 3102 w 10703"/>
                    <a:gd name="connsiteY129" fmla="*/ 5755 h 10000"/>
                    <a:gd name="connsiteX130" fmla="*/ 3295 w 10703"/>
                    <a:gd name="connsiteY130" fmla="*/ 5884 h 10000"/>
                    <a:gd name="connsiteX131" fmla="*/ 3494 w 10703"/>
                    <a:gd name="connsiteY131" fmla="*/ 5898 h 10000"/>
                    <a:gd name="connsiteX132" fmla="*/ 3382 w 10703"/>
                    <a:gd name="connsiteY132" fmla="*/ 6143 h 10000"/>
                    <a:gd name="connsiteX133" fmla="*/ 3355 w 10703"/>
                    <a:gd name="connsiteY133" fmla="*/ 6392 h 10000"/>
                    <a:gd name="connsiteX134" fmla="*/ 3708 w 10703"/>
                    <a:gd name="connsiteY134" fmla="*/ 6314 h 10000"/>
                    <a:gd name="connsiteX135" fmla="*/ 3752 w 10703"/>
                    <a:gd name="connsiteY135" fmla="*/ 6451 h 10000"/>
                    <a:gd name="connsiteX136" fmla="*/ 4021 w 10703"/>
                    <a:gd name="connsiteY136" fmla="*/ 6398 h 10000"/>
                    <a:gd name="connsiteX137" fmla="*/ 4149 w 10703"/>
                    <a:gd name="connsiteY137" fmla="*/ 6541 h 10000"/>
                    <a:gd name="connsiteX138" fmla="*/ 4026 w 10703"/>
                    <a:gd name="connsiteY138" fmla="*/ 6684 h 10000"/>
                    <a:gd name="connsiteX139" fmla="*/ 4306 w 10703"/>
                    <a:gd name="connsiteY139" fmla="*/ 6752 h 10000"/>
                    <a:gd name="connsiteX140" fmla="*/ 4382 w 10703"/>
                    <a:gd name="connsiteY140" fmla="*/ 6957 h 10000"/>
                    <a:gd name="connsiteX141" fmla="*/ 4064 w 10703"/>
                    <a:gd name="connsiteY141" fmla="*/ 6923 h 10000"/>
                    <a:gd name="connsiteX142" fmla="*/ 3907 w 10703"/>
                    <a:gd name="connsiteY142" fmla="*/ 7100 h 10000"/>
                    <a:gd name="connsiteX143" fmla="*/ 4089 w 10703"/>
                    <a:gd name="connsiteY143" fmla="*/ 7142 h 10000"/>
                    <a:gd name="connsiteX144" fmla="*/ 4116 w 10703"/>
                    <a:gd name="connsiteY144" fmla="*/ 7280 h 10000"/>
                    <a:gd name="connsiteX145" fmla="*/ 4439 w 10703"/>
                    <a:gd name="connsiteY145" fmla="*/ 7195 h 10000"/>
                    <a:gd name="connsiteX146" fmla="*/ 4594 w 10703"/>
                    <a:gd name="connsiteY146" fmla="*/ 7456 h 10000"/>
                    <a:gd name="connsiteX147" fmla="*/ 4651 w 10703"/>
                    <a:gd name="connsiteY147" fmla="*/ 7698 h 10000"/>
                    <a:gd name="connsiteX148" fmla="*/ 4888 w 10703"/>
                    <a:gd name="connsiteY148" fmla="*/ 7642 h 10000"/>
                    <a:gd name="connsiteX149" fmla="*/ 4831 w 10703"/>
                    <a:gd name="connsiteY149" fmla="*/ 7841 h 10000"/>
                    <a:gd name="connsiteX150" fmla="*/ 4912 w 10703"/>
                    <a:gd name="connsiteY150" fmla="*/ 8304 h 10000"/>
                    <a:gd name="connsiteX151" fmla="*/ 5026 w 10703"/>
                    <a:gd name="connsiteY151" fmla="*/ 8377 h 10000"/>
                    <a:gd name="connsiteX152" fmla="*/ 5143 w 10703"/>
                    <a:gd name="connsiteY152" fmla="*/ 8453 h 10000"/>
                    <a:gd name="connsiteX153" fmla="*/ 5246 w 10703"/>
                    <a:gd name="connsiteY153" fmla="*/ 8815 h 10000"/>
                    <a:gd name="connsiteX154" fmla="*/ 5426 w 10703"/>
                    <a:gd name="connsiteY154" fmla="*/ 8961 h 10000"/>
                    <a:gd name="connsiteX155" fmla="*/ 5730 w 10703"/>
                    <a:gd name="connsiteY155" fmla="*/ 8972 h 10000"/>
                    <a:gd name="connsiteX156" fmla="*/ 5717 w 10703"/>
                    <a:gd name="connsiteY156" fmla="*/ 9315 h 10000"/>
                    <a:gd name="connsiteX157" fmla="*/ 5991 w 10703"/>
                    <a:gd name="connsiteY157" fmla="*/ 9239 h 10000"/>
                    <a:gd name="connsiteX158" fmla="*/ 5939 w 10703"/>
                    <a:gd name="connsiteY158" fmla="*/ 8810 h 10000"/>
                    <a:gd name="connsiteX159" fmla="*/ 6094 w 10703"/>
                    <a:gd name="connsiteY159" fmla="*/ 8714 h 10000"/>
                    <a:gd name="connsiteX160" fmla="*/ 6342 w 10703"/>
                    <a:gd name="connsiteY160" fmla="*/ 8911 h 10000"/>
                    <a:gd name="connsiteX161" fmla="*/ 6559 w 10703"/>
                    <a:gd name="connsiteY161" fmla="*/ 9020 h 10000"/>
                    <a:gd name="connsiteX162" fmla="*/ 6755 w 10703"/>
                    <a:gd name="connsiteY162" fmla="*/ 9217 h 10000"/>
                    <a:gd name="connsiteX163" fmla="*/ 6934 w 10703"/>
                    <a:gd name="connsiteY163" fmla="*/ 9427 h 10000"/>
                    <a:gd name="connsiteX164" fmla="*/ 7306 w 10703"/>
                    <a:gd name="connsiteY164" fmla="*/ 9556 h 10000"/>
                    <a:gd name="connsiteX165" fmla="*/ 7695 w 10703"/>
                    <a:gd name="connsiteY165" fmla="*/ 9756 h 10000"/>
                    <a:gd name="connsiteX166" fmla="*/ 7891 w 10703"/>
                    <a:gd name="connsiteY166" fmla="*/ 10000 h 10000"/>
                    <a:gd name="connsiteX167" fmla="*/ 8184 w 10703"/>
                    <a:gd name="connsiteY167" fmla="*/ 9986 h 10000"/>
                    <a:gd name="connsiteX168" fmla="*/ 8464 w 10703"/>
                    <a:gd name="connsiteY168" fmla="*/ 9837 h 10000"/>
                    <a:gd name="connsiteX169" fmla="*/ 8575 w 10703"/>
                    <a:gd name="connsiteY169" fmla="*/ 9649 h 10000"/>
                    <a:gd name="connsiteX170" fmla="*/ 8722 w 10703"/>
                    <a:gd name="connsiteY170" fmla="*/ 9410 h 10000"/>
                    <a:gd name="connsiteX171" fmla="*/ 9399 w 10703"/>
                    <a:gd name="connsiteY171" fmla="*/ 9610 h 10000"/>
                    <a:gd name="connsiteX172" fmla="*/ 9396 w 10703"/>
                    <a:gd name="connsiteY172" fmla="*/ 9332 h 10000"/>
                    <a:gd name="connsiteX173" fmla="*/ 9535 w 10703"/>
                    <a:gd name="connsiteY173" fmla="*/ 9222 h 10000"/>
                    <a:gd name="connsiteX174" fmla="*/ 9535 w 10703"/>
                    <a:gd name="connsiteY174" fmla="*/ 8953 h 10000"/>
                    <a:gd name="connsiteX175" fmla="*/ 9562 w 10703"/>
                    <a:gd name="connsiteY175" fmla="*/ 8681 h 10000"/>
                    <a:gd name="connsiteX176" fmla="*/ 9377 w 10703"/>
                    <a:gd name="connsiteY176" fmla="*/ 8577 h 10000"/>
                    <a:gd name="connsiteX177" fmla="*/ 9287 w 10703"/>
                    <a:gd name="connsiteY177" fmla="*/ 8203 h 10000"/>
                    <a:gd name="connsiteX178" fmla="*/ 9453 w 10703"/>
                    <a:gd name="connsiteY178" fmla="*/ 7984 h 10000"/>
                    <a:gd name="connsiteX179" fmla="*/ 10016 w 10703"/>
                    <a:gd name="connsiteY179" fmla="*/ 7720 h 10000"/>
                    <a:gd name="connsiteX180" fmla="*/ 10173 w 10703"/>
                    <a:gd name="connsiteY180" fmla="*/ 7299 h 10000"/>
                    <a:gd name="connsiteX181" fmla="*/ 10698 w 10703"/>
                    <a:gd name="connsiteY181" fmla="*/ 7019 h 10000"/>
                    <a:gd name="connsiteX182" fmla="*/ 10703 w 10703"/>
                    <a:gd name="connsiteY182" fmla="*/ 6901 h 10000"/>
                    <a:gd name="connsiteX183" fmla="*/ 10304 w 10703"/>
                    <a:gd name="connsiteY183" fmla="*/ 6693 h 10000"/>
                    <a:gd name="connsiteX184" fmla="*/ 10369 w 10703"/>
                    <a:gd name="connsiteY184" fmla="*/ 6426 h 10000"/>
                    <a:gd name="connsiteX185" fmla="*/ 10331 w 10703"/>
                    <a:gd name="connsiteY185" fmla="*/ 6173 h 10000"/>
                    <a:gd name="connsiteX186" fmla="*/ 10352 w 10703"/>
                    <a:gd name="connsiteY186" fmla="*/ 5736 h 10000"/>
                    <a:gd name="connsiteX187" fmla="*/ 10138 w 10703"/>
                    <a:gd name="connsiteY187" fmla="*/ 5550 h 10000"/>
                    <a:gd name="connsiteX188" fmla="*/ 9850 w 10703"/>
                    <a:gd name="connsiteY188" fmla="*/ 5463 h 10000"/>
                    <a:gd name="connsiteX189" fmla="*/ 9844 w 10703"/>
                    <a:gd name="connsiteY189" fmla="*/ 5261 h 10000"/>
                    <a:gd name="connsiteX190" fmla="*/ 9977 w 10703"/>
                    <a:gd name="connsiteY190" fmla="*/ 5048 h 10000"/>
                    <a:gd name="connsiteX191" fmla="*/ 9882 w 10703"/>
                    <a:gd name="connsiteY191" fmla="*/ 4879 h 10000"/>
                    <a:gd name="connsiteX192" fmla="*/ 10054 w 10703"/>
                    <a:gd name="connsiteY192" fmla="*/ 4599 h 10000"/>
                    <a:gd name="connsiteX193" fmla="*/ 10252 w 10703"/>
                    <a:gd name="connsiteY193" fmla="*/ 4716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</a:cxnLst>
                  <a:rect l="l" t="t" r="r" b="b"/>
                  <a:pathLst>
                    <a:path w="10703" h="10000">
                      <a:moveTo>
                        <a:pt x="10252" y="4716"/>
                      </a:moveTo>
                      <a:cubicBezTo>
                        <a:pt x="10268" y="4562"/>
                        <a:pt x="10276" y="4486"/>
                        <a:pt x="10293" y="4335"/>
                      </a:cubicBezTo>
                      <a:cubicBezTo>
                        <a:pt x="10358" y="4253"/>
                        <a:pt x="10391" y="4211"/>
                        <a:pt x="10458" y="4133"/>
                      </a:cubicBezTo>
                      <a:lnTo>
                        <a:pt x="10067" y="4048"/>
                      </a:lnTo>
                      <a:cubicBezTo>
                        <a:pt x="10105" y="3961"/>
                        <a:pt x="10127" y="3919"/>
                        <a:pt x="10165" y="3835"/>
                      </a:cubicBezTo>
                      <a:cubicBezTo>
                        <a:pt x="10116" y="3748"/>
                        <a:pt x="10092" y="3703"/>
                        <a:pt x="10040" y="3616"/>
                      </a:cubicBezTo>
                      <a:cubicBezTo>
                        <a:pt x="10040" y="3616"/>
                        <a:pt x="10040" y="3650"/>
                        <a:pt x="9915" y="3714"/>
                      </a:cubicBezTo>
                      <a:lnTo>
                        <a:pt x="9722" y="3714"/>
                      </a:lnTo>
                      <a:cubicBezTo>
                        <a:pt x="9703" y="3821"/>
                        <a:pt x="9692" y="3871"/>
                        <a:pt x="9673" y="3978"/>
                      </a:cubicBezTo>
                      <a:cubicBezTo>
                        <a:pt x="9613" y="3953"/>
                        <a:pt x="9581" y="3939"/>
                        <a:pt x="9521" y="3911"/>
                      </a:cubicBezTo>
                      <a:cubicBezTo>
                        <a:pt x="9472" y="3939"/>
                        <a:pt x="9445" y="3950"/>
                        <a:pt x="9396" y="3978"/>
                      </a:cubicBezTo>
                      <a:cubicBezTo>
                        <a:pt x="9396" y="4071"/>
                        <a:pt x="9399" y="4116"/>
                        <a:pt x="9399" y="4211"/>
                      </a:cubicBezTo>
                      <a:cubicBezTo>
                        <a:pt x="9342" y="4236"/>
                        <a:pt x="9314" y="4250"/>
                        <a:pt x="9257" y="4276"/>
                      </a:cubicBezTo>
                      <a:cubicBezTo>
                        <a:pt x="9206" y="4217"/>
                        <a:pt x="9179" y="4186"/>
                        <a:pt x="9127" y="4124"/>
                      </a:cubicBezTo>
                      <a:cubicBezTo>
                        <a:pt x="9141" y="4026"/>
                        <a:pt x="9146" y="3975"/>
                        <a:pt x="9160" y="3877"/>
                      </a:cubicBezTo>
                      <a:cubicBezTo>
                        <a:pt x="9238" y="3824"/>
                        <a:pt x="9276" y="3798"/>
                        <a:pt x="9358" y="3745"/>
                      </a:cubicBezTo>
                      <a:cubicBezTo>
                        <a:pt x="9295" y="3717"/>
                        <a:pt x="9266" y="3706"/>
                        <a:pt x="9206" y="3678"/>
                      </a:cubicBezTo>
                      <a:cubicBezTo>
                        <a:pt x="9174" y="3617"/>
                        <a:pt x="9143" y="3556"/>
                        <a:pt x="9111" y="3495"/>
                      </a:cubicBezTo>
                      <a:lnTo>
                        <a:pt x="8817" y="3509"/>
                      </a:lnTo>
                      <a:cubicBezTo>
                        <a:pt x="8871" y="3383"/>
                        <a:pt x="8901" y="3321"/>
                        <a:pt x="8956" y="3195"/>
                      </a:cubicBezTo>
                      <a:lnTo>
                        <a:pt x="8785" y="3161"/>
                      </a:lnTo>
                      <a:cubicBezTo>
                        <a:pt x="8738" y="3259"/>
                        <a:pt x="8714" y="3310"/>
                        <a:pt x="8668" y="3408"/>
                      </a:cubicBezTo>
                      <a:lnTo>
                        <a:pt x="8554" y="3257"/>
                      </a:lnTo>
                      <a:cubicBezTo>
                        <a:pt x="8477" y="3178"/>
                        <a:pt x="8437" y="3136"/>
                        <a:pt x="8361" y="3057"/>
                      </a:cubicBezTo>
                      <a:cubicBezTo>
                        <a:pt x="8217" y="3046"/>
                        <a:pt x="8143" y="3043"/>
                        <a:pt x="7999" y="3035"/>
                      </a:cubicBezTo>
                      <a:cubicBezTo>
                        <a:pt x="8005" y="2967"/>
                        <a:pt x="8005" y="2934"/>
                        <a:pt x="8010" y="2869"/>
                      </a:cubicBezTo>
                      <a:cubicBezTo>
                        <a:pt x="8086" y="2869"/>
                        <a:pt x="8124" y="2869"/>
                        <a:pt x="8198" y="2872"/>
                      </a:cubicBezTo>
                      <a:cubicBezTo>
                        <a:pt x="8189" y="2692"/>
                        <a:pt x="8184" y="2602"/>
                        <a:pt x="8173" y="2426"/>
                      </a:cubicBezTo>
                      <a:cubicBezTo>
                        <a:pt x="8073" y="2412"/>
                        <a:pt x="8021" y="2403"/>
                        <a:pt x="7918" y="2386"/>
                      </a:cubicBezTo>
                      <a:cubicBezTo>
                        <a:pt x="7923" y="2316"/>
                        <a:pt x="7926" y="2280"/>
                        <a:pt x="7929" y="2207"/>
                      </a:cubicBezTo>
                      <a:cubicBezTo>
                        <a:pt x="7948" y="2148"/>
                        <a:pt x="7956" y="2117"/>
                        <a:pt x="7972" y="2058"/>
                      </a:cubicBezTo>
                      <a:lnTo>
                        <a:pt x="7823" y="1974"/>
                      </a:lnTo>
                      <a:lnTo>
                        <a:pt x="7535" y="1951"/>
                      </a:lnTo>
                      <a:cubicBezTo>
                        <a:pt x="7483" y="1870"/>
                        <a:pt x="7458" y="1830"/>
                        <a:pt x="7410" y="1749"/>
                      </a:cubicBezTo>
                      <a:lnTo>
                        <a:pt x="7227" y="1631"/>
                      </a:lnTo>
                      <a:cubicBezTo>
                        <a:pt x="7241" y="1544"/>
                        <a:pt x="7246" y="1502"/>
                        <a:pt x="7257" y="1418"/>
                      </a:cubicBezTo>
                      <a:lnTo>
                        <a:pt x="7537" y="1325"/>
                      </a:lnTo>
                      <a:lnTo>
                        <a:pt x="7741" y="1395"/>
                      </a:lnTo>
                      <a:cubicBezTo>
                        <a:pt x="7812" y="1356"/>
                        <a:pt x="7847" y="1339"/>
                        <a:pt x="7918" y="1300"/>
                      </a:cubicBezTo>
                      <a:cubicBezTo>
                        <a:pt x="8007" y="1294"/>
                        <a:pt x="8054" y="1291"/>
                        <a:pt x="8143" y="1289"/>
                      </a:cubicBezTo>
                      <a:cubicBezTo>
                        <a:pt x="8227" y="1235"/>
                        <a:pt x="8271" y="1210"/>
                        <a:pt x="8358" y="1159"/>
                      </a:cubicBezTo>
                      <a:cubicBezTo>
                        <a:pt x="8347" y="1092"/>
                        <a:pt x="8342" y="1061"/>
                        <a:pt x="8333" y="994"/>
                      </a:cubicBezTo>
                      <a:cubicBezTo>
                        <a:pt x="8271" y="994"/>
                        <a:pt x="8241" y="994"/>
                        <a:pt x="8179" y="991"/>
                      </a:cubicBezTo>
                      <a:cubicBezTo>
                        <a:pt x="8105" y="952"/>
                        <a:pt x="8067" y="932"/>
                        <a:pt x="7996" y="890"/>
                      </a:cubicBezTo>
                      <a:lnTo>
                        <a:pt x="7651" y="884"/>
                      </a:lnTo>
                      <a:cubicBezTo>
                        <a:pt x="7646" y="783"/>
                        <a:pt x="7641" y="736"/>
                        <a:pt x="7632" y="637"/>
                      </a:cubicBezTo>
                      <a:cubicBezTo>
                        <a:pt x="7554" y="609"/>
                        <a:pt x="7513" y="595"/>
                        <a:pt x="7431" y="567"/>
                      </a:cubicBezTo>
                      <a:cubicBezTo>
                        <a:pt x="7418" y="466"/>
                        <a:pt x="7412" y="418"/>
                        <a:pt x="7396" y="317"/>
                      </a:cubicBezTo>
                      <a:cubicBezTo>
                        <a:pt x="7363" y="213"/>
                        <a:pt x="7344" y="160"/>
                        <a:pt x="7312" y="53"/>
                      </a:cubicBezTo>
                      <a:cubicBezTo>
                        <a:pt x="7279" y="112"/>
                        <a:pt x="7266" y="140"/>
                        <a:pt x="7233" y="199"/>
                      </a:cubicBezTo>
                      <a:lnTo>
                        <a:pt x="7064" y="146"/>
                      </a:lnTo>
                      <a:lnTo>
                        <a:pt x="6891" y="225"/>
                      </a:lnTo>
                      <a:lnTo>
                        <a:pt x="6597" y="0"/>
                      </a:lnTo>
                      <a:cubicBezTo>
                        <a:pt x="6526" y="39"/>
                        <a:pt x="6491" y="56"/>
                        <a:pt x="6420" y="95"/>
                      </a:cubicBezTo>
                      <a:cubicBezTo>
                        <a:pt x="6477" y="174"/>
                        <a:pt x="6505" y="216"/>
                        <a:pt x="6562" y="295"/>
                      </a:cubicBezTo>
                      <a:cubicBezTo>
                        <a:pt x="6477" y="320"/>
                        <a:pt x="6437" y="331"/>
                        <a:pt x="6352" y="354"/>
                      </a:cubicBezTo>
                      <a:cubicBezTo>
                        <a:pt x="6317" y="393"/>
                        <a:pt x="6298" y="413"/>
                        <a:pt x="6263" y="449"/>
                      </a:cubicBezTo>
                      <a:cubicBezTo>
                        <a:pt x="6200" y="357"/>
                        <a:pt x="6168" y="309"/>
                        <a:pt x="6108" y="216"/>
                      </a:cubicBezTo>
                      <a:cubicBezTo>
                        <a:pt x="6051" y="258"/>
                        <a:pt x="6021" y="281"/>
                        <a:pt x="5964" y="326"/>
                      </a:cubicBezTo>
                      <a:cubicBezTo>
                        <a:pt x="5926" y="376"/>
                        <a:pt x="5907" y="401"/>
                        <a:pt x="5871" y="452"/>
                      </a:cubicBezTo>
                      <a:lnTo>
                        <a:pt x="5668" y="446"/>
                      </a:lnTo>
                      <a:cubicBezTo>
                        <a:pt x="5711" y="533"/>
                        <a:pt x="5730" y="576"/>
                        <a:pt x="5774" y="663"/>
                      </a:cubicBezTo>
                      <a:cubicBezTo>
                        <a:pt x="5755" y="736"/>
                        <a:pt x="5746" y="769"/>
                        <a:pt x="5727" y="842"/>
                      </a:cubicBezTo>
                      <a:lnTo>
                        <a:pt x="5513" y="766"/>
                      </a:lnTo>
                      <a:cubicBezTo>
                        <a:pt x="5554" y="887"/>
                        <a:pt x="5573" y="949"/>
                        <a:pt x="5613" y="1067"/>
                      </a:cubicBezTo>
                      <a:lnTo>
                        <a:pt x="5287" y="856"/>
                      </a:lnTo>
                      <a:lnTo>
                        <a:pt x="5021" y="780"/>
                      </a:lnTo>
                      <a:cubicBezTo>
                        <a:pt x="4937" y="817"/>
                        <a:pt x="4896" y="834"/>
                        <a:pt x="4814" y="867"/>
                      </a:cubicBezTo>
                      <a:cubicBezTo>
                        <a:pt x="4904" y="912"/>
                        <a:pt x="4950" y="935"/>
                        <a:pt x="5043" y="977"/>
                      </a:cubicBezTo>
                      <a:cubicBezTo>
                        <a:pt x="5040" y="1044"/>
                        <a:pt x="5037" y="1075"/>
                        <a:pt x="5032" y="1143"/>
                      </a:cubicBezTo>
                      <a:cubicBezTo>
                        <a:pt x="4972" y="1145"/>
                        <a:pt x="4942" y="1148"/>
                        <a:pt x="4880" y="1151"/>
                      </a:cubicBezTo>
                      <a:cubicBezTo>
                        <a:pt x="4844" y="1190"/>
                        <a:pt x="4825" y="1207"/>
                        <a:pt x="4790" y="1246"/>
                      </a:cubicBezTo>
                      <a:lnTo>
                        <a:pt x="4268" y="1252"/>
                      </a:lnTo>
                      <a:lnTo>
                        <a:pt x="4010" y="1356"/>
                      </a:lnTo>
                      <a:cubicBezTo>
                        <a:pt x="3991" y="1440"/>
                        <a:pt x="3983" y="1482"/>
                        <a:pt x="3964" y="1567"/>
                      </a:cubicBezTo>
                      <a:lnTo>
                        <a:pt x="3752" y="1474"/>
                      </a:lnTo>
                      <a:cubicBezTo>
                        <a:pt x="3752" y="1564"/>
                        <a:pt x="3755" y="1611"/>
                        <a:pt x="3755" y="1704"/>
                      </a:cubicBezTo>
                      <a:cubicBezTo>
                        <a:pt x="3695" y="1791"/>
                        <a:pt x="3668" y="1836"/>
                        <a:pt x="3608" y="1926"/>
                      </a:cubicBezTo>
                      <a:cubicBezTo>
                        <a:pt x="3692" y="1988"/>
                        <a:pt x="3733" y="2021"/>
                        <a:pt x="3817" y="2086"/>
                      </a:cubicBezTo>
                      <a:cubicBezTo>
                        <a:pt x="3809" y="2195"/>
                        <a:pt x="3806" y="2252"/>
                        <a:pt x="3801" y="2364"/>
                      </a:cubicBezTo>
                      <a:lnTo>
                        <a:pt x="3347" y="2092"/>
                      </a:lnTo>
                      <a:lnTo>
                        <a:pt x="2385" y="1999"/>
                      </a:lnTo>
                      <a:cubicBezTo>
                        <a:pt x="2358" y="2030"/>
                        <a:pt x="2344" y="2044"/>
                        <a:pt x="2314" y="2075"/>
                      </a:cubicBezTo>
                      <a:cubicBezTo>
                        <a:pt x="2418" y="2153"/>
                        <a:pt x="2469" y="2195"/>
                        <a:pt x="2570" y="2274"/>
                      </a:cubicBezTo>
                      <a:cubicBezTo>
                        <a:pt x="2545" y="2344"/>
                        <a:pt x="2535" y="2381"/>
                        <a:pt x="2510" y="2451"/>
                      </a:cubicBezTo>
                      <a:cubicBezTo>
                        <a:pt x="2608" y="2482"/>
                        <a:pt x="2657" y="2499"/>
                        <a:pt x="2755" y="2532"/>
                      </a:cubicBezTo>
                      <a:cubicBezTo>
                        <a:pt x="2877" y="2614"/>
                        <a:pt x="2939" y="2653"/>
                        <a:pt x="3062" y="2732"/>
                      </a:cubicBezTo>
                      <a:cubicBezTo>
                        <a:pt x="3105" y="2762"/>
                        <a:pt x="3127" y="2777"/>
                        <a:pt x="3173" y="2805"/>
                      </a:cubicBezTo>
                      <a:cubicBezTo>
                        <a:pt x="3108" y="2880"/>
                        <a:pt x="3078" y="2917"/>
                        <a:pt x="3013" y="2993"/>
                      </a:cubicBezTo>
                      <a:lnTo>
                        <a:pt x="2665" y="2956"/>
                      </a:lnTo>
                      <a:lnTo>
                        <a:pt x="2287" y="2897"/>
                      </a:lnTo>
                      <a:cubicBezTo>
                        <a:pt x="2208" y="2858"/>
                        <a:pt x="2170" y="2838"/>
                        <a:pt x="2092" y="2802"/>
                      </a:cubicBezTo>
                      <a:lnTo>
                        <a:pt x="1858" y="2835"/>
                      </a:lnTo>
                      <a:cubicBezTo>
                        <a:pt x="1755" y="2793"/>
                        <a:pt x="1703" y="2774"/>
                        <a:pt x="1600" y="2734"/>
                      </a:cubicBezTo>
                      <a:lnTo>
                        <a:pt x="1173" y="2687"/>
                      </a:lnTo>
                      <a:lnTo>
                        <a:pt x="866" y="2563"/>
                      </a:lnTo>
                      <a:cubicBezTo>
                        <a:pt x="836" y="2600"/>
                        <a:pt x="823" y="2619"/>
                        <a:pt x="793" y="2656"/>
                      </a:cubicBezTo>
                      <a:cubicBezTo>
                        <a:pt x="823" y="2726"/>
                        <a:pt x="799" y="2760"/>
                        <a:pt x="826" y="2827"/>
                      </a:cubicBezTo>
                      <a:cubicBezTo>
                        <a:pt x="809" y="2867"/>
                        <a:pt x="788" y="2887"/>
                        <a:pt x="690" y="2897"/>
                      </a:cubicBezTo>
                      <a:cubicBezTo>
                        <a:pt x="753" y="2869"/>
                        <a:pt x="218" y="2918"/>
                        <a:pt x="277" y="2890"/>
                      </a:cubicBezTo>
                      <a:cubicBezTo>
                        <a:pt x="280" y="2963"/>
                        <a:pt x="263" y="3104"/>
                        <a:pt x="266" y="3177"/>
                      </a:cubicBezTo>
                      <a:cubicBezTo>
                        <a:pt x="282" y="3224"/>
                        <a:pt x="28" y="3226"/>
                        <a:pt x="47" y="3273"/>
                      </a:cubicBezTo>
                      <a:cubicBezTo>
                        <a:pt x="-21" y="3290"/>
                        <a:pt x="68" y="3400"/>
                        <a:pt x="0" y="3414"/>
                      </a:cubicBezTo>
                      <a:cubicBezTo>
                        <a:pt x="16" y="3495"/>
                        <a:pt x="24" y="3431"/>
                        <a:pt x="40" y="3512"/>
                      </a:cubicBezTo>
                      <a:lnTo>
                        <a:pt x="201" y="3494"/>
                      </a:lnTo>
                      <a:cubicBezTo>
                        <a:pt x="149" y="3449"/>
                        <a:pt x="226" y="3805"/>
                        <a:pt x="178" y="3760"/>
                      </a:cubicBezTo>
                      <a:cubicBezTo>
                        <a:pt x="140" y="3831"/>
                        <a:pt x="766" y="3801"/>
                        <a:pt x="730" y="3871"/>
                      </a:cubicBezTo>
                      <a:cubicBezTo>
                        <a:pt x="719" y="3964"/>
                        <a:pt x="714" y="4009"/>
                        <a:pt x="703" y="4102"/>
                      </a:cubicBezTo>
                      <a:lnTo>
                        <a:pt x="1045" y="4144"/>
                      </a:lnTo>
                      <a:cubicBezTo>
                        <a:pt x="1121" y="4104"/>
                        <a:pt x="1157" y="4085"/>
                        <a:pt x="1233" y="4043"/>
                      </a:cubicBezTo>
                      <a:cubicBezTo>
                        <a:pt x="1298" y="4062"/>
                        <a:pt x="1331" y="4071"/>
                        <a:pt x="1396" y="4088"/>
                      </a:cubicBezTo>
                      <a:cubicBezTo>
                        <a:pt x="1412" y="4149"/>
                        <a:pt x="1420" y="4180"/>
                        <a:pt x="1437" y="4242"/>
                      </a:cubicBezTo>
                      <a:lnTo>
                        <a:pt x="1654" y="4191"/>
                      </a:lnTo>
                      <a:cubicBezTo>
                        <a:pt x="1684" y="4259"/>
                        <a:pt x="1698" y="4293"/>
                        <a:pt x="1727" y="4363"/>
                      </a:cubicBezTo>
                      <a:cubicBezTo>
                        <a:pt x="1787" y="4385"/>
                        <a:pt x="1814" y="4399"/>
                        <a:pt x="1874" y="4422"/>
                      </a:cubicBezTo>
                      <a:cubicBezTo>
                        <a:pt x="1882" y="4509"/>
                        <a:pt x="1888" y="4554"/>
                        <a:pt x="1896" y="4641"/>
                      </a:cubicBezTo>
                      <a:cubicBezTo>
                        <a:pt x="2002" y="4627"/>
                        <a:pt x="2056" y="4621"/>
                        <a:pt x="2162" y="4610"/>
                      </a:cubicBezTo>
                      <a:cubicBezTo>
                        <a:pt x="2192" y="4666"/>
                        <a:pt x="2208" y="4691"/>
                        <a:pt x="2238" y="4747"/>
                      </a:cubicBezTo>
                      <a:cubicBezTo>
                        <a:pt x="2227" y="4834"/>
                        <a:pt x="2222" y="4876"/>
                        <a:pt x="2211" y="4961"/>
                      </a:cubicBezTo>
                      <a:cubicBezTo>
                        <a:pt x="2146" y="4964"/>
                        <a:pt x="2111" y="4966"/>
                        <a:pt x="2045" y="4966"/>
                      </a:cubicBezTo>
                      <a:cubicBezTo>
                        <a:pt x="1980" y="5081"/>
                        <a:pt x="1948" y="5140"/>
                        <a:pt x="1882" y="5255"/>
                      </a:cubicBezTo>
                      <a:cubicBezTo>
                        <a:pt x="1980" y="5295"/>
                        <a:pt x="2029" y="5314"/>
                        <a:pt x="2124" y="5357"/>
                      </a:cubicBezTo>
                      <a:cubicBezTo>
                        <a:pt x="2157" y="5413"/>
                        <a:pt x="2170" y="5438"/>
                        <a:pt x="2200" y="5494"/>
                      </a:cubicBezTo>
                      <a:cubicBezTo>
                        <a:pt x="2266" y="5385"/>
                        <a:pt x="2298" y="5331"/>
                        <a:pt x="2363" y="5222"/>
                      </a:cubicBezTo>
                      <a:lnTo>
                        <a:pt x="2646" y="5208"/>
                      </a:lnTo>
                      <a:lnTo>
                        <a:pt x="2855" y="5340"/>
                      </a:lnTo>
                      <a:cubicBezTo>
                        <a:pt x="2806" y="5390"/>
                        <a:pt x="2782" y="5415"/>
                        <a:pt x="2733" y="5466"/>
                      </a:cubicBezTo>
                      <a:cubicBezTo>
                        <a:pt x="2798" y="5497"/>
                        <a:pt x="2831" y="5511"/>
                        <a:pt x="2896" y="5542"/>
                      </a:cubicBezTo>
                      <a:cubicBezTo>
                        <a:pt x="2891" y="5649"/>
                        <a:pt x="2888" y="5702"/>
                        <a:pt x="2882" y="5809"/>
                      </a:cubicBezTo>
                      <a:cubicBezTo>
                        <a:pt x="2969" y="5789"/>
                        <a:pt x="3013" y="5778"/>
                        <a:pt x="3102" y="5755"/>
                      </a:cubicBezTo>
                      <a:cubicBezTo>
                        <a:pt x="3179" y="5809"/>
                        <a:pt x="3217" y="5834"/>
                        <a:pt x="3295" y="5884"/>
                      </a:cubicBezTo>
                      <a:lnTo>
                        <a:pt x="3494" y="5898"/>
                      </a:lnTo>
                      <a:cubicBezTo>
                        <a:pt x="3450" y="5997"/>
                        <a:pt x="3429" y="6044"/>
                        <a:pt x="3382" y="6143"/>
                      </a:cubicBezTo>
                      <a:cubicBezTo>
                        <a:pt x="3371" y="6241"/>
                        <a:pt x="3366" y="6291"/>
                        <a:pt x="3355" y="6392"/>
                      </a:cubicBezTo>
                      <a:lnTo>
                        <a:pt x="3708" y="6314"/>
                      </a:lnTo>
                      <a:cubicBezTo>
                        <a:pt x="3725" y="6367"/>
                        <a:pt x="3736" y="6395"/>
                        <a:pt x="3752" y="6451"/>
                      </a:cubicBezTo>
                      <a:cubicBezTo>
                        <a:pt x="3861" y="6429"/>
                        <a:pt x="3915" y="6421"/>
                        <a:pt x="4021" y="6398"/>
                      </a:cubicBezTo>
                      <a:cubicBezTo>
                        <a:pt x="4073" y="6454"/>
                        <a:pt x="4100" y="6482"/>
                        <a:pt x="4149" y="6541"/>
                      </a:cubicBezTo>
                      <a:cubicBezTo>
                        <a:pt x="4100" y="6597"/>
                        <a:pt x="4075" y="6625"/>
                        <a:pt x="4026" y="6684"/>
                      </a:cubicBezTo>
                      <a:cubicBezTo>
                        <a:pt x="4138" y="6710"/>
                        <a:pt x="4195" y="6724"/>
                        <a:pt x="4306" y="6752"/>
                      </a:cubicBezTo>
                      <a:cubicBezTo>
                        <a:pt x="4336" y="6833"/>
                        <a:pt x="4352" y="6875"/>
                        <a:pt x="4382" y="6957"/>
                      </a:cubicBezTo>
                      <a:lnTo>
                        <a:pt x="4064" y="6923"/>
                      </a:lnTo>
                      <a:cubicBezTo>
                        <a:pt x="4002" y="6993"/>
                        <a:pt x="3969" y="7027"/>
                        <a:pt x="3907" y="7100"/>
                      </a:cubicBezTo>
                      <a:lnTo>
                        <a:pt x="4089" y="7142"/>
                      </a:lnTo>
                      <a:cubicBezTo>
                        <a:pt x="4100" y="7198"/>
                        <a:pt x="4105" y="7226"/>
                        <a:pt x="4116" y="7280"/>
                      </a:cubicBezTo>
                      <a:lnTo>
                        <a:pt x="4439" y="7195"/>
                      </a:lnTo>
                      <a:cubicBezTo>
                        <a:pt x="4502" y="7299"/>
                        <a:pt x="4532" y="7353"/>
                        <a:pt x="4594" y="7456"/>
                      </a:cubicBezTo>
                      <a:cubicBezTo>
                        <a:pt x="4616" y="7555"/>
                        <a:pt x="4630" y="7602"/>
                        <a:pt x="4651" y="7698"/>
                      </a:cubicBezTo>
                      <a:lnTo>
                        <a:pt x="4888" y="7642"/>
                      </a:lnTo>
                      <a:cubicBezTo>
                        <a:pt x="4866" y="7723"/>
                        <a:pt x="4852" y="7762"/>
                        <a:pt x="4831" y="7841"/>
                      </a:cubicBezTo>
                      <a:cubicBezTo>
                        <a:pt x="4863" y="8026"/>
                        <a:pt x="4880" y="8119"/>
                        <a:pt x="4912" y="8304"/>
                      </a:cubicBezTo>
                      <a:cubicBezTo>
                        <a:pt x="4958" y="8335"/>
                        <a:pt x="4980" y="8349"/>
                        <a:pt x="5026" y="8377"/>
                      </a:cubicBezTo>
                      <a:cubicBezTo>
                        <a:pt x="5073" y="8408"/>
                        <a:pt x="5097" y="8422"/>
                        <a:pt x="5143" y="8453"/>
                      </a:cubicBezTo>
                      <a:cubicBezTo>
                        <a:pt x="5184" y="8596"/>
                        <a:pt x="5206" y="8669"/>
                        <a:pt x="5246" y="8815"/>
                      </a:cubicBezTo>
                      <a:cubicBezTo>
                        <a:pt x="5317" y="8874"/>
                        <a:pt x="5355" y="8902"/>
                        <a:pt x="5426" y="8961"/>
                      </a:cubicBezTo>
                      <a:cubicBezTo>
                        <a:pt x="5548" y="8964"/>
                        <a:pt x="5608" y="8967"/>
                        <a:pt x="5730" y="8972"/>
                      </a:cubicBezTo>
                      <a:cubicBezTo>
                        <a:pt x="5725" y="9110"/>
                        <a:pt x="5722" y="9177"/>
                        <a:pt x="5717" y="9315"/>
                      </a:cubicBezTo>
                      <a:lnTo>
                        <a:pt x="5991" y="9239"/>
                      </a:lnTo>
                      <a:cubicBezTo>
                        <a:pt x="5969" y="9068"/>
                        <a:pt x="5958" y="8981"/>
                        <a:pt x="5939" y="8810"/>
                      </a:cubicBezTo>
                      <a:cubicBezTo>
                        <a:pt x="6002" y="8773"/>
                        <a:pt x="6032" y="8754"/>
                        <a:pt x="6094" y="8714"/>
                      </a:cubicBezTo>
                      <a:cubicBezTo>
                        <a:pt x="6192" y="8793"/>
                        <a:pt x="6244" y="8832"/>
                        <a:pt x="6342" y="8911"/>
                      </a:cubicBezTo>
                      <a:cubicBezTo>
                        <a:pt x="6429" y="8956"/>
                        <a:pt x="6472" y="8978"/>
                        <a:pt x="6559" y="9020"/>
                      </a:cubicBezTo>
                      <a:cubicBezTo>
                        <a:pt x="6624" y="9086"/>
                        <a:pt x="6690" y="9151"/>
                        <a:pt x="6755" y="9217"/>
                      </a:cubicBezTo>
                      <a:cubicBezTo>
                        <a:pt x="6828" y="9301"/>
                        <a:pt x="6863" y="9343"/>
                        <a:pt x="6934" y="9427"/>
                      </a:cubicBezTo>
                      <a:lnTo>
                        <a:pt x="7306" y="9556"/>
                      </a:lnTo>
                      <a:lnTo>
                        <a:pt x="7695" y="9756"/>
                      </a:lnTo>
                      <a:cubicBezTo>
                        <a:pt x="7774" y="9851"/>
                        <a:pt x="7812" y="9902"/>
                        <a:pt x="7891" y="10000"/>
                      </a:cubicBezTo>
                      <a:lnTo>
                        <a:pt x="8184" y="9986"/>
                      </a:lnTo>
                      <a:lnTo>
                        <a:pt x="8464" y="9837"/>
                      </a:lnTo>
                      <a:cubicBezTo>
                        <a:pt x="8510" y="9761"/>
                        <a:pt x="8532" y="9725"/>
                        <a:pt x="8575" y="9649"/>
                      </a:cubicBezTo>
                      <a:cubicBezTo>
                        <a:pt x="8632" y="9554"/>
                        <a:pt x="8662" y="9506"/>
                        <a:pt x="8722" y="9410"/>
                      </a:cubicBezTo>
                      <a:lnTo>
                        <a:pt x="9399" y="9610"/>
                      </a:lnTo>
                      <a:cubicBezTo>
                        <a:pt x="9399" y="9497"/>
                        <a:pt x="9399" y="9441"/>
                        <a:pt x="9396" y="9332"/>
                      </a:cubicBezTo>
                      <a:cubicBezTo>
                        <a:pt x="9453" y="9287"/>
                        <a:pt x="9480" y="9264"/>
                        <a:pt x="9535" y="9222"/>
                      </a:cubicBezTo>
                      <a:lnTo>
                        <a:pt x="9535" y="8953"/>
                      </a:lnTo>
                      <a:cubicBezTo>
                        <a:pt x="9545" y="8846"/>
                        <a:pt x="9551" y="8790"/>
                        <a:pt x="9562" y="8681"/>
                      </a:cubicBezTo>
                      <a:cubicBezTo>
                        <a:pt x="9488" y="8641"/>
                        <a:pt x="9450" y="8619"/>
                        <a:pt x="9377" y="8577"/>
                      </a:cubicBezTo>
                      <a:cubicBezTo>
                        <a:pt x="9342" y="8428"/>
                        <a:pt x="9323" y="8352"/>
                        <a:pt x="9287" y="8203"/>
                      </a:cubicBezTo>
                      <a:cubicBezTo>
                        <a:pt x="9352" y="8116"/>
                        <a:pt x="9388" y="8071"/>
                        <a:pt x="9453" y="7984"/>
                      </a:cubicBezTo>
                      <a:lnTo>
                        <a:pt x="10016" y="7720"/>
                      </a:lnTo>
                      <a:cubicBezTo>
                        <a:pt x="10078" y="7552"/>
                        <a:pt x="10111" y="7468"/>
                        <a:pt x="10173" y="7299"/>
                      </a:cubicBezTo>
                      <a:lnTo>
                        <a:pt x="10698" y="7019"/>
                      </a:lnTo>
                      <a:cubicBezTo>
                        <a:pt x="10700" y="6971"/>
                        <a:pt x="10703" y="6948"/>
                        <a:pt x="10703" y="6901"/>
                      </a:cubicBezTo>
                      <a:lnTo>
                        <a:pt x="10304" y="6693"/>
                      </a:lnTo>
                      <a:cubicBezTo>
                        <a:pt x="10331" y="6586"/>
                        <a:pt x="10342" y="6533"/>
                        <a:pt x="10369" y="6426"/>
                      </a:cubicBezTo>
                      <a:cubicBezTo>
                        <a:pt x="10352" y="6325"/>
                        <a:pt x="10344" y="6275"/>
                        <a:pt x="10331" y="6173"/>
                      </a:cubicBezTo>
                      <a:cubicBezTo>
                        <a:pt x="10339" y="5997"/>
                        <a:pt x="10342" y="5910"/>
                        <a:pt x="10352" y="5736"/>
                      </a:cubicBezTo>
                      <a:cubicBezTo>
                        <a:pt x="10266" y="5663"/>
                        <a:pt x="10225" y="5623"/>
                        <a:pt x="10138" y="5550"/>
                      </a:cubicBezTo>
                      <a:cubicBezTo>
                        <a:pt x="10024" y="5517"/>
                        <a:pt x="9967" y="5497"/>
                        <a:pt x="9850" y="5463"/>
                      </a:cubicBezTo>
                      <a:cubicBezTo>
                        <a:pt x="9847" y="5382"/>
                        <a:pt x="9847" y="5343"/>
                        <a:pt x="9844" y="5261"/>
                      </a:cubicBezTo>
                      <a:cubicBezTo>
                        <a:pt x="9896" y="5177"/>
                        <a:pt x="9923" y="5132"/>
                        <a:pt x="9977" y="5048"/>
                      </a:cubicBezTo>
                      <a:cubicBezTo>
                        <a:pt x="9939" y="4980"/>
                        <a:pt x="9920" y="4947"/>
                        <a:pt x="9882" y="4879"/>
                      </a:cubicBezTo>
                      <a:cubicBezTo>
                        <a:pt x="9950" y="4767"/>
                        <a:pt x="9986" y="4711"/>
                        <a:pt x="10054" y="4599"/>
                      </a:cubicBezTo>
                      <a:cubicBezTo>
                        <a:pt x="10132" y="4646"/>
                        <a:pt x="10173" y="4669"/>
                        <a:pt x="10252" y="4716"/>
                      </a:cubicBezTo>
                    </a:path>
                  </a:pathLst>
                </a:custGeom>
                <a:solidFill>
                  <a:srgbClr val="99CC0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otwocki"/>
                <p:cNvSpPr>
                  <a:spLocks/>
                </p:cNvSpPr>
                <p:nvPr/>
              </p:nvSpPr>
              <p:spPr bwMode="auto">
                <a:xfrm>
                  <a:off x="3388002" y="3580157"/>
                  <a:ext cx="719119" cy="994856"/>
                </a:xfrm>
                <a:custGeom>
                  <a:avLst/>
                  <a:gdLst>
                    <a:gd name="T0" fmla="*/ 1915 w 2238"/>
                    <a:gd name="T1" fmla="*/ 984 h 3102"/>
                    <a:gd name="T2" fmla="*/ 1753 w 2238"/>
                    <a:gd name="T3" fmla="*/ 903 h 3102"/>
                    <a:gd name="T4" fmla="*/ 1674 w 2238"/>
                    <a:gd name="T5" fmla="*/ 755 h 3102"/>
                    <a:gd name="T6" fmla="*/ 1449 w 2238"/>
                    <a:gd name="T7" fmla="*/ 723 h 3102"/>
                    <a:gd name="T8" fmla="*/ 1439 w 2238"/>
                    <a:gd name="T9" fmla="*/ 556 h 3102"/>
                    <a:gd name="T10" fmla="*/ 1198 w 2238"/>
                    <a:gd name="T11" fmla="*/ 611 h 3102"/>
                    <a:gd name="T12" fmla="*/ 1141 w 2238"/>
                    <a:gd name="T13" fmla="*/ 423 h 3102"/>
                    <a:gd name="T14" fmla="*/ 1184 w 2238"/>
                    <a:gd name="T15" fmla="*/ 296 h 3102"/>
                    <a:gd name="T16" fmla="*/ 1024 w 2238"/>
                    <a:gd name="T17" fmla="*/ 208 h 3102"/>
                    <a:gd name="T18" fmla="*/ 902 w 2238"/>
                    <a:gd name="T19" fmla="*/ 110 h 3102"/>
                    <a:gd name="T20" fmla="*/ 647 w 2238"/>
                    <a:gd name="T21" fmla="*/ 115 h 3102"/>
                    <a:gd name="T22" fmla="*/ 457 w 2238"/>
                    <a:gd name="T23" fmla="*/ 35 h 3102"/>
                    <a:gd name="T24" fmla="*/ 431 w 2238"/>
                    <a:gd name="T25" fmla="*/ 186 h 3102"/>
                    <a:gd name="T26" fmla="*/ 501 w 2238"/>
                    <a:gd name="T27" fmla="*/ 369 h 3102"/>
                    <a:gd name="T28" fmla="*/ 456 w 2238"/>
                    <a:gd name="T29" fmla="*/ 555 h 3102"/>
                    <a:gd name="T30" fmla="*/ 389 w 2238"/>
                    <a:gd name="T31" fmla="*/ 567 h 3102"/>
                    <a:gd name="T32" fmla="*/ 93 w 2238"/>
                    <a:gd name="T33" fmla="*/ 595 h 3102"/>
                    <a:gd name="T34" fmla="*/ 120 w 2238"/>
                    <a:gd name="T35" fmla="*/ 937 h 3102"/>
                    <a:gd name="T36" fmla="*/ 182 w 2238"/>
                    <a:gd name="T37" fmla="*/ 1332 h 3102"/>
                    <a:gd name="T38" fmla="*/ 303 w 2238"/>
                    <a:gd name="T39" fmla="*/ 1796 h 3102"/>
                    <a:gd name="T40" fmla="*/ 573 w 2238"/>
                    <a:gd name="T41" fmla="*/ 2198 h 3102"/>
                    <a:gd name="T42" fmla="*/ 559 w 2238"/>
                    <a:gd name="T43" fmla="*/ 2517 h 3102"/>
                    <a:gd name="T44" fmla="*/ 396 w 2238"/>
                    <a:gd name="T45" fmla="*/ 2851 h 3102"/>
                    <a:gd name="T46" fmla="*/ 644 w 2238"/>
                    <a:gd name="T47" fmla="*/ 3086 h 3102"/>
                    <a:gd name="T48" fmla="*/ 747 w 2238"/>
                    <a:gd name="T49" fmla="*/ 3038 h 3102"/>
                    <a:gd name="T50" fmla="*/ 714 w 2238"/>
                    <a:gd name="T51" fmla="*/ 2879 h 3102"/>
                    <a:gd name="T52" fmla="*/ 841 w 2238"/>
                    <a:gd name="T53" fmla="*/ 2833 h 3102"/>
                    <a:gd name="T54" fmla="*/ 1269 w 2238"/>
                    <a:gd name="T55" fmla="*/ 2922 h 3102"/>
                    <a:gd name="T56" fmla="*/ 1356 w 2238"/>
                    <a:gd name="T57" fmla="*/ 2816 h 3102"/>
                    <a:gd name="T58" fmla="*/ 1643 w 2238"/>
                    <a:gd name="T59" fmla="*/ 2791 h 3102"/>
                    <a:gd name="T60" fmla="*/ 1754 w 2238"/>
                    <a:gd name="T61" fmla="*/ 2748 h 3102"/>
                    <a:gd name="T62" fmla="*/ 1677 w 2238"/>
                    <a:gd name="T63" fmla="*/ 2638 h 3102"/>
                    <a:gd name="T64" fmla="*/ 1507 w 2238"/>
                    <a:gd name="T65" fmla="*/ 2590 h 3102"/>
                    <a:gd name="T66" fmla="*/ 1547 w 2238"/>
                    <a:gd name="T67" fmla="*/ 2456 h 3102"/>
                    <a:gd name="T68" fmla="*/ 1630 w 2238"/>
                    <a:gd name="T69" fmla="*/ 2326 h 3102"/>
                    <a:gd name="T70" fmla="*/ 1586 w 2238"/>
                    <a:gd name="T71" fmla="*/ 2163 h 3102"/>
                    <a:gd name="T72" fmla="*/ 1858 w 2238"/>
                    <a:gd name="T73" fmla="*/ 2100 h 3102"/>
                    <a:gd name="T74" fmla="*/ 1895 w 2238"/>
                    <a:gd name="T75" fmla="*/ 1919 h 3102"/>
                    <a:gd name="T76" fmla="*/ 2016 w 2238"/>
                    <a:gd name="T77" fmla="*/ 1810 h 3102"/>
                    <a:gd name="T78" fmla="*/ 2173 w 2238"/>
                    <a:gd name="T79" fmla="*/ 1720 h 3102"/>
                    <a:gd name="T80" fmla="*/ 2166 w 2238"/>
                    <a:gd name="T81" fmla="*/ 1447 h 3102"/>
                    <a:gd name="T82" fmla="*/ 2079 w 2238"/>
                    <a:gd name="T83" fmla="*/ 1310 h 3102"/>
                    <a:gd name="T84" fmla="*/ 1893 w 2238"/>
                    <a:gd name="T85" fmla="*/ 1198 h 3102"/>
                    <a:gd name="T86" fmla="*/ 2001 w 2238"/>
                    <a:gd name="T87" fmla="*/ 1132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238" h="3102">
                      <a:moveTo>
                        <a:pt x="1973" y="1059"/>
                      </a:moveTo>
                      <a:cubicBezTo>
                        <a:pt x="1932" y="1049"/>
                        <a:pt x="1911" y="1044"/>
                        <a:pt x="1870" y="1035"/>
                      </a:cubicBezTo>
                      <a:cubicBezTo>
                        <a:pt x="1888" y="1014"/>
                        <a:pt x="1897" y="1004"/>
                        <a:pt x="1915" y="984"/>
                      </a:cubicBezTo>
                      <a:cubicBezTo>
                        <a:pt x="1897" y="963"/>
                        <a:pt x="1887" y="953"/>
                        <a:pt x="1868" y="933"/>
                      </a:cubicBezTo>
                      <a:cubicBezTo>
                        <a:pt x="1829" y="941"/>
                        <a:pt x="1809" y="944"/>
                        <a:pt x="1769" y="952"/>
                      </a:cubicBezTo>
                      <a:cubicBezTo>
                        <a:pt x="1763" y="932"/>
                        <a:pt x="1759" y="922"/>
                        <a:pt x="1753" y="903"/>
                      </a:cubicBezTo>
                      <a:cubicBezTo>
                        <a:pt x="1701" y="914"/>
                        <a:pt x="1675" y="920"/>
                        <a:pt x="1623" y="931"/>
                      </a:cubicBezTo>
                      <a:cubicBezTo>
                        <a:pt x="1627" y="895"/>
                        <a:pt x="1629" y="877"/>
                        <a:pt x="1633" y="842"/>
                      </a:cubicBezTo>
                      <a:cubicBezTo>
                        <a:pt x="1650" y="807"/>
                        <a:pt x="1658" y="790"/>
                        <a:pt x="1674" y="755"/>
                      </a:cubicBezTo>
                      <a:cubicBezTo>
                        <a:pt x="1645" y="753"/>
                        <a:pt x="1630" y="752"/>
                        <a:pt x="1601" y="750"/>
                      </a:cubicBezTo>
                      <a:cubicBezTo>
                        <a:pt x="1572" y="732"/>
                        <a:pt x="1558" y="723"/>
                        <a:pt x="1530" y="704"/>
                      </a:cubicBezTo>
                      <a:cubicBezTo>
                        <a:pt x="1497" y="712"/>
                        <a:pt x="1481" y="716"/>
                        <a:pt x="1449" y="723"/>
                      </a:cubicBezTo>
                      <a:cubicBezTo>
                        <a:pt x="1451" y="685"/>
                        <a:pt x="1452" y="666"/>
                        <a:pt x="1454" y="628"/>
                      </a:cubicBezTo>
                      <a:cubicBezTo>
                        <a:pt x="1430" y="617"/>
                        <a:pt x="1418" y="612"/>
                        <a:pt x="1394" y="601"/>
                      </a:cubicBezTo>
                      <a:cubicBezTo>
                        <a:pt x="1412" y="583"/>
                        <a:pt x="1421" y="574"/>
                        <a:pt x="1439" y="556"/>
                      </a:cubicBezTo>
                      <a:cubicBezTo>
                        <a:pt x="1408" y="537"/>
                        <a:pt x="1393" y="528"/>
                        <a:pt x="1362" y="509"/>
                      </a:cubicBezTo>
                      <a:cubicBezTo>
                        <a:pt x="1320" y="511"/>
                        <a:pt x="1300" y="512"/>
                        <a:pt x="1258" y="514"/>
                      </a:cubicBezTo>
                      <a:cubicBezTo>
                        <a:pt x="1234" y="553"/>
                        <a:pt x="1222" y="572"/>
                        <a:pt x="1198" y="611"/>
                      </a:cubicBezTo>
                      <a:cubicBezTo>
                        <a:pt x="1187" y="591"/>
                        <a:pt x="1182" y="582"/>
                        <a:pt x="1170" y="562"/>
                      </a:cubicBezTo>
                      <a:cubicBezTo>
                        <a:pt x="1135" y="547"/>
                        <a:pt x="1117" y="540"/>
                        <a:pt x="1081" y="526"/>
                      </a:cubicBezTo>
                      <a:cubicBezTo>
                        <a:pt x="1105" y="485"/>
                        <a:pt x="1117" y="464"/>
                        <a:pt x="1141" y="423"/>
                      </a:cubicBezTo>
                      <a:cubicBezTo>
                        <a:pt x="1165" y="423"/>
                        <a:pt x="1178" y="422"/>
                        <a:pt x="1202" y="421"/>
                      </a:cubicBezTo>
                      <a:cubicBezTo>
                        <a:pt x="1206" y="391"/>
                        <a:pt x="1208" y="376"/>
                        <a:pt x="1212" y="345"/>
                      </a:cubicBezTo>
                      <a:cubicBezTo>
                        <a:pt x="1201" y="325"/>
                        <a:pt x="1195" y="316"/>
                        <a:pt x="1184" y="296"/>
                      </a:cubicBezTo>
                      <a:cubicBezTo>
                        <a:pt x="1145" y="300"/>
                        <a:pt x="1125" y="302"/>
                        <a:pt x="1086" y="307"/>
                      </a:cubicBezTo>
                      <a:cubicBezTo>
                        <a:pt x="1083" y="276"/>
                        <a:pt x="1081" y="260"/>
                        <a:pt x="1078" y="229"/>
                      </a:cubicBezTo>
                      <a:cubicBezTo>
                        <a:pt x="1056" y="221"/>
                        <a:pt x="1046" y="216"/>
                        <a:pt x="1024" y="208"/>
                      </a:cubicBezTo>
                      <a:cubicBezTo>
                        <a:pt x="1013" y="183"/>
                        <a:pt x="1008" y="171"/>
                        <a:pt x="997" y="147"/>
                      </a:cubicBezTo>
                      <a:cubicBezTo>
                        <a:pt x="965" y="154"/>
                        <a:pt x="949" y="158"/>
                        <a:pt x="917" y="165"/>
                      </a:cubicBezTo>
                      <a:cubicBezTo>
                        <a:pt x="911" y="143"/>
                        <a:pt x="908" y="132"/>
                        <a:pt x="902" y="110"/>
                      </a:cubicBezTo>
                      <a:cubicBezTo>
                        <a:pt x="878" y="104"/>
                        <a:pt x="866" y="101"/>
                        <a:pt x="842" y="94"/>
                      </a:cubicBezTo>
                      <a:cubicBezTo>
                        <a:pt x="814" y="109"/>
                        <a:pt x="801" y="116"/>
                        <a:pt x="773" y="130"/>
                      </a:cubicBezTo>
                      <a:cubicBezTo>
                        <a:pt x="722" y="124"/>
                        <a:pt x="697" y="121"/>
                        <a:pt x="647" y="115"/>
                      </a:cubicBezTo>
                      <a:cubicBezTo>
                        <a:pt x="651" y="82"/>
                        <a:pt x="653" y="66"/>
                        <a:pt x="657" y="33"/>
                      </a:cubicBezTo>
                      <a:cubicBezTo>
                        <a:pt x="578" y="20"/>
                        <a:pt x="538" y="13"/>
                        <a:pt x="459" y="0"/>
                      </a:cubicBezTo>
                      <a:cubicBezTo>
                        <a:pt x="458" y="14"/>
                        <a:pt x="458" y="21"/>
                        <a:pt x="457" y="35"/>
                      </a:cubicBezTo>
                      <a:cubicBezTo>
                        <a:pt x="473" y="60"/>
                        <a:pt x="481" y="72"/>
                        <a:pt x="496" y="97"/>
                      </a:cubicBezTo>
                      <a:cubicBezTo>
                        <a:pt x="476" y="114"/>
                        <a:pt x="466" y="123"/>
                        <a:pt x="446" y="140"/>
                      </a:cubicBezTo>
                      <a:cubicBezTo>
                        <a:pt x="440" y="159"/>
                        <a:pt x="437" y="168"/>
                        <a:pt x="431" y="186"/>
                      </a:cubicBezTo>
                      <a:cubicBezTo>
                        <a:pt x="411" y="201"/>
                        <a:pt x="401" y="209"/>
                        <a:pt x="381" y="223"/>
                      </a:cubicBezTo>
                      <a:cubicBezTo>
                        <a:pt x="428" y="248"/>
                        <a:pt x="452" y="261"/>
                        <a:pt x="499" y="286"/>
                      </a:cubicBezTo>
                      <a:cubicBezTo>
                        <a:pt x="500" y="319"/>
                        <a:pt x="500" y="336"/>
                        <a:pt x="501" y="369"/>
                      </a:cubicBezTo>
                      <a:cubicBezTo>
                        <a:pt x="514" y="394"/>
                        <a:pt x="521" y="406"/>
                        <a:pt x="534" y="431"/>
                      </a:cubicBezTo>
                      <a:cubicBezTo>
                        <a:pt x="533" y="457"/>
                        <a:pt x="532" y="470"/>
                        <a:pt x="531" y="496"/>
                      </a:cubicBezTo>
                      <a:cubicBezTo>
                        <a:pt x="501" y="520"/>
                        <a:pt x="486" y="531"/>
                        <a:pt x="456" y="555"/>
                      </a:cubicBezTo>
                      <a:cubicBezTo>
                        <a:pt x="472" y="575"/>
                        <a:pt x="479" y="585"/>
                        <a:pt x="495" y="606"/>
                      </a:cubicBezTo>
                      <a:cubicBezTo>
                        <a:pt x="483" y="621"/>
                        <a:pt x="476" y="629"/>
                        <a:pt x="463" y="645"/>
                      </a:cubicBezTo>
                      <a:cubicBezTo>
                        <a:pt x="434" y="614"/>
                        <a:pt x="419" y="598"/>
                        <a:pt x="389" y="567"/>
                      </a:cubicBezTo>
                      <a:cubicBezTo>
                        <a:pt x="372" y="561"/>
                        <a:pt x="364" y="558"/>
                        <a:pt x="347" y="552"/>
                      </a:cubicBezTo>
                      <a:cubicBezTo>
                        <a:pt x="311" y="563"/>
                        <a:pt x="292" y="569"/>
                        <a:pt x="256" y="580"/>
                      </a:cubicBezTo>
                      <a:cubicBezTo>
                        <a:pt x="190" y="586"/>
                        <a:pt x="158" y="589"/>
                        <a:pt x="93" y="595"/>
                      </a:cubicBezTo>
                      <a:cubicBezTo>
                        <a:pt x="56" y="618"/>
                        <a:pt x="37" y="629"/>
                        <a:pt x="0" y="652"/>
                      </a:cubicBezTo>
                      <a:cubicBezTo>
                        <a:pt x="15" y="698"/>
                        <a:pt x="22" y="722"/>
                        <a:pt x="37" y="768"/>
                      </a:cubicBezTo>
                      <a:cubicBezTo>
                        <a:pt x="70" y="836"/>
                        <a:pt x="86" y="869"/>
                        <a:pt x="120" y="937"/>
                      </a:cubicBezTo>
                      <a:cubicBezTo>
                        <a:pt x="163" y="983"/>
                        <a:pt x="185" y="1007"/>
                        <a:pt x="229" y="1054"/>
                      </a:cubicBezTo>
                      <a:cubicBezTo>
                        <a:pt x="231" y="1128"/>
                        <a:pt x="231" y="1165"/>
                        <a:pt x="233" y="1240"/>
                      </a:cubicBezTo>
                      <a:cubicBezTo>
                        <a:pt x="213" y="1277"/>
                        <a:pt x="202" y="1295"/>
                        <a:pt x="182" y="1332"/>
                      </a:cubicBezTo>
                      <a:cubicBezTo>
                        <a:pt x="181" y="1365"/>
                        <a:pt x="180" y="1382"/>
                        <a:pt x="179" y="1416"/>
                      </a:cubicBezTo>
                      <a:cubicBezTo>
                        <a:pt x="234" y="1476"/>
                        <a:pt x="262" y="1506"/>
                        <a:pt x="317" y="1567"/>
                      </a:cubicBezTo>
                      <a:cubicBezTo>
                        <a:pt x="311" y="1658"/>
                        <a:pt x="309" y="1704"/>
                        <a:pt x="303" y="1796"/>
                      </a:cubicBezTo>
                      <a:cubicBezTo>
                        <a:pt x="294" y="1854"/>
                        <a:pt x="290" y="1882"/>
                        <a:pt x="281" y="1940"/>
                      </a:cubicBezTo>
                      <a:cubicBezTo>
                        <a:pt x="303" y="1981"/>
                        <a:pt x="315" y="2002"/>
                        <a:pt x="338" y="2043"/>
                      </a:cubicBezTo>
                      <a:cubicBezTo>
                        <a:pt x="432" y="2105"/>
                        <a:pt x="479" y="2136"/>
                        <a:pt x="573" y="2198"/>
                      </a:cubicBezTo>
                      <a:cubicBezTo>
                        <a:pt x="596" y="2257"/>
                        <a:pt x="607" y="2286"/>
                        <a:pt x="630" y="2344"/>
                      </a:cubicBezTo>
                      <a:cubicBezTo>
                        <a:pt x="602" y="2377"/>
                        <a:pt x="589" y="2393"/>
                        <a:pt x="561" y="2425"/>
                      </a:cubicBezTo>
                      <a:cubicBezTo>
                        <a:pt x="560" y="2462"/>
                        <a:pt x="560" y="2480"/>
                        <a:pt x="559" y="2517"/>
                      </a:cubicBezTo>
                      <a:cubicBezTo>
                        <a:pt x="501" y="2550"/>
                        <a:pt x="471" y="2566"/>
                        <a:pt x="413" y="2598"/>
                      </a:cubicBezTo>
                      <a:cubicBezTo>
                        <a:pt x="388" y="2662"/>
                        <a:pt x="375" y="2695"/>
                        <a:pt x="350" y="2760"/>
                      </a:cubicBezTo>
                      <a:cubicBezTo>
                        <a:pt x="368" y="2796"/>
                        <a:pt x="378" y="2815"/>
                        <a:pt x="396" y="2851"/>
                      </a:cubicBezTo>
                      <a:cubicBezTo>
                        <a:pt x="464" y="2925"/>
                        <a:pt x="498" y="2961"/>
                        <a:pt x="567" y="3035"/>
                      </a:cubicBezTo>
                      <a:cubicBezTo>
                        <a:pt x="586" y="3034"/>
                        <a:pt x="596" y="3034"/>
                        <a:pt x="615" y="3033"/>
                      </a:cubicBezTo>
                      <a:cubicBezTo>
                        <a:pt x="627" y="3054"/>
                        <a:pt x="633" y="3065"/>
                        <a:pt x="644" y="3086"/>
                      </a:cubicBezTo>
                      <a:cubicBezTo>
                        <a:pt x="663" y="3092"/>
                        <a:pt x="673" y="3096"/>
                        <a:pt x="692" y="3102"/>
                      </a:cubicBezTo>
                      <a:cubicBezTo>
                        <a:pt x="699" y="3083"/>
                        <a:pt x="703" y="3073"/>
                        <a:pt x="711" y="3054"/>
                      </a:cubicBezTo>
                      <a:cubicBezTo>
                        <a:pt x="725" y="3047"/>
                        <a:pt x="733" y="3044"/>
                        <a:pt x="747" y="3038"/>
                      </a:cubicBezTo>
                      <a:cubicBezTo>
                        <a:pt x="745" y="3015"/>
                        <a:pt x="744" y="3004"/>
                        <a:pt x="742" y="2981"/>
                      </a:cubicBezTo>
                      <a:cubicBezTo>
                        <a:pt x="718" y="2962"/>
                        <a:pt x="706" y="2952"/>
                        <a:pt x="683" y="2932"/>
                      </a:cubicBezTo>
                      <a:cubicBezTo>
                        <a:pt x="695" y="2911"/>
                        <a:pt x="701" y="2900"/>
                        <a:pt x="714" y="2879"/>
                      </a:cubicBezTo>
                      <a:cubicBezTo>
                        <a:pt x="735" y="2881"/>
                        <a:pt x="746" y="2881"/>
                        <a:pt x="768" y="2883"/>
                      </a:cubicBezTo>
                      <a:cubicBezTo>
                        <a:pt x="776" y="2859"/>
                        <a:pt x="779" y="2847"/>
                        <a:pt x="787" y="2822"/>
                      </a:cubicBezTo>
                      <a:cubicBezTo>
                        <a:pt x="809" y="2827"/>
                        <a:pt x="820" y="2829"/>
                        <a:pt x="841" y="2833"/>
                      </a:cubicBezTo>
                      <a:cubicBezTo>
                        <a:pt x="877" y="2861"/>
                        <a:pt x="895" y="2875"/>
                        <a:pt x="930" y="2903"/>
                      </a:cubicBezTo>
                      <a:cubicBezTo>
                        <a:pt x="1042" y="2881"/>
                        <a:pt x="1098" y="2871"/>
                        <a:pt x="1210" y="2849"/>
                      </a:cubicBezTo>
                      <a:cubicBezTo>
                        <a:pt x="1233" y="2878"/>
                        <a:pt x="1245" y="2893"/>
                        <a:pt x="1269" y="2922"/>
                      </a:cubicBezTo>
                      <a:cubicBezTo>
                        <a:pt x="1295" y="2926"/>
                        <a:pt x="1309" y="2928"/>
                        <a:pt x="1335" y="2933"/>
                      </a:cubicBezTo>
                      <a:cubicBezTo>
                        <a:pt x="1334" y="2903"/>
                        <a:pt x="1333" y="2888"/>
                        <a:pt x="1331" y="2858"/>
                      </a:cubicBezTo>
                      <a:cubicBezTo>
                        <a:pt x="1341" y="2841"/>
                        <a:pt x="1346" y="2832"/>
                        <a:pt x="1356" y="2816"/>
                      </a:cubicBezTo>
                      <a:cubicBezTo>
                        <a:pt x="1385" y="2810"/>
                        <a:pt x="1400" y="2807"/>
                        <a:pt x="1429" y="2802"/>
                      </a:cubicBezTo>
                      <a:cubicBezTo>
                        <a:pt x="1471" y="2790"/>
                        <a:pt x="1492" y="2784"/>
                        <a:pt x="1534" y="2771"/>
                      </a:cubicBezTo>
                      <a:cubicBezTo>
                        <a:pt x="1577" y="2779"/>
                        <a:pt x="1599" y="2783"/>
                        <a:pt x="1643" y="2791"/>
                      </a:cubicBezTo>
                      <a:cubicBezTo>
                        <a:pt x="1679" y="2816"/>
                        <a:pt x="1697" y="2828"/>
                        <a:pt x="1733" y="2853"/>
                      </a:cubicBezTo>
                      <a:cubicBezTo>
                        <a:pt x="1748" y="2846"/>
                        <a:pt x="1756" y="2843"/>
                        <a:pt x="1771" y="2836"/>
                      </a:cubicBezTo>
                      <a:cubicBezTo>
                        <a:pt x="1764" y="2801"/>
                        <a:pt x="1761" y="2783"/>
                        <a:pt x="1754" y="2748"/>
                      </a:cubicBezTo>
                      <a:cubicBezTo>
                        <a:pt x="1737" y="2747"/>
                        <a:pt x="1728" y="2746"/>
                        <a:pt x="1711" y="2745"/>
                      </a:cubicBezTo>
                      <a:cubicBezTo>
                        <a:pt x="1682" y="2734"/>
                        <a:pt x="1668" y="2728"/>
                        <a:pt x="1639" y="2716"/>
                      </a:cubicBezTo>
                      <a:cubicBezTo>
                        <a:pt x="1654" y="2685"/>
                        <a:pt x="1662" y="2669"/>
                        <a:pt x="1677" y="2638"/>
                      </a:cubicBezTo>
                      <a:cubicBezTo>
                        <a:pt x="1650" y="2636"/>
                        <a:pt x="1637" y="2635"/>
                        <a:pt x="1610" y="2634"/>
                      </a:cubicBezTo>
                      <a:cubicBezTo>
                        <a:pt x="1586" y="2630"/>
                        <a:pt x="1573" y="2627"/>
                        <a:pt x="1549" y="2623"/>
                      </a:cubicBezTo>
                      <a:cubicBezTo>
                        <a:pt x="1532" y="2610"/>
                        <a:pt x="1524" y="2603"/>
                        <a:pt x="1507" y="2590"/>
                      </a:cubicBezTo>
                      <a:cubicBezTo>
                        <a:pt x="1496" y="2572"/>
                        <a:pt x="1490" y="2563"/>
                        <a:pt x="1478" y="2544"/>
                      </a:cubicBezTo>
                      <a:cubicBezTo>
                        <a:pt x="1505" y="2541"/>
                        <a:pt x="1518" y="2540"/>
                        <a:pt x="1545" y="2536"/>
                      </a:cubicBezTo>
                      <a:cubicBezTo>
                        <a:pt x="1546" y="2504"/>
                        <a:pt x="1546" y="2488"/>
                        <a:pt x="1547" y="2456"/>
                      </a:cubicBezTo>
                      <a:cubicBezTo>
                        <a:pt x="1591" y="2457"/>
                        <a:pt x="1613" y="2457"/>
                        <a:pt x="1657" y="2457"/>
                      </a:cubicBezTo>
                      <a:cubicBezTo>
                        <a:pt x="1682" y="2431"/>
                        <a:pt x="1695" y="2419"/>
                        <a:pt x="1720" y="2393"/>
                      </a:cubicBezTo>
                      <a:cubicBezTo>
                        <a:pt x="1684" y="2366"/>
                        <a:pt x="1666" y="2353"/>
                        <a:pt x="1630" y="2326"/>
                      </a:cubicBezTo>
                      <a:cubicBezTo>
                        <a:pt x="1634" y="2292"/>
                        <a:pt x="1636" y="2275"/>
                        <a:pt x="1639" y="2240"/>
                      </a:cubicBezTo>
                      <a:cubicBezTo>
                        <a:pt x="1617" y="2229"/>
                        <a:pt x="1607" y="2224"/>
                        <a:pt x="1585" y="2212"/>
                      </a:cubicBezTo>
                      <a:cubicBezTo>
                        <a:pt x="1585" y="2193"/>
                        <a:pt x="1586" y="2183"/>
                        <a:pt x="1586" y="2163"/>
                      </a:cubicBezTo>
                      <a:cubicBezTo>
                        <a:pt x="1633" y="2159"/>
                        <a:pt x="1656" y="2157"/>
                        <a:pt x="1703" y="2152"/>
                      </a:cubicBezTo>
                      <a:cubicBezTo>
                        <a:pt x="1757" y="2148"/>
                        <a:pt x="1784" y="2146"/>
                        <a:pt x="1838" y="2142"/>
                      </a:cubicBezTo>
                      <a:cubicBezTo>
                        <a:pt x="1846" y="2125"/>
                        <a:pt x="1850" y="2117"/>
                        <a:pt x="1858" y="2100"/>
                      </a:cubicBezTo>
                      <a:cubicBezTo>
                        <a:pt x="1839" y="2077"/>
                        <a:pt x="1830" y="2065"/>
                        <a:pt x="1811" y="2042"/>
                      </a:cubicBezTo>
                      <a:cubicBezTo>
                        <a:pt x="1845" y="2037"/>
                        <a:pt x="1863" y="2034"/>
                        <a:pt x="1897" y="2029"/>
                      </a:cubicBezTo>
                      <a:cubicBezTo>
                        <a:pt x="1896" y="1985"/>
                        <a:pt x="1896" y="1963"/>
                        <a:pt x="1895" y="1919"/>
                      </a:cubicBezTo>
                      <a:cubicBezTo>
                        <a:pt x="1912" y="1905"/>
                        <a:pt x="1921" y="1898"/>
                        <a:pt x="1939" y="1885"/>
                      </a:cubicBezTo>
                      <a:cubicBezTo>
                        <a:pt x="1940" y="1851"/>
                        <a:pt x="1941" y="1834"/>
                        <a:pt x="1942" y="1800"/>
                      </a:cubicBezTo>
                      <a:cubicBezTo>
                        <a:pt x="1972" y="1804"/>
                        <a:pt x="1986" y="1806"/>
                        <a:pt x="2016" y="1810"/>
                      </a:cubicBezTo>
                      <a:cubicBezTo>
                        <a:pt x="2034" y="1784"/>
                        <a:pt x="2043" y="1771"/>
                        <a:pt x="2061" y="1745"/>
                      </a:cubicBezTo>
                      <a:cubicBezTo>
                        <a:pt x="2093" y="1756"/>
                        <a:pt x="2109" y="1762"/>
                        <a:pt x="2140" y="1773"/>
                      </a:cubicBezTo>
                      <a:cubicBezTo>
                        <a:pt x="2154" y="1752"/>
                        <a:pt x="2160" y="1742"/>
                        <a:pt x="2173" y="1720"/>
                      </a:cubicBezTo>
                      <a:cubicBezTo>
                        <a:pt x="2199" y="1688"/>
                        <a:pt x="2212" y="1671"/>
                        <a:pt x="2238" y="1638"/>
                      </a:cubicBezTo>
                      <a:cubicBezTo>
                        <a:pt x="2221" y="1628"/>
                        <a:pt x="2213" y="1623"/>
                        <a:pt x="2196" y="1612"/>
                      </a:cubicBezTo>
                      <a:cubicBezTo>
                        <a:pt x="2184" y="1546"/>
                        <a:pt x="2178" y="1513"/>
                        <a:pt x="2166" y="1447"/>
                      </a:cubicBezTo>
                      <a:cubicBezTo>
                        <a:pt x="2174" y="1419"/>
                        <a:pt x="2179" y="1405"/>
                        <a:pt x="2187" y="1376"/>
                      </a:cubicBezTo>
                      <a:cubicBezTo>
                        <a:pt x="2152" y="1384"/>
                        <a:pt x="2135" y="1388"/>
                        <a:pt x="2100" y="1396"/>
                      </a:cubicBezTo>
                      <a:cubicBezTo>
                        <a:pt x="2092" y="1362"/>
                        <a:pt x="2087" y="1345"/>
                        <a:pt x="2079" y="1310"/>
                      </a:cubicBezTo>
                      <a:cubicBezTo>
                        <a:pt x="2056" y="1273"/>
                        <a:pt x="2045" y="1254"/>
                        <a:pt x="2022" y="1217"/>
                      </a:cubicBezTo>
                      <a:cubicBezTo>
                        <a:pt x="1974" y="1229"/>
                        <a:pt x="1950" y="1235"/>
                        <a:pt x="1903" y="1247"/>
                      </a:cubicBezTo>
                      <a:cubicBezTo>
                        <a:pt x="1899" y="1228"/>
                        <a:pt x="1897" y="1218"/>
                        <a:pt x="1893" y="1198"/>
                      </a:cubicBezTo>
                      <a:cubicBezTo>
                        <a:pt x="1866" y="1192"/>
                        <a:pt x="1853" y="1189"/>
                        <a:pt x="1826" y="1183"/>
                      </a:cubicBezTo>
                      <a:cubicBezTo>
                        <a:pt x="1849" y="1158"/>
                        <a:pt x="1861" y="1145"/>
                        <a:pt x="1884" y="1120"/>
                      </a:cubicBezTo>
                      <a:cubicBezTo>
                        <a:pt x="1931" y="1125"/>
                        <a:pt x="1954" y="1127"/>
                        <a:pt x="2001" y="1132"/>
                      </a:cubicBezTo>
                      <a:cubicBezTo>
                        <a:pt x="1990" y="1103"/>
                        <a:pt x="1984" y="1088"/>
                        <a:pt x="1973" y="1059"/>
                      </a:cubicBezTo>
                    </a:path>
                  </a:pathLst>
                </a:custGeom>
                <a:solidFill>
                  <a:srgbClr val="99CC0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piaseczyński"/>
                <p:cNvSpPr>
                  <a:spLocks/>
                </p:cNvSpPr>
                <p:nvPr/>
              </p:nvSpPr>
              <p:spPr bwMode="auto">
                <a:xfrm>
                  <a:off x="2578442" y="3789715"/>
                  <a:ext cx="1012503" cy="741178"/>
                </a:xfrm>
                <a:custGeom>
                  <a:avLst/>
                  <a:gdLst>
                    <a:gd name="T0" fmla="*/ 2841 w 3154"/>
                    <a:gd name="T1" fmla="*/ 916 h 2313"/>
                    <a:gd name="T2" fmla="*/ 2706 w 3154"/>
                    <a:gd name="T3" fmla="*/ 681 h 2313"/>
                    <a:gd name="T4" fmla="*/ 2753 w 3154"/>
                    <a:gd name="T5" fmla="*/ 403 h 2313"/>
                    <a:gd name="T6" fmla="*/ 2561 w 3154"/>
                    <a:gd name="T7" fmla="*/ 117 h 2313"/>
                    <a:gd name="T8" fmla="*/ 2446 w 3154"/>
                    <a:gd name="T9" fmla="*/ 0 h 2313"/>
                    <a:gd name="T10" fmla="*/ 2308 w 3154"/>
                    <a:gd name="T11" fmla="*/ 153 h 2313"/>
                    <a:gd name="T12" fmla="*/ 2163 w 3154"/>
                    <a:gd name="T13" fmla="*/ 324 h 2313"/>
                    <a:gd name="T14" fmla="*/ 1869 w 3154"/>
                    <a:gd name="T15" fmla="*/ 230 h 2313"/>
                    <a:gd name="T16" fmla="*/ 1689 w 3154"/>
                    <a:gd name="T17" fmla="*/ 283 h 2313"/>
                    <a:gd name="T18" fmla="*/ 1567 w 3154"/>
                    <a:gd name="T19" fmla="*/ 199 h 2313"/>
                    <a:gd name="T20" fmla="*/ 1406 w 3154"/>
                    <a:gd name="T21" fmla="*/ 224 h 2313"/>
                    <a:gd name="T22" fmla="*/ 1175 w 3154"/>
                    <a:gd name="T23" fmla="*/ 211 h 2313"/>
                    <a:gd name="T24" fmla="*/ 1125 w 3154"/>
                    <a:gd name="T25" fmla="*/ 289 h 2313"/>
                    <a:gd name="T26" fmla="*/ 980 w 3154"/>
                    <a:gd name="T27" fmla="*/ 363 h 2313"/>
                    <a:gd name="T28" fmla="*/ 937 w 3154"/>
                    <a:gd name="T29" fmla="*/ 429 h 2313"/>
                    <a:gd name="T30" fmla="*/ 945 w 3154"/>
                    <a:gd name="T31" fmla="*/ 538 h 2313"/>
                    <a:gd name="T32" fmla="*/ 896 w 3154"/>
                    <a:gd name="T33" fmla="*/ 592 h 2313"/>
                    <a:gd name="T34" fmla="*/ 696 w 3154"/>
                    <a:gd name="T35" fmla="*/ 558 h 2313"/>
                    <a:gd name="T36" fmla="*/ 663 w 3154"/>
                    <a:gd name="T37" fmla="*/ 674 h 2313"/>
                    <a:gd name="T38" fmla="*/ 782 w 3154"/>
                    <a:gd name="T39" fmla="*/ 856 h 2313"/>
                    <a:gd name="T40" fmla="*/ 644 w 3154"/>
                    <a:gd name="T41" fmla="*/ 955 h 2313"/>
                    <a:gd name="T42" fmla="*/ 445 w 3154"/>
                    <a:gd name="T43" fmla="*/ 1125 h 2313"/>
                    <a:gd name="T44" fmla="*/ 354 w 3154"/>
                    <a:gd name="T45" fmla="*/ 1242 h 2313"/>
                    <a:gd name="T46" fmla="*/ 271 w 3154"/>
                    <a:gd name="T47" fmla="*/ 1269 h 2313"/>
                    <a:gd name="T48" fmla="*/ 42 w 3154"/>
                    <a:gd name="T49" fmla="*/ 1279 h 2313"/>
                    <a:gd name="T50" fmla="*/ 39 w 3154"/>
                    <a:gd name="T51" fmla="*/ 1431 h 2313"/>
                    <a:gd name="T52" fmla="*/ 0 w 3154"/>
                    <a:gd name="T53" fmla="*/ 1515 h 2313"/>
                    <a:gd name="T54" fmla="*/ 207 w 3154"/>
                    <a:gd name="T55" fmla="*/ 1579 h 2313"/>
                    <a:gd name="T56" fmla="*/ 394 w 3154"/>
                    <a:gd name="T57" fmla="*/ 1595 h 2313"/>
                    <a:gd name="T58" fmla="*/ 559 w 3154"/>
                    <a:gd name="T59" fmla="*/ 1565 h 2313"/>
                    <a:gd name="T60" fmla="*/ 664 w 3154"/>
                    <a:gd name="T61" fmla="*/ 1614 h 2313"/>
                    <a:gd name="T62" fmla="*/ 785 w 3154"/>
                    <a:gd name="T63" fmla="*/ 1752 h 2313"/>
                    <a:gd name="T64" fmla="*/ 931 w 3154"/>
                    <a:gd name="T65" fmla="*/ 1787 h 2313"/>
                    <a:gd name="T66" fmla="*/ 1171 w 3154"/>
                    <a:gd name="T67" fmla="*/ 1839 h 2313"/>
                    <a:gd name="T68" fmla="*/ 1347 w 3154"/>
                    <a:gd name="T69" fmla="*/ 1915 h 2313"/>
                    <a:gd name="T70" fmla="*/ 1388 w 3154"/>
                    <a:gd name="T71" fmla="*/ 1926 h 2313"/>
                    <a:gd name="T72" fmla="*/ 1404 w 3154"/>
                    <a:gd name="T73" fmla="*/ 2014 h 2313"/>
                    <a:gd name="T74" fmla="*/ 1564 w 3154"/>
                    <a:gd name="T75" fmla="*/ 1945 h 2313"/>
                    <a:gd name="T76" fmla="*/ 1689 w 3154"/>
                    <a:gd name="T77" fmla="*/ 1903 h 2313"/>
                    <a:gd name="T78" fmla="*/ 1750 w 3154"/>
                    <a:gd name="T79" fmla="*/ 1792 h 2313"/>
                    <a:gd name="T80" fmla="*/ 1908 w 3154"/>
                    <a:gd name="T81" fmla="*/ 1883 h 2313"/>
                    <a:gd name="T82" fmla="*/ 2153 w 3154"/>
                    <a:gd name="T83" fmla="*/ 1803 h 2313"/>
                    <a:gd name="T84" fmla="*/ 2384 w 3154"/>
                    <a:gd name="T85" fmla="*/ 1858 h 2313"/>
                    <a:gd name="T86" fmla="*/ 2478 w 3154"/>
                    <a:gd name="T87" fmla="*/ 1929 h 2313"/>
                    <a:gd name="T88" fmla="*/ 2566 w 3154"/>
                    <a:gd name="T89" fmla="*/ 1962 h 2313"/>
                    <a:gd name="T90" fmla="*/ 2659 w 3154"/>
                    <a:gd name="T91" fmla="*/ 2089 h 2313"/>
                    <a:gd name="T92" fmla="*/ 2669 w 3154"/>
                    <a:gd name="T93" fmla="*/ 2233 h 2313"/>
                    <a:gd name="T94" fmla="*/ 2740 w 3154"/>
                    <a:gd name="T95" fmla="*/ 2240 h 2313"/>
                    <a:gd name="T96" fmla="*/ 2858 w 3154"/>
                    <a:gd name="T97" fmla="*/ 2313 h 2313"/>
                    <a:gd name="T98" fmla="*/ 2937 w 3154"/>
                    <a:gd name="T99" fmla="*/ 1947 h 2313"/>
                    <a:gd name="T100" fmla="*/ 3085 w 3154"/>
                    <a:gd name="T101" fmla="*/ 1774 h 2313"/>
                    <a:gd name="T102" fmla="*/ 3097 w 3154"/>
                    <a:gd name="T103" fmla="*/ 1547 h 2313"/>
                    <a:gd name="T104" fmla="*/ 2805 w 3154"/>
                    <a:gd name="T105" fmla="*/ 1289 h 2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154" h="2313">
                      <a:moveTo>
                        <a:pt x="2827" y="1145"/>
                      </a:moveTo>
                      <a:cubicBezTo>
                        <a:pt x="2833" y="1053"/>
                        <a:pt x="2835" y="1007"/>
                        <a:pt x="2841" y="916"/>
                      </a:cubicBezTo>
                      <a:cubicBezTo>
                        <a:pt x="2786" y="855"/>
                        <a:pt x="2758" y="825"/>
                        <a:pt x="2703" y="765"/>
                      </a:cubicBezTo>
                      <a:cubicBezTo>
                        <a:pt x="2704" y="731"/>
                        <a:pt x="2705" y="714"/>
                        <a:pt x="2706" y="681"/>
                      </a:cubicBezTo>
                      <a:cubicBezTo>
                        <a:pt x="2726" y="644"/>
                        <a:pt x="2737" y="626"/>
                        <a:pt x="2757" y="589"/>
                      </a:cubicBezTo>
                      <a:cubicBezTo>
                        <a:pt x="2755" y="514"/>
                        <a:pt x="2755" y="477"/>
                        <a:pt x="2753" y="403"/>
                      </a:cubicBezTo>
                      <a:cubicBezTo>
                        <a:pt x="2709" y="356"/>
                        <a:pt x="2687" y="332"/>
                        <a:pt x="2644" y="286"/>
                      </a:cubicBezTo>
                      <a:cubicBezTo>
                        <a:pt x="2610" y="218"/>
                        <a:pt x="2594" y="185"/>
                        <a:pt x="2561" y="117"/>
                      </a:cubicBezTo>
                      <a:cubicBezTo>
                        <a:pt x="2546" y="71"/>
                        <a:pt x="2539" y="47"/>
                        <a:pt x="2524" y="1"/>
                      </a:cubicBezTo>
                      <a:cubicBezTo>
                        <a:pt x="2493" y="1"/>
                        <a:pt x="2477" y="0"/>
                        <a:pt x="2446" y="0"/>
                      </a:cubicBezTo>
                      <a:cubicBezTo>
                        <a:pt x="2405" y="70"/>
                        <a:pt x="2384" y="105"/>
                        <a:pt x="2343" y="175"/>
                      </a:cubicBezTo>
                      <a:cubicBezTo>
                        <a:pt x="2329" y="166"/>
                        <a:pt x="2322" y="162"/>
                        <a:pt x="2308" y="153"/>
                      </a:cubicBezTo>
                      <a:cubicBezTo>
                        <a:pt x="2282" y="194"/>
                        <a:pt x="2269" y="214"/>
                        <a:pt x="2244" y="255"/>
                      </a:cubicBezTo>
                      <a:cubicBezTo>
                        <a:pt x="2212" y="283"/>
                        <a:pt x="2195" y="296"/>
                        <a:pt x="2163" y="324"/>
                      </a:cubicBezTo>
                      <a:cubicBezTo>
                        <a:pt x="2127" y="345"/>
                        <a:pt x="2108" y="355"/>
                        <a:pt x="2072" y="375"/>
                      </a:cubicBezTo>
                      <a:cubicBezTo>
                        <a:pt x="1991" y="317"/>
                        <a:pt x="1950" y="288"/>
                        <a:pt x="1869" y="230"/>
                      </a:cubicBezTo>
                      <a:cubicBezTo>
                        <a:pt x="1849" y="252"/>
                        <a:pt x="1839" y="263"/>
                        <a:pt x="1819" y="284"/>
                      </a:cubicBezTo>
                      <a:cubicBezTo>
                        <a:pt x="1767" y="284"/>
                        <a:pt x="1741" y="284"/>
                        <a:pt x="1689" y="283"/>
                      </a:cubicBezTo>
                      <a:cubicBezTo>
                        <a:pt x="1636" y="282"/>
                        <a:pt x="1610" y="282"/>
                        <a:pt x="1558" y="281"/>
                      </a:cubicBezTo>
                      <a:cubicBezTo>
                        <a:pt x="1562" y="248"/>
                        <a:pt x="1563" y="232"/>
                        <a:pt x="1567" y="199"/>
                      </a:cubicBezTo>
                      <a:cubicBezTo>
                        <a:pt x="1534" y="186"/>
                        <a:pt x="1518" y="180"/>
                        <a:pt x="1485" y="167"/>
                      </a:cubicBezTo>
                      <a:cubicBezTo>
                        <a:pt x="1453" y="190"/>
                        <a:pt x="1437" y="201"/>
                        <a:pt x="1406" y="224"/>
                      </a:cubicBezTo>
                      <a:cubicBezTo>
                        <a:pt x="1371" y="189"/>
                        <a:pt x="1354" y="172"/>
                        <a:pt x="1320" y="138"/>
                      </a:cubicBezTo>
                      <a:cubicBezTo>
                        <a:pt x="1262" y="167"/>
                        <a:pt x="1233" y="182"/>
                        <a:pt x="1175" y="211"/>
                      </a:cubicBezTo>
                      <a:cubicBezTo>
                        <a:pt x="1176" y="249"/>
                        <a:pt x="1176" y="268"/>
                        <a:pt x="1177" y="307"/>
                      </a:cubicBezTo>
                      <a:cubicBezTo>
                        <a:pt x="1156" y="300"/>
                        <a:pt x="1146" y="296"/>
                        <a:pt x="1125" y="289"/>
                      </a:cubicBezTo>
                      <a:cubicBezTo>
                        <a:pt x="1105" y="325"/>
                        <a:pt x="1095" y="343"/>
                        <a:pt x="1074" y="379"/>
                      </a:cubicBezTo>
                      <a:cubicBezTo>
                        <a:pt x="1037" y="372"/>
                        <a:pt x="1018" y="369"/>
                        <a:pt x="980" y="363"/>
                      </a:cubicBezTo>
                      <a:cubicBezTo>
                        <a:pt x="949" y="374"/>
                        <a:pt x="934" y="379"/>
                        <a:pt x="902" y="390"/>
                      </a:cubicBezTo>
                      <a:cubicBezTo>
                        <a:pt x="916" y="406"/>
                        <a:pt x="923" y="414"/>
                        <a:pt x="937" y="429"/>
                      </a:cubicBezTo>
                      <a:cubicBezTo>
                        <a:pt x="931" y="446"/>
                        <a:pt x="929" y="454"/>
                        <a:pt x="923" y="470"/>
                      </a:cubicBezTo>
                      <a:cubicBezTo>
                        <a:pt x="932" y="497"/>
                        <a:pt x="936" y="511"/>
                        <a:pt x="945" y="538"/>
                      </a:cubicBezTo>
                      <a:cubicBezTo>
                        <a:pt x="926" y="536"/>
                        <a:pt x="917" y="535"/>
                        <a:pt x="898" y="533"/>
                      </a:cubicBezTo>
                      <a:cubicBezTo>
                        <a:pt x="897" y="556"/>
                        <a:pt x="897" y="568"/>
                        <a:pt x="896" y="592"/>
                      </a:cubicBezTo>
                      <a:cubicBezTo>
                        <a:pt x="841" y="598"/>
                        <a:pt x="814" y="601"/>
                        <a:pt x="760" y="607"/>
                      </a:cubicBezTo>
                      <a:cubicBezTo>
                        <a:pt x="734" y="587"/>
                        <a:pt x="722" y="578"/>
                        <a:pt x="696" y="558"/>
                      </a:cubicBezTo>
                      <a:cubicBezTo>
                        <a:pt x="679" y="578"/>
                        <a:pt x="671" y="587"/>
                        <a:pt x="653" y="607"/>
                      </a:cubicBezTo>
                      <a:cubicBezTo>
                        <a:pt x="657" y="634"/>
                        <a:pt x="659" y="647"/>
                        <a:pt x="663" y="674"/>
                      </a:cubicBezTo>
                      <a:cubicBezTo>
                        <a:pt x="693" y="721"/>
                        <a:pt x="707" y="744"/>
                        <a:pt x="737" y="790"/>
                      </a:cubicBezTo>
                      <a:cubicBezTo>
                        <a:pt x="755" y="816"/>
                        <a:pt x="764" y="830"/>
                        <a:pt x="782" y="856"/>
                      </a:cubicBezTo>
                      <a:cubicBezTo>
                        <a:pt x="733" y="845"/>
                        <a:pt x="708" y="840"/>
                        <a:pt x="659" y="830"/>
                      </a:cubicBezTo>
                      <a:cubicBezTo>
                        <a:pt x="653" y="880"/>
                        <a:pt x="650" y="905"/>
                        <a:pt x="644" y="955"/>
                      </a:cubicBezTo>
                      <a:cubicBezTo>
                        <a:pt x="591" y="997"/>
                        <a:pt x="564" y="1018"/>
                        <a:pt x="511" y="1060"/>
                      </a:cubicBezTo>
                      <a:cubicBezTo>
                        <a:pt x="485" y="1086"/>
                        <a:pt x="472" y="1099"/>
                        <a:pt x="445" y="1125"/>
                      </a:cubicBezTo>
                      <a:cubicBezTo>
                        <a:pt x="412" y="1146"/>
                        <a:pt x="395" y="1156"/>
                        <a:pt x="362" y="1176"/>
                      </a:cubicBezTo>
                      <a:cubicBezTo>
                        <a:pt x="359" y="1203"/>
                        <a:pt x="357" y="1216"/>
                        <a:pt x="354" y="1242"/>
                      </a:cubicBezTo>
                      <a:cubicBezTo>
                        <a:pt x="354" y="1264"/>
                        <a:pt x="354" y="1275"/>
                        <a:pt x="353" y="1297"/>
                      </a:cubicBezTo>
                      <a:cubicBezTo>
                        <a:pt x="320" y="1286"/>
                        <a:pt x="304" y="1280"/>
                        <a:pt x="271" y="1269"/>
                      </a:cubicBezTo>
                      <a:cubicBezTo>
                        <a:pt x="225" y="1263"/>
                        <a:pt x="201" y="1261"/>
                        <a:pt x="154" y="1255"/>
                      </a:cubicBezTo>
                      <a:cubicBezTo>
                        <a:pt x="110" y="1265"/>
                        <a:pt x="87" y="1269"/>
                        <a:pt x="42" y="1279"/>
                      </a:cubicBezTo>
                      <a:cubicBezTo>
                        <a:pt x="37" y="1324"/>
                        <a:pt x="34" y="1347"/>
                        <a:pt x="28" y="1393"/>
                      </a:cubicBezTo>
                      <a:cubicBezTo>
                        <a:pt x="33" y="1408"/>
                        <a:pt x="35" y="1415"/>
                        <a:pt x="39" y="1431"/>
                      </a:cubicBezTo>
                      <a:cubicBezTo>
                        <a:pt x="25" y="1441"/>
                        <a:pt x="18" y="1446"/>
                        <a:pt x="4" y="1457"/>
                      </a:cubicBezTo>
                      <a:cubicBezTo>
                        <a:pt x="2" y="1480"/>
                        <a:pt x="1" y="1492"/>
                        <a:pt x="0" y="1515"/>
                      </a:cubicBezTo>
                      <a:cubicBezTo>
                        <a:pt x="31" y="1527"/>
                        <a:pt x="47" y="1533"/>
                        <a:pt x="78" y="1545"/>
                      </a:cubicBezTo>
                      <a:cubicBezTo>
                        <a:pt x="130" y="1559"/>
                        <a:pt x="155" y="1566"/>
                        <a:pt x="207" y="1579"/>
                      </a:cubicBezTo>
                      <a:cubicBezTo>
                        <a:pt x="247" y="1579"/>
                        <a:pt x="267" y="1579"/>
                        <a:pt x="306" y="1579"/>
                      </a:cubicBezTo>
                      <a:cubicBezTo>
                        <a:pt x="342" y="1585"/>
                        <a:pt x="359" y="1589"/>
                        <a:pt x="394" y="1595"/>
                      </a:cubicBezTo>
                      <a:lnTo>
                        <a:pt x="477" y="1556"/>
                      </a:lnTo>
                      <a:cubicBezTo>
                        <a:pt x="510" y="1560"/>
                        <a:pt x="526" y="1562"/>
                        <a:pt x="559" y="1565"/>
                      </a:cubicBezTo>
                      <a:cubicBezTo>
                        <a:pt x="564" y="1541"/>
                        <a:pt x="567" y="1530"/>
                        <a:pt x="572" y="1506"/>
                      </a:cubicBezTo>
                      <a:cubicBezTo>
                        <a:pt x="609" y="1549"/>
                        <a:pt x="627" y="1571"/>
                        <a:pt x="664" y="1614"/>
                      </a:cubicBezTo>
                      <a:cubicBezTo>
                        <a:pt x="692" y="1610"/>
                        <a:pt x="706" y="1608"/>
                        <a:pt x="735" y="1604"/>
                      </a:cubicBezTo>
                      <a:cubicBezTo>
                        <a:pt x="755" y="1663"/>
                        <a:pt x="765" y="1693"/>
                        <a:pt x="785" y="1752"/>
                      </a:cubicBezTo>
                      <a:cubicBezTo>
                        <a:pt x="808" y="1757"/>
                        <a:pt x="820" y="1759"/>
                        <a:pt x="843" y="1765"/>
                      </a:cubicBezTo>
                      <a:cubicBezTo>
                        <a:pt x="878" y="1774"/>
                        <a:pt x="896" y="1778"/>
                        <a:pt x="931" y="1787"/>
                      </a:cubicBezTo>
                      <a:cubicBezTo>
                        <a:pt x="999" y="1790"/>
                        <a:pt x="1033" y="1792"/>
                        <a:pt x="1101" y="1794"/>
                      </a:cubicBezTo>
                      <a:cubicBezTo>
                        <a:pt x="1129" y="1812"/>
                        <a:pt x="1143" y="1821"/>
                        <a:pt x="1171" y="1839"/>
                      </a:cubicBezTo>
                      <a:cubicBezTo>
                        <a:pt x="1200" y="1801"/>
                        <a:pt x="1215" y="1781"/>
                        <a:pt x="1244" y="1743"/>
                      </a:cubicBezTo>
                      <a:cubicBezTo>
                        <a:pt x="1285" y="1811"/>
                        <a:pt x="1305" y="1846"/>
                        <a:pt x="1347" y="1915"/>
                      </a:cubicBezTo>
                      <a:cubicBezTo>
                        <a:pt x="1378" y="1899"/>
                        <a:pt x="1393" y="1890"/>
                        <a:pt x="1424" y="1874"/>
                      </a:cubicBezTo>
                      <a:cubicBezTo>
                        <a:pt x="1410" y="1895"/>
                        <a:pt x="1402" y="1905"/>
                        <a:pt x="1388" y="1926"/>
                      </a:cubicBezTo>
                      <a:cubicBezTo>
                        <a:pt x="1406" y="1935"/>
                        <a:pt x="1416" y="1940"/>
                        <a:pt x="1434" y="1950"/>
                      </a:cubicBezTo>
                      <a:cubicBezTo>
                        <a:pt x="1422" y="1976"/>
                        <a:pt x="1416" y="1988"/>
                        <a:pt x="1404" y="2014"/>
                      </a:cubicBezTo>
                      <a:cubicBezTo>
                        <a:pt x="1453" y="2020"/>
                        <a:pt x="1478" y="2023"/>
                        <a:pt x="1527" y="2028"/>
                      </a:cubicBezTo>
                      <a:cubicBezTo>
                        <a:pt x="1542" y="1995"/>
                        <a:pt x="1550" y="1978"/>
                        <a:pt x="1564" y="1945"/>
                      </a:cubicBezTo>
                      <a:cubicBezTo>
                        <a:pt x="1602" y="1952"/>
                        <a:pt x="1621" y="1955"/>
                        <a:pt x="1659" y="1962"/>
                      </a:cubicBezTo>
                      <a:cubicBezTo>
                        <a:pt x="1671" y="1938"/>
                        <a:pt x="1677" y="1927"/>
                        <a:pt x="1689" y="1903"/>
                      </a:cubicBezTo>
                      <a:cubicBezTo>
                        <a:pt x="1730" y="1885"/>
                        <a:pt x="1750" y="1876"/>
                        <a:pt x="1790" y="1858"/>
                      </a:cubicBezTo>
                      <a:cubicBezTo>
                        <a:pt x="1774" y="1832"/>
                        <a:pt x="1766" y="1819"/>
                        <a:pt x="1750" y="1792"/>
                      </a:cubicBezTo>
                      <a:cubicBezTo>
                        <a:pt x="1776" y="1793"/>
                        <a:pt x="1789" y="1793"/>
                        <a:pt x="1815" y="1793"/>
                      </a:cubicBezTo>
                      <a:cubicBezTo>
                        <a:pt x="1853" y="1829"/>
                        <a:pt x="1871" y="1847"/>
                        <a:pt x="1908" y="1883"/>
                      </a:cubicBezTo>
                      <a:cubicBezTo>
                        <a:pt x="1949" y="1858"/>
                        <a:pt x="1969" y="1845"/>
                        <a:pt x="2010" y="1820"/>
                      </a:cubicBezTo>
                      <a:cubicBezTo>
                        <a:pt x="2067" y="1813"/>
                        <a:pt x="2096" y="1810"/>
                        <a:pt x="2153" y="1803"/>
                      </a:cubicBezTo>
                      <a:cubicBezTo>
                        <a:pt x="2228" y="1836"/>
                        <a:pt x="2266" y="1852"/>
                        <a:pt x="2342" y="1884"/>
                      </a:cubicBezTo>
                      <a:cubicBezTo>
                        <a:pt x="2359" y="1874"/>
                        <a:pt x="2367" y="1868"/>
                        <a:pt x="2384" y="1858"/>
                      </a:cubicBezTo>
                      <a:cubicBezTo>
                        <a:pt x="2422" y="1864"/>
                        <a:pt x="2441" y="1867"/>
                        <a:pt x="2479" y="1873"/>
                      </a:cubicBezTo>
                      <a:cubicBezTo>
                        <a:pt x="2478" y="1895"/>
                        <a:pt x="2478" y="1906"/>
                        <a:pt x="2478" y="1929"/>
                      </a:cubicBezTo>
                      <a:cubicBezTo>
                        <a:pt x="2492" y="1925"/>
                        <a:pt x="2499" y="1923"/>
                        <a:pt x="2514" y="1920"/>
                      </a:cubicBezTo>
                      <a:cubicBezTo>
                        <a:pt x="2535" y="1937"/>
                        <a:pt x="2545" y="1945"/>
                        <a:pt x="2566" y="1962"/>
                      </a:cubicBezTo>
                      <a:cubicBezTo>
                        <a:pt x="2590" y="1962"/>
                        <a:pt x="2602" y="1962"/>
                        <a:pt x="2626" y="1961"/>
                      </a:cubicBezTo>
                      <a:cubicBezTo>
                        <a:pt x="2639" y="2012"/>
                        <a:pt x="2646" y="2038"/>
                        <a:pt x="2659" y="2089"/>
                      </a:cubicBezTo>
                      <a:cubicBezTo>
                        <a:pt x="2688" y="2084"/>
                        <a:pt x="2702" y="2082"/>
                        <a:pt x="2731" y="2077"/>
                      </a:cubicBezTo>
                      <a:cubicBezTo>
                        <a:pt x="2706" y="2139"/>
                        <a:pt x="2693" y="2171"/>
                        <a:pt x="2669" y="2233"/>
                      </a:cubicBezTo>
                      <a:cubicBezTo>
                        <a:pt x="2678" y="2219"/>
                        <a:pt x="2683" y="2212"/>
                        <a:pt x="2693" y="2198"/>
                      </a:cubicBezTo>
                      <a:cubicBezTo>
                        <a:pt x="2712" y="2215"/>
                        <a:pt x="2721" y="2223"/>
                        <a:pt x="2740" y="2240"/>
                      </a:cubicBezTo>
                      <a:cubicBezTo>
                        <a:pt x="2764" y="2235"/>
                        <a:pt x="2776" y="2232"/>
                        <a:pt x="2800" y="2227"/>
                      </a:cubicBezTo>
                      <a:cubicBezTo>
                        <a:pt x="2823" y="2261"/>
                        <a:pt x="2835" y="2279"/>
                        <a:pt x="2858" y="2313"/>
                      </a:cubicBezTo>
                      <a:cubicBezTo>
                        <a:pt x="2865" y="2231"/>
                        <a:pt x="2868" y="2190"/>
                        <a:pt x="2874" y="2109"/>
                      </a:cubicBezTo>
                      <a:cubicBezTo>
                        <a:pt x="2899" y="2044"/>
                        <a:pt x="2912" y="2011"/>
                        <a:pt x="2937" y="1947"/>
                      </a:cubicBezTo>
                      <a:cubicBezTo>
                        <a:pt x="2995" y="1915"/>
                        <a:pt x="3025" y="1899"/>
                        <a:pt x="3083" y="1866"/>
                      </a:cubicBezTo>
                      <a:cubicBezTo>
                        <a:pt x="3084" y="1829"/>
                        <a:pt x="3084" y="1811"/>
                        <a:pt x="3085" y="1774"/>
                      </a:cubicBezTo>
                      <a:cubicBezTo>
                        <a:pt x="3113" y="1742"/>
                        <a:pt x="3126" y="1726"/>
                        <a:pt x="3154" y="1693"/>
                      </a:cubicBezTo>
                      <a:cubicBezTo>
                        <a:pt x="3131" y="1635"/>
                        <a:pt x="3120" y="1606"/>
                        <a:pt x="3097" y="1547"/>
                      </a:cubicBezTo>
                      <a:cubicBezTo>
                        <a:pt x="3003" y="1485"/>
                        <a:pt x="2956" y="1454"/>
                        <a:pt x="2862" y="1392"/>
                      </a:cubicBezTo>
                      <a:cubicBezTo>
                        <a:pt x="2839" y="1351"/>
                        <a:pt x="2827" y="1330"/>
                        <a:pt x="2805" y="1289"/>
                      </a:cubicBezTo>
                      <a:cubicBezTo>
                        <a:pt x="2814" y="1231"/>
                        <a:pt x="2818" y="1203"/>
                        <a:pt x="2827" y="1145"/>
                      </a:cubicBezTo>
                    </a:path>
                  </a:pathLst>
                </a:custGeom>
                <a:solidFill>
                  <a:srgbClr val="99CC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pruszkowski"/>
                <p:cNvSpPr>
                  <a:spLocks/>
                </p:cNvSpPr>
                <p:nvPr/>
              </p:nvSpPr>
              <p:spPr bwMode="auto">
                <a:xfrm>
                  <a:off x="2496823" y="3602216"/>
                  <a:ext cx="591178" cy="547060"/>
                </a:xfrm>
                <a:custGeom>
                  <a:avLst/>
                  <a:gdLst>
                    <a:gd name="T0" fmla="*/ 1534 w 1841"/>
                    <a:gd name="T1" fmla="*/ 337 h 1707"/>
                    <a:gd name="T2" fmla="*/ 1441 w 1841"/>
                    <a:gd name="T3" fmla="*/ 156 h 1707"/>
                    <a:gd name="T4" fmla="*/ 1222 w 1841"/>
                    <a:gd name="T5" fmla="*/ 139 h 1707"/>
                    <a:gd name="T6" fmla="*/ 1157 w 1841"/>
                    <a:gd name="T7" fmla="*/ 127 h 1707"/>
                    <a:gd name="T8" fmla="*/ 1018 w 1841"/>
                    <a:gd name="T9" fmla="*/ 42 h 1707"/>
                    <a:gd name="T10" fmla="*/ 834 w 1841"/>
                    <a:gd name="T11" fmla="*/ 45 h 1707"/>
                    <a:gd name="T12" fmla="*/ 682 w 1841"/>
                    <a:gd name="T13" fmla="*/ 6 h 1707"/>
                    <a:gd name="T14" fmla="*/ 575 w 1841"/>
                    <a:gd name="T15" fmla="*/ 12 h 1707"/>
                    <a:gd name="T16" fmla="*/ 337 w 1841"/>
                    <a:gd name="T17" fmla="*/ 33 h 1707"/>
                    <a:gd name="T18" fmla="*/ 322 w 1841"/>
                    <a:gd name="T19" fmla="*/ 113 h 1707"/>
                    <a:gd name="T20" fmla="*/ 187 w 1841"/>
                    <a:gd name="T21" fmla="*/ 92 h 1707"/>
                    <a:gd name="T22" fmla="*/ 79 w 1841"/>
                    <a:gd name="T23" fmla="*/ 133 h 1707"/>
                    <a:gd name="T24" fmla="*/ 0 w 1841"/>
                    <a:gd name="T25" fmla="*/ 206 h 1707"/>
                    <a:gd name="T26" fmla="*/ 173 w 1841"/>
                    <a:gd name="T27" fmla="*/ 313 h 1707"/>
                    <a:gd name="T28" fmla="*/ 183 w 1841"/>
                    <a:gd name="T29" fmla="*/ 378 h 1707"/>
                    <a:gd name="T30" fmla="*/ 243 w 1841"/>
                    <a:gd name="T31" fmla="*/ 509 h 1707"/>
                    <a:gd name="T32" fmla="*/ 384 w 1841"/>
                    <a:gd name="T33" fmla="*/ 548 h 1707"/>
                    <a:gd name="T34" fmla="*/ 571 w 1841"/>
                    <a:gd name="T35" fmla="*/ 580 h 1707"/>
                    <a:gd name="T36" fmla="*/ 738 w 1841"/>
                    <a:gd name="T37" fmla="*/ 717 h 1707"/>
                    <a:gd name="T38" fmla="*/ 837 w 1841"/>
                    <a:gd name="T39" fmla="*/ 924 h 1707"/>
                    <a:gd name="T40" fmla="*/ 732 w 1841"/>
                    <a:gd name="T41" fmla="*/ 883 h 1707"/>
                    <a:gd name="T42" fmla="*/ 594 w 1841"/>
                    <a:gd name="T43" fmla="*/ 784 h 1707"/>
                    <a:gd name="T44" fmla="*/ 484 w 1841"/>
                    <a:gd name="T45" fmla="*/ 707 h 1707"/>
                    <a:gd name="T46" fmla="*/ 403 w 1841"/>
                    <a:gd name="T47" fmla="*/ 656 h 1707"/>
                    <a:gd name="T48" fmla="*/ 349 w 1841"/>
                    <a:gd name="T49" fmla="*/ 691 h 1707"/>
                    <a:gd name="T50" fmla="*/ 291 w 1841"/>
                    <a:gd name="T51" fmla="*/ 839 h 1707"/>
                    <a:gd name="T52" fmla="*/ 409 w 1841"/>
                    <a:gd name="T53" fmla="*/ 858 h 1707"/>
                    <a:gd name="T54" fmla="*/ 524 w 1841"/>
                    <a:gd name="T55" fmla="*/ 954 h 1707"/>
                    <a:gd name="T56" fmla="*/ 479 w 1841"/>
                    <a:gd name="T57" fmla="*/ 1080 h 1707"/>
                    <a:gd name="T58" fmla="*/ 437 w 1841"/>
                    <a:gd name="T59" fmla="*/ 1309 h 1707"/>
                    <a:gd name="T60" fmla="*/ 591 w 1841"/>
                    <a:gd name="T61" fmla="*/ 1489 h 1707"/>
                    <a:gd name="T62" fmla="*/ 703 w 1841"/>
                    <a:gd name="T63" fmla="*/ 1707 h 1707"/>
                    <a:gd name="T64" fmla="*/ 902 w 1841"/>
                    <a:gd name="T65" fmla="*/ 1537 h 1707"/>
                    <a:gd name="T66" fmla="*/ 1040 w 1841"/>
                    <a:gd name="T67" fmla="*/ 1438 h 1707"/>
                    <a:gd name="T68" fmla="*/ 921 w 1841"/>
                    <a:gd name="T69" fmla="*/ 1256 h 1707"/>
                    <a:gd name="T70" fmla="*/ 954 w 1841"/>
                    <a:gd name="T71" fmla="*/ 1140 h 1707"/>
                    <a:gd name="T72" fmla="*/ 1154 w 1841"/>
                    <a:gd name="T73" fmla="*/ 1174 h 1707"/>
                    <a:gd name="T74" fmla="*/ 1203 w 1841"/>
                    <a:gd name="T75" fmla="*/ 1120 h 1707"/>
                    <a:gd name="T76" fmla="*/ 1195 w 1841"/>
                    <a:gd name="T77" fmla="*/ 1011 h 1707"/>
                    <a:gd name="T78" fmla="*/ 1238 w 1841"/>
                    <a:gd name="T79" fmla="*/ 945 h 1707"/>
                    <a:gd name="T80" fmla="*/ 1383 w 1841"/>
                    <a:gd name="T81" fmla="*/ 871 h 1707"/>
                    <a:gd name="T82" fmla="*/ 1433 w 1841"/>
                    <a:gd name="T83" fmla="*/ 793 h 1707"/>
                    <a:gd name="T84" fmla="*/ 1664 w 1841"/>
                    <a:gd name="T85" fmla="*/ 806 h 1707"/>
                    <a:gd name="T86" fmla="*/ 1825 w 1841"/>
                    <a:gd name="T87" fmla="*/ 781 h 1707"/>
                    <a:gd name="T88" fmla="*/ 1807 w 1841"/>
                    <a:gd name="T89" fmla="*/ 625 h 1707"/>
                    <a:gd name="T90" fmla="*/ 1811 w 1841"/>
                    <a:gd name="T91" fmla="*/ 537 h 1707"/>
                    <a:gd name="T92" fmla="*/ 1680 w 1841"/>
                    <a:gd name="T93" fmla="*/ 399 h 1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841" h="1707">
                      <a:moveTo>
                        <a:pt x="1680" y="399"/>
                      </a:moveTo>
                      <a:cubicBezTo>
                        <a:pt x="1621" y="374"/>
                        <a:pt x="1592" y="362"/>
                        <a:pt x="1534" y="337"/>
                      </a:cubicBezTo>
                      <a:cubicBezTo>
                        <a:pt x="1521" y="298"/>
                        <a:pt x="1515" y="278"/>
                        <a:pt x="1502" y="239"/>
                      </a:cubicBezTo>
                      <a:cubicBezTo>
                        <a:pt x="1478" y="206"/>
                        <a:pt x="1465" y="190"/>
                        <a:pt x="1441" y="156"/>
                      </a:cubicBezTo>
                      <a:cubicBezTo>
                        <a:pt x="1393" y="161"/>
                        <a:pt x="1369" y="163"/>
                        <a:pt x="1321" y="168"/>
                      </a:cubicBezTo>
                      <a:cubicBezTo>
                        <a:pt x="1282" y="156"/>
                        <a:pt x="1261" y="151"/>
                        <a:pt x="1222" y="139"/>
                      </a:cubicBezTo>
                      <a:cubicBezTo>
                        <a:pt x="1215" y="120"/>
                        <a:pt x="1212" y="110"/>
                        <a:pt x="1206" y="91"/>
                      </a:cubicBezTo>
                      <a:cubicBezTo>
                        <a:pt x="1186" y="105"/>
                        <a:pt x="1176" y="112"/>
                        <a:pt x="1157" y="127"/>
                      </a:cubicBezTo>
                      <a:cubicBezTo>
                        <a:pt x="1151" y="91"/>
                        <a:pt x="1148" y="73"/>
                        <a:pt x="1143" y="37"/>
                      </a:cubicBezTo>
                      <a:cubicBezTo>
                        <a:pt x="1093" y="39"/>
                        <a:pt x="1068" y="40"/>
                        <a:pt x="1018" y="42"/>
                      </a:cubicBezTo>
                      <a:cubicBezTo>
                        <a:pt x="984" y="57"/>
                        <a:pt x="967" y="64"/>
                        <a:pt x="933" y="79"/>
                      </a:cubicBezTo>
                      <a:cubicBezTo>
                        <a:pt x="894" y="66"/>
                        <a:pt x="874" y="59"/>
                        <a:pt x="834" y="45"/>
                      </a:cubicBezTo>
                      <a:cubicBezTo>
                        <a:pt x="796" y="46"/>
                        <a:pt x="777" y="46"/>
                        <a:pt x="739" y="47"/>
                      </a:cubicBezTo>
                      <a:cubicBezTo>
                        <a:pt x="716" y="30"/>
                        <a:pt x="705" y="22"/>
                        <a:pt x="682" y="6"/>
                      </a:cubicBezTo>
                      <a:cubicBezTo>
                        <a:pt x="661" y="3"/>
                        <a:pt x="650" y="2"/>
                        <a:pt x="629" y="0"/>
                      </a:cubicBezTo>
                      <a:cubicBezTo>
                        <a:pt x="607" y="5"/>
                        <a:pt x="596" y="7"/>
                        <a:pt x="575" y="12"/>
                      </a:cubicBezTo>
                      <a:cubicBezTo>
                        <a:pt x="555" y="31"/>
                        <a:pt x="545" y="40"/>
                        <a:pt x="526" y="59"/>
                      </a:cubicBezTo>
                      <a:cubicBezTo>
                        <a:pt x="450" y="48"/>
                        <a:pt x="413" y="43"/>
                        <a:pt x="337" y="33"/>
                      </a:cubicBezTo>
                      <a:cubicBezTo>
                        <a:pt x="353" y="62"/>
                        <a:pt x="360" y="77"/>
                        <a:pt x="376" y="107"/>
                      </a:cubicBezTo>
                      <a:cubicBezTo>
                        <a:pt x="354" y="109"/>
                        <a:pt x="344" y="110"/>
                        <a:pt x="322" y="113"/>
                      </a:cubicBezTo>
                      <a:cubicBezTo>
                        <a:pt x="288" y="90"/>
                        <a:pt x="270" y="79"/>
                        <a:pt x="236" y="57"/>
                      </a:cubicBezTo>
                      <a:cubicBezTo>
                        <a:pt x="216" y="71"/>
                        <a:pt x="207" y="78"/>
                        <a:pt x="187" y="92"/>
                      </a:cubicBezTo>
                      <a:cubicBezTo>
                        <a:pt x="166" y="83"/>
                        <a:pt x="156" y="78"/>
                        <a:pt x="135" y="69"/>
                      </a:cubicBezTo>
                      <a:cubicBezTo>
                        <a:pt x="113" y="94"/>
                        <a:pt x="101" y="107"/>
                        <a:pt x="79" y="133"/>
                      </a:cubicBezTo>
                      <a:cubicBezTo>
                        <a:pt x="61" y="121"/>
                        <a:pt x="51" y="116"/>
                        <a:pt x="33" y="104"/>
                      </a:cubicBezTo>
                      <a:cubicBezTo>
                        <a:pt x="20" y="145"/>
                        <a:pt x="13" y="165"/>
                        <a:pt x="0" y="206"/>
                      </a:cubicBezTo>
                      <a:cubicBezTo>
                        <a:pt x="72" y="230"/>
                        <a:pt x="108" y="242"/>
                        <a:pt x="181" y="267"/>
                      </a:cubicBezTo>
                      <a:cubicBezTo>
                        <a:pt x="178" y="285"/>
                        <a:pt x="176" y="294"/>
                        <a:pt x="173" y="313"/>
                      </a:cubicBezTo>
                      <a:cubicBezTo>
                        <a:pt x="137" y="325"/>
                        <a:pt x="119" y="331"/>
                        <a:pt x="83" y="344"/>
                      </a:cubicBezTo>
                      <a:cubicBezTo>
                        <a:pt x="123" y="358"/>
                        <a:pt x="143" y="365"/>
                        <a:pt x="183" y="378"/>
                      </a:cubicBezTo>
                      <a:cubicBezTo>
                        <a:pt x="203" y="413"/>
                        <a:pt x="213" y="431"/>
                        <a:pt x="233" y="466"/>
                      </a:cubicBezTo>
                      <a:cubicBezTo>
                        <a:pt x="237" y="483"/>
                        <a:pt x="239" y="492"/>
                        <a:pt x="243" y="509"/>
                      </a:cubicBezTo>
                      <a:cubicBezTo>
                        <a:pt x="284" y="492"/>
                        <a:pt x="304" y="484"/>
                        <a:pt x="345" y="467"/>
                      </a:cubicBezTo>
                      <a:cubicBezTo>
                        <a:pt x="360" y="499"/>
                        <a:pt x="368" y="515"/>
                        <a:pt x="384" y="548"/>
                      </a:cubicBezTo>
                      <a:cubicBezTo>
                        <a:pt x="402" y="550"/>
                        <a:pt x="412" y="551"/>
                        <a:pt x="431" y="553"/>
                      </a:cubicBezTo>
                      <a:cubicBezTo>
                        <a:pt x="487" y="564"/>
                        <a:pt x="515" y="569"/>
                        <a:pt x="571" y="580"/>
                      </a:cubicBezTo>
                      <a:cubicBezTo>
                        <a:pt x="582" y="615"/>
                        <a:pt x="587" y="632"/>
                        <a:pt x="598" y="666"/>
                      </a:cubicBezTo>
                      <a:cubicBezTo>
                        <a:pt x="654" y="687"/>
                        <a:pt x="682" y="697"/>
                        <a:pt x="738" y="717"/>
                      </a:cubicBezTo>
                      <a:cubicBezTo>
                        <a:pt x="746" y="761"/>
                        <a:pt x="750" y="783"/>
                        <a:pt x="758" y="826"/>
                      </a:cubicBezTo>
                      <a:cubicBezTo>
                        <a:pt x="790" y="865"/>
                        <a:pt x="805" y="885"/>
                        <a:pt x="837" y="924"/>
                      </a:cubicBezTo>
                      <a:cubicBezTo>
                        <a:pt x="814" y="921"/>
                        <a:pt x="802" y="920"/>
                        <a:pt x="778" y="918"/>
                      </a:cubicBezTo>
                      <a:cubicBezTo>
                        <a:pt x="760" y="904"/>
                        <a:pt x="751" y="897"/>
                        <a:pt x="732" y="883"/>
                      </a:cubicBezTo>
                      <a:cubicBezTo>
                        <a:pt x="688" y="880"/>
                        <a:pt x="665" y="879"/>
                        <a:pt x="620" y="876"/>
                      </a:cubicBezTo>
                      <a:cubicBezTo>
                        <a:pt x="610" y="839"/>
                        <a:pt x="605" y="821"/>
                        <a:pt x="594" y="784"/>
                      </a:cubicBezTo>
                      <a:cubicBezTo>
                        <a:pt x="576" y="763"/>
                        <a:pt x="567" y="753"/>
                        <a:pt x="548" y="732"/>
                      </a:cubicBezTo>
                      <a:cubicBezTo>
                        <a:pt x="523" y="722"/>
                        <a:pt x="510" y="717"/>
                        <a:pt x="484" y="707"/>
                      </a:cubicBezTo>
                      <a:cubicBezTo>
                        <a:pt x="468" y="710"/>
                        <a:pt x="460" y="711"/>
                        <a:pt x="443" y="714"/>
                      </a:cubicBezTo>
                      <a:cubicBezTo>
                        <a:pt x="427" y="691"/>
                        <a:pt x="419" y="679"/>
                        <a:pt x="403" y="656"/>
                      </a:cubicBezTo>
                      <a:cubicBezTo>
                        <a:pt x="387" y="645"/>
                        <a:pt x="379" y="639"/>
                        <a:pt x="363" y="628"/>
                      </a:cubicBezTo>
                      <a:cubicBezTo>
                        <a:pt x="358" y="653"/>
                        <a:pt x="355" y="666"/>
                        <a:pt x="349" y="691"/>
                      </a:cubicBezTo>
                      <a:cubicBezTo>
                        <a:pt x="332" y="716"/>
                        <a:pt x="323" y="728"/>
                        <a:pt x="306" y="752"/>
                      </a:cubicBezTo>
                      <a:cubicBezTo>
                        <a:pt x="300" y="786"/>
                        <a:pt x="297" y="804"/>
                        <a:pt x="291" y="839"/>
                      </a:cubicBezTo>
                      <a:cubicBezTo>
                        <a:pt x="322" y="856"/>
                        <a:pt x="337" y="865"/>
                        <a:pt x="367" y="883"/>
                      </a:cubicBezTo>
                      <a:cubicBezTo>
                        <a:pt x="384" y="873"/>
                        <a:pt x="392" y="868"/>
                        <a:pt x="409" y="858"/>
                      </a:cubicBezTo>
                      <a:cubicBezTo>
                        <a:pt x="425" y="879"/>
                        <a:pt x="433" y="889"/>
                        <a:pt x="448" y="910"/>
                      </a:cubicBezTo>
                      <a:cubicBezTo>
                        <a:pt x="479" y="928"/>
                        <a:pt x="494" y="937"/>
                        <a:pt x="524" y="954"/>
                      </a:cubicBezTo>
                      <a:cubicBezTo>
                        <a:pt x="513" y="991"/>
                        <a:pt x="508" y="1010"/>
                        <a:pt x="497" y="1047"/>
                      </a:cubicBezTo>
                      <a:cubicBezTo>
                        <a:pt x="490" y="1060"/>
                        <a:pt x="486" y="1067"/>
                        <a:pt x="479" y="1080"/>
                      </a:cubicBezTo>
                      <a:cubicBezTo>
                        <a:pt x="485" y="1110"/>
                        <a:pt x="488" y="1124"/>
                        <a:pt x="494" y="1154"/>
                      </a:cubicBezTo>
                      <a:cubicBezTo>
                        <a:pt x="471" y="1215"/>
                        <a:pt x="460" y="1247"/>
                        <a:pt x="437" y="1309"/>
                      </a:cubicBezTo>
                      <a:cubicBezTo>
                        <a:pt x="477" y="1318"/>
                        <a:pt x="496" y="1323"/>
                        <a:pt x="536" y="1332"/>
                      </a:cubicBezTo>
                      <a:cubicBezTo>
                        <a:pt x="558" y="1395"/>
                        <a:pt x="569" y="1426"/>
                        <a:pt x="591" y="1489"/>
                      </a:cubicBezTo>
                      <a:cubicBezTo>
                        <a:pt x="611" y="1522"/>
                        <a:pt x="621" y="1539"/>
                        <a:pt x="642" y="1573"/>
                      </a:cubicBezTo>
                      <a:cubicBezTo>
                        <a:pt x="666" y="1627"/>
                        <a:pt x="678" y="1653"/>
                        <a:pt x="703" y="1707"/>
                      </a:cubicBezTo>
                      <a:cubicBezTo>
                        <a:pt x="730" y="1681"/>
                        <a:pt x="743" y="1668"/>
                        <a:pt x="769" y="1642"/>
                      </a:cubicBezTo>
                      <a:cubicBezTo>
                        <a:pt x="822" y="1600"/>
                        <a:pt x="849" y="1579"/>
                        <a:pt x="902" y="1537"/>
                      </a:cubicBezTo>
                      <a:cubicBezTo>
                        <a:pt x="908" y="1487"/>
                        <a:pt x="911" y="1462"/>
                        <a:pt x="917" y="1412"/>
                      </a:cubicBezTo>
                      <a:cubicBezTo>
                        <a:pt x="966" y="1422"/>
                        <a:pt x="991" y="1427"/>
                        <a:pt x="1040" y="1438"/>
                      </a:cubicBezTo>
                      <a:cubicBezTo>
                        <a:pt x="1022" y="1412"/>
                        <a:pt x="1013" y="1398"/>
                        <a:pt x="995" y="1372"/>
                      </a:cubicBezTo>
                      <a:cubicBezTo>
                        <a:pt x="965" y="1326"/>
                        <a:pt x="951" y="1303"/>
                        <a:pt x="921" y="1256"/>
                      </a:cubicBezTo>
                      <a:cubicBezTo>
                        <a:pt x="917" y="1229"/>
                        <a:pt x="915" y="1216"/>
                        <a:pt x="911" y="1189"/>
                      </a:cubicBezTo>
                      <a:cubicBezTo>
                        <a:pt x="929" y="1169"/>
                        <a:pt x="937" y="1160"/>
                        <a:pt x="954" y="1140"/>
                      </a:cubicBezTo>
                      <a:cubicBezTo>
                        <a:pt x="980" y="1160"/>
                        <a:pt x="992" y="1169"/>
                        <a:pt x="1018" y="1189"/>
                      </a:cubicBezTo>
                      <a:cubicBezTo>
                        <a:pt x="1072" y="1183"/>
                        <a:pt x="1099" y="1180"/>
                        <a:pt x="1154" y="1174"/>
                      </a:cubicBezTo>
                      <a:cubicBezTo>
                        <a:pt x="1155" y="1150"/>
                        <a:pt x="1155" y="1138"/>
                        <a:pt x="1156" y="1115"/>
                      </a:cubicBezTo>
                      <a:cubicBezTo>
                        <a:pt x="1175" y="1117"/>
                        <a:pt x="1184" y="1118"/>
                        <a:pt x="1203" y="1120"/>
                      </a:cubicBezTo>
                      <a:cubicBezTo>
                        <a:pt x="1194" y="1093"/>
                        <a:pt x="1190" y="1079"/>
                        <a:pt x="1181" y="1052"/>
                      </a:cubicBezTo>
                      <a:cubicBezTo>
                        <a:pt x="1187" y="1036"/>
                        <a:pt x="1189" y="1028"/>
                        <a:pt x="1195" y="1011"/>
                      </a:cubicBezTo>
                      <a:cubicBezTo>
                        <a:pt x="1181" y="996"/>
                        <a:pt x="1174" y="988"/>
                        <a:pt x="1160" y="972"/>
                      </a:cubicBezTo>
                      <a:cubicBezTo>
                        <a:pt x="1192" y="961"/>
                        <a:pt x="1207" y="956"/>
                        <a:pt x="1238" y="945"/>
                      </a:cubicBezTo>
                      <a:cubicBezTo>
                        <a:pt x="1276" y="951"/>
                        <a:pt x="1295" y="954"/>
                        <a:pt x="1332" y="961"/>
                      </a:cubicBezTo>
                      <a:cubicBezTo>
                        <a:pt x="1353" y="925"/>
                        <a:pt x="1363" y="907"/>
                        <a:pt x="1383" y="871"/>
                      </a:cubicBezTo>
                      <a:cubicBezTo>
                        <a:pt x="1404" y="878"/>
                        <a:pt x="1414" y="882"/>
                        <a:pt x="1435" y="889"/>
                      </a:cubicBezTo>
                      <a:cubicBezTo>
                        <a:pt x="1434" y="850"/>
                        <a:pt x="1434" y="831"/>
                        <a:pt x="1433" y="793"/>
                      </a:cubicBezTo>
                      <a:cubicBezTo>
                        <a:pt x="1491" y="764"/>
                        <a:pt x="1520" y="749"/>
                        <a:pt x="1578" y="720"/>
                      </a:cubicBezTo>
                      <a:cubicBezTo>
                        <a:pt x="1612" y="754"/>
                        <a:pt x="1629" y="771"/>
                        <a:pt x="1664" y="806"/>
                      </a:cubicBezTo>
                      <a:cubicBezTo>
                        <a:pt x="1695" y="783"/>
                        <a:pt x="1711" y="772"/>
                        <a:pt x="1743" y="749"/>
                      </a:cubicBezTo>
                      <a:cubicBezTo>
                        <a:pt x="1776" y="762"/>
                        <a:pt x="1792" y="768"/>
                        <a:pt x="1825" y="781"/>
                      </a:cubicBezTo>
                      <a:cubicBezTo>
                        <a:pt x="1831" y="741"/>
                        <a:pt x="1834" y="721"/>
                        <a:pt x="1841" y="682"/>
                      </a:cubicBezTo>
                      <a:cubicBezTo>
                        <a:pt x="1827" y="659"/>
                        <a:pt x="1821" y="648"/>
                        <a:pt x="1807" y="625"/>
                      </a:cubicBezTo>
                      <a:cubicBezTo>
                        <a:pt x="1815" y="609"/>
                        <a:pt x="1819" y="601"/>
                        <a:pt x="1827" y="585"/>
                      </a:cubicBezTo>
                      <a:cubicBezTo>
                        <a:pt x="1820" y="566"/>
                        <a:pt x="1817" y="556"/>
                        <a:pt x="1811" y="537"/>
                      </a:cubicBezTo>
                      <a:cubicBezTo>
                        <a:pt x="1811" y="537"/>
                        <a:pt x="1724" y="474"/>
                        <a:pt x="1683" y="470"/>
                      </a:cubicBezTo>
                      <a:cubicBezTo>
                        <a:pt x="1641" y="466"/>
                        <a:pt x="1680" y="399"/>
                        <a:pt x="1680" y="399"/>
                      </a:cubicBezTo>
                    </a:path>
                  </a:pathLst>
                </a:custGeom>
                <a:solidFill>
                  <a:srgbClr val="99CC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grodziski"/>
                <p:cNvSpPr>
                  <a:spLocks/>
                </p:cNvSpPr>
                <p:nvPr/>
              </p:nvSpPr>
              <p:spPr bwMode="auto">
                <a:xfrm>
                  <a:off x="2095352" y="3558098"/>
                  <a:ext cx="670590" cy="743385"/>
                </a:xfrm>
                <a:custGeom>
                  <a:avLst/>
                  <a:gdLst>
                    <a:gd name="T0" fmla="*/ 1683 w 2089"/>
                    <a:gd name="T1" fmla="*/ 688 h 2313"/>
                    <a:gd name="T2" fmla="*/ 1597 w 2089"/>
                    <a:gd name="T3" fmla="*/ 602 h 2313"/>
                    <a:gd name="T4" fmla="*/ 1485 w 2089"/>
                    <a:gd name="T5" fmla="*/ 601 h 2313"/>
                    <a:gd name="T6" fmla="*/ 1335 w 2089"/>
                    <a:gd name="T7" fmla="*/ 479 h 2313"/>
                    <a:gd name="T8" fmla="*/ 1433 w 2089"/>
                    <a:gd name="T9" fmla="*/ 402 h 2313"/>
                    <a:gd name="T10" fmla="*/ 1095 w 2089"/>
                    <a:gd name="T11" fmla="*/ 423 h 2313"/>
                    <a:gd name="T12" fmla="*/ 832 w 2089"/>
                    <a:gd name="T13" fmla="*/ 341 h 2313"/>
                    <a:gd name="T14" fmla="*/ 768 w 2089"/>
                    <a:gd name="T15" fmla="*/ 311 h 2313"/>
                    <a:gd name="T16" fmla="*/ 704 w 2089"/>
                    <a:gd name="T17" fmla="*/ 89 h 2313"/>
                    <a:gd name="T18" fmla="*/ 635 w 2089"/>
                    <a:gd name="T19" fmla="*/ 35 h 2313"/>
                    <a:gd name="T20" fmla="*/ 502 w 2089"/>
                    <a:gd name="T21" fmla="*/ 113 h 2313"/>
                    <a:gd name="T22" fmla="*/ 384 w 2089"/>
                    <a:gd name="T23" fmla="*/ 106 h 2313"/>
                    <a:gd name="T24" fmla="*/ 124 w 2089"/>
                    <a:gd name="T25" fmla="*/ 67 h 2313"/>
                    <a:gd name="T26" fmla="*/ 59 w 2089"/>
                    <a:gd name="T27" fmla="*/ 66 h 2313"/>
                    <a:gd name="T28" fmla="*/ 77 w 2089"/>
                    <a:gd name="T29" fmla="*/ 254 h 2313"/>
                    <a:gd name="T30" fmla="*/ 141 w 2089"/>
                    <a:gd name="T31" fmla="*/ 494 h 2313"/>
                    <a:gd name="T32" fmla="*/ 167 w 2089"/>
                    <a:gd name="T33" fmla="*/ 619 h 2313"/>
                    <a:gd name="T34" fmla="*/ 213 w 2089"/>
                    <a:gd name="T35" fmla="*/ 660 h 2313"/>
                    <a:gd name="T36" fmla="*/ 276 w 2089"/>
                    <a:gd name="T37" fmla="*/ 749 h 2313"/>
                    <a:gd name="T38" fmla="*/ 261 w 2089"/>
                    <a:gd name="T39" fmla="*/ 853 h 2313"/>
                    <a:gd name="T40" fmla="*/ 265 w 2089"/>
                    <a:gd name="T41" fmla="*/ 942 h 2313"/>
                    <a:gd name="T42" fmla="*/ 418 w 2089"/>
                    <a:gd name="T43" fmla="*/ 1161 h 2313"/>
                    <a:gd name="T44" fmla="*/ 380 w 2089"/>
                    <a:gd name="T45" fmla="*/ 1299 h 2313"/>
                    <a:gd name="T46" fmla="*/ 502 w 2089"/>
                    <a:gd name="T47" fmla="*/ 1379 h 2313"/>
                    <a:gd name="T48" fmla="*/ 626 w 2089"/>
                    <a:gd name="T49" fmla="*/ 1363 h 2313"/>
                    <a:gd name="T50" fmla="*/ 733 w 2089"/>
                    <a:gd name="T51" fmla="*/ 1298 h 2313"/>
                    <a:gd name="T52" fmla="*/ 862 w 2089"/>
                    <a:gd name="T53" fmla="*/ 1312 h 2313"/>
                    <a:gd name="T54" fmla="*/ 1116 w 2089"/>
                    <a:gd name="T55" fmla="*/ 1282 h 2313"/>
                    <a:gd name="T56" fmla="*/ 1202 w 2089"/>
                    <a:gd name="T57" fmla="*/ 1375 h 2313"/>
                    <a:gd name="T58" fmla="*/ 1102 w 2089"/>
                    <a:gd name="T59" fmla="*/ 1400 h 2313"/>
                    <a:gd name="T60" fmla="*/ 1169 w 2089"/>
                    <a:gd name="T61" fmla="*/ 1533 h 2313"/>
                    <a:gd name="T62" fmla="*/ 1152 w 2089"/>
                    <a:gd name="T63" fmla="*/ 1742 h 2313"/>
                    <a:gd name="T64" fmla="*/ 1078 w 2089"/>
                    <a:gd name="T65" fmla="*/ 1952 h 2313"/>
                    <a:gd name="T66" fmla="*/ 1129 w 2089"/>
                    <a:gd name="T67" fmla="*/ 2025 h 2313"/>
                    <a:gd name="T68" fmla="*/ 1167 w 2089"/>
                    <a:gd name="T69" fmla="*/ 2194 h 2313"/>
                    <a:gd name="T70" fmla="*/ 1274 w 2089"/>
                    <a:gd name="T71" fmla="*/ 2302 h 2313"/>
                    <a:gd name="T72" fmla="*/ 1394 w 2089"/>
                    <a:gd name="T73" fmla="*/ 2313 h 2313"/>
                    <a:gd name="T74" fmla="*/ 1506 w 2089"/>
                    <a:gd name="T75" fmla="*/ 2289 h 2313"/>
                    <a:gd name="T76" fmla="*/ 1514 w 2089"/>
                    <a:gd name="T77" fmla="*/ 2174 h 2313"/>
                    <a:gd name="T78" fmla="*/ 1538 w 2089"/>
                    <a:gd name="T79" fmla="*/ 2110 h 2313"/>
                    <a:gd name="T80" fmla="*/ 1664 w 2089"/>
                    <a:gd name="T81" fmla="*/ 1972 h 2313"/>
                    <a:gd name="T82" fmla="*/ 1863 w 2089"/>
                    <a:gd name="T83" fmla="*/ 2014 h 2313"/>
                    <a:gd name="T84" fmla="*/ 1872 w 2089"/>
                    <a:gd name="T85" fmla="*/ 1893 h 2313"/>
                    <a:gd name="T86" fmla="*/ 1894 w 2089"/>
                    <a:gd name="T87" fmla="*/ 1708 h 2313"/>
                    <a:gd name="T88" fmla="*/ 1788 w 2089"/>
                    <a:gd name="T89" fmla="*/ 1467 h 2313"/>
                    <a:gd name="T90" fmla="*/ 1746 w 2089"/>
                    <a:gd name="T91" fmla="*/ 1289 h 2313"/>
                    <a:gd name="T92" fmla="*/ 1749 w 2089"/>
                    <a:gd name="T93" fmla="*/ 1182 h 2313"/>
                    <a:gd name="T94" fmla="*/ 1700 w 2089"/>
                    <a:gd name="T95" fmla="*/ 1045 h 2313"/>
                    <a:gd name="T96" fmla="*/ 1619 w 2089"/>
                    <a:gd name="T97" fmla="*/ 1018 h 2313"/>
                    <a:gd name="T98" fmla="*/ 1558 w 2089"/>
                    <a:gd name="T99" fmla="*/ 887 h 2313"/>
                    <a:gd name="T100" fmla="*/ 1615 w 2089"/>
                    <a:gd name="T101" fmla="*/ 763 h 2313"/>
                    <a:gd name="T102" fmla="*/ 1695 w 2089"/>
                    <a:gd name="T103" fmla="*/ 849 h 2313"/>
                    <a:gd name="T104" fmla="*/ 1800 w 2089"/>
                    <a:gd name="T105" fmla="*/ 867 h 2313"/>
                    <a:gd name="T106" fmla="*/ 1872 w 2089"/>
                    <a:gd name="T107" fmla="*/ 1011 h 2313"/>
                    <a:gd name="T108" fmla="*/ 2030 w 2089"/>
                    <a:gd name="T109" fmla="*/ 1053 h 2313"/>
                    <a:gd name="T110" fmla="*/ 2010 w 2089"/>
                    <a:gd name="T111" fmla="*/ 961 h 2313"/>
                    <a:gd name="T112" fmla="*/ 1850 w 2089"/>
                    <a:gd name="T113" fmla="*/ 801 h 2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089" h="2313">
                      <a:moveTo>
                        <a:pt x="1823" y="715"/>
                      </a:moveTo>
                      <a:cubicBezTo>
                        <a:pt x="1767" y="704"/>
                        <a:pt x="1739" y="699"/>
                        <a:pt x="1683" y="688"/>
                      </a:cubicBezTo>
                      <a:cubicBezTo>
                        <a:pt x="1664" y="686"/>
                        <a:pt x="1654" y="685"/>
                        <a:pt x="1636" y="683"/>
                      </a:cubicBezTo>
                      <a:cubicBezTo>
                        <a:pt x="1620" y="650"/>
                        <a:pt x="1612" y="634"/>
                        <a:pt x="1597" y="602"/>
                      </a:cubicBezTo>
                      <a:cubicBezTo>
                        <a:pt x="1556" y="619"/>
                        <a:pt x="1536" y="627"/>
                        <a:pt x="1495" y="644"/>
                      </a:cubicBezTo>
                      <a:cubicBezTo>
                        <a:pt x="1491" y="627"/>
                        <a:pt x="1489" y="618"/>
                        <a:pt x="1485" y="601"/>
                      </a:cubicBezTo>
                      <a:cubicBezTo>
                        <a:pt x="1465" y="566"/>
                        <a:pt x="1455" y="548"/>
                        <a:pt x="1435" y="513"/>
                      </a:cubicBezTo>
                      <a:cubicBezTo>
                        <a:pt x="1395" y="500"/>
                        <a:pt x="1375" y="493"/>
                        <a:pt x="1335" y="479"/>
                      </a:cubicBezTo>
                      <a:cubicBezTo>
                        <a:pt x="1371" y="466"/>
                        <a:pt x="1389" y="460"/>
                        <a:pt x="1425" y="448"/>
                      </a:cubicBezTo>
                      <a:cubicBezTo>
                        <a:pt x="1428" y="429"/>
                        <a:pt x="1430" y="420"/>
                        <a:pt x="1433" y="402"/>
                      </a:cubicBezTo>
                      <a:cubicBezTo>
                        <a:pt x="1360" y="377"/>
                        <a:pt x="1324" y="365"/>
                        <a:pt x="1252" y="341"/>
                      </a:cubicBezTo>
                      <a:cubicBezTo>
                        <a:pt x="1189" y="374"/>
                        <a:pt x="1158" y="390"/>
                        <a:pt x="1095" y="423"/>
                      </a:cubicBezTo>
                      <a:cubicBezTo>
                        <a:pt x="1037" y="405"/>
                        <a:pt x="1007" y="396"/>
                        <a:pt x="949" y="378"/>
                      </a:cubicBezTo>
                      <a:cubicBezTo>
                        <a:pt x="902" y="363"/>
                        <a:pt x="879" y="356"/>
                        <a:pt x="832" y="341"/>
                      </a:cubicBezTo>
                      <a:cubicBezTo>
                        <a:pt x="837" y="321"/>
                        <a:pt x="840" y="311"/>
                        <a:pt x="845" y="290"/>
                      </a:cubicBezTo>
                      <a:cubicBezTo>
                        <a:pt x="814" y="298"/>
                        <a:pt x="799" y="303"/>
                        <a:pt x="768" y="311"/>
                      </a:cubicBezTo>
                      <a:cubicBezTo>
                        <a:pt x="744" y="250"/>
                        <a:pt x="732" y="220"/>
                        <a:pt x="708" y="159"/>
                      </a:cubicBezTo>
                      <a:cubicBezTo>
                        <a:pt x="707" y="131"/>
                        <a:pt x="706" y="117"/>
                        <a:pt x="704" y="89"/>
                      </a:cubicBezTo>
                      <a:cubicBezTo>
                        <a:pt x="669" y="85"/>
                        <a:pt x="651" y="83"/>
                        <a:pt x="616" y="79"/>
                      </a:cubicBezTo>
                      <a:cubicBezTo>
                        <a:pt x="624" y="61"/>
                        <a:pt x="628" y="52"/>
                        <a:pt x="635" y="35"/>
                      </a:cubicBezTo>
                      <a:cubicBezTo>
                        <a:pt x="612" y="21"/>
                        <a:pt x="600" y="14"/>
                        <a:pt x="577" y="0"/>
                      </a:cubicBezTo>
                      <a:cubicBezTo>
                        <a:pt x="547" y="45"/>
                        <a:pt x="532" y="68"/>
                        <a:pt x="502" y="113"/>
                      </a:cubicBezTo>
                      <a:cubicBezTo>
                        <a:pt x="489" y="144"/>
                        <a:pt x="483" y="160"/>
                        <a:pt x="470" y="191"/>
                      </a:cubicBezTo>
                      <a:cubicBezTo>
                        <a:pt x="436" y="157"/>
                        <a:pt x="418" y="140"/>
                        <a:pt x="384" y="106"/>
                      </a:cubicBezTo>
                      <a:cubicBezTo>
                        <a:pt x="323" y="84"/>
                        <a:pt x="293" y="72"/>
                        <a:pt x="232" y="50"/>
                      </a:cubicBezTo>
                      <a:cubicBezTo>
                        <a:pt x="189" y="57"/>
                        <a:pt x="167" y="60"/>
                        <a:pt x="124" y="67"/>
                      </a:cubicBezTo>
                      <a:cubicBezTo>
                        <a:pt x="118" y="41"/>
                        <a:pt x="115" y="28"/>
                        <a:pt x="109" y="2"/>
                      </a:cubicBezTo>
                      <a:cubicBezTo>
                        <a:pt x="89" y="28"/>
                        <a:pt x="79" y="40"/>
                        <a:pt x="59" y="66"/>
                      </a:cubicBezTo>
                      <a:cubicBezTo>
                        <a:pt x="36" y="135"/>
                        <a:pt x="24" y="170"/>
                        <a:pt x="0" y="240"/>
                      </a:cubicBezTo>
                      <a:cubicBezTo>
                        <a:pt x="31" y="245"/>
                        <a:pt x="46" y="248"/>
                        <a:pt x="77" y="254"/>
                      </a:cubicBezTo>
                      <a:cubicBezTo>
                        <a:pt x="65" y="334"/>
                        <a:pt x="59" y="374"/>
                        <a:pt x="47" y="454"/>
                      </a:cubicBezTo>
                      <a:cubicBezTo>
                        <a:pt x="85" y="470"/>
                        <a:pt x="104" y="478"/>
                        <a:pt x="141" y="494"/>
                      </a:cubicBezTo>
                      <a:cubicBezTo>
                        <a:pt x="140" y="522"/>
                        <a:pt x="140" y="536"/>
                        <a:pt x="139" y="564"/>
                      </a:cubicBezTo>
                      <a:cubicBezTo>
                        <a:pt x="150" y="586"/>
                        <a:pt x="156" y="597"/>
                        <a:pt x="167" y="619"/>
                      </a:cubicBezTo>
                      <a:cubicBezTo>
                        <a:pt x="188" y="612"/>
                        <a:pt x="199" y="609"/>
                        <a:pt x="221" y="602"/>
                      </a:cubicBezTo>
                      <a:cubicBezTo>
                        <a:pt x="218" y="625"/>
                        <a:pt x="216" y="637"/>
                        <a:pt x="213" y="660"/>
                      </a:cubicBezTo>
                      <a:cubicBezTo>
                        <a:pt x="198" y="684"/>
                        <a:pt x="191" y="696"/>
                        <a:pt x="176" y="720"/>
                      </a:cubicBezTo>
                      <a:cubicBezTo>
                        <a:pt x="216" y="732"/>
                        <a:pt x="236" y="737"/>
                        <a:pt x="276" y="749"/>
                      </a:cubicBezTo>
                      <a:cubicBezTo>
                        <a:pt x="294" y="777"/>
                        <a:pt x="303" y="791"/>
                        <a:pt x="321" y="819"/>
                      </a:cubicBezTo>
                      <a:cubicBezTo>
                        <a:pt x="297" y="832"/>
                        <a:pt x="285" y="839"/>
                        <a:pt x="261" y="853"/>
                      </a:cubicBezTo>
                      <a:cubicBezTo>
                        <a:pt x="280" y="869"/>
                        <a:pt x="289" y="877"/>
                        <a:pt x="307" y="894"/>
                      </a:cubicBezTo>
                      <a:cubicBezTo>
                        <a:pt x="290" y="913"/>
                        <a:pt x="282" y="923"/>
                        <a:pt x="265" y="942"/>
                      </a:cubicBezTo>
                      <a:cubicBezTo>
                        <a:pt x="306" y="987"/>
                        <a:pt x="327" y="1009"/>
                        <a:pt x="368" y="1054"/>
                      </a:cubicBezTo>
                      <a:cubicBezTo>
                        <a:pt x="388" y="1097"/>
                        <a:pt x="398" y="1118"/>
                        <a:pt x="418" y="1161"/>
                      </a:cubicBezTo>
                      <a:cubicBezTo>
                        <a:pt x="418" y="1192"/>
                        <a:pt x="417" y="1207"/>
                        <a:pt x="417" y="1238"/>
                      </a:cubicBezTo>
                      <a:cubicBezTo>
                        <a:pt x="402" y="1262"/>
                        <a:pt x="394" y="1275"/>
                        <a:pt x="380" y="1299"/>
                      </a:cubicBezTo>
                      <a:cubicBezTo>
                        <a:pt x="407" y="1331"/>
                        <a:pt x="421" y="1347"/>
                        <a:pt x="449" y="1379"/>
                      </a:cubicBezTo>
                      <a:cubicBezTo>
                        <a:pt x="470" y="1379"/>
                        <a:pt x="481" y="1379"/>
                        <a:pt x="502" y="1379"/>
                      </a:cubicBezTo>
                      <a:cubicBezTo>
                        <a:pt x="513" y="1390"/>
                        <a:pt x="519" y="1395"/>
                        <a:pt x="531" y="1406"/>
                      </a:cubicBezTo>
                      <a:cubicBezTo>
                        <a:pt x="569" y="1389"/>
                        <a:pt x="588" y="1380"/>
                        <a:pt x="626" y="1363"/>
                      </a:cubicBezTo>
                      <a:cubicBezTo>
                        <a:pt x="636" y="1326"/>
                        <a:pt x="641" y="1307"/>
                        <a:pt x="652" y="1270"/>
                      </a:cubicBezTo>
                      <a:cubicBezTo>
                        <a:pt x="684" y="1281"/>
                        <a:pt x="701" y="1287"/>
                        <a:pt x="733" y="1298"/>
                      </a:cubicBezTo>
                      <a:cubicBezTo>
                        <a:pt x="755" y="1291"/>
                        <a:pt x="765" y="1287"/>
                        <a:pt x="787" y="1280"/>
                      </a:cubicBezTo>
                      <a:cubicBezTo>
                        <a:pt x="817" y="1293"/>
                        <a:pt x="832" y="1299"/>
                        <a:pt x="862" y="1312"/>
                      </a:cubicBezTo>
                      <a:cubicBezTo>
                        <a:pt x="916" y="1319"/>
                        <a:pt x="943" y="1322"/>
                        <a:pt x="997" y="1328"/>
                      </a:cubicBezTo>
                      <a:cubicBezTo>
                        <a:pt x="1045" y="1310"/>
                        <a:pt x="1069" y="1300"/>
                        <a:pt x="1116" y="1282"/>
                      </a:cubicBezTo>
                      <a:cubicBezTo>
                        <a:pt x="1142" y="1306"/>
                        <a:pt x="1154" y="1319"/>
                        <a:pt x="1180" y="1343"/>
                      </a:cubicBezTo>
                      <a:cubicBezTo>
                        <a:pt x="1189" y="1356"/>
                        <a:pt x="1193" y="1362"/>
                        <a:pt x="1202" y="1375"/>
                      </a:cubicBezTo>
                      <a:cubicBezTo>
                        <a:pt x="1190" y="1408"/>
                        <a:pt x="1183" y="1424"/>
                        <a:pt x="1171" y="1456"/>
                      </a:cubicBezTo>
                      <a:cubicBezTo>
                        <a:pt x="1143" y="1433"/>
                        <a:pt x="1129" y="1422"/>
                        <a:pt x="1102" y="1400"/>
                      </a:cubicBezTo>
                      <a:cubicBezTo>
                        <a:pt x="1105" y="1431"/>
                        <a:pt x="1107" y="1447"/>
                        <a:pt x="1111" y="1479"/>
                      </a:cubicBezTo>
                      <a:cubicBezTo>
                        <a:pt x="1134" y="1501"/>
                        <a:pt x="1146" y="1512"/>
                        <a:pt x="1169" y="1533"/>
                      </a:cubicBezTo>
                      <a:cubicBezTo>
                        <a:pt x="1161" y="1561"/>
                        <a:pt x="1157" y="1575"/>
                        <a:pt x="1150" y="1603"/>
                      </a:cubicBezTo>
                      <a:cubicBezTo>
                        <a:pt x="1151" y="1659"/>
                        <a:pt x="1151" y="1687"/>
                        <a:pt x="1152" y="1742"/>
                      </a:cubicBezTo>
                      <a:cubicBezTo>
                        <a:pt x="1156" y="1808"/>
                        <a:pt x="1157" y="1841"/>
                        <a:pt x="1161" y="1907"/>
                      </a:cubicBezTo>
                      <a:cubicBezTo>
                        <a:pt x="1127" y="1925"/>
                        <a:pt x="1111" y="1934"/>
                        <a:pt x="1078" y="1952"/>
                      </a:cubicBezTo>
                      <a:cubicBezTo>
                        <a:pt x="1075" y="1981"/>
                        <a:pt x="1073" y="1995"/>
                        <a:pt x="1070" y="2024"/>
                      </a:cubicBezTo>
                      <a:cubicBezTo>
                        <a:pt x="1094" y="2024"/>
                        <a:pt x="1106" y="2024"/>
                        <a:pt x="1129" y="2025"/>
                      </a:cubicBezTo>
                      <a:cubicBezTo>
                        <a:pt x="1145" y="2058"/>
                        <a:pt x="1153" y="2075"/>
                        <a:pt x="1169" y="2109"/>
                      </a:cubicBezTo>
                      <a:cubicBezTo>
                        <a:pt x="1168" y="2143"/>
                        <a:pt x="1168" y="2160"/>
                        <a:pt x="1167" y="2194"/>
                      </a:cubicBezTo>
                      <a:cubicBezTo>
                        <a:pt x="1204" y="2211"/>
                        <a:pt x="1223" y="2219"/>
                        <a:pt x="1260" y="2236"/>
                      </a:cubicBezTo>
                      <a:cubicBezTo>
                        <a:pt x="1266" y="2262"/>
                        <a:pt x="1268" y="2275"/>
                        <a:pt x="1274" y="2302"/>
                      </a:cubicBezTo>
                      <a:cubicBezTo>
                        <a:pt x="1303" y="2297"/>
                        <a:pt x="1318" y="2294"/>
                        <a:pt x="1347" y="2289"/>
                      </a:cubicBezTo>
                      <a:cubicBezTo>
                        <a:pt x="1366" y="2299"/>
                        <a:pt x="1375" y="2303"/>
                        <a:pt x="1394" y="2313"/>
                      </a:cubicBezTo>
                      <a:cubicBezTo>
                        <a:pt x="1417" y="2311"/>
                        <a:pt x="1429" y="2310"/>
                        <a:pt x="1453" y="2308"/>
                      </a:cubicBezTo>
                      <a:cubicBezTo>
                        <a:pt x="1474" y="2300"/>
                        <a:pt x="1484" y="2297"/>
                        <a:pt x="1506" y="2289"/>
                      </a:cubicBezTo>
                      <a:cubicBezTo>
                        <a:pt x="1507" y="2266"/>
                        <a:pt x="1508" y="2255"/>
                        <a:pt x="1510" y="2232"/>
                      </a:cubicBezTo>
                      <a:cubicBezTo>
                        <a:pt x="1511" y="2209"/>
                        <a:pt x="1512" y="2197"/>
                        <a:pt x="1514" y="2174"/>
                      </a:cubicBezTo>
                      <a:cubicBezTo>
                        <a:pt x="1528" y="2163"/>
                        <a:pt x="1535" y="2158"/>
                        <a:pt x="1549" y="2148"/>
                      </a:cubicBezTo>
                      <a:cubicBezTo>
                        <a:pt x="1545" y="2132"/>
                        <a:pt x="1543" y="2125"/>
                        <a:pt x="1538" y="2110"/>
                      </a:cubicBezTo>
                      <a:cubicBezTo>
                        <a:pt x="1544" y="2064"/>
                        <a:pt x="1547" y="2041"/>
                        <a:pt x="1552" y="1996"/>
                      </a:cubicBezTo>
                      <a:cubicBezTo>
                        <a:pt x="1597" y="1986"/>
                        <a:pt x="1620" y="1982"/>
                        <a:pt x="1664" y="1972"/>
                      </a:cubicBezTo>
                      <a:cubicBezTo>
                        <a:pt x="1711" y="1978"/>
                        <a:pt x="1735" y="1980"/>
                        <a:pt x="1781" y="1986"/>
                      </a:cubicBezTo>
                      <a:cubicBezTo>
                        <a:pt x="1814" y="1997"/>
                        <a:pt x="1830" y="2003"/>
                        <a:pt x="1863" y="2014"/>
                      </a:cubicBezTo>
                      <a:cubicBezTo>
                        <a:pt x="1864" y="1992"/>
                        <a:pt x="1864" y="1981"/>
                        <a:pt x="1864" y="1959"/>
                      </a:cubicBezTo>
                      <a:cubicBezTo>
                        <a:pt x="1867" y="1933"/>
                        <a:pt x="1869" y="1920"/>
                        <a:pt x="1872" y="1893"/>
                      </a:cubicBezTo>
                      <a:cubicBezTo>
                        <a:pt x="1905" y="1873"/>
                        <a:pt x="1922" y="1863"/>
                        <a:pt x="1955" y="1842"/>
                      </a:cubicBezTo>
                      <a:cubicBezTo>
                        <a:pt x="1930" y="1788"/>
                        <a:pt x="1918" y="1762"/>
                        <a:pt x="1894" y="1708"/>
                      </a:cubicBezTo>
                      <a:cubicBezTo>
                        <a:pt x="1873" y="1674"/>
                        <a:pt x="1863" y="1657"/>
                        <a:pt x="1843" y="1624"/>
                      </a:cubicBezTo>
                      <a:cubicBezTo>
                        <a:pt x="1821" y="1561"/>
                        <a:pt x="1810" y="1530"/>
                        <a:pt x="1788" y="1467"/>
                      </a:cubicBezTo>
                      <a:cubicBezTo>
                        <a:pt x="1748" y="1458"/>
                        <a:pt x="1729" y="1453"/>
                        <a:pt x="1689" y="1444"/>
                      </a:cubicBezTo>
                      <a:cubicBezTo>
                        <a:pt x="1712" y="1382"/>
                        <a:pt x="1723" y="1350"/>
                        <a:pt x="1746" y="1289"/>
                      </a:cubicBezTo>
                      <a:cubicBezTo>
                        <a:pt x="1740" y="1259"/>
                        <a:pt x="1737" y="1245"/>
                        <a:pt x="1731" y="1215"/>
                      </a:cubicBezTo>
                      <a:cubicBezTo>
                        <a:pt x="1738" y="1202"/>
                        <a:pt x="1742" y="1195"/>
                        <a:pt x="1749" y="1182"/>
                      </a:cubicBezTo>
                      <a:cubicBezTo>
                        <a:pt x="1760" y="1145"/>
                        <a:pt x="1765" y="1126"/>
                        <a:pt x="1776" y="1089"/>
                      </a:cubicBezTo>
                      <a:cubicBezTo>
                        <a:pt x="1746" y="1072"/>
                        <a:pt x="1731" y="1063"/>
                        <a:pt x="1700" y="1045"/>
                      </a:cubicBezTo>
                      <a:cubicBezTo>
                        <a:pt x="1685" y="1024"/>
                        <a:pt x="1677" y="1014"/>
                        <a:pt x="1661" y="993"/>
                      </a:cubicBezTo>
                      <a:cubicBezTo>
                        <a:pt x="1644" y="1003"/>
                        <a:pt x="1636" y="1008"/>
                        <a:pt x="1619" y="1018"/>
                      </a:cubicBezTo>
                      <a:cubicBezTo>
                        <a:pt x="1589" y="1000"/>
                        <a:pt x="1574" y="991"/>
                        <a:pt x="1543" y="974"/>
                      </a:cubicBezTo>
                      <a:cubicBezTo>
                        <a:pt x="1549" y="939"/>
                        <a:pt x="1552" y="921"/>
                        <a:pt x="1558" y="887"/>
                      </a:cubicBezTo>
                      <a:cubicBezTo>
                        <a:pt x="1575" y="863"/>
                        <a:pt x="1584" y="851"/>
                        <a:pt x="1601" y="826"/>
                      </a:cubicBezTo>
                      <a:cubicBezTo>
                        <a:pt x="1607" y="801"/>
                        <a:pt x="1610" y="788"/>
                        <a:pt x="1615" y="763"/>
                      </a:cubicBezTo>
                      <a:cubicBezTo>
                        <a:pt x="1631" y="774"/>
                        <a:pt x="1639" y="780"/>
                        <a:pt x="1655" y="791"/>
                      </a:cubicBezTo>
                      <a:cubicBezTo>
                        <a:pt x="1671" y="814"/>
                        <a:pt x="1679" y="826"/>
                        <a:pt x="1695" y="849"/>
                      </a:cubicBezTo>
                      <a:cubicBezTo>
                        <a:pt x="1712" y="846"/>
                        <a:pt x="1720" y="845"/>
                        <a:pt x="1736" y="842"/>
                      </a:cubicBezTo>
                      <a:cubicBezTo>
                        <a:pt x="1762" y="852"/>
                        <a:pt x="1775" y="857"/>
                        <a:pt x="1800" y="867"/>
                      </a:cubicBezTo>
                      <a:cubicBezTo>
                        <a:pt x="1819" y="888"/>
                        <a:pt x="1828" y="898"/>
                        <a:pt x="1846" y="919"/>
                      </a:cubicBezTo>
                      <a:cubicBezTo>
                        <a:pt x="1857" y="956"/>
                        <a:pt x="1862" y="974"/>
                        <a:pt x="1872" y="1011"/>
                      </a:cubicBezTo>
                      <a:cubicBezTo>
                        <a:pt x="1917" y="1014"/>
                        <a:pt x="1940" y="1015"/>
                        <a:pt x="1984" y="1018"/>
                      </a:cubicBezTo>
                      <a:cubicBezTo>
                        <a:pt x="2003" y="1032"/>
                        <a:pt x="2012" y="1039"/>
                        <a:pt x="2030" y="1053"/>
                      </a:cubicBezTo>
                      <a:cubicBezTo>
                        <a:pt x="2054" y="1055"/>
                        <a:pt x="2066" y="1056"/>
                        <a:pt x="2089" y="1059"/>
                      </a:cubicBezTo>
                      <a:cubicBezTo>
                        <a:pt x="2057" y="1020"/>
                        <a:pt x="2042" y="1000"/>
                        <a:pt x="2010" y="961"/>
                      </a:cubicBezTo>
                      <a:cubicBezTo>
                        <a:pt x="2002" y="918"/>
                        <a:pt x="1998" y="896"/>
                        <a:pt x="1990" y="852"/>
                      </a:cubicBezTo>
                      <a:cubicBezTo>
                        <a:pt x="1934" y="832"/>
                        <a:pt x="1906" y="822"/>
                        <a:pt x="1850" y="801"/>
                      </a:cubicBezTo>
                      <a:cubicBezTo>
                        <a:pt x="1839" y="767"/>
                        <a:pt x="1834" y="750"/>
                        <a:pt x="1823" y="715"/>
                      </a:cubicBezTo>
                    </a:path>
                  </a:pathLst>
                </a:custGeom>
                <a:solidFill>
                  <a:srgbClr val="99CC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żyrardowski"/>
                <p:cNvSpPr>
                  <a:spLocks/>
                </p:cNvSpPr>
                <p:nvPr/>
              </p:nvSpPr>
              <p:spPr bwMode="auto">
                <a:xfrm>
                  <a:off x="1779910" y="3663980"/>
                  <a:ext cx="789708" cy="937503"/>
                </a:xfrm>
                <a:custGeom>
                  <a:avLst/>
                  <a:gdLst>
                    <a:gd name="T0" fmla="*/ 1403 w 2465"/>
                    <a:gd name="T1" fmla="*/ 833 h 2923"/>
                    <a:gd name="T2" fmla="*/ 1292 w 2465"/>
                    <a:gd name="T3" fmla="*/ 566 h 2923"/>
                    <a:gd name="T4" fmla="*/ 1261 w 2465"/>
                    <a:gd name="T5" fmla="*/ 421 h 2923"/>
                    <a:gd name="T6" fmla="*/ 1206 w 2465"/>
                    <a:gd name="T7" fmla="*/ 274 h 2923"/>
                    <a:gd name="T8" fmla="*/ 1126 w 2465"/>
                    <a:gd name="T9" fmla="*/ 166 h 2923"/>
                    <a:gd name="T10" fmla="*/ 995 w 2465"/>
                    <a:gd name="T11" fmla="*/ 193 h 2923"/>
                    <a:gd name="T12" fmla="*/ 729 w 2465"/>
                    <a:gd name="T13" fmla="*/ 153 h 2923"/>
                    <a:gd name="T14" fmla="*/ 527 w 2465"/>
                    <a:gd name="T15" fmla="*/ 173 h 2923"/>
                    <a:gd name="T16" fmla="*/ 366 w 2465"/>
                    <a:gd name="T17" fmla="*/ 419 h 2923"/>
                    <a:gd name="T18" fmla="*/ 346 w 2465"/>
                    <a:gd name="T19" fmla="*/ 681 h 2923"/>
                    <a:gd name="T20" fmla="*/ 204 w 2465"/>
                    <a:gd name="T21" fmla="*/ 859 h 2923"/>
                    <a:gd name="T22" fmla="*/ 0 w 2465"/>
                    <a:gd name="T23" fmla="*/ 1231 h 2923"/>
                    <a:gd name="T24" fmla="*/ 181 w 2465"/>
                    <a:gd name="T25" fmla="*/ 1467 h 2923"/>
                    <a:gd name="T26" fmla="*/ 281 w 2465"/>
                    <a:gd name="T27" fmla="*/ 1546 h 2923"/>
                    <a:gd name="T28" fmla="*/ 454 w 2465"/>
                    <a:gd name="T29" fmla="*/ 1775 h 2923"/>
                    <a:gd name="T30" fmla="*/ 263 w 2465"/>
                    <a:gd name="T31" fmla="*/ 2049 h 2923"/>
                    <a:gd name="T32" fmla="*/ 459 w 2465"/>
                    <a:gd name="T33" fmla="*/ 2018 h 2923"/>
                    <a:gd name="T34" fmla="*/ 529 w 2465"/>
                    <a:gd name="T35" fmla="*/ 2214 h 2923"/>
                    <a:gd name="T36" fmla="*/ 633 w 2465"/>
                    <a:gd name="T37" fmla="*/ 2182 h 2923"/>
                    <a:gd name="T38" fmla="*/ 858 w 2465"/>
                    <a:gd name="T39" fmla="*/ 2185 h 2923"/>
                    <a:gd name="T40" fmla="*/ 905 w 2465"/>
                    <a:gd name="T41" fmla="*/ 2016 h 2923"/>
                    <a:gd name="T42" fmla="*/ 1066 w 2465"/>
                    <a:gd name="T43" fmla="*/ 2139 h 2923"/>
                    <a:gd name="T44" fmla="*/ 1171 w 2465"/>
                    <a:gd name="T45" fmla="*/ 2072 h 2923"/>
                    <a:gd name="T46" fmla="*/ 1349 w 2465"/>
                    <a:gd name="T47" fmla="*/ 2154 h 2923"/>
                    <a:gd name="T48" fmla="*/ 1430 w 2465"/>
                    <a:gd name="T49" fmla="*/ 2348 h 2923"/>
                    <a:gd name="T50" fmla="*/ 1549 w 2465"/>
                    <a:gd name="T51" fmla="*/ 2503 h 2923"/>
                    <a:gd name="T52" fmla="*/ 1825 w 2465"/>
                    <a:gd name="T53" fmla="*/ 2651 h 2923"/>
                    <a:gd name="T54" fmla="*/ 1944 w 2465"/>
                    <a:gd name="T55" fmla="*/ 2826 h 2923"/>
                    <a:gd name="T56" fmla="*/ 2136 w 2465"/>
                    <a:gd name="T57" fmla="*/ 2871 h 2923"/>
                    <a:gd name="T58" fmla="*/ 2324 w 2465"/>
                    <a:gd name="T59" fmla="*/ 2724 h 2923"/>
                    <a:gd name="T60" fmla="*/ 2320 w 2465"/>
                    <a:gd name="T61" fmla="*/ 2448 h 2923"/>
                    <a:gd name="T62" fmla="*/ 2387 w 2465"/>
                    <a:gd name="T63" fmla="*/ 2245 h 2923"/>
                    <a:gd name="T64" fmla="*/ 2465 w 2465"/>
                    <a:gd name="T65" fmla="*/ 2106 h 2923"/>
                    <a:gd name="T66" fmla="*/ 2259 w 2465"/>
                    <a:gd name="T67" fmla="*/ 1974 h 2923"/>
                    <a:gd name="T68" fmla="*/ 2154 w 2465"/>
                    <a:gd name="T69" fmla="*/ 1781 h 2923"/>
                    <a:gd name="T70" fmla="*/ 2063 w 2465"/>
                    <a:gd name="T71" fmla="*/ 1624 h 2923"/>
                    <a:gd name="T72" fmla="*/ 2135 w 2465"/>
                    <a:gd name="T73" fmla="*/ 1275 h 2923"/>
                    <a:gd name="T74" fmla="*/ 2087 w 2465"/>
                    <a:gd name="T75" fmla="*/ 1072 h 2923"/>
                    <a:gd name="T76" fmla="*/ 2164 w 2465"/>
                    <a:gd name="T77" fmla="*/ 1015 h 2923"/>
                    <a:gd name="T78" fmla="*/ 1847 w 2465"/>
                    <a:gd name="T79" fmla="*/ 984 h 2923"/>
                    <a:gd name="T80" fmla="*/ 1637 w 2465"/>
                    <a:gd name="T81" fmla="*/ 942 h 2923"/>
                    <a:gd name="T82" fmla="*/ 1487 w 2465"/>
                    <a:gd name="T83" fmla="*/ 1051 h 29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465" h="2923">
                      <a:moveTo>
                        <a:pt x="1365" y="971"/>
                      </a:moveTo>
                      <a:cubicBezTo>
                        <a:pt x="1379" y="947"/>
                        <a:pt x="1387" y="934"/>
                        <a:pt x="1402" y="910"/>
                      </a:cubicBezTo>
                      <a:cubicBezTo>
                        <a:pt x="1402" y="879"/>
                        <a:pt x="1403" y="864"/>
                        <a:pt x="1403" y="833"/>
                      </a:cubicBezTo>
                      <a:cubicBezTo>
                        <a:pt x="1383" y="790"/>
                        <a:pt x="1373" y="769"/>
                        <a:pt x="1353" y="726"/>
                      </a:cubicBezTo>
                      <a:cubicBezTo>
                        <a:pt x="1312" y="681"/>
                        <a:pt x="1291" y="659"/>
                        <a:pt x="1250" y="614"/>
                      </a:cubicBezTo>
                      <a:cubicBezTo>
                        <a:pt x="1267" y="595"/>
                        <a:pt x="1275" y="585"/>
                        <a:pt x="1292" y="566"/>
                      </a:cubicBezTo>
                      <a:cubicBezTo>
                        <a:pt x="1274" y="549"/>
                        <a:pt x="1265" y="541"/>
                        <a:pt x="1246" y="525"/>
                      </a:cubicBezTo>
                      <a:cubicBezTo>
                        <a:pt x="1270" y="511"/>
                        <a:pt x="1282" y="504"/>
                        <a:pt x="1306" y="491"/>
                      </a:cubicBezTo>
                      <a:cubicBezTo>
                        <a:pt x="1288" y="463"/>
                        <a:pt x="1279" y="449"/>
                        <a:pt x="1261" y="421"/>
                      </a:cubicBezTo>
                      <a:cubicBezTo>
                        <a:pt x="1221" y="409"/>
                        <a:pt x="1201" y="404"/>
                        <a:pt x="1161" y="392"/>
                      </a:cubicBezTo>
                      <a:cubicBezTo>
                        <a:pt x="1176" y="368"/>
                        <a:pt x="1183" y="356"/>
                        <a:pt x="1198" y="332"/>
                      </a:cubicBezTo>
                      <a:cubicBezTo>
                        <a:pt x="1201" y="309"/>
                        <a:pt x="1203" y="297"/>
                        <a:pt x="1206" y="274"/>
                      </a:cubicBezTo>
                      <a:cubicBezTo>
                        <a:pt x="1184" y="281"/>
                        <a:pt x="1173" y="284"/>
                        <a:pt x="1152" y="291"/>
                      </a:cubicBezTo>
                      <a:cubicBezTo>
                        <a:pt x="1141" y="269"/>
                        <a:pt x="1135" y="258"/>
                        <a:pt x="1124" y="236"/>
                      </a:cubicBezTo>
                      <a:cubicBezTo>
                        <a:pt x="1125" y="208"/>
                        <a:pt x="1125" y="194"/>
                        <a:pt x="1126" y="166"/>
                      </a:cubicBezTo>
                      <a:cubicBezTo>
                        <a:pt x="1089" y="150"/>
                        <a:pt x="1070" y="142"/>
                        <a:pt x="1032" y="126"/>
                      </a:cubicBezTo>
                      <a:cubicBezTo>
                        <a:pt x="1011" y="127"/>
                        <a:pt x="1000" y="127"/>
                        <a:pt x="979" y="127"/>
                      </a:cubicBezTo>
                      <a:cubicBezTo>
                        <a:pt x="985" y="153"/>
                        <a:pt x="989" y="166"/>
                        <a:pt x="995" y="193"/>
                      </a:cubicBezTo>
                      <a:cubicBezTo>
                        <a:pt x="971" y="195"/>
                        <a:pt x="959" y="196"/>
                        <a:pt x="936" y="198"/>
                      </a:cubicBezTo>
                      <a:cubicBezTo>
                        <a:pt x="908" y="176"/>
                        <a:pt x="894" y="165"/>
                        <a:pt x="866" y="144"/>
                      </a:cubicBezTo>
                      <a:cubicBezTo>
                        <a:pt x="811" y="147"/>
                        <a:pt x="784" y="149"/>
                        <a:pt x="729" y="153"/>
                      </a:cubicBezTo>
                      <a:cubicBezTo>
                        <a:pt x="719" y="93"/>
                        <a:pt x="714" y="64"/>
                        <a:pt x="704" y="4"/>
                      </a:cubicBezTo>
                      <a:cubicBezTo>
                        <a:pt x="666" y="3"/>
                        <a:pt x="647" y="2"/>
                        <a:pt x="609" y="0"/>
                      </a:cubicBezTo>
                      <a:cubicBezTo>
                        <a:pt x="576" y="69"/>
                        <a:pt x="560" y="104"/>
                        <a:pt x="527" y="173"/>
                      </a:cubicBezTo>
                      <a:cubicBezTo>
                        <a:pt x="444" y="152"/>
                        <a:pt x="403" y="142"/>
                        <a:pt x="320" y="122"/>
                      </a:cubicBezTo>
                      <a:cubicBezTo>
                        <a:pt x="324" y="139"/>
                        <a:pt x="327" y="148"/>
                        <a:pt x="331" y="164"/>
                      </a:cubicBezTo>
                      <a:cubicBezTo>
                        <a:pt x="345" y="266"/>
                        <a:pt x="352" y="317"/>
                        <a:pt x="366" y="419"/>
                      </a:cubicBezTo>
                      <a:cubicBezTo>
                        <a:pt x="326" y="467"/>
                        <a:pt x="306" y="491"/>
                        <a:pt x="265" y="539"/>
                      </a:cubicBezTo>
                      <a:cubicBezTo>
                        <a:pt x="270" y="578"/>
                        <a:pt x="272" y="597"/>
                        <a:pt x="276" y="636"/>
                      </a:cubicBezTo>
                      <a:cubicBezTo>
                        <a:pt x="304" y="654"/>
                        <a:pt x="318" y="663"/>
                        <a:pt x="346" y="681"/>
                      </a:cubicBezTo>
                      <a:cubicBezTo>
                        <a:pt x="342" y="715"/>
                        <a:pt x="340" y="733"/>
                        <a:pt x="336" y="768"/>
                      </a:cubicBezTo>
                      <a:cubicBezTo>
                        <a:pt x="335" y="799"/>
                        <a:pt x="335" y="815"/>
                        <a:pt x="334" y="847"/>
                      </a:cubicBezTo>
                      <a:cubicBezTo>
                        <a:pt x="282" y="852"/>
                        <a:pt x="256" y="854"/>
                        <a:pt x="204" y="859"/>
                      </a:cubicBezTo>
                      <a:cubicBezTo>
                        <a:pt x="213" y="890"/>
                        <a:pt x="218" y="906"/>
                        <a:pt x="228" y="937"/>
                      </a:cubicBezTo>
                      <a:cubicBezTo>
                        <a:pt x="234" y="975"/>
                        <a:pt x="237" y="993"/>
                        <a:pt x="243" y="1031"/>
                      </a:cubicBezTo>
                      <a:cubicBezTo>
                        <a:pt x="146" y="1111"/>
                        <a:pt x="97" y="1151"/>
                        <a:pt x="0" y="1231"/>
                      </a:cubicBezTo>
                      <a:cubicBezTo>
                        <a:pt x="15" y="1266"/>
                        <a:pt x="22" y="1284"/>
                        <a:pt x="37" y="1319"/>
                      </a:cubicBezTo>
                      <a:cubicBezTo>
                        <a:pt x="50" y="1341"/>
                        <a:pt x="56" y="1352"/>
                        <a:pt x="69" y="1374"/>
                      </a:cubicBezTo>
                      <a:cubicBezTo>
                        <a:pt x="114" y="1411"/>
                        <a:pt x="137" y="1429"/>
                        <a:pt x="181" y="1467"/>
                      </a:cubicBezTo>
                      <a:cubicBezTo>
                        <a:pt x="202" y="1453"/>
                        <a:pt x="212" y="1447"/>
                        <a:pt x="232" y="1433"/>
                      </a:cubicBezTo>
                      <a:cubicBezTo>
                        <a:pt x="260" y="1452"/>
                        <a:pt x="274" y="1461"/>
                        <a:pt x="303" y="1479"/>
                      </a:cubicBezTo>
                      <a:cubicBezTo>
                        <a:pt x="294" y="1506"/>
                        <a:pt x="290" y="1519"/>
                        <a:pt x="281" y="1546"/>
                      </a:cubicBezTo>
                      <a:cubicBezTo>
                        <a:pt x="300" y="1582"/>
                        <a:pt x="310" y="1600"/>
                        <a:pt x="330" y="1637"/>
                      </a:cubicBezTo>
                      <a:cubicBezTo>
                        <a:pt x="334" y="1672"/>
                        <a:pt x="337" y="1689"/>
                        <a:pt x="341" y="1724"/>
                      </a:cubicBezTo>
                      <a:cubicBezTo>
                        <a:pt x="386" y="1744"/>
                        <a:pt x="409" y="1754"/>
                        <a:pt x="454" y="1775"/>
                      </a:cubicBezTo>
                      <a:cubicBezTo>
                        <a:pt x="346" y="1813"/>
                        <a:pt x="293" y="1833"/>
                        <a:pt x="185" y="1872"/>
                      </a:cubicBezTo>
                      <a:cubicBezTo>
                        <a:pt x="184" y="1939"/>
                        <a:pt x="184" y="1973"/>
                        <a:pt x="183" y="2041"/>
                      </a:cubicBezTo>
                      <a:cubicBezTo>
                        <a:pt x="215" y="2044"/>
                        <a:pt x="231" y="2046"/>
                        <a:pt x="263" y="2049"/>
                      </a:cubicBezTo>
                      <a:cubicBezTo>
                        <a:pt x="285" y="2060"/>
                        <a:pt x="295" y="2066"/>
                        <a:pt x="317" y="2077"/>
                      </a:cubicBezTo>
                      <a:cubicBezTo>
                        <a:pt x="331" y="2057"/>
                        <a:pt x="337" y="2048"/>
                        <a:pt x="351" y="2028"/>
                      </a:cubicBezTo>
                      <a:cubicBezTo>
                        <a:pt x="394" y="2024"/>
                        <a:pt x="416" y="2022"/>
                        <a:pt x="459" y="2018"/>
                      </a:cubicBezTo>
                      <a:cubicBezTo>
                        <a:pt x="491" y="2032"/>
                        <a:pt x="507" y="2039"/>
                        <a:pt x="538" y="2053"/>
                      </a:cubicBezTo>
                      <a:cubicBezTo>
                        <a:pt x="546" y="2098"/>
                        <a:pt x="550" y="2120"/>
                        <a:pt x="558" y="2164"/>
                      </a:cubicBezTo>
                      <a:cubicBezTo>
                        <a:pt x="547" y="2184"/>
                        <a:pt x="541" y="2194"/>
                        <a:pt x="529" y="2214"/>
                      </a:cubicBezTo>
                      <a:cubicBezTo>
                        <a:pt x="534" y="2232"/>
                        <a:pt x="536" y="2241"/>
                        <a:pt x="541" y="2259"/>
                      </a:cubicBezTo>
                      <a:cubicBezTo>
                        <a:pt x="558" y="2261"/>
                        <a:pt x="566" y="2262"/>
                        <a:pt x="583" y="2264"/>
                      </a:cubicBezTo>
                      <a:cubicBezTo>
                        <a:pt x="603" y="2231"/>
                        <a:pt x="613" y="2214"/>
                        <a:pt x="633" y="2182"/>
                      </a:cubicBezTo>
                      <a:cubicBezTo>
                        <a:pt x="685" y="2191"/>
                        <a:pt x="711" y="2195"/>
                        <a:pt x="762" y="2205"/>
                      </a:cubicBezTo>
                      <a:cubicBezTo>
                        <a:pt x="769" y="2181"/>
                        <a:pt x="772" y="2169"/>
                        <a:pt x="779" y="2145"/>
                      </a:cubicBezTo>
                      <a:cubicBezTo>
                        <a:pt x="811" y="2161"/>
                        <a:pt x="827" y="2169"/>
                        <a:pt x="858" y="2185"/>
                      </a:cubicBezTo>
                      <a:cubicBezTo>
                        <a:pt x="870" y="2144"/>
                        <a:pt x="876" y="2124"/>
                        <a:pt x="888" y="2084"/>
                      </a:cubicBezTo>
                      <a:cubicBezTo>
                        <a:pt x="872" y="2071"/>
                        <a:pt x="863" y="2065"/>
                        <a:pt x="847" y="2053"/>
                      </a:cubicBezTo>
                      <a:cubicBezTo>
                        <a:pt x="870" y="2038"/>
                        <a:pt x="882" y="2031"/>
                        <a:pt x="905" y="2016"/>
                      </a:cubicBezTo>
                      <a:cubicBezTo>
                        <a:pt x="927" y="2029"/>
                        <a:pt x="938" y="2035"/>
                        <a:pt x="959" y="2048"/>
                      </a:cubicBezTo>
                      <a:cubicBezTo>
                        <a:pt x="970" y="2081"/>
                        <a:pt x="976" y="2097"/>
                        <a:pt x="988" y="2130"/>
                      </a:cubicBezTo>
                      <a:cubicBezTo>
                        <a:pt x="1019" y="2133"/>
                        <a:pt x="1035" y="2135"/>
                        <a:pt x="1066" y="2139"/>
                      </a:cubicBezTo>
                      <a:cubicBezTo>
                        <a:pt x="1077" y="2119"/>
                        <a:pt x="1082" y="2109"/>
                        <a:pt x="1092" y="2089"/>
                      </a:cubicBezTo>
                      <a:cubicBezTo>
                        <a:pt x="1087" y="2057"/>
                        <a:pt x="1085" y="2042"/>
                        <a:pt x="1080" y="2010"/>
                      </a:cubicBezTo>
                      <a:cubicBezTo>
                        <a:pt x="1116" y="2035"/>
                        <a:pt x="1135" y="2047"/>
                        <a:pt x="1171" y="2072"/>
                      </a:cubicBezTo>
                      <a:cubicBezTo>
                        <a:pt x="1184" y="2060"/>
                        <a:pt x="1191" y="2054"/>
                        <a:pt x="1205" y="2041"/>
                      </a:cubicBezTo>
                      <a:cubicBezTo>
                        <a:pt x="1227" y="2077"/>
                        <a:pt x="1239" y="2095"/>
                        <a:pt x="1262" y="2131"/>
                      </a:cubicBezTo>
                      <a:cubicBezTo>
                        <a:pt x="1297" y="2140"/>
                        <a:pt x="1314" y="2145"/>
                        <a:pt x="1349" y="2154"/>
                      </a:cubicBezTo>
                      <a:cubicBezTo>
                        <a:pt x="1357" y="2194"/>
                        <a:pt x="1360" y="2213"/>
                        <a:pt x="1368" y="2253"/>
                      </a:cubicBezTo>
                      <a:cubicBezTo>
                        <a:pt x="1385" y="2265"/>
                        <a:pt x="1393" y="2271"/>
                        <a:pt x="1410" y="2284"/>
                      </a:cubicBezTo>
                      <a:cubicBezTo>
                        <a:pt x="1418" y="2309"/>
                        <a:pt x="1422" y="2322"/>
                        <a:pt x="1430" y="2348"/>
                      </a:cubicBezTo>
                      <a:cubicBezTo>
                        <a:pt x="1410" y="2377"/>
                        <a:pt x="1400" y="2392"/>
                        <a:pt x="1379" y="2421"/>
                      </a:cubicBezTo>
                      <a:cubicBezTo>
                        <a:pt x="1422" y="2463"/>
                        <a:pt x="1444" y="2484"/>
                        <a:pt x="1487" y="2526"/>
                      </a:cubicBezTo>
                      <a:cubicBezTo>
                        <a:pt x="1511" y="2517"/>
                        <a:pt x="1524" y="2512"/>
                        <a:pt x="1549" y="2503"/>
                      </a:cubicBezTo>
                      <a:cubicBezTo>
                        <a:pt x="1648" y="2531"/>
                        <a:pt x="1698" y="2545"/>
                        <a:pt x="1797" y="2572"/>
                      </a:cubicBezTo>
                      <a:cubicBezTo>
                        <a:pt x="1810" y="2572"/>
                        <a:pt x="1817" y="2572"/>
                        <a:pt x="1830" y="2572"/>
                      </a:cubicBezTo>
                      <a:cubicBezTo>
                        <a:pt x="1828" y="2604"/>
                        <a:pt x="1827" y="2619"/>
                        <a:pt x="1825" y="2651"/>
                      </a:cubicBezTo>
                      <a:cubicBezTo>
                        <a:pt x="1840" y="2669"/>
                        <a:pt x="1847" y="2678"/>
                        <a:pt x="1862" y="2696"/>
                      </a:cubicBezTo>
                      <a:cubicBezTo>
                        <a:pt x="1884" y="2709"/>
                        <a:pt x="1894" y="2716"/>
                        <a:pt x="1916" y="2729"/>
                      </a:cubicBezTo>
                      <a:cubicBezTo>
                        <a:pt x="1927" y="2768"/>
                        <a:pt x="1933" y="2787"/>
                        <a:pt x="1944" y="2826"/>
                      </a:cubicBezTo>
                      <a:cubicBezTo>
                        <a:pt x="1948" y="2862"/>
                        <a:pt x="1949" y="2880"/>
                        <a:pt x="1952" y="2916"/>
                      </a:cubicBezTo>
                      <a:cubicBezTo>
                        <a:pt x="1975" y="2919"/>
                        <a:pt x="1987" y="2920"/>
                        <a:pt x="2010" y="2923"/>
                      </a:cubicBezTo>
                      <a:cubicBezTo>
                        <a:pt x="2060" y="2902"/>
                        <a:pt x="2086" y="2892"/>
                        <a:pt x="2136" y="2871"/>
                      </a:cubicBezTo>
                      <a:cubicBezTo>
                        <a:pt x="2171" y="2883"/>
                        <a:pt x="2188" y="2889"/>
                        <a:pt x="2223" y="2900"/>
                      </a:cubicBezTo>
                      <a:cubicBezTo>
                        <a:pt x="2266" y="2853"/>
                        <a:pt x="2287" y="2829"/>
                        <a:pt x="2329" y="2781"/>
                      </a:cubicBezTo>
                      <a:cubicBezTo>
                        <a:pt x="2327" y="2758"/>
                        <a:pt x="2326" y="2747"/>
                        <a:pt x="2324" y="2724"/>
                      </a:cubicBezTo>
                      <a:cubicBezTo>
                        <a:pt x="2333" y="2707"/>
                        <a:pt x="2338" y="2699"/>
                        <a:pt x="2347" y="2683"/>
                      </a:cubicBezTo>
                      <a:cubicBezTo>
                        <a:pt x="2334" y="2643"/>
                        <a:pt x="2327" y="2624"/>
                        <a:pt x="2313" y="2584"/>
                      </a:cubicBezTo>
                      <a:cubicBezTo>
                        <a:pt x="2316" y="2530"/>
                        <a:pt x="2317" y="2502"/>
                        <a:pt x="2320" y="2448"/>
                      </a:cubicBezTo>
                      <a:cubicBezTo>
                        <a:pt x="2325" y="2399"/>
                        <a:pt x="2328" y="2374"/>
                        <a:pt x="2333" y="2325"/>
                      </a:cubicBezTo>
                      <a:cubicBezTo>
                        <a:pt x="2357" y="2321"/>
                        <a:pt x="2368" y="2318"/>
                        <a:pt x="2392" y="2314"/>
                      </a:cubicBezTo>
                      <a:cubicBezTo>
                        <a:pt x="2390" y="2286"/>
                        <a:pt x="2389" y="2272"/>
                        <a:pt x="2387" y="2245"/>
                      </a:cubicBezTo>
                      <a:cubicBezTo>
                        <a:pt x="2410" y="2238"/>
                        <a:pt x="2422" y="2234"/>
                        <a:pt x="2446" y="2227"/>
                      </a:cubicBezTo>
                      <a:cubicBezTo>
                        <a:pt x="2434" y="2201"/>
                        <a:pt x="2429" y="2188"/>
                        <a:pt x="2417" y="2162"/>
                      </a:cubicBezTo>
                      <a:cubicBezTo>
                        <a:pt x="2436" y="2140"/>
                        <a:pt x="2446" y="2128"/>
                        <a:pt x="2465" y="2106"/>
                      </a:cubicBezTo>
                      <a:cubicBezTo>
                        <a:pt x="2432" y="2102"/>
                        <a:pt x="2416" y="2100"/>
                        <a:pt x="2383" y="2096"/>
                      </a:cubicBezTo>
                      <a:cubicBezTo>
                        <a:pt x="2339" y="2074"/>
                        <a:pt x="2317" y="2062"/>
                        <a:pt x="2273" y="2040"/>
                      </a:cubicBezTo>
                      <a:cubicBezTo>
                        <a:pt x="2267" y="2013"/>
                        <a:pt x="2264" y="2000"/>
                        <a:pt x="2259" y="1974"/>
                      </a:cubicBezTo>
                      <a:cubicBezTo>
                        <a:pt x="2253" y="1947"/>
                        <a:pt x="2251" y="1934"/>
                        <a:pt x="2245" y="1908"/>
                      </a:cubicBezTo>
                      <a:cubicBezTo>
                        <a:pt x="2208" y="1891"/>
                        <a:pt x="2189" y="1883"/>
                        <a:pt x="2152" y="1866"/>
                      </a:cubicBezTo>
                      <a:cubicBezTo>
                        <a:pt x="2153" y="1832"/>
                        <a:pt x="2153" y="1815"/>
                        <a:pt x="2154" y="1781"/>
                      </a:cubicBezTo>
                      <a:cubicBezTo>
                        <a:pt x="2138" y="1747"/>
                        <a:pt x="2130" y="1730"/>
                        <a:pt x="2114" y="1697"/>
                      </a:cubicBezTo>
                      <a:cubicBezTo>
                        <a:pt x="2091" y="1696"/>
                        <a:pt x="2079" y="1696"/>
                        <a:pt x="2055" y="1696"/>
                      </a:cubicBezTo>
                      <a:cubicBezTo>
                        <a:pt x="2058" y="1667"/>
                        <a:pt x="2060" y="1653"/>
                        <a:pt x="2063" y="1624"/>
                      </a:cubicBezTo>
                      <a:cubicBezTo>
                        <a:pt x="2096" y="1606"/>
                        <a:pt x="2112" y="1597"/>
                        <a:pt x="2146" y="1579"/>
                      </a:cubicBezTo>
                      <a:cubicBezTo>
                        <a:pt x="2142" y="1513"/>
                        <a:pt x="2141" y="1480"/>
                        <a:pt x="2137" y="1414"/>
                      </a:cubicBezTo>
                      <a:cubicBezTo>
                        <a:pt x="2136" y="1359"/>
                        <a:pt x="2136" y="1331"/>
                        <a:pt x="2135" y="1275"/>
                      </a:cubicBezTo>
                      <a:cubicBezTo>
                        <a:pt x="2142" y="1247"/>
                        <a:pt x="2146" y="1233"/>
                        <a:pt x="2154" y="1205"/>
                      </a:cubicBezTo>
                      <a:cubicBezTo>
                        <a:pt x="2131" y="1184"/>
                        <a:pt x="2119" y="1173"/>
                        <a:pt x="2096" y="1151"/>
                      </a:cubicBezTo>
                      <a:cubicBezTo>
                        <a:pt x="2092" y="1119"/>
                        <a:pt x="2090" y="1103"/>
                        <a:pt x="2087" y="1072"/>
                      </a:cubicBezTo>
                      <a:cubicBezTo>
                        <a:pt x="2114" y="1094"/>
                        <a:pt x="2128" y="1105"/>
                        <a:pt x="2156" y="1128"/>
                      </a:cubicBezTo>
                      <a:cubicBezTo>
                        <a:pt x="2168" y="1096"/>
                        <a:pt x="2175" y="1080"/>
                        <a:pt x="2187" y="1047"/>
                      </a:cubicBezTo>
                      <a:cubicBezTo>
                        <a:pt x="2178" y="1034"/>
                        <a:pt x="2174" y="1028"/>
                        <a:pt x="2164" y="1015"/>
                      </a:cubicBezTo>
                      <a:cubicBezTo>
                        <a:pt x="2139" y="991"/>
                        <a:pt x="2127" y="978"/>
                        <a:pt x="2101" y="954"/>
                      </a:cubicBezTo>
                      <a:cubicBezTo>
                        <a:pt x="2054" y="972"/>
                        <a:pt x="2030" y="982"/>
                        <a:pt x="1982" y="1000"/>
                      </a:cubicBezTo>
                      <a:cubicBezTo>
                        <a:pt x="1928" y="994"/>
                        <a:pt x="1901" y="991"/>
                        <a:pt x="1847" y="984"/>
                      </a:cubicBezTo>
                      <a:cubicBezTo>
                        <a:pt x="1817" y="971"/>
                        <a:pt x="1802" y="965"/>
                        <a:pt x="1772" y="952"/>
                      </a:cubicBezTo>
                      <a:cubicBezTo>
                        <a:pt x="1750" y="959"/>
                        <a:pt x="1740" y="963"/>
                        <a:pt x="1718" y="970"/>
                      </a:cubicBezTo>
                      <a:cubicBezTo>
                        <a:pt x="1686" y="959"/>
                        <a:pt x="1669" y="953"/>
                        <a:pt x="1637" y="942"/>
                      </a:cubicBezTo>
                      <a:cubicBezTo>
                        <a:pt x="1626" y="979"/>
                        <a:pt x="1621" y="998"/>
                        <a:pt x="1611" y="1035"/>
                      </a:cubicBezTo>
                      <a:cubicBezTo>
                        <a:pt x="1573" y="1052"/>
                        <a:pt x="1554" y="1061"/>
                        <a:pt x="1516" y="1078"/>
                      </a:cubicBezTo>
                      <a:cubicBezTo>
                        <a:pt x="1504" y="1067"/>
                        <a:pt x="1498" y="1062"/>
                        <a:pt x="1487" y="1051"/>
                      </a:cubicBezTo>
                      <a:cubicBezTo>
                        <a:pt x="1466" y="1051"/>
                        <a:pt x="1455" y="1051"/>
                        <a:pt x="1434" y="1051"/>
                      </a:cubicBezTo>
                      <a:cubicBezTo>
                        <a:pt x="1406" y="1019"/>
                        <a:pt x="1392" y="1003"/>
                        <a:pt x="1365" y="971"/>
                      </a:cubicBezTo>
                    </a:path>
                  </a:pathLst>
                </a:custGeom>
                <a:solidFill>
                  <a:srgbClr val="86660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sokołowski"/>
                <p:cNvSpPr>
                  <a:spLocks/>
                </p:cNvSpPr>
                <p:nvPr/>
              </p:nvSpPr>
              <p:spPr bwMode="auto">
                <a:xfrm>
                  <a:off x="4832859" y="2325006"/>
                  <a:ext cx="952944" cy="1100739"/>
                </a:xfrm>
                <a:custGeom>
                  <a:avLst/>
                  <a:gdLst>
                    <a:gd name="T0" fmla="*/ 2721 w 2978"/>
                    <a:gd name="T1" fmla="*/ 1714 h 3430"/>
                    <a:gd name="T2" fmla="*/ 2657 w 2978"/>
                    <a:gd name="T3" fmla="*/ 1184 h 3430"/>
                    <a:gd name="T4" fmla="*/ 2482 w 2978"/>
                    <a:gd name="T5" fmla="*/ 886 h 3430"/>
                    <a:gd name="T6" fmla="*/ 2234 w 2978"/>
                    <a:gd name="T7" fmla="*/ 669 h 3430"/>
                    <a:gd name="T8" fmla="*/ 2046 w 2978"/>
                    <a:gd name="T9" fmla="*/ 584 h 3430"/>
                    <a:gd name="T10" fmla="*/ 1934 w 2978"/>
                    <a:gd name="T11" fmla="*/ 281 h 3430"/>
                    <a:gd name="T12" fmla="*/ 1513 w 2978"/>
                    <a:gd name="T13" fmla="*/ 172 h 3430"/>
                    <a:gd name="T14" fmla="*/ 1047 w 2978"/>
                    <a:gd name="T15" fmla="*/ 16 h 3430"/>
                    <a:gd name="T16" fmla="*/ 858 w 2978"/>
                    <a:gd name="T17" fmla="*/ 56 h 3430"/>
                    <a:gd name="T18" fmla="*/ 655 w 2978"/>
                    <a:gd name="T19" fmla="*/ 101 h 3430"/>
                    <a:gd name="T20" fmla="*/ 370 w 2978"/>
                    <a:gd name="T21" fmla="*/ 342 h 3430"/>
                    <a:gd name="T22" fmla="*/ 382 w 2978"/>
                    <a:gd name="T23" fmla="*/ 537 h 3430"/>
                    <a:gd name="T24" fmla="*/ 25 w 2978"/>
                    <a:gd name="T25" fmla="*/ 782 h 3430"/>
                    <a:gd name="T26" fmla="*/ 96 w 2978"/>
                    <a:gd name="T27" fmla="*/ 952 h 3430"/>
                    <a:gd name="T28" fmla="*/ 306 w 2978"/>
                    <a:gd name="T29" fmla="*/ 1109 h 3430"/>
                    <a:gd name="T30" fmla="*/ 393 w 2978"/>
                    <a:gd name="T31" fmla="*/ 1226 h 3430"/>
                    <a:gd name="T32" fmla="*/ 489 w 2978"/>
                    <a:gd name="T33" fmla="*/ 1378 h 3430"/>
                    <a:gd name="T34" fmla="*/ 602 w 2978"/>
                    <a:gd name="T35" fmla="*/ 1542 h 3430"/>
                    <a:gd name="T36" fmla="*/ 738 w 2978"/>
                    <a:gd name="T37" fmla="*/ 1642 h 3430"/>
                    <a:gd name="T38" fmla="*/ 789 w 2978"/>
                    <a:gd name="T39" fmla="*/ 1795 h 3430"/>
                    <a:gd name="T40" fmla="*/ 932 w 2978"/>
                    <a:gd name="T41" fmla="*/ 1782 h 3430"/>
                    <a:gd name="T42" fmla="*/ 978 w 2978"/>
                    <a:gd name="T43" fmla="*/ 2006 h 3430"/>
                    <a:gd name="T44" fmla="*/ 933 w 2978"/>
                    <a:gd name="T45" fmla="*/ 2119 h 3430"/>
                    <a:gd name="T46" fmla="*/ 515 w 2978"/>
                    <a:gd name="T47" fmla="*/ 2414 h 3430"/>
                    <a:gd name="T48" fmla="*/ 705 w 2978"/>
                    <a:gd name="T49" fmla="*/ 2715 h 3430"/>
                    <a:gd name="T50" fmla="*/ 544 w 2978"/>
                    <a:gd name="T51" fmla="*/ 2974 h 3430"/>
                    <a:gd name="T52" fmla="*/ 519 w 2978"/>
                    <a:gd name="T53" fmla="*/ 3062 h 3430"/>
                    <a:gd name="T54" fmla="*/ 757 w 2978"/>
                    <a:gd name="T55" fmla="*/ 3200 h 3430"/>
                    <a:gd name="T56" fmla="*/ 933 w 2978"/>
                    <a:gd name="T57" fmla="*/ 3320 h 3430"/>
                    <a:gd name="T58" fmla="*/ 1169 w 2978"/>
                    <a:gd name="T59" fmla="*/ 3430 h 3430"/>
                    <a:gd name="T60" fmla="*/ 1328 w 2978"/>
                    <a:gd name="T61" fmla="*/ 3318 h 3430"/>
                    <a:gd name="T62" fmla="*/ 1459 w 2978"/>
                    <a:gd name="T63" fmla="*/ 3177 h 3430"/>
                    <a:gd name="T64" fmla="*/ 1578 w 2978"/>
                    <a:gd name="T65" fmla="*/ 3285 h 3430"/>
                    <a:gd name="T66" fmla="*/ 1934 w 2978"/>
                    <a:gd name="T67" fmla="*/ 3253 h 3430"/>
                    <a:gd name="T68" fmla="*/ 2029 w 2978"/>
                    <a:gd name="T69" fmla="*/ 3104 h 3430"/>
                    <a:gd name="T70" fmla="*/ 2202 w 2978"/>
                    <a:gd name="T71" fmla="*/ 3166 h 3430"/>
                    <a:gd name="T72" fmla="*/ 2505 w 2978"/>
                    <a:gd name="T73" fmla="*/ 3085 h 3430"/>
                    <a:gd name="T74" fmla="*/ 2675 w 2978"/>
                    <a:gd name="T75" fmla="*/ 2947 h 3430"/>
                    <a:gd name="T76" fmla="*/ 2913 w 2978"/>
                    <a:gd name="T77" fmla="*/ 2694 h 3430"/>
                    <a:gd name="T78" fmla="*/ 2786 w 2978"/>
                    <a:gd name="T79" fmla="*/ 2590 h 3430"/>
                    <a:gd name="T80" fmla="*/ 2946 w 2978"/>
                    <a:gd name="T81" fmla="*/ 2506 h 3430"/>
                    <a:gd name="T82" fmla="*/ 2880 w 2978"/>
                    <a:gd name="T83" fmla="*/ 2233 h 3430"/>
                    <a:gd name="T84" fmla="*/ 2889 w 2978"/>
                    <a:gd name="T85" fmla="*/ 1833 h 3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978" h="3430">
                      <a:moveTo>
                        <a:pt x="2820" y="1888"/>
                      </a:moveTo>
                      <a:cubicBezTo>
                        <a:pt x="2804" y="1845"/>
                        <a:pt x="2797" y="1823"/>
                        <a:pt x="2781" y="1780"/>
                      </a:cubicBezTo>
                      <a:cubicBezTo>
                        <a:pt x="2757" y="1753"/>
                        <a:pt x="2745" y="1740"/>
                        <a:pt x="2721" y="1714"/>
                      </a:cubicBezTo>
                      <a:cubicBezTo>
                        <a:pt x="2743" y="1627"/>
                        <a:pt x="2753" y="1583"/>
                        <a:pt x="2775" y="1496"/>
                      </a:cubicBezTo>
                      <a:cubicBezTo>
                        <a:pt x="2793" y="1447"/>
                        <a:pt x="2802" y="1423"/>
                        <a:pt x="2820" y="1374"/>
                      </a:cubicBezTo>
                      <a:cubicBezTo>
                        <a:pt x="2755" y="1298"/>
                        <a:pt x="2722" y="1260"/>
                        <a:pt x="2657" y="1184"/>
                      </a:cubicBezTo>
                      <a:cubicBezTo>
                        <a:pt x="2639" y="1133"/>
                        <a:pt x="2631" y="1108"/>
                        <a:pt x="2613" y="1058"/>
                      </a:cubicBezTo>
                      <a:cubicBezTo>
                        <a:pt x="2578" y="1044"/>
                        <a:pt x="2561" y="1037"/>
                        <a:pt x="2526" y="1024"/>
                      </a:cubicBezTo>
                      <a:cubicBezTo>
                        <a:pt x="2509" y="969"/>
                        <a:pt x="2500" y="941"/>
                        <a:pt x="2482" y="886"/>
                      </a:cubicBezTo>
                      <a:cubicBezTo>
                        <a:pt x="2438" y="865"/>
                        <a:pt x="2416" y="855"/>
                        <a:pt x="2372" y="834"/>
                      </a:cubicBezTo>
                      <a:cubicBezTo>
                        <a:pt x="2326" y="804"/>
                        <a:pt x="2303" y="789"/>
                        <a:pt x="2257" y="759"/>
                      </a:cubicBezTo>
                      <a:cubicBezTo>
                        <a:pt x="2248" y="723"/>
                        <a:pt x="2243" y="705"/>
                        <a:pt x="2234" y="669"/>
                      </a:cubicBezTo>
                      <a:cubicBezTo>
                        <a:pt x="2203" y="663"/>
                        <a:pt x="2187" y="660"/>
                        <a:pt x="2157" y="653"/>
                      </a:cubicBezTo>
                      <a:cubicBezTo>
                        <a:pt x="2142" y="622"/>
                        <a:pt x="2135" y="607"/>
                        <a:pt x="2120" y="576"/>
                      </a:cubicBezTo>
                      <a:cubicBezTo>
                        <a:pt x="2091" y="579"/>
                        <a:pt x="2076" y="581"/>
                        <a:pt x="2046" y="584"/>
                      </a:cubicBezTo>
                      <a:cubicBezTo>
                        <a:pt x="2049" y="543"/>
                        <a:pt x="2051" y="523"/>
                        <a:pt x="2054" y="482"/>
                      </a:cubicBezTo>
                      <a:cubicBezTo>
                        <a:pt x="2016" y="433"/>
                        <a:pt x="1997" y="408"/>
                        <a:pt x="1959" y="358"/>
                      </a:cubicBezTo>
                      <a:cubicBezTo>
                        <a:pt x="1949" y="328"/>
                        <a:pt x="1944" y="312"/>
                        <a:pt x="1934" y="281"/>
                      </a:cubicBezTo>
                      <a:cubicBezTo>
                        <a:pt x="1875" y="261"/>
                        <a:pt x="1845" y="251"/>
                        <a:pt x="1785" y="231"/>
                      </a:cubicBezTo>
                      <a:cubicBezTo>
                        <a:pt x="1694" y="236"/>
                        <a:pt x="1649" y="238"/>
                        <a:pt x="1558" y="243"/>
                      </a:cubicBezTo>
                      <a:cubicBezTo>
                        <a:pt x="1540" y="215"/>
                        <a:pt x="1531" y="201"/>
                        <a:pt x="1513" y="172"/>
                      </a:cubicBezTo>
                      <a:cubicBezTo>
                        <a:pt x="1429" y="146"/>
                        <a:pt x="1387" y="132"/>
                        <a:pt x="1302" y="106"/>
                      </a:cubicBezTo>
                      <a:cubicBezTo>
                        <a:pt x="1287" y="70"/>
                        <a:pt x="1280" y="53"/>
                        <a:pt x="1264" y="17"/>
                      </a:cubicBezTo>
                      <a:cubicBezTo>
                        <a:pt x="1178" y="17"/>
                        <a:pt x="1134" y="17"/>
                        <a:pt x="1047" y="16"/>
                      </a:cubicBezTo>
                      <a:cubicBezTo>
                        <a:pt x="1013" y="46"/>
                        <a:pt x="996" y="60"/>
                        <a:pt x="962" y="89"/>
                      </a:cubicBezTo>
                      <a:cubicBezTo>
                        <a:pt x="962" y="54"/>
                        <a:pt x="962" y="36"/>
                        <a:pt x="961" y="0"/>
                      </a:cubicBezTo>
                      <a:cubicBezTo>
                        <a:pt x="920" y="22"/>
                        <a:pt x="900" y="34"/>
                        <a:pt x="858" y="56"/>
                      </a:cubicBezTo>
                      <a:cubicBezTo>
                        <a:pt x="833" y="56"/>
                        <a:pt x="821" y="57"/>
                        <a:pt x="796" y="57"/>
                      </a:cubicBezTo>
                      <a:cubicBezTo>
                        <a:pt x="772" y="79"/>
                        <a:pt x="760" y="90"/>
                        <a:pt x="736" y="112"/>
                      </a:cubicBezTo>
                      <a:cubicBezTo>
                        <a:pt x="704" y="107"/>
                        <a:pt x="687" y="105"/>
                        <a:pt x="655" y="101"/>
                      </a:cubicBezTo>
                      <a:cubicBezTo>
                        <a:pt x="547" y="155"/>
                        <a:pt x="492" y="182"/>
                        <a:pt x="383" y="236"/>
                      </a:cubicBezTo>
                      <a:cubicBezTo>
                        <a:pt x="362" y="238"/>
                        <a:pt x="352" y="240"/>
                        <a:pt x="332" y="242"/>
                      </a:cubicBezTo>
                      <a:cubicBezTo>
                        <a:pt x="347" y="282"/>
                        <a:pt x="355" y="302"/>
                        <a:pt x="370" y="342"/>
                      </a:cubicBezTo>
                      <a:cubicBezTo>
                        <a:pt x="365" y="383"/>
                        <a:pt x="362" y="403"/>
                        <a:pt x="357" y="443"/>
                      </a:cubicBezTo>
                      <a:cubicBezTo>
                        <a:pt x="345" y="467"/>
                        <a:pt x="340" y="479"/>
                        <a:pt x="328" y="502"/>
                      </a:cubicBezTo>
                      <a:cubicBezTo>
                        <a:pt x="350" y="516"/>
                        <a:pt x="361" y="523"/>
                        <a:pt x="382" y="537"/>
                      </a:cubicBezTo>
                      <a:cubicBezTo>
                        <a:pt x="345" y="608"/>
                        <a:pt x="326" y="644"/>
                        <a:pt x="289" y="715"/>
                      </a:cubicBezTo>
                      <a:cubicBezTo>
                        <a:pt x="226" y="704"/>
                        <a:pt x="195" y="698"/>
                        <a:pt x="133" y="687"/>
                      </a:cubicBezTo>
                      <a:cubicBezTo>
                        <a:pt x="89" y="725"/>
                        <a:pt x="68" y="744"/>
                        <a:pt x="25" y="782"/>
                      </a:cubicBezTo>
                      <a:cubicBezTo>
                        <a:pt x="15" y="818"/>
                        <a:pt x="10" y="835"/>
                        <a:pt x="0" y="871"/>
                      </a:cubicBezTo>
                      <a:cubicBezTo>
                        <a:pt x="8" y="904"/>
                        <a:pt x="12" y="920"/>
                        <a:pt x="20" y="953"/>
                      </a:cubicBezTo>
                      <a:cubicBezTo>
                        <a:pt x="50" y="953"/>
                        <a:pt x="66" y="952"/>
                        <a:pt x="96" y="952"/>
                      </a:cubicBezTo>
                      <a:cubicBezTo>
                        <a:pt x="105" y="999"/>
                        <a:pt x="110" y="1023"/>
                        <a:pt x="120" y="1070"/>
                      </a:cubicBezTo>
                      <a:cubicBezTo>
                        <a:pt x="191" y="1064"/>
                        <a:pt x="227" y="1062"/>
                        <a:pt x="297" y="1056"/>
                      </a:cubicBezTo>
                      <a:cubicBezTo>
                        <a:pt x="301" y="1078"/>
                        <a:pt x="303" y="1088"/>
                        <a:pt x="306" y="1109"/>
                      </a:cubicBezTo>
                      <a:cubicBezTo>
                        <a:pt x="344" y="1109"/>
                        <a:pt x="363" y="1109"/>
                        <a:pt x="401" y="1108"/>
                      </a:cubicBezTo>
                      <a:cubicBezTo>
                        <a:pt x="414" y="1139"/>
                        <a:pt x="420" y="1154"/>
                        <a:pt x="433" y="1185"/>
                      </a:cubicBezTo>
                      <a:cubicBezTo>
                        <a:pt x="417" y="1201"/>
                        <a:pt x="409" y="1210"/>
                        <a:pt x="393" y="1226"/>
                      </a:cubicBezTo>
                      <a:cubicBezTo>
                        <a:pt x="369" y="1240"/>
                        <a:pt x="357" y="1248"/>
                        <a:pt x="334" y="1262"/>
                      </a:cubicBezTo>
                      <a:cubicBezTo>
                        <a:pt x="349" y="1299"/>
                        <a:pt x="356" y="1318"/>
                        <a:pt x="371" y="1356"/>
                      </a:cubicBezTo>
                      <a:cubicBezTo>
                        <a:pt x="418" y="1365"/>
                        <a:pt x="442" y="1369"/>
                        <a:pt x="489" y="1378"/>
                      </a:cubicBezTo>
                      <a:cubicBezTo>
                        <a:pt x="514" y="1373"/>
                        <a:pt x="527" y="1371"/>
                        <a:pt x="552" y="1366"/>
                      </a:cubicBezTo>
                      <a:cubicBezTo>
                        <a:pt x="564" y="1406"/>
                        <a:pt x="570" y="1426"/>
                        <a:pt x="583" y="1466"/>
                      </a:cubicBezTo>
                      <a:cubicBezTo>
                        <a:pt x="590" y="1497"/>
                        <a:pt x="594" y="1512"/>
                        <a:pt x="602" y="1542"/>
                      </a:cubicBezTo>
                      <a:cubicBezTo>
                        <a:pt x="600" y="1568"/>
                        <a:pt x="599" y="1581"/>
                        <a:pt x="597" y="1607"/>
                      </a:cubicBezTo>
                      <a:cubicBezTo>
                        <a:pt x="630" y="1605"/>
                        <a:pt x="646" y="1603"/>
                        <a:pt x="679" y="1601"/>
                      </a:cubicBezTo>
                      <a:cubicBezTo>
                        <a:pt x="703" y="1617"/>
                        <a:pt x="714" y="1625"/>
                        <a:pt x="738" y="1642"/>
                      </a:cubicBezTo>
                      <a:lnTo>
                        <a:pt x="794" y="1641"/>
                      </a:lnTo>
                      <a:cubicBezTo>
                        <a:pt x="776" y="1686"/>
                        <a:pt x="767" y="1709"/>
                        <a:pt x="749" y="1754"/>
                      </a:cubicBezTo>
                      <a:cubicBezTo>
                        <a:pt x="765" y="1770"/>
                        <a:pt x="773" y="1778"/>
                        <a:pt x="789" y="1795"/>
                      </a:cubicBezTo>
                      <a:cubicBezTo>
                        <a:pt x="795" y="1813"/>
                        <a:pt x="798" y="1823"/>
                        <a:pt x="804" y="1842"/>
                      </a:cubicBezTo>
                      <a:cubicBezTo>
                        <a:pt x="833" y="1818"/>
                        <a:pt x="848" y="1806"/>
                        <a:pt x="877" y="1782"/>
                      </a:cubicBezTo>
                      <a:cubicBezTo>
                        <a:pt x="899" y="1782"/>
                        <a:pt x="910" y="1782"/>
                        <a:pt x="932" y="1782"/>
                      </a:cubicBezTo>
                      <a:cubicBezTo>
                        <a:pt x="952" y="1813"/>
                        <a:pt x="962" y="1828"/>
                        <a:pt x="982" y="1859"/>
                      </a:cubicBezTo>
                      <a:cubicBezTo>
                        <a:pt x="999" y="1903"/>
                        <a:pt x="1007" y="1926"/>
                        <a:pt x="1023" y="1971"/>
                      </a:cubicBezTo>
                      <a:cubicBezTo>
                        <a:pt x="1005" y="1985"/>
                        <a:pt x="996" y="1992"/>
                        <a:pt x="978" y="2006"/>
                      </a:cubicBezTo>
                      <a:cubicBezTo>
                        <a:pt x="947" y="1983"/>
                        <a:pt x="932" y="1971"/>
                        <a:pt x="902" y="1947"/>
                      </a:cubicBezTo>
                      <a:cubicBezTo>
                        <a:pt x="900" y="1976"/>
                        <a:pt x="899" y="1990"/>
                        <a:pt x="897" y="2018"/>
                      </a:cubicBezTo>
                      <a:cubicBezTo>
                        <a:pt x="911" y="2058"/>
                        <a:pt x="918" y="2078"/>
                        <a:pt x="933" y="2119"/>
                      </a:cubicBezTo>
                      <a:cubicBezTo>
                        <a:pt x="883" y="2154"/>
                        <a:pt x="858" y="2172"/>
                        <a:pt x="809" y="2207"/>
                      </a:cubicBezTo>
                      <a:cubicBezTo>
                        <a:pt x="804" y="2240"/>
                        <a:pt x="802" y="2257"/>
                        <a:pt x="797" y="2290"/>
                      </a:cubicBezTo>
                      <a:cubicBezTo>
                        <a:pt x="684" y="2340"/>
                        <a:pt x="628" y="2364"/>
                        <a:pt x="515" y="2414"/>
                      </a:cubicBezTo>
                      <a:cubicBezTo>
                        <a:pt x="508" y="2487"/>
                        <a:pt x="504" y="2523"/>
                        <a:pt x="496" y="2596"/>
                      </a:cubicBezTo>
                      <a:cubicBezTo>
                        <a:pt x="547" y="2615"/>
                        <a:pt x="572" y="2625"/>
                        <a:pt x="623" y="2644"/>
                      </a:cubicBezTo>
                      <a:cubicBezTo>
                        <a:pt x="656" y="2672"/>
                        <a:pt x="672" y="2686"/>
                        <a:pt x="705" y="2715"/>
                      </a:cubicBezTo>
                      <a:cubicBezTo>
                        <a:pt x="721" y="2757"/>
                        <a:pt x="730" y="2779"/>
                        <a:pt x="746" y="2821"/>
                      </a:cubicBezTo>
                      <a:cubicBezTo>
                        <a:pt x="714" y="2854"/>
                        <a:pt x="699" y="2871"/>
                        <a:pt x="667" y="2904"/>
                      </a:cubicBezTo>
                      <a:cubicBezTo>
                        <a:pt x="618" y="2932"/>
                        <a:pt x="593" y="2946"/>
                        <a:pt x="544" y="2974"/>
                      </a:cubicBezTo>
                      <a:cubicBezTo>
                        <a:pt x="509" y="2988"/>
                        <a:pt x="491" y="2995"/>
                        <a:pt x="455" y="3009"/>
                      </a:cubicBezTo>
                      <a:cubicBezTo>
                        <a:pt x="439" y="3025"/>
                        <a:pt x="431" y="3033"/>
                        <a:pt x="415" y="3050"/>
                      </a:cubicBezTo>
                      <a:cubicBezTo>
                        <a:pt x="457" y="3055"/>
                        <a:pt x="478" y="3057"/>
                        <a:pt x="519" y="3062"/>
                      </a:cubicBezTo>
                      <a:cubicBezTo>
                        <a:pt x="551" y="3107"/>
                        <a:pt x="567" y="3130"/>
                        <a:pt x="598" y="3175"/>
                      </a:cubicBezTo>
                      <a:cubicBezTo>
                        <a:pt x="624" y="3196"/>
                        <a:pt x="637" y="3207"/>
                        <a:pt x="662" y="3229"/>
                      </a:cubicBezTo>
                      <a:cubicBezTo>
                        <a:pt x="700" y="3217"/>
                        <a:pt x="719" y="3211"/>
                        <a:pt x="757" y="3200"/>
                      </a:cubicBezTo>
                      <a:cubicBezTo>
                        <a:pt x="806" y="3203"/>
                        <a:pt x="830" y="3204"/>
                        <a:pt x="879" y="3207"/>
                      </a:cubicBezTo>
                      <a:cubicBezTo>
                        <a:pt x="904" y="3209"/>
                        <a:pt x="916" y="3211"/>
                        <a:pt x="940" y="3213"/>
                      </a:cubicBezTo>
                      <a:cubicBezTo>
                        <a:pt x="937" y="3256"/>
                        <a:pt x="936" y="3277"/>
                        <a:pt x="933" y="3320"/>
                      </a:cubicBezTo>
                      <a:cubicBezTo>
                        <a:pt x="983" y="3332"/>
                        <a:pt x="1008" y="3339"/>
                        <a:pt x="1059" y="3351"/>
                      </a:cubicBezTo>
                      <a:cubicBezTo>
                        <a:pt x="1072" y="3373"/>
                        <a:pt x="1078" y="3383"/>
                        <a:pt x="1092" y="3405"/>
                      </a:cubicBezTo>
                      <a:cubicBezTo>
                        <a:pt x="1123" y="3415"/>
                        <a:pt x="1138" y="3420"/>
                        <a:pt x="1169" y="3430"/>
                      </a:cubicBezTo>
                      <a:cubicBezTo>
                        <a:pt x="1169" y="3389"/>
                        <a:pt x="1169" y="3369"/>
                        <a:pt x="1170" y="3329"/>
                      </a:cubicBezTo>
                      <a:cubicBezTo>
                        <a:pt x="1195" y="3312"/>
                        <a:pt x="1208" y="3304"/>
                        <a:pt x="1233" y="3288"/>
                      </a:cubicBezTo>
                      <a:cubicBezTo>
                        <a:pt x="1271" y="3300"/>
                        <a:pt x="1290" y="3306"/>
                        <a:pt x="1328" y="3318"/>
                      </a:cubicBezTo>
                      <a:cubicBezTo>
                        <a:pt x="1331" y="3285"/>
                        <a:pt x="1332" y="3268"/>
                        <a:pt x="1334" y="3235"/>
                      </a:cubicBezTo>
                      <a:cubicBezTo>
                        <a:pt x="1366" y="3233"/>
                        <a:pt x="1382" y="3232"/>
                        <a:pt x="1413" y="3230"/>
                      </a:cubicBezTo>
                      <a:cubicBezTo>
                        <a:pt x="1432" y="3209"/>
                        <a:pt x="1441" y="3198"/>
                        <a:pt x="1459" y="3177"/>
                      </a:cubicBezTo>
                      <a:cubicBezTo>
                        <a:pt x="1492" y="3194"/>
                        <a:pt x="1508" y="3202"/>
                        <a:pt x="1541" y="3219"/>
                      </a:cubicBezTo>
                      <a:cubicBezTo>
                        <a:pt x="1558" y="3210"/>
                        <a:pt x="1567" y="3205"/>
                        <a:pt x="1585" y="3196"/>
                      </a:cubicBezTo>
                      <a:cubicBezTo>
                        <a:pt x="1582" y="3232"/>
                        <a:pt x="1581" y="3249"/>
                        <a:pt x="1578" y="3285"/>
                      </a:cubicBezTo>
                      <a:cubicBezTo>
                        <a:pt x="1620" y="3276"/>
                        <a:pt x="1640" y="3272"/>
                        <a:pt x="1682" y="3263"/>
                      </a:cubicBezTo>
                      <a:cubicBezTo>
                        <a:pt x="1713" y="3270"/>
                        <a:pt x="1728" y="3274"/>
                        <a:pt x="1758" y="3281"/>
                      </a:cubicBezTo>
                      <a:cubicBezTo>
                        <a:pt x="1829" y="3270"/>
                        <a:pt x="1864" y="3265"/>
                        <a:pt x="1934" y="3253"/>
                      </a:cubicBezTo>
                      <a:cubicBezTo>
                        <a:pt x="1929" y="3217"/>
                        <a:pt x="1927" y="3199"/>
                        <a:pt x="1923" y="3163"/>
                      </a:cubicBezTo>
                      <a:cubicBezTo>
                        <a:pt x="1934" y="3139"/>
                        <a:pt x="1940" y="3127"/>
                        <a:pt x="1951" y="3104"/>
                      </a:cubicBezTo>
                      <a:cubicBezTo>
                        <a:pt x="1982" y="3104"/>
                        <a:pt x="1998" y="3104"/>
                        <a:pt x="2029" y="3104"/>
                      </a:cubicBezTo>
                      <a:cubicBezTo>
                        <a:pt x="2029" y="3126"/>
                        <a:pt x="2030" y="3137"/>
                        <a:pt x="2030" y="3158"/>
                      </a:cubicBezTo>
                      <a:cubicBezTo>
                        <a:pt x="2079" y="3144"/>
                        <a:pt x="2103" y="3137"/>
                        <a:pt x="2152" y="3124"/>
                      </a:cubicBezTo>
                      <a:cubicBezTo>
                        <a:pt x="2172" y="3141"/>
                        <a:pt x="2182" y="3149"/>
                        <a:pt x="2202" y="3166"/>
                      </a:cubicBezTo>
                      <a:cubicBezTo>
                        <a:pt x="2244" y="3152"/>
                        <a:pt x="2265" y="3145"/>
                        <a:pt x="2306" y="3131"/>
                      </a:cubicBezTo>
                      <a:cubicBezTo>
                        <a:pt x="2347" y="3122"/>
                        <a:pt x="2367" y="3117"/>
                        <a:pt x="2408" y="3108"/>
                      </a:cubicBezTo>
                      <a:cubicBezTo>
                        <a:pt x="2447" y="3099"/>
                        <a:pt x="2466" y="3094"/>
                        <a:pt x="2505" y="3085"/>
                      </a:cubicBezTo>
                      <a:cubicBezTo>
                        <a:pt x="2537" y="3092"/>
                        <a:pt x="2553" y="3096"/>
                        <a:pt x="2586" y="3104"/>
                      </a:cubicBezTo>
                      <a:cubicBezTo>
                        <a:pt x="2621" y="3075"/>
                        <a:pt x="2639" y="3061"/>
                        <a:pt x="2674" y="3032"/>
                      </a:cubicBezTo>
                      <a:cubicBezTo>
                        <a:pt x="2674" y="2998"/>
                        <a:pt x="2674" y="2981"/>
                        <a:pt x="2675" y="2947"/>
                      </a:cubicBezTo>
                      <a:cubicBezTo>
                        <a:pt x="2710" y="2889"/>
                        <a:pt x="2727" y="2860"/>
                        <a:pt x="2763" y="2802"/>
                      </a:cubicBezTo>
                      <a:cubicBezTo>
                        <a:pt x="2821" y="2812"/>
                        <a:pt x="2850" y="2817"/>
                        <a:pt x="2908" y="2828"/>
                      </a:cubicBezTo>
                      <a:cubicBezTo>
                        <a:pt x="2910" y="2774"/>
                        <a:pt x="2911" y="2747"/>
                        <a:pt x="2913" y="2694"/>
                      </a:cubicBezTo>
                      <a:cubicBezTo>
                        <a:pt x="2887" y="2694"/>
                        <a:pt x="2874" y="2694"/>
                        <a:pt x="2848" y="2694"/>
                      </a:cubicBezTo>
                      <a:cubicBezTo>
                        <a:pt x="2841" y="2662"/>
                        <a:pt x="2838" y="2646"/>
                        <a:pt x="2831" y="2615"/>
                      </a:cubicBezTo>
                      <a:cubicBezTo>
                        <a:pt x="2813" y="2605"/>
                        <a:pt x="2804" y="2600"/>
                        <a:pt x="2786" y="2590"/>
                      </a:cubicBezTo>
                      <a:cubicBezTo>
                        <a:pt x="2773" y="2571"/>
                        <a:pt x="2767" y="2561"/>
                        <a:pt x="2754" y="2542"/>
                      </a:cubicBezTo>
                      <a:cubicBezTo>
                        <a:pt x="2802" y="2535"/>
                        <a:pt x="2826" y="2531"/>
                        <a:pt x="2874" y="2524"/>
                      </a:cubicBezTo>
                      <a:cubicBezTo>
                        <a:pt x="2903" y="2517"/>
                        <a:pt x="2917" y="2513"/>
                        <a:pt x="2946" y="2506"/>
                      </a:cubicBezTo>
                      <a:cubicBezTo>
                        <a:pt x="2936" y="2450"/>
                        <a:pt x="2932" y="2422"/>
                        <a:pt x="2922" y="2366"/>
                      </a:cubicBezTo>
                      <a:cubicBezTo>
                        <a:pt x="2944" y="2322"/>
                        <a:pt x="2956" y="2301"/>
                        <a:pt x="2978" y="2257"/>
                      </a:cubicBezTo>
                      <a:cubicBezTo>
                        <a:pt x="2939" y="2247"/>
                        <a:pt x="2919" y="2242"/>
                        <a:pt x="2880" y="2233"/>
                      </a:cubicBezTo>
                      <a:cubicBezTo>
                        <a:pt x="2885" y="2141"/>
                        <a:pt x="2888" y="2095"/>
                        <a:pt x="2893" y="2003"/>
                      </a:cubicBezTo>
                      <a:cubicBezTo>
                        <a:pt x="2916" y="1961"/>
                        <a:pt x="2927" y="1940"/>
                        <a:pt x="2949" y="1899"/>
                      </a:cubicBezTo>
                      <a:cubicBezTo>
                        <a:pt x="2925" y="1873"/>
                        <a:pt x="2913" y="1859"/>
                        <a:pt x="2889" y="1833"/>
                      </a:cubicBezTo>
                      <a:cubicBezTo>
                        <a:pt x="2862" y="1855"/>
                        <a:pt x="2848" y="1866"/>
                        <a:pt x="2820" y="1888"/>
                      </a:cubicBezTo>
                    </a:path>
                  </a:pathLst>
                </a:custGeom>
                <a:solidFill>
                  <a:srgbClr val="FF505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węgrowski"/>
                <p:cNvSpPr>
                  <a:spLocks/>
                </p:cNvSpPr>
                <p:nvPr/>
              </p:nvSpPr>
              <p:spPr bwMode="auto">
                <a:xfrm>
                  <a:off x="4089474" y="2344859"/>
                  <a:ext cx="1069856" cy="1292650"/>
                </a:xfrm>
                <a:custGeom>
                  <a:avLst/>
                  <a:gdLst>
                    <a:gd name="T0" fmla="*/ 2689 w 3341"/>
                    <a:gd name="T1" fmla="*/ 1295 h 4031"/>
                    <a:gd name="T2" fmla="*/ 2719 w 3341"/>
                    <a:gd name="T3" fmla="*/ 1047 h 4031"/>
                    <a:gd name="T4" fmla="*/ 2414 w 3341"/>
                    <a:gd name="T5" fmla="*/ 891 h 4031"/>
                    <a:gd name="T6" fmla="*/ 2267 w 3341"/>
                    <a:gd name="T7" fmla="*/ 716 h 4031"/>
                    <a:gd name="T8" fmla="*/ 2394 w 3341"/>
                    <a:gd name="T9" fmla="*/ 427 h 4031"/>
                    <a:gd name="T10" fmla="*/ 2018 w 3341"/>
                    <a:gd name="T11" fmla="*/ 406 h 4031"/>
                    <a:gd name="T12" fmla="*/ 1998 w 3341"/>
                    <a:gd name="T13" fmla="*/ 106 h 4031"/>
                    <a:gd name="T14" fmla="*/ 1802 w 3341"/>
                    <a:gd name="T15" fmla="*/ 59 h 4031"/>
                    <a:gd name="T16" fmla="*/ 1538 w 3341"/>
                    <a:gd name="T17" fmla="*/ 99 h 4031"/>
                    <a:gd name="T18" fmla="*/ 1307 w 3341"/>
                    <a:gd name="T19" fmla="*/ 226 h 4031"/>
                    <a:gd name="T20" fmla="*/ 1007 w 3341"/>
                    <a:gd name="T21" fmla="*/ 369 h 4031"/>
                    <a:gd name="T22" fmla="*/ 855 w 3341"/>
                    <a:gd name="T23" fmla="*/ 489 h 4031"/>
                    <a:gd name="T24" fmla="*/ 654 w 3341"/>
                    <a:gd name="T25" fmla="*/ 578 h 4031"/>
                    <a:gd name="T26" fmla="*/ 557 w 3341"/>
                    <a:gd name="T27" fmla="*/ 811 h 4031"/>
                    <a:gd name="T28" fmla="*/ 339 w 3341"/>
                    <a:gd name="T29" fmla="*/ 698 h 4031"/>
                    <a:gd name="T30" fmla="*/ 108 w 3341"/>
                    <a:gd name="T31" fmla="*/ 796 h 4031"/>
                    <a:gd name="T32" fmla="*/ 169 w 3341"/>
                    <a:gd name="T33" fmla="*/ 1009 h 4031"/>
                    <a:gd name="T34" fmla="*/ 244 w 3341"/>
                    <a:gd name="T35" fmla="*/ 1304 h 4031"/>
                    <a:gd name="T36" fmla="*/ 485 w 3341"/>
                    <a:gd name="T37" fmla="*/ 1534 h 4031"/>
                    <a:gd name="T38" fmla="*/ 812 w 3341"/>
                    <a:gd name="T39" fmla="*/ 1631 h 4031"/>
                    <a:gd name="T40" fmla="*/ 844 w 3341"/>
                    <a:gd name="T41" fmla="*/ 1994 h 4031"/>
                    <a:gd name="T42" fmla="*/ 713 w 3341"/>
                    <a:gd name="T43" fmla="*/ 2172 h 4031"/>
                    <a:gd name="T44" fmla="*/ 779 w 3341"/>
                    <a:gd name="T45" fmla="*/ 2495 h 4031"/>
                    <a:gd name="T46" fmla="*/ 868 w 3341"/>
                    <a:gd name="T47" fmla="*/ 2579 h 4031"/>
                    <a:gd name="T48" fmla="*/ 1015 w 3341"/>
                    <a:gd name="T49" fmla="*/ 2735 h 4031"/>
                    <a:gd name="T50" fmla="*/ 1273 w 3341"/>
                    <a:gd name="T51" fmla="*/ 2862 h 4031"/>
                    <a:gd name="T52" fmla="*/ 1055 w 3341"/>
                    <a:gd name="T53" fmla="*/ 3005 h 4031"/>
                    <a:gd name="T54" fmla="*/ 933 w 3341"/>
                    <a:gd name="T55" fmla="*/ 3131 h 4031"/>
                    <a:gd name="T56" fmla="*/ 1124 w 3341"/>
                    <a:gd name="T57" fmla="*/ 3294 h 4031"/>
                    <a:gd name="T58" fmla="*/ 1154 w 3341"/>
                    <a:gd name="T59" fmla="*/ 3530 h 4031"/>
                    <a:gd name="T60" fmla="*/ 1396 w 3341"/>
                    <a:gd name="T61" fmla="*/ 3722 h 4031"/>
                    <a:gd name="T62" fmla="*/ 1559 w 3341"/>
                    <a:gd name="T63" fmla="*/ 3753 h 4031"/>
                    <a:gd name="T64" fmla="*/ 1565 w 3341"/>
                    <a:gd name="T65" fmla="*/ 3977 h 4031"/>
                    <a:gd name="T66" fmla="*/ 1710 w 3341"/>
                    <a:gd name="T67" fmla="*/ 3901 h 4031"/>
                    <a:gd name="T68" fmla="*/ 1901 w 3341"/>
                    <a:gd name="T69" fmla="*/ 3796 h 4031"/>
                    <a:gd name="T70" fmla="*/ 2068 w 3341"/>
                    <a:gd name="T71" fmla="*/ 3964 h 4031"/>
                    <a:gd name="T72" fmla="*/ 2501 w 3341"/>
                    <a:gd name="T73" fmla="*/ 3968 h 4031"/>
                    <a:gd name="T74" fmla="*/ 2591 w 3341"/>
                    <a:gd name="T75" fmla="*/ 3922 h 4031"/>
                    <a:gd name="T76" fmla="*/ 2678 w 3341"/>
                    <a:gd name="T77" fmla="*/ 3721 h 4031"/>
                    <a:gd name="T78" fmla="*/ 2583 w 3341"/>
                    <a:gd name="T79" fmla="*/ 3454 h 4031"/>
                    <a:gd name="T80" fmla="*/ 2843 w 3341"/>
                    <a:gd name="T81" fmla="*/ 3184 h 4031"/>
                    <a:gd name="T82" fmla="*/ 2862 w 3341"/>
                    <a:gd name="T83" fmla="*/ 2913 h 4031"/>
                    <a:gd name="T84" fmla="*/ 2941 w 3341"/>
                    <a:gd name="T85" fmla="*/ 2583 h 4031"/>
                    <a:gd name="T86" fmla="*/ 3127 w 3341"/>
                    <a:gd name="T87" fmla="*/ 2146 h 4031"/>
                    <a:gd name="T88" fmla="*/ 3296 w 3341"/>
                    <a:gd name="T89" fmla="*/ 1945 h 4031"/>
                    <a:gd name="T90" fmla="*/ 3195 w 3341"/>
                    <a:gd name="T91" fmla="*/ 1721 h 4031"/>
                    <a:gd name="T92" fmla="*/ 3112 w 3341"/>
                    <a:gd name="T93" fmla="*/ 1580 h 4031"/>
                    <a:gd name="T94" fmla="*/ 2920 w 3341"/>
                    <a:gd name="T95" fmla="*/ 1481 h 40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341" h="4031">
                      <a:moveTo>
                        <a:pt x="2901" y="1405"/>
                      </a:moveTo>
                      <a:cubicBezTo>
                        <a:pt x="2888" y="1365"/>
                        <a:pt x="2882" y="1345"/>
                        <a:pt x="2870" y="1305"/>
                      </a:cubicBezTo>
                      <a:cubicBezTo>
                        <a:pt x="2845" y="1310"/>
                        <a:pt x="2832" y="1312"/>
                        <a:pt x="2807" y="1317"/>
                      </a:cubicBezTo>
                      <a:cubicBezTo>
                        <a:pt x="2760" y="1308"/>
                        <a:pt x="2736" y="1304"/>
                        <a:pt x="2689" y="1295"/>
                      </a:cubicBezTo>
                      <a:cubicBezTo>
                        <a:pt x="2674" y="1257"/>
                        <a:pt x="2667" y="1238"/>
                        <a:pt x="2652" y="1201"/>
                      </a:cubicBezTo>
                      <a:cubicBezTo>
                        <a:pt x="2675" y="1187"/>
                        <a:pt x="2687" y="1179"/>
                        <a:pt x="2711" y="1165"/>
                      </a:cubicBezTo>
                      <a:cubicBezTo>
                        <a:pt x="2727" y="1149"/>
                        <a:pt x="2735" y="1140"/>
                        <a:pt x="2751" y="1124"/>
                      </a:cubicBezTo>
                      <a:cubicBezTo>
                        <a:pt x="2738" y="1093"/>
                        <a:pt x="2732" y="1078"/>
                        <a:pt x="2719" y="1047"/>
                      </a:cubicBezTo>
                      <a:cubicBezTo>
                        <a:pt x="2681" y="1048"/>
                        <a:pt x="2662" y="1048"/>
                        <a:pt x="2624" y="1048"/>
                      </a:cubicBezTo>
                      <a:cubicBezTo>
                        <a:pt x="2621" y="1027"/>
                        <a:pt x="2619" y="1017"/>
                        <a:pt x="2615" y="995"/>
                      </a:cubicBezTo>
                      <a:cubicBezTo>
                        <a:pt x="2545" y="1001"/>
                        <a:pt x="2509" y="1003"/>
                        <a:pt x="2438" y="1009"/>
                      </a:cubicBezTo>
                      <a:cubicBezTo>
                        <a:pt x="2428" y="962"/>
                        <a:pt x="2423" y="938"/>
                        <a:pt x="2414" y="891"/>
                      </a:cubicBezTo>
                      <a:cubicBezTo>
                        <a:pt x="2384" y="892"/>
                        <a:pt x="2368" y="892"/>
                        <a:pt x="2338" y="892"/>
                      </a:cubicBezTo>
                      <a:cubicBezTo>
                        <a:pt x="2330" y="859"/>
                        <a:pt x="2326" y="843"/>
                        <a:pt x="2318" y="810"/>
                      </a:cubicBezTo>
                      <a:cubicBezTo>
                        <a:pt x="2328" y="774"/>
                        <a:pt x="2333" y="757"/>
                        <a:pt x="2343" y="721"/>
                      </a:cubicBezTo>
                      <a:cubicBezTo>
                        <a:pt x="2312" y="719"/>
                        <a:pt x="2297" y="718"/>
                        <a:pt x="2267" y="716"/>
                      </a:cubicBezTo>
                      <a:cubicBezTo>
                        <a:pt x="2311" y="669"/>
                        <a:pt x="2333" y="645"/>
                        <a:pt x="2376" y="598"/>
                      </a:cubicBezTo>
                      <a:cubicBezTo>
                        <a:pt x="2383" y="572"/>
                        <a:pt x="2386" y="559"/>
                        <a:pt x="2393" y="533"/>
                      </a:cubicBezTo>
                      <a:cubicBezTo>
                        <a:pt x="2407" y="514"/>
                        <a:pt x="2414" y="504"/>
                        <a:pt x="2428" y="485"/>
                      </a:cubicBezTo>
                      <a:cubicBezTo>
                        <a:pt x="2414" y="462"/>
                        <a:pt x="2407" y="450"/>
                        <a:pt x="2394" y="427"/>
                      </a:cubicBezTo>
                      <a:cubicBezTo>
                        <a:pt x="2328" y="427"/>
                        <a:pt x="2294" y="428"/>
                        <a:pt x="2228" y="428"/>
                      </a:cubicBezTo>
                      <a:cubicBezTo>
                        <a:pt x="2193" y="419"/>
                        <a:pt x="2175" y="414"/>
                        <a:pt x="2140" y="405"/>
                      </a:cubicBezTo>
                      <a:cubicBezTo>
                        <a:pt x="2097" y="434"/>
                        <a:pt x="2076" y="448"/>
                        <a:pt x="2033" y="477"/>
                      </a:cubicBezTo>
                      <a:cubicBezTo>
                        <a:pt x="2027" y="449"/>
                        <a:pt x="2024" y="434"/>
                        <a:pt x="2018" y="406"/>
                      </a:cubicBezTo>
                      <a:cubicBezTo>
                        <a:pt x="1988" y="404"/>
                        <a:pt x="1972" y="403"/>
                        <a:pt x="1942" y="401"/>
                      </a:cubicBezTo>
                      <a:cubicBezTo>
                        <a:pt x="1941" y="373"/>
                        <a:pt x="1940" y="358"/>
                        <a:pt x="1940" y="330"/>
                      </a:cubicBezTo>
                      <a:cubicBezTo>
                        <a:pt x="1954" y="302"/>
                        <a:pt x="1962" y="288"/>
                        <a:pt x="1976" y="259"/>
                      </a:cubicBezTo>
                      <a:cubicBezTo>
                        <a:pt x="1985" y="198"/>
                        <a:pt x="1990" y="167"/>
                        <a:pt x="1998" y="106"/>
                      </a:cubicBezTo>
                      <a:cubicBezTo>
                        <a:pt x="1970" y="101"/>
                        <a:pt x="1956" y="99"/>
                        <a:pt x="1929" y="94"/>
                      </a:cubicBezTo>
                      <a:cubicBezTo>
                        <a:pt x="1910" y="59"/>
                        <a:pt x="1901" y="41"/>
                        <a:pt x="1882" y="6"/>
                      </a:cubicBezTo>
                      <a:cubicBezTo>
                        <a:pt x="1857" y="3"/>
                        <a:pt x="1844" y="2"/>
                        <a:pt x="1819" y="0"/>
                      </a:cubicBezTo>
                      <a:cubicBezTo>
                        <a:pt x="1812" y="23"/>
                        <a:pt x="1809" y="35"/>
                        <a:pt x="1802" y="59"/>
                      </a:cubicBezTo>
                      <a:cubicBezTo>
                        <a:pt x="1789" y="70"/>
                        <a:pt x="1782" y="76"/>
                        <a:pt x="1769" y="88"/>
                      </a:cubicBezTo>
                      <a:cubicBezTo>
                        <a:pt x="1751" y="74"/>
                        <a:pt x="1743" y="67"/>
                        <a:pt x="1726" y="53"/>
                      </a:cubicBezTo>
                      <a:cubicBezTo>
                        <a:pt x="1698" y="52"/>
                        <a:pt x="1684" y="52"/>
                        <a:pt x="1656" y="52"/>
                      </a:cubicBezTo>
                      <a:cubicBezTo>
                        <a:pt x="1609" y="71"/>
                        <a:pt x="1585" y="80"/>
                        <a:pt x="1538" y="99"/>
                      </a:cubicBezTo>
                      <a:cubicBezTo>
                        <a:pt x="1487" y="139"/>
                        <a:pt x="1462" y="158"/>
                        <a:pt x="1411" y="198"/>
                      </a:cubicBezTo>
                      <a:cubicBezTo>
                        <a:pt x="1406" y="229"/>
                        <a:pt x="1404" y="244"/>
                        <a:pt x="1400" y="275"/>
                      </a:cubicBezTo>
                      <a:cubicBezTo>
                        <a:pt x="1372" y="274"/>
                        <a:pt x="1358" y="274"/>
                        <a:pt x="1330" y="274"/>
                      </a:cubicBezTo>
                      <a:cubicBezTo>
                        <a:pt x="1321" y="255"/>
                        <a:pt x="1316" y="245"/>
                        <a:pt x="1307" y="226"/>
                      </a:cubicBezTo>
                      <a:cubicBezTo>
                        <a:pt x="1282" y="226"/>
                        <a:pt x="1269" y="226"/>
                        <a:pt x="1244" y="225"/>
                      </a:cubicBezTo>
                      <a:cubicBezTo>
                        <a:pt x="1237" y="256"/>
                        <a:pt x="1234" y="271"/>
                        <a:pt x="1227" y="302"/>
                      </a:cubicBezTo>
                      <a:cubicBezTo>
                        <a:pt x="1189" y="299"/>
                        <a:pt x="1170" y="297"/>
                        <a:pt x="1132" y="295"/>
                      </a:cubicBezTo>
                      <a:cubicBezTo>
                        <a:pt x="1082" y="324"/>
                        <a:pt x="1057" y="339"/>
                        <a:pt x="1007" y="369"/>
                      </a:cubicBezTo>
                      <a:cubicBezTo>
                        <a:pt x="977" y="368"/>
                        <a:pt x="962" y="368"/>
                        <a:pt x="931" y="367"/>
                      </a:cubicBezTo>
                      <a:cubicBezTo>
                        <a:pt x="930" y="396"/>
                        <a:pt x="929" y="410"/>
                        <a:pt x="927" y="438"/>
                      </a:cubicBezTo>
                      <a:cubicBezTo>
                        <a:pt x="939" y="445"/>
                        <a:pt x="945" y="449"/>
                        <a:pt x="958" y="456"/>
                      </a:cubicBezTo>
                      <a:cubicBezTo>
                        <a:pt x="916" y="469"/>
                        <a:pt x="896" y="476"/>
                        <a:pt x="855" y="489"/>
                      </a:cubicBezTo>
                      <a:cubicBezTo>
                        <a:pt x="845" y="517"/>
                        <a:pt x="841" y="531"/>
                        <a:pt x="831" y="559"/>
                      </a:cubicBezTo>
                      <a:cubicBezTo>
                        <a:pt x="813" y="526"/>
                        <a:pt x="804" y="509"/>
                        <a:pt x="786" y="476"/>
                      </a:cubicBezTo>
                      <a:cubicBezTo>
                        <a:pt x="761" y="511"/>
                        <a:pt x="749" y="528"/>
                        <a:pt x="724" y="563"/>
                      </a:cubicBezTo>
                      <a:cubicBezTo>
                        <a:pt x="696" y="569"/>
                        <a:pt x="682" y="572"/>
                        <a:pt x="654" y="578"/>
                      </a:cubicBezTo>
                      <a:cubicBezTo>
                        <a:pt x="659" y="616"/>
                        <a:pt x="662" y="635"/>
                        <a:pt x="667" y="673"/>
                      </a:cubicBezTo>
                      <a:cubicBezTo>
                        <a:pt x="619" y="679"/>
                        <a:pt x="595" y="681"/>
                        <a:pt x="546" y="687"/>
                      </a:cubicBezTo>
                      <a:cubicBezTo>
                        <a:pt x="565" y="706"/>
                        <a:pt x="575" y="716"/>
                        <a:pt x="594" y="735"/>
                      </a:cubicBezTo>
                      <a:cubicBezTo>
                        <a:pt x="579" y="765"/>
                        <a:pt x="572" y="780"/>
                        <a:pt x="557" y="811"/>
                      </a:cubicBezTo>
                      <a:cubicBezTo>
                        <a:pt x="537" y="812"/>
                        <a:pt x="527" y="813"/>
                        <a:pt x="507" y="815"/>
                      </a:cubicBezTo>
                      <a:cubicBezTo>
                        <a:pt x="485" y="765"/>
                        <a:pt x="474" y="740"/>
                        <a:pt x="452" y="690"/>
                      </a:cubicBezTo>
                      <a:cubicBezTo>
                        <a:pt x="431" y="715"/>
                        <a:pt x="420" y="728"/>
                        <a:pt x="398" y="753"/>
                      </a:cubicBezTo>
                      <a:cubicBezTo>
                        <a:pt x="374" y="731"/>
                        <a:pt x="363" y="720"/>
                        <a:pt x="339" y="698"/>
                      </a:cubicBezTo>
                      <a:cubicBezTo>
                        <a:pt x="326" y="714"/>
                        <a:pt x="319" y="722"/>
                        <a:pt x="305" y="738"/>
                      </a:cubicBezTo>
                      <a:cubicBezTo>
                        <a:pt x="318" y="772"/>
                        <a:pt x="325" y="788"/>
                        <a:pt x="337" y="821"/>
                      </a:cubicBezTo>
                      <a:cubicBezTo>
                        <a:pt x="273" y="817"/>
                        <a:pt x="240" y="815"/>
                        <a:pt x="176" y="810"/>
                      </a:cubicBezTo>
                      <a:cubicBezTo>
                        <a:pt x="149" y="804"/>
                        <a:pt x="135" y="801"/>
                        <a:pt x="108" y="796"/>
                      </a:cubicBezTo>
                      <a:cubicBezTo>
                        <a:pt x="65" y="813"/>
                        <a:pt x="43" y="821"/>
                        <a:pt x="0" y="838"/>
                      </a:cubicBezTo>
                      <a:cubicBezTo>
                        <a:pt x="48" y="857"/>
                        <a:pt x="72" y="866"/>
                        <a:pt x="121" y="884"/>
                      </a:cubicBezTo>
                      <a:cubicBezTo>
                        <a:pt x="119" y="914"/>
                        <a:pt x="118" y="930"/>
                        <a:pt x="116" y="960"/>
                      </a:cubicBezTo>
                      <a:cubicBezTo>
                        <a:pt x="138" y="980"/>
                        <a:pt x="148" y="989"/>
                        <a:pt x="169" y="1009"/>
                      </a:cubicBezTo>
                      <a:cubicBezTo>
                        <a:pt x="158" y="1032"/>
                        <a:pt x="152" y="1043"/>
                        <a:pt x="141" y="1066"/>
                      </a:cubicBezTo>
                      <a:cubicBezTo>
                        <a:pt x="170" y="1084"/>
                        <a:pt x="184" y="1092"/>
                        <a:pt x="213" y="1110"/>
                      </a:cubicBezTo>
                      <a:cubicBezTo>
                        <a:pt x="201" y="1147"/>
                        <a:pt x="194" y="1165"/>
                        <a:pt x="182" y="1202"/>
                      </a:cubicBezTo>
                      <a:cubicBezTo>
                        <a:pt x="207" y="1243"/>
                        <a:pt x="219" y="1263"/>
                        <a:pt x="244" y="1304"/>
                      </a:cubicBezTo>
                      <a:cubicBezTo>
                        <a:pt x="255" y="1335"/>
                        <a:pt x="260" y="1350"/>
                        <a:pt x="270" y="1381"/>
                      </a:cubicBezTo>
                      <a:cubicBezTo>
                        <a:pt x="296" y="1403"/>
                        <a:pt x="309" y="1414"/>
                        <a:pt x="335" y="1436"/>
                      </a:cubicBezTo>
                      <a:cubicBezTo>
                        <a:pt x="355" y="1474"/>
                        <a:pt x="365" y="1493"/>
                        <a:pt x="386" y="1531"/>
                      </a:cubicBezTo>
                      <a:cubicBezTo>
                        <a:pt x="425" y="1532"/>
                        <a:pt x="445" y="1533"/>
                        <a:pt x="485" y="1534"/>
                      </a:cubicBezTo>
                      <a:cubicBezTo>
                        <a:pt x="485" y="1534"/>
                        <a:pt x="582" y="1584"/>
                        <a:pt x="614" y="1579"/>
                      </a:cubicBezTo>
                      <a:cubicBezTo>
                        <a:pt x="646" y="1574"/>
                        <a:pt x="718" y="1523"/>
                        <a:pt x="718" y="1523"/>
                      </a:cubicBezTo>
                      <a:cubicBezTo>
                        <a:pt x="746" y="1526"/>
                        <a:pt x="760" y="1528"/>
                        <a:pt x="787" y="1531"/>
                      </a:cubicBezTo>
                      <a:cubicBezTo>
                        <a:pt x="797" y="1571"/>
                        <a:pt x="802" y="1591"/>
                        <a:pt x="812" y="1631"/>
                      </a:cubicBezTo>
                      <a:cubicBezTo>
                        <a:pt x="838" y="1650"/>
                        <a:pt x="852" y="1660"/>
                        <a:pt x="878" y="1679"/>
                      </a:cubicBezTo>
                      <a:cubicBezTo>
                        <a:pt x="896" y="1747"/>
                        <a:pt x="905" y="1781"/>
                        <a:pt x="923" y="1850"/>
                      </a:cubicBezTo>
                      <a:cubicBezTo>
                        <a:pt x="924" y="1910"/>
                        <a:pt x="925" y="1941"/>
                        <a:pt x="926" y="2002"/>
                      </a:cubicBezTo>
                      <a:cubicBezTo>
                        <a:pt x="893" y="1999"/>
                        <a:pt x="877" y="1997"/>
                        <a:pt x="844" y="1994"/>
                      </a:cubicBezTo>
                      <a:cubicBezTo>
                        <a:pt x="785" y="1981"/>
                        <a:pt x="755" y="1974"/>
                        <a:pt x="695" y="1961"/>
                      </a:cubicBezTo>
                      <a:cubicBezTo>
                        <a:pt x="646" y="1943"/>
                        <a:pt x="622" y="1934"/>
                        <a:pt x="573" y="1916"/>
                      </a:cubicBezTo>
                      <a:cubicBezTo>
                        <a:pt x="600" y="1955"/>
                        <a:pt x="614" y="1974"/>
                        <a:pt x="642" y="2012"/>
                      </a:cubicBezTo>
                      <a:cubicBezTo>
                        <a:pt x="670" y="2076"/>
                        <a:pt x="684" y="2108"/>
                        <a:pt x="713" y="2172"/>
                      </a:cubicBezTo>
                      <a:cubicBezTo>
                        <a:pt x="731" y="2202"/>
                        <a:pt x="740" y="2218"/>
                        <a:pt x="758" y="2249"/>
                      </a:cubicBezTo>
                      <a:cubicBezTo>
                        <a:pt x="756" y="2277"/>
                        <a:pt x="755" y="2291"/>
                        <a:pt x="753" y="2319"/>
                      </a:cubicBezTo>
                      <a:cubicBezTo>
                        <a:pt x="778" y="2362"/>
                        <a:pt x="790" y="2383"/>
                        <a:pt x="815" y="2426"/>
                      </a:cubicBezTo>
                      <a:cubicBezTo>
                        <a:pt x="801" y="2453"/>
                        <a:pt x="794" y="2467"/>
                        <a:pt x="779" y="2495"/>
                      </a:cubicBezTo>
                      <a:cubicBezTo>
                        <a:pt x="756" y="2504"/>
                        <a:pt x="744" y="2508"/>
                        <a:pt x="721" y="2517"/>
                      </a:cubicBezTo>
                      <a:cubicBezTo>
                        <a:pt x="730" y="2545"/>
                        <a:pt x="734" y="2559"/>
                        <a:pt x="742" y="2588"/>
                      </a:cubicBezTo>
                      <a:cubicBezTo>
                        <a:pt x="768" y="2577"/>
                        <a:pt x="781" y="2571"/>
                        <a:pt x="806" y="2560"/>
                      </a:cubicBezTo>
                      <a:cubicBezTo>
                        <a:pt x="831" y="2568"/>
                        <a:pt x="843" y="2571"/>
                        <a:pt x="868" y="2579"/>
                      </a:cubicBezTo>
                      <a:cubicBezTo>
                        <a:pt x="880" y="2558"/>
                        <a:pt x="885" y="2548"/>
                        <a:pt x="897" y="2527"/>
                      </a:cubicBezTo>
                      <a:cubicBezTo>
                        <a:pt x="909" y="2565"/>
                        <a:pt x="916" y="2584"/>
                        <a:pt x="928" y="2621"/>
                      </a:cubicBezTo>
                      <a:cubicBezTo>
                        <a:pt x="934" y="2657"/>
                        <a:pt x="936" y="2674"/>
                        <a:pt x="941" y="2710"/>
                      </a:cubicBezTo>
                      <a:cubicBezTo>
                        <a:pt x="971" y="2720"/>
                        <a:pt x="986" y="2725"/>
                        <a:pt x="1015" y="2735"/>
                      </a:cubicBezTo>
                      <a:cubicBezTo>
                        <a:pt x="1018" y="2770"/>
                        <a:pt x="1020" y="2787"/>
                        <a:pt x="1022" y="2823"/>
                      </a:cubicBezTo>
                      <a:cubicBezTo>
                        <a:pt x="1073" y="2824"/>
                        <a:pt x="1098" y="2824"/>
                        <a:pt x="1149" y="2825"/>
                      </a:cubicBezTo>
                      <a:cubicBezTo>
                        <a:pt x="1175" y="2840"/>
                        <a:pt x="1189" y="2847"/>
                        <a:pt x="1216" y="2861"/>
                      </a:cubicBezTo>
                      <a:cubicBezTo>
                        <a:pt x="1239" y="2862"/>
                        <a:pt x="1250" y="2862"/>
                        <a:pt x="1273" y="2862"/>
                      </a:cubicBezTo>
                      <a:cubicBezTo>
                        <a:pt x="1276" y="2886"/>
                        <a:pt x="1278" y="2897"/>
                        <a:pt x="1282" y="2921"/>
                      </a:cubicBezTo>
                      <a:cubicBezTo>
                        <a:pt x="1250" y="2939"/>
                        <a:pt x="1234" y="2948"/>
                        <a:pt x="1203" y="2967"/>
                      </a:cubicBezTo>
                      <a:cubicBezTo>
                        <a:pt x="1170" y="2968"/>
                        <a:pt x="1153" y="2969"/>
                        <a:pt x="1120" y="2971"/>
                      </a:cubicBezTo>
                      <a:cubicBezTo>
                        <a:pt x="1094" y="2985"/>
                        <a:pt x="1081" y="2991"/>
                        <a:pt x="1055" y="3005"/>
                      </a:cubicBezTo>
                      <a:cubicBezTo>
                        <a:pt x="1025" y="2995"/>
                        <a:pt x="1010" y="2990"/>
                        <a:pt x="980" y="2980"/>
                      </a:cubicBezTo>
                      <a:cubicBezTo>
                        <a:pt x="939" y="2993"/>
                        <a:pt x="919" y="3000"/>
                        <a:pt x="877" y="3013"/>
                      </a:cubicBezTo>
                      <a:cubicBezTo>
                        <a:pt x="873" y="3043"/>
                        <a:pt x="871" y="3058"/>
                        <a:pt x="866" y="3089"/>
                      </a:cubicBezTo>
                      <a:cubicBezTo>
                        <a:pt x="893" y="3106"/>
                        <a:pt x="906" y="3114"/>
                        <a:pt x="933" y="3131"/>
                      </a:cubicBezTo>
                      <a:cubicBezTo>
                        <a:pt x="951" y="3160"/>
                        <a:pt x="960" y="3174"/>
                        <a:pt x="979" y="3203"/>
                      </a:cubicBezTo>
                      <a:cubicBezTo>
                        <a:pt x="1021" y="3206"/>
                        <a:pt x="1043" y="3208"/>
                        <a:pt x="1085" y="3211"/>
                      </a:cubicBezTo>
                      <a:cubicBezTo>
                        <a:pt x="1107" y="3223"/>
                        <a:pt x="1118" y="3229"/>
                        <a:pt x="1140" y="3241"/>
                      </a:cubicBezTo>
                      <a:cubicBezTo>
                        <a:pt x="1134" y="3262"/>
                        <a:pt x="1131" y="3273"/>
                        <a:pt x="1124" y="3294"/>
                      </a:cubicBezTo>
                      <a:cubicBezTo>
                        <a:pt x="1123" y="3320"/>
                        <a:pt x="1122" y="3333"/>
                        <a:pt x="1120" y="3358"/>
                      </a:cubicBezTo>
                      <a:cubicBezTo>
                        <a:pt x="1158" y="3364"/>
                        <a:pt x="1177" y="3367"/>
                        <a:pt x="1214" y="3372"/>
                      </a:cubicBezTo>
                      <a:cubicBezTo>
                        <a:pt x="1218" y="3435"/>
                        <a:pt x="1220" y="3467"/>
                        <a:pt x="1223" y="3531"/>
                      </a:cubicBezTo>
                      <a:cubicBezTo>
                        <a:pt x="1196" y="3530"/>
                        <a:pt x="1182" y="3530"/>
                        <a:pt x="1154" y="3530"/>
                      </a:cubicBezTo>
                      <a:cubicBezTo>
                        <a:pt x="1152" y="3553"/>
                        <a:pt x="1152" y="3565"/>
                        <a:pt x="1150" y="3589"/>
                      </a:cubicBezTo>
                      <a:cubicBezTo>
                        <a:pt x="1203" y="3592"/>
                        <a:pt x="1230" y="3593"/>
                        <a:pt x="1283" y="3597"/>
                      </a:cubicBezTo>
                      <a:cubicBezTo>
                        <a:pt x="1311" y="3625"/>
                        <a:pt x="1326" y="3640"/>
                        <a:pt x="1354" y="3668"/>
                      </a:cubicBezTo>
                      <a:cubicBezTo>
                        <a:pt x="1371" y="3690"/>
                        <a:pt x="1379" y="3700"/>
                        <a:pt x="1396" y="3722"/>
                      </a:cubicBezTo>
                      <a:cubicBezTo>
                        <a:pt x="1413" y="3687"/>
                        <a:pt x="1422" y="3669"/>
                        <a:pt x="1439" y="3634"/>
                      </a:cubicBezTo>
                      <a:cubicBezTo>
                        <a:pt x="1464" y="3639"/>
                        <a:pt x="1477" y="3641"/>
                        <a:pt x="1502" y="3646"/>
                      </a:cubicBezTo>
                      <a:cubicBezTo>
                        <a:pt x="1482" y="3691"/>
                        <a:pt x="1471" y="3713"/>
                        <a:pt x="1451" y="3758"/>
                      </a:cubicBezTo>
                      <a:cubicBezTo>
                        <a:pt x="1494" y="3756"/>
                        <a:pt x="1516" y="3755"/>
                        <a:pt x="1559" y="3753"/>
                      </a:cubicBezTo>
                      <a:cubicBezTo>
                        <a:pt x="1573" y="3779"/>
                        <a:pt x="1580" y="3792"/>
                        <a:pt x="1594" y="3818"/>
                      </a:cubicBezTo>
                      <a:cubicBezTo>
                        <a:pt x="1616" y="3828"/>
                        <a:pt x="1627" y="3832"/>
                        <a:pt x="1650" y="3842"/>
                      </a:cubicBezTo>
                      <a:cubicBezTo>
                        <a:pt x="1620" y="3861"/>
                        <a:pt x="1606" y="3870"/>
                        <a:pt x="1577" y="3889"/>
                      </a:cubicBezTo>
                      <a:cubicBezTo>
                        <a:pt x="1572" y="3924"/>
                        <a:pt x="1570" y="3942"/>
                        <a:pt x="1565" y="3977"/>
                      </a:cubicBezTo>
                      <a:cubicBezTo>
                        <a:pt x="1584" y="3999"/>
                        <a:pt x="1594" y="4010"/>
                        <a:pt x="1613" y="4031"/>
                      </a:cubicBezTo>
                      <a:cubicBezTo>
                        <a:pt x="1634" y="4022"/>
                        <a:pt x="1644" y="4017"/>
                        <a:pt x="1665" y="4008"/>
                      </a:cubicBezTo>
                      <a:cubicBezTo>
                        <a:pt x="1665" y="3974"/>
                        <a:pt x="1664" y="3958"/>
                        <a:pt x="1664" y="3925"/>
                      </a:cubicBezTo>
                      <a:cubicBezTo>
                        <a:pt x="1682" y="3915"/>
                        <a:pt x="1692" y="3911"/>
                        <a:pt x="1710" y="3901"/>
                      </a:cubicBezTo>
                      <a:cubicBezTo>
                        <a:pt x="1732" y="3911"/>
                        <a:pt x="1744" y="3916"/>
                        <a:pt x="1766" y="3925"/>
                      </a:cubicBezTo>
                      <a:cubicBezTo>
                        <a:pt x="1773" y="3887"/>
                        <a:pt x="1777" y="3869"/>
                        <a:pt x="1784" y="3831"/>
                      </a:cubicBezTo>
                      <a:cubicBezTo>
                        <a:pt x="1813" y="3831"/>
                        <a:pt x="1827" y="3831"/>
                        <a:pt x="1855" y="3831"/>
                      </a:cubicBezTo>
                      <a:cubicBezTo>
                        <a:pt x="1901" y="3808"/>
                        <a:pt x="1901" y="3796"/>
                        <a:pt x="1901" y="3796"/>
                      </a:cubicBezTo>
                      <a:cubicBezTo>
                        <a:pt x="1920" y="3827"/>
                        <a:pt x="1929" y="3843"/>
                        <a:pt x="1947" y="3874"/>
                      </a:cubicBezTo>
                      <a:cubicBezTo>
                        <a:pt x="1933" y="3904"/>
                        <a:pt x="1925" y="3919"/>
                        <a:pt x="1911" y="3950"/>
                      </a:cubicBezTo>
                      <a:cubicBezTo>
                        <a:pt x="1969" y="3962"/>
                        <a:pt x="1997" y="3968"/>
                        <a:pt x="2055" y="3980"/>
                      </a:cubicBezTo>
                      <a:cubicBezTo>
                        <a:pt x="2060" y="3973"/>
                        <a:pt x="2063" y="3970"/>
                        <a:pt x="2068" y="3964"/>
                      </a:cubicBezTo>
                      <a:cubicBezTo>
                        <a:pt x="2107" y="3947"/>
                        <a:pt x="2127" y="3939"/>
                        <a:pt x="2165" y="3923"/>
                      </a:cubicBezTo>
                      <a:cubicBezTo>
                        <a:pt x="2202" y="3942"/>
                        <a:pt x="2220" y="3952"/>
                        <a:pt x="2257" y="3971"/>
                      </a:cubicBezTo>
                      <a:cubicBezTo>
                        <a:pt x="2321" y="3956"/>
                        <a:pt x="2352" y="3948"/>
                        <a:pt x="2416" y="3932"/>
                      </a:cubicBezTo>
                      <a:cubicBezTo>
                        <a:pt x="2450" y="3946"/>
                        <a:pt x="2467" y="3954"/>
                        <a:pt x="2501" y="3968"/>
                      </a:cubicBezTo>
                      <a:cubicBezTo>
                        <a:pt x="2500" y="3985"/>
                        <a:pt x="2499" y="3993"/>
                        <a:pt x="2498" y="4010"/>
                      </a:cubicBezTo>
                      <a:cubicBezTo>
                        <a:pt x="2548" y="4018"/>
                        <a:pt x="2572" y="4022"/>
                        <a:pt x="2622" y="4029"/>
                      </a:cubicBezTo>
                      <a:cubicBezTo>
                        <a:pt x="2631" y="4003"/>
                        <a:pt x="2635" y="3990"/>
                        <a:pt x="2644" y="3964"/>
                      </a:cubicBezTo>
                      <a:cubicBezTo>
                        <a:pt x="2623" y="3947"/>
                        <a:pt x="2612" y="3939"/>
                        <a:pt x="2591" y="3922"/>
                      </a:cubicBezTo>
                      <a:cubicBezTo>
                        <a:pt x="2605" y="3889"/>
                        <a:pt x="2613" y="3873"/>
                        <a:pt x="2627" y="3839"/>
                      </a:cubicBezTo>
                      <a:cubicBezTo>
                        <a:pt x="2668" y="3859"/>
                        <a:pt x="2689" y="3869"/>
                        <a:pt x="2729" y="3888"/>
                      </a:cubicBezTo>
                      <a:cubicBezTo>
                        <a:pt x="2745" y="3831"/>
                        <a:pt x="2753" y="3803"/>
                        <a:pt x="2769" y="3746"/>
                      </a:cubicBezTo>
                      <a:cubicBezTo>
                        <a:pt x="2733" y="3736"/>
                        <a:pt x="2715" y="3731"/>
                        <a:pt x="2678" y="3721"/>
                      </a:cubicBezTo>
                      <a:cubicBezTo>
                        <a:pt x="2672" y="3702"/>
                        <a:pt x="2669" y="3693"/>
                        <a:pt x="2662" y="3674"/>
                      </a:cubicBezTo>
                      <a:cubicBezTo>
                        <a:pt x="2636" y="3652"/>
                        <a:pt x="2623" y="3641"/>
                        <a:pt x="2597" y="3620"/>
                      </a:cubicBezTo>
                      <a:cubicBezTo>
                        <a:pt x="2623" y="3606"/>
                        <a:pt x="2636" y="3599"/>
                        <a:pt x="2662" y="3585"/>
                      </a:cubicBezTo>
                      <a:cubicBezTo>
                        <a:pt x="2630" y="3532"/>
                        <a:pt x="2615" y="3506"/>
                        <a:pt x="2583" y="3454"/>
                      </a:cubicBezTo>
                      <a:cubicBezTo>
                        <a:pt x="2577" y="3404"/>
                        <a:pt x="2573" y="3379"/>
                        <a:pt x="2567" y="3330"/>
                      </a:cubicBezTo>
                      <a:cubicBezTo>
                        <a:pt x="2614" y="3325"/>
                        <a:pt x="2638" y="3323"/>
                        <a:pt x="2686" y="3319"/>
                      </a:cubicBezTo>
                      <a:cubicBezTo>
                        <a:pt x="2700" y="3281"/>
                        <a:pt x="2708" y="3262"/>
                        <a:pt x="2723" y="3225"/>
                      </a:cubicBezTo>
                      <a:cubicBezTo>
                        <a:pt x="2771" y="3209"/>
                        <a:pt x="2795" y="3200"/>
                        <a:pt x="2843" y="3184"/>
                      </a:cubicBezTo>
                      <a:cubicBezTo>
                        <a:pt x="2829" y="3149"/>
                        <a:pt x="2821" y="3131"/>
                        <a:pt x="2806" y="3095"/>
                      </a:cubicBezTo>
                      <a:cubicBezTo>
                        <a:pt x="2777" y="3053"/>
                        <a:pt x="2762" y="3031"/>
                        <a:pt x="2733" y="2989"/>
                      </a:cubicBezTo>
                      <a:cubicBezTo>
                        <a:pt x="2749" y="2972"/>
                        <a:pt x="2757" y="2964"/>
                        <a:pt x="2773" y="2948"/>
                      </a:cubicBezTo>
                      <a:cubicBezTo>
                        <a:pt x="2809" y="2934"/>
                        <a:pt x="2827" y="2927"/>
                        <a:pt x="2862" y="2913"/>
                      </a:cubicBezTo>
                      <a:cubicBezTo>
                        <a:pt x="2911" y="2885"/>
                        <a:pt x="2936" y="2871"/>
                        <a:pt x="2985" y="2843"/>
                      </a:cubicBezTo>
                      <a:cubicBezTo>
                        <a:pt x="3017" y="2810"/>
                        <a:pt x="3032" y="2793"/>
                        <a:pt x="3064" y="2760"/>
                      </a:cubicBezTo>
                      <a:cubicBezTo>
                        <a:pt x="3048" y="2718"/>
                        <a:pt x="3039" y="2696"/>
                        <a:pt x="3023" y="2654"/>
                      </a:cubicBezTo>
                      <a:cubicBezTo>
                        <a:pt x="2990" y="2625"/>
                        <a:pt x="2974" y="2611"/>
                        <a:pt x="2941" y="2583"/>
                      </a:cubicBezTo>
                      <a:cubicBezTo>
                        <a:pt x="2890" y="2564"/>
                        <a:pt x="2865" y="2554"/>
                        <a:pt x="2814" y="2535"/>
                      </a:cubicBezTo>
                      <a:cubicBezTo>
                        <a:pt x="2822" y="2462"/>
                        <a:pt x="2826" y="2426"/>
                        <a:pt x="2833" y="2353"/>
                      </a:cubicBezTo>
                      <a:cubicBezTo>
                        <a:pt x="2946" y="2303"/>
                        <a:pt x="3002" y="2279"/>
                        <a:pt x="3115" y="2229"/>
                      </a:cubicBezTo>
                      <a:cubicBezTo>
                        <a:pt x="3120" y="2196"/>
                        <a:pt x="3122" y="2179"/>
                        <a:pt x="3127" y="2146"/>
                      </a:cubicBezTo>
                      <a:cubicBezTo>
                        <a:pt x="3176" y="2111"/>
                        <a:pt x="3201" y="2093"/>
                        <a:pt x="3251" y="2058"/>
                      </a:cubicBezTo>
                      <a:cubicBezTo>
                        <a:pt x="3236" y="2017"/>
                        <a:pt x="3229" y="1997"/>
                        <a:pt x="3215" y="1957"/>
                      </a:cubicBezTo>
                      <a:cubicBezTo>
                        <a:pt x="3217" y="1929"/>
                        <a:pt x="3218" y="1915"/>
                        <a:pt x="3220" y="1887"/>
                      </a:cubicBezTo>
                      <a:cubicBezTo>
                        <a:pt x="3250" y="1910"/>
                        <a:pt x="3265" y="1922"/>
                        <a:pt x="3296" y="1945"/>
                      </a:cubicBezTo>
                      <a:cubicBezTo>
                        <a:pt x="3314" y="1931"/>
                        <a:pt x="3323" y="1924"/>
                        <a:pt x="3341" y="1910"/>
                      </a:cubicBezTo>
                      <a:cubicBezTo>
                        <a:pt x="3325" y="1865"/>
                        <a:pt x="3317" y="1842"/>
                        <a:pt x="3300" y="1798"/>
                      </a:cubicBezTo>
                      <a:cubicBezTo>
                        <a:pt x="3280" y="1767"/>
                        <a:pt x="3270" y="1752"/>
                        <a:pt x="3250" y="1721"/>
                      </a:cubicBezTo>
                      <a:cubicBezTo>
                        <a:pt x="3228" y="1721"/>
                        <a:pt x="3217" y="1721"/>
                        <a:pt x="3195" y="1721"/>
                      </a:cubicBezTo>
                      <a:cubicBezTo>
                        <a:pt x="3166" y="1745"/>
                        <a:pt x="3151" y="1757"/>
                        <a:pt x="3122" y="1781"/>
                      </a:cubicBezTo>
                      <a:cubicBezTo>
                        <a:pt x="3116" y="1762"/>
                        <a:pt x="3113" y="1752"/>
                        <a:pt x="3107" y="1734"/>
                      </a:cubicBezTo>
                      <a:cubicBezTo>
                        <a:pt x="3091" y="1717"/>
                        <a:pt x="3083" y="1709"/>
                        <a:pt x="3067" y="1693"/>
                      </a:cubicBezTo>
                      <a:cubicBezTo>
                        <a:pt x="3085" y="1648"/>
                        <a:pt x="3094" y="1625"/>
                        <a:pt x="3112" y="1580"/>
                      </a:cubicBezTo>
                      <a:lnTo>
                        <a:pt x="3056" y="1581"/>
                      </a:lnTo>
                      <a:cubicBezTo>
                        <a:pt x="3032" y="1564"/>
                        <a:pt x="3021" y="1556"/>
                        <a:pt x="2997" y="1540"/>
                      </a:cubicBezTo>
                      <a:cubicBezTo>
                        <a:pt x="2964" y="1542"/>
                        <a:pt x="2948" y="1544"/>
                        <a:pt x="2915" y="1546"/>
                      </a:cubicBezTo>
                      <a:cubicBezTo>
                        <a:pt x="2917" y="1520"/>
                        <a:pt x="2918" y="1507"/>
                        <a:pt x="2920" y="1481"/>
                      </a:cubicBezTo>
                      <a:cubicBezTo>
                        <a:pt x="2912" y="1451"/>
                        <a:pt x="2908" y="1436"/>
                        <a:pt x="2901" y="1405"/>
                      </a:cubicBezTo>
                    </a:path>
                  </a:pathLst>
                </a:custGeom>
                <a:solidFill>
                  <a:srgbClr val="FF505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wołomiński"/>
                <p:cNvSpPr>
                  <a:spLocks/>
                </p:cNvSpPr>
                <p:nvPr/>
              </p:nvSpPr>
              <p:spPr bwMode="auto">
                <a:xfrm>
                  <a:off x="3244620" y="2724272"/>
                  <a:ext cx="1140445" cy="772061"/>
                </a:xfrm>
                <a:custGeom>
                  <a:avLst/>
                  <a:gdLst>
                    <a:gd name="T0" fmla="*/ 3370 w 3554"/>
                    <a:gd name="T1" fmla="*/ 1403 h 2404"/>
                    <a:gd name="T2" fmla="*/ 3443 w 3554"/>
                    <a:gd name="T3" fmla="*/ 1241 h 2404"/>
                    <a:gd name="T4" fmla="*/ 3341 w 3554"/>
                    <a:gd name="T5" fmla="*/ 987 h 2404"/>
                    <a:gd name="T6" fmla="*/ 3323 w 3554"/>
                    <a:gd name="T7" fmla="*/ 776 h 2404"/>
                    <a:gd name="T8" fmla="*/ 3551 w 3554"/>
                    <a:gd name="T9" fmla="*/ 665 h 2404"/>
                    <a:gd name="T10" fmla="*/ 3415 w 3554"/>
                    <a:gd name="T11" fmla="*/ 346 h 2404"/>
                    <a:gd name="T12" fmla="*/ 3113 w 3554"/>
                    <a:gd name="T13" fmla="*/ 349 h 2404"/>
                    <a:gd name="T14" fmla="*/ 2898 w 3554"/>
                    <a:gd name="T15" fmla="*/ 196 h 2404"/>
                    <a:gd name="T16" fmla="*/ 2674 w 3554"/>
                    <a:gd name="T17" fmla="*/ 0 h 2404"/>
                    <a:gd name="T18" fmla="*/ 2558 w 3554"/>
                    <a:gd name="T19" fmla="*/ 165 h 2404"/>
                    <a:gd name="T20" fmla="*/ 2642 w 3554"/>
                    <a:gd name="T21" fmla="*/ 303 h 2404"/>
                    <a:gd name="T22" fmla="*/ 2489 w 3554"/>
                    <a:gd name="T23" fmla="*/ 366 h 2404"/>
                    <a:gd name="T24" fmla="*/ 2319 w 3554"/>
                    <a:gd name="T25" fmla="*/ 604 h 2404"/>
                    <a:gd name="T26" fmla="*/ 2144 w 3554"/>
                    <a:gd name="T27" fmla="*/ 729 h 2404"/>
                    <a:gd name="T28" fmla="*/ 1867 w 3554"/>
                    <a:gd name="T29" fmla="*/ 720 h 2404"/>
                    <a:gd name="T30" fmla="*/ 1510 w 3554"/>
                    <a:gd name="T31" fmla="*/ 542 h 2404"/>
                    <a:gd name="T32" fmla="*/ 1310 w 3554"/>
                    <a:gd name="T33" fmla="*/ 407 h 2404"/>
                    <a:gd name="T34" fmla="*/ 1165 w 3554"/>
                    <a:gd name="T35" fmla="*/ 182 h 2404"/>
                    <a:gd name="T36" fmla="*/ 851 w 3554"/>
                    <a:gd name="T37" fmla="*/ 132 h 2404"/>
                    <a:gd name="T38" fmla="*/ 561 w 3554"/>
                    <a:gd name="T39" fmla="*/ 204 h 2404"/>
                    <a:gd name="T40" fmla="*/ 414 w 3554"/>
                    <a:gd name="T41" fmla="*/ 227 h 2404"/>
                    <a:gd name="T42" fmla="*/ 156 w 3554"/>
                    <a:gd name="T43" fmla="*/ 294 h 2404"/>
                    <a:gd name="T44" fmla="*/ 34 w 3554"/>
                    <a:gd name="T45" fmla="*/ 527 h 2404"/>
                    <a:gd name="T46" fmla="*/ 186 w 3554"/>
                    <a:gd name="T47" fmla="*/ 718 h 2404"/>
                    <a:gd name="T48" fmla="*/ 151 w 3554"/>
                    <a:gd name="T49" fmla="*/ 1016 h 2404"/>
                    <a:gd name="T50" fmla="*/ 223 w 3554"/>
                    <a:gd name="T51" fmla="*/ 1144 h 2404"/>
                    <a:gd name="T52" fmla="*/ 151 w 3554"/>
                    <a:gd name="T53" fmla="*/ 1340 h 2404"/>
                    <a:gd name="T54" fmla="*/ 136 w 3554"/>
                    <a:gd name="T55" fmla="*/ 1611 h 2404"/>
                    <a:gd name="T56" fmla="*/ 0 w 3554"/>
                    <a:gd name="T57" fmla="*/ 1797 h 2404"/>
                    <a:gd name="T58" fmla="*/ 152 w 3554"/>
                    <a:gd name="T59" fmla="*/ 2212 h 2404"/>
                    <a:gd name="T60" fmla="*/ 499 w 3554"/>
                    <a:gd name="T61" fmla="*/ 2237 h 2404"/>
                    <a:gd name="T62" fmla="*/ 594 w 3554"/>
                    <a:gd name="T63" fmla="*/ 2391 h 2404"/>
                    <a:gd name="T64" fmla="*/ 929 w 3554"/>
                    <a:gd name="T65" fmla="*/ 2336 h 2404"/>
                    <a:gd name="T66" fmla="*/ 1126 w 3554"/>
                    <a:gd name="T67" fmla="*/ 2269 h 2404"/>
                    <a:gd name="T68" fmla="*/ 1423 w 3554"/>
                    <a:gd name="T69" fmla="*/ 2297 h 2404"/>
                    <a:gd name="T70" fmla="*/ 1676 w 3554"/>
                    <a:gd name="T71" fmla="*/ 2355 h 2404"/>
                    <a:gd name="T72" fmla="*/ 2002 w 3554"/>
                    <a:gd name="T73" fmla="*/ 2322 h 2404"/>
                    <a:gd name="T74" fmla="*/ 1758 w 3554"/>
                    <a:gd name="T75" fmla="*/ 2196 h 2404"/>
                    <a:gd name="T76" fmla="*/ 1712 w 3554"/>
                    <a:gd name="T77" fmla="*/ 2035 h 2404"/>
                    <a:gd name="T78" fmla="*/ 2239 w 3554"/>
                    <a:gd name="T79" fmla="*/ 2066 h 2404"/>
                    <a:gd name="T80" fmla="*/ 2215 w 3554"/>
                    <a:gd name="T81" fmla="*/ 1848 h 2404"/>
                    <a:gd name="T82" fmla="*/ 2405 w 3554"/>
                    <a:gd name="T83" fmla="*/ 1769 h 2404"/>
                    <a:gd name="T84" fmla="*/ 2686 w 3554"/>
                    <a:gd name="T85" fmla="*/ 1730 h 2404"/>
                    <a:gd name="T86" fmla="*/ 2682 w 3554"/>
                    <a:gd name="T87" fmla="*/ 1601 h 2404"/>
                    <a:gd name="T88" fmla="*/ 2863 w 3554"/>
                    <a:gd name="T89" fmla="*/ 1596 h 2404"/>
                    <a:gd name="T90" fmla="*/ 2920 w 3554"/>
                    <a:gd name="T91" fmla="*/ 1482 h 2404"/>
                    <a:gd name="T92" fmla="*/ 3082 w 3554"/>
                    <a:gd name="T93" fmla="*/ 1400 h 2404"/>
                    <a:gd name="T94" fmla="*/ 3249 w 3554"/>
                    <a:gd name="T95" fmla="*/ 1428 h 2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554" h="2404">
                      <a:moveTo>
                        <a:pt x="3197" y="1357"/>
                      </a:moveTo>
                      <a:cubicBezTo>
                        <a:pt x="3223" y="1343"/>
                        <a:pt x="3236" y="1337"/>
                        <a:pt x="3262" y="1323"/>
                      </a:cubicBezTo>
                      <a:cubicBezTo>
                        <a:pt x="3305" y="1355"/>
                        <a:pt x="3327" y="1371"/>
                        <a:pt x="3370" y="1403"/>
                      </a:cubicBezTo>
                      <a:cubicBezTo>
                        <a:pt x="3362" y="1374"/>
                        <a:pt x="3358" y="1360"/>
                        <a:pt x="3349" y="1332"/>
                      </a:cubicBezTo>
                      <a:cubicBezTo>
                        <a:pt x="3372" y="1323"/>
                        <a:pt x="3384" y="1319"/>
                        <a:pt x="3407" y="1310"/>
                      </a:cubicBezTo>
                      <a:cubicBezTo>
                        <a:pt x="3422" y="1282"/>
                        <a:pt x="3429" y="1268"/>
                        <a:pt x="3443" y="1241"/>
                      </a:cubicBezTo>
                      <a:cubicBezTo>
                        <a:pt x="3418" y="1198"/>
                        <a:pt x="3406" y="1177"/>
                        <a:pt x="3381" y="1134"/>
                      </a:cubicBezTo>
                      <a:cubicBezTo>
                        <a:pt x="3383" y="1106"/>
                        <a:pt x="3384" y="1092"/>
                        <a:pt x="3386" y="1064"/>
                      </a:cubicBezTo>
                      <a:cubicBezTo>
                        <a:pt x="3368" y="1033"/>
                        <a:pt x="3359" y="1017"/>
                        <a:pt x="3341" y="987"/>
                      </a:cubicBezTo>
                      <a:cubicBezTo>
                        <a:pt x="3312" y="923"/>
                        <a:pt x="3298" y="891"/>
                        <a:pt x="3270" y="827"/>
                      </a:cubicBezTo>
                      <a:cubicBezTo>
                        <a:pt x="3242" y="789"/>
                        <a:pt x="3228" y="770"/>
                        <a:pt x="3201" y="731"/>
                      </a:cubicBezTo>
                      <a:cubicBezTo>
                        <a:pt x="3250" y="749"/>
                        <a:pt x="3274" y="758"/>
                        <a:pt x="3323" y="776"/>
                      </a:cubicBezTo>
                      <a:cubicBezTo>
                        <a:pt x="3383" y="789"/>
                        <a:pt x="3413" y="796"/>
                        <a:pt x="3472" y="809"/>
                      </a:cubicBezTo>
                      <a:cubicBezTo>
                        <a:pt x="3505" y="812"/>
                        <a:pt x="3521" y="814"/>
                        <a:pt x="3554" y="817"/>
                      </a:cubicBezTo>
                      <a:cubicBezTo>
                        <a:pt x="3553" y="756"/>
                        <a:pt x="3552" y="725"/>
                        <a:pt x="3551" y="665"/>
                      </a:cubicBezTo>
                      <a:cubicBezTo>
                        <a:pt x="3533" y="596"/>
                        <a:pt x="3524" y="562"/>
                        <a:pt x="3506" y="494"/>
                      </a:cubicBezTo>
                      <a:cubicBezTo>
                        <a:pt x="3480" y="475"/>
                        <a:pt x="3466" y="465"/>
                        <a:pt x="3440" y="446"/>
                      </a:cubicBezTo>
                      <a:cubicBezTo>
                        <a:pt x="3430" y="406"/>
                        <a:pt x="3425" y="386"/>
                        <a:pt x="3415" y="346"/>
                      </a:cubicBezTo>
                      <a:cubicBezTo>
                        <a:pt x="3388" y="343"/>
                        <a:pt x="3374" y="341"/>
                        <a:pt x="3346" y="338"/>
                      </a:cubicBezTo>
                      <a:cubicBezTo>
                        <a:pt x="3346" y="338"/>
                        <a:pt x="3274" y="389"/>
                        <a:pt x="3242" y="394"/>
                      </a:cubicBezTo>
                      <a:cubicBezTo>
                        <a:pt x="3210" y="399"/>
                        <a:pt x="3113" y="349"/>
                        <a:pt x="3113" y="349"/>
                      </a:cubicBezTo>
                      <a:cubicBezTo>
                        <a:pt x="3073" y="348"/>
                        <a:pt x="3053" y="347"/>
                        <a:pt x="3014" y="346"/>
                      </a:cubicBezTo>
                      <a:cubicBezTo>
                        <a:pt x="2993" y="308"/>
                        <a:pt x="2983" y="289"/>
                        <a:pt x="2963" y="251"/>
                      </a:cubicBezTo>
                      <a:cubicBezTo>
                        <a:pt x="2937" y="229"/>
                        <a:pt x="2924" y="218"/>
                        <a:pt x="2898" y="196"/>
                      </a:cubicBezTo>
                      <a:cubicBezTo>
                        <a:pt x="2888" y="165"/>
                        <a:pt x="2883" y="150"/>
                        <a:pt x="2872" y="119"/>
                      </a:cubicBezTo>
                      <a:cubicBezTo>
                        <a:pt x="2847" y="78"/>
                        <a:pt x="2835" y="58"/>
                        <a:pt x="2810" y="17"/>
                      </a:cubicBezTo>
                      <a:cubicBezTo>
                        <a:pt x="2756" y="11"/>
                        <a:pt x="2728" y="7"/>
                        <a:pt x="2674" y="0"/>
                      </a:cubicBezTo>
                      <a:cubicBezTo>
                        <a:pt x="2644" y="9"/>
                        <a:pt x="2628" y="13"/>
                        <a:pt x="2598" y="21"/>
                      </a:cubicBezTo>
                      <a:cubicBezTo>
                        <a:pt x="2593" y="67"/>
                        <a:pt x="2590" y="90"/>
                        <a:pt x="2584" y="137"/>
                      </a:cubicBezTo>
                      <a:cubicBezTo>
                        <a:pt x="2574" y="148"/>
                        <a:pt x="2568" y="154"/>
                        <a:pt x="2558" y="165"/>
                      </a:cubicBezTo>
                      <a:cubicBezTo>
                        <a:pt x="2569" y="177"/>
                        <a:pt x="2575" y="183"/>
                        <a:pt x="2587" y="195"/>
                      </a:cubicBezTo>
                      <a:cubicBezTo>
                        <a:pt x="2584" y="233"/>
                        <a:pt x="2583" y="251"/>
                        <a:pt x="2581" y="289"/>
                      </a:cubicBezTo>
                      <a:cubicBezTo>
                        <a:pt x="2605" y="294"/>
                        <a:pt x="2618" y="297"/>
                        <a:pt x="2642" y="303"/>
                      </a:cubicBezTo>
                      <a:cubicBezTo>
                        <a:pt x="2672" y="297"/>
                        <a:pt x="2687" y="294"/>
                        <a:pt x="2718" y="288"/>
                      </a:cubicBezTo>
                      <a:cubicBezTo>
                        <a:pt x="2708" y="325"/>
                        <a:pt x="2703" y="344"/>
                        <a:pt x="2693" y="381"/>
                      </a:cubicBezTo>
                      <a:cubicBezTo>
                        <a:pt x="2611" y="375"/>
                        <a:pt x="2570" y="372"/>
                        <a:pt x="2489" y="366"/>
                      </a:cubicBezTo>
                      <a:cubicBezTo>
                        <a:pt x="2468" y="414"/>
                        <a:pt x="2458" y="438"/>
                        <a:pt x="2438" y="487"/>
                      </a:cubicBezTo>
                      <a:cubicBezTo>
                        <a:pt x="2435" y="531"/>
                        <a:pt x="2433" y="553"/>
                        <a:pt x="2431" y="597"/>
                      </a:cubicBezTo>
                      <a:cubicBezTo>
                        <a:pt x="2386" y="600"/>
                        <a:pt x="2363" y="601"/>
                        <a:pt x="2319" y="604"/>
                      </a:cubicBezTo>
                      <a:cubicBezTo>
                        <a:pt x="2315" y="624"/>
                        <a:pt x="2313" y="635"/>
                        <a:pt x="2309" y="656"/>
                      </a:cubicBezTo>
                      <a:cubicBezTo>
                        <a:pt x="2254" y="665"/>
                        <a:pt x="2227" y="669"/>
                        <a:pt x="2172" y="678"/>
                      </a:cubicBezTo>
                      <a:cubicBezTo>
                        <a:pt x="2160" y="698"/>
                        <a:pt x="2155" y="708"/>
                        <a:pt x="2144" y="729"/>
                      </a:cubicBezTo>
                      <a:cubicBezTo>
                        <a:pt x="2146" y="694"/>
                        <a:pt x="2147" y="677"/>
                        <a:pt x="2149" y="642"/>
                      </a:cubicBezTo>
                      <a:cubicBezTo>
                        <a:pt x="2105" y="644"/>
                        <a:pt x="2082" y="645"/>
                        <a:pt x="2038" y="648"/>
                      </a:cubicBezTo>
                      <a:cubicBezTo>
                        <a:pt x="1969" y="677"/>
                        <a:pt x="1935" y="691"/>
                        <a:pt x="1867" y="720"/>
                      </a:cubicBezTo>
                      <a:cubicBezTo>
                        <a:pt x="1775" y="701"/>
                        <a:pt x="1729" y="691"/>
                        <a:pt x="1637" y="671"/>
                      </a:cubicBezTo>
                      <a:cubicBezTo>
                        <a:pt x="1644" y="639"/>
                        <a:pt x="1647" y="623"/>
                        <a:pt x="1654" y="591"/>
                      </a:cubicBezTo>
                      <a:cubicBezTo>
                        <a:pt x="1596" y="571"/>
                        <a:pt x="1568" y="561"/>
                        <a:pt x="1510" y="542"/>
                      </a:cubicBezTo>
                      <a:cubicBezTo>
                        <a:pt x="1508" y="493"/>
                        <a:pt x="1507" y="468"/>
                        <a:pt x="1505" y="419"/>
                      </a:cubicBezTo>
                      <a:cubicBezTo>
                        <a:pt x="1457" y="411"/>
                        <a:pt x="1433" y="408"/>
                        <a:pt x="1384" y="400"/>
                      </a:cubicBezTo>
                      <a:cubicBezTo>
                        <a:pt x="1355" y="403"/>
                        <a:pt x="1340" y="404"/>
                        <a:pt x="1310" y="407"/>
                      </a:cubicBezTo>
                      <a:cubicBezTo>
                        <a:pt x="1306" y="355"/>
                        <a:pt x="1304" y="330"/>
                        <a:pt x="1300" y="278"/>
                      </a:cubicBezTo>
                      <a:cubicBezTo>
                        <a:pt x="1278" y="226"/>
                        <a:pt x="1268" y="200"/>
                        <a:pt x="1247" y="147"/>
                      </a:cubicBezTo>
                      <a:cubicBezTo>
                        <a:pt x="1214" y="161"/>
                        <a:pt x="1198" y="168"/>
                        <a:pt x="1165" y="182"/>
                      </a:cubicBezTo>
                      <a:cubicBezTo>
                        <a:pt x="1090" y="166"/>
                        <a:pt x="1053" y="157"/>
                        <a:pt x="979" y="141"/>
                      </a:cubicBezTo>
                      <a:cubicBezTo>
                        <a:pt x="951" y="148"/>
                        <a:pt x="938" y="152"/>
                        <a:pt x="910" y="159"/>
                      </a:cubicBezTo>
                      <a:cubicBezTo>
                        <a:pt x="887" y="148"/>
                        <a:pt x="875" y="143"/>
                        <a:pt x="851" y="132"/>
                      </a:cubicBezTo>
                      <a:cubicBezTo>
                        <a:pt x="804" y="152"/>
                        <a:pt x="780" y="162"/>
                        <a:pt x="733" y="182"/>
                      </a:cubicBezTo>
                      <a:cubicBezTo>
                        <a:pt x="681" y="182"/>
                        <a:pt x="656" y="183"/>
                        <a:pt x="605" y="184"/>
                      </a:cubicBezTo>
                      <a:cubicBezTo>
                        <a:pt x="587" y="192"/>
                        <a:pt x="579" y="196"/>
                        <a:pt x="561" y="204"/>
                      </a:cubicBezTo>
                      <a:cubicBezTo>
                        <a:pt x="571" y="237"/>
                        <a:pt x="577" y="254"/>
                        <a:pt x="587" y="287"/>
                      </a:cubicBezTo>
                      <a:cubicBezTo>
                        <a:pt x="554" y="305"/>
                        <a:pt x="538" y="314"/>
                        <a:pt x="505" y="333"/>
                      </a:cubicBezTo>
                      <a:cubicBezTo>
                        <a:pt x="469" y="291"/>
                        <a:pt x="451" y="270"/>
                        <a:pt x="414" y="227"/>
                      </a:cubicBezTo>
                      <a:cubicBezTo>
                        <a:pt x="380" y="225"/>
                        <a:pt x="364" y="224"/>
                        <a:pt x="330" y="221"/>
                      </a:cubicBezTo>
                      <a:cubicBezTo>
                        <a:pt x="305" y="231"/>
                        <a:pt x="293" y="235"/>
                        <a:pt x="268" y="245"/>
                      </a:cubicBezTo>
                      <a:cubicBezTo>
                        <a:pt x="223" y="265"/>
                        <a:pt x="201" y="275"/>
                        <a:pt x="156" y="294"/>
                      </a:cubicBezTo>
                      <a:cubicBezTo>
                        <a:pt x="120" y="298"/>
                        <a:pt x="102" y="300"/>
                        <a:pt x="65" y="304"/>
                      </a:cubicBezTo>
                      <a:cubicBezTo>
                        <a:pt x="39" y="378"/>
                        <a:pt x="26" y="415"/>
                        <a:pt x="0" y="489"/>
                      </a:cubicBezTo>
                      <a:cubicBezTo>
                        <a:pt x="14" y="504"/>
                        <a:pt x="21" y="512"/>
                        <a:pt x="34" y="527"/>
                      </a:cubicBezTo>
                      <a:cubicBezTo>
                        <a:pt x="72" y="537"/>
                        <a:pt x="91" y="542"/>
                        <a:pt x="129" y="552"/>
                      </a:cubicBezTo>
                      <a:cubicBezTo>
                        <a:pt x="131" y="573"/>
                        <a:pt x="131" y="583"/>
                        <a:pt x="133" y="604"/>
                      </a:cubicBezTo>
                      <a:cubicBezTo>
                        <a:pt x="154" y="650"/>
                        <a:pt x="165" y="673"/>
                        <a:pt x="186" y="718"/>
                      </a:cubicBezTo>
                      <a:cubicBezTo>
                        <a:pt x="194" y="763"/>
                        <a:pt x="197" y="785"/>
                        <a:pt x="204" y="830"/>
                      </a:cubicBezTo>
                      <a:cubicBezTo>
                        <a:pt x="183" y="856"/>
                        <a:pt x="173" y="869"/>
                        <a:pt x="152" y="895"/>
                      </a:cubicBezTo>
                      <a:cubicBezTo>
                        <a:pt x="152" y="943"/>
                        <a:pt x="152" y="968"/>
                        <a:pt x="151" y="1016"/>
                      </a:cubicBezTo>
                      <a:cubicBezTo>
                        <a:pt x="185" y="1019"/>
                        <a:pt x="202" y="1020"/>
                        <a:pt x="235" y="1023"/>
                      </a:cubicBezTo>
                      <a:cubicBezTo>
                        <a:pt x="243" y="1056"/>
                        <a:pt x="247" y="1073"/>
                        <a:pt x="255" y="1106"/>
                      </a:cubicBezTo>
                      <a:cubicBezTo>
                        <a:pt x="242" y="1121"/>
                        <a:pt x="235" y="1129"/>
                        <a:pt x="223" y="1144"/>
                      </a:cubicBezTo>
                      <a:cubicBezTo>
                        <a:pt x="186" y="1154"/>
                        <a:pt x="167" y="1160"/>
                        <a:pt x="131" y="1171"/>
                      </a:cubicBezTo>
                      <a:cubicBezTo>
                        <a:pt x="138" y="1201"/>
                        <a:pt x="142" y="1217"/>
                        <a:pt x="150" y="1248"/>
                      </a:cubicBezTo>
                      <a:cubicBezTo>
                        <a:pt x="151" y="1285"/>
                        <a:pt x="151" y="1303"/>
                        <a:pt x="151" y="1340"/>
                      </a:cubicBezTo>
                      <a:cubicBezTo>
                        <a:pt x="166" y="1374"/>
                        <a:pt x="174" y="1391"/>
                        <a:pt x="189" y="1425"/>
                      </a:cubicBezTo>
                      <a:cubicBezTo>
                        <a:pt x="207" y="1438"/>
                        <a:pt x="216" y="1444"/>
                        <a:pt x="235" y="1458"/>
                      </a:cubicBezTo>
                      <a:cubicBezTo>
                        <a:pt x="195" y="1519"/>
                        <a:pt x="176" y="1550"/>
                        <a:pt x="136" y="1611"/>
                      </a:cubicBezTo>
                      <a:cubicBezTo>
                        <a:pt x="104" y="1625"/>
                        <a:pt x="88" y="1632"/>
                        <a:pt x="56" y="1645"/>
                      </a:cubicBezTo>
                      <a:cubicBezTo>
                        <a:pt x="55" y="1710"/>
                        <a:pt x="54" y="1742"/>
                        <a:pt x="53" y="1807"/>
                      </a:cubicBezTo>
                      <a:cubicBezTo>
                        <a:pt x="32" y="1803"/>
                        <a:pt x="21" y="1801"/>
                        <a:pt x="0" y="1797"/>
                      </a:cubicBezTo>
                      <a:cubicBezTo>
                        <a:pt x="23" y="1862"/>
                        <a:pt x="34" y="1894"/>
                        <a:pt x="57" y="1959"/>
                      </a:cubicBezTo>
                      <a:cubicBezTo>
                        <a:pt x="60" y="1994"/>
                        <a:pt x="62" y="2012"/>
                        <a:pt x="65" y="2047"/>
                      </a:cubicBezTo>
                      <a:cubicBezTo>
                        <a:pt x="99" y="2113"/>
                        <a:pt x="117" y="2146"/>
                        <a:pt x="152" y="2212"/>
                      </a:cubicBezTo>
                      <a:cubicBezTo>
                        <a:pt x="239" y="2208"/>
                        <a:pt x="282" y="2206"/>
                        <a:pt x="369" y="2202"/>
                      </a:cubicBezTo>
                      <a:cubicBezTo>
                        <a:pt x="416" y="2169"/>
                        <a:pt x="440" y="2152"/>
                        <a:pt x="488" y="2119"/>
                      </a:cubicBezTo>
                      <a:cubicBezTo>
                        <a:pt x="492" y="2166"/>
                        <a:pt x="495" y="2189"/>
                        <a:pt x="499" y="2237"/>
                      </a:cubicBezTo>
                      <a:cubicBezTo>
                        <a:pt x="527" y="2267"/>
                        <a:pt x="540" y="2282"/>
                        <a:pt x="568" y="2313"/>
                      </a:cubicBezTo>
                      <a:cubicBezTo>
                        <a:pt x="556" y="2349"/>
                        <a:pt x="550" y="2367"/>
                        <a:pt x="539" y="2404"/>
                      </a:cubicBezTo>
                      <a:cubicBezTo>
                        <a:pt x="561" y="2399"/>
                        <a:pt x="572" y="2396"/>
                        <a:pt x="594" y="2391"/>
                      </a:cubicBezTo>
                      <a:cubicBezTo>
                        <a:pt x="618" y="2379"/>
                        <a:pt x="631" y="2373"/>
                        <a:pt x="656" y="2361"/>
                      </a:cubicBezTo>
                      <a:cubicBezTo>
                        <a:pt x="684" y="2373"/>
                        <a:pt x="698" y="2378"/>
                        <a:pt x="726" y="2390"/>
                      </a:cubicBezTo>
                      <a:cubicBezTo>
                        <a:pt x="807" y="2369"/>
                        <a:pt x="848" y="2358"/>
                        <a:pt x="929" y="2336"/>
                      </a:cubicBezTo>
                      <a:cubicBezTo>
                        <a:pt x="984" y="2340"/>
                        <a:pt x="1012" y="2343"/>
                        <a:pt x="1068" y="2347"/>
                      </a:cubicBezTo>
                      <a:cubicBezTo>
                        <a:pt x="1102" y="2340"/>
                        <a:pt x="1119" y="2337"/>
                        <a:pt x="1153" y="2330"/>
                      </a:cubicBezTo>
                      <a:cubicBezTo>
                        <a:pt x="1143" y="2306"/>
                        <a:pt x="1137" y="2294"/>
                        <a:pt x="1126" y="2269"/>
                      </a:cubicBezTo>
                      <a:cubicBezTo>
                        <a:pt x="1137" y="2256"/>
                        <a:pt x="1142" y="2249"/>
                        <a:pt x="1153" y="2236"/>
                      </a:cubicBezTo>
                      <a:cubicBezTo>
                        <a:pt x="1198" y="2253"/>
                        <a:pt x="1220" y="2262"/>
                        <a:pt x="1266" y="2280"/>
                      </a:cubicBezTo>
                      <a:cubicBezTo>
                        <a:pt x="1328" y="2286"/>
                        <a:pt x="1360" y="2290"/>
                        <a:pt x="1423" y="2297"/>
                      </a:cubicBezTo>
                      <a:cubicBezTo>
                        <a:pt x="1461" y="2311"/>
                        <a:pt x="1480" y="2318"/>
                        <a:pt x="1518" y="2333"/>
                      </a:cubicBezTo>
                      <a:cubicBezTo>
                        <a:pt x="1552" y="2328"/>
                        <a:pt x="1570" y="2326"/>
                        <a:pt x="1604" y="2321"/>
                      </a:cubicBezTo>
                      <a:cubicBezTo>
                        <a:pt x="1633" y="2334"/>
                        <a:pt x="1647" y="2341"/>
                        <a:pt x="1676" y="2355"/>
                      </a:cubicBezTo>
                      <a:cubicBezTo>
                        <a:pt x="1731" y="2363"/>
                        <a:pt x="1759" y="2367"/>
                        <a:pt x="1815" y="2376"/>
                      </a:cubicBezTo>
                      <a:cubicBezTo>
                        <a:pt x="1866" y="2381"/>
                        <a:pt x="1892" y="2384"/>
                        <a:pt x="1943" y="2389"/>
                      </a:cubicBezTo>
                      <a:cubicBezTo>
                        <a:pt x="1967" y="2362"/>
                        <a:pt x="1978" y="2349"/>
                        <a:pt x="2002" y="2322"/>
                      </a:cubicBezTo>
                      <a:cubicBezTo>
                        <a:pt x="1985" y="2312"/>
                        <a:pt x="1977" y="2307"/>
                        <a:pt x="1961" y="2296"/>
                      </a:cubicBezTo>
                      <a:cubicBezTo>
                        <a:pt x="1916" y="2268"/>
                        <a:pt x="1893" y="2254"/>
                        <a:pt x="1848" y="2225"/>
                      </a:cubicBezTo>
                      <a:cubicBezTo>
                        <a:pt x="1812" y="2213"/>
                        <a:pt x="1794" y="2207"/>
                        <a:pt x="1758" y="2196"/>
                      </a:cubicBezTo>
                      <a:cubicBezTo>
                        <a:pt x="1767" y="2171"/>
                        <a:pt x="1771" y="2158"/>
                        <a:pt x="1780" y="2133"/>
                      </a:cubicBezTo>
                      <a:cubicBezTo>
                        <a:pt x="1743" y="2105"/>
                        <a:pt x="1724" y="2090"/>
                        <a:pt x="1686" y="2062"/>
                      </a:cubicBezTo>
                      <a:cubicBezTo>
                        <a:pt x="1697" y="2051"/>
                        <a:pt x="1702" y="2046"/>
                        <a:pt x="1712" y="2035"/>
                      </a:cubicBezTo>
                      <a:cubicBezTo>
                        <a:pt x="1830" y="2046"/>
                        <a:pt x="1948" y="2057"/>
                        <a:pt x="2066" y="2068"/>
                      </a:cubicBezTo>
                      <a:cubicBezTo>
                        <a:pt x="2133" y="2107"/>
                        <a:pt x="2166" y="2126"/>
                        <a:pt x="2233" y="2165"/>
                      </a:cubicBezTo>
                      <a:cubicBezTo>
                        <a:pt x="2235" y="2125"/>
                        <a:pt x="2236" y="2105"/>
                        <a:pt x="2239" y="2066"/>
                      </a:cubicBezTo>
                      <a:cubicBezTo>
                        <a:pt x="2208" y="2043"/>
                        <a:pt x="2193" y="2031"/>
                        <a:pt x="2162" y="2009"/>
                      </a:cubicBezTo>
                      <a:cubicBezTo>
                        <a:pt x="2184" y="1977"/>
                        <a:pt x="2194" y="1961"/>
                        <a:pt x="2216" y="1930"/>
                      </a:cubicBezTo>
                      <a:cubicBezTo>
                        <a:pt x="2216" y="1897"/>
                        <a:pt x="2215" y="1880"/>
                        <a:pt x="2215" y="1848"/>
                      </a:cubicBezTo>
                      <a:cubicBezTo>
                        <a:pt x="2246" y="1861"/>
                        <a:pt x="2262" y="1868"/>
                        <a:pt x="2293" y="1881"/>
                      </a:cubicBezTo>
                      <a:cubicBezTo>
                        <a:pt x="2300" y="1851"/>
                        <a:pt x="2303" y="1836"/>
                        <a:pt x="2310" y="1806"/>
                      </a:cubicBezTo>
                      <a:cubicBezTo>
                        <a:pt x="2348" y="1791"/>
                        <a:pt x="2367" y="1784"/>
                        <a:pt x="2405" y="1769"/>
                      </a:cubicBezTo>
                      <a:cubicBezTo>
                        <a:pt x="2482" y="1769"/>
                        <a:pt x="2520" y="1768"/>
                        <a:pt x="2597" y="1767"/>
                      </a:cubicBezTo>
                      <a:cubicBezTo>
                        <a:pt x="2610" y="1753"/>
                        <a:pt x="2617" y="1747"/>
                        <a:pt x="2630" y="1733"/>
                      </a:cubicBezTo>
                      <a:cubicBezTo>
                        <a:pt x="2653" y="1732"/>
                        <a:pt x="2664" y="1731"/>
                        <a:pt x="2686" y="1730"/>
                      </a:cubicBezTo>
                      <a:cubicBezTo>
                        <a:pt x="2688" y="1706"/>
                        <a:pt x="2689" y="1695"/>
                        <a:pt x="2690" y="1671"/>
                      </a:cubicBezTo>
                      <a:cubicBezTo>
                        <a:pt x="2656" y="1656"/>
                        <a:pt x="2639" y="1648"/>
                        <a:pt x="2606" y="1632"/>
                      </a:cubicBezTo>
                      <a:cubicBezTo>
                        <a:pt x="2636" y="1620"/>
                        <a:pt x="2651" y="1614"/>
                        <a:pt x="2682" y="1601"/>
                      </a:cubicBezTo>
                      <a:cubicBezTo>
                        <a:pt x="2721" y="1612"/>
                        <a:pt x="2741" y="1617"/>
                        <a:pt x="2780" y="1628"/>
                      </a:cubicBezTo>
                      <a:cubicBezTo>
                        <a:pt x="2828" y="1658"/>
                        <a:pt x="2852" y="1673"/>
                        <a:pt x="2900" y="1703"/>
                      </a:cubicBezTo>
                      <a:cubicBezTo>
                        <a:pt x="2885" y="1660"/>
                        <a:pt x="2878" y="1639"/>
                        <a:pt x="2863" y="1596"/>
                      </a:cubicBezTo>
                      <a:cubicBezTo>
                        <a:pt x="2895" y="1607"/>
                        <a:pt x="2910" y="1612"/>
                        <a:pt x="2942" y="1623"/>
                      </a:cubicBezTo>
                      <a:cubicBezTo>
                        <a:pt x="2949" y="1597"/>
                        <a:pt x="2952" y="1585"/>
                        <a:pt x="2959" y="1559"/>
                      </a:cubicBezTo>
                      <a:cubicBezTo>
                        <a:pt x="2943" y="1528"/>
                        <a:pt x="2936" y="1513"/>
                        <a:pt x="2920" y="1482"/>
                      </a:cubicBezTo>
                      <a:cubicBezTo>
                        <a:pt x="2950" y="1483"/>
                        <a:pt x="2965" y="1483"/>
                        <a:pt x="2995" y="1484"/>
                      </a:cubicBezTo>
                      <a:cubicBezTo>
                        <a:pt x="3008" y="1466"/>
                        <a:pt x="3015" y="1457"/>
                        <a:pt x="3029" y="1439"/>
                      </a:cubicBezTo>
                      <a:cubicBezTo>
                        <a:pt x="3050" y="1423"/>
                        <a:pt x="3061" y="1415"/>
                        <a:pt x="3082" y="1400"/>
                      </a:cubicBezTo>
                      <a:cubicBezTo>
                        <a:pt x="3104" y="1433"/>
                        <a:pt x="3116" y="1450"/>
                        <a:pt x="3139" y="1483"/>
                      </a:cubicBezTo>
                      <a:cubicBezTo>
                        <a:pt x="3152" y="1470"/>
                        <a:pt x="3159" y="1463"/>
                        <a:pt x="3172" y="1449"/>
                      </a:cubicBezTo>
                      <a:cubicBezTo>
                        <a:pt x="3203" y="1441"/>
                        <a:pt x="3218" y="1437"/>
                        <a:pt x="3249" y="1428"/>
                      </a:cubicBezTo>
                      <a:cubicBezTo>
                        <a:pt x="3228" y="1400"/>
                        <a:pt x="3218" y="1385"/>
                        <a:pt x="3197" y="1357"/>
                      </a:cubicBezTo>
                    </a:path>
                  </a:pathLst>
                </a:custGeom>
                <a:solidFill>
                  <a:srgbClr val="99CC0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warszawski zachodni"/>
                <p:cNvSpPr>
                  <a:spLocks/>
                </p:cNvSpPr>
                <p:nvPr/>
              </p:nvSpPr>
              <p:spPr bwMode="auto">
                <a:xfrm>
                  <a:off x="1962998" y="3119125"/>
                  <a:ext cx="1036767" cy="575737"/>
                </a:xfrm>
                <a:custGeom>
                  <a:avLst/>
                  <a:gdLst>
                    <a:gd name="T0" fmla="*/ 2875 w 3231"/>
                    <a:gd name="T1" fmla="*/ 1095 h 1794"/>
                    <a:gd name="T2" fmla="*/ 2964 w 3231"/>
                    <a:gd name="T3" fmla="*/ 982 h 1794"/>
                    <a:gd name="T4" fmla="*/ 2948 w 3231"/>
                    <a:gd name="T5" fmla="*/ 818 h 1794"/>
                    <a:gd name="T6" fmla="*/ 2965 w 3231"/>
                    <a:gd name="T7" fmla="*/ 583 h 1794"/>
                    <a:gd name="T8" fmla="*/ 3046 w 3231"/>
                    <a:gd name="T9" fmla="*/ 504 h 1794"/>
                    <a:gd name="T10" fmla="*/ 3231 w 3231"/>
                    <a:gd name="T11" fmla="*/ 395 h 1794"/>
                    <a:gd name="T12" fmla="*/ 3168 w 3231"/>
                    <a:gd name="T13" fmla="*/ 227 h 1794"/>
                    <a:gd name="T14" fmla="*/ 3039 w 3231"/>
                    <a:gd name="T15" fmla="*/ 48 h 1794"/>
                    <a:gd name="T16" fmla="*/ 2753 w 3231"/>
                    <a:gd name="T17" fmla="*/ 43 h 1794"/>
                    <a:gd name="T18" fmla="*/ 2635 w 3231"/>
                    <a:gd name="T19" fmla="*/ 135 h 1794"/>
                    <a:gd name="T20" fmla="*/ 2657 w 3231"/>
                    <a:gd name="T21" fmla="*/ 287 h 1794"/>
                    <a:gd name="T22" fmla="*/ 2445 w 3231"/>
                    <a:gd name="T23" fmla="*/ 237 h 1794"/>
                    <a:gd name="T24" fmla="*/ 2386 w 3231"/>
                    <a:gd name="T25" fmla="*/ 346 h 1794"/>
                    <a:gd name="T26" fmla="*/ 2233 w 3231"/>
                    <a:gd name="T27" fmla="*/ 446 h 1794"/>
                    <a:gd name="T28" fmla="*/ 2199 w 3231"/>
                    <a:gd name="T29" fmla="*/ 276 h 1794"/>
                    <a:gd name="T30" fmla="*/ 2013 w 3231"/>
                    <a:gd name="T31" fmla="*/ 308 h 1794"/>
                    <a:gd name="T32" fmla="*/ 1921 w 3231"/>
                    <a:gd name="T33" fmla="*/ 357 h 1794"/>
                    <a:gd name="T34" fmla="*/ 1607 w 3231"/>
                    <a:gd name="T35" fmla="*/ 468 h 1794"/>
                    <a:gd name="T36" fmla="*/ 1279 w 3231"/>
                    <a:gd name="T37" fmla="*/ 342 h 1794"/>
                    <a:gd name="T38" fmla="*/ 1132 w 3231"/>
                    <a:gd name="T39" fmla="*/ 453 h 1794"/>
                    <a:gd name="T40" fmla="*/ 1055 w 3231"/>
                    <a:gd name="T41" fmla="*/ 583 h 1794"/>
                    <a:gd name="T42" fmla="*/ 966 w 3231"/>
                    <a:gd name="T43" fmla="*/ 579 h 1794"/>
                    <a:gd name="T44" fmla="*/ 803 w 3231"/>
                    <a:gd name="T45" fmla="*/ 643 h 1794"/>
                    <a:gd name="T46" fmla="*/ 656 w 3231"/>
                    <a:gd name="T47" fmla="*/ 594 h 1794"/>
                    <a:gd name="T48" fmla="*/ 709 w 3231"/>
                    <a:gd name="T49" fmla="*/ 462 h 1794"/>
                    <a:gd name="T50" fmla="*/ 584 w 3231"/>
                    <a:gd name="T51" fmla="*/ 312 h 1794"/>
                    <a:gd name="T52" fmla="*/ 327 w 3231"/>
                    <a:gd name="T53" fmla="*/ 321 h 1794"/>
                    <a:gd name="T54" fmla="*/ 507 w 3231"/>
                    <a:gd name="T55" fmla="*/ 447 h 1794"/>
                    <a:gd name="T56" fmla="*/ 380 w 3231"/>
                    <a:gd name="T57" fmla="*/ 486 h 1794"/>
                    <a:gd name="T58" fmla="*/ 164 w 3231"/>
                    <a:gd name="T59" fmla="*/ 539 h 1794"/>
                    <a:gd name="T60" fmla="*/ 49 w 3231"/>
                    <a:gd name="T61" fmla="*/ 573 h 1794"/>
                    <a:gd name="T62" fmla="*/ 118 w 3231"/>
                    <a:gd name="T63" fmla="*/ 660 h 1794"/>
                    <a:gd name="T64" fmla="*/ 164 w 3231"/>
                    <a:gd name="T65" fmla="*/ 853 h 1794"/>
                    <a:gd name="T66" fmla="*/ 67 w 3231"/>
                    <a:gd name="T67" fmla="*/ 924 h 1794"/>
                    <a:gd name="T68" fmla="*/ 267 w 3231"/>
                    <a:gd name="T69" fmla="*/ 989 h 1794"/>
                    <a:gd name="T70" fmla="*/ 339 w 3231"/>
                    <a:gd name="T71" fmla="*/ 968 h 1794"/>
                    <a:gd name="T72" fmla="*/ 424 w 3231"/>
                    <a:gd name="T73" fmla="*/ 925 h 1794"/>
                    <a:gd name="T74" fmla="*/ 479 w 3231"/>
                    <a:gd name="T75" fmla="*/ 1040 h 1794"/>
                    <a:gd name="T76" fmla="*/ 570 w 3231"/>
                    <a:gd name="T77" fmla="*/ 1182 h 1794"/>
                    <a:gd name="T78" fmla="*/ 654 w 3231"/>
                    <a:gd name="T79" fmla="*/ 989 h 1794"/>
                    <a:gd name="T80" fmla="*/ 883 w 3231"/>
                    <a:gd name="T81" fmla="*/ 1042 h 1794"/>
                    <a:gd name="T82" fmla="*/ 826 w 3231"/>
                    <a:gd name="T83" fmla="*/ 1151 h 1794"/>
                    <a:gd name="T84" fmla="*/ 907 w 3231"/>
                    <a:gd name="T85" fmla="*/ 1217 h 1794"/>
                    <a:gd name="T86" fmla="*/ 846 w 3231"/>
                    <a:gd name="T87" fmla="*/ 1430 h 1794"/>
                    <a:gd name="T88" fmla="*/ 915 w 3231"/>
                    <a:gd name="T89" fmla="*/ 1484 h 1794"/>
                    <a:gd name="T90" fmla="*/ 1048 w 3231"/>
                    <a:gd name="T91" fmla="*/ 1406 h 1794"/>
                    <a:gd name="T92" fmla="*/ 1117 w 3231"/>
                    <a:gd name="T93" fmla="*/ 1460 h 1794"/>
                    <a:gd name="T94" fmla="*/ 1181 w 3231"/>
                    <a:gd name="T95" fmla="*/ 1682 h 1794"/>
                    <a:gd name="T96" fmla="*/ 1245 w 3231"/>
                    <a:gd name="T97" fmla="*/ 1712 h 1794"/>
                    <a:gd name="T98" fmla="*/ 1508 w 3231"/>
                    <a:gd name="T99" fmla="*/ 1794 h 1794"/>
                    <a:gd name="T100" fmla="*/ 1698 w 3231"/>
                    <a:gd name="T101" fmla="*/ 1610 h 1794"/>
                    <a:gd name="T102" fmla="*/ 1800 w 3231"/>
                    <a:gd name="T103" fmla="*/ 1575 h 1794"/>
                    <a:gd name="T104" fmla="*/ 1901 w 3231"/>
                    <a:gd name="T105" fmla="*/ 1563 h 1794"/>
                    <a:gd name="T106" fmla="*/ 2041 w 3231"/>
                    <a:gd name="T107" fmla="*/ 1613 h 1794"/>
                    <a:gd name="T108" fmla="*/ 2191 w 3231"/>
                    <a:gd name="T109" fmla="*/ 1565 h 1794"/>
                    <a:gd name="T110" fmla="*/ 2294 w 3231"/>
                    <a:gd name="T111" fmla="*/ 1506 h 1794"/>
                    <a:gd name="T112" fmla="*/ 2404 w 3231"/>
                    <a:gd name="T113" fmla="*/ 1553 h 1794"/>
                    <a:gd name="T114" fmla="*/ 2598 w 3231"/>
                    <a:gd name="T115" fmla="*/ 1585 h 1794"/>
                    <a:gd name="T116" fmla="*/ 2808 w 3231"/>
                    <a:gd name="T117" fmla="*/ 1543 h 1794"/>
                    <a:gd name="T118" fmla="*/ 2936 w 3231"/>
                    <a:gd name="T119" fmla="*/ 1452 h 1794"/>
                    <a:gd name="T120" fmla="*/ 3016 w 3231"/>
                    <a:gd name="T121" fmla="*/ 1261 h 1794"/>
                    <a:gd name="T122" fmla="*/ 3010 w 3231"/>
                    <a:gd name="T123" fmla="*/ 1133 h 17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231" h="1794">
                      <a:moveTo>
                        <a:pt x="3010" y="1133"/>
                      </a:moveTo>
                      <a:cubicBezTo>
                        <a:pt x="2956" y="1118"/>
                        <a:pt x="2929" y="1110"/>
                        <a:pt x="2875" y="1095"/>
                      </a:cubicBezTo>
                      <a:cubicBezTo>
                        <a:pt x="2888" y="1071"/>
                        <a:pt x="2894" y="1059"/>
                        <a:pt x="2908" y="1035"/>
                      </a:cubicBezTo>
                      <a:cubicBezTo>
                        <a:pt x="2930" y="1014"/>
                        <a:pt x="2941" y="1003"/>
                        <a:pt x="2964" y="982"/>
                      </a:cubicBezTo>
                      <a:cubicBezTo>
                        <a:pt x="2966" y="936"/>
                        <a:pt x="2967" y="913"/>
                        <a:pt x="2969" y="867"/>
                      </a:cubicBezTo>
                      <a:cubicBezTo>
                        <a:pt x="2960" y="848"/>
                        <a:pt x="2956" y="838"/>
                        <a:pt x="2948" y="818"/>
                      </a:cubicBezTo>
                      <a:cubicBezTo>
                        <a:pt x="2950" y="758"/>
                        <a:pt x="2952" y="728"/>
                        <a:pt x="2955" y="669"/>
                      </a:cubicBezTo>
                      <a:cubicBezTo>
                        <a:pt x="2959" y="634"/>
                        <a:pt x="2961" y="617"/>
                        <a:pt x="2965" y="583"/>
                      </a:cubicBezTo>
                      <a:cubicBezTo>
                        <a:pt x="2984" y="580"/>
                        <a:pt x="2994" y="579"/>
                        <a:pt x="3013" y="576"/>
                      </a:cubicBezTo>
                      <a:cubicBezTo>
                        <a:pt x="3026" y="547"/>
                        <a:pt x="3033" y="533"/>
                        <a:pt x="3046" y="504"/>
                      </a:cubicBezTo>
                      <a:cubicBezTo>
                        <a:pt x="3106" y="508"/>
                        <a:pt x="3135" y="509"/>
                        <a:pt x="3195" y="513"/>
                      </a:cubicBezTo>
                      <a:cubicBezTo>
                        <a:pt x="3209" y="466"/>
                        <a:pt x="3217" y="442"/>
                        <a:pt x="3231" y="395"/>
                      </a:cubicBezTo>
                      <a:cubicBezTo>
                        <a:pt x="3218" y="368"/>
                        <a:pt x="3211" y="355"/>
                        <a:pt x="3198" y="328"/>
                      </a:cubicBezTo>
                      <a:cubicBezTo>
                        <a:pt x="3186" y="288"/>
                        <a:pt x="3180" y="268"/>
                        <a:pt x="3168" y="227"/>
                      </a:cubicBezTo>
                      <a:cubicBezTo>
                        <a:pt x="3153" y="180"/>
                        <a:pt x="3146" y="156"/>
                        <a:pt x="3132" y="108"/>
                      </a:cubicBezTo>
                      <a:cubicBezTo>
                        <a:pt x="3095" y="84"/>
                        <a:pt x="3076" y="72"/>
                        <a:pt x="3039" y="48"/>
                      </a:cubicBezTo>
                      <a:cubicBezTo>
                        <a:pt x="2980" y="42"/>
                        <a:pt x="2950" y="39"/>
                        <a:pt x="2891" y="34"/>
                      </a:cubicBezTo>
                      <a:cubicBezTo>
                        <a:pt x="2836" y="37"/>
                        <a:pt x="2808" y="39"/>
                        <a:pt x="2753" y="43"/>
                      </a:cubicBezTo>
                      <a:cubicBezTo>
                        <a:pt x="2715" y="26"/>
                        <a:pt x="2697" y="17"/>
                        <a:pt x="2660" y="0"/>
                      </a:cubicBezTo>
                      <a:cubicBezTo>
                        <a:pt x="2650" y="54"/>
                        <a:pt x="2645" y="81"/>
                        <a:pt x="2635" y="135"/>
                      </a:cubicBezTo>
                      <a:cubicBezTo>
                        <a:pt x="2665" y="152"/>
                        <a:pt x="2680" y="160"/>
                        <a:pt x="2710" y="177"/>
                      </a:cubicBezTo>
                      <a:cubicBezTo>
                        <a:pt x="2689" y="221"/>
                        <a:pt x="2678" y="243"/>
                        <a:pt x="2657" y="287"/>
                      </a:cubicBezTo>
                      <a:cubicBezTo>
                        <a:pt x="2614" y="287"/>
                        <a:pt x="2593" y="288"/>
                        <a:pt x="2550" y="288"/>
                      </a:cubicBezTo>
                      <a:cubicBezTo>
                        <a:pt x="2508" y="268"/>
                        <a:pt x="2487" y="257"/>
                        <a:pt x="2445" y="237"/>
                      </a:cubicBezTo>
                      <a:cubicBezTo>
                        <a:pt x="2446" y="265"/>
                        <a:pt x="2447" y="279"/>
                        <a:pt x="2448" y="306"/>
                      </a:cubicBezTo>
                      <a:cubicBezTo>
                        <a:pt x="2423" y="322"/>
                        <a:pt x="2411" y="330"/>
                        <a:pt x="2386" y="346"/>
                      </a:cubicBezTo>
                      <a:cubicBezTo>
                        <a:pt x="2377" y="382"/>
                        <a:pt x="2373" y="400"/>
                        <a:pt x="2364" y="436"/>
                      </a:cubicBezTo>
                      <a:cubicBezTo>
                        <a:pt x="2311" y="440"/>
                        <a:pt x="2285" y="442"/>
                        <a:pt x="2233" y="446"/>
                      </a:cubicBezTo>
                      <a:cubicBezTo>
                        <a:pt x="2220" y="405"/>
                        <a:pt x="2214" y="385"/>
                        <a:pt x="2202" y="345"/>
                      </a:cubicBezTo>
                      <a:cubicBezTo>
                        <a:pt x="2201" y="317"/>
                        <a:pt x="2200" y="303"/>
                        <a:pt x="2199" y="276"/>
                      </a:cubicBezTo>
                      <a:cubicBezTo>
                        <a:pt x="2166" y="275"/>
                        <a:pt x="2149" y="274"/>
                        <a:pt x="2116" y="273"/>
                      </a:cubicBezTo>
                      <a:cubicBezTo>
                        <a:pt x="2075" y="287"/>
                        <a:pt x="2054" y="294"/>
                        <a:pt x="2013" y="308"/>
                      </a:cubicBezTo>
                      <a:cubicBezTo>
                        <a:pt x="2002" y="342"/>
                        <a:pt x="1996" y="358"/>
                        <a:pt x="1985" y="392"/>
                      </a:cubicBezTo>
                      <a:cubicBezTo>
                        <a:pt x="1960" y="378"/>
                        <a:pt x="1947" y="371"/>
                        <a:pt x="1921" y="357"/>
                      </a:cubicBezTo>
                      <a:cubicBezTo>
                        <a:pt x="1882" y="389"/>
                        <a:pt x="1862" y="406"/>
                        <a:pt x="1823" y="438"/>
                      </a:cubicBezTo>
                      <a:cubicBezTo>
                        <a:pt x="1736" y="450"/>
                        <a:pt x="1693" y="456"/>
                        <a:pt x="1607" y="468"/>
                      </a:cubicBezTo>
                      <a:cubicBezTo>
                        <a:pt x="1567" y="395"/>
                        <a:pt x="1548" y="358"/>
                        <a:pt x="1508" y="286"/>
                      </a:cubicBezTo>
                      <a:cubicBezTo>
                        <a:pt x="1417" y="308"/>
                        <a:pt x="1371" y="320"/>
                        <a:pt x="1279" y="342"/>
                      </a:cubicBezTo>
                      <a:cubicBezTo>
                        <a:pt x="1296" y="388"/>
                        <a:pt x="1305" y="410"/>
                        <a:pt x="1322" y="456"/>
                      </a:cubicBezTo>
                      <a:cubicBezTo>
                        <a:pt x="1246" y="455"/>
                        <a:pt x="1208" y="454"/>
                        <a:pt x="1132" y="453"/>
                      </a:cubicBezTo>
                      <a:cubicBezTo>
                        <a:pt x="1144" y="509"/>
                        <a:pt x="1150" y="537"/>
                        <a:pt x="1162" y="594"/>
                      </a:cubicBezTo>
                      <a:cubicBezTo>
                        <a:pt x="1119" y="589"/>
                        <a:pt x="1098" y="587"/>
                        <a:pt x="1055" y="583"/>
                      </a:cubicBezTo>
                      <a:cubicBezTo>
                        <a:pt x="1033" y="597"/>
                        <a:pt x="1022" y="603"/>
                        <a:pt x="1000" y="617"/>
                      </a:cubicBezTo>
                      <a:cubicBezTo>
                        <a:pt x="987" y="602"/>
                        <a:pt x="980" y="594"/>
                        <a:pt x="966" y="579"/>
                      </a:cubicBezTo>
                      <a:cubicBezTo>
                        <a:pt x="926" y="578"/>
                        <a:pt x="906" y="577"/>
                        <a:pt x="865" y="575"/>
                      </a:cubicBezTo>
                      <a:cubicBezTo>
                        <a:pt x="840" y="602"/>
                        <a:pt x="828" y="616"/>
                        <a:pt x="803" y="643"/>
                      </a:cubicBezTo>
                      <a:cubicBezTo>
                        <a:pt x="764" y="623"/>
                        <a:pt x="744" y="613"/>
                        <a:pt x="704" y="593"/>
                      </a:cubicBezTo>
                      <a:cubicBezTo>
                        <a:pt x="685" y="593"/>
                        <a:pt x="675" y="593"/>
                        <a:pt x="656" y="594"/>
                      </a:cubicBezTo>
                      <a:cubicBezTo>
                        <a:pt x="637" y="541"/>
                        <a:pt x="627" y="515"/>
                        <a:pt x="608" y="463"/>
                      </a:cubicBezTo>
                      <a:cubicBezTo>
                        <a:pt x="648" y="463"/>
                        <a:pt x="668" y="462"/>
                        <a:pt x="709" y="462"/>
                      </a:cubicBezTo>
                      <a:cubicBezTo>
                        <a:pt x="725" y="406"/>
                        <a:pt x="734" y="379"/>
                        <a:pt x="750" y="323"/>
                      </a:cubicBezTo>
                      <a:cubicBezTo>
                        <a:pt x="684" y="319"/>
                        <a:pt x="650" y="317"/>
                        <a:pt x="584" y="312"/>
                      </a:cubicBezTo>
                      <a:cubicBezTo>
                        <a:pt x="580" y="282"/>
                        <a:pt x="578" y="267"/>
                        <a:pt x="575" y="238"/>
                      </a:cubicBezTo>
                      <a:cubicBezTo>
                        <a:pt x="476" y="271"/>
                        <a:pt x="426" y="288"/>
                        <a:pt x="327" y="321"/>
                      </a:cubicBezTo>
                      <a:cubicBezTo>
                        <a:pt x="330" y="363"/>
                        <a:pt x="332" y="383"/>
                        <a:pt x="335" y="425"/>
                      </a:cubicBezTo>
                      <a:cubicBezTo>
                        <a:pt x="404" y="434"/>
                        <a:pt x="438" y="438"/>
                        <a:pt x="507" y="447"/>
                      </a:cubicBezTo>
                      <a:cubicBezTo>
                        <a:pt x="499" y="476"/>
                        <a:pt x="495" y="491"/>
                        <a:pt x="486" y="519"/>
                      </a:cubicBezTo>
                      <a:cubicBezTo>
                        <a:pt x="444" y="506"/>
                        <a:pt x="423" y="499"/>
                        <a:pt x="380" y="486"/>
                      </a:cubicBezTo>
                      <a:cubicBezTo>
                        <a:pt x="370" y="510"/>
                        <a:pt x="365" y="522"/>
                        <a:pt x="354" y="546"/>
                      </a:cubicBezTo>
                      <a:cubicBezTo>
                        <a:pt x="278" y="543"/>
                        <a:pt x="240" y="542"/>
                        <a:pt x="164" y="539"/>
                      </a:cubicBezTo>
                      <a:cubicBezTo>
                        <a:pt x="163" y="564"/>
                        <a:pt x="162" y="576"/>
                        <a:pt x="161" y="601"/>
                      </a:cubicBezTo>
                      <a:cubicBezTo>
                        <a:pt x="116" y="590"/>
                        <a:pt x="94" y="584"/>
                        <a:pt x="49" y="573"/>
                      </a:cubicBezTo>
                      <a:cubicBezTo>
                        <a:pt x="29" y="587"/>
                        <a:pt x="20" y="594"/>
                        <a:pt x="0" y="608"/>
                      </a:cubicBezTo>
                      <a:cubicBezTo>
                        <a:pt x="47" y="629"/>
                        <a:pt x="71" y="639"/>
                        <a:pt x="118" y="660"/>
                      </a:cubicBezTo>
                      <a:cubicBezTo>
                        <a:pt x="110" y="725"/>
                        <a:pt x="107" y="758"/>
                        <a:pt x="100" y="824"/>
                      </a:cubicBezTo>
                      <a:cubicBezTo>
                        <a:pt x="126" y="835"/>
                        <a:pt x="139" y="841"/>
                        <a:pt x="164" y="853"/>
                      </a:cubicBezTo>
                      <a:cubicBezTo>
                        <a:pt x="159" y="878"/>
                        <a:pt x="156" y="890"/>
                        <a:pt x="150" y="915"/>
                      </a:cubicBezTo>
                      <a:cubicBezTo>
                        <a:pt x="117" y="918"/>
                        <a:pt x="100" y="920"/>
                        <a:pt x="67" y="924"/>
                      </a:cubicBezTo>
                      <a:cubicBezTo>
                        <a:pt x="92" y="942"/>
                        <a:pt x="105" y="951"/>
                        <a:pt x="131" y="970"/>
                      </a:cubicBezTo>
                      <a:cubicBezTo>
                        <a:pt x="185" y="978"/>
                        <a:pt x="213" y="982"/>
                        <a:pt x="267" y="989"/>
                      </a:cubicBezTo>
                      <a:cubicBezTo>
                        <a:pt x="288" y="1019"/>
                        <a:pt x="298" y="1034"/>
                        <a:pt x="318" y="1064"/>
                      </a:cubicBezTo>
                      <a:cubicBezTo>
                        <a:pt x="327" y="1025"/>
                        <a:pt x="331" y="1006"/>
                        <a:pt x="339" y="968"/>
                      </a:cubicBezTo>
                      <a:cubicBezTo>
                        <a:pt x="363" y="973"/>
                        <a:pt x="375" y="975"/>
                        <a:pt x="398" y="980"/>
                      </a:cubicBezTo>
                      <a:cubicBezTo>
                        <a:pt x="409" y="958"/>
                        <a:pt x="414" y="947"/>
                        <a:pt x="424" y="925"/>
                      </a:cubicBezTo>
                      <a:cubicBezTo>
                        <a:pt x="464" y="945"/>
                        <a:pt x="484" y="955"/>
                        <a:pt x="523" y="975"/>
                      </a:cubicBezTo>
                      <a:cubicBezTo>
                        <a:pt x="506" y="1001"/>
                        <a:pt x="497" y="1014"/>
                        <a:pt x="479" y="1040"/>
                      </a:cubicBezTo>
                      <a:cubicBezTo>
                        <a:pt x="482" y="1098"/>
                        <a:pt x="484" y="1127"/>
                        <a:pt x="486" y="1184"/>
                      </a:cubicBezTo>
                      <a:cubicBezTo>
                        <a:pt x="520" y="1183"/>
                        <a:pt x="536" y="1183"/>
                        <a:pt x="570" y="1182"/>
                      </a:cubicBezTo>
                      <a:cubicBezTo>
                        <a:pt x="567" y="1133"/>
                        <a:pt x="565" y="1108"/>
                        <a:pt x="562" y="1060"/>
                      </a:cubicBezTo>
                      <a:cubicBezTo>
                        <a:pt x="599" y="1031"/>
                        <a:pt x="617" y="1017"/>
                        <a:pt x="654" y="989"/>
                      </a:cubicBezTo>
                      <a:cubicBezTo>
                        <a:pt x="717" y="1021"/>
                        <a:pt x="748" y="1037"/>
                        <a:pt x="811" y="1069"/>
                      </a:cubicBezTo>
                      <a:cubicBezTo>
                        <a:pt x="840" y="1058"/>
                        <a:pt x="855" y="1052"/>
                        <a:pt x="883" y="1042"/>
                      </a:cubicBezTo>
                      <a:cubicBezTo>
                        <a:pt x="887" y="1079"/>
                        <a:pt x="888" y="1097"/>
                        <a:pt x="892" y="1135"/>
                      </a:cubicBezTo>
                      <a:cubicBezTo>
                        <a:pt x="866" y="1141"/>
                        <a:pt x="852" y="1144"/>
                        <a:pt x="826" y="1151"/>
                      </a:cubicBezTo>
                      <a:cubicBezTo>
                        <a:pt x="837" y="1175"/>
                        <a:pt x="843" y="1187"/>
                        <a:pt x="854" y="1211"/>
                      </a:cubicBezTo>
                      <a:cubicBezTo>
                        <a:pt x="875" y="1214"/>
                        <a:pt x="885" y="1215"/>
                        <a:pt x="907" y="1217"/>
                      </a:cubicBezTo>
                      <a:cubicBezTo>
                        <a:pt x="906" y="1298"/>
                        <a:pt x="906" y="1338"/>
                        <a:pt x="906" y="1419"/>
                      </a:cubicBezTo>
                      <a:cubicBezTo>
                        <a:pt x="882" y="1424"/>
                        <a:pt x="870" y="1426"/>
                        <a:pt x="846" y="1430"/>
                      </a:cubicBezTo>
                      <a:cubicBezTo>
                        <a:pt x="861" y="1483"/>
                        <a:pt x="868" y="1509"/>
                        <a:pt x="883" y="1562"/>
                      </a:cubicBezTo>
                      <a:cubicBezTo>
                        <a:pt x="896" y="1531"/>
                        <a:pt x="902" y="1515"/>
                        <a:pt x="915" y="1484"/>
                      </a:cubicBezTo>
                      <a:cubicBezTo>
                        <a:pt x="945" y="1439"/>
                        <a:pt x="960" y="1416"/>
                        <a:pt x="990" y="1371"/>
                      </a:cubicBezTo>
                      <a:cubicBezTo>
                        <a:pt x="1013" y="1385"/>
                        <a:pt x="1025" y="1392"/>
                        <a:pt x="1048" y="1406"/>
                      </a:cubicBezTo>
                      <a:cubicBezTo>
                        <a:pt x="1041" y="1423"/>
                        <a:pt x="1037" y="1432"/>
                        <a:pt x="1029" y="1450"/>
                      </a:cubicBezTo>
                      <a:cubicBezTo>
                        <a:pt x="1064" y="1454"/>
                        <a:pt x="1082" y="1456"/>
                        <a:pt x="1117" y="1460"/>
                      </a:cubicBezTo>
                      <a:cubicBezTo>
                        <a:pt x="1119" y="1488"/>
                        <a:pt x="1120" y="1502"/>
                        <a:pt x="1121" y="1530"/>
                      </a:cubicBezTo>
                      <a:cubicBezTo>
                        <a:pt x="1145" y="1591"/>
                        <a:pt x="1157" y="1621"/>
                        <a:pt x="1181" y="1682"/>
                      </a:cubicBezTo>
                      <a:cubicBezTo>
                        <a:pt x="1212" y="1674"/>
                        <a:pt x="1227" y="1670"/>
                        <a:pt x="1258" y="1661"/>
                      </a:cubicBezTo>
                      <a:cubicBezTo>
                        <a:pt x="1253" y="1682"/>
                        <a:pt x="1250" y="1692"/>
                        <a:pt x="1245" y="1712"/>
                      </a:cubicBezTo>
                      <a:cubicBezTo>
                        <a:pt x="1292" y="1727"/>
                        <a:pt x="1315" y="1734"/>
                        <a:pt x="1362" y="1749"/>
                      </a:cubicBezTo>
                      <a:cubicBezTo>
                        <a:pt x="1420" y="1767"/>
                        <a:pt x="1450" y="1776"/>
                        <a:pt x="1508" y="1794"/>
                      </a:cubicBezTo>
                      <a:cubicBezTo>
                        <a:pt x="1571" y="1761"/>
                        <a:pt x="1602" y="1745"/>
                        <a:pt x="1665" y="1712"/>
                      </a:cubicBezTo>
                      <a:cubicBezTo>
                        <a:pt x="1678" y="1671"/>
                        <a:pt x="1685" y="1651"/>
                        <a:pt x="1698" y="1610"/>
                      </a:cubicBezTo>
                      <a:cubicBezTo>
                        <a:pt x="1716" y="1622"/>
                        <a:pt x="1726" y="1627"/>
                        <a:pt x="1744" y="1639"/>
                      </a:cubicBezTo>
                      <a:cubicBezTo>
                        <a:pt x="1766" y="1613"/>
                        <a:pt x="1778" y="1600"/>
                        <a:pt x="1800" y="1575"/>
                      </a:cubicBezTo>
                      <a:cubicBezTo>
                        <a:pt x="1821" y="1584"/>
                        <a:pt x="1831" y="1589"/>
                        <a:pt x="1852" y="1598"/>
                      </a:cubicBezTo>
                      <a:cubicBezTo>
                        <a:pt x="1872" y="1584"/>
                        <a:pt x="1881" y="1577"/>
                        <a:pt x="1901" y="1563"/>
                      </a:cubicBezTo>
                      <a:cubicBezTo>
                        <a:pt x="1935" y="1585"/>
                        <a:pt x="1953" y="1596"/>
                        <a:pt x="1987" y="1619"/>
                      </a:cubicBezTo>
                      <a:cubicBezTo>
                        <a:pt x="2009" y="1616"/>
                        <a:pt x="2019" y="1615"/>
                        <a:pt x="2041" y="1613"/>
                      </a:cubicBezTo>
                      <a:cubicBezTo>
                        <a:pt x="2025" y="1583"/>
                        <a:pt x="2018" y="1568"/>
                        <a:pt x="2002" y="1539"/>
                      </a:cubicBezTo>
                      <a:cubicBezTo>
                        <a:pt x="2078" y="1549"/>
                        <a:pt x="2115" y="1554"/>
                        <a:pt x="2191" y="1565"/>
                      </a:cubicBezTo>
                      <a:cubicBezTo>
                        <a:pt x="2210" y="1546"/>
                        <a:pt x="2220" y="1537"/>
                        <a:pt x="2240" y="1518"/>
                      </a:cubicBezTo>
                      <a:cubicBezTo>
                        <a:pt x="2261" y="1513"/>
                        <a:pt x="2272" y="1511"/>
                        <a:pt x="2294" y="1506"/>
                      </a:cubicBezTo>
                      <a:cubicBezTo>
                        <a:pt x="2315" y="1508"/>
                        <a:pt x="2326" y="1509"/>
                        <a:pt x="2347" y="1512"/>
                      </a:cubicBezTo>
                      <a:cubicBezTo>
                        <a:pt x="2370" y="1528"/>
                        <a:pt x="2381" y="1536"/>
                        <a:pt x="2404" y="1553"/>
                      </a:cubicBezTo>
                      <a:cubicBezTo>
                        <a:pt x="2442" y="1552"/>
                        <a:pt x="2461" y="1552"/>
                        <a:pt x="2499" y="1551"/>
                      </a:cubicBezTo>
                      <a:cubicBezTo>
                        <a:pt x="2539" y="1565"/>
                        <a:pt x="2559" y="1572"/>
                        <a:pt x="2598" y="1585"/>
                      </a:cubicBezTo>
                      <a:cubicBezTo>
                        <a:pt x="2632" y="1570"/>
                        <a:pt x="2649" y="1563"/>
                        <a:pt x="2683" y="1548"/>
                      </a:cubicBezTo>
                      <a:cubicBezTo>
                        <a:pt x="2733" y="1546"/>
                        <a:pt x="2758" y="1545"/>
                        <a:pt x="2808" y="1543"/>
                      </a:cubicBezTo>
                      <a:cubicBezTo>
                        <a:pt x="2809" y="1520"/>
                        <a:pt x="2809" y="1508"/>
                        <a:pt x="2810" y="1485"/>
                      </a:cubicBezTo>
                      <a:cubicBezTo>
                        <a:pt x="2861" y="1472"/>
                        <a:pt x="2886" y="1465"/>
                        <a:pt x="2936" y="1452"/>
                      </a:cubicBezTo>
                      <a:cubicBezTo>
                        <a:pt x="2934" y="1391"/>
                        <a:pt x="2933" y="1360"/>
                        <a:pt x="2931" y="1299"/>
                      </a:cubicBezTo>
                      <a:cubicBezTo>
                        <a:pt x="2965" y="1284"/>
                        <a:pt x="2982" y="1276"/>
                        <a:pt x="3016" y="1261"/>
                      </a:cubicBezTo>
                      <a:cubicBezTo>
                        <a:pt x="3027" y="1232"/>
                        <a:pt x="3032" y="1218"/>
                        <a:pt x="3043" y="1188"/>
                      </a:cubicBezTo>
                      <a:cubicBezTo>
                        <a:pt x="3030" y="1166"/>
                        <a:pt x="3023" y="1155"/>
                        <a:pt x="3010" y="1133"/>
                      </a:cubicBezTo>
                    </a:path>
                  </a:pathLst>
                </a:custGeom>
                <a:solidFill>
                  <a:srgbClr val="99CC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m. st. Warszawa"/>
                <p:cNvSpPr>
                  <a:spLocks/>
                </p:cNvSpPr>
                <p:nvPr/>
              </p:nvSpPr>
              <p:spPr bwMode="auto">
                <a:xfrm>
                  <a:off x="2863001" y="3167655"/>
                  <a:ext cx="697061" cy="738973"/>
                </a:xfrm>
                <a:custGeom>
                  <a:avLst/>
                  <a:gdLst>
                    <a:gd name="T0" fmla="*/ 2133 w 2173"/>
                    <a:gd name="T1" fmla="*/ 1076 h 2305"/>
                    <a:gd name="T2" fmla="*/ 1919 w 2173"/>
                    <a:gd name="T3" fmla="*/ 1000 h 2305"/>
                    <a:gd name="T4" fmla="*/ 1787 w 2173"/>
                    <a:gd name="T5" fmla="*/ 1001 h 2305"/>
                    <a:gd name="T6" fmla="*/ 1761 w 2173"/>
                    <a:gd name="T7" fmla="*/ 922 h 2305"/>
                    <a:gd name="T8" fmla="*/ 1680 w 2173"/>
                    <a:gd name="T9" fmla="*/ 729 h 2305"/>
                    <a:gd name="T10" fmla="*/ 1537 w 2173"/>
                    <a:gd name="T11" fmla="*/ 813 h 2305"/>
                    <a:gd name="T12" fmla="*/ 1257 w 2173"/>
                    <a:gd name="T13" fmla="*/ 657 h 2305"/>
                    <a:gd name="T14" fmla="*/ 1250 w 2173"/>
                    <a:gd name="T15" fmla="*/ 569 h 2305"/>
                    <a:gd name="T16" fmla="*/ 1246 w 2173"/>
                    <a:gd name="T17" fmla="*/ 417 h 2305"/>
                    <a:gd name="T18" fmla="*/ 1241 w 2173"/>
                    <a:gd name="T19" fmla="*/ 173 h 2305"/>
                    <a:gd name="T20" fmla="*/ 1195 w 2173"/>
                    <a:gd name="T21" fmla="*/ 24 h 2305"/>
                    <a:gd name="T22" fmla="*/ 1061 w 2173"/>
                    <a:gd name="T23" fmla="*/ 59 h 2305"/>
                    <a:gd name="T24" fmla="*/ 952 w 2173"/>
                    <a:gd name="T25" fmla="*/ 72 h 2305"/>
                    <a:gd name="T26" fmla="*/ 872 w 2173"/>
                    <a:gd name="T27" fmla="*/ 111 h 2305"/>
                    <a:gd name="T28" fmla="*/ 676 w 2173"/>
                    <a:gd name="T29" fmla="*/ 76 h 2305"/>
                    <a:gd name="T30" fmla="*/ 543 w 2173"/>
                    <a:gd name="T31" fmla="*/ 0 h 2305"/>
                    <a:gd name="T32" fmla="*/ 457 w 2173"/>
                    <a:gd name="T33" fmla="*/ 38 h 2305"/>
                    <a:gd name="T34" fmla="*/ 390 w 2173"/>
                    <a:gd name="T35" fmla="*/ 170 h 2305"/>
                    <a:gd name="T36" fmla="*/ 387 w 2173"/>
                    <a:gd name="T37" fmla="*/ 355 h 2305"/>
                    <a:gd name="T38" fmla="*/ 205 w 2173"/>
                    <a:gd name="T39" fmla="*/ 418 h 2305"/>
                    <a:gd name="T40" fmla="*/ 146 w 2173"/>
                    <a:gd name="T41" fmla="*/ 510 h 2305"/>
                    <a:gd name="T42" fmla="*/ 150 w 2173"/>
                    <a:gd name="T43" fmla="*/ 685 h 2305"/>
                    <a:gd name="T44" fmla="*/ 155 w 2173"/>
                    <a:gd name="T45" fmla="*/ 824 h 2305"/>
                    <a:gd name="T46" fmla="*/ 67 w 2173"/>
                    <a:gd name="T47" fmla="*/ 937 h 2305"/>
                    <a:gd name="T48" fmla="*/ 235 w 2173"/>
                    <a:gd name="T49" fmla="*/ 1030 h 2305"/>
                    <a:gd name="T50" fmla="*/ 143 w 2173"/>
                    <a:gd name="T51" fmla="*/ 1132 h 2305"/>
                    <a:gd name="T52" fmla="*/ 128 w 2173"/>
                    <a:gd name="T53" fmla="*/ 1293 h 2305"/>
                    <a:gd name="T54" fmla="*/ 0 w 2173"/>
                    <a:gd name="T55" fmla="*/ 1385 h 2305"/>
                    <a:gd name="T56" fmla="*/ 63 w 2173"/>
                    <a:gd name="T57" fmla="*/ 1439 h 2305"/>
                    <a:gd name="T58" fmla="*/ 78 w 2173"/>
                    <a:gd name="T59" fmla="*/ 1487 h 2305"/>
                    <a:gd name="T60" fmla="*/ 297 w 2173"/>
                    <a:gd name="T61" fmla="*/ 1504 h 2305"/>
                    <a:gd name="T62" fmla="*/ 391 w 2173"/>
                    <a:gd name="T63" fmla="*/ 1685 h 2305"/>
                    <a:gd name="T64" fmla="*/ 540 w 2173"/>
                    <a:gd name="T65" fmla="*/ 1818 h 2305"/>
                    <a:gd name="T66" fmla="*/ 684 w 2173"/>
                    <a:gd name="T67" fmla="*/ 1933 h 2305"/>
                    <a:gd name="T68" fmla="*/ 697 w 2173"/>
                    <a:gd name="T69" fmla="*/ 2030 h 2305"/>
                    <a:gd name="T70" fmla="*/ 673 w 2173"/>
                    <a:gd name="T71" fmla="*/ 2211 h 2305"/>
                    <a:gd name="T72" fmla="*/ 934 w 2173"/>
                    <a:gd name="T73" fmla="*/ 2214 h 2305"/>
                    <a:gd name="T74" fmla="*/ 1145 w 2173"/>
                    <a:gd name="T75" fmla="*/ 2275 h 2305"/>
                    <a:gd name="T76" fmla="*/ 1278 w 2173"/>
                    <a:gd name="T77" fmla="*/ 2254 h 2305"/>
                    <a:gd name="T78" fmla="*/ 1423 w 2173"/>
                    <a:gd name="T79" fmla="*/ 2083 h 2305"/>
                    <a:gd name="T80" fmla="*/ 1561 w 2173"/>
                    <a:gd name="T81" fmla="*/ 1930 h 2305"/>
                    <a:gd name="T82" fmla="*/ 1731 w 2173"/>
                    <a:gd name="T83" fmla="*/ 1874 h 2305"/>
                    <a:gd name="T84" fmla="*/ 1986 w 2173"/>
                    <a:gd name="T85" fmla="*/ 1831 h 2305"/>
                    <a:gd name="T86" fmla="*/ 2102 w 2173"/>
                    <a:gd name="T87" fmla="*/ 1923 h 2305"/>
                    <a:gd name="T88" fmla="*/ 2094 w 2173"/>
                    <a:gd name="T89" fmla="*/ 1834 h 2305"/>
                    <a:gd name="T90" fmla="*/ 2173 w 2173"/>
                    <a:gd name="T91" fmla="*/ 1710 h 2305"/>
                    <a:gd name="T92" fmla="*/ 2138 w 2173"/>
                    <a:gd name="T93" fmla="*/ 1565 h 2305"/>
                    <a:gd name="T94" fmla="*/ 2070 w 2173"/>
                    <a:gd name="T95" fmla="*/ 1465 h 2305"/>
                    <a:gd name="T96" fmla="*/ 2135 w 2173"/>
                    <a:gd name="T97" fmla="*/ 1376 h 2305"/>
                    <a:gd name="T98" fmla="*/ 2098 w 2173"/>
                    <a:gd name="T99" fmla="*/ 1279 h 2305"/>
                    <a:gd name="T100" fmla="*/ 2116 w 2173"/>
                    <a:gd name="T101" fmla="*/ 1163 h 2305"/>
                    <a:gd name="T102" fmla="*/ 2026 w 2173"/>
                    <a:gd name="T103" fmla="*/ 1150 h 2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173" h="2305">
                      <a:moveTo>
                        <a:pt x="2046" y="1104"/>
                      </a:moveTo>
                      <a:cubicBezTo>
                        <a:pt x="2081" y="1093"/>
                        <a:pt x="2098" y="1087"/>
                        <a:pt x="2133" y="1076"/>
                      </a:cubicBezTo>
                      <a:cubicBezTo>
                        <a:pt x="2128" y="1024"/>
                        <a:pt x="2126" y="998"/>
                        <a:pt x="2122" y="946"/>
                      </a:cubicBezTo>
                      <a:cubicBezTo>
                        <a:pt x="2041" y="968"/>
                        <a:pt x="2000" y="979"/>
                        <a:pt x="1919" y="1000"/>
                      </a:cubicBezTo>
                      <a:cubicBezTo>
                        <a:pt x="1891" y="988"/>
                        <a:pt x="1877" y="982"/>
                        <a:pt x="1848" y="971"/>
                      </a:cubicBezTo>
                      <a:cubicBezTo>
                        <a:pt x="1824" y="983"/>
                        <a:pt x="1811" y="989"/>
                        <a:pt x="1787" y="1001"/>
                      </a:cubicBezTo>
                      <a:cubicBezTo>
                        <a:pt x="1764" y="1006"/>
                        <a:pt x="1754" y="1009"/>
                        <a:pt x="1732" y="1014"/>
                      </a:cubicBezTo>
                      <a:cubicBezTo>
                        <a:pt x="1743" y="977"/>
                        <a:pt x="1749" y="959"/>
                        <a:pt x="1761" y="922"/>
                      </a:cubicBezTo>
                      <a:cubicBezTo>
                        <a:pt x="1733" y="892"/>
                        <a:pt x="1720" y="877"/>
                        <a:pt x="1692" y="847"/>
                      </a:cubicBezTo>
                      <a:cubicBezTo>
                        <a:pt x="1688" y="799"/>
                        <a:pt x="1685" y="776"/>
                        <a:pt x="1680" y="729"/>
                      </a:cubicBezTo>
                      <a:cubicBezTo>
                        <a:pt x="1633" y="762"/>
                        <a:pt x="1609" y="779"/>
                        <a:pt x="1562" y="812"/>
                      </a:cubicBezTo>
                      <a:cubicBezTo>
                        <a:pt x="1552" y="812"/>
                        <a:pt x="1547" y="813"/>
                        <a:pt x="1537" y="813"/>
                      </a:cubicBezTo>
                      <a:cubicBezTo>
                        <a:pt x="1460" y="817"/>
                        <a:pt x="1421" y="819"/>
                        <a:pt x="1345" y="822"/>
                      </a:cubicBezTo>
                      <a:cubicBezTo>
                        <a:pt x="1310" y="756"/>
                        <a:pt x="1292" y="723"/>
                        <a:pt x="1257" y="657"/>
                      </a:cubicBezTo>
                      <a:cubicBezTo>
                        <a:pt x="1256" y="639"/>
                        <a:pt x="1255" y="630"/>
                        <a:pt x="1254" y="613"/>
                      </a:cubicBezTo>
                      <a:cubicBezTo>
                        <a:pt x="1252" y="595"/>
                        <a:pt x="1251" y="586"/>
                        <a:pt x="1250" y="569"/>
                      </a:cubicBezTo>
                      <a:cubicBezTo>
                        <a:pt x="1227" y="504"/>
                        <a:pt x="1215" y="472"/>
                        <a:pt x="1193" y="407"/>
                      </a:cubicBezTo>
                      <a:cubicBezTo>
                        <a:pt x="1214" y="411"/>
                        <a:pt x="1225" y="413"/>
                        <a:pt x="1246" y="417"/>
                      </a:cubicBezTo>
                      <a:cubicBezTo>
                        <a:pt x="1247" y="352"/>
                        <a:pt x="1248" y="320"/>
                        <a:pt x="1249" y="255"/>
                      </a:cubicBezTo>
                      <a:cubicBezTo>
                        <a:pt x="1246" y="222"/>
                        <a:pt x="1244" y="206"/>
                        <a:pt x="1241" y="173"/>
                      </a:cubicBezTo>
                      <a:cubicBezTo>
                        <a:pt x="1224" y="144"/>
                        <a:pt x="1215" y="129"/>
                        <a:pt x="1197" y="100"/>
                      </a:cubicBezTo>
                      <a:cubicBezTo>
                        <a:pt x="1196" y="70"/>
                        <a:pt x="1196" y="54"/>
                        <a:pt x="1195" y="24"/>
                      </a:cubicBezTo>
                      <a:cubicBezTo>
                        <a:pt x="1153" y="44"/>
                        <a:pt x="1132" y="53"/>
                        <a:pt x="1090" y="73"/>
                      </a:cubicBezTo>
                      <a:cubicBezTo>
                        <a:pt x="1079" y="67"/>
                        <a:pt x="1073" y="64"/>
                        <a:pt x="1061" y="59"/>
                      </a:cubicBezTo>
                      <a:cubicBezTo>
                        <a:pt x="1039" y="66"/>
                        <a:pt x="1028" y="70"/>
                        <a:pt x="1006" y="77"/>
                      </a:cubicBezTo>
                      <a:cubicBezTo>
                        <a:pt x="985" y="75"/>
                        <a:pt x="974" y="74"/>
                        <a:pt x="952" y="72"/>
                      </a:cubicBezTo>
                      <a:cubicBezTo>
                        <a:pt x="942" y="90"/>
                        <a:pt x="937" y="99"/>
                        <a:pt x="926" y="116"/>
                      </a:cubicBezTo>
                      <a:cubicBezTo>
                        <a:pt x="904" y="114"/>
                        <a:pt x="894" y="113"/>
                        <a:pt x="872" y="111"/>
                      </a:cubicBezTo>
                      <a:cubicBezTo>
                        <a:pt x="847" y="88"/>
                        <a:pt x="835" y="77"/>
                        <a:pt x="809" y="53"/>
                      </a:cubicBezTo>
                      <a:cubicBezTo>
                        <a:pt x="756" y="62"/>
                        <a:pt x="730" y="67"/>
                        <a:pt x="676" y="76"/>
                      </a:cubicBezTo>
                      <a:cubicBezTo>
                        <a:pt x="663" y="52"/>
                        <a:pt x="657" y="39"/>
                        <a:pt x="644" y="15"/>
                      </a:cubicBezTo>
                      <a:cubicBezTo>
                        <a:pt x="603" y="9"/>
                        <a:pt x="583" y="6"/>
                        <a:pt x="543" y="0"/>
                      </a:cubicBezTo>
                      <a:cubicBezTo>
                        <a:pt x="524" y="30"/>
                        <a:pt x="515" y="46"/>
                        <a:pt x="497" y="76"/>
                      </a:cubicBezTo>
                      <a:cubicBezTo>
                        <a:pt x="481" y="61"/>
                        <a:pt x="473" y="53"/>
                        <a:pt x="457" y="38"/>
                      </a:cubicBezTo>
                      <a:cubicBezTo>
                        <a:pt x="418" y="50"/>
                        <a:pt x="398" y="57"/>
                        <a:pt x="360" y="69"/>
                      </a:cubicBezTo>
                      <a:cubicBezTo>
                        <a:pt x="372" y="109"/>
                        <a:pt x="378" y="130"/>
                        <a:pt x="390" y="170"/>
                      </a:cubicBezTo>
                      <a:cubicBezTo>
                        <a:pt x="403" y="197"/>
                        <a:pt x="410" y="210"/>
                        <a:pt x="423" y="237"/>
                      </a:cubicBezTo>
                      <a:cubicBezTo>
                        <a:pt x="408" y="284"/>
                        <a:pt x="401" y="308"/>
                        <a:pt x="387" y="355"/>
                      </a:cubicBezTo>
                      <a:cubicBezTo>
                        <a:pt x="327" y="351"/>
                        <a:pt x="298" y="350"/>
                        <a:pt x="238" y="346"/>
                      </a:cubicBezTo>
                      <a:cubicBezTo>
                        <a:pt x="225" y="375"/>
                        <a:pt x="218" y="389"/>
                        <a:pt x="205" y="418"/>
                      </a:cubicBezTo>
                      <a:cubicBezTo>
                        <a:pt x="185" y="421"/>
                        <a:pt x="176" y="422"/>
                        <a:pt x="157" y="425"/>
                      </a:cubicBezTo>
                      <a:cubicBezTo>
                        <a:pt x="152" y="459"/>
                        <a:pt x="151" y="476"/>
                        <a:pt x="146" y="510"/>
                      </a:cubicBezTo>
                      <a:cubicBezTo>
                        <a:pt x="144" y="570"/>
                        <a:pt x="142" y="600"/>
                        <a:pt x="139" y="660"/>
                      </a:cubicBezTo>
                      <a:cubicBezTo>
                        <a:pt x="144" y="670"/>
                        <a:pt x="146" y="675"/>
                        <a:pt x="150" y="685"/>
                      </a:cubicBezTo>
                      <a:cubicBezTo>
                        <a:pt x="154" y="694"/>
                        <a:pt x="156" y="699"/>
                        <a:pt x="161" y="709"/>
                      </a:cubicBezTo>
                      <a:cubicBezTo>
                        <a:pt x="159" y="755"/>
                        <a:pt x="157" y="778"/>
                        <a:pt x="155" y="824"/>
                      </a:cubicBezTo>
                      <a:cubicBezTo>
                        <a:pt x="133" y="845"/>
                        <a:pt x="122" y="856"/>
                        <a:pt x="99" y="877"/>
                      </a:cubicBezTo>
                      <a:cubicBezTo>
                        <a:pt x="86" y="901"/>
                        <a:pt x="80" y="913"/>
                        <a:pt x="67" y="937"/>
                      </a:cubicBezTo>
                      <a:cubicBezTo>
                        <a:pt x="121" y="952"/>
                        <a:pt x="148" y="960"/>
                        <a:pt x="202" y="974"/>
                      </a:cubicBezTo>
                      <a:cubicBezTo>
                        <a:pt x="215" y="997"/>
                        <a:pt x="222" y="1008"/>
                        <a:pt x="235" y="1030"/>
                      </a:cubicBezTo>
                      <a:cubicBezTo>
                        <a:pt x="224" y="1059"/>
                        <a:pt x="219" y="1074"/>
                        <a:pt x="208" y="1103"/>
                      </a:cubicBezTo>
                      <a:cubicBezTo>
                        <a:pt x="182" y="1115"/>
                        <a:pt x="169" y="1121"/>
                        <a:pt x="143" y="1132"/>
                      </a:cubicBezTo>
                      <a:cubicBezTo>
                        <a:pt x="135" y="1136"/>
                        <a:pt x="131" y="1138"/>
                        <a:pt x="123" y="1141"/>
                      </a:cubicBezTo>
                      <a:cubicBezTo>
                        <a:pt x="125" y="1202"/>
                        <a:pt x="126" y="1232"/>
                        <a:pt x="128" y="1293"/>
                      </a:cubicBezTo>
                      <a:cubicBezTo>
                        <a:pt x="78" y="1307"/>
                        <a:pt x="52" y="1314"/>
                        <a:pt x="2" y="1327"/>
                      </a:cubicBezTo>
                      <a:cubicBezTo>
                        <a:pt x="1" y="1350"/>
                        <a:pt x="1" y="1362"/>
                        <a:pt x="0" y="1385"/>
                      </a:cubicBezTo>
                      <a:cubicBezTo>
                        <a:pt x="5" y="1421"/>
                        <a:pt x="8" y="1439"/>
                        <a:pt x="14" y="1475"/>
                      </a:cubicBezTo>
                      <a:cubicBezTo>
                        <a:pt x="33" y="1460"/>
                        <a:pt x="43" y="1453"/>
                        <a:pt x="63" y="1439"/>
                      </a:cubicBezTo>
                      <a:cubicBezTo>
                        <a:pt x="66" y="1448"/>
                        <a:pt x="67" y="1453"/>
                        <a:pt x="70" y="1463"/>
                      </a:cubicBezTo>
                      <a:cubicBezTo>
                        <a:pt x="74" y="1473"/>
                        <a:pt x="75" y="1478"/>
                        <a:pt x="78" y="1487"/>
                      </a:cubicBezTo>
                      <a:cubicBezTo>
                        <a:pt x="118" y="1499"/>
                        <a:pt x="138" y="1504"/>
                        <a:pt x="178" y="1515"/>
                      </a:cubicBezTo>
                      <a:cubicBezTo>
                        <a:pt x="226" y="1511"/>
                        <a:pt x="250" y="1509"/>
                        <a:pt x="297" y="1504"/>
                      </a:cubicBezTo>
                      <a:cubicBezTo>
                        <a:pt x="322" y="1537"/>
                        <a:pt x="334" y="1554"/>
                        <a:pt x="359" y="1587"/>
                      </a:cubicBezTo>
                      <a:cubicBezTo>
                        <a:pt x="372" y="1626"/>
                        <a:pt x="378" y="1646"/>
                        <a:pt x="391" y="1685"/>
                      </a:cubicBezTo>
                      <a:cubicBezTo>
                        <a:pt x="449" y="1710"/>
                        <a:pt x="478" y="1722"/>
                        <a:pt x="537" y="1747"/>
                      </a:cubicBezTo>
                      <a:cubicBezTo>
                        <a:pt x="537" y="1747"/>
                        <a:pt x="498" y="1814"/>
                        <a:pt x="540" y="1818"/>
                      </a:cubicBezTo>
                      <a:cubicBezTo>
                        <a:pt x="581" y="1822"/>
                        <a:pt x="668" y="1884"/>
                        <a:pt x="668" y="1884"/>
                      </a:cubicBezTo>
                      <a:cubicBezTo>
                        <a:pt x="674" y="1904"/>
                        <a:pt x="677" y="1914"/>
                        <a:pt x="684" y="1933"/>
                      </a:cubicBezTo>
                      <a:cubicBezTo>
                        <a:pt x="676" y="1949"/>
                        <a:pt x="672" y="1957"/>
                        <a:pt x="664" y="1973"/>
                      </a:cubicBezTo>
                      <a:cubicBezTo>
                        <a:pt x="677" y="1996"/>
                        <a:pt x="684" y="2007"/>
                        <a:pt x="697" y="2030"/>
                      </a:cubicBezTo>
                      <a:cubicBezTo>
                        <a:pt x="691" y="2069"/>
                        <a:pt x="688" y="2089"/>
                        <a:pt x="682" y="2129"/>
                      </a:cubicBezTo>
                      <a:cubicBezTo>
                        <a:pt x="678" y="2162"/>
                        <a:pt x="676" y="2178"/>
                        <a:pt x="673" y="2211"/>
                      </a:cubicBezTo>
                      <a:cubicBezTo>
                        <a:pt x="725" y="2212"/>
                        <a:pt x="751" y="2212"/>
                        <a:pt x="803" y="2213"/>
                      </a:cubicBezTo>
                      <a:cubicBezTo>
                        <a:pt x="856" y="2214"/>
                        <a:pt x="882" y="2214"/>
                        <a:pt x="934" y="2214"/>
                      </a:cubicBezTo>
                      <a:cubicBezTo>
                        <a:pt x="954" y="2192"/>
                        <a:pt x="964" y="2182"/>
                        <a:pt x="984" y="2160"/>
                      </a:cubicBezTo>
                      <a:cubicBezTo>
                        <a:pt x="1048" y="2206"/>
                        <a:pt x="1081" y="2229"/>
                        <a:pt x="1145" y="2275"/>
                      </a:cubicBezTo>
                      <a:cubicBezTo>
                        <a:pt x="1162" y="2287"/>
                        <a:pt x="1170" y="2293"/>
                        <a:pt x="1187" y="2305"/>
                      </a:cubicBezTo>
                      <a:cubicBezTo>
                        <a:pt x="1223" y="2285"/>
                        <a:pt x="1242" y="2275"/>
                        <a:pt x="1278" y="2254"/>
                      </a:cubicBezTo>
                      <a:cubicBezTo>
                        <a:pt x="1310" y="2226"/>
                        <a:pt x="1326" y="2212"/>
                        <a:pt x="1359" y="2185"/>
                      </a:cubicBezTo>
                      <a:cubicBezTo>
                        <a:pt x="1384" y="2144"/>
                        <a:pt x="1397" y="2124"/>
                        <a:pt x="1423" y="2083"/>
                      </a:cubicBezTo>
                      <a:cubicBezTo>
                        <a:pt x="1437" y="2092"/>
                        <a:pt x="1444" y="2096"/>
                        <a:pt x="1458" y="2104"/>
                      </a:cubicBezTo>
                      <a:cubicBezTo>
                        <a:pt x="1499" y="2035"/>
                        <a:pt x="1519" y="2000"/>
                        <a:pt x="1561" y="1930"/>
                      </a:cubicBezTo>
                      <a:cubicBezTo>
                        <a:pt x="1592" y="1930"/>
                        <a:pt x="1608" y="1930"/>
                        <a:pt x="1639" y="1931"/>
                      </a:cubicBezTo>
                      <a:cubicBezTo>
                        <a:pt x="1676" y="1908"/>
                        <a:pt x="1694" y="1897"/>
                        <a:pt x="1731" y="1874"/>
                      </a:cubicBezTo>
                      <a:cubicBezTo>
                        <a:pt x="1797" y="1868"/>
                        <a:pt x="1829" y="1865"/>
                        <a:pt x="1894" y="1858"/>
                      </a:cubicBezTo>
                      <a:cubicBezTo>
                        <a:pt x="1931" y="1847"/>
                        <a:pt x="1949" y="1842"/>
                        <a:pt x="1986" y="1831"/>
                      </a:cubicBezTo>
                      <a:cubicBezTo>
                        <a:pt x="2003" y="1837"/>
                        <a:pt x="2011" y="1840"/>
                        <a:pt x="2027" y="1846"/>
                      </a:cubicBezTo>
                      <a:cubicBezTo>
                        <a:pt x="2057" y="1877"/>
                        <a:pt x="2072" y="1892"/>
                        <a:pt x="2102" y="1923"/>
                      </a:cubicBezTo>
                      <a:cubicBezTo>
                        <a:pt x="2115" y="1908"/>
                        <a:pt x="2121" y="1900"/>
                        <a:pt x="2134" y="1885"/>
                      </a:cubicBezTo>
                      <a:cubicBezTo>
                        <a:pt x="2118" y="1864"/>
                        <a:pt x="2110" y="1854"/>
                        <a:pt x="2094" y="1834"/>
                      </a:cubicBezTo>
                      <a:cubicBezTo>
                        <a:pt x="2124" y="1810"/>
                        <a:pt x="2140" y="1798"/>
                        <a:pt x="2170" y="1775"/>
                      </a:cubicBezTo>
                      <a:cubicBezTo>
                        <a:pt x="2171" y="1749"/>
                        <a:pt x="2171" y="1736"/>
                        <a:pt x="2173" y="1710"/>
                      </a:cubicBezTo>
                      <a:cubicBezTo>
                        <a:pt x="2159" y="1685"/>
                        <a:pt x="2153" y="1673"/>
                        <a:pt x="2140" y="1648"/>
                      </a:cubicBezTo>
                      <a:cubicBezTo>
                        <a:pt x="2139" y="1615"/>
                        <a:pt x="2138" y="1598"/>
                        <a:pt x="2138" y="1565"/>
                      </a:cubicBezTo>
                      <a:cubicBezTo>
                        <a:pt x="2091" y="1540"/>
                        <a:pt x="2067" y="1527"/>
                        <a:pt x="2020" y="1502"/>
                      </a:cubicBezTo>
                      <a:cubicBezTo>
                        <a:pt x="2040" y="1487"/>
                        <a:pt x="2050" y="1480"/>
                        <a:pt x="2070" y="1465"/>
                      </a:cubicBezTo>
                      <a:cubicBezTo>
                        <a:pt x="2076" y="1447"/>
                        <a:pt x="2079" y="1437"/>
                        <a:pt x="2085" y="1419"/>
                      </a:cubicBezTo>
                      <a:cubicBezTo>
                        <a:pt x="2105" y="1402"/>
                        <a:pt x="2115" y="1393"/>
                        <a:pt x="2135" y="1376"/>
                      </a:cubicBezTo>
                      <a:cubicBezTo>
                        <a:pt x="2119" y="1351"/>
                        <a:pt x="2112" y="1339"/>
                        <a:pt x="2096" y="1314"/>
                      </a:cubicBezTo>
                      <a:cubicBezTo>
                        <a:pt x="2097" y="1300"/>
                        <a:pt x="2097" y="1293"/>
                        <a:pt x="2098" y="1279"/>
                      </a:cubicBezTo>
                      <a:cubicBezTo>
                        <a:pt x="2099" y="1265"/>
                        <a:pt x="2099" y="1258"/>
                        <a:pt x="2100" y="1244"/>
                      </a:cubicBezTo>
                      <a:cubicBezTo>
                        <a:pt x="2106" y="1211"/>
                        <a:pt x="2109" y="1195"/>
                        <a:pt x="2116" y="1163"/>
                      </a:cubicBezTo>
                      <a:cubicBezTo>
                        <a:pt x="2084" y="1172"/>
                        <a:pt x="2068" y="1176"/>
                        <a:pt x="2036" y="1186"/>
                      </a:cubicBezTo>
                      <a:cubicBezTo>
                        <a:pt x="2032" y="1171"/>
                        <a:pt x="2030" y="1164"/>
                        <a:pt x="2026" y="1150"/>
                      </a:cubicBezTo>
                      <a:cubicBezTo>
                        <a:pt x="2034" y="1131"/>
                        <a:pt x="2038" y="1122"/>
                        <a:pt x="2046" y="1104"/>
                      </a:cubicBezTo>
                      <a:close/>
                    </a:path>
                  </a:pathLst>
                </a:custGeom>
                <a:solidFill>
                  <a:srgbClr val="00CC66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sochaczewski"/>
                <p:cNvSpPr>
                  <a:spLocks/>
                </p:cNvSpPr>
                <p:nvPr/>
              </p:nvSpPr>
              <p:spPr bwMode="auto">
                <a:xfrm>
                  <a:off x="1276968" y="2920594"/>
                  <a:ext cx="977209" cy="915444"/>
                </a:xfrm>
                <a:custGeom>
                  <a:avLst/>
                  <a:gdLst>
                    <a:gd name="T0" fmla="*/ 2711 w 3043"/>
                    <a:gd name="T1" fmla="*/ 859 h 2860"/>
                    <a:gd name="T2" fmla="*/ 2687 w 3043"/>
                    <a:gd name="T3" fmla="*/ 556 h 2860"/>
                    <a:gd name="T4" fmla="*/ 2634 w 3043"/>
                    <a:gd name="T5" fmla="*/ 434 h 2860"/>
                    <a:gd name="T6" fmla="*/ 2494 w 3043"/>
                    <a:gd name="T7" fmla="*/ 453 h 2860"/>
                    <a:gd name="T8" fmla="*/ 2204 w 3043"/>
                    <a:gd name="T9" fmla="*/ 363 h 2860"/>
                    <a:gd name="T10" fmla="*/ 1789 w 3043"/>
                    <a:gd name="T11" fmla="*/ 371 h 2860"/>
                    <a:gd name="T12" fmla="*/ 1290 w 3043"/>
                    <a:gd name="T13" fmla="*/ 362 h 2860"/>
                    <a:gd name="T14" fmla="*/ 1049 w 3043"/>
                    <a:gd name="T15" fmla="*/ 320 h 2860"/>
                    <a:gd name="T16" fmla="*/ 838 w 3043"/>
                    <a:gd name="T17" fmla="*/ 286 h 2860"/>
                    <a:gd name="T18" fmla="*/ 571 w 3043"/>
                    <a:gd name="T19" fmla="*/ 300 h 2860"/>
                    <a:gd name="T20" fmla="*/ 367 w 3043"/>
                    <a:gd name="T21" fmla="*/ 0 h 2860"/>
                    <a:gd name="T22" fmla="*/ 339 w 3043"/>
                    <a:gd name="T23" fmla="*/ 93 h 2860"/>
                    <a:gd name="T24" fmla="*/ 400 w 3043"/>
                    <a:gd name="T25" fmla="*/ 304 h 2860"/>
                    <a:gd name="T26" fmla="*/ 466 w 3043"/>
                    <a:gd name="T27" fmla="*/ 545 h 2860"/>
                    <a:gd name="T28" fmla="*/ 142 w 3043"/>
                    <a:gd name="T29" fmla="*/ 977 h 2860"/>
                    <a:gd name="T30" fmla="*/ 77 w 3043"/>
                    <a:gd name="T31" fmla="*/ 1277 h 2860"/>
                    <a:gd name="T32" fmla="*/ 162 w 3043"/>
                    <a:gd name="T33" fmla="*/ 1355 h 2860"/>
                    <a:gd name="T34" fmla="*/ 241 w 3043"/>
                    <a:gd name="T35" fmla="*/ 1453 h 2860"/>
                    <a:gd name="T36" fmla="*/ 333 w 3043"/>
                    <a:gd name="T37" fmla="*/ 1528 h 2860"/>
                    <a:gd name="T38" fmla="*/ 510 w 3043"/>
                    <a:gd name="T39" fmla="*/ 1659 h 2860"/>
                    <a:gd name="T40" fmla="*/ 761 w 3043"/>
                    <a:gd name="T41" fmla="*/ 1699 h 2860"/>
                    <a:gd name="T42" fmla="*/ 877 w 3043"/>
                    <a:gd name="T43" fmla="*/ 1834 h 2860"/>
                    <a:gd name="T44" fmla="*/ 900 w 3043"/>
                    <a:gd name="T45" fmla="*/ 1946 h 2860"/>
                    <a:gd name="T46" fmla="*/ 840 w 3043"/>
                    <a:gd name="T47" fmla="*/ 2132 h 2860"/>
                    <a:gd name="T48" fmla="*/ 907 w 3043"/>
                    <a:gd name="T49" fmla="*/ 2351 h 2860"/>
                    <a:gd name="T50" fmla="*/ 963 w 3043"/>
                    <a:gd name="T51" fmla="*/ 2512 h 2860"/>
                    <a:gd name="T52" fmla="*/ 1228 w 3043"/>
                    <a:gd name="T53" fmla="*/ 2586 h 2860"/>
                    <a:gd name="T54" fmla="*/ 1398 w 3043"/>
                    <a:gd name="T55" fmla="*/ 2564 h 2860"/>
                    <a:gd name="T56" fmla="*/ 1429 w 3043"/>
                    <a:gd name="T57" fmla="*/ 2691 h 2860"/>
                    <a:gd name="T58" fmla="*/ 1658 w 3043"/>
                    <a:gd name="T59" fmla="*/ 2826 h 2860"/>
                    <a:gd name="T60" fmla="*/ 1930 w 3043"/>
                    <a:gd name="T61" fmla="*/ 2740 h 2860"/>
                    <a:gd name="T62" fmla="*/ 1884 w 3043"/>
                    <a:gd name="T63" fmla="*/ 2443 h 2860"/>
                    <a:gd name="T64" fmla="*/ 2173 w 3043"/>
                    <a:gd name="T65" fmla="*/ 2321 h 2860"/>
                    <a:gd name="T66" fmla="*/ 2293 w 3043"/>
                    <a:gd name="T67" fmla="*/ 2474 h 2860"/>
                    <a:gd name="T68" fmla="*/ 2500 w 3043"/>
                    <a:gd name="T69" fmla="*/ 2519 h 2860"/>
                    <a:gd name="T70" fmla="*/ 2543 w 3043"/>
                    <a:gd name="T71" fmla="*/ 2448 h 2860"/>
                    <a:gd name="T72" fmla="*/ 2626 w 3043"/>
                    <a:gd name="T73" fmla="*/ 2247 h 2860"/>
                    <a:gd name="T74" fmla="*/ 2608 w 3043"/>
                    <a:gd name="T75" fmla="*/ 2059 h 2860"/>
                    <a:gd name="T76" fmla="*/ 2673 w 3043"/>
                    <a:gd name="T77" fmla="*/ 2060 h 2860"/>
                    <a:gd name="T78" fmla="*/ 2933 w 3043"/>
                    <a:gd name="T79" fmla="*/ 2099 h 2860"/>
                    <a:gd name="T80" fmla="*/ 2982 w 3043"/>
                    <a:gd name="T81" fmla="*/ 2052 h 2860"/>
                    <a:gd name="T82" fmla="*/ 3043 w 3043"/>
                    <a:gd name="T83" fmla="*/ 1839 h 2860"/>
                    <a:gd name="T84" fmla="*/ 2962 w 3043"/>
                    <a:gd name="T85" fmla="*/ 1773 h 2860"/>
                    <a:gd name="T86" fmla="*/ 3019 w 3043"/>
                    <a:gd name="T87" fmla="*/ 1664 h 2860"/>
                    <a:gd name="T88" fmla="*/ 2790 w 3043"/>
                    <a:gd name="T89" fmla="*/ 1611 h 2860"/>
                    <a:gd name="T90" fmla="*/ 2706 w 3043"/>
                    <a:gd name="T91" fmla="*/ 1804 h 2860"/>
                    <a:gd name="T92" fmla="*/ 2615 w 3043"/>
                    <a:gd name="T93" fmla="*/ 1662 h 2860"/>
                    <a:gd name="T94" fmla="*/ 2560 w 3043"/>
                    <a:gd name="T95" fmla="*/ 1547 h 2860"/>
                    <a:gd name="T96" fmla="*/ 2475 w 3043"/>
                    <a:gd name="T97" fmla="*/ 1590 h 2860"/>
                    <a:gd name="T98" fmla="*/ 2403 w 3043"/>
                    <a:gd name="T99" fmla="*/ 1611 h 2860"/>
                    <a:gd name="T100" fmla="*/ 2203 w 3043"/>
                    <a:gd name="T101" fmla="*/ 1546 h 2860"/>
                    <a:gd name="T102" fmla="*/ 2300 w 3043"/>
                    <a:gd name="T103" fmla="*/ 1475 h 2860"/>
                    <a:gd name="T104" fmla="*/ 2254 w 3043"/>
                    <a:gd name="T105" fmla="*/ 1282 h 2860"/>
                    <a:gd name="T106" fmla="*/ 2185 w 3043"/>
                    <a:gd name="T107" fmla="*/ 1195 h 2860"/>
                    <a:gd name="T108" fmla="*/ 2300 w 3043"/>
                    <a:gd name="T109" fmla="*/ 1161 h 2860"/>
                    <a:gd name="T110" fmla="*/ 2516 w 3043"/>
                    <a:gd name="T111" fmla="*/ 1108 h 2860"/>
                    <a:gd name="T112" fmla="*/ 2643 w 3043"/>
                    <a:gd name="T113" fmla="*/ 1069 h 2860"/>
                    <a:gd name="T114" fmla="*/ 2463 w 3043"/>
                    <a:gd name="T115" fmla="*/ 943 h 2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043" h="2860">
                      <a:moveTo>
                        <a:pt x="2463" y="943"/>
                      </a:moveTo>
                      <a:cubicBezTo>
                        <a:pt x="2562" y="910"/>
                        <a:pt x="2612" y="893"/>
                        <a:pt x="2711" y="859"/>
                      </a:cubicBezTo>
                      <a:cubicBezTo>
                        <a:pt x="2713" y="796"/>
                        <a:pt x="2714" y="764"/>
                        <a:pt x="2717" y="701"/>
                      </a:cubicBezTo>
                      <a:cubicBezTo>
                        <a:pt x="2705" y="643"/>
                        <a:pt x="2699" y="614"/>
                        <a:pt x="2687" y="556"/>
                      </a:cubicBezTo>
                      <a:cubicBezTo>
                        <a:pt x="2656" y="551"/>
                        <a:pt x="2641" y="548"/>
                        <a:pt x="2610" y="543"/>
                      </a:cubicBezTo>
                      <a:cubicBezTo>
                        <a:pt x="2619" y="499"/>
                        <a:pt x="2624" y="478"/>
                        <a:pt x="2634" y="434"/>
                      </a:cubicBezTo>
                      <a:cubicBezTo>
                        <a:pt x="2613" y="445"/>
                        <a:pt x="2603" y="450"/>
                        <a:pt x="2583" y="461"/>
                      </a:cubicBezTo>
                      <a:cubicBezTo>
                        <a:pt x="2547" y="458"/>
                        <a:pt x="2529" y="456"/>
                        <a:pt x="2494" y="453"/>
                      </a:cubicBezTo>
                      <a:cubicBezTo>
                        <a:pt x="2456" y="431"/>
                        <a:pt x="2438" y="420"/>
                        <a:pt x="2400" y="398"/>
                      </a:cubicBezTo>
                      <a:cubicBezTo>
                        <a:pt x="2322" y="384"/>
                        <a:pt x="2282" y="377"/>
                        <a:pt x="2204" y="363"/>
                      </a:cubicBezTo>
                      <a:cubicBezTo>
                        <a:pt x="2093" y="362"/>
                        <a:pt x="2038" y="362"/>
                        <a:pt x="1928" y="361"/>
                      </a:cubicBezTo>
                      <a:cubicBezTo>
                        <a:pt x="1872" y="365"/>
                        <a:pt x="1845" y="367"/>
                        <a:pt x="1789" y="371"/>
                      </a:cubicBezTo>
                      <a:cubicBezTo>
                        <a:pt x="1717" y="380"/>
                        <a:pt x="1681" y="385"/>
                        <a:pt x="1608" y="394"/>
                      </a:cubicBezTo>
                      <a:cubicBezTo>
                        <a:pt x="1481" y="381"/>
                        <a:pt x="1417" y="375"/>
                        <a:pt x="1290" y="362"/>
                      </a:cubicBezTo>
                      <a:cubicBezTo>
                        <a:pt x="1244" y="353"/>
                        <a:pt x="1221" y="349"/>
                        <a:pt x="1176" y="341"/>
                      </a:cubicBezTo>
                      <a:cubicBezTo>
                        <a:pt x="1125" y="332"/>
                        <a:pt x="1100" y="328"/>
                        <a:pt x="1049" y="320"/>
                      </a:cubicBezTo>
                      <a:cubicBezTo>
                        <a:pt x="1024" y="338"/>
                        <a:pt x="1012" y="347"/>
                        <a:pt x="987" y="365"/>
                      </a:cubicBezTo>
                      <a:cubicBezTo>
                        <a:pt x="928" y="334"/>
                        <a:pt x="898" y="318"/>
                        <a:pt x="838" y="286"/>
                      </a:cubicBezTo>
                      <a:cubicBezTo>
                        <a:pt x="797" y="303"/>
                        <a:pt x="776" y="312"/>
                        <a:pt x="734" y="329"/>
                      </a:cubicBezTo>
                      <a:cubicBezTo>
                        <a:pt x="669" y="317"/>
                        <a:pt x="636" y="311"/>
                        <a:pt x="571" y="300"/>
                      </a:cubicBezTo>
                      <a:cubicBezTo>
                        <a:pt x="536" y="257"/>
                        <a:pt x="518" y="236"/>
                        <a:pt x="483" y="193"/>
                      </a:cubicBezTo>
                      <a:cubicBezTo>
                        <a:pt x="436" y="116"/>
                        <a:pt x="413" y="77"/>
                        <a:pt x="367" y="0"/>
                      </a:cubicBezTo>
                      <a:cubicBezTo>
                        <a:pt x="347" y="5"/>
                        <a:pt x="337" y="8"/>
                        <a:pt x="318" y="13"/>
                      </a:cubicBezTo>
                      <a:cubicBezTo>
                        <a:pt x="326" y="45"/>
                        <a:pt x="331" y="61"/>
                        <a:pt x="339" y="93"/>
                      </a:cubicBezTo>
                      <a:cubicBezTo>
                        <a:pt x="370" y="138"/>
                        <a:pt x="385" y="160"/>
                        <a:pt x="415" y="205"/>
                      </a:cubicBezTo>
                      <a:cubicBezTo>
                        <a:pt x="409" y="245"/>
                        <a:pt x="406" y="265"/>
                        <a:pt x="400" y="304"/>
                      </a:cubicBezTo>
                      <a:cubicBezTo>
                        <a:pt x="450" y="346"/>
                        <a:pt x="475" y="367"/>
                        <a:pt x="525" y="409"/>
                      </a:cubicBezTo>
                      <a:cubicBezTo>
                        <a:pt x="501" y="463"/>
                        <a:pt x="489" y="490"/>
                        <a:pt x="466" y="545"/>
                      </a:cubicBezTo>
                      <a:cubicBezTo>
                        <a:pt x="452" y="600"/>
                        <a:pt x="445" y="627"/>
                        <a:pt x="431" y="683"/>
                      </a:cubicBezTo>
                      <a:cubicBezTo>
                        <a:pt x="335" y="781"/>
                        <a:pt x="238" y="879"/>
                        <a:pt x="142" y="977"/>
                      </a:cubicBezTo>
                      <a:cubicBezTo>
                        <a:pt x="85" y="1085"/>
                        <a:pt x="57" y="1139"/>
                        <a:pt x="0" y="1248"/>
                      </a:cubicBezTo>
                      <a:cubicBezTo>
                        <a:pt x="31" y="1259"/>
                        <a:pt x="47" y="1265"/>
                        <a:pt x="77" y="1277"/>
                      </a:cubicBezTo>
                      <a:cubicBezTo>
                        <a:pt x="77" y="1296"/>
                        <a:pt x="77" y="1306"/>
                        <a:pt x="76" y="1325"/>
                      </a:cubicBezTo>
                      <a:cubicBezTo>
                        <a:pt x="110" y="1337"/>
                        <a:pt x="127" y="1343"/>
                        <a:pt x="162" y="1355"/>
                      </a:cubicBezTo>
                      <a:cubicBezTo>
                        <a:pt x="181" y="1352"/>
                        <a:pt x="190" y="1350"/>
                        <a:pt x="209" y="1346"/>
                      </a:cubicBezTo>
                      <a:cubicBezTo>
                        <a:pt x="222" y="1389"/>
                        <a:pt x="228" y="1410"/>
                        <a:pt x="241" y="1453"/>
                      </a:cubicBezTo>
                      <a:cubicBezTo>
                        <a:pt x="284" y="1459"/>
                        <a:pt x="305" y="1462"/>
                        <a:pt x="348" y="1469"/>
                      </a:cubicBezTo>
                      <a:cubicBezTo>
                        <a:pt x="342" y="1493"/>
                        <a:pt x="339" y="1504"/>
                        <a:pt x="333" y="1528"/>
                      </a:cubicBezTo>
                      <a:cubicBezTo>
                        <a:pt x="351" y="1560"/>
                        <a:pt x="360" y="1576"/>
                        <a:pt x="379" y="1608"/>
                      </a:cubicBezTo>
                      <a:cubicBezTo>
                        <a:pt x="431" y="1628"/>
                        <a:pt x="458" y="1638"/>
                        <a:pt x="510" y="1659"/>
                      </a:cubicBezTo>
                      <a:cubicBezTo>
                        <a:pt x="575" y="1664"/>
                        <a:pt x="607" y="1666"/>
                        <a:pt x="672" y="1671"/>
                      </a:cubicBezTo>
                      <a:cubicBezTo>
                        <a:pt x="708" y="1682"/>
                        <a:pt x="726" y="1688"/>
                        <a:pt x="761" y="1699"/>
                      </a:cubicBezTo>
                      <a:cubicBezTo>
                        <a:pt x="742" y="1726"/>
                        <a:pt x="732" y="1740"/>
                        <a:pt x="713" y="1768"/>
                      </a:cubicBezTo>
                      <a:cubicBezTo>
                        <a:pt x="778" y="1794"/>
                        <a:pt x="811" y="1808"/>
                        <a:pt x="877" y="1834"/>
                      </a:cubicBezTo>
                      <a:cubicBezTo>
                        <a:pt x="902" y="1864"/>
                        <a:pt x="914" y="1879"/>
                        <a:pt x="939" y="1909"/>
                      </a:cubicBezTo>
                      <a:cubicBezTo>
                        <a:pt x="923" y="1923"/>
                        <a:pt x="916" y="1931"/>
                        <a:pt x="900" y="1946"/>
                      </a:cubicBezTo>
                      <a:cubicBezTo>
                        <a:pt x="897" y="1983"/>
                        <a:pt x="896" y="2002"/>
                        <a:pt x="893" y="2039"/>
                      </a:cubicBezTo>
                      <a:cubicBezTo>
                        <a:pt x="872" y="2076"/>
                        <a:pt x="861" y="2095"/>
                        <a:pt x="840" y="2132"/>
                      </a:cubicBezTo>
                      <a:cubicBezTo>
                        <a:pt x="844" y="2173"/>
                        <a:pt x="846" y="2194"/>
                        <a:pt x="850" y="2235"/>
                      </a:cubicBezTo>
                      <a:cubicBezTo>
                        <a:pt x="873" y="2281"/>
                        <a:pt x="884" y="2305"/>
                        <a:pt x="907" y="2351"/>
                      </a:cubicBezTo>
                      <a:cubicBezTo>
                        <a:pt x="930" y="2366"/>
                        <a:pt x="942" y="2374"/>
                        <a:pt x="966" y="2389"/>
                      </a:cubicBezTo>
                      <a:cubicBezTo>
                        <a:pt x="965" y="2438"/>
                        <a:pt x="964" y="2463"/>
                        <a:pt x="963" y="2512"/>
                      </a:cubicBezTo>
                      <a:cubicBezTo>
                        <a:pt x="1023" y="2544"/>
                        <a:pt x="1054" y="2560"/>
                        <a:pt x="1114" y="2592"/>
                      </a:cubicBezTo>
                      <a:cubicBezTo>
                        <a:pt x="1160" y="2589"/>
                        <a:pt x="1183" y="2588"/>
                        <a:pt x="1228" y="2586"/>
                      </a:cubicBezTo>
                      <a:cubicBezTo>
                        <a:pt x="1264" y="2567"/>
                        <a:pt x="1282" y="2558"/>
                        <a:pt x="1318" y="2540"/>
                      </a:cubicBezTo>
                      <a:cubicBezTo>
                        <a:pt x="1350" y="2550"/>
                        <a:pt x="1366" y="2555"/>
                        <a:pt x="1398" y="2564"/>
                      </a:cubicBezTo>
                      <a:cubicBezTo>
                        <a:pt x="1380" y="2586"/>
                        <a:pt x="1372" y="2597"/>
                        <a:pt x="1354" y="2618"/>
                      </a:cubicBezTo>
                      <a:cubicBezTo>
                        <a:pt x="1384" y="2647"/>
                        <a:pt x="1399" y="2662"/>
                        <a:pt x="1429" y="2691"/>
                      </a:cubicBezTo>
                      <a:cubicBezTo>
                        <a:pt x="1483" y="2751"/>
                        <a:pt x="1510" y="2781"/>
                        <a:pt x="1565" y="2842"/>
                      </a:cubicBezTo>
                      <a:cubicBezTo>
                        <a:pt x="1602" y="2835"/>
                        <a:pt x="1620" y="2832"/>
                        <a:pt x="1658" y="2826"/>
                      </a:cubicBezTo>
                      <a:cubicBezTo>
                        <a:pt x="1726" y="2839"/>
                        <a:pt x="1761" y="2846"/>
                        <a:pt x="1829" y="2860"/>
                      </a:cubicBezTo>
                      <a:cubicBezTo>
                        <a:pt x="1870" y="2812"/>
                        <a:pt x="1890" y="2788"/>
                        <a:pt x="1930" y="2740"/>
                      </a:cubicBezTo>
                      <a:cubicBezTo>
                        <a:pt x="1916" y="2638"/>
                        <a:pt x="1909" y="2587"/>
                        <a:pt x="1895" y="2485"/>
                      </a:cubicBezTo>
                      <a:cubicBezTo>
                        <a:pt x="1891" y="2469"/>
                        <a:pt x="1888" y="2460"/>
                        <a:pt x="1884" y="2443"/>
                      </a:cubicBezTo>
                      <a:cubicBezTo>
                        <a:pt x="1967" y="2463"/>
                        <a:pt x="2008" y="2473"/>
                        <a:pt x="2091" y="2494"/>
                      </a:cubicBezTo>
                      <a:cubicBezTo>
                        <a:pt x="2124" y="2425"/>
                        <a:pt x="2140" y="2390"/>
                        <a:pt x="2173" y="2321"/>
                      </a:cubicBezTo>
                      <a:cubicBezTo>
                        <a:pt x="2211" y="2323"/>
                        <a:pt x="2230" y="2324"/>
                        <a:pt x="2268" y="2325"/>
                      </a:cubicBezTo>
                      <a:cubicBezTo>
                        <a:pt x="2278" y="2385"/>
                        <a:pt x="2283" y="2414"/>
                        <a:pt x="2293" y="2474"/>
                      </a:cubicBezTo>
                      <a:cubicBezTo>
                        <a:pt x="2348" y="2470"/>
                        <a:pt x="2375" y="2468"/>
                        <a:pt x="2430" y="2465"/>
                      </a:cubicBezTo>
                      <a:cubicBezTo>
                        <a:pt x="2458" y="2486"/>
                        <a:pt x="2472" y="2497"/>
                        <a:pt x="2500" y="2519"/>
                      </a:cubicBezTo>
                      <a:cubicBezTo>
                        <a:pt x="2523" y="2517"/>
                        <a:pt x="2535" y="2516"/>
                        <a:pt x="2559" y="2514"/>
                      </a:cubicBezTo>
                      <a:cubicBezTo>
                        <a:pt x="2553" y="2487"/>
                        <a:pt x="2549" y="2474"/>
                        <a:pt x="2543" y="2448"/>
                      </a:cubicBezTo>
                      <a:cubicBezTo>
                        <a:pt x="2564" y="2448"/>
                        <a:pt x="2575" y="2448"/>
                        <a:pt x="2596" y="2447"/>
                      </a:cubicBezTo>
                      <a:cubicBezTo>
                        <a:pt x="2608" y="2367"/>
                        <a:pt x="2614" y="2327"/>
                        <a:pt x="2626" y="2247"/>
                      </a:cubicBezTo>
                      <a:cubicBezTo>
                        <a:pt x="2595" y="2241"/>
                        <a:pt x="2580" y="2238"/>
                        <a:pt x="2549" y="2233"/>
                      </a:cubicBezTo>
                      <a:cubicBezTo>
                        <a:pt x="2573" y="2163"/>
                        <a:pt x="2585" y="2129"/>
                        <a:pt x="2608" y="2059"/>
                      </a:cubicBezTo>
                      <a:cubicBezTo>
                        <a:pt x="2628" y="2033"/>
                        <a:pt x="2638" y="2021"/>
                        <a:pt x="2658" y="1995"/>
                      </a:cubicBezTo>
                      <a:cubicBezTo>
                        <a:pt x="2664" y="2021"/>
                        <a:pt x="2667" y="2034"/>
                        <a:pt x="2673" y="2060"/>
                      </a:cubicBezTo>
                      <a:cubicBezTo>
                        <a:pt x="2716" y="2053"/>
                        <a:pt x="2738" y="2050"/>
                        <a:pt x="2781" y="2043"/>
                      </a:cubicBezTo>
                      <a:cubicBezTo>
                        <a:pt x="2842" y="2065"/>
                        <a:pt x="2872" y="2077"/>
                        <a:pt x="2933" y="2099"/>
                      </a:cubicBezTo>
                      <a:cubicBezTo>
                        <a:pt x="2967" y="2133"/>
                        <a:pt x="2985" y="2150"/>
                        <a:pt x="3019" y="2184"/>
                      </a:cubicBezTo>
                      <a:cubicBezTo>
                        <a:pt x="3004" y="2131"/>
                        <a:pt x="2997" y="2105"/>
                        <a:pt x="2982" y="2052"/>
                      </a:cubicBezTo>
                      <a:cubicBezTo>
                        <a:pt x="3006" y="2048"/>
                        <a:pt x="3018" y="2046"/>
                        <a:pt x="3042" y="2041"/>
                      </a:cubicBezTo>
                      <a:cubicBezTo>
                        <a:pt x="3042" y="1960"/>
                        <a:pt x="3042" y="1920"/>
                        <a:pt x="3043" y="1839"/>
                      </a:cubicBezTo>
                      <a:cubicBezTo>
                        <a:pt x="3021" y="1837"/>
                        <a:pt x="3011" y="1836"/>
                        <a:pt x="2990" y="1833"/>
                      </a:cubicBezTo>
                      <a:cubicBezTo>
                        <a:pt x="2979" y="1809"/>
                        <a:pt x="2973" y="1797"/>
                        <a:pt x="2962" y="1773"/>
                      </a:cubicBezTo>
                      <a:cubicBezTo>
                        <a:pt x="2988" y="1766"/>
                        <a:pt x="3002" y="1763"/>
                        <a:pt x="3028" y="1757"/>
                      </a:cubicBezTo>
                      <a:cubicBezTo>
                        <a:pt x="3024" y="1719"/>
                        <a:pt x="3023" y="1701"/>
                        <a:pt x="3019" y="1664"/>
                      </a:cubicBezTo>
                      <a:cubicBezTo>
                        <a:pt x="2991" y="1674"/>
                        <a:pt x="2976" y="1680"/>
                        <a:pt x="2947" y="1691"/>
                      </a:cubicBezTo>
                      <a:cubicBezTo>
                        <a:pt x="2884" y="1659"/>
                        <a:pt x="2853" y="1643"/>
                        <a:pt x="2790" y="1611"/>
                      </a:cubicBezTo>
                      <a:cubicBezTo>
                        <a:pt x="2753" y="1639"/>
                        <a:pt x="2735" y="1653"/>
                        <a:pt x="2698" y="1682"/>
                      </a:cubicBezTo>
                      <a:cubicBezTo>
                        <a:pt x="2701" y="1730"/>
                        <a:pt x="2703" y="1755"/>
                        <a:pt x="2706" y="1804"/>
                      </a:cubicBezTo>
                      <a:cubicBezTo>
                        <a:pt x="2672" y="1805"/>
                        <a:pt x="2656" y="1805"/>
                        <a:pt x="2622" y="1806"/>
                      </a:cubicBezTo>
                      <a:cubicBezTo>
                        <a:pt x="2620" y="1749"/>
                        <a:pt x="2618" y="1720"/>
                        <a:pt x="2615" y="1662"/>
                      </a:cubicBezTo>
                      <a:cubicBezTo>
                        <a:pt x="2633" y="1636"/>
                        <a:pt x="2642" y="1623"/>
                        <a:pt x="2659" y="1597"/>
                      </a:cubicBezTo>
                      <a:cubicBezTo>
                        <a:pt x="2620" y="1577"/>
                        <a:pt x="2600" y="1567"/>
                        <a:pt x="2560" y="1547"/>
                      </a:cubicBezTo>
                      <a:cubicBezTo>
                        <a:pt x="2550" y="1569"/>
                        <a:pt x="2545" y="1580"/>
                        <a:pt x="2534" y="1602"/>
                      </a:cubicBezTo>
                      <a:cubicBezTo>
                        <a:pt x="2511" y="1597"/>
                        <a:pt x="2499" y="1595"/>
                        <a:pt x="2475" y="1590"/>
                      </a:cubicBezTo>
                      <a:cubicBezTo>
                        <a:pt x="2467" y="1628"/>
                        <a:pt x="2463" y="1647"/>
                        <a:pt x="2454" y="1686"/>
                      </a:cubicBezTo>
                      <a:cubicBezTo>
                        <a:pt x="2434" y="1656"/>
                        <a:pt x="2424" y="1641"/>
                        <a:pt x="2403" y="1611"/>
                      </a:cubicBezTo>
                      <a:cubicBezTo>
                        <a:pt x="2349" y="1604"/>
                        <a:pt x="2321" y="1600"/>
                        <a:pt x="2267" y="1592"/>
                      </a:cubicBezTo>
                      <a:cubicBezTo>
                        <a:pt x="2241" y="1573"/>
                        <a:pt x="2228" y="1564"/>
                        <a:pt x="2203" y="1546"/>
                      </a:cubicBezTo>
                      <a:cubicBezTo>
                        <a:pt x="2236" y="1542"/>
                        <a:pt x="2253" y="1540"/>
                        <a:pt x="2286" y="1537"/>
                      </a:cubicBezTo>
                      <a:cubicBezTo>
                        <a:pt x="2292" y="1512"/>
                        <a:pt x="2295" y="1500"/>
                        <a:pt x="2300" y="1475"/>
                      </a:cubicBezTo>
                      <a:cubicBezTo>
                        <a:pt x="2275" y="1463"/>
                        <a:pt x="2262" y="1457"/>
                        <a:pt x="2236" y="1446"/>
                      </a:cubicBezTo>
                      <a:cubicBezTo>
                        <a:pt x="2243" y="1380"/>
                        <a:pt x="2246" y="1347"/>
                        <a:pt x="2254" y="1282"/>
                      </a:cubicBezTo>
                      <a:cubicBezTo>
                        <a:pt x="2207" y="1261"/>
                        <a:pt x="2183" y="1251"/>
                        <a:pt x="2136" y="1230"/>
                      </a:cubicBezTo>
                      <a:cubicBezTo>
                        <a:pt x="2156" y="1216"/>
                        <a:pt x="2165" y="1209"/>
                        <a:pt x="2185" y="1195"/>
                      </a:cubicBezTo>
                      <a:cubicBezTo>
                        <a:pt x="2230" y="1206"/>
                        <a:pt x="2252" y="1212"/>
                        <a:pt x="2297" y="1223"/>
                      </a:cubicBezTo>
                      <a:cubicBezTo>
                        <a:pt x="2298" y="1198"/>
                        <a:pt x="2299" y="1186"/>
                        <a:pt x="2300" y="1161"/>
                      </a:cubicBezTo>
                      <a:cubicBezTo>
                        <a:pt x="2376" y="1164"/>
                        <a:pt x="2414" y="1165"/>
                        <a:pt x="2490" y="1168"/>
                      </a:cubicBezTo>
                      <a:cubicBezTo>
                        <a:pt x="2501" y="1144"/>
                        <a:pt x="2506" y="1132"/>
                        <a:pt x="2516" y="1108"/>
                      </a:cubicBezTo>
                      <a:cubicBezTo>
                        <a:pt x="2559" y="1121"/>
                        <a:pt x="2580" y="1128"/>
                        <a:pt x="2622" y="1141"/>
                      </a:cubicBezTo>
                      <a:cubicBezTo>
                        <a:pt x="2631" y="1113"/>
                        <a:pt x="2635" y="1098"/>
                        <a:pt x="2643" y="1069"/>
                      </a:cubicBezTo>
                      <a:cubicBezTo>
                        <a:pt x="2574" y="1060"/>
                        <a:pt x="2540" y="1056"/>
                        <a:pt x="2471" y="1047"/>
                      </a:cubicBezTo>
                      <a:cubicBezTo>
                        <a:pt x="2468" y="1005"/>
                        <a:pt x="2466" y="985"/>
                        <a:pt x="2463" y="943"/>
                      </a:cubicBezTo>
                    </a:path>
                  </a:pathLst>
                </a:custGeom>
                <a:solidFill>
                  <a:srgbClr val="86660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legionowski"/>
                <p:cNvSpPr>
                  <a:spLocks/>
                </p:cNvSpPr>
                <p:nvPr/>
              </p:nvSpPr>
              <p:spPr bwMode="auto">
                <a:xfrm>
                  <a:off x="2679913" y="2660301"/>
                  <a:ext cx="708091" cy="591178"/>
                </a:xfrm>
                <a:custGeom>
                  <a:avLst/>
                  <a:gdLst>
                    <a:gd name="T0" fmla="*/ 1765 w 2212"/>
                    <a:gd name="T1" fmla="*/ 693 h 1849"/>
                    <a:gd name="T2" fmla="*/ 1921 w 2212"/>
                    <a:gd name="T3" fmla="*/ 498 h 1849"/>
                    <a:gd name="T4" fmla="*/ 2095 w 2212"/>
                    <a:gd name="T5" fmla="*/ 425 h 1849"/>
                    <a:gd name="T6" fmla="*/ 2212 w 2212"/>
                    <a:gd name="T7" fmla="*/ 388 h 1849"/>
                    <a:gd name="T8" fmla="*/ 2063 w 2212"/>
                    <a:gd name="T9" fmla="*/ 342 h 1849"/>
                    <a:gd name="T10" fmla="*/ 2028 w 2212"/>
                    <a:gd name="T11" fmla="*/ 107 h 1849"/>
                    <a:gd name="T12" fmla="*/ 1940 w 2212"/>
                    <a:gd name="T13" fmla="*/ 66 h 1849"/>
                    <a:gd name="T14" fmla="*/ 1806 w 2212"/>
                    <a:gd name="T15" fmla="*/ 177 h 1849"/>
                    <a:gd name="T16" fmla="*/ 1730 w 2212"/>
                    <a:gd name="T17" fmla="*/ 240 h 1849"/>
                    <a:gd name="T18" fmla="*/ 1537 w 2212"/>
                    <a:gd name="T19" fmla="*/ 236 h 1849"/>
                    <a:gd name="T20" fmla="*/ 1459 w 2212"/>
                    <a:gd name="T21" fmla="*/ 235 h 1849"/>
                    <a:gd name="T22" fmla="*/ 1309 w 2212"/>
                    <a:gd name="T23" fmla="*/ 211 h 1849"/>
                    <a:gd name="T24" fmla="*/ 1062 w 2212"/>
                    <a:gd name="T25" fmla="*/ 0 h 1849"/>
                    <a:gd name="T26" fmla="*/ 912 w 2212"/>
                    <a:gd name="T27" fmla="*/ 333 h 1849"/>
                    <a:gd name="T28" fmla="*/ 837 w 2212"/>
                    <a:gd name="T29" fmla="*/ 608 h 1849"/>
                    <a:gd name="T30" fmla="*/ 653 w 2212"/>
                    <a:gd name="T31" fmla="*/ 574 h 1849"/>
                    <a:gd name="T32" fmla="*/ 456 w 2212"/>
                    <a:gd name="T33" fmla="*/ 567 h 1849"/>
                    <a:gd name="T34" fmla="*/ 180 w 2212"/>
                    <a:gd name="T35" fmla="*/ 690 h 1849"/>
                    <a:gd name="T36" fmla="*/ 158 w 2212"/>
                    <a:gd name="T37" fmla="*/ 894 h 1849"/>
                    <a:gd name="T38" fmla="*/ 0 w 2212"/>
                    <a:gd name="T39" fmla="*/ 942 h 1849"/>
                    <a:gd name="T40" fmla="*/ 128 w 2212"/>
                    <a:gd name="T41" fmla="*/ 1000 h 1849"/>
                    <a:gd name="T42" fmla="*/ 111 w 2212"/>
                    <a:gd name="T43" fmla="*/ 1119 h 1849"/>
                    <a:gd name="T44" fmla="*/ 106 w 2212"/>
                    <a:gd name="T45" fmla="*/ 1210 h 1849"/>
                    <a:gd name="T46" fmla="*/ 380 w 2212"/>
                    <a:gd name="T47" fmla="*/ 1357 h 1849"/>
                    <a:gd name="T48" fmla="*/ 517 w 2212"/>
                    <a:gd name="T49" fmla="*/ 1479 h 1849"/>
                    <a:gd name="T50" fmla="*/ 803 w 2212"/>
                    <a:gd name="T51" fmla="*/ 1484 h 1849"/>
                    <a:gd name="T52" fmla="*/ 932 w 2212"/>
                    <a:gd name="T53" fmla="*/ 1663 h 1849"/>
                    <a:gd name="T54" fmla="*/ 1069 w 2212"/>
                    <a:gd name="T55" fmla="*/ 1670 h 1849"/>
                    <a:gd name="T56" fmla="*/ 1216 w 2212"/>
                    <a:gd name="T57" fmla="*/ 1609 h 1849"/>
                    <a:gd name="T58" fmla="*/ 1382 w 2212"/>
                    <a:gd name="T59" fmla="*/ 1648 h 1849"/>
                    <a:gd name="T60" fmla="*/ 1498 w 2212"/>
                    <a:gd name="T61" fmla="*/ 1710 h 1849"/>
                    <a:gd name="T62" fmla="*/ 1578 w 2212"/>
                    <a:gd name="T63" fmla="*/ 1671 h 1849"/>
                    <a:gd name="T64" fmla="*/ 1663 w 2212"/>
                    <a:gd name="T65" fmla="*/ 1667 h 1849"/>
                    <a:gd name="T66" fmla="*/ 1769 w 2212"/>
                    <a:gd name="T67" fmla="*/ 1694 h 1849"/>
                    <a:gd name="T68" fmla="*/ 1821 w 2212"/>
                    <a:gd name="T69" fmla="*/ 1849 h 1849"/>
                    <a:gd name="T70" fmla="*/ 2000 w 2212"/>
                    <a:gd name="T71" fmla="*/ 1662 h 1849"/>
                    <a:gd name="T72" fmla="*/ 1916 w 2212"/>
                    <a:gd name="T73" fmla="*/ 1544 h 1849"/>
                    <a:gd name="T74" fmla="*/ 1896 w 2212"/>
                    <a:gd name="T75" fmla="*/ 1375 h 1849"/>
                    <a:gd name="T76" fmla="*/ 2020 w 2212"/>
                    <a:gd name="T77" fmla="*/ 1310 h 1849"/>
                    <a:gd name="T78" fmla="*/ 1916 w 2212"/>
                    <a:gd name="T79" fmla="*/ 1220 h 1849"/>
                    <a:gd name="T80" fmla="*/ 1969 w 2212"/>
                    <a:gd name="T81" fmla="*/ 1034 h 1849"/>
                    <a:gd name="T82" fmla="*/ 1898 w 2212"/>
                    <a:gd name="T83" fmla="*/ 808 h 1849"/>
                    <a:gd name="T84" fmla="*/ 1799 w 2212"/>
                    <a:gd name="T85" fmla="*/ 731 h 18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12" h="1849">
                      <a:moveTo>
                        <a:pt x="1799" y="731"/>
                      </a:moveTo>
                      <a:cubicBezTo>
                        <a:pt x="1786" y="716"/>
                        <a:pt x="1779" y="708"/>
                        <a:pt x="1765" y="693"/>
                      </a:cubicBezTo>
                      <a:cubicBezTo>
                        <a:pt x="1791" y="619"/>
                        <a:pt x="1804" y="582"/>
                        <a:pt x="1830" y="508"/>
                      </a:cubicBezTo>
                      <a:cubicBezTo>
                        <a:pt x="1867" y="504"/>
                        <a:pt x="1885" y="502"/>
                        <a:pt x="1921" y="498"/>
                      </a:cubicBezTo>
                      <a:cubicBezTo>
                        <a:pt x="1966" y="479"/>
                        <a:pt x="1988" y="469"/>
                        <a:pt x="2033" y="449"/>
                      </a:cubicBezTo>
                      <a:cubicBezTo>
                        <a:pt x="2058" y="439"/>
                        <a:pt x="2070" y="435"/>
                        <a:pt x="2095" y="425"/>
                      </a:cubicBezTo>
                      <a:cubicBezTo>
                        <a:pt x="2129" y="428"/>
                        <a:pt x="2145" y="429"/>
                        <a:pt x="2179" y="431"/>
                      </a:cubicBezTo>
                      <a:cubicBezTo>
                        <a:pt x="2192" y="414"/>
                        <a:pt x="2199" y="405"/>
                        <a:pt x="2212" y="388"/>
                      </a:cubicBezTo>
                      <a:cubicBezTo>
                        <a:pt x="2191" y="368"/>
                        <a:pt x="2181" y="357"/>
                        <a:pt x="2161" y="337"/>
                      </a:cubicBezTo>
                      <a:cubicBezTo>
                        <a:pt x="2122" y="339"/>
                        <a:pt x="2102" y="340"/>
                        <a:pt x="2063" y="342"/>
                      </a:cubicBezTo>
                      <a:cubicBezTo>
                        <a:pt x="2047" y="289"/>
                        <a:pt x="2039" y="263"/>
                        <a:pt x="2022" y="211"/>
                      </a:cubicBezTo>
                      <a:cubicBezTo>
                        <a:pt x="2025" y="170"/>
                        <a:pt x="2026" y="149"/>
                        <a:pt x="2028" y="107"/>
                      </a:cubicBezTo>
                      <a:cubicBezTo>
                        <a:pt x="2062" y="71"/>
                        <a:pt x="2079" y="52"/>
                        <a:pt x="2112" y="15"/>
                      </a:cubicBezTo>
                      <a:cubicBezTo>
                        <a:pt x="2043" y="36"/>
                        <a:pt x="2009" y="46"/>
                        <a:pt x="1940" y="66"/>
                      </a:cubicBezTo>
                      <a:cubicBezTo>
                        <a:pt x="1923" y="99"/>
                        <a:pt x="1915" y="116"/>
                        <a:pt x="1899" y="149"/>
                      </a:cubicBezTo>
                      <a:cubicBezTo>
                        <a:pt x="1862" y="160"/>
                        <a:pt x="1843" y="166"/>
                        <a:pt x="1806" y="177"/>
                      </a:cubicBezTo>
                      <a:cubicBezTo>
                        <a:pt x="1762" y="155"/>
                        <a:pt x="1739" y="144"/>
                        <a:pt x="1695" y="122"/>
                      </a:cubicBezTo>
                      <a:cubicBezTo>
                        <a:pt x="1709" y="169"/>
                        <a:pt x="1716" y="193"/>
                        <a:pt x="1730" y="240"/>
                      </a:cubicBezTo>
                      <a:cubicBezTo>
                        <a:pt x="1700" y="268"/>
                        <a:pt x="1685" y="282"/>
                        <a:pt x="1654" y="309"/>
                      </a:cubicBezTo>
                      <a:cubicBezTo>
                        <a:pt x="1607" y="280"/>
                        <a:pt x="1584" y="265"/>
                        <a:pt x="1537" y="236"/>
                      </a:cubicBezTo>
                      <a:cubicBezTo>
                        <a:pt x="1517" y="204"/>
                        <a:pt x="1507" y="189"/>
                        <a:pt x="1487" y="157"/>
                      </a:cubicBezTo>
                      <a:cubicBezTo>
                        <a:pt x="1476" y="188"/>
                        <a:pt x="1470" y="204"/>
                        <a:pt x="1459" y="235"/>
                      </a:cubicBezTo>
                      <a:cubicBezTo>
                        <a:pt x="1419" y="220"/>
                        <a:pt x="1399" y="213"/>
                        <a:pt x="1358" y="198"/>
                      </a:cubicBezTo>
                      <a:cubicBezTo>
                        <a:pt x="1339" y="203"/>
                        <a:pt x="1329" y="206"/>
                        <a:pt x="1309" y="211"/>
                      </a:cubicBezTo>
                      <a:cubicBezTo>
                        <a:pt x="1282" y="135"/>
                        <a:pt x="1269" y="97"/>
                        <a:pt x="1241" y="21"/>
                      </a:cubicBezTo>
                      <a:cubicBezTo>
                        <a:pt x="1170" y="13"/>
                        <a:pt x="1134" y="9"/>
                        <a:pt x="1062" y="0"/>
                      </a:cubicBezTo>
                      <a:cubicBezTo>
                        <a:pt x="1038" y="86"/>
                        <a:pt x="1026" y="129"/>
                        <a:pt x="1002" y="214"/>
                      </a:cubicBezTo>
                      <a:cubicBezTo>
                        <a:pt x="966" y="261"/>
                        <a:pt x="948" y="285"/>
                        <a:pt x="912" y="333"/>
                      </a:cubicBezTo>
                      <a:cubicBezTo>
                        <a:pt x="891" y="411"/>
                        <a:pt x="880" y="451"/>
                        <a:pt x="859" y="529"/>
                      </a:cubicBezTo>
                      <a:cubicBezTo>
                        <a:pt x="851" y="560"/>
                        <a:pt x="846" y="576"/>
                        <a:pt x="837" y="608"/>
                      </a:cubicBezTo>
                      <a:cubicBezTo>
                        <a:pt x="815" y="612"/>
                        <a:pt x="804" y="615"/>
                        <a:pt x="783" y="620"/>
                      </a:cubicBezTo>
                      <a:cubicBezTo>
                        <a:pt x="731" y="601"/>
                        <a:pt x="705" y="592"/>
                        <a:pt x="653" y="574"/>
                      </a:cubicBezTo>
                      <a:cubicBezTo>
                        <a:pt x="607" y="586"/>
                        <a:pt x="584" y="591"/>
                        <a:pt x="538" y="603"/>
                      </a:cubicBezTo>
                      <a:cubicBezTo>
                        <a:pt x="505" y="589"/>
                        <a:pt x="488" y="582"/>
                        <a:pt x="456" y="567"/>
                      </a:cubicBezTo>
                      <a:cubicBezTo>
                        <a:pt x="387" y="602"/>
                        <a:pt x="352" y="619"/>
                        <a:pt x="283" y="654"/>
                      </a:cubicBezTo>
                      <a:cubicBezTo>
                        <a:pt x="242" y="669"/>
                        <a:pt x="221" y="676"/>
                        <a:pt x="180" y="690"/>
                      </a:cubicBezTo>
                      <a:cubicBezTo>
                        <a:pt x="173" y="735"/>
                        <a:pt x="169" y="758"/>
                        <a:pt x="162" y="803"/>
                      </a:cubicBezTo>
                      <a:cubicBezTo>
                        <a:pt x="160" y="840"/>
                        <a:pt x="159" y="858"/>
                        <a:pt x="158" y="894"/>
                      </a:cubicBezTo>
                      <a:cubicBezTo>
                        <a:pt x="95" y="895"/>
                        <a:pt x="64" y="896"/>
                        <a:pt x="2" y="897"/>
                      </a:cubicBezTo>
                      <a:cubicBezTo>
                        <a:pt x="1" y="915"/>
                        <a:pt x="1" y="924"/>
                        <a:pt x="0" y="942"/>
                      </a:cubicBezTo>
                      <a:cubicBezTo>
                        <a:pt x="18" y="960"/>
                        <a:pt x="27" y="969"/>
                        <a:pt x="45" y="986"/>
                      </a:cubicBezTo>
                      <a:cubicBezTo>
                        <a:pt x="79" y="992"/>
                        <a:pt x="95" y="995"/>
                        <a:pt x="128" y="1000"/>
                      </a:cubicBezTo>
                      <a:cubicBezTo>
                        <a:pt x="153" y="1025"/>
                        <a:pt x="166" y="1038"/>
                        <a:pt x="191" y="1063"/>
                      </a:cubicBezTo>
                      <a:cubicBezTo>
                        <a:pt x="159" y="1086"/>
                        <a:pt x="143" y="1097"/>
                        <a:pt x="111" y="1119"/>
                      </a:cubicBezTo>
                      <a:cubicBezTo>
                        <a:pt x="68" y="1151"/>
                        <a:pt x="47" y="1167"/>
                        <a:pt x="5" y="1200"/>
                      </a:cubicBezTo>
                      <a:cubicBezTo>
                        <a:pt x="46" y="1204"/>
                        <a:pt x="66" y="1206"/>
                        <a:pt x="106" y="1210"/>
                      </a:cubicBezTo>
                      <a:cubicBezTo>
                        <a:pt x="166" y="1248"/>
                        <a:pt x="197" y="1267"/>
                        <a:pt x="257" y="1305"/>
                      </a:cubicBezTo>
                      <a:cubicBezTo>
                        <a:pt x="306" y="1326"/>
                        <a:pt x="330" y="1336"/>
                        <a:pt x="380" y="1357"/>
                      </a:cubicBezTo>
                      <a:cubicBezTo>
                        <a:pt x="397" y="1388"/>
                        <a:pt x="406" y="1404"/>
                        <a:pt x="424" y="1436"/>
                      </a:cubicBezTo>
                      <a:cubicBezTo>
                        <a:pt x="461" y="1453"/>
                        <a:pt x="479" y="1462"/>
                        <a:pt x="517" y="1479"/>
                      </a:cubicBezTo>
                      <a:cubicBezTo>
                        <a:pt x="572" y="1475"/>
                        <a:pt x="600" y="1473"/>
                        <a:pt x="655" y="1470"/>
                      </a:cubicBezTo>
                      <a:cubicBezTo>
                        <a:pt x="714" y="1475"/>
                        <a:pt x="744" y="1478"/>
                        <a:pt x="803" y="1484"/>
                      </a:cubicBezTo>
                      <a:cubicBezTo>
                        <a:pt x="840" y="1508"/>
                        <a:pt x="859" y="1520"/>
                        <a:pt x="896" y="1544"/>
                      </a:cubicBezTo>
                      <a:cubicBezTo>
                        <a:pt x="910" y="1592"/>
                        <a:pt x="917" y="1616"/>
                        <a:pt x="932" y="1663"/>
                      </a:cubicBezTo>
                      <a:cubicBezTo>
                        <a:pt x="971" y="1651"/>
                        <a:pt x="990" y="1645"/>
                        <a:pt x="1029" y="1632"/>
                      </a:cubicBezTo>
                      <a:cubicBezTo>
                        <a:pt x="1045" y="1647"/>
                        <a:pt x="1053" y="1655"/>
                        <a:pt x="1069" y="1670"/>
                      </a:cubicBezTo>
                      <a:cubicBezTo>
                        <a:pt x="1087" y="1640"/>
                        <a:pt x="1097" y="1625"/>
                        <a:pt x="1115" y="1594"/>
                      </a:cubicBezTo>
                      <a:cubicBezTo>
                        <a:pt x="1155" y="1600"/>
                        <a:pt x="1175" y="1603"/>
                        <a:pt x="1216" y="1609"/>
                      </a:cubicBezTo>
                      <a:cubicBezTo>
                        <a:pt x="1229" y="1633"/>
                        <a:pt x="1236" y="1646"/>
                        <a:pt x="1249" y="1670"/>
                      </a:cubicBezTo>
                      <a:cubicBezTo>
                        <a:pt x="1302" y="1661"/>
                        <a:pt x="1328" y="1657"/>
                        <a:pt x="1382" y="1648"/>
                      </a:cubicBezTo>
                      <a:cubicBezTo>
                        <a:pt x="1407" y="1671"/>
                        <a:pt x="1419" y="1682"/>
                        <a:pt x="1445" y="1705"/>
                      </a:cubicBezTo>
                      <a:cubicBezTo>
                        <a:pt x="1466" y="1707"/>
                        <a:pt x="1477" y="1708"/>
                        <a:pt x="1498" y="1710"/>
                      </a:cubicBezTo>
                      <a:cubicBezTo>
                        <a:pt x="1509" y="1693"/>
                        <a:pt x="1514" y="1684"/>
                        <a:pt x="1525" y="1666"/>
                      </a:cubicBezTo>
                      <a:cubicBezTo>
                        <a:pt x="1546" y="1668"/>
                        <a:pt x="1557" y="1669"/>
                        <a:pt x="1578" y="1671"/>
                      </a:cubicBezTo>
                      <a:cubicBezTo>
                        <a:pt x="1600" y="1664"/>
                        <a:pt x="1611" y="1660"/>
                        <a:pt x="1633" y="1653"/>
                      </a:cubicBezTo>
                      <a:cubicBezTo>
                        <a:pt x="1645" y="1659"/>
                        <a:pt x="1651" y="1661"/>
                        <a:pt x="1663" y="1667"/>
                      </a:cubicBezTo>
                      <a:cubicBezTo>
                        <a:pt x="1705" y="1648"/>
                        <a:pt x="1726" y="1638"/>
                        <a:pt x="1768" y="1618"/>
                      </a:cubicBezTo>
                      <a:cubicBezTo>
                        <a:pt x="1768" y="1649"/>
                        <a:pt x="1769" y="1664"/>
                        <a:pt x="1769" y="1694"/>
                      </a:cubicBezTo>
                      <a:cubicBezTo>
                        <a:pt x="1787" y="1723"/>
                        <a:pt x="1796" y="1738"/>
                        <a:pt x="1813" y="1767"/>
                      </a:cubicBezTo>
                      <a:cubicBezTo>
                        <a:pt x="1816" y="1800"/>
                        <a:pt x="1818" y="1816"/>
                        <a:pt x="1821" y="1849"/>
                      </a:cubicBezTo>
                      <a:cubicBezTo>
                        <a:pt x="1853" y="1836"/>
                        <a:pt x="1869" y="1829"/>
                        <a:pt x="1901" y="1815"/>
                      </a:cubicBezTo>
                      <a:cubicBezTo>
                        <a:pt x="1941" y="1754"/>
                        <a:pt x="1960" y="1723"/>
                        <a:pt x="2000" y="1662"/>
                      </a:cubicBezTo>
                      <a:cubicBezTo>
                        <a:pt x="1981" y="1648"/>
                        <a:pt x="1972" y="1642"/>
                        <a:pt x="1954" y="1629"/>
                      </a:cubicBezTo>
                      <a:cubicBezTo>
                        <a:pt x="1939" y="1595"/>
                        <a:pt x="1931" y="1578"/>
                        <a:pt x="1916" y="1544"/>
                      </a:cubicBezTo>
                      <a:cubicBezTo>
                        <a:pt x="1916" y="1507"/>
                        <a:pt x="1916" y="1489"/>
                        <a:pt x="1915" y="1452"/>
                      </a:cubicBezTo>
                      <a:cubicBezTo>
                        <a:pt x="1907" y="1421"/>
                        <a:pt x="1903" y="1405"/>
                        <a:pt x="1896" y="1375"/>
                      </a:cubicBezTo>
                      <a:cubicBezTo>
                        <a:pt x="1932" y="1364"/>
                        <a:pt x="1951" y="1358"/>
                        <a:pt x="1988" y="1348"/>
                      </a:cubicBezTo>
                      <a:cubicBezTo>
                        <a:pt x="2000" y="1333"/>
                        <a:pt x="2007" y="1325"/>
                        <a:pt x="2020" y="1310"/>
                      </a:cubicBezTo>
                      <a:cubicBezTo>
                        <a:pt x="2012" y="1277"/>
                        <a:pt x="2008" y="1260"/>
                        <a:pt x="2000" y="1227"/>
                      </a:cubicBezTo>
                      <a:cubicBezTo>
                        <a:pt x="1967" y="1224"/>
                        <a:pt x="1950" y="1223"/>
                        <a:pt x="1916" y="1220"/>
                      </a:cubicBezTo>
                      <a:cubicBezTo>
                        <a:pt x="1917" y="1172"/>
                        <a:pt x="1917" y="1147"/>
                        <a:pt x="1917" y="1099"/>
                      </a:cubicBezTo>
                      <a:cubicBezTo>
                        <a:pt x="1938" y="1073"/>
                        <a:pt x="1948" y="1060"/>
                        <a:pt x="1969" y="1034"/>
                      </a:cubicBezTo>
                      <a:cubicBezTo>
                        <a:pt x="1962" y="989"/>
                        <a:pt x="1958" y="967"/>
                        <a:pt x="1951" y="922"/>
                      </a:cubicBezTo>
                      <a:cubicBezTo>
                        <a:pt x="1930" y="877"/>
                        <a:pt x="1919" y="854"/>
                        <a:pt x="1898" y="808"/>
                      </a:cubicBezTo>
                      <a:cubicBezTo>
                        <a:pt x="1896" y="787"/>
                        <a:pt x="1896" y="777"/>
                        <a:pt x="1894" y="756"/>
                      </a:cubicBezTo>
                      <a:cubicBezTo>
                        <a:pt x="1856" y="746"/>
                        <a:pt x="1837" y="741"/>
                        <a:pt x="1799" y="731"/>
                      </a:cubicBezTo>
                    </a:path>
                  </a:pathLst>
                </a:custGeom>
                <a:solidFill>
                  <a:srgbClr val="99CC0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nowodworski"/>
                <p:cNvSpPr>
                  <a:spLocks/>
                </p:cNvSpPr>
                <p:nvPr/>
              </p:nvSpPr>
              <p:spPr bwMode="auto">
                <a:xfrm>
                  <a:off x="2115205" y="2419432"/>
                  <a:ext cx="904414" cy="904414"/>
                </a:xfrm>
                <a:custGeom>
                  <a:avLst/>
                  <a:gdLst>
                    <a:gd name="T0" fmla="*/ 2019 w 2824"/>
                    <a:gd name="T1" fmla="*/ 2044 h 2818"/>
                    <a:gd name="T2" fmla="*/ 1767 w 2824"/>
                    <a:gd name="T3" fmla="*/ 1939 h 2818"/>
                    <a:gd name="T4" fmla="*/ 1953 w 2824"/>
                    <a:gd name="T5" fmla="*/ 1802 h 2818"/>
                    <a:gd name="T6" fmla="*/ 1807 w 2824"/>
                    <a:gd name="T7" fmla="*/ 1725 h 2818"/>
                    <a:gd name="T8" fmla="*/ 1764 w 2824"/>
                    <a:gd name="T9" fmla="*/ 1636 h 2818"/>
                    <a:gd name="T10" fmla="*/ 1924 w 2824"/>
                    <a:gd name="T11" fmla="*/ 1542 h 2818"/>
                    <a:gd name="T12" fmla="*/ 2045 w 2824"/>
                    <a:gd name="T13" fmla="*/ 1393 h 2818"/>
                    <a:gd name="T14" fmla="*/ 2300 w 2824"/>
                    <a:gd name="T15" fmla="*/ 1342 h 2818"/>
                    <a:gd name="T16" fmla="*/ 2545 w 2824"/>
                    <a:gd name="T17" fmla="*/ 1359 h 2818"/>
                    <a:gd name="T18" fmla="*/ 2621 w 2824"/>
                    <a:gd name="T19" fmla="*/ 1268 h 2818"/>
                    <a:gd name="T20" fmla="*/ 2764 w 2824"/>
                    <a:gd name="T21" fmla="*/ 953 h 2818"/>
                    <a:gd name="T22" fmla="*/ 2673 w 2824"/>
                    <a:gd name="T23" fmla="*/ 634 h 2818"/>
                    <a:gd name="T24" fmla="*/ 2631 w 2824"/>
                    <a:gd name="T25" fmla="*/ 383 h 2818"/>
                    <a:gd name="T26" fmla="*/ 2490 w 2824"/>
                    <a:gd name="T27" fmla="*/ 331 h 2818"/>
                    <a:gd name="T28" fmla="*/ 2471 w 2824"/>
                    <a:gd name="T29" fmla="*/ 226 h 2818"/>
                    <a:gd name="T30" fmla="*/ 2247 w 2824"/>
                    <a:gd name="T31" fmla="*/ 126 h 2818"/>
                    <a:gd name="T32" fmla="*/ 2117 w 2824"/>
                    <a:gd name="T33" fmla="*/ 69 h 2818"/>
                    <a:gd name="T34" fmla="*/ 1915 w 2824"/>
                    <a:gd name="T35" fmla="*/ 11 h 2818"/>
                    <a:gd name="T36" fmla="*/ 1755 w 2824"/>
                    <a:gd name="T37" fmla="*/ 96 h 2818"/>
                    <a:gd name="T38" fmla="*/ 1708 w 2824"/>
                    <a:gd name="T39" fmla="*/ 189 h 2818"/>
                    <a:gd name="T40" fmla="*/ 1672 w 2824"/>
                    <a:gd name="T41" fmla="*/ 324 h 2818"/>
                    <a:gd name="T42" fmla="*/ 1607 w 2824"/>
                    <a:gd name="T43" fmla="*/ 421 h 2818"/>
                    <a:gd name="T44" fmla="*/ 1414 w 2824"/>
                    <a:gd name="T45" fmla="*/ 433 h 2818"/>
                    <a:gd name="T46" fmla="*/ 1275 w 2824"/>
                    <a:gd name="T47" fmla="*/ 460 h 2818"/>
                    <a:gd name="T48" fmla="*/ 1096 w 2824"/>
                    <a:gd name="T49" fmla="*/ 575 h 2818"/>
                    <a:gd name="T50" fmla="*/ 1184 w 2824"/>
                    <a:gd name="T51" fmla="*/ 617 h 2818"/>
                    <a:gd name="T52" fmla="*/ 1245 w 2824"/>
                    <a:gd name="T53" fmla="*/ 851 h 2818"/>
                    <a:gd name="T54" fmla="*/ 1095 w 2824"/>
                    <a:gd name="T55" fmla="*/ 974 h 2818"/>
                    <a:gd name="T56" fmla="*/ 996 w 2824"/>
                    <a:gd name="T57" fmla="*/ 1056 h 2818"/>
                    <a:gd name="T58" fmla="*/ 927 w 2824"/>
                    <a:gd name="T59" fmla="*/ 1260 h 2818"/>
                    <a:gd name="T60" fmla="*/ 741 w 2824"/>
                    <a:gd name="T61" fmla="*/ 1384 h 2818"/>
                    <a:gd name="T62" fmla="*/ 441 w 2824"/>
                    <a:gd name="T63" fmla="*/ 1543 h 2818"/>
                    <a:gd name="T64" fmla="*/ 493 w 2824"/>
                    <a:gd name="T65" fmla="*/ 1729 h 2818"/>
                    <a:gd name="T66" fmla="*/ 24 w 2824"/>
                    <a:gd name="T67" fmla="*/ 1987 h 2818"/>
                    <a:gd name="T68" fmla="*/ 77 w 2824"/>
                    <a:gd name="T69" fmla="*/ 2109 h 2818"/>
                    <a:gd name="T70" fmla="*/ 101 w 2824"/>
                    <a:gd name="T71" fmla="*/ 2412 h 2818"/>
                    <a:gd name="T72" fmla="*/ 276 w 2824"/>
                    <a:gd name="T73" fmla="*/ 2498 h 2818"/>
                    <a:gd name="T74" fmla="*/ 134 w 2824"/>
                    <a:gd name="T75" fmla="*/ 2638 h 2818"/>
                    <a:gd name="T76" fmla="*/ 230 w 2824"/>
                    <a:gd name="T77" fmla="*/ 2768 h 2818"/>
                    <a:gd name="T78" fmla="*/ 391 w 2824"/>
                    <a:gd name="T79" fmla="*/ 2750 h 2818"/>
                    <a:gd name="T80" fmla="*/ 526 w 2824"/>
                    <a:gd name="T81" fmla="*/ 2792 h 2818"/>
                    <a:gd name="T82" fmla="*/ 688 w 2824"/>
                    <a:gd name="T83" fmla="*/ 2769 h 2818"/>
                    <a:gd name="T84" fmla="*/ 848 w 2824"/>
                    <a:gd name="T85" fmla="*/ 2631 h 2818"/>
                    <a:gd name="T86" fmla="*/ 1034 w 2824"/>
                    <a:gd name="T87" fmla="*/ 2461 h 2818"/>
                    <a:gd name="T88" fmla="*/ 1349 w 2824"/>
                    <a:gd name="T89" fmla="*/ 2613 h 2818"/>
                    <a:gd name="T90" fmla="*/ 1511 w 2824"/>
                    <a:gd name="T91" fmla="*/ 2567 h 2818"/>
                    <a:gd name="T92" fmla="*/ 1642 w 2824"/>
                    <a:gd name="T93" fmla="*/ 2448 h 2818"/>
                    <a:gd name="T94" fmla="*/ 1728 w 2824"/>
                    <a:gd name="T95" fmla="*/ 2520 h 2818"/>
                    <a:gd name="T96" fmla="*/ 1890 w 2824"/>
                    <a:gd name="T97" fmla="*/ 2611 h 2818"/>
                    <a:gd name="T98" fmla="*/ 1974 w 2824"/>
                    <a:gd name="T99" fmla="*/ 2481 h 2818"/>
                    <a:gd name="T100" fmla="*/ 2076 w 2824"/>
                    <a:gd name="T101" fmla="*/ 2463 h 2818"/>
                    <a:gd name="T102" fmla="*/ 2236 w 2824"/>
                    <a:gd name="T103" fmla="*/ 2352 h 2818"/>
                    <a:gd name="T104" fmla="*/ 2186 w 2824"/>
                    <a:gd name="T105" fmla="*/ 2175 h 28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24" h="2818">
                      <a:moveTo>
                        <a:pt x="2142" y="2096"/>
                      </a:moveTo>
                      <a:cubicBezTo>
                        <a:pt x="2092" y="2075"/>
                        <a:pt x="2068" y="2065"/>
                        <a:pt x="2019" y="2044"/>
                      </a:cubicBezTo>
                      <a:cubicBezTo>
                        <a:pt x="1959" y="2006"/>
                        <a:pt x="1928" y="1987"/>
                        <a:pt x="1868" y="1949"/>
                      </a:cubicBezTo>
                      <a:cubicBezTo>
                        <a:pt x="1828" y="1945"/>
                        <a:pt x="1808" y="1943"/>
                        <a:pt x="1767" y="1939"/>
                      </a:cubicBezTo>
                      <a:cubicBezTo>
                        <a:pt x="1809" y="1906"/>
                        <a:pt x="1830" y="1890"/>
                        <a:pt x="1873" y="1858"/>
                      </a:cubicBezTo>
                      <a:cubicBezTo>
                        <a:pt x="1905" y="1836"/>
                        <a:pt x="1921" y="1825"/>
                        <a:pt x="1953" y="1802"/>
                      </a:cubicBezTo>
                      <a:cubicBezTo>
                        <a:pt x="1928" y="1777"/>
                        <a:pt x="1915" y="1764"/>
                        <a:pt x="1890" y="1739"/>
                      </a:cubicBezTo>
                      <a:cubicBezTo>
                        <a:pt x="1857" y="1734"/>
                        <a:pt x="1841" y="1731"/>
                        <a:pt x="1807" y="1725"/>
                      </a:cubicBezTo>
                      <a:cubicBezTo>
                        <a:pt x="1789" y="1708"/>
                        <a:pt x="1780" y="1699"/>
                        <a:pt x="1762" y="1681"/>
                      </a:cubicBezTo>
                      <a:cubicBezTo>
                        <a:pt x="1763" y="1663"/>
                        <a:pt x="1763" y="1654"/>
                        <a:pt x="1764" y="1636"/>
                      </a:cubicBezTo>
                      <a:cubicBezTo>
                        <a:pt x="1826" y="1635"/>
                        <a:pt x="1857" y="1634"/>
                        <a:pt x="1920" y="1633"/>
                      </a:cubicBezTo>
                      <a:cubicBezTo>
                        <a:pt x="1921" y="1597"/>
                        <a:pt x="1922" y="1579"/>
                        <a:pt x="1924" y="1542"/>
                      </a:cubicBezTo>
                      <a:cubicBezTo>
                        <a:pt x="1931" y="1497"/>
                        <a:pt x="1935" y="1474"/>
                        <a:pt x="1942" y="1429"/>
                      </a:cubicBezTo>
                      <a:cubicBezTo>
                        <a:pt x="1983" y="1415"/>
                        <a:pt x="2004" y="1408"/>
                        <a:pt x="2045" y="1393"/>
                      </a:cubicBezTo>
                      <a:cubicBezTo>
                        <a:pt x="2114" y="1358"/>
                        <a:pt x="2149" y="1341"/>
                        <a:pt x="2218" y="1306"/>
                      </a:cubicBezTo>
                      <a:cubicBezTo>
                        <a:pt x="2250" y="1321"/>
                        <a:pt x="2267" y="1328"/>
                        <a:pt x="2300" y="1342"/>
                      </a:cubicBezTo>
                      <a:cubicBezTo>
                        <a:pt x="2346" y="1330"/>
                        <a:pt x="2369" y="1325"/>
                        <a:pt x="2415" y="1313"/>
                      </a:cubicBezTo>
                      <a:cubicBezTo>
                        <a:pt x="2467" y="1331"/>
                        <a:pt x="2493" y="1340"/>
                        <a:pt x="2545" y="1359"/>
                      </a:cubicBezTo>
                      <a:cubicBezTo>
                        <a:pt x="2566" y="1354"/>
                        <a:pt x="2577" y="1351"/>
                        <a:pt x="2599" y="1347"/>
                      </a:cubicBezTo>
                      <a:cubicBezTo>
                        <a:pt x="2608" y="1315"/>
                        <a:pt x="2613" y="1299"/>
                        <a:pt x="2621" y="1268"/>
                      </a:cubicBezTo>
                      <a:cubicBezTo>
                        <a:pt x="2642" y="1190"/>
                        <a:pt x="2653" y="1150"/>
                        <a:pt x="2674" y="1072"/>
                      </a:cubicBezTo>
                      <a:cubicBezTo>
                        <a:pt x="2710" y="1024"/>
                        <a:pt x="2728" y="1000"/>
                        <a:pt x="2764" y="953"/>
                      </a:cubicBezTo>
                      <a:cubicBezTo>
                        <a:pt x="2788" y="868"/>
                        <a:pt x="2800" y="825"/>
                        <a:pt x="2824" y="739"/>
                      </a:cubicBezTo>
                      <a:cubicBezTo>
                        <a:pt x="2763" y="697"/>
                        <a:pt x="2733" y="676"/>
                        <a:pt x="2673" y="634"/>
                      </a:cubicBezTo>
                      <a:cubicBezTo>
                        <a:pt x="2683" y="585"/>
                        <a:pt x="2687" y="560"/>
                        <a:pt x="2697" y="510"/>
                      </a:cubicBezTo>
                      <a:cubicBezTo>
                        <a:pt x="2671" y="459"/>
                        <a:pt x="2658" y="434"/>
                        <a:pt x="2631" y="383"/>
                      </a:cubicBezTo>
                      <a:cubicBezTo>
                        <a:pt x="2600" y="378"/>
                        <a:pt x="2585" y="376"/>
                        <a:pt x="2554" y="371"/>
                      </a:cubicBezTo>
                      <a:cubicBezTo>
                        <a:pt x="2528" y="355"/>
                        <a:pt x="2515" y="347"/>
                        <a:pt x="2490" y="331"/>
                      </a:cubicBezTo>
                      <a:cubicBezTo>
                        <a:pt x="2462" y="305"/>
                        <a:pt x="2448" y="293"/>
                        <a:pt x="2420" y="267"/>
                      </a:cubicBezTo>
                      <a:cubicBezTo>
                        <a:pt x="2441" y="251"/>
                        <a:pt x="2451" y="242"/>
                        <a:pt x="2471" y="226"/>
                      </a:cubicBezTo>
                      <a:cubicBezTo>
                        <a:pt x="2456" y="174"/>
                        <a:pt x="2449" y="148"/>
                        <a:pt x="2435" y="96"/>
                      </a:cubicBezTo>
                      <a:cubicBezTo>
                        <a:pt x="2360" y="108"/>
                        <a:pt x="2322" y="114"/>
                        <a:pt x="2247" y="126"/>
                      </a:cubicBezTo>
                      <a:cubicBezTo>
                        <a:pt x="2233" y="106"/>
                        <a:pt x="2226" y="97"/>
                        <a:pt x="2213" y="77"/>
                      </a:cubicBezTo>
                      <a:cubicBezTo>
                        <a:pt x="2175" y="74"/>
                        <a:pt x="2155" y="72"/>
                        <a:pt x="2117" y="69"/>
                      </a:cubicBezTo>
                      <a:cubicBezTo>
                        <a:pt x="2092" y="41"/>
                        <a:pt x="2079" y="28"/>
                        <a:pt x="2054" y="0"/>
                      </a:cubicBezTo>
                      <a:cubicBezTo>
                        <a:pt x="1998" y="5"/>
                        <a:pt x="1971" y="7"/>
                        <a:pt x="1915" y="11"/>
                      </a:cubicBezTo>
                      <a:cubicBezTo>
                        <a:pt x="1894" y="47"/>
                        <a:pt x="1884" y="64"/>
                        <a:pt x="1863" y="99"/>
                      </a:cubicBezTo>
                      <a:cubicBezTo>
                        <a:pt x="1820" y="98"/>
                        <a:pt x="1798" y="97"/>
                        <a:pt x="1755" y="96"/>
                      </a:cubicBezTo>
                      <a:cubicBezTo>
                        <a:pt x="1760" y="130"/>
                        <a:pt x="1763" y="148"/>
                        <a:pt x="1769" y="183"/>
                      </a:cubicBezTo>
                      <a:cubicBezTo>
                        <a:pt x="1744" y="185"/>
                        <a:pt x="1732" y="187"/>
                        <a:pt x="1708" y="189"/>
                      </a:cubicBezTo>
                      <a:cubicBezTo>
                        <a:pt x="1719" y="222"/>
                        <a:pt x="1724" y="239"/>
                        <a:pt x="1734" y="272"/>
                      </a:cubicBezTo>
                      <a:cubicBezTo>
                        <a:pt x="1709" y="292"/>
                        <a:pt x="1697" y="303"/>
                        <a:pt x="1672" y="324"/>
                      </a:cubicBezTo>
                      <a:cubicBezTo>
                        <a:pt x="1675" y="363"/>
                        <a:pt x="1676" y="382"/>
                        <a:pt x="1679" y="422"/>
                      </a:cubicBezTo>
                      <a:cubicBezTo>
                        <a:pt x="1650" y="421"/>
                        <a:pt x="1636" y="421"/>
                        <a:pt x="1607" y="421"/>
                      </a:cubicBezTo>
                      <a:cubicBezTo>
                        <a:pt x="1518" y="381"/>
                        <a:pt x="1473" y="361"/>
                        <a:pt x="1383" y="321"/>
                      </a:cubicBezTo>
                      <a:cubicBezTo>
                        <a:pt x="1396" y="366"/>
                        <a:pt x="1402" y="388"/>
                        <a:pt x="1414" y="433"/>
                      </a:cubicBezTo>
                      <a:cubicBezTo>
                        <a:pt x="1397" y="452"/>
                        <a:pt x="1388" y="461"/>
                        <a:pt x="1370" y="480"/>
                      </a:cubicBezTo>
                      <a:cubicBezTo>
                        <a:pt x="1332" y="472"/>
                        <a:pt x="1313" y="468"/>
                        <a:pt x="1275" y="460"/>
                      </a:cubicBezTo>
                      <a:cubicBezTo>
                        <a:pt x="1250" y="478"/>
                        <a:pt x="1238" y="488"/>
                        <a:pt x="1213" y="506"/>
                      </a:cubicBezTo>
                      <a:cubicBezTo>
                        <a:pt x="1166" y="534"/>
                        <a:pt x="1142" y="548"/>
                        <a:pt x="1096" y="575"/>
                      </a:cubicBezTo>
                      <a:cubicBezTo>
                        <a:pt x="1100" y="592"/>
                        <a:pt x="1102" y="600"/>
                        <a:pt x="1106" y="616"/>
                      </a:cubicBezTo>
                      <a:cubicBezTo>
                        <a:pt x="1137" y="617"/>
                        <a:pt x="1152" y="617"/>
                        <a:pt x="1184" y="617"/>
                      </a:cubicBezTo>
                      <a:cubicBezTo>
                        <a:pt x="1212" y="686"/>
                        <a:pt x="1226" y="720"/>
                        <a:pt x="1254" y="789"/>
                      </a:cubicBezTo>
                      <a:cubicBezTo>
                        <a:pt x="1250" y="814"/>
                        <a:pt x="1248" y="826"/>
                        <a:pt x="1245" y="851"/>
                      </a:cubicBezTo>
                      <a:cubicBezTo>
                        <a:pt x="1206" y="861"/>
                        <a:pt x="1187" y="866"/>
                        <a:pt x="1148" y="876"/>
                      </a:cubicBezTo>
                      <a:cubicBezTo>
                        <a:pt x="1127" y="915"/>
                        <a:pt x="1116" y="935"/>
                        <a:pt x="1095" y="974"/>
                      </a:cubicBezTo>
                      <a:cubicBezTo>
                        <a:pt x="1062" y="978"/>
                        <a:pt x="1045" y="979"/>
                        <a:pt x="1011" y="983"/>
                      </a:cubicBezTo>
                      <a:cubicBezTo>
                        <a:pt x="1005" y="1012"/>
                        <a:pt x="1002" y="1027"/>
                        <a:pt x="996" y="1056"/>
                      </a:cubicBezTo>
                      <a:cubicBezTo>
                        <a:pt x="978" y="1065"/>
                        <a:pt x="970" y="1070"/>
                        <a:pt x="953" y="1080"/>
                      </a:cubicBezTo>
                      <a:cubicBezTo>
                        <a:pt x="942" y="1152"/>
                        <a:pt x="937" y="1188"/>
                        <a:pt x="927" y="1260"/>
                      </a:cubicBezTo>
                      <a:cubicBezTo>
                        <a:pt x="910" y="1308"/>
                        <a:pt x="902" y="1332"/>
                        <a:pt x="885" y="1381"/>
                      </a:cubicBezTo>
                      <a:cubicBezTo>
                        <a:pt x="828" y="1382"/>
                        <a:pt x="799" y="1383"/>
                        <a:pt x="741" y="1384"/>
                      </a:cubicBezTo>
                      <a:cubicBezTo>
                        <a:pt x="670" y="1423"/>
                        <a:pt x="635" y="1442"/>
                        <a:pt x="564" y="1481"/>
                      </a:cubicBezTo>
                      <a:cubicBezTo>
                        <a:pt x="515" y="1506"/>
                        <a:pt x="490" y="1518"/>
                        <a:pt x="441" y="1543"/>
                      </a:cubicBezTo>
                      <a:cubicBezTo>
                        <a:pt x="437" y="1597"/>
                        <a:pt x="434" y="1624"/>
                        <a:pt x="430" y="1678"/>
                      </a:cubicBezTo>
                      <a:cubicBezTo>
                        <a:pt x="455" y="1698"/>
                        <a:pt x="468" y="1709"/>
                        <a:pt x="493" y="1729"/>
                      </a:cubicBezTo>
                      <a:cubicBezTo>
                        <a:pt x="389" y="1787"/>
                        <a:pt x="285" y="1846"/>
                        <a:pt x="181" y="1904"/>
                      </a:cubicBezTo>
                      <a:cubicBezTo>
                        <a:pt x="118" y="1937"/>
                        <a:pt x="86" y="1954"/>
                        <a:pt x="24" y="1987"/>
                      </a:cubicBezTo>
                      <a:cubicBezTo>
                        <a:pt x="14" y="2031"/>
                        <a:pt x="9" y="2052"/>
                        <a:pt x="0" y="2096"/>
                      </a:cubicBezTo>
                      <a:cubicBezTo>
                        <a:pt x="31" y="2101"/>
                        <a:pt x="46" y="2104"/>
                        <a:pt x="77" y="2109"/>
                      </a:cubicBezTo>
                      <a:cubicBezTo>
                        <a:pt x="89" y="2167"/>
                        <a:pt x="95" y="2196"/>
                        <a:pt x="107" y="2254"/>
                      </a:cubicBezTo>
                      <a:cubicBezTo>
                        <a:pt x="104" y="2317"/>
                        <a:pt x="103" y="2349"/>
                        <a:pt x="101" y="2412"/>
                      </a:cubicBezTo>
                      <a:cubicBezTo>
                        <a:pt x="104" y="2442"/>
                        <a:pt x="106" y="2457"/>
                        <a:pt x="110" y="2487"/>
                      </a:cubicBezTo>
                      <a:cubicBezTo>
                        <a:pt x="176" y="2492"/>
                        <a:pt x="210" y="2494"/>
                        <a:pt x="276" y="2498"/>
                      </a:cubicBezTo>
                      <a:cubicBezTo>
                        <a:pt x="260" y="2554"/>
                        <a:pt x="251" y="2581"/>
                        <a:pt x="235" y="2637"/>
                      </a:cubicBezTo>
                      <a:cubicBezTo>
                        <a:pt x="194" y="2637"/>
                        <a:pt x="174" y="2638"/>
                        <a:pt x="134" y="2638"/>
                      </a:cubicBezTo>
                      <a:cubicBezTo>
                        <a:pt x="153" y="2690"/>
                        <a:pt x="163" y="2716"/>
                        <a:pt x="182" y="2769"/>
                      </a:cubicBezTo>
                      <a:cubicBezTo>
                        <a:pt x="201" y="2768"/>
                        <a:pt x="211" y="2768"/>
                        <a:pt x="230" y="2768"/>
                      </a:cubicBezTo>
                      <a:cubicBezTo>
                        <a:pt x="270" y="2788"/>
                        <a:pt x="290" y="2798"/>
                        <a:pt x="329" y="2818"/>
                      </a:cubicBezTo>
                      <a:cubicBezTo>
                        <a:pt x="354" y="2791"/>
                        <a:pt x="366" y="2777"/>
                        <a:pt x="391" y="2750"/>
                      </a:cubicBezTo>
                      <a:cubicBezTo>
                        <a:pt x="432" y="2752"/>
                        <a:pt x="452" y="2753"/>
                        <a:pt x="492" y="2754"/>
                      </a:cubicBezTo>
                      <a:cubicBezTo>
                        <a:pt x="506" y="2769"/>
                        <a:pt x="513" y="2777"/>
                        <a:pt x="526" y="2792"/>
                      </a:cubicBezTo>
                      <a:cubicBezTo>
                        <a:pt x="548" y="2778"/>
                        <a:pt x="559" y="2772"/>
                        <a:pt x="581" y="2758"/>
                      </a:cubicBezTo>
                      <a:cubicBezTo>
                        <a:pt x="624" y="2762"/>
                        <a:pt x="645" y="2764"/>
                        <a:pt x="688" y="2769"/>
                      </a:cubicBezTo>
                      <a:cubicBezTo>
                        <a:pt x="676" y="2712"/>
                        <a:pt x="670" y="2684"/>
                        <a:pt x="658" y="2628"/>
                      </a:cubicBezTo>
                      <a:cubicBezTo>
                        <a:pt x="734" y="2629"/>
                        <a:pt x="772" y="2630"/>
                        <a:pt x="848" y="2631"/>
                      </a:cubicBezTo>
                      <a:cubicBezTo>
                        <a:pt x="831" y="2585"/>
                        <a:pt x="822" y="2563"/>
                        <a:pt x="805" y="2517"/>
                      </a:cubicBezTo>
                      <a:cubicBezTo>
                        <a:pt x="897" y="2495"/>
                        <a:pt x="943" y="2483"/>
                        <a:pt x="1034" y="2461"/>
                      </a:cubicBezTo>
                      <a:cubicBezTo>
                        <a:pt x="1074" y="2533"/>
                        <a:pt x="1093" y="2570"/>
                        <a:pt x="1133" y="2643"/>
                      </a:cubicBezTo>
                      <a:cubicBezTo>
                        <a:pt x="1219" y="2631"/>
                        <a:pt x="1262" y="2625"/>
                        <a:pt x="1349" y="2613"/>
                      </a:cubicBezTo>
                      <a:cubicBezTo>
                        <a:pt x="1388" y="2580"/>
                        <a:pt x="1408" y="2564"/>
                        <a:pt x="1447" y="2531"/>
                      </a:cubicBezTo>
                      <a:cubicBezTo>
                        <a:pt x="1473" y="2546"/>
                        <a:pt x="1486" y="2553"/>
                        <a:pt x="1511" y="2567"/>
                      </a:cubicBezTo>
                      <a:cubicBezTo>
                        <a:pt x="1522" y="2533"/>
                        <a:pt x="1528" y="2517"/>
                        <a:pt x="1539" y="2483"/>
                      </a:cubicBezTo>
                      <a:cubicBezTo>
                        <a:pt x="1580" y="2469"/>
                        <a:pt x="1601" y="2462"/>
                        <a:pt x="1642" y="2448"/>
                      </a:cubicBezTo>
                      <a:cubicBezTo>
                        <a:pt x="1675" y="2449"/>
                        <a:pt x="1692" y="2450"/>
                        <a:pt x="1725" y="2451"/>
                      </a:cubicBezTo>
                      <a:cubicBezTo>
                        <a:pt x="1726" y="2478"/>
                        <a:pt x="1727" y="2492"/>
                        <a:pt x="1728" y="2520"/>
                      </a:cubicBezTo>
                      <a:cubicBezTo>
                        <a:pt x="1740" y="2560"/>
                        <a:pt x="1746" y="2580"/>
                        <a:pt x="1759" y="2621"/>
                      </a:cubicBezTo>
                      <a:cubicBezTo>
                        <a:pt x="1811" y="2617"/>
                        <a:pt x="1837" y="2615"/>
                        <a:pt x="1890" y="2611"/>
                      </a:cubicBezTo>
                      <a:cubicBezTo>
                        <a:pt x="1899" y="2575"/>
                        <a:pt x="1903" y="2557"/>
                        <a:pt x="1912" y="2521"/>
                      </a:cubicBezTo>
                      <a:cubicBezTo>
                        <a:pt x="1937" y="2505"/>
                        <a:pt x="1949" y="2497"/>
                        <a:pt x="1974" y="2481"/>
                      </a:cubicBezTo>
                      <a:cubicBezTo>
                        <a:pt x="1973" y="2454"/>
                        <a:pt x="1972" y="2440"/>
                        <a:pt x="1971" y="2412"/>
                      </a:cubicBezTo>
                      <a:cubicBezTo>
                        <a:pt x="2013" y="2432"/>
                        <a:pt x="2034" y="2443"/>
                        <a:pt x="2076" y="2463"/>
                      </a:cubicBezTo>
                      <a:cubicBezTo>
                        <a:pt x="2119" y="2463"/>
                        <a:pt x="2140" y="2462"/>
                        <a:pt x="2183" y="2462"/>
                      </a:cubicBezTo>
                      <a:cubicBezTo>
                        <a:pt x="2204" y="2418"/>
                        <a:pt x="2215" y="2396"/>
                        <a:pt x="2236" y="2352"/>
                      </a:cubicBezTo>
                      <a:cubicBezTo>
                        <a:pt x="2206" y="2335"/>
                        <a:pt x="2191" y="2327"/>
                        <a:pt x="2161" y="2310"/>
                      </a:cubicBezTo>
                      <a:cubicBezTo>
                        <a:pt x="2171" y="2256"/>
                        <a:pt x="2176" y="2229"/>
                        <a:pt x="2186" y="2175"/>
                      </a:cubicBezTo>
                      <a:cubicBezTo>
                        <a:pt x="2168" y="2143"/>
                        <a:pt x="2159" y="2127"/>
                        <a:pt x="2142" y="2096"/>
                      </a:cubicBezTo>
                    </a:path>
                  </a:pathLst>
                </a:custGeom>
                <a:solidFill>
                  <a:srgbClr val="99CC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gostyniński"/>
                <p:cNvSpPr>
                  <a:spLocks/>
                </p:cNvSpPr>
                <p:nvPr/>
              </p:nvSpPr>
              <p:spPr bwMode="auto">
                <a:xfrm>
                  <a:off x="162994" y="2618390"/>
                  <a:ext cx="1252944" cy="847061"/>
                </a:xfrm>
                <a:custGeom>
                  <a:avLst/>
                  <a:gdLst>
                    <a:gd name="T0" fmla="*/ 3908 w 3908"/>
                    <a:gd name="T1" fmla="*/ 1623 h 2638"/>
                    <a:gd name="T2" fmla="*/ 3736 w 3908"/>
                    <a:gd name="T3" fmla="*/ 1672 h 2638"/>
                    <a:gd name="T4" fmla="*/ 3636 w 3908"/>
                    <a:gd name="T5" fmla="*/ 1553 h 2638"/>
                    <a:gd name="T6" fmla="*/ 3565 w 3908"/>
                    <a:gd name="T7" fmla="*/ 1475 h 2638"/>
                    <a:gd name="T8" fmla="*/ 3524 w 3908"/>
                    <a:gd name="T9" fmla="*/ 1405 h 2638"/>
                    <a:gd name="T10" fmla="*/ 3275 w 3908"/>
                    <a:gd name="T11" fmla="*/ 1306 h 2638"/>
                    <a:gd name="T12" fmla="*/ 3179 w 3908"/>
                    <a:gd name="T13" fmla="*/ 1227 h 2638"/>
                    <a:gd name="T14" fmla="*/ 2977 w 3908"/>
                    <a:gd name="T15" fmla="*/ 1194 h 2638"/>
                    <a:gd name="T16" fmla="*/ 2928 w 3908"/>
                    <a:gd name="T17" fmla="*/ 1381 h 2638"/>
                    <a:gd name="T18" fmla="*/ 2758 w 3908"/>
                    <a:gd name="T19" fmla="*/ 1495 h 2638"/>
                    <a:gd name="T20" fmla="*/ 2629 w 3908"/>
                    <a:gd name="T21" fmla="*/ 1478 h 2638"/>
                    <a:gd name="T22" fmla="*/ 2426 w 3908"/>
                    <a:gd name="T23" fmla="*/ 1390 h 2638"/>
                    <a:gd name="T24" fmla="*/ 2249 w 3908"/>
                    <a:gd name="T25" fmla="*/ 1243 h 2638"/>
                    <a:gd name="T26" fmla="*/ 2245 w 3908"/>
                    <a:gd name="T27" fmla="*/ 1165 h 2638"/>
                    <a:gd name="T28" fmla="*/ 2144 w 3908"/>
                    <a:gd name="T29" fmla="*/ 950 h 2638"/>
                    <a:gd name="T30" fmla="*/ 1950 w 3908"/>
                    <a:gd name="T31" fmla="*/ 915 h 2638"/>
                    <a:gd name="T32" fmla="*/ 1880 w 3908"/>
                    <a:gd name="T33" fmla="*/ 980 h 2638"/>
                    <a:gd name="T34" fmla="*/ 1685 w 3908"/>
                    <a:gd name="T35" fmla="*/ 952 h 2638"/>
                    <a:gd name="T36" fmla="*/ 1537 w 3908"/>
                    <a:gd name="T37" fmla="*/ 1054 h 2638"/>
                    <a:gd name="T38" fmla="*/ 1593 w 3908"/>
                    <a:gd name="T39" fmla="*/ 822 h 2638"/>
                    <a:gd name="T40" fmla="*/ 1492 w 3908"/>
                    <a:gd name="T41" fmla="*/ 581 h 2638"/>
                    <a:gd name="T42" fmla="*/ 1539 w 3908"/>
                    <a:gd name="T43" fmla="*/ 461 h 2638"/>
                    <a:gd name="T44" fmla="*/ 1574 w 3908"/>
                    <a:gd name="T45" fmla="*/ 339 h 2638"/>
                    <a:gd name="T46" fmla="*/ 1450 w 3908"/>
                    <a:gd name="T47" fmla="*/ 220 h 2638"/>
                    <a:gd name="T48" fmla="*/ 1440 w 3908"/>
                    <a:gd name="T49" fmla="*/ 131 h 2638"/>
                    <a:gd name="T50" fmla="*/ 1372 w 3908"/>
                    <a:gd name="T51" fmla="*/ 53 h 2638"/>
                    <a:gd name="T52" fmla="*/ 1169 w 3908"/>
                    <a:gd name="T53" fmla="*/ 0 h 2638"/>
                    <a:gd name="T54" fmla="*/ 895 w 3908"/>
                    <a:gd name="T55" fmla="*/ 24 h 2638"/>
                    <a:gd name="T56" fmla="*/ 760 w 3908"/>
                    <a:gd name="T57" fmla="*/ 112 h 2638"/>
                    <a:gd name="T58" fmla="*/ 535 w 3908"/>
                    <a:gd name="T59" fmla="*/ 159 h 2638"/>
                    <a:gd name="T60" fmla="*/ 511 w 3908"/>
                    <a:gd name="T61" fmla="*/ 347 h 2638"/>
                    <a:gd name="T62" fmla="*/ 345 w 3908"/>
                    <a:gd name="T63" fmla="*/ 523 h 2638"/>
                    <a:gd name="T64" fmla="*/ 173 w 3908"/>
                    <a:gd name="T65" fmla="*/ 632 h 2638"/>
                    <a:gd name="T66" fmla="*/ 8 w 3908"/>
                    <a:gd name="T67" fmla="*/ 663 h 2638"/>
                    <a:gd name="T68" fmla="*/ 151 w 3908"/>
                    <a:gd name="T69" fmla="*/ 738 h 2638"/>
                    <a:gd name="T70" fmla="*/ 156 w 3908"/>
                    <a:gd name="T71" fmla="*/ 900 h 2638"/>
                    <a:gd name="T72" fmla="*/ 171 w 3908"/>
                    <a:gd name="T73" fmla="*/ 1085 h 2638"/>
                    <a:gd name="T74" fmla="*/ 125 w 3908"/>
                    <a:gd name="T75" fmla="*/ 1202 h 2638"/>
                    <a:gd name="T76" fmla="*/ 334 w 3908"/>
                    <a:gd name="T77" fmla="*/ 1243 h 2638"/>
                    <a:gd name="T78" fmla="*/ 385 w 3908"/>
                    <a:gd name="T79" fmla="*/ 1545 h 2638"/>
                    <a:gd name="T80" fmla="*/ 548 w 3908"/>
                    <a:gd name="T81" fmla="*/ 1643 h 2638"/>
                    <a:gd name="T82" fmla="*/ 479 w 3908"/>
                    <a:gd name="T83" fmla="*/ 1734 h 2638"/>
                    <a:gd name="T84" fmla="*/ 583 w 3908"/>
                    <a:gd name="T85" fmla="*/ 1711 h 2638"/>
                    <a:gd name="T86" fmla="*/ 635 w 3908"/>
                    <a:gd name="T87" fmla="*/ 1857 h 2638"/>
                    <a:gd name="T88" fmla="*/ 732 w 3908"/>
                    <a:gd name="T89" fmla="*/ 1905 h 2638"/>
                    <a:gd name="T90" fmla="*/ 1026 w 3908"/>
                    <a:gd name="T91" fmla="*/ 1925 h 2638"/>
                    <a:gd name="T92" fmla="*/ 1143 w 3908"/>
                    <a:gd name="T93" fmla="*/ 1975 h 2638"/>
                    <a:gd name="T94" fmla="*/ 1217 w 3908"/>
                    <a:gd name="T95" fmla="*/ 1864 h 2638"/>
                    <a:gd name="T96" fmla="*/ 1514 w 3908"/>
                    <a:gd name="T97" fmla="*/ 2025 h 2638"/>
                    <a:gd name="T98" fmla="*/ 1520 w 3908"/>
                    <a:gd name="T99" fmla="*/ 2161 h 2638"/>
                    <a:gd name="T100" fmla="*/ 1688 w 3908"/>
                    <a:gd name="T101" fmla="*/ 2241 h 2638"/>
                    <a:gd name="T102" fmla="*/ 1877 w 3908"/>
                    <a:gd name="T103" fmla="*/ 2335 h 2638"/>
                    <a:gd name="T104" fmla="*/ 2074 w 3908"/>
                    <a:gd name="T105" fmla="*/ 2450 h 2638"/>
                    <a:gd name="T106" fmla="*/ 2125 w 3908"/>
                    <a:gd name="T107" fmla="*/ 2536 h 2638"/>
                    <a:gd name="T108" fmla="*/ 2454 w 3908"/>
                    <a:gd name="T109" fmla="*/ 2611 h 2638"/>
                    <a:gd name="T110" fmla="*/ 2509 w 3908"/>
                    <a:gd name="T111" fmla="*/ 2472 h 2638"/>
                    <a:gd name="T112" fmla="*/ 2849 w 3908"/>
                    <a:gd name="T113" fmla="*/ 2538 h 2638"/>
                    <a:gd name="T114" fmla="*/ 2961 w 3908"/>
                    <a:gd name="T115" fmla="*/ 2404 h 2638"/>
                    <a:gd name="T116" fmla="*/ 3109 w 3908"/>
                    <a:gd name="T117" fmla="*/ 2377 h 2638"/>
                    <a:gd name="T118" fmla="*/ 3319 w 3908"/>
                    <a:gd name="T119" fmla="*/ 2450 h 2638"/>
                    <a:gd name="T120" fmla="*/ 3409 w 3908"/>
                    <a:gd name="T121" fmla="*/ 2335 h 2638"/>
                    <a:gd name="T122" fmla="*/ 3477 w 3908"/>
                    <a:gd name="T123" fmla="*/ 2188 h 2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908" h="2638">
                      <a:moveTo>
                        <a:pt x="3619" y="1917"/>
                      </a:moveTo>
                      <a:cubicBezTo>
                        <a:pt x="3715" y="1819"/>
                        <a:pt x="3812" y="1721"/>
                        <a:pt x="3908" y="1623"/>
                      </a:cubicBezTo>
                      <a:cubicBezTo>
                        <a:pt x="3874" y="1620"/>
                        <a:pt x="3857" y="1619"/>
                        <a:pt x="3823" y="1616"/>
                      </a:cubicBezTo>
                      <a:cubicBezTo>
                        <a:pt x="3788" y="1639"/>
                        <a:pt x="3771" y="1650"/>
                        <a:pt x="3736" y="1672"/>
                      </a:cubicBezTo>
                      <a:cubicBezTo>
                        <a:pt x="3688" y="1655"/>
                        <a:pt x="3664" y="1647"/>
                        <a:pt x="3615" y="1630"/>
                      </a:cubicBezTo>
                      <a:cubicBezTo>
                        <a:pt x="3623" y="1599"/>
                        <a:pt x="3628" y="1584"/>
                        <a:pt x="3636" y="1553"/>
                      </a:cubicBezTo>
                      <a:cubicBezTo>
                        <a:pt x="3587" y="1545"/>
                        <a:pt x="3563" y="1541"/>
                        <a:pt x="3514" y="1534"/>
                      </a:cubicBezTo>
                      <a:cubicBezTo>
                        <a:pt x="3534" y="1510"/>
                        <a:pt x="3544" y="1499"/>
                        <a:pt x="3565" y="1475"/>
                      </a:cubicBezTo>
                      <a:cubicBezTo>
                        <a:pt x="3536" y="1467"/>
                        <a:pt x="3521" y="1462"/>
                        <a:pt x="3492" y="1454"/>
                      </a:cubicBezTo>
                      <a:cubicBezTo>
                        <a:pt x="3505" y="1434"/>
                        <a:pt x="3511" y="1425"/>
                        <a:pt x="3524" y="1405"/>
                      </a:cubicBezTo>
                      <a:cubicBezTo>
                        <a:pt x="3495" y="1388"/>
                        <a:pt x="3481" y="1379"/>
                        <a:pt x="3452" y="1361"/>
                      </a:cubicBezTo>
                      <a:cubicBezTo>
                        <a:pt x="3381" y="1339"/>
                        <a:pt x="3346" y="1328"/>
                        <a:pt x="3275" y="1306"/>
                      </a:cubicBezTo>
                      <a:cubicBezTo>
                        <a:pt x="3231" y="1303"/>
                        <a:pt x="3209" y="1302"/>
                        <a:pt x="3165" y="1299"/>
                      </a:cubicBezTo>
                      <a:cubicBezTo>
                        <a:pt x="3171" y="1271"/>
                        <a:pt x="3173" y="1256"/>
                        <a:pt x="3179" y="1227"/>
                      </a:cubicBezTo>
                      <a:cubicBezTo>
                        <a:pt x="3111" y="1199"/>
                        <a:pt x="3077" y="1185"/>
                        <a:pt x="3009" y="1156"/>
                      </a:cubicBezTo>
                      <a:cubicBezTo>
                        <a:pt x="2996" y="1171"/>
                        <a:pt x="2990" y="1179"/>
                        <a:pt x="2977" y="1194"/>
                      </a:cubicBezTo>
                      <a:cubicBezTo>
                        <a:pt x="2991" y="1232"/>
                        <a:pt x="2997" y="1252"/>
                        <a:pt x="3011" y="1291"/>
                      </a:cubicBezTo>
                      <a:cubicBezTo>
                        <a:pt x="2978" y="1327"/>
                        <a:pt x="2961" y="1345"/>
                        <a:pt x="2928" y="1381"/>
                      </a:cubicBezTo>
                      <a:cubicBezTo>
                        <a:pt x="2881" y="1396"/>
                        <a:pt x="2857" y="1404"/>
                        <a:pt x="2810" y="1420"/>
                      </a:cubicBezTo>
                      <a:cubicBezTo>
                        <a:pt x="2789" y="1450"/>
                        <a:pt x="2779" y="1465"/>
                        <a:pt x="2758" y="1495"/>
                      </a:cubicBezTo>
                      <a:cubicBezTo>
                        <a:pt x="2727" y="1476"/>
                        <a:pt x="2711" y="1466"/>
                        <a:pt x="2679" y="1446"/>
                      </a:cubicBezTo>
                      <a:lnTo>
                        <a:pt x="2629" y="1478"/>
                      </a:lnTo>
                      <a:cubicBezTo>
                        <a:pt x="2574" y="1500"/>
                        <a:pt x="2546" y="1511"/>
                        <a:pt x="2491" y="1533"/>
                      </a:cubicBezTo>
                      <a:cubicBezTo>
                        <a:pt x="2465" y="1476"/>
                        <a:pt x="2452" y="1447"/>
                        <a:pt x="2426" y="1390"/>
                      </a:cubicBezTo>
                      <a:cubicBezTo>
                        <a:pt x="2372" y="1377"/>
                        <a:pt x="2344" y="1370"/>
                        <a:pt x="2290" y="1356"/>
                      </a:cubicBezTo>
                      <a:cubicBezTo>
                        <a:pt x="2273" y="1311"/>
                        <a:pt x="2265" y="1289"/>
                        <a:pt x="2249" y="1243"/>
                      </a:cubicBezTo>
                      <a:cubicBezTo>
                        <a:pt x="2277" y="1213"/>
                        <a:pt x="2291" y="1198"/>
                        <a:pt x="2320" y="1168"/>
                      </a:cubicBezTo>
                      <a:cubicBezTo>
                        <a:pt x="2290" y="1167"/>
                        <a:pt x="2275" y="1166"/>
                        <a:pt x="2245" y="1165"/>
                      </a:cubicBezTo>
                      <a:cubicBezTo>
                        <a:pt x="2203" y="1148"/>
                        <a:pt x="2182" y="1139"/>
                        <a:pt x="2139" y="1122"/>
                      </a:cubicBezTo>
                      <a:cubicBezTo>
                        <a:pt x="2141" y="1053"/>
                        <a:pt x="2142" y="1019"/>
                        <a:pt x="2144" y="950"/>
                      </a:cubicBezTo>
                      <a:cubicBezTo>
                        <a:pt x="2089" y="930"/>
                        <a:pt x="2062" y="920"/>
                        <a:pt x="2007" y="901"/>
                      </a:cubicBezTo>
                      <a:cubicBezTo>
                        <a:pt x="1985" y="907"/>
                        <a:pt x="1973" y="910"/>
                        <a:pt x="1950" y="915"/>
                      </a:cubicBezTo>
                      <a:cubicBezTo>
                        <a:pt x="1955" y="945"/>
                        <a:pt x="1957" y="959"/>
                        <a:pt x="1961" y="988"/>
                      </a:cubicBezTo>
                      <a:cubicBezTo>
                        <a:pt x="1929" y="985"/>
                        <a:pt x="1912" y="983"/>
                        <a:pt x="1880" y="980"/>
                      </a:cubicBezTo>
                      <a:cubicBezTo>
                        <a:pt x="1849" y="988"/>
                        <a:pt x="1834" y="992"/>
                        <a:pt x="1803" y="1000"/>
                      </a:cubicBezTo>
                      <a:cubicBezTo>
                        <a:pt x="1756" y="981"/>
                        <a:pt x="1732" y="971"/>
                        <a:pt x="1685" y="952"/>
                      </a:cubicBezTo>
                      <a:cubicBezTo>
                        <a:pt x="1664" y="981"/>
                        <a:pt x="1653" y="995"/>
                        <a:pt x="1632" y="1023"/>
                      </a:cubicBezTo>
                      <a:cubicBezTo>
                        <a:pt x="1594" y="1036"/>
                        <a:pt x="1575" y="1042"/>
                        <a:pt x="1537" y="1054"/>
                      </a:cubicBezTo>
                      <a:cubicBezTo>
                        <a:pt x="1540" y="1008"/>
                        <a:pt x="1542" y="984"/>
                        <a:pt x="1546" y="938"/>
                      </a:cubicBezTo>
                      <a:cubicBezTo>
                        <a:pt x="1565" y="892"/>
                        <a:pt x="1574" y="868"/>
                        <a:pt x="1593" y="822"/>
                      </a:cubicBezTo>
                      <a:cubicBezTo>
                        <a:pt x="1585" y="758"/>
                        <a:pt x="1580" y="725"/>
                        <a:pt x="1572" y="661"/>
                      </a:cubicBezTo>
                      <a:cubicBezTo>
                        <a:pt x="1540" y="629"/>
                        <a:pt x="1524" y="613"/>
                        <a:pt x="1492" y="581"/>
                      </a:cubicBezTo>
                      <a:cubicBezTo>
                        <a:pt x="1538" y="565"/>
                        <a:pt x="1561" y="556"/>
                        <a:pt x="1607" y="540"/>
                      </a:cubicBezTo>
                      <a:cubicBezTo>
                        <a:pt x="1580" y="508"/>
                        <a:pt x="1566" y="492"/>
                        <a:pt x="1539" y="461"/>
                      </a:cubicBezTo>
                      <a:cubicBezTo>
                        <a:pt x="1547" y="441"/>
                        <a:pt x="1551" y="431"/>
                        <a:pt x="1560" y="411"/>
                      </a:cubicBezTo>
                      <a:cubicBezTo>
                        <a:pt x="1565" y="382"/>
                        <a:pt x="1568" y="368"/>
                        <a:pt x="1574" y="339"/>
                      </a:cubicBezTo>
                      <a:cubicBezTo>
                        <a:pt x="1521" y="316"/>
                        <a:pt x="1495" y="304"/>
                        <a:pt x="1442" y="281"/>
                      </a:cubicBezTo>
                      <a:cubicBezTo>
                        <a:pt x="1446" y="257"/>
                        <a:pt x="1447" y="245"/>
                        <a:pt x="1450" y="220"/>
                      </a:cubicBezTo>
                      <a:cubicBezTo>
                        <a:pt x="1520" y="188"/>
                        <a:pt x="1554" y="173"/>
                        <a:pt x="1624" y="141"/>
                      </a:cubicBezTo>
                      <a:cubicBezTo>
                        <a:pt x="1550" y="137"/>
                        <a:pt x="1514" y="135"/>
                        <a:pt x="1440" y="131"/>
                      </a:cubicBezTo>
                      <a:cubicBezTo>
                        <a:pt x="1395" y="115"/>
                        <a:pt x="1372" y="107"/>
                        <a:pt x="1326" y="91"/>
                      </a:cubicBezTo>
                      <a:cubicBezTo>
                        <a:pt x="1345" y="75"/>
                        <a:pt x="1354" y="68"/>
                        <a:pt x="1372" y="53"/>
                      </a:cubicBezTo>
                      <a:cubicBezTo>
                        <a:pt x="1344" y="34"/>
                        <a:pt x="1331" y="25"/>
                        <a:pt x="1303" y="7"/>
                      </a:cubicBezTo>
                      <a:cubicBezTo>
                        <a:pt x="1249" y="4"/>
                        <a:pt x="1223" y="3"/>
                        <a:pt x="1169" y="0"/>
                      </a:cubicBezTo>
                      <a:cubicBezTo>
                        <a:pt x="1107" y="19"/>
                        <a:pt x="1076" y="28"/>
                        <a:pt x="1014" y="48"/>
                      </a:cubicBezTo>
                      <a:cubicBezTo>
                        <a:pt x="961" y="38"/>
                        <a:pt x="940" y="34"/>
                        <a:pt x="895" y="24"/>
                      </a:cubicBezTo>
                      <a:cubicBezTo>
                        <a:pt x="868" y="40"/>
                        <a:pt x="855" y="47"/>
                        <a:pt x="828" y="63"/>
                      </a:cubicBezTo>
                      <a:cubicBezTo>
                        <a:pt x="801" y="82"/>
                        <a:pt x="787" y="92"/>
                        <a:pt x="760" y="112"/>
                      </a:cubicBezTo>
                      <a:cubicBezTo>
                        <a:pt x="734" y="111"/>
                        <a:pt x="720" y="111"/>
                        <a:pt x="693" y="111"/>
                      </a:cubicBezTo>
                      <a:cubicBezTo>
                        <a:pt x="631" y="130"/>
                        <a:pt x="599" y="140"/>
                        <a:pt x="535" y="159"/>
                      </a:cubicBezTo>
                      <a:cubicBezTo>
                        <a:pt x="513" y="207"/>
                        <a:pt x="502" y="232"/>
                        <a:pt x="480" y="280"/>
                      </a:cubicBezTo>
                      <a:cubicBezTo>
                        <a:pt x="492" y="307"/>
                        <a:pt x="499" y="321"/>
                        <a:pt x="511" y="347"/>
                      </a:cubicBezTo>
                      <a:cubicBezTo>
                        <a:pt x="459" y="356"/>
                        <a:pt x="433" y="360"/>
                        <a:pt x="380" y="368"/>
                      </a:cubicBezTo>
                      <a:cubicBezTo>
                        <a:pt x="366" y="430"/>
                        <a:pt x="359" y="461"/>
                        <a:pt x="345" y="523"/>
                      </a:cubicBezTo>
                      <a:cubicBezTo>
                        <a:pt x="325" y="561"/>
                        <a:pt x="315" y="580"/>
                        <a:pt x="295" y="617"/>
                      </a:cubicBezTo>
                      <a:cubicBezTo>
                        <a:pt x="246" y="623"/>
                        <a:pt x="222" y="626"/>
                        <a:pt x="173" y="632"/>
                      </a:cubicBezTo>
                      <a:cubicBezTo>
                        <a:pt x="129" y="623"/>
                        <a:pt x="107" y="618"/>
                        <a:pt x="63" y="608"/>
                      </a:cubicBezTo>
                      <a:cubicBezTo>
                        <a:pt x="41" y="630"/>
                        <a:pt x="30" y="641"/>
                        <a:pt x="8" y="663"/>
                      </a:cubicBezTo>
                      <a:cubicBezTo>
                        <a:pt x="5" y="679"/>
                        <a:pt x="3" y="687"/>
                        <a:pt x="0" y="703"/>
                      </a:cubicBezTo>
                      <a:cubicBezTo>
                        <a:pt x="61" y="717"/>
                        <a:pt x="91" y="724"/>
                        <a:pt x="151" y="738"/>
                      </a:cubicBezTo>
                      <a:cubicBezTo>
                        <a:pt x="168" y="763"/>
                        <a:pt x="177" y="775"/>
                        <a:pt x="195" y="800"/>
                      </a:cubicBezTo>
                      <a:cubicBezTo>
                        <a:pt x="179" y="840"/>
                        <a:pt x="171" y="860"/>
                        <a:pt x="156" y="900"/>
                      </a:cubicBezTo>
                      <a:cubicBezTo>
                        <a:pt x="131" y="931"/>
                        <a:pt x="119" y="947"/>
                        <a:pt x="94" y="978"/>
                      </a:cubicBezTo>
                      <a:cubicBezTo>
                        <a:pt x="125" y="1021"/>
                        <a:pt x="140" y="1042"/>
                        <a:pt x="171" y="1085"/>
                      </a:cubicBezTo>
                      <a:cubicBezTo>
                        <a:pt x="168" y="1105"/>
                        <a:pt x="166" y="1115"/>
                        <a:pt x="163" y="1135"/>
                      </a:cubicBezTo>
                      <a:cubicBezTo>
                        <a:pt x="148" y="1162"/>
                        <a:pt x="140" y="1175"/>
                        <a:pt x="125" y="1202"/>
                      </a:cubicBezTo>
                      <a:cubicBezTo>
                        <a:pt x="152" y="1225"/>
                        <a:pt x="166" y="1236"/>
                        <a:pt x="193" y="1259"/>
                      </a:cubicBezTo>
                      <a:cubicBezTo>
                        <a:pt x="250" y="1252"/>
                        <a:pt x="278" y="1249"/>
                        <a:pt x="334" y="1243"/>
                      </a:cubicBezTo>
                      <a:cubicBezTo>
                        <a:pt x="335" y="1283"/>
                        <a:pt x="335" y="1303"/>
                        <a:pt x="336" y="1344"/>
                      </a:cubicBezTo>
                      <a:cubicBezTo>
                        <a:pt x="356" y="1424"/>
                        <a:pt x="365" y="1464"/>
                        <a:pt x="385" y="1545"/>
                      </a:cubicBezTo>
                      <a:cubicBezTo>
                        <a:pt x="441" y="1563"/>
                        <a:pt x="469" y="1573"/>
                        <a:pt x="525" y="1591"/>
                      </a:cubicBezTo>
                      <a:cubicBezTo>
                        <a:pt x="534" y="1612"/>
                        <a:pt x="539" y="1622"/>
                        <a:pt x="548" y="1643"/>
                      </a:cubicBezTo>
                      <a:cubicBezTo>
                        <a:pt x="521" y="1656"/>
                        <a:pt x="508" y="1662"/>
                        <a:pt x="481" y="1675"/>
                      </a:cubicBezTo>
                      <a:cubicBezTo>
                        <a:pt x="480" y="1698"/>
                        <a:pt x="480" y="1710"/>
                        <a:pt x="479" y="1734"/>
                      </a:cubicBezTo>
                      <a:cubicBezTo>
                        <a:pt x="507" y="1737"/>
                        <a:pt x="521" y="1739"/>
                        <a:pt x="549" y="1742"/>
                      </a:cubicBezTo>
                      <a:cubicBezTo>
                        <a:pt x="562" y="1730"/>
                        <a:pt x="569" y="1723"/>
                        <a:pt x="583" y="1711"/>
                      </a:cubicBezTo>
                      <a:cubicBezTo>
                        <a:pt x="609" y="1739"/>
                        <a:pt x="623" y="1753"/>
                        <a:pt x="650" y="1782"/>
                      </a:cubicBezTo>
                      <a:cubicBezTo>
                        <a:pt x="644" y="1812"/>
                        <a:pt x="641" y="1827"/>
                        <a:pt x="635" y="1857"/>
                      </a:cubicBezTo>
                      <a:cubicBezTo>
                        <a:pt x="622" y="1872"/>
                        <a:pt x="615" y="1879"/>
                        <a:pt x="602" y="1893"/>
                      </a:cubicBezTo>
                      <a:cubicBezTo>
                        <a:pt x="654" y="1898"/>
                        <a:pt x="680" y="1900"/>
                        <a:pt x="732" y="1905"/>
                      </a:cubicBezTo>
                      <a:cubicBezTo>
                        <a:pt x="752" y="1921"/>
                        <a:pt x="761" y="1929"/>
                        <a:pt x="780" y="1945"/>
                      </a:cubicBezTo>
                      <a:cubicBezTo>
                        <a:pt x="875" y="1937"/>
                        <a:pt x="921" y="1932"/>
                        <a:pt x="1026" y="1925"/>
                      </a:cubicBezTo>
                      <a:cubicBezTo>
                        <a:pt x="1028" y="1943"/>
                        <a:pt x="1029" y="1952"/>
                        <a:pt x="1030" y="1969"/>
                      </a:cubicBezTo>
                      <a:cubicBezTo>
                        <a:pt x="1075" y="1971"/>
                        <a:pt x="1098" y="1972"/>
                        <a:pt x="1143" y="1975"/>
                      </a:cubicBezTo>
                      <a:cubicBezTo>
                        <a:pt x="1157" y="1957"/>
                        <a:pt x="1165" y="1949"/>
                        <a:pt x="1180" y="1931"/>
                      </a:cubicBezTo>
                      <a:cubicBezTo>
                        <a:pt x="1195" y="1905"/>
                        <a:pt x="1202" y="1891"/>
                        <a:pt x="1217" y="1864"/>
                      </a:cubicBezTo>
                      <a:cubicBezTo>
                        <a:pt x="1283" y="1910"/>
                        <a:pt x="1316" y="1933"/>
                        <a:pt x="1381" y="1978"/>
                      </a:cubicBezTo>
                      <a:cubicBezTo>
                        <a:pt x="1434" y="1997"/>
                        <a:pt x="1461" y="2006"/>
                        <a:pt x="1514" y="2025"/>
                      </a:cubicBezTo>
                      <a:cubicBezTo>
                        <a:pt x="1492" y="2063"/>
                        <a:pt x="1481" y="2082"/>
                        <a:pt x="1458" y="2119"/>
                      </a:cubicBezTo>
                      <a:cubicBezTo>
                        <a:pt x="1483" y="2136"/>
                        <a:pt x="1496" y="2144"/>
                        <a:pt x="1520" y="2161"/>
                      </a:cubicBezTo>
                      <a:cubicBezTo>
                        <a:pt x="1552" y="2192"/>
                        <a:pt x="1568" y="2207"/>
                        <a:pt x="1599" y="2239"/>
                      </a:cubicBezTo>
                      <a:cubicBezTo>
                        <a:pt x="1635" y="2239"/>
                        <a:pt x="1652" y="2240"/>
                        <a:pt x="1688" y="2241"/>
                      </a:cubicBezTo>
                      <a:cubicBezTo>
                        <a:pt x="1710" y="2274"/>
                        <a:pt x="1722" y="2290"/>
                        <a:pt x="1744" y="2323"/>
                      </a:cubicBezTo>
                      <a:cubicBezTo>
                        <a:pt x="1797" y="2327"/>
                        <a:pt x="1824" y="2330"/>
                        <a:pt x="1877" y="2335"/>
                      </a:cubicBezTo>
                      <a:cubicBezTo>
                        <a:pt x="1966" y="2350"/>
                        <a:pt x="2010" y="2358"/>
                        <a:pt x="2098" y="2374"/>
                      </a:cubicBezTo>
                      <a:cubicBezTo>
                        <a:pt x="2088" y="2405"/>
                        <a:pt x="2084" y="2420"/>
                        <a:pt x="2074" y="2450"/>
                      </a:cubicBezTo>
                      <a:cubicBezTo>
                        <a:pt x="2111" y="2453"/>
                        <a:pt x="2130" y="2454"/>
                        <a:pt x="2167" y="2457"/>
                      </a:cubicBezTo>
                      <a:cubicBezTo>
                        <a:pt x="2150" y="2489"/>
                        <a:pt x="2142" y="2505"/>
                        <a:pt x="2125" y="2536"/>
                      </a:cubicBezTo>
                      <a:cubicBezTo>
                        <a:pt x="2172" y="2577"/>
                        <a:pt x="2195" y="2597"/>
                        <a:pt x="2242" y="2638"/>
                      </a:cubicBezTo>
                      <a:cubicBezTo>
                        <a:pt x="2327" y="2627"/>
                        <a:pt x="2369" y="2621"/>
                        <a:pt x="2454" y="2611"/>
                      </a:cubicBezTo>
                      <a:cubicBezTo>
                        <a:pt x="2447" y="2597"/>
                        <a:pt x="2444" y="2591"/>
                        <a:pt x="2437" y="2578"/>
                      </a:cubicBezTo>
                      <a:cubicBezTo>
                        <a:pt x="2466" y="2535"/>
                        <a:pt x="2480" y="2514"/>
                        <a:pt x="2509" y="2472"/>
                      </a:cubicBezTo>
                      <a:cubicBezTo>
                        <a:pt x="2581" y="2502"/>
                        <a:pt x="2616" y="2516"/>
                        <a:pt x="2687" y="2546"/>
                      </a:cubicBezTo>
                      <a:cubicBezTo>
                        <a:pt x="2752" y="2543"/>
                        <a:pt x="2784" y="2541"/>
                        <a:pt x="2849" y="2538"/>
                      </a:cubicBezTo>
                      <a:cubicBezTo>
                        <a:pt x="2893" y="2507"/>
                        <a:pt x="2915" y="2491"/>
                        <a:pt x="2959" y="2460"/>
                      </a:cubicBezTo>
                      <a:cubicBezTo>
                        <a:pt x="2960" y="2438"/>
                        <a:pt x="2960" y="2426"/>
                        <a:pt x="2961" y="2404"/>
                      </a:cubicBezTo>
                      <a:cubicBezTo>
                        <a:pt x="2995" y="2401"/>
                        <a:pt x="3013" y="2400"/>
                        <a:pt x="3048" y="2397"/>
                      </a:cubicBezTo>
                      <a:cubicBezTo>
                        <a:pt x="3072" y="2389"/>
                        <a:pt x="3085" y="2385"/>
                        <a:pt x="3109" y="2377"/>
                      </a:cubicBezTo>
                      <a:cubicBezTo>
                        <a:pt x="3155" y="2415"/>
                        <a:pt x="3178" y="2434"/>
                        <a:pt x="3224" y="2472"/>
                      </a:cubicBezTo>
                      <a:cubicBezTo>
                        <a:pt x="3262" y="2463"/>
                        <a:pt x="3281" y="2459"/>
                        <a:pt x="3319" y="2450"/>
                      </a:cubicBezTo>
                      <a:cubicBezTo>
                        <a:pt x="3357" y="2422"/>
                        <a:pt x="3375" y="2408"/>
                        <a:pt x="3412" y="2380"/>
                      </a:cubicBezTo>
                      <a:cubicBezTo>
                        <a:pt x="3411" y="2362"/>
                        <a:pt x="3410" y="2353"/>
                        <a:pt x="3409" y="2335"/>
                      </a:cubicBezTo>
                      <a:cubicBezTo>
                        <a:pt x="3373" y="2333"/>
                        <a:pt x="3354" y="2332"/>
                        <a:pt x="3318" y="2329"/>
                      </a:cubicBezTo>
                      <a:cubicBezTo>
                        <a:pt x="3382" y="2273"/>
                        <a:pt x="3414" y="2244"/>
                        <a:pt x="3477" y="2188"/>
                      </a:cubicBezTo>
                      <a:cubicBezTo>
                        <a:pt x="3534" y="2079"/>
                        <a:pt x="3562" y="2025"/>
                        <a:pt x="3619" y="1917"/>
                      </a:cubicBezTo>
                    </a:path>
                  </a:pathLst>
                </a:custGeom>
                <a:solidFill>
                  <a:srgbClr val="FFFF99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ostrowski"/>
                <p:cNvSpPr>
                  <a:spLocks/>
                </p:cNvSpPr>
                <p:nvPr/>
              </p:nvSpPr>
              <p:spPr bwMode="auto">
                <a:xfrm>
                  <a:off x="4160063" y="1590446"/>
                  <a:ext cx="1500004" cy="986033"/>
                </a:xfrm>
                <a:custGeom>
                  <a:avLst/>
                  <a:gdLst>
                    <a:gd name="T0" fmla="*/ 3057 w 4681"/>
                    <a:gd name="T1" fmla="*/ 2378 h 3071"/>
                    <a:gd name="T2" fmla="*/ 3397 w 4681"/>
                    <a:gd name="T3" fmla="*/ 2395 h 3071"/>
                    <a:gd name="T4" fmla="*/ 3880 w 4681"/>
                    <a:gd name="T5" fmla="*/ 2520 h 3071"/>
                    <a:gd name="T6" fmla="*/ 4149 w 4681"/>
                    <a:gd name="T7" fmla="*/ 2771 h 3071"/>
                    <a:gd name="T8" fmla="*/ 4252 w 4681"/>
                    <a:gd name="T9" fmla="*/ 2942 h 3071"/>
                    <a:gd name="T10" fmla="*/ 4526 w 4681"/>
                    <a:gd name="T11" fmla="*/ 2815 h 3071"/>
                    <a:gd name="T12" fmla="*/ 4681 w 4681"/>
                    <a:gd name="T13" fmla="*/ 2594 h 3071"/>
                    <a:gd name="T14" fmla="*/ 4504 w 4681"/>
                    <a:gd name="T15" fmla="*/ 2461 h 3071"/>
                    <a:gd name="T16" fmla="*/ 4505 w 4681"/>
                    <a:gd name="T17" fmla="*/ 1990 h 3071"/>
                    <a:gd name="T18" fmla="*/ 4571 w 4681"/>
                    <a:gd name="T19" fmla="*/ 1722 h 3071"/>
                    <a:gd name="T20" fmla="*/ 4176 w 4681"/>
                    <a:gd name="T21" fmla="*/ 1392 h 3071"/>
                    <a:gd name="T22" fmla="*/ 4012 w 4681"/>
                    <a:gd name="T23" fmla="*/ 1586 h 3071"/>
                    <a:gd name="T24" fmla="*/ 3933 w 4681"/>
                    <a:gd name="T25" fmla="*/ 1787 h 3071"/>
                    <a:gd name="T26" fmla="*/ 3813 w 4681"/>
                    <a:gd name="T27" fmla="*/ 1532 h 3071"/>
                    <a:gd name="T28" fmla="*/ 3549 w 4681"/>
                    <a:gd name="T29" fmla="*/ 1155 h 3071"/>
                    <a:gd name="T30" fmla="*/ 3667 w 4681"/>
                    <a:gd name="T31" fmla="*/ 1139 h 3071"/>
                    <a:gd name="T32" fmla="*/ 3725 w 4681"/>
                    <a:gd name="T33" fmla="*/ 961 h 3071"/>
                    <a:gd name="T34" fmla="*/ 3561 w 4681"/>
                    <a:gd name="T35" fmla="*/ 767 h 3071"/>
                    <a:gd name="T36" fmla="*/ 3155 w 4681"/>
                    <a:gd name="T37" fmla="*/ 938 h 3071"/>
                    <a:gd name="T38" fmla="*/ 2858 w 4681"/>
                    <a:gd name="T39" fmla="*/ 1109 h 3071"/>
                    <a:gd name="T40" fmla="*/ 2430 w 4681"/>
                    <a:gd name="T41" fmla="*/ 1089 h 3071"/>
                    <a:gd name="T42" fmla="*/ 2430 w 4681"/>
                    <a:gd name="T43" fmla="*/ 811 h 3071"/>
                    <a:gd name="T44" fmla="*/ 2236 w 4681"/>
                    <a:gd name="T45" fmla="*/ 711 h 3071"/>
                    <a:gd name="T46" fmla="*/ 2290 w 4681"/>
                    <a:gd name="T47" fmla="*/ 474 h 3071"/>
                    <a:gd name="T48" fmla="*/ 2321 w 4681"/>
                    <a:gd name="T49" fmla="*/ 327 h 3071"/>
                    <a:gd name="T50" fmla="*/ 2178 w 4681"/>
                    <a:gd name="T51" fmla="*/ 201 h 3071"/>
                    <a:gd name="T52" fmla="*/ 2114 w 4681"/>
                    <a:gd name="T53" fmla="*/ 11 h 3071"/>
                    <a:gd name="T54" fmla="*/ 1786 w 4681"/>
                    <a:gd name="T55" fmla="*/ 229 h 3071"/>
                    <a:gd name="T56" fmla="*/ 1362 w 4681"/>
                    <a:gd name="T57" fmla="*/ 283 h 3071"/>
                    <a:gd name="T58" fmla="*/ 1603 w 4681"/>
                    <a:gd name="T59" fmla="*/ 528 h 3071"/>
                    <a:gd name="T60" fmla="*/ 1359 w 4681"/>
                    <a:gd name="T61" fmla="*/ 545 h 3071"/>
                    <a:gd name="T62" fmla="*/ 1085 w 4681"/>
                    <a:gd name="T63" fmla="*/ 731 h 3071"/>
                    <a:gd name="T64" fmla="*/ 594 w 4681"/>
                    <a:gd name="T65" fmla="*/ 650 h 3071"/>
                    <a:gd name="T66" fmla="*/ 349 w 4681"/>
                    <a:gd name="T67" fmla="*/ 645 h 3071"/>
                    <a:gd name="T68" fmla="*/ 32 w 4681"/>
                    <a:gd name="T69" fmla="*/ 727 h 3071"/>
                    <a:gd name="T70" fmla="*/ 177 w 4681"/>
                    <a:gd name="T71" fmla="*/ 1003 h 3071"/>
                    <a:gd name="T72" fmla="*/ 187 w 4681"/>
                    <a:gd name="T73" fmla="*/ 1346 h 3071"/>
                    <a:gd name="T74" fmla="*/ 382 w 4681"/>
                    <a:gd name="T75" fmla="*/ 1471 h 3071"/>
                    <a:gd name="T76" fmla="*/ 619 w 4681"/>
                    <a:gd name="T77" fmla="*/ 1620 h 3071"/>
                    <a:gd name="T78" fmla="*/ 496 w 4681"/>
                    <a:gd name="T79" fmla="*/ 1688 h 3071"/>
                    <a:gd name="T80" fmla="*/ 595 w 4681"/>
                    <a:gd name="T81" fmla="*/ 1952 h 3071"/>
                    <a:gd name="T82" fmla="*/ 431 w 4681"/>
                    <a:gd name="T83" fmla="*/ 2079 h 3071"/>
                    <a:gd name="T84" fmla="*/ 312 w 4681"/>
                    <a:gd name="T85" fmla="*/ 2183 h 3071"/>
                    <a:gd name="T86" fmla="*/ 418 w 4681"/>
                    <a:gd name="T87" fmla="*/ 2304 h 3071"/>
                    <a:gd name="T88" fmla="*/ 676 w 4681"/>
                    <a:gd name="T89" fmla="*/ 2522 h 3071"/>
                    <a:gd name="T90" fmla="*/ 578 w 4681"/>
                    <a:gd name="T91" fmla="*/ 2685 h 3071"/>
                    <a:gd name="T92" fmla="*/ 909 w 4681"/>
                    <a:gd name="T93" fmla="*/ 2645 h 3071"/>
                    <a:gd name="T94" fmla="*/ 1084 w 4681"/>
                    <a:gd name="T95" fmla="*/ 2576 h 3071"/>
                    <a:gd name="T96" fmla="*/ 1188 w 4681"/>
                    <a:gd name="T97" fmla="*/ 2548 h 3071"/>
                    <a:gd name="T98" fmla="*/ 1503 w 4681"/>
                    <a:gd name="T99" fmla="*/ 2403 h 3071"/>
                    <a:gd name="T100" fmla="*/ 1596 w 4681"/>
                    <a:gd name="T101" fmla="*/ 2350 h 3071"/>
                    <a:gd name="T102" fmla="*/ 1775 w 4681"/>
                    <a:gd name="T103" fmla="*/ 2456 h 3071"/>
                    <a:gd name="T104" fmla="*/ 1719 w 4681"/>
                    <a:gd name="T105" fmla="*/ 2751 h 3071"/>
                    <a:gd name="T106" fmla="*/ 1917 w 4681"/>
                    <a:gd name="T107" fmla="*/ 2755 h 3071"/>
                    <a:gd name="T108" fmla="*/ 2205 w 4681"/>
                    <a:gd name="T109" fmla="*/ 2835 h 3071"/>
                    <a:gd name="T110" fmla="*/ 2044 w 4681"/>
                    <a:gd name="T111" fmla="*/ 3066 h 3071"/>
                    <a:gd name="T112" fmla="*/ 2384 w 4681"/>
                    <a:gd name="T113" fmla="*/ 3004 h 3071"/>
                    <a:gd name="T114" fmla="*/ 2452 w 4681"/>
                    <a:gd name="T115" fmla="*/ 2732 h 3071"/>
                    <a:gd name="T116" fmla="*/ 2478 w 4681"/>
                    <a:gd name="T117" fmla="*/ 2525 h 3071"/>
                    <a:gd name="T118" fmla="*/ 2891 w 4681"/>
                    <a:gd name="T119" fmla="*/ 2346 h 30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681" h="3071">
                      <a:moveTo>
                        <a:pt x="2953" y="2345"/>
                      </a:moveTo>
                      <a:cubicBezTo>
                        <a:pt x="2995" y="2323"/>
                        <a:pt x="3015" y="2311"/>
                        <a:pt x="3056" y="2289"/>
                      </a:cubicBezTo>
                      <a:cubicBezTo>
                        <a:pt x="3057" y="2325"/>
                        <a:pt x="3057" y="2343"/>
                        <a:pt x="3057" y="2378"/>
                      </a:cubicBezTo>
                      <a:cubicBezTo>
                        <a:pt x="3091" y="2349"/>
                        <a:pt x="3108" y="2335"/>
                        <a:pt x="3142" y="2305"/>
                      </a:cubicBezTo>
                      <a:cubicBezTo>
                        <a:pt x="3229" y="2306"/>
                        <a:pt x="3273" y="2306"/>
                        <a:pt x="3359" y="2306"/>
                      </a:cubicBezTo>
                      <a:cubicBezTo>
                        <a:pt x="3375" y="2342"/>
                        <a:pt x="3382" y="2359"/>
                        <a:pt x="3397" y="2395"/>
                      </a:cubicBezTo>
                      <a:cubicBezTo>
                        <a:pt x="3482" y="2421"/>
                        <a:pt x="3524" y="2435"/>
                        <a:pt x="3608" y="2461"/>
                      </a:cubicBezTo>
                      <a:cubicBezTo>
                        <a:pt x="3626" y="2490"/>
                        <a:pt x="3635" y="2504"/>
                        <a:pt x="3653" y="2532"/>
                      </a:cubicBezTo>
                      <a:cubicBezTo>
                        <a:pt x="3744" y="2527"/>
                        <a:pt x="3789" y="2525"/>
                        <a:pt x="3880" y="2520"/>
                      </a:cubicBezTo>
                      <a:cubicBezTo>
                        <a:pt x="3940" y="2540"/>
                        <a:pt x="3970" y="2550"/>
                        <a:pt x="4029" y="2570"/>
                      </a:cubicBezTo>
                      <a:cubicBezTo>
                        <a:pt x="4039" y="2601"/>
                        <a:pt x="4044" y="2617"/>
                        <a:pt x="4054" y="2647"/>
                      </a:cubicBezTo>
                      <a:cubicBezTo>
                        <a:pt x="4092" y="2697"/>
                        <a:pt x="4111" y="2722"/>
                        <a:pt x="4149" y="2771"/>
                      </a:cubicBezTo>
                      <a:cubicBezTo>
                        <a:pt x="4146" y="2812"/>
                        <a:pt x="4144" y="2832"/>
                        <a:pt x="4141" y="2873"/>
                      </a:cubicBezTo>
                      <a:cubicBezTo>
                        <a:pt x="4171" y="2870"/>
                        <a:pt x="4186" y="2868"/>
                        <a:pt x="4215" y="2865"/>
                      </a:cubicBezTo>
                      <a:cubicBezTo>
                        <a:pt x="4230" y="2896"/>
                        <a:pt x="4237" y="2911"/>
                        <a:pt x="4252" y="2942"/>
                      </a:cubicBezTo>
                      <a:cubicBezTo>
                        <a:pt x="4282" y="2949"/>
                        <a:pt x="4298" y="2952"/>
                        <a:pt x="4329" y="2958"/>
                      </a:cubicBezTo>
                      <a:cubicBezTo>
                        <a:pt x="4366" y="2948"/>
                        <a:pt x="4384" y="2943"/>
                        <a:pt x="4421" y="2932"/>
                      </a:cubicBezTo>
                      <a:cubicBezTo>
                        <a:pt x="4463" y="2886"/>
                        <a:pt x="4484" y="2862"/>
                        <a:pt x="4526" y="2815"/>
                      </a:cubicBezTo>
                      <a:cubicBezTo>
                        <a:pt x="4533" y="2757"/>
                        <a:pt x="4536" y="2728"/>
                        <a:pt x="4543" y="2670"/>
                      </a:cubicBezTo>
                      <a:cubicBezTo>
                        <a:pt x="4562" y="2670"/>
                        <a:pt x="4572" y="2669"/>
                        <a:pt x="4591" y="2669"/>
                      </a:cubicBezTo>
                      <a:cubicBezTo>
                        <a:pt x="4627" y="2639"/>
                        <a:pt x="4645" y="2624"/>
                        <a:pt x="4681" y="2594"/>
                      </a:cubicBezTo>
                      <a:cubicBezTo>
                        <a:pt x="4650" y="2585"/>
                        <a:pt x="4635" y="2581"/>
                        <a:pt x="4604" y="2572"/>
                      </a:cubicBezTo>
                      <a:cubicBezTo>
                        <a:pt x="4580" y="2573"/>
                        <a:pt x="4568" y="2573"/>
                        <a:pt x="4544" y="2574"/>
                      </a:cubicBezTo>
                      <a:cubicBezTo>
                        <a:pt x="4528" y="2529"/>
                        <a:pt x="4520" y="2506"/>
                        <a:pt x="4504" y="2461"/>
                      </a:cubicBezTo>
                      <a:cubicBezTo>
                        <a:pt x="4507" y="2405"/>
                        <a:pt x="4509" y="2377"/>
                        <a:pt x="4513" y="2322"/>
                      </a:cubicBezTo>
                      <a:cubicBezTo>
                        <a:pt x="4497" y="2272"/>
                        <a:pt x="4489" y="2247"/>
                        <a:pt x="4473" y="2196"/>
                      </a:cubicBezTo>
                      <a:cubicBezTo>
                        <a:pt x="4486" y="2114"/>
                        <a:pt x="4493" y="2073"/>
                        <a:pt x="4505" y="1990"/>
                      </a:cubicBezTo>
                      <a:cubicBezTo>
                        <a:pt x="4531" y="1963"/>
                        <a:pt x="4544" y="1949"/>
                        <a:pt x="4570" y="1921"/>
                      </a:cubicBezTo>
                      <a:cubicBezTo>
                        <a:pt x="4558" y="1885"/>
                        <a:pt x="4552" y="1868"/>
                        <a:pt x="4540" y="1832"/>
                      </a:cubicBezTo>
                      <a:cubicBezTo>
                        <a:pt x="4552" y="1788"/>
                        <a:pt x="4558" y="1766"/>
                        <a:pt x="4571" y="1722"/>
                      </a:cubicBezTo>
                      <a:cubicBezTo>
                        <a:pt x="4584" y="1668"/>
                        <a:pt x="4590" y="1641"/>
                        <a:pt x="4603" y="1587"/>
                      </a:cubicBezTo>
                      <a:cubicBezTo>
                        <a:pt x="4597" y="1527"/>
                        <a:pt x="4594" y="1496"/>
                        <a:pt x="4588" y="1436"/>
                      </a:cubicBezTo>
                      <a:cubicBezTo>
                        <a:pt x="4451" y="1421"/>
                        <a:pt x="4313" y="1407"/>
                        <a:pt x="4176" y="1392"/>
                      </a:cubicBezTo>
                      <a:cubicBezTo>
                        <a:pt x="4215" y="1441"/>
                        <a:pt x="4234" y="1466"/>
                        <a:pt x="4273" y="1515"/>
                      </a:cubicBezTo>
                      <a:cubicBezTo>
                        <a:pt x="4232" y="1544"/>
                        <a:pt x="4212" y="1558"/>
                        <a:pt x="4171" y="1586"/>
                      </a:cubicBezTo>
                      <a:cubicBezTo>
                        <a:pt x="4108" y="1586"/>
                        <a:pt x="4076" y="1586"/>
                        <a:pt x="4012" y="1586"/>
                      </a:cubicBezTo>
                      <a:cubicBezTo>
                        <a:pt x="4012" y="1636"/>
                        <a:pt x="4011" y="1662"/>
                        <a:pt x="4011" y="1712"/>
                      </a:cubicBezTo>
                      <a:cubicBezTo>
                        <a:pt x="4029" y="1740"/>
                        <a:pt x="4038" y="1755"/>
                        <a:pt x="4056" y="1783"/>
                      </a:cubicBezTo>
                      <a:cubicBezTo>
                        <a:pt x="4007" y="1785"/>
                        <a:pt x="3982" y="1785"/>
                        <a:pt x="3933" y="1787"/>
                      </a:cubicBezTo>
                      <a:cubicBezTo>
                        <a:pt x="3920" y="1725"/>
                        <a:pt x="3913" y="1694"/>
                        <a:pt x="3899" y="1632"/>
                      </a:cubicBezTo>
                      <a:cubicBezTo>
                        <a:pt x="3906" y="1595"/>
                        <a:pt x="3910" y="1577"/>
                        <a:pt x="3917" y="1541"/>
                      </a:cubicBezTo>
                      <a:cubicBezTo>
                        <a:pt x="3875" y="1537"/>
                        <a:pt x="3854" y="1536"/>
                        <a:pt x="3813" y="1532"/>
                      </a:cubicBezTo>
                      <a:cubicBezTo>
                        <a:pt x="3782" y="1560"/>
                        <a:pt x="3766" y="1574"/>
                        <a:pt x="3735" y="1601"/>
                      </a:cubicBezTo>
                      <a:cubicBezTo>
                        <a:pt x="3689" y="1500"/>
                        <a:pt x="3643" y="1399"/>
                        <a:pt x="3597" y="1298"/>
                      </a:cubicBezTo>
                      <a:cubicBezTo>
                        <a:pt x="3578" y="1241"/>
                        <a:pt x="3568" y="1213"/>
                        <a:pt x="3549" y="1155"/>
                      </a:cubicBezTo>
                      <a:cubicBezTo>
                        <a:pt x="3570" y="1123"/>
                        <a:pt x="3581" y="1107"/>
                        <a:pt x="3602" y="1075"/>
                      </a:cubicBezTo>
                      <a:cubicBezTo>
                        <a:pt x="3630" y="1074"/>
                        <a:pt x="3643" y="1073"/>
                        <a:pt x="3670" y="1072"/>
                      </a:cubicBezTo>
                      <a:cubicBezTo>
                        <a:pt x="3669" y="1099"/>
                        <a:pt x="3668" y="1112"/>
                        <a:pt x="3667" y="1139"/>
                      </a:cubicBezTo>
                      <a:cubicBezTo>
                        <a:pt x="3727" y="1127"/>
                        <a:pt x="3757" y="1121"/>
                        <a:pt x="3817" y="1109"/>
                      </a:cubicBezTo>
                      <a:cubicBezTo>
                        <a:pt x="3828" y="1029"/>
                        <a:pt x="3834" y="989"/>
                        <a:pt x="3845" y="908"/>
                      </a:cubicBezTo>
                      <a:cubicBezTo>
                        <a:pt x="3797" y="930"/>
                        <a:pt x="3773" y="940"/>
                        <a:pt x="3725" y="961"/>
                      </a:cubicBezTo>
                      <a:cubicBezTo>
                        <a:pt x="3745" y="905"/>
                        <a:pt x="3755" y="877"/>
                        <a:pt x="3775" y="820"/>
                      </a:cubicBezTo>
                      <a:cubicBezTo>
                        <a:pt x="3752" y="770"/>
                        <a:pt x="3741" y="745"/>
                        <a:pt x="3719" y="694"/>
                      </a:cubicBezTo>
                      <a:cubicBezTo>
                        <a:pt x="3655" y="724"/>
                        <a:pt x="3624" y="738"/>
                        <a:pt x="3561" y="767"/>
                      </a:cubicBezTo>
                      <a:cubicBezTo>
                        <a:pt x="3469" y="761"/>
                        <a:pt x="3423" y="757"/>
                        <a:pt x="3331" y="751"/>
                      </a:cubicBezTo>
                      <a:cubicBezTo>
                        <a:pt x="3328" y="836"/>
                        <a:pt x="3326" y="878"/>
                        <a:pt x="3322" y="963"/>
                      </a:cubicBezTo>
                      <a:cubicBezTo>
                        <a:pt x="3255" y="953"/>
                        <a:pt x="3222" y="948"/>
                        <a:pt x="3155" y="938"/>
                      </a:cubicBezTo>
                      <a:cubicBezTo>
                        <a:pt x="3095" y="991"/>
                        <a:pt x="3065" y="1017"/>
                        <a:pt x="3005" y="1069"/>
                      </a:cubicBezTo>
                      <a:cubicBezTo>
                        <a:pt x="2991" y="1048"/>
                        <a:pt x="2984" y="1037"/>
                        <a:pt x="2970" y="1016"/>
                      </a:cubicBezTo>
                      <a:cubicBezTo>
                        <a:pt x="2925" y="1053"/>
                        <a:pt x="2903" y="1072"/>
                        <a:pt x="2858" y="1109"/>
                      </a:cubicBezTo>
                      <a:cubicBezTo>
                        <a:pt x="2814" y="1040"/>
                        <a:pt x="2792" y="1006"/>
                        <a:pt x="2747" y="937"/>
                      </a:cubicBezTo>
                      <a:cubicBezTo>
                        <a:pt x="2706" y="1006"/>
                        <a:pt x="2685" y="1040"/>
                        <a:pt x="2644" y="1108"/>
                      </a:cubicBezTo>
                      <a:cubicBezTo>
                        <a:pt x="2559" y="1100"/>
                        <a:pt x="2516" y="1097"/>
                        <a:pt x="2430" y="1089"/>
                      </a:cubicBezTo>
                      <a:cubicBezTo>
                        <a:pt x="2419" y="1045"/>
                        <a:pt x="2414" y="1024"/>
                        <a:pt x="2403" y="981"/>
                      </a:cubicBezTo>
                      <a:cubicBezTo>
                        <a:pt x="2378" y="976"/>
                        <a:pt x="2365" y="974"/>
                        <a:pt x="2340" y="970"/>
                      </a:cubicBezTo>
                      <a:cubicBezTo>
                        <a:pt x="2376" y="906"/>
                        <a:pt x="2394" y="874"/>
                        <a:pt x="2430" y="811"/>
                      </a:cubicBezTo>
                      <a:cubicBezTo>
                        <a:pt x="2397" y="797"/>
                        <a:pt x="2381" y="790"/>
                        <a:pt x="2348" y="776"/>
                      </a:cubicBezTo>
                      <a:cubicBezTo>
                        <a:pt x="2306" y="813"/>
                        <a:pt x="2285" y="832"/>
                        <a:pt x="2243" y="869"/>
                      </a:cubicBezTo>
                      <a:cubicBezTo>
                        <a:pt x="2240" y="806"/>
                        <a:pt x="2239" y="774"/>
                        <a:pt x="2236" y="711"/>
                      </a:cubicBezTo>
                      <a:cubicBezTo>
                        <a:pt x="2256" y="680"/>
                        <a:pt x="2265" y="664"/>
                        <a:pt x="2284" y="632"/>
                      </a:cubicBezTo>
                      <a:cubicBezTo>
                        <a:pt x="2230" y="591"/>
                        <a:pt x="2202" y="571"/>
                        <a:pt x="2148" y="531"/>
                      </a:cubicBezTo>
                      <a:cubicBezTo>
                        <a:pt x="2205" y="508"/>
                        <a:pt x="2233" y="496"/>
                        <a:pt x="2290" y="474"/>
                      </a:cubicBezTo>
                      <a:cubicBezTo>
                        <a:pt x="2291" y="454"/>
                        <a:pt x="2291" y="444"/>
                        <a:pt x="2292" y="425"/>
                      </a:cubicBezTo>
                      <a:cubicBezTo>
                        <a:pt x="2334" y="390"/>
                        <a:pt x="2355" y="372"/>
                        <a:pt x="2397" y="337"/>
                      </a:cubicBezTo>
                      <a:cubicBezTo>
                        <a:pt x="2366" y="333"/>
                        <a:pt x="2351" y="331"/>
                        <a:pt x="2321" y="327"/>
                      </a:cubicBezTo>
                      <a:cubicBezTo>
                        <a:pt x="2312" y="297"/>
                        <a:pt x="2307" y="283"/>
                        <a:pt x="2298" y="254"/>
                      </a:cubicBezTo>
                      <a:cubicBezTo>
                        <a:pt x="2273" y="235"/>
                        <a:pt x="2260" y="225"/>
                        <a:pt x="2236" y="206"/>
                      </a:cubicBezTo>
                      <a:cubicBezTo>
                        <a:pt x="2213" y="204"/>
                        <a:pt x="2201" y="203"/>
                        <a:pt x="2178" y="201"/>
                      </a:cubicBezTo>
                      <a:lnTo>
                        <a:pt x="2238" y="132"/>
                      </a:lnTo>
                      <a:cubicBezTo>
                        <a:pt x="2234" y="100"/>
                        <a:pt x="2232" y="84"/>
                        <a:pt x="2228" y="53"/>
                      </a:cubicBezTo>
                      <a:cubicBezTo>
                        <a:pt x="2182" y="36"/>
                        <a:pt x="2159" y="28"/>
                        <a:pt x="2114" y="11"/>
                      </a:cubicBezTo>
                      <a:cubicBezTo>
                        <a:pt x="2075" y="7"/>
                        <a:pt x="2056" y="5"/>
                        <a:pt x="2018" y="0"/>
                      </a:cubicBezTo>
                      <a:cubicBezTo>
                        <a:pt x="1951" y="82"/>
                        <a:pt x="1918" y="123"/>
                        <a:pt x="1851" y="204"/>
                      </a:cubicBezTo>
                      <a:cubicBezTo>
                        <a:pt x="1825" y="214"/>
                        <a:pt x="1812" y="219"/>
                        <a:pt x="1786" y="229"/>
                      </a:cubicBezTo>
                      <a:cubicBezTo>
                        <a:pt x="1734" y="182"/>
                        <a:pt x="1708" y="159"/>
                        <a:pt x="1655" y="112"/>
                      </a:cubicBezTo>
                      <a:cubicBezTo>
                        <a:pt x="1559" y="161"/>
                        <a:pt x="1511" y="186"/>
                        <a:pt x="1415" y="234"/>
                      </a:cubicBezTo>
                      <a:lnTo>
                        <a:pt x="1362" y="283"/>
                      </a:lnTo>
                      <a:lnTo>
                        <a:pt x="1410" y="387"/>
                      </a:lnTo>
                      <a:cubicBezTo>
                        <a:pt x="1437" y="414"/>
                        <a:pt x="1450" y="428"/>
                        <a:pt x="1477" y="455"/>
                      </a:cubicBezTo>
                      <a:cubicBezTo>
                        <a:pt x="1528" y="484"/>
                        <a:pt x="1553" y="499"/>
                        <a:pt x="1603" y="528"/>
                      </a:cubicBezTo>
                      <a:cubicBezTo>
                        <a:pt x="1580" y="582"/>
                        <a:pt x="1569" y="608"/>
                        <a:pt x="1546" y="662"/>
                      </a:cubicBezTo>
                      <a:cubicBezTo>
                        <a:pt x="1519" y="633"/>
                        <a:pt x="1506" y="618"/>
                        <a:pt x="1479" y="589"/>
                      </a:cubicBezTo>
                      <a:cubicBezTo>
                        <a:pt x="1431" y="571"/>
                        <a:pt x="1407" y="563"/>
                        <a:pt x="1359" y="545"/>
                      </a:cubicBezTo>
                      <a:cubicBezTo>
                        <a:pt x="1300" y="564"/>
                        <a:pt x="1270" y="574"/>
                        <a:pt x="1211" y="593"/>
                      </a:cubicBezTo>
                      <a:cubicBezTo>
                        <a:pt x="1182" y="612"/>
                        <a:pt x="1168" y="622"/>
                        <a:pt x="1139" y="641"/>
                      </a:cubicBezTo>
                      <a:cubicBezTo>
                        <a:pt x="1117" y="677"/>
                        <a:pt x="1107" y="695"/>
                        <a:pt x="1085" y="731"/>
                      </a:cubicBezTo>
                      <a:cubicBezTo>
                        <a:pt x="972" y="701"/>
                        <a:pt x="915" y="685"/>
                        <a:pt x="803" y="654"/>
                      </a:cubicBezTo>
                      <a:cubicBezTo>
                        <a:pt x="758" y="685"/>
                        <a:pt x="736" y="700"/>
                        <a:pt x="692" y="731"/>
                      </a:cubicBezTo>
                      <a:cubicBezTo>
                        <a:pt x="653" y="699"/>
                        <a:pt x="633" y="683"/>
                        <a:pt x="594" y="650"/>
                      </a:cubicBezTo>
                      <a:cubicBezTo>
                        <a:pt x="576" y="660"/>
                        <a:pt x="567" y="664"/>
                        <a:pt x="549" y="674"/>
                      </a:cubicBezTo>
                      <a:cubicBezTo>
                        <a:pt x="530" y="659"/>
                        <a:pt x="520" y="651"/>
                        <a:pt x="500" y="636"/>
                      </a:cubicBezTo>
                      <a:cubicBezTo>
                        <a:pt x="440" y="640"/>
                        <a:pt x="410" y="641"/>
                        <a:pt x="349" y="645"/>
                      </a:cubicBezTo>
                      <a:cubicBezTo>
                        <a:pt x="308" y="670"/>
                        <a:pt x="287" y="683"/>
                        <a:pt x="246" y="709"/>
                      </a:cubicBezTo>
                      <a:cubicBezTo>
                        <a:pt x="208" y="722"/>
                        <a:pt x="189" y="729"/>
                        <a:pt x="151" y="742"/>
                      </a:cubicBezTo>
                      <a:cubicBezTo>
                        <a:pt x="103" y="736"/>
                        <a:pt x="80" y="733"/>
                        <a:pt x="32" y="727"/>
                      </a:cubicBezTo>
                      <a:cubicBezTo>
                        <a:pt x="19" y="739"/>
                        <a:pt x="13" y="744"/>
                        <a:pt x="0" y="756"/>
                      </a:cubicBezTo>
                      <a:cubicBezTo>
                        <a:pt x="46" y="789"/>
                        <a:pt x="69" y="805"/>
                        <a:pt x="115" y="838"/>
                      </a:cubicBezTo>
                      <a:cubicBezTo>
                        <a:pt x="140" y="904"/>
                        <a:pt x="153" y="937"/>
                        <a:pt x="177" y="1003"/>
                      </a:cubicBezTo>
                      <a:cubicBezTo>
                        <a:pt x="165" y="1065"/>
                        <a:pt x="158" y="1096"/>
                        <a:pt x="145" y="1159"/>
                      </a:cubicBezTo>
                      <a:cubicBezTo>
                        <a:pt x="163" y="1200"/>
                        <a:pt x="173" y="1221"/>
                        <a:pt x="191" y="1262"/>
                      </a:cubicBezTo>
                      <a:cubicBezTo>
                        <a:pt x="189" y="1296"/>
                        <a:pt x="188" y="1312"/>
                        <a:pt x="187" y="1346"/>
                      </a:cubicBezTo>
                      <a:cubicBezTo>
                        <a:pt x="226" y="1352"/>
                        <a:pt x="246" y="1355"/>
                        <a:pt x="286" y="1361"/>
                      </a:cubicBezTo>
                      <a:cubicBezTo>
                        <a:pt x="285" y="1396"/>
                        <a:pt x="284" y="1414"/>
                        <a:pt x="282" y="1450"/>
                      </a:cubicBezTo>
                      <a:cubicBezTo>
                        <a:pt x="322" y="1458"/>
                        <a:pt x="342" y="1463"/>
                        <a:pt x="382" y="1471"/>
                      </a:cubicBezTo>
                      <a:cubicBezTo>
                        <a:pt x="382" y="1502"/>
                        <a:pt x="383" y="1517"/>
                        <a:pt x="384" y="1548"/>
                      </a:cubicBezTo>
                      <a:cubicBezTo>
                        <a:pt x="449" y="1550"/>
                        <a:pt x="482" y="1551"/>
                        <a:pt x="547" y="1552"/>
                      </a:cubicBezTo>
                      <a:cubicBezTo>
                        <a:pt x="576" y="1579"/>
                        <a:pt x="591" y="1593"/>
                        <a:pt x="619" y="1620"/>
                      </a:cubicBezTo>
                      <a:cubicBezTo>
                        <a:pt x="635" y="1661"/>
                        <a:pt x="643" y="1681"/>
                        <a:pt x="658" y="1722"/>
                      </a:cubicBezTo>
                      <a:cubicBezTo>
                        <a:pt x="633" y="1721"/>
                        <a:pt x="621" y="1721"/>
                        <a:pt x="595" y="1720"/>
                      </a:cubicBezTo>
                      <a:cubicBezTo>
                        <a:pt x="556" y="1708"/>
                        <a:pt x="536" y="1701"/>
                        <a:pt x="496" y="1688"/>
                      </a:cubicBezTo>
                      <a:cubicBezTo>
                        <a:pt x="517" y="1720"/>
                        <a:pt x="528" y="1736"/>
                        <a:pt x="549" y="1767"/>
                      </a:cubicBezTo>
                      <a:cubicBezTo>
                        <a:pt x="556" y="1813"/>
                        <a:pt x="560" y="1835"/>
                        <a:pt x="568" y="1881"/>
                      </a:cubicBezTo>
                      <a:cubicBezTo>
                        <a:pt x="579" y="1909"/>
                        <a:pt x="584" y="1924"/>
                        <a:pt x="595" y="1952"/>
                      </a:cubicBezTo>
                      <a:cubicBezTo>
                        <a:pt x="570" y="1961"/>
                        <a:pt x="557" y="1966"/>
                        <a:pt x="531" y="1975"/>
                      </a:cubicBezTo>
                      <a:cubicBezTo>
                        <a:pt x="539" y="2022"/>
                        <a:pt x="542" y="2046"/>
                        <a:pt x="550" y="2094"/>
                      </a:cubicBezTo>
                      <a:cubicBezTo>
                        <a:pt x="502" y="2088"/>
                        <a:pt x="478" y="2085"/>
                        <a:pt x="431" y="2079"/>
                      </a:cubicBezTo>
                      <a:cubicBezTo>
                        <a:pt x="409" y="2064"/>
                        <a:pt x="398" y="2057"/>
                        <a:pt x="377" y="2042"/>
                      </a:cubicBezTo>
                      <a:cubicBezTo>
                        <a:pt x="353" y="2061"/>
                        <a:pt x="341" y="2070"/>
                        <a:pt x="317" y="2088"/>
                      </a:cubicBezTo>
                      <a:cubicBezTo>
                        <a:pt x="315" y="2126"/>
                        <a:pt x="314" y="2145"/>
                        <a:pt x="312" y="2183"/>
                      </a:cubicBezTo>
                      <a:cubicBezTo>
                        <a:pt x="326" y="2249"/>
                        <a:pt x="333" y="2283"/>
                        <a:pt x="346" y="2349"/>
                      </a:cubicBezTo>
                      <a:cubicBezTo>
                        <a:pt x="364" y="2357"/>
                        <a:pt x="372" y="2360"/>
                        <a:pt x="389" y="2368"/>
                      </a:cubicBezTo>
                      <a:cubicBezTo>
                        <a:pt x="401" y="2342"/>
                        <a:pt x="407" y="2329"/>
                        <a:pt x="418" y="2304"/>
                      </a:cubicBezTo>
                      <a:cubicBezTo>
                        <a:pt x="453" y="2316"/>
                        <a:pt x="470" y="2323"/>
                        <a:pt x="504" y="2335"/>
                      </a:cubicBezTo>
                      <a:cubicBezTo>
                        <a:pt x="560" y="2379"/>
                        <a:pt x="587" y="2401"/>
                        <a:pt x="643" y="2445"/>
                      </a:cubicBezTo>
                      <a:cubicBezTo>
                        <a:pt x="656" y="2476"/>
                        <a:pt x="663" y="2491"/>
                        <a:pt x="676" y="2522"/>
                      </a:cubicBezTo>
                      <a:cubicBezTo>
                        <a:pt x="633" y="2533"/>
                        <a:pt x="611" y="2539"/>
                        <a:pt x="567" y="2549"/>
                      </a:cubicBezTo>
                      <a:cubicBezTo>
                        <a:pt x="540" y="2582"/>
                        <a:pt x="527" y="2598"/>
                        <a:pt x="499" y="2630"/>
                      </a:cubicBezTo>
                      <a:cubicBezTo>
                        <a:pt x="531" y="2652"/>
                        <a:pt x="547" y="2663"/>
                        <a:pt x="578" y="2685"/>
                      </a:cubicBezTo>
                      <a:cubicBezTo>
                        <a:pt x="610" y="2662"/>
                        <a:pt x="625" y="2651"/>
                        <a:pt x="657" y="2628"/>
                      </a:cubicBezTo>
                      <a:cubicBezTo>
                        <a:pt x="724" y="2611"/>
                        <a:pt x="757" y="2602"/>
                        <a:pt x="824" y="2584"/>
                      </a:cubicBezTo>
                      <a:cubicBezTo>
                        <a:pt x="858" y="2608"/>
                        <a:pt x="875" y="2620"/>
                        <a:pt x="909" y="2645"/>
                      </a:cubicBezTo>
                      <a:cubicBezTo>
                        <a:pt x="947" y="2647"/>
                        <a:pt x="966" y="2649"/>
                        <a:pt x="1004" y="2652"/>
                      </a:cubicBezTo>
                      <a:cubicBezTo>
                        <a:pt x="1011" y="2621"/>
                        <a:pt x="1014" y="2606"/>
                        <a:pt x="1021" y="2575"/>
                      </a:cubicBezTo>
                      <a:cubicBezTo>
                        <a:pt x="1046" y="2576"/>
                        <a:pt x="1059" y="2576"/>
                        <a:pt x="1084" y="2576"/>
                      </a:cubicBezTo>
                      <a:cubicBezTo>
                        <a:pt x="1093" y="2595"/>
                        <a:pt x="1098" y="2605"/>
                        <a:pt x="1107" y="2624"/>
                      </a:cubicBezTo>
                      <a:cubicBezTo>
                        <a:pt x="1135" y="2624"/>
                        <a:pt x="1149" y="2624"/>
                        <a:pt x="1177" y="2625"/>
                      </a:cubicBezTo>
                      <a:cubicBezTo>
                        <a:pt x="1181" y="2594"/>
                        <a:pt x="1183" y="2579"/>
                        <a:pt x="1188" y="2548"/>
                      </a:cubicBezTo>
                      <a:cubicBezTo>
                        <a:pt x="1239" y="2508"/>
                        <a:pt x="1264" y="2489"/>
                        <a:pt x="1315" y="2449"/>
                      </a:cubicBezTo>
                      <a:cubicBezTo>
                        <a:pt x="1362" y="2430"/>
                        <a:pt x="1386" y="2421"/>
                        <a:pt x="1433" y="2402"/>
                      </a:cubicBezTo>
                      <a:cubicBezTo>
                        <a:pt x="1461" y="2402"/>
                        <a:pt x="1475" y="2402"/>
                        <a:pt x="1503" y="2403"/>
                      </a:cubicBezTo>
                      <a:cubicBezTo>
                        <a:pt x="1520" y="2417"/>
                        <a:pt x="1528" y="2424"/>
                        <a:pt x="1546" y="2438"/>
                      </a:cubicBezTo>
                      <a:cubicBezTo>
                        <a:pt x="1559" y="2426"/>
                        <a:pt x="1566" y="2420"/>
                        <a:pt x="1579" y="2409"/>
                      </a:cubicBezTo>
                      <a:cubicBezTo>
                        <a:pt x="1586" y="2385"/>
                        <a:pt x="1589" y="2373"/>
                        <a:pt x="1596" y="2350"/>
                      </a:cubicBezTo>
                      <a:cubicBezTo>
                        <a:pt x="1621" y="2352"/>
                        <a:pt x="1634" y="2353"/>
                        <a:pt x="1659" y="2356"/>
                      </a:cubicBezTo>
                      <a:cubicBezTo>
                        <a:pt x="1678" y="2391"/>
                        <a:pt x="1687" y="2409"/>
                        <a:pt x="1706" y="2444"/>
                      </a:cubicBezTo>
                      <a:cubicBezTo>
                        <a:pt x="1733" y="2449"/>
                        <a:pt x="1747" y="2451"/>
                        <a:pt x="1775" y="2456"/>
                      </a:cubicBezTo>
                      <a:cubicBezTo>
                        <a:pt x="1767" y="2517"/>
                        <a:pt x="1762" y="2548"/>
                        <a:pt x="1753" y="2609"/>
                      </a:cubicBezTo>
                      <a:cubicBezTo>
                        <a:pt x="1739" y="2638"/>
                        <a:pt x="1731" y="2652"/>
                        <a:pt x="1717" y="2680"/>
                      </a:cubicBezTo>
                      <a:cubicBezTo>
                        <a:pt x="1717" y="2708"/>
                        <a:pt x="1718" y="2723"/>
                        <a:pt x="1719" y="2751"/>
                      </a:cubicBezTo>
                      <a:cubicBezTo>
                        <a:pt x="1749" y="2753"/>
                        <a:pt x="1765" y="2754"/>
                        <a:pt x="1795" y="2756"/>
                      </a:cubicBezTo>
                      <a:cubicBezTo>
                        <a:pt x="1801" y="2784"/>
                        <a:pt x="1804" y="2799"/>
                        <a:pt x="1810" y="2827"/>
                      </a:cubicBezTo>
                      <a:cubicBezTo>
                        <a:pt x="1853" y="2798"/>
                        <a:pt x="1874" y="2784"/>
                        <a:pt x="1917" y="2755"/>
                      </a:cubicBezTo>
                      <a:cubicBezTo>
                        <a:pt x="1952" y="2764"/>
                        <a:pt x="1970" y="2769"/>
                        <a:pt x="2005" y="2778"/>
                      </a:cubicBezTo>
                      <a:cubicBezTo>
                        <a:pt x="2071" y="2778"/>
                        <a:pt x="2105" y="2777"/>
                        <a:pt x="2171" y="2777"/>
                      </a:cubicBezTo>
                      <a:cubicBezTo>
                        <a:pt x="2184" y="2800"/>
                        <a:pt x="2191" y="2812"/>
                        <a:pt x="2205" y="2835"/>
                      </a:cubicBezTo>
                      <a:cubicBezTo>
                        <a:pt x="2191" y="2854"/>
                        <a:pt x="2184" y="2864"/>
                        <a:pt x="2170" y="2883"/>
                      </a:cubicBezTo>
                      <a:cubicBezTo>
                        <a:pt x="2163" y="2909"/>
                        <a:pt x="2160" y="2922"/>
                        <a:pt x="2153" y="2948"/>
                      </a:cubicBezTo>
                      <a:cubicBezTo>
                        <a:pt x="2110" y="2995"/>
                        <a:pt x="2088" y="3019"/>
                        <a:pt x="2044" y="3066"/>
                      </a:cubicBezTo>
                      <a:cubicBezTo>
                        <a:pt x="2074" y="3068"/>
                        <a:pt x="2089" y="3069"/>
                        <a:pt x="2120" y="3071"/>
                      </a:cubicBezTo>
                      <a:cubicBezTo>
                        <a:pt x="2163" y="3033"/>
                        <a:pt x="2184" y="3014"/>
                        <a:pt x="2228" y="2976"/>
                      </a:cubicBezTo>
                      <a:cubicBezTo>
                        <a:pt x="2290" y="2987"/>
                        <a:pt x="2321" y="2993"/>
                        <a:pt x="2384" y="3004"/>
                      </a:cubicBezTo>
                      <a:cubicBezTo>
                        <a:pt x="2421" y="2933"/>
                        <a:pt x="2440" y="2897"/>
                        <a:pt x="2477" y="2826"/>
                      </a:cubicBezTo>
                      <a:cubicBezTo>
                        <a:pt x="2456" y="2812"/>
                        <a:pt x="2445" y="2805"/>
                        <a:pt x="2423" y="2791"/>
                      </a:cubicBezTo>
                      <a:cubicBezTo>
                        <a:pt x="2435" y="2768"/>
                        <a:pt x="2440" y="2756"/>
                        <a:pt x="2452" y="2732"/>
                      </a:cubicBezTo>
                      <a:cubicBezTo>
                        <a:pt x="2457" y="2692"/>
                        <a:pt x="2460" y="2672"/>
                        <a:pt x="2465" y="2631"/>
                      </a:cubicBezTo>
                      <a:cubicBezTo>
                        <a:pt x="2450" y="2591"/>
                        <a:pt x="2442" y="2571"/>
                        <a:pt x="2427" y="2531"/>
                      </a:cubicBezTo>
                      <a:cubicBezTo>
                        <a:pt x="2447" y="2529"/>
                        <a:pt x="2457" y="2527"/>
                        <a:pt x="2478" y="2525"/>
                      </a:cubicBezTo>
                      <a:cubicBezTo>
                        <a:pt x="2587" y="2471"/>
                        <a:pt x="2641" y="2444"/>
                        <a:pt x="2750" y="2390"/>
                      </a:cubicBezTo>
                      <a:cubicBezTo>
                        <a:pt x="2782" y="2394"/>
                        <a:pt x="2799" y="2396"/>
                        <a:pt x="2831" y="2401"/>
                      </a:cubicBezTo>
                      <a:cubicBezTo>
                        <a:pt x="2855" y="2379"/>
                        <a:pt x="2867" y="2368"/>
                        <a:pt x="2891" y="2346"/>
                      </a:cubicBezTo>
                      <a:cubicBezTo>
                        <a:pt x="2916" y="2346"/>
                        <a:pt x="2928" y="2345"/>
                        <a:pt x="2953" y="2345"/>
                      </a:cubicBezTo>
                    </a:path>
                  </a:pathLst>
                </a:custGeom>
                <a:solidFill>
                  <a:srgbClr val="9999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wyszkowski"/>
                <p:cNvSpPr>
                  <a:spLocks/>
                </p:cNvSpPr>
                <p:nvPr/>
              </p:nvSpPr>
              <p:spPr bwMode="auto">
                <a:xfrm>
                  <a:off x="3328444" y="1963240"/>
                  <a:ext cx="1122798" cy="994856"/>
                </a:xfrm>
                <a:custGeom>
                  <a:avLst/>
                  <a:gdLst>
                    <a:gd name="T0" fmla="*/ 2512 w 3503"/>
                    <a:gd name="T1" fmla="*/ 2257 h 3105"/>
                    <a:gd name="T2" fmla="*/ 2492 w 3503"/>
                    <a:gd name="T3" fmla="*/ 2075 h 3105"/>
                    <a:gd name="T4" fmla="*/ 2547 w 3503"/>
                    <a:gd name="T5" fmla="*/ 2001 h 3105"/>
                    <a:gd name="T6" fmla="*/ 2710 w 3503"/>
                    <a:gd name="T7" fmla="*/ 1889 h 3105"/>
                    <a:gd name="T8" fmla="*/ 2878 w 3503"/>
                    <a:gd name="T9" fmla="*/ 2006 h 3105"/>
                    <a:gd name="T10" fmla="*/ 2917 w 3503"/>
                    <a:gd name="T11" fmla="*/ 1878 h 3105"/>
                    <a:gd name="T12" fmla="*/ 3095 w 3503"/>
                    <a:gd name="T13" fmla="*/ 1754 h 3105"/>
                    <a:gd name="T14" fmla="*/ 3226 w 3503"/>
                    <a:gd name="T15" fmla="*/ 1680 h 3105"/>
                    <a:gd name="T16" fmla="*/ 3302 w 3503"/>
                    <a:gd name="T17" fmla="*/ 1558 h 3105"/>
                    <a:gd name="T18" fmla="*/ 3418 w 3503"/>
                    <a:gd name="T19" fmla="*/ 1425 h 3105"/>
                    <a:gd name="T20" fmla="*/ 3093 w 3503"/>
                    <a:gd name="T21" fmla="*/ 1471 h 3105"/>
                    <a:gd name="T22" fmla="*/ 3237 w 3503"/>
                    <a:gd name="T23" fmla="*/ 1286 h 3105"/>
                    <a:gd name="T24" fmla="*/ 2983 w 3503"/>
                    <a:gd name="T25" fmla="*/ 1209 h 3105"/>
                    <a:gd name="T26" fmla="*/ 2911 w 3503"/>
                    <a:gd name="T27" fmla="*/ 929 h 3105"/>
                    <a:gd name="T28" fmla="*/ 3144 w 3503"/>
                    <a:gd name="T29" fmla="*/ 935 h 3105"/>
                    <a:gd name="T30" fmla="*/ 3162 w 3503"/>
                    <a:gd name="T31" fmla="*/ 722 h 3105"/>
                    <a:gd name="T32" fmla="*/ 3189 w 3503"/>
                    <a:gd name="T33" fmla="*/ 561 h 3105"/>
                    <a:gd name="T34" fmla="*/ 3141 w 3503"/>
                    <a:gd name="T35" fmla="*/ 393 h 3105"/>
                    <a:gd name="T36" fmla="*/ 2876 w 3503"/>
                    <a:gd name="T37" fmla="*/ 291 h 3105"/>
                    <a:gd name="T38" fmla="*/ 2785 w 3503"/>
                    <a:gd name="T39" fmla="*/ 103 h 3105"/>
                    <a:gd name="T40" fmla="*/ 2601 w 3503"/>
                    <a:gd name="T41" fmla="*/ 283 h 3105"/>
                    <a:gd name="T42" fmla="*/ 2324 w 3503"/>
                    <a:gd name="T43" fmla="*/ 321 h 3105"/>
                    <a:gd name="T44" fmla="*/ 2164 w 3503"/>
                    <a:gd name="T45" fmla="*/ 292 h 3105"/>
                    <a:gd name="T46" fmla="*/ 1825 w 3503"/>
                    <a:gd name="T47" fmla="*/ 498 h 3105"/>
                    <a:gd name="T48" fmla="*/ 1551 w 3503"/>
                    <a:gd name="T49" fmla="*/ 414 h 3105"/>
                    <a:gd name="T50" fmla="*/ 1341 w 3503"/>
                    <a:gd name="T51" fmla="*/ 415 h 3105"/>
                    <a:gd name="T52" fmla="*/ 1164 w 3503"/>
                    <a:gd name="T53" fmla="*/ 394 h 3105"/>
                    <a:gd name="T54" fmla="*/ 1180 w 3503"/>
                    <a:gd name="T55" fmla="*/ 679 h 3105"/>
                    <a:gd name="T56" fmla="*/ 1222 w 3503"/>
                    <a:gd name="T57" fmla="*/ 929 h 3105"/>
                    <a:gd name="T58" fmla="*/ 1176 w 3503"/>
                    <a:gd name="T59" fmla="*/ 1115 h 3105"/>
                    <a:gd name="T60" fmla="*/ 872 w 3503"/>
                    <a:gd name="T61" fmla="*/ 1285 h 3105"/>
                    <a:gd name="T62" fmla="*/ 1000 w 3503"/>
                    <a:gd name="T63" fmla="*/ 1521 h 3105"/>
                    <a:gd name="T64" fmla="*/ 778 w 3503"/>
                    <a:gd name="T65" fmla="*/ 1648 h 3105"/>
                    <a:gd name="T66" fmla="*/ 822 w 3503"/>
                    <a:gd name="T67" fmla="*/ 1849 h 3105"/>
                    <a:gd name="T68" fmla="*/ 624 w 3503"/>
                    <a:gd name="T69" fmla="*/ 2202 h 3105"/>
                    <a:gd name="T70" fmla="*/ 344 w 3503"/>
                    <a:gd name="T71" fmla="*/ 2101 h 3105"/>
                    <a:gd name="T72" fmla="*/ 174 w 3503"/>
                    <a:gd name="T73" fmla="*/ 2309 h 3105"/>
                    <a:gd name="T74" fmla="*/ 41 w 3503"/>
                    <a:gd name="T75" fmla="*/ 2514 h 3105"/>
                    <a:gd name="T76" fmla="*/ 157 w 3503"/>
                    <a:gd name="T77" fmla="*/ 2603 h 3105"/>
                    <a:gd name="T78" fmla="*/ 304 w 3503"/>
                    <a:gd name="T79" fmla="*/ 2580 h 3105"/>
                    <a:gd name="T80" fmla="*/ 594 w 3503"/>
                    <a:gd name="T81" fmla="*/ 2508 h 3105"/>
                    <a:gd name="T82" fmla="*/ 908 w 3503"/>
                    <a:gd name="T83" fmla="*/ 2558 h 3105"/>
                    <a:gd name="T84" fmla="*/ 1053 w 3503"/>
                    <a:gd name="T85" fmla="*/ 2783 h 3105"/>
                    <a:gd name="T86" fmla="*/ 1253 w 3503"/>
                    <a:gd name="T87" fmla="*/ 2918 h 3105"/>
                    <a:gd name="T88" fmla="*/ 1610 w 3503"/>
                    <a:gd name="T89" fmla="*/ 3096 h 3105"/>
                    <a:gd name="T90" fmla="*/ 1887 w 3503"/>
                    <a:gd name="T91" fmla="*/ 3105 h 3105"/>
                    <a:gd name="T92" fmla="*/ 2062 w 3503"/>
                    <a:gd name="T93" fmla="*/ 2980 h 3105"/>
                    <a:gd name="T94" fmla="*/ 2232 w 3503"/>
                    <a:gd name="T95" fmla="*/ 2742 h 3105"/>
                    <a:gd name="T96" fmla="*/ 2385 w 3503"/>
                    <a:gd name="T97" fmla="*/ 2679 h 3105"/>
                    <a:gd name="T98" fmla="*/ 2301 w 3503"/>
                    <a:gd name="T99" fmla="*/ 2541 h 3105"/>
                    <a:gd name="T100" fmla="*/ 2417 w 3503"/>
                    <a:gd name="T101" fmla="*/ 2376 h 3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03" h="3105">
                      <a:moveTo>
                        <a:pt x="2553" y="2393"/>
                      </a:moveTo>
                      <a:cubicBezTo>
                        <a:pt x="2565" y="2356"/>
                        <a:pt x="2572" y="2338"/>
                        <a:pt x="2584" y="2301"/>
                      </a:cubicBezTo>
                      <a:cubicBezTo>
                        <a:pt x="2555" y="2283"/>
                        <a:pt x="2541" y="2275"/>
                        <a:pt x="2512" y="2257"/>
                      </a:cubicBezTo>
                      <a:cubicBezTo>
                        <a:pt x="2523" y="2234"/>
                        <a:pt x="2529" y="2223"/>
                        <a:pt x="2540" y="2200"/>
                      </a:cubicBezTo>
                      <a:cubicBezTo>
                        <a:pt x="2519" y="2180"/>
                        <a:pt x="2509" y="2171"/>
                        <a:pt x="2487" y="2151"/>
                      </a:cubicBezTo>
                      <a:cubicBezTo>
                        <a:pt x="2489" y="2121"/>
                        <a:pt x="2490" y="2105"/>
                        <a:pt x="2492" y="2075"/>
                      </a:cubicBezTo>
                      <a:cubicBezTo>
                        <a:pt x="2443" y="2057"/>
                        <a:pt x="2419" y="2048"/>
                        <a:pt x="2371" y="2029"/>
                      </a:cubicBezTo>
                      <a:cubicBezTo>
                        <a:pt x="2414" y="2012"/>
                        <a:pt x="2436" y="2004"/>
                        <a:pt x="2479" y="1987"/>
                      </a:cubicBezTo>
                      <a:cubicBezTo>
                        <a:pt x="2506" y="1992"/>
                        <a:pt x="2520" y="1995"/>
                        <a:pt x="2547" y="2001"/>
                      </a:cubicBezTo>
                      <a:cubicBezTo>
                        <a:pt x="2611" y="2006"/>
                        <a:pt x="2644" y="2008"/>
                        <a:pt x="2708" y="2012"/>
                      </a:cubicBezTo>
                      <a:cubicBezTo>
                        <a:pt x="2696" y="1979"/>
                        <a:pt x="2689" y="1963"/>
                        <a:pt x="2676" y="1929"/>
                      </a:cubicBezTo>
                      <a:cubicBezTo>
                        <a:pt x="2690" y="1913"/>
                        <a:pt x="2697" y="1905"/>
                        <a:pt x="2710" y="1889"/>
                      </a:cubicBezTo>
                      <a:cubicBezTo>
                        <a:pt x="2734" y="1911"/>
                        <a:pt x="2745" y="1922"/>
                        <a:pt x="2769" y="1944"/>
                      </a:cubicBezTo>
                      <a:cubicBezTo>
                        <a:pt x="2791" y="1919"/>
                        <a:pt x="2802" y="1906"/>
                        <a:pt x="2823" y="1881"/>
                      </a:cubicBezTo>
                      <a:cubicBezTo>
                        <a:pt x="2845" y="1931"/>
                        <a:pt x="2856" y="1956"/>
                        <a:pt x="2878" y="2006"/>
                      </a:cubicBezTo>
                      <a:cubicBezTo>
                        <a:pt x="2898" y="2004"/>
                        <a:pt x="2908" y="2003"/>
                        <a:pt x="2928" y="2002"/>
                      </a:cubicBezTo>
                      <a:cubicBezTo>
                        <a:pt x="2943" y="1971"/>
                        <a:pt x="2950" y="1956"/>
                        <a:pt x="2965" y="1926"/>
                      </a:cubicBezTo>
                      <a:cubicBezTo>
                        <a:pt x="2946" y="1907"/>
                        <a:pt x="2936" y="1897"/>
                        <a:pt x="2917" y="1878"/>
                      </a:cubicBezTo>
                      <a:cubicBezTo>
                        <a:pt x="2966" y="1872"/>
                        <a:pt x="2990" y="1870"/>
                        <a:pt x="3038" y="1864"/>
                      </a:cubicBezTo>
                      <a:cubicBezTo>
                        <a:pt x="3033" y="1826"/>
                        <a:pt x="3030" y="1807"/>
                        <a:pt x="3025" y="1769"/>
                      </a:cubicBezTo>
                      <a:cubicBezTo>
                        <a:pt x="3053" y="1763"/>
                        <a:pt x="3067" y="1760"/>
                        <a:pt x="3095" y="1754"/>
                      </a:cubicBezTo>
                      <a:cubicBezTo>
                        <a:pt x="3120" y="1719"/>
                        <a:pt x="3132" y="1702"/>
                        <a:pt x="3157" y="1667"/>
                      </a:cubicBezTo>
                      <a:cubicBezTo>
                        <a:pt x="3175" y="1700"/>
                        <a:pt x="3184" y="1717"/>
                        <a:pt x="3202" y="1750"/>
                      </a:cubicBezTo>
                      <a:cubicBezTo>
                        <a:pt x="3212" y="1722"/>
                        <a:pt x="3216" y="1708"/>
                        <a:pt x="3226" y="1680"/>
                      </a:cubicBezTo>
                      <a:cubicBezTo>
                        <a:pt x="3267" y="1667"/>
                        <a:pt x="3287" y="1660"/>
                        <a:pt x="3329" y="1647"/>
                      </a:cubicBezTo>
                      <a:cubicBezTo>
                        <a:pt x="3316" y="1640"/>
                        <a:pt x="3310" y="1636"/>
                        <a:pt x="3298" y="1629"/>
                      </a:cubicBezTo>
                      <a:cubicBezTo>
                        <a:pt x="3300" y="1601"/>
                        <a:pt x="3301" y="1587"/>
                        <a:pt x="3302" y="1558"/>
                      </a:cubicBezTo>
                      <a:cubicBezTo>
                        <a:pt x="3333" y="1559"/>
                        <a:pt x="3348" y="1559"/>
                        <a:pt x="3378" y="1560"/>
                      </a:cubicBezTo>
                      <a:cubicBezTo>
                        <a:pt x="3428" y="1530"/>
                        <a:pt x="3453" y="1515"/>
                        <a:pt x="3503" y="1486"/>
                      </a:cubicBezTo>
                      <a:cubicBezTo>
                        <a:pt x="3469" y="1461"/>
                        <a:pt x="3452" y="1449"/>
                        <a:pt x="3418" y="1425"/>
                      </a:cubicBezTo>
                      <a:cubicBezTo>
                        <a:pt x="3351" y="1443"/>
                        <a:pt x="3318" y="1452"/>
                        <a:pt x="3251" y="1469"/>
                      </a:cubicBezTo>
                      <a:cubicBezTo>
                        <a:pt x="3219" y="1492"/>
                        <a:pt x="3204" y="1503"/>
                        <a:pt x="3172" y="1526"/>
                      </a:cubicBezTo>
                      <a:cubicBezTo>
                        <a:pt x="3141" y="1504"/>
                        <a:pt x="3125" y="1493"/>
                        <a:pt x="3093" y="1471"/>
                      </a:cubicBezTo>
                      <a:cubicBezTo>
                        <a:pt x="3121" y="1439"/>
                        <a:pt x="3134" y="1423"/>
                        <a:pt x="3161" y="1390"/>
                      </a:cubicBezTo>
                      <a:cubicBezTo>
                        <a:pt x="3205" y="1380"/>
                        <a:pt x="3227" y="1374"/>
                        <a:pt x="3270" y="1363"/>
                      </a:cubicBezTo>
                      <a:cubicBezTo>
                        <a:pt x="3257" y="1332"/>
                        <a:pt x="3250" y="1317"/>
                        <a:pt x="3237" y="1286"/>
                      </a:cubicBezTo>
                      <a:cubicBezTo>
                        <a:pt x="3181" y="1242"/>
                        <a:pt x="3154" y="1220"/>
                        <a:pt x="3098" y="1176"/>
                      </a:cubicBezTo>
                      <a:cubicBezTo>
                        <a:pt x="3064" y="1164"/>
                        <a:pt x="3047" y="1157"/>
                        <a:pt x="3012" y="1145"/>
                      </a:cubicBezTo>
                      <a:cubicBezTo>
                        <a:pt x="3001" y="1170"/>
                        <a:pt x="2995" y="1183"/>
                        <a:pt x="2983" y="1209"/>
                      </a:cubicBezTo>
                      <a:cubicBezTo>
                        <a:pt x="2966" y="1201"/>
                        <a:pt x="2958" y="1198"/>
                        <a:pt x="2940" y="1190"/>
                      </a:cubicBezTo>
                      <a:cubicBezTo>
                        <a:pt x="2927" y="1124"/>
                        <a:pt x="2920" y="1090"/>
                        <a:pt x="2906" y="1024"/>
                      </a:cubicBezTo>
                      <a:cubicBezTo>
                        <a:pt x="2908" y="986"/>
                        <a:pt x="2909" y="967"/>
                        <a:pt x="2911" y="929"/>
                      </a:cubicBezTo>
                      <a:cubicBezTo>
                        <a:pt x="2935" y="911"/>
                        <a:pt x="2947" y="902"/>
                        <a:pt x="2971" y="883"/>
                      </a:cubicBezTo>
                      <a:cubicBezTo>
                        <a:pt x="2992" y="898"/>
                        <a:pt x="3003" y="905"/>
                        <a:pt x="3025" y="920"/>
                      </a:cubicBezTo>
                      <a:cubicBezTo>
                        <a:pt x="3072" y="926"/>
                        <a:pt x="3096" y="929"/>
                        <a:pt x="3144" y="935"/>
                      </a:cubicBezTo>
                      <a:cubicBezTo>
                        <a:pt x="3136" y="887"/>
                        <a:pt x="3133" y="863"/>
                        <a:pt x="3125" y="816"/>
                      </a:cubicBezTo>
                      <a:cubicBezTo>
                        <a:pt x="3151" y="807"/>
                        <a:pt x="3164" y="802"/>
                        <a:pt x="3189" y="793"/>
                      </a:cubicBezTo>
                      <a:cubicBezTo>
                        <a:pt x="3178" y="765"/>
                        <a:pt x="3173" y="750"/>
                        <a:pt x="3162" y="722"/>
                      </a:cubicBezTo>
                      <a:cubicBezTo>
                        <a:pt x="3154" y="676"/>
                        <a:pt x="3150" y="654"/>
                        <a:pt x="3143" y="608"/>
                      </a:cubicBezTo>
                      <a:cubicBezTo>
                        <a:pt x="3122" y="577"/>
                        <a:pt x="3111" y="561"/>
                        <a:pt x="3090" y="529"/>
                      </a:cubicBezTo>
                      <a:cubicBezTo>
                        <a:pt x="3130" y="542"/>
                        <a:pt x="3150" y="549"/>
                        <a:pt x="3189" y="561"/>
                      </a:cubicBezTo>
                      <a:cubicBezTo>
                        <a:pt x="3215" y="562"/>
                        <a:pt x="3227" y="562"/>
                        <a:pt x="3252" y="563"/>
                      </a:cubicBezTo>
                      <a:cubicBezTo>
                        <a:pt x="3237" y="522"/>
                        <a:pt x="3229" y="502"/>
                        <a:pt x="3213" y="461"/>
                      </a:cubicBezTo>
                      <a:cubicBezTo>
                        <a:pt x="3185" y="434"/>
                        <a:pt x="3170" y="420"/>
                        <a:pt x="3141" y="393"/>
                      </a:cubicBezTo>
                      <a:cubicBezTo>
                        <a:pt x="3076" y="392"/>
                        <a:pt x="3043" y="391"/>
                        <a:pt x="2978" y="389"/>
                      </a:cubicBezTo>
                      <a:cubicBezTo>
                        <a:pt x="2977" y="358"/>
                        <a:pt x="2976" y="343"/>
                        <a:pt x="2976" y="312"/>
                      </a:cubicBezTo>
                      <a:cubicBezTo>
                        <a:pt x="2936" y="304"/>
                        <a:pt x="2916" y="299"/>
                        <a:pt x="2876" y="291"/>
                      </a:cubicBezTo>
                      <a:cubicBezTo>
                        <a:pt x="2878" y="255"/>
                        <a:pt x="2879" y="237"/>
                        <a:pt x="2880" y="202"/>
                      </a:cubicBezTo>
                      <a:cubicBezTo>
                        <a:pt x="2840" y="196"/>
                        <a:pt x="2820" y="193"/>
                        <a:pt x="2781" y="187"/>
                      </a:cubicBezTo>
                      <a:cubicBezTo>
                        <a:pt x="2782" y="153"/>
                        <a:pt x="2783" y="137"/>
                        <a:pt x="2785" y="103"/>
                      </a:cubicBezTo>
                      <a:cubicBezTo>
                        <a:pt x="2767" y="62"/>
                        <a:pt x="2757" y="41"/>
                        <a:pt x="2739" y="0"/>
                      </a:cubicBezTo>
                      <a:cubicBezTo>
                        <a:pt x="2705" y="30"/>
                        <a:pt x="2688" y="45"/>
                        <a:pt x="2654" y="75"/>
                      </a:cubicBezTo>
                      <a:cubicBezTo>
                        <a:pt x="2633" y="159"/>
                        <a:pt x="2622" y="200"/>
                        <a:pt x="2601" y="283"/>
                      </a:cubicBezTo>
                      <a:cubicBezTo>
                        <a:pt x="2554" y="313"/>
                        <a:pt x="2531" y="327"/>
                        <a:pt x="2485" y="357"/>
                      </a:cubicBezTo>
                      <a:cubicBezTo>
                        <a:pt x="2474" y="326"/>
                        <a:pt x="2468" y="310"/>
                        <a:pt x="2457" y="278"/>
                      </a:cubicBezTo>
                      <a:cubicBezTo>
                        <a:pt x="2404" y="296"/>
                        <a:pt x="2377" y="304"/>
                        <a:pt x="2324" y="321"/>
                      </a:cubicBezTo>
                      <a:cubicBezTo>
                        <a:pt x="2319" y="333"/>
                        <a:pt x="2316" y="339"/>
                        <a:pt x="2310" y="351"/>
                      </a:cubicBezTo>
                      <a:cubicBezTo>
                        <a:pt x="2268" y="349"/>
                        <a:pt x="2247" y="348"/>
                        <a:pt x="2205" y="347"/>
                      </a:cubicBezTo>
                      <a:cubicBezTo>
                        <a:pt x="2188" y="325"/>
                        <a:pt x="2180" y="314"/>
                        <a:pt x="2164" y="292"/>
                      </a:cubicBezTo>
                      <a:cubicBezTo>
                        <a:pt x="2107" y="342"/>
                        <a:pt x="2078" y="367"/>
                        <a:pt x="2021" y="417"/>
                      </a:cubicBezTo>
                      <a:cubicBezTo>
                        <a:pt x="1992" y="401"/>
                        <a:pt x="1977" y="394"/>
                        <a:pt x="1948" y="378"/>
                      </a:cubicBezTo>
                      <a:cubicBezTo>
                        <a:pt x="1899" y="426"/>
                        <a:pt x="1874" y="450"/>
                        <a:pt x="1825" y="498"/>
                      </a:cubicBezTo>
                      <a:cubicBezTo>
                        <a:pt x="1792" y="518"/>
                        <a:pt x="1775" y="528"/>
                        <a:pt x="1742" y="547"/>
                      </a:cubicBezTo>
                      <a:cubicBezTo>
                        <a:pt x="1706" y="522"/>
                        <a:pt x="1688" y="509"/>
                        <a:pt x="1652" y="484"/>
                      </a:cubicBezTo>
                      <a:cubicBezTo>
                        <a:pt x="1612" y="456"/>
                        <a:pt x="1591" y="442"/>
                        <a:pt x="1551" y="414"/>
                      </a:cubicBezTo>
                      <a:cubicBezTo>
                        <a:pt x="1535" y="427"/>
                        <a:pt x="1527" y="434"/>
                        <a:pt x="1512" y="447"/>
                      </a:cubicBezTo>
                      <a:cubicBezTo>
                        <a:pt x="1470" y="457"/>
                        <a:pt x="1448" y="462"/>
                        <a:pt x="1406" y="472"/>
                      </a:cubicBezTo>
                      <a:cubicBezTo>
                        <a:pt x="1380" y="449"/>
                        <a:pt x="1367" y="438"/>
                        <a:pt x="1341" y="415"/>
                      </a:cubicBezTo>
                      <a:cubicBezTo>
                        <a:pt x="1319" y="409"/>
                        <a:pt x="1308" y="406"/>
                        <a:pt x="1286" y="400"/>
                      </a:cubicBezTo>
                      <a:cubicBezTo>
                        <a:pt x="1270" y="421"/>
                        <a:pt x="1263" y="431"/>
                        <a:pt x="1247" y="452"/>
                      </a:cubicBezTo>
                      <a:cubicBezTo>
                        <a:pt x="1213" y="428"/>
                        <a:pt x="1197" y="417"/>
                        <a:pt x="1164" y="394"/>
                      </a:cubicBezTo>
                      <a:cubicBezTo>
                        <a:pt x="1150" y="426"/>
                        <a:pt x="1143" y="442"/>
                        <a:pt x="1129" y="475"/>
                      </a:cubicBezTo>
                      <a:cubicBezTo>
                        <a:pt x="1151" y="521"/>
                        <a:pt x="1162" y="544"/>
                        <a:pt x="1185" y="591"/>
                      </a:cubicBezTo>
                      <a:cubicBezTo>
                        <a:pt x="1183" y="626"/>
                        <a:pt x="1182" y="644"/>
                        <a:pt x="1180" y="679"/>
                      </a:cubicBezTo>
                      <a:cubicBezTo>
                        <a:pt x="1214" y="686"/>
                        <a:pt x="1231" y="689"/>
                        <a:pt x="1265" y="696"/>
                      </a:cubicBezTo>
                      <a:cubicBezTo>
                        <a:pt x="1267" y="769"/>
                        <a:pt x="1267" y="806"/>
                        <a:pt x="1268" y="879"/>
                      </a:cubicBezTo>
                      <a:cubicBezTo>
                        <a:pt x="1250" y="899"/>
                        <a:pt x="1241" y="909"/>
                        <a:pt x="1222" y="929"/>
                      </a:cubicBezTo>
                      <a:cubicBezTo>
                        <a:pt x="1236" y="951"/>
                        <a:pt x="1243" y="962"/>
                        <a:pt x="1256" y="984"/>
                      </a:cubicBezTo>
                      <a:cubicBezTo>
                        <a:pt x="1236" y="997"/>
                        <a:pt x="1226" y="1004"/>
                        <a:pt x="1205" y="1017"/>
                      </a:cubicBezTo>
                      <a:cubicBezTo>
                        <a:pt x="1194" y="1056"/>
                        <a:pt x="1188" y="1076"/>
                        <a:pt x="1176" y="1115"/>
                      </a:cubicBezTo>
                      <a:cubicBezTo>
                        <a:pt x="1111" y="1168"/>
                        <a:pt x="1079" y="1194"/>
                        <a:pt x="1015" y="1247"/>
                      </a:cubicBezTo>
                      <a:cubicBezTo>
                        <a:pt x="992" y="1264"/>
                        <a:pt x="980" y="1273"/>
                        <a:pt x="957" y="1290"/>
                      </a:cubicBezTo>
                      <a:cubicBezTo>
                        <a:pt x="923" y="1288"/>
                        <a:pt x="906" y="1287"/>
                        <a:pt x="872" y="1285"/>
                      </a:cubicBezTo>
                      <a:cubicBezTo>
                        <a:pt x="933" y="1333"/>
                        <a:pt x="964" y="1358"/>
                        <a:pt x="1025" y="1406"/>
                      </a:cubicBezTo>
                      <a:cubicBezTo>
                        <a:pt x="1011" y="1433"/>
                        <a:pt x="1004" y="1447"/>
                        <a:pt x="990" y="1474"/>
                      </a:cubicBezTo>
                      <a:cubicBezTo>
                        <a:pt x="994" y="1493"/>
                        <a:pt x="996" y="1502"/>
                        <a:pt x="1000" y="1521"/>
                      </a:cubicBezTo>
                      <a:cubicBezTo>
                        <a:pt x="977" y="1534"/>
                        <a:pt x="966" y="1540"/>
                        <a:pt x="943" y="1553"/>
                      </a:cubicBezTo>
                      <a:cubicBezTo>
                        <a:pt x="927" y="1608"/>
                        <a:pt x="920" y="1636"/>
                        <a:pt x="904" y="1691"/>
                      </a:cubicBezTo>
                      <a:cubicBezTo>
                        <a:pt x="854" y="1674"/>
                        <a:pt x="829" y="1665"/>
                        <a:pt x="778" y="1648"/>
                      </a:cubicBezTo>
                      <a:cubicBezTo>
                        <a:pt x="754" y="1649"/>
                        <a:pt x="742" y="1649"/>
                        <a:pt x="717" y="1650"/>
                      </a:cubicBezTo>
                      <a:cubicBezTo>
                        <a:pt x="728" y="1716"/>
                        <a:pt x="733" y="1749"/>
                        <a:pt x="744" y="1815"/>
                      </a:cubicBezTo>
                      <a:cubicBezTo>
                        <a:pt x="775" y="1828"/>
                        <a:pt x="791" y="1835"/>
                        <a:pt x="822" y="1849"/>
                      </a:cubicBezTo>
                      <a:lnTo>
                        <a:pt x="818" y="2023"/>
                      </a:lnTo>
                      <a:cubicBezTo>
                        <a:pt x="789" y="2007"/>
                        <a:pt x="775" y="2000"/>
                        <a:pt x="747" y="1984"/>
                      </a:cubicBezTo>
                      <a:cubicBezTo>
                        <a:pt x="698" y="2071"/>
                        <a:pt x="673" y="2115"/>
                        <a:pt x="624" y="2202"/>
                      </a:cubicBezTo>
                      <a:cubicBezTo>
                        <a:pt x="590" y="2207"/>
                        <a:pt x="573" y="2209"/>
                        <a:pt x="538" y="2214"/>
                      </a:cubicBezTo>
                      <a:cubicBezTo>
                        <a:pt x="489" y="2192"/>
                        <a:pt x="464" y="2181"/>
                        <a:pt x="414" y="2159"/>
                      </a:cubicBezTo>
                      <a:cubicBezTo>
                        <a:pt x="386" y="2136"/>
                        <a:pt x="372" y="2124"/>
                        <a:pt x="344" y="2101"/>
                      </a:cubicBezTo>
                      <a:cubicBezTo>
                        <a:pt x="336" y="2112"/>
                        <a:pt x="332" y="2118"/>
                        <a:pt x="324" y="2129"/>
                      </a:cubicBezTo>
                      <a:cubicBezTo>
                        <a:pt x="326" y="2187"/>
                        <a:pt x="327" y="2216"/>
                        <a:pt x="328" y="2274"/>
                      </a:cubicBezTo>
                      <a:cubicBezTo>
                        <a:pt x="266" y="2288"/>
                        <a:pt x="236" y="2295"/>
                        <a:pt x="174" y="2309"/>
                      </a:cubicBezTo>
                      <a:cubicBezTo>
                        <a:pt x="151" y="2296"/>
                        <a:pt x="139" y="2289"/>
                        <a:pt x="115" y="2276"/>
                      </a:cubicBezTo>
                      <a:cubicBezTo>
                        <a:pt x="69" y="2319"/>
                        <a:pt x="46" y="2340"/>
                        <a:pt x="0" y="2383"/>
                      </a:cubicBezTo>
                      <a:cubicBezTo>
                        <a:pt x="17" y="2435"/>
                        <a:pt x="25" y="2461"/>
                        <a:pt x="41" y="2514"/>
                      </a:cubicBezTo>
                      <a:cubicBezTo>
                        <a:pt x="80" y="2512"/>
                        <a:pt x="100" y="2511"/>
                        <a:pt x="139" y="2509"/>
                      </a:cubicBezTo>
                      <a:cubicBezTo>
                        <a:pt x="159" y="2529"/>
                        <a:pt x="169" y="2540"/>
                        <a:pt x="190" y="2560"/>
                      </a:cubicBezTo>
                      <a:cubicBezTo>
                        <a:pt x="177" y="2577"/>
                        <a:pt x="170" y="2586"/>
                        <a:pt x="157" y="2603"/>
                      </a:cubicBezTo>
                      <a:cubicBezTo>
                        <a:pt x="194" y="2646"/>
                        <a:pt x="212" y="2667"/>
                        <a:pt x="248" y="2709"/>
                      </a:cubicBezTo>
                      <a:cubicBezTo>
                        <a:pt x="281" y="2690"/>
                        <a:pt x="297" y="2681"/>
                        <a:pt x="330" y="2663"/>
                      </a:cubicBezTo>
                      <a:cubicBezTo>
                        <a:pt x="320" y="2630"/>
                        <a:pt x="314" y="2613"/>
                        <a:pt x="304" y="2580"/>
                      </a:cubicBezTo>
                      <a:cubicBezTo>
                        <a:pt x="322" y="2572"/>
                        <a:pt x="330" y="2568"/>
                        <a:pt x="348" y="2560"/>
                      </a:cubicBezTo>
                      <a:cubicBezTo>
                        <a:pt x="399" y="2559"/>
                        <a:pt x="424" y="2558"/>
                        <a:pt x="476" y="2558"/>
                      </a:cubicBezTo>
                      <a:cubicBezTo>
                        <a:pt x="523" y="2538"/>
                        <a:pt x="547" y="2528"/>
                        <a:pt x="594" y="2508"/>
                      </a:cubicBezTo>
                      <a:cubicBezTo>
                        <a:pt x="618" y="2519"/>
                        <a:pt x="630" y="2524"/>
                        <a:pt x="653" y="2535"/>
                      </a:cubicBezTo>
                      <a:cubicBezTo>
                        <a:pt x="681" y="2528"/>
                        <a:pt x="694" y="2524"/>
                        <a:pt x="722" y="2517"/>
                      </a:cubicBezTo>
                      <a:cubicBezTo>
                        <a:pt x="796" y="2533"/>
                        <a:pt x="833" y="2542"/>
                        <a:pt x="908" y="2558"/>
                      </a:cubicBezTo>
                      <a:cubicBezTo>
                        <a:pt x="941" y="2544"/>
                        <a:pt x="957" y="2537"/>
                        <a:pt x="990" y="2523"/>
                      </a:cubicBezTo>
                      <a:cubicBezTo>
                        <a:pt x="1011" y="2576"/>
                        <a:pt x="1021" y="2602"/>
                        <a:pt x="1043" y="2654"/>
                      </a:cubicBezTo>
                      <a:cubicBezTo>
                        <a:pt x="1047" y="2706"/>
                        <a:pt x="1049" y="2731"/>
                        <a:pt x="1053" y="2783"/>
                      </a:cubicBezTo>
                      <a:cubicBezTo>
                        <a:pt x="1083" y="2780"/>
                        <a:pt x="1098" y="2779"/>
                        <a:pt x="1127" y="2776"/>
                      </a:cubicBezTo>
                      <a:cubicBezTo>
                        <a:pt x="1176" y="2784"/>
                        <a:pt x="1200" y="2787"/>
                        <a:pt x="1248" y="2795"/>
                      </a:cubicBezTo>
                      <a:cubicBezTo>
                        <a:pt x="1250" y="2844"/>
                        <a:pt x="1251" y="2869"/>
                        <a:pt x="1253" y="2918"/>
                      </a:cubicBezTo>
                      <a:cubicBezTo>
                        <a:pt x="1311" y="2937"/>
                        <a:pt x="1339" y="2947"/>
                        <a:pt x="1397" y="2967"/>
                      </a:cubicBezTo>
                      <a:cubicBezTo>
                        <a:pt x="1390" y="2999"/>
                        <a:pt x="1387" y="3015"/>
                        <a:pt x="1380" y="3047"/>
                      </a:cubicBezTo>
                      <a:cubicBezTo>
                        <a:pt x="1472" y="3067"/>
                        <a:pt x="1518" y="3077"/>
                        <a:pt x="1610" y="3096"/>
                      </a:cubicBezTo>
                      <a:cubicBezTo>
                        <a:pt x="1678" y="3067"/>
                        <a:pt x="1712" y="3053"/>
                        <a:pt x="1781" y="3024"/>
                      </a:cubicBezTo>
                      <a:cubicBezTo>
                        <a:pt x="1825" y="3021"/>
                        <a:pt x="1848" y="3020"/>
                        <a:pt x="1892" y="3018"/>
                      </a:cubicBezTo>
                      <a:cubicBezTo>
                        <a:pt x="1890" y="3053"/>
                        <a:pt x="1889" y="3070"/>
                        <a:pt x="1887" y="3105"/>
                      </a:cubicBezTo>
                      <a:cubicBezTo>
                        <a:pt x="1898" y="3084"/>
                        <a:pt x="1903" y="3074"/>
                        <a:pt x="1915" y="3054"/>
                      </a:cubicBezTo>
                      <a:cubicBezTo>
                        <a:pt x="1970" y="3045"/>
                        <a:pt x="1997" y="3041"/>
                        <a:pt x="2052" y="3032"/>
                      </a:cubicBezTo>
                      <a:cubicBezTo>
                        <a:pt x="2056" y="3011"/>
                        <a:pt x="2058" y="3000"/>
                        <a:pt x="2062" y="2980"/>
                      </a:cubicBezTo>
                      <a:cubicBezTo>
                        <a:pt x="2106" y="2977"/>
                        <a:pt x="2129" y="2976"/>
                        <a:pt x="2174" y="2973"/>
                      </a:cubicBezTo>
                      <a:cubicBezTo>
                        <a:pt x="2176" y="2929"/>
                        <a:pt x="2178" y="2907"/>
                        <a:pt x="2181" y="2863"/>
                      </a:cubicBezTo>
                      <a:cubicBezTo>
                        <a:pt x="2201" y="2814"/>
                        <a:pt x="2211" y="2790"/>
                        <a:pt x="2232" y="2742"/>
                      </a:cubicBezTo>
                      <a:cubicBezTo>
                        <a:pt x="2313" y="2748"/>
                        <a:pt x="2354" y="2751"/>
                        <a:pt x="2436" y="2757"/>
                      </a:cubicBezTo>
                      <a:cubicBezTo>
                        <a:pt x="2446" y="2720"/>
                        <a:pt x="2451" y="2701"/>
                        <a:pt x="2461" y="2664"/>
                      </a:cubicBezTo>
                      <a:cubicBezTo>
                        <a:pt x="2430" y="2670"/>
                        <a:pt x="2415" y="2673"/>
                        <a:pt x="2385" y="2679"/>
                      </a:cubicBezTo>
                      <a:cubicBezTo>
                        <a:pt x="2361" y="2673"/>
                        <a:pt x="2348" y="2670"/>
                        <a:pt x="2324" y="2665"/>
                      </a:cubicBezTo>
                      <a:cubicBezTo>
                        <a:pt x="2326" y="2627"/>
                        <a:pt x="2327" y="2609"/>
                        <a:pt x="2330" y="2571"/>
                      </a:cubicBezTo>
                      <a:cubicBezTo>
                        <a:pt x="2318" y="2559"/>
                        <a:pt x="2312" y="2553"/>
                        <a:pt x="2301" y="2541"/>
                      </a:cubicBezTo>
                      <a:cubicBezTo>
                        <a:pt x="2311" y="2530"/>
                        <a:pt x="2317" y="2524"/>
                        <a:pt x="2327" y="2513"/>
                      </a:cubicBezTo>
                      <a:cubicBezTo>
                        <a:pt x="2333" y="2466"/>
                        <a:pt x="2336" y="2443"/>
                        <a:pt x="2341" y="2397"/>
                      </a:cubicBezTo>
                      <a:cubicBezTo>
                        <a:pt x="2371" y="2389"/>
                        <a:pt x="2387" y="2385"/>
                        <a:pt x="2417" y="2376"/>
                      </a:cubicBezTo>
                      <a:cubicBezTo>
                        <a:pt x="2471" y="2383"/>
                        <a:pt x="2499" y="2387"/>
                        <a:pt x="2553" y="2393"/>
                      </a:cubicBezTo>
                    </a:path>
                  </a:pathLst>
                </a:custGeom>
                <a:solidFill>
                  <a:srgbClr val="9999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pułtuski"/>
                <p:cNvSpPr>
                  <a:spLocks/>
                </p:cNvSpPr>
                <p:nvPr/>
              </p:nvSpPr>
              <p:spPr bwMode="auto">
                <a:xfrm>
                  <a:off x="2622560" y="1998534"/>
                  <a:ext cx="1111767" cy="758825"/>
                </a:xfrm>
                <a:custGeom>
                  <a:avLst/>
                  <a:gdLst>
                    <a:gd name="T0" fmla="*/ 3140 w 3465"/>
                    <a:gd name="T1" fmla="*/ 1442 h 2370"/>
                    <a:gd name="T2" fmla="*/ 3187 w 3465"/>
                    <a:gd name="T3" fmla="*/ 1363 h 2370"/>
                    <a:gd name="T4" fmla="*/ 3069 w 3465"/>
                    <a:gd name="T5" fmla="*/ 1174 h 2370"/>
                    <a:gd name="T6" fmla="*/ 3212 w 3465"/>
                    <a:gd name="T7" fmla="*/ 1136 h 2370"/>
                    <a:gd name="T8" fmla="*/ 3402 w 3465"/>
                    <a:gd name="T9" fmla="*/ 906 h 2370"/>
                    <a:gd name="T10" fmla="*/ 3419 w 3465"/>
                    <a:gd name="T11" fmla="*/ 818 h 2370"/>
                    <a:gd name="T12" fmla="*/ 3462 w 3465"/>
                    <a:gd name="T13" fmla="*/ 585 h 2370"/>
                    <a:gd name="T14" fmla="*/ 3382 w 3465"/>
                    <a:gd name="T15" fmla="*/ 480 h 2370"/>
                    <a:gd name="T16" fmla="*/ 3234 w 3465"/>
                    <a:gd name="T17" fmla="*/ 347 h 2370"/>
                    <a:gd name="T18" fmla="*/ 3067 w 3465"/>
                    <a:gd name="T19" fmla="*/ 385 h 2370"/>
                    <a:gd name="T20" fmla="*/ 2753 w 3465"/>
                    <a:gd name="T21" fmla="*/ 431 h 2370"/>
                    <a:gd name="T22" fmla="*/ 2597 w 3465"/>
                    <a:gd name="T23" fmla="*/ 492 h 2370"/>
                    <a:gd name="T24" fmla="*/ 2577 w 3465"/>
                    <a:gd name="T25" fmla="*/ 272 h 2370"/>
                    <a:gd name="T26" fmla="*/ 2381 w 3465"/>
                    <a:gd name="T27" fmla="*/ 159 h 2370"/>
                    <a:gd name="T28" fmla="*/ 2155 w 3465"/>
                    <a:gd name="T29" fmla="*/ 156 h 2370"/>
                    <a:gd name="T30" fmla="*/ 2045 w 3465"/>
                    <a:gd name="T31" fmla="*/ 308 h 2370"/>
                    <a:gd name="T32" fmla="*/ 1802 w 3465"/>
                    <a:gd name="T33" fmla="*/ 309 h 2370"/>
                    <a:gd name="T34" fmla="*/ 1537 w 3465"/>
                    <a:gd name="T35" fmla="*/ 272 h 2370"/>
                    <a:gd name="T36" fmla="*/ 1384 w 3465"/>
                    <a:gd name="T37" fmla="*/ 143 h 2370"/>
                    <a:gd name="T38" fmla="*/ 1281 w 3465"/>
                    <a:gd name="T39" fmla="*/ 0 h 2370"/>
                    <a:gd name="T40" fmla="*/ 1163 w 3465"/>
                    <a:gd name="T41" fmla="*/ 85 h 2370"/>
                    <a:gd name="T42" fmla="*/ 1165 w 3465"/>
                    <a:gd name="T43" fmla="*/ 326 h 2370"/>
                    <a:gd name="T44" fmla="*/ 961 w 3465"/>
                    <a:gd name="T45" fmla="*/ 287 h 2370"/>
                    <a:gd name="T46" fmla="*/ 860 w 3465"/>
                    <a:gd name="T47" fmla="*/ 379 h 2370"/>
                    <a:gd name="T48" fmla="*/ 726 w 3465"/>
                    <a:gd name="T49" fmla="*/ 392 h 2370"/>
                    <a:gd name="T50" fmla="*/ 584 w 3465"/>
                    <a:gd name="T51" fmla="*/ 334 h 2370"/>
                    <a:gd name="T52" fmla="*/ 485 w 3465"/>
                    <a:gd name="T53" fmla="*/ 396 h 2370"/>
                    <a:gd name="T54" fmla="*/ 426 w 3465"/>
                    <a:gd name="T55" fmla="*/ 485 h 2370"/>
                    <a:gd name="T56" fmla="*/ 410 w 3465"/>
                    <a:gd name="T57" fmla="*/ 716 h 2370"/>
                    <a:gd name="T58" fmla="*/ 221 w 3465"/>
                    <a:gd name="T59" fmla="*/ 782 h 2370"/>
                    <a:gd name="T60" fmla="*/ 167 w 3465"/>
                    <a:gd name="T61" fmla="*/ 911 h 2370"/>
                    <a:gd name="T62" fmla="*/ 75 w 3465"/>
                    <a:gd name="T63" fmla="*/ 949 h 2370"/>
                    <a:gd name="T64" fmla="*/ 0 w 3465"/>
                    <a:gd name="T65" fmla="*/ 1012 h 2370"/>
                    <a:gd name="T66" fmla="*/ 67 w 3465"/>
                    <a:gd name="T67" fmla="*/ 1127 h 2370"/>
                    <a:gd name="T68" fmla="*/ 3 w 3465"/>
                    <a:gd name="T69" fmla="*/ 1208 h 2370"/>
                    <a:gd name="T70" fmla="*/ 30 w 3465"/>
                    <a:gd name="T71" fmla="*/ 1411 h 2370"/>
                    <a:gd name="T72" fmla="*/ 24 w 3465"/>
                    <a:gd name="T73" fmla="*/ 1526 h 2370"/>
                    <a:gd name="T74" fmla="*/ 182 w 3465"/>
                    <a:gd name="T75" fmla="*/ 1505 h 2370"/>
                    <a:gd name="T76" fmla="*/ 276 w 3465"/>
                    <a:gd name="T77" fmla="*/ 1421 h 2370"/>
                    <a:gd name="T78" fmla="*/ 467 w 3465"/>
                    <a:gd name="T79" fmla="*/ 1322 h 2370"/>
                    <a:gd name="T80" fmla="*/ 626 w 3465"/>
                    <a:gd name="T81" fmla="*/ 1399 h 2370"/>
                    <a:gd name="T82" fmla="*/ 848 w 3465"/>
                    <a:gd name="T83" fmla="*/ 1418 h 2370"/>
                    <a:gd name="T84" fmla="*/ 833 w 3465"/>
                    <a:gd name="T85" fmla="*/ 1589 h 2370"/>
                    <a:gd name="T86" fmla="*/ 967 w 3465"/>
                    <a:gd name="T87" fmla="*/ 1693 h 2370"/>
                    <a:gd name="T88" fmla="*/ 1110 w 3465"/>
                    <a:gd name="T89" fmla="*/ 1832 h 2370"/>
                    <a:gd name="T90" fmla="*/ 1237 w 3465"/>
                    <a:gd name="T91" fmla="*/ 2061 h 2370"/>
                    <a:gd name="T92" fmla="*/ 1484 w 3465"/>
                    <a:gd name="T93" fmla="*/ 2272 h 2370"/>
                    <a:gd name="T94" fmla="*/ 1634 w 3465"/>
                    <a:gd name="T95" fmla="*/ 2296 h 2370"/>
                    <a:gd name="T96" fmla="*/ 1712 w 3465"/>
                    <a:gd name="T97" fmla="*/ 2297 h 2370"/>
                    <a:gd name="T98" fmla="*/ 1905 w 3465"/>
                    <a:gd name="T99" fmla="*/ 2301 h 2370"/>
                    <a:gd name="T100" fmla="*/ 1981 w 3465"/>
                    <a:gd name="T101" fmla="*/ 2238 h 2370"/>
                    <a:gd name="T102" fmla="*/ 2115 w 3465"/>
                    <a:gd name="T103" fmla="*/ 2127 h 2370"/>
                    <a:gd name="T104" fmla="*/ 2203 w 3465"/>
                    <a:gd name="T105" fmla="*/ 2168 h 2370"/>
                    <a:gd name="T106" fmla="*/ 2312 w 3465"/>
                    <a:gd name="T107" fmla="*/ 2165 h 2370"/>
                    <a:gd name="T108" fmla="*/ 2525 w 3465"/>
                    <a:gd name="T109" fmla="*/ 2163 h 2370"/>
                    <a:gd name="T110" fmla="*/ 2541 w 3465"/>
                    <a:gd name="T111" fmla="*/ 1990 h 2370"/>
                    <a:gd name="T112" fmla="*/ 2735 w 3465"/>
                    <a:gd name="T113" fmla="*/ 2103 h 2370"/>
                    <a:gd name="T114" fmla="*/ 2944 w 3465"/>
                    <a:gd name="T115" fmla="*/ 1873 h 2370"/>
                    <a:gd name="T116" fmla="*/ 3019 w 3465"/>
                    <a:gd name="T117" fmla="*/ 1738 h 2370"/>
                    <a:gd name="T118" fmla="*/ 2914 w 3465"/>
                    <a:gd name="T119" fmla="*/ 1539 h 2370"/>
                    <a:gd name="T120" fmla="*/ 3101 w 3465"/>
                    <a:gd name="T121" fmla="*/ 1580 h 2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465" h="2370">
                      <a:moveTo>
                        <a:pt x="3101" y="1580"/>
                      </a:moveTo>
                      <a:cubicBezTo>
                        <a:pt x="3117" y="1525"/>
                        <a:pt x="3124" y="1497"/>
                        <a:pt x="3140" y="1442"/>
                      </a:cubicBezTo>
                      <a:cubicBezTo>
                        <a:pt x="3163" y="1429"/>
                        <a:pt x="3174" y="1423"/>
                        <a:pt x="3197" y="1410"/>
                      </a:cubicBezTo>
                      <a:cubicBezTo>
                        <a:pt x="3193" y="1391"/>
                        <a:pt x="3191" y="1382"/>
                        <a:pt x="3187" y="1363"/>
                      </a:cubicBezTo>
                      <a:cubicBezTo>
                        <a:pt x="3201" y="1336"/>
                        <a:pt x="3208" y="1322"/>
                        <a:pt x="3222" y="1295"/>
                      </a:cubicBezTo>
                      <a:cubicBezTo>
                        <a:pt x="3161" y="1247"/>
                        <a:pt x="3130" y="1222"/>
                        <a:pt x="3069" y="1174"/>
                      </a:cubicBezTo>
                      <a:cubicBezTo>
                        <a:pt x="3103" y="1176"/>
                        <a:pt x="3120" y="1177"/>
                        <a:pt x="3154" y="1179"/>
                      </a:cubicBezTo>
                      <a:cubicBezTo>
                        <a:pt x="3177" y="1162"/>
                        <a:pt x="3189" y="1153"/>
                        <a:pt x="3212" y="1136"/>
                      </a:cubicBezTo>
                      <a:cubicBezTo>
                        <a:pt x="3276" y="1083"/>
                        <a:pt x="3308" y="1057"/>
                        <a:pt x="3373" y="1004"/>
                      </a:cubicBezTo>
                      <a:cubicBezTo>
                        <a:pt x="3385" y="965"/>
                        <a:pt x="3391" y="945"/>
                        <a:pt x="3402" y="906"/>
                      </a:cubicBezTo>
                      <a:cubicBezTo>
                        <a:pt x="3423" y="893"/>
                        <a:pt x="3433" y="886"/>
                        <a:pt x="3453" y="873"/>
                      </a:cubicBezTo>
                      <a:cubicBezTo>
                        <a:pt x="3440" y="851"/>
                        <a:pt x="3433" y="840"/>
                        <a:pt x="3419" y="818"/>
                      </a:cubicBezTo>
                      <a:cubicBezTo>
                        <a:pt x="3438" y="798"/>
                        <a:pt x="3447" y="788"/>
                        <a:pt x="3465" y="768"/>
                      </a:cubicBezTo>
                      <a:cubicBezTo>
                        <a:pt x="3464" y="695"/>
                        <a:pt x="3464" y="658"/>
                        <a:pt x="3462" y="585"/>
                      </a:cubicBezTo>
                      <a:cubicBezTo>
                        <a:pt x="3428" y="578"/>
                        <a:pt x="3411" y="575"/>
                        <a:pt x="3377" y="568"/>
                      </a:cubicBezTo>
                      <a:cubicBezTo>
                        <a:pt x="3379" y="533"/>
                        <a:pt x="3380" y="515"/>
                        <a:pt x="3382" y="480"/>
                      </a:cubicBezTo>
                      <a:cubicBezTo>
                        <a:pt x="3359" y="433"/>
                        <a:pt x="3348" y="410"/>
                        <a:pt x="3326" y="364"/>
                      </a:cubicBezTo>
                      <a:cubicBezTo>
                        <a:pt x="3289" y="357"/>
                        <a:pt x="3271" y="354"/>
                        <a:pt x="3234" y="347"/>
                      </a:cubicBezTo>
                      <a:cubicBezTo>
                        <a:pt x="3180" y="346"/>
                        <a:pt x="3153" y="346"/>
                        <a:pt x="3100" y="345"/>
                      </a:cubicBezTo>
                      <a:cubicBezTo>
                        <a:pt x="3087" y="361"/>
                        <a:pt x="3080" y="369"/>
                        <a:pt x="3067" y="385"/>
                      </a:cubicBezTo>
                      <a:cubicBezTo>
                        <a:pt x="3028" y="385"/>
                        <a:pt x="3008" y="385"/>
                        <a:pt x="2969" y="385"/>
                      </a:cubicBezTo>
                      <a:cubicBezTo>
                        <a:pt x="2882" y="404"/>
                        <a:pt x="2839" y="413"/>
                        <a:pt x="2753" y="431"/>
                      </a:cubicBezTo>
                      <a:cubicBezTo>
                        <a:pt x="2749" y="464"/>
                        <a:pt x="2746" y="480"/>
                        <a:pt x="2742" y="513"/>
                      </a:cubicBezTo>
                      <a:cubicBezTo>
                        <a:pt x="2684" y="505"/>
                        <a:pt x="2655" y="501"/>
                        <a:pt x="2597" y="492"/>
                      </a:cubicBezTo>
                      <a:cubicBezTo>
                        <a:pt x="2596" y="468"/>
                        <a:pt x="2595" y="457"/>
                        <a:pt x="2594" y="433"/>
                      </a:cubicBezTo>
                      <a:cubicBezTo>
                        <a:pt x="2587" y="369"/>
                        <a:pt x="2584" y="337"/>
                        <a:pt x="2577" y="272"/>
                      </a:cubicBezTo>
                      <a:cubicBezTo>
                        <a:pt x="2539" y="256"/>
                        <a:pt x="2519" y="247"/>
                        <a:pt x="2481" y="231"/>
                      </a:cubicBezTo>
                      <a:cubicBezTo>
                        <a:pt x="2441" y="202"/>
                        <a:pt x="2421" y="188"/>
                        <a:pt x="2381" y="159"/>
                      </a:cubicBezTo>
                      <a:cubicBezTo>
                        <a:pt x="2338" y="142"/>
                        <a:pt x="2316" y="133"/>
                        <a:pt x="2273" y="116"/>
                      </a:cubicBezTo>
                      <a:cubicBezTo>
                        <a:pt x="2226" y="132"/>
                        <a:pt x="2202" y="140"/>
                        <a:pt x="2155" y="156"/>
                      </a:cubicBezTo>
                      <a:cubicBezTo>
                        <a:pt x="2146" y="210"/>
                        <a:pt x="2141" y="236"/>
                        <a:pt x="2131" y="290"/>
                      </a:cubicBezTo>
                      <a:cubicBezTo>
                        <a:pt x="2097" y="297"/>
                        <a:pt x="2079" y="301"/>
                        <a:pt x="2045" y="308"/>
                      </a:cubicBezTo>
                      <a:cubicBezTo>
                        <a:pt x="2008" y="270"/>
                        <a:pt x="1989" y="251"/>
                        <a:pt x="1952" y="213"/>
                      </a:cubicBezTo>
                      <a:cubicBezTo>
                        <a:pt x="1892" y="251"/>
                        <a:pt x="1862" y="270"/>
                        <a:pt x="1802" y="309"/>
                      </a:cubicBezTo>
                      <a:cubicBezTo>
                        <a:pt x="1718" y="336"/>
                        <a:pt x="1676" y="349"/>
                        <a:pt x="1593" y="376"/>
                      </a:cubicBezTo>
                      <a:cubicBezTo>
                        <a:pt x="1570" y="334"/>
                        <a:pt x="1559" y="313"/>
                        <a:pt x="1537" y="272"/>
                      </a:cubicBezTo>
                      <a:cubicBezTo>
                        <a:pt x="1508" y="265"/>
                        <a:pt x="1493" y="262"/>
                        <a:pt x="1465" y="255"/>
                      </a:cubicBezTo>
                      <a:cubicBezTo>
                        <a:pt x="1433" y="210"/>
                        <a:pt x="1417" y="188"/>
                        <a:pt x="1384" y="143"/>
                      </a:cubicBezTo>
                      <a:cubicBezTo>
                        <a:pt x="1370" y="95"/>
                        <a:pt x="1362" y="70"/>
                        <a:pt x="1347" y="22"/>
                      </a:cubicBezTo>
                      <a:cubicBezTo>
                        <a:pt x="1321" y="13"/>
                        <a:pt x="1308" y="9"/>
                        <a:pt x="1281" y="0"/>
                      </a:cubicBezTo>
                      <a:cubicBezTo>
                        <a:pt x="1268" y="22"/>
                        <a:pt x="1262" y="34"/>
                        <a:pt x="1249" y="56"/>
                      </a:cubicBezTo>
                      <a:cubicBezTo>
                        <a:pt x="1214" y="68"/>
                        <a:pt x="1197" y="74"/>
                        <a:pt x="1163" y="85"/>
                      </a:cubicBezTo>
                      <a:cubicBezTo>
                        <a:pt x="1186" y="169"/>
                        <a:pt x="1198" y="211"/>
                        <a:pt x="1220" y="295"/>
                      </a:cubicBezTo>
                      <a:cubicBezTo>
                        <a:pt x="1198" y="308"/>
                        <a:pt x="1187" y="314"/>
                        <a:pt x="1165" y="326"/>
                      </a:cubicBezTo>
                      <a:cubicBezTo>
                        <a:pt x="1147" y="351"/>
                        <a:pt x="1138" y="363"/>
                        <a:pt x="1120" y="387"/>
                      </a:cubicBezTo>
                      <a:cubicBezTo>
                        <a:pt x="1056" y="347"/>
                        <a:pt x="1024" y="327"/>
                        <a:pt x="961" y="287"/>
                      </a:cubicBezTo>
                      <a:cubicBezTo>
                        <a:pt x="936" y="302"/>
                        <a:pt x="923" y="309"/>
                        <a:pt x="899" y="324"/>
                      </a:cubicBezTo>
                      <a:cubicBezTo>
                        <a:pt x="883" y="346"/>
                        <a:pt x="875" y="357"/>
                        <a:pt x="860" y="379"/>
                      </a:cubicBezTo>
                      <a:cubicBezTo>
                        <a:pt x="822" y="362"/>
                        <a:pt x="803" y="354"/>
                        <a:pt x="765" y="337"/>
                      </a:cubicBezTo>
                      <a:cubicBezTo>
                        <a:pt x="749" y="359"/>
                        <a:pt x="742" y="370"/>
                        <a:pt x="726" y="392"/>
                      </a:cubicBezTo>
                      <a:cubicBezTo>
                        <a:pt x="699" y="360"/>
                        <a:pt x="685" y="343"/>
                        <a:pt x="657" y="311"/>
                      </a:cubicBezTo>
                      <a:cubicBezTo>
                        <a:pt x="628" y="320"/>
                        <a:pt x="613" y="325"/>
                        <a:pt x="584" y="334"/>
                      </a:cubicBezTo>
                      <a:cubicBezTo>
                        <a:pt x="571" y="359"/>
                        <a:pt x="564" y="371"/>
                        <a:pt x="551" y="396"/>
                      </a:cubicBezTo>
                      <a:cubicBezTo>
                        <a:pt x="524" y="396"/>
                        <a:pt x="511" y="396"/>
                        <a:pt x="485" y="396"/>
                      </a:cubicBezTo>
                      <a:cubicBezTo>
                        <a:pt x="533" y="459"/>
                        <a:pt x="557" y="490"/>
                        <a:pt x="605" y="552"/>
                      </a:cubicBezTo>
                      <a:cubicBezTo>
                        <a:pt x="533" y="525"/>
                        <a:pt x="498" y="512"/>
                        <a:pt x="426" y="485"/>
                      </a:cubicBezTo>
                      <a:cubicBezTo>
                        <a:pt x="438" y="547"/>
                        <a:pt x="444" y="577"/>
                        <a:pt x="456" y="639"/>
                      </a:cubicBezTo>
                      <a:cubicBezTo>
                        <a:pt x="438" y="670"/>
                        <a:pt x="429" y="685"/>
                        <a:pt x="410" y="716"/>
                      </a:cubicBezTo>
                      <a:cubicBezTo>
                        <a:pt x="362" y="724"/>
                        <a:pt x="338" y="728"/>
                        <a:pt x="289" y="735"/>
                      </a:cubicBezTo>
                      <a:cubicBezTo>
                        <a:pt x="262" y="754"/>
                        <a:pt x="248" y="763"/>
                        <a:pt x="221" y="782"/>
                      </a:cubicBezTo>
                      <a:cubicBezTo>
                        <a:pt x="200" y="801"/>
                        <a:pt x="190" y="811"/>
                        <a:pt x="170" y="830"/>
                      </a:cubicBezTo>
                      <a:cubicBezTo>
                        <a:pt x="169" y="862"/>
                        <a:pt x="168" y="878"/>
                        <a:pt x="167" y="911"/>
                      </a:cubicBezTo>
                      <a:cubicBezTo>
                        <a:pt x="166" y="929"/>
                        <a:pt x="165" y="938"/>
                        <a:pt x="165" y="957"/>
                      </a:cubicBezTo>
                      <a:cubicBezTo>
                        <a:pt x="129" y="954"/>
                        <a:pt x="111" y="952"/>
                        <a:pt x="75" y="949"/>
                      </a:cubicBezTo>
                      <a:cubicBezTo>
                        <a:pt x="71" y="972"/>
                        <a:pt x="69" y="983"/>
                        <a:pt x="66" y="1006"/>
                      </a:cubicBezTo>
                      <a:cubicBezTo>
                        <a:pt x="39" y="1008"/>
                        <a:pt x="26" y="1010"/>
                        <a:pt x="0" y="1012"/>
                      </a:cubicBezTo>
                      <a:cubicBezTo>
                        <a:pt x="5" y="1040"/>
                        <a:pt x="8" y="1054"/>
                        <a:pt x="15" y="1082"/>
                      </a:cubicBezTo>
                      <a:cubicBezTo>
                        <a:pt x="35" y="1100"/>
                        <a:pt x="46" y="1109"/>
                        <a:pt x="67" y="1127"/>
                      </a:cubicBezTo>
                      <a:cubicBezTo>
                        <a:pt x="50" y="1172"/>
                        <a:pt x="42" y="1194"/>
                        <a:pt x="26" y="1239"/>
                      </a:cubicBezTo>
                      <a:cubicBezTo>
                        <a:pt x="16" y="1226"/>
                        <a:pt x="12" y="1220"/>
                        <a:pt x="3" y="1208"/>
                      </a:cubicBezTo>
                      <a:cubicBezTo>
                        <a:pt x="13" y="1248"/>
                        <a:pt x="18" y="1268"/>
                        <a:pt x="28" y="1308"/>
                      </a:cubicBezTo>
                      <a:cubicBezTo>
                        <a:pt x="29" y="1349"/>
                        <a:pt x="29" y="1370"/>
                        <a:pt x="30" y="1411"/>
                      </a:cubicBezTo>
                      <a:cubicBezTo>
                        <a:pt x="19" y="1424"/>
                        <a:pt x="14" y="1431"/>
                        <a:pt x="4" y="1444"/>
                      </a:cubicBezTo>
                      <a:cubicBezTo>
                        <a:pt x="12" y="1476"/>
                        <a:pt x="16" y="1493"/>
                        <a:pt x="24" y="1526"/>
                      </a:cubicBezTo>
                      <a:cubicBezTo>
                        <a:pt x="63" y="1520"/>
                        <a:pt x="82" y="1517"/>
                        <a:pt x="121" y="1511"/>
                      </a:cubicBezTo>
                      <a:cubicBezTo>
                        <a:pt x="145" y="1509"/>
                        <a:pt x="157" y="1507"/>
                        <a:pt x="182" y="1505"/>
                      </a:cubicBezTo>
                      <a:cubicBezTo>
                        <a:pt x="176" y="1470"/>
                        <a:pt x="173" y="1452"/>
                        <a:pt x="168" y="1418"/>
                      </a:cubicBezTo>
                      <a:cubicBezTo>
                        <a:pt x="211" y="1419"/>
                        <a:pt x="233" y="1420"/>
                        <a:pt x="276" y="1421"/>
                      </a:cubicBezTo>
                      <a:cubicBezTo>
                        <a:pt x="297" y="1386"/>
                        <a:pt x="307" y="1369"/>
                        <a:pt x="328" y="1333"/>
                      </a:cubicBezTo>
                      <a:cubicBezTo>
                        <a:pt x="384" y="1329"/>
                        <a:pt x="411" y="1327"/>
                        <a:pt x="467" y="1322"/>
                      </a:cubicBezTo>
                      <a:cubicBezTo>
                        <a:pt x="492" y="1350"/>
                        <a:pt x="505" y="1363"/>
                        <a:pt x="530" y="1391"/>
                      </a:cubicBezTo>
                      <a:cubicBezTo>
                        <a:pt x="568" y="1394"/>
                        <a:pt x="588" y="1396"/>
                        <a:pt x="626" y="1399"/>
                      </a:cubicBezTo>
                      <a:cubicBezTo>
                        <a:pt x="639" y="1419"/>
                        <a:pt x="646" y="1428"/>
                        <a:pt x="660" y="1448"/>
                      </a:cubicBezTo>
                      <a:cubicBezTo>
                        <a:pt x="735" y="1436"/>
                        <a:pt x="773" y="1430"/>
                        <a:pt x="848" y="1418"/>
                      </a:cubicBezTo>
                      <a:cubicBezTo>
                        <a:pt x="862" y="1470"/>
                        <a:pt x="869" y="1496"/>
                        <a:pt x="884" y="1548"/>
                      </a:cubicBezTo>
                      <a:cubicBezTo>
                        <a:pt x="864" y="1564"/>
                        <a:pt x="854" y="1573"/>
                        <a:pt x="833" y="1589"/>
                      </a:cubicBezTo>
                      <a:cubicBezTo>
                        <a:pt x="861" y="1615"/>
                        <a:pt x="875" y="1628"/>
                        <a:pt x="903" y="1653"/>
                      </a:cubicBezTo>
                      <a:cubicBezTo>
                        <a:pt x="928" y="1669"/>
                        <a:pt x="941" y="1677"/>
                        <a:pt x="967" y="1693"/>
                      </a:cubicBezTo>
                      <a:cubicBezTo>
                        <a:pt x="998" y="1698"/>
                        <a:pt x="1013" y="1700"/>
                        <a:pt x="1044" y="1705"/>
                      </a:cubicBezTo>
                      <a:cubicBezTo>
                        <a:pt x="1071" y="1756"/>
                        <a:pt x="1084" y="1781"/>
                        <a:pt x="1110" y="1832"/>
                      </a:cubicBezTo>
                      <a:cubicBezTo>
                        <a:pt x="1100" y="1882"/>
                        <a:pt x="1096" y="1907"/>
                        <a:pt x="1086" y="1956"/>
                      </a:cubicBezTo>
                      <a:cubicBezTo>
                        <a:pt x="1146" y="1998"/>
                        <a:pt x="1176" y="2019"/>
                        <a:pt x="1237" y="2061"/>
                      </a:cubicBezTo>
                      <a:cubicBezTo>
                        <a:pt x="1309" y="2070"/>
                        <a:pt x="1345" y="2074"/>
                        <a:pt x="1416" y="2082"/>
                      </a:cubicBezTo>
                      <a:cubicBezTo>
                        <a:pt x="1444" y="2158"/>
                        <a:pt x="1457" y="2196"/>
                        <a:pt x="1484" y="2272"/>
                      </a:cubicBezTo>
                      <a:cubicBezTo>
                        <a:pt x="1504" y="2267"/>
                        <a:pt x="1514" y="2264"/>
                        <a:pt x="1533" y="2259"/>
                      </a:cubicBezTo>
                      <a:cubicBezTo>
                        <a:pt x="1574" y="2274"/>
                        <a:pt x="1594" y="2281"/>
                        <a:pt x="1634" y="2296"/>
                      </a:cubicBezTo>
                      <a:cubicBezTo>
                        <a:pt x="1645" y="2265"/>
                        <a:pt x="1651" y="2249"/>
                        <a:pt x="1662" y="2218"/>
                      </a:cubicBezTo>
                      <a:cubicBezTo>
                        <a:pt x="1682" y="2250"/>
                        <a:pt x="1692" y="2265"/>
                        <a:pt x="1712" y="2297"/>
                      </a:cubicBezTo>
                      <a:cubicBezTo>
                        <a:pt x="1759" y="2326"/>
                        <a:pt x="1782" y="2341"/>
                        <a:pt x="1829" y="2370"/>
                      </a:cubicBezTo>
                      <a:cubicBezTo>
                        <a:pt x="1860" y="2343"/>
                        <a:pt x="1875" y="2329"/>
                        <a:pt x="1905" y="2301"/>
                      </a:cubicBezTo>
                      <a:cubicBezTo>
                        <a:pt x="1891" y="2254"/>
                        <a:pt x="1884" y="2230"/>
                        <a:pt x="1870" y="2183"/>
                      </a:cubicBezTo>
                      <a:cubicBezTo>
                        <a:pt x="1914" y="2205"/>
                        <a:pt x="1937" y="2216"/>
                        <a:pt x="1981" y="2238"/>
                      </a:cubicBezTo>
                      <a:cubicBezTo>
                        <a:pt x="2018" y="2227"/>
                        <a:pt x="2037" y="2221"/>
                        <a:pt x="2074" y="2210"/>
                      </a:cubicBezTo>
                      <a:cubicBezTo>
                        <a:pt x="2090" y="2177"/>
                        <a:pt x="2098" y="2160"/>
                        <a:pt x="2115" y="2127"/>
                      </a:cubicBezTo>
                      <a:cubicBezTo>
                        <a:pt x="2184" y="2107"/>
                        <a:pt x="2218" y="2097"/>
                        <a:pt x="2287" y="2076"/>
                      </a:cubicBezTo>
                      <a:cubicBezTo>
                        <a:pt x="2254" y="2113"/>
                        <a:pt x="2237" y="2132"/>
                        <a:pt x="2203" y="2168"/>
                      </a:cubicBezTo>
                      <a:cubicBezTo>
                        <a:pt x="2201" y="2210"/>
                        <a:pt x="2200" y="2231"/>
                        <a:pt x="2197" y="2272"/>
                      </a:cubicBezTo>
                      <a:cubicBezTo>
                        <a:pt x="2243" y="2229"/>
                        <a:pt x="2266" y="2208"/>
                        <a:pt x="2312" y="2165"/>
                      </a:cubicBezTo>
                      <a:cubicBezTo>
                        <a:pt x="2336" y="2178"/>
                        <a:pt x="2348" y="2185"/>
                        <a:pt x="2371" y="2198"/>
                      </a:cubicBezTo>
                      <a:cubicBezTo>
                        <a:pt x="2433" y="2184"/>
                        <a:pt x="2463" y="2177"/>
                        <a:pt x="2525" y="2163"/>
                      </a:cubicBezTo>
                      <a:cubicBezTo>
                        <a:pt x="2524" y="2105"/>
                        <a:pt x="2523" y="2076"/>
                        <a:pt x="2521" y="2018"/>
                      </a:cubicBezTo>
                      <a:cubicBezTo>
                        <a:pt x="2529" y="2007"/>
                        <a:pt x="2533" y="2001"/>
                        <a:pt x="2541" y="1990"/>
                      </a:cubicBezTo>
                      <a:cubicBezTo>
                        <a:pt x="2569" y="2013"/>
                        <a:pt x="2583" y="2025"/>
                        <a:pt x="2611" y="2048"/>
                      </a:cubicBezTo>
                      <a:cubicBezTo>
                        <a:pt x="2661" y="2070"/>
                        <a:pt x="2686" y="2081"/>
                        <a:pt x="2735" y="2103"/>
                      </a:cubicBezTo>
                      <a:cubicBezTo>
                        <a:pt x="2770" y="2098"/>
                        <a:pt x="2787" y="2096"/>
                        <a:pt x="2821" y="2091"/>
                      </a:cubicBezTo>
                      <a:cubicBezTo>
                        <a:pt x="2870" y="2004"/>
                        <a:pt x="2895" y="1960"/>
                        <a:pt x="2944" y="1873"/>
                      </a:cubicBezTo>
                      <a:cubicBezTo>
                        <a:pt x="2972" y="1889"/>
                        <a:pt x="2986" y="1897"/>
                        <a:pt x="3015" y="1912"/>
                      </a:cubicBezTo>
                      <a:cubicBezTo>
                        <a:pt x="3016" y="1843"/>
                        <a:pt x="3017" y="1808"/>
                        <a:pt x="3019" y="1738"/>
                      </a:cubicBezTo>
                      <a:cubicBezTo>
                        <a:pt x="2988" y="1724"/>
                        <a:pt x="2972" y="1717"/>
                        <a:pt x="2941" y="1704"/>
                      </a:cubicBezTo>
                      <a:cubicBezTo>
                        <a:pt x="2930" y="1638"/>
                        <a:pt x="2925" y="1605"/>
                        <a:pt x="2914" y="1539"/>
                      </a:cubicBezTo>
                      <a:cubicBezTo>
                        <a:pt x="2939" y="1538"/>
                        <a:pt x="2951" y="1538"/>
                        <a:pt x="2975" y="1537"/>
                      </a:cubicBezTo>
                      <a:cubicBezTo>
                        <a:pt x="3026" y="1554"/>
                        <a:pt x="3051" y="1563"/>
                        <a:pt x="3101" y="1580"/>
                      </a:cubicBezTo>
                    </a:path>
                  </a:pathLst>
                </a:custGeom>
                <a:solidFill>
                  <a:srgbClr val="FF9933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płoński"/>
                <p:cNvSpPr>
                  <a:spLocks/>
                </p:cNvSpPr>
                <p:nvPr/>
              </p:nvSpPr>
              <p:spPr bwMode="auto">
                <a:xfrm>
                  <a:off x="1374027" y="1678681"/>
                  <a:ext cx="1321327" cy="1389709"/>
                </a:xfrm>
                <a:custGeom>
                  <a:avLst/>
                  <a:gdLst>
                    <a:gd name="T0" fmla="*/ 3585 w 4118"/>
                    <a:gd name="T1" fmla="*/ 2782 h 4336"/>
                    <a:gd name="T2" fmla="*/ 3693 w 4118"/>
                    <a:gd name="T3" fmla="*/ 2643 h 4336"/>
                    <a:gd name="T4" fmla="*/ 3982 w 4118"/>
                    <a:gd name="T5" fmla="*/ 2646 h 4336"/>
                    <a:gd name="T6" fmla="*/ 3921 w 4118"/>
                    <a:gd name="T7" fmla="*/ 2526 h 4336"/>
                    <a:gd name="T8" fmla="*/ 3925 w 4118"/>
                    <a:gd name="T9" fmla="*/ 2308 h 4336"/>
                    <a:gd name="T10" fmla="*/ 3964 w 4118"/>
                    <a:gd name="T11" fmla="*/ 2127 h 4336"/>
                    <a:gd name="T12" fmla="*/ 3963 w 4118"/>
                    <a:gd name="T13" fmla="*/ 2006 h 4336"/>
                    <a:gd name="T14" fmla="*/ 4064 w 4118"/>
                    <a:gd name="T15" fmla="*/ 1911 h 4336"/>
                    <a:gd name="T16" fmla="*/ 4018 w 4118"/>
                    <a:gd name="T17" fmla="*/ 1710 h 4336"/>
                    <a:gd name="T18" fmla="*/ 3871 w 4118"/>
                    <a:gd name="T19" fmla="*/ 1623 h 4336"/>
                    <a:gd name="T20" fmla="*/ 3613 w 4118"/>
                    <a:gd name="T21" fmla="*/ 1584 h 4336"/>
                    <a:gd name="T22" fmla="*/ 3292 w 4118"/>
                    <a:gd name="T23" fmla="*/ 1483 h 4336"/>
                    <a:gd name="T24" fmla="*/ 3219 w 4118"/>
                    <a:gd name="T25" fmla="*/ 1633 h 4336"/>
                    <a:gd name="T26" fmla="*/ 2959 w 4118"/>
                    <a:gd name="T27" fmla="*/ 1646 h 4336"/>
                    <a:gd name="T28" fmla="*/ 2876 w 4118"/>
                    <a:gd name="T29" fmla="*/ 1605 h 4336"/>
                    <a:gd name="T30" fmla="*/ 2700 w 4118"/>
                    <a:gd name="T31" fmla="*/ 1481 h 4336"/>
                    <a:gd name="T32" fmla="*/ 2345 w 4118"/>
                    <a:gd name="T33" fmla="*/ 1436 h 4336"/>
                    <a:gd name="T34" fmla="*/ 2295 w 4118"/>
                    <a:gd name="T35" fmla="*/ 1300 h 4336"/>
                    <a:gd name="T36" fmla="*/ 2057 w 4118"/>
                    <a:gd name="T37" fmla="*/ 1184 h 4336"/>
                    <a:gd name="T38" fmla="*/ 1962 w 4118"/>
                    <a:gd name="T39" fmla="*/ 1113 h 4336"/>
                    <a:gd name="T40" fmla="*/ 1786 w 4118"/>
                    <a:gd name="T41" fmla="*/ 927 h 4336"/>
                    <a:gd name="T42" fmla="*/ 1339 w 4118"/>
                    <a:gd name="T43" fmla="*/ 808 h 4336"/>
                    <a:gd name="T44" fmla="*/ 1322 w 4118"/>
                    <a:gd name="T45" fmla="*/ 575 h 4336"/>
                    <a:gd name="T46" fmla="*/ 1570 w 4118"/>
                    <a:gd name="T47" fmla="*/ 405 h 4336"/>
                    <a:gd name="T48" fmla="*/ 1375 w 4118"/>
                    <a:gd name="T49" fmla="*/ 193 h 4336"/>
                    <a:gd name="T50" fmla="*/ 1255 w 4118"/>
                    <a:gd name="T51" fmla="*/ 91 h 4336"/>
                    <a:gd name="T52" fmla="*/ 1067 w 4118"/>
                    <a:gd name="T53" fmla="*/ 14 h 4336"/>
                    <a:gd name="T54" fmla="*/ 925 w 4118"/>
                    <a:gd name="T55" fmla="*/ 87 h 4336"/>
                    <a:gd name="T56" fmla="*/ 920 w 4118"/>
                    <a:gd name="T57" fmla="*/ 263 h 4336"/>
                    <a:gd name="T58" fmla="*/ 917 w 4118"/>
                    <a:gd name="T59" fmla="*/ 391 h 4336"/>
                    <a:gd name="T60" fmla="*/ 595 w 4118"/>
                    <a:gd name="T61" fmla="*/ 522 h 4336"/>
                    <a:gd name="T62" fmla="*/ 385 w 4118"/>
                    <a:gd name="T63" fmla="*/ 533 h 4336"/>
                    <a:gd name="T64" fmla="*/ 294 w 4118"/>
                    <a:gd name="T65" fmla="*/ 481 h 4336"/>
                    <a:gd name="T66" fmla="*/ 173 w 4118"/>
                    <a:gd name="T67" fmla="*/ 393 h 4336"/>
                    <a:gd name="T68" fmla="*/ 164 w 4118"/>
                    <a:gd name="T69" fmla="*/ 751 h 4336"/>
                    <a:gd name="T70" fmla="*/ 15 w 4118"/>
                    <a:gd name="T71" fmla="*/ 794 h 4336"/>
                    <a:gd name="T72" fmla="*/ 29 w 4118"/>
                    <a:gd name="T73" fmla="*/ 950 h 4336"/>
                    <a:gd name="T74" fmla="*/ 341 w 4118"/>
                    <a:gd name="T75" fmla="*/ 1014 h 4336"/>
                    <a:gd name="T76" fmla="*/ 555 w 4118"/>
                    <a:gd name="T77" fmla="*/ 1267 h 4336"/>
                    <a:gd name="T78" fmla="*/ 446 w 4118"/>
                    <a:gd name="T79" fmla="*/ 1437 h 4336"/>
                    <a:gd name="T80" fmla="*/ 470 w 4118"/>
                    <a:gd name="T81" fmla="*/ 1626 h 4336"/>
                    <a:gd name="T82" fmla="*/ 645 w 4118"/>
                    <a:gd name="T83" fmla="*/ 1734 h 4336"/>
                    <a:gd name="T84" fmla="*/ 744 w 4118"/>
                    <a:gd name="T85" fmla="*/ 1887 h 4336"/>
                    <a:gd name="T86" fmla="*/ 1020 w 4118"/>
                    <a:gd name="T87" fmla="*/ 1827 h 4336"/>
                    <a:gd name="T88" fmla="*/ 1007 w 4118"/>
                    <a:gd name="T89" fmla="*/ 2030 h 4336"/>
                    <a:gd name="T90" fmla="*/ 1069 w 4118"/>
                    <a:gd name="T91" fmla="*/ 2165 h 4336"/>
                    <a:gd name="T92" fmla="*/ 1053 w 4118"/>
                    <a:gd name="T93" fmla="*/ 2457 h 4336"/>
                    <a:gd name="T94" fmla="*/ 1124 w 4118"/>
                    <a:gd name="T95" fmla="*/ 2670 h 4336"/>
                    <a:gd name="T96" fmla="*/ 1217 w 4118"/>
                    <a:gd name="T97" fmla="*/ 2790 h 4336"/>
                    <a:gd name="T98" fmla="*/ 1210 w 4118"/>
                    <a:gd name="T99" fmla="*/ 3154 h 4336"/>
                    <a:gd name="T100" fmla="*/ 1381 w 4118"/>
                    <a:gd name="T101" fmla="*/ 3269 h 4336"/>
                    <a:gd name="T102" fmla="*/ 1433 w 4118"/>
                    <a:gd name="T103" fmla="*/ 3318 h 4336"/>
                    <a:gd name="T104" fmla="*/ 1482 w 4118"/>
                    <a:gd name="T105" fmla="*/ 3632 h 4336"/>
                    <a:gd name="T106" fmla="*/ 1448 w 4118"/>
                    <a:gd name="T107" fmla="*/ 3741 h 4336"/>
                    <a:gd name="T108" fmla="*/ 1456 w 4118"/>
                    <a:gd name="T109" fmla="*/ 3995 h 4336"/>
                    <a:gd name="T110" fmla="*/ 1628 w 4118"/>
                    <a:gd name="T111" fmla="*/ 4236 h 4336"/>
                    <a:gd name="T112" fmla="*/ 2194 w 4118"/>
                    <a:gd name="T113" fmla="*/ 4328 h 4336"/>
                    <a:gd name="T114" fmla="*/ 2491 w 4118"/>
                    <a:gd name="T115" fmla="*/ 4226 h 4336"/>
                    <a:gd name="T116" fmla="*/ 2751 w 4118"/>
                    <a:gd name="T117" fmla="*/ 3865 h 4336"/>
                    <a:gd name="T118" fmla="*/ 3195 w 4118"/>
                    <a:gd name="T119" fmla="*/ 3703 h 4336"/>
                    <a:gd name="T120" fmla="*/ 3306 w 4118"/>
                    <a:gd name="T121" fmla="*/ 3378 h 4336"/>
                    <a:gd name="T122" fmla="*/ 3458 w 4118"/>
                    <a:gd name="T123" fmla="*/ 3198 h 4336"/>
                    <a:gd name="T124" fmla="*/ 3494 w 4118"/>
                    <a:gd name="T125" fmla="*/ 2939 h 4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118" h="4336">
                      <a:moveTo>
                        <a:pt x="3406" y="2897"/>
                      </a:moveTo>
                      <a:cubicBezTo>
                        <a:pt x="3452" y="2870"/>
                        <a:pt x="3476" y="2856"/>
                        <a:pt x="3523" y="2828"/>
                      </a:cubicBezTo>
                      <a:cubicBezTo>
                        <a:pt x="3548" y="2810"/>
                        <a:pt x="3560" y="2800"/>
                        <a:pt x="3585" y="2782"/>
                      </a:cubicBezTo>
                      <a:cubicBezTo>
                        <a:pt x="3623" y="2790"/>
                        <a:pt x="3642" y="2794"/>
                        <a:pt x="3680" y="2802"/>
                      </a:cubicBezTo>
                      <a:cubicBezTo>
                        <a:pt x="3698" y="2783"/>
                        <a:pt x="3707" y="2774"/>
                        <a:pt x="3724" y="2755"/>
                      </a:cubicBezTo>
                      <a:cubicBezTo>
                        <a:pt x="3712" y="2710"/>
                        <a:pt x="3706" y="2688"/>
                        <a:pt x="3693" y="2643"/>
                      </a:cubicBezTo>
                      <a:cubicBezTo>
                        <a:pt x="3783" y="2683"/>
                        <a:pt x="3828" y="2703"/>
                        <a:pt x="3917" y="2743"/>
                      </a:cubicBezTo>
                      <a:cubicBezTo>
                        <a:pt x="3946" y="2743"/>
                        <a:pt x="3960" y="2743"/>
                        <a:pt x="3989" y="2744"/>
                      </a:cubicBezTo>
                      <a:cubicBezTo>
                        <a:pt x="3986" y="2704"/>
                        <a:pt x="3985" y="2685"/>
                        <a:pt x="3982" y="2646"/>
                      </a:cubicBezTo>
                      <a:cubicBezTo>
                        <a:pt x="4007" y="2625"/>
                        <a:pt x="4019" y="2614"/>
                        <a:pt x="4044" y="2594"/>
                      </a:cubicBezTo>
                      <a:cubicBezTo>
                        <a:pt x="4034" y="2561"/>
                        <a:pt x="4029" y="2544"/>
                        <a:pt x="4018" y="2511"/>
                      </a:cubicBezTo>
                      <a:cubicBezTo>
                        <a:pt x="3979" y="2517"/>
                        <a:pt x="3960" y="2520"/>
                        <a:pt x="3921" y="2526"/>
                      </a:cubicBezTo>
                      <a:cubicBezTo>
                        <a:pt x="3913" y="2493"/>
                        <a:pt x="3909" y="2476"/>
                        <a:pt x="3901" y="2444"/>
                      </a:cubicBezTo>
                      <a:cubicBezTo>
                        <a:pt x="3911" y="2431"/>
                        <a:pt x="3916" y="2424"/>
                        <a:pt x="3927" y="2411"/>
                      </a:cubicBezTo>
                      <a:cubicBezTo>
                        <a:pt x="3926" y="2370"/>
                        <a:pt x="3926" y="2349"/>
                        <a:pt x="3925" y="2308"/>
                      </a:cubicBezTo>
                      <a:cubicBezTo>
                        <a:pt x="3915" y="2268"/>
                        <a:pt x="3910" y="2248"/>
                        <a:pt x="3900" y="2208"/>
                      </a:cubicBezTo>
                      <a:cubicBezTo>
                        <a:pt x="3909" y="2220"/>
                        <a:pt x="3913" y="2226"/>
                        <a:pt x="3923" y="2239"/>
                      </a:cubicBezTo>
                      <a:cubicBezTo>
                        <a:pt x="3939" y="2194"/>
                        <a:pt x="3947" y="2172"/>
                        <a:pt x="3964" y="2127"/>
                      </a:cubicBezTo>
                      <a:cubicBezTo>
                        <a:pt x="3943" y="2109"/>
                        <a:pt x="3932" y="2100"/>
                        <a:pt x="3912" y="2082"/>
                      </a:cubicBezTo>
                      <a:cubicBezTo>
                        <a:pt x="3905" y="2054"/>
                        <a:pt x="3902" y="2040"/>
                        <a:pt x="3897" y="2012"/>
                      </a:cubicBezTo>
                      <a:cubicBezTo>
                        <a:pt x="3923" y="2010"/>
                        <a:pt x="3936" y="2008"/>
                        <a:pt x="3963" y="2006"/>
                      </a:cubicBezTo>
                      <a:cubicBezTo>
                        <a:pt x="3966" y="1983"/>
                        <a:pt x="3968" y="1972"/>
                        <a:pt x="3972" y="1949"/>
                      </a:cubicBezTo>
                      <a:cubicBezTo>
                        <a:pt x="4008" y="1952"/>
                        <a:pt x="4026" y="1954"/>
                        <a:pt x="4062" y="1957"/>
                      </a:cubicBezTo>
                      <a:cubicBezTo>
                        <a:pt x="4062" y="1938"/>
                        <a:pt x="4063" y="1929"/>
                        <a:pt x="4064" y="1911"/>
                      </a:cubicBezTo>
                      <a:cubicBezTo>
                        <a:pt x="4065" y="1878"/>
                        <a:pt x="4066" y="1862"/>
                        <a:pt x="4067" y="1830"/>
                      </a:cubicBezTo>
                      <a:cubicBezTo>
                        <a:pt x="4087" y="1811"/>
                        <a:pt x="4097" y="1801"/>
                        <a:pt x="4118" y="1782"/>
                      </a:cubicBezTo>
                      <a:cubicBezTo>
                        <a:pt x="4078" y="1753"/>
                        <a:pt x="4058" y="1739"/>
                        <a:pt x="4018" y="1710"/>
                      </a:cubicBezTo>
                      <a:cubicBezTo>
                        <a:pt x="4007" y="1737"/>
                        <a:pt x="4002" y="1750"/>
                        <a:pt x="3991" y="1777"/>
                      </a:cubicBezTo>
                      <a:cubicBezTo>
                        <a:pt x="3965" y="1775"/>
                        <a:pt x="3951" y="1774"/>
                        <a:pt x="3925" y="1772"/>
                      </a:cubicBezTo>
                      <a:cubicBezTo>
                        <a:pt x="3904" y="1712"/>
                        <a:pt x="3893" y="1682"/>
                        <a:pt x="3871" y="1623"/>
                      </a:cubicBezTo>
                      <a:cubicBezTo>
                        <a:pt x="3856" y="1645"/>
                        <a:pt x="3848" y="1656"/>
                        <a:pt x="3833" y="1678"/>
                      </a:cubicBezTo>
                      <a:cubicBezTo>
                        <a:pt x="3773" y="1673"/>
                        <a:pt x="3742" y="1670"/>
                        <a:pt x="3682" y="1665"/>
                      </a:cubicBezTo>
                      <a:cubicBezTo>
                        <a:pt x="3655" y="1633"/>
                        <a:pt x="3641" y="1617"/>
                        <a:pt x="3613" y="1584"/>
                      </a:cubicBezTo>
                      <a:cubicBezTo>
                        <a:pt x="3563" y="1571"/>
                        <a:pt x="3538" y="1564"/>
                        <a:pt x="3488" y="1551"/>
                      </a:cubicBezTo>
                      <a:cubicBezTo>
                        <a:pt x="3463" y="1514"/>
                        <a:pt x="3451" y="1496"/>
                        <a:pt x="3425" y="1459"/>
                      </a:cubicBezTo>
                      <a:cubicBezTo>
                        <a:pt x="3372" y="1469"/>
                        <a:pt x="3345" y="1473"/>
                        <a:pt x="3292" y="1483"/>
                      </a:cubicBezTo>
                      <a:cubicBezTo>
                        <a:pt x="3300" y="1509"/>
                        <a:pt x="3305" y="1522"/>
                        <a:pt x="3313" y="1548"/>
                      </a:cubicBezTo>
                      <a:cubicBezTo>
                        <a:pt x="3279" y="1552"/>
                        <a:pt x="3262" y="1554"/>
                        <a:pt x="3228" y="1559"/>
                      </a:cubicBezTo>
                      <a:cubicBezTo>
                        <a:pt x="3225" y="1588"/>
                        <a:pt x="3223" y="1603"/>
                        <a:pt x="3219" y="1633"/>
                      </a:cubicBezTo>
                      <a:cubicBezTo>
                        <a:pt x="3170" y="1650"/>
                        <a:pt x="3146" y="1658"/>
                        <a:pt x="3097" y="1675"/>
                      </a:cubicBezTo>
                      <a:cubicBezTo>
                        <a:pt x="3072" y="1643"/>
                        <a:pt x="3059" y="1627"/>
                        <a:pt x="3034" y="1595"/>
                      </a:cubicBezTo>
                      <a:cubicBezTo>
                        <a:pt x="3004" y="1615"/>
                        <a:pt x="2989" y="1626"/>
                        <a:pt x="2959" y="1646"/>
                      </a:cubicBezTo>
                      <a:cubicBezTo>
                        <a:pt x="2953" y="1676"/>
                        <a:pt x="2950" y="1690"/>
                        <a:pt x="2944" y="1720"/>
                      </a:cubicBezTo>
                      <a:cubicBezTo>
                        <a:pt x="2893" y="1686"/>
                        <a:pt x="2867" y="1669"/>
                        <a:pt x="2815" y="1634"/>
                      </a:cubicBezTo>
                      <a:cubicBezTo>
                        <a:pt x="2840" y="1623"/>
                        <a:pt x="2852" y="1617"/>
                        <a:pt x="2876" y="1605"/>
                      </a:cubicBezTo>
                      <a:cubicBezTo>
                        <a:pt x="2860" y="1585"/>
                        <a:pt x="2852" y="1575"/>
                        <a:pt x="2836" y="1556"/>
                      </a:cubicBezTo>
                      <a:cubicBezTo>
                        <a:pt x="2780" y="1563"/>
                        <a:pt x="2752" y="1566"/>
                        <a:pt x="2697" y="1573"/>
                      </a:cubicBezTo>
                      <a:cubicBezTo>
                        <a:pt x="2698" y="1536"/>
                        <a:pt x="2699" y="1518"/>
                        <a:pt x="2700" y="1481"/>
                      </a:cubicBezTo>
                      <a:cubicBezTo>
                        <a:pt x="2636" y="1442"/>
                        <a:pt x="2604" y="1422"/>
                        <a:pt x="2540" y="1382"/>
                      </a:cubicBezTo>
                      <a:cubicBezTo>
                        <a:pt x="2485" y="1385"/>
                        <a:pt x="2457" y="1386"/>
                        <a:pt x="2401" y="1389"/>
                      </a:cubicBezTo>
                      <a:cubicBezTo>
                        <a:pt x="2379" y="1408"/>
                        <a:pt x="2367" y="1417"/>
                        <a:pt x="2345" y="1436"/>
                      </a:cubicBezTo>
                      <a:cubicBezTo>
                        <a:pt x="2302" y="1423"/>
                        <a:pt x="2280" y="1417"/>
                        <a:pt x="2237" y="1405"/>
                      </a:cubicBezTo>
                      <a:cubicBezTo>
                        <a:pt x="2235" y="1381"/>
                        <a:pt x="2235" y="1370"/>
                        <a:pt x="2233" y="1347"/>
                      </a:cubicBezTo>
                      <a:cubicBezTo>
                        <a:pt x="2258" y="1328"/>
                        <a:pt x="2270" y="1319"/>
                        <a:pt x="2295" y="1300"/>
                      </a:cubicBezTo>
                      <a:cubicBezTo>
                        <a:pt x="2279" y="1285"/>
                        <a:pt x="2271" y="1277"/>
                        <a:pt x="2254" y="1262"/>
                      </a:cubicBezTo>
                      <a:cubicBezTo>
                        <a:pt x="2211" y="1261"/>
                        <a:pt x="2189" y="1260"/>
                        <a:pt x="2145" y="1259"/>
                      </a:cubicBezTo>
                      <a:cubicBezTo>
                        <a:pt x="2110" y="1229"/>
                        <a:pt x="2092" y="1214"/>
                        <a:pt x="2057" y="1184"/>
                      </a:cubicBezTo>
                      <a:cubicBezTo>
                        <a:pt x="2056" y="1144"/>
                        <a:pt x="2055" y="1125"/>
                        <a:pt x="2054" y="1085"/>
                      </a:cubicBezTo>
                      <a:cubicBezTo>
                        <a:pt x="2042" y="1082"/>
                        <a:pt x="2036" y="1080"/>
                        <a:pt x="2024" y="1077"/>
                      </a:cubicBezTo>
                      <a:cubicBezTo>
                        <a:pt x="1999" y="1091"/>
                        <a:pt x="1987" y="1099"/>
                        <a:pt x="1962" y="1113"/>
                      </a:cubicBezTo>
                      <a:cubicBezTo>
                        <a:pt x="1933" y="1111"/>
                        <a:pt x="1919" y="1110"/>
                        <a:pt x="1890" y="1108"/>
                      </a:cubicBezTo>
                      <a:cubicBezTo>
                        <a:pt x="1883" y="1072"/>
                        <a:pt x="1880" y="1055"/>
                        <a:pt x="1874" y="1020"/>
                      </a:cubicBezTo>
                      <a:cubicBezTo>
                        <a:pt x="1839" y="983"/>
                        <a:pt x="1821" y="964"/>
                        <a:pt x="1786" y="927"/>
                      </a:cubicBezTo>
                      <a:cubicBezTo>
                        <a:pt x="1727" y="950"/>
                        <a:pt x="1697" y="962"/>
                        <a:pt x="1638" y="985"/>
                      </a:cubicBezTo>
                      <a:cubicBezTo>
                        <a:pt x="1599" y="985"/>
                        <a:pt x="1580" y="985"/>
                        <a:pt x="1541" y="984"/>
                      </a:cubicBezTo>
                      <a:cubicBezTo>
                        <a:pt x="1460" y="914"/>
                        <a:pt x="1420" y="879"/>
                        <a:pt x="1339" y="808"/>
                      </a:cubicBezTo>
                      <a:cubicBezTo>
                        <a:pt x="1333" y="764"/>
                        <a:pt x="1330" y="742"/>
                        <a:pt x="1324" y="697"/>
                      </a:cubicBezTo>
                      <a:cubicBezTo>
                        <a:pt x="1334" y="682"/>
                        <a:pt x="1340" y="674"/>
                        <a:pt x="1350" y="658"/>
                      </a:cubicBezTo>
                      <a:cubicBezTo>
                        <a:pt x="1338" y="625"/>
                        <a:pt x="1333" y="608"/>
                        <a:pt x="1322" y="575"/>
                      </a:cubicBezTo>
                      <a:cubicBezTo>
                        <a:pt x="1378" y="556"/>
                        <a:pt x="1407" y="546"/>
                        <a:pt x="1463" y="526"/>
                      </a:cubicBezTo>
                      <a:cubicBezTo>
                        <a:pt x="1493" y="494"/>
                        <a:pt x="1509" y="477"/>
                        <a:pt x="1539" y="444"/>
                      </a:cubicBezTo>
                      <a:cubicBezTo>
                        <a:pt x="1551" y="429"/>
                        <a:pt x="1558" y="421"/>
                        <a:pt x="1570" y="405"/>
                      </a:cubicBezTo>
                      <a:cubicBezTo>
                        <a:pt x="1517" y="378"/>
                        <a:pt x="1491" y="365"/>
                        <a:pt x="1438" y="338"/>
                      </a:cubicBezTo>
                      <a:cubicBezTo>
                        <a:pt x="1464" y="293"/>
                        <a:pt x="1476" y="270"/>
                        <a:pt x="1502" y="225"/>
                      </a:cubicBezTo>
                      <a:cubicBezTo>
                        <a:pt x="1451" y="212"/>
                        <a:pt x="1426" y="206"/>
                        <a:pt x="1375" y="193"/>
                      </a:cubicBezTo>
                      <a:cubicBezTo>
                        <a:pt x="1378" y="160"/>
                        <a:pt x="1379" y="144"/>
                        <a:pt x="1383" y="111"/>
                      </a:cubicBezTo>
                      <a:cubicBezTo>
                        <a:pt x="1369" y="94"/>
                        <a:pt x="1362" y="85"/>
                        <a:pt x="1347" y="68"/>
                      </a:cubicBezTo>
                      <a:cubicBezTo>
                        <a:pt x="1310" y="77"/>
                        <a:pt x="1292" y="82"/>
                        <a:pt x="1255" y="91"/>
                      </a:cubicBezTo>
                      <a:cubicBezTo>
                        <a:pt x="1241" y="62"/>
                        <a:pt x="1234" y="47"/>
                        <a:pt x="1220" y="18"/>
                      </a:cubicBezTo>
                      <a:cubicBezTo>
                        <a:pt x="1184" y="11"/>
                        <a:pt x="1165" y="7"/>
                        <a:pt x="1129" y="0"/>
                      </a:cubicBezTo>
                      <a:cubicBezTo>
                        <a:pt x="1104" y="6"/>
                        <a:pt x="1092" y="9"/>
                        <a:pt x="1067" y="14"/>
                      </a:cubicBezTo>
                      <a:cubicBezTo>
                        <a:pt x="1059" y="39"/>
                        <a:pt x="1055" y="52"/>
                        <a:pt x="1047" y="78"/>
                      </a:cubicBezTo>
                      <a:cubicBezTo>
                        <a:pt x="1025" y="76"/>
                        <a:pt x="1014" y="75"/>
                        <a:pt x="992" y="74"/>
                      </a:cubicBezTo>
                      <a:cubicBezTo>
                        <a:pt x="965" y="79"/>
                        <a:pt x="952" y="82"/>
                        <a:pt x="925" y="87"/>
                      </a:cubicBezTo>
                      <a:cubicBezTo>
                        <a:pt x="924" y="118"/>
                        <a:pt x="923" y="133"/>
                        <a:pt x="923" y="164"/>
                      </a:cubicBezTo>
                      <a:cubicBezTo>
                        <a:pt x="905" y="193"/>
                        <a:pt x="896" y="208"/>
                        <a:pt x="878" y="237"/>
                      </a:cubicBezTo>
                      <a:cubicBezTo>
                        <a:pt x="895" y="247"/>
                        <a:pt x="903" y="253"/>
                        <a:pt x="920" y="263"/>
                      </a:cubicBezTo>
                      <a:cubicBezTo>
                        <a:pt x="920" y="286"/>
                        <a:pt x="919" y="298"/>
                        <a:pt x="919" y="321"/>
                      </a:cubicBezTo>
                      <a:cubicBezTo>
                        <a:pt x="899" y="339"/>
                        <a:pt x="889" y="347"/>
                        <a:pt x="869" y="365"/>
                      </a:cubicBezTo>
                      <a:cubicBezTo>
                        <a:pt x="888" y="375"/>
                        <a:pt x="898" y="381"/>
                        <a:pt x="917" y="391"/>
                      </a:cubicBezTo>
                      <a:cubicBezTo>
                        <a:pt x="861" y="476"/>
                        <a:pt x="833" y="519"/>
                        <a:pt x="776" y="603"/>
                      </a:cubicBezTo>
                      <a:cubicBezTo>
                        <a:pt x="738" y="584"/>
                        <a:pt x="718" y="575"/>
                        <a:pt x="680" y="556"/>
                      </a:cubicBezTo>
                      <a:cubicBezTo>
                        <a:pt x="646" y="543"/>
                        <a:pt x="629" y="536"/>
                        <a:pt x="595" y="522"/>
                      </a:cubicBezTo>
                      <a:cubicBezTo>
                        <a:pt x="567" y="539"/>
                        <a:pt x="553" y="548"/>
                        <a:pt x="526" y="564"/>
                      </a:cubicBezTo>
                      <a:cubicBezTo>
                        <a:pt x="507" y="554"/>
                        <a:pt x="497" y="549"/>
                        <a:pt x="477" y="538"/>
                      </a:cubicBezTo>
                      <a:cubicBezTo>
                        <a:pt x="441" y="536"/>
                        <a:pt x="422" y="535"/>
                        <a:pt x="385" y="533"/>
                      </a:cubicBezTo>
                      <a:cubicBezTo>
                        <a:pt x="350" y="568"/>
                        <a:pt x="332" y="585"/>
                        <a:pt x="297" y="620"/>
                      </a:cubicBezTo>
                      <a:cubicBezTo>
                        <a:pt x="283" y="587"/>
                        <a:pt x="276" y="571"/>
                        <a:pt x="262" y="537"/>
                      </a:cubicBezTo>
                      <a:cubicBezTo>
                        <a:pt x="275" y="515"/>
                        <a:pt x="281" y="504"/>
                        <a:pt x="294" y="481"/>
                      </a:cubicBezTo>
                      <a:cubicBezTo>
                        <a:pt x="265" y="470"/>
                        <a:pt x="250" y="465"/>
                        <a:pt x="221" y="454"/>
                      </a:cubicBezTo>
                      <a:cubicBezTo>
                        <a:pt x="236" y="432"/>
                        <a:pt x="244" y="420"/>
                        <a:pt x="260" y="398"/>
                      </a:cubicBezTo>
                      <a:cubicBezTo>
                        <a:pt x="225" y="396"/>
                        <a:pt x="208" y="395"/>
                        <a:pt x="173" y="393"/>
                      </a:cubicBezTo>
                      <a:cubicBezTo>
                        <a:pt x="154" y="473"/>
                        <a:pt x="144" y="513"/>
                        <a:pt x="125" y="593"/>
                      </a:cubicBezTo>
                      <a:cubicBezTo>
                        <a:pt x="152" y="611"/>
                        <a:pt x="165" y="620"/>
                        <a:pt x="192" y="637"/>
                      </a:cubicBezTo>
                      <a:cubicBezTo>
                        <a:pt x="181" y="683"/>
                        <a:pt x="175" y="706"/>
                        <a:pt x="164" y="751"/>
                      </a:cubicBezTo>
                      <a:cubicBezTo>
                        <a:pt x="137" y="740"/>
                        <a:pt x="124" y="735"/>
                        <a:pt x="97" y="724"/>
                      </a:cubicBezTo>
                      <a:cubicBezTo>
                        <a:pt x="75" y="725"/>
                        <a:pt x="64" y="726"/>
                        <a:pt x="41" y="727"/>
                      </a:cubicBezTo>
                      <a:cubicBezTo>
                        <a:pt x="31" y="754"/>
                        <a:pt x="25" y="767"/>
                        <a:pt x="15" y="794"/>
                      </a:cubicBezTo>
                      <a:cubicBezTo>
                        <a:pt x="24" y="809"/>
                        <a:pt x="29" y="816"/>
                        <a:pt x="39" y="830"/>
                      </a:cubicBezTo>
                      <a:cubicBezTo>
                        <a:pt x="23" y="848"/>
                        <a:pt x="16" y="857"/>
                        <a:pt x="0" y="874"/>
                      </a:cubicBezTo>
                      <a:cubicBezTo>
                        <a:pt x="12" y="905"/>
                        <a:pt x="18" y="920"/>
                        <a:pt x="29" y="950"/>
                      </a:cubicBezTo>
                      <a:cubicBezTo>
                        <a:pt x="58" y="972"/>
                        <a:pt x="73" y="984"/>
                        <a:pt x="102" y="1006"/>
                      </a:cubicBezTo>
                      <a:cubicBezTo>
                        <a:pt x="137" y="989"/>
                        <a:pt x="154" y="981"/>
                        <a:pt x="189" y="965"/>
                      </a:cubicBezTo>
                      <a:cubicBezTo>
                        <a:pt x="250" y="985"/>
                        <a:pt x="280" y="994"/>
                        <a:pt x="341" y="1014"/>
                      </a:cubicBezTo>
                      <a:cubicBezTo>
                        <a:pt x="397" y="1052"/>
                        <a:pt x="425" y="1071"/>
                        <a:pt x="480" y="1108"/>
                      </a:cubicBezTo>
                      <a:cubicBezTo>
                        <a:pt x="516" y="1122"/>
                        <a:pt x="535" y="1129"/>
                        <a:pt x="571" y="1143"/>
                      </a:cubicBezTo>
                      <a:cubicBezTo>
                        <a:pt x="565" y="1193"/>
                        <a:pt x="561" y="1218"/>
                        <a:pt x="555" y="1267"/>
                      </a:cubicBezTo>
                      <a:cubicBezTo>
                        <a:pt x="552" y="1299"/>
                        <a:pt x="550" y="1315"/>
                        <a:pt x="546" y="1347"/>
                      </a:cubicBezTo>
                      <a:cubicBezTo>
                        <a:pt x="507" y="1369"/>
                        <a:pt x="487" y="1380"/>
                        <a:pt x="447" y="1403"/>
                      </a:cubicBezTo>
                      <a:cubicBezTo>
                        <a:pt x="446" y="1417"/>
                        <a:pt x="446" y="1423"/>
                        <a:pt x="446" y="1437"/>
                      </a:cubicBezTo>
                      <a:cubicBezTo>
                        <a:pt x="487" y="1458"/>
                        <a:pt x="507" y="1468"/>
                        <a:pt x="548" y="1489"/>
                      </a:cubicBezTo>
                      <a:cubicBezTo>
                        <a:pt x="545" y="1532"/>
                        <a:pt x="543" y="1553"/>
                        <a:pt x="539" y="1596"/>
                      </a:cubicBezTo>
                      <a:cubicBezTo>
                        <a:pt x="511" y="1608"/>
                        <a:pt x="498" y="1614"/>
                        <a:pt x="470" y="1626"/>
                      </a:cubicBezTo>
                      <a:cubicBezTo>
                        <a:pt x="502" y="1646"/>
                        <a:pt x="517" y="1656"/>
                        <a:pt x="549" y="1676"/>
                      </a:cubicBezTo>
                      <a:cubicBezTo>
                        <a:pt x="585" y="1676"/>
                        <a:pt x="604" y="1676"/>
                        <a:pt x="640" y="1677"/>
                      </a:cubicBezTo>
                      <a:cubicBezTo>
                        <a:pt x="642" y="1699"/>
                        <a:pt x="643" y="1711"/>
                        <a:pt x="645" y="1734"/>
                      </a:cubicBezTo>
                      <a:cubicBezTo>
                        <a:pt x="666" y="1742"/>
                        <a:pt x="677" y="1746"/>
                        <a:pt x="699" y="1754"/>
                      </a:cubicBezTo>
                      <a:cubicBezTo>
                        <a:pt x="703" y="1795"/>
                        <a:pt x="704" y="1816"/>
                        <a:pt x="708" y="1857"/>
                      </a:cubicBezTo>
                      <a:cubicBezTo>
                        <a:pt x="722" y="1869"/>
                        <a:pt x="729" y="1875"/>
                        <a:pt x="744" y="1887"/>
                      </a:cubicBezTo>
                      <a:cubicBezTo>
                        <a:pt x="772" y="1849"/>
                        <a:pt x="786" y="1829"/>
                        <a:pt x="814" y="1790"/>
                      </a:cubicBezTo>
                      <a:cubicBezTo>
                        <a:pt x="858" y="1791"/>
                        <a:pt x="880" y="1791"/>
                        <a:pt x="924" y="1792"/>
                      </a:cubicBezTo>
                      <a:cubicBezTo>
                        <a:pt x="962" y="1806"/>
                        <a:pt x="982" y="1813"/>
                        <a:pt x="1020" y="1827"/>
                      </a:cubicBezTo>
                      <a:cubicBezTo>
                        <a:pt x="1020" y="1845"/>
                        <a:pt x="1019" y="1854"/>
                        <a:pt x="1019" y="1873"/>
                      </a:cubicBezTo>
                      <a:cubicBezTo>
                        <a:pt x="1040" y="1883"/>
                        <a:pt x="1051" y="1888"/>
                        <a:pt x="1072" y="1899"/>
                      </a:cubicBezTo>
                      <a:cubicBezTo>
                        <a:pt x="1046" y="1952"/>
                        <a:pt x="1033" y="1978"/>
                        <a:pt x="1007" y="2030"/>
                      </a:cubicBezTo>
                      <a:cubicBezTo>
                        <a:pt x="1039" y="2039"/>
                        <a:pt x="1054" y="2044"/>
                        <a:pt x="1085" y="2053"/>
                      </a:cubicBezTo>
                      <a:cubicBezTo>
                        <a:pt x="1092" y="2080"/>
                        <a:pt x="1095" y="2094"/>
                        <a:pt x="1101" y="2122"/>
                      </a:cubicBezTo>
                      <a:cubicBezTo>
                        <a:pt x="1089" y="2139"/>
                        <a:pt x="1082" y="2147"/>
                        <a:pt x="1069" y="2165"/>
                      </a:cubicBezTo>
                      <a:cubicBezTo>
                        <a:pt x="1058" y="2211"/>
                        <a:pt x="1052" y="2234"/>
                        <a:pt x="1041" y="2281"/>
                      </a:cubicBezTo>
                      <a:cubicBezTo>
                        <a:pt x="1025" y="2316"/>
                        <a:pt x="1017" y="2333"/>
                        <a:pt x="1001" y="2368"/>
                      </a:cubicBezTo>
                      <a:cubicBezTo>
                        <a:pt x="1022" y="2404"/>
                        <a:pt x="1032" y="2421"/>
                        <a:pt x="1053" y="2457"/>
                      </a:cubicBezTo>
                      <a:cubicBezTo>
                        <a:pt x="1045" y="2479"/>
                        <a:pt x="1041" y="2489"/>
                        <a:pt x="1033" y="2511"/>
                      </a:cubicBezTo>
                      <a:cubicBezTo>
                        <a:pt x="1075" y="2550"/>
                        <a:pt x="1096" y="2570"/>
                        <a:pt x="1139" y="2609"/>
                      </a:cubicBezTo>
                      <a:cubicBezTo>
                        <a:pt x="1133" y="2634"/>
                        <a:pt x="1130" y="2646"/>
                        <a:pt x="1124" y="2670"/>
                      </a:cubicBezTo>
                      <a:cubicBezTo>
                        <a:pt x="1100" y="2673"/>
                        <a:pt x="1088" y="2674"/>
                        <a:pt x="1063" y="2677"/>
                      </a:cubicBezTo>
                      <a:cubicBezTo>
                        <a:pt x="1067" y="2702"/>
                        <a:pt x="1069" y="2714"/>
                        <a:pt x="1073" y="2739"/>
                      </a:cubicBezTo>
                      <a:cubicBezTo>
                        <a:pt x="1131" y="2759"/>
                        <a:pt x="1160" y="2769"/>
                        <a:pt x="1217" y="2790"/>
                      </a:cubicBezTo>
                      <a:cubicBezTo>
                        <a:pt x="1246" y="2850"/>
                        <a:pt x="1261" y="2881"/>
                        <a:pt x="1290" y="2942"/>
                      </a:cubicBezTo>
                      <a:cubicBezTo>
                        <a:pt x="1263" y="2971"/>
                        <a:pt x="1249" y="2985"/>
                        <a:pt x="1221" y="3015"/>
                      </a:cubicBezTo>
                      <a:cubicBezTo>
                        <a:pt x="1216" y="3071"/>
                        <a:pt x="1214" y="3098"/>
                        <a:pt x="1210" y="3154"/>
                      </a:cubicBezTo>
                      <a:cubicBezTo>
                        <a:pt x="1246" y="3155"/>
                        <a:pt x="1264" y="3155"/>
                        <a:pt x="1301" y="3156"/>
                      </a:cubicBezTo>
                      <a:cubicBezTo>
                        <a:pt x="1341" y="3170"/>
                        <a:pt x="1361" y="3178"/>
                        <a:pt x="1402" y="3192"/>
                      </a:cubicBezTo>
                      <a:cubicBezTo>
                        <a:pt x="1394" y="3223"/>
                        <a:pt x="1389" y="3238"/>
                        <a:pt x="1381" y="3269"/>
                      </a:cubicBezTo>
                      <a:lnTo>
                        <a:pt x="1437" y="3234"/>
                      </a:lnTo>
                      <a:cubicBezTo>
                        <a:pt x="1451" y="3251"/>
                        <a:pt x="1457" y="3260"/>
                        <a:pt x="1471" y="3277"/>
                      </a:cubicBezTo>
                      <a:cubicBezTo>
                        <a:pt x="1456" y="3293"/>
                        <a:pt x="1449" y="3302"/>
                        <a:pt x="1433" y="3318"/>
                      </a:cubicBezTo>
                      <a:cubicBezTo>
                        <a:pt x="1450" y="3327"/>
                        <a:pt x="1458" y="3331"/>
                        <a:pt x="1475" y="3339"/>
                      </a:cubicBezTo>
                      <a:cubicBezTo>
                        <a:pt x="1473" y="3390"/>
                        <a:pt x="1472" y="3416"/>
                        <a:pt x="1470" y="3468"/>
                      </a:cubicBezTo>
                      <a:cubicBezTo>
                        <a:pt x="1475" y="3533"/>
                        <a:pt x="1477" y="3566"/>
                        <a:pt x="1482" y="3632"/>
                      </a:cubicBezTo>
                      <a:cubicBezTo>
                        <a:pt x="1450" y="3649"/>
                        <a:pt x="1434" y="3658"/>
                        <a:pt x="1402" y="3675"/>
                      </a:cubicBezTo>
                      <a:cubicBezTo>
                        <a:pt x="1392" y="3693"/>
                        <a:pt x="1387" y="3701"/>
                        <a:pt x="1376" y="3718"/>
                      </a:cubicBezTo>
                      <a:cubicBezTo>
                        <a:pt x="1405" y="3727"/>
                        <a:pt x="1419" y="3732"/>
                        <a:pt x="1448" y="3741"/>
                      </a:cubicBezTo>
                      <a:cubicBezTo>
                        <a:pt x="1449" y="3777"/>
                        <a:pt x="1449" y="3795"/>
                        <a:pt x="1450" y="3831"/>
                      </a:cubicBezTo>
                      <a:lnTo>
                        <a:pt x="1408" y="3850"/>
                      </a:lnTo>
                      <a:cubicBezTo>
                        <a:pt x="1427" y="3908"/>
                        <a:pt x="1437" y="3937"/>
                        <a:pt x="1456" y="3995"/>
                      </a:cubicBezTo>
                      <a:cubicBezTo>
                        <a:pt x="1471" y="4046"/>
                        <a:pt x="1479" y="4071"/>
                        <a:pt x="1494" y="4122"/>
                      </a:cubicBezTo>
                      <a:cubicBezTo>
                        <a:pt x="1492" y="4172"/>
                        <a:pt x="1491" y="4196"/>
                        <a:pt x="1489" y="4246"/>
                      </a:cubicBezTo>
                      <a:cubicBezTo>
                        <a:pt x="1545" y="4242"/>
                        <a:pt x="1572" y="4240"/>
                        <a:pt x="1628" y="4236"/>
                      </a:cubicBezTo>
                      <a:cubicBezTo>
                        <a:pt x="1738" y="4237"/>
                        <a:pt x="1793" y="4237"/>
                        <a:pt x="1904" y="4238"/>
                      </a:cubicBezTo>
                      <a:cubicBezTo>
                        <a:pt x="1982" y="4252"/>
                        <a:pt x="2022" y="4259"/>
                        <a:pt x="2100" y="4273"/>
                      </a:cubicBezTo>
                      <a:cubicBezTo>
                        <a:pt x="2138" y="4295"/>
                        <a:pt x="2156" y="4306"/>
                        <a:pt x="2194" y="4328"/>
                      </a:cubicBezTo>
                      <a:cubicBezTo>
                        <a:pt x="2229" y="4331"/>
                        <a:pt x="2247" y="4333"/>
                        <a:pt x="2283" y="4336"/>
                      </a:cubicBezTo>
                      <a:cubicBezTo>
                        <a:pt x="2303" y="4325"/>
                        <a:pt x="2313" y="4320"/>
                        <a:pt x="2334" y="4309"/>
                      </a:cubicBezTo>
                      <a:cubicBezTo>
                        <a:pt x="2396" y="4276"/>
                        <a:pt x="2428" y="4259"/>
                        <a:pt x="2491" y="4226"/>
                      </a:cubicBezTo>
                      <a:cubicBezTo>
                        <a:pt x="2595" y="4168"/>
                        <a:pt x="2699" y="4109"/>
                        <a:pt x="2803" y="4051"/>
                      </a:cubicBezTo>
                      <a:cubicBezTo>
                        <a:pt x="2778" y="4031"/>
                        <a:pt x="2765" y="4020"/>
                        <a:pt x="2740" y="4000"/>
                      </a:cubicBezTo>
                      <a:cubicBezTo>
                        <a:pt x="2744" y="3946"/>
                        <a:pt x="2747" y="3919"/>
                        <a:pt x="2751" y="3865"/>
                      </a:cubicBezTo>
                      <a:cubicBezTo>
                        <a:pt x="2800" y="3840"/>
                        <a:pt x="2825" y="3828"/>
                        <a:pt x="2874" y="3803"/>
                      </a:cubicBezTo>
                      <a:cubicBezTo>
                        <a:pt x="2945" y="3764"/>
                        <a:pt x="2980" y="3745"/>
                        <a:pt x="3051" y="3706"/>
                      </a:cubicBezTo>
                      <a:cubicBezTo>
                        <a:pt x="3109" y="3705"/>
                        <a:pt x="3138" y="3704"/>
                        <a:pt x="3195" y="3703"/>
                      </a:cubicBezTo>
                      <a:cubicBezTo>
                        <a:pt x="3212" y="3654"/>
                        <a:pt x="3220" y="3630"/>
                        <a:pt x="3237" y="3582"/>
                      </a:cubicBezTo>
                      <a:cubicBezTo>
                        <a:pt x="3247" y="3510"/>
                        <a:pt x="3252" y="3474"/>
                        <a:pt x="3263" y="3402"/>
                      </a:cubicBezTo>
                      <a:cubicBezTo>
                        <a:pt x="3280" y="3392"/>
                        <a:pt x="3288" y="3387"/>
                        <a:pt x="3306" y="3378"/>
                      </a:cubicBezTo>
                      <a:cubicBezTo>
                        <a:pt x="3312" y="3349"/>
                        <a:pt x="3315" y="3334"/>
                        <a:pt x="3321" y="3305"/>
                      </a:cubicBezTo>
                      <a:cubicBezTo>
                        <a:pt x="3355" y="3301"/>
                        <a:pt x="3372" y="3300"/>
                        <a:pt x="3405" y="3296"/>
                      </a:cubicBezTo>
                      <a:cubicBezTo>
                        <a:pt x="3426" y="3257"/>
                        <a:pt x="3437" y="3237"/>
                        <a:pt x="3458" y="3198"/>
                      </a:cubicBezTo>
                      <a:cubicBezTo>
                        <a:pt x="3497" y="3188"/>
                        <a:pt x="3516" y="3183"/>
                        <a:pt x="3555" y="3173"/>
                      </a:cubicBezTo>
                      <a:cubicBezTo>
                        <a:pt x="3558" y="3148"/>
                        <a:pt x="3560" y="3136"/>
                        <a:pt x="3564" y="3111"/>
                      </a:cubicBezTo>
                      <a:cubicBezTo>
                        <a:pt x="3536" y="3042"/>
                        <a:pt x="3522" y="3008"/>
                        <a:pt x="3494" y="2939"/>
                      </a:cubicBezTo>
                      <a:cubicBezTo>
                        <a:pt x="3462" y="2939"/>
                        <a:pt x="3447" y="2939"/>
                        <a:pt x="3416" y="2938"/>
                      </a:cubicBezTo>
                      <a:cubicBezTo>
                        <a:pt x="3412" y="2922"/>
                        <a:pt x="3410" y="2914"/>
                        <a:pt x="3406" y="2897"/>
                      </a:cubicBezTo>
                    </a:path>
                  </a:pathLst>
                </a:custGeom>
                <a:solidFill>
                  <a:srgbClr val="FF9933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" name="płocki"/>
                <p:cNvSpPr>
                  <a:spLocks/>
                </p:cNvSpPr>
                <p:nvPr/>
              </p:nvSpPr>
              <p:spPr bwMode="auto">
                <a:xfrm>
                  <a:off x="273288" y="1983094"/>
                  <a:ext cx="1579416" cy="1171327"/>
                </a:xfrm>
                <a:custGeom>
                  <a:avLst/>
                  <a:gdLst>
                    <a:gd name="T0" fmla="*/ 4505 w 4926"/>
                    <a:gd name="T1" fmla="*/ 1789 h 3657"/>
                    <a:gd name="T2" fmla="*/ 4465 w 4926"/>
                    <a:gd name="T3" fmla="*/ 1561 h 3657"/>
                    <a:gd name="T4" fmla="*/ 4501 w 4926"/>
                    <a:gd name="T5" fmla="*/ 1215 h 3657"/>
                    <a:gd name="T6" fmla="*/ 4504 w 4926"/>
                    <a:gd name="T7" fmla="*/ 949 h 3657"/>
                    <a:gd name="T8" fmla="*/ 4246 w 4926"/>
                    <a:gd name="T9" fmla="*/ 840 h 3657"/>
                    <a:gd name="T10" fmla="*/ 4077 w 4926"/>
                    <a:gd name="T11" fmla="*/ 784 h 3657"/>
                    <a:gd name="T12" fmla="*/ 3971 w 4926"/>
                    <a:gd name="T13" fmla="*/ 646 h 3657"/>
                    <a:gd name="T14" fmla="*/ 3978 w 4926"/>
                    <a:gd name="T15" fmla="*/ 397 h 3657"/>
                    <a:gd name="T16" fmla="*/ 3773 w 4926"/>
                    <a:gd name="T17" fmla="*/ 64 h 3657"/>
                    <a:gd name="T18" fmla="*/ 3411 w 4926"/>
                    <a:gd name="T19" fmla="*/ 20 h 3657"/>
                    <a:gd name="T20" fmla="*/ 3135 w 4926"/>
                    <a:gd name="T21" fmla="*/ 165 h 3657"/>
                    <a:gd name="T22" fmla="*/ 2888 w 4926"/>
                    <a:gd name="T23" fmla="*/ 369 h 3657"/>
                    <a:gd name="T24" fmla="*/ 2516 w 4926"/>
                    <a:gd name="T25" fmla="*/ 550 h 3657"/>
                    <a:gd name="T26" fmla="*/ 2269 w 4926"/>
                    <a:gd name="T27" fmla="*/ 652 h 3657"/>
                    <a:gd name="T28" fmla="*/ 2087 w 4926"/>
                    <a:gd name="T29" fmla="*/ 662 h 3657"/>
                    <a:gd name="T30" fmla="*/ 1815 w 4926"/>
                    <a:gd name="T31" fmla="*/ 754 h 3657"/>
                    <a:gd name="T32" fmla="*/ 1526 w 4926"/>
                    <a:gd name="T33" fmla="*/ 684 h 3657"/>
                    <a:gd name="T34" fmla="*/ 1267 w 4926"/>
                    <a:gd name="T35" fmla="*/ 644 h 3657"/>
                    <a:gd name="T36" fmla="*/ 952 w 4926"/>
                    <a:gd name="T37" fmla="*/ 480 h 3657"/>
                    <a:gd name="T38" fmla="*/ 626 w 4926"/>
                    <a:gd name="T39" fmla="*/ 594 h 3657"/>
                    <a:gd name="T40" fmla="*/ 433 w 4926"/>
                    <a:gd name="T41" fmla="*/ 1000 h 3657"/>
                    <a:gd name="T42" fmla="*/ 445 w 4926"/>
                    <a:gd name="T43" fmla="*/ 1302 h 3657"/>
                    <a:gd name="T44" fmla="*/ 406 w 4926"/>
                    <a:gd name="T45" fmla="*/ 1524 h 3657"/>
                    <a:gd name="T46" fmla="*/ 150 w 4926"/>
                    <a:gd name="T47" fmla="*/ 1876 h 3657"/>
                    <a:gd name="T48" fmla="*/ 295 w 4926"/>
                    <a:gd name="T49" fmla="*/ 2023 h 3657"/>
                    <a:gd name="T50" fmla="*/ 550 w 4926"/>
                    <a:gd name="T51" fmla="*/ 2009 h 3657"/>
                    <a:gd name="T52" fmla="*/ 1027 w 4926"/>
                    <a:gd name="T53" fmla="*/ 2038 h 3657"/>
                    <a:gd name="T54" fmla="*/ 1105 w 4926"/>
                    <a:gd name="T55" fmla="*/ 2205 h 3657"/>
                    <a:gd name="T56" fmla="*/ 1194 w 4926"/>
                    <a:gd name="T57" fmla="*/ 2446 h 3657"/>
                    <a:gd name="T58" fmla="*/ 1248 w 4926"/>
                    <a:gd name="T59" fmla="*/ 2807 h 3657"/>
                    <a:gd name="T60" fmla="*/ 1340 w 4926"/>
                    <a:gd name="T61" fmla="*/ 2937 h 3657"/>
                    <a:gd name="T62" fmla="*/ 1605 w 4926"/>
                    <a:gd name="T63" fmla="*/ 2900 h 3657"/>
                    <a:gd name="T64" fmla="*/ 1900 w 4926"/>
                    <a:gd name="T65" fmla="*/ 3150 h 3657"/>
                    <a:gd name="T66" fmla="*/ 2081 w 4926"/>
                    <a:gd name="T67" fmla="*/ 3375 h 3657"/>
                    <a:gd name="T68" fmla="*/ 2413 w 4926"/>
                    <a:gd name="T69" fmla="*/ 3480 h 3657"/>
                    <a:gd name="T70" fmla="*/ 2632 w 4926"/>
                    <a:gd name="T71" fmla="*/ 3179 h 3657"/>
                    <a:gd name="T72" fmla="*/ 2930 w 4926"/>
                    <a:gd name="T73" fmla="*/ 3291 h 3657"/>
                    <a:gd name="T74" fmla="*/ 3220 w 4926"/>
                    <a:gd name="T75" fmla="*/ 3460 h 3657"/>
                    <a:gd name="T76" fmla="*/ 3391 w 4926"/>
                    <a:gd name="T77" fmla="*/ 3657 h 3657"/>
                    <a:gd name="T78" fmla="*/ 3657 w 4926"/>
                    <a:gd name="T79" fmla="*/ 3334 h 3657"/>
                    <a:gd name="T80" fmla="*/ 3450 w 4926"/>
                    <a:gd name="T81" fmla="*/ 2938 h 3657"/>
                    <a:gd name="T82" fmla="*/ 3866 w 4926"/>
                    <a:gd name="T83" fmla="*/ 3254 h 3657"/>
                    <a:gd name="T84" fmla="*/ 4308 w 4926"/>
                    <a:gd name="T85" fmla="*/ 3266 h 3657"/>
                    <a:gd name="T86" fmla="*/ 4926 w 4926"/>
                    <a:gd name="T87" fmla="*/ 3172 h 3657"/>
                    <a:gd name="T88" fmla="*/ 4880 w 4926"/>
                    <a:gd name="T89" fmla="*/ 2791 h 3657"/>
                    <a:gd name="T90" fmla="*/ 4902 w 4926"/>
                    <a:gd name="T91" fmla="*/ 2518 h 3657"/>
                    <a:gd name="T92" fmla="*/ 4869 w 4926"/>
                    <a:gd name="T93" fmla="*/ 2284 h 3657"/>
                    <a:gd name="T94" fmla="*/ 4642 w 4926"/>
                    <a:gd name="T95" fmla="*/ 2204 h 36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926" h="3657">
                      <a:moveTo>
                        <a:pt x="4653" y="2065"/>
                      </a:moveTo>
                      <a:cubicBezTo>
                        <a:pt x="4681" y="2035"/>
                        <a:pt x="4695" y="2021"/>
                        <a:pt x="4722" y="1992"/>
                      </a:cubicBezTo>
                      <a:cubicBezTo>
                        <a:pt x="4693" y="1931"/>
                        <a:pt x="4678" y="1900"/>
                        <a:pt x="4649" y="1840"/>
                      </a:cubicBezTo>
                      <a:cubicBezTo>
                        <a:pt x="4592" y="1819"/>
                        <a:pt x="4563" y="1809"/>
                        <a:pt x="4505" y="1789"/>
                      </a:cubicBezTo>
                      <a:cubicBezTo>
                        <a:pt x="4501" y="1764"/>
                        <a:pt x="4499" y="1752"/>
                        <a:pt x="4495" y="1727"/>
                      </a:cubicBezTo>
                      <a:cubicBezTo>
                        <a:pt x="4520" y="1724"/>
                        <a:pt x="4532" y="1723"/>
                        <a:pt x="4556" y="1720"/>
                      </a:cubicBezTo>
                      <a:cubicBezTo>
                        <a:pt x="4562" y="1696"/>
                        <a:pt x="4565" y="1684"/>
                        <a:pt x="4571" y="1659"/>
                      </a:cubicBezTo>
                      <a:cubicBezTo>
                        <a:pt x="4528" y="1620"/>
                        <a:pt x="4507" y="1600"/>
                        <a:pt x="4465" y="1561"/>
                      </a:cubicBezTo>
                      <a:cubicBezTo>
                        <a:pt x="4473" y="1539"/>
                        <a:pt x="4477" y="1529"/>
                        <a:pt x="4485" y="1507"/>
                      </a:cubicBezTo>
                      <a:cubicBezTo>
                        <a:pt x="4464" y="1471"/>
                        <a:pt x="4454" y="1454"/>
                        <a:pt x="4433" y="1418"/>
                      </a:cubicBezTo>
                      <a:cubicBezTo>
                        <a:pt x="4449" y="1383"/>
                        <a:pt x="4457" y="1366"/>
                        <a:pt x="4473" y="1331"/>
                      </a:cubicBezTo>
                      <a:cubicBezTo>
                        <a:pt x="4484" y="1284"/>
                        <a:pt x="4490" y="1261"/>
                        <a:pt x="4501" y="1215"/>
                      </a:cubicBezTo>
                      <a:cubicBezTo>
                        <a:pt x="4514" y="1197"/>
                        <a:pt x="4521" y="1189"/>
                        <a:pt x="4533" y="1172"/>
                      </a:cubicBezTo>
                      <a:cubicBezTo>
                        <a:pt x="4527" y="1144"/>
                        <a:pt x="4524" y="1130"/>
                        <a:pt x="4517" y="1103"/>
                      </a:cubicBezTo>
                      <a:cubicBezTo>
                        <a:pt x="4486" y="1094"/>
                        <a:pt x="4471" y="1089"/>
                        <a:pt x="4439" y="1080"/>
                      </a:cubicBezTo>
                      <a:cubicBezTo>
                        <a:pt x="4465" y="1028"/>
                        <a:pt x="4478" y="1002"/>
                        <a:pt x="4504" y="949"/>
                      </a:cubicBezTo>
                      <a:cubicBezTo>
                        <a:pt x="4483" y="938"/>
                        <a:pt x="4472" y="933"/>
                        <a:pt x="4451" y="923"/>
                      </a:cubicBezTo>
                      <a:cubicBezTo>
                        <a:pt x="4451" y="904"/>
                        <a:pt x="4452" y="895"/>
                        <a:pt x="4452" y="877"/>
                      </a:cubicBezTo>
                      <a:cubicBezTo>
                        <a:pt x="4414" y="863"/>
                        <a:pt x="4394" y="856"/>
                        <a:pt x="4356" y="842"/>
                      </a:cubicBezTo>
                      <a:cubicBezTo>
                        <a:pt x="4312" y="841"/>
                        <a:pt x="4290" y="841"/>
                        <a:pt x="4246" y="840"/>
                      </a:cubicBezTo>
                      <a:cubicBezTo>
                        <a:pt x="4218" y="879"/>
                        <a:pt x="4204" y="899"/>
                        <a:pt x="4176" y="937"/>
                      </a:cubicBezTo>
                      <a:cubicBezTo>
                        <a:pt x="4161" y="925"/>
                        <a:pt x="4154" y="919"/>
                        <a:pt x="4140" y="907"/>
                      </a:cubicBezTo>
                      <a:cubicBezTo>
                        <a:pt x="4136" y="866"/>
                        <a:pt x="4135" y="845"/>
                        <a:pt x="4131" y="804"/>
                      </a:cubicBezTo>
                      <a:cubicBezTo>
                        <a:pt x="4109" y="796"/>
                        <a:pt x="4098" y="792"/>
                        <a:pt x="4077" y="784"/>
                      </a:cubicBezTo>
                      <a:cubicBezTo>
                        <a:pt x="4075" y="761"/>
                        <a:pt x="4074" y="749"/>
                        <a:pt x="4072" y="727"/>
                      </a:cubicBezTo>
                      <a:cubicBezTo>
                        <a:pt x="4036" y="726"/>
                        <a:pt x="4017" y="726"/>
                        <a:pt x="3981" y="726"/>
                      </a:cubicBezTo>
                      <a:cubicBezTo>
                        <a:pt x="3949" y="706"/>
                        <a:pt x="3934" y="696"/>
                        <a:pt x="3902" y="676"/>
                      </a:cubicBezTo>
                      <a:cubicBezTo>
                        <a:pt x="3930" y="664"/>
                        <a:pt x="3943" y="658"/>
                        <a:pt x="3971" y="646"/>
                      </a:cubicBezTo>
                      <a:cubicBezTo>
                        <a:pt x="3975" y="603"/>
                        <a:pt x="3977" y="582"/>
                        <a:pt x="3980" y="539"/>
                      </a:cubicBezTo>
                      <a:cubicBezTo>
                        <a:pt x="3939" y="518"/>
                        <a:pt x="3919" y="508"/>
                        <a:pt x="3878" y="487"/>
                      </a:cubicBezTo>
                      <a:lnTo>
                        <a:pt x="3879" y="453"/>
                      </a:lnTo>
                      <a:cubicBezTo>
                        <a:pt x="3919" y="430"/>
                        <a:pt x="3939" y="419"/>
                        <a:pt x="3978" y="397"/>
                      </a:cubicBezTo>
                      <a:cubicBezTo>
                        <a:pt x="3982" y="365"/>
                        <a:pt x="3984" y="349"/>
                        <a:pt x="3987" y="317"/>
                      </a:cubicBezTo>
                      <a:cubicBezTo>
                        <a:pt x="3993" y="268"/>
                        <a:pt x="3997" y="243"/>
                        <a:pt x="4003" y="193"/>
                      </a:cubicBezTo>
                      <a:cubicBezTo>
                        <a:pt x="3967" y="179"/>
                        <a:pt x="3948" y="172"/>
                        <a:pt x="3912" y="158"/>
                      </a:cubicBezTo>
                      <a:cubicBezTo>
                        <a:pt x="3857" y="121"/>
                        <a:pt x="3829" y="102"/>
                        <a:pt x="3773" y="64"/>
                      </a:cubicBezTo>
                      <a:cubicBezTo>
                        <a:pt x="3712" y="44"/>
                        <a:pt x="3682" y="35"/>
                        <a:pt x="3621" y="15"/>
                      </a:cubicBezTo>
                      <a:cubicBezTo>
                        <a:pt x="3586" y="31"/>
                        <a:pt x="3569" y="39"/>
                        <a:pt x="3534" y="56"/>
                      </a:cubicBezTo>
                      <a:cubicBezTo>
                        <a:pt x="3505" y="34"/>
                        <a:pt x="3490" y="22"/>
                        <a:pt x="3461" y="0"/>
                      </a:cubicBezTo>
                      <a:cubicBezTo>
                        <a:pt x="3441" y="8"/>
                        <a:pt x="3431" y="12"/>
                        <a:pt x="3411" y="20"/>
                      </a:cubicBezTo>
                      <a:cubicBezTo>
                        <a:pt x="3397" y="70"/>
                        <a:pt x="3391" y="95"/>
                        <a:pt x="3377" y="144"/>
                      </a:cubicBezTo>
                      <a:cubicBezTo>
                        <a:pt x="3335" y="149"/>
                        <a:pt x="3314" y="151"/>
                        <a:pt x="3272" y="156"/>
                      </a:cubicBezTo>
                      <a:cubicBezTo>
                        <a:pt x="3252" y="143"/>
                        <a:pt x="3242" y="137"/>
                        <a:pt x="3223" y="124"/>
                      </a:cubicBezTo>
                      <a:cubicBezTo>
                        <a:pt x="3188" y="141"/>
                        <a:pt x="3170" y="149"/>
                        <a:pt x="3135" y="165"/>
                      </a:cubicBezTo>
                      <a:cubicBezTo>
                        <a:pt x="3117" y="208"/>
                        <a:pt x="3107" y="229"/>
                        <a:pt x="3089" y="271"/>
                      </a:cubicBezTo>
                      <a:cubicBezTo>
                        <a:pt x="3052" y="262"/>
                        <a:pt x="3034" y="258"/>
                        <a:pt x="2996" y="249"/>
                      </a:cubicBezTo>
                      <a:cubicBezTo>
                        <a:pt x="2956" y="270"/>
                        <a:pt x="2936" y="280"/>
                        <a:pt x="2896" y="301"/>
                      </a:cubicBezTo>
                      <a:cubicBezTo>
                        <a:pt x="2893" y="328"/>
                        <a:pt x="2891" y="342"/>
                        <a:pt x="2888" y="369"/>
                      </a:cubicBezTo>
                      <a:cubicBezTo>
                        <a:pt x="2857" y="386"/>
                        <a:pt x="2842" y="394"/>
                        <a:pt x="2812" y="411"/>
                      </a:cubicBezTo>
                      <a:cubicBezTo>
                        <a:pt x="2748" y="392"/>
                        <a:pt x="2716" y="382"/>
                        <a:pt x="2652" y="363"/>
                      </a:cubicBezTo>
                      <a:cubicBezTo>
                        <a:pt x="2601" y="404"/>
                        <a:pt x="2575" y="425"/>
                        <a:pt x="2524" y="465"/>
                      </a:cubicBezTo>
                      <a:cubicBezTo>
                        <a:pt x="2521" y="499"/>
                        <a:pt x="2519" y="516"/>
                        <a:pt x="2516" y="550"/>
                      </a:cubicBezTo>
                      <a:cubicBezTo>
                        <a:pt x="2485" y="564"/>
                        <a:pt x="2470" y="571"/>
                        <a:pt x="2440" y="586"/>
                      </a:cubicBezTo>
                      <a:cubicBezTo>
                        <a:pt x="2432" y="610"/>
                        <a:pt x="2428" y="623"/>
                        <a:pt x="2419" y="647"/>
                      </a:cubicBezTo>
                      <a:cubicBezTo>
                        <a:pt x="2394" y="662"/>
                        <a:pt x="2381" y="669"/>
                        <a:pt x="2356" y="684"/>
                      </a:cubicBezTo>
                      <a:cubicBezTo>
                        <a:pt x="2321" y="671"/>
                        <a:pt x="2304" y="665"/>
                        <a:pt x="2269" y="652"/>
                      </a:cubicBezTo>
                      <a:cubicBezTo>
                        <a:pt x="2270" y="630"/>
                        <a:pt x="2270" y="618"/>
                        <a:pt x="2271" y="596"/>
                      </a:cubicBezTo>
                      <a:cubicBezTo>
                        <a:pt x="2251" y="591"/>
                        <a:pt x="2241" y="588"/>
                        <a:pt x="2221" y="583"/>
                      </a:cubicBezTo>
                      <a:cubicBezTo>
                        <a:pt x="2190" y="615"/>
                        <a:pt x="2175" y="632"/>
                        <a:pt x="2144" y="664"/>
                      </a:cubicBezTo>
                      <a:cubicBezTo>
                        <a:pt x="2121" y="663"/>
                        <a:pt x="2110" y="663"/>
                        <a:pt x="2087" y="662"/>
                      </a:cubicBezTo>
                      <a:cubicBezTo>
                        <a:pt x="2077" y="673"/>
                        <a:pt x="2072" y="678"/>
                        <a:pt x="2062" y="689"/>
                      </a:cubicBezTo>
                      <a:cubicBezTo>
                        <a:pt x="2034" y="693"/>
                        <a:pt x="2020" y="695"/>
                        <a:pt x="1992" y="698"/>
                      </a:cubicBezTo>
                      <a:cubicBezTo>
                        <a:pt x="1974" y="713"/>
                        <a:pt x="1965" y="721"/>
                        <a:pt x="1947" y="736"/>
                      </a:cubicBezTo>
                      <a:cubicBezTo>
                        <a:pt x="1894" y="743"/>
                        <a:pt x="1868" y="747"/>
                        <a:pt x="1815" y="754"/>
                      </a:cubicBezTo>
                      <a:cubicBezTo>
                        <a:pt x="1777" y="766"/>
                        <a:pt x="1757" y="772"/>
                        <a:pt x="1719" y="785"/>
                      </a:cubicBezTo>
                      <a:cubicBezTo>
                        <a:pt x="1682" y="754"/>
                        <a:pt x="1664" y="739"/>
                        <a:pt x="1627" y="709"/>
                      </a:cubicBezTo>
                      <a:cubicBezTo>
                        <a:pt x="1625" y="684"/>
                        <a:pt x="1624" y="672"/>
                        <a:pt x="1622" y="647"/>
                      </a:cubicBezTo>
                      <a:cubicBezTo>
                        <a:pt x="1584" y="662"/>
                        <a:pt x="1564" y="669"/>
                        <a:pt x="1526" y="684"/>
                      </a:cubicBezTo>
                      <a:cubicBezTo>
                        <a:pt x="1508" y="701"/>
                        <a:pt x="1499" y="710"/>
                        <a:pt x="1481" y="727"/>
                      </a:cubicBezTo>
                      <a:cubicBezTo>
                        <a:pt x="1433" y="713"/>
                        <a:pt x="1409" y="705"/>
                        <a:pt x="1361" y="691"/>
                      </a:cubicBezTo>
                      <a:cubicBezTo>
                        <a:pt x="1372" y="664"/>
                        <a:pt x="1377" y="651"/>
                        <a:pt x="1388" y="624"/>
                      </a:cubicBezTo>
                      <a:cubicBezTo>
                        <a:pt x="1340" y="632"/>
                        <a:pt x="1316" y="636"/>
                        <a:pt x="1267" y="644"/>
                      </a:cubicBezTo>
                      <a:cubicBezTo>
                        <a:pt x="1221" y="634"/>
                        <a:pt x="1199" y="629"/>
                        <a:pt x="1153" y="619"/>
                      </a:cubicBezTo>
                      <a:cubicBezTo>
                        <a:pt x="1107" y="625"/>
                        <a:pt x="1084" y="628"/>
                        <a:pt x="1038" y="634"/>
                      </a:cubicBezTo>
                      <a:cubicBezTo>
                        <a:pt x="1044" y="589"/>
                        <a:pt x="1047" y="566"/>
                        <a:pt x="1053" y="521"/>
                      </a:cubicBezTo>
                      <a:cubicBezTo>
                        <a:pt x="1013" y="505"/>
                        <a:pt x="993" y="497"/>
                        <a:pt x="952" y="480"/>
                      </a:cubicBezTo>
                      <a:cubicBezTo>
                        <a:pt x="894" y="470"/>
                        <a:pt x="864" y="466"/>
                        <a:pt x="806" y="456"/>
                      </a:cubicBezTo>
                      <a:cubicBezTo>
                        <a:pt x="758" y="417"/>
                        <a:pt x="734" y="397"/>
                        <a:pt x="686" y="359"/>
                      </a:cubicBezTo>
                      <a:cubicBezTo>
                        <a:pt x="639" y="387"/>
                        <a:pt x="626" y="402"/>
                        <a:pt x="588" y="430"/>
                      </a:cubicBezTo>
                      <a:cubicBezTo>
                        <a:pt x="603" y="496"/>
                        <a:pt x="610" y="529"/>
                        <a:pt x="626" y="594"/>
                      </a:cubicBezTo>
                      <a:cubicBezTo>
                        <a:pt x="614" y="632"/>
                        <a:pt x="608" y="651"/>
                        <a:pt x="597" y="689"/>
                      </a:cubicBezTo>
                      <a:cubicBezTo>
                        <a:pt x="587" y="730"/>
                        <a:pt x="583" y="750"/>
                        <a:pt x="573" y="790"/>
                      </a:cubicBezTo>
                      <a:cubicBezTo>
                        <a:pt x="541" y="796"/>
                        <a:pt x="525" y="799"/>
                        <a:pt x="493" y="805"/>
                      </a:cubicBezTo>
                      <a:cubicBezTo>
                        <a:pt x="469" y="883"/>
                        <a:pt x="457" y="922"/>
                        <a:pt x="433" y="1000"/>
                      </a:cubicBezTo>
                      <a:cubicBezTo>
                        <a:pt x="390" y="1001"/>
                        <a:pt x="369" y="1002"/>
                        <a:pt x="325" y="1003"/>
                      </a:cubicBezTo>
                      <a:cubicBezTo>
                        <a:pt x="294" y="1072"/>
                        <a:pt x="279" y="1106"/>
                        <a:pt x="248" y="1175"/>
                      </a:cubicBezTo>
                      <a:cubicBezTo>
                        <a:pt x="331" y="1197"/>
                        <a:pt x="372" y="1208"/>
                        <a:pt x="453" y="1230"/>
                      </a:cubicBezTo>
                      <a:cubicBezTo>
                        <a:pt x="450" y="1259"/>
                        <a:pt x="449" y="1273"/>
                        <a:pt x="445" y="1302"/>
                      </a:cubicBezTo>
                      <a:cubicBezTo>
                        <a:pt x="471" y="1314"/>
                        <a:pt x="484" y="1319"/>
                        <a:pt x="509" y="1331"/>
                      </a:cubicBezTo>
                      <a:cubicBezTo>
                        <a:pt x="500" y="1362"/>
                        <a:pt x="495" y="1378"/>
                        <a:pt x="485" y="1409"/>
                      </a:cubicBezTo>
                      <a:cubicBezTo>
                        <a:pt x="497" y="1444"/>
                        <a:pt x="503" y="1462"/>
                        <a:pt x="515" y="1498"/>
                      </a:cubicBezTo>
                      <a:cubicBezTo>
                        <a:pt x="472" y="1509"/>
                        <a:pt x="450" y="1514"/>
                        <a:pt x="406" y="1524"/>
                      </a:cubicBezTo>
                      <a:cubicBezTo>
                        <a:pt x="372" y="1557"/>
                        <a:pt x="355" y="1573"/>
                        <a:pt x="321" y="1606"/>
                      </a:cubicBezTo>
                      <a:cubicBezTo>
                        <a:pt x="248" y="1616"/>
                        <a:pt x="211" y="1621"/>
                        <a:pt x="136" y="1631"/>
                      </a:cubicBezTo>
                      <a:cubicBezTo>
                        <a:pt x="130" y="1686"/>
                        <a:pt x="127" y="1714"/>
                        <a:pt x="120" y="1770"/>
                      </a:cubicBezTo>
                      <a:cubicBezTo>
                        <a:pt x="132" y="1812"/>
                        <a:pt x="138" y="1833"/>
                        <a:pt x="150" y="1876"/>
                      </a:cubicBezTo>
                      <a:cubicBezTo>
                        <a:pt x="105" y="1877"/>
                        <a:pt x="82" y="1878"/>
                        <a:pt x="37" y="1879"/>
                      </a:cubicBezTo>
                      <a:cubicBezTo>
                        <a:pt x="22" y="1908"/>
                        <a:pt x="14" y="1922"/>
                        <a:pt x="0" y="1951"/>
                      </a:cubicBezTo>
                      <a:cubicBezTo>
                        <a:pt x="26" y="1967"/>
                        <a:pt x="40" y="1975"/>
                        <a:pt x="66" y="1991"/>
                      </a:cubicBezTo>
                      <a:cubicBezTo>
                        <a:pt x="158" y="2004"/>
                        <a:pt x="204" y="2010"/>
                        <a:pt x="295" y="2023"/>
                      </a:cubicBezTo>
                      <a:cubicBezTo>
                        <a:pt x="317" y="2052"/>
                        <a:pt x="327" y="2067"/>
                        <a:pt x="348" y="2096"/>
                      </a:cubicBezTo>
                      <a:cubicBezTo>
                        <a:pt x="375" y="2096"/>
                        <a:pt x="389" y="2096"/>
                        <a:pt x="415" y="2097"/>
                      </a:cubicBezTo>
                      <a:cubicBezTo>
                        <a:pt x="442" y="2077"/>
                        <a:pt x="456" y="2067"/>
                        <a:pt x="483" y="2048"/>
                      </a:cubicBezTo>
                      <a:cubicBezTo>
                        <a:pt x="510" y="2032"/>
                        <a:pt x="523" y="2025"/>
                        <a:pt x="550" y="2009"/>
                      </a:cubicBezTo>
                      <a:cubicBezTo>
                        <a:pt x="595" y="2019"/>
                        <a:pt x="616" y="2023"/>
                        <a:pt x="669" y="2033"/>
                      </a:cubicBezTo>
                      <a:cubicBezTo>
                        <a:pt x="731" y="2013"/>
                        <a:pt x="762" y="2004"/>
                        <a:pt x="824" y="1985"/>
                      </a:cubicBezTo>
                      <a:cubicBezTo>
                        <a:pt x="878" y="1988"/>
                        <a:pt x="904" y="1989"/>
                        <a:pt x="958" y="1992"/>
                      </a:cubicBezTo>
                      <a:cubicBezTo>
                        <a:pt x="986" y="2010"/>
                        <a:pt x="999" y="2019"/>
                        <a:pt x="1027" y="2038"/>
                      </a:cubicBezTo>
                      <a:cubicBezTo>
                        <a:pt x="1009" y="2053"/>
                        <a:pt x="1000" y="2060"/>
                        <a:pt x="981" y="2076"/>
                      </a:cubicBezTo>
                      <a:cubicBezTo>
                        <a:pt x="1027" y="2092"/>
                        <a:pt x="1050" y="2100"/>
                        <a:pt x="1095" y="2116"/>
                      </a:cubicBezTo>
                      <a:cubicBezTo>
                        <a:pt x="1169" y="2120"/>
                        <a:pt x="1205" y="2122"/>
                        <a:pt x="1279" y="2126"/>
                      </a:cubicBezTo>
                      <a:cubicBezTo>
                        <a:pt x="1209" y="2158"/>
                        <a:pt x="1175" y="2173"/>
                        <a:pt x="1105" y="2205"/>
                      </a:cubicBezTo>
                      <a:cubicBezTo>
                        <a:pt x="1102" y="2230"/>
                        <a:pt x="1101" y="2242"/>
                        <a:pt x="1097" y="2266"/>
                      </a:cubicBezTo>
                      <a:cubicBezTo>
                        <a:pt x="1150" y="2289"/>
                        <a:pt x="1176" y="2301"/>
                        <a:pt x="1229" y="2324"/>
                      </a:cubicBezTo>
                      <a:cubicBezTo>
                        <a:pt x="1223" y="2353"/>
                        <a:pt x="1220" y="2367"/>
                        <a:pt x="1215" y="2396"/>
                      </a:cubicBezTo>
                      <a:cubicBezTo>
                        <a:pt x="1206" y="2416"/>
                        <a:pt x="1202" y="2426"/>
                        <a:pt x="1194" y="2446"/>
                      </a:cubicBezTo>
                      <a:cubicBezTo>
                        <a:pt x="1221" y="2477"/>
                        <a:pt x="1235" y="2493"/>
                        <a:pt x="1262" y="2525"/>
                      </a:cubicBezTo>
                      <a:cubicBezTo>
                        <a:pt x="1216" y="2541"/>
                        <a:pt x="1193" y="2550"/>
                        <a:pt x="1147" y="2566"/>
                      </a:cubicBezTo>
                      <a:cubicBezTo>
                        <a:pt x="1179" y="2598"/>
                        <a:pt x="1195" y="2614"/>
                        <a:pt x="1227" y="2646"/>
                      </a:cubicBezTo>
                      <a:cubicBezTo>
                        <a:pt x="1235" y="2710"/>
                        <a:pt x="1240" y="2743"/>
                        <a:pt x="1248" y="2807"/>
                      </a:cubicBezTo>
                      <a:cubicBezTo>
                        <a:pt x="1229" y="2853"/>
                        <a:pt x="1220" y="2877"/>
                        <a:pt x="1201" y="2923"/>
                      </a:cubicBezTo>
                      <a:cubicBezTo>
                        <a:pt x="1197" y="2969"/>
                        <a:pt x="1195" y="2993"/>
                        <a:pt x="1192" y="3039"/>
                      </a:cubicBezTo>
                      <a:cubicBezTo>
                        <a:pt x="1230" y="3027"/>
                        <a:pt x="1249" y="3021"/>
                        <a:pt x="1287" y="3008"/>
                      </a:cubicBezTo>
                      <a:cubicBezTo>
                        <a:pt x="1308" y="2980"/>
                        <a:pt x="1319" y="2966"/>
                        <a:pt x="1340" y="2937"/>
                      </a:cubicBezTo>
                      <a:cubicBezTo>
                        <a:pt x="1387" y="2956"/>
                        <a:pt x="1411" y="2966"/>
                        <a:pt x="1458" y="2985"/>
                      </a:cubicBezTo>
                      <a:cubicBezTo>
                        <a:pt x="1489" y="2977"/>
                        <a:pt x="1504" y="2973"/>
                        <a:pt x="1535" y="2965"/>
                      </a:cubicBezTo>
                      <a:cubicBezTo>
                        <a:pt x="1567" y="2968"/>
                        <a:pt x="1584" y="2970"/>
                        <a:pt x="1616" y="2973"/>
                      </a:cubicBezTo>
                      <a:cubicBezTo>
                        <a:pt x="1612" y="2944"/>
                        <a:pt x="1610" y="2930"/>
                        <a:pt x="1605" y="2900"/>
                      </a:cubicBezTo>
                      <a:cubicBezTo>
                        <a:pt x="1628" y="2895"/>
                        <a:pt x="1640" y="2892"/>
                        <a:pt x="1662" y="2886"/>
                      </a:cubicBezTo>
                      <a:cubicBezTo>
                        <a:pt x="1717" y="2905"/>
                        <a:pt x="1744" y="2915"/>
                        <a:pt x="1799" y="2935"/>
                      </a:cubicBezTo>
                      <a:cubicBezTo>
                        <a:pt x="1797" y="3004"/>
                        <a:pt x="1796" y="3038"/>
                        <a:pt x="1794" y="3107"/>
                      </a:cubicBezTo>
                      <a:cubicBezTo>
                        <a:pt x="1837" y="3124"/>
                        <a:pt x="1858" y="3133"/>
                        <a:pt x="1900" y="3150"/>
                      </a:cubicBezTo>
                      <a:cubicBezTo>
                        <a:pt x="1930" y="3151"/>
                        <a:pt x="1945" y="3152"/>
                        <a:pt x="1975" y="3153"/>
                      </a:cubicBezTo>
                      <a:cubicBezTo>
                        <a:pt x="1946" y="3183"/>
                        <a:pt x="1932" y="3198"/>
                        <a:pt x="1904" y="3228"/>
                      </a:cubicBezTo>
                      <a:cubicBezTo>
                        <a:pt x="1920" y="3274"/>
                        <a:pt x="1928" y="3296"/>
                        <a:pt x="1945" y="3341"/>
                      </a:cubicBezTo>
                      <a:cubicBezTo>
                        <a:pt x="1999" y="3355"/>
                        <a:pt x="2027" y="3362"/>
                        <a:pt x="2081" y="3375"/>
                      </a:cubicBezTo>
                      <a:cubicBezTo>
                        <a:pt x="2107" y="3432"/>
                        <a:pt x="2120" y="3461"/>
                        <a:pt x="2146" y="3518"/>
                      </a:cubicBezTo>
                      <a:cubicBezTo>
                        <a:pt x="2201" y="3496"/>
                        <a:pt x="2229" y="3485"/>
                        <a:pt x="2284" y="3463"/>
                      </a:cubicBezTo>
                      <a:lnTo>
                        <a:pt x="2334" y="3431"/>
                      </a:lnTo>
                      <a:cubicBezTo>
                        <a:pt x="2366" y="3451"/>
                        <a:pt x="2382" y="3461"/>
                        <a:pt x="2413" y="3480"/>
                      </a:cubicBezTo>
                      <a:cubicBezTo>
                        <a:pt x="2434" y="3450"/>
                        <a:pt x="2444" y="3435"/>
                        <a:pt x="2465" y="3405"/>
                      </a:cubicBezTo>
                      <a:cubicBezTo>
                        <a:pt x="2512" y="3389"/>
                        <a:pt x="2536" y="3381"/>
                        <a:pt x="2583" y="3366"/>
                      </a:cubicBezTo>
                      <a:cubicBezTo>
                        <a:pt x="2616" y="3330"/>
                        <a:pt x="2633" y="3312"/>
                        <a:pt x="2666" y="3276"/>
                      </a:cubicBezTo>
                      <a:cubicBezTo>
                        <a:pt x="2652" y="3237"/>
                        <a:pt x="2646" y="3217"/>
                        <a:pt x="2632" y="3179"/>
                      </a:cubicBezTo>
                      <a:cubicBezTo>
                        <a:pt x="2645" y="3164"/>
                        <a:pt x="2651" y="3156"/>
                        <a:pt x="2664" y="3141"/>
                      </a:cubicBezTo>
                      <a:cubicBezTo>
                        <a:pt x="2732" y="3170"/>
                        <a:pt x="2766" y="3184"/>
                        <a:pt x="2834" y="3212"/>
                      </a:cubicBezTo>
                      <a:cubicBezTo>
                        <a:pt x="2828" y="3241"/>
                        <a:pt x="2826" y="3256"/>
                        <a:pt x="2820" y="3284"/>
                      </a:cubicBezTo>
                      <a:cubicBezTo>
                        <a:pt x="2864" y="3287"/>
                        <a:pt x="2886" y="3288"/>
                        <a:pt x="2930" y="3291"/>
                      </a:cubicBezTo>
                      <a:cubicBezTo>
                        <a:pt x="3001" y="3313"/>
                        <a:pt x="3036" y="3324"/>
                        <a:pt x="3107" y="3346"/>
                      </a:cubicBezTo>
                      <a:cubicBezTo>
                        <a:pt x="3136" y="3364"/>
                        <a:pt x="3150" y="3373"/>
                        <a:pt x="3179" y="3390"/>
                      </a:cubicBezTo>
                      <a:cubicBezTo>
                        <a:pt x="3166" y="3410"/>
                        <a:pt x="3160" y="3419"/>
                        <a:pt x="3147" y="3439"/>
                      </a:cubicBezTo>
                      <a:cubicBezTo>
                        <a:pt x="3176" y="3447"/>
                        <a:pt x="3191" y="3452"/>
                        <a:pt x="3220" y="3460"/>
                      </a:cubicBezTo>
                      <a:cubicBezTo>
                        <a:pt x="3199" y="3484"/>
                        <a:pt x="3189" y="3495"/>
                        <a:pt x="3169" y="3519"/>
                      </a:cubicBezTo>
                      <a:cubicBezTo>
                        <a:pt x="3218" y="3526"/>
                        <a:pt x="3242" y="3530"/>
                        <a:pt x="3291" y="3538"/>
                      </a:cubicBezTo>
                      <a:cubicBezTo>
                        <a:pt x="3283" y="3569"/>
                        <a:pt x="3278" y="3584"/>
                        <a:pt x="3270" y="3615"/>
                      </a:cubicBezTo>
                      <a:cubicBezTo>
                        <a:pt x="3319" y="3632"/>
                        <a:pt x="3343" y="3640"/>
                        <a:pt x="3391" y="3657"/>
                      </a:cubicBezTo>
                      <a:cubicBezTo>
                        <a:pt x="3426" y="3635"/>
                        <a:pt x="3443" y="3624"/>
                        <a:pt x="3478" y="3601"/>
                      </a:cubicBezTo>
                      <a:cubicBezTo>
                        <a:pt x="3512" y="3604"/>
                        <a:pt x="3529" y="3605"/>
                        <a:pt x="3563" y="3608"/>
                      </a:cubicBezTo>
                      <a:cubicBezTo>
                        <a:pt x="3577" y="3552"/>
                        <a:pt x="3584" y="3525"/>
                        <a:pt x="3598" y="3470"/>
                      </a:cubicBezTo>
                      <a:cubicBezTo>
                        <a:pt x="3621" y="3415"/>
                        <a:pt x="3633" y="3388"/>
                        <a:pt x="3657" y="3334"/>
                      </a:cubicBezTo>
                      <a:cubicBezTo>
                        <a:pt x="3607" y="3292"/>
                        <a:pt x="3582" y="3271"/>
                        <a:pt x="3532" y="3229"/>
                      </a:cubicBezTo>
                      <a:cubicBezTo>
                        <a:pt x="3538" y="3190"/>
                        <a:pt x="3541" y="3170"/>
                        <a:pt x="3547" y="3130"/>
                      </a:cubicBezTo>
                      <a:cubicBezTo>
                        <a:pt x="3517" y="3085"/>
                        <a:pt x="3502" y="3063"/>
                        <a:pt x="3471" y="3018"/>
                      </a:cubicBezTo>
                      <a:cubicBezTo>
                        <a:pt x="3463" y="2986"/>
                        <a:pt x="3458" y="2970"/>
                        <a:pt x="3450" y="2938"/>
                      </a:cubicBezTo>
                      <a:cubicBezTo>
                        <a:pt x="3469" y="2933"/>
                        <a:pt x="3479" y="2930"/>
                        <a:pt x="3499" y="2925"/>
                      </a:cubicBezTo>
                      <a:cubicBezTo>
                        <a:pt x="3545" y="3002"/>
                        <a:pt x="3568" y="3041"/>
                        <a:pt x="3615" y="3118"/>
                      </a:cubicBezTo>
                      <a:cubicBezTo>
                        <a:pt x="3650" y="3161"/>
                        <a:pt x="3668" y="3182"/>
                        <a:pt x="3703" y="3225"/>
                      </a:cubicBezTo>
                      <a:cubicBezTo>
                        <a:pt x="3768" y="3236"/>
                        <a:pt x="3801" y="3242"/>
                        <a:pt x="3866" y="3254"/>
                      </a:cubicBezTo>
                      <a:cubicBezTo>
                        <a:pt x="3908" y="3237"/>
                        <a:pt x="3929" y="3228"/>
                        <a:pt x="3970" y="3211"/>
                      </a:cubicBezTo>
                      <a:cubicBezTo>
                        <a:pt x="4030" y="3243"/>
                        <a:pt x="4060" y="3259"/>
                        <a:pt x="4119" y="3290"/>
                      </a:cubicBezTo>
                      <a:cubicBezTo>
                        <a:pt x="4144" y="3272"/>
                        <a:pt x="4156" y="3263"/>
                        <a:pt x="4181" y="3245"/>
                      </a:cubicBezTo>
                      <a:cubicBezTo>
                        <a:pt x="4232" y="3253"/>
                        <a:pt x="4257" y="3257"/>
                        <a:pt x="4308" y="3266"/>
                      </a:cubicBezTo>
                      <a:cubicBezTo>
                        <a:pt x="4353" y="3274"/>
                        <a:pt x="4376" y="3278"/>
                        <a:pt x="4422" y="3287"/>
                      </a:cubicBezTo>
                      <a:cubicBezTo>
                        <a:pt x="4549" y="3300"/>
                        <a:pt x="4613" y="3306"/>
                        <a:pt x="4740" y="3319"/>
                      </a:cubicBezTo>
                      <a:cubicBezTo>
                        <a:pt x="4813" y="3310"/>
                        <a:pt x="4849" y="3305"/>
                        <a:pt x="4921" y="3296"/>
                      </a:cubicBezTo>
                      <a:cubicBezTo>
                        <a:pt x="4923" y="3246"/>
                        <a:pt x="4924" y="3222"/>
                        <a:pt x="4926" y="3172"/>
                      </a:cubicBezTo>
                      <a:cubicBezTo>
                        <a:pt x="4911" y="3121"/>
                        <a:pt x="4903" y="3096"/>
                        <a:pt x="4888" y="3045"/>
                      </a:cubicBezTo>
                      <a:cubicBezTo>
                        <a:pt x="4869" y="2987"/>
                        <a:pt x="4859" y="2958"/>
                        <a:pt x="4840" y="2900"/>
                      </a:cubicBezTo>
                      <a:lnTo>
                        <a:pt x="4882" y="2881"/>
                      </a:lnTo>
                      <a:cubicBezTo>
                        <a:pt x="4881" y="2845"/>
                        <a:pt x="4881" y="2827"/>
                        <a:pt x="4880" y="2791"/>
                      </a:cubicBezTo>
                      <a:cubicBezTo>
                        <a:pt x="4851" y="2782"/>
                        <a:pt x="4837" y="2777"/>
                        <a:pt x="4808" y="2768"/>
                      </a:cubicBezTo>
                      <a:cubicBezTo>
                        <a:pt x="4819" y="2751"/>
                        <a:pt x="4824" y="2743"/>
                        <a:pt x="4834" y="2725"/>
                      </a:cubicBezTo>
                      <a:cubicBezTo>
                        <a:pt x="4866" y="2708"/>
                        <a:pt x="4882" y="2699"/>
                        <a:pt x="4914" y="2682"/>
                      </a:cubicBezTo>
                      <a:cubicBezTo>
                        <a:pt x="4909" y="2616"/>
                        <a:pt x="4907" y="2583"/>
                        <a:pt x="4902" y="2518"/>
                      </a:cubicBezTo>
                      <a:cubicBezTo>
                        <a:pt x="4904" y="2466"/>
                        <a:pt x="4905" y="2440"/>
                        <a:pt x="4907" y="2389"/>
                      </a:cubicBezTo>
                      <a:cubicBezTo>
                        <a:pt x="4890" y="2381"/>
                        <a:pt x="4882" y="2377"/>
                        <a:pt x="4865" y="2368"/>
                      </a:cubicBezTo>
                      <a:cubicBezTo>
                        <a:pt x="4881" y="2352"/>
                        <a:pt x="4888" y="2343"/>
                        <a:pt x="4903" y="2327"/>
                      </a:cubicBezTo>
                      <a:cubicBezTo>
                        <a:pt x="4889" y="2310"/>
                        <a:pt x="4882" y="2301"/>
                        <a:pt x="4869" y="2284"/>
                      </a:cubicBezTo>
                      <a:lnTo>
                        <a:pt x="4813" y="2319"/>
                      </a:lnTo>
                      <a:cubicBezTo>
                        <a:pt x="4821" y="2288"/>
                        <a:pt x="4825" y="2273"/>
                        <a:pt x="4834" y="2242"/>
                      </a:cubicBezTo>
                      <a:cubicBezTo>
                        <a:pt x="4793" y="2228"/>
                        <a:pt x="4773" y="2220"/>
                        <a:pt x="4733" y="2206"/>
                      </a:cubicBezTo>
                      <a:cubicBezTo>
                        <a:pt x="4696" y="2205"/>
                        <a:pt x="4678" y="2205"/>
                        <a:pt x="4642" y="2204"/>
                      </a:cubicBezTo>
                      <a:cubicBezTo>
                        <a:pt x="4646" y="2148"/>
                        <a:pt x="4648" y="2121"/>
                        <a:pt x="4653" y="2065"/>
                      </a:cubicBezTo>
                    </a:path>
                  </a:pathLst>
                </a:custGeom>
                <a:solidFill>
                  <a:srgbClr val="FFFF99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ostrołęcki"/>
                <p:cNvSpPr>
                  <a:spLocks/>
                </p:cNvSpPr>
                <p:nvPr/>
              </p:nvSpPr>
              <p:spPr bwMode="auto">
                <a:xfrm>
                  <a:off x="3240208" y="0"/>
                  <a:ext cx="1577210" cy="2095593"/>
                </a:xfrm>
                <a:custGeom>
                  <a:avLst/>
                  <a:gdLst>
                    <a:gd name="T0" fmla="*/ 4912 w 4917"/>
                    <a:gd name="T1" fmla="*/ 4835 h 6541"/>
                    <a:gd name="T2" fmla="*/ 4469 w 4917"/>
                    <a:gd name="T3" fmla="*/ 4620 h 6541"/>
                    <a:gd name="T4" fmla="*/ 4596 w 4917"/>
                    <a:gd name="T5" fmla="*/ 4327 h 6541"/>
                    <a:gd name="T6" fmla="*/ 4674 w 4917"/>
                    <a:gd name="T7" fmla="*/ 4278 h 6541"/>
                    <a:gd name="T8" fmla="*/ 4652 w 4917"/>
                    <a:gd name="T9" fmla="*/ 4001 h 6541"/>
                    <a:gd name="T10" fmla="*/ 4299 w 4917"/>
                    <a:gd name="T11" fmla="*/ 4176 h 6541"/>
                    <a:gd name="T12" fmla="*/ 3752 w 4917"/>
                    <a:gd name="T13" fmla="*/ 3727 h 6541"/>
                    <a:gd name="T14" fmla="*/ 3471 w 4917"/>
                    <a:gd name="T15" fmla="*/ 3250 h 6541"/>
                    <a:gd name="T16" fmla="*/ 3351 w 4917"/>
                    <a:gd name="T17" fmla="*/ 2777 h 6541"/>
                    <a:gd name="T18" fmla="*/ 3130 w 4917"/>
                    <a:gd name="T19" fmla="*/ 2401 h 6541"/>
                    <a:gd name="T20" fmla="*/ 3161 w 4917"/>
                    <a:gd name="T21" fmla="*/ 2096 h 6541"/>
                    <a:gd name="T22" fmla="*/ 3174 w 4917"/>
                    <a:gd name="T23" fmla="*/ 1756 h 6541"/>
                    <a:gd name="T24" fmla="*/ 3502 w 4917"/>
                    <a:gd name="T25" fmla="*/ 1815 h 6541"/>
                    <a:gd name="T26" fmla="*/ 3363 w 4917"/>
                    <a:gd name="T27" fmla="*/ 1526 h 6541"/>
                    <a:gd name="T28" fmla="*/ 3205 w 4917"/>
                    <a:gd name="T29" fmla="*/ 1336 h 6541"/>
                    <a:gd name="T30" fmla="*/ 3150 w 4917"/>
                    <a:gd name="T31" fmla="*/ 770 h 6541"/>
                    <a:gd name="T32" fmla="*/ 3040 w 4917"/>
                    <a:gd name="T33" fmla="*/ 315 h 6541"/>
                    <a:gd name="T34" fmla="*/ 2768 w 4917"/>
                    <a:gd name="T35" fmla="*/ 1 h 6541"/>
                    <a:gd name="T36" fmla="*/ 2037 w 4917"/>
                    <a:gd name="T37" fmla="*/ 351 h 6541"/>
                    <a:gd name="T38" fmla="*/ 1750 w 4917"/>
                    <a:gd name="T39" fmla="*/ 695 h 6541"/>
                    <a:gd name="T40" fmla="*/ 1305 w 4917"/>
                    <a:gd name="T41" fmla="*/ 822 h 6541"/>
                    <a:gd name="T42" fmla="*/ 704 w 4917"/>
                    <a:gd name="T43" fmla="*/ 992 h 6541"/>
                    <a:gd name="T44" fmla="*/ 29 w 4917"/>
                    <a:gd name="T45" fmla="*/ 1578 h 6541"/>
                    <a:gd name="T46" fmla="*/ 150 w 4917"/>
                    <a:gd name="T47" fmla="*/ 1811 h 6541"/>
                    <a:gd name="T48" fmla="*/ 670 w 4917"/>
                    <a:gd name="T49" fmla="*/ 2158 h 6541"/>
                    <a:gd name="T50" fmla="*/ 516 w 4917"/>
                    <a:gd name="T51" fmla="*/ 2366 h 6541"/>
                    <a:gd name="T52" fmla="*/ 476 w 4917"/>
                    <a:gd name="T53" fmla="*/ 2568 h 6541"/>
                    <a:gd name="T54" fmla="*/ 552 w 4917"/>
                    <a:gd name="T55" fmla="*/ 2803 h 6541"/>
                    <a:gd name="T56" fmla="*/ 564 w 4917"/>
                    <a:gd name="T57" fmla="*/ 3042 h 6541"/>
                    <a:gd name="T58" fmla="*/ 495 w 4917"/>
                    <a:gd name="T59" fmla="*/ 3277 h 6541"/>
                    <a:gd name="T60" fmla="*/ 682 w 4917"/>
                    <a:gd name="T61" fmla="*/ 3587 h 6541"/>
                    <a:gd name="T62" fmla="*/ 1014 w 4917"/>
                    <a:gd name="T63" fmla="*/ 4009 h 6541"/>
                    <a:gd name="T64" fmla="*/ 1277 w 4917"/>
                    <a:gd name="T65" fmla="*/ 4023 h 6541"/>
                    <a:gd name="T66" fmla="*/ 1462 w 4917"/>
                    <a:gd name="T67" fmla="*/ 4339 h 6541"/>
                    <a:gd name="T68" fmla="*/ 1766 w 4917"/>
                    <a:gd name="T69" fmla="*/ 4527 h 6541"/>
                    <a:gd name="T70" fmla="*/ 2026 w 4917"/>
                    <a:gd name="T71" fmla="*/ 4792 h 6541"/>
                    <a:gd name="T72" fmla="*/ 2230 w 4917"/>
                    <a:gd name="T73" fmla="*/ 5022 h 6541"/>
                    <a:gd name="T74" fmla="*/ 2052 w 4917"/>
                    <a:gd name="T75" fmla="*/ 5321 h 6541"/>
                    <a:gd name="T76" fmla="*/ 2094 w 4917"/>
                    <a:gd name="T77" fmla="*/ 5547 h 6541"/>
                    <a:gd name="T78" fmla="*/ 1911 w 4917"/>
                    <a:gd name="T79" fmla="*/ 5781 h 6541"/>
                    <a:gd name="T80" fmla="*/ 2068 w 4917"/>
                    <a:gd name="T81" fmla="*/ 6035 h 6541"/>
                    <a:gd name="T82" fmla="*/ 2292 w 4917"/>
                    <a:gd name="T83" fmla="*/ 6541 h 6541"/>
                    <a:gd name="T84" fmla="*/ 2595 w 4917"/>
                    <a:gd name="T85" fmla="*/ 6445 h 6541"/>
                    <a:gd name="T86" fmla="*/ 2925 w 4917"/>
                    <a:gd name="T87" fmla="*/ 6199 h 6541"/>
                    <a:gd name="T88" fmla="*/ 2865 w 4917"/>
                    <a:gd name="T89" fmla="*/ 5721 h 6541"/>
                    <a:gd name="T90" fmla="*/ 3214 w 4917"/>
                    <a:gd name="T91" fmla="*/ 5610 h 6541"/>
                    <a:gd name="T92" fmla="*/ 3557 w 4917"/>
                    <a:gd name="T93" fmla="*/ 5696 h 6541"/>
                    <a:gd name="T94" fmla="*/ 4076 w 4917"/>
                    <a:gd name="T95" fmla="*/ 5558 h 6541"/>
                    <a:gd name="T96" fmla="*/ 4468 w 4917"/>
                    <a:gd name="T97" fmla="*/ 5493 h 6541"/>
                    <a:gd name="T98" fmla="*/ 4280 w 4917"/>
                    <a:gd name="T99" fmla="*/ 5199 h 6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917" h="6541">
                      <a:moveTo>
                        <a:pt x="4716" y="5169"/>
                      </a:moveTo>
                      <a:cubicBezTo>
                        <a:pt x="4783" y="5088"/>
                        <a:pt x="4816" y="5047"/>
                        <a:pt x="4883" y="4965"/>
                      </a:cubicBezTo>
                      <a:cubicBezTo>
                        <a:pt x="4897" y="4938"/>
                        <a:pt x="4903" y="4924"/>
                        <a:pt x="4917" y="4897"/>
                      </a:cubicBezTo>
                      <a:cubicBezTo>
                        <a:pt x="4915" y="4872"/>
                        <a:pt x="4914" y="4860"/>
                        <a:pt x="4912" y="4835"/>
                      </a:cubicBezTo>
                      <a:cubicBezTo>
                        <a:pt x="4861" y="4833"/>
                        <a:pt x="4835" y="4833"/>
                        <a:pt x="4784" y="4831"/>
                      </a:cubicBezTo>
                      <a:cubicBezTo>
                        <a:pt x="4766" y="4841"/>
                        <a:pt x="4757" y="4846"/>
                        <a:pt x="4738" y="4856"/>
                      </a:cubicBezTo>
                      <a:cubicBezTo>
                        <a:pt x="4691" y="4804"/>
                        <a:pt x="4667" y="4778"/>
                        <a:pt x="4620" y="4726"/>
                      </a:cubicBezTo>
                      <a:cubicBezTo>
                        <a:pt x="4559" y="4684"/>
                        <a:pt x="4529" y="4663"/>
                        <a:pt x="4469" y="4620"/>
                      </a:cubicBezTo>
                      <a:cubicBezTo>
                        <a:pt x="4454" y="4580"/>
                        <a:pt x="4447" y="4560"/>
                        <a:pt x="4433" y="4521"/>
                      </a:cubicBezTo>
                      <a:cubicBezTo>
                        <a:pt x="4469" y="4506"/>
                        <a:pt x="4487" y="4498"/>
                        <a:pt x="4523" y="4483"/>
                      </a:cubicBezTo>
                      <a:cubicBezTo>
                        <a:pt x="4527" y="4424"/>
                        <a:pt x="4529" y="4394"/>
                        <a:pt x="4532" y="4334"/>
                      </a:cubicBezTo>
                      <a:cubicBezTo>
                        <a:pt x="4558" y="4331"/>
                        <a:pt x="4571" y="4330"/>
                        <a:pt x="4596" y="4327"/>
                      </a:cubicBezTo>
                      <a:cubicBezTo>
                        <a:pt x="4609" y="4348"/>
                        <a:pt x="4615" y="4358"/>
                        <a:pt x="4627" y="4378"/>
                      </a:cubicBezTo>
                      <a:cubicBezTo>
                        <a:pt x="4689" y="4378"/>
                        <a:pt x="4720" y="4378"/>
                        <a:pt x="4781" y="4377"/>
                      </a:cubicBezTo>
                      <a:cubicBezTo>
                        <a:pt x="4797" y="4350"/>
                        <a:pt x="4805" y="4336"/>
                        <a:pt x="4821" y="4308"/>
                      </a:cubicBezTo>
                      <a:cubicBezTo>
                        <a:pt x="4762" y="4296"/>
                        <a:pt x="4733" y="4290"/>
                        <a:pt x="4674" y="4278"/>
                      </a:cubicBezTo>
                      <a:cubicBezTo>
                        <a:pt x="4685" y="4235"/>
                        <a:pt x="4691" y="4214"/>
                        <a:pt x="4701" y="4171"/>
                      </a:cubicBezTo>
                      <a:cubicBezTo>
                        <a:pt x="4727" y="4136"/>
                        <a:pt x="4741" y="4118"/>
                        <a:pt x="4767" y="4083"/>
                      </a:cubicBezTo>
                      <a:cubicBezTo>
                        <a:pt x="4762" y="4060"/>
                        <a:pt x="4759" y="4049"/>
                        <a:pt x="4755" y="4026"/>
                      </a:cubicBezTo>
                      <a:cubicBezTo>
                        <a:pt x="4714" y="4016"/>
                        <a:pt x="4693" y="4011"/>
                        <a:pt x="4652" y="4001"/>
                      </a:cubicBezTo>
                      <a:cubicBezTo>
                        <a:pt x="4639" y="4026"/>
                        <a:pt x="4633" y="4039"/>
                        <a:pt x="4620" y="4064"/>
                      </a:cubicBezTo>
                      <a:cubicBezTo>
                        <a:pt x="4599" y="4099"/>
                        <a:pt x="4588" y="4117"/>
                        <a:pt x="4567" y="4152"/>
                      </a:cubicBezTo>
                      <a:cubicBezTo>
                        <a:pt x="4536" y="4175"/>
                        <a:pt x="4521" y="4186"/>
                        <a:pt x="4490" y="4208"/>
                      </a:cubicBezTo>
                      <a:cubicBezTo>
                        <a:pt x="4413" y="4196"/>
                        <a:pt x="4375" y="4189"/>
                        <a:pt x="4299" y="4176"/>
                      </a:cubicBezTo>
                      <a:cubicBezTo>
                        <a:pt x="4309" y="4138"/>
                        <a:pt x="4315" y="4120"/>
                        <a:pt x="4325" y="4082"/>
                      </a:cubicBezTo>
                      <a:cubicBezTo>
                        <a:pt x="4285" y="4066"/>
                        <a:pt x="4265" y="4059"/>
                        <a:pt x="4224" y="4043"/>
                      </a:cubicBezTo>
                      <a:cubicBezTo>
                        <a:pt x="4157" y="3920"/>
                        <a:pt x="4091" y="3797"/>
                        <a:pt x="4024" y="3674"/>
                      </a:cubicBezTo>
                      <a:cubicBezTo>
                        <a:pt x="3915" y="3695"/>
                        <a:pt x="3861" y="3706"/>
                        <a:pt x="3752" y="3727"/>
                      </a:cubicBezTo>
                      <a:cubicBezTo>
                        <a:pt x="3706" y="3739"/>
                        <a:pt x="3684" y="3745"/>
                        <a:pt x="3638" y="3757"/>
                      </a:cubicBezTo>
                      <a:cubicBezTo>
                        <a:pt x="3559" y="3679"/>
                        <a:pt x="3479" y="3601"/>
                        <a:pt x="3401" y="3523"/>
                      </a:cubicBezTo>
                      <a:cubicBezTo>
                        <a:pt x="3399" y="3441"/>
                        <a:pt x="3397" y="3400"/>
                        <a:pt x="3395" y="3319"/>
                      </a:cubicBezTo>
                      <a:cubicBezTo>
                        <a:pt x="3425" y="3291"/>
                        <a:pt x="3441" y="3278"/>
                        <a:pt x="3471" y="3250"/>
                      </a:cubicBezTo>
                      <a:cubicBezTo>
                        <a:pt x="3416" y="3188"/>
                        <a:pt x="3389" y="3156"/>
                        <a:pt x="3335" y="3093"/>
                      </a:cubicBezTo>
                      <a:cubicBezTo>
                        <a:pt x="3316" y="3035"/>
                        <a:pt x="3307" y="3007"/>
                        <a:pt x="3288" y="2948"/>
                      </a:cubicBezTo>
                      <a:cubicBezTo>
                        <a:pt x="3257" y="2911"/>
                        <a:pt x="3241" y="2892"/>
                        <a:pt x="3210" y="2855"/>
                      </a:cubicBezTo>
                      <a:cubicBezTo>
                        <a:pt x="3266" y="2824"/>
                        <a:pt x="3294" y="2808"/>
                        <a:pt x="3351" y="2777"/>
                      </a:cubicBezTo>
                      <a:cubicBezTo>
                        <a:pt x="3306" y="2747"/>
                        <a:pt x="3284" y="2732"/>
                        <a:pt x="3240" y="2702"/>
                      </a:cubicBezTo>
                      <a:cubicBezTo>
                        <a:pt x="3226" y="2626"/>
                        <a:pt x="3219" y="2588"/>
                        <a:pt x="3205" y="2512"/>
                      </a:cubicBezTo>
                      <a:cubicBezTo>
                        <a:pt x="3180" y="2512"/>
                        <a:pt x="3168" y="2511"/>
                        <a:pt x="3143" y="2511"/>
                      </a:cubicBezTo>
                      <a:cubicBezTo>
                        <a:pt x="3137" y="2467"/>
                        <a:pt x="3135" y="2445"/>
                        <a:pt x="3130" y="2401"/>
                      </a:cubicBezTo>
                      <a:cubicBezTo>
                        <a:pt x="3077" y="2357"/>
                        <a:pt x="3051" y="2334"/>
                        <a:pt x="2998" y="2289"/>
                      </a:cubicBezTo>
                      <a:cubicBezTo>
                        <a:pt x="3081" y="2296"/>
                        <a:pt x="3122" y="2299"/>
                        <a:pt x="3204" y="2306"/>
                      </a:cubicBezTo>
                      <a:cubicBezTo>
                        <a:pt x="3205" y="2253"/>
                        <a:pt x="3205" y="2227"/>
                        <a:pt x="3206" y="2174"/>
                      </a:cubicBezTo>
                      <a:cubicBezTo>
                        <a:pt x="3188" y="2143"/>
                        <a:pt x="3179" y="2128"/>
                        <a:pt x="3161" y="2096"/>
                      </a:cubicBezTo>
                      <a:cubicBezTo>
                        <a:pt x="3137" y="2088"/>
                        <a:pt x="3124" y="2083"/>
                        <a:pt x="3100" y="2075"/>
                      </a:cubicBezTo>
                      <a:cubicBezTo>
                        <a:pt x="3147" y="2042"/>
                        <a:pt x="3171" y="2025"/>
                        <a:pt x="3219" y="1991"/>
                      </a:cubicBezTo>
                      <a:cubicBezTo>
                        <a:pt x="3218" y="1960"/>
                        <a:pt x="3218" y="1945"/>
                        <a:pt x="3218" y="1913"/>
                      </a:cubicBezTo>
                      <a:cubicBezTo>
                        <a:pt x="3200" y="1851"/>
                        <a:pt x="3191" y="1819"/>
                        <a:pt x="3174" y="1756"/>
                      </a:cubicBezTo>
                      <a:cubicBezTo>
                        <a:pt x="3222" y="1754"/>
                        <a:pt x="3246" y="1752"/>
                        <a:pt x="3293" y="1750"/>
                      </a:cubicBezTo>
                      <a:cubicBezTo>
                        <a:pt x="3315" y="1790"/>
                        <a:pt x="3326" y="1810"/>
                        <a:pt x="3348" y="1850"/>
                      </a:cubicBezTo>
                      <a:cubicBezTo>
                        <a:pt x="3374" y="1807"/>
                        <a:pt x="3387" y="1786"/>
                        <a:pt x="3413" y="1743"/>
                      </a:cubicBezTo>
                      <a:cubicBezTo>
                        <a:pt x="3449" y="1772"/>
                        <a:pt x="3466" y="1786"/>
                        <a:pt x="3502" y="1815"/>
                      </a:cubicBezTo>
                      <a:cubicBezTo>
                        <a:pt x="3558" y="1804"/>
                        <a:pt x="3586" y="1798"/>
                        <a:pt x="3642" y="1786"/>
                      </a:cubicBezTo>
                      <a:cubicBezTo>
                        <a:pt x="3579" y="1729"/>
                        <a:pt x="3547" y="1700"/>
                        <a:pt x="3484" y="1642"/>
                      </a:cubicBezTo>
                      <a:cubicBezTo>
                        <a:pt x="3432" y="1639"/>
                        <a:pt x="3406" y="1638"/>
                        <a:pt x="3353" y="1635"/>
                      </a:cubicBezTo>
                      <a:cubicBezTo>
                        <a:pt x="3357" y="1591"/>
                        <a:pt x="3359" y="1569"/>
                        <a:pt x="3363" y="1526"/>
                      </a:cubicBezTo>
                      <a:cubicBezTo>
                        <a:pt x="3316" y="1566"/>
                        <a:pt x="3293" y="1587"/>
                        <a:pt x="3247" y="1627"/>
                      </a:cubicBezTo>
                      <a:cubicBezTo>
                        <a:pt x="3220" y="1621"/>
                        <a:pt x="3207" y="1618"/>
                        <a:pt x="3180" y="1612"/>
                      </a:cubicBezTo>
                      <a:cubicBezTo>
                        <a:pt x="3216" y="1572"/>
                        <a:pt x="3234" y="1552"/>
                        <a:pt x="3270" y="1511"/>
                      </a:cubicBezTo>
                      <a:cubicBezTo>
                        <a:pt x="3243" y="1441"/>
                        <a:pt x="3230" y="1406"/>
                        <a:pt x="3205" y="1336"/>
                      </a:cubicBezTo>
                      <a:cubicBezTo>
                        <a:pt x="3269" y="1295"/>
                        <a:pt x="3300" y="1274"/>
                        <a:pt x="3365" y="1233"/>
                      </a:cubicBezTo>
                      <a:cubicBezTo>
                        <a:pt x="3325" y="1203"/>
                        <a:pt x="3305" y="1188"/>
                        <a:pt x="3265" y="1159"/>
                      </a:cubicBezTo>
                      <a:cubicBezTo>
                        <a:pt x="3264" y="1096"/>
                        <a:pt x="3264" y="1065"/>
                        <a:pt x="3262" y="1003"/>
                      </a:cubicBezTo>
                      <a:cubicBezTo>
                        <a:pt x="3217" y="910"/>
                        <a:pt x="3194" y="864"/>
                        <a:pt x="3150" y="770"/>
                      </a:cubicBezTo>
                      <a:cubicBezTo>
                        <a:pt x="3125" y="764"/>
                        <a:pt x="3113" y="761"/>
                        <a:pt x="3089" y="755"/>
                      </a:cubicBezTo>
                      <a:cubicBezTo>
                        <a:pt x="3120" y="680"/>
                        <a:pt x="3135" y="642"/>
                        <a:pt x="3166" y="566"/>
                      </a:cubicBezTo>
                      <a:cubicBezTo>
                        <a:pt x="3107" y="539"/>
                        <a:pt x="3077" y="526"/>
                        <a:pt x="3018" y="498"/>
                      </a:cubicBezTo>
                      <a:cubicBezTo>
                        <a:pt x="3027" y="425"/>
                        <a:pt x="3031" y="389"/>
                        <a:pt x="3040" y="315"/>
                      </a:cubicBezTo>
                      <a:cubicBezTo>
                        <a:pt x="3034" y="263"/>
                        <a:pt x="3031" y="237"/>
                        <a:pt x="3025" y="185"/>
                      </a:cubicBezTo>
                      <a:cubicBezTo>
                        <a:pt x="3031" y="151"/>
                        <a:pt x="3034" y="134"/>
                        <a:pt x="3041" y="100"/>
                      </a:cubicBezTo>
                      <a:cubicBezTo>
                        <a:pt x="3036" y="60"/>
                        <a:pt x="3034" y="40"/>
                        <a:pt x="3029" y="0"/>
                      </a:cubicBezTo>
                      <a:cubicBezTo>
                        <a:pt x="2924" y="0"/>
                        <a:pt x="2872" y="1"/>
                        <a:pt x="2768" y="1"/>
                      </a:cubicBezTo>
                      <a:cubicBezTo>
                        <a:pt x="2681" y="13"/>
                        <a:pt x="2638" y="20"/>
                        <a:pt x="2553" y="32"/>
                      </a:cubicBezTo>
                      <a:cubicBezTo>
                        <a:pt x="2402" y="86"/>
                        <a:pt x="2251" y="139"/>
                        <a:pt x="2099" y="192"/>
                      </a:cubicBezTo>
                      <a:cubicBezTo>
                        <a:pt x="2118" y="262"/>
                        <a:pt x="2127" y="297"/>
                        <a:pt x="2146" y="367"/>
                      </a:cubicBezTo>
                      <a:cubicBezTo>
                        <a:pt x="2102" y="361"/>
                        <a:pt x="2080" y="358"/>
                        <a:pt x="2037" y="351"/>
                      </a:cubicBezTo>
                      <a:cubicBezTo>
                        <a:pt x="2069" y="409"/>
                        <a:pt x="2086" y="438"/>
                        <a:pt x="2119" y="496"/>
                      </a:cubicBezTo>
                      <a:cubicBezTo>
                        <a:pt x="2072" y="538"/>
                        <a:pt x="2048" y="559"/>
                        <a:pt x="2001" y="600"/>
                      </a:cubicBezTo>
                      <a:cubicBezTo>
                        <a:pt x="1938" y="597"/>
                        <a:pt x="1906" y="595"/>
                        <a:pt x="1842" y="591"/>
                      </a:cubicBezTo>
                      <a:cubicBezTo>
                        <a:pt x="1805" y="633"/>
                        <a:pt x="1787" y="653"/>
                        <a:pt x="1750" y="695"/>
                      </a:cubicBezTo>
                      <a:cubicBezTo>
                        <a:pt x="1704" y="691"/>
                        <a:pt x="1680" y="689"/>
                        <a:pt x="1634" y="686"/>
                      </a:cubicBezTo>
                      <a:cubicBezTo>
                        <a:pt x="1619" y="709"/>
                        <a:pt x="1611" y="721"/>
                        <a:pt x="1596" y="745"/>
                      </a:cubicBezTo>
                      <a:cubicBezTo>
                        <a:pt x="1515" y="723"/>
                        <a:pt x="1475" y="712"/>
                        <a:pt x="1393" y="690"/>
                      </a:cubicBezTo>
                      <a:cubicBezTo>
                        <a:pt x="1358" y="743"/>
                        <a:pt x="1340" y="769"/>
                        <a:pt x="1305" y="822"/>
                      </a:cubicBezTo>
                      <a:cubicBezTo>
                        <a:pt x="1270" y="803"/>
                        <a:pt x="1253" y="794"/>
                        <a:pt x="1218" y="776"/>
                      </a:cubicBezTo>
                      <a:cubicBezTo>
                        <a:pt x="1237" y="717"/>
                        <a:pt x="1246" y="687"/>
                        <a:pt x="1265" y="628"/>
                      </a:cubicBezTo>
                      <a:cubicBezTo>
                        <a:pt x="1177" y="671"/>
                        <a:pt x="1133" y="693"/>
                        <a:pt x="1044" y="735"/>
                      </a:cubicBezTo>
                      <a:cubicBezTo>
                        <a:pt x="931" y="821"/>
                        <a:pt x="818" y="907"/>
                        <a:pt x="704" y="992"/>
                      </a:cubicBezTo>
                      <a:cubicBezTo>
                        <a:pt x="616" y="1040"/>
                        <a:pt x="571" y="1063"/>
                        <a:pt x="483" y="1110"/>
                      </a:cubicBezTo>
                      <a:cubicBezTo>
                        <a:pt x="462" y="1178"/>
                        <a:pt x="451" y="1213"/>
                        <a:pt x="430" y="1281"/>
                      </a:cubicBezTo>
                      <a:cubicBezTo>
                        <a:pt x="339" y="1358"/>
                        <a:pt x="294" y="1396"/>
                        <a:pt x="204" y="1472"/>
                      </a:cubicBezTo>
                      <a:cubicBezTo>
                        <a:pt x="134" y="1515"/>
                        <a:pt x="99" y="1536"/>
                        <a:pt x="29" y="1578"/>
                      </a:cubicBezTo>
                      <a:cubicBezTo>
                        <a:pt x="17" y="1603"/>
                        <a:pt x="12" y="1615"/>
                        <a:pt x="0" y="1640"/>
                      </a:cubicBezTo>
                      <a:cubicBezTo>
                        <a:pt x="10" y="1665"/>
                        <a:pt x="15" y="1678"/>
                        <a:pt x="25" y="1703"/>
                      </a:cubicBezTo>
                      <a:cubicBezTo>
                        <a:pt x="72" y="1719"/>
                        <a:pt x="96" y="1727"/>
                        <a:pt x="144" y="1742"/>
                      </a:cubicBezTo>
                      <a:cubicBezTo>
                        <a:pt x="146" y="1770"/>
                        <a:pt x="148" y="1784"/>
                        <a:pt x="150" y="1811"/>
                      </a:cubicBezTo>
                      <a:cubicBezTo>
                        <a:pt x="197" y="1846"/>
                        <a:pt x="220" y="1863"/>
                        <a:pt x="266" y="1898"/>
                      </a:cubicBezTo>
                      <a:cubicBezTo>
                        <a:pt x="344" y="1901"/>
                        <a:pt x="383" y="1903"/>
                        <a:pt x="461" y="1905"/>
                      </a:cubicBezTo>
                      <a:cubicBezTo>
                        <a:pt x="529" y="1982"/>
                        <a:pt x="563" y="2020"/>
                        <a:pt x="631" y="2096"/>
                      </a:cubicBezTo>
                      <a:cubicBezTo>
                        <a:pt x="647" y="2121"/>
                        <a:pt x="654" y="2134"/>
                        <a:pt x="670" y="2158"/>
                      </a:cubicBezTo>
                      <a:cubicBezTo>
                        <a:pt x="661" y="2182"/>
                        <a:pt x="657" y="2194"/>
                        <a:pt x="648" y="2218"/>
                      </a:cubicBezTo>
                      <a:cubicBezTo>
                        <a:pt x="616" y="2249"/>
                        <a:pt x="601" y="2265"/>
                        <a:pt x="570" y="2295"/>
                      </a:cubicBezTo>
                      <a:cubicBezTo>
                        <a:pt x="543" y="2297"/>
                        <a:pt x="529" y="2298"/>
                        <a:pt x="502" y="2299"/>
                      </a:cubicBezTo>
                      <a:cubicBezTo>
                        <a:pt x="508" y="2326"/>
                        <a:pt x="511" y="2340"/>
                        <a:pt x="516" y="2366"/>
                      </a:cubicBezTo>
                      <a:cubicBezTo>
                        <a:pt x="499" y="2366"/>
                        <a:pt x="491" y="2365"/>
                        <a:pt x="474" y="2365"/>
                      </a:cubicBezTo>
                      <a:cubicBezTo>
                        <a:pt x="472" y="2402"/>
                        <a:pt x="471" y="2420"/>
                        <a:pt x="469" y="2457"/>
                      </a:cubicBezTo>
                      <a:cubicBezTo>
                        <a:pt x="492" y="2476"/>
                        <a:pt x="504" y="2486"/>
                        <a:pt x="528" y="2505"/>
                      </a:cubicBezTo>
                      <a:cubicBezTo>
                        <a:pt x="507" y="2530"/>
                        <a:pt x="496" y="2543"/>
                        <a:pt x="476" y="2568"/>
                      </a:cubicBezTo>
                      <a:cubicBezTo>
                        <a:pt x="499" y="2590"/>
                        <a:pt x="511" y="2601"/>
                        <a:pt x="534" y="2622"/>
                      </a:cubicBezTo>
                      <a:cubicBezTo>
                        <a:pt x="529" y="2648"/>
                        <a:pt x="526" y="2661"/>
                        <a:pt x="520" y="2686"/>
                      </a:cubicBezTo>
                      <a:cubicBezTo>
                        <a:pt x="502" y="2711"/>
                        <a:pt x="493" y="2724"/>
                        <a:pt x="474" y="2748"/>
                      </a:cubicBezTo>
                      <a:cubicBezTo>
                        <a:pt x="505" y="2770"/>
                        <a:pt x="521" y="2781"/>
                        <a:pt x="552" y="2803"/>
                      </a:cubicBezTo>
                      <a:cubicBezTo>
                        <a:pt x="525" y="2817"/>
                        <a:pt x="511" y="2824"/>
                        <a:pt x="484" y="2838"/>
                      </a:cubicBezTo>
                      <a:cubicBezTo>
                        <a:pt x="505" y="2861"/>
                        <a:pt x="516" y="2873"/>
                        <a:pt x="537" y="2897"/>
                      </a:cubicBezTo>
                      <a:cubicBezTo>
                        <a:pt x="509" y="2923"/>
                        <a:pt x="496" y="2937"/>
                        <a:pt x="468" y="2963"/>
                      </a:cubicBezTo>
                      <a:cubicBezTo>
                        <a:pt x="507" y="2994"/>
                        <a:pt x="526" y="3010"/>
                        <a:pt x="564" y="3042"/>
                      </a:cubicBezTo>
                      <a:cubicBezTo>
                        <a:pt x="530" y="3060"/>
                        <a:pt x="513" y="3069"/>
                        <a:pt x="478" y="3087"/>
                      </a:cubicBezTo>
                      <a:cubicBezTo>
                        <a:pt x="461" y="3116"/>
                        <a:pt x="452" y="3130"/>
                        <a:pt x="434" y="3158"/>
                      </a:cubicBezTo>
                      <a:cubicBezTo>
                        <a:pt x="454" y="3186"/>
                        <a:pt x="463" y="3200"/>
                        <a:pt x="483" y="3228"/>
                      </a:cubicBezTo>
                      <a:cubicBezTo>
                        <a:pt x="483" y="3228"/>
                        <a:pt x="465" y="3263"/>
                        <a:pt x="495" y="3277"/>
                      </a:cubicBezTo>
                      <a:cubicBezTo>
                        <a:pt x="525" y="3291"/>
                        <a:pt x="666" y="3331"/>
                        <a:pt x="666" y="3331"/>
                      </a:cubicBezTo>
                      <a:cubicBezTo>
                        <a:pt x="685" y="3388"/>
                        <a:pt x="694" y="3417"/>
                        <a:pt x="714" y="3474"/>
                      </a:cubicBezTo>
                      <a:cubicBezTo>
                        <a:pt x="745" y="3494"/>
                        <a:pt x="761" y="3503"/>
                        <a:pt x="793" y="3523"/>
                      </a:cubicBezTo>
                      <a:cubicBezTo>
                        <a:pt x="748" y="3549"/>
                        <a:pt x="726" y="3561"/>
                        <a:pt x="682" y="3587"/>
                      </a:cubicBezTo>
                      <a:cubicBezTo>
                        <a:pt x="659" y="3634"/>
                        <a:pt x="648" y="3658"/>
                        <a:pt x="626" y="3704"/>
                      </a:cubicBezTo>
                      <a:cubicBezTo>
                        <a:pt x="677" y="3730"/>
                        <a:pt x="702" y="3743"/>
                        <a:pt x="753" y="3768"/>
                      </a:cubicBezTo>
                      <a:cubicBezTo>
                        <a:pt x="811" y="3825"/>
                        <a:pt x="841" y="3853"/>
                        <a:pt x="898" y="3909"/>
                      </a:cubicBezTo>
                      <a:cubicBezTo>
                        <a:pt x="944" y="3949"/>
                        <a:pt x="968" y="3969"/>
                        <a:pt x="1014" y="4009"/>
                      </a:cubicBezTo>
                      <a:cubicBezTo>
                        <a:pt x="1016" y="3979"/>
                        <a:pt x="1018" y="3964"/>
                        <a:pt x="1021" y="3934"/>
                      </a:cubicBezTo>
                      <a:cubicBezTo>
                        <a:pt x="1053" y="3938"/>
                        <a:pt x="1069" y="3940"/>
                        <a:pt x="1100" y="3945"/>
                      </a:cubicBezTo>
                      <a:cubicBezTo>
                        <a:pt x="1130" y="3964"/>
                        <a:pt x="1144" y="3973"/>
                        <a:pt x="1173" y="3992"/>
                      </a:cubicBezTo>
                      <a:cubicBezTo>
                        <a:pt x="1215" y="4005"/>
                        <a:pt x="1236" y="4011"/>
                        <a:pt x="1277" y="4023"/>
                      </a:cubicBezTo>
                      <a:cubicBezTo>
                        <a:pt x="1264" y="4057"/>
                        <a:pt x="1258" y="4075"/>
                        <a:pt x="1245" y="4109"/>
                      </a:cubicBezTo>
                      <a:cubicBezTo>
                        <a:pt x="1287" y="4126"/>
                        <a:pt x="1307" y="4135"/>
                        <a:pt x="1349" y="4152"/>
                      </a:cubicBezTo>
                      <a:cubicBezTo>
                        <a:pt x="1380" y="4191"/>
                        <a:pt x="1396" y="4210"/>
                        <a:pt x="1427" y="4250"/>
                      </a:cubicBezTo>
                      <a:cubicBezTo>
                        <a:pt x="1441" y="4285"/>
                        <a:pt x="1448" y="4303"/>
                        <a:pt x="1462" y="4339"/>
                      </a:cubicBezTo>
                      <a:cubicBezTo>
                        <a:pt x="1527" y="4324"/>
                        <a:pt x="1559" y="4317"/>
                        <a:pt x="1623" y="4303"/>
                      </a:cubicBezTo>
                      <a:cubicBezTo>
                        <a:pt x="1635" y="4326"/>
                        <a:pt x="1641" y="4337"/>
                        <a:pt x="1653" y="4360"/>
                      </a:cubicBezTo>
                      <a:cubicBezTo>
                        <a:pt x="1664" y="4408"/>
                        <a:pt x="1670" y="4432"/>
                        <a:pt x="1681" y="4480"/>
                      </a:cubicBezTo>
                      <a:cubicBezTo>
                        <a:pt x="1715" y="4499"/>
                        <a:pt x="1732" y="4508"/>
                        <a:pt x="1766" y="4527"/>
                      </a:cubicBezTo>
                      <a:cubicBezTo>
                        <a:pt x="1805" y="4563"/>
                        <a:pt x="1824" y="4582"/>
                        <a:pt x="1863" y="4618"/>
                      </a:cubicBezTo>
                      <a:cubicBezTo>
                        <a:pt x="1890" y="4627"/>
                        <a:pt x="1904" y="4631"/>
                        <a:pt x="1931" y="4640"/>
                      </a:cubicBezTo>
                      <a:cubicBezTo>
                        <a:pt x="1960" y="4663"/>
                        <a:pt x="1974" y="4675"/>
                        <a:pt x="2003" y="4698"/>
                      </a:cubicBezTo>
                      <a:cubicBezTo>
                        <a:pt x="2012" y="4736"/>
                        <a:pt x="2017" y="4755"/>
                        <a:pt x="2026" y="4792"/>
                      </a:cubicBezTo>
                      <a:cubicBezTo>
                        <a:pt x="2087" y="4797"/>
                        <a:pt x="2118" y="4800"/>
                        <a:pt x="2180" y="4805"/>
                      </a:cubicBezTo>
                      <a:cubicBezTo>
                        <a:pt x="2216" y="4841"/>
                        <a:pt x="2235" y="4859"/>
                        <a:pt x="2271" y="4894"/>
                      </a:cubicBezTo>
                      <a:cubicBezTo>
                        <a:pt x="2280" y="4924"/>
                        <a:pt x="2284" y="4939"/>
                        <a:pt x="2293" y="4969"/>
                      </a:cubicBezTo>
                      <a:cubicBezTo>
                        <a:pt x="2268" y="4990"/>
                        <a:pt x="2255" y="5001"/>
                        <a:pt x="2230" y="5022"/>
                      </a:cubicBezTo>
                      <a:cubicBezTo>
                        <a:pt x="2209" y="5053"/>
                        <a:pt x="2198" y="5069"/>
                        <a:pt x="2178" y="5100"/>
                      </a:cubicBezTo>
                      <a:cubicBezTo>
                        <a:pt x="2184" y="5132"/>
                        <a:pt x="2187" y="5148"/>
                        <a:pt x="2194" y="5180"/>
                      </a:cubicBezTo>
                      <a:cubicBezTo>
                        <a:pt x="2168" y="5196"/>
                        <a:pt x="2156" y="5204"/>
                        <a:pt x="2130" y="5220"/>
                      </a:cubicBezTo>
                      <a:cubicBezTo>
                        <a:pt x="2099" y="5260"/>
                        <a:pt x="2084" y="5281"/>
                        <a:pt x="2052" y="5321"/>
                      </a:cubicBezTo>
                      <a:cubicBezTo>
                        <a:pt x="2081" y="5356"/>
                        <a:pt x="2095" y="5374"/>
                        <a:pt x="2124" y="5409"/>
                      </a:cubicBezTo>
                      <a:cubicBezTo>
                        <a:pt x="2140" y="5444"/>
                        <a:pt x="2148" y="5461"/>
                        <a:pt x="2164" y="5496"/>
                      </a:cubicBezTo>
                      <a:cubicBezTo>
                        <a:pt x="2140" y="5529"/>
                        <a:pt x="2129" y="5545"/>
                        <a:pt x="2105" y="5578"/>
                      </a:cubicBezTo>
                      <a:cubicBezTo>
                        <a:pt x="2100" y="5566"/>
                        <a:pt x="2098" y="5560"/>
                        <a:pt x="2094" y="5547"/>
                      </a:cubicBezTo>
                      <a:cubicBezTo>
                        <a:pt x="2058" y="5573"/>
                        <a:pt x="2040" y="5585"/>
                        <a:pt x="2005" y="5610"/>
                      </a:cubicBezTo>
                      <a:cubicBezTo>
                        <a:pt x="2008" y="5656"/>
                        <a:pt x="2009" y="5679"/>
                        <a:pt x="2013" y="5725"/>
                      </a:cubicBezTo>
                      <a:cubicBezTo>
                        <a:pt x="2013" y="5767"/>
                        <a:pt x="2014" y="5787"/>
                        <a:pt x="2014" y="5828"/>
                      </a:cubicBezTo>
                      <a:cubicBezTo>
                        <a:pt x="1973" y="5809"/>
                        <a:pt x="1953" y="5800"/>
                        <a:pt x="1911" y="5781"/>
                      </a:cubicBezTo>
                      <a:cubicBezTo>
                        <a:pt x="1939" y="5833"/>
                        <a:pt x="1953" y="5859"/>
                        <a:pt x="1980" y="5911"/>
                      </a:cubicBezTo>
                      <a:cubicBezTo>
                        <a:pt x="1953" y="5907"/>
                        <a:pt x="1940" y="5906"/>
                        <a:pt x="1912" y="5902"/>
                      </a:cubicBezTo>
                      <a:cubicBezTo>
                        <a:pt x="1928" y="5936"/>
                        <a:pt x="1936" y="5953"/>
                        <a:pt x="1952" y="5988"/>
                      </a:cubicBezTo>
                      <a:cubicBezTo>
                        <a:pt x="1998" y="6007"/>
                        <a:pt x="2021" y="6016"/>
                        <a:pt x="2068" y="6035"/>
                      </a:cubicBezTo>
                      <a:cubicBezTo>
                        <a:pt x="2046" y="6065"/>
                        <a:pt x="2036" y="6080"/>
                        <a:pt x="2015" y="6111"/>
                      </a:cubicBezTo>
                      <a:cubicBezTo>
                        <a:pt x="2078" y="6207"/>
                        <a:pt x="2142" y="6304"/>
                        <a:pt x="2206" y="6400"/>
                      </a:cubicBezTo>
                      <a:cubicBezTo>
                        <a:pt x="2211" y="6441"/>
                        <a:pt x="2214" y="6461"/>
                        <a:pt x="2219" y="6502"/>
                      </a:cubicBezTo>
                      <a:cubicBezTo>
                        <a:pt x="2248" y="6518"/>
                        <a:pt x="2263" y="6525"/>
                        <a:pt x="2292" y="6541"/>
                      </a:cubicBezTo>
                      <a:cubicBezTo>
                        <a:pt x="2349" y="6491"/>
                        <a:pt x="2378" y="6466"/>
                        <a:pt x="2435" y="6416"/>
                      </a:cubicBezTo>
                      <a:cubicBezTo>
                        <a:pt x="2451" y="6438"/>
                        <a:pt x="2459" y="6449"/>
                        <a:pt x="2476" y="6471"/>
                      </a:cubicBezTo>
                      <a:cubicBezTo>
                        <a:pt x="2518" y="6472"/>
                        <a:pt x="2539" y="6473"/>
                        <a:pt x="2581" y="6475"/>
                      </a:cubicBezTo>
                      <a:cubicBezTo>
                        <a:pt x="2587" y="6463"/>
                        <a:pt x="2590" y="6457"/>
                        <a:pt x="2595" y="6445"/>
                      </a:cubicBezTo>
                      <a:cubicBezTo>
                        <a:pt x="2648" y="6428"/>
                        <a:pt x="2675" y="6420"/>
                        <a:pt x="2728" y="6402"/>
                      </a:cubicBezTo>
                      <a:cubicBezTo>
                        <a:pt x="2739" y="6434"/>
                        <a:pt x="2745" y="6450"/>
                        <a:pt x="2756" y="6481"/>
                      </a:cubicBezTo>
                      <a:cubicBezTo>
                        <a:pt x="2802" y="6451"/>
                        <a:pt x="2825" y="6437"/>
                        <a:pt x="2872" y="6407"/>
                      </a:cubicBezTo>
                      <a:cubicBezTo>
                        <a:pt x="2893" y="6324"/>
                        <a:pt x="2904" y="6283"/>
                        <a:pt x="2925" y="6199"/>
                      </a:cubicBezTo>
                      <a:cubicBezTo>
                        <a:pt x="2959" y="6169"/>
                        <a:pt x="2976" y="6154"/>
                        <a:pt x="3010" y="6124"/>
                      </a:cubicBezTo>
                      <a:cubicBezTo>
                        <a:pt x="3023" y="6061"/>
                        <a:pt x="3030" y="6030"/>
                        <a:pt x="3042" y="5968"/>
                      </a:cubicBezTo>
                      <a:cubicBezTo>
                        <a:pt x="3018" y="5902"/>
                        <a:pt x="3005" y="5869"/>
                        <a:pt x="2981" y="5803"/>
                      </a:cubicBezTo>
                      <a:cubicBezTo>
                        <a:pt x="2934" y="5770"/>
                        <a:pt x="2911" y="5754"/>
                        <a:pt x="2865" y="5721"/>
                      </a:cubicBezTo>
                      <a:cubicBezTo>
                        <a:pt x="2878" y="5709"/>
                        <a:pt x="2884" y="5704"/>
                        <a:pt x="2897" y="5692"/>
                      </a:cubicBezTo>
                      <a:cubicBezTo>
                        <a:pt x="2945" y="5698"/>
                        <a:pt x="2968" y="5701"/>
                        <a:pt x="3016" y="5707"/>
                      </a:cubicBezTo>
                      <a:cubicBezTo>
                        <a:pt x="3054" y="5694"/>
                        <a:pt x="3073" y="5687"/>
                        <a:pt x="3111" y="5674"/>
                      </a:cubicBezTo>
                      <a:cubicBezTo>
                        <a:pt x="3152" y="5648"/>
                        <a:pt x="3173" y="5635"/>
                        <a:pt x="3214" y="5610"/>
                      </a:cubicBezTo>
                      <a:cubicBezTo>
                        <a:pt x="3275" y="5606"/>
                        <a:pt x="3305" y="5605"/>
                        <a:pt x="3365" y="5601"/>
                      </a:cubicBezTo>
                      <a:cubicBezTo>
                        <a:pt x="3385" y="5616"/>
                        <a:pt x="3395" y="5624"/>
                        <a:pt x="3414" y="5639"/>
                      </a:cubicBezTo>
                      <a:cubicBezTo>
                        <a:pt x="3432" y="5629"/>
                        <a:pt x="3441" y="5625"/>
                        <a:pt x="3459" y="5615"/>
                      </a:cubicBezTo>
                      <a:cubicBezTo>
                        <a:pt x="3498" y="5648"/>
                        <a:pt x="3518" y="5664"/>
                        <a:pt x="3557" y="5696"/>
                      </a:cubicBezTo>
                      <a:cubicBezTo>
                        <a:pt x="3601" y="5665"/>
                        <a:pt x="3623" y="5650"/>
                        <a:pt x="3668" y="5619"/>
                      </a:cubicBezTo>
                      <a:cubicBezTo>
                        <a:pt x="3780" y="5650"/>
                        <a:pt x="3837" y="5666"/>
                        <a:pt x="3950" y="5696"/>
                      </a:cubicBezTo>
                      <a:cubicBezTo>
                        <a:pt x="3972" y="5660"/>
                        <a:pt x="3982" y="5642"/>
                        <a:pt x="4004" y="5606"/>
                      </a:cubicBezTo>
                      <a:cubicBezTo>
                        <a:pt x="4033" y="5587"/>
                        <a:pt x="4047" y="5577"/>
                        <a:pt x="4076" y="5558"/>
                      </a:cubicBezTo>
                      <a:cubicBezTo>
                        <a:pt x="4135" y="5539"/>
                        <a:pt x="4165" y="5529"/>
                        <a:pt x="4224" y="5510"/>
                      </a:cubicBezTo>
                      <a:cubicBezTo>
                        <a:pt x="4272" y="5528"/>
                        <a:pt x="4296" y="5536"/>
                        <a:pt x="4344" y="5554"/>
                      </a:cubicBezTo>
                      <a:cubicBezTo>
                        <a:pt x="4371" y="5583"/>
                        <a:pt x="4384" y="5598"/>
                        <a:pt x="4411" y="5627"/>
                      </a:cubicBezTo>
                      <a:cubicBezTo>
                        <a:pt x="4434" y="5573"/>
                        <a:pt x="4445" y="5547"/>
                        <a:pt x="4468" y="5493"/>
                      </a:cubicBezTo>
                      <a:cubicBezTo>
                        <a:pt x="4418" y="5464"/>
                        <a:pt x="4393" y="5449"/>
                        <a:pt x="4343" y="5420"/>
                      </a:cubicBezTo>
                      <a:cubicBezTo>
                        <a:pt x="4315" y="5393"/>
                        <a:pt x="4302" y="5379"/>
                        <a:pt x="4275" y="5352"/>
                      </a:cubicBezTo>
                      <a:lnTo>
                        <a:pt x="4227" y="5248"/>
                      </a:lnTo>
                      <a:lnTo>
                        <a:pt x="4280" y="5199"/>
                      </a:lnTo>
                      <a:cubicBezTo>
                        <a:pt x="4376" y="5151"/>
                        <a:pt x="4424" y="5126"/>
                        <a:pt x="4520" y="5077"/>
                      </a:cubicBezTo>
                      <a:cubicBezTo>
                        <a:pt x="4573" y="5124"/>
                        <a:pt x="4599" y="5147"/>
                        <a:pt x="4651" y="5194"/>
                      </a:cubicBezTo>
                      <a:cubicBezTo>
                        <a:pt x="4677" y="5184"/>
                        <a:pt x="4690" y="5179"/>
                        <a:pt x="4716" y="5169"/>
                      </a:cubicBezTo>
                    </a:path>
                  </a:pathLst>
                </a:custGeom>
                <a:solidFill>
                  <a:srgbClr val="9999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makowski"/>
                <p:cNvSpPr>
                  <a:spLocks/>
                </p:cNvSpPr>
                <p:nvPr/>
              </p:nvSpPr>
              <p:spPr bwMode="auto">
                <a:xfrm>
                  <a:off x="2913737" y="1083092"/>
                  <a:ext cx="1063238" cy="1080885"/>
                </a:xfrm>
                <a:custGeom>
                  <a:avLst/>
                  <a:gdLst>
                    <a:gd name="T0" fmla="*/ 3143 w 3312"/>
                    <a:gd name="T1" fmla="*/ 2033 h 3372"/>
                    <a:gd name="T2" fmla="*/ 3213 w 3312"/>
                    <a:gd name="T3" fmla="*/ 1804 h 3372"/>
                    <a:gd name="T4" fmla="*/ 3312 w 3312"/>
                    <a:gd name="T5" fmla="*/ 1593 h 3372"/>
                    <a:gd name="T6" fmla="*/ 3045 w 3312"/>
                    <a:gd name="T7" fmla="*/ 1416 h 3372"/>
                    <a:gd name="T8" fmla="*/ 2882 w 3312"/>
                    <a:gd name="T9" fmla="*/ 1242 h 3372"/>
                    <a:gd name="T10" fmla="*/ 2672 w 3312"/>
                    <a:gd name="T11" fmla="*/ 984 h 3372"/>
                    <a:gd name="T12" fmla="*/ 2446 w 3312"/>
                    <a:gd name="T13" fmla="*/ 874 h 3372"/>
                    <a:gd name="T14" fmla="*/ 2296 w 3312"/>
                    <a:gd name="T15" fmla="*/ 647 h 3372"/>
                    <a:gd name="T16" fmla="*/ 2040 w 3312"/>
                    <a:gd name="T17" fmla="*/ 558 h 3372"/>
                    <a:gd name="T18" fmla="*/ 1772 w 3312"/>
                    <a:gd name="T19" fmla="*/ 392 h 3372"/>
                    <a:gd name="T20" fmla="*/ 1603 w 3312"/>
                    <a:gd name="T21" fmla="*/ 174 h 3372"/>
                    <a:gd name="T22" fmla="*/ 1397 w 3312"/>
                    <a:gd name="T23" fmla="*/ 60 h 3372"/>
                    <a:gd name="T24" fmla="*/ 1280 w 3312"/>
                    <a:gd name="T25" fmla="*/ 136 h 3372"/>
                    <a:gd name="T26" fmla="*/ 1117 w 3312"/>
                    <a:gd name="T27" fmla="*/ 500 h 3372"/>
                    <a:gd name="T28" fmla="*/ 809 w 3312"/>
                    <a:gd name="T29" fmla="*/ 732 h 3372"/>
                    <a:gd name="T30" fmla="*/ 652 w 3312"/>
                    <a:gd name="T31" fmla="*/ 989 h 3372"/>
                    <a:gd name="T32" fmla="*/ 739 w 3312"/>
                    <a:gd name="T33" fmla="*/ 1198 h 3372"/>
                    <a:gd name="T34" fmla="*/ 855 w 3312"/>
                    <a:gd name="T35" fmla="*/ 1420 h 3372"/>
                    <a:gd name="T36" fmla="*/ 731 w 3312"/>
                    <a:gd name="T37" fmla="*/ 1723 h 3372"/>
                    <a:gd name="T38" fmla="*/ 588 w 3312"/>
                    <a:gd name="T39" fmla="*/ 1834 h 3372"/>
                    <a:gd name="T40" fmla="*/ 703 w 3312"/>
                    <a:gd name="T41" fmla="*/ 2035 h 3372"/>
                    <a:gd name="T42" fmla="*/ 687 w 3312"/>
                    <a:gd name="T43" fmla="*/ 2130 h 3372"/>
                    <a:gd name="T44" fmla="*/ 448 w 3312"/>
                    <a:gd name="T45" fmla="*/ 2192 h 3372"/>
                    <a:gd name="T46" fmla="*/ 216 w 3312"/>
                    <a:gd name="T47" fmla="*/ 2247 h 3372"/>
                    <a:gd name="T48" fmla="*/ 138 w 3312"/>
                    <a:gd name="T49" fmla="*/ 2206 h 3372"/>
                    <a:gd name="T50" fmla="*/ 102 w 3312"/>
                    <a:gd name="T51" fmla="*/ 2382 h 3372"/>
                    <a:gd name="T52" fmla="*/ 53 w 3312"/>
                    <a:gd name="T53" fmla="*/ 2563 h 3372"/>
                    <a:gd name="T54" fmla="*/ 149 w 3312"/>
                    <a:gd name="T55" fmla="*/ 2730 h 3372"/>
                    <a:gd name="T56" fmla="*/ 374 w 3312"/>
                    <a:gd name="T57" fmla="*/ 2859 h 3372"/>
                    <a:gd name="T58" fmla="*/ 558 w 3312"/>
                    <a:gd name="T59" fmla="*/ 3114 h 3372"/>
                    <a:gd name="T60" fmla="*/ 895 w 3312"/>
                    <a:gd name="T61" fmla="*/ 3168 h 3372"/>
                    <a:gd name="T62" fmla="*/ 1224 w 3312"/>
                    <a:gd name="T63" fmla="*/ 3149 h 3372"/>
                    <a:gd name="T64" fmla="*/ 1474 w 3312"/>
                    <a:gd name="T65" fmla="*/ 3018 h 3372"/>
                    <a:gd name="T66" fmla="*/ 1687 w 3312"/>
                    <a:gd name="T67" fmla="*/ 3292 h 3372"/>
                    <a:gd name="T68" fmla="*/ 1846 w 3312"/>
                    <a:gd name="T69" fmla="*/ 3290 h 3372"/>
                    <a:gd name="T70" fmla="*/ 2193 w 3312"/>
                    <a:gd name="T71" fmla="*/ 3204 h 3372"/>
                    <a:gd name="T72" fmla="*/ 2454 w 3312"/>
                    <a:gd name="T73" fmla="*/ 3142 h 3372"/>
                    <a:gd name="T74" fmla="*/ 2631 w 3312"/>
                    <a:gd name="T75" fmla="*/ 3163 h 3372"/>
                    <a:gd name="T76" fmla="*/ 2841 w 3312"/>
                    <a:gd name="T77" fmla="*/ 3162 h 3372"/>
                    <a:gd name="T78" fmla="*/ 3115 w 3312"/>
                    <a:gd name="T79" fmla="*/ 3246 h 3372"/>
                    <a:gd name="T80" fmla="*/ 3034 w 3312"/>
                    <a:gd name="T81" fmla="*/ 2735 h 3372"/>
                    <a:gd name="T82" fmla="*/ 2931 w 3312"/>
                    <a:gd name="T83" fmla="*/ 2526 h 3372"/>
                    <a:gd name="T84" fmla="*/ 3034 w 3312"/>
                    <a:gd name="T85" fmla="*/ 2452 h 3372"/>
                    <a:gd name="T86" fmla="*/ 3113 w 3312"/>
                    <a:gd name="T87" fmla="*/ 2171 h 3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312" h="3372">
                      <a:moveTo>
                        <a:pt x="3124" y="2202"/>
                      </a:moveTo>
                      <a:cubicBezTo>
                        <a:pt x="3148" y="2169"/>
                        <a:pt x="3159" y="2153"/>
                        <a:pt x="3183" y="2120"/>
                      </a:cubicBezTo>
                      <a:cubicBezTo>
                        <a:pt x="3167" y="2085"/>
                        <a:pt x="3159" y="2068"/>
                        <a:pt x="3143" y="2033"/>
                      </a:cubicBezTo>
                      <a:cubicBezTo>
                        <a:pt x="3114" y="1998"/>
                        <a:pt x="3100" y="1980"/>
                        <a:pt x="3071" y="1945"/>
                      </a:cubicBezTo>
                      <a:cubicBezTo>
                        <a:pt x="3103" y="1905"/>
                        <a:pt x="3118" y="1884"/>
                        <a:pt x="3149" y="1844"/>
                      </a:cubicBezTo>
                      <a:cubicBezTo>
                        <a:pt x="3175" y="1828"/>
                        <a:pt x="3187" y="1820"/>
                        <a:pt x="3213" y="1804"/>
                      </a:cubicBezTo>
                      <a:cubicBezTo>
                        <a:pt x="3206" y="1772"/>
                        <a:pt x="3203" y="1756"/>
                        <a:pt x="3197" y="1724"/>
                      </a:cubicBezTo>
                      <a:cubicBezTo>
                        <a:pt x="3217" y="1693"/>
                        <a:pt x="3228" y="1677"/>
                        <a:pt x="3249" y="1646"/>
                      </a:cubicBezTo>
                      <a:cubicBezTo>
                        <a:pt x="3274" y="1625"/>
                        <a:pt x="3287" y="1614"/>
                        <a:pt x="3312" y="1593"/>
                      </a:cubicBezTo>
                      <a:cubicBezTo>
                        <a:pt x="3303" y="1563"/>
                        <a:pt x="3299" y="1548"/>
                        <a:pt x="3290" y="1518"/>
                      </a:cubicBezTo>
                      <a:lnTo>
                        <a:pt x="3199" y="1429"/>
                      </a:lnTo>
                      <a:cubicBezTo>
                        <a:pt x="3137" y="1424"/>
                        <a:pt x="3106" y="1421"/>
                        <a:pt x="3045" y="1416"/>
                      </a:cubicBezTo>
                      <a:cubicBezTo>
                        <a:pt x="3036" y="1379"/>
                        <a:pt x="3031" y="1360"/>
                        <a:pt x="3022" y="1322"/>
                      </a:cubicBezTo>
                      <a:cubicBezTo>
                        <a:pt x="2993" y="1299"/>
                        <a:pt x="2979" y="1287"/>
                        <a:pt x="2950" y="1264"/>
                      </a:cubicBezTo>
                      <a:cubicBezTo>
                        <a:pt x="2923" y="1255"/>
                        <a:pt x="2909" y="1251"/>
                        <a:pt x="2882" y="1242"/>
                      </a:cubicBezTo>
                      <a:cubicBezTo>
                        <a:pt x="2843" y="1206"/>
                        <a:pt x="2824" y="1187"/>
                        <a:pt x="2785" y="1151"/>
                      </a:cubicBezTo>
                      <a:cubicBezTo>
                        <a:pt x="2751" y="1132"/>
                        <a:pt x="2734" y="1123"/>
                        <a:pt x="2700" y="1104"/>
                      </a:cubicBezTo>
                      <a:cubicBezTo>
                        <a:pt x="2689" y="1056"/>
                        <a:pt x="2683" y="1032"/>
                        <a:pt x="2672" y="984"/>
                      </a:cubicBezTo>
                      <a:cubicBezTo>
                        <a:pt x="2660" y="961"/>
                        <a:pt x="2654" y="950"/>
                        <a:pt x="2642" y="927"/>
                      </a:cubicBezTo>
                      <a:cubicBezTo>
                        <a:pt x="2578" y="941"/>
                        <a:pt x="2546" y="948"/>
                        <a:pt x="2481" y="963"/>
                      </a:cubicBezTo>
                      <a:cubicBezTo>
                        <a:pt x="2467" y="927"/>
                        <a:pt x="2460" y="909"/>
                        <a:pt x="2446" y="874"/>
                      </a:cubicBezTo>
                      <a:cubicBezTo>
                        <a:pt x="2415" y="834"/>
                        <a:pt x="2399" y="815"/>
                        <a:pt x="2368" y="776"/>
                      </a:cubicBezTo>
                      <a:cubicBezTo>
                        <a:pt x="2326" y="759"/>
                        <a:pt x="2306" y="750"/>
                        <a:pt x="2264" y="733"/>
                      </a:cubicBezTo>
                      <a:cubicBezTo>
                        <a:pt x="2277" y="699"/>
                        <a:pt x="2283" y="681"/>
                        <a:pt x="2296" y="647"/>
                      </a:cubicBezTo>
                      <a:cubicBezTo>
                        <a:pt x="2255" y="635"/>
                        <a:pt x="2234" y="629"/>
                        <a:pt x="2192" y="616"/>
                      </a:cubicBezTo>
                      <a:cubicBezTo>
                        <a:pt x="2163" y="597"/>
                        <a:pt x="2149" y="588"/>
                        <a:pt x="2119" y="569"/>
                      </a:cubicBezTo>
                      <a:cubicBezTo>
                        <a:pt x="2088" y="564"/>
                        <a:pt x="2072" y="562"/>
                        <a:pt x="2040" y="558"/>
                      </a:cubicBezTo>
                      <a:cubicBezTo>
                        <a:pt x="2037" y="588"/>
                        <a:pt x="2035" y="603"/>
                        <a:pt x="2033" y="633"/>
                      </a:cubicBezTo>
                      <a:cubicBezTo>
                        <a:pt x="1987" y="593"/>
                        <a:pt x="1963" y="573"/>
                        <a:pt x="1917" y="533"/>
                      </a:cubicBezTo>
                      <a:cubicBezTo>
                        <a:pt x="1860" y="477"/>
                        <a:pt x="1830" y="449"/>
                        <a:pt x="1772" y="392"/>
                      </a:cubicBezTo>
                      <a:cubicBezTo>
                        <a:pt x="1721" y="367"/>
                        <a:pt x="1696" y="354"/>
                        <a:pt x="1645" y="328"/>
                      </a:cubicBezTo>
                      <a:cubicBezTo>
                        <a:pt x="1667" y="282"/>
                        <a:pt x="1678" y="258"/>
                        <a:pt x="1701" y="211"/>
                      </a:cubicBezTo>
                      <a:cubicBezTo>
                        <a:pt x="1662" y="196"/>
                        <a:pt x="1642" y="189"/>
                        <a:pt x="1603" y="174"/>
                      </a:cubicBezTo>
                      <a:cubicBezTo>
                        <a:pt x="1572" y="126"/>
                        <a:pt x="1556" y="102"/>
                        <a:pt x="1525" y="55"/>
                      </a:cubicBezTo>
                      <a:cubicBezTo>
                        <a:pt x="1491" y="40"/>
                        <a:pt x="1474" y="33"/>
                        <a:pt x="1440" y="18"/>
                      </a:cubicBezTo>
                      <a:cubicBezTo>
                        <a:pt x="1423" y="35"/>
                        <a:pt x="1414" y="43"/>
                        <a:pt x="1397" y="60"/>
                      </a:cubicBezTo>
                      <a:cubicBezTo>
                        <a:pt x="1377" y="36"/>
                        <a:pt x="1368" y="24"/>
                        <a:pt x="1348" y="0"/>
                      </a:cubicBezTo>
                      <a:cubicBezTo>
                        <a:pt x="1341" y="74"/>
                        <a:pt x="1337" y="110"/>
                        <a:pt x="1329" y="184"/>
                      </a:cubicBezTo>
                      <a:cubicBezTo>
                        <a:pt x="1309" y="165"/>
                        <a:pt x="1299" y="155"/>
                        <a:pt x="1280" y="136"/>
                      </a:cubicBezTo>
                      <a:cubicBezTo>
                        <a:pt x="1253" y="178"/>
                        <a:pt x="1239" y="199"/>
                        <a:pt x="1212" y="240"/>
                      </a:cubicBezTo>
                      <a:cubicBezTo>
                        <a:pt x="1178" y="243"/>
                        <a:pt x="1161" y="245"/>
                        <a:pt x="1127" y="248"/>
                      </a:cubicBezTo>
                      <a:cubicBezTo>
                        <a:pt x="1123" y="349"/>
                        <a:pt x="1121" y="400"/>
                        <a:pt x="1117" y="500"/>
                      </a:cubicBezTo>
                      <a:cubicBezTo>
                        <a:pt x="1068" y="510"/>
                        <a:pt x="1044" y="514"/>
                        <a:pt x="995" y="524"/>
                      </a:cubicBezTo>
                      <a:cubicBezTo>
                        <a:pt x="924" y="580"/>
                        <a:pt x="888" y="608"/>
                        <a:pt x="816" y="663"/>
                      </a:cubicBezTo>
                      <a:cubicBezTo>
                        <a:pt x="813" y="691"/>
                        <a:pt x="812" y="704"/>
                        <a:pt x="809" y="732"/>
                      </a:cubicBezTo>
                      <a:cubicBezTo>
                        <a:pt x="765" y="736"/>
                        <a:pt x="743" y="739"/>
                        <a:pt x="699" y="743"/>
                      </a:cubicBezTo>
                      <a:cubicBezTo>
                        <a:pt x="709" y="779"/>
                        <a:pt x="713" y="797"/>
                        <a:pt x="722" y="832"/>
                      </a:cubicBezTo>
                      <a:cubicBezTo>
                        <a:pt x="694" y="895"/>
                        <a:pt x="680" y="926"/>
                        <a:pt x="652" y="989"/>
                      </a:cubicBezTo>
                      <a:cubicBezTo>
                        <a:pt x="656" y="1041"/>
                        <a:pt x="658" y="1067"/>
                        <a:pt x="661" y="1119"/>
                      </a:cubicBezTo>
                      <a:cubicBezTo>
                        <a:pt x="683" y="1128"/>
                        <a:pt x="694" y="1132"/>
                        <a:pt x="716" y="1141"/>
                      </a:cubicBezTo>
                      <a:cubicBezTo>
                        <a:pt x="725" y="1164"/>
                        <a:pt x="729" y="1175"/>
                        <a:pt x="739" y="1198"/>
                      </a:cubicBezTo>
                      <a:cubicBezTo>
                        <a:pt x="719" y="1226"/>
                        <a:pt x="709" y="1240"/>
                        <a:pt x="688" y="1268"/>
                      </a:cubicBezTo>
                      <a:cubicBezTo>
                        <a:pt x="707" y="1301"/>
                        <a:pt x="716" y="1318"/>
                        <a:pt x="735" y="1351"/>
                      </a:cubicBezTo>
                      <a:cubicBezTo>
                        <a:pt x="783" y="1379"/>
                        <a:pt x="807" y="1393"/>
                        <a:pt x="855" y="1420"/>
                      </a:cubicBezTo>
                      <a:cubicBezTo>
                        <a:pt x="854" y="1457"/>
                        <a:pt x="853" y="1475"/>
                        <a:pt x="852" y="1512"/>
                      </a:cubicBezTo>
                      <a:cubicBezTo>
                        <a:pt x="863" y="1583"/>
                        <a:pt x="868" y="1619"/>
                        <a:pt x="878" y="1690"/>
                      </a:cubicBezTo>
                      <a:cubicBezTo>
                        <a:pt x="819" y="1703"/>
                        <a:pt x="790" y="1710"/>
                        <a:pt x="731" y="1723"/>
                      </a:cubicBezTo>
                      <a:cubicBezTo>
                        <a:pt x="668" y="1721"/>
                        <a:pt x="636" y="1720"/>
                        <a:pt x="573" y="1718"/>
                      </a:cubicBezTo>
                      <a:cubicBezTo>
                        <a:pt x="563" y="1735"/>
                        <a:pt x="558" y="1743"/>
                        <a:pt x="547" y="1759"/>
                      </a:cubicBezTo>
                      <a:cubicBezTo>
                        <a:pt x="563" y="1789"/>
                        <a:pt x="571" y="1804"/>
                        <a:pt x="588" y="1834"/>
                      </a:cubicBezTo>
                      <a:cubicBezTo>
                        <a:pt x="622" y="1890"/>
                        <a:pt x="640" y="1918"/>
                        <a:pt x="674" y="1973"/>
                      </a:cubicBezTo>
                      <a:cubicBezTo>
                        <a:pt x="689" y="1981"/>
                        <a:pt x="696" y="1985"/>
                        <a:pt x="710" y="1994"/>
                      </a:cubicBezTo>
                      <a:cubicBezTo>
                        <a:pt x="707" y="2010"/>
                        <a:pt x="706" y="2019"/>
                        <a:pt x="703" y="2035"/>
                      </a:cubicBezTo>
                      <a:cubicBezTo>
                        <a:pt x="738" y="2059"/>
                        <a:pt x="756" y="2071"/>
                        <a:pt x="792" y="2095"/>
                      </a:cubicBezTo>
                      <a:cubicBezTo>
                        <a:pt x="774" y="2118"/>
                        <a:pt x="765" y="2130"/>
                        <a:pt x="747" y="2153"/>
                      </a:cubicBezTo>
                      <a:cubicBezTo>
                        <a:pt x="723" y="2144"/>
                        <a:pt x="711" y="2139"/>
                        <a:pt x="687" y="2130"/>
                      </a:cubicBezTo>
                      <a:cubicBezTo>
                        <a:pt x="640" y="2161"/>
                        <a:pt x="616" y="2176"/>
                        <a:pt x="569" y="2206"/>
                      </a:cubicBezTo>
                      <a:cubicBezTo>
                        <a:pt x="566" y="2221"/>
                        <a:pt x="565" y="2228"/>
                        <a:pt x="562" y="2242"/>
                      </a:cubicBezTo>
                      <a:cubicBezTo>
                        <a:pt x="516" y="2222"/>
                        <a:pt x="494" y="2212"/>
                        <a:pt x="448" y="2192"/>
                      </a:cubicBezTo>
                      <a:cubicBezTo>
                        <a:pt x="414" y="2199"/>
                        <a:pt x="397" y="2203"/>
                        <a:pt x="363" y="2210"/>
                      </a:cubicBezTo>
                      <a:cubicBezTo>
                        <a:pt x="364" y="2241"/>
                        <a:pt x="365" y="2257"/>
                        <a:pt x="366" y="2288"/>
                      </a:cubicBezTo>
                      <a:cubicBezTo>
                        <a:pt x="306" y="2272"/>
                        <a:pt x="276" y="2264"/>
                        <a:pt x="216" y="2247"/>
                      </a:cubicBezTo>
                      <a:cubicBezTo>
                        <a:pt x="217" y="2221"/>
                        <a:pt x="217" y="2208"/>
                        <a:pt x="218" y="2182"/>
                      </a:cubicBezTo>
                      <a:cubicBezTo>
                        <a:pt x="204" y="2173"/>
                        <a:pt x="197" y="2169"/>
                        <a:pt x="182" y="2161"/>
                      </a:cubicBezTo>
                      <a:cubicBezTo>
                        <a:pt x="165" y="2179"/>
                        <a:pt x="156" y="2188"/>
                        <a:pt x="138" y="2206"/>
                      </a:cubicBezTo>
                      <a:cubicBezTo>
                        <a:pt x="145" y="2237"/>
                        <a:pt x="148" y="2253"/>
                        <a:pt x="154" y="2285"/>
                      </a:cubicBezTo>
                      <a:cubicBezTo>
                        <a:pt x="137" y="2288"/>
                        <a:pt x="128" y="2290"/>
                        <a:pt x="111" y="2293"/>
                      </a:cubicBezTo>
                      <a:cubicBezTo>
                        <a:pt x="107" y="2329"/>
                        <a:pt x="106" y="2347"/>
                        <a:pt x="102" y="2382"/>
                      </a:cubicBezTo>
                      <a:cubicBezTo>
                        <a:pt x="61" y="2367"/>
                        <a:pt x="41" y="2360"/>
                        <a:pt x="0" y="2345"/>
                      </a:cubicBezTo>
                      <a:cubicBezTo>
                        <a:pt x="13" y="2401"/>
                        <a:pt x="19" y="2429"/>
                        <a:pt x="32" y="2484"/>
                      </a:cubicBezTo>
                      <a:cubicBezTo>
                        <a:pt x="40" y="2516"/>
                        <a:pt x="44" y="2531"/>
                        <a:pt x="53" y="2563"/>
                      </a:cubicBezTo>
                      <a:cubicBezTo>
                        <a:pt x="35" y="2590"/>
                        <a:pt x="26" y="2603"/>
                        <a:pt x="8" y="2631"/>
                      </a:cubicBezTo>
                      <a:cubicBezTo>
                        <a:pt x="10" y="2647"/>
                        <a:pt x="11" y="2656"/>
                        <a:pt x="12" y="2672"/>
                      </a:cubicBezTo>
                      <a:cubicBezTo>
                        <a:pt x="67" y="2695"/>
                        <a:pt x="95" y="2707"/>
                        <a:pt x="149" y="2730"/>
                      </a:cubicBezTo>
                      <a:cubicBezTo>
                        <a:pt x="181" y="2723"/>
                        <a:pt x="197" y="2719"/>
                        <a:pt x="229" y="2712"/>
                      </a:cubicBezTo>
                      <a:cubicBezTo>
                        <a:pt x="259" y="2738"/>
                        <a:pt x="275" y="2751"/>
                        <a:pt x="305" y="2777"/>
                      </a:cubicBezTo>
                      <a:cubicBezTo>
                        <a:pt x="333" y="2809"/>
                        <a:pt x="347" y="2826"/>
                        <a:pt x="374" y="2859"/>
                      </a:cubicBezTo>
                      <a:cubicBezTo>
                        <a:pt x="401" y="2868"/>
                        <a:pt x="414" y="2872"/>
                        <a:pt x="440" y="2881"/>
                      </a:cubicBezTo>
                      <a:cubicBezTo>
                        <a:pt x="455" y="2929"/>
                        <a:pt x="463" y="2954"/>
                        <a:pt x="477" y="3002"/>
                      </a:cubicBezTo>
                      <a:cubicBezTo>
                        <a:pt x="510" y="3047"/>
                        <a:pt x="526" y="3069"/>
                        <a:pt x="558" y="3114"/>
                      </a:cubicBezTo>
                      <a:cubicBezTo>
                        <a:pt x="586" y="3121"/>
                        <a:pt x="601" y="3124"/>
                        <a:pt x="630" y="3131"/>
                      </a:cubicBezTo>
                      <a:cubicBezTo>
                        <a:pt x="652" y="3172"/>
                        <a:pt x="663" y="3193"/>
                        <a:pt x="686" y="3235"/>
                      </a:cubicBezTo>
                      <a:cubicBezTo>
                        <a:pt x="769" y="3208"/>
                        <a:pt x="811" y="3195"/>
                        <a:pt x="895" y="3168"/>
                      </a:cubicBezTo>
                      <a:cubicBezTo>
                        <a:pt x="955" y="3129"/>
                        <a:pt x="985" y="3110"/>
                        <a:pt x="1045" y="3072"/>
                      </a:cubicBezTo>
                      <a:cubicBezTo>
                        <a:pt x="1082" y="3110"/>
                        <a:pt x="1101" y="3129"/>
                        <a:pt x="1138" y="3167"/>
                      </a:cubicBezTo>
                      <a:cubicBezTo>
                        <a:pt x="1172" y="3160"/>
                        <a:pt x="1190" y="3156"/>
                        <a:pt x="1224" y="3149"/>
                      </a:cubicBezTo>
                      <a:cubicBezTo>
                        <a:pt x="1234" y="3095"/>
                        <a:pt x="1239" y="3069"/>
                        <a:pt x="1248" y="3015"/>
                      </a:cubicBezTo>
                      <a:cubicBezTo>
                        <a:pt x="1295" y="2999"/>
                        <a:pt x="1319" y="2991"/>
                        <a:pt x="1366" y="2975"/>
                      </a:cubicBezTo>
                      <a:cubicBezTo>
                        <a:pt x="1409" y="2992"/>
                        <a:pt x="1431" y="3001"/>
                        <a:pt x="1474" y="3018"/>
                      </a:cubicBezTo>
                      <a:cubicBezTo>
                        <a:pt x="1514" y="3047"/>
                        <a:pt x="1534" y="3061"/>
                        <a:pt x="1574" y="3090"/>
                      </a:cubicBezTo>
                      <a:cubicBezTo>
                        <a:pt x="1612" y="3106"/>
                        <a:pt x="1632" y="3115"/>
                        <a:pt x="1670" y="3131"/>
                      </a:cubicBezTo>
                      <a:cubicBezTo>
                        <a:pt x="1677" y="3196"/>
                        <a:pt x="1680" y="3228"/>
                        <a:pt x="1687" y="3292"/>
                      </a:cubicBezTo>
                      <a:cubicBezTo>
                        <a:pt x="1688" y="3316"/>
                        <a:pt x="1689" y="3327"/>
                        <a:pt x="1690" y="3351"/>
                      </a:cubicBezTo>
                      <a:cubicBezTo>
                        <a:pt x="1748" y="3360"/>
                        <a:pt x="1777" y="3364"/>
                        <a:pt x="1835" y="3372"/>
                      </a:cubicBezTo>
                      <a:cubicBezTo>
                        <a:pt x="1839" y="3339"/>
                        <a:pt x="1842" y="3323"/>
                        <a:pt x="1846" y="3290"/>
                      </a:cubicBezTo>
                      <a:cubicBezTo>
                        <a:pt x="1932" y="3272"/>
                        <a:pt x="1975" y="3263"/>
                        <a:pt x="2062" y="3244"/>
                      </a:cubicBezTo>
                      <a:cubicBezTo>
                        <a:pt x="2101" y="3244"/>
                        <a:pt x="2121" y="3244"/>
                        <a:pt x="2160" y="3244"/>
                      </a:cubicBezTo>
                      <a:cubicBezTo>
                        <a:pt x="2173" y="3228"/>
                        <a:pt x="2180" y="3220"/>
                        <a:pt x="2193" y="3204"/>
                      </a:cubicBezTo>
                      <a:cubicBezTo>
                        <a:pt x="2246" y="3205"/>
                        <a:pt x="2273" y="3205"/>
                        <a:pt x="2327" y="3206"/>
                      </a:cubicBezTo>
                      <a:cubicBezTo>
                        <a:pt x="2364" y="3213"/>
                        <a:pt x="2382" y="3216"/>
                        <a:pt x="2419" y="3223"/>
                      </a:cubicBezTo>
                      <a:cubicBezTo>
                        <a:pt x="2433" y="3190"/>
                        <a:pt x="2440" y="3174"/>
                        <a:pt x="2454" y="3142"/>
                      </a:cubicBezTo>
                      <a:cubicBezTo>
                        <a:pt x="2487" y="3165"/>
                        <a:pt x="2503" y="3176"/>
                        <a:pt x="2537" y="3200"/>
                      </a:cubicBezTo>
                      <a:cubicBezTo>
                        <a:pt x="2553" y="3179"/>
                        <a:pt x="2560" y="3169"/>
                        <a:pt x="2576" y="3148"/>
                      </a:cubicBezTo>
                      <a:cubicBezTo>
                        <a:pt x="2598" y="3154"/>
                        <a:pt x="2609" y="3157"/>
                        <a:pt x="2631" y="3163"/>
                      </a:cubicBezTo>
                      <a:cubicBezTo>
                        <a:pt x="2657" y="3186"/>
                        <a:pt x="2670" y="3197"/>
                        <a:pt x="2696" y="3220"/>
                      </a:cubicBezTo>
                      <a:cubicBezTo>
                        <a:pt x="2738" y="3210"/>
                        <a:pt x="2760" y="3205"/>
                        <a:pt x="2802" y="3195"/>
                      </a:cubicBezTo>
                      <a:cubicBezTo>
                        <a:pt x="2817" y="3182"/>
                        <a:pt x="2825" y="3175"/>
                        <a:pt x="2841" y="3162"/>
                      </a:cubicBezTo>
                      <a:cubicBezTo>
                        <a:pt x="2881" y="3190"/>
                        <a:pt x="2902" y="3204"/>
                        <a:pt x="2942" y="3232"/>
                      </a:cubicBezTo>
                      <a:cubicBezTo>
                        <a:pt x="2978" y="3257"/>
                        <a:pt x="2996" y="3270"/>
                        <a:pt x="3032" y="3295"/>
                      </a:cubicBezTo>
                      <a:cubicBezTo>
                        <a:pt x="3065" y="3276"/>
                        <a:pt x="3082" y="3266"/>
                        <a:pt x="3115" y="3246"/>
                      </a:cubicBezTo>
                      <a:cubicBezTo>
                        <a:pt x="3164" y="3198"/>
                        <a:pt x="3189" y="3174"/>
                        <a:pt x="3238" y="3126"/>
                      </a:cubicBezTo>
                      <a:cubicBezTo>
                        <a:pt x="3233" y="3085"/>
                        <a:pt x="3230" y="3065"/>
                        <a:pt x="3225" y="3024"/>
                      </a:cubicBezTo>
                      <a:cubicBezTo>
                        <a:pt x="3161" y="2928"/>
                        <a:pt x="3097" y="2831"/>
                        <a:pt x="3034" y="2735"/>
                      </a:cubicBezTo>
                      <a:cubicBezTo>
                        <a:pt x="3055" y="2704"/>
                        <a:pt x="3065" y="2689"/>
                        <a:pt x="3087" y="2659"/>
                      </a:cubicBezTo>
                      <a:cubicBezTo>
                        <a:pt x="3040" y="2640"/>
                        <a:pt x="3017" y="2631"/>
                        <a:pt x="2971" y="2612"/>
                      </a:cubicBezTo>
                      <a:cubicBezTo>
                        <a:pt x="2955" y="2577"/>
                        <a:pt x="2947" y="2560"/>
                        <a:pt x="2931" y="2526"/>
                      </a:cubicBezTo>
                      <a:cubicBezTo>
                        <a:pt x="2959" y="2529"/>
                        <a:pt x="2972" y="2531"/>
                        <a:pt x="2999" y="2535"/>
                      </a:cubicBezTo>
                      <a:cubicBezTo>
                        <a:pt x="2972" y="2483"/>
                        <a:pt x="2958" y="2457"/>
                        <a:pt x="2930" y="2405"/>
                      </a:cubicBezTo>
                      <a:cubicBezTo>
                        <a:pt x="2972" y="2424"/>
                        <a:pt x="2992" y="2433"/>
                        <a:pt x="3034" y="2452"/>
                      </a:cubicBezTo>
                      <a:cubicBezTo>
                        <a:pt x="3033" y="2411"/>
                        <a:pt x="3032" y="2391"/>
                        <a:pt x="3032" y="2349"/>
                      </a:cubicBezTo>
                      <a:cubicBezTo>
                        <a:pt x="3028" y="2303"/>
                        <a:pt x="3027" y="2280"/>
                        <a:pt x="3024" y="2234"/>
                      </a:cubicBezTo>
                      <a:cubicBezTo>
                        <a:pt x="3059" y="2209"/>
                        <a:pt x="3077" y="2197"/>
                        <a:pt x="3113" y="2171"/>
                      </a:cubicBezTo>
                      <a:cubicBezTo>
                        <a:pt x="3117" y="2184"/>
                        <a:pt x="3119" y="2190"/>
                        <a:pt x="3124" y="2202"/>
                      </a:cubicBezTo>
                    </a:path>
                  </a:pathLst>
                </a:custGeom>
                <a:solidFill>
                  <a:srgbClr val="9999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" name="ciechanowski"/>
                <p:cNvSpPr>
                  <a:spLocks/>
                </p:cNvSpPr>
                <p:nvPr/>
              </p:nvSpPr>
              <p:spPr bwMode="auto">
                <a:xfrm>
                  <a:off x="1797558" y="1131621"/>
                  <a:ext cx="1237504" cy="1118386"/>
                </a:xfrm>
                <a:custGeom>
                  <a:avLst/>
                  <a:gdLst>
                    <a:gd name="T0" fmla="*/ 3787 w 3856"/>
                    <a:gd name="T1" fmla="*/ 2621 h 3485"/>
                    <a:gd name="T2" fmla="*/ 3494 w 3856"/>
                    <a:gd name="T3" fmla="*/ 2516 h 3485"/>
                    <a:gd name="T4" fmla="*/ 3514 w 3856"/>
                    <a:gd name="T5" fmla="*/ 2328 h 3485"/>
                    <a:gd name="T6" fmla="*/ 3383 w 3856"/>
                    <a:gd name="T7" fmla="*/ 2080 h 3485"/>
                    <a:gd name="T8" fmla="*/ 3328 w 3856"/>
                    <a:gd name="T9" fmla="*/ 1927 h 3485"/>
                    <a:gd name="T10" fmla="*/ 3201 w 3856"/>
                    <a:gd name="T11" fmla="*/ 1714 h 3485"/>
                    <a:gd name="T12" fmla="*/ 3140 w 3856"/>
                    <a:gd name="T13" fmla="*/ 1505 h 3485"/>
                    <a:gd name="T14" fmla="*/ 3065 w 3856"/>
                    <a:gd name="T15" fmla="*/ 1372 h 3485"/>
                    <a:gd name="T16" fmla="*/ 3027 w 3856"/>
                    <a:gd name="T17" fmla="*/ 1199 h 3485"/>
                    <a:gd name="T18" fmla="*/ 2889 w 3856"/>
                    <a:gd name="T19" fmla="*/ 1147 h 3485"/>
                    <a:gd name="T20" fmla="*/ 2770 w 3856"/>
                    <a:gd name="T21" fmla="*/ 1059 h 3485"/>
                    <a:gd name="T22" fmla="*/ 2587 w 3856"/>
                    <a:gd name="T23" fmla="*/ 1077 h 3485"/>
                    <a:gd name="T24" fmla="*/ 2524 w 3856"/>
                    <a:gd name="T25" fmla="*/ 938 h 3485"/>
                    <a:gd name="T26" fmla="*/ 2431 w 3856"/>
                    <a:gd name="T27" fmla="*/ 741 h 3485"/>
                    <a:gd name="T28" fmla="*/ 2501 w 3856"/>
                    <a:gd name="T29" fmla="*/ 555 h 3485"/>
                    <a:gd name="T30" fmla="*/ 2420 w 3856"/>
                    <a:gd name="T31" fmla="*/ 294 h 3485"/>
                    <a:gd name="T32" fmla="*/ 2246 w 3856"/>
                    <a:gd name="T33" fmla="*/ 101 h 3485"/>
                    <a:gd name="T34" fmla="*/ 2089 w 3856"/>
                    <a:gd name="T35" fmla="*/ 53 h 3485"/>
                    <a:gd name="T36" fmla="*/ 1905 w 3856"/>
                    <a:gd name="T37" fmla="*/ 253 h 3485"/>
                    <a:gd name="T38" fmla="*/ 1811 w 3856"/>
                    <a:gd name="T39" fmla="*/ 420 h 3485"/>
                    <a:gd name="T40" fmla="*/ 1905 w 3856"/>
                    <a:gd name="T41" fmla="*/ 637 h 3485"/>
                    <a:gd name="T42" fmla="*/ 1768 w 3856"/>
                    <a:gd name="T43" fmla="*/ 854 h 3485"/>
                    <a:gd name="T44" fmla="*/ 1730 w 3856"/>
                    <a:gd name="T45" fmla="*/ 936 h 3485"/>
                    <a:gd name="T46" fmla="*/ 1515 w 3856"/>
                    <a:gd name="T47" fmla="*/ 1061 h 3485"/>
                    <a:gd name="T48" fmla="*/ 1504 w 3856"/>
                    <a:gd name="T49" fmla="*/ 1248 h 3485"/>
                    <a:gd name="T50" fmla="*/ 1259 w 3856"/>
                    <a:gd name="T51" fmla="*/ 1374 h 3485"/>
                    <a:gd name="T52" fmla="*/ 1199 w 3856"/>
                    <a:gd name="T53" fmla="*/ 1585 h 3485"/>
                    <a:gd name="T54" fmla="*/ 1040 w 3856"/>
                    <a:gd name="T55" fmla="*/ 1835 h 3485"/>
                    <a:gd name="T56" fmla="*/ 993 w 3856"/>
                    <a:gd name="T57" fmla="*/ 2009 h 3485"/>
                    <a:gd name="T58" fmla="*/ 802 w 3856"/>
                    <a:gd name="T59" fmla="*/ 2095 h 3485"/>
                    <a:gd name="T60" fmla="*/ 709 w 3856"/>
                    <a:gd name="T61" fmla="*/ 2170 h 3485"/>
                    <a:gd name="T62" fmla="*/ 479 w 3856"/>
                    <a:gd name="T63" fmla="*/ 2136 h 3485"/>
                    <a:gd name="T64" fmla="*/ 217 w 3856"/>
                    <a:gd name="T65" fmla="*/ 2147 h 3485"/>
                    <a:gd name="T66" fmla="*/ 28 w 3856"/>
                    <a:gd name="T67" fmla="*/ 2361 h 3485"/>
                    <a:gd name="T68" fmla="*/ 219 w 3856"/>
                    <a:gd name="T69" fmla="*/ 2687 h 3485"/>
                    <a:gd name="T70" fmla="*/ 552 w 3856"/>
                    <a:gd name="T71" fmla="*/ 2723 h 3485"/>
                    <a:gd name="T72" fmla="*/ 702 w 3856"/>
                    <a:gd name="T73" fmla="*/ 2780 h 3485"/>
                    <a:gd name="T74" fmla="*/ 823 w 3856"/>
                    <a:gd name="T75" fmla="*/ 2962 h 3485"/>
                    <a:gd name="T76" fmla="*/ 911 w 3856"/>
                    <a:gd name="T77" fmla="*/ 3050 h 3485"/>
                    <a:gd name="T78" fmla="*/ 1079 w 3856"/>
                    <a:gd name="T79" fmla="*/ 3092 h 3485"/>
                    <a:gd name="T80" fmla="*/ 1375 w 3856"/>
                    <a:gd name="T81" fmla="*/ 3276 h 3485"/>
                    <a:gd name="T82" fmla="*/ 1493 w 3856"/>
                    <a:gd name="T83" fmla="*/ 3337 h 3485"/>
                    <a:gd name="T84" fmla="*/ 1712 w 3856"/>
                    <a:gd name="T85" fmla="*/ 3298 h 3485"/>
                    <a:gd name="T86" fmla="*/ 1906 w 3856"/>
                    <a:gd name="T87" fmla="*/ 3262 h 3485"/>
                    <a:gd name="T88" fmla="*/ 2103 w 3856"/>
                    <a:gd name="T89" fmla="*/ 3162 h 3485"/>
                    <a:gd name="T90" fmla="*/ 2360 w 3856"/>
                    <a:gd name="T91" fmla="*/ 3368 h 3485"/>
                    <a:gd name="T92" fmla="*/ 2603 w 3856"/>
                    <a:gd name="T93" fmla="*/ 3475 h 3485"/>
                    <a:gd name="T94" fmla="*/ 2796 w 3856"/>
                    <a:gd name="T95" fmla="*/ 3485 h 3485"/>
                    <a:gd name="T96" fmla="*/ 3031 w 3856"/>
                    <a:gd name="T97" fmla="*/ 3342 h 3485"/>
                    <a:gd name="T98" fmla="*/ 3060 w 3856"/>
                    <a:gd name="T99" fmla="*/ 3099 h 3485"/>
                    <a:gd name="T100" fmla="*/ 3232 w 3856"/>
                    <a:gd name="T101" fmla="*/ 3014 h 3485"/>
                    <a:gd name="T102" fmla="*/ 3435 w 3856"/>
                    <a:gd name="T103" fmla="*/ 3082 h 3485"/>
                    <a:gd name="T104" fmla="*/ 3695 w 3856"/>
                    <a:gd name="T105" fmla="*/ 3090 h 3485"/>
                    <a:gd name="T106" fmla="*/ 3738 w 3856"/>
                    <a:gd name="T107" fmla="*/ 2788 h 3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856" h="3485">
                      <a:moveTo>
                        <a:pt x="3824" y="2759"/>
                      </a:moveTo>
                      <a:cubicBezTo>
                        <a:pt x="3837" y="2737"/>
                        <a:pt x="3843" y="2725"/>
                        <a:pt x="3856" y="2703"/>
                      </a:cubicBezTo>
                      <a:cubicBezTo>
                        <a:pt x="3829" y="2670"/>
                        <a:pt x="3815" y="2653"/>
                        <a:pt x="3787" y="2621"/>
                      </a:cubicBezTo>
                      <a:cubicBezTo>
                        <a:pt x="3757" y="2595"/>
                        <a:pt x="3741" y="2582"/>
                        <a:pt x="3711" y="2556"/>
                      </a:cubicBezTo>
                      <a:cubicBezTo>
                        <a:pt x="3679" y="2563"/>
                        <a:pt x="3663" y="2567"/>
                        <a:pt x="3631" y="2574"/>
                      </a:cubicBezTo>
                      <a:cubicBezTo>
                        <a:pt x="3577" y="2551"/>
                        <a:pt x="3549" y="2539"/>
                        <a:pt x="3494" y="2516"/>
                      </a:cubicBezTo>
                      <a:cubicBezTo>
                        <a:pt x="3493" y="2500"/>
                        <a:pt x="3492" y="2491"/>
                        <a:pt x="3490" y="2475"/>
                      </a:cubicBezTo>
                      <a:cubicBezTo>
                        <a:pt x="3508" y="2447"/>
                        <a:pt x="3517" y="2434"/>
                        <a:pt x="3535" y="2407"/>
                      </a:cubicBezTo>
                      <a:cubicBezTo>
                        <a:pt x="3526" y="2375"/>
                        <a:pt x="3522" y="2360"/>
                        <a:pt x="3514" y="2328"/>
                      </a:cubicBezTo>
                      <a:cubicBezTo>
                        <a:pt x="3501" y="2273"/>
                        <a:pt x="3495" y="2245"/>
                        <a:pt x="3482" y="2189"/>
                      </a:cubicBezTo>
                      <a:cubicBezTo>
                        <a:pt x="3461" y="2164"/>
                        <a:pt x="3451" y="2151"/>
                        <a:pt x="3430" y="2126"/>
                      </a:cubicBezTo>
                      <a:cubicBezTo>
                        <a:pt x="3411" y="2108"/>
                        <a:pt x="3402" y="2099"/>
                        <a:pt x="3383" y="2080"/>
                      </a:cubicBezTo>
                      <a:cubicBezTo>
                        <a:pt x="3389" y="2050"/>
                        <a:pt x="3392" y="2035"/>
                        <a:pt x="3398" y="2004"/>
                      </a:cubicBezTo>
                      <a:cubicBezTo>
                        <a:pt x="3371" y="2000"/>
                        <a:pt x="3358" y="1997"/>
                        <a:pt x="3331" y="1993"/>
                      </a:cubicBezTo>
                      <a:cubicBezTo>
                        <a:pt x="3330" y="1967"/>
                        <a:pt x="3329" y="1953"/>
                        <a:pt x="3328" y="1927"/>
                      </a:cubicBezTo>
                      <a:cubicBezTo>
                        <a:pt x="3311" y="1916"/>
                        <a:pt x="3303" y="1911"/>
                        <a:pt x="3286" y="1900"/>
                      </a:cubicBezTo>
                      <a:cubicBezTo>
                        <a:pt x="3287" y="1867"/>
                        <a:pt x="3288" y="1850"/>
                        <a:pt x="3289" y="1816"/>
                      </a:cubicBezTo>
                      <a:cubicBezTo>
                        <a:pt x="3254" y="1775"/>
                        <a:pt x="3236" y="1755"/>
                        <a:pt x="3201" y="1714"/>
                      </a:cubicBezTo>
                      <a:cubicBezTo>
                        <a:pt x="3221" y="1687"/>
                        <a:pt x="3231" y="1673"/>
                        <a:pt x="3251" y="1645"/>
                      </a:cubicBezTo>
                      <a:cubicBezTo>
                        <a:pt x="3206" y="1625"/>
                        <a:pt x="3183" y="1615"/>
                        <a:pt x="3138" y="1595"/>
                      </a:cubicBezTo>
                      <a:cubicBezTo>
                        <a:pt x="3139" y="1559"/>
                        <a:pt x="3139" y="1541"/>
                        <a:pt x="3140" y="1505"/>
                      </a:cubicBezTo>
                      <a:cubicBezTo>
                        <a:pt x="3099" y="1492"/>
                        <a:pt x="3079" y="1486"/>
                        <a:pt x="3038" y="1473"/>
                      </a:cubicBezTo>
                      <a:cubicBezTo>
                        <a:pt x="3027" y="1455"/>
                        <a:pt x="3021" y="1446"/>
                        <a:pt x="3009" y="1429"/>
                      </a:cubicBezTo>
                      <a:cubicBezTo>
                        <a:pt x="3031" y="1406"/>
                        <a:pt x="3043" y="1395"/>
                        <a:pt x="3065" y="1372"/>
                      </a:cubicBezTo>
                      <a:cubicBezTo>
                        <a:pt x="3093" y="1318"/>
                        <a:pt x="3107" y="1291"/>
                        <a:pt x="3135" y="1237"/>
                      </a:cubicBezTo>
                      <a:cubicBezTo>
                        <a:pt x="3129" y="1213"/>
                        <a:pt x="3125" y="1200"/>
                        <a:pt x="3118" y="1175"/>
                      </a:cubicBezTo>
                      <a:cubicBezTo>
                        <a:pt x="3082" y="1185"/>
                        <a:pt x="3064" y="1190"/>
                        <a:pt x="3027" y="1199"/>
                      </a:cubicBezTo>
                      <a:cubicBezTo>
                        <a:pt x="3013" y="1179"/>
                        <a:pt x="3006" y="1169"/>
                        <a:pt x="2992" y="1148"/>
                      </a:cubicBezTo>
                      <a:cubicBezTo>
                        <a:pt x="2975" y="1159"/>
                        <a:pt x="2966" y="1165"/>
                        <a:pt x="2949" y="1176"/>
                      </a:cubicBezTo>
                      <a:cubicBezTo>
                        <a:pt x="2925" y="1164"/>
                        <a:pt x="2913" y="1158"/>
                        <a:pt x="2889" y="1147"/>
                      </a:cubicBezTo>
                      <a:cubicBezTo>
                        <a:pt x="2882" y="1132"/>
                        <a:pt x="2878" y="1124"/>
                        <a:pt x="2871" y="1109"/>
                      </a:cubicBezTo>
                      <a:cubicBezTo>
                        <a:pt x="2825" y="1106"/>
                        <a:pt x="2803" y="1104"/>
                        <a:pt x="2757" y="1101"/>
                      </a:cubicBezTo>
                      <a:cubicBezTo>
                        <a:pt x="2762" y="1084"/>
                        <a:pt x="2764" y="1076"/>
                        <a:pt x="2770" y="1059"/>
                      </a:cubicBezTo>
                      <a:cubicBezTo>
                        <a:pt x="2748" y="1038"/>
                        <a:pt x="2738" y="1028"/>
                        <a:pt x="2716" y="1007"/>
                      </a:cubicBezTo>
                      <a:cubicBezTo>
                        <a:pt x="2694" y="1020"/>
                        <a:pt x="2683" y="1026"/>
                        <a:pt x="2661" y="1039"/>
                      </a:cubicBezTo>
                      <a:cubicBezTo>
                        <a:pt x="2632" y="1054"/>
                        <a:pt x="2617" y="1062"/>
                        <a:pt x="2587" y="1077"/>
                      </a:cubicBezTo>
                      <a:cubicBezTo>
                        <a:pt x="2578" y="1062"/>
                        <a:pt x="2573" y="1054"/>
                        <a:pt x="2564" y="1039"/>
                      </a:cubicBezTo>
                      <a:cubicBezTo>
                        <a:pt x="2562" y="1012"/>
                        <a:pt x="2561" y="998"/>
                        <a:pt x="2559" y="971"/>
                      </a:cubicBezTo>
                      <a:cubicBezTo>
                        <a:pt x="2545" y="958"/>
                        <a:pt x="2538" y="951"/>
                        <a:pt x="2524" y="938"/>
                      </a:cubicBezTo>
                      <a:cubicBezTo>
                        <a:pt x="2525" y="904"/>
                        <a:pt x="2525" y="887"/>
                        <a:pt x="2525" y="852"/>
                      </a:cubicBezTo>
                      <a:cubicBezTo>
                        <a:pt x="2502" y="838"/>
                        <a:pt x="2490" y="831"/>
                        <a:pt x="2466" y="817"/>
                      </a:cubicBezTo>
                      <a:cubicBezTo>
                        <a:pt x="2452" y="787"/>
                        <a:pt x="2445" y="772"/>
                        <a:pt x="2431" y="741"/>
                      </a:cubicBezTo>
                      <a:cubicBezTo>
                        <a:pt x="2448" y="720"/>
                        <a:pt x="2457" y="710"/>
                        <a:pt x="2474" y="689"/>
                      </a:cubicBezTo>
                      <a:cubicBezTo>
                        <a:pt x="2467" y="671"/>
                        <a:pt x="2464" y="662"/>
                        <a:pt x="2457" y="644"/>
                      </a:cubicBezTo>
                      <a:cubicBezTo>
                        <a:pt x="2474" y="609"/>
                        <a:pt x="2483" y="591"/>
                        <a:pt x="2501" y="555"/>
                      </a:cubicBezTo>
                      <a:cubicBezTo>
                        <a:pt x="2489" y="534"/>
                        <a:pt x="2483" y="524"/>
                        <a:pt x="2471" y="503"/>
                      </a:cubicBezTo>
                      <a:cubicBezTo>
                        <a:pt x="2484" y="437"/>
                        <a:pt x="2491" y="404"/>
                        <a:pt x="2504" y="338"/>
                      </a:cubicBezTo>
                      <a:cubicBezTo>
                        <a:pt x="2470" y="320"/>
                        <a:pt x="2453" y="312"/>
                        <a:pt x="2420" y="294"/>
                      </a:cubicBezTo>
                      <a:cubicBezTo>
                        <a:pt x="2420" y="250"/>
                        <a:pt x="2420" y="227"/>
                        <a:pt x="2421" y="182"/>
                      </a:cubicBezTo>
                      <a:cubicBezTo>
                        <a:pt x="2402" y="146"/>
                        <a:pt x="2393" y="127"/>
                        <a:pt x="2374" y="91"/>
                      </a:cubicBezTo>
                      <a:cubicBezTo>
                        <a:pt x="2323" y="95"/>
                        <a:pt x="2297" y="97"/>
                        <a:pt x="2246" y="101"/>
                      </a:cubicBezTo>
                      <a:cubicBezTo>
                        <a:pt x="2246" y="81"/>
                        <a:pt x="2246" y="71"/>
                        <a:pt x="2247" y="51"/>
                      </a:cubicBezTo>
                      <a:lnTo>
                        <a:pt x="2144" y="0"/>
                      </a:lnTo>
                      <a:cubicBezTo>
                        <a:pt x="2122" y="21"/>
                        <a:pt x="2111" y="31"/>
                        <a:pt x="2089" y="53"/>
                      </a:cubicBezTo>
                      <a:cubicBezTo>
                        <a:pt x="2055" y="63"/>
                        <a:pt x="2038" y="68"/>
                        <a:pt x="2004" y="78"/>
                      </a:cubicBezTo>
                      <a:cubicBezTo>
                        <a:pt x="1981" y="119"/>
                        <a:pt x="1970" y="140"/>
                        <a:pt x="1948" y="181"/>
                      </a:cubicBezTo>
                      <a:cubicBezTo>
                        <a:pt x="1931" y="209"/>
                        <a:pt x="1922" y="224"/>
                        <a:pt x="1905" y="253"/>
                      </a:cubicBezTo>
                      <a:cubicBezTo>
                        <a:pt x="1914" y="288"/>
                        <a:pt x="1918" y="306"/>
                        <a:pt x="1928" y="341"/>
                      </a:cubicBezTo>
                      <a:cubicBezTo>
                        <a:pt x="1910" y="370"/>
                        <a:pt x="1902" y="384"/>
                        <a:pt x="1884" y="413"/>
                      </a:cubicBezTo>
                      <a:cubicBezTo>
                        <a:pt x="1855" y="416"/>
                        <a:pt x="1840" y="417"/>
                        <a:pt x="1811" y="420"/>
                      </a:cubicBezTo>
                      <a:cubicBezTo>
                        <a:pt x="1842" y="445"/>
                        <a:pt x="1858" y="457"/>
                        <a:pt x="1889" y="481"/>
                      </a:cubicBezTo>
                      <a:cubicBezTo>
                        <a:pt x="1918" y="513"/>
                        <a:pt x="1932" y="529"/>
                        <a:pt x="1961" y="560"/>
                      </a:cubicBezTo>
                      <a:cubicBezTo>
                        <a:pt x="1939" y="591"/>
                        <a:pt x="1927" y="606"/>
                        <a:pt x="1905" y="637"/>
                      </a:cubicBezTo>
                      <a:cubicBezTo>
                        <a:pt x="1878" y="622"/>
                        <a:pt x="1865" y="615"/>
                        <a:pt x="1839" y="601"/>
                      </a:cubicBezTo>
                      <a:cubicBezTo>
                        <a:pt x="1794" y="664"/>
                        <a:pt x="1772" y="696"/>
                        <a:pt x="1727" y="759"/>
                      </a:cubicBezTo>
                      <a:cubicBezTo>
                        <a:pt x="1743" y="797"/>
                        <a:pt x="1751" y="816"/>
                        <a:pt x="1768" y="854"/>
                      </a:cubicBezTo>
                      <a:cubicBezTo>
                        <a:pt x="1787" y="877"/>
                        <a:pt x="1796" y="889"/>
                        <a:pt x="1815" y="912"/>
                      </a:cubicBezTo>
                      <a:cubicBezTo>
                        <a:pt x="1807" y="936"/>
                        <a:pt x="1803" y="948"/>
                        <a:pt x="1796" y="972"/>
                      </a:cubicBezTo>
                      <a:cubicBezTo>
                        <a:pt x="1769" y="958"/>
                        <a:pt x="1756" y="951"/>
                        <a:pt x="1730" y="936"/>
                      </a:cubicBezTo>
                      <a:cubicBezTo>
                        <a:pt x="1708" y="935"/>
                        <a:pt x="1697" y="934"/>
                        <a:pt x="1675" y="933"/>
                      </a:cubicBezTo>
                      <a:cubicBezTo>
                        <a:pt x="1643" y="964"/>
                        <a:pt x="1627" y="980"/>
                        <a:pt x="1594" y="1012"/>
                      </a:cubicBezTo>
                      <a:cubicBezTo>
                        <a:pt x="1562" y="1032"/>
                        <a:pt x="1547" y="1041"/>
                        <a:pt x="1515" y="1061"/>
                      </a:cubicBezTo>
                      <a:cubicBezTo>
                        <a:pt x="1514" y="1088"/>
                        <a:pt x="1514" y="1101"/>
                        <a:pt x="1513" y="1127"/>
                      </a:cubicBezTo>
                      <a:cubicBezTo>
                        <a:pt x="1532" y="1163"/>
                        <a:pt x="1541" y="1180"/>
                        <a:pt x="1560" y="1215"/>
                      </a:cubicBezTo>
                      <a:cubicBezTo>
                        <a:pt x="1538" y="1228"/>
                        <a:pt x="1527" y="1235"/>
                        <a:pt x="1504" y="1248"/>
                      </a:cubicBezTo>
                      <a:cubicBezTo>
                        <a:pt x="1444" y="1239"/>
                        <a:pt x="1414" y="1234"/>
                        <a:pt x="1353" y="1225"/>
                      </a:cubicBezTo>
                      <a:cubicBezTo>
                        <a:pt x="1294" y="1247"/>
                        <a:pt x="1265" y="1258"/>
                        <a:pt x="1206" y="1281"/>
                      </a:cubicBezTo>
                      <a:cubicBezTo>
                        <a:pt x="1227" y="1318"/>
                        <a:pt x="1238" y="1337"/>
                        <a:pt x="1259" y="1374"/>
                      </a:cubicBezTo>
                      <a:cubicBezTo>
                        <a:pt x="1277" y="1412"/>
                        <a:pt x="1286" y="1430"/>
                        <a:pt x="1305" y="1468"/>
                      </a:cubicBezTo>
                      <a:cubicBezTo>
                        <a:pt x="1296" y="1517"/>
                        <a:pt x="1292" y="1542"/>
                        <a:pt x="1284" y="1591"/>
                      </a:cubicBezTo>
                      <a:cubicBezTo>
                        <a:pt x="1250" y="1589"/>
                        <a:pt x="1233" y="1588"/>
                        <a:pt x="1199" y="1585"/>
                      </a:cubicBezTo>
                      <a:cubicBezTo>
                        <a:pt x="1162" y="1607"/>
                        <a:pt x="1143" y="1617"/>
                        <a:pt x="1106" y="1638"/>
                      </a:cubicBezTo>
                      <a:cubicBezTo>
                        <a:pt x="1105" y="1674"/>
                        <a:pt x="1105" y="1692"/>
                        <a:pt x="1104" y="1727"/>
                      </a:cubicBezTo>
                      <a:cubicBezTo>
                        <a:pt x="1079" y="1771"/>
                        <a:pt x="1066" y="1792"/>
                        <a:pt x="1040" y="1835"/>
                      </a:cubicBezTo>
                      <a:cubicBezTo>
                        <a:pt x="1042" y="1871"/>
                        <a:pt x="1043" y="1889"/>
                        <a:pt x="1044" y="1924"/>
                      </a:cubicBezTo>
                      <a:cubicBezTo>
                        <a:pt x="1024" y="1934"/>
                        <a:pt x="1014" y="1940"/>
                        <a:pt x="995" y="1950"/>
                      </a:cubicBezTo>
                      <a:cubicBezTo>
                        <a:pt x="994" y="1974"/>
                        <a:pt x="994" y="1985"/>
                        <a:pt x="993" y="2009"/>
                      </a:cubicBezTo>
                      <a:cubicBezTo>
                        <a:pt x="971" y="2031"/>
                        <a:pt x="959" y="2042"/>
                        <a:pt x="937" y="2064"/>
                      </a:cubicBezTo>
                      <a:cubicBezTo>
                        <a:pt x="908" y="2061"/>
                        <a:pt x="893" y="2060"/>
                        <a:pt x="864" y="2058"/>
                      </a:cubicBezTo>
                      <a:cubicBezTo>
                        <a:pt x="839" y="2073"/>
                        <a:pt x="827" y="2080"/>
                        <a:pt x="802" y="2095"/>
                      </a:cubicBezTo>
                      <a:cubicBezTo>
                        <a:pt x="802" y="2116"/>
                        <a:pt x="801" y="2127"/>
                        <a:pt x="801" y="2148"/>
                      </a:cubicBezTo>
                      <a:cubicBezTo>
                        <a:pt x="791" y="2163"/>
                        <a:pt x="786" y="2171"/>
                        <a:pt x="775" y="2187"/>
                      </a:cubicBezTo>
                      <a:cubicBezTo>
                        <a:pt x="749" y="2180"/>
                        <a:pt x="735" y="2177"/>
                        <a:pt x="709" y="2170"/>
                      </a:cubicBezTo>
                      <a:cubicBezTo>
                        <a:pt x="667" y="2184"/>
                        <a:pt x="646" y="2190"/>
                        <a:pt x="605" y="2204"/>
                      </a:cubicBezTo>
                      <a:cubicBezTo>
                        <a:pt x="561" y="2208"/>
                        <a:pt x="539" y="2209"/>
                        <a:pt x="495" y="2213"/>
                      </a:cubicBezTo>
                      <a:cubicBezTo>
                        <a:pt x="488" y="2183"/>
                        <a:pt x="485" y="2167"/>
                        <a:pt x="479" y="2136"/>
                      </a:cubicBezTo>
                      <a:cubicBezTo>
                        <a:pt x="428" y="2137"/>
                        <a:pt x="402" y="2138"/>
                        <a:pt x="351" y="2139"/>
                      </a:cubicBezTo>
                      <a:cubicBezTo>
                        <a:pt x="329" y="2154"/>
                        <a:pt x="317" y="2161"/>
                        <a:pt x="295" y="2176"/>
                      </a:cubicBezTo>
                      <a:cubicBezTo>
                        <a:pt x="264" y="2164"/>
                        <a:pt x="248" y="2159"/>
                        <a:pt x="217" y="2147"/>
                      </a:cubicBezTo>
                      <a:cubicBezTo>
                        <a:pt x="187" y="2180"/>
                        <a:pt x="171" y="2197"/>
                        <a:pt x="141" y="2229"/>
                      </a:cubicBezTo>
                      <a:cubicBezTo>
                        <a:pt x="85" y="2249"/>
                        <a:pt x="56" y="2259"/>
                        <a:pt x="0" y="2278"/>
                      </a:cubicBezTo>
                      <a:cubicBezTo>
                        <a:pt x="11" y="2311"/>
                        <a:pt x="16" y="2328"/>
                        <a:pt x="28" y="2361"/>
                      </a:cubicBezTo>
                      <a:cubicBezTo>
                        <a:pt x="18" y="2377"/>
                        <a:pt x="12" y="2385"/>
                        <a:pt x="2" y="2400"/>
                      </a:cubicBezTo>
                      <a:cubicBezTo>
                        <a:pt x="8" y="2445"/>
                        <a:pt x="11" y="2467"/>
                        <a:pt x="17" y="2511"/>
                      </a:cubicBezTo>
                      <a:cubicBezTo>
                        <a:pt x="98" y="2582"/>
                        <a:pt x="138" y="2617"/>
                        <a:pt x="219" y="2687"/>
                      </a:cubicBezTo>
                      <a:cubicBezTo>
                        <a:pt x="258" y="2688"/>
                        <a:pt x="277" y="2688"/>
                        <a:pt x="316" y="2688"/>
                      </a:cubicBezTo>
                      <a:cubicBezTo>
                        <a:pt x="375" y="2665"/>
                        <a:pt x="405" y="2653"/>
                        <a:pt x="464" y="2630"/>
                      </a:cubicBezTo>
                      <a:cubicBezTo>
                        <a:pt x="499" y="2667"/>
                        <a:pt x="517" y="2686"/>
                        <a:pt x="552" y="2723"/>
                      </a:cubicBezTo>
                      <a:cubicBezTo>
                        <a:pt x="558" y="2758"/>
                        <a:pt x="561" y="2775"/>
                        <a:pt x="568" y="2811"/>
                      </a:cubicBezTo>
                      <a:cubicBezTo>
                        <a:pt x="597" y="2813"/>
                        <a:pt x="611" y="2814"/>
                        <a:pt x="640" y="2816"/>
                      </a:cubicBezTo>
                      <a:cubicBezTo>
                        <a:pt x="665" y="2802"/>
                        <a:pt x="677" y="2794"/>
                        <a:pt x="702" y="2780"/>
                      </a:cubicBezTo>
                      <a:cubicBezTo>
                        <a:pt x="714" y="2783"/>
                        <a:pt x="720" y="2785"/>
                        <a:pt x="732" y="2788"/>
                      </a:cubicBezTo>
                      <a:cubicBezTo>
                        <a:pt x="733" y="2828"/>
                        <a:pt x="734" y="2847"/>
                        <a:pt x="735" y="2887"/>
                      </a:cubicBezTo>
                      <a:cubicBezTo>
                        <a:pt x="770" y="2917"/>
                        <a:pt x="788" y="2932"/>
                        <a:pt x="823" y="2962"/>
                      </a:cubicBezTo>
                      <a:cubicBezTo>
                        <a:pt x="867" y="2963"/>
                        <a:pt x="889" y="2964"/>
                        <a:pt x="932" y="2965"/>
                      </a:cubicBezTo>
                      <a:cubicBezTo>
                        <a:pt x="949" y="2980"/>
                        <a:pt x="957" y="2988"/>
                        <a:pt x="973" y="3003"/>
                      </a:cubicBezTo>
                      <a:cubicBezTo>
                        <a:pt x="948" y="3022"/>
                        <a:pt x="936" y="3031"/>
                        <a:pt x="911" y="3050"/>
                      </a:cubicBezTo>
                      <a:cubicBezTo>
                        <a:pt x="913" y="3073"/>
                        <a:pt x="913" y="3084"/>
                        <a:pt x="915" y="3108"/>
                      </a:cubicBezTo>
                      <a:cubicBezTo>
                        <a:pt x="958" y="3120"/>
                        <a:pt x="980" y="3126"/>
                        <a:pt x="1023" y="3139"/>
                      </a:cubicBezTo>
                      <a:cubicBezTo>
                        <a:pt x="1045" y="3120"/>
                        <a:pt x="1057" y="3111"/>
                        <a:pt x="1079" y="3092"/>
                      </a:cubicBezTo>
                      <a:cubicBezTo>
                        <a:pt x="1135" y="3089"/>
                        <a:pt x="1163" y="3088"/>
                        <a:pt x="1218" y="3085"/>
                      </a:cubicBezTo>
                      <a:cubicBezTo>
                        <a:pt x="1282" y="3125"/>
                        <a:pt x="1314" y="3145"/>
                        <a:pt x="1378" y="3184"/>
                      </a:cubicBezTo>
                      <a:cubicBezTo>
                        <a:pt x="1377" y="3221"/>
                        <a:pt x="1376" y="3239"/>
                        <a:pt x="1375" y="3276"/>
                      </a:cubicBezTo>
                      <a:cubicBezTo>
                        <a:pt x="1430" y="3269"/>
                        <a:pt x="1458" y="3266"/>
                        <a:pt x="1514" y="3259"/>
                      </a:cubicBezTo>
                      <a:cubicBezTo>
                        <a:pt x="1530" y="3278"/>
                        <a:pt x="1538" y="3288"/>
                        <a:pt x="1554" y="3308"/>
                      </a:cubicBezTo>
                      <a:cubicBezTo>
                        <a:pt x="1530" y="3320"/>
                        <a:pt x="1518" y="3326"/>
                        <a:pt x="1493" y="3337"/>
                      </a:cubicBezTo>
                      <a:cubicBezTo>
                        <a:pt x="1545" y="3372"/>
                        <a:pt x="1571" y="3389"/>
                        <a:pt x="1622" y="3423"/>
                      </a:cubicBezTo>
                      <a:cubicBezTo>
                        <a:pt x="1628" y="3393"/>
                        <a:pt x="1631" y="3379"/>
                        <a:pt x="1637" y="3349"/>
                      </a:cubicBezTo>
                      <a:cubicBezTo>
                        <a:pt x="1667" y="3329"/>
                        <a:pt x="1682" y="3318"/>
                        <a:pt x="1712" y="3298"/>
                      </a:cubicBezTo>
                      <a:cubicBezTo>
                        <a:pt x="1737" y="3330"/>
                        <a:pt x="1750" y="3346"/>
                        <a:pt x="1775" y="3378"/>
                      </a:cubicBezTo>
                      <a:cubicBezTo>
                        <a:pt x="1824" y="3361"/>
                        <a:pt x="1848" y="3353"/>
                        <a:pt x="1897" y="3336"/>
                      </a:cubicBezTo>
                      <a:cubicBezTo>
                        <a:pt x="1901" y="3306"/>
                        <a:pt x="1903" y="3291"/>
                        <a:pt x="1906" y="3262"/>
                      </a:cubicBezTo>
                      <a:cubicBezTo>
                        <a:pt x="1940" y="3257"/>
                        <a:pt x="1957" y="3255"/>
                        <a:pt x="1991" y="3251"/>
                      </a:cubicBezTo>
                      <a:cubicBezTo>
                        <a:pt x="1983" y="3225"/>
                        <a:pt x="1978" y="3212"/>
                        <a:pt x="1970" y="3186"/>
                      </a:cubicBezTo>
                      <a:cubicBezTo>
                        <a:pt x="2023" y="3176"/>
                        <a:pt x="2050" y="3172"/>
                        <a:pt x="2103" y="3162"/>
                      </a:cubicBezTo>
                      <a:cubicBezTo>
                        <a:pt x="2129" y="3199"/>
                        <a:pt x="2141" y="3217"/>
                        <a:pt x="2166" y="3254"/>
                      </a:cubicBezTo>
                      <a:cubicBezTo>
                        <a:pt x="2216" y="3267"/>
                        <a:pt x="2241" y="3274"/>
                        <a:pt x="2291" y="3287"/>
                      </a:cubicBezTo>
                      <a:cubicBezTo>
                        <a:pt x="2319" y="3320"/>
                        <a:pt x="2333" y="3336"/>
                        <a:pt x="2360" y="3368"/>
                      </a:cubicBezTo>
                      <a:cubicBezTo>
                        <a:pt x="2420" y="3373"/>
                        <a:pt x="2451" y="3376"/>
                        <a:pt x="2511" y="3381"/>
                      </a:cubicBezTo>
                      <a:cubicBezTo>
                        <a:pt x="2526" y="3359"/>
                        <a:pt x="2534" y="3348"/>
                        <a:pt x="2549" y="3326"/>
                      </a:cubicBezTo>
                      <a:cubicBezTo>
                        <a:pt x="2571" y="3385"/>
                        <a:pt x="2582" y="3415"/>
                        <a:pt x="2603" y="3475"/>
                      </a:cubicBezTo>
                      <a:cubicBezTo>
                        <a:pt x="2629" y="3477"/>
                        <a:pt x="2643" y="3478"/>
                        <a:pt x="2669" y="3480"/>
                      </a:cubicBezTo>
                      <a:cubicBezTo>
                        <a:pt x="2680" y="3453"/>
                        <a:pt x="2685" y="3440"/>
                        <a:pt x="2696" y="3413"/>
                      </a:cubicBezTo>
                      <a:cubicBezTo>
                        <a:pt x="2736" y="3442"/>
                        <a:pt x="2756" y="3456"/>
                        <a:pt x="2796" y="3485"/>
                      </a:cubicBezTo>
                      <a:cubicBezTo>
                        <a:pt x="2823" y="3466"/>
                        <a:pt x="2837" y="3457"/>
                        <a:pt x="2864" y="3438"/>
                      </a:cubicBezTo>
                      <a:cubicBezTo>
                        <a:pt x="2913" y="3431"/>
                        <a:pt x="2937" y="3427"/>
                        <a:pt x="2985" y="3419"/>
                      </a:cubicBezTo>
                      <a:cubicBezTo>
                        <a:pt x="3004" y="3388"/>
                        <a:pt x="3013" y="3373"/>
                        <a:pt x="3031" y="3342"/>
                      </a:cubicBezTo>
                      <a:cubicBezTo>
                        <a:pt x="3019" y="3280"/>
                        <a:pt x="3013" y="3250"/>
                        <a:pt x="3001" y="3188"/>
                      </a:cubicBezTo>
                      <a:cubicBezTo>
                        <a:pt x="3073" y="3215"/>
                        <a:pt x="3108" y="3228"/>
                        <a:pt x="3180" y="3255"/>
                      </a:cubicBezTo>
                      <a:cubicBezTo>
                        <a:pt x="3132" y="3193"/>
                        <a:pt x="3108" y="3162"/>
                        <a:pt x="3060" y="3099"/>
                      </a:cubicBezTo>
                      <a:cubicBezTo>
                        <a:pt x="3086" y="3099"/>
                        <a:pt x="3099" y="3099"/>
                        <a:pt x="3126" y="3099"/>
                      </a:cubicBezTo>
                      <a:cubicBezTo>
                        <a:pt x="3139" y="3074"/>
                        <a:pt x="3146" y="3062"/>
                        <a:pt x="3159" y="3037"/>
                      </a:cubicBezTo>
                      <a:cubicBezTo>
                        <a:pt x="3188" y="3028"/>
                        <a:pt x="3203" y="3023"/>
                        <a:pt x="3232" y="3014"/>
                      </a:cubicBezTo>
                      <a:cubicBezTo>
                        <a:pt x="3260" y="3046"/>
                        <a:pt x="3274" y="3063"/>
                        <a:pt x="3301" y="3095"/>
                      </a:cubicBezTo>
                      <a:cubicBezTo>
                        <a:pt x="3317" y="3073"/>
                        <a:pt x="3324" y="3062"/>
                        <a:pt x="3340" y="3040"/>
                      </a:cubicBezTo>
                      <a:cubicBezTo>
                        <a:pt x="3378" y="3057"/>
                        <a:pt x="3397" y="3065"/>
                        <a:pt x="3435" y="3082"/>
                      </a:cubicBezTo>
                      <a:cubicBezTo>
                        <a:pt x="3450" y="3060"/>
                        <a:pt x="3458" y="3049"/>
                        <a:pt x="3474" y="3027"/>
                      </a:cubicBezTo>
                      <a:cubicBezTo>
                        <a:pt x="3498" y="3012"/>
                        <a:pt x="3511" y="3005"/>
                        <a:pt x="3536" y="2990"/>
                      </a:cubicBezTo>
                      <a:cubicBezTo>
                        <a:pt x="3599" y="3030"/>
                        <a:pt x="3631" y="3050"/>
                        <a:pt x="3695" y="3090"/>
                      </a:cubicBezTo>
                      <a:cubicBezTo>
                        <a:pt x="3713" y="3066"/>
                        <a:pt x="3722" y="3054"/>
                        <a:pt x="3740" y="3029"/>
                      </a:cubicBezTo>
                      <a:cubicBezTo>
                        <a:pt x="3762" y="3017"/>
                        <a:pt x="3773" y="3011"/>
                        <a:pt x="3795" y="2998"/>
                      </a:cubicBezTo>
                      <a:cubicBezTo>
                        <a:pt x="3772" y="2914"/>
                        <a:pt x="3761" y="2872"/>
                        <a:pt x="3738" y="2788"/>
                      </a:cubicBezTo>
                      <a:cubicBezTo>
                        <a:pt x="3772" y="2777"/>
                        <a:pt x="3789" y="2771"/>
                        <a:pt x="3824" y="2759"/>
                      </a:cubicBezTo>
                    </a:path>
                  </a:pathLst>
                </a:custGeom>
                <a:solidFill>
                  <a:srgbClr val="FF9933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sierpecki"/>
                <p:cNvSpPr>
                  <a:spLocks/>
                </p:cNvSpPr>
                <p:nvPr/>
              </p:nvSpPr>
              <p:spPr bwMode="auto">
                <a:xfrm>
                  <a:off x="454171" y="1420592"/>
                  <a:ext cx="981621" cy="813973"/>
                </a:xfrm>
                <a:custGeom>
                  <a:avLst/>
                  <a:gdLst>
                    <a:gd name="T0" fmla="*/ 2844 w 3057"/>
                    <a:gd name="T1" fmla="*/ 1770 h 2535"/>
                    <a:gd name="T2" fmla="*/ 2865 w 3057"/>
                    <a:gd name="T3" fmla="*/ 1674 h 2535"/>
                    <a:gd name="T4" fmla="*/ 2880 w 3057"/>
                    <a:gd name="T5" fmla="*/ 1594 h 2535"/>
                    <a:gd name="T6" fmla="*/ 2962 w 3057"/>
                    <a:gd name="T7" fmla="*/ 1524 h 2535"/>
                    <a:gd name="T8" fmla="*/ 3057 w 3057"/>
                    <a:gd name="T9" fmla="*/ 1437 h 2535"/>
                    <a:gd name="T10" fmla="*/ 2941 w 3057"/>
                    <a:gd name="T11" fmla="*/ 1379 h 2535"/>
                    <a:gd name="T12" fmla="*/ 2889 w 3057"/>
                    <a:gd name="T13" fmla="*/ 1231 h 2535"/>
                    <a:gd name="T14" fmla="*/ 2831 w 3057"/>
                    <a:gd name="T15" fmla="*/ 1083 h 2535"/>
                    <a:gd name="T16" fmla="*/ 2860 w 3057"/>
                    <a:gd name="T17" fmla="*/ 915 h 2535"/>
                    <a:gd name="T18" fmla="*/ 2480 w 3057"/>
                    <a:gd name="T19" fmla="*/ 685 h 2535"/>
                    <a:gd name="T20" fmla="*/ 2349 w 3057"/>
                    <a:gd name="T21" fmla="*/ 738 h 2535"/>
                    <a:gd name="T22" fmla="*/ 2214 w 3057"/>
                    <a:gd name="T23" fmla="*/ 614 h 2535"/>
                    <a:gd name="T24" fmla="*/ 2123 w 3057"/>
                    <a:gd name="T25" fmla="*/ 504 h 2535"/>
                    <a:gd name="T26" fmla="*/ 1974 w 3057"/>
                    <a:gd name="T27" fmla="*/ 450 h 2535"/>
                    <a:gd name="T28" fmla="*/ 1709 w 3057"/>
                    <a:gd name="T29" fmla="*/ 209 h 2535"/>
                    <a:gd name="T30" fmla="*/ 1523 w 3057"/>
                    <a:gd name="T31" fmla="*/ 119 h 2535"/>
                    <a:gd name="T32" fmla="*/ 1375 w 3057"/>
                    <a:gd name="T33" fmla="*/ 263 h 2535"/>
                    <a:gd name="T34" fmla="*/ 1225 w 3057"/>
                    <a:gd name="T35" fmla="*/ 175 h 2535"/>
                    <a:gd name="T36" fmla="*/ 1106 w 3057"/>
                    <a:gd name="T37" fmla="*/ 94 h 2535"/>
                    <a:gd name="T38" fmla="*/ 841 w 3057"/>
                    <a:gd name="T39" fmla="*/ 45 h 2535"/>
                    <a:gd name="T40" fmla="*/ 695 w 3057"/>
                    <a:gd name="T41" fmla="*/ 30 h 2535"/>
                    <a:gd name="T42" fmla="*/ 792 w 3057"/>
                    <a:gd name="T43" fmla="*/ 276 h 2535"/>
                    <a:gd name="T44" fmla="*/ 560 w 3057"/>
                    <a:gd name="T45" fmla="*/ 437 h 2535"/>
                    <a:gd name="T46" fmla="*/ 303 w 3057"/>
                    <a:gd name="T47" fmla="*/ 457 h 2535"/>
                    <a:gd name="T48" fmla="*/ 91 w 3057"/>
                    <a:gd name="T49" fmla="*/ 358 h 2535"/>
                    <a:gd name="T50" fmla="*/ 269 w 3057"/>
                    <a:gd name="T51" fmla="*/ 597 h 2535"/>
                    <a:gd name="T52" fmla="*/ 471 w 3057"/>
                    <a:gd name="T53" fmla="*/ 1021 h 2535"/>
                    <a:gd name="T54" fmla="*/ 188 w 3057"/>
                    <a:gd name="T55" fmla="*/ 1057 h 2535"/>
                    <a:gd name="T56" fmla="*/ 86 w 3057"/>
                    <a:gd name="T57" fmla="*/ 1258 h 2535"/>
                    <a:gd name="T58" fmla="*/ 3 w 3057"/>
                    <a:gd name="T59" fmla="*/ 1308 h 2535"/>
                    <a:gd name="T60" fmla="*/ 91 w 3057"/>
                    <a:gd name="T61" fmla="*/ 1465 h 2535"/>
                    <a:gd name="T62" fmla="*/ 169 w 3057"/>
                    <a:gd name="T63" fmla="*/ 1644 h 2535"/>
                    <a:gd name="T64" fmla="*/ 389 w 3057"/>
                    <a:gd name="T65" fmla="*/ 1806 h 2535"/>
                    <a:gd name="T66" fmla="*/ 488 w 3057"/>
                    <a:gd name="T67" fmla="*/ 1961 h 2535"/>
                    <a:gd name="T68" fmla="*/ 394 w 3057"/>
                    <a:gd name="T69" fmla="*/ 2129 h 2535"/>
                    <a:gd name="T70" fmla="*/ 486 w 3057"/>
                    <a:gd name="T71" fmla="*/ 2271 h 2535"/>
                    <a:gd name="T72" fmla="*/ 586 w 3057"/>
                    <a:gd name="T73" fmla="*/ 2369 h 2535"/>
                    <a:gd name="T74" fmla="*/ 821 w 3057"/>
                    <a:gd name="T75" fmla="*/ 2374 h 2535"/>
                    <a:gd name="T76" fmla="*/ 914 w 3057"/>
                    <a:gd name="T77" fmla="*/ 2477 h 2535"/>
                    <a:gd name="T78" fmla="*/ 1055 w 3057"/>
                    <a:gd name="T79" fmla="*/ 2397 h 2535"/>
                    <a:gd name="T80" fmla="*/ 1152 w 3057"/>
                    <a:gd name="T81" fmla="*/ 2535 h 2535"/>
                    <a:gd name="T82" fmla="*/ 1380 w 3057"/>
                    <a:gd name="T83" fmla="*/ 2486 h 2535"/>
                    <a:gd name="T84" fmla="*/ 1495 w 3057"/>
                    <a:gd name="T85" fmla="*/ 2439 h 2535"/>
                    <a:gd name="T86" fmla="*/ 1577 w 3057"/>
                    <a:gd name="T87" fmla="*/ 2414 h 2535"/>
                    <a:gd name="T88" fmla="*/ 1704 w 3057"/>
                    <a:gd name="T89" fmla="*/ 2346 h 2535"/>
                    <a:gd name="T90" fmla="*/ 1789 w 3057"/>
                    <a:gd name="T91" fmla="*/ 2434 h 2535"/>
                    <a:gd name="T92" fmla="*/ 1873 w 3057"/>
                    <a:gd name="T93" fmla="*/ 2336 h 2535"/>
                    <a:gd name="T94" fmla="*/ 1957 w 3057"/>
                    <a:gd name="T95" fmla="*/ 2215 h 2535"/>
                    <a:gd name="T96" fmla="*/ 2245 w 3057"/>
                    <a:gd name="T97" fmla="*/ 2161 h 2535"/>
                    <a:gd name="T98" fmla="*/ 2329 w 3057"/>
                    <a:gd name="T99" fmla="*/ 2051 h 2535"/>
                    <a:gd name="T100" fmla="*/ 2522 w 3057"/>
                    <a:gd name="T101" fmla="*/ 2021 h 2535"/>
                    <a:gd name="T102" fmla="*/ 2656 w 3057"/>
                    <a:gd name="T103" fmla="*/ 1874 h 2535"/>
                    <a:gd name="T104" fmla="*/ 2810 w 3057"/>
                    <a:gd name="T105" fmla="*/ 1894 h 2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057" h="2535">
                      <a:moveTo>
                        <a:pt x="2810" y="1894"/>
                      </a:moveTo>
                      <a:cubicBezTo>
                        <a:pt x="2824" y="1845"/>
                        <a:pt x="2830" y="1820"/>
                        <a:pt x="2844" y="1770"/>
                      </a:cubicBezTo>
                      <a:cubicBezTo>
                        <a:pt x="2864" y="1762"/>
                        <a:pt x="2874" y="1758"/>
                        <a:pt x="2894" y="1750"/>
                      </a:cubicBezTo>
                      <a:cubicBezTo>
                        <a:pt x="2883" y="1720"/>
                        <a:pt x="2877" y="1705"/>
                        <a:pt x="2865" y="1674"/>
                      </a:cubicBezTo>
                      <a:cubicBezTo>
                        <a:pt x="2881" y="1657"/>
                        <a:pt x="2888" y="1648"/>
                        <a:pt x="2904" y="1630"/>
                      </a:cubicBezTo>
                      <a:cubicBezTo>
                        <a:pt x="2894" y="1616"/>
                        <a:pt x="2889" y="1609"/>
                        <a:pt x="2880" y="1594"/>
                      </a:cubicBezTo>
                      <a:cubicBezTo>
                        <a:pt x="2890" y="1567"/>
                        <a:pt x="2896" y="1554"/>
                        <a:pt x="2906" y="1527"/>
                      </a:cubicBezTo>
                      <a:cubicBezTo>
                        <a:pt x="2929" y="1526"/>
                        <a:pt x="2940" y="1525"/>
                        <a:pt x="2962" y="1524"/>
                      </a:cubicBezTo>
                      <a:cubicBezTo>
                        <a:pt x="2989" y="1535"/>
                        <a:pt x="3002" y="1540"/>
                        <a:pt x="3029" y="1551"/>
                      </a:cubicBezTo>
                      <a:cubicBezTo>
                        <a:pt x="3040" y="1506"/>
                        <a:pt x="3046" y="1483"/>
                        <a:pt x="3057" y="1437"/>
                      </a:cubicBezTo>
                      <a:cubicBezTo>
                        <a:pt x="3030" y="1420"/>
                        <a:pt x="3017" y="1411"/>
                        <a:pt x="2990" y="1393"/>
                      </a:cubicBezTo>
                      <a:cubicBezTo>
                        <a:pt x="2970" y="1387"/>
                        <a:pt x="2961" y="1385"/>
                        <a:pt x="2941" y="1379"/>
                      </a:cubicBezTo>
                      <a:cubicBezTo>
                        <a:pt x="2902" y="1377"/>
                        <a:pt x="2882" y="1376"/>
                        <a:pt x="2842" y="1373"/>
                      </a:cubicBezTo>
                      <a:cubicBezTo>
                        <a:pt x="2861" y="1317"/>
                        <a:pt x="2870" y="1288"/>
                        <a:pt x="2889" y="1231"/>
                      </a:cubicBezTo>
                      <a:cubicBezTo>
                        <a:pt x="2860" y="1197"/>
                        <a:pt x="2846" y="1180"/>
                        <a:pt x="2817" y="1146"/>
                      </a:cubicBezTo>
                      <a:cubicBezTo>
                        <a:pt x="2823" y="1121"/>
                        <a:pt x="2825" y="1108"/>
                        <a:pt x="2831" y="1083"/>
                      </a:cubicBezTo>
                      <a:cubicBezTo>
                        <a:pt x="2824" y="1057"/>
                        <a:pt x="2821" y="1044"/>
                        <a:pt x="2814" y="1018"/>
                      </a:cubicBezTo>
                      <a:cubicBezTo>
                        <a:pt x="2832" y="977"/>
                        <a:pt x="2841" y="957"/>
                        <a:pt x="2860" y="915"/>
                      </a:cubicBezTo>
                      <a:cubicBezTo>
                        <a:pt x="2797" y="856"/>
                        <a:pt x="2765" y="826"/>
                        <a:pt x="2702" y="767"/>
                      </a:cubicBezTo>
                      <a:cubicBezTo>
                        <a:pt x="2614" y="734"/>
                        <a:pt x="2569" y="718"/>
                        <a:pt x="2480" y="685"/>
                      </a:cubicBezTo>
                      <a:cubicBezTo>
                        <a:pt x="2463" y="708"/>
                        <a:pt x="2454" y="719"/>
                        <a:pt x="2436" y="742"/>
                      </a:cubicBezTo>
                      <a:cubicBezTo>
                        <a:pt x="2401" y="740"/>
                        <a:pt x="2384" y="739"/>
                        <a:pt x="2349" y="738"/>
                      </a:cubicBezTo>
                      <a:lnTo>
                        <a:pt x="2294" y="665"/>
                      </a:lnTo>
                      <a:cubicBezTo>
                        <a:pt x="2262" y="644"/>
                        <a:pt x="2246" y="634"/>
                        <a:pt x="2214" y="614"/>
                      </a:cubicBezTo>
                      <a:cubicBezTo>
                        <a:pt x="2165" y="607"/>
                        <a:pt x="2140" y="604"/>
                        <a:pt x="2090" y="597"/>
                      </a:cubicBezTo>
                      <a:cubicBezTo>
                        <a:pt x="2103" y="560"/>
                        <a:pt x="2110" y="541"/>
                        <a:pt x="2123" y="504"/>
                      </a:cubicBezTo>
                      <a:cubicBezTo>
                        <a:pt x="2108" y="503"/>
                        <a:pt x="2101" y="503"/>
                        <a:pt x="2086" y="502"/>
                      </a:cubicBezTo>
                      <a:cubicBezTo>
                        <a:pt x="2041" y="482"/>
                        <a:pt x="2019" y="471"/>
                        <a:pt x="1974" y="450"/>
                      </a:cubicBezTo>
                      <a:cubicBezTo>
                        <a:pt x="1933" y="383"/>
                        <a:pt x="1912" y="349"/>
                        <a:pt x="1871" y="280"/>
                      </a:cubicBezTo>
                      <a:cubicBezTo>
                        <a:pt x="1807" y="252"/>
                        <a:pt x="1774" y="237"/>
                        <a:pt x="1709" y="209"/>
                      </a:cubicBezTo>
                      <a:cubicBezTo>
                        <a:pt x="1644" y="216"/>
                        <a:pt x="1611" y="219"/>
                        <a:pt x="1546" y="227"/>
                      </a:cubicBezTo>
                      <a:cubicBezTo>
                        <a:pt x="1536" y="183"/>
                        <a:pt x="1532" y="162"/>
                        <a:pt x="1523" y="119"/>
                      </a:cubicBezTo>
                      <a:cubicBezTo>
                        <a:pt x="1504" y="161"/>
                        <a:pt x="1495" y="182"/>
                        <a:pt x="1477" y="224"/>
                      </a:cubicBezTo>
                      <a:cubicBezTo>
                        <a:pt x="1436" y="240"/>
                        <a:pt x="1416" y="247"/>
                        <a:pt x="1375" y="263"/>
                      </a:cubicBezTo>
                      <a:cubicBezTo>
                        <a:pt x="1335" y="259"/>
                        <a:pt x="1314" y="257"/>
                        <a:pt x="1274" y="254"/>
                      </a:cubicBezTo>
                      <a:cubicBezTo>
                        <a:pt x="1255" y="222"/>
                        <a:pt x="1245" y="206"/>
                        <a:pt x="1225" y="175"/>
                      </a:cubicBezTo>
                      <a:cubicBezTo>
                        <a:pt x="1192" y="166"/>
                        <a:pt x="1176" y="162"/>
                        <a:pt x="1143" y="154"/>
                      </a:cubicBezTo>
                      <a:cubicBezTo>
                        <a:pt x="1129" y="130"/>
                        <a:pt x="1121" y="118"/>
                        <a:pt x="1106" y="94"/>
                      </a:cubicBezTo>
                      <a:cubicBezTo>
                        <a:pt x="1051" y="94"/>
                        <a:pt x="1023" y="95"/>
                        <a:pt x="967" y="96"/>
                      </a:cubicBezTo>
                      <a:cubicBezTo>
                        <a:pt x="917" y="75"/>
                        <a:pt x="891" y="65"/>
                        <a:pt x="841" y="45"/>
                      </a:cubicBezTo>
                      <a:cubicBezTo>
                        <a:pt x="798" y="27"/>
                        <a:pt x="776" y="18"/>
                        <a:pt x="733" y="0"/>
                      </a:cubicBezTo>
                      <a:cubicBezTo>
                        <a:pt x="718" y="12"/>
                        <a:pt x="710" y="18"/>
                        <a:pt x="695" y="30"/>
                      </a:cubicBezTo>
                      <a:cubicBezTo>
                        <a:pt x="722" y="81"/>
                        <a:pt x="735" y="106"/>
                        <a:pt x="763" y="157"/>
                      </a:cubicBezTo>
                      <a:cubicBezTo>
                        <a:pt x="774" y="204"/>
                        <a:pt x="780" y="228"/>
                        <a:pt x="792" y="276"/>
                      </a:cubicBezTo>
                      <a:cubicBezTo>
                        <a:pt x="720" y="310"/>
                        <a:pt x="684" y="327"/>
                        <a:pt x="612" y="361"/>
                      </a:cubicBezTo>
                      <a:cubicBezTo>
                        <a:pt x="591" y="392"/>
                        <a:pt x="581" y="407"/>
                        <a:pt x="560" y="437"/>
                      </a:cubicBezTo>
                      <a:cubicBezTo>
                        <a:pt x="491" y="417"/>
                        <a:pt x="457" y="407"/>
                        <a:pt x="388" y="387"/>
                      </a:cubicBezTo>
                      <a:cubicBezTo>
                        <a:pt x="354" y="415"/>
                        <a:pt x="337" y="429"/>
                        <a:pt x="303" y="457"/>
                      </a:cubicBezTo>
                      <a:cubicBezTo>
                        <a:pt x="286" y="430"/>
                        <a:pt x="277" y="417"/>
                        <a:pt x="260" y="391"/>
                      </a:cubicBezTo>
                      <a:cubicBezTo>
                        <a:pt x="186" y="378"/>
                        <a:pt x="147" y="372"/>
                        <a:pt x="91" y="358"/>
                      </a:cubicBezTo>
                      <a:cubicBezTo>
                        <a:pt x="109" y="432"/>
                        <a:pt x="118" y="469"/>
                        <a:pt x="136" y="543"/>
                      </a:cubicBezTo>
                      <a:cubicBezTo>
                        <a:pt x="177" y="565"/>
                        <a:pt x="215" y="576"/>
                        <a:pt x="269" y="597"/>
                      </a:cubicBezTo>
                      <a:cubicBezTo>
                        <a:pt x="240" y="639"/>
                        <a:pt x="225" y="660"/>
                        <a:pt x="196" y="702"/>
                      </a:cubicBezTo>
                      <a:lnTo>
                        <a:pt x="471" y="1021"/>
                      </a:lnTo>
                      <a:cubicBezTo>
                        <a:pt x="397" y="1003"/>
                        <a:pt x="360" y="995"/>
                        <a:pt x="286" y="977"/>
                      </a:cubicBezTo>
                      <a:cubicBezTo>
                        <a:pt x="247" y="1009"/>
                        <a:pt x="228" y="1025"/>
                        <a:pt x="188" y="1057"/>
                      </a:cubicBezTo>
                      <a:cubicBezTo>
                        <a:pt x="208" y="1090"/>
                        <a:pt x="218" y="1106"/>
                        <a:pt x="238" y="1139"/>
                      </a:cubicBezTo>
                      <a:cubicBezTo>
                        <a:pt x="173" y="1187"/>
                        <a:pt x="137" y="1211"/>
                        <a:pt x="86" y="1258"/>
                      </a:cubicBezTo>
                      <a:cubicBezTo>
                        <a:pt x="58" y="1239"/>
                        <a:pt x="44" y="1229"/>
                        <a:pt x="16" y="1210"/>
                      </a:cubicBezTo>
                      <a:cubicBezTo>
                        <a:pt x="11" y="1249"/>
                        <a:pt x="8" y="1269"/>
                        <a:pt x="3" y="1308"/>
                      </a:cubicBezTo>
                      <a:cubicBezTo>
                        <a:pt x="2" y="1349"/>
                        <a:pt x="1" y="1370"/>
                        <a:pt x="0" y="1411"/>
                      </a:cubicBezTo>
                      <a:cubicBezTo>
                        <a:pt x="37" y="1433"/>
                        <a:pt x="55" y="1444"/>
                        <a:pt x="91" y="1465"/>
                      </a:cubicBezTo>
                      <a:cubicBezTo>
                        <a:pt x="127" y="1482"/>
                        <a:pt x="152" y="1490"/>
                        <a:pt x="198" y="1507"/>
                      </a:cubicBezTo>
                      <a:cubicBezTo>
                        <a:pt x="186" y="1562"/>
                        <a:pt x="180" y="1589"/>
                        <a:pt x="169" y="1644"/>
                      </a:cubicBezTo>
                      <a:cubicBezTo>
                        <a:pt x="207" y="1658"/>
                        <a:pt x="226" y="1665"/>
                        <a:pt x="264" y="1679"/>
                      </a:cubicBezTo>
                      <a:cubicBezTo>
                        <a:pt x="314" y="1730"/>
                        <a:pt x="339" y="1755"/>
                        <a:pt x="389" y="1806"/>
                      </a:cubicBezTo>
                      <a:cubicBezTo>
                        <a:pt x="380" y="1854"/>
                        <a:pt x="376" y="1877"/>
                        <a:pt x="367" y="1925"/>
                      </a:cubicBezTo>
                      <a:cubicBezTo>
                        <a:pt x="415" y="1939"/>
                        <a:pt x="440" y="1946"/>
                        <a:pt x="488" y="1961"/>
                      </a:cubicBezTo>
                      <a:cubicBezTo>
                        <a:pt x="459" y="1997"/>
                        <a:pt x="444" y="2014"/>
                        <a:pt x="415" y="2050"/>
                      </a:cubicBezTo>
                      <a:cubicBezTo>
                        <a:pt x="407" y="2082"/>
                        <a:pt x="403" y="2097"/>
                        <a:pt x="394" y="2129"/>
                      </a:cubicBezTo>
                      <a:cubicBezTo>
                        <a:pt x="391" y="2170"/>
                        <a:pt x="389" y="2190"/>
                        <a:pt x="385" y="2230"/>
                      </a:cubicBezTo>
                      <a:cubicBezTo>
                        <a:pt x="426" y="2247"/>
                        <a:pt x="446" y="2255"/>
                        <a:pt x="486" y="2271"/>
                      </a:cubicBezTo>
                      <a:cubicBezTo>
                        <a:pt x="480" y="2316"/>
                        <a:pt x="477" y="2339"/>
                        <a:pt x="471" y="2384"/>
                      </a:cubicBezTo>
                      <a:cubicBezTo>
                        <a:pt x="517" y="2378"/>
                        <a:pt x="540" y="2375"/>
                        <a:pt x="586" y="2369"/>
                      </a:cubicBezTo>
                      <a:cubicBezTo>
                        <a:pt x="632" y="2379"/>
                        <a:pt x="654" y="2384"/>
                        <a:pt x="700" y="2394"/>
                      </a:cubicBezTo>
                      <a:cubicBezTo>
                        <a:pt x="749" y="2386"/>
                        <a:pt x="773" y="2382"/>
                        <a:pt x="821" y="2374"/>
                      </a:cubicBezTo>
                      <a:cubicBezTo>
                        <a:pt x="810" y="2401"/>
                        <a:pt x="805" y="2414"/>
                        <a:pt x="794" y="2441"/>
                      </a:cubicBezTo>
                      <a:cubicBezTo>
                        <a:pt x="842" y="2455"/>
                        <a:pt x="866" y="2463"/>
                        <a:pt x="914" y="2477"/>
                      </a:cubicBezTo>
                      <a:cubicBezTo>
                        <a:pt x="932" y="2460"/>
                        <a:pt x="941" y="2451"/>
                        <a:pt x="959" y="2434"/>
                      </a:cubicBezTo>
                      <a:cubicBezTo>
                        <a:pt x="997" y="2419"/>
                        <a:pt x="1017" y="2412"/>
                        <a:pt x="1055" y="2397"/>
                      </a:cubicBezTo>
                      <a:cubicBezTo>
                        <a:pt x="1057" y="2422"/>
                        <a:pt x="1058" y="2434"/>
                        <a:pt x="1060" y="2459"/>
                      </a:cubicBezTo>
                      <a:cubicBezTo>
                        <a:pt x="1097" y="2489"/>
                        <a:pt x="1115" y="2504"/>
                        <a:pt x="1152" y="2535"/>
                      </a:cubicBezTo>
                      <a:cubicBezTo>
                        <a:pt x="1190" y="2522"/>
                        <a:pt x="1210" y="2516"/>
                        <a:pt x="1248" y="2504"/>
                      </a:cubicBezTo>
                      <a:cubicBezTo>
                        <a:pt x="1301" y="2497"/>
                        <a:pt x="1327" y="2493"/>
                        <a:pt x="1380" y="2486"/>
                      </a:cubicBezTo>
                      <a:cubicBezTo>
                        <a:pt x="1398" y="2471"/>
                        <a:pt x="1407" y="2463"/>
                        <a:pt x="1425" y="2448"/>
                      </a:cubicBezTo>
                      <a:cubicBezTo>
                        <a:pt x="1453" y="2445"/>
                        <a:pt x="1467" y="2443"/>
                        <a:pt x="1495" y="2439"/>
                      </a:cubicBezTo>
                      <a:cubicBezTo>
                        <a:pt x="1505" y="2428"/>
                        <a:pt x="1510" y="2423"/>
                        <a:pt x="1520" y="2412"/>
                      </a:cubicBezTo>
                      <a:cubicBezTo>
                        <a:pt x="1543" y="2413"/>
                        <a:pt x="1554" y="2413"/>
                        <a:pt x="1577" y="2414"/>
                      </a:cubicBezTo>
                      <a:cubicBezTo>
                        <a:pt x="1608" y="2382"/>
                        <a:pt x="1623" y="2365"/>
                        <a:pt x="1654" y="2333"/>
                      </a:cubicBezTo>
                      <a:cubicBezTo>
                        <a:pt x="1674" y="2338"/>
                        <a:pt x="1684" y="2341"/>
                        <a:pt x="1704" y="2346"/>
                      </a:cubicBezTo>
                      <a:cubicBezTo>
                        <a:pt x="1703" y="2368"/>
                        <a:pt x="1703" y="2380"/>
                        <a:pt x="1702" y="2402"/>
                      </a:cubicBezTo>
                      <a:cubicBezTo>
                        <a:pt x="1737" y="2415"/>
                        <a:pt x="1754" y="2421"/>
                        <a:pt x="1789" y="2434"/>
                      </a:cubicBezTo>
                      <a:cubicBezTo>
                        <a:pt x="1814" y="2419"/>
                        <a:pt x="1827" y="2412"/>
                        <a:pt x="1852" y="2397"/>
                      </a:cubicBezTo>
                      <a:cubicBezTo>
                        <a:pt x="1861" y="2373"/>
                        <a:pt x="1865" y="2360"/>
                        <a:pt x="1873" y="2336"/>
                      </a:cubicBezTo>
                      <a:cubicBezTo>
                        <a:pt x="1903" y="2321"/>
                        <a:pt x="1918" y="2314"/>
                        <a:pt x="1949" y="2300"/>
                      </a:cubicBezTo>
                      <a:cubicBezTo>
                        <a:pt x="1952" y="2266"/>
                        <a:pt x="1954" y="2249"/>
                        <a:pt x="1957" y="2215"/>
                      </a:cubicBezTo>
                      <a:cubicBezTo>
                        <a:pt x="2008" y="2175"/>
                        <a:pt x="2034" y="2154"/>
                        <a:pt x="2085" y="2113"/>
                      </a:cubicBezTo>
                      <a:cubicBezTo>
                        <a:pt x="2149" y="2132"/>
                        <a:pt x="2181" y="2142"/>
                        <a:pt x="2245" y="2161"/>
                      </a:cubicBezTo>
                      <a:cubicBezTo>
                        <a:pt x="2275" y="2144"/>
                        <a:pt x="2290" y="2136"/>
                        <a:pt x="2321" y="2119"/>
                      </a:cubicBezTo>
                      <a:cubicBezTo>
                        <a:pt x="2324" y="2092"/>
                        <a:pt x="2326" y="2078"/>
                        <a:pt x="2329" y="2051"/>
                      </a:cubicBezTo>
                      <a:cubicBezTo>
                        <a:pt x="2369" y="2030"/>
                        <a:pt x="2389" y="2020"/>
                        <a:pt x="2429" y="1999"/>
                      </a:cubicBezTo>
                      <a:cubicBezTo>
                        <a:pt x="2467" y="2008"/>
                        <a:pt x="2485" y="2012"/>
                        <a:pt x="2522" y="2021"/>
                      </a:cubicBezTo>
                      <a:cubicBezTo>
                        <a:pt x="2540" y="1979"/>
                        <a:pt x="2550" y="1958"/>
                        <a:pt x="2568" y="1915"/>
                      </a:cubicBezTo>
                      <a:cubicBezTo>
                        <a:pt x="2603" y="1899"/>
                        <a:pt x="2621" y="1891"/>
                        <a:pt x="2656" y="1874"/>
                      </a:cubicBezTo>
                      <a:cubicBezTo>
                        <a:pt x="2675" y="1887"/>
                        <a:pt x="2685" y="1893"/>
                        <a:pt x="2705" y="1906"/>
                      </a:cubicBezTo>
                      <a:cubicBezTo>
                        <a:pt x="2747" y="1901"/>
                        <a:pt x="2768" y="1899"/>
                        <a:pt x="2810" y="1894"/>
                      </a:cubicBezTo>
                    </a:path>
                  </a:pathLst>
                </a:custGeom>
                <a:solidFill>
                  <a:srgbClr val="FFFF99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przasnyski"/>
                <p:cNvSpPr>
                  <a:spLocks/>
                </p:cNvSpPr>
                <p:nvPr/>
              </p:nvSpPr>
              <p:spPr bwMode="auto">
                <a:xfrm>
                  <a:off x="2574030" y="394855"/>
                  <a:ext cx="922061" cy="1451474"/>
                </a:xfrm>
                <a:custGeom>
                  <a:avLst/>
                  <a:gdLst>
                    <a:gd name="T0" fmla="*/ 2179 w 2874"/>
                    <a:gd name="T1" fmla="*/ 2646 h 4528"/>
                    <a:gd name="T2" fmla="*/ 2342 w 2874"/>
                    <a:gd name="T3" fmla="*/ 2282 h 4528"/>
                    <a:gd name="T4" fmla="*/ 2459 w 2874"/>
                    <a:gd name="T5" fmla="*/ 2206 h 4528"/>
                    <a:gd name="T6" fmla="*/ 2665 w 2874"/>
                    <a:gd name="T7" fmla="*/ 2320 h 4528"/>
                    <a:gd name="T8" fmla="*/ 2795 w 2874"/>
                    <a:gd name="T9" fmla="*/ 2244 h 4528"/>
                    <a:gd name="T10" fmla="*/ 2564 w 2874"/>
                    <a:gd name="T11" fmla="*/ 1998 h 4528"/>
                    <a:gd name="T12" fmla="*/ 2645 w 2874"/>
                    <a:gd name="T13" fmla="*/ 1812 h 4528"/>
                    <a:gd name="T14" fmla="*/ 2565 w 2874"/>
                    <a:gd name="T15" fmla="*/ 1608 h 4528"/>
                    <a:gd name="T16" fmla="*/ 2601 w 2874"/>
                    <a:gd name="T17" fmla="*/ 1456 h 4528"/>
                    <a:gd name="T18" fmla="*/ 2609 w 2874"/>
                    <a:gd name="T19" fmla="*/ 1275 h 4528"/>
                    <a:gd name="T20" fmla="*/ 2597 w 2874"/>
                    <a:gd name="T21" fmla="*/ 1136 h 4528"/>
                    <a:gd name="T22" fmla="*/ 2729 w 2874"/>
                    <a:gd name="T23" fmla="*/ 988 h 4528"/>
                    <a:gd name="T24" fmla="*/ 2542 w 2874"/>
                    <a:gd name="T25" fmla="*/ 675 h 4528"/>
                    <a:gd name="T26" fmla="*/ 2225 w 2874"/>
                    <a:gd name="T27" fmla="*/ 512 h 4528"/>
                    <a:gd name="T28" fmla="*/ 2110 w 2874"/>
                    <a:gd name="T29" fmla="*/ 348 h 4528"/>
                    <a:gd name="T30" fmla="*/ 1739 w 2874"/>
                    <a:gd name="T31" fmla="*/ 11 h 4528"/>
                    <a:gd name="T32" fmla="*/ 1448 w 2874"/>
                    <a:gd name="T33" fmla="*/ 0 h 4528"/>
                    <a:gd name="T34" fmla="*/ 1315 w 2874"/>
                    <a:gd name="T35" fmla="*/ 241 h 4528"/>
                    <a:gd name="T36" fmla="*/ 1267 w 2874"/>
                    <a:gd name="T37" fmla="*/ 514 h 4528"/>
                    <a:gd name="T38" fmla="*/ 969 w 2874"/>
                    <a:gd name="T39" fmla="*/ 596 h 4528"/>
                    <a:gd name="T40" fmla="*/ 669 w 2874"/>
                    <a:gd name="T41" fmla="*/ 541 h 4528"/>
                    <a:gd name="T42" fmla="*/ 282 w 2874"/>
                    <a:gd name="T43" fmla="*/ 503 h 4528"/>
                    <a:gd name="T44" fmla="*/ 111 w 2874"/>
                    <a:gd name="T45" fmla="*/ 766 h 4528"/>
                    <a:gd name="T46" fmla="*/ 46 w 2874"/>
                    <a:gd name="T47" fmla="*/ 1022 h 4528"/>
                    <a:gd name="T48" fmla="*/ 184 w 2874"/>
                    <a:gd name="T49" fmla="*/ 1295 h 4528"/>
                    <a:gd name="T50" fmla="*/ 212 w 2874"/>
                    <a:gd name="T51" fmla="*/ 1530 h 4528"/>
                    <a:gd name="T52" fmla="*/ 189 w 2874"/>
                    <a:gd name="T53" fmla="*/ 1779 h 4528"/>
                    <a:gd name="T54" fmla="*/ 114 w 2874"/>
                    <a:gd name="T55" fmla="*/ 2050 h 4528"/>
                    <a:gd name="T56" fmla="*/ 270 w 2874"/>
                    <a:gd name="T57" fmla="*/ 2270 h 4528"/>
                    <a:gd name="T58" fmla="*/ 80 w 2874"/>
                    <a:gd name="T59" fmla="*/ 2496 h 4528"/>
                    <a:gd name="T60" fmla="*/ 84 w 2874"/>
                    <a:gd name="T61" fmla="*/ 2640 h 4528"/>
                    <a:gd name="T62" fmla="*/ 37 w 2874"/>
                    <a:gd name="T63" fmla="*/ 2946 h 4528"/>
                    <a:gd name="T64" fmla="*/ 46 w 2874"/>
                    <a:gd name="T65" fmla="*/ 3119 h 4528"/>
                    <a:gd name="T66" fmla="*/ 139 w 2874"/>
                    <a:gd name="T67" fmla="*/ 3273 h 4528"/>
                    <a:gd name="T68" fmla="*/ 241 w 2874"/>
                    <a:gd name="T69" fmla="*/ 3341 h 4528"/>
                    <a:gd name="T70" fmla="*/ 337 w 2874"/>
                    <a:gd name="T71" fmla="*/ 3403 h 4528"/>
                    <a:gd name="T72" fmla="*/ 529 w 2874"/>
                    <a:gd name="T73" fmla="*/ 3478 h 4528"/>
                    <a:gd name="T74" fmla="*/ 698 w 2874"/>
                    <a:gd name="T75" fmla="*/ 3477 h 4528"/>
                    <a:gd name="T76" fmla="*/ 589 w 2874"/>
                    <a:gd name="T77" fmla="*/ 3731 h 4528"/>
                    <a:gd name="T78" fmla="*/ 718 w 2874"/>
                    <a:gd name="T79" fmla="*/ 3897 h 4528"/>
                    <a:gd name="T80" fmla="*/ 869 w 2874"/>
                    <a:gd name="T81" fmla="*/ 4118 h 4528"/>
                    <a:gd name="T82" fmla="*/ 911 w 2874"/>
                    <a:gd name="T83" fmla="*/ 4295 h 4528"/>
                    <a:gd name="T84" fmla="*/ 1010 w 2874"/>
                    <a:gd name="T85" fmla="*/ 4428 h 4528"/>
                    <a:gd name="T86" fmla="*/ 1173 w 2874"/>
                    <a:gd name="T87" fmla="*/ 4439 h 4528"/>
                    <a:gd name="T88" fmla="*/ 1244 w 2874"/>
                    <a:gd name="T89" fmla="*/ 4307 h 4528"/>
                    <a:gd name="T90" fmla="*/ 1428 w 2874"/>
                    <a:gd name="T91" fmla="*/ 4434 h 4528"/>
                    <a:gd name="T92" fmla="*/ 1624 w 2874"/>
                    <a:gd name="T93" fmla="*/ 4388 h 4528"/>
                    <a:gd name="T94" fmla="*/ 1809 w 2874"/>
                    <a:gd name="T95" fmla="*/ 4299 h 4528"/>
                    <a:gd name="T96" fmla="*/ 1772 w 2874"/>
                    <a:gd name="T97" fmla="*/ 4140 h 4528"/>
                    <a:gd name="T98" fmla="*/ 1609 w 2874"/>
                    <a:gd name="T99" fmla="*/ 3905 h 4528"/>
                    <a:gd name="T100" fmla="*/ 1940 w 2874"/>
                    <a:gd name="T101" fmla="*/ 3836 h 4528"/>
                    <a:gd name="T102" fmla="*/ 1797 w 2874"/>
                    <a:gd name="T103" fmla="*/ 3497 h 4528"/>
                    <a:gd name="T104" fmla="*/ 1778 w 2874"/>
                    <a:gd name="T105" fmla="*/ 3287 h 4528"/>
                    <a:gd name="T106" fmla="*/ 1784 w 2874"/>
                    <a:gd name="T107" fmla="*/ 2978 h 4528"/>
                    <a:gd name="T108" fmla="*/ 1878 w 2874"/>
                    <a:gd name="T109" fmla="*/ 2809 h 4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874" h="4528">
                      <a:moveTo>
                        <a:pt x="1878" y="2809"/>
                      </a:moveTo>
                      <a:cubicBezTo>
                        <a:pt x="1950" y="2754"/>
                        <a:pt x="1986" y="2726"/>
                        <a:pt x="2057" y="2670"/>
                      </a:cubicBezTo>
                      <a:cubicBezTo>
                        <a:pt x="2106" y="2660"/>
                        <a:pt x="2130" y="2656"/>
                        <a:pt x="2179" y="2646"/>
                      </a:cubicBezTo>
                      <a:cubicBezTo>
                        <a:pt x="2183" y="2546"/>
                        <a:pt x="2185" y="2495"/>
                        <a:pt x="2189" y="2394"/>
                      </a:cubicBezTo>
                      <a:cubicBezTo>
                        <a:pt x="2223" y="2391"/>
                        <a:pt x="2240" y="2389"/>
                        <a:pt x="2274" y="2386"/>
                      </a:cubicBezTo>
                      <a:cubicBezTo>
                        <a:pt x="2301" y="2345"/>
                        <a:pt x="2315" y="2324"/>
                        <a:pt x="2342" y="2282"/>
                      </a:cubicBezTo>
                      <a:cubicBezTo>
                        <a:pt x="2361" y="2301"/>
                        <a:pt x="2371" y="2311"/>
                        <a:pt x="2391" y="2330"/>
                      </a:cubicBezTo>
                      <a:cubicBezTo>
                        <a:pt x="2399" y="2256"/>
                        <a:pt x="2403" y="2220"/>
                        <a:pt x="2410" y="2146"/>
                      </a:cubicBezTo>
                      <a:cubicBezTo>
                        <a:pt x="2430" y="2170"/>
                        <a:pt x="2439" y="2182"/>
                        <a:pt x="2459" y="2206"/>
                      </a:cubicBezTo>
                      <a:cubicBezTo>
                        <a:pt x="2476" y="2189"/>
                        <a:pt x="2485" y="2181"/>
                        <a:pt x="2502" y="2164"/>
                      </a:cubicBezTo>
                      <a:cubicBezTo>
                        <a:pt x="2536" y="2179"/>
                        <a:pt x="2553" y="2186"/>
                        <a:pt x="2587" y="2201"/>
                      </a:cubicBezTo>
                      <a:cubicBezTo>
                        <a:pt x="2618" y="2248"/>
                        <a:pt x="2634" y="2272"/>
                        <a:pt x="2665" y="2320"/>
                      </a:cubicBezTo>
                      <a:cubicBezTo>
                        <a:pt x="2704" y="2335"/>
                        <a:pt x="2724" y="2342"/>
                        <a:pt x="2763" y="2357"/>
                      </a:cubicBezTo>
                      <a:cubicBezTo>
                        <a:pt x="2807" y="2331"/>
                        <a:pt x="2829" y="2319"/>
                        <a:pt x="2874" y="2293"/>
                      </a:cubicBezTo>
                      <a:cubicBezTo>
                        <a:pt x="2842" y="2273"/>
                        <a:pt x="2826" y="2264"/>
                        <a:pt x="2795" y="2244"/>
                      </a:cubicBezTo>
                      <a:cubicBezTo>
                        <a:pt x="2775" y="2187"/>
                        <a:pt x="2766" y="2158"/>
                        <a:pt x="2747" y="2101"/>
                      </a:cubicBezTo>
                      <a:cubicBezTo>
                        <a:pt x="2747" y="2101"/>
                        <a:pt x="2606" y="2061"/>
                        <a:pt x="2576" y="2047"/>
                      </a:cubicBezTo>
                      <a:cubicBezTo>
                        <a:pt x="2546" y="2033"/>
                        <a:pt x="2564" y="1998"/>
                        <a:pt x="2564" y="1998"/>
                      </a:cubicBezTo>
                      <a:cubicBezTo>
                        <a:pt x="2544" y="1970"/>
                        <a:pt x="2535" y="1956"/>
                        <a:pt x="2515" y="1928"/>
                      </a:cubicBezTo>
                      <a:cubicBezTo>
                        <a:pt x="2533" y="1900"/>
                        <a:pt x="2542" y="1886"/>
                        <a:pt x="2559" y="1857"/>
                      </a:cubicBezTo>
                      <a:cubicBezTo>
                        <a:pt x="2594" y="1839"/>
                        <a:pt x="2611" y="1830"/>
                        <a:pt x="2645" y="1812"/>
                      </a:cubicBezTo>
                      <a:cubicBezTo>
                        <a:pt x="2607" y="1780"/>
                        <a:pt x="2588" y="1764"/>
                        <a:pt x="2549" y="1733"/>
                      </a:cubicBezTo>
                      <a:cubicBezTo>
                        <a:pt x="2577" y="1707"/>
                        <a:pt x="2590" y="1693"/>
                        <a:pt x="2618" y="1667"/>
                      </a:cubicBezTo>
                      <a:cubicBezTo>
                        <a:pt x="2597" y="1643"/>
                        <a:pt x="2586" y="1631"/>
                        <a:pt x="2565" y="1608"/>
                      </a:cubicBezTo>
                      <a:cubicBezTo>
                        <a:pt x="2592" y="1594"/>
                        <a:pt x="2606" y="1587"/>
                        <a:pt x="2633" y="1573"/>
                      </a:cubicBezTo>
                      <a:cubicBezTo>
                        <a:pt x="2602" y="1551"/>
                        <a:pt x="2586" y="1540"/>
                        <a:pt x="2555" y="1518"/>
                      </a:cubicBezTo>
                      <a:cubicBezTo>
                        <a:pt x="2574" y="1494"/>
                        <a:pt x="2583" y="1481"/>
                        <a:pt x="2601" y="1456"/>
                      </a:cubicBezTo>
                      <a:cubicBezTo>
                        <a:pt x="2607" y="1431"/>
                        <a:pt x="2610" y="1418"/>
                        <a:pt x="2615" y="1392"/>
                      </a:cubicBezTo>
                      <a:cubicBezTo>
                        <a:pt x="2592" y="1371"/>
                        <a:pt x="2580" y="1360"/>
                        <a:pt x="2557" y="1338"/>
                      </a:cubicBezTo>
                      <a:cubicBezTo>
                        <a:pt x="2577" y="1313"/>
                        <a:pt x="2588" y="1300"/>
                        <a:pt x="2609" y="1275"/>
                      </a:cubicBezTo>
                      <a:cubicBezTo>
                        <a:pt x="2585" y="1256"/>
                        <a:pt x="2573" y="1246"/>
                        <a:pt x="2550" y="1227"/>
                      </a:cubicBezTo>
                      <a:cubicBezTo>
                        <a:pt x="2552" y="1190"/>
                        <a:pt x="2553" y="1172"/>
                        <a:pt x="2555" y="1135"/>
                      </a:cubicBezTo>
                      <a:cubicBezTo>
                        <a:pt x="2572" y="1135"/>
                        <a:pt x="2580" y="1136"/>
                        <a:pt x="2597" y="1136"/>
                      </a:cubicBezTo>
                      <a:cubicBezTo>
                        <a:pt x="2592" y="1110"/>
                        <a:pt x="2589" y="1096"/>
                        <a:pt x="2583" y="1069"/>
                      </a:cubicBezTo>
                      <a:cubicBezTo>
                        <a:pt x="2610" y="1068"/>
                        <a:pt x="2624" y="1067"/>
                        <a:pt x="2651" y="1065"/>
                      </a:cubicBezTo>
                      <a:cubicBezTo>
                        <a:pt x="2682" y="1035"/>
                        <a:pt x="2697" y="1019"/>
                        <a:pt x="2729" y="988"/>
                      </a:cubicBezTo>
                      <a:cubicBezTo>
                        <a:pt x="2738" y="964"/>
                        <a:pt x="2742" y="952"/>
                        <a:pt x="2751" y="928"/>
                      </a:cubicBezTo>
                      <a:cubicBezTo>
                        <a:pt x="2735" y="904"/>
                        <a:pt x="2728" y="891"/>
                        <a:pt x="2712" y="866"/>
                      </a:cubicBezTo>
                      <a:cubicBezTo>
                        <a:pt x="2644" y="790"/>
                        <a:pt x="2610" y="752"/>
                        <a:pt x="2542" y="675"/>
                      </a:cubicBezTo>
                      <a:cubicBezTo>
                        <a:pt x="2464" y="673"/>
                        <a:pt x="2425" y="671"/>
                        <a:pt x="2347" y="668"/>
                      </a:cubicBezTo>
                      <a:cubicBezTo>
                        <a:pt x="2301" y="633"/>
                        <a:pt x="2278" y="616"/>
                        <a:pt x="2231" y="581"/>
                      </a:cubicBezTo>
                      <a:cubicBezTo>
                        <a:pt x="2229" y="554"/>
                        <a:pt x="2227" y="540"/>
                        <a:pt x="2225" y="512"/>
                      </a:cubicBezTo>
                      <a:cubicBezTo>
                        <a:pt x="2177" y="497"/>
                        <a:pt x="2153" y="489"/>
                        <a:pt x="2106" y="473"/>
                      </a:cubicBezTo>
                      <a:cubicBezTo>
                        <a:pt x="2096" y="448"/>
                        <a:pt x="2091" y="435"/>
                        <a:pt x="2081" y="410"/>
                      </a:cubicBezTo>
                      <a:cubicBezTo>
                        <a:pt x="2093" y="385"/>
                        <a:pt x="2098" y="373"/>
                        <a:pt x="2110" y="348"/>
                      </a:cubicBezTo>
                      <a:cubicBezTo>
                        <a:pt x="2049" y="298"/>
                        <a:pt x="2018" y="274"/>
                        <a:pt x="1957" y="223"/>
                      </a:cubicBezTo>
                      <a:cubicBezTo>
                        <a:pt x="1944" y="175"/>
                        <a:pt x="1938" y="151"/>
                        <a:pt x="1925" y="103"/>
                      </a:cubicBezTo>
                      <a:cubicBezTo>
                        <a:pt x="1851" y="66"/>
                        <a:pt x="1813" y="48"/>
                        <a:pt x="1739" y="11"/>
                      </a:cubicBezTo>
                      <a:cubicBezTo>
                        <a:pt x="1692" y="41"/>
                        <a:pt x="1669" y="55"/>
                        <a:pt x="1622" y="85"/>
                      </a:cubicBezTo>
                      <a:cubicBezTo>
                        <a:pt x="1577" y="74"/>
                        <a:pt x="1554" y="69"/>
                        <a:pt x="1509" y="59"/>
                      </a:cubicBezTo>
                      <a:cubicBezTo>
                        <a:pt x="1484" y="36"/>
                        <a:pt x="1472" y="24"/>
                        <a:pt x="1448" y="0"/>
                      </a:cubicBezTo>
                      <a:cubicBezTo>
                        <a:pt x="1440" y="31"/>
                        <a:pt x="1436" y="47"/>
                        <a:pt x="1428" y="77"/>
                      </a:cubicBezTo>
                      <a:cubicBezTo>
                        <a:pt x="1392" y="93"/>
                        <a:pt x="1375" y="101"/>
                        <a:pt x="1339" y="116"/>
                      </a:cubicBezTo>
                      <a:cubicBezTo>
                        <a:pt x="1329" y="166"/>
                        <a:pt x="1324" y="191"/>
                        <a:pt x="1315" y="241"/>
                      </a:cubicBezTo>
                      <a:cubicBezTo>
                        <a:pt x="1337" y="297"/>
                        <a:pt x="1348" y="326"/>
                        <a:pt x="1370" y="382"/>
                      </a:cubicBezTo>
                      <a:cubicBezTo>
                        <a:pt x="1327" y="402"/>
                        <a:pt x="1305" y="412"/>
                        <a:pt x="1262" y="432"/>
                      </a:cubicBezTo>
                      <a:cubicBezTo>
                        <a:pt x="1264" y="465"/>
                        <a:pt x="1265" y="481"/>
                        <a:pt x="1267" y="514"/>
                      </a:cubicBezTo>
                      <a:cubicBezTo>
                        <a:pt x="1205" y="473"/>
                        <a:pt x="1174" y="453"/>
                        <a:pt x="1111" y="412"/>
                      </a:cubicBezTo>
                      <a:cubicBezTo>
                        <a:pt x="1094" y="474"/>
                        <a:pt x="1085" y="505"/>
                        <a:pt x="1068" y="567"/>
                      </a:cubicBezTo>
                      <a:cubicBezTo>
                        <a:pt x="1028" y="578"/>
                        <a:pt x="1009" y="584"/>
                        <a:pt x="969" y="596"/>
                      </a:cubicBezTo>
                      <a:cubicBezTo>
                        <a:pt x="958" y="641"/>
                        <a:pt x="952" y="664"/>
                        <a:pt x="942" y="709"/>
                      </a:cubicBezTo>
                      <a:cubicBezTo>
                        <a:pt x="893" y="645"/>
                        <a:pt x="869" y="613"/>
                        <a:pt x="820" y="548"/>
                      </a:cubicBezTo>
                      <a:cubicBezTo>
                        <a:pt x="760" y="546"/>
                        <a:pt x="729" y="544"/>
                        <a:pt x="669" y="541"/>
                      </a:cubicBezTo>
                      <a:cubicBezTo>
                        <a:pt x="592" y="497"/>
                        <a:pt x="554" y="475"/>
                        <a:pt x="477" y="431"/>
                      </a:cubicBezTo>
                      <a:cubicBezTo>
                        <a:pt x="446" y="478"/>
                        <a:pt x="431" y="502"/>
                        <a:pt x="401" y="549"/>
                      </a:cubicBezTo>
                      <a:cubicBezTo>
                        <a:pt x="353" y="530"/>
                        <a:pt x="330" y="521"/>
                        <a:pt x="282" y="503"/>
                      </a:cubicBezTo>
                      <a:cubicBezTo>
                        <a:pt x="264" y="550"/>
                        <a:pt x="255" y="574"/>
                        <a:pt x="237" y="621"/>
                      </a:cubicBezTo>
                      <a:cubicBezTo>
                        <a:pt x="203" y="616"/>
                        <a:pt x="186" y="614"/>
                        <a:pt x="152" y="610"/>
                      </a:cubicBezTo>
                      <a:cubicBezTo>
                        <a:pt x="136" y="673"/>
                        <a:pt x="127" y="704"/>
                        <a:pt x="111" y="766"/>
                      </a:cubicBezTo>
                      <a:cubicBezTo>
                        <a:pt x="84" y="781"/>
                        <a:pt x="71" y="788"/>
                        <a:pt x="44" y="802"/>
                      </a:cubicBezTo>
                      <a:cubicBezTo>
                        <a:pt x="39" y="833"/>
                        <a:pt x="36" y="849"/>
                        <a:pt x="30" y="879"/>
                      </a:cubicBezTo>
                      <a:cubicBezTo>
                        <a:pt x="36" y="937"/>
                        <a:pt x="39" y="965"/>
                        <a:pt x="46" y="1022"/>
                      </a:cubicBezTo>
                      <a:cubicBezTo>
                        <a:pt x="63" y="1094"/>
                        <a:pt x="73" y="1130"/>
                        <a:pt x="91" y="1202"/>
                      </a:cubicBezTo>
                      <a:cubicBezTo>
                        <a:pt x="122" y="1219"/>
                        <a:pt x="137" y="1227"/>
                        <a:pt x="168" y="1244"/>
                      </a:cubicBezTo>
                      <a:cubicBezTo>
                        <a:pt x="174" y="1264"/>
                        <a:pt x="178" y="1274"/>
                        <a:pt x="184" y="1295"/>
                      </a:cubicBezTo>
                      <a:cubicBezTo>
                        <a:pt x="159" y="1308"/>
                        <a:pt x="147" y="1315"/>
                        <a:pt x="122" y="1328"/>
                      </a:cubicBezTo>
                      <a:cubicBezTo>
                        <a:pt x="136" y="1396"/>
                        <a:pt x="143" y="1430"/>
                        <a:pt x="158" y="1496"/>
                      </a:cubicBezTo>
                      <a:cubicBezTo>
                        <a:pt x="180" y="1510"/>
                        <a:pt x="191" y="1517"/>
                        <a:pt x="212" y="1530"/>
                      </a:cubicBezTo>
                      <a:cubicBezTo>
                        <a:pt x="220" y="1574"/>
                        <a:pt x="225" y="1596"/>
                        <a:pt x="234" y="1640"/>
                      </a:cubicBezTo>
                      <a:cubicBezTo>
                        <a:pt x="216" y="1651"/>
                        <a:pt x="208" y="1656"/>
                        <a:pt x="190" y="1667"/>
                      </a:cubicBezTo>
                      <a:cubicBezTo>
                        <a:pt x="190" y="1712"/>
                        <a:pt x="189" y="1735"/>
                        <a:pt x="189" y="1779"/>
                      </a:cubicBezTo>
                      <a:cubicBezTo>
                        <a:pt x="177" y="1788"/>
                        <a:pt x="170" y="1792"/>
                        <a:pt x="158" y="1801"/>
                      </a:cubicBezTo>
                      <a:cubicBezTo>
                        <a:pt x="157" y="1885"/>
                        <a:pt x="158" y="1930"/>
                        <a:pt x="157" y="2021"/>
                      </a:cubicBezTo>
                      <a:cubicBezTo>
                        <a:pt x="140" y="2033"/>
                        <a:pt x="131" y="2039"/>
                        <a:pt x="114" y="2050"/>
                      </a:cubicBezTo>
                      <a:cubicBezTo>
                        <a:pt x="119" y="2078"/>
                        <a:pt x="121" y="2093"/>
                        <a:pt x="126" y="2121"/>
                      </a:cubicBezTo>
                      <a:cubicBezTo>
                        <a:pt x="177" y="2155"/>
                        <a:pt x="202" y="2172"/>
                        <a:pt x="253" y="2205"/>
                      </a:cubicBezTo>
                      <a:cubicBezTo>
                        <a:pt x="260" y="2231"/>
                        <a:pt x="263" y="2244"/>
                        <a:pt x="270" y="2270"/>
                      </a:cubicBezTo>
                      <a:lnTo>
                        <a:pt x="251" y="2357"/>
                      </a:lnTo>
                      <a:cubicBezTo>
                        <a:pt x="198" y="2381"/>
                        <a:pt x="171" y="2393"/>
                        <a:pt x="117" y="2417"/>
                      </a:cubicBezTo>
                      <a:cubicBezTo>
                        <a:pt x="102" y="2448"/>
                        <a:pt x="95" y="2464"/>
                        <a:pt x="80" y="2496"/>
                      </a:cubicBezTo>
                      <a:cubicBezTo>
                        <a:pt x="48" y="2491"/>
                        <a:pt x="33" y="2489"/>
                        <a:pt x="1" y="2484"/>
                      </a:cubicBezTo>
                      <a:cubicBezTo>
                        <a:pt x="0" y="2529"/>
                        <a:pt x="0" y="2552"/>
                        <a:pt x="0" y="2596"/>
                      </a:cubicBezTo>
                      <a:cubicBezTo>
                        <a:pt x="33" y="2614"/>
                        <a:pt x="50" y="2622"/>
                        <a:pt x="84" y="2640"/>
                      </a:cubicBezTo>
                      <a:cubicBezTo>
                        <a:pt x="71" y="2706"/>
                        <a:pt x="64" y="2739"/>
                        <a:pt x="51" y="2805"/>
                      </a:cubicBezTo>
                      <a:cubicBezTo>
                        <a:pt x="63" y="2826"/>
                        <a:pt x="69" y="2836"/>
                        <a:pt x="81" y="2857"/>
                      </a:cubicBezTo>
                      <a:cubicBezTo>
                        <a:pt x="63" y="2893"/>
                        <a:pt x="54" y="2911"/>
                        <a:pt x="37" y="2946"/>
                      </a:cubicBezTo>
                      <a:cubicBezTo>
                        <a:pt x="44" y="2964"/>
                        <a:pt x="47" y="2973"/>
                        <a:pt x="54" y="2991"/>
                      </a:cubicBezTo>
                      <a:cubicBezTo>
                        <a:pt x="37" y="3012"/>
                        <a:pt x="28" y="3022"/>
                        <a:pt x="11" y="3043"/>
                      </a:cubicBezTo>
                      <a:cubicBezTo>
                        <a:pt x="25" y="3074"/>
                        <a:pt x="32" y="3089"/>
                        <a:pt x="46" y="3119"/>
                      </a:cubicBezTo>
                      <a:cubicBezTo>
                        <a:pt x="70" y="3133"/>
                        <a:pt x="82" y="3140"/>
                        <a:pt x="105" y="3154"/>
                      </a:cubicBezTo>
                      <a:cubicBezTo>
                        <a:pt x="105" y="3189"/>
                        <a:pt x="105" y="3206"/>
                        <a:pt x="104" y="3240"/>
                      </a:cubicBezTo>
                      <a:cubicBezTo>
                        <a:pt x="118" y="3253"/>
                        <a:pt x="125" y="3260"/>
                        <a:pt x="139" y="3273"/>
                      </a:cubicBezTo>
                      <a:cubicBezTo>
                        <a:pt x="141" y="3300"/>
                        <a:pt x="142" y="3314"/>
                        <a:pt x="144" y="3341"/>
                      </a:cubicBezTo>
                      <a:cubicBezTo>
                        <a:pt x="153" y="3356"/>
                        <a:pt x="158" y="3364"/>
                        <a:pt x="167" y="3379"/>
                      </a:cubicBezTo>
                      <a:cubicBezTo>
                        <a:pt x="197" y="3364"/>
                        <a:pt x="212" y="3356"/>
                        <a:pt x="241" y="3341"/>
                      </a:cubicBezTo>
                      <a:cubicBezTo>
                        <a:pt x="263" y="3328"/>
                        <a:pt x="274" y="3322"/>
                        <a:pt x="296" y="3309"/>
                      </a:cubicBezTo>
                      <a:cubicBezTo>
                        <a:pt x="318" y="3330"/>
                        <a:pt x="328" y="3340"/>
                        <a:pt x="350" y="3361"/>
                      </a:cubicBezTo>
                      <a:cubicBezTo>
                        <a:pt x="344" y="3378"/>
                        <a:pt x="342" y="3386"/>
                        <a:pt x="337" y="3403"/>
                      </a:cubicBezTo>
                      <a:cubicBezTo>
                        <a:pt x="383" y="3406"/>
                        <a:pt x="406" y="3408"/>
                        <a:pt x="451" y="3411"/>
                      </a:cubicBezTo>
                      <a:cubicBezTo>
                        <a:pt x="458" y="3426"/>
                        <a:pt x="462" y="3434"/>
                        <a:pt x="469" y="3449"/>
                      </a:cubicBezTo>
                      <a:cubicBezTo>
                        <a:pt x="493" y="3460"/>
                        <a:pt x="505" y="3466"/>
                        <a:pt x="529" y="3478"/>
                      </a:cubicBezTo>
                      <a:cubicBezTo>
                        <a:pt x="546" y="3467"/>
                        <a:pt x="555" y="3461"/>
                        <a:pt x="572" y="3450"/>
                      </a:cubicBezTo>
                      <a:cubicBezTo>
                        <a:pt x="586" y="3471"/>
                        <a:pt x="593" y="3481"/>
                        <a:pt x="607" y="3501"/>
                      </a:cubicBezTo>
                      <a:cubicBezTo>
                        <a:pt x="644" y="3492"/>
                        <a:pt x="662" y="3487"/>
                        <a:pt x="698" y="3477"/>
                      </a:cubicBezTo>
                      <a:cubicBezTo>
                        <a:pt x="705" y="3502"/>
                        <a:pt x="709" y="3515"/>
                        <a:pt x="715" y="3539"/>
                      </a:cubicBezTo>
                      <a:cubicBezTo>
                        <a:pt x="687" y="3593"/>
                        <a:pt x="673" y="3620"/>
                        <a:pt x="645" y="3674"/>
                      </a:cubicBezTo>
                      <a:cubicBezTo>
                        <a:pt x="623" y="3697"/>
                        <a:pt x="611" y="3708"/>
                        <a:pt x="589" y="3731"/>
                      </a:cubicBezTo>
                      <a:cubicBezTo>
                        <a:pt x="601" y="3748"/>
                        <a:pt x="607" y="3757"/>
                        <a:pt x="618" y="3775"/>
                      </a:cubicBezTo>
                      <a:cubicBezTo>
                        <a:pt x="659" y="3788"/>
                        <a:pt x="679" y="3794"/>
                        <a:pt x="720" y="3807"/>
                      </a:cubicBezTo>
                      <a:cubicBezTo>
                        <a:pt x="719" y="3843"/>
                        <a:pt x="719" y="3861"/>
                        <a:pt x="718" y="3897"/>
                      </a:cubicBezTo>
                      <a:cubicBezTo>
                        <a:pt x="763" y="3917"/>
                        <a:pt x="786" y="3927"/>
                        <a:pt x="831" y="3947"/>
                      </a:cubicBezTo>
                      <a:cubicBezTo>
                        <a:pt x="811" y="3975"/>
                        <a:pt x="801" y="3989"/>
                        <a:pt x="781" y="4016"/>
                      </a:cubicBezTo>
                      <a:cubicBezTo>
                        <a:pt x="816" y="4057"/>
                        <a:pt x="834" y="4077"/>
                        <a:pt x="869" y="4118"/>
                      </a:cubicBezTo>
                      <a:cubicBezTo>
                        <a:pt x="868" y="4152"/>
                        <a:pt x="867" y="4169"/>
                        <a:pt x="866" y="4202"/>
                      </a:cubicBezTo>
                      <a:cubicBezTo>
                        <a:pt x="883" y="4213"/>
                        <a:pt x="891" y="4218"/>
                        <a:pt x="908" y="4229"/>
                      </a:cubicBezTo>
                      <a:cubicBezTo>
                        <a:pt x="909" y="4255"/>
                        <a:pt x="910" y="4269"/>
                        <a:pt x="911" y="4295"/>
                      </a:cubicBezTo>
                      <a:cubicBezTo>
                        <a:pt x="938" y="4299"/>
                        <a:pt x="951" y="4302"/>
                        <a:pt x="978" y="4306"/>
                      </a:cubicBezTo>
                      <a:cubicBezTo>
                        <a:pt x="972" y="4337"/>
                        <a:pt x="969" y="4352"/>
                        <a:pt x="963" y="4382"/>
                      </a:cubicBezTo>
                      <a:cubicBezTo>
                        <a:pt x="982" y="4401"/>
                        <a:pt x="991" y="4410"/>
                        <a:pt x="1010" y="4428"/>
                      </a:cubicBezTo>
                      <a:cubicBezTo>
                        <a:pt x="1031" y="4453"/>
                        <a:pt x="1041" y="4466"/>
                        <a:pt x="1062" y="4491"/>
                      </a:cubicBezTo>
                      <a:cubicBezTo>
                        <a:pt x="1103" y="4506"/>
                        <a:pt x="1123" y="4513"/>
                        <a:pt x="1164" y="4528"/>
                      </a:cubicBezTo>
                      <a:cubicBezTo>
                        <a:pt x="1168" y="4493"/>
                        <a:pt x="1169" y="4475"/>
                        <a:pt x="1173" y="4439"/>
                      </a:cubicBezTo>
                      <a:cubicBezTo>
                        <a:pt x="1190" y="4436"/>
                        <a:pt x="1199" y="4434"/>
                        <a:pt x="1216" y="4431"/>
                      </a:cubicBezTo>
                      <a:cubicBezTo>
                        <a:pt x="1210" y="4399"/>
                        <a:pt x="1207" y="4383"/>
                        <a:pt x="1200" y="4352"/>
                      </a:cubicBezTo>
                      <a:cubicBezTo>
                        <a:pt x="1218" y="4334"/>
                        <a:pt x="1227" y="4325"/>
                        <a:pt x="1244" y="4307"/>
                      </a:cubicBezTo>
                      <a:cubicBezTo>
                        <a:pt x="1259" y="4315"/>
                        <a:pt x="1266" y="4319"/>
                        <a:pt x="1280" y="4328"/>
                      </a:cubicBezTo>
                      <a:cubicBezTo>
                        <a:pt x="1279" y="4354"/>
                        <a:pt x="1279" y="4367"/>
                        <a:pt x="1278" y="4393"/>
                      </a:cubicBezTo>
                      <a:cubicBezTo>
                        <a:pt x="1338" y="4410"/>
                        <a:pt x="1368" y="4418"/>
                        <a:pt x="1428" y="4434"/>
                      </a:cubicBezTo>
                      <a:cubicBezTo>
                        <a:pt x="1427" y="4403"/>
                        <a:pt x="1426" y="4387"/>
                        <a:pt x="1425" y="4356"/>
                      </a:cubicBezTo>
                      <a:cubicBezTo>
                        <a:pt x="1459" y="4349"/>
                        <a:pt x="1476" y="4345"/>
                        <a:pt x="1510" y="4338"/>
                      </a:cubicBezTo>
                      <a:cubicBezTo>
                        <a:pt x="1556" y="4358"/>
                        <a:pt x="1578" y="4368"/>
                        <a:pt x="1624" y="4388"/>
                      </a:cubicBezTo>
                      <a:cubicBezTo>
                        <a:pt x="1627" y="4374"/>
                        <a:pt x="1628" y="4367"/>
                        <a:pt x="1631" y="4352"/>
                      </a:cubicBezTo>
                      <a:cubicBezTo>
                        <a:pt x="1678" y="4322"/>
                        <a:pt x="1702" y="4307"/>
                        <a:pt x="1749" y="4276"/>
                      </a:cubicBezTo>
                      <a:cubicBezTo>
                        <a:pt x="1773" y="4285"/>
                        <a:pt x="1785" y="4290"/>
                        <a:pt x="1809" y="4299"/>
                      </a:cubicBezTo>
                      <a:cubicBezTo>
                        <a:pt x="1827" y="4276"/>
                        <a:pt x="1836" y="4264"/>
                        <a:pt x="1854" y="4241"/>
                      </a:cubicBezTo>
                      <a:cubicBezTo>
                        <a:pt x="1818" y="4217"/>
                        <a:pt x="1800" y="4205"/>
                        <a:pt x="1765" y="4181"/>
                      </a:cubicBezTo>
                      <a:cubicBezTo>
                        <a:pt x="1768" y="4165"/>
                        <a:pt x="1769" y="4156"/>
                        <a:pt x="1772" y="4140"/>
                      </a:cubicBezTo>
                      <a:cubicBezTo>
                        <a:pt x="1758" y="4131"/>
                        <a:pt x="1751" y="4127"/>
                        <a:pt x="1736" y="4119"/>
                      </a:cubicBezTo>
                      <a:cubicBezTo>
                        <a:pt x="1702" y="4064"/>
                        <a:pt x="1684" y="4036"/>
                        <a:pt x="1650" y="3980"/>
                      </a:cubicBezTo>
                      <a:cubicBezTo>
                        <a:pt x="1633" y="3950"/>
                        <a:pt x="1625" y="3935"/>
                        <a:pt x="1609" y="3905"/>
                      </a:cubicBezTo>
                      <a:cubicBezTo>
                        <a:pt x="1620" y="3889"/>
                        <a:pt x="1625" y="3881"/>
                        <a:pt x="1635" y="3864"/>
                      </a:cubicBezTo>
                      <a:cubicBezTo>
                        <a:pt x="1698" y="3866"/>
                        <a:pt x="1730" y="3867"/>
                        <a:pt x="1793" y="3869"/>
                      </a:cubicBezTo>
                      <a:cubicBezTo>
                        <a:pt x="1852" y="3856"/>
                        <a:pt x="1881" y="3849"/>
                        <a:pt x="1940" y="3836"/>
                      </a:cubicBezTo>
                      <a:cubicBezTo>
                        <a:pt x="1930" y="3765"/>
                        <a:pt x="1925" y="3729"/>
                        <a:pt x="1914" y="3658"/>
                      </a:cubicBezTo>
                      <a:cubicBezTo>
                        <a:pt x="1915" y="3621"/>
                        <a:pt x="1916" y="3603"/>
                        <a:pt x="1917" y="3566"/>
                      </a:cubicBezTo>
                      <a:cubicBezTo>
                        <a:pt x="1869" y="3539"/>
                        <a:pt x="1845" y="3525"/>
                        <a:pt x="1797" y="3497"/>
                      </a:cubicBezTo>
                      <a:cubicBezTo>
                        <a:pt x="1778" y="3464"/>
                        <a:pt x="1769" y="3447"/>
                        <a:pt x="1750" y="3414"/>
                      </a:cubicBezTo>
                      <a:cubicBezTo>
                        <a:pt x="1771" y="3386"/>
                        <a:pt x="1781" y="3372"/>
                        <a:pt x="1801" y="3344"/>
                      </a:cubicBezTo>
                      <a:cubicBezTo>
                        <a:pt x="1791" y="3321"/>
                        <a:pt x="1787" y="3310"/>
                        <a:pt x="1778" y="3287"/>
                      </a:cubicBezTo>
                      <a:cubicBezTo>
                        <a:pt x="1756" y="3278"/>
                        <a:pt x="1745" y="3274"/>
                        <a:pt x="1723" y="3265"/>
                      </a:cubicBezTo>
                      <a:cubicBezTo>
                        <a:pt x="1720" y="3213"/>
                        <a:pt x="1718" y="3187"/>
                        <a:pt x="1714" y="3135"/>
                      </a:cubicBezTo>
                      <a:cubicBezTo>
                        <a:pt x="1742" y="3072"/>
                        <a:pt x="1756" y="3041"/>
                        <a:pt x="1784" y="2978"/>
                      </a:cubicBezTo>
                      <a:cubicBezTo>
                        <a:pt x="1775" y="2943"/>
                        <a:pt x="1771" y="2925"/>
                        <a:pt x="1761" y="2889"/>
                      </a:cubicBezTo>
                      <a:cubicBezTo>
                        <a:pt x="1805" y="2885"/>
                        <a:pt x="1827" y="2882"/>
                        <a:pt x="1871" y="2878"/>
                      </a:cubicBezTo>
                      <a:cubicBezTo>
                        <a:pt x="1874" y="2850"/>
                        <a:pt x="1875" y="2837"/>
                        <a:pt x="1878" y="2809"/>
                      </a:cubicBezTo>
                    </a:path>
                  </a:pathLst>
                </a:custGeom>
                <a:solidFill>
                  <a:srgbClr val="9999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" name="mławski"/>
                <p:cNvSpPr>
                  <a:spLocks/>
                </p:cNvSpPr>
                <p:nvPr/>
              </p:nvSpPr>
              <p:spPr bwMode="auto">
                <a:xfrm>
                  <a:off x="1486527" y="650738"/>
                  <a:ext cx="1173532" cy="1191179"/>
                </a:xfrm>
                <a:custGeom>
                  <a:avLst/>
                  <a:gdLst>
                    <a:gd name="T0" fmla="*/ 2977 w 3663"/>
                    <a:gd name="T1" fmla="*/ 1578 h 3713"/>
                    <a:gd name="T2" fmla="*/ 3220 w 3663"/>
                    <a:gd name="T3" fmla="*/ 1551 h 3713"/>
                    <a:gd name="T4" fmla="*/ 3394 w 3663"/>
                    <a:gd name="T5" fmla="*/ 1682 h 3713"/>
                    <a:gd name="T6" fmla="*/ 3644 w 3663"/>
                    <a:gd name="T7" fmla="*/ 1555 h 3713"/>
                    <a:gd name="T8" fmla="*/ 3519 w 3663"/>
                    <a:gd name="T9" fmla="*/ 1319 h 3713"/>
                    <a:gd name="T10" fmla="*/ 3551 w 3663"/>
                    <a:gd name="T11" fmla="*/ 999 h 3713"/>
                    <a:gd name="T12" fmla="*/ 3627 w 3663"/>
                    <a:gd name="T13" fmla="*/ 838 h 3713"/>
                    <a:gd name="T14" fmla="*/ 3515 w 3663"/>
                    <a:gd name="T15" fmla="*/ 526 h 3713"/>
                    <a:gd name="T16" fmla="*/ 3484 w 3663"/>
                    <a:gd name="T17" fmla="*/ 400 h 3713"/>
                    <a:gd name="T18" fmla="*/ 3437 w 3663"/>
                    <a:gd name="T19" fmla="*/ 0 h 3713"/>
                    <a:gd name="T20" fmla="*/ 3082 w 3663"/>
                    <a:gd name="T21" fmla="*/ 187 h 3713"/>
                    <a:gd name="T22" fmla="*/ 2852 w 3663"/>
                    <a:gd name="T23" fmla="*/ 282 h 3713"/>
                    <a:gd name="T24" fmla="*/ 2641 w 3663"/>
                    <a:gd name="T25" fmla="*/ 363 h 3713"/>
                    <a:gd name="T26" fmla="*/ 2521 w 3663"/>
                    <a:gd name="T27" fmla="*/ 319 h 3713"/>
                    <a:gd name="T28" fmla="*/ 2004 w 3663"/>
                    <a:gd name="T29" fmla="*/ 443 h 3713"/>
                    <a:gd name="T30" fmla="*/ 1859 w 3663"/>
                    <a:gd name="T31" fmla="*/ 842 h 3713"/>
                    <a:gd name="T32" fmla="*/ 1935 w 3663"/>
                    <a:gd name="T33" fmla="*/ 1193 h 3713"/>
                    <a:gd name="T34" fmla="*/ 1778 w 3663"/>
                    <a:gd name="T35" fmla="*/ 1043 h 3713"/>
                    <a:gd name="T36" fmla="*/ 1382 w 3663"/>
                    <a:gd name="T37" fmla="*/ 1074 h 3713"/>
                    <a:gd name="T38" fmla="*/ 716 w 3663"/>
                    <a:gd name="T39" fmla="*/ 925 h 3713"/>
                    <a:gd name="T40" fmla="*/ 481 w 3663"/>
                    <a:gd name="T41" fmla="*/ 1171 h 3713"/>
                    <a:gd name="T42" fmla="*/ 447 w 3663"/>
                    <a:gd name="T43" fmla="*/ 1508 h 3713"/>
                    <a:gd name="T44" fmla="*/ 267 w 3663"/>
                    <a:gd name="T45" fmla="*/ 1702 h 3713"/>
                    <a:gd name="T46" fmla="*/ 351 w 3663"/>
                    <a:gd name="T47" fmla="*/ 1891 h 3713"/>
                    <a:gd name="T48" fmla="*/ 91 w 3663"/>
                    <a:gd name="T49" fmla="*/ 1950 h 3713"/>
                    <a:gd name="T50" fmla="*/ 50 w 3663"/>
                    <a:gd name="T51" fmla="*/ 2222 h 3713"/>
                    <a:gd name="T52" fmla="*/ 139 w 3663"/>
                    <a:gd name="T53" fmla="*/ 2432 h 3713"/>
                    <a:gd name="T54" fmla="*/ 7 w 3663"/>
                    <a:gd name="T55" fmla="*/ 2593 h 3713"/>
                    <a:gd name="T56" fmla="*/ 46 w 3663"/>
                    <a:gd name="T57" fmla="*/ 2810 h 3713"/>
                    <a:gd name="T58" fmla="*/ 84 w 3663"/>
                    <a:gd name="T59" fmla="*/ 3019 h 3713"/>
                    <a:gd name="T60" fmla="*/ 304 w 3663"/>
                    <a:gd name="T61" fmla="*/ 3103 h 3713"/>
                    <a:gd name="T62" fmla="*/ 353 w 3663"/>
                    <a:gd name="T63" fmla="*/ 3124 h 3713"/>
                    <a:gd name="T64" fmla="*/ 364 w 3663"/>
                    <a:gd name="T65" fmla="*/ 3406 h 3713"/>
                    <a:gd name="T66" fmla="*/ 576 w 3663"/>
                    <a:gd name="T67" fmla="*/ 3290 h 3713"/>
                    <a:gd name="T68" fmla="*/ 718 w 3663"/>
                    <a:gd name="T69" fmla="*/ 3217 h 3713"/>
                    <a:gd name="T70" fmla="*/ 906 w 3663"/>
                    <a:gd name="T71" fmla="*/ 3294 h 3713"/>
                    <a:gd name="T72" fmla="*/ 1026 w 3663"/>
                    <a:gd name="T73" fmla="*/ 3396 h 3713"/>
                    <a:gd name="T74" fmla="*/ 1221 w 3663"/>
                    <a:gd name="T75" fmla="*/ 3608 h 3713"/>
                    <a:gd name="T76" fmla="*/ 1324 w 3663"/>
                    <a:gd name="T77" fmla="*/ 3639 h 3713"/>
                    <a:gd name="T78" fmla="*/ 1578 w 3663"/>
                    <a:gd name="T79" fmla="*/ 3704 h 3713"/>
                    <a:gd name="T80" fmla="*/ 1774 w 3663"/>
                    <a:gd name="T81" fmla="*/ 3648 h 3713"/>
                    <a:gd name="T82" fmla="*/ 1910 w 3663"/>
                    <a:gd name="T83" fmla="*/ 3564 h 3713"/>
                    <a:gd name="T84" fmla="*/ 2017 w 3663"/>
                    <a:gd name="T85" fmla="*/ 3424 h 3713"/>
                    <a:gd name="T86" fmla="*/ 2079 w 3663"/>
                    <a:gd name="T87" fmla="*/ 3138 h 3713"/>
                    <a:gd name="T88" fmla="*/ 2278 w 3663"/>
                    <a:gd name="T89" fmla="*/ 2968 h 3713"/>
                    <a:gd name="T90" fmla="*/ 2326 w 3663"/>
                    <a:gd name="T91" fmla="*/ 2725 h 3713"/>
                    <a:gd name="T92" fmla="*/ 2486 w 3663"/>
                    <a:gd name="T93" fmla="*/ 2627 h 3713"/>
                    <a:gd name="T94" fmla="*/ 2648 w 3663"/>
                    <a:gd name="T95" fmla="*/ 2433 h 3713"/>
                    <a:gd name="T96" fmla="*/ 2788 w 3663"/>
                    <a:gd name="T97" fmla="*/ 2412 h 3713"/>
                    <a:gd name="T98" fmla="*/ 2812 w 3663"/>
                    <a:gd name="T99" fmla="*/ 2101 h 3713"/>
                    <a:gd name="T100" fmla="*/ 2862 w 3663"/>
                    <a:gd name="T101" fmla="*/ 1981 h 3713"/>
                    <a:gd name="T102" fmla="*/ 2901 w 3663"/>
                    <a:gd name="T103" fmla="*/ 1841 h 3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663" h="3713">
                      <a:moveTo>
                        <a:pt x="2878" y="1753"/>
                      </a:moveTo>
                      <a:cubicBezTo>
                        <a:pt x="2895" y="1724"/>
                        <a:pt x="2904" y="1709"/>
                        <a:pt x="2921" y="1681"/>
                      </a:cubicBezTo>
                      <a:cubicBezTo>
                        <a:pt x="2943" y="1640"/>
                        <a:pt x="2954" y="1619"/>
                        <a:pt x="2977" y="1578"/>
                      </a:cubicBezTo>
                      <a:cubicBezTo>
                        <a:pt x="3011" y="1568"/>
                        <a:pt x="3028" y="1563"/>
                        <a:pt x="3062" y="1553"/>
                      </a:cubicBezTo>
                      <a:cubicBezTo>
                        <a:pt x="3084" y="1531"/>
                        <a:pt x="3095" y="1521"/>
                        <a:pt x="3117" y="1500"/>
                      </a:cubicBezTo>
                      <a:lnTo>
                        <a:pt x="3220" y="1551"/>
                      </a:lnTo>
                      <a:cubicBezTo>
                        <a:pt x="3219" y="1571"/>
                        <a:pt x="3219" y="1581"/>
                        <a:pt x="3219" y="1601"/>
                      </a:cubicBezTo>
                      <a:cubicBezTo>
                        <a:pt x="3270" y="1597"/>
                        <a:pt x="3296" y="1595"/>
                        <a:pt x="3347" y="1591"/>
                      </a:cubicBezTo>
                      <a:cubicBezTo>
                        <a:pt x="3366" y="1627"/>
                        <a:pt x="3375" y="1646"/>
                        <a:pt x="3394" y="1682"/>
                      </a:cubicBezTo>
                      <a:cubicBezTo>
                        <a:pt x="3426" y="1687"/>
                        <a:pt x="3441" y="1689"/>
                        <a:pt x="3473" y="1694"/>
                      </a:cubicBezTo>
                      <a:cubicBezTo>
                        <a:pt x="3488" y="1662"/>
                        <a:pt x="3495" y="1646"/>
                        <a:pt x="3510" y="1615"/>
                      </a:cubicBezTo>
                      <a:cubicBezTo>
                        <a:pt x="3564" y="1591"/>
                        <a:pt x="3591" y="1579"/>
                        <a:pt x="3644" y="1555"/>
                      </a:cubicBezTo>
                      <a:lnTo>
                        <a:pt x="3663" y="1468"/>
                      </a:lnTo>
                      <a:cubicBezTo>
                        <a:pt x="3656" y="1442"/>
                        <a:pt x="3653" y="1429"/>
                        <a:pt x="3646" y="1403"/>
                      </a:cubicBezTo>
                      <a:cubicBezTo>
                        <a:pt x="3595" y="1370"/>
                        <a:pt x="3570" y="1353"/>
                        <a:pt x="3519" y="1319"/>
                      </a:cubicBezTo>
                      <a:cubicBezTo>
                        <a:pt x="3514" y="1291"/>
                        <a:pt x="3512" y="1276"/>
                        <a:pt x="3507" y="1248"/>
                      </a:cubicBezTo>
                      <a:cubicBezTo>
                        <a:pt x="3524" y="1237"/>
                        <a:pt x="3533" y="1231"/>
                        <a:pt x="3550" y="1219"/>
                      </a:cubicBezTo>
                      <a:cubicBezTo>
                        <a:pt x="3551" y="1128"/>
                        <a:pt x="3550" y="1083"/>
                        <a:pt x="3551" y="999"/>
                      </a:cubicBezTo>
                      <a:cubicBezTo>
                        <a:pt x="3563" y="990"/>
                        <a:pt x="3570" y="986"/>
                        <a:pt x="3582" y="977"/>
                      </a:cubicBezTo>
                      <a:cubicBezTo>
                        <a:pt x="3582" y="933"/>
                        <a:pt x="3583" y="910"/>
                        <a:pt x="3583" y="865"/>
                      </a:cubicBezTo>
                      <a:cubicBezTo>
                        <a:pt x="3601" y="854"/>
                        <a:pt x="3609" y="849"/>
                        <a:pt x="3627" y="838"/>
                      </a:cubicBezTo>
                      <a:cubicBezTo>
                        <a:pt x="3618" y="794"/>
                        <a:pt x="3613" y="772"/>
                        <a:pt x="3605" y="728"/>
                      </a:cubicBezTo>
                      <a:cubicBezTo>
                        <a:pt x="3584" y="715"/>
                        <a:pt x="3573" y="708"/>
                        <a:pt x="3551" y="694"/>
                      </a:cubicBezTo>
                      <a:cubicBezTo>
                        <a:pt x="3536" y="628"/>
                        <a:pt x="3529" y="594"/>
                        <a:pt x="3515" y="526"/>
                      </a:cubicBezTo>
                      <a:cubicBezTo>
                        <a:pt x="3540" y="513"/>
                        <a:pt x="3552" y="506"/>
                        <a:pt x="3577" y="493"/>
                      </a:cubicBezTo>
                      <a:cubicBezTo>
                        <a:pt x="3571" y="472"/>
                        <a:pt x="3567" y="462"/>
                        <a:pt x="3561" y="442"/>
                      </a:cubicBezTo>
                      <a:cubicBezTo>
                        <a:pt x="3530" y="425"/>
                        <a:pt x="3515" y="417"/>
                        <a:pt x="3484" y="400"/>
                      </a:cubicBezTo>
                      <a:cubicBezTo>
                        <a:pt x="3466" y="328"/>
                        <a:pt x="3456" y="292"/>
                        <a:pt x="3439" y="220"/>
                      </a:cubicBezTo>
                      <a:cubicBezTo>
                        <a:pt x="3432" y="163"/>
                        <a:pt x="3429" y="135"/>
                        <a:pt x="3423" y="77"/>
                      </a:cubicBezTo>
                      <a:cubicBezTo>
                        <a:pt x="3429" y="47"/>
                        <a:pt x="3432" y="31"/>
                        <a:pt x="3437" y="0"/>
                      </a:cubicBezTo>
                      <a:cubicBezTo>
                        <a:pt x="3411" y="14"/>
                        <a:pt x="3398" y="21"/>
                        <a:pt x="3371" y="36"/>
                      </a:cubicBezTo>
                      <a:cubicBezTo>
                        <a:pt x="3350" y="92"/>
                        <a:pt x="3340" y="120"/>
                        <a:pt x="3320" y="175"/>
                      </a:cubicBezTo>
                      <a:cubicBezTo>
                        <a:pt x="3225" y="180"/>
                        <a:pt x="3177" y="182"/>
                        <a:pt x="3082" y="187"/>
                      </a:cubicBezTo>
                      <a:cubicBezTo>
                        <a:pt x="3077" y="228"/>
                        <a:pt x="3075" y="248"/>
                        <a:pt x="3070" y="288"/>
                      </a:cubicBezTo>
                      <a:cubicBezTo>
                        <a:pt x="3006" y="312"/>
                        <a:pt x="2974" y="324"/>
                        <a:pt x="2909" y="348"/>
                      </a:cubicBezTo>
                      <a:cubicBezTo>
                        <a:pt x="2886" y="322"/>
                        <a:pt x="2875" y="308"/>
                        <a:pt x="2852" y="282"/>
                      </a:cubicBezTo>
                      <a:cubicBezTo>
                        <a:pt x="2837" y="326"/>
                        <a:pt x="2830" y="348"/>
                        <a:pt x="2816" y="392"/>
                      </a:cubicBezTo>
                      <a:lnTo>
                        <a:pt x="2735" y="425"/>
                      </a:lnTo>
                      <a:cubicBezTo>
                        <a:pt x="2698" y="400"/>
                        <a:pt x="2679" y="388"/>
                        <a:pt x="2641" y="363"/>
                      </a:cubicBezTo>
                      <a:cubicBezTo>
                        <a:pt x="2625" y="382"/>
                        <a:pt x="2618" y="392"/>
                        <a:pt x="2602" y="411"/>
                      </a:cubicBezTo>
                      <a:cubicBezTo>
                        <a:pt x="2574" y="397"/>
                        <a:pt x="2559" y="390"/>
                        <a:pt x="2531" y="376"/>
                      </a:cubicBezTo>
                      <a:cubicBezTo>
                        <a:pt x="2527" y="353"/>
                        <a:pt x="2525" y="342"/>
                        <a:pt x="2521" y="319"/>
                      </a:cubicBezTo>
                      <a:cubicBezTo>
                        <a:pt x="2456" y="313"/>
                        <a:pt x="2423" y="310"/>
                        <a:pt x="2358" y="304"/>
                      </a:cubicBezTo>
                      <a:cubicBezTo>
                        <a:pt x="2318" y="269"/>
                        <a:pt x="2298" y="252"/>
                        <a:pt x="2259" y="217"/>
                      </a:cubicBezTo>
                      <a:cubicBezTo>
                        <a:pt x="2174" y="293"/>
                        <a:pt x="2089" y="368"/>
                        <a:pt x="2004" y="443"/>
                      </a:cubicBezTo>
                      <a:cubicBezTo>
                        <a:pt x="1990" y="490"/>
                        <a:pt x="1983" y="514"/>
                        <a:pt x="1969" y="561"/>
                      </a:cubicBezTo>
                      <a:cubicBezTo>
                        <a:pt x="1919" y="615"/>
                        <a:pt x="1893" y="642"/>
                        <a:pt x="1843" y="696"/>
                      </a:cubicBezTo>
                      <a:cubicBezTo>
                        <a:pt x="1849" y="755"/>
                        <a:pt x="1852" y="784"/>
                        <a:pt x="1859" y="842"/>
                      </a:cubicBezTo>
                      <a:cubicBezTo>
                        <a:pt x="1870" y="881"/>
                        <a:pt x="1876" y="901"/>
                        <a:pt x="1888" y="940"/>
                      </a:cubicBezTo>
                      <a:cubicBezTo>
                        <a:pt x="1915" y="981"/>
                        <a:pt x="1928" y="1003"/>
                        <a:pt x="1954" y="1048"/>
                      </a:cubicBezTo>
                      <a:cubicBezTo>
                        <a:pt x="1947" y="1106"/>
                        <a:pt x="1943" y="1135"/>
                        <a:pt x="1935" y="1193"/>
                      </a:cubicBezTo>
                      <a:cubicBezTo>
                        <a:pt x="1887" y="1202"/>
                        <a:pt x="1862" y="1207"/>
                        <a:pt x="1813" y="1216"/>
                      </a:cubicBezTo>
                      <a:cubicBezTo>
                        <a:pt x="1814" y="1186"/>
                        <a:pt x="1814" y="1171"/>
                        <a:pt x="1814" y="1140"/>
                      </a:cubicBezTo>
                      <a:cubicBezTo>
                        <a:pt x="1800" y="1101"/>
                        <a:pt x="1792" y="1082"/>
                        <a:pt x="1778" y="1043"/>
                      </a:cubicBezTo>
                      <a:cubicBezTo>
                        <a:pt x="1751" y="1026"/>
                        <a:pt x="1738" y="1017"/>
                        <a:pt x="1711" y="1000"/>
                      </a:cubicBezTo>
                      <a:cubicBezTo>
                        <a:pt x="1675" y="1016"/>
                        <a:pt x="1656" y="1023"/>
                        <a:pt x="1620" y="1039"/>
                      </a:cubicBezTo>
                      <a:cubicBezTo>
                        <a:pt x="1524" y="1053"/>
                        <a:pt x="1477" y="1060"/>
                        <a:pt x="1382" y="1074"/>
                      </a:cubicBezTo>
                      <a:cubicBezTo>
                        <a:pt x="1311" y="1067"/>
                        <a:pt x="1275" y="1064"/>
                        <a:pt x="1205" y="1057"/>
                      </a:cubicBezTo>
                      <a:cubicBezTo>
                        <a:pt x="1141" y="1033"/>
                        <a:pt x="1109" y="1020"/>
                        <a:pt x="1046" y="996"/>
                      </a:cubicBezTo>
                      <a:cubicBezTo>
                        <a:pt x="936" y="972"/>
                        <a:pt x="826" y="949"/>
                        <a:pt x="716" y="925"/>
                      </a:cubicBezTo>
                      <a:cubicBezTo>
                        <a:pt x="686" y="969"/>
                        <a:pt x="671" y="991"/>
                        <a:pt x="642" y="1035"/>
                      </a:cubicBezTo>
                      <a:cubicBezTo>
                        <a:pt x="592" y="1050"/>
                        <a:pt x="568" y="1057"/>
                        <a:pt x="519" y="1072"/>
                      </a:cubicBezTo>
                      <a:cubicBezTo>
                        <a:pt x="504" y="1112"/>
                        <a:pt x="496" y="1132"/>
                        <a:pt x="481" y="1171"/>
                      </a:cubicBezTo>
                      <a:cubicBezTo>
                        <a:pt x="500" y="1218"/>
                        <a:pt x="510" y="1241"/>
                        <a:pt x="529" y="1287"/>
                      </a:cubicBezTo>
                      <a:cubicBezTo>
                        <a:pt x="497" y="1303"/>
                        <a:pt x="481" y="1311"/>
                        <a:pt x="449" y="1327"/>
                      </a:cubicBezTo>
                      <a:cubicBezTo>
                        <a:pt x="449" y="1399"/>
                        <a:pt x="448" y="1435"/>
                        <a:pt x="447" y="1508"/>
                      </a:cubicBezTo>
                      <a:cubicBezTo>
                        <a:pt x="424" y="1588"/>
                        <a:pt x="413" y="1629"/>
                        <a:pt x="390" y="1709"/>
                      </a:cubicBezTo>
                      <a:lnTo>
                        <a:pt x="316" y="1680"/>
                      </a:lnTo>
                      <a:cubicBezTo>
                        <a:pt x="297" y="1689"/>
                        <a:pt x="287" y="1693"/>
                        <a:pt x="267" y="1702"/>
                      </a:cubicBezTo>
                      <a:cubicBezTo>
                        <a:pt x="279" y="1722"/>
                        <a:pt x="285" y="1733"/>
                        <a:pt x="297" y="1753"/>
                      </a:cubicBezTo>
                      <a:cubicBezTo>
                        <a:pt x="292" y="1790"/>
                        <a:pt x="289" y="1808"/>
                        <a:pt x="284" y="1844"/>
                      </a:cubicBezTo>
                      <a:cubicBezTo>
                        <a:pt x="310" y="1863"/>
                        <a:pt x="324" y="1873"/>
                        <a:pt x="351" y="1891"/>
                      </a:cubicBezTo>
                      <a:cubicBezTo>
                        <a:pt x="323" y="1904"/>
                        <a:pt x="310" y="1911"/>
                        <a:pt x="283" y="1924"/>
                      </a:cubicBezTo>
                      <a:cubicBezTo>
                        <a:pt x="233" y="1917"/>
                        <a:pt x="209" y="1913"/>
                        <a:pt x="160" y="1905"/>
                      </a:cubicBezTo>
                      <a:cubicBezTo>
                        <a:pt x="132" y="1923"/>
                        <a:pt x="119" y="1932"/>
                        <a:pt x="91" y="1950"/>
                      </a:cubicBezTo>
                      <a:cubicBezTo>
                        <a:pt x="91" y="2002"/>
                        <a:pt x="90" y="2027"/>
                        <a:pt x="89" y="2078"/>
                      </a:cubicBezTo>
                      <a:cubicBezTo>
                        <a:pt x="145" y="2125"/>
                        <a:pt x="173" y="2149"/>
                        <a:pt x="229" y="2196"/>
                      </a:cubicBezTo>
                      <a:cubicBezTo>
                        <a:pt x="158" y="2206"/>
                        <a:pt x="122" y="2211"/>
                        <a:pt x="50" y="2222"/>
                      </a:cubicBezTo>
                      <a:cubicBezTo>
                        <a:pt x="40" y="2248"/>
                        <a:pt x="35" y="2261"/>
                        <a:pt x="24" y="2287"/>
                      </a:cubicBezTo>
                      <a:cubicBezTo>
                        <a:pt x="24" y="2287"/>
                        <a:pt x="22" y="2408"/>
                        <a:pt x="53" y="2415"/>
                      </a:cubicBezTo>
                      <a:cubicBezTo>
                        <a:pt x="84" y="2423"/>
                        <a:pt x="139" y="2432"/>
                        <a:pt x="139" y="2432"/>
                      </a:cubicBezTo>
                      <a:cubicBezTo>
                        <a:pt x="139" y="2449"/>
                        <a:pt x="139" y="2457"/>
                        <a:pt x="138" y="2474"/>
                      </a:cubicBezTo>
                      <a:cubicBezTo>
                        <a:pt x="111" y="2485"/>
                        <a:pt x="97" y="2490"/>
                        <a:pt x="70" y="2500"/>
                      </a:cubicBezTo>
                      <a:cubicBezTo>
                        <a:pt x="45" y="2537"/>
                        <a:pt x="32" y="2556"/>
                        <a:pt x="7" y="2593"/>
                      </a:cubicBezTo>
                      <a:cubicBezTo>
                        <a:pt x="26" y="2630"/>
                        <a:pt x="35" y="2648"/>
                        <a:pt x="54" y="2685"/>
                      </a:cubicBezTo>
                      <a:lnTo>
                        <a:pt x="28" y="2755"/>
                      </a:lnTo>
                      <a:lnTo>
                        <a:pt x="46" y="2810"/>
                      </a:lnTo>
                      <a:cubicBezTo>
                        <a:pt x="27" y="2854"/>
                        <a:pt x="18" y="2876"/>
                        <a:pt x="0" y="2920"/>
                      </a:cubicBezTo>
                      <a:cubicBezTo>
                        <a:pt x="27" y="2926"/>
                        <a:pt x="41" y="2929"/>
                        <a:pt x="68" y="2936"/>
                      </a:cubicBezTo>
                      <a:cubicBezTo>
                        <a:pt x="74" y="2969"/>
                        <a:pt x="78" y="2986"/>
                        <a:pt x="84" y="3019"/>
                      </a:cubicBezTo>
                      <a:cubicBezTo>
                        <a:pt x="106" y="3037"/>
                        <a:pt x="117" y="3046"/>
                        <a:pt x="139" y="3064"/>
                      </a:cubicBezTo>
                      <a:cubicBezTo>
                        <a:pt x="131" y="3101"/>
                        <a:pt x="126" y="3120"/>
                        <a:pt x="118" y="3157"/>
                      </a:cubicBezTo>
                      <a:cubicBezTo>
                        <a:pt x="192" y="3135"/>
                        <a:pt x="230" y="3125"/>
                        <a:pt x="304" y="3103"/>
                      </a:cubicBezTo>
                      <a:cubicBezTo>
                        <a:pt x="334" y="3067"/>
                        <a:pt x="349" y="3049"/>
                        <a:pt x="380" y="3013"/>
                      </a:cubicBezTo>
                      <a:cubicBezTo>
                        <a:pt x="394" y="3026"/>
                        <a:pt x="401" y="3032"/>
                        <a:pt x="416" y="3045"/>
                      </a:cubicBezTo>
                      <a:cubicBezTo>
                        <a:pt x="390" y="3076"/>
                        <a:pt x="378" y="3092"/>
                        <a:pt x="353" y="3124"/>
                      </a:cubicBezTo>
                      <a:cubicBezTo>
                        <a:pt x="357" y="3155"/>
                        <a:pt x="359" y="3170"/>
                        <a:pt x="363" y="3201"/>
                      </a:cubicBezTo>
                      <a:cubicBezTo>
                        <a:pt x="354" y="3257"/>
                        <a:pt x="350" y="3285"/>
                        <a:pt x="341" y="3340"/>
                      </a:cubicBezTo>
                      <a:cubicBezTo>
                        <a:pt x="351" y="3367"/>
                        <a:pt x="355" y="3380"/>
                        <a:pt x="364" y="3406"/>
                      </a:cubicBezTo>
                      <a:cubicBezTo>
                        <a:pt x="386" y="3405"/>
                        <a:pt x="397" y="3405"/>
                        <a:pt x="420" y="3404"/>
                      </a:cubicBezTo>
                      <a:cubicBezTo>
                        <a:pt x="450" y="3359"/>
                        <a:pt x="465" y="3336"/>
                        <a:pt x="496" y="3291"/>
                      </a:cubicBezTo>
                      <a:cubicBezTo>
                        <a:pt x="528" y="3291"/>
                        <a:pt x="544" y="3291"/>
                        <a:pt x="576" y="3290"/>
                      </a:cubicBezTo>
                      <a:cubicBezTo>
                        <a:pt x="603" y="3285"/>
                        <a:pt x="616" y="3282"/>
                        <a:pt x="643" y="3277"/>
                      </a:cubicBezTo>
                      <a:cubicBezTo>
                        <a:pt x="665" y="3278"/>
                        <a:pt x="676" y="3279"/>
                        <a:pt x="698" y="3281"/>
                      </a:cubicBezTo>
                      <a:cubicBezTo>
                        <a:pt x="706" y="3255"/>
                        <a:pt x="710" y="3242"/>
                        <a:pt x="718" y="3217"/>
                      </a:cubicBezTo>
                      <a:cubicBezTo>
                        <a:pt x="743" y="3212"/>
                        <a:pt x="755" y="3209"/>
                        <a:pt x="780" y="3203"/>
                      </a:cubicBezTo>
                      <a:cubicBezTo>
                        <a:pt x="816" y="3210"/>
                        <a:pt x="835" y="3214"/>
                        <a:pt x="871" y="3221"/>
                      </a:cubicBezTo>
                      <a:cubicBezTo>
                        <a:pt x="885" y="3250"/>
                        <a:pt x="892" y="3265"/>
                        <a:pt x="906" y="3294"/>
                      </a:cubicBezTo>
                      <a:cubicBezTo>
                        <a:pt x="943" y="3285"/>
                        <a:pt x="961" y="3280"/>
                        <a:pt x="998" y="3271"/>
                      </a:cubicBezTo>
                      <a:cubicBezTo>
                        <a:pt x="1013" y="3288"/>
                        <a:pt x="1020" y="3297"/>
                        <a:pt x="1034" y="3314"/>
                      </a:cubicBezTo>
                      <a:cubicBezTo>
                        <a:pt x="1030" y="3347"/>
                        <a:pt x="1029" y="3363"/>
                        <a:pt x="1026" y="3396"/>
                      </a:cubicBezTo>
                      <a:cubicBezTo>
                        <a:pt x="1077" y="3409"/>
                        <a:pt x="1102" y="3415"/>
                        <a:pt x="1153" y="3428"/>
                      </a:cubicBezTo>
                      <a:cubicBezTo>
                        <a:pt x="1127" y="3473"/>
                        <a:pt x="1115" y="3496"/>
                        <a:pt x="1089" y="3541"/>
                      </a:cubicBezTo>
                      <a:cubicBezTo>
                        <a:pt x="1142" y="3568"/>
                        <a:pt x="1168" y="3581"/>
                        <a:pt x="1221" y="3608"/>
                      </a:cubicBezTo>
                      <a:cubicBezTo>
                        <a:pt x="1209" y="3624"/>
                        <a:pt x="1202" y="3632"/>
                        <a:pt x="1190" y="3647"/>
                      </a:cubicBezTo>
                      <a:cubicBezTo>
                        <a:pt x="1221" y="3659"/>
                        <a:pt x="1237" y="3664"/>
                        <a:pt x="1268" y="3676"/>
                      </a:cubicBezTo>
                      <a:cubicBezTo>
                        <a:pt x="1290" y="3661"/>
                        <a:pt x="1302" y="3654"/>
                        <a:pt x="1324" y="3639"/>
                      </a:cubicBezTo>
                      <a:cubicBezTo>
                        <a:pt x="1375" y="3638"/>
                        <a:pt x="1401" y="3637"/>
                        <a:pt x="1452" y="3636"/>
                      </a:cubicBezTo>
                      <a:cubicBezTo>
                        <a:pt x="1458" y="3667"/>
                        <a:pt x="1461" y="3683"/>
                        <a:pt x="1468" y="3713"/>
                      </a:cubicBezTo>
                      <a:cubicBezTo>
                        <a:pt x="1512" y="3709"/>
                        <a:pt x="1534" y="3708"/>
                        <a:pt x="1578" y="3704"/>
                      </a:cubicBezTo>
                      <a:cubicBezTo>
                        <a:pt x="1619" y="3690"/>
                        <a:pt x="1640" y="3684"/>
                        <a:pt x="1682" y="3670"/>
                      </a:cubicBezTo>
                      <a:cubicBezTo>
                        <a:pt x="1708" y="3677"/>
                        <a:pt x="1722" y="3680"/>
                        <a:pt x="1748" y="3687"/>
                      </a:cubicBezTo>
                      <a:cubicBezTo>
                        <a:pt x="1759" y="3671"/>
                        <a:pt x="1764" y="3663"/>
                        <a:pt x="1774" y="3648"/>
                      </a:cubicBezTo>
                      <a:cubicBezTo>
                        <a:pt x="1774" y="3627"/>
                        <a:pt x="1775" y="3616"/>
                        <a:pt x="1775" y="3595"/>
                      </a:cubicBezTo>
                      <a:cubicBezTo>
                        <a:pt x="1800" y="3580"/>
                        <a:pt x="1812" y="3573"/>
                        <a:pt x="1837" y="3558"/>
                      </a:cubicBezTo>
                      <a:cubicBezTo>
                        <a:pt x="1866" y="3560"/>
                        <a:pt x="1881" y="3561"/>
                        <a:pt x="1910" y="3564"/>
                      </a:cubicBezTo>
                      <a:cubicBezTo>
                        <a:pt x="1932" y="3542"/>
                        <a:pt x="1944" y="3531"/>
                        <a:pt x="1966" y="3509"/>
                      </a:cubicBezTo>
                      <a:cubicBezTo>
                        <a:pt x="1967" y="3485"/>
                        <a:pt x="1967" y="3474"/>
                        <a:pt x="1968" y="3450"/>
                      </a:cubicBezTo>
                      <a:cubicBezTo>
                        <a:pt x="1987" y="3440"/>
                        <a:pt x="1997" y="3434"/>
                        <a:pt x="2017" y="3424"/>
                      </a:cubicBezTo>
                      <a:cubicBezTo>
                        <a:pt x="2016" y="3389"/>
                        <a:pt x="2015" y="3371"/>
                        <a:pt x="2013" y="3335"/>
                      </a:cubicBezTo>
                      <a:cubicBezTo>
                        <a:pt x="2039" y="3292"/>
                        <a:pt x="2052" y="3271"/>
                        <a:pt x="2077" y="3227"/>
                      </a:cubicBezTo>
                      <a:cubicBezTo>
                        <a:pt x="2078" y="3192"/>
                        <a:pt x="2078" y="3174"/>
                        <a:pt x="2079" y="3138"/>
                      </a:cubicBezTo>
                      <a:cubicBezTo>
                        <a:pt x="2116" y="3117"/>
                        <a:pt x="2135" y="3107"/>
                        <a:pt x="2172" y="3085"/>
                      </a:cubicBezTo>
                      <a:cubicBezTo>
                        <a:pt x="2206" y="3088"/>
                        <a:pt x="2223" y="3089"/>
                        <a:pt x="2257" y="3091"/>
                      </a:cubicBezTo>
                      <a:cubicBezTo>
                        <a:pt x="2265" y="3042"/>
                        <a:pt x="2269" y="3017"/>
                        <a:pt x="2278" y="2968"/>
                      </a:cubicBezTo>
                      <a:cubicBezTo>
                        <a:pt x="2259" y="2930"/>
                        <a:pt x="2250" y="2912"/>
                        <a:pt x="2232" y="2874"/>
                      </a:cubicBezTo>
                      <a:cubicBezTo>
                        <a:pt x="2211" y="2837"/>
                        <a:pt x="2200" y="2818"/>
                        <a:pt x="2179" y="2781"/>
                      </a:cubicBezTo>
                      <a:cubicBezTo>
                        <a:pt x="2238" y="2758"/>
                        <a:pt x="2267" y="2747"/>
                        <a:pt x="2326" y="2725"/>
                      </a:cubicBezTo>
                      <a:cubicBezTo>
                        <a:pt x="2387" y="2734"/>
                        <a:pt x="2417" y="2739"/>
                        <a:pt x="2477" y="2748"/>
                      </a:cubicBezTo>
                      <a:cubicBezTo>
                        <a:pt x="2500" y="2735"/>
                        <a:pt x="2511" y="2728"/>
                        <a:pt x="2533" y="2715"/>
                      </a:cubicBezTo>
                      <a:cubicBezTo>
                        <a:pt x="2514" y="2680"/>
                        <a:pt x="2505" y="2663"/>
                        <a:pt x="2486" y="2627"/>
                      </a:cubicBezTo>
                      <a:cubicBezTo>
                        <a:pt x="2487" y="2601"/>
                        <a:pt x="2487" y="2588"/>
                        <a:pt x="2488" y="2561"/>
                      </a:cubicBezTo>
                      <a:cubicBezTo>
                        <a:pt x="2520" y="2541"/>
                        <a:pt x="2535" y="2532"/>
                        <a:pt x="2567" y="2512"/>
                      </a:cubicBezTo>
                      <a:cubicBezTo>
                        <a:pt x="2600" y="2480"/>
                        <a:pt x="2616" y="2464"/>
                        <a:pt x="2648" y="2433"/>
                      </a:cubicBezTo>
                      <a:cubicBezTo>
                        <a:pt x="2670" y="2434"/>
                        <a:pt x="2681" y="2435"/>
                        <a:pt x="2703" y="2436"/>
                      </a:cubicBezTo>
                      <a:cubicBezTo>
                        <a:pt x="2729" y="2451"/>
                        <a:pt x="2742" y="2458"/>
                        <a:pt x="2769" y="2472"/>
                      </a:cubicBezTo>
                      <a:cubicBezTo>
                        <a:pt x="2776" y="2448"/>
                        <a:pt x="2780" y="2436"/>
                        <a:pt x="2788" y="2412"/>
                      </a:cubicBezTo>
                      <a:cubicBezTo>
                        <a:pt x="2769" y="2389"/>
                        <a:pt x="2760" y="2377"/>
                        <a:pt x="2741" y="2354"/>
                      </a:cubicBezTo>
                      <a:cubicBezTo>
                        <a:pt x="2724" y="2316"/>
                        <a:pt x="2716" y="2297"/>
                        <a:pt x="2700" y="2259"/>
                      </a:cubicBezTo>
                      <a:cubicBezTo>
                        <a:pt x="2745" y="2196"/>
                        <a:pt x="2767" y="2164"/>
                        <a:pt x="2812" y="2101"/>
                      </a:cubicBezTo>
                      <a:cubicBezTo>
                        <a:pt x="2838" y="2115"/>
                        <a:pt x="2852" y="2122"/>
                        <a:pt x="2878" y="2137"/>
                      </a:cubicBezTo>
                      <a:cubicBezTo>
                        <a:pt x="2900" y="2106"/>
                        <a:pt x="2912" y="2091"/>
                        <a:pt x="2934" y="2060"/>
                      </a:cubicBezTo>
                      <a:cubicBezTo>
                        <a:pt x="2905" y="2029"/>
                        <a:pt x="2891" y="2013"/>
                        <a:pt x="2862" y="1981"/>
                      </a:cubicBezTo>
                      <a:cubicBezTo>
                        <a:pt x="2831" y="1957"/>
                        <a:pt x="2815" y="1945"/>
                        <a:pt x="2784" y="1920"/>
                      </a:cubicBezTo>
                      <a:cubicBezTo>
                        <a:pt x="2813" y="1917"/>
                        <a:pt x="2828" y="1916"/>
                        <a:pt x="2857" y="1913"/>
                      </a:cubicBezTo>
                      <a:cubicBezTo>
                        <a:pt x="2875" y="1884"/>
                        <a:pt x="2883" y="1870"/>
                        <a:pt x="2901" y="1841"/>
                      </a:cubicBezTo>
                      <a:cubicBezTo>
                        <a:pt x="2891" y="1806"/>
                        <a:pt x="2887" y="1788"/>
                        <a:pt x="2878" y="1753"/>
                      </a:cubicBezTo>
                    </a:path>
                  </a:pathLst>
                </a:custGeom>
                <a:solidFill>
                  <a:srgbClr val="FF9933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" name="żuromiński"/>
                <p:cNvSpPr>
                  <a:spLocks/>
                </p:cNvSpPr>
                <p:nvPr/>
              </p:nvSpPr>
              <p:spPr bwMode="auto">
                <a:xfrm>
                  <a:off x="829172" y="840444"/>
                  <a:ext cx="840444" cy="1036767"/>
                </a:xfrm>
                <a:custGeom>
                  <a:avLst/>
                  <a:gdLst>
                    <a:gd name="T0" fmla="*/ 2071 w 2623"/>
                    <a:gd name="T1" fmla="*/ 1698 h 3234"/>
                    <a:gd name="T2" fmla="*/ 2276 w 2623"/>
                    <a:gd name="T3" fmla="*/ 1607 h 3234"/>
                    <a:gd name="T4" fmla="*/ 2138 w 2623"/>
                    <a:gd name="T5" fmla="*/ 1361 h 3234"/>
                    <a:gd name="T6" fmla="*/ 2330 w 2623"/>
                    <a:gd name="T7" fmla="*/ 1335 h 3234"/>
                    <a:gd name="T8" fmla="*/ 2331 w 2623"/>
                    <a:gd name="T9" fmla="*/ 1255 h 3234"/>
                    <a:gd name="T10" fmla="*/ 2314 w 2623"/>
                    <a:gd name="T11" fmla="*/ 1113 h 3234"/>
                    <a:gd name="T12" fmla="*/ 2437 w 2623"/>
                    <a:gd name="T13" fmla="*/ 1120 h 3234"/>
                    <a:gd name="T14" fmla="*/ 2496 w 2623"/>
                    <a:gd name="T15" fmla="*/ 738 h 3234"/>
                    <a:gd name="T16" fmla="*/ 2528 w 2623"/>
                    <a:gd name="T17" fmla="*/ 582 h 3234"/>
                    <a:gd name="T18" fmla="*/ 2339 w 2623"/>
                    <a:gd name="T19" fmla="*/ 375 h 3234"/>
                    <a:gd name="T20" fmla="*/ 2117 w 2623"/>
                    <a:gd name="T21" fmla="*/ 464 h 3234"/>
                    <a:gd name="T22" fmla="*/ 1968 w 2623"/>
                    <a:gd name="T23" fmla="*/ 507 h 3234"/>
                    <a:gd name="T24" fmla="*/ 1684 w 2623"/>
                    <a:gd name="T25" fmla="*/ 486 h 3234"/>
                    <a:gd name="T26" fmla="*/ 1505 w 2623"/>
                    <a:gd name="T27" fmla="*/ 376 h 3234"/>
                    <a:gd name="T28" fmla="*/ 1407 w 2623"/>
                    <a:gd name="T29" fmla="*/ 276 h 3234"/>
                    <a:gd name="T30" fmla="*/ 1454 w 2623"/>
                    <a:gd name="T31" fmla="*/ 29 h 3234"/>
                    <a:gd name="T32" fmla="*/ 1247 w 2623"/>
                    <a:gd name="T33" fmla="*/ 93 h 3234"/>
                    <a:gd name="T34" fmla="*/ 1021 w 2623"/>
                    <a:gd name="T35" fmla="*/ 296 h 3234"/>
                    <a:gd name="T36" fmla="*/ 1075 w 2623"/>
                    <a:gd name="T37" fmla="*/ 583 h 3234"/>
                    <a:gd name="T38" fmla="*/ 487 w 2623"/>
                    <a:gd name="T39" fmla="*/ 565 h 3234"/>
                    <a:gd name="T40" fmla="*/ 410 w 2623"/>
                    <a:gd name="T41" fmla="*/ 713 h 3234"/>
                    <a:gd name="T42" fmla="*/ 247 w 2623"/>
                    <a:gd name="T43" fmla="*/ 707 h 3234"/>
                    <a:gd name="T44" fmla="*/ 176 w 2623"/>
                    <a:gd name="T45" fmla="*/ 836 h 3234"/>
                    <a:gd name="T46" fmla="*/ 0 w 2623"/>
                    <a:gd name="T47" fmla="*/ 793 h 3234"/>
                    <a:gd name="T48" fmla="*/ 79 w 2623"/>
                    <a:gd name="T49" fmla="*/ 1050 h 3234"/>
                    <a:gd name="T50" fmla="*/ 166 w 2623"/>
                    <a:gd name="T51" fmla="*/ 1127 h 3234"/>
                    <a:gd name="T52" fmla="*/ 93 w 2623"/>
                    <a:gd name="T53" fmla="*/ 1406 h 3234"/>
                    <a:gd name="T54" fmla="*/ 267 w 2623"/>
                    <a:gd name="T55" fmla="*/ 1563 h 3234"/>
                    <a:gd name="T56" fmla="*/ 207 w 2623"/>
                    <a:gd name="T57" fmla="*/ 1796 h 3234"/>
                    <a:gd name="T58" fmla="*/ 242 w 2623"/>
                    <a:gd name="T59" fmla="*/ 1941 h 3234"/>
                    <a:gd name="T60" fmla="*/ 310 w 2623"/>
                    <a:gd name="T61" fmla="*/ 2038 h 3234"/>
                    <a:gd name="T62" fmla="*/ 379 w 2623"/>
                    <a:gd name="T63" fmla="*/ 2041 h 3234"/>
                    <a:gd name="T64" fmla="*/ 704 w 2623"/>
                    <a:gd name="T65" fmla="*/ 2094 h 3234"/>
                    <a:gd name="T66" fmla="*/ 919 w 2623"/>
                    <a:gd name="T67" fmla="*/ 2316 h 3234"/>
                    <a:gd name="T68" fmla="*/ 923 w 2623"/>
                    <a:gd name="T69" fmla="*/ 2411 h 3234"/>
                    <a:gd name="T70" fmla="*/ 1127 w 2623"/>
                    <a:gd name="T71" fmla="*/ 2479 h 3234"/>
                    <a:gd name="T72" fmla="*/ 1269 w 2623"/>
                    <a:gd name="T73" fmla="*/ 2556 h 3234"/>
                    <a:gd name="T74" fmla="*/ 1535 w 2623"/>
                    <a:gd name="T75" fmla="*/ 2581 h 3234"/>
                    <a:gd name="T76" fmla="*/ 1647 w 2623"/>
                    <a:gd name="T77" fmla="*/ 2832 h 3234"/>
                    <a:gd name="T78" fmla="*/ 1650 w 2623"/>
                    <a:gd name="T79" fmla="*/ 2960 h 3234"/>
                    <a:gd name="T80" fmla="*/ 1675 w 2623"/>
                    <a:gd name="T81" fmla="*/ 3187 h 3234"/>
                    <a:gd name="T82" fmla="*/ 1823 w 2623"/>
                    <a:gd name="T83" fmla="*/ 3207 h 3234"/>
                    <a:gd name="T84" fmla="*/ 1958 w 2623"/>
                    <a:gd name="T85" fmla="*/ 3012 h 3234"/>
                    <a:gd name="T86" fmla="*/ 1992 w 2623"/>
                    <a:gd name="T87" fmla="*/ 3095 h 3234"/>
                    <a:gd name="T88" fmla="*/ 1995 w 2623"/>
                    <a:gd name="T89" fmla="*/ 3234 h 3234"/>
                    <a:gd name="T90" fmla="*/ 2175 w 2623"/>
                    <a:gd name="T91" fmla="*/ 3152 h 3234"/>
                    <a:gd name="T92" fmla="*/ 2293 w 2623"/>
                    <a:gd name="T93" fmla="*/ 3136 h 3234"/>
                    <a:gd name="T94" fmla="*/ 2474 w 2623"/>
                    <a:gd name="T95" fmla="*/ 3217 h 3234"/>
                    <a:gd name="T96" fmla="*/ 2567 w 2623"/>
                    <a:gd name="T97" fmla="*/ 2979 h 3234"/>
                    <a:gd name="T98" fmla="*/ 2618 w 2623"/>
                    <a:gd name="T99" fmla="*/ 2877 h 3234"/>
                    <a:gd name="T100" fmla="*/ 2621 w 2623"/>
                    <a:gd name="T101" fmla="*/ 2778 h 3234"/>
                    <a:gd name="T102" fmla="*/ 2543 w 2623"/>
                    <a:gd name="T103" fmla="*/ 2702 h 3234"/>
                    <a:gd name="T104" fmla="*/ 2411 w 2623"/>
                    <a:gd name="T105" fmla="*/ 2817 h 3234"/>
                    <a:gd name="T106" fmla="*/ 2410 w 2623"/>
                    <a:gd name="T107" fmla="*/ 2612 h 3234"/>
                    <a:gd name="T108" fmla="*/ 2463 w 2623"/>
                    <a:gd name="T109" fmla="*/ 2456 h 3234"/>
                    <a:gd name="T110" fmla="*/ 2351 w 2623"/>
                    <a:gd name="T111" fmla="*/ 2514 h 3234"/>
                    <a:gd name="T112" fmla="*/ 2186 w 2623"/>
                    <a:gd name="T113" fmla="*/ 2475 h 3234"/>
                    <a:gd name="T114" fmla="*/ 2115 w 2623"/>
                    <a:gd name="T115" fmla="*/ 2347 h 3234"/>
                    <a:gd name="T116" fmla="*/ 2093 w 2623"/>
                    <a:gd name="T117" fmla="*/ 2221 h 3234"/>
                    <a:gd name="T118" fmla="*/ 2101 w 2623"/>
                    <a:gd name="T119" fmla="*/ 2096 h 3234"/>
                    <a:gd name="T120" fmla="*/ 2117 w 2623"/>
                    <a:gd name="T121" fmla="*/ 1911 h 3234"/>
                    <a:gd name="T122" fmla="*/ 2186 w 2623"/>
                    <a:gd name="T123" fmla="*/ 1843 h 3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623" h="3234">
                      <a:moveTo>
                        <a:pt x="2100" y="1826"/>
                      </a:moveTo>
                      <a:cubicBezTo>
                        <a:pt x="2069" y="1819"/>
                        <a:pt x="2071" y="1698"/>
                        <a:pt x="2071" y="1698"/>
                      </a:cubicBezTo>
                      <a:cubicBezTo>
                        <a:pt x="2082" y="1672"/>
                        <a:pt x="2087" y="1659"/>
                        <a:pt x="2097" y="1633"/>
                      </a:cubicBezTo>
                      <a:cubicBezTo>
                        <a:pt x="2169" y="1622"/>
                        <a:pt x="2205" y="1617"/>
                        <a:pt x="2276" y="1607"/>
                      </a:cubicBezTo>
                      <a:cubicBezTo>
                        <a:pt x="2220" y="1560"/>
                        <a:pt x="2192" y="1536"/>
                        <a:pt x="2136" y="1489"/>
                      </a:cubicBezTo>
                      <a:cubicBezTo>
                        <a:pt x="2137" y="1438"/>
                        <a:pt x="2138" y="1413"/>
                        <a:pt x="2138" y="1361"/>
                      </a:cubicBezTo>
                      <a:cubicBezTo>
                        <a:pt x="2166" y="1343"/>
                        <a:pt x="2179" y="1334"/>
                        <a:pt x="2207" y="1316"/>
                      </a:cubicBezTo>
                      <a:cubicBezTo>
                        <a:pt x="2256" y="1324"/>
                        <a:pt x="2280" y="1328"/>
                        <a:pt x="2330" y="1335"/>
                      </a:cubicBezTo>
                      <a:cubicBezTo>
                        <a:pt x="2357" y="1322"/>
                        <a:pt x="2370" y="1315"/>
                        <a:pt x="2398" y="1302"/>
                      </a:cubicBezTo>
                      <a:cubicBezTo>
                        <a:pt x="2371" y="1284"/>
                        <a:pt x="2357" y="1274"/>
                        <a:pt x="2331" y="1255"/>
                      </a:cubicBezTo>
                      <a:cubicBezTo>
                        <a:pt x="2336" y="1219"/>
                        <a:pt x="2339" y="1201"/>
                        <a:pt x="2344" y="1164"/>
                      </a:cubicBezTo>
                      <a:cubicBezTo>
                        <a:pt x="2332" y="1144"/>
                        <a:pt x="2326" y="1133"/>
                        <a:pt x="2314" y="1113"/>
                      </a:cubicBezTo>
                      <a:cubicBezTo>
                        <a:pt x="2334" y="1104"/>
                        <a:pt x="2344" y="1100"/>
                        <a:pt x="2363" y="1091"/>
                      </a:cubicBezTo>
                      <a:lnTo>
                        <a:pt x="2437" y="1120"/>
                      </a:lnTo>
                      <a:cubicBezTo>
                        <a:pt x="2460" y="1040"/>
                        <a:pt x="2471" y="999"/>
                        <a:pt x="2494" y="919"/>
                      </a:cubicBezTo>
                      <a:cubicBezTo>
                        <a:pt x="2495" y="846"/>
                        <a:pt x="2496" y="810"/>
                        <a:pt x="2496" y="738"/>
                      </a:cubicBezTo>
                      <a:cubicBezTo>
                        <a:pt x="2528" y="722"/>
                        <a:pt x="2544" y="714"/>
                        <a:pt x="2576" y="698"/>
                      </a:cubicBezTo>
                      <a:cubicBezTo>
                        <a:pt x="2557" y="652"/>
                        <a:pt x="2547" y="629"/>
                        <a:pt x="2528" y="582"/>
                      </a:cubicBezTo>
                      <a:cubicBezTo>
                        <a:pt x="2504" y="518"/>
                        <a:pt x="2492" y="485"/>
                        <a:pt x="2468" y="421"/>
                      </a:cubicBezTo>
                      <a:cubicBezTo>
                        <a:pt x="2416" y="403"/>
                        <a:pt x="2390" y="393"/>
                        <a:pt x="2339" y="375"/>
                      </a:cubicBezTo>
                      <a:cubicBezTo>
                        <a:pt x="2307" y="396"/>
                        <a:pt x="2291" y="407"/>
                        <a:pt x="2259" y="428"/>
                      </a:cubicBezTo>
                      <a:cubicBezTo>
                        <a:pt x="2202" y="443"/>
                        <a:pt x="2174" y="450"/>
                        <a:pt x="2117" y="464"/>
                      </a:cubicBezTo>
                      <a:cubicBezTo>
                        <a:pt x="2084" y="513"/>
                        <a:pt x="2068" y="538"/>
                        <a:pt x="2036" y="586"/>
                      </a:cubicBezTo>
                      <a:cubicBezTo>
                        <a:pt x="2009" y="555"/>
                        <a:pt x="1995" y="539"/>
                        <a:pt x="1968" y="507"/>
                      </a:cubicBezTo>
                      <a:cubicBezTo>
                        <a:pt x="1877" y="527"/>
                        <a:pt x="1831" y="538"/>
                        <a:pt x="1739" y="558"/>
                      </a:cubicBezTo>
                      <a:cubicBezTo>
                        <a:pt x="1717" y="529"/>
                        <a:pt x="1706" y="515"/>
                        <a:pt x="1684" y="486"/>
                      </a:cubicBezTo>
                      <a:cubicBezTo>
                        <a:pt x="1670" y="457"/>
                        <a:pt x="1662" y="443"/>
                        <a:pt x="1648" y="414"/>
                      </a:cubicBezTo>
                      <a:cubicBezTo>
                        <a:pt x="1591" y="399"/>
                        <a:pt x="1562" y="391"/>
                        <a:pt x="1505" y="376"/>
                      </a:cubicBezTo>
                      <a:cubicBezTo>
                        <a:pt x="1503" y="355"/>
                        <a:pt x="1502" y="345"/>
                        <a:pt x="1499" y="325"/>
                      </a:cubicBezTo>
                      <a:cubicBezTo>
                        <a:pt x="1462" y="305"/>
                        <a:pt x="1444" y="295"/>
                        <a:pt x="1407" y="276"/>
                      </a:cubicBezTo>
                      <a:cubicBezTo>
                        <a:pt x="1419" y="225"/>
                        <a:pt x="1426" y="207"/>
                        <a:pt x="1439" y="163"/>
                      </a:cubicBezTo>
                      <a:cubicBezTo>
                        <a:pt x="1444" y="110"/>
                        <a:pt x="1447" y="83"/>
                        <a:pt x="1454" y="29"/>
                      </a:cubicBezTo>
                      <a:cubicBezTo>
                        <a:pt x="1397" y="17"/>
                        <a:pt x="1368" y="11"/>
                        <a:pt x="1311" y="0"/>
                      </a:cubicBezTo>
                      <a:cubicBezTo>
                        <a:pt x="1286" y="37"/>
                        <a:pt x="1273" y="56"/>
                        <a:pt x="1247" y="93"/>
                      </a:cubicBezTo>
                      <a:cubicBezTo>
                        <a:pt x="1182" y="126"/>
                        <a:pt x="1149" y="142"/>
                        <a:pt x="1084" y="174"/>
                      </a:cubicBezTo>
                      <a:cubicBezTo>
                        <a:pt x="1059" y="219"/>
                        <a:pt x="1046" y="244"/>
                        <a:pt x="1021" y="296"/>
                      </a:cubicBezTo>
                      <a:cubicBezTo>
                        <a:pt x="1045" y="379"/>
                        <a:pt x="1058" y="420"/>
                        <a:pt x="1082" y="501"/>
                      </a:cubicBezTo>
                      <a:cubicBezTo>
                        <a:pt x="1079" y="534"/>
                        <a:pt x="1078" y="550"/>
                        <a:pt x="1075" y="583"/>
                      </a:cubicBezTo>
                      <a:cubicBezTo>
                        <a:pt x="969" y="536"/>
                        <a:pt x="863" y="490"/>
                        <a:pt x="758" y="444"/>
                      </a:cubicBezTo>
                      <a:cubicBezTo>
                        <a:pt x="650" y="492"/>
                        <a:pt x="596" y="517"/>
                        <a:pt x="487" y="565"/>
                      </a:cubicBezTo>
                      <a:cubicBezTo>
                        <a:pt x="457" y="590"/>
                        <a:pt x="442" y="602"/>
                        <a:pt x="411" y="626"/>
                      </a:cubicBezTo>
                      <a:cubicBezTo>
                        <a:pt x="411" y="661"/>
                        <a:pt x="411" y="678"/>
                        <a:pt x="410" y="713"/>
                      </a:cubicBezTo>
                      <a:cubicBezTo>
                        <a:pt x="380" y="722"/>
                        <a:pt x="365" y="727"/>
                        <a:pt x="335" y="736"/>
                      </a:cubicBezTo>
                      <a:cubicBezTo>
                        <a:pt x="299" y="724"/>
                        <a:pt x="282" y="719"/>
                        <a:pt x="247" y="707"/>
                      </a:cubicBezTo>
                      <a:cubicBezTo>
                        <a:pt x="249" y="733"/>
                        <a:pt x="250" y="745"/>
                        <a:pt x="252" y="770"/>
                      </a:cubicBezTo>
                      <a:cubicBezTo>
                        <a:pt x="222" y="797"/>
                        <a:pt x="207" y="810"/>
                        <a:pt x="176" y="836"/>
                      </a:cubicBezTo>
                      <a:cubicBezTo>
                        <a:pt x="138" y="818"/>
                        <a:pt x="120" y="808"/>
                        <a:pt x="82" y="789"/>
                      </a:cubicBezTo>
                      <a:cubicBezTo>
                        <a:pt x="49" y="791"/>
                        <a:pt x="33" y="792"/>
                        <a:pt x="0" y="793"/>
                      </a:cubicBezTo>
                      <a:cubicBezTo>
                        <a:pt x="2" y="851"/>
                        <a:pt x="3" y="879"/>
                        <a:pt x="4" y="936"/>
                      </a:cubicBezTo>
                      <a:cubicBezTo>
                        <a:pt x="34" y="982"/>
                        <a:pt x="49" y="1005"/>
                        <a:pt x="79" y="1050"/>
                      </a:cubicBezTo>
                      <a:cubicBezTo>
                        <a:pt x="79" y="1075"/>
                        <a:pt x="78" y="1087"/>
                        <a:pt x="78" y="1111"/>
                      </a:cubicBezTo>
                      <a:cubicBezTo>
                        <a:pt x="113" y="1117"/>
                        <a:pt x="131" y="1120"/>
                        <a:pt x="166" y="1127"/>
                      </a:cubicBezTo>
                      <a:cubicBezTo>
                        <a:pt x="120" y="1155"/>
                        <a:pt x="98" y="1169"/>
                        <a:pt x="52" y="1197"/>
                      </a:cubicBezTo>
                      <a:cubicBezTo>
                        <a:pt x="68" y="1281"/>
                        <a:pt x="76" y="1322"/>
                        <a:pt x="93" y="1406"/>
                      </a:cubicBezTo>
                      <a:cubicBezTo>
                        <a:pt x="141" y="1407"/>
                        <a:pt x="165" y="1408"/>
                        <a:pt x="213" y="1409"/>
                      </a:cubicBezTo>
                      <a:cubicBezTo>
                        <a:pt x="235" y="1471"/>
                        <a:pt x="245" y="1502"/>
                        <a:pt x="267" y="1563"/>
                      </a:cubicBezTo>
                      <a:cubicBezTo>
                        <a:pt x="259" y="1587"/>
                        <a:pt x="255" y="1599"/>
                        <a:pt x="247" y="1623"/>
                      </a:cubicBezTo>
                      <a:cubicBezTo>
                        <a:pt x="231" y="1692"/>
                        <a:pt x="223" y="1727"/>
                        <a:pt x="207" y="1796"/>
                      </a:cubicBezTo>
                      <a:cubicBezTo>
                        <a:pt x="186" y="1817"/>
                        <a:pt x="176" y="1827"/>
                        <a:pt x="155" y="1848"/>
                      </a:cubicBezTo>
                      <a:cubicBezTo>
                        <a:pt x="190" y="1885"/>
                        <a:pt x="207" y="1904"/>
                        <a:pt x="242" y="1941"/>
                      </a:cubicBezTo>
                      <a:cubicBezTo>
                        <a:pt x="228" y="1995"/>
                        <a:pt x="222" y="2022"/>
                        <a:pt x="208" y="2077"/>
                      </a:cubicBezTo>
                      <a:cubicBezTo>
                        <a:pt x="249" y="2061"/>
                        <a:pt x="269" y="2054"/>
                        <a:pt x="310" y="2038"/>
                      </a:cubicBezTo>
                      <a:cubicBezTo>
                        <a:pt x="328" y="1996"/>
                        <a:pt x="337" y="1975"/>
                        <a:pt x="356" y="1933"/>
                      </a:cubicBezTo>
                      <a:cubicBezTo>
                        <a:pt x="365" y="1976"/>
                        <a:pt x="369" y="1997"/>
                        <a:pt x="379" y="2041"/>
                      </a:cubicBezTo>
                      <a:cubicBezTo>
                        <a:pt x="444" y="2033"/>
                        <a:pt x="477" y="2030"/>
                        <a:pt x="542" y="2023"/>
                      </a:cubicBezTo>
                      <a:cubicBezTo>
                        <a:pt x="607" y="2051"/>
                        <a:pt x="640" y="2066"/>
                        <a:pt x="704" y="2094"/>
                      </a:cubicBezTo>
                      <a:cubicBezTo>
                        <a:pt x="745" y="2163"/>
                        <a:pt x="766" y="2197"/>
                        <a:pt x="807" y="2264"/>
                      </a:cubicBezTo>
                      <a:cubicBezTo>
                        <a:pt x="852" y="2285"/>
                        <a:pt x="874" y="2296"/>
                        <a:pt x="919" y="2316"/>
                      </a:cubicBezTo>
                      <a:cubicBezTo>
                        <a:pt x="934" y="2317"/>
                        <a:pt x="941" y="2317"/>
                        <a:pt x="956" y="2318"/>
                      </a:cubicBezTo>
                      <a:cubicBezTo>
                        <a:pt x="943" y="2355"/>
                        <a:pt x="936" y="2374"/>
                        <a:pt x="923" y="2411"/>
                      </a:cubicBezTo>
                      <a:cubicBezTo>
                        <a:pt x="973" y="2418"/>
                        <a:pt x="998" y="2421"/>
                        <a:pt x="1047" y="2428"/>
                      </a:cubicBezTo>
                      <a:cubicBezTo>
                        <a:pt x="1079" y="2448"/>
                        <a:pt x="1095" y="2458"/>
                        <a:pt x="1127" y="2479"/>
                      </a:cubicBezTo>
                      <a:cubicBezTo>
                        <a:pt x="1149" y="2508"/>
                        <a:pt x="1160" y="2522"/>
                        <a:pt x="1182" y="2552"/>
                      </a:cubicBezTo>
                      <a:cubicBezTo>
                        <a:pt x="1217" y="2553"/>
                        <a:pt x="1234" y="2554"/>
                        <a:pt x="1269" y="2556"/>
                      </a:cubicBezTo>
                      <a:cubicBezTo>
                        <a:pt x="1287" y="2533"/>
                        <a:pt x="1296" y="2522"/>
                        <a:pt x="1313" y="2499"/>
                      </a:cubicBezTo>
                      <a:cubicBezTo>
                        <a:pt x="1402" y="2532"/>
                        <a:pt x="1447" y="2548"/>
                        <a:pt x="1535" y="2581"/>
                      </a:cubicBezTo>
                      <a:cubicBezTo>
                        <a:pt x="1598" y="2640"/>
                        <a:pt x="1630" y="2670"/>
                        <a:pt x="1693" y="2729"/>
                      </a:cubicBezTo>
                      <a:cubicBezTo>
                        <a:pt x="1674" y="2771"/>
                        <a:pt x="1665" y="2791"/>
                        <a:pt x="1647" y="2832"/>
                      </a:cubicBezTo>
                      <a:cubicBezTo>
                        <a:pt x="1654" y="2858"/>
                        <a:pt x="1657" y="2871"/>
                        <a:pt x="1664" y="2897"/>
                      </a:cubicBezTo>
                      <a:cubicBezTo>
                        <a:pt x="1658" y="2922"/>
                        <a:pt x="1656" y="2935"/>
                        <a:pt x="1650" y="2960"/>
                      </a:cubicBezTo>
                      <a:cubicBezTo>
                        <a:pt x="1679" y="2994"/>
                        <a:pt x="1693" y="3011"/>
                        <a:pt x="1722" y="3045"/>
                      </a:cubicBezTo>
                      <a:cubicBezTo>
                        <a:pt x="1703" y="3102"/>
                        <a:pt x="1694" y="3131"/>
                        <a:pt x="1675" y="3187"/>
                      </a:cubicBezTo>
                      <a:cubicBezTo>
                        <a:pt x="1715" y="3190"/>
                        <a:pt x="1735" y="3191"/>
                        <a:pt x="1774" y="3193"/>
                      </a:cubicBezTo>
                      <a:cubicBezTo>
                        <a:pt x="1794" y="3199"/>
                        <a:pt x="1803" y="3201"/>
                        <a:pt x="1823" y="3207"/>
                      </a:cubicBezTo>
                      <a:cubicBezTo>
                        <a:pt x="1842" y="3127"/>
                        <a:pt x="1852" y="3087"/>
                        <a:pt x="1871" y="3007"/>
                      </a:cubicBezTo>
                      <a:cubicBezTo>
                        <a:pt x="1906" y="3009"/>
                        <a:pt x="1923" y="3010"/>
                        <a:pt x="1958" y="3012"/>
                      </a:cubicBezTo>
                      <a:cubicBezTo>
                        <a:pt x="1942" y="3034"/>
                        <a:pt x="1934" y="3046"/>
                        <a:pt x="1919" y="3068"/>
                      </a:cubicBezTo>
                      <a:cubicBezTo>
                        <a:pt x="1948" y="3079"/>
                        <a:pt x="1963" y="3084"/>
                        <a:pt x="1992" y="3095"/>
                      </a:cubicBezTo>
                      <a:cubicBezTo>
                        <a:pt x="1979" y="3118"/>
                        <a:pt x="1973" y="3129"/>
                        <a:pt x="1960" y="3151"/>
                      </a:cubicBezTo>
                      <a:cubicBezTo>
                        <a:pt x="1974" y="3185"/>
                        <a:pt x="1981" y="3201"/>
                        <a:pt x="1995" y="3234"/>
                      </a:cubicBezTo>
                      <a:cubicBezTo>
                        <a:pt x="2030" y="3199"/>
                        <a:pt x="2048" y="3182"/>
                        <a:pt x="2083" y="3147"/>
                      </a:cubicBezTo>
                      <a:cubicBezTo>
                        <a:pt x="2120" y="3149"/>
                        <a:pt x="2139" y="3150"/>
                        <a:pt x="2175" y="3152"/>
                      </a:cubicBezTo>
                      <a:cubicBezTo>
                        <a:pt x="2195" y="3163"/>
                        <a:pt x="2205" y="3168"/>
                        <a:pt x="2224" y="3178"/>
                      </a:cubicBezTo>
                      <a:cubicBezTo>
                        <a:pt x="2251" y="3162"/>
                        <a:pt x="2265" y="3153"/>
                        <a:pt x="2293" y="3136"/>
                      </a:cubicBezTo>
                      <a:cubicBezTo>
                        <a:pt x="2327" y="3150"/>
                        <a:pt x="2344" y="3157"/>
                        <a:pt x="2378" y="3170"/>
                      </a:cubicBezTo>
                      <a:cubicBezTo>
                        <a:pt x="2416" y="3189"/>
                        <a:pt x="2436" y="3198"/>
                        <a:pt x="2474" y="3217"/>
                      </a:cubicBezTo>
                      <a:cubicBezTo>
                        <a:pt x="2531" y="3133"/>
                        <a:pt x="2559" y="3090"/>
                        <a:pt x="2615" y="3005"/>
                      </a:cubicBezTo>
                      <a:cubicBezTo>
                        <a:pt x="2596" y="2995"/>
                        <a:pt x="2586" y="2989"/>
                        <a:pt x="2567" y="2979"/>
                      </a:cubicBezTo>
                      <a:cubicBezTo>
                        <a:pt x="2587" y="2961"/>
                        <a:pt x="2597" y="2953"/>
                        <a:pt x="2617" y="2935"/>
                      </a:cubicBezTo>
                      <a:cubicBezTo>
                        <a:pt x="2617" y="2912"/>
                        <a:pt x="2618" y="2900"/>
                        <a:pt x="2618" y="2877"/>
                      </a:cubicBezTo>
                      <a:cubicBezTo>
                        <a:pt x="2601" y="2867"/>
                        <a:pt x="2593" y="2861"/>
                        <a:pt x="2576" y="2851"/>
                      </a:cubicBezTo>
                      <a:cubicBezTo>
                        <a:pt x="2594" y="2822"/>
                        <a:pt x="2603" y="2807"/>
                        <a:pt x="2621" y="2778"/>
                      </a:cubicBezTo>
                      <a:cubicBezTo>
                        <a:pt x="2621" y="2747"/>
                        <a:pt x="2622" y="2732"/>
                        <a:pt x="2623" y="2701"/>
                      </a:cubicBezTo>
                      <a:cubicBezTo>
                        <a:pt x="2591" y="2702"/>
                        <a:pt x="2575" y="2702"/>
                        <a:pt x="2543" y="2702"/>
                      </a:cubicBezTo>
                      <a:cubicBezTo>
                        <a:pt x="2512" y="2747"/>
                        <a:pt x="2497" y="2770"/>
                        <a:pt x="2467" y="2815"/>
                      </a:cubicBezTo>
                      <a:cubicBezTo>
                        <a:pt x="2444" y="2816"/>
                        <a:pt x="2433" y="2816"/>
                        <a:pt x="2411" y="2817"/>
                      </a:cubicBezTo>
                      <a:cubicBezTo>
                        <a:pt x="2402" y="2791"/>
                        <a:pt x="2398" y="2778"/>
                        <a:pt x="2388" y="2751"/>
                      </a:cubicBezTo>
                      <a:cubicBezTo>
                        <a:pt x="2397" y="2696"/>
                        <a:pt x="2401" y="2668"/>
                        <a:pt x="2410" y="2612"/>
                      </a:cubicBezTo>
                      <a:cubicBezTo>
                        <a:pt x="2406" y="2581"/>
                        <a:pt x="2404" y="2566"/>
                        <a:pt x="2400" y="2535"/>
                      </a:cubicBezTo>
                      <a:cubicBezTo>
                        <a:pt x="2425" y="2503"/>
                        <a:pt x="2437" y="2487"/>
                        <a:pt x="2463" y="2456"/>
                      </a:cubicBezTo>
                      <a:cubicBezTo>
                        <a:pt x="2448" y="2443"/>
                        <a:pt x="2441" y="2437"/>
                        <a:pt x="2427" y="2424"/>
                      </a:cubicBezTo>
                      <a:cubicBezTo>
                        <a:pt x="2396" y="2460"/>
                        <a:pt x="2381" y="2478"/>
                        <a:pt x="2351" y="2514"/>
                      </a:cubicBezTo>
                      <a:cubicBezTo>
                        <a:pt x="2277" y="2536"/>
                        <a:pt x="2239" y="2546"/>
                        <a:pt x="2165" y="2568"/>
                      </a:cubicBezTo>
                      <a:cubicBezTo>
                        <a:pt x="2173" y="2531"/>
                        <a:pt x="2178" y="2512"/>
                        <a:pt x="2186" y="2475"/>
                      </a:cubicBezTo>
                      <a:cubicBezTo>
                        <a:pt x="2164" y="2457"/>
                        <a:pt x="2153" y="2448"/>
                        <a:pt x="2131" y="2430"/>
                      </a:cubicBezTo>
                      <a:cubicBezTo>
                        <a:pt x="2125" y="2397"/>
                        <a:pt x="2121" y="2380"/>
                        <a:pt x="2115" y="2347"/>
                      </a:cubicBezTo>
                      <a:cubicBezTo>
                        <a:pt x="2088" y="2340"/>
                        <a:pt x="2074" y="2337"/>
                        <a:pt x="2047" y="2331"/>
                      </a:cubicBezTo>
                      <a:cubicBezTo>
                        <a:pt x="2065" y="2287"/>
                        <a:pt x="2074" y="2265"/>
                        <a:pt x="2093" y="2221"/>
                      </a:cubicBezTo>
                      <a:lnTo>
                        <a:pt x="2075" y="2166"/>
                      </a:lnTo>
                      <a:lnTo>
                        <a:pt x="2101" y="2096"/>
                      </a:lnTo>
                      <a:cubicBezTo>
                        <a:pt x="2082" y="2059"/>
                        <a:pt x="2073" y="2041"/>
                        <a:pt x="2054" y="2004"/>
                      </a:cubicBezTo>
                      <a:cubicBezTo>
                        <a:pt x="2079" y="1967"/>
                        <a:pt x="2092" y="1948"/>
                        <a:pt x="2117" y="1911"/>
                      </a:cubicBezTo>
                      <a:cubicBezTo>
                        <a:pt x="2144" y="1901"/>
                        <a:pt x="2158" y="1896"/>
                        <a:pt x="2185" y="1885"/>
                      </a:cubicBezTo>
                      <a:cubicBezTo>
                        <a:pt x="2186" y="1868"/>
                        <a:pt x="2186" y="1860"/>
                        <a:pt x="2186" y="1843"/>
                      </a:cubicBezTo>
                      <a:cubicBezTo>
                        <a:pt x="2186" y="1843"/>
                        <a:pt x="2131" y="1834"/>
                        <a:pt x="2100" y="1826"/>
                      </a:cubicBezTo>
                    </a:path>
                  </a:pathLst>
                </a:custGeom>
                <a:solidFill>
                  <a:srgbClr val="FF9933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m. Radom"/>
                <p:cNvSpPr>
                  <a:spLocks/>
                </p:cNvSpPr>
                <p:nvPr/>
              </p:nvSpPr>
              <p:spPr bwMode="auto">
                <a:xfrm>
                  <a:off x="3233590" y="5664720"/>
                  <a:ext cx="346325" cy="344119"/>
                </a:xfrm>
                <a:custGeom>
                  <a:avLst/>
                  <a:gdLst>
                    <a:gd name="T0" fmla="*/ 1083 w 1083"/>
                    <a:gd name="T1" fmla="*/ 360 h 1077"/>
                    <a:gd name="T2" fmla="*/ 1030 w 1083"/>
                    <a:gd name="T3" fmla="*/ 286 h 1077"/>
                    <a:gd name="T4" fmla="*/ 970 w 1083"/>
                    <a:gd name="T5" fmla="*/ 282 h 1077"/>
                    <a:gd name="T6" fmla="*/ 893 w 1083"/>
                    <a:gd name="T7" fmla="*/ 224 h 1077"/>
                    <a:gd name="T8" fmla="*/ 763 w 1083"/>
                    <a:gd name="T9" fmla="*/ 120 h 1077"/>
                    <a:gd name="T10" fmla="*/ 764 w 1083"/>
                    <a:gd name="T11" fmla="*/ 68 h 1077"/>
                    <a:gd name="T12" fmla="*/ 705 w 1083"/>
                    <a:gd name="T13" fmla="*/ 5 h 1077"/>
                    <a:gd name="T14" fmla="*/ 580 w 1083"/>
                    <a:gd name="T15" fmla="*/ 0 h 1077"/>
                    <a:gd name="T16" fmla="*/ 561 w 1083"/>
                    <a:gd name="T17" fmla="*/ 45 h 1077"/>
                    <a:gd name="T18" fmla="*/ 495 w 1083"/>
                    <a:gd name="T19" fmla="*/ 92 h 1077"/>
                    <a:gd name="T20" fmla="*/ 464 w 1083"/>
                    <a:gd name="T21" fmla="*/ 153 h 1077"/>
                    <a:gd name="T22" fmla="*/ 362 w 1083"/>
                    <a:gd name="T23" fmla="*/ 208 h 1077"/>
                    <a:gd name="T24" fmla="*/ 336 w 1083"/>
                    <a:gd name="T25" fmla="*/ 339 h 1077"/>
                    <a:gd name="T26" fmla="*/ 396 w 1083"/>
                    <a:gd name="T27" fmla="*/ 344 h 1077"/>
                    <a:gd name="T28" fmla="*/ 399 w 1083"/>
                    <a:gd name="T29" fmla="*/ 477 h 1077"/>
                    <a:gd name="T30" fmla="*/ 346 w 1083"/>
                    <a:gd name="T31" fmla="*/ 473 h 1077"/>
                    <a:gd name="T32" fmla="*/ 303 w 1083"/>
                    <a:gd name="T33" fmla="*/ 521 h 1077"/>
                    <a:gd name="T34" fmla="*/ 267 w 1083"/>
                    <a:gd name="T35" fmla="*/ 564 h 1077"/>
                    <a:gd name="T36" fmla="*/ 94 w 1083"/>
                    <a:gd name="T37" fmla="*/ 612 h 1077"/>
                    <a:gd name="T38" fmla="*/ 22 w 1083"/>
                    <a:gd name="T39" fmla="*/ 652 h 1077"/>
                    <a:gd name="T40" fmla="*/ 62 w 1083"/>
                    <a:gd name="T41" fmla="*/ 724 h 1077"/>
                    <a:gd name="T42" fmla="*/ 60 w 1083"/>
                    <a:gd name="T43" fmla="*/ 810 h 1077"/>
                    <a:gd name="T44" fmla="*/ 0 w 1083"/>
                    <a:gd name="T45" fmla="*/ 845 h 1077"/>
                    <a:gd name="T46" fmla="*/ 6 w 1083"/>
                    <a:gd name="T47" fmla="*/ 874 h 1077"/>
                    <a:gd name="T48" fmla="*/ 59 w 1083"/>
                    <a:gd name="T49" fmla="*/ 879 h 1077"/>
                    <a:gd name="T50" fmla="*/ 40 w 1083"/>
                    <a:gd name="T51" fmla="*/ 940 h 1077"/>
                    <a:gd name="T52" fmla="*/ 117 w 1083"/>
                    <a:gd name="T53" fmla="*/ 958 h 1077"/>
                    <a:gd name="T54" fmla="*/ 110 w 1083"/>
                    <a:gd name="T55" fmla="*/ 1009 h 1077"/>
                    <a:gd name="T56" fmla="*/ 198 w 1083"/>
                    <a:gd name="T57" fmla="*/ 1045 h 1077"/>
                    <a:gd name="T58" fmla="*/ 294 w 1083"/>
                    <a:gd name="T59" fmla="*/ 1019 h 1077"/>
                    <a:gd name="T60" fmla="*/ 449 w 1083"/>
                    <a:gd name="T61" fmla="*/ 997 h 1077"/>
                    <a:gd name="T62" fmla="*/ 562 w 1083"/>
                    <a:gd name="T63" fmla="*/ 1034 h 1077"/>
                    <a:gd name="T64" fmla="*/ 575 w 1083"/>
                    <a:gd name="T65" fmla="*/ 1033 h 1077"/>
                    <a:gd name="T66" fmla="*/ 627 w 1083"/>
                    <a:gd name="T67" fmla="*/ 1028 h 1077"/>
                    <a:gd name="T68" fmla="*/ 746 w 1083"/>
                    <a:gd name="T69" fmla="*/ 1077 h 1077"/>
                    <a:gd name="T70" fmla="*/ 795 w 1083"/>
                    <a:gd name="T71" fmla="*/ 1018 h 1077"/>
                    <a:gd name="T72" fmla="*/ 911 w 1083"/>
                    <a:gd name="T73" fmla="*/ 919 h 1077"/>
                    <a:gd name="T74" fmla="*/ 869 w 1083"/>
                    <a:gd name="T75" fmla="*/ 887 h 1077"/>
                    <a:gd name="T76" fmla="*/ 895 w 1083"/>
                    <a:gd name="T77" fmla="*/ 821 h 1077"/>
                    <a:gd name="T78" fmla="*/ 961 w 1083"/>
                    <a:gd name="T79" fmla="*/ 792 h 1077"/>
                    <a:gd name="T80" fmla="*/ 962 w 1083"/>
                    <a:gd name="T81" fmla="*/ 740 h 1077"/>
                    <a:gd name="T82" fmla="*/ 879 w 1083"/>
                    <a:gd name="T83" fmla="*/ 717 h 1077"/>
                    <a:gd name="T84" fmla="*/ 867 w 1083"/>
                    <a:gd name="T85" fmla="*/ 676 h 1077"/>
                    <a:gd name="T86" fmla="*/ 802 w 1083"/>
                    <a:gd name="T87" fmla="*/ 648 h 1077"/>
                    <a:gd name="T88" fmla="*/ 798 w 1083"/>
                    <a:gd name="T89" fmla="*/ 567 h 1077"/>
                    <a:gd name="T90" fmla="*/ 845 w 1083"/>
                    <a:gd name="T91" fmla="*/ 565 h 1077"/>
                    <a:gd name="T92" fmla="*/ 846 w 1083"/>
                    <a:gd name="T93" fmla="*/ 520 h 1077"/>
                    <a:gd name="T94" fmla="*/ 900 w 1083"/>
                    <a:gd name="T95" fmla="*/ 518 h 1077"/>
                    <a:gd name="T96" fmla="*/ 901 w 1083"/>
                    <a:gd name="T97" fmla="*/ 472 h 1077"/>
                    <a:gd name="T98" fmla="*/ 1016 w 1083"/>
                    <a:gd name="T99" fmla="*/ 418 h 1077"/>
                    <a:gd name="T100" fmla="*/ 1076 w 1083"/>
                    <a:gd name="T101" fmla="*/ 422 h 1077"/>
                    <a:gd name="T102" fmla="*/ 1083 w 1083"/>
                    <a:gd name="T103" fmla="*/ 360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83" h="1077">
                      <a:moveTo>
                        <a:pt x="1083" y="360"/>
                      </a:moveTo>
                      <a:cubicBezTo>
                        <a:pt x="1062" y="330"/>
                        <a:pt x="1051" y="316"/>
                        <a:pt x="1030" y="286"/>
                      </a:cubicBezTo>
                      <a:cubicBezTo>
                        <a:pt x="1006" y="284"/>
                        <a:pt x="994" y="284"/>
                        <a:pt x="970" y="282"/>
                      </a:cubicBezTo>
                      <a:cubicBezTo>
                        <a:pt x="939" y="258"/>
                        <a:pt x="924" y="247"/>
                        <a:pt x="893" y="224"/>
                      </a:cubicBezTo>
                      <a:cubicBezTo>
                        <a:pt x="841" y="182"/>
                        <a:pt x="815" y="162"/>
                        <a:pt x="763" y="120"/>
                      </a:cubicBezTo>
                      <a:cubicBezTo>
                        <a:pt x="763" y="100"/>
                        <a:pt x="764" y="89"/>
                        <a:pt x="764" y="68"/>
                      </a:cubicBezTo>
                      <a:cubicBezTo>
                        <a:pt x="741" y="43"/>
                        <a:pt x="729" y="30"/>
                        <a:pt x="705" y="5"/>
                      </a:cubicBezTo>
                      <a:cubicBezTo>
                        <a:pt x="655" y="3"/>
                        <a:pt x="630" y="2"/>
                        <a:pt x="580" y="0"/>
                      </a:cubicBezTo>
                      <a:cubicBezTo>
                        <a:pt x="573" y="18"/>
                        <a:pt x="569" y="27"/>
                        <a:pt x="561" y="45"/>
                      </a:cubicBezTo>
                      <a:cubicBezTo>
                        <a:pt x="535" y="64"/>
                        <a:pt x="522" y="73"/>
                        <a:pt x="495" y="92"/>
                      </a:cubicBezTo>
                      <a:cubicBezTo>
                        <a:pt x="483" y="116"/>
                        <a:pt x="477" y="129"/>
                        <a:pt x="464" y="153"/>
                      </a:cubicBezTo>
                      <a:cubicBezTo>
                        <a:pt x="423" y="175"/>
                        <a:pt x="403" y="186"/>
                        <a:pt x="362" y="208"/>
                      </a:cubicBezTo>
                      <a:cubicBezTo>
                        <a:pt x="352" y="260"/>
                        <a:pt x="347" y="287"/>
                        <a:pt x="336" y="339"/>
                      </a:cubicBezTo>
                      <a:cubicBezTo>
                        <a:pt x="360" y="341"/>
                        <a:pt x="372" y="342"/>
                        <a:pt x="396" y="344"/>
                      </a:cubicBezTo>
                      <a:cubicBezTo>
                        <a:pt x="397" y="397"/>
                        <a:pt x="398" y="424"/>
                        <a:pt x="399" y="477"/>
                      </a:cubicBezTo>
                      <a:cubicBezTo>
                        <a:pt x="378" y="475"/>
                        <a:pt x="367" y="474"/>
                        <a:pt x="346" y="473"/>
                      </a:cubicBezTo>
                      <a:cubicBezTo>
                        <a:pt x="329" y="492"/>
                        <a:pt x="320" y="501"/>
                        <a:pt x="303" y="521"/>
                      </a:cubicBezTo>
                      <a:cubicBezTo>
                        <a:pt x="289" y="538"/>
                        <a:pt x="281" y="546"/>
                        <a:pt x="267" y="564"/>
                      </a:cubicBezTo>
                      <a:cubicBezTo>
                        <a:pt x="197" y="583"/>
                        <a:pt x="163" y="593"/>
                        <a:pt x="94" y="612"/>
                      </a:cubicBezTo>
                      <a:cubicBezTo>
                        <a:pt x="65" y="628"/>
                        <a:pt x="50" y="636"/>
                        <a:pt x="22" y="652"/>
                      </a:cubicBezTo>
                      <a:cubicBezTo>
                        <a:pt x="38" y="681"/>
                        <a:pt x="46" y="695"/>
                        <a:pt x="62" y="724"/>
                      </a:cubicBezTo>
                      <a:cubicBezTo>
                        <a:pt x="61" y="758"/>
                        <a:pt x="61" y="776"/>
                        <a:pt x="60" y="810"/>
                      </a:cubicBezTo>
                      <a:cubicBezTo>
                        <a:pt x="36" y="824"/>
                        <a:pt x="24" y="831"/>
                        <a:pt x="0" y="845"/>
                      </a:cubicBezTo>
                      <a:cubicBezTo>
                        <a:pt x="2" y="857"/>
                        <a:pt x="3" y="862"/>
                        <a:pt x="6" y="874"/>
                      </a:cubicBezTo>
                      <a:cubicBezTo>
                        <a:pt x="27" y="876"/>
                        <a:pt x="38" y="877"/>
                        <a:pt x="59" y="879"/>
                      </a:cubicBezTo>
                      <a:cubicBezTo>
                        <a:pt x="51" y="903"/>
                        <a:pt x="47" y="916"/>
                        <a:pt x="40" y="940"/>
                      </a:cubicBezTo>
                      <a:cubicBezTo>
                        <a:pt x="70" y="947"/>
                        <a:pt x="86" y="951"/>
                        <a:pt x="117" y="958"/>
                      </a:cubicBezTo>
                      <a:cubicBezTo>
                        <a:pt x="114" y="978"/>
                        <a:pt x="112" y="989"/>
                        <a:pt x="110" y="1009"/>
                      </a:cubicBezTo>
                      <a:cubicBezTo>
                        <a:pt x="145" y="1023"/>
                        <a:pt x="163" y="1030"/>
                        <a:pt x="198" y="1045"/>
                      </a:cubicBezTo>
                      <a:cubicBezTo>
                        <a:pt x="236" y="1034"/>
                        <a:pt x="255" y="1029"/>
                        <a:pt x="294" y="1019"/>
                      </a:cubicBezTo>
                      <a:cubicBezTo>
                        <a:pt x="356" y="1010"/>
                        <a:pt x="387" y="1006"/>
                        <a:pt x="449" y="997"/>
                      </a:cubicBezTo>
                      <a:cubicBezTo>
                        <a:pt x="494" y="1012"/>
                        <a:pt x="516" y="1019"/>
                        <a:pt x="562" y="1034"/>
                      </a:cubicBezTo>
                      <a:cubicBezTo>
                        <a:pt x="567" y="1034"/>
                        <a:pt x="570" y="1034"/>
                        <a:pt x="575" y="1033"/>
                      </a:cubicBezTo>
                      <a:cubicBezTo>
                        <a:pt x="596" y="1031"/>
                        <a:pt x="606" y="1030"/>
                        <a:pt x="627" y="1028"/>
                      </a:cubicBezTo>
                      <a:cubicBezTo>
                        <a:pt x="675" y="1048"/>
                        <a:pt x="698" y="1058"/>
                        <a:pt x="746" y="1077"/>
                      </a:cubicBezTo>
                      <a:cubicBezTo>
                        <a:pt x="766" y="1054"/>
                        <a:pt x="775" y="1042"/>
                        <a:pt x="795" y="1018"/>
                      </a:cubicBezTo>
                      <a:cubicBezTo>
                        <a:pt x="841" y="979"/>
                        <a:pt x="864" y="959"/>
                        <a:pt x="911" y="919"/>
                      </a:cubicBezTo>
                      <a:cubicBezTo>
                        <a:pt x="894" y="906"/>
                        <a:pt x="886" y="900"/>
                        <a:pt x="869" y="887"/>
                      </a:cubicBezTo>
                      <a:cubicBezTo>
                        <a:pt x="879" y="861"/>
                        <a:pt x="885" y="847"/>
                        <a:pt x="895" y="821"/>
                      </a:cubicBezTo>
                      <a:cubicBezTo>
                        <a:pt x="921" y="809"/>
                        <a:pt x="934" y="803"/>
                        <a:pt x="961" y="792"/>
                      </a:cubicBezTo>
                      <a:cubicBezTo>
                        <a:pt x="962" y="771"/>
                        <a:pt x="962" y="761"/>
                        <a:pt x="962" y="740"/>
                      </a:cubicBezTo>
                      <a:cubicBezTo>
                        <a:pt x="929" y="731"/>
                        <a:pt x="912" y="726"/>
                        <a:pt x="879" y="717"/>
                      </a:cubicBezTo>
                      <a:cubicBezTo>
                        <a:pt x="874" y="700"/>
                        <a:pt x="872" y="692"/>
                        <a:pt x="867" y="676"/>
                      </a:cubicBezTo>
                      <a:cubicBezTo>
                        <a:pt x="841" y="665"/>
                        <a:pt x="828" y="659"/>
                        <a:pt x="802" y="648"/>
                      </a:cubicBezTo>
                      <a:cubicBezTo>
                        <a:pt x="800" y="616"/>
                        <a:pt x="799" y="600"/>
                        <a:pt x="798" y="567"/>
                      </a:cubicBezTo>
                      <a:lnTo>
                        <a:pt x="845" y="565"/>
                      </a:lnTo>
                      <a:cubicBezTo>
                        <a:pt x="846" y="547"/>
                        <a:pt x="846" y="538"/>
                        <a:pt x="846" y="520"/>
                      </a:cubicBezTo>
                      <a:cubicBezTo>
                        <a:pt x="868" y="519"/>
                        <a:pt x="879" y="519"/>
                        <a:pt x="900" y="518"/>
                      </a:cubicBezTo>
                      <a:cubicBezTo>
                        <a:pt x="901" y="500"/>
                        <a:pt x="901" y="490"/>
                        <a:pt x="901" y="472"/>
                      </a:cubicBezTo>
                      <a:cubicBezTo>
                        <a:pt x="947" y="450"/>
                        <a:pt x="970" y="440"/>
                        <a:pt x="1016" y="418"/>
                      </a:cubicBezTo>
                      <a:cubicBezTo>
                        <a:pt x="1040" y="420"/>
                        <a:pt x="1052" y="420"/>
                        <a:pt x="1076" y="422"/>
                      </a:cubicBezTo>
                      <a:cubicBezTo>
                        <a:pt x="1079" y="397"/>
                        <a:pt x="1080" y="385"/>
                        <a:pt x="1083" y="360"/>
                      </a:cubicBezTo>
                      <a:close/>
                    </a:path>
                  </a:pathLst>
                </a:custGeom>
                <a:solidFill>
                  <a:srgbClr val="B2B2B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m. Siedlce"/>
                <p:cNvSpPr>
                  <a:spLocks/>
                </p:cNvSpPr>
                <p:nvPr/>
              </p:nvSpPr>
              <p:spPr bwMode="auto">
                <a:xfrm>
                  <a:off x="5318155" y="3624274"/>
                  <a:ext cx="167647" cy="191913"/>
                </a:xfrm>
                <a:custGeom>
                  <a:avLst/>
                  <a:gdLst>
                    <a:gd name="T0" fmla="*/ 428 w 524"/>
                    <a:gd name="T1" fmla="*/ 288 h 602"/>
                    <a:gd name="T2" fmla="*/ 470 w 524"/>
                    <a:gd name="T3" fmla="*/ 186 h 602"/>
                    <a:gd name="T4" fmla="*/ 458 w 524"/>
                    <a:gd name="T5" fmla="*/ 95 h 602"/>
                    <a:gd name="T6" fmla="*/ 382 w 524"/>
                    <a:gd name="T7" fmla="*/ 81 h 602"/>
                    <a:gd name="T8" fmla="*/ 310 w 524"/>
                    <a:gd name="T9" fmla="*/ 97 h 602"/>
                    <a:gd name="T10" fmla="*/ 252 w 524"/>
                    <a:gd name="T11" fmla="*/ 66 h 602"/>
                    <a:gd name="T12" fmla="*/ 217 w 524"/>
                    <a:gd name="T13" fmla="*/ 65 h 602"/>
                    <a:gd name="T14" fmla="*/ 125 w 524"/>
                    <a:gd name="T15" fmla="*/ 9 h 602"/>
                    <a:gd name="T16" fmla="*/ 41 w 524"/>
                    <a:gd name="T17" fmla="*/ 13 h 602"/>
                    <a:gd name="T18" fmla="*/ 0 w 524"/>
                    <a:gd name="T19" fmla="*/ 0 h 602"/>
                    <a:gd name="T20" fmla="*/ 26 w 524"/>
                    <a:gd name="T21" fmla="*/ 145 h 602"/>
                    <a:gd name="T22" fmla="*/ 127 w 524"/>
                    <a:gd name="T23" fmla="*/ 256 h 602"/>
                    <a:gd name="T24" fmla="*/ 155 w 524"/>
                    <a:gd name="T25" fmla="*/ 383 h 602"/>
                    <a:gd name="T26" fmla="*/ 133 w 524"/>
                    <a:gd name="T27" fmla="*/ 546 h 602"/>
                    <a:gd name="T28" fmla="*/ 130 w 524"/>
                    <a:gd name="T29" fmla="*/ 588 h 602"/>
                    <a:gd name="T30" fmla="*/ 189 w 524"/>
                    <a:gd name="T31" fmla="*/ 602 h 602"/>
                    <a:gd name="T32" fmla="*/ 248 w 524"/>
                    <a:gd name="T33" fmla="*/ 507 h 602"/>
                    <a:gd name="T34" fmla="*/ 270 w 524"/>
                    <a:gd name="T35" fmla="*/ 447 h 602"/>
                    <a:gd name="T36" fmla="*/ 341 w 524"/>
                    <a:gd name="T37" fmla="*/ 449 h 602"/>
                    <a:gd name="T38" fmla="*/ 443 w 524"/>
                    <a:gd name="T39" fmla="*/ 421 h 602"/>
                    <a:gd name="T40" fmla="*/ 524 w 524"/>
                    <a:gd name="T41" fmla="*/ 363 h 602"/>
                    <a:gd name="T42" fmla="*/ 428 w 524"/>
                    <a:gd name="T43" fmla="*/ 288 h 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24" h="602">
                      <a:moveTo>
                        <a:pt x="428" y="288"/>
                      </a:moveTo>
                      <a:cubicBezTo>
                        <a:pt x="445" y="247"/>
                        <a:pt x="453" y="226"/>
                        <a:pt x="470" y="186"/>
                      </a:cubicBezTo>
                      <a:cubicBezTo>
                        <a:pt x="465" y="149"/>
                        <a:pt x="463" y="131"/>
                        <a:pt x="458" y="95"/>
                      </a:cubicBezTo>
                      <a:cubicBezTo>
                        <a:pt x="428" y="89"/>
                        <a:pt x="413" y="86"/>
                        <a:pt x="382" y="81"/>
                      </a:cubicBezTo>
                      <a:cubicBezTo>
                        <a:pt x="353" y="87"/>
                        <a:pt x="339" y="91"/>
                        <a:pt x="310" y="97"/>
                      </a:cubicBezTo>
                      <a:cubicBezTo>
                        <a:pt x="287" y="85"/>
                        <a:pt x="275" y="78"/>
                        <a:pt x="252" y="66"/>
                      </a:cubicBezTo>
                      <a:cubicBezTo>
                        <a:pt x="238" y="66"/>
                        <a:pt x="231" y="65"/>
                        <a:pt x="217" y="65"/>
                      </a:cubicBezTo>
                      <a:cubicBezTo>
                        <a:pt x="180" y="43"/>
                        <a:pt x="162" y="31"/>
                        <a:pt x="125" y="9"/>
                      </a:cubicBezTo>
                      <a:cubicBezTo>
                        <a:pt x="91" y="11"/>
                        <a:pt x="74" y="11"/>
                        <a:pt x="41" y="13"/>
                      </a:cubicBezTo>
                      <a:cubicBezTo>
                        <a:pt x="24" y="8"/>
                        <a:pt x="16" y="6"/>
                        <a:pt x="0" y="0"/>
                      </a:cubicBezTo>
                      <a:cubicBezTo>
                        <a:pt x="10" y="58"/>
                        <a:pt x="16" y="87"/>
                        <a:pt x="26" y="145"/>
                      </a:cubicBezTo>
                      <a:cubicBezTo>
                        <a:pt x="67" y="189"/>
                        <a:pt x="87" y="212"/>
                        <a:pt x="127" y="256"/>
                      </a:cubicBezTo>
                      <a:cubicBezTo>
                        <a:pt x="138" y="307"/>
                        <a:pt x="143" y="332"/>
                        <a:pt x="155" y="383"/>
                      </a:cubicBezTo>
                      <a:cubicBezTo>
                        <a:pt x="146" y="448"/>
                        <a:pt x="141" y="481"/>
                        <a:pt x="133" y="546"/>
                      </a:cubicBezTo>
                      <a:cubicBezTo>
                        <a:pt x="132" y="563"/>
                        <a:pt x="131" y="571"/>
                        <a:pt x="130" y="588"/>
                      </a:cubicBezTo>
                      <a:cubicBezTo>
                        <a:pt x="154" y="594"/>
                        <a:pt x="165" y="597"/>
                        <a:pt x="189" y="602"/>
                      </a:cubicBezTo>
                      <a:cubicBezTo>
                        <a:pt x="213" y="564"/>
                        <a:pt x="224" y="545"/>
                        <a:pt x="248" y="507"/>
                      </a:cubicBezTo>
                      <a:cubicBezTo>
                        <a:pt x="257" y="483"/>
                        <a:pt x="261" y="471"/>
                        <a:pt x="270" y="447"/>
                      </a:cubicBezTo>
                      <a:cubicBezTo>
                        <a:pt x="298" y="448"/>
                        <a:pt x="312" y="448"/>
                        <a:pt x="341" y="449"/>
                      </a:cubicBezTo>
                      <a:cubicBezTo>
                        <a:pt x="382" y="438"/>
                        <a:pt x="402" y="432"/>
                        <a:pt x="443" y="421"/>
                      </a:cubicBezTo>
                      <a:cubicBezTo>
                        <a:pt x="475" y="398"/>
                        <a:pt x="491" y="386"/>
                        <a:pt x="524" y="363"/>
                      </a:cubicBezTo>
                      <a:cubicBezTo>
                        <a:pt x="485" y="333"/>
                        <a:pt x="466" y="318"/>
                        <a:pt x="428" y="288"/>
                      </a:cubicBezTo>
                      <a:close/>
                    </a:path>
                  </a:pathLst>
                </a:custGeom>
                <a:solidFill>
                  <a:srgbClr val="FF505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" name="m. Płock"/>
                <p:cNvSpPr>
                  <a:spLocks/>
                </p:cNvSpPr>
                <p:nvPr/>
              </p:nvSpPr>
              <p:spPr bwMode="auto">
                <a:xfrm>
                  <a:off x="787261" y="2439712"/>
                  <a:ext cx="315443" cy="313236"/>
                </a:xfrm>
                <a:custGeom>
                  <a:avLst/>
                  <a:gdLst>
                    <a:gd name="T0" fmla="*/ 791 w 982"/>
                    <a:gd name="T1" fmla="*/ 520 h 974"/>
                    <a:gd name="T2" fmla="*/ 781 w 982"/>
                    <a:gd name="T3" fmla="*/ 468 h 974"/>
                    <a:gd name="T4" fmla="*/ 759 w 982"/>
                    <a:gd name="T5" fmla="*/ 363 h 974"/>
                    <a:gd name="T6" fmla="*/ 640 w 982"/>
                    <a:gd name="T7" fmla="*/ 358 h 974"/>
                    <a:gd name="T8" fmla="*/ 611 w 982"/>
                    <a:gd name="T9" fmla="*/ 278 h 974"/>
                    <a:gd name="T10" fmla="*/ 569 w 982"/>
                    <a:gd name="T11" fmla="*/ 221 h 974"/>
                    <a:gd name="T12" fmla="*/ 651 w 982"/>
                    <a:gd name="T13" fmla="*/ 191 h 974"/>
                    <a:gd name="T14" fmla="*/ 646 w 982"/>
                    <a:gd name="T15" fmla="*/ 169 h 974"/>
                    <a:gd name="T16" fmla="*/ 640 w 982"/>
                    <a:gd name="T17" fmla="*/ 146 h 974"/>
                    <a:gd name="T18" fmla="*/ 547 w 982"/>
                    <a:gd name="T19" fmla="*/ 109 h 974"/>
                    <a:gd name="T20" fmla="*/ 400 w 982"/>
                    <a:gd name="T21" fmla="*/ 14 h 974"/>
                    <a:gd name="T22" fmla="*/ 143 w 982"/>
                    <a:gd name="T23" fmla="*/ 0 h 974"/>
                    <a:gd name="T24" fmla="*/ 119 w 982"/>
                    <a:gd name="T25" fmla="*/ 177 h 974"/>
                    <a:gd name="T26" fmla="*/ 87 w 982"/>
                    <a:gd name="T27" fmla="*/ 204 h 974"/>
                    <a:gd name="T28" fmla="*/ 27 w 982"/>
                    <a:gd name="T29" fmla="*/ 313 h 974"/>
                    <a:gd name="T30" fmla="*/ 219 w 982"/>
                    <a:gd name="T31" fmla="*/ 430 h 974"/>
                    <a:gd name="T32" fmla="*/ 211 w 982"/>
                    <a:gd name="T33" fmla="*/ 469 h 974"/>
                    <a:gd name="T34" fmla="*/ 124 w 982"/>
                    <a:gd name="T35" fmla="*/ 460 h 974"/>
                    <a:gd name="T36" fmla="*/ 43 w 982"/>
                    <a:gd name="T37" fmla="*/ 413 h 974"/>
                    <a:gd name="T38" fmla="*/ 30 w 982"/>
                    <a:gd name="T39" fmla="*/ 441 h 974"/>
                    <a:gd name="T40" fmla="*/ 72 w 982"/>
                    <a:gd name="T41" fmla="*/ 514 h 974"/>
                    <a:gd name="T42" fmla="*/ 108 w 982"/>
                    <a:gd name="T43" fmla="*/ 576 h 974"/>
                    <a:gd name="T44" fmla="*/ 0 w 982"/>
                    <a:gd name="T45" fmla="*/ 617 h 974"/>
                    <a:gd name="T46" fmla="*/ 168 w 982"/>
                    <a:gd name="T47" fmla="*/ 689 h 974"/>
                    <a:gd name="T48" fmla="*/ 85 w 982"/>
                    <a:gd name="T49" fmla="*/ 737 h 974"/>
                    <a:gd name="T50" fmla="*/ 133 w 982"/>
                    <a:gd name="T51" fmla="*/ 821 h 974"/>
                    <a:gd name="T52" fmla="*/ 251 w 982"/>
                    <a:gd name="T53" fmla="*/ 870 h 974"/>
                    <a:gd name="T54" fmla="*/ 367 w 982"/>
                    <a:gd name="T55" fmla="*/ 974 h 974"/>
                    <a:gd name="T56" fmla="*/ 376 w 982"/>
                    <a:gd name="T57" fmla="*/ 963 h 974"/>
                    <a:gd name="T58" fmla="*/ 477 w 982"/>
                    <a:gd name="T59" fmla="*/ 840 h 974"/>
                    <a:gd name="T60" fmla="*/ 545 w 982"/>
                    <a:gd name="T61" fmla="*/ 859 h 974"/>
                    <a:gd name="T62" fmla="*/ 638 w 982"/>
                    <a:gd name="T63" fmla="*/ 858 h 974"/>
                    <a:gd name="T64" fmla="*/ 573 w 982"/>
                    <a:gd name="T65" fmla="*/ 749 h 974"/>
                    <a:gd name="T66" fmla="*/ 577 w 982"/>
                    <a:gd name="T67" fmla="*/ 605 h 974"/>
                    <a:gd name="T68" fmla="*/ 729 w 982"/>
                    <a:gd name="T69" fmla="*/ 734 h 974"/>
                    <a:gd name="T70" fmla="*/ 816 w 982"/>
                    <a:gd name="T71" fmla="*/ 738 h 974"/>
                    <a:gd name="T72" fmla="*/ 843 w 982"/>
                    <a:gd name="T73" fmla="*/ 678 h 974"/>
                    <a:gd name="T74" fmla="*/ 898 w 982"/>
                    <a:gd name="T75" fmla="*/ 697 h 974"/>
                    <a:gd name="T76" fmla="*/ 979 w 982"/>
                    <a:gd name="T77" fmla="*/ 701 h 974"/>
                    <a:gd name="T78" fmla="*/ 982 w 982"/>
                    <a:gd name="T79" fmla="*/ 590 h 974"/>
                    <a:gd name="T80" fmla="*/ 791 w 982"/>
                    <a:gd name="T81" fmla="*/ 520 h 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982" h="974">
                      <a:moveTo>
                        <a:pt x="791" y="520"/>
                      </a:moveTo>
                      <a:cubicBezTo>
                        <a:pt x="787" y="499"/>
                        <a:pt x="785" y="489"/>
                        <a:pt x="781" y="468"/>
                      </a:cubicBezTo>
                      <a:cubicBezTo>
                        <a:pt x="772" y="426"/>
                        <a:pt x="767" y="405"/>
                        <a:pt x="759" y="363"/>
                      </a:cubicBezTo>
                      <a:cubicBezTo>
                        <a:pt x="711" y="361"/>
                        <a:pt x="688" y="360"/>
                        <a:pt x="640" y="358"/>
                      </a:cubicBezTo>
                      <a:cubicBezTo>
                        <a:pt x="629" y="326"/>
                        <a:pt x="623" y="310"/>
                        <a:pt x="611" y="278"/>
                      </a:cubicBezTo>
                      <a:cubicBezTo>
                        <a:pt x="595" y="255"/>
                        <a:pt x="586" y="244"/>
                        <a:pt x="569" y="221"/>
                      </a:cubicBezTo>
                      <a:cubicBezTo>
                        <a:pt x="602" y="209"/>
                        <a:pt x="618" y="203"/>
                        <a:pt x="651" y="191"/>
                      </a:cubicBezTo>
                      <a:cubicBezTo>
                        <a:pt x="649" y="182"/>
                        <a:pt x="648" y="178"/>
                        <a:pt x="646" y="169"/>
                      </a:cubicBezTo>
                      <a:cubicBezTo>
                        <a:pt x="643" y="160"/>
                        <a:pt x="642" y="155"/>
                        <a:pt x="640" y="146"/>
                      </a:cubicBezTo>
                      <a:cubicBezTo>
                        <a:pt x="603" y="131"/>
                        <a:pt x="585" y="124"/>
                        <a:pt x="547" y="109"/>
                      </a:cubicBezTo>
                      <a:cubicBezTo>
                        <a:pt x="488" y="71"/>
                        <a:pt x="459" y="52"/>
                        <a:pt x="400" y="14"/>
                      </a:cubicBezTo>
                      <a:cubicBezTo>
                        <a:pt x="297" y="8"/>
                        <a:pt x="246" y="5"/>
                        <a:pt x="143" y="0"/>
                      </a:cubicBezTo>
                      <a:cubicBezTo>
                        <a:pt x="133" y="71"/>
                        <a:pt x="128" y="106"/>
                        <a:pt x="119" y="177"/>
                      </a:cubicBezTo>
                      <a:cubicBezTo>
                        <a:pt x="106" y="188"/>
                        <a:pt x="100" y="193"/>
                        <a:pt x="87" y="204"/>
                      </a:cubicBezTo>
                      <a:cubicBezTo>
                        <a:pt x="63" y="247"/>
                        <a:pt x="51" y="269"/>
                        <a:pt x="27" y="313"/>
                      </a:cubicBezTo>
                      <a:cubicBezTo>
                        <a:pt x="104" y="360"/>
                        <a:pt x="142" y="383"/>
                        <a:pt x="219" y="430"/>
                      </a:cubicBezTo>
                      <a:cubicBezTo>
                        <a:pt x="216" y="446"/>
                        <a:pt x="214" y="453"/>
                        <a:pt x="211" y="469"/>
                      </a:cubicBezTo>
                      <a:cubicBezTo>
                        <a:pt x="176" y="465"/>
                        <a:pt x="159" y="464"/>
                        <a:pt x="124" y="460"/>
                      </a:cubicBezTo>
                      <a:cubicBezTo>
                        <a:pt x="91" y="442"/>
                        <a:pt x="75" y="432"/>
                        <a:pt x="43" y="413"/>
                      </a:cubicBezTo>
                      <a:cubicBezTo>
                        <a:pt x="38" y="424"/>
                        <a:pt x="35" y="430"/>
                        <a:pt x="30" y="441"/>
                      </a:cubicBezTo>
                      <a:cubicBezTo>
                        <a:pt x="47" y="470"/>
                        <a:pt x="55" y="485"/>
                        <a:pt x="72" y="514"/>
                      </a:cubicBezTo>
                      <a:cubicBezTo>
                        <a:pt x="86" y="539"/>
                        <a:pt x="94" y="552"/>
                        <a:pt x="108" y="576"/>
                      </a:cubicBezTo>
                      <a:cubicBezTo>
                        <a:pt x="65" y="593"/>
                        <a:pt x="43" y="601"/>
                        <a:pt x="0" y="617"/>
                      </a:cubicBezTo>
                      <a:cubicBezTo>
                        <a:pt x="67" y="646"/>
                        <a:pt x="101" y="660"/>
                        <a:pt x="168" y="689"/>
                      </a:cubicBezTo>
                      <a:cubicBezTo>
                        <a:pt x="134" y="708"/>
                        <a:pt x="118" y="718"/>
                        <a:pt x="85" y="737"/>
                      </a:cubicBezTo>
                      <a:cubicBezTo>
                        <a:pt x="104" y="770"/>
                        <a:pt x="113" y="787"/>
                        <a:pt x="133" y="821"/>
                      </a:cubicBezTo>
                      <a:cubicBezTo>
                        <a:pt x="180" y="841"/>
                        <a:pt x="203" y="850"/>
                        <a:pt x="251" y="870"/>
                      </a:cubicBezTo>
                      <a:cubicBezTo>
                        <a:pt x="297" y="911"/>
                        <a:pt x="320" y="932"/>
                        <a:pt x="367" y="974"/>
                      </a:cubicBezTo>
                      <a:cubicBezTo>
                        <a:pt x="370" y="970"/>
                        <a:pt x="372" y="967"/>
                        <a:pt x="376" y="963"/>
                      </a:cubicBezTo>
                      <a:cubicBezTo>
                        <a:pt x="416" y="913"/>
                        <a:pt x="436" y="889"/>
                        <a:pt x="477" y="840"/>
                      </a:cubicBezTo>
                      <a:cubicBezTo>
                        <a:pt x="504" y="847"/>
                        <a:pt x="518" y="851"/>
                        <a:pt x="545" y="859"/>
                      </a:cubicBezTo>
                      <a:cubicBezTo>
                        <a:pt x="582" y="858"/>
                        <a:pt x="601" y="858"/>
                        <a:pt x="638" y="858"/>
                      </a:cubicBezTo>
                      <a:cubicBezTo>
                        <a:pt x="612" y="814"/>
                        <a:pt x="599" y="793"/>
                        <a:pt x="573" y="749"/>
                      </a:cubicBezTo>
                      <a:cubicBezTo>
                        <a:pt x="574" y="692"/>
                        <a:pt x="575" y="663"/>
                        <a:pt x="577" y="605"/>
                      </a:cubicBezTo>
                      <a:cubicBezTo>
                        <a:pt x="638" y="656"/>
                        <a:pt x="668" y="682"/>
                        <a:pt x="729" y="734"/>
                      </a:cubicBezTo>
                      <a:cubicBezTo>
                        <a:pt x="764" y="735"/>
                        <a:pt x="781" y="736"/>
                        <a:pt x="816" y="738"/>
                      </a:cubicBezTo>
                      <a:cubicBezTo>
                        <a:pt x="827" y="714"/>
                        <a:pt x="832" y="702"/>
                        <a:pt x="843" y="678"/>
                      </a:cubicBezTo>
                      <a:cubicBezTo>
                        <a:pt x="865" y="686"/>
                        <a:pt x="876" y="690"/>
                        <a:pt x="898" y="697"/>
                      </a:cubicBezTo>
                      <a:cubicBezTo>
                        <a:pt x="930" y="699"/>
                        <a:pt x="946" y="700"/>
                        <a:pt x="979" y="701"/>
                      </a:cubicBezTo>
                      <a:cubicBezTo>
                        <a:pt x="980" y="657"/>
                        <a:pt x="981" y="635"/>
                        <a:pt x="982" y="590"/>
                      </a:cubicBezTo>
                      <a:cubicBezTo>
                        <a:pt x="906" y="562"/>
                        <a:pt x="868" y="548"/>
                        <a:pt x="791" y="520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" name="m. Ostrołęka"/>
                <p:cNvSpPr>
                  <a:spLocks/>
                </p:cNvSpPr>
                <p:nvPr/>
              </p:nvSpPr>
              <p:spPr bwMode="auto">
                <a:xfrm>
                  <a:off x="4049768" y="1195591"/>
                  <a:ext cx="202942" cy="200736"/>
                </a:xfrm>
                <a:custGeom>
                  <a:avLst/>
                  <a:gdLst>
                    <a:gd name="T0" fmla="*/ 481 w 631"/>
                    <a:gd name="T1" fmla="*/ 524 h 628"/>
                    <a:gd name="T2" fmla="*/ 549 w 631"/>
                    <a:gd name="T3" fmla="*/ 545 h 628"/>
                    <a:gd name="T4" fmla="*/ 545 w 631"/>
                    <a:gd name="T5" fmla="*/ 425 h 628"/>
                    <a:gd name="T6" fmla="*/ 488 w 631"/>
                    <a:gd name="T7" fmla="*/ 449 h 628"/>
                    <a:gd name="T8" fmla="*/ 396 w 631"/>
                    <a:gd name="T9" fmla="*/ 371 h 628"/>
                    <a:gd name="T10" fmla="*/ 434 w 631"/>
                    <a:gd name="T11" fmla="*/ 309 h 628"/>
                    <a:gd name="T12" fmla="*/ 435 w 631"/>
                    <a:gd name="T13" fmla="*/ 227 h 628"/>
                    <a:gd name="T14" fmla="*/ 498 w 631"/>
                    <a:gd name="T15" fmla="*/ 222 h 628"/>
                    <a:gd name="T16" fmla="*/ 499 w 631"/>
                    <a:gd name="T17" fmla="*/ 178 h 628"/>
                    <a:gd name="T18" fmla="*/ 555 w 631"/>
                    <a:gd name="T19" fmla="*/ 154 h 628"/>
                    <a:gd name="T20" fmla="*/ 630 w 631"/>
                    <a:gd name="T21" fmla="*/ 156 h 628"/>
                    <a:gd name="T22" fmla="*/ 631 w 631"/>
                    <a:gd name="T23" fmla="*/ 99 h 628"/>
                    <a:gd name="T24" fmla="*/ 500 w 631"/>
                    <a:gd name="T25" fmla="*/ 77 h 628"/>
                    <a:gd name="T26" fmla="*/ 488 w 631"/>
                    <a:gd name="T27" fmla="*/ 0 h 628"/>
                    <a:gd name="T28" fmla="*/ 425 w 631"/>
                    <a:gd name="T29" fmla="*/ 30 h 628"/>
                    <a:gd name="T30" fmla="*/ 363 w 631"/>
                    <a:gd name="T31" fmla="*/ 22 h 628"/>
                    <a:gd name="T32" fmla="*/ 356 w 631"/>
                    <a:gd name="T33" fmla="*/ 73 h 628"/>
                    <a:gd name="T34" fmla="*/ 230 w 631"/>
                    <a:gd name="T35" fmla="*/ 164 h 628"/>
                    <a:gd name="T36" fmla="*/ 149 w 631"/>
                    <a:gd name="T37" fmla="*/ 136 h 628"/>
                    <a:gd name="T38" fmla="*/ 156 w 631"/>
                    <a:gd name="T39" fmla="*/ 67 h 628"/>
                    <a:gd name="T40" fmla="*/ 88 w 631"/>
                    <a:gd name="T41" fmla="*/ 39 h 628"/>
                    <a:gd name="T42" fmla="*/ 87 w 631"/>
                    <a:gd name="T43" fmla="*/ 102 h 628"/>
                    <a:gd name="T44" fmla="*/ 0 w 631"/>
                    <a:gd name="T45" fmla="*/ 150 h 628"/>
                    <a:gd name="T46" fmla="*/ 86 w 631"/>
                    <a:gd name="T47" fmla="*/ 191 h 628"/>
                    <a:gd name="T48" fmla="*/ 29 w 631"/>
                    <a:gd name="T49" fmla="*/ 259 h 628"/>
                    <a:gd name="T50" fmla="*/ 27 w 631"/>
                    <a:gd name="T51" fmla="*/ 384 h 628"/>
                    <a:gd name="T52" fmla="*/ 77 w 631"/>
                    <a:gd name="T53" fmla="*/ 411 h 628"/>
                    <a:gd name="T54" fmla="*/ 108 w 631"/>
                    <a:gd name="T55" fmla="*/ 400 h 628"/>
                    <a:gd name="T56" fmla="*/ 206 w 631"/>
                    <a:gd name="T57" fmla="*/ 484 h 628"/>
                    <a:gd name="T58" fmla="*/ 323 w 631"/>
                    <a:gd name="T59" fmla="*/ 582 h 628"/>
                    <a:gd name="T60" fmla="*/ 410 w 631"/>
                    <a:gd name="T61" fmla="*/ 628 h 628"/>
                    <a:gd name="T62" fmla="*/ 481 w 631"/>
                    <a:gd name="T63" fmla="*/ 524 h 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31" h="628">
                      <a:moveTo>
                        <a:pt x="481" y="524"/>
                      </a:moveTo>
                      <a:cubicBezTo>
                        <a:pt x="508" y="532"/>
                        <a:pt x="522" y="536"/>
                        <a:pt x="549" y="545"/>
                      </a:cubicBezTo>
                      <a:cubicBezTo>
                        <a:pt x="547" y="497"/>
                        <a:pt x="547" y="473"/>
                        <a:pt x="545" y="425"/>
                      </a:cubicBezTo>
                      <a:cubicBezTo>
                        <a:pt x="522" y="435"/>
                        <a:pt x="511" y="440"/>
                        <a:pt x="488" y="449"/>
                      </a:cubicBezTo>
                      <a:cubicBezTo>
                        <a:pt x="451" y="418"/>
                        <a:pt x="433" y="402"/>
                        <a:pt x="396" y="371"/>
                      </a:cubicBezTo>
                      <a:cubicBezTo>
                        <a:pt x="411" y="346"/>
                        <a:pt x="419" y="334"/>
                        <a:pt x="434" y="309"/>
                      </a:cubicBezTo>
                      <a:cubicBezTo>
                        <a:pt x="435" y="276"/>
                        <a:pt x="435" y="260"/>
                        <a:pt x="435" y="227"/>
                      </a:cubicBezTo>
                      <a:cubicBezTo>
                        <a:pt x="460" y="225"/>
                        <a:pt x="473" y="224"/>
                        <a:pt x="498" y="222"/>
                      </a:cubicBezTo>
                      <a:cubicBezTo>
                        <a:pt x="498" y="205"/>
                        <a:pt x="498" y="196"/>
                        <a:pt x="499" y="178"/>
                      </a:cubicBezTo>
                      <a:cubicBezTo>
                        <a:pt x="521" y="169"/>
                        <a:pt x="532" y="164"/>
                        <a:pt x="555" y="154"/>
                      </a:cubicBezTo>
                      <a:cubicBezTo>
                        <a:pt x="585" y="155"/>
                        <a:pt x="600" y="156"/>
                        <a:pt x="630" y="156"/>
                      </a:cubicBezTo>
                      <a:cubicBezTo>
                        <a:pt x="631" y="134"/>
                        <a:pt x="631" y="122"/>
                        <a:pt x="631" y="99"/>
                      </a:cubicBezTo>
                      <a:cubicBezTo>
                        <a:pt x="578" y="90"/>
                        <a:pt x="552" y="86"/>
                        <a:pt x="500" y="77"/>
                      </a:cubicBezTo>
                      <a:cubicBezTo>
                        <a:pt x="495" y="46"/>
                        <a:pt x="493" y="31"/>
                        <a:pt x="488" y="0"/>
                      </a:cubicBezTo>
                      <a:cubicBezTo>
                        <a:pt x="463" y="12"/>
                        <a:pt x="450" y="18"/>
                        <a:pt x="425" y="30"/>
                      </a:cubicBezTo>
                      <a:cubicBezTo>
                        <a:pt x="400" y="27"/>
                        <a:pt x="388" y="25"/>
                        <a:pt x="363" y="22"/>
                      </a:cubicBezTo>
                      <a:cubicBezTo>
                        <a:pt x="360" y="42"/>
                        <a:pt x="359" y="53"/>
                        <a:pt x="356" y="73"/>
                      </a:cubicBezTo>
                      <a:cubicBezTo>
                        <a:pt x="306" y="109"/>
                        <a:pt x="280" y="128"/>
                        <a:pt x="230" y="164"/>
                      </a:cubicBezTo>
                      <a:cubicBezTo>
                        <a:pt x="198" y="153"/>
                        <a:pt x="182" y="147"/>
                        <a:pt x="149" y="136"/>
                      </a:cubicBezTo>
                      <a:cubicBezTo>
                        <a:pt x="152" y="108"/>
                        <a:pt x="154" y="94"/>
                        <a:pt x="156" y="67"/>
                      </a:cubicBezTo>
                      <a:cubicBezTo>
                        <a:pt x="129" y="56"/>
                        <a:pt x="115" y="50"/>
                        <a:pt x="88" y="39"/>
                      </a:cubicBezTo>
                      <a:cubicBezTo>
                        <a:pt x="88" y="64"/>
                        <a:pt x="88" y="77"/>
                        <a:pt x="87" y="102"/>
                      </a:cubicBezTo>
                      <a:cubicBezTo>
                        <a:pt x="52" y="121"/>
                        <a:pt x="35" y="131"/>
                        <a:pt x="0" y="150"/>
                      </a:cubicBezTo>
                      <a:cubicBezTo>
                        <a:pt x="34" y="166"/>
                        <a:pt x="52" y="175"/>
                        <a:pt x="86" y="191"/>
                      </a:cubicBezTo>
                      <a:cubicBezTo>
                        <a:pt x="64" y="218"/>
                        <a:pt x="52" y="232"/>
                        <a:pt x="29" y="259"/>
                      </a:cubicBezTo>
                      <a:cubicBezTo>
                        <a:pt x="29" y="309"/>
                        <a:pt x="28" y="334"/>
                        <a:pt x="27" y="384"/>
                      </a:cubicBezTo>
                      <a:cubicBezTo>
                        <a:pt x="47" y="395"/>
                        <a:pt x="57" y="401"/>
                        <a:pt x="77" y="411"/>
                      </a:cubicBezTo>
                      <a:lnTo>
                        <a:pt x="108" y="400"/>
                      </a:lnTo>
                      <a:cubicBezTo>
                        <a:pt x="147" y="434"/>
                        <a:pt x="167" y="451"/>
                        <a:pt x="206" y="484"/>
                      </a:cubicBezTo>
                      <a:cubicBezTo>
                        <a:pt x="253" y="524"/>
                        <a:pt x="276" y="543"/>
                        <a:pt x="323" y="582"/>
                      </a:cubicBezTo>
                      <a:cubicBezTo>
                        <a:pt x="358" y="601"/>
                        <a:pt x="375" y="610"/>
                        <a:pt x="410" y="628"/>
                      </a:cubicBezTo>
                      <a:cubicBezTo>
                        <a:pt x="438" y="587"/>
                        <a:pt x="452" y="566"/>
                        <a:pt x="481" y="524"/>
                      </a:cubicBezTo>
                      <a:close/>
                    </a:path>
                  </a:pathLst>
                </a:custGeom>
                <a:solidFill>
                  <a:srgbClr val="9999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" name="Podpisy"/>
              <p:cNvGrpSpPr/>
              <p:nvPr/>
            </p:nvGrpSpPr>
            <p:grpSpPr>
              <a:xfrm>
                <a:off x="1557111" y="1340768"/>
                <a:ext cx="5560542" cy="5244581"/>
                <a:chOff x="404921" y="1320968"/>
                <a:chExt cx="5560542" cy="5244581"/>
              </a:xfrm>
            </p:grpSpPr>
            <p:sp>
              <p:nvSpPr>
                <p:cNvPr id="22" name="M. Płock"/>
                <p:cNvSpPr txBox="1"/>
                <p:nvPr/>
              </p:nvSpPr>
              <p:spPr>
                <a:xfrm>
                  <a:off x="404921" y="2041640"/>
                  <a:ext cx="1080121" cy="564062"/>
                </a:xfrm>
                <a:prstGeom prst="rect">
                  <a:avLst/>
                </a:prstGeom>
                <a:solidFill>
                  <a:srgbClr val="B2B2B2">
                    <a:alpha val="80000"/>
                  </a:srgbClr>
                </a:solidFill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l-PL" sz="900" b="1" dirty="0" smtClean="0">
                      <a:solidFill>
                        <a:prstClr val="black"/>
                      </a:solidFill>
                    </a:rPr>
                    <a:t>podregion płocki</a:t>
                  </a:r>
                  <a:endParaRPr lang="pl-PL" sz="9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M. Ostrołęka"/>
                <p:cNvSpPr txBox="1"/>
                <p:nvPr/>
              </p:nvSpPr>
              <p:spPr>
                <a:xfrm>
                  <a:off x="3492387" y="1320968"/>
                  <a:ext cx="1080121" cy="564062"/>
                </a:xfrm>
                <a:prstGeom prst="rect">
                  <a:avLst/>
                </a:prstGeom>
                <a:solidFill>
                  <a:srgbClr val="B2B2B2">
                    <a:alpha val="80000"/>
                  </a:srgbClr>
                </a:solidFill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l-PL" sz="900" b="1" dirty="0" smtClean="0">
                      <a:solidFill>
                        <a:prstClr val="black"/>
                      </a:solidFill>
                    </a:rPr>
                    <a:t>podregion</a:t>
                  </a:r>
                </a:p>
                <a:p>
                  <a:pPr algn="ctr"/>
                  <a:r>
                    <a:rPr lang="pl-PL" sz="900" b="1" dirty="0" smtClean="0">
                      <a:solidFill>
                        <a:prstClr val="black"/>
                      </a:solidFill>
                    </a:rPr>
                    <a:t>ostrołęcki</a:t>
                  </a:r>
                  <a:endParaRPr lang="pl-PL" sz="9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Siedlecki"/>
                <p:cNvSpPr txBox="1"/>
                <p:nvPr/>
              </p:nvSpPr>
              <p:spPr>
                <a:xfrm>
                  <a:off x="4885342" y="3365528"/>
                  <a:ext cx="1080121" cy="564062"/>
                </a:xfrm>
                <a:prstGeom prst="rect">
                  <a:avLst/>
                </a:prstGeom>
                <a:solidFill>
                  <a:srgbClr val="B2B2B2">
                    <a:alpha val="80000"/>
                  </a:srgbClr>
                </a:solidFill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l-PL" sz="900" b="1" dirty="0" smtClean="0">
                      <a:solidFill>
                        <a:prstClr val="black"/>
                      </a:solidFill>
                    </a:rPr>
                    <a:t>podregion</a:t>
                  </a:r>
                </a:p>
                <a:p>
                  <a:pPr algn="ctr"/>
                  <a:r>
                    <a:rPr lang="pl-PL" sz="900" b="1" dirty="0" smtClean="0">
                      <a:solidFill>
                        <a:prstClr val="black"/>
                      </a:solidFill>
                    </a:rPr>
                    <a:t>siedlecki</a:t>
                  </a:r>
                  <a:endParaRPr lang="pl-PL" sz="9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M. St. Warszawa"/>
                <p:cNvSpPr txBox="1"/>
                <p:nvPr/>
              </p:nvSpPr>
              <p:spPr>
                <a:xfrm>
                  <a:off x="2614010" y="3166634"/>
                  <a:ext cx="1040258" cy="352538"/>
                </a:xfrm>
                <a:prstGeom prst="rect">
                  <a:avLst/>
                </a:prstGeom>
                <a:solidFill>
                  <a:srgbClr val="B2B2B2">
                    <a:alpha val="80000"/>
                  </a:srgbClr>
                </a:solidFill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l-PL" sz="900" b="1" dirty="0" smtClean="0">
                      <a:solidFill>
                        <a:prstClr val="black"/>
                      </a:solidFill>
                    </a:rPr>
                    <a:t>Warszawa</a:t>
                  </a:r>
                  <a:endParaRPr lang="pl-PL" sz="9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Radomski"/>
                <p:cNvSpPr txBox="1"/>
                <p:nvPr/>
              </p:nvSpPr>
              <p:spPr>
                <a:xfrm>
                  <a:off x="2952327" y="6001487"/>
                  <a:ext cx="1080121" cy="564062"/>
                </a:xfrm>
                <a:prstGeom prst="rect">
                  <a:avLst/>
                </a:prstGeom>
                <a:solidFill>
                  <a:srgbClr val="B2B2B2">
                    <a:alpha val="80000"/>
                  </a:srgbClr>
                </a:solidFill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l-PL" sz="900" b="1" dirty="0" smtClean="0">
                      <a:solidFill>
                        <a:prstClr val="black"/>
                      </a:solidFill>
                    </a:rPr>
                    <a:t>podregion radomski</a:t>
                  </a:r>
                  <a:endParaRPr lang="pl-PL" sz="900" b="1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7" name="M. Płock"/>
            <p:cNvSpPr txBox="1"/>
            <p:nvPr/>
          </p:nvSpPr>
          <p:spPr>
            <a:xfrm>
              <a:off x="1207006" y="3178787"/>
              <a:ext cx="894262" cy="375572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900" b="1" dirty="0" smtClean="0">
                  <a:solidFill>
                    <a:prstClr val="black"/>
                  </a:solidFill>
                </a:rPr>
                <a:t>podregion ciechanowski</a:t>
              </a:r>
              <a:endParaRPr lang="pl-PL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M. Płock"/>
            <p:cNvSpPr txBox="1"/>
            <p:nvPr/>
          </p:nvSpPr>
          <p:spPr>
            <a:xfrm>
              <a:off x="1077455" y="4273440"/>
              <a:ext cx="894262" cy="516412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900" b="1" dirty="0" smtClean="0">
                  <a:solidFill>
                    <a:prstClr val="black"/>
                  </a:solidFill>
                </a:rPr>
                <a:t>podregion warszawski zachodni</a:t>
              </a:r>
              <a:endParaRPr lang="pl-PL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M. Płock"/>
            <p:cNvSpPr txBox="1"/>
            <p:nvPr/>
          </p:nvSpPr>
          <p:spPr>
            <a:xfrm>
              <a:off x="2499832" y="3923319"/>
              <a:ext cx="894262" cy="516412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900" b="1" dirty="0" smtClean="0">
                  <a:solidFill>
                    <a:prstClr val="black"/>
                  </a:solidFill>
                </a:rPr>
                <a:t>podregion warszawski wschodni</a:t>
              </a:r>
              <a:endParaRPr lang="pl-PL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10" name="M. Płock"/>
            <p:cNvSpPr txBox="1"/>
            <p:nvPr/>
          </p:nvSpPr>
          <p:spPr>
            <a:xfrm>
              <a:off x="1109604" y="4835370"/>
              <a:ext cx="894262" cy="375572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900" b="1" dirty="0" smtClean="0">
                  <a:solidFill>
                    <a:prstClr val="black"/>
                  </a:solidFill>
                </a:rPr>
                <a:t>podregion żyrardowski</a:t>
              </a:r>
              <a:endParaRPr lang="pl-PL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Elipsa 10"/>
            <p:cNvSpPr/>
            <p:nvPr/>
          </p:nvSpPr>
          <p:spPr>
            <a:xfrm>
              <a:off x="1325145" y="2800830"/>
              <a:ext cx="54730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3,2%</a:t>
              </a:r>
              <a:endParaRPr lang="pl-PL" sz="900" dirty="0">
                <a:solidFill>
                  <a:schemeClr val="tx1"/>
                </a:solidFill>
              </a:endParaRPr>
            </a:p>
          </p:txBody>
        </p:sp>
        <p:sp>
          <p:nvSpPr>
            <p:cNvPr id="12" name="Elipsa 11"/>
            <p:cNvSpPr/>
            <p:nvPr/>
          </p:nvSpPr>
          <p:spPr>
            <a:xfrm>
              <a:off x="453939" y="3026327"/>
              <a:ext cx="54730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3,3%</a:t>
              </a:r>
              <a:endParaRPr lang="pl-PL" sz="900" dirty="0">
                <a:solidFill>
                  <a:schemeClr val="tx1"/>
                </a:solidFill>
              </a:endParaRPr>
            </a:p>
          </p:txBody>
        </p:sp>
        <p:sp>
          <p:nvSpPr>
            <p:cNvPr id="13" name="Elipsa 12"/>
            <p:cNvSpPr/>
            <p:nvPr/>
          </p:nvSpPr>
          <p:spPr>
            <a:xfrm>
              <a:off x="2617880" y="2512952"/>
              <a:ext cx="54730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3,9%</a:t>
              </a:r>
              <a:endParaRPr lang="pl-PL" sz="900" dirty="0">
                <a:solidFill>
                  <a:schemeClr val="tx1"/>
                </a:solidFill>
              </a:endParaRPr>
            </a:p>
          </p:txBody>
        </p:sp>
        <p:sp>
          <p:nvSpPr>
            <p:cNvPr id="14" name="Elipsa 13"/>
            <p:cNvSpPr/>
            <p:nvPr/>
          </p:nvSpPr>
          <p:spPr>
            <a:xfrm>
              <a:off x="3594173" y="3873042"/>
              <a:ext cx="54730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4,1%</a:t>
              </a:r>
              <a:endParaRPr lang="pl-PL" sz="90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a 14"/>
            <p:cNvSpPr/>
            <p:nvPr/>
          </p:nvSpPr>
          <p:spPr>
            <a:xfrm>
              <a:off x="530150" y="4837910"/>
              <a:ext cx="54730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3,3%</a:t>
              </a:r>
              <a:endParaRPr lang="pl-PL" sz="900" dirty="0">
                <a:solidFill>
                  <a:schemeClr val="tx1"/>
                </a:solidFill>
              </a:endParaRPr>
            </a:p>
          </p:txBody>
        </p:sp>
        <p:sp>
          <p:nvSpPr>
            <p:cNvPr id="16" name="Elipsa 15"/>
            <p:cNvSpPr/>
            <p:nvPr/>
          </p:nvSpPr>
          <p:spPr>
            <a:xfrm>
              <a:off x="530150" y="4337625"/>
              <a:ext cx="54730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800" dirty="0" smtClean="0">
                  <a:solidFill>
                    <a:schemeClr val="tx1"/>
                  </a:solidFill>
                </a:rPr>
                <a:t>12,8%</a:t>
              </a:r>
              <a:endParaRPr lang="pl-PL" sz="800" dirty="0">
                <a:solidFill>
                  <a:schemeClr val="tx1"/>
                </a:solidFill>
              </a:endParaRPr>
            </a:p>
          </p:txBody>
        </p:sp>
        <p:sp>
          <p:nvSpPr>
            <p:cNvPr id="17" name="Elipsa 16"/>
            <p:cNvSpPr/>
            <p:nvPr/>
          </p:nvSpPr>
          <p:spPr>
            <a:xfrm>
              <a:off x="2665579" y="4453179"/>
              <a:ext cx="54730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9,7%</a:t>
              </a:r>
              <a:endParaRPr lang="pl-PL" sz="900" dirty="0">
                <a:solidFill>
                  <a:schemeClr val="tx1"/>
                </a:solidFill>
              </a:endParaRPr>
            </a:p>
          </p:txBody>
        </p:sp>
        <p:sp>
          <p:nvSpPr>
            <p:cNvPr id="18" name="Elipsa 17"/>
            <p:cNvSpPr/>
            <p:nvPr/>
          </p:nvSpPr>
          <p:spPr>
            <a:xfrm>
              <a:off x="2239363" y="5656094"/>
              <a:ext cx="54730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6,6%</a:t>
              </a:r>
              <a:endParaRPr lang="pl-PL" sz="900" dirty="0">
                <a:solidFill>
                  <a:schemeClr val="tx1"/>
                </a:solidFill>
              </a:endParaRPr>
            </a:p>
          </p:txBody>
        </p:sp>
        <p:sp>
          <p:nvSpPr>
            <p:cNvPr id="19" name="Elipsa 18"/>
            <p:cNvSpPr/>
            <p:nvPr/>
          </p:nvSpPr>
          <p:spPr>
            <a:xfrm>
              <a:off x="1991802" y="4390546"/>
              <a:ext cx="57637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53,1%</a:t>
              </a:r>
              <a:endParaRPr lang="pl-PL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upa 68"/>
          <p:cNvGrpSpPr>
            <a:grpSpLocks noChangeAspect="1"/>
          </p:cNvGrpSpPr>
          <p:nvPr/>
        </p:nvGrpSpPr>
        <p:grpSpPr>
          <a:xfrm>
            <a:off x="3301466" y="4084491"/>
            <a:ext cx="1278560" cy="1257345"/>
            <a:chOff x="162994" y="0"/>
            <a:chExt cx="6586781" cy="6818400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0" name="lipski"/>
            <p:cNvSpPr>
              <a:spLocks/>
            </p:cNvSpPr>
            <p:nvPr/>
          </p:nvSpPr>
          <p:spPr bwMode="auto">
            <a:xfrm>
              <a:off x="3699033" y="6150015"/>
              <a:ext cx="919856" cy="668385"/>
            </a:xfrm>
            <a:custGeom>
              <a:avLst/>
              <a:gdLst>
                <a:gd name="T0" fmla="*/ 1726 w 2869"/>
                <a:gd name="T1" fmla="*/ 211 h 2084"/>
                <a:gd name="T2" fmla="*/ 1521 w 2869"/>
                <a:gd name="T3" fmla="*/ 155 h 2084"/>
                <a:gd name="T4" fmla="*/ 1200 w 2869"/>
                <a:gd name="T5" fmla="*/ 72 h 2084"/>
                <a:gd name="T6" fmla="*/ 1291 w 2869"/>
                <a:gd name="T7" fmla="*/ 164 h 2084"/>
                <a:gd name="T8" fmla="*/ 1332 w 2869"/>
                <a:gd name="T9" fmla="*/ 255 h 2084"/>
                <a:gd name="T10" fmla="*/ 1189 w 2869"/>
                <a:gd name="T11" fmla="*/ 277 h 2084"/>
                <a:gd name="T12" fmla="*/ 987 w 2869"/>
                <a:gd name="T13" fmla="*/ 230 h 2084"/>
                <a:gd name="T14" fmla="*/ 811 w 2869"/>
                <a:gd name="T15" fmla="*/ 406 h 2084"/>
                <a:gd name="T16" fmla="*/ 754 w 2869"/>
                <a:gd name="T17" fmla="*/ 503 h 2084"/>
                <a:gd name="T18" fmla="*/ 652 w 2869"/>
                <a:gd name="T19" fmla="*/ 681 h 2084"/>
                <a:gd name="T20" fmla="*/ 462 w 2869"/>
                <a:gd name="T21" fmla="*/ 700 h 2084"/>
                <a:gd name="T22" fmla="*/ 417 w 2869"/>
                <a:gd name="T23" fmla="*/ 781 h 2084"/>
                <a:gd name="T24" fmla="*/ 556 w 2869"/>
                <a:gd name="T25" fmla="*/ 871 h 2084"/>
                <a:gd name="T26" fmla="*/ 565 w 2869"/>
                <a:gd name="T27" fmla="*/ 1004 h 2084"/>
                <a:gd name="T28" fmla="*/ 369 w 2869"/>
                <a:gd name="T29" fmla="*/ 1028 h 2084"/>
                <a:gd name="T30" fmla="*/ 231 w 2869"/>
                <a:gd name="T31" fmla="*/ 949 h 2084"/>
                <a:gd name="T32" fmla="*/ 133 w 2869"/>
                <a:gd name="T33" fmla="*/ 1011 h 2084"/>
                <a:gd name="T34" fmla="*/ 50 w 2869"/>
                <a:gd name="T35" fmla="*/ 1190 h 2084"/>
                <a:gd name="T36" fmla="*/ 27 w 2869"/>
                <a:gd name="T37" fmla="*/ 1382 h 2084"/>
                <a:gd name="T38" fmla="*/ 0 w 2869"/>
                <a:gd name="T39" fmla="*/ 1530 h 2084"/>
                <a:gd name="T40" fmla="*/ 265 w 2869"/>
                <a:gd name="T41" fmla="*/ 1670 h 2084"/>
                <a:gd name="T42" fmla="*/ 380 w 2869"/>
                <a:gd name="T43" fmla="*/ 1738 h 2084"/>
                <a:gd name="T44" fmla="*/ 433 w 2869"/>
                <a:gd name="T45" fmla="*/ 1877 h 2084"/>
                <a:gd name="T46" fmla="*/ 725 w 2869"/>
                <a:gd name="T47" fmla="*/ 1954 h 2084"/>
                <a:gd name="T48" fmla="*/ 793 w 2869"/>
                <a:gd name="T49" fmla="*/ 2034 h 2084"/>
                <a:gd name="T50" fmla="*/ 1080 w 2869"/>
                <a:gd name="T51" fmla="*/ 2036 h 2084"/>
                <a:gd name="T52" fmla="*/ 1090 w 2869"/>
                <a:gd name="T53" fmla="*/ 1966 h 2084"/>
                <a:gd name="T54" fmla="*/ 1174 w 2869"/>
                <a:gd name="T55" fmla="*/ 1926 h 2084"/>
                <a:gd name="T56" fmla="*/ 1147 w 2869"/>
                <a:gd name="T57" fmla="*/ 1758 h 2084"/>
                <a:gd name="T58" fmla="*/ 1331 w 2869"/>
                <a:gd name="T59" fmla="*/ 1759 h 2084"/>
                <a:gd name="T60" fmla="*/ 1499 w 2869"/>
                <a:gd name="T61" fmla="*/ 1740 h 2084"/>
                <a:gd name="T62" fmla="*/ 1711 w 2869"/>
                <a:gd name="T63" fmla="*/ 1694 h 2084"/>
                <a:gd name="T64" fmla="*/ 1822 w 2869"/>
                <a:gd name="T65" fmla="*/ 1724 h 2084"/>
                <a:gd name="T66" fmla="*/ 1696 w 2869"/>
                <a:gd name="T67" fmla="*/ 1609 h 2084"/>
                <a:gd name="T68" fmla="*/ 1930 w 2869"/>
                <a:gd name="T69" fmla="*/ 1648 h 2084"/>
                <a:gd name="T70" fmla="*/ 2147 w 2869"/>
                <a:gd name="T71" fmla="*/ 1686 h 2084"/>
                <a:gd name="T72" fmla="*/ 2327 w 2869"/>
                <a:gd name="T73" fmla="*/ 1858 h 2084"/>
                <a:gd name="T74" fmla="*/ 2506 w 2869"/>
                <a:gd name="T75" fmla="*/ 1897 h 2084"/>
                <a:gd name="T76" fmla="*/ 2674 w 2869"/>
                <a:gd name="T77" fmla="*/ 1859 h 2084"/>
                <a:gd name="T78" fmla="*/ 2712 w 2869"/>
                <a:gd name="T79" fmla="*/ 1743 h 2084"/>
                <a:gd name="T80" fmla="*/ 2678 w 2869"/>
                <a:gd name="T81" fmla="*/ 1651 h 2084"/>
                <a:gd name="T82" fmla="*/ 2813 w 2869"/>
                <a:gd name="T83" fmla="*/ 1658 h 2084"/>
                <a:gd name="T84" fmla="*/ 2734 w 2869"/>
                <a:gd name="T85" fmla="*/ 1508 h 2084"/>
                <a:gd name="T86" fmla="*/ 2723 w 2869"/>
                <a:gd name="T87" fmla="*/ 1396 h 2084"/>
                <a:gd name="T88" fmla="*/ 2726 w 2869"/>
                <a:gd name="T89" fmla="*/ 1273 h 2084"/>
                <a:gd name="T90" fmla="*/ 2719 w 2869"/>
                <a:gd name="T91" fmla="*/ 1180 h 2084"/>
                <a:gd name="T92" fmla="*/ 2809 w 2869"/>
                <a:gd name="T93" fmla="*/ 1006 h 2084"/>
                <a:gd name="T94" fmla="*/ 2869 w 2869"/>
                <a:gd name="T95" fmla="*/ 956 h 2084"/>
                <a:gd name="T96" fmla="*/ 2665 w 2869"/>
                <a:gd name="T97" fmla="*/ 734 h 2084"/>
                <a:gd name="T98" fmla="*/ 2761 w 2869"/>
                <a:gd name="T99" fmla="*/ 470 h 2084"/>
                <a:gd name="T100" fmla="*/ 2855 w 2869"/>
                <a:gd name="T101" fmla="*/ 326 h 2084"/>
                <a:gd name="T102" fmla="*/ 2771 w 2869"/>
                <a:gd name="T103" fmla="*/ 201 h 2084"/>
                <a:gd name="T104" fmla="*/ 2635 w 2869"/>
                <a:gd name="T105" fmla="*/ 210 h 2084"/>
                <a:gd name="T106" fmla="*/ 2506 w 2869"/>
                <a:gd name="T107" fmla="*/ 264 h 2084"/>
                <a:gd name="T108" fmla="*/ 2374 w 2869"/>
                <a:gd name="T109" fmla="*/ 208 h 2084"/>
                <a:gd name="T110" fmla="*/ 2230 w 2869"/>
                <a:gd name="T111" fmla="*/ 145 h 2084"/>
                <a:gd name="T112" fmla="*/ 1930 w 2869"/>
                <a:gd name="T113" fmla="*/ 0 h 2084"/>
                <a:gd name="T114" fmla="*/ 1870 w 2869"/>
                <a:gd name="T115" fmla="*/ 210 h 2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9" h="2084">
                  <a:moveTo>
                    <a:pt x="1870" y="210"/>
                  </a:moveTo>
                  <a:cubicBezTo>
                    <a:pt x="1812" y="210"/>
                    <a:pt x="1783" y="211"/>
                    <a:pt x="1726" y="211"/>
                  </a:cubicBezTo>
                  <a:cubicBezTo>
                    <a:pt x="1712" y="240"/>
                    <a:pt x="1706" y="254"/>
                    <a:pt x="1693" y="283"/>
                  </a:cubicBezTo>
                  <a:cubicBezTo>
                    <a:pt x="1624" y="232"/>
                    <a:pt x="1589" y="206"/>
                    <a:pt x="1521" y="155"/>
                  </a:cubicBezTo>
                  <a:cubicBezTo>
                    <a:pt x="1449" y="131"/>
                    <a:pt x="1413" y="119"/>
                    <a:pt x="1342" y="94"/>
                  </a:cubicBezTo>
                  <a:cubicBezTo>
                    <a:pt x="1285" y="85"/>
                    <a:pt x="1257" y="81"/>
                    <a:pt x="1200" y="72"/>
                  </a:cubicBezTo>
                  <a:cubicBezTo>
                    <a:pt x="1199" y="101"/>
                    <a:pt x="1199" y="115"/>
                    <a:pt x="1198" y="144"/>
                  </a:cubicBezTo>
                  <a:cubicBezTo>
                    <a:pt x="1235" y="152"/>
                    <a:pt x="1254" y="156"/>
                    <a:pt x="1291" y="164"/>
                  </a:cubicBezTo>
                  <a:cubicBezTo>
                    <a:pt x="1290" y="186"/>
                    <a:pt x="1290" y="198"/>
                    <a:pt x="1290" y="220"/>
                  </a:cubicBezTo>
                  <a:cubicBezTo>
                    <a:pt x="1307" y="234"/>
                    <a:pt x="1315" y="241"/>
                    <a:pt x="1332" y="255"/>
                  </a:cubicBezTo>
                  <a:cubicBezTo>
                    <a:pt x="1314" y="292"/>
                    <a:pt x="1305" y="310"/>
                    <a:pt x="1287" y="347"/>
                  </a:cubicBezTo>
                  <a:cubicBezTo>
                    <a:pt x="1248" y="319"/>
                    <a:pt x="1228" y="305"/>
                    <a:pt x="1189" y="277"/>
                  </a:cubicBezTo>
                  <a:cubicBezTo>
                    <a:pt x="1147" y="289"/>
                    <a:pt x="1126" y="295"/>
                    <a:pt x="1084" y="306"/>
                  </a:cubicBezTo>
                  <a:cubicBezTo>
                    <a:pt x="1045" y="276"/>
                    <a:pt x="1026" y="261"/>
                    <a:pt x="987" y="230"/>
                  </a:cubicBezTo>
                  <a:cubicBezTo>
                    <a:pt x="950" y="248"/>
                    <a:pt x="931" y="258"/>
                    <a:pt x="894" y="276"/>
                  </a:cubicBezTo>
                  <a:cubicBezTo>
                    <a:pt x="861" y="328"/>
                    <a:pt x="844" y="354"/>
                    <a:pt x="811" y="406"/>
                  </a:cubicBezTo>
                  <a:cubicBezTo>
                    <a:pt x="815" y="428"/>
                    <a:pt x="818" y="439"/>
                    <a:pt x="822" y="462"/>
                  </a:cubicBezTo>
                  <a:cubicBezTo>
                    <a:pt x="795" y="478"/>
                    <a:pt x="781" y="487"/>
                    <a:pt x="754" y="503"/>
                  </a:cubicBezTo>
                  <a:cubicBezTo>
                    <a:pt x="748" y="552"/>
                    <a:pt x="745" y="576"/>
                    <a:pt x="739" y="624"/>
                  </a:cubicBezTo>
                  <a:cubicBezTo>
                    <a:pt x="704" y="647"/>
                    <a:pt x="687" y="659"/>
                    <a:pt x="652" y="681"/>
                  </a:cubicBezTo>
                  <a:cubicBezTo>
                    <a:pt x="606" y="662"/>
                    <a:pt x="583" y="652"/>
                    <a:pt x="537" y="632"/>
                  </a:cubicBezTo>
                  <a:cubicBezTo>
                    <a:pt x="507" y="659"/>
                    <a:pt x="492" y="673"/>
                    <a:pt x="462" y="700"/>
                  </a:cubicBezTo>
                  <a:cubicBezTo>
                    <a:pt x="469" y="720"/>
                    <a:pt x="472" y="731"/>
                    <a:pt x="479" y="751"/>
                  </a:cubicBezTo>
                  <a:cubicBezTo>
                    <a:pt x="454" y="763"/>
                    <a:pt x="442" y="769"/>
                    <a:pt x="417" y="781"/>
                  </a:cubicBezTo>
                  <a:cubicBezTo>
                    <a:pt x="439" y="815"/>
                    <a:pt x="449" y="833"/>
                    <a:pt x="470" y="867"/>
                  </a:cubicBezTo>
                  <a:cubicBezTo>
                    <a:pt x="505" y="869"/>
                    <a:pt x="522" y="869"/>
                    <a:pt x="556" y="871"/>
                  </a:cubicBezTo>
                  <a:cubicBezTo>
                    <a:pt x="565" y="896"/>
                    <a:pt x="570" y="908"/>
                    <a:pt x="579" y="933"/>
                  </a:cubicBezTo>
                  <a:cubicBezTo>
                    <a:pt x="573" y="961"/>
                    <a:pt x="571" y="976"/>
                    <a:pt x="565" y="1004"/>
                  </a:cubicBezTo>
                  <a:cubicBezTo>
                    <a:pt x="519" y="987"/>
                    <a:pt x="496" y="978"/>
                    <a:pt x="450" y="960"/>
                  </a:cubicBezTo>
                  <a:cubicBezTo>
                    <a:pt x="418" y="987"/>
                    <a:pt x="402" y="1001"/>
                    <a:pt x="369" y="1028"/>
                  </a:cubicBezTo>
                  <a:cubicBezTo>
                    <a:pt x="370" y="995"/>
                    <a:pt x="370" y="978"/>
                    <a:pt x="371" y="945"/>
                  </a:cubicBezTo>
                  <a:cubicBezTo>
                    <a:pt x="315" y="947"/>
                    <a:pt x="287" y="948"/>
                    <a:pt x="231" y="949"/>
                  </a:cubicBezTo>
                  <a:cubicBezTo>
                    <a:pt x="236" y="967"/>
                    <a:pt x="238" y="976"/>
                    <a:pt x="242" y="994"/>
                  </a:cubicBezTo>
                  <a:cubicBezTo>
                    <a:pt x="198" y="1001"/>
                    <a:pt x="176" y="1004"/>
                    <a:pt x="133" y="1011"/>
                  </a:cubicBezTo>
                  <a:cubicBezTo>
                    <a:pt x="127" y="1048"/>
                    <a:pt x="124" y="1067"/>
                    <a:pt x="118" y="1104"/>
                  </a:cubicBezTo>
                  <a:cubicBezTo>
                    <a:pt x="91" y="1138"/>
                    <a:pt x="77" y="1155"/>
                    <a:pt x="50" y="1190"/>
                  </a:cubicBezTo>
                  <a:cubicBezTo>
                    <a:pt x="69" y="1213"/>
                    <a:pt x="78" y="1224"/>
                    <a:pt x="97" y="1247"/>
                  </a:cubicBezTo>
                  <a:cubicBezTo>
                    <a:pt x="69" y="1301"/>
                    <a:pt x="55" y="1328"/>
                    <a:pt x="27" y="1382"/>
                  </a:cubicBezTo>
                  <a:cubicBezTo>
                    <a:pt x="47" y="1383"/>
                    <a:pt x="56" y="1384"/>
                    <a:pt x="76" y="1385"/>
                  </a:cubicBezTo>
                  <a:cubicBezTo>
                    <a:pt x="45" y="1443"/>
                    <a:pt x="30" y="1472"/>
                    <a:pt x="0" y="1530"/>
                  </a:cubicBezTo>
                  <a:cubicBezTo>
                    <a:pt x="116" y="1530"/>
                    <a:pt x="174" y="1530"/>
                    <a:pt x="290" y="1531"/>
                  </a:cubicBezTo>
                  <a:cubicBezTo>
                    <a:pt x="280" y="1586"/>
                    <a:pt x="275" y="1614"/>
                    <a:pt x="265" y="1670"/>
                  </a:cubicBezTo>
                  <a:cubicBezTo>
                    <a:pt x="308" y="1677"/>
                    <a:pt x="329" y="1680"/>
                    <a:pt x="372" y="1687"/>
                  </a:cubicBezTo>
                  <a:cubicBezTo>
                    <a:pt x="375" y="1707"/>
                    <a:pt x="377" y="1717"/>
                    <a:pt x="380" y="1738"/>
                  </a:cubicBezTo>
                  <a:cubicBezTo>
                    <a:pt x="404" y="1739"/>
                    <a:pt x="416" y="1739"/>
                    <a:pt x="440" y="1740"/>
                  </a:cubicBezTo>
                  <a:cubicBezTo>
                    <a:pt x="437" y="1795"/>
                    <a:pt x="436" y="1822"/>
                    <a:pt x="433" y="1877"/>
                  </a:cubicBezTo>
                  <a:cubicBezTo>
                    <a:pt x="492" y="1909"/>
                    <a:pt x="522" y="1925"/>
                    <a:pt x="582" y="1957"/>
                  </a:cubicBezTo>
                  <a:cubicBezTo>
                    <a:pt x="639" y="1956"/>
                    <a:pt x="668" y="1955"/>
                    <a:pt x="725" y="1954"/>
                  </a:cubicBezTo>
                  <a:cubicBezTo>
                    <a:pt x="714" y="1979"/>
                    <a:pt x="709" y="1991"/>
                    <a:pt x="698" y="2016"/>
                  </a:cubicBezTo>
                  <a:cubicBezTo>
                    <a:pt x="736" y="2023"/>
                    <a:pt x="755" y="2027"/>
                    <a:pt x="793" y="2034"/>
                  </a:cubicBezTo>
                  <a:cubicBezTo>
                    <a:pt x="822" y="2054"/>
                    <a:pt x="836" y="2064"/>
                    <a:pt x="865" y="2084"/>
                  </a:cubicBezTo>
                  <a:cubicBezTo>
                    <a:pt x="951" y="2065"/>
                    <a:pt x="994" y="2055"/>
                    <a:pt x="1080" y="2036"/>
                  </a:cubicBezTo>
                  <a:cubicBezTo>
                    <a:pt x="1054" y="2024"/>
                    <a:pt x="1041" y="2018"/>
                    <a:pt x="1015" y="2007"/>
                  </a:cubicBezTo>
                  <a:cubicBezTo>
                    <a:pt x="1045" y="1990"/>
                    <a:pt x="1060" y="1982"/>
                    <a:pt x="1090" y="1966"/>
                  </a:cubicBezTo>
                  <a:cubicBezTo>
                    <a:pt x="1056" y="1946"/>
                    <a:pt x="1038" y="1937"/>
                    <a:pt x="1004" y="1917"/>
                  </a:cubicBezTo>
                  <a:cubicBezTo>
                    <a:pt x="1072" y="1920"/>
                    <a:pt x="1106" y="1922"/>
                    <a:pt x="1174" y="1926"/>
                  </a:cubicBezTo>
                  <a:cubicBezTo>
                    <a:pt x="1135" y="1892"/>
                    <a:pt x="1115" y="1875"/>
                    <a:pt x="1076" y="1841"/>
                  </a:cubicBezTo>
                  <a:cubicBezTo>
                    <a:pt x="1104" y="1808"/>
                    <a:pt x="1119" y="1791"/>
                    <a:pt x="1147" y="1758"/>
                  </a:cubicBezTo>
                  <a:cubicBezTo>
                    <a:pt x="1191" y="1745"/>
                    <a:pt x="1213" y="1739"/>
                    <a:pt x="1257" y="1726"/>
                  </a:cubicBezTo>
                  <a:cubicBezTo>
                    <a:pt x="1287" y="1739"/>
                    <a:pt x="1302" y="1746"/>
                    <a:pt x="1331" y="1759"/>
                  </a:cubicBezTo>
                  <a:cubicBezTo>
                    <a:pt x="1334" y="1789"/>
                    <a:pt x="1335" y="1804"/>
                    <a:pt x="1338" y="1833"/>
                  </a:cubicBezTo>
                  <a:cubicBezTo>
                    <a:pt x="1402" y="1796"/>
                    <a:pt x="1434" y="1777"/>
                    <a:pt x="1499" y="1740"/>
                  </a:cubicBezTo>
                  <a:cubicBezTo>
                    <a:pt x="1560" y="1740"/>
                    <a:pt x="1591" y="1740"/>
                    <a:pt x="1653" y="1740"/>
                  </a:cubicBezTo>
                  <a:cubicBezTo>
                    <a:pt x="1676" y="1722"/>
                    <a:pt x="1688" y="1713"/>
                    <a:pt x="1711" y="1694"/>
                  </a:cubicBezTo>
                  <a:cubicBezTo>
                    <a:pt x="1731" y="1712"/>
                    <a:pt x="1740" y="1721"/>
                    <a:pt x="1759" y="1738"/>
                  </a:cubicBezTo>
                  <a:cubicBezTo>
                    <a:pt x="1784" y="1732"/>
                    <a:pt x="1797" y="1729"/>
                    <a:pt x="1822" y="1724"/>
                  </a:cubicBezTo>
                  <a:cubicBezTo>
                    <a:pt x="1806" y="1697"/>
                    <a:pt x="1798" y="1684"/>
                    <a:pt x="1783" y="1657"/>
                  </a:cubicBezTo>
                  <a:cubicBezTo>
                    <a:pt x="1748" y="1638"/>
                    <a:pt x="1731" y="1628"/>
                    <a:pt x="1696" y="1609"/>
                  </a:cubicBezTo>
                  <a:cubicBezTo>
                    <a:pt x="1768" y="1610"/>
                    <a:pt x="1805" y="1611"/>
                    <a:pt x="1877" y="1612"/>
                  </a:cubicBezTo>
                  <a:cubicBezTo>
                    <a:pt x="1898" y="1627"/>
                    <a:pt x="1909" y="1634"/>
                    <a:pt x="1930" y="1648"/>
                  </a:cubicBezTo>
                  <a:cubicBezTo>
                    <a:pt x="1987" y="1621"/>
                    <a:pt x="2016" y="1608"/>
                    <a:pt x="2074" y="1581"/>
                  </a:cubicBezTo>
                  <a:cubicBezTo>
                    <a:pt x="2103" y="1623"/>
                    <a:pt x="2118" y="1644"/>
                    <a:pt x="2147" y="1686"/>
                  </a:cubicBezTo>
                  <a:cubicBezTo>
                    <a:pt x="2185" y="1751"/>
                    <a:pt x="2204" y="1784"/>
                    <a:pt x="2242" y="1849"/>
                  </a:cubicBezTo>
                  <a:cubicBezTo>
                    <a:pt x="2276" y="1853"/>
                    <a:pt x="2293" y="1854"/>
                    <a:pt x="2327" y="1858"/>
                  </a:cubicBezTo>
                  <a:cubicBezTo>
                    <a:pt x="2361" y="1836"/>
                    <a:pt x="2379" y="1826"/>
                    <a:pt x="2413" y="1804"/>
                  </a:cubicBezTo>
                  <a:cubicBezTo>
                    <a:pt x="2450" y="1841"/>
                    <a:pt x="2469" y="1860"/>
                    <a:pt x="2506" y="1897"/>
                  </a:cubicBezTo>
                  <a:cubicBezTo>
                    <a:pt x="2524" y="1882"/>
                    <a:pt x="2533" y="1874"/>
                    <a:pt x="2552" y="1859"/>
                  </a:cubicBezTo>
                  <a:cubicBezTo>
                    <a:pt x="2601" y="1859"/>
                    <a:pt x="2625" y="1859"/>
                    <a:pt x="2674" y="1859"/>
                  </a:cubicBezTo>
                  <a:cubicBezTo>
                    <a:pt x="2645" y="1833"/>
                    <a:pt x="2631" y="1820"/>
                    <a:pt x="2603" y="1793"/>
                  </a:cubicBezTo>
                  <a:cubicBezTo>
                    <a:pt x="2647" y="1773"/>
                    <a:pt x="2669" y="1763"/>
                    <a:pt x="2712" y="1743"/>
                  </a:cubicBezTo>
                  <a:cubicBezTo>
                    <a:pt x="2695" y="1729"/>
                    <a:pt x="2686" y="1722"/>
                    <a:pt x="2668" y="1709"/>
                  </a:cubicBezTo>
                  <a:cubicBezTo>
                    <a:pt x="2672" y="1685"/>
                    <a:pt x="2674" y="1674"/>
                    <a:pt x="2678" y="1651"/>
                  </a:cubicBezTo>
                  <a:cubicBezTo>
                    <a:pt x="2730" y="1666"/>
                    <a:pt x="2757" y="1674"/>
                    <a:pt x="2809" y="1689"/>
                  </a:cubicBezTo>
                  <a:cubicBezTo>
                    <a:pt x="2810" y="1677"/>
                    <a:pt x="2811" y="1671"/>
                    <a:pt x="2813" y="1658"/>
                  </a:cubicBezTo>
                  <a:cubicBezTo>
                    <a:pt x="2776" y="1618"/>
                    <a:pt x="2757" y="1598"/>
                    <a:pt x="2720" y="1558"/>
                  </a:cubicBezTo>
                  <a:cubicBezTo>
                    <a:pt x="2725" y="1538"/>
                    <a:pt x="2728" y="1528"/>
                    <a:pt x="2734" y="1508"/>
                  </a:cubicBezTo>
                  <a:cubicBezTo>
                    <a:pt x="2744" y="1476"/>
                    <a:pt x="2749" y="1460"/>
                    <a:pt x="2759" y="1427"/>
                  </a:cubicBezTo>
                  <a:cubicBezTo>
                    <a:pt x="2745" y="1415"/>
                    <a:pt x="2737" y="1409"/>
                    <a:pt x="2723" y="1396"/>
                  </a:cubicBezTo>
                  <a:cubicBezTo>
                    <a:pt x="2720" y="1375"/>
                    <a:pt x="2718" y="1364"/>
                    <a:pt x="2715" y="1342"/>
                  </a:cubicBezTo>
                  <a:cubicBezTo>
                    <a:pt x="2720" y="1314"/>
                    <a:pt x="2722" y="1300"/>
                    <a:pt x="2726" y="1273"/>
                  </a:cubicBezTo>
                  <a:cubicBezTo>
                    <a:pt x="2719" y="1260"/>
                    <a:pt x="2715" y="1254"/>
                    <a:pt x="2708" y="1242"/>
                  </a:cubicBezTo>
                  <a:cubicBezTo>
                    <a:pt x="2713" y="1217"/>
                    <a:pt x="2715" y="1205"/>
                    <a:pt x="2719" y="1180"/>
                  </a:cubicBezTo>
                  <a:cubicBezTo>
                    <a:pt x="2745" y="1158"/>
                    <a:pt x="2758" y="1147"/>
                    <a:pt x="2783" y="1126"/>
                  </a:cubicBezTo>
                  <a:cubicBezTo>
                    <a:pt x="2794" y="1078"/>
                    <a:pt x="2799" y="1054"/>
                    <a:pt x="2809" y="1006"/>
                  </a:cubicBezTo>
                  <a:cubicBezTo>
                    <a:pt x="2825" y="1004"/>
                    <a:pt x="2833" y="1004"/>
                    <a:pt x="2849" y="1002"/>
                  </a:cubicBezTo>
                  <a:cubicBezTo>
                    <a:pt x="2857" y="984"/>
                    <a:pt x="2861" y="974"/>
                    <a:pt x="2869" y="956"/>
                  </a:cubicBezTo>
                  <a:cubicBezTo>
                    <a:pt x="2862" y="934"/>
                    <a:pt x="2858" y="923"/>
                    <a:pt x="2852" y="901"/>
                  </a:cubicBezTo>
                  <a:cubicBezTo>
                    <a:pt x="2777" y="835"/>
                    <a:pt x="2740" y="801"/>
                    <a:pt x="2665" y="734"/>
                  </a:cubicBezTo>
                  <a:cubicBezTo>
                    <a:pt x="2672" y="677"/>
                    <a:pt x="2675" y="648"/>
                    <a:pt x="2682" y="591"/>
                  </a:cubicBezTo>
                  <a:cubicBezTo>
                    <a:pt x="2714" y="543"/>
                    <a:pt x="2729" y="519"/>
                    <a:pt x="2761" y="470"/>
                  </a:cubicBezTo>
                  <a:cubicBezTo>
                    <a:pt x="2778" y="442"/>
                    <a:pt x="2787" y="428"/>
                    <a:pt x="2803" y="400"/>
                  </a:cubicBezTo>
                  <a:cubicBezTo>
                    <a:pt x="2824" y="371"/>
                    <a:pt x="2834" y="356"/>
                    <a:pt x="2855" y="326"/>
                  </a:cubicBezTo>
                  <a:cubicBezTo>
                    <a:pt x="2835" y="306"/>
                    <a:pt x="2826" y="296"/>
                    <a:pt x="2806" y="276"/>
                  </a:cubicBezTo>
                  <a:cubicBezTo>
                    <a:pt x="2792" y="246"/>
                    <a:pt x="2785" y="231"/>
                    <a:pt x="2771" y="201"/>
                  </a:cubicBezTo>
                  <a:cubicBezTo>
                    <a:pt x="2779" y="170"/>
                    <a:pt x="2783" y="154"/>
                    <a:pt x="2791" y="123"/>
                  </a:cubicBezTo>
                  <a:cubicBezTo>
                    <a:pt x="2729" y="158"/>
                    <a:pt x="2697" y="176"/>
                    <a:pt x="2635" y="210"/>
                  </a:cubicBezTo>
                  <a:cubicBezTo>
                    <a:pt x="2622" y="245"/>
                    <a:pt x="2615" y="263"/>
                    <a:pt x="2601" y="298"/>
                  </a:cubicBezTo>
                  <a:cubicBezTo>
                    <a:pt x="2563" y="285"/>
                    <a:pt x="2544" y="278"/>
                    <a:pt x="2506" y="264"/>
                  </a:cubicBezTo>
                  <a:cubicBezTo>
                    <a:pt x="2499" y="240"/>
                    <a:pt x="2496" y="228"/>
                    <a:pt x="2489" y="203"/>
                  </a:cubicBezTo>
                  <a:cubicBezTo>
                    <a:pt x="2443" y="205"/>
                    <a:pt x="2420" y="206"/>
                    <a:pt x="2374" y="208"/>
                  </a:cubicBezTo>
                  <a:cubicBezTo>
                    <a:pt x="2344" y="183"/>
                    <a:pt x="2329" y="171"/>
                    <a:pt x="2299" y="146"/>
                  </a:cubicBezTo>
                  <a:cubicBezTo>
                    <a:pt x="2272" y="145"/>
                    <a:pt x="2258" y="145"/>
                    <a:pt x="2230" y="145"/>
                  </a:cubicBezTo>
                  <a:cubicBezTo>
                    <a:pt x="2205" y="122"/>
                    <a:pt x="2193" y="111"/>
                    <a:pt x="2168" y="88"/>
                  </a:cubicBezTo>
                  <a:cubicBezTo>
                    <a:pt x="2072" y="53"/>
                    <a:pt x="2025" y="36"/>
                    <a:pt x="1930" y="0"/>
                  </a:cubicBezTo>
                  <a:cubicBezTo>
                    <a:pt x="1919" y="44"/>
                    <a:pt x="1914" y="66"/>
                    <a:pt x="1903" y="111"/>
                  </a:cubicBezTo>
                  <a:cubicBezTo>
                    <a:pt x="1890" y="150"/>
                    <a:pt x="1883" y="170"/>
                    <a:pt x="1870" y="210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71" name="radomski"/>
            <p:cNvSpPr>
              <a:spLocks/>
            </p:cNvSpPr>
            <p:nvPr/>
          </p:nvSpPr>
          <p:spPr bwMode="auto">
            <a:xfrm>
              <a:off x="2737266" y="5353690"/>
              <a:ext cx="1374269" cy="1299269"/>
            </a:xfrm>
            <a:custGeom>
              <a:avLst/>
              <a:gdLst>
                <a:gd name="T0" fmla="*/ 3980 w 4284"/>
                <a:gd name="T1" fmla="*/ 1178 h 4056"/>
                <a:gd name="T2" fmla="*/ 4155 w 4284"/>
                <a:gd name="T3" fmla="*/ 1014 h 4056"/>
                <a:gd name="T4" fmla="*/ 4217 w 4284"/>
                <a:gd name="T5" fmla="*/ 551 h 4056"/>
                <a:gd name="T6" fmla="*/ 4070 w 4284"/>
                <a:gd name="T7" fmla="*/ 491 h 4056"/>
                <a:gd name="T8" fmla="*/ 3707 w 4284"/>
                <a:gd name="T9" fmla="*/ 542 h 4056"/>
                <a:gd name="T10" fmla="*/ 3516 w 4284"/>
                <a:gd name="T11" fmla="*/ 688 h 4056"/>
                <a:gd name="T12" fmla="*/ 3262 w 4284"/>
                <a:gd name="T13" fmla="*/ 554 h 4056"/>
                <a:gd name="T14" fmla="*/ 2943 w 4284"/>
                <a:gd name="T15" fmla="*/ 467 h 4056"/>
                <a:gd name="T16" fmla="*/ 2698 w 4284"/>
                <a:gd name="T17" fmla="*/ 329 h 4056"/>
                <a:gd name="T18" fmla="*/ 2204 w 4284"/>
                <a:gd name="T19" fmla="*/ 55 h 4056"/>
                <a:gd name="T20" fmla="*/ 1924 w 4284"/>
                <a:gd name="T21" fmla="*/ 89 h 4056"/>
                <a:gd name="T22" fmla="*/ 1662 w 4284"/>
                <a:gd name="T23" fmla="*/ 124 h 4056"/>
                <a:gd name="T24" fmla="*/ 1654 w 4284"/>
                <a:gd name="T25" fmla="*/ 349 h 4056"/>
                <a:gd name="T26" fmla="*/ 1356 w 4284"/>
                <a:gd name="T27" fmla="*/ 468 h 4056"/>
                <a:gd name="T28" fmla="*/ 1254 w 4284"/>
                <a:gd name="T29" fmla="*/ 594 h 4056"/>
                <a:gd name="T30" fmla="*/ 942 w 4284"/>
                <a:gd name="T31" fmla="*/ 509 h 4056"/>
                <a:gd name="T32" fmla="*/ 437 w 4284"/>
                <a:gd name="T33" fmla="*/ 480 h 4056"/>
                <a:gd name="T34" fmla="*/ 223 w 4284"/>
                <a:gd name="T35" fmla="*/ 653 h 4056"/>
                <a:gd name="T36" fmla="*/ 113 w 4284"/>
                <a:gd name="T37" fmla="*/ 919 h 4056"/>
                <a:gd name="T38" fmla="*/ 0 w 4284"/>
                <a:gd name="T39" fmla="*/ 1048 h 4056"/>
                <a:gd name="T40" fmla="*/ 65 w 4284"/>
                <a:gd name="T41" fmla="*/ 1342 h 4056"/>
                <a:gd name="T42" fmla="*/ 346 w 4284"/>
                <a:gd name="T43" fmla="*/ 1382 h 4056"/>
                <a:gd name="T44" fmla="*/ 667 w 4284"/>
                <a:gd name="T45" fmla="*/ 1501 h 4056"/>
                <a:gd name="T46" fmla="*/ 498 w 4284"/>
                <a:gd name="T47" fmla="*/ 1722 h 4056"/>
                <a:gd name="T48" fmla="*/ 542 w 4284"/>
                <a:gd name="T49" fmla="*/ 1871 h 4056"/>
                <a:gd name="T50" fmla="*/ 729 w 4284"/>
                <a:gd name="T51" fmla="*/ 1917 h 4056"/>
                <a:gd name="T52" fmla="*/ 1130 w 4284"/>
                <a:gd name="T53" fmla="*/ 1908 h 4056"/>
                <a:gd name="T54" fmla="*/ 1443 w 4284"/>
                <a:gd name="T55" fmla="*/ 2239 h 4056"/>
                <a:gd name="T56" fmla="*/ 1418 w 4284"/>
                <a:gd name="T57" fmla="*/ 2589 h 4056"/>
                <a:gd name="T58" fmla="*/ 1372 w 4284"/>
                <a:gd name="T59" fmla="*/ 2778 h 4056"/>
                <a:gd name="T60" fmla="*/ 1722 w 4284"/>
                <a:gd name="T61" fmla="*/ 2922 h 4056"/>
                <a:gd name="T62" fmla="*/ 1968 w 4284"/>
                <a:gd name="T63" fmla="*/ 3214 h 4056"/>
                <a:gd name="T64" fmla="*/ 2023 w 4284"/>
                <a:gd name="T65" fmla="*/ 3562 h 4056"/>
                <a:gd name="T66" fmla="*/ 2164 w 4284"/>
                <a:gd name="T67" fmla="*/ 3666 h 4056"/>
                <a:gd name="T68" fmla="*/ 2178 w 4284"/>
                <a:gd name="T69" fmla="*/ 3963 h 4056"/>
                <a:gd name="T70" fmla="*/ 2597 w 4284"/>
                <a:gd name="T71" fmla="*/ 4011 h 4056"/>
                <a:gd name="T72" fmla="*/ 3093 w 4284"/>
                <a:gd name="T73" fmla="*/ 3731 h 4056"/>
                <a:gd name="T74" fmla="*/ 3238 w 4284"/>
                <a:gd name="T75" fmla="*/ 3478 h 4056"/>
                <a:gd name="T76" fmla="*/ 3446 w 4284"/>
                <a:gd name="T77" fmla="*/ 3444 h 4056"/>
                <a:gd name="T78" fmla="*/ 3466 w 4284"/>
                <a:gd name="T79" fmla="*/ 3351 h 4056"/>
                <a:gd name="T80" fmla="*/ 3533 w 4284"/>
                <a:gd name="T81" fmla="*/ 3116 h 4056"/>
                <a:gd name="T82" fmla="*/ 3168 w 4284"/>
                <a:gd name="T83" fmla="*/ 3075 h 4056"/>
                <a:gd name="T84" fmla="*/ 3087 w 4284"/>
                <a:gd name="T85" fmla="*/ 2903 h 4056"/>
                <a:gd name="T86" fmla="*/ 3031 w 4284"/>
                <a:gd name="T87" fmla="*/ 2704 h 4056"/>
                <a:gd name="T88" fmla="*/ 3265 w 4284"/>
                <a:gd name="T89" fmla="*/ 2522 h 4056"/>
                <a:gd name="T90" fmla="*/ 3223 w 4284"/>
                <a:gd name="T91" fmla="*/ 2222 h 4056"/>
                <a:gd name="T92" fmla="*/ 3366 w 4284"/>
                <a:gd name="T93" fmla="*/ 2044 h 4056"/>
                <a:gd name="T94" fmla="*/ 3586 w 4284"/>
                <a:gd name="T95" fmla="*/ 2006 h 4056"/>
                <a:gd name="T96" fmla="*/ 3774 w 4284"/>
                <a:gd name="T97" fmla="*/ 1784 h 4056"/>
                <a:gd name="T98" fmla="*/ 3868 w 4284"/>
                <a:gd name="T99" fmla="*/ 1647 h 4056"/>
                <a:gd name="T100" fmla="*/ 4153 w 4284"/>
                <a:gd name="T101" fmla="*/ 1547 h 4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84" h="4056">
                  <a:moveTo>
                    <a:pt x="4064" y="1337"/>
                  </a:moveTo>
                  <a:cubicBezTo>
                    <a:pt x="4030" y="1322"/>
                    <a:pt x="4012" y="1314"/>
                    <a:pt x="3978" y="1299"/>
                  </a:cubicBezTo>
                  <a:cubicBezTo>
                    <a:pt x="3986" y="1272"/>
                    <a:pt x="3990" y="1258"/>
                    <a:pt x="3998" y="1231"/>
                  </a:cubicBezTo>
                  <a:cubicBezTo>
                    <a:pt x="3991" y="1210"/>
                    <a:pt x="3987" y="1199"/>
                    <a:pt x="3980" y="1178"/>
                  </a:cubicBezTo>
                  <a:cubicBezTo>
                    <a:pt x="4029" y="1176"/>
                    <a:pt x="4054" y="1175"/>
                    <a:pt x="4103" y="1173"/>
                  </a:cubicBezTo>
                  <a:cubicBezTo>
                    <a:pt x="4143" y="1156"/>
                    <a:pt x="4163" y="1148"/>
                    <a:pt x="4203" y="1131"/>
                  </a:cubicBezTo>
                  <a:cubicBezTo>
                    <a:pt x="4203" y="1111"/>
                    <a:pt x="4203" y="1100"/>
                    <a:pt x="4204" y="1080"/>
                  </a:cubicBezTo>
                  <a:cubicBezTo>
                    <a:pt x="4184" y="1053"/>
                    <a:pt x="4174" y="1040"/>
                    <a:pt x="4155" y="1014"/>
                  </a:cubicBezTo>
                  <a:cubicBezTo>
                    <a:pt x="4175" y="992"/>
                    <a:pt x="4185" y="980"/>
                    <a:pt x="4205" y="958"/>
                  </a:cubicBezTo>
                  <a:cubicBezTo>
                    <a:pt x="4236" y="886"/>
                    <a:pt x="4251" y="849"/>
                    <a:pt x="4282" y="776"/>
                  </a:cubicBezTo>
                  <a:cubicBezTo>
                    <a:pt x="4283" y="718"/>
                    <a:pt x="4283" y="689"/>
                    <a:pt x="4284" y="630"/>
                  </a:cubicBezTo>
                  <a:cubicBezTo>
                    <a:pt x="4257" y="599"/>
                    <a:pt x="4244" y="583"/>
                    <a:pt x="4217" y="551"/>
                  </a:cubicBezTo>
                  <a:cubicBezTo>
                    <a:pt x="4207" y="567"/>
                    <a:pt x="4202" y="575"/>
                    <a:pt x="4192" y="591"/>
                  </a:cubicBezTo>
                  <a:cubicBezTo>
                    <a:pt x="4174" y="578"/>
                    <a:pt x="4166" y="572"/>
                    <a:pt x="4149" y="560"/>
                  </a:cubicBezTo>
                  <a:lnTo>
                    <a:pt x="4149" y="507"/>
                  </a:lnTo>
                  <a:cubicBezTo>
                    <a:pt x="4117" y="500"/>
                    <a:pt x="4101" y="497"/>
                    <a:pt x="4070" y="491"/>
                  </a:cubicBezTo>
                  <a:cubicBezTo>
                    <a:pt x="4070" y="477"/>
                    <a:pt x="4070" y="470"/>
                    <a:pt x="4070" y="456"/>
                  </a:cubicBezTo>
                  <a:cubicBezTo>
                    <a:pt x="4041" y="433"/>
                    <a:pt x="4026" y="422"/>
                    <a:pt x="3997" y="399"/>
                  </a:cubicBezTo>
                  <a:cubicBezTo>
                    <a:pt x="3915" y="451"/>
                    <a:pt x="3874" y="477"/>
                    <a:pt x="3793" y="529"/>
                  </a:cubicBezTo>
                  <a:cubicBezTo>
                    <a:pt x="3758" y="534"/>
                    <a:pt x="3741" y="537"/>
                    <a:pt x="3707" y="542"/>
                  </a:cubicBezTo>
                  <a:cubicBezTo>
                    <a:pt x="3707" y="570"/>
                    <a:pt x="3706" y="584"/>
                    <a:pt x="3706" y="612"/>
                  </a:cubicBezTo>
                  <a:cubicBezTo>
                    <a:pt x="3713" y="636"/>
                    <a:pt x="3717" y="648"/>
                    <a:pt x="3724" y="671"/>
                  </a:cubicBezTo>
                  <a:cubicBezTo>
                    <a:pt x="3674" y="701"/>
                    <a:pt x="3650" y="716"/>
                    <a:pt x="3600" y="746"/>
                  </a:cubicBezTo>
                  <a:cubicBezTo>
                    <a:pt x="3567" y="723"/>
                    <a:pt x="3550" y="711"/>
                    <a:pt x="3516" y="688"/>
                  </a:cubicBezTo>
                  <a:cubicBezTo>
                    <a:pt x="3497" y="643"/>
                    <a:pt x="3488" y="620"/>
                    <a:pt x="3469" y="574"/>
                  </a:cubicBezTo>
                  <a:cubicBezTo>
                    <a:pt x="3437" y="579"/>
                    <a:pt x="3421" y="581"/>
                    <a:pt x="3389" y="586"/>
                  </a:cubicBezTo>
                  <a:cubicBezTo>
                    <a:pt x="3368" y="576"/>
                    <a:pt x="3357" y="570"/>
                    <a:pt x="3335" y="559"/>
                  </a:cubicBezTo>
                  <a:cubicBezTo>
                    <a:pt x="3306" y="557"/>
                    <a:pt x="3291" y="556"/>
                    <a:pt x="3262" y="554"/>
                  </a:cubicBezTo>
                  <a:cubicBezTo>
                    <a:pt x="3236" y="543"/>
                    <a:pt x="3222" y="538"/>
                    <a:pt x="3196" y="526"/>
                  </a:cubicBezTo>
                  <a:cubicBezTo>
                    <a:pt x="3167" y="524"/>
                    <a:pt x="3152" y="523"/>
                    <a:pt x="3123" y="521"/>
                  </a:cubicBezTo>
                  <a:cubicBezTo>
                    <a:pt x="3107" y="503"/>
                    <a:pt x="3098" y="495"/>
                    <a:pt x="3082" y="477"/>
                  </a:cubicBezTo>
                  <a:cubicBezTo>
                    <a:pt x="3026" y="473"/>
                    <a:pt x="2998" y="471"/>
                    <a:pt x="2943" y="467"/>
                  </a:cubicBezTo>
                  <a:cubicBezTo>
                    <a:pt x="2919" y="441"/>
                    <a:pt x="2907" y="429"/>
                    <a:pt x="2883" y="403"/>
                  </a:cubicBezTo>
                  <a:cubicBezTo>
                    <a:pt x="2872" y="379"/>
                    <a:pt x="2866" y="366"/>
                    <a:pt x="2854" y="342"/>
                  </a:cubicBezTo>
                  <a:cubicBezTo>
                    <a:pt x="2837" y="343"/>
                    <a:pt x="2829" y="343"/>
                    <a:pt x="2812" y="344"/>
                  </a:cubicBezTo>
                  <a:cubicBezTo>
                    <a:pt x="2766" y="338"/>
                    <a:pt x="2743" y="335"/>
                    <a:pt x="2698" y="329"/>
                  </a:cubicBezTo>
                  <a:cubicBezTo>
                    <a:pt x="2645" y="299"/>
                    <a:pt x="2619" y="284"/>
                    <a:pt x="2566" y="254"/>
                  </a:cubicBezTo>
                  <a:cubicBezTo>
                    <a:pt x="2529" y="193"/>
                    <a:pt x="2510" y="163"/>
                    <a:pt x="2472" y="103"/>
                  </a:cubicBezTo>
                  <a:cubicBezTo>
                    <a:pt x="2427" y="96"/>
                    <a:pt x="2404" y="93"/>
                    <a:pt x="2359" y="87"/>
                  </a:cubicBezTo>
                  <a:cubicBezTo>
                    <a:pt x="2297" y="74"/>
                    <a:pt x="2266" y="68"/>
                    <a:pt x="2204" y="55"/>
                  </a:cubicBezTo>
                  <a:cubicBezTo>
                    <a:pt x="2173" y="33"/>
                    <a:pt x="2158" y="22"/>
                    <a:pt x="2127" y="0"/>
                  </a:cubicBezTo>
                  <a:cubicBezTo>
                    <a:pt x="2098" y="12"/>
                    <a:pt x="2084" y="18"/>
                    <a:pt x="2055" y="30"/>
                  </a:cubicBezTo>
                  <a:cubicBezTo>
                    <a:pt x="2029" y="39"/>
                    <a:pt x="2016" y="44"/>
                    <a:pt x="1990" y="53"/>
                  </a:cubicBezTo>
                  <a:cubicBezTo>
                    <a:pt x="1963" y="68"/>
                    <a:pt x="1950" y="75"/>
                    <a:pt x="1924" y="89"/>
                  </a:cubicBezTo>
                  <a:cubicBezTo>
                    <a:pt x="1926" y="116"/>
                    <a:pt x="1927" y="129"/>
                    <a:pt x="1929" y="155"/>
                  </a:cubicBezTo>
                  <a:cubicBezTo>
                    <a:pt x="1908" y="125"/>
                    <a:pt x="1897" y="109"/>
                    <a:pt x="1876" y="79"/>
                  </a:cubicBezTo>
                  <a:cubicBezTo>
                    <a:pt x="1829" y="91"/>
                    <a:pt x="1805" y="97"/>
                    <a:pt x="1757" y="109"/>
                  </a:cubicBezTo>
                  <a:cubicBezTo>
                    <a:pt x="1719" y="115"/>
                    <a:pt x="1700" y="118"/>
                    <a:pt x="1662" y="124"/>
                  </a:cubicBezTo>
                  <a:cubicBezTo>
                    <a:pt x="1678" y="152"/>
                    <a:pt x="1687" y="166"/>
                    <a:pt x="1703" y="193"/>
                  </a:cubicBezTo>
                  <a:cubicBezTo>
                    <a:pt x="1686" y="218"/>
                    <a:pt x="1678" y="230"/>
                    <a:pt x="1661" y="255"/>
                  </a:cubicBezTo>
                  <a:cubicBezTo>
                    <a:pt x="1639" y="253"/>
                    <a:pt x="1629" y="252"/>
                    <a:pt x="1607" y="250"/>
                  </a:cubicBezTo>
                  <a:cubicBezTo>
                    <a:pt x="1626" y="290"/>
                    <a:pt x="1635" y="309"/>
                    <a:pt x="1654" y="349"/>
                  </a:cubicBezTo>
                  <a:cubicBezTo>
                    <a:pt x="1616" y="348"/>
                    <a:pt x="1597" y="347"/>
                    <a:pt x="1559" y="346"/>
                  </a:cubicBezTo>
                  <a:cubicBezTo>
                    <a:pt x="1549" y="374"/>
                    <a:pt x="1544" y="387"/>
                    <a:pt x="1534" y="415"/>
                  </a:cubicBezTo>
                  <a:cubicBezTo>
                    <a:pt x="1494" y="420"/>
                    <a:pt x="1474" y="423"/>
                    <a:pt x="1433" y="429"/>
                  </a:cubicBezTo>
                  <a:cubicBezTo>
                    <a:pt x="1402" y="444"/>
                    <a:pt x="1387" y="452"/>
                    <a:pt x="1356" y="468"/>
                  </a:cubicBezTo>
                  <a:cubicBezTo>
                    <a:pt x="1367" y="498"/>
                    <a:pt x="1373" y="513"/>
                    <a:pt x="1385" y="542"/>
                  </a:cubicBezTo>
                  <a:cubicBezTo>
                    <a:pt x="1410" y="547"/>
                    <a:pt x="1423" y="549"/>
                    <a:pt x="1449" y="554"/>
                  </a:cubicBezTo>
                  <a:cubicBezTo>
                    <a:pt x="1430" y="574"/>
                    <a:pt x="1421" y="583"/>
                    <a:pt x="1401" y="603"/>
                  </a:cubicBezTo>
                  <a:cubicBezTo>
                    <a:pt x="1342" y="599"/>
                    <a:pt x="1313" y="598"/>
                    <a:pt x="1254" y="594"/>
                  </a:cubicBezTo>
                  <a:cubicBezTo>
                    <a:pt x="1253" y="648"/>
                    <a:pt x="1253" y="675"/>
                    <a:pt x="1252" y="729"/>
                  </a:cubicBezTo>
                  <a:cubicBezTo>
                    <a:pt x="1202" y="739"/>
                    <a:pt x="1177" y="743"/>
                    <a:pt x="1127" y="752"/>
                  </a:cubicBezTo>
                  <a:cubicBezTo>
                    <a:pt x="1043" y="732"/>
                    <a:pt x="1000" y="722"/>
                    <a:pt x="916" y="702"/>
                  </a:cubicBezTo>
                  <a:cubicBezTo>
                    <a:pt x="927" y="625"/>
                    <a:pt x="932" y="586"/>
                    <a:pt x="942" y="509"/>
                  </a:cubicBezTo>
                  <a:cubicBezTo>
                    <a:pt x="846" y="504"/>
                    <a:pt x="798" y="501"/>
                    <a:pt x="701" y="496"/>
                  </a:cubicBezTo>
                  <a:cubicBezTo>
                    <a:pt x="685" y="520"/>
                    <a:pt x="676" y="533"/>
                    <a:pt x="659" y="557"/>
                  </a:cubicBezTo>
                  <a:cubicBezTo>
                    <a:pt x="577" y="551"/>
                    <a:pt x="536" y="547"/>
                    <a:pt x="454" y="541"/>
                  </a:cubicBezTo>
                  <a:cubicBezTo>
                    <a:pt x="447" y="517"/>
                    <a:pt x="444" y="504"/>
                    <a:pt x="437" y="480"/>
                  </a:cubicBezTo>
                  <a:cubicBezTo>
                    <a:pt x="409" y="479"/>
                    <a:pt x="395" y="479"/>
                    <a:pt x="367" y="478"/>
                  </a:cubicBezTo>
                  <a:cubicBezTo>
                    <a:pt x="343" y="490"/>
                    <a:pt x="331" y="496"/>
                    <a:pt x="308" y="508"/>
                  </a:cubicBezTo>
                  <a:cubicBezTo>
                    <a:pt x="258" y="530"/>
                    <a:pt x="233" y="541"/>
                    <a:pt x="184" y="563"/>
                  </a:cubicBezTo>
                  <a:cubicBezTo>
                    <a:pt x="199" y="599"/>
                    <a:pt x="207" y="617"/>
                    <a:pt x="223" y="653"/>
                  </a:cubicBezTo>
                  <a:cubicBezTo>
                    <a:pt x="202" y="674"/>
                    <a:pt x="191" y="685"/>
                    <a:pt x="170" y="706"/>
                  </a:cubicBezTo>
                  <a:cubicBezTo>
                    <a:pt x="174" y="742"/>
                    <a:pt x="176" y="760"/>
                    <a:pt x="180" y="796"/>
                  </a:cubicBezTo>
                  <a:cubicBezTo>
                    <a:pt x="166" y="802"/>
                    <a:pt x="159" y="804"/>
                    <a:pt x="145" y="810"/>
                  </a:cubicBezTo>
                  <a:cubicBezTo>
                    <a:pt x="132" y="854"/>
                    <a:pt x="126" y="875"/>
                    <a:pt x="113" y="919"/>
                  </a:cubicBezTo>
                  <a:cubicBezTo>
                    <a:pt x="139" y="947"/>
                    <a:pt x="151" y="962"/>
                    <a:pt x="177" y="990"/>
                  </a:cubicBezTo>
                  <a:cubicBezTo>
                    <a:pt x="144" y="1001"/>
                    <a:pt x="127" y="1006"/>
                    <a:pt x="94" y="1017"/>
                  </a:cubicBezTo>
                  <a:cubicBezTo>
                    <a:pt x="64" y="997"/>
                    <a:pt x="49" y="987"/>
                    <a:pt x="19" y="968"/>
                  </a:cubicBezTo>
                  <a:cubicBezTo>
                    <a:pt x="11" y="1000"/>
                    <a:pt x="7" y="1016"/>
                    <a:pt x="0" y="1048"/>
                  </a:cubicBezTo>
                  <a:cubicBezTo>
                    <a:pt x="28" y="1061"/>
                    <a:pt x="42" y="1067"/>
                    <a:pt x="69" y="1079"/>
                  </a:cubicBezTo>
                  <a:cubicBezTo>
                    <a:pt x="86" y="1090"/>
                    <a:pt x="94" y="1096"/>
                    <a:pt x="110" y="1107"/>
                  </a:cubicBezTo>
                  <a:cubicBezTo>
                    <a:pt x="97" y="1148"/>
                    <a:pt x="91" y="1168"/>
                    <a:pt x="79" y="1209"/>
                  </a:cubicBezTo>
                  <a:cubicBezTo>
                    <a:pt x="73" y="1262"/>
                    <a:pt x="70" y="1289"/>
                    <a:pt x="65" y="1342"/>
                  </a:cubicBezTo>
                  <a:cubicBezTo>
                    <a:pt x="81" y="1344"/>
                    <a:pt x="89" y="1345"/>
                    <a:pt x="106" y="1346"/>
                  </a:cubicBezTo>
                  <a:cubicBezTo>
                    <a:pt x="150" y="1346"/>
                    <a:pt x="172" y="1346"/>
                    <a:pt x="217" y="1346"/>
                  </a:cubicBezTo>
                  <a:cubicBezTo>
                    <a:pt x="217" y="1346"/>
                    <a:pt x="287" y="1394"/>
                    <a:pt x="298" y="1424"/>
                  </a:cubicBezTo>
                  <a:cubicBezTo>
                    <a:pt x="309" y="1454"/>
                    <a:pt x="346" y="1382"/>
                    <a:pt x="346" y="1382"/>
                  </a:cubicBezTo>
                  <a:cubicBezTo>
                    <a:pt x="381" y="1390"/>
                    <a:pt x="398" y="1394"/>
                    <a:pt x="433" y="1403"/>
                  </a:cubicBezTo>
                  <a:cubicBezTo>
                    <a:pt x="448" y="1374"/>
                    <a:pt x="455" y="1359"/>
                    <a:pt x="470" y="1331"/>
                  </a:cubicBezTo>
                  <a:cubicBezTo>
                    <a:pt x="537" y="1361"/>
                    <a:pt x="571" y="1376"/>
                    <a:pt x="639" y="1406"/>
                  </a:cubicBezTo>
                  <a:cubicBezTo>
                    <a:pt x="650" y="1444"/>
                    <a:pt x="656" y="1463"/>
                    <a:pt x="667" y="1501"/>
                  </a:cubicBezTo>
                  <a:cubicBezTo>
                    <a:pt x="636" y="1517"/>
                    <a:pt x="620" y="1525"/>
                    <a:pt x="589" y="1540"/>
                  </a:cubicBezTo>
                  <a:cubicBezTo>
                    <a:pt x="589" y="1566"/>
                    <a:pt x="589" y="1578"/>
                    <a:pt x="588" y="1604"/>
                  </a:cubicBezTo>
                  <a:cubicBezTo>
                    <a:pt x="541" y="1634"/>
                    <a:pt x="517" y="1649"/>
                    <a:pt x="469" y="1679"/>
                  </a:cubicBezTo>
                  <a:cubicBezTo>
                    <a:pt x="480" y="1696"/>
                    <a:pt x="486" y="1705"/>
                    <a:pt x="498" y="1722"/>
                  </a:cubicBezTo>
                  <a:cubicBezTo>
                    <a:pt x="488" y="1745"/>
                    <a:pt x="483" y="1756"/>
                    <a:pt x="473" y="1778"/>
                  </a:cubicBezTo>
                  <a:cubicBezTo>
                    <a:pt x="452" y="1792"/>
                    <a:pt x="441" y="1799"/>
                    <a:pt x="419" y="1813"/>
                  </a:cubicBezTo>
                  <a:cubicBezTo>
                    <a:pt x="433" y="1844"/>
                    <a:pt x="439" y="1860"/>
                    <a:pt x="453" y="1891"/>
                  </a:cubicBezTo>
                  <a:cubicBezTo>
                    <a:pt x="488" y="1883"/>
                    <a:pt x="506" y="1879"/>
                    <a:pt x="542" y="1871"/>
                  </a:cubicBezTo>
                  <a:cubicBezTo>
                    <a:pt x="524" y="1932"/>
                    <a:pt x="515" y="1962"/>
                    <a:pt x="497" y="2022"/>
                  </a:cubicBezTo>
                  <a:cubicBezTo>
                    <a:pt x="555" y="2058"/>
                    <a:pt x="584" y="2076"/>
                    <a:pt x="643" y="2111"/>
                  </a:cubicBezTo>
                  <a:cubicBezTo>
                    <a:pt x="648" y="2056"/>
                    <a:pt x="651" y="2029"/>
                    <a:pt x="657" y="1974"/>
                  </a:cubicBezTo>
                  <a:cubicBezTo>
                    <a:pt x="686" y="1951"/>
                    <a:pt x="700" y="1940"/>
                    <a:pt x="729" y="1917"/>
                  </a:cubicBezTo>
                  <a:cubicBezTo>
                    <a:pt x="716" y="1882"/>
                    <a:pt x="709" y="1864"/>
                    <a:pt x="696" y="1828"/>
                  </a:cubicBezTo>
                  <a:cubicBezTo>
                    <a:pt x="747" y="1826"/>
                    <a:pt x="773" y="1825"/>
                    <a:pt x="825" y="1823"/>
                  </a:cubicBezTo>
                  <a:cubicBezTo>
                    <a:pt x="853" y="1848"/>
                    <a:pt x="867" y="1861"/>
                    <a:pt x="895" y="1887"/>
                  </a:cubicBezTo>
                  <a:cubicBezTo>
                    <a:pt x="989" y="1896"/>
                    <a:pt x="1036" y="1900"/>
                    <a:pt x="1130" y="1908"/>
                  </a:cubicBezTo>
                  <a:cubicBezTo>
                    <a:pt x="1163" y="1932"/>
                    <a:pt x="1179" y="1944"/>
                    <a:pt x="1212" y="1967"/>
                  </a:cubicBezTo>
                  <a:cubicBezTo>
                    <a:pt x="1267" y="2034"/>
                    <a:pt x="1295" y="2067"/>
                    <a:pt x="1350" y="2134"/>
                  </a:cubicBezTo>
                  <a:cubicBezTo>
                    <a:pt x="1383" y="2144"/>
                    <a:pt x="1400" y="2148"/>
                    <a:pt x="1433" y="2158"/>
                  </a:cubicBezTo>
                  <a:cubicBezTo>
                    <a:pt x="1433" y="2158"/>
                    <a:pt x="1444" y="2210"/>
                    <a:pt x="1443" y="2239"/>
                  </a:cubicBezTo>
                  <a:cubicBezTo>
                    <a:pt x="1442" y="2267"/>
                    <a:pt x="1423" y="2351"/>
                    <a:pt x="1423" y="2351"/>
                  </a:cubicBezTo>
                  <a:cubicBezTo>
                    <a:pt x="1451" y="2371"/>
                    <a:pt x="1465" y="2382"/>
                    <a:pt x="1493" y="2402"/>
                  </a:cubicBezTo>
                  <a:cubicBezTo>
                    <a:pt x="1506" y="2433"/>
                    <a:pt x="1513" y="2448"/>
                    <a:pt x="1527" y="2479"/>
                  </a:cubicBezTo>
                  <a:cubicBezTo>
                    <a:pt x="1483" y="2523"/>
                    <a:pt x="1461" y="2545"/>
                    <a:pt x="1418" y="2589"/>
                  </a:cubicBezTo>
                  <a:cubicBezTo>
                    <a:pt x="1396" y="2581"/>
                    <a:pt x="1386" y="2576"/>
                    <a:pt x="1365" y="2568"/>
                  </a:cubicBezTo>
                  <a:cubicBezTo>
                    <a:pt x="1331" y="2579"/>
                    <a:pt x="1315" y="2584"/>
                    <a:pt x="1281" y="2595"/>
                  </a:cubicBezTo>
                  <a:cubicBezTo>
                    <a:pt x="1318" y="2639"/>
                    <a:pt x="1337" y="2661"/>
                    <a:pt x="1374" y="2705"/>
                  </a:cubicBezTo>
                  <a:cubicBezTo>
                    <a:pt x="1373" y="2734"/>
                    <a:pt x="1373" y="2749"/>
                    <a:pt x="1372" y="2778"/>
                  </a:cubicBezTo>
                  <a:cubicBezTo>
                    <a:pt x="1405" y="2785"/>
                    <a:pt x="1421" y="2789"/>
                    <a:pt x="1454" y="2796"/>
                  </a:cubicBezTo>
                  <a:cubicBezTo>
                    <a:pt x="1480" y="2821"/>
                    <a:pt x="1493" y="2833"/>
                    <a:pt x="1518" y="2858"/>
                  </a:cubicBezTo>
                  <a:cubicBezTo>
                    <a:pt x="1558" y="2874"/>
                    <a:pt x="1578" y="2883"/>
                    <a:pt x="1618" y="2899"/>
                  </a:cubicBezTo>
                  <a:cubicBezTo>
                    <a:pt x="1660" y="2908"/>
                    <a:pt x="1680" y="2913"/>
                    <a:pt x="1722" y="2922"/>
                  </a:cubicBezTo>
                  <a:cubicBezTo>
                    <a:pt x="1808" y="2967"/>
                    <a:pt x="1851" y="2989"/>
                    <a:pt x="1938" y="3033"/>
                  </a:cubicBezTo>
                  <a:cubicBezTo>
                    <a:pt x="1927" y="3053"/>
                    <a:pt x="1922" y="3063"/>
                    <a:pt x="1911" y="3083"/>
                  </a:cubicBezTo>
                  <a:cubicBezTo>
                    <a:pt x="1938" y="3096"/>
                    <a:pt x="1952" y="3103"/>
                    <a:pt x="1978" y="3116"/>
                  </a:cubicBezTo>
                  <a:cubicBezTo>
                    <a:pt x="1974" y="3155"/>
                    <a:pt x="1972" y="3175"/>
                    <a:pt x="1968" y="3214"/>
                  </a:cubicBezTo>
                  <a:cubicBezTo>
                    <a:pt x="1926" y="3251"/>
                    <a:pt x="1906" y="3269"/>
                    <a:pt x="1864" y="3306"/>
                  </a:cubicBezTo>
                  <a:cubicBezTo>
                    <a:pt x="1848" y="3344"/>
                    <a:pt x="1840" y="3364"/>
                    <a:pt x="1824" y="3402"/>
                  </a:cubicBezTo>
                  <a:cubicBezTo>
                    <a:pt x="1902" y="3451"/>
                    <a:pt x="1941" y="3475"/>
                    <a:pt x="2019" y="3522"/>
                  </a:cubicBezTo>
                  <a:cubicBezTo>
                    <a:pt x="2021" y="3538"/>
                    <a:pt x="2021" y="3546"/>
                    <a:pt x="2023" y="3562"/>
                  </a:cubicBezTo>
                  <a:cubicBezTo>
                    <a:pt x="2041" y="3567"/>
                    <a:pt x="2050" y="3569"/>
                    <a:pt x="2069" y="3573"/>
                  </a:cubicBezTo>
                  <a:lnTo>
                    <a:pt x="2060" y="3612"/>
                  </a:lnTo>
                  <a:cubicBezTo>
                    <a:pt x="2122" y="3616"/>
                    <a:pt x="2153" y="3618"/>
                    <a:pt x="2216" y="3622"/>
                  </a:cubicBezTo>
                  <a:cubicBezTo>
                    <a:pt x="2195" y="3640"/>
                    <a:pt x="2185" y="3649"/>
                    <a:pt x="2164" y="3666"/>
                  </a:cubicBezTo>
                  <a:cubicBezTo>
                    <a:pt x="2181" y="3721"/>
                    <a:pt x="2190" y="3748"/>
                    <a:pt x="2207" y="3803"/>
                  </a:cubicBezTo>
                  <a:cubicBezTo>
                    <a:pt x="2182" y="3811"/>
                    <a:pt x="2169" y="3815"/>
                    <a:pt x="2143" y="3823"/>
                  </a:cubicBezTo>
                  <a:cubicBezTo>
                    <a:pt x="2139" y="3872"/>
                    <a:pt x="2137" y="3896"/>
                    <a:pt x="2132" y="3945"/>
                  </a:cubicBezTo>
                  <a:cubicBezTo>
                    <a:pt x="2151" y="3952"/>
                    <a:pt x="2160" y="3956"/>
                    <a:pt x="2178" y="3963"/>
                  </a:cubicBezTo>
                  <a:cubicBezTo>
                    <a:pt x="2178" y="3990"/>
                    <a:pt x="2177" y="4003"/>
                    <a:pt x="2177" y="4030"/>
                  </a:cubicBezTo>
                  <a:cubicBezTo>
                    <a:pt x="2294" y="4024"/>
                    <a:pt x="2412" y="4018"/>
                    <a:pt x="2529" y="4011"/>
                  </a:cubicBezTo>
                  <a:cubicBezTo>
                    <a:pt x="2542" y="4029"/>
                    <a:pt x="2549" y="4038"/>
                    <a:pt x="2562" y="4056"/>
                  </a:cubicBezTo>
                  <a:cubicBezTo>
                    <a:pt x="2576" y="4038"/>
                    <a:pt x="2583" y="4029"/>
                    <a:pt x="2597" y="4011"/>
                  </a:cubicBezTo>
                  <a:cubicBezTo>
                    <a:pt x="2730" y="4012"/>
                    <a:pt x="2863" y="4013"/>
                    <a:pt x="2996" y="4014"/>
                  </a:cubicBezTo>
                  <a:cubicBezTo>
                    <a:pt x="3026" y="3956"/>
                    <a:pt x="3041" y="3927"/>
                    <a:pt x="3072" y="3869"/>
                  </a:cubicBezTo>
                  <a:cubicBezTo>
                    <a:pt x="3052" y="3868"/>
                    <a:pt x="3043" y="3867"/>
                    <a:pt x="3023" y="3866"/>
                  </a:cubicBezTo>
                  <a:cubicBezTo>
                    <a:pt x="3051" y="3812"/>
                    <a:pt x="3065" y="3785"/>
                    <a:pt x="3093" y="3731"/>
                  </a:cubicBezTo>
                  <a:cubicBezTo>
                    <a:pt x="3074" y="3708"/>
                    <a:pt x="3065" y="3697"/>
                    <a:pt x="3046" y="3674"/>
                  </a:cubicBezTo>
                  <a:cubicBezTo>
                    <a:pt x="3073" y="3639"/>
                    <a:pt x="3087" y="3622"/>
                    <a:pt x="3114" y="3588"/>
                  </a:cubicBezTo>
                  <a:cubicBezTo>
                    <a:pt x="3120" y="3551"/>
                    <a:pt x="3123" y="3532"/>
                    <a:pt x="3129" y="3495"/>
                  </a:cubicBezTo>
                  <a:cubicBezTo>
                    <a:pt x="3172" y="3488"/>
                    <a:pt x="3194" y="3485"/>
                    <a:pt x="3238" y="3478"/>
                  </a:cubicBezTo>
                  <a:cubicBezTo>
                    <a:pt x="3234" y="3460"/>
                    <a:pt x="3232" y="3451"/>
                    <a:pt x="3227" y="3433"/>
                  </a:cubicBezTo>
                  <a:cubicBezTo>
                    <a:pt x="3283" y="3432"/>
                    <a:pt x="3311" y="3431"/>
                    <a:pt x="3367" y="3429"/>
                  </a:cubicBezTo>
                  <a:cubicBezTo>
                    <a:pt x="3366" y="3462"/>
                    <a:pt x="3366" y="3479"/>
                    <a:pt x="3365" y="3512"/>
                  </a:cubicBezTo>
                  <a:cubicBezTo>
                    <a:pt x="3398" y="3485"/>
                    <a:pt x="3414" y="3471"/>
                    <a:pt x="3446" y="3444"/>
                  </a:cubicBezTo>
                  <a:cubicBezTo>
                    <a:pt x="3492" y="3462"/>
                    <a:pt x="3515" y="3471"/>
                    <a:pt x="3561" y="3488"/>
                  </a:cubicBezTo>
                  <a:cubicBezTo>
                    <a:pt x="3567" y="3460"/>
                    <a:pt x="3569" y="3445"/>
                    <a:pt x="3575" y="3417"/>
                  </a:cubicBezTo>
                  <a:cubicBezTo>
                    <a:pt x="3566" y="3392"/>
                    <a:pt x="3561" y="3380"/>
                    <a:pt x="3552" y="3355"/>
                  </a:cubicBezTo>
                  <a:cubicBezTo>
                    <a:pt x="3518" y="3353"/>
                    <a:pt x="3501" y="3353"/>
                    <a:pt x="3466" y="3351"/>
                  </a:cubicBezTo>
                  <a:cubicBezTo>
                    <a:pt x="3445" y="3317"/>
                    <a:pt x="3435" y="3299"/>
                    <a:pt x="3413" y="3265"/>
                  </a:cubicBezTo>
                  <a:cubicBezTo>
                    <a:pt x="3438" y="3253"/>
                    <a:pt x="3450" y="3247"/>
                    <a:pt x="3475" y="3235"/>
                  </a:cubicBezTo>
                  <a:cubicBezTo>
                    <a:pt x="3468" y="3215"/>
                    <a:pt x="3465" y="3204"/>
                    <a:pt x="3458" y="3184"/>
                  </a:cubicBezTo>
                  <a:cubicBezTo>
                    <a:pt x="3488" y="3157"/>
                    <a:pt x="3503" y="3143"/>
                    <a:pt x="3533" y="3116"/>
                  </a:cubicBezTo>
                  <a:cubicBezTo>
                    <a:pt x="3540" y="3098"/>
                    <a:pt x="3544" y="3090"/>
                    <a:pt x="3552" y="3072"/>
                  </a:cubicBezTo>
                  <a:cubicBezTo>
                    <a:pt x="3432" y="3071"/>
                    <a:pt x="3373" y="3070"/>
                    <a:pt x="3254" y="3068"/>
                  </a:cubicBezTo>
                  <a:lnTo>
                    <a:pt x="3228" y="3122"/>
                  </a:lnTo>
                  <a:cubicBezTo>
                    <a:pt x="3204" y="3103"/>
                    <a:pt x="3192" y="3094"/>
                    <a:pt x="3168" y="3075"/>
                  </a:cubicBezTo>
                  <a:cubicBezTo>
                    <a:pt x="3137" y="3064"/>
                    <a:pt x="3121" y="3059"/>
                    <a:pt x="3090" y="3048"/>
                  </a:cubicBezTo>
                  <a:cubicBezTo>
                    <a:pt x="3108" y="3016"/>
                    <a:pt x="3117" y="3000"/>
                    <a:pt x="3134" y="2967"/>
                  </a:cubicBezTo>
                  <a:cubicBezTo>
                    <a:pt x="3115" y="2955"/>
                    <a:pt x="3106" y="2949"/>
                    <a:pt x="3086" y="2937"/>
                  </a:cubicBezTo>
                  <a:cubicBezTo>
                    <a:pt x="3087" y="2923"/>
                    <a:pt x="3087" y="2916"/>
                    <a:pt x="3087" y="2903"/>
                  </a:cubicBezTo>
                  <a:cubicBezTo>
                    <a:pt x="3119" y="2896"/>
                    <a:pt x="3135" y="2892"/>
                    <a:pt x="3166" y="2885"/>
                  </a:cubicBezTo>
                  <a:cubicBezTo>
                    <a:pt x="3150" y="2862"/>
                    <a:pt x="3142" y="2850"/>
                    <a:pt x="3125" y="2827"/>
                  </a:cubicBezTo>
                  <a:cubicBezTo>
                    <a:pt x="3116" y="2798"/>
                    <a:pt x="3112" y="2783"/>
                    <a:pt x="3102" y="2753"/>
                  </a:cubicBezTo>
                  <a:cubicBezTo>
                    <a:pt x="3074" y="2734"/>
                    <a:pt x="3059" y="2724"/>
                    <a:pt x="3031" y="2704"/>
                  </a:cubicBezTo>
                  <a:cubicBezTo>
                    <a:pt x="3067" y="2693"/>
                    <a:pt x="3086" y="2687"/>
                    <a:pt x="3122" y="2676"/>
                  </a:cubicBezTo>
                  <a:cubicBezTo>
                    <a:pt x="3149" y="2655"/>
                    <a:pt x="3163" y="2645"/>
                    <a:pt x="3190" y="2624"/>
                  </a:cubicBezTo>
                  <a:cubicBezTo>
                    <a:pt x="3190" y="2606"/>
                    <a:pt x="3191" y="2597"/>
                    <a:pt x="3191" y="2579"/>
                  </a:cubicBezTo>
                  <a:cubicBezTo>
                    <a:pt x="3221" y="2556"/>
                    <a:pt x="3236" y="2545"/>
                    <a:pt x="3265" y="2522"/>
                  </a:cubicBezTo>
                  <a:cubicBezTo>
                    <a:pt x="3252" y="2472"/>
                    <a:pt x="3245" y="2447"/>
                    <a:pt x="3231" y="2397"/>
                  </a:cubicBezTo>
                  <a:cubicBezTo>
                    <a:pt x="3215" y="2360"/>
                    <a:pt x="3207" y="2341"/>
                    <a:pt x="3191" y="2304"/>
                  </a:cubicBezTo>
                  <a:cubicBezTo>
                    <a:pt x="3181" y="2277"/>
                    <a:pt x="3177" y="2263"/>
                    <a:pt x="3168" y="2236"/>
                  </a:cubicBezTo>
                  <a:cubicBezTo>
                    <a:pt x="3190" y="2230"/>
                    <a:pt x="3201" y="2227"/>
                    <a:pt x="3223" y="2222"/>
                  </a:cubicBezTo>
                  <a:cubicBezTo>
                    <a:pt x="3257" y="2208"/>
                    <a:pt x="3274" y="2201"/>
                    <a:pt x="3308" y="2188"/>
                  </a:cubicBezTo>
                  <a:cubicBezTo>
                    <a:pt x="3336" y="2164"/>
                    <a:pt x="3349" y="2153"/>
                    <a:pt x="3376" y="2130"/>
                  </a:cubicBezTo>
                  <a:cubicBezTo>
                    <a:pt x="3355" y="2095"/>
                    <a:pt x="3345" y="2077"/>
                    <a:pt x="3323" y="2042"/>
                  </a:cubicBezTo>
                  <a:cubicBezTo>
                    <a:pt x="3340" y="2043"/>
                    <a:pt x="3349" y="2043"/>
                    <a:pt x="3366" y="2044"/>
                  </a:cubicBezTo>
                  <a:cubicBezTo>
                    <a:pt x="3387" y="2066"/>
                    <a:pt x="3398" y="2077"/>
                    <a:pt x="3420" y="2098"/>
                  </a:cubicBezTo>
                  <a:cubicBezTo>
                    <a:pt x="3439" y="2095"/>
                    <a:pt x="3449" y="2093"/>
                    <a:pt x="3469" y="2090"/>
                  </a:cubicBezTo>
                  <a:cubicBezTo>
                    <a:pt x="3522" y="2077"/>
                    <a:pt x="3549" y="2071"/>
                    <a:pt x="3603" y="2058"/>
                  </a:cubicBezTo>
                  <a:cubicBezTo>
                    <a:pt x="3596" y="2037"/>
                    <a:pt x="3593" y="2027"/>
                    <a:pt x="3586" y="2006"/>
                  </a:cubicBezTo>
                  <a:cubicBezTo>
                    <a:pt x="3616" y="1967"/>
                    <a:pt x="3631" y="1947"/>
                    <a:pt x="3661" y="1908"/>
                  </a:cubicBezTo>
                  <a:cubicBezTo>
                    <a:pt x="3669" y="1870"/>
                    <a:pt x="3673" y="1851"/>
                    <a:pt x="3681" y="1813"/>
                  </a:cubicBezTo>
                  <a:cubicBezTo>
                    <a:pt x="3708" y="1817"/>
                    <a:pt x="3722" y="1819"/>
                    <a:pt x="3748" y="1822"/>
                  </a:cubicBezTo>
                  <a:cubicBezTo>
                    <a:pt x="3759" y="1807"/>
                    <a:pt x="3763" y="1799"/>
                    <a:pt x="3774" y="1784"/>
                  </a:cubicBezTo>
                  <a:cubicBezTo>
                    <a:pt x="3774" y="1759"/>
                    <a:pt x="3774" y="1747"/>
                    <a:pt x="3775" y="1722"/>
                  </a:cubicBezTo>
                  <a:cubicBezTo>
                    <a:pt x="3792" y="1716"/>
                    <a:pt x="3801" y="1713"/>
                    <a:pt x="3818" y="1707"/>
                  </a:cubicBezTo>
                  <a:cubicBezTo>
                    <a:pt x="3813" y="1693"/>
                    <a:pt x="3811" y="1686"/>
                    <a:pt x="3806" y="1672"/>
                  </a:cubicBezTo>
                  <a:cubicBezTo>
                    <a:pt x="3831" y="1662"/>
                    <a:pt x="3843" y="1657"/>
                    <a:pt x="3868" y="1647"/>
                  </a:cubicBezTo>
                  <a:cubicBezTo>
                    <a:pt x="3902" y="1656"/>
                    <a:pt x="3919" y="1660"/>
                    <a:pt x="3954" y="1668"/>
                  </a:cubicBezTo>
                  <a:cubicBezTo>
                    <a:pt x="4003" y="1653"/>
                    <a:pt x="4028" y="1645"/>
                    <a:pt x="4077" y="1629"/>
                  </a:cubicBezTo>
                  <a:cubicBezTo>
                    <a:pt x="4080" y="1606"/>
                    <a:pt x="4082" y="1595"/>
                    <a:pt x="4085" y="1572"/>
                  </a:cubicBezTo>
                  <a:cubicBezTo>
                    <a:pt x="4112" y="1562"/>
                    <a:pt x="4126" y="1557"/>
                    <a:pt x="4153" y="1547"/>
                  </a:cubicBezTo>
                  <a:cubicBezTo>
                    <a:pt x="4139" y="1508"/>
                    <a:pt x="4132" y="1488"/>
                    <a:pt x="4118" y="1448"/>
                  </a:cubicBezTo>
                  <a:cubicBezTo>
                    <a:pt x="4083" y="1431"/>
                    <a:pt x="4066" y="1422"/>
                    <a:pt x="4032" y="1404"/>
                  </a:cubicBezTo>
                  <a:cubicBezTo>
                    <a:pt x="4045" y="1378"/>
                    <a:pt x="4051" y="1364"/>
                    <a:pt x="4064" y="1337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72" name="szydłowiecki"/>
            <p:cNvSpPr>
              <a:spLocks/>
            </p:cNvSpPr>
            <p:nvPr/>
          </p:nvSpPr>
          <p:spPr bwMode="auto">
            <a:xfrm>
              <a:off x="2516677" y="5938250"/>
              <a:ext cx="776473" cy="564707"/>
            </a:xfrm>
            <a:custGeom>
              <a:avLst/>
              <a:gdLst>
                <a:gd name="T0" fmla="*/ 2135 w 2423"/>
                <a:gd name="T1" fmla="*/ 416 h 1762"/>
                <a:gd name="T2" fmla="*/ 2042 w 2423"/>
                <a:gd name="T3" fmla="*/ 311 h 1762"/>
                <a:gd name="T4" fmla="*/ 1822 w 2423"/>
                <a:gd name="T5" fmla="*/ 85 h 1762"/>
                <a:gd name="T6" fmla="*/ 1517 w 2423"/>
                <a:gd name="T7" fmla="*/ 0 h 1762"/>
                <a:gd name="T8" fmla="*/ 1421 w 2423"/>
                <a:gd name="T9" fmla="*/ 94 h 1762"/>
                <a:gd name="T10" fmla="*/ 1335 w 2423"/>
                <a:gd name="T11" fmla="*/ 288 h 1762"/>
                <a:gd name="T12" fmla="*/ 1082 w 2423"/>
                <a:gd name="T13" fmla="*/ 281 h 1762"/>
                <a:gd name="T14" fmla="*/ 915 w 2423"/>
                <a:gd name="T15" fmla="*/ 381 h 1762"/>
                <a:gd name="T16" fmla="*/ 827 w 2423"/>
                <a:gd name="T17" fmla="*/ 390 h 1762"/>
                <a:gd name="T18" fmla="*/ 730 w 2423"/>
                <a:gd name="T19" fmla="*/ 525 h 1762"/>
                <a:gd name="T20" fmla="*/ 804 w 2423"/>
                <a:gd name="T21" fmla="*/ 612 h 1762"/>
                <a:gd name="T22" fmla="*/ 709 w 2423"/>
                <a:gd name="T23" fmla="*/ 667 h 1762"/>
                <a:gd name="T24" fmla="*/ 597 w 2423"/>
                <a:gd name="T25" fmla="*/ 674 h 1762"/>
                <a:gd name="T26" fmla="*/ 466 w 2423"/>
                <a:gd name="T27" fmla="*/ 748 h 1762"/>
                <a:gd name="T28" fmla="*/ 333 w 2423"/>
                <a:gd name="T29" fmla="*/ 678 h 1762"/>
                <a:gd name="T30" fmla="*/ 248 w 2423"/>
                <a:gd name="T31" fmla="*/ 803 h 1762"/>
                <a:gd name="T32" fmla="*/ 134 w 2423"/>
                <a:gd name="T33" fmla="*/ 672 h 1762"/>
                <a:gd name="T34" fmla="*/ 52 w 2423"/>
                <a:gd name="T35" fmla="*/ 728 h 1762"/>
                <a:gd name="T36" fmla="*/ 233 w 2423"/>
                <a:gd name="T37" fmla="*/ 932 h 1762"/>
                <a:gd name="T38" fmla="*/ 502 w 2423"/>
                <a:gd name="T39" fmla="*/ 1138 h 1762"/>
                <a:gd name="T40" fmla="*/ 408 w 2423"/>
                <a:gd name="T41" fmla="*/ 1284 h 1762"/>
                <a:gd name="T42" fmla="*/ 421 w 2423"/>
                <a:gd name="T43" fmla="*/ 1419 h 1762"/>
                <a:gd name="T44" fmla="*/ 419 w 2423"/>
                <a:gd name="T45" fmla="*/ 1520 h 1762"/>
                <a:gd name="T46" fmla="*/ 560 w 2423"/>
                <a:gd name="T47" fmla="*/ 1345 h 1762"/>
                <a:gd name="T48" fmla="*/ 804 w 2423"/>
                <a:gd name="T49" fmla="*/ 1543 h 1762"/>
                <a:gd name="T50" fmla="*/ 925 w 2423"/>
                <a:gd name="T51" fmla="*/ 1521 h 1762"/>
                <a:gd name="T52" fmla="*/ 1133 w 2423"/>
                <a:gd name="T53" fmla="*/ 1699 h 1762"/>
                <a:gd name="T54" fmla="*/ 1273 w 2423"/>
                <a:gd name="T55" fmla="*/ 1762 h 1762"/>
                <a:gd name="T56" fmla="*/ 1285 w 2423"/>
                <a:gd name="T57" fmla="*/ 1618 h 1762"/>
                <a:gd name="T58" fmla="*/ 1399 w 2423"/>
                <a:gd name="T59" fmla="*/ 1732 h 1762"/>
                <a:gd name="T60" fmla="*/ 1472 w 2423"/>
                <a:gd name="T61" fmla="*/ 1633 h 1762"/>
                <a:gd name="T62" fmla="*/ 1498 w 2423"/>
                <a:gd name="T63" fmla="*/ 1407 h 1762"/>
                <a:gd name="T64" fmla="*/ 1645 w 2423"/>
                <a:gd name="T65" fmla="*/ 1551 h 1762"/>
                <a:gd name="T66" fmla="*/ 1714 w 2423"/>
                <a:gd name="T67" fmla="*/ 1636 h 1762"/>
                <a:gd name="T68" fmla="*/ 1779 w 2423"/>
                <a:gd name="T69" fmla="*/ 1541 h 1762"/>
                <a:gd name="T70" fmla="*/ 1940 w 2423"/>
                <a:gd name="T71" fmla="*/ 1465 h 1762"/>
                <a:gd name="T72" fmla="*/ 1988 w 2423"/>
                <a:gd name="T73" fmla="*/ 1549 h 1762"/>
                <a:gd name="T74" fmla="*/ 1995 w 2423"/>
                <a:gd name="T75" fmla="*/ 1613 h 1762"/>
                <a:gd name="T76" fmla="*/ 2135 w 2423"/>
                <a:gd name="T77" fmla="*/ 1516 h 1762"/>
                <a:gd name="T78" fmla="*/ 2416 w 2423"/>
                <a:gd name="T79" fmla="*/ 1382 h 1762"/>
                <a:gd name="T80" fmla="*/ 2391 w 2423"/>
                <a:gd name="T81" fmla="*/ 1153 h 1762"/>
                <a:gd name="T82" fmla="*/ 2310 w 2423"/>
                <a:gd name="T83" fmla="*/ 1076 h 1762"/>
                <a:gd name="T84" fmla="*/ 2146 w 2423"/>
                <a:gd name="T85" fmla="*/ 973 h 1762"/>
                <a:gd name="T86" fmla="*/ 2066 w 2423"/>
                <a:gd name="T87" fmla="*/ 882 h 1762"/>
                <a:gd name="T88" fmla="*/ 2057 w 2423"/>
                <a:gd name="T89" fmla="*/ 745 h 1762"/>
                <a:gd name="T90" fmla="*/ 2219 w 2423"/>
                <a:gd name="T91" fmla="*/ 656 h 1762"/>
                <a:gd name="T92" fmla="*/ 2115 w 2423"/>
                <a:gd name="T93" fmla="*/ 528 h 1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23" h="1762">
                  <a:moveTo>
                    <a:pt x="2115" y="528"/>
                  </a:moveTo>
                  <a:cubicBezTo>
                    <a:pt x="2115" y="528"/>
                    <a:pt x="2134" y="444"/>
                    <a:pt x="2135" y="416"/>
                  </a:cubicBezTo>
                  <a:cubicBezTo>
                    <a:pt x="2136" y="387"/>
                    <a:pt x="2125" y="335"/>
                    <a:pt x="2125" y="335"/>
                  </a:cubicBezTo>
                  <a:cubicBezTo>
                    <a:pt x="2092" y="325"/>
                    <a:pt x="2075" y="321"/>
                    <a:pt x="2042" y="311"/>
                  </a:cubicBezTo>
                  <a:cubicBezTo>
                    <a:pt x="1987" y="244"/>
                    <a:pt x="1959" y="211"/>
                    <a:pt x="1904" y="144"/>
                  </a:cubicBezTo>
                  <a:cubicBezTo>
                    <a:pt x="1871" y="121"/>
                    <a:pt x="1855" y="109"/>
                    <a:pt x="1822" y="85"/>
                  </a:cubicBezTo>
                  <a:cubicBezTo>
                    <a:pt x="1728" y="77"/>
                    <a:pt x="1681" y="73"/>
                    <a:pt x="1587" y="64"/>
                  </a:cubicBezTo>
                  <a:cubicBezTo>
                    <a:pt x="1559" y="38"/>
                    <a:pt x="1545" y="25"/>
                    <a:pt x="1517" y="0"/>
                  </a:cubicBezTo>
                  <a:cubicBezTo>
                    <a:pt x="1465" y="2"/>
                    <a:pt x="1439" y="3"/>
                    <a:pt x="1388" y="5"/>
                  </a:cubicBezTo>
                  <a:cubicBezTo>
                    <a:pt x="1401" y="41"/>
                    <a:pt x="1408" y="59"/>
                    <a:pt x="1421" y="94"/>
                  </a:cubicBezTo>
                  <a:cubicBezTo>
                    <a:pt x="1392" y="117"/>
                    <a:pt x="1378" y="128"/>
                    <a:pt x="1349" y="151"/>
                  </a:cubicBezTo>
                  <a:cubicBezTo>
                    <a:pt x="1343" y="206"/>
                    <a:pt x="1340" y="233"/>
                    <a:pt x="1335" y="288"/>
                  </a:cubicBezTo>
                  <a:cubicBezTo>
                    <a:pt x="1276" y="253"/>
                    <a:pt x="1247" y="235"/>
                    <a:pt x="1189" y="199"/>
                  </a:cubicBezTo>
                  <a:cubicBezTo>
                    <a:pt x="1146" y="232"/>
                    <a:pt x="1125" y="249"/>
                    <a:pt x="1082" y="281"/>
                  </a:cubicBezTo>
                  <a:cubicBezTo>
                    <a:pt x="1048" y="322"/>
                    <a:pt x="1031" y="342"/>
                    <a:pt x="997" y="383"/>
                  </a:cubicBezTo>
                  <a:cubicBezTo>
                    <a:pt x="964" y="382"/>
                    <a:pt x="948" y="382"/>
                    <a:pt x="915" y="381"/>
                  </a:cubicBezTo>
                  <a:cubicBezTo>
                    <a:pt x="882" y="366"/>
                    <a:pt x="866" y="359"/>
                    <a:pt x="834" y="345"/>
                  </a:cubicBezTo>
                  <a:cubicBezTo>
                    <a:pt x="831" y="363"/>
                    <a:pt x="829" y="372"/>
                    <a:pt x="827" y="390"/>
                  </a:cubicBezTo>
                  <a:cubicBezTo>
                    <a:pt x="794" y="394"/>
                    <a:pt x="777" y="396"/>
                    <a:pt x="744" y="400"/>
                  </a:cubicBezTo>
                  <a:cubicBezTo>
                    <a:pt x="738" y="450"/>
                    <a:pt x="735" y="475"/>
                    <a:pt x="730" y="525"/>
                  </a:cubicBezTo>
                  <a:cubicBezTo>
                    <a:pt x="760" y="530"/>
                    <a:pt x="775" y="533"/>
                    <a:pt x="806" y="538"/>
                  </a:cubicBezTo>
                  <a:cubicBezTo>
                    <a:pt x="805" y="568"/>
                    <a:pt x="805" y="583"/>
                    <a:pt x="804" y="612"/>
                  </a:cubicBezTo>
                  <a:cubicBezTo>
                    <a:pt x="771" y="621"/>
                    <a:pt x="754" y="625"/>
                    <a:pt x="721" y="634"/>
                  </a:cubicBezTo>
                  <a:cubicBezTo>
                    <a:pt x="716" y="647"/>
                    <a:pt x="714" y="654"/>
                    <a:pt x="709" y="667"/>
                  </a:cubicBezTo>
                  <a:cubicBezTo>
                    <a:pt x="692" y="681"/>
                    <a:pt x="684" y="689"/>
                    <a:pt x="667" y="703"/>
                  </a:cubicBezTo>
                  <a:cubicBezTo>
                    <a:pt x="639" y="692"/>
                    <a:pt x="625" y="686"/>
                    <a:pt x="597" y="674"/>
                  </a:cubicBezTo>
                  <a:cubicBezTo>
                    <a:pt x="575" y="716"/>
                    <a:pt x="564" y="736"/>
                    <a:pt x="542" y="778"/>
                  </a:cubicBezTo>
                  <a:cubicBezTo>
                    <a:pt x="512" y="766"/>
                    <a:pt x="497" y="760"/>
                    <a:pt x="466" y="748"/>
                  </a:cubicBezTo>
                  <a:cubicBezTo>
                    <a:pt x="453" y="715"/>
                    <a:pt x="446" y="698"/>
                    <a:pt x="433" y="665"/>
                  </a:cubicBezTo>
                  <a:cubicBezTo>
                    <a:pt x="393" y="670"/>
                    <a:pt x="373" y="673"/>
                    <a:pt x="333" y="678"/>
                  </a:cubicBezTo>
                  <a:cubicBezTo>
                    <a:pt x="316" y="712"/>
                    <a:pt x="307" y="728"/>
                    <a:pt x="290" y="761"/>
                  </a:cubicBezTo>
                  <a:cubicBezTo>
                    <a:pt x="273" y="778"/>
                    <a:pt x="265" y="786"/>
                    <a:pt x="248" y="803"/>
                  </a:cubicBezTo>
                  <a:cubicBezTo>
                    <a:pt x="213" y="786"/>
                    <a:pt x="196" y="778"/>
                    <a:pt x="161" y="761"/>
                  </a:cubicBezTo>
                  <a:cubicBezTo>
                    <a:pt x="150" y="725"/>
                    <a:pt x="145" y="707"/>
                    <a:pt x="134" y="672"/>
                  </a:cubicBezTo>
                  <a:cubicBezTo>
                    <a:pt x="80" y="663"/>
                    <a:pt x="53" y="658"/>
                    <a:pt x="0" y="649"/>
                  </a:cubicBezTo>
                  <a:cubicBezTo>
                    <a:pt x="21" y="681"/>
                    <a:pt x="31" y="696"/>
                    <a:pt x="52" y="728"/>
                  </a:cubicBezTo>
                  <a:cubicBezTo>
                    <a:pt x="51" y="749"/>
                    <a:pt x="51" y="759"/>
                    <a:pt x="51" y="781"/>
                  </a:cubicBezTo>
                  <a:cubicBezTo>
                    <a:pt x="124" y="841"/>
                    <a:pt x="160" y="871"/>
                    <a:pt x="233" y="932"/>
                  </a:cubicBezTo>
                  <a:cubicBezTo>
                    <a:pt x="286" y="957"/>
                    <a:pt x="312" y="970"/>
                    <a:pt x="365" y="996"/>
                  </a:cubicBezTo>
                  <a:cubicBezTo>
                    <a:pt x="420" y="1053"/>
                    <a:pt x="447" y="1081"/>
                    <a:pt x="502" y="1138"/>
                  </a:cubicBezTo>
                  <a:cubicBezTo>
                    <a:pt x="501" y="1187"/>
                    <a:pt x="501" y="1211"/>
                    <a:pt x="499" y="1259"/>
                  </a:cubicBezTo>
                  <a:cubicBezTo>
                    <a:pt x="463" y="1269"/>
                    <a:pt x="444" y="1274"/>
                    <a:pt x="408" y="1284"/>
                  </a:cubicBezTo>
                  <a:cubicBezTo>
                    <a:pt x="400" y="1308"/>
                    <a:pt x="397" y="1319"/>
                    <a:pt x="390" y="1343"/>
                  </a:cubicBezTo>
                  <a:cubicBezTo>
                    <a:pt x="402" y="1373"/>
                    <a:pt x="408" y="1388"/>
                    <a:pt x="421" y="1419"/>
                  </a:cubicBezTo>
                  <a:cubicBezTo>
                    <a:pt x="411" y="1437"/>
                    <a:pt x="405" y="1446"/>
                    <a:pt x="395" y="1465"/>
                  </a:cubicBezTo>
                  <a:cubicBezTo>
                    <a:pt x="404" y="1487"/>
                    <a:pt x="409" y="1498"/>
                    <a:pt x="419" y="1520"/>
                  </a:cubicBezTo>
                  <a:cubicBezTo>
                    <a:pt x="444" y="1488"/>
                    <a:pt x="457" y="1472"/>
                    <a:pt x="483" y="1440"/>
                  </a:cubicBezTo>
                  <a:cubicBezTo>
                    <a:pt x="514" y="1402"/>
                    <a:pt x="529" y="1383"/>
                    <a:pt x="560" y="1345"/>
                  </a:cubicBezTo>
                  <a:cubicBezTo>
                    <a:pt x="671" y="1399"/>
                    <a:pt x="727" y="1425"/>
                    <a:pt x="839" y="1478"/>
                  </a:cubicBezTo>
                  <a:cubicBezTo>
                    <a:pt x="825" y="1504"/>
                    <a:pt x="818" y="1517"/>
                    <a:pt x="804" y="1543"/>
                  </a:cubicBezTo>
                  <a:cubicBezTo>
                    <a:pt x="838" y="1562"/>
                    <a:pt x="856" y="1572"/>
                    <a:pt x="890" y="1591"/>
                  </a:cubicBezTo>
                  <a:cubicBezTo>
                    <a:pt x="904" y="1563"/>
                    <a:pt x="911" y="1549"/>
                    <a:pt x="925" y="1521"/>
                  </a:cubicBezTo>
                  <a:cubicBezTo>
                    <a:pt x="1007" y="1562"/>
                    <a:pt x="1048" y="1582"/>
                    <a:pt x="1131" y="1622"/>
                  </a:cubicBezTo>
                  <a:cubicBezTo>
                    <a:pt x="1132" y="1653"/>
                    <a:pt x="1132" y="1668"/>
                    <a:pt x="1133" y="1699"/>
                  </a:cubicBezTo>
                  <a:cubicBezTo>
                    <a:pt x="1161" y="1703"/>
                    <a:pt x="1175" y="1704"/>
                    <a:pt x="1204" y="1708"/>
                  </a:cubicBezTo>
                  <a:cubicBezTo>
                    <a:pt x="1231" y="1730"/>
                    <a:pt x="1245" y="1740"/>
                    <a:pt x="1273" y="1762"/>
                  </a:cubicBezTo>
                  <a:cubicBezTo>
                    <a:pt x="1288" y="1745"/>
                    <a:pt x="1296" y="1737"/>
                    <a:pt x="1312" y="1721"/>
                  </a:cubicBezTo>
                  <a:cubicBezTo>
                    <a:pt x="1301" y="1680"/>
                    <a:pt x="1295" y="1659"/>
                    <a:pt x="1285" y="1618"/>
                  </a:cubicBezTo>
                  <a:cubicBezTo>
                    <a:pt x="1329" y="1644"/>
                    <a:pt x="1351" y="1657"/>
                    <a:pt x="1396" y="1683"/>
                  </a:cubicBezTo>
                  <a:cubicBezTo>
                    <a:pt x="1397" y="1703"/>
                    <a:pt x="1397" y="1712"/>
                    <a:pt x="1399" y="1732"/>
                  </a:cubicBezTo>
                  <a:cubicBezTo>
                    <a:pt x="1432" y="1725"/>
                    <a:pt x="1449" y="1721"/>
                    <a:pt x="1483" y="1714"/>
                  </a:cubicBezTo>
                  <a:cubicBezTo>
                    <a:pt x="1478" y="1682"/>
                    <a:pt x="1476" y="1665"/>
                    <a:pt x="1472" y="1633"/>
                  </a:cubicBezTo>
                  <a:cubicBezTo>
                    <a:pt x="1443" y="1599"/>
                    <a:pt x="1428" y="1582"/>
                    <a:pt x="1399" y="1547"/>
                  </a:cubicBezTo>
                  <a:cubicBezTo>
                    <a:pt x="1439" y="1491"/>
                    <a:pt x="1458" y="1463"/>
                    <a:pt x="1498" y="1407"/>
                  </a:cubicBezTo>
                  <a:cubicBezTo>
                    <a:pt x="1564" y="1451"/>
                    <a:pt x="1597" y="1472"/>
                    <a:pt x="1662" y="1516"/>
                  </a:cubicBezTo>
                  <a:cubicBezTo>
                    <a:pt x="1656" y="1530"/>
                    <a:pt x="1652" y="1537"/>
                    <a:pt x="1645" y="1551"/>
                  </a:cubicBezTo>
                  <a:cubicBezTo>
                    <a:pt x="1671" y="1559"/>
                    <a:pt x="1685" y="1563"/>
                    <a:pt x="1711" y="1572"/>
                  </a:cubicBezTo>
                  <a:cubicBezTo>
                    <a:pt x="1712" y="1597"/>
                    <a:pt x="1713" y="1610"/>
                    <a:pt x="1714" y="1636"/>
                  </a:cubicBezTo>
                  <a:cubicBezTo>
                    <a:pt x="1734" y="1641"/>
                    <a:pt x="1744" y="1643"/>
                    <a:pt x="1764" y="1648"/>
                  </a:cubicBezTo>
                  <a:cubicBezTo>
                    <a:pt x="1770" y="1605"/>
                    <a:pt x="1773" y="1584"/>
                    <a:pt x="1779" y="1541"/>
                  </a:cubicBezTo>
                  <a:cubicBezTo>
                    <a:pt x="1807" y="1554"/>
                    <a:pt x="1821" y="1561"/>
                    <a:pt x="1849" y="1574"/>
                  </a:cubicBezTo>
                  <a:cubicBezTo>
                    <a:pt x="1885" y="1531"/>
                    <a:pt x="1903" y="1509"/>
                    <a:pt x="1940" y="1465"/>
                  </a:cubicBezTo>
                  <a:cubicBezTo>
                    <a:pt x="1974" y="1482"/>
                    <a:pt x="1992" y="1491"/>
                    <a:pt x="2026" y="1508"/>
                  </a:cubicBezTo>
                  <a:cubicBezTo>
                    <a:pt x="2011" y="1524"/>
                    <a:pt x="2003" y="1532"/>
                    <a:pt x="1988" y="1549"/>
                  </a:cubicBezTo>
                  <a:cubicBezTo>
                    <a:pt x="2001" y="1559"/>
                    <a:pt x="2008" y="1565"/>
                    <a:pt x="2021" y="1575"/>
                  </a:cubicBezTo>
                  <a:lnTo>
                    <a:pt x="1995" y="1613"/>
                  </a:lnTo>
                  <a:cubicBezTo>
                    <a:pt x="2062" y="1604"/>
                    <a:pt x="2096" y="1599"/>
                    <a:pt x="2163" y="1590"/>
                  </a:cubicBezTo>
                  <a:cubicBezTo>
                    <a:pt x="2152" y="1560"/>
                    <a:pt x="2146" y="1546"/>
                    <a:pt x="2135" y="1516"/>
                  </a:cubicBezTo>
                  <a:cubicBezTo>
                    <a:pt x="2210" y="1531"/>
                    <a:pt x="2248" y="1539"/>
                    <a:pt x="2323" y="1554"/>
                  </a:cubicBezTo>
                  <a:cubicBezTo>
                    <a:pt x="2360" y="1485"/>
                    <a:pt x="2379" y="1450"/>
                    <a:pt x="2416" y="1382"/>
                  </a:cubicBezTo>
                  <a:cubicBezTo>
                    <a:pt x="2419" y="1317"/>
                    <a:pt x="2420" y="1284"/>
                    <a:pt x="2423" y="1219"/>
                  </a:cubicBezTo>
                  <a:cubicBezTo>
                    <a:pt x="2411" y="1193"/>
                    <a:pt x="2404" y="1179"/>
                    <a:pt x="2391" y="1153"/>
                  </a:cubicBezTo>
                  <a:cubicBezTo>
                    <a:pt x="2400" y="1131"/>
                    <a:pt x="2405" y="1121"/>
                    <a:pt x="2414" y="1099"/>
                  </a:cubicBezTo>
                  <a:cubicBezTo>
                    <a:pt x="2372" y="1090"/>
                    <a:pt x="2352" y="1085"/>
                    <a:pt x="2310" y="1076"/>
                  </a:cubicBezTo>
                  <a:cubicBezTo>
                    <a:pt x="2270" y="1060"/>
                    <a:pt x="2250" y="1051"/>
                    <a:pt x="2210" y="1035"/>
                  </a:cubicBezTo>
                  <a:cubicBezTo>
                    <a:pt x="2185" y="1010"/>
                    <a:pt x="2172" y="998"/>
                    <a:pt x="2146" y="973"/>
                  </a:cubicBezTo>
                  <a:cubicBezTo>
                    <a:pt x="2113" y="966"/>
                    <a:pt x="2097" y="962"/>
                    <a:pt x="2064" y="955"/>
                  </a:cubicBezTo>
                  <a:cubicBezTo>
                    <a:pt x="2065" y="926"/>
                    <a:pt x="2065" y="911"/>
                    <a:pt x="2066" y="882"/>
                  </a:cubicBezTo>
                  <a:cubicBezTo>
                    <a:pt x="2029" y="838"/>
                    <a:pt x="2010" y="816"/>
                    <a:pt x="1973" y="772"/>
                  </a:cubicBezTo>
                  <a:cubicBezTo>
                    <a:pt x="2007" y="761"/>
                    <a:pt x="2023" y="756"/>
                    <a:pt x="2057" y="745"/>
                  </a:cubicBezTo>
                  <a:cubicBezTo>
                    <a:pt x="2078" y="753"/>
                    <a:pt x="2088" y="758"/>
                    <a:pt x="2110" y="766"/>
                  </a:cubicBezTo>
                  <a:cubicBezTo>
                    <a:pt x="2153" y="722"/>
                    <a:pt x="2175" y="700"/>
                    <a:pt x="2219" y="656"/>
                  </a:cubicBezTo>
                  <a:cubicBezTo>
                    <a:pt x="2205" y="625"/>
                    <a:pt x="2198" y="610"/>
                    <a:pt x="2185" y="579"/>
                  </a:cubicBezTo>
                  <a:cubicBezTo>
                    <a:pt x="2157" y="559"/>
                    <a:pt x="2143" y="548"/>
                    <a:pt x="2115" y="528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73" name="zwoleński"/>
            <p:cNvSpPr>
              <a:spLocks/>
            </p:cNvSpPr>
            <p:nvPr/>
          </p:nvSpPr>
          <p:spPr bwMode="auto">
            <a:xfrm>
              <a:off x="3710062" y="5633838"/>
              <a:ext cx="957355" cy="734561"/>
            </a:xfrm>
            <a:custGeom>
              <a:avLst/>
              <a:gdLst>
                <a:gd name="T0" fmla="*/ 2219 w 2983"/>
                <a:gd name="T1" fmla="*/ 0 h 2294"/>
                <a:gd name="T2" fmla="*/ 2009 w 2983"/>
                <a:gd name="T3" fmla="*/ 117 h 2294"/>
                <a:gd name="T4" fmla="*/ 1863 w 2983"/>
                <a:gd name="T5" fmla="*/ 217 h 2294"/>
                <a:gd name="T6" fmla="*/ 1619 w 2983"/>
                <a:gd name="T7" fmla="*/ 221 h 2294"/>
                <a:gd name="T8" fmla="*/ 1542 w 2983"/>
                <a:gd name="T9" fmla="*/ 367 h 2294"/>
                <a:gd name="T10" fmla="*/ 1175 w 2983"/>
                <a:gd name="T11" fmla="*/ 461 h 2294"/>
                <a:gd name="T12" fmla="*/ 1171 w 2983"/>
                <a:gd name="T13" fmla="*/ 312 h 2294"/>
                <a:gd name="T14" fmla="*/ 949 w 2983"/>
                <a:gd name="T15" fmla="*/ 307 h 2294"/>
                <a:gd name="T16" fmla="*/ 1033 w 2983"/>
                <a:gd name="T17" fmla="*/ 466 h 2294"/>
                <a:gd name="T18" fmla="*/ 1122 w 2983"/>
                <a:gd name="T19" fmla="*/ 676 h 2294"/>
                <a:gd name="T20" fmla="*/ 923 w 2983"/>
                <a:gd name="T21" fmla="*/ 797 h 2294"/>
                <a:gd name="T22" fmla="*/ 787 w 2983"/>
                <a:gd name="T23" fmla="*/ 836 h 2294"/>
                <a:gd name="T24" fmla="*/ 717 w 2983"/>
                <a:gd name="T25" fmla="*/ 951 h 2294"/>
                <a:gd name="T26" fmla="*/ 555 w 2983"/>
                <a:gd name="T27" fmla="*/ 1135 h 2294"/>
                <a:gd name="T28" fmla="*/ 389 w 2983"/>
                <a:gd name="T29" fmla="*/ 1227 h 2294"/>
                <a:gd name="T30" fmla="*/ 345 w 2983"/>
                <a:gd name="T31" fmla="*/ 1259 h 2294"/>
                <a:gd name="T32" fmla="*/ 137 w 2983"/>
                <a:gd name="T33" fmla="*/ 1365 h 2294"/>
                <a:gd name="T34" fmla="*/ 234 w 2983"/>
                <a:gd name="T35" fmla="*/ 1651 h 2294"/>
                <a:gd name="T36" fmla="*/ 91 w 2983"/>
                <a:gd name="T37" fmla="*/ 1805 h 2294"/>
                <a:gd name="T38" fmla="*/ 94 w 2983"/>
                <a:gd name="T39" fmla="*/ 1956 h 2294"/>
                <a:gd name="T40" fmla="*/ 55 w 2983"/>
                <a:gd name="T41" fmla="*/ 2066 h 2294"/>
                <a:gd name="T42" fmla="*/ 137 w 2983"/>
                <a:gd name="T43" fmla="*/ 2204 h 2294"/>
                <a:gd name="T44" fmla="*/ 521 w 2983"/>
                <a:gd name="T45" fmla="*/ 2201 h 2294"/>
                <a:gd name="T46" fmla="*/ 704 w 2983"/>
                <a:gd name="T47" fmla="*/ 2237 h 2294"/>
                <a:gd name="T48" fmla="*/ 776 w 2983"/>
                <a:gd name="T49" fmla="*/ 2019 h 2294"/>
                <a:gd name="T50" fmla="*/ 1049 w 2983"/>
                <a:gd name="T51" fmla="*/ 1919 h 2294"/>
                <a:gd name="T52" fmla="*/ 1297 w 2983"/>
                <a:gd name="T53" fmla="*/ 1868 h 2294"/>
                <a:gd name="T54" fmla="*/ 1163 w 2983"/>
                <a:gd name="T55" fmla="*/ 1757 h 2294"/>
                <a:gd name="T56" fmla="*/ 1486 w 2983"/>
                <a:gd name="T57" fmla="*/ 1768 h 2294"/>
                <a:gd name="T58" fmla="*/ 1835 w 2983"/>
                <a:gd name="T59" fmla="*/ 1823 h 2294"/>
                <a:gd name="T60" fmla="*/ 2133 w 2983"/>
                <a:gd name="T61" fmla="*/ 1701 h 2294"/>
                <a:gd name="T62" fmla="*/ 2339 w 2983"/>
                <a:gd name="T63" fmla="*/ 1821 h 2294"/>
                <a:gd name="T64" fmla="*/ 2566 w 2983"/>
                <a:gd name="T65" fmla="*/ 1911 h 2294"/>
                <a:gd name="T66" fmla="*/ 2825 w 2983"/>
                <a:gd name="T67" fmla="*/ 1670 h 2294"/>
                <a:gd name="T68" fmla="*/ 2933 w 2983"/>
                <a:gd name="T69" fmla="*/ 1462 h 2294"/>
                <a:gd name="T70" fmla="*/ 2675 w 2983"/>
                <a:gd name="T71" fmla="*/ 1489 h 2294"/>
                <a:gd name="T72" fmla="*/ 2740 w 2983"/>
                <a:gd name="T73" fmla="*/ 1383 h 2294"/>
                <a:gd name="T74" fmla="*/ 2865 w 2983"/>
                <a:gd name="T75" fmla="*/ 1253 h 2294"/>
                <a:gd name="T76" fmla="*/ 2845 w 2983"/>
                <a:gd name="T77" fmla="*/ 1094 h 2294"/>
                <a:gd name="T78" fmla="*/ 2918 w 2983"/>
                <a:gd name="T79" fmla="*/ 808 h 2294"/>
                <a:gd name="T80" fmla="*/ 2788 w 2983"/>
                <a:gd name="T81" fmla="*/ 763 h 2294"/>
                <a:gd name="T82" fmla="*/ 2626 w 2983"/>
                <a:gd name="T83" fmla="*/ 662 h 2294"/>
                <a:gd name="T84" fmla="*/ 2461 w 2983"/>
                <a:gd name="T85" fmla="*/ 592 h 2294"/>
                <a:gd name="T86" fmla="*/ 2326 w 2983"/>
                <a:gd name="T87" fmla="*/ 451 h 2294"/>
                <a:gd name="T88" fmla="*/ 2094 w 2983"/>
                <a:gd name="T89" fmla="*/ 298 h 2294"/>
                <a:gd name="T90" fmla="*/ 2241 w 2983"/>
                <a:gd name="T91" fmla="*/ 180 h 2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83" h="2294">
                  <a:moveTo>
                    <a:pt x="2241" y="180"/>
                  </a:moveTo>
                  <a:cubicBezTo>
                    <a:pt x="2219" y="163"/>
                    <a:pt x="2208" y="155"/>
                    <a:pt x="2185" y="139"/>
                  </a:cubicBezTo>
                  <a:cubicBezTo>
                    <a:pt x="2199" y="83"/>
                    <a:pt x="2205" y="56"/>
                    <a:pt x="2219" y="0"/>
                  </a:cubicBezTo>
                  <a:cubicBezTo>
                    <a:pt x="2173" y="11"/>
                    <a:pt x="2150" y="16"/>
                    <a:pt x="2105" y="27"/>
                  </a:cubicBezTo>
                  <a:cubicBezTo>
                    <a:pt x="2072" y="35"/>
                    <a:pt x="2055" y="40"/>
                    <a:pt x="2022" y="48"/>
                  </a:cubicBezTo>
                  <a:cubicBezTo>
                    <a:pt x="2017" y="76"/>
                    <a:pt x="2014" y="90"/>
                    <a:pt x="2009" y="117"/>
                  </a:cubicBezTo>
                  <a:cubicBezTo>
                    <a:pt x="2011" y="133"/>
                    <a:pt x="2012" y="142"/>
                    <a:pt x="2015" y="158"/>
                  </a:cubicBezTo>
                  <a:cubicBezTo>
                    <a:pt x="2004" y="185"/>
                    <a:pt x="1999" y="199"/>
                    <a:pt x="1988" y="226"/>
                  </a:cubicBezTo>
                  <a:cubicBezTo>
                    <a:pt x="1938" y="223"/>
                    <a:pt x="1913" y="221"/>
                    <a:pt x="1863" y="217"/>
                  </a:cubicBezTo>
                  <a:cubicBezTo>
                    <a:pt x="1838" y="216"/>
                    <a:pt x="1825" y="216"/>
                    <a:pt x="1800" y="215"/>
                  </a:cubicBezTo>
                  <a:cubicBezTo>
                    <a:pt x="1788" y="235"/>
                    <a:pt x="1781" y="246"/>
                    <a:pt x="1768" y="266"/>
                  </a:cubicBezTo>
                  <a:cubicBezTo>
                    <a:pt x="1709" y="248"/>
                    <a:pt x="1679" y="239"/>
                    <a:pt x="1619" y="221"/>
                  </a:cubicBezTo>
                  <a:cubicBezTo>
                    <a:pt x="1557" y="219"/>
                    <a:pt x="1526" y="217"/>
                    <a:pt x="1464" y="215"/>
                  </a:cubicBezTo>
                  <a:cubicBezTo>
                    <a:pt x="1486" y="239"/>
                    <a:pt x="1497" y="251"/>
                    <a:pt x="1519" y="275"/>
                  </a:cubicBezTo>
                  <a:cubicBezTo>
                    <a:pt x="1528" y="312"/>
                    <a:pt x="1533" y="330"/>
                    <a:pt x="1542" y="367"/>
                  </a:cubicBezTo>
                  <a:cubicBezTo>
                    <a:pt x="1525" y="383"/>
                    <a:pt x="1516" y="391"/>
                    <a:pt x="1498" y="406"/>
                  </a:cubicBezTo>
                  <a:cubicBezTo>
                    <a:pt x="1443" y="406"/>
                    <a:pt x="1416" y="406"/>
                    <a:pt x="1361" y="406"/>
                  </a:cubicBezTo>
                  <a:cubicBezTo>
                    <a:pt x="1287" y="429"/>
                    <a:pt x="1249" y="440"/>
                    <a:pt x="1175" y="461"/>
                  </a:cubicBezTo>
                  <a:cubicBezTo>
                    <a:pt x="1153" y="442"/>
                    <a:pt x="1142" y="432"/>
                    <a:pt x="1120" y="413"/>
                  </a:cubicBezTo>
                  <a:cubicBezTo>
                    <a:pt x="1120" y="381"/>
                    <a:pt x="1121" y="365"/>
                    <a:pt x="1121" y="333"/>
                  </a:cubicBezTo>
                  <a:cubicBezTo>
                    <a:pt x="1141" y="325"/>
                    <a:pt x="1151" y="320"/>
                    <a:pt x="1171" y="312"/>
                  </a:cubicBezTo>
                  <a:cubicBezTo>
                    <a:pt x="1171" y="291"/>
                    <a:pt x="1171" y="281"/>
                    <a:pt x="1172" y="260"/>
                  </a:cubicBezTo>
                  <a:cubicBezTo>
                    <a:pt x="1132" y="277"/>
                    <a:pt x="1112" y="285"/>
                    <a:pt x="1072" y="302"/>
                  </a:cubicBezTo>
                  <a:cubicBezTo>
                    <a:pt x="1023" y="304"/>
                    <a:pt x="998" y="305"/>
                    <a:pt x="949" y="307"/>
                  </a:cubicBezTo>
                  <a:cubicBezTo>
                    <a:pt x="956" y="328"/>
                    <a:pt x="960" y="339"/>
                    <a:pt x="967" y="360"/>
                  </a:cubicBezTo>
                  <a:cubicBezTo>
                    <a:pt x="959" y="387"/>
                    <a:pt x="955" y="401"/>
                    <a:pt x="947" y="428"/>
                  </a:cubicBezTo>
                  <a:cubicBezTo>
                    <a:pt x="981" y="443"/>
                    <a:pt x="999" y="451"/>
                    <a:pt x="1033" y="466"/>
                  </a:cubicBezTo>
                  <a:cubicBezTo>
                    <a:pt x="1020" y="493"/>
                    <a:pt x="1014" y="507"/>
                    <a:pt x="1001" y="533"/>
                  </a:cubicBezTo>
                  <a:cubicBezTo>
                    <a:pt x="1035" y="551"/>
                    <a:pt x="1052" y="560"/>
                    <a:pt x="1087" y="577"/>
                  </a:cubicBezTo>
                  <a:cubicBezTo>
                    <a:pt x="1101" y="617"/>
                    <a:pt x="1108" y="637"/>
                    <a:pt x="1122" y="676"/>
                  </a:cubicBezTo>
                  <a:cubicBezTo>
                    <a:pt x="1095" y="686"/>
                    <a:pt x="1081" y="691"/>
                    <a:pt x="1054" y="701"/>
                  </a:cubicBezTo>
                  <a:cubicBezTo>
                    <a:pt x="1051" y="724"/>
                    <a:pt x="1049" y="735"/>
                    <a:pt x="1046" y="758"/>
                  </a:cubicBezTo>
                  <a:cubicBezTo>
                    <a:pt x="997" y="774"/>
                    <a:pt x="972" y="782"/>
                    <a:pt x="923" y="797"/>
                  </a:cubicBezTo>
                  <a:cubicBezTo>
                    <a:pt x="888" y="789"/>
                    <a:pt x="871" y="785"/>
                    <a:pt x="837" y="776"/>
                  </a:cubicBezTo>
                  <a:cubicBezTo>
                    <a:pt x="812" y="786"/>
                    <a:pt x="800" y="791"/>
                    <a:pt x="775" y="801"/>
                  </a:cubicBezTo>
                  <a:cubicBezTo>
                    <a:pt x="780" y="815"/>
                    <a:pt x="782" y="822"/>
                    <a:pt x="787" y="836"/>
                  </a:cubicBezTo>
                  <a:cubicBezTo>
                    <a:pt x="770" y="842"/>
                    <a:pt x="761" y="845"/>
                    <a:pt x="744" y="851"/>
                  </a:cubicBezTo>
                  <a:cubicBezTo>
                    <a:pt x="743" y="876"/>
                    <a:pt x="743" y="888"/>
                    <a:pt x="743" y="913"/>
                  </a:cubicBezTo>
                  <a:cubicBezTo>
                    <a:pt x="732" y="928"/>
                    <a:pt x="728" y="936"/>
                    <a:pt x="717" y="951"/>
                  </a:cubicBezTo>
                  <a:cubicBezTo>
                    <a:pt x="691" y="948"/>
                    <a:pt x="677" y="946"/>
                    <a:pt x="650" y="942"/>
                  </a:cubicBezTo>
                  <a:cubicBezTo>
                    <a:pt x="642" y="980"/>
                    <a:pt x="638" y="999"/>
                    <a:pt x="630" y="1037"/>
                  </a:cubicBezTo>
                  <a:cubicBezTo>
                    <a:pt x="600" y="1076"/>
                    <a:pt x="585" y="1096"/>
                    <a:pt x="555" y="1135"/>
                  </a:cubicBezTo>
                  <a:cubicBezTo>
                    <a:pt x="562" y="1156"/>
                    <a:pt x="565" y="1166"/>
                    <a:pt x="572" y="1187"/>
                  </a:cubicBezTo>
                  <a:cubicBezTo>
                    <a:pt x="518" y="1200"/>
                    <a:pt x="491" y="1206"/>
                    <a:pt x="438" y="1219"/>
                  </a:cubicBezTo>
                  <a:cubicBezTo>
                    <a:pt x="418" y="1222"/>
                    <a:pt x="408" y="1224"/>
                    <a:pt x="389" y="1227"/>
                  </a:cubicBezTo>
                  <a:cubicBezTo>
                    <a:pt x="367" y="1206"/>
                    <a:pt x="356" y="1195"/>
                    <a:pt x="335" y="1173"/>
                  </a:cubicBezTo>
                  <a:cubicBezTo>
                    <a:pt x="318" y="1172"/>
                    <a:pt x="309" y="1172"/>
                    <a:pt x="292" y="1171"/>
                  </a:cubicBezTo>
                  <a:cubicBezTo>
                    <a:pt x="314" y="1206"/>
                    <a:pt x="324" y="1224"/>
                    <a:pt x="345" y="1259"/>
                  </a:cubicBezTo>
                  <a:cubicBezTo>
                    <a:pt x="318" y="1282"/>
                    <a:pt x="305" y="1293"/>
                    <a:pt x="277" y="1317"/>
                  </a:cubicBezTo>
                  <a:cubicBezTo>
                    <a:pt x="243" y="1330"/>
                    <a:pt x="226" y="1337"/>
                    <a:pt x="192" y="1351"/>
                  </a:cubicBezTo>
                  <a:cubicBezTo>
                    <a:pt x="170" y="1356"/>
                    <a:pt x="159" y="1359"/>
                    <a:pt x="137" y="1365"/>
                  </a:cubicBezTo>
                  <a:cubicBezTo>
                    <a:pt x="146" y="1392"/>
                    <a:pt x="150" y="1406"/>
                    <a:pt x="160" y="1433"/>
                  </a:cubicBezTo>
                  <a:cubicBezTo>
                    <a:pt x="176" y="1470"/>
                    <a:pt x="184" y="1489"/>
                    <a:pt x="200" y="1526"/>
                  </a:cubicBezTo>
                  <a:cubicBezTo>
                    <a:pt x="214" y="1576"/>
                    <a:pt x="221" y="1601"/>
                    <a:pt x="234" y="1651"/>
                  </a:cubicBezTo>
                  <a:cubicBezTo>
                    <a:pt x="205" y="1674"/>
                    <a:pt x="190" y="1685"/>
                    <a:pt x="160" y="1708"/>
                  </a:cubicBezTo>
                  <a:cubicBezTo>
                    <a:pt x="160" y="1726"/>
                    <a:pt x="159" y="1735"/>
                    <a:pt x="159" y="1753"/>
                  </a:cubicBezTo>
                  <a:cubicBezTo>
                    <a:pt x="132" y="1774"/>
                    <a:pt x="118" y="1784"/>
                    <a:pt x="91" y="1805"/>
                  </a:cubicBezTo>
                  <a:cubicBezTo>
                    <a:pt x="55" y="1816"/>
                    <a:pt x="36" y="1822"/>
                    <a:pt x="0" y="1833"/>
                  </a:cubicBezTo>
                  <a:cubicBezTo>
                    <a:pt x="28" y="1853"/>
                    <a:pt x="43" y="1863"/>
                    <a:pt x="71" y="1882"/>
                  </a:cubicBezTo>
                  <a:cubicBezTo>
                    <a:pt x="81" y="1912"/>
                    <a:pt x="85" y="1927"/>
                    <a:pt x="94" y="1956"/>
                  </a:cubicBezTo>
                  <a:cubicBezTo>
                    <a:pt x="111" y="1979"/>
                    <a:pt x="119" y="1991"/>
                    <a:pt x="135" y="2014"/>
                  </a:cubicBezTo>
                  <a:cubicBezTo>
                    <a:pt x="104" y="2021"/>
                    <a:pt x="88" y="2025"/>
                    <a:pt x="56" y="2032"/>
                  </a:cubicBezTo>
                  <a:cubicBezTo>
                    <a:pt x="56" y="2045"/>
                    <a:pt x="56" y="2052"/>
                    <a:pt x="55" y="2066"/>
                  </a:cubicBezTo>
                  <a:cubicBezTo>
                    <a:pt x="75" y="2078"/>
                    <a:pt x="84" y="2084"/>
                    <a:pt x="103" y="2096"/>
                  </a:cubicBezTo>
                  <a:cubicBezTo>
                    <a:pt x="86" y="2129"/>
                    <a:pt x="77" y="2145"/>
                    <a:pt x="59" y="2177"/>
                  </a:cubicBezTo>
                  <a:cubicBezTo>
                    <a:pt x="90" y="2188"/>
                    <a:pt x="106" y="2193"/>
                    <a:pt x="137" y="2204"/>
                  </a:cubicBezTo>
                  <a:cubicBezTo>
                    <a:pt x="161" y="2223"/>
                    <a:pt x="173" y="2232"/>
                    <a:pt x="197" y="2251"/>
                  </a:cubicBezTo>
                  <a:lnTo>
                    <a:pt x="222" y="2197"/>
                  </a:lnTo>
                  <a:cubicBezTo>
                    <a:pt x="342" y="2199"/>
                    <a:pt x="401" y="2200"/>
                    <a:pt x="521" y="2201"/>
                  </a:cubicBezTo>
                  <a:cubicBezTo>
                    <a:pt x="513" y="2219"/>
                    <a:pt x="509" y="2227"/>
                    <a:pt x="502" y="2245"/>
                  </a:cubicBezTo>
                  <a:cubicBezTo>
                    <a:pt x="548" y="2265"/>
                    <a:pt x="571" y="2275"/>
                    <a:pt x="617" y="2294"/>
                  </a:cubicBezTo>
                  <a:cubicBezTo>
                    <a:pt x="652" y="2272"/>
                    <a:pt x="669" y="2260"/>
                    <a:pt x="704" y="2237"/>
                  </a:cubicBezTo>
                  <a:cubicBezTo>
                    <a:pt x="710" y="2189"/>
                    <a:pt x="713" y="2165"/>
                    <a:pt x="719" y="2116"/>
                  </a:cubicBezTo>
                  <a:cubicBezTo>
                    <a:pt x="746" y="2100"/>
                    <a:pt x="760" y="2091"/>
                    <a:pt x="787" y="2075"/>
                  </a:cubicBezTo>
                  <a:cubicBezTo>
                    <a:pt x="783" y="2052"/>
                    <a:pt x="780" y="2041"/>
                    <a:pt x="776" y="2019"/>
                  </a:cubicBezTo>
                  <a:cubicBezTo>
                    <a:pt x="809" y="1967"/>
                    <a:pt x="826" y="1941"/>
                    <a:pt x="859" y="1889"/>
                  </a:cubicBezTo>
                  <a:cubicBezTo>
                    <a:pt x="896" y="1871"/>
                    <a:pt x="915" y="1861"/>
                    <a:pt x="952" y="1843"/>
                  </a:cubicBezTo>
                  <a:cubicBezTo>
                    <a:pt x="991" y="1874"/>
                    <a:pt x="1010" y="1889"/>
                    <a:pt x="1049" y="1919"/>
                  </a:cubicBezTo>
                  <a:cubicBezTo>
                    <a:pt x="1091" y="1908"/>
                    <a:pt x="1112" y="1902"/>
                    <a:pt x="1154" y="1890"/>
                  </a:cubicBezTo>
                  <a:cubicBezTo>
                    <a:pt x="1193" y="1918"/>
                    <a:pt x="1213" y="1932"/>
                    <a:pt x="1252" y="1960"/>
                  </a:cubicBezTo>
                  <a:cubicBezTo>
                    <a:pt x="1270" y="1923"/>
                    <a:pt x="1279" y="1905"/>
                    <a:pt x="1297" y="1868"/>
                  </a:cubicBezTo>
                  <a:cubicBezTo>
                    <a:pt x="1280" y="1854"/>
                    <a:pt x="1272" y="1847"/>
                    <a:pt x="1255" y="1833"/>
                  </a:cubicBezTo>
                  <a:cubicBezTo>
                    <a:pt x="1255" y="1811"/>
                    <a:pt x="1255" y="1799"/>
                    <a:pt x="1256" y="1777"/>
                  </a:cubicBezTo>
                  <a:cubicBezTo>
                    <a:pt x="1219" y="1769"/>
                    <a:pt x="1200" y="1765"/>
                    <a:pt x="1163" y="1757"/>
                  </a:cubicBezTo>
                  <a:cubicBezTo>
                    <a:pt x="1164" y="1728"/>
                    <a:pt x="1164" y="1714"/>
                    <a:pt x="1165" y="1685"/>
                  </a:cubicBezTo>
                  <a:cubicBezTo>
                    <a:pt x="1222" y="1694"/>
                    <a:pt x="1250" y="1698"/>
                    <a:pt x="1307" y="1707"/>
                  </a:cubicBezTo>
                  <a:cubicBezTo>
                    <a:pt x="1378" y="1732"/>
                    <a:pt x="1414" y="1744"/>
                    <a:pt x="1486" y="1768"/>
                  </a:cubicBezTo>
                  <a:cubicBezTo>
                    <a:pt x="1554" y="1819"/>
                    <a:pt x="1589" y="1845"/>
                    <a:pt x="1658" y="1896"/>
                  </a:cubicBezTo>
                  <a:cubicBezTo>
                    <a:pt x="1671" y="1867"/>
                    <a:pt x="1677" y="1853"/>
                    <a:pt x="1691" y="1824"/>
                  </a:cubicBezTo>
                  <a:cubicBezTo>
                    <a:pt x="1748" y="1824"/>
                    <a:pt x="1777" y="1823"/>
                    <a:pt x="1835" y="1823"/>
                  </a:cubicBezTo>
                  <a:cubicBezTo>
                    <a:pt x="1848" y="1783"/>
                    <a:pt x="1855" y="1763"/>
                    <a:pt x="1868" y="1724"/>
                  </a:cubicBezTo>
                  <a:cubicBezTo>
                    <a:pt x="1879" y="1679"/>
                    <a:pt x="1884" y="1657"/>
                    <a:pt x="1895" y="1613"/>
                  </a:cubicBezTo>
                  <a:cubicBezTo>
                    <a:pt x="1990" y="1649"/>
                    <a:pt x="2037" y="1666"/>
                    <a:pt x="2133" y="1701"/>
                  </a:cubicBezTo>
                  <a:cubicBezTo>
                    <a:pt x="2158" y="1724"/>
                    <a:pt x="2170" y="1735"/>
                    <a:pt x="2195" y="1758"/>
                  </a:cubicBezTo>
                  <a:cubicBezTo>
                    <a:pt x="2223" y="1758"/>
                    <a:pt x="2237" y="1758"/>
                    <a:pt x="2264" y="1759"/>
                  </a:cubicBezTo>
                  <a:cubicBezTo>
                    <a:pt x="2294" y="1784"/>
                    <a:pt x="2309" y="1796"/>
                    <a:pt x="2339" y="1821"/>
                  </a:cubicBezTo>
                  <a:cubicBezTo>
                    <a:pt x="2385" y="1819"/>
                    <a:pt x="2408" y="1818"/>
                    <a:pt x="2454" y="1816"/>
                  </a:cubicBezTo>
                  <a:cubicBezTo>
                    <a:pt x="2461" y="1841"/>
                    <a:pt x="2464" y="1853"/>
                    <a:pt x="2471" y="1877"/>
                  </a:cubicBezTo>
                  <a:cubicBezTo>
                    <a:pt x="2509" y="1891"/>
                    <a:pt x="2528" y="1898"/>
                    <a:pt x="2566" y="1911"/>
                  </a:cubicBezTo>
                  <a:cubicBezTo>
                    <a:pt x="2580" y="1876"/>
                    <a:pt x="2587" y="1858"/>
                    <a:pt x="2600" y="1823"/>
                  </a:cubicBezTo>
                  <a:cubicBezTo>
                    <a:pt x="2662" y="1789"/>
                    <a:pt x="2694" y="1771"/>
                    <a:pt x="2756" y="1736"/>
                  </a:cubicBezTo>
                  <a:cubicBezTo>
                    <a:pt x="2784" y="1710"/>
                    <a:pt x="2798" y="1696"/>
                    <a:pt x="2825" y="1670"/>
                  </a:cubicBezTo>
                  <a:cubicBezTo>
                    <a:pt x="2835" y="1631"/>
                    <a:pt x="2840" y="1611"/>
                    <a:pt x="2850" y="1572"/>
                  </a:cubicBezTo>
                  <a:cubicBezTo>
                    <a:pt x="2870" y="1559"/>
                    <a:pt x="2880" y="1553"/>
                    <a:pt x="2900" y="1541"/>
                  </a:cubicBezTo>
                  <a:cubicBezTo>
                    <a:pt x="2913" y="1509"/>
                    <a:pt x="2920" y="1493"/>
                    <a:pt x="2933" y="1462"/>
                  </a:cubicBezTo>
                  <a:cubicBezTo>
                    <a:pt x="2906" y="1468"/>
                    <a:pt x="2892" y="1471"/>
                    <a:pt x="2865" y="1477"/>
                  </a:cubicBezTo>
                  <a:cubicBezTo>
                    <a:pt x="2835" y="1468"/>
                    <a:pt x="2819" y="1463"/>
                    <a:pt x="2789" y="1454"/>
                  </a:cubicBezTo>
                  <a:cubicBezTo>
                    <a:pt x="2743" y="1468"/>
                    <a:pt x="2720" y="1475"/>
                    <a:pt x="2675" y="1489"/>
                  </a:cubicBezTo>
                  <a:cubicBezTo>
                    <a:pt x="2666" y="1476"/>
                    <a:pt x="2662" y="1470"/>
                    <a:pt x="2653" y="1457"/>
                  </a:cubicBezTo>
                  <a:cubicBezTo>
                    <a:pt x="2677" y="1446"/>
                    <a:pt x="2688" y="1441"/>
                    <a:pt x="2712" y="1430"/>
                  </a:cubicBezTo>
                  <a:cubicBezTo>
                    <a:pt x="2723" y="1411"/>
                    <a:pt x="2729" y="1402"/>
                    <a:pt x="2740" y="1383"/>
                  </a:cubicBezTo>
                  <a:cubicBezTo>
                    <a:pt x="2760" y="1383"/>
                    <a:pt x="2770" y="1383"/>
                    <a:pt x="2790" y="1383"/>
                  </a:cubicBezTo>
                  <a:cubicBezTo>
                    <a:pt x="2805" y="1361"/>
                    <a:pt x="2812" y="1350"/>
                    <a:pt x="2827" y="1328"/>
                  </a:cubicBezTo>
                  <a:cubicBezTo>
                    <a:pt x="2842" y="1298"/>
                    <a:pt x="2850" y="1283"/>
                    <a:pt x="2865" y="1253"/>
                  </a:cubicBezTo>
                  <a:cubicBezTo>
                    <a:pt x="2854" y="1229"/>
                    <a:pt x="2849" y="1217"/>
                    <a:pt x="2839" y="1193"/>
                  </a:cubicBezTo>
                  <a:cubicBezTo>
                    <a:pt x="2850" y="1173"/>
                    <a:pt x="2856" y="1163"/>
                    <a:pt x="2867" y="1142"/>
                  </a:cubicBezTo>
                  <a:cubicBezTo>
                    <a:pt x="2858" y="1123"/>
                    <a:pt x="2854" y="1113"/>
                    <a:pt x="2845" y="1094"/>
                  </a:cubicBezTo>
                  <a:cubicBezTo>
                    <a:pt x="2869" y="1055"/>
                    <a:pt x="2881" y="1035"/>
                    <a:pt x="2906" y="995"/>
                  </a:cubicBezTo>
                  <a:cubicBezTo>
                    <a:pt x="2936" y="984"/>
                    <a:pt x="2952" y="979"/>
                    <a:pt x="2983" y="968"/>
                  </a:cubicBezTo>
                  <a:cubicBezTo>
                    <a:pt x="2957" y="904"/>
                    <a:pt x="2944" y="872"/>
                    <a:pt x="2918" y="808"/>
                  </a:cubicBezTo>
                  <a:cubicBezTo>
                    <a:pt x="2902" y="787"/>
                    <a:pt x="2894" y="777"/>
                    <a:pt x="2878" y="756"/>
                  </a:cubicBezTo>
                  <a:cubicBezTo>
                    <a:pt x="2856" y="773"/>
                    <a:pt x="2845" y="782"/>
                    <a:pt x="2823" y="800"/>
                  </a:cubicBezTo>
                  <a:cubicBezTo>
                    <a:pt x="2809" y="785"/>
                    <a:pt x="2802" y="778"/>
                    <a:pt x="2788" y="763"/>
                  </a:cubicBezTo>
                  <a:cubicBezTo>
                    <a:pt x="2757" y="775"/>
                    <a:pt x="2741" y="780"/>
                    <a:pt x="2710" y="791"/>
                  </a:cubicBezTo>
                  <a:cubicBezTo>
                    <a:pt x="2683" y="767"/>
                    <a:pt x="2670" y="755"/>
                    <a:pt x="2643" y="731"/>
                  </a:cubicBezTo>
                  <a:cubicBezTo>
                    <a:pt x="2643" y="731"/>
                    <a:pt x="2626" y="683"/>
                    <a:pt x="2626" y="662"/>
                  </a:cubicBezTo>
                  <a:cubicBezTo>
                    <a:pt x="2627" y="642"/>
                    <a:pt x="2573" y="642"/>
                    <a:pt x="2573" y="642"/>
                  </a:cubicBezTo>
                  <a:cubicBezTo>
                    <a:pt x="2545" y="656"/>
                    <a:pt x="2532" y="663"/>
                    <a:pt x="2504" y="677"/>
                  </a:cubicBezTo>
                  <a:cubicBezTo>
                    <a:pt x="2487" y="643"/>
                    <a:pt x="2478" y="626"/>
                    <a:pt x="2461" y="592"/>
                  </a:cubicBezTo>
                  <a:cubicBezTo>
                    <a:pt x="2468" y="562"/>
                    <a:pt x="2472" y="547"/>
                    <a:pt x="2480" y="516"/>
                  </a:cubicBezTo>
                  <a:cubicBezTo>
                    <a:pt x="2454" y="511"/>
                    <a:pt x="2440" y="509"/>
                    <a:pt x="2414" y="504"/>
                  </a:cubicBezTo>
                  <a:cubicBezTo>
                    <a:pt x="2379" y="483"/>
                    <a:pt x="2361" y="472"/>
                    <a:pt x="2326" y="451"/>
                  </a:cubicBezTo>
                  <a:cubicBezTo>
                    <a:pt x="2339" y="422"/>
                    <a:pt x="2346" y="407"/>
                    <a:pt x="2359" y="377"/>
                  </a:cubicBezTo>
                  <a:cubicBezTo>
                    <a:pt x="2316" y="354"/>
                    <a:pt x="2295" y="342"/>
                    <a:pt x="2252" y="318"/>
                  </a:cubicBezTo>
                  <a:cubicBezTo>
                    <a:pt x="2189" y="310"/>
                    <a:pt x="2157" y="306"/>
                    <a:pt x="2094" y="298"/>
                  </a:cubicBezTo>
                  <a:cubicBezTo>
                    <a:pt x="2095" y="279"/>
                    <a:pt x="2095" y="270"/>
                    <a:pt x="2095" y="252"/>
                  </a:cubicBezTo>
                  <a:cubicBezTo>
                    <a:pt x="2143" y="248"/>
                    <a:pt x="2167" y="246"/>
                    <a:pt x="2215" y="243"/>
                  </a:cubicBezTo>
                  <a:cubicBezTo>
                    <a:pt x="2226" y="218"/>
                    <a:pt x="2231" y="205"/>
                    <a:pt x="2241" y="180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74" name="przysuski"/>
            <p:cNvSpPr>
              <a:spLocks/>
            </p:cNvSpPr>
            <p:nvPr/>
          </p:nvSpPr>
          <p:spPr bwMode="auto">
            <a:xfrm>
              <a:off x="2137264" y="5190455"/>
              <a:ext cx="813973" cy="1005885"/>
            </a:xfrm>
            <a:custGeom>
              <a:avLst/>
              <a:gdLst>
                <a:gd name="T0" fmla="*/ 1891 w 2540"/>
                <a:gd name="T1" fmla="*/ 803 h 3132"/>
                <a:gd name="T2" fmla="*/ 1751 w 2540"/>
                <a:gd name="T3" fmla="*/ 758 h 3132"/>
                <a:gd name="T4" fmla="*/ 1576 w 2540"/>
                <a:gd name="T5" fmla="*/ 708 h 3132"/>
                <a:gd name="T6" fmla="*/ 1555 w 2540"/>
                <a:gd name="T7" fmla="*/ 477 h 3132"/>
                <a:gd name="T8" fmla="*/ 1269 w 2540"/>
                <a:gd name="T9" fmla="*/ 469 h 3132"/>
                <a:gd name="T10" fmla="*/ 1053 w 2540"/>
                <a:gd name="T11" fmla="*/ 390 h 3132"/>
                <a:gd name="T12" fmla="*/ 912 w 2540"/>
                <a:gd name="T13" fmla="*/ 465 h 3132"/>
                <a:gd name="T14" fmla="*/ 823 w 2540"/>
                <a:gd name="T15" fmla="*/ 509 h 3132"/>
                <a:gd name="T16" fmla="*/ 636 w 2540"/>
                <a:gd name="T17" fmla="*/ 500 h 3132"/>
                <a:gd name="T18" fmla="*/ 510 w 2540"/>
                <a:gd name="T19" fmla="*/ 316 h 3132"/>
                <a:gd name="T20" fmla="*/ 781 w 2540"/>
                <a:gd name="T21" fmla="*/ 128 h 3132"/>
                <a:gd name="T22" fmla="*/ 612 w 2540"/>
                <a:gd name="T23" fmla="*/ 59 h 3132"/>
                <a:gd name="T24" fmla="*/ 349 w 2540"/>
                <a:gd name="T25" fmla="*/ 78 h 3132"/>
                <a:gd name="T26" fmla="*/ 109 w 2540"/>
                <a:gd name="T27" fmla="*/ 51 h 3132"/>
                <a:gd name="T28" fmla="*/ 73 w 2540"/>
                <a:gd name="T29" fmla="*/ 354 h 3132"/>
                <a:gd name="T30" fmla="*/ 163 w 2540"/>
                <a:gd name="T31" fmla="*/ 462 h 3132"/>
                <a:gd name="T32" fmla="*/ 162 w 2540"/>
                <a:gd name="T33" fmla="*/ 796 h 3132"/>
                <a:gd name="T34" fmla="*/ 233 w 2540"/>
                <a:gd name="T35" fmla="*/ 1046 h 3132"/>
                <a:gd name="T36" fmla="*/ 399 w 2540"/>
                <a:gd name="T37" fmla="*/ 1013 h 3132"/>
                <a:gd name="T38" fmla="*/ 591 w 2540"/>
                <a:gd name="T39" fmla="*/ 1207 h 3132"/>
                <a:gd name="T40" fmla="*/ 627 w 2540"/>
                <a:gd name="T41" fmla="*/ 1484 h 3132"/>
                <a:gd name="T42" fmla="*/ 478 w 2540"/>
                <a:gd name="T43" fmla="*/ 1687 h 3132"/>
                <a:gd name="T44" fmla="*/ 244 w 2540"/>
                <a:gd name="T45" fmla="*/ 1784 h 3132"/>
                <a:gd name="T46" fmla="*/ 440 w 2540"/>
                <a:gd name="T47" fmla="*/ 2199 h 3132"/>
                <a:gd name="T48" fmla="*/ 631 w 2540"/>
                <a:gd name="T49" fmla="*/ 2371 h 3132"/>
                <a:gd name="T50" fmla="*/ 609 w 2540"/>
                <a:gd name="T51" fmla="*/ 2613 h 3132"/>
                <a:gd name="T52" fmla="*/ 847 w 2540"/>
                <a:gd name="T53" fmla="*/ 2722 h 3132"/>
                <a:gd name="T54" fmla="*/ 687 w 2540"/>
                <a:gd name="T55" fmla="*/ 2978 h 3132"/>
                <a:gd name="T56" fmla="*/ 901 w 2540"/>
                <a:gd name="T57" fmla="*/ 3063 h 3132"/>
                <a:gd name="T58" fmla="*/ 1143 w 2540"/>
                <a:gd name="T59" fmla="*/ 2999 h 3132"/>
                <a:gd name="T60" fmla="*/ 1342 w 2540"/>
                <a:gd name="T61" fmla="*/ 3090 h 3132"/>
                <a:gd name="T62" fmla="*/ 1514 w 2540"/>
                <a:gd name="T63" fmla="*/ 3008 h 3132"/>
                <a:gd name="T64" fmla="*/ 1723 w 2540"/>
                <a:gd name="T65" fmla="*/ 3107 h 3132"/>
                <a:gd name="T66" fmla="*/ 1890 w 2540"/>
                <a:gd name="T67" fmla="*/ 2996 h 3132"/>
                <a:gd name="T68" fmla="*/ 1987 w 2540"/>
                <a:gd name="T69" fmla="*/ 2867 h 3132"/>
                <a:gd name="T70" fmla="*/ 2008 w 2540"/>
                <a:gd name="T71" fmla="*/ 2719 h 3132"/>
                <a:gd name="T72" fmla="*/ 2178 w 2540"/>
                <a:gd name="T73" fmla="*/ 2712 h 3132"/>
                <a:gd name="T74" fmla="*/ 2415 w 2540"/>
                <a:gd name="T75" fmla="*/ 2377 h 3132"/>
                <a:gd name="T76" fmla="*/ 2346 w 2540"/>
                <a:gd name="T77" fmla="*/ 2284 h 3132"/>
                <a:gd name="T78" fmla="*/ 2461 w 2540"/>
                <a:gd name="T79" fmla="*/ 2110 h 3132"/>
                <a:gd name="T80" fmla="*/ 2512 w 2540"/>
                <a:gd name="T81" fmla="*/ 1912 h 3132"/>
                <a:gd name="T82" fmla="*/ 2219 w 2540"/>
                <a:gd name="T83" fmla="*/ 1888 h 3132"/>
                <a:gd name="T84" fmla="*/ 1979 w 2540"/>
                <a:gd name="T85" fmla="*/ 1852 h 3132"/>
                <a:gd name="T86" fmla="*/ 1983 w 2540"/>
                <a:gd name="T87" fmla="*/ 1613 h 3132"/>
                <a:gd name="T88" fmla="*/ 1892 w 2540"/>
                <a:gd name="T89" fmla="*/ 1474 h 3132"/>
                <a:gd name="T90" fmla="*/ 1986 w 2540"/>
                <a:gd name="T91" fmla="*/ 1425 h 3132"/>
                <a:gd name="T92" fmla="*/ 2043 w 2540"/>
                <a:gd name="T93" fmla="*/ 1212 h 3132"/>
                <a:gd name="T94" fmla="*/ 2017 w 2540"/>
                <a:gd name="T95" fmla="*/ 978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40" h="3132">
                  <a:moveTo>
                    <a:pt x="1936" y="910"/>
                  </a:moveTo>
                  <a:cubicBezTo>
                    <a:pt x="1910" y="895"/>
                    <a:pt x="1897" y="888"/>
                    <a:pt x="1872" y="873"/>
                  </a:cubicBezTo>
                  <a:cubicBezTo>
                    <a:pt x="1879" y="845"/>
                    <a:pt x="1883" y="831"/>
                    <a:pt x="1891" y="803"/>
                  </a:cubicBezTo>
                  <a:cubicBezTo>
                    <a:pt x="1870" y="765"/>
                    <a:pt x="1860" y="746"/>
                    <a:pt x="1839" y="708"/>
                  </a:cubicBezTo>
                  <a:cubicBezTo>
                    <a:pt x="1816" y="710"/>
                    <a:pt x="1804" y="711"/>
                    <a:pt x="1780" y="713"/>
                  </a:cubicBezTo>
                  <a:cubicBezTo>
                    <a:pt x="1769" y="731"/>
                    <a:pt x="1763" y="740"/>
                    <a:pt x="1751" y="758"/>
                  </a:cubicBezTo>
                  <a:cubicBezTo>
                    <a:pt x="1710" y="775"/>
                    <a:pt x="1690" y="783"/>
                    <a:pt x="1650" y="801"/>
                  </a:cubicBezTo>
                  <a:cubicBezTo>
                    <a:pt x="1639" y="771"/>
                    <a:pt x="1633" y="756"/>
                    <a:pt x="1622" y="726"/>
                  </a:cubicBezTo>
                  <a:cubicBezTo>
                    <a:pt x="1604" y="719"/>
                    <a:pt x="1594" y="715"/>
                    <a:pt x="1576" y="708"/>
                  </a:cubicBezTo>
                  <a:cubicBezTo>
                    <a:pt x="1564" y="683"/>
                    <a:pt x="1559" y="670"/>
                    <a:pt x="1547" y="645"/>
                  </a:cubicBezTo>
                  <a:cubicBezTo>
                    <a:pt x="1573" y="643"/>
                    <a:pt x="1586" y="642"/>
                    <a:pt x="1612" y="640"/>
                  </a:cubicBezTo>
                  <a:cubicBezTo>
                    <a:pt x="1589" y="575"/>
                    <a:pt x="1578" y="543"/>
                    <a:pt x="1555" y="477"/>
                  </a:cubicBezTo>
                  <a:cubicBezTo>
                    <a:pt x="1483" y="445"/>
                    <a:pt x="1447" y="429"/>
                    <a:pt x="1375" y="396"/>
                  </a:cubicBezTo>
                  <a:cubicBezTo>
                    <a:pt x="1330" y="387"/>
                    <a:pt x="1308" y="382"/>
                    <a:pt x="1263" y="372"/>
                  </a:cubicBezTo>
                  <a:cubicBezTo>
                    <a:pt x="1265" y="411"/>
                    <a:pt x="1266" y="430"/>
                    <a:pt x="1269" y="469"/>
                  </a:cubicBezTo>
                  <a:cubicBezTo>
                    <a:pt x="1247" y="481"/>
                    <a:pt x="1237" y="487"/>
                    <a:pt x="1216" y="499"/>
                  </a:cubicBezTo>
                  <a:cubicBezTo>
                    <a:pt x="1190" y="499"/>
                    <a:pt x="1177" y="498"/>
                    <a:pt x="1151" y="498"/>
                  </a:cubicBezTo>
                  <a:cubicBezTo>
                    <a:pt x="1112" y="455"/>
                    <a:pt x="1092" y="433"/>
                    <a:pt x="1053" y="390"/>
                  </a:cubicBezTo>
                  <a:cubicBezTo>
                    <a:pt x="1053" y="390"/>
                    <a:pt x="995" y="401"/>
                    <a:pt x="965" y="404"/>
                  </a:cubicBezTo>
                  <a:cubicBezTo>
                    <a:pt x="936" y="407"/>
                    <a:pt x="907" y="398"/>
                    <a:pt x="907" y="398"/>
                  </a:cubicBezTo>
                  <a:cubicBezTo>
                    <a:pt x="909" y="425"/>
                    <a:pt x="910" y="438"/>
                    <a:pt x="912" y="465"/>
                  </a:cubicBezTo>
                  <a:cubicBezTo>
                    <a:pt x="919" y="487"/>
                    <a:pt x="922" y="499"/>
                    <a:pt x="928" y="521"/>
                  </a:cubicBezTo>
                  <a:cubicBezTo>
                    <a:pt x="907" y="545"/>
                    <a:pt x="896" y="557"/>
                    <a:pt x="875" y="582"/>
                  </a:cubicBezTo>
                  <a:cubicBezTo>
                    <a:pt x="854" y="553"/>
                    <a:pt x="844" y="538"/>
                    <a:pt x="823" y="509"/>
                  </a:cubicBezTo>
                  <a:cubicBezTo>
                    <a:pt x="786" y="503"/>
                    <a:pt x="767" y="499"/>
                    <a:pt x="730" y="493"/>
                  </a:cubicBezTo>
                  <a:cubicBezTo>
                    <a:pt x="704" y="514"/>
                    <a:pt x="691" y="525"/>
                    <a:pt x="665" y="546"/>
                  </a:cubicBezTo>
                  <a:cubicBezTo>
                    <a:pt x="653" y="528"/>
                    <a:pt x="648" y="519"/>
                    <a:pt x="636" y="500"/>
                  </a:cubicBezTo>
                  <a:cubicBezTo>
                    <a:pt x="584" y="509"/>
                    <a:pt x="559" y="514"/>
                    <a:pt x="507" y="522"/>
                  </a:cubicBezTo>
                  <a:cubicBezTo>
                    <a:pt x="524" y="483"/>
                    <a:pt x="532" y="463"/>
                    <a:pt x="549" y="424"/>
                  </a:cubicBezTo>
                  <a:cubicBezTo>
                    <a:pt x="533" y="381"/>
                    <a:pt x="526" y="359"/>
                    <a:pt x="510" y="316"/>
                  </a:cubicBezTo>
                  <a:cubicBezTo>
                    <a:pt x="564" y="274"/>
                    <a:pt x="591" y="252"/>
                    <a:pt x="646" y="210"/>
                  </a:cubicBezTo>
                  <a:cubicBezTo>
                    <a:pt x="702" y="199"/>
                    <a:pt x="730" y="194"/>
                    <a:pt x="787" y="183"/>
                  </a:cubicBezTo>
                  <a:cubicBezTo>
                    <a:pt x="784" y="161"/>
                    <a:pt x="783" y="150"/>
                    <a:pt x="781" y="128"/>
                  </a:cubicBezTo>
                  <a:cubicBezTo>
                    <a:pt x="767" y="109"/>
                    <a:pt x="761" y="100"/>
                    <a:pt x="747" y="81"/>
                  </a:cubicBezTo>
                  <a:cubicBezTo>
                    <a:pt x="728" y="86"/>
                    <a:pt x="719" y="89"/>
                    <a:pt x="700" y="94"/>
                  </a:cubicBezTo>
                  <a:cubicBezTo>
                    <a:pt x="665" y="80"/>
                    <a:pt x="647" y="73"/>
                    <a:pt x="612" y="59"/>
                  </a:cubicBezTo>
                  <a:cubicBezTo>
                    <a:pt x="570" y="77"/>
                    <a:pt x="549" y="85"/>
                    <a:pt x="507" y="102"/>
                  </a:cubicBezTo>
                  <a:cubicBezTo>
                    <a:pt x="474" y="94"/>
                    <a:pt x="457" y="89"/>
                    <a:pt x="425" y="81"/>
                  </a:cubicBezTo>
                  <a:cubicBezTo>
                    <a:pt x="394" y="80"/>
                    <a:pt x="379" y="79"/>
                    <a:pt x="349" y="78"/>
                  </a:cubicBezTo>
                  <a:cubicBezTo>
                    <a:pt x="318" y="48"/>
                    <a:pt x="303" y="33"/>
                    <a:pt x="273" y="2"/>
                  </a:cubicBezTo>
                  <a:cubicBezTo>
                    <a:pt x="243" y="1"/>
                    <a:pt x="228" y="1"/>
                    <a:pt x="197" y="0"/>
                  </a:cubicBezTo>
                  <a:cubicBezTo>
                    <a:pt x="162" y="20"/>
                    <a:pt x="144" y="31"/>
                    <a:pt x="109" y="51"/>
                  </a:cubicBezTo>
                  <a:cubicBezTo>
                    <a:pt x="77" y="82"/>
                    <a:pt x="62" y="98"/>
                    <a:pt x="30" y="129"/>
                  </a:cubicBezTo>
                  <a:cubicBezTo>
                    <a:pt x="18" y="150"/>
                    <a:pt x="12" y="160"/>
                    <a:pt x="0" y="182"/>
                  </a:cubicBezTo>
                  <a:cubicBezTo>
                    <a:pt x="29" y="250"/>
                    <a:pt x="44" y="285"/>
                    <a:pt x="73" y="354"/>
                  </a:cubicBezTo>
                  <a:cubicBezTo>
                    <a:pt x="59" y="380"/>
                    <a:pt x="52" y="393"/>
                    <a:pt x="39" y="419"/>
                  </a:cubicBezTo>
                  <a:cubicBezTo>
                    <a:pt x="52" y="434"/>
                    <a:pt x="58" y="441"/>
                    <a:pt x="71" y="457"/>
                  </a:cubicBezTo>
                  <a:cubicBezTo>
                    <a:pt x="108" y="459"/>
                    <a:pt x="126" y="460"/>
                    <a:pt x="163" y="462"/>
                  </a:cubicBezTo>
                  <a:cubicBezTo>
                    <a:pt x="184" y="508"/>
                    <a:pt x="194" y="530"/>
                    <a:pt x="215" y="575"/>
                  </a:cubicBezTo>
                  <a:cubicBezTo>
                    <a:pt x="196" y="609"/>
                    <a:pt x="187" y="626"/>
                    <a:pt x="168" y="660"/>
                  </a:cubicBezTo>
                  <a:cubicBezTo>
                    <a:pt x="166" y="715"/>
                    <a:pt x="164" y="742"/>
                    <a:pt x="162" y="796"/>
                  </a:cubicBezTo>
                  <a:cubicBezTo>
                    <a:pt x="146" y="832"/>
                    <a:pt x="139" y="850"/>
                    <a:pt x="123" y="886"/>
                  </a:cubicBezTo>
                  <a:cubicBezTo>
                    <a:pt x="129" y="934"/>
                    <a:pt x="132" y="958"/>
                    <a:pt x="138" y="1006"/>
                  </a:cubicBezTo>
                  <a:cubicBezTo>
                    <a:pt x="176" y="1022"/>
                    <a:pt x="195" y="1030"/>
                    <a:pt x="233" y="1046"/>
                  </a:cubicBezTo>
                  <a:cubicBezTo>
                    <a:pt x="252" y="1041"/>
                    <a:pt x="263" y="1039"/>
                    <a:pt x="282" y="1034"/>
                  </a:cubicBezTo>
                  <a:cubicBezTo>
                    <a:pt x="306" y="1045"/>
                    <a:pt x="317" y="1051"/>
                    <a:pt x="340" y="1062"/>
                  </a:cubicBezTo>
                  <a:cubicBezTo>
                    <a:pt x="364" y="1042"/>
                    <a:pt x="375" y="1032"/>
                    <a:pt x="399" y="1013"/>
                  </a:cubicBezTo>
                  <a:cubicBezTo>
                    <a:pt x="426" y="1004"/>
                    <a:pt x="439" y="999"/>
                    <a:pt x="466" y="990"/>
                  </a:cubicBezTo>
                  <a:cubicBezTo>
                    <a:pt x="511" y="982"/>
                    <a:pt x="533" y="977"/>
                    <a:pt x="578" y="969"/>
                  </a:cubicBezTo>
                  <a:cubicBezTo>
                    <a:pt x="583" y="1064"/>
                    <a:pt x="586" y="1112"/>
                    <a:pt x="591" y="1207"/>
                  </a:cubicBezTo>
                  <a:cubicBezTo>
                    <a:pt x="601" y="1248"/>
                    <a:pt x="607" y="1269"/>
                    <a:pt x="618" y="1311"/>
                  </a:cubicBezTo>
                  <a:cubicBezTo>
                    <a:pt x="611" y="1340"/>
                    <a:pt x="607" y="1355"/>
                    <a:pt x="600" y="1385"/>
                  </a:cubicBezTo>
                  <a:cubicBezTo>
                    <a:pt x="611" y="1425"/>
                    <a:pt x="616" y="1444"/>
                    <a:pt x="627" y="1484"/>
                  </a:cubicBezTo>
                  <a:cubicBezTo>
                    <a:pt x="577" y="1509"/>
                    <a:pt x="552" y="1522"/>
                    <a:pt x="501" y="1547"/>
                  </a:cubicBezTo>
                  <a:cubicBezTo>
                    <a:pt x="475" y="1561"/>
                    <a:pt x="461" y="1568"/>
                    <a:pt x="434" y="1582"/>
                  </a:cubicBezTo>
                  <a:cubicBezTo>
                    <a:pt x="452" y="1624"/>
                    <a:pt x="461" y="1645"/>
                    <a:pt x="478" y="1687"/>
                  </a:cubicBezTo>
                  <a:cubicBezTo>
                    <a:pt x="456" y="1726"/>
                    <a:pt x="444" y="1746"/>
                    <a:pt x="422" y="1786"/>
                  </a:cubicBezTo>
                  <a:cubicBezTo>
                    <a:pt x="422" y="1786"/>
                    <a:pt x="350" y="1850"/>
                    <a:pt x="330" y="1839"/>
                  </a:cubicBezTo>
                  <a:cubicBezTo>
                    <a:pt x="309" y="1829"/>
                    <a:pt x="244" y="1784"/>
                    <a:pt x="244" y="1784"/>
                  </a:cubicBezTo>
                  <a:cubicBezTo>
                    <a:pt x="247" y="1842"/>
                    <a:pt x="249" y="1870"/>
                    <a:pt x="253" y="1928"/>
                  </a:cubicBezTo>
                  <a:cubicBezTo>
                    <a:pt x="252" y="2009"/>
                    <a:pt x="252" y="2050"/>
                    <a:pt x="251" y="2131"/>
                  </a:cubicBezTo>
                  <a:cubicBezTo>
                    <a:pt x="326" y="2158"/>
                    <a:pt x="364" y="2172"/>
                    <a:pt x="440" y="2199"/>
                  </a:cubicBezTo>
                  <a:cubicBezTo>
                    <a:pt x="531" y="2213"/>
                    <a:pt x="576" y="2220"/>
                    <a:pt x="667" y="2234"/>
                  </a:cubicBezTo>
                  <a:cubicBezTo>
                    <a:pt x="694" y="2301"/>
                    <a:pt x="707" y="2335"/>
                    <a:pt x="734" y="2402"/>
                  </a:cubicBezTo>
                  <a:cubicBezTo>
                    <a:pt x="693" y="2389"/>
                    <a:pt x="672" y="2383"/>
                    <a:pt x="631" y="2371"/>
                  </a:cubicBezTo>
                  <a:cubicBezTo>
                    <a:pt x="634" y="2386"/>
                    <a:pt x="635" y="2394"/>
                    <a:pt x="638" y="2409"/>
                  </a:cubicBezTo>
                  <a:cubicBezTo>
                    <a:pt x="617" y="2412"/>
                    <a:pt x="606" y="2413"/>
                    <a:pt x="584" y="2416"/>
                  </a:cubicBezTo>
                  <a:cubicBezTo>
                    <a:pt x="594" y="2495"/>
                    <a:pt x="599" y="2534"/>
                    <a:pt x="609" y="2613"/>
                  </a:cubicBezTo>
                  <a:cubicBezTo>
                    <a:pt x="656" y="2647"/>
                    <a:pt x="680" y="2664"/>
                    <a:pt x="727" y="2698"/>
                  </a:cubicBezTo>
                  <a:cubicBezTo>
                    <a:pt x="744" y="2683"/>
                    <a:pt x="752" y="2676"/>
                    <a:pt x="769" y="2661"/>
                  </a:cubicBezTo>
                  <a:cubicBezTo>
                    <a:pt x="800" y="2685"/>
                    <a:pt x="816" y="2697"/>
                    <a:pt x="847" y="2722"/>
                  </a:cubicBezTo>
                  <a:cubicBezTo>
                    <a:pt x="801" y="2772"/>
                    <a:pt x="778" y="2797"/>
                    <a:pt x="732" y="2847"/>
                  </a:cubicBezTo>
                  <a:cubicBezTo>
                    <a:pt x="761" y="2864"/>
                    <a:pt x="776" y="2873"/>
                    <a:pt x="806" y="2890"/>
                  </a:cubicBezTo>
                  <a:cubicBezTo>
                    <a:pt x="758" y="2925"/>
                    <a:pt x="735" y="2943"/>
                    <a:pt x="687" y="2978"/>
                  </a:cubicBezTo>
                  <a:cubicBezTo>
                    <a:pt x="724" y="2993"/>
                    <a:pt x="741" y="3000"/>
                    <a:pt x="778" y="3015"/>
                  </a:cubicBezTo>
                  <a:cubicBezTo>
                    <a:pt x="823" y="2996"/>
                    <a:pt x="846" y="2987"/>
                    <a:pt x="891" y="2968"/>
                  </a:cubicBezTo>
                  <a:cubicBezTo>
                    <a:pt x="895" y="3006"/>
                    <a:pt x="897" y="3025"/>
                    <a:pt x="901" y="3063"/>
                  </a:cubicBezTo>
                  <a:cubicBezTo>
                    <a:pt x="928" y="3059"/>
                    <a:pt x="941" y="3057"/>
                    <a:pt x="968" y="3053"/>
                  </a:cubicBezTo>
                  <a:cubicBezTo>
                    <a:pt x="988" y="3029"/>
                    <a:pt x="998" y="3016"/>
                    <a:pt x="1019" y="2992"/>
                  </a:cubicBezTo>
                  <a:cubicBezTo>
                    <a:pt x="1068" y="2995"/>
                    <a:pt x="1093" y="2996"/>
                    <a:pt x="1143" y="2999"/>
                  </a:cubicBezTo>
                  <a:cubicBezTo>
                    <a:pt x="1158" y="2991"/>
                    <a:pt x="1166" y="2987"/>
                    <a:pt x="1181" y="2978"/>
                  </a:cubicBezTo>
                  <a:cubicBezTo>
                    <a:pt x="1234" y="2987"/>
                    <a:pt x="1261" y="2992"/>
                    <a:pt x="1315" y="3001"/>
                  </a:cubicBezTo>
                  <a:cubicBezTo>
                    <a:pt x="1326" y="3036"/>
                    <a:pt x="1331" y="3054"/>
                    <a:pt x="1342" y="3090"/>
                  </a:cubicBezTo>
                  <a:cubicBezTo>
                    <a:pt x="1377" y="3107"/>
                    <a:pt x="1394" y="3115"/>
                    <a:pt x="1429" y="3132"/>
                  </a:cubicBezTo>
                  <a:cubicBezTo>
                    <a:pt x="1446" y="3115"/>
                    <a:pt x="1454" y="3107"/>
                    <a:pt x="1471" y="3090"/>
                  </a:cubicBezTo>
                  <a:cubicBezTo>
                    <a:pt x="1488" y="3057"/>
                    <a:pt x="1497" y="3041"/>
                    <a:pt x="1514" y="3008"/>
                  </a:cubicBezTo>
                  <a:cubicBezTo>
                    <a:pt x="1554" y="3002"/>
                    <a:pt x="1574" y="2999"/>
                    <a:pt x="1614" y="2994"/>
                  </a:cubicBezTo>
                  <a:cubicBezTo>
                    <a:pt x="1627" y="3027"/>
                    <a:pt x="1634" y="3044"/>
                    <a:pt x="1647" y="3077"/>
                  </a:cubicBezTo>
                  <a:cubicBezTo>
                    <a:pt x="1678" y="3089"/>
                    <a:pt x="1693" y="3095"/>
                    <a:pt x="1723" y="3107"/>
                  </a:cubicBezTo>
                  <a:cubicBezTo>
                    <a:pt x="1745" y="3065"/>
                    <a:pt x="1756" y="3045"/>
                    <a:pt x="1778" y="3003"/>
                  </a:cubicBezTo>
                  <a:cubicBezTo>
                    <a:pt x="1806" y="3015"/>
                    <a:pt x="1820" y="3021"/>
                    <a:pt x="1848" y="3032"/>
                  </a:cubicBezTo>
                  <a:cubicBezTo>
                    <a:pt x="1865" y="3018"/>
                    <a:pt x="1873" y="3010"/>
                    <a:pt x="1890" y="2996"/>
                  </a:cubicBezTo>
                  <a:cubicBezTo>
                    <a:pt x="1895" y="2983"/>
                    <a:pt x="1897" y="2976"/>
                    <a:pt x="1902" y="2963"/>
                  </a:cubicBezTo>
                  <a:cubicBezTo>
                    <a:pt x="1935" y="2954"/>
                    <a:pt x="1952" y="2950"/>
                    <a:pt x="1985" y="2941"/>
                  </a:cubicBezTo>
                  <a:cubicBezTo>
                    <a:pt x="1986" y="2912"/>
                    <a:pt x="1986" y="2897"/>
                    <a:pt x="1987" y="2867"/>
                  </a:cubicBezTo>
                  <a:cubicBezTo>
                    <a:pt x="1956" y="2862"/>
                    <a:pt x="1941" y="2859"/>
                    <a:pt x="1911" y="2854"/>
                  </a:cubicBezTo>
                  <a:cubicBezTo>
                    <a:pt x="1916" y="2804"/>
                    <a:pt x="1919" y="2779"/>
                    <a:pt x="1925" y="2729"/>
                  </a:cubicBezTo>
                  <a:cubicBezTo>
                    <a:pt x="1958" y="2725"/>
                    <a:pt x="1975" y="2723"/>
                    <a:pt x="2008" y="2719"/>
                  </a:cubicBezTo>
                  <a:cubicBezTo>
                    <a:pt x="2010" y="2701"/>
                    <a:pt x="2012" y="2692"/>
                    <a:pt x="2015" y="2674"/>
                  </a:cubicBezTo>
                  <a:cubicBezTo>
                    <a:pt x="2047" y="2688"/>
                    <a:pt x="2063" y="2695"/>
                    <a:pt x="2096" y="2710"/>
                  </a:cubicBezTo>
                  <a:cubicBezTo>
                    <a:pt x="2129" y="2711"/>
                    <a:pt x="2145" y="2711"/>
                    <a:pt x="2178" y="2712"/>
                  </a:cubicBezTo>
                  <a:cubicBezTo>
                    <a:pt x="2212" y="2671"/>
                    <a:pt x="2229" y="2651"/>
                    <a:pt x="2263" y="2610"/>
                  </a:cubicBezTo>
                  <a:cubicBezTo>
                    <a:pt x="2306" y="2578"/>
                    <a:pt x="2327" y="2561"/>
                    <a:pt x="2370" y="2528"/>
                  </a:cubicBezTo>
                  <a:cubicBezTo>
                    <a:pt x="2388" y="2468"/>
                    <a:pt x="2397" y="2438"/>
                    <a:pt x="2415" y="2377"/>
                  </a:cubicBezTo>
                  <a:cubicBezTo>
                    <a:pt x="2379" y="2385"/>
                    <a:pt x="2361" y="2389"/>
                    <a:pt x="2326" y="2397"/>
                  </a:cubicBezTo>
                  <a:cubicBezTo>
                    <a:pt x="2312" y="2366"/>
                    <a:pt x="2306" y="2350"/>
                    <a:pt x="2292" y="2319"/>
                  </a:cubicBezTo>
                  <a:cubicBezTo>
                    <a:pt x="2314" y="2305"/>
                    <a:pt x="2325" y="2298"/>
                    <a:pt x="2346" y="2284"/>
                  </a:cubicBezTo>
                  <a:cubicBezTo>
                    <a:pt x="2356" y="2262"/>
                    <a:pt x="2361" y="2251"/>
                    <a:pt x="2371" y="2228"/>
                  </a:cubicBezTo>
                  <a:cubicBezTo>
                    <a:pt x="2359" y="2211"/>
                    <a:pt x="2353" y="2202"/>
                    <a:pt x="2342" y="2185"/>
                  </a:cubicBezTo>
                  <a:cubicBezTo>
                    <a:pt x="2390" y="2155"/>
                    <a:pt x="2414" y="2140"/>
                    <a:pt x="2461" y="2110"/>
                  </a:cubicBezTo>
                  <a:cubicBezTo>
                    <a:pt x="2462" y="2084"/>
                    <a:pt x="2462" y="2072"/>
                    <a:pt x="2462" y="2046"/>
                  </a:cubicBezTo>
                  <a:cubicBezTo>
                    <a:pt x="2493" y="2031"/>
                    <a:pt x="2509" y="2023"/>
                    <a:pt x="2540" y="2007"/>
                  </a:cubicBezTo>
                  <a:cubicBezTo>
                    <a:pt x="2529" y="1969"/>
                    <a:pt x="2523" y="1950"/>
                    <a:pt x="2512" y="1912"/>
                  </a:cubicBezTo>
                  <a:cubicBezTo>
                    <a:pt x="2444" y="1882"/>
                    <a:pt x="2410" y="1867"/>
                    <a:pt x="2343" y="1837"/>
                  </a:cubicBezTo>
                  <a:cubicBezTo>
                    <a:pt x="2328" y="1865"/>
                    <a:pt x="2321" y="1880"/>
                    <a:pt x="2306" y="1909"/>
                  </a:cubicBezTo>
                  <a:cubicBezTo>
                    <a:pt x="2271" y="1900"/>
                    <a:pt x="2254" y="1896"/>
                    <a:pt x="2219" y="1888"/>
                  </a:cubicBezTo>
                  <a:cubicBezTo>
                    <a:pt x="2219" y="1888"/>
                    <a:pt x="2182" y="1960"/>
                    <a:pt x="2171" y="1930"/>
                  </a:cubicBezTo>
                  <a:cubicBezTo>
                    <a:pt x="2160" y="1900"/>
                    <a:pt x="2090" y="1852"/>
                    <a:pt x="2090" y="1852"/>
                  </a:cubicBezTo>
                  <a:cubicBezTo>
                    <a:pt x="2045" y="1852"/>
                    <a:pt x="2023" y="1852"/>
                    <a:pt x="1979" y="1852"/>
                  </a:cubicBezTo>
                  <a:cubicBezTo>
                    <a:pt x="1962" y="1851"/>
                    <a:pt x="1954" y="1850"/>
                    <a:pt x="1938" y="1848"/>
                  </a:cubicBezTo>
                  <a:cubicBezTo>
                    <a:pt x="1943" y="1795"/>
                    <a:pt x="1946" y="1768"/>
                    <a:pt x="1952" y="1715"/>
                  </a:cubicBezTo>
                  <a:cubicBezTo>
                    <a:pt x="1964" y="1674"/>
                    <a:pt x="1970" y="1654"/>
                    <a:pt x="1983" y="1613"/>
                  </a:cubicBezTo>
                  <a:cubicBezTo>
                    <a:pt x="1967" y="1602"/>
                    <a:pt x="1959" y="1596"/>
                    <a:pt x="1942" y="1585"/>
                  </a:cubicBezTo>
                  <a:cubicBezTo>
                    <a:pt x="1915" y="1573"/>
                    <a:pt x="1901" y="1567"/>
                    <a:pt x="1873" y="1554"/>
                  </a:cubicBezTo>
                  <a:cubicBezTo>
                    <a:pt x="1880" y="1522"/>
                    <a:pt x="1884" y="1506"/>
                    <a:pt x="1892" y="1474"/>
                  </a:cubicBezTo>
                  <a:cubicBezTo>
                    <a:pt x="1922" y="1493"/>
                    <a:pt x="1937" y="1503"/>
                    <a:pt x="1967" y="1523"/>
                  </a:cubicBezTo>
                  <a:cubicBezTo>
                    <a:pt x="2000" y="1512"/>
                    <a:pt x="2017" y="1507"/>
                    <a:pt x="2050" y="1496"/>
                  </a:cubicBezTo>
                  <a:cubicBezTo>
                    <a:pt x="2024" y="1468"/>
                    <a:pt x="2012" y="1453"/>
                    <a:pt x="1986" y="1425"/>
                  </a:cubicBezTo>
                  <a:cubicBezTo>
                    <a:pt x="1999" y="1381"/>
                    <a:pt x="2005" y="1360"/>
                    <a:pt x="2018" y="1316"/>
                  </a:cubicBezTo>
                  <a:cubicBezTo>
                    <a:pt x="2032" y="1310"/>
                    <a:pt x="2039" y="1308"/>
                    <a:pt x="2053" y="1302"/>
                  </a:cubicBezTo>
                  <a:cubicBezTo>
                    <a:pt x="2049" y="1266"/>
                    <a:pt x="2047" y="1248"/>
                    <a:pt x="2043" y="1212"/>
                  </a:cubicBezTo>
                  <a:cubicBezTo>
                    <a:pt x="2064" y="1191"/>
                    <a:pt x="2075" y="1180"/>
                    <a:pt x="2096" y="1159"/>
                  </a:cubicBezTo>
                  <a:cubicBezTo>
                    <a:pt x="2080" y="1123"/>
                    <a:pt x="2072" y="1105"/>
                    <a:pt x="2057" y="1069"/>
                  </a:cubicBezTo>
                  <a:cubicBezTo>
                    <a:pt x="2041" y="1032"/>
                    <a:pt x="2033" y="1014"/>
                    <a:pt x="2017" y="978"/>
                  </a:cubicBezTo>
                  <a:cubicBezTo>
                    <a:pt x="1984" y="951"/>
                    <a:pt x="1968" y="937"/>
                    <a:pt x="1936" y="910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75" name="kozienicki"/>
            <p:cNvSpPr>
              <a:spLocks/>
            </p:cNvSpPr>
            <p:nvPr/>
          </p:nvSpPr>
          <p:spPr bwMode="auto">
            <a:xfrm>
              <a:off x="3326237" y="4599277"/>
              <a:ext cx="1367650" cy="1200003"/>
            </a:xfrm>
            <a:custGeom>
              <a:avLst/>
              <a:gdLst>
                <a:gd name="T0" fmla="*/ 1577 w 4269"/>
                <a:gd name="T1" fmla="*/ 979 h 3740"/>
                <a:gd name="T2" fmla="*/ 1554 w 4269"/>
                <a:gd name="T3" fmla="*/ 563 h 3740"/>
                <a:gd name="T4" fmla="*/ 1072 w 4269"/>
                <a:gd name="T5" fmla="*/ 253 h 3740"/>
                <a:gd name="T6" fmla="*/ 838 w 4269"/>
                <a:gd name="T7" fmla="*/ 0 h 3740"/>
                <a:gd name="T8" fmla="*/ 808 w 4269"/>
                <a:gd name="T9" fmla="*/ 269 h 3740"/>
                <a:gd name="T10" fmla="*/ 632 w 4269"/>
                <a:gd name="T11" fmla="*/ 527 h 3740"/>
                <a:gd name="T12" fmla="*/ 518 w 4269"/>
                <a:gd name="T13" fmla="*/ 639 h 3740"/>
                <a:gd name="T14" fmla="*/ 363 w 4269"/>
                <a:gd name="T15" fmla="*/ 840 h 3740"/>
                <a:gd name="T16" fmla="*/ 155 w 4269"/>
                <a:gd name="T17" fmla="*/ 814 h 3740"/>
                <a:gd name="T18" fmla="*/ 119 w 4269"/>
                <a:gd name="T19" fmla="*/ 924 h 3740"/>
                <a:gd name="T20" fmla="*/ 6 w 4269"/>
                <a:gd name="T21" fmla="*/ 1013 h 3740"/>
                <a:gd name="T22" fmla="*/ 24 w 4269"/>
                <a:gd name="T23" fmla="*/ 1190 h 3740"/>
                <a:gd name="T24" fmla="*/ 297 w 4269"/>
                <a:gd name="T25" fmla="*/ 1167 h 3740"/>
                <a:gd name="T26" fmla="*/ 165 w 4269"/>
                <a:gd name="T27" fmla="*/ 1464 h 3740"/>
                <a:gd name="T28" fmla="*/ 200 w 4269"/>
                <a:gd name="T29" fmla="*/ 1659 h 3740"/>
                <a:gd name="T30" fmla="*/ 432 w 4269"/>
                <a:gd name="T31" fmla="*/ 1729 h 3740"/>
                <a:gd name="T32" fmla="*/ 496 w 4269"/>
                <a:gd name="T33" fmla="*/ 1918 h 3740"/>
                <a:gd name="T34" fmla="*/ 686 w 4269"/>
                <a:gd name="T35" fmla="*/ 2038 h 3740"/>
                <a:gd name="T36" fmla="*/ 614 w 4269"/>
                <a:gd name="T37" fmla="*/ 2068 h 3740"/>
                <a:gd name="T38" fmla="*/ 463 w 4269"/>
                <a:gd name="T39" fmla="*/ 2248 h 3740"/>
                <a:gd name="T40" fmla="*/ 527 w 4269"/>
                <a:gd name="T41" fmla="*/ 2439 h 3740"/>
                <a:gd name="T42" fmla="*/ 866 w 4269"/>
                <a:gd name="T43" fmla="*/ 2681 h 3740"/>
                <a:gd name="T44" fmla="*/ 1051 w 4269"/>
                <a:gd name="T45" fmla="*/ 2755 h 3740"/>
                <a:gd name="T46" fmla="*/ 1291 w 4269"/>
                <a:gd name="T47" fmla="*/ 2873 h 3740"/>
                <a:gd name="T48" fmla="*/ 1503 w 4269"/>
                <a:gd name="T49" fmla="*/ 2911 h 3740"/>
                <a:gd name="T50" fmla="*/ 1684 w 4269"/>
                <a:gd name="T51" fmla="*/ 3040 h 3740"/>
                <a:gd name="T52" fmla="*/ 1874 w 4269"/>
                <a:gd name="T53" fmla="*/ 2964 h 3740"/>
                <a:gd name="T54" fmla="*/ 2165 w 4269"/>
                <a:gd name="T55" fmla="*/ 2751 h 3740"/>
                <a:gd name="T56" fmla="*/ 2317 w 4269"/>
                <a:gd name="T57" fmla="*/ 2859 h 3740"/>
                <a:gd name="T58" fmla="*/ 2385 w 4269"/>
                <a:gd name="T59" fmla="*/ 2903 h 3740"/>
                <a:gd name="T60" fmla="*/ 2373 w 4269"/>
                <a:gd name="T61" fmla="*/ 3310 h 3740"/>
                <a:gd name="T62" fmla="*/ 2371 w 4269"/>
                <a:gd name="T63" fmla="*/ 3483 h 3740"/>
                <a:gd name="T64" fmla="*/ 2319 w 4269"/>
                <a:gd name="T65" fmla="*/ 3636 h 3740"/>
                <a:gd name="T66" fmla="*/ 2697 w 4269"/>
                <a:gd name="T67" fmla="*/ 3629 h 3740"/>
                <a:gd name="T68" fmla="*/ 2663 w 4269"/>
                <a:gd name="T69" fmla="*/ 3438 h 3740"/>
                <a:gd name="T70" fmla="*/ 2999 w 4269"/>
                <a:gd name="T71" fmla="*/ 3438 h 3740"/>
                <a:gd name="T72" fmla="*/ 3214 w 4269"/>
                <a:gd name="T73" fmla="*/ 3381 h 3740"/>
                <a:gd name="T74" fmla="*/ 3304 w 4269"/>
                <a:gd name="T75" fmla="*/ 3250 h 3740"/>
                <a:gd name="T76" fmla="*/ 3440 w 4269"/>
                <a:gd name="T77" fmla="*/ 3403 h 3740"/>
                <a:gd name="T78" fmla="*/ 3293 w 4269"/>
                <a:gd name="T79" fmla="*/ 3521 h 3740"/>
                <a:gd name="T80" fmla="*/ 3525 w 4269"/>
                <a:gd name="T81" fmla="*/ 3674 h 3740"/>
                <a:gd name="T82" fmla="*/ 3769 w 4269"/>
                <a:gd name="T83" fmla="*/ 3724 h 3740"/>
                <a:gd name="T84" fmla="*/ 3879 w 4269"/>
                <a:gd name="T85" fmla="*/ 3608 h 3740"/>
                <a:gd name="T86" fmla="*/ 4068 w 4269"/>
                <a:gd name="T87" fmla="*/ 3705 h 3740"/>
                <a:gd name="T88" fmla="*/ 4190 w 4269"/>
                <a:gd name="T89" fmla="*/ 3353 h 3740"/>
                <a:gd name="T90" fmla="*/ 4175 w 4269"/>
                <a:gd name="T91" fmla="*/ 3177 h 3740"/>
                <a:gd name="T92" fmla="*/ 4129 w 4269"/>
                <a:gd name="T93" fmla="*/ 2859 h 3740"/>
                <a:gd name="T94" fmla="*/ 3955 w 4269"/>
                <a:gd name="T95" fmla="*/ 2620 h 3740"/>
                <a:gd name="T96" fmla="*/ 3673 w 4269"/>
                <a:gd name="T97" fmla="*/ 2437 h 3740"/>
                <a:gd name="T98" fmla="*/ 3301 w 4269"/>
                <a:gd name="T99" fmla="*/ 2468 h 3740"/>
                <a:gd name="T100" fmla="*/ 2918 w 4269"/>
                <a:gd name="T101" fmla="*/ 2165 h 3740"/>
                <a:gd name="T102" fmla="*/ 2517 w 4269"/>
                <a:gd name="T103" fmla="*/ 1949 h 3740"/>
                <a:gd name="T104" fmla="*/ 2106 w 4269"/>
                <a:gd name="T105" fmla="*/ 1690 h 3740"/>
                <a:gd name="T106" fmla="*/ 1777 w 4269"/>
                <a:gd name="T107" fmla="*/ 1461 h 3740"/>
                <a:gd name="T108" fmla="*/ 1607 w 4269"/>
                <a:gd name="T109" fmla="*/ 1200 h 3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9" h="3740">
                  <a:moveTo>
                    <a:pt x="1607" y="1200"/>
                  </a:moveTo>
                  <a:cubicBezTo>
                    <a:pt x="1586" y="1146"/>
                    <a:pt x="1575" y="1119"/>
                    <a:pt x="1553" y="1065"/>
                  </a:cubicBezTo>
                  <a:cubicBezTo>
                    <a:pt x="1563" y="1031"/>
                    <a:pt x="1568" y="1013"/>
                    <a:pt x="1577" y="979"/>
                  </a:cubicBezTo>
                  <a:cubicBezTo>
                    <a:pt x="1599" y="952"/>
                    <a:pt x="1610" y="939"/>
                    <a:pt x="1632" y="913"/>
                  </a:cubicBezTo>
                  <a:lnTo>
                    <a:pt x="1632" y="748"/>
                  </a:lnTo>
                  <a:cubicBezTo>
                    <a:pt x="1600" y="674"/>
                    <a:pt x="1585" y="637"/>
                    <a:pt x="1554" y="563"/>
                  </a:cubicBezTo>
                  <a:cubicBezTo>
                    <a:pt x="1484" y="499"/>
                    <a:pt x="1449" y="467"/>
                    <a:pt x="1379" y="404"/>
                  </a:cubicBezTo>
                  <a:cubicBezTo>
                    <a:pt x="1324" y="356"/>
                    <a:pt x="1296" y="333"/>
                    <a:pt x="1241" y="285"/>
                  </a:cubicBezTo>
                  <a:cubicBezTo>
                    <a:pt x="1174" y="272"/>
                    <a:pt x="1140" y="266"/>
                    <a:pt x="1072" y="253"/>
                  </a:cubicBezTo>
                  <a:cubicBezTo>
                    <a:pt x="1022" y="213"/>
                    <a:pt x="997" y="194"/>
                    <a:pt x="947" y="154"/>
                  </a:cubicBezTo>
                  <a:cubicBezTo>
                    <a:pt x="914" y="113"/>
                    <a:pt x="897" y="93"/>
                    <a:pt x="864" y="52"/>
                  </a:cubicBezTo>
                  <a:cubicBezTo>
                    <a:pt x="854" y="32"/>
                    <a:pt x="848" y="21"/>
                    <a:pt x="838" y="0"/>
                  </a:cubicBezTo>
                  <a:cubicBezTo>
                    <a:pt x="793" y="42"/>
                    <a:pt x="771" y="62"/>
                    <a:pt x="726" y="103"/>
                  </a:cubicBezTo>
                  <a:cubicBezTo>
                    <a:pt x="730" y="134"/>
                    <a:pt x="732" y="150"/>
                    <a:pt x="737" y="180"/>
                  </a:cubicBezTo>
                  <a:cubicBezTo>
                    <a:pt x="765" y="216"/>
                    <a:pt x="779" y="233"/>
                    <a:pt x="808" y="269"/>
                  </a:cubicBezTo>
                  <a:cubicBezTo>
                    <a:pt x="812" y="302"/>
                    <a:pt x="815" y="319"/>
                    <a:pt x="819" y="352"/>
                  </a:cubicBezTo>
                  <a:cubicBezTo>
                    <a:pt x="814" y="390"/>
                    <a:pt x="811" y="409"/>
                    <a:pt x="806" y="447"/>
                  </a:cubicBezTo>
                  <a:cubicBezTo>
                    <a:pt x="806" y="447"/>
                    <a:pt x="662" y="524"/>
                    <a:pt x="632" y="527"/>
                  </a:cubicBezTo>
                  <a:cubicBezTo>
                    <a:pt x="602" y="531"/>
                    <a:pt x="614" y="622"/>
                    <a:pt x="614" y="622"/>
                  </a:cubicBezTo>
                  <a:cubicBezTo>
                    <a:pt x="588" y="645"/>
                    <a:pt x="574" y="657"/>
                    <a:pt x="548" y="680"/>
                  </a:cubicBezTo>
                  <a:cubicBezTo>
                    <a:pt x="536" y="663"/>
                    <a:pt x="530" y="655"/>
                    <a:pt x="518" y="639"/>
                  </a:cubicBezTo>
                  <a:cubicBezTo>
                    <a:pt x="490" y="649"/>
                    <a:pt x="475" y="654"/>
                    <a:pt x="447" y="664"/>
                  </a:cubicBezTo>
                  <a:cubicBezTo>
                    <a:pt x="442" y="702"/>
                    <a:pt x="440" y="721"/>
                    <a:pt x="435" y="758"/>
                  </a:cubicBezTo>
                  <a:cubicBezTo>
                    <a:pt x="406" y="791"/>
                    <a:pt x="392" y="807"/>
                    <a:pt x="363" y="840"/>
                  </a:cubicBezTo>
                  <a:cubicBezTo>
                    <a:pt x="332" y="870"/>
                    <a:pt x="317" y="885"/>
                    <a:pt x="286" y="915"/>
                  </a:cubicBezTo>
                  <a:cubicBezTo>
                    <a:pt x="264" y="867"/>
                    <a:pt x="254" y="843"/>
                    <a:pt x="232" y="796"/>
                  </a:cubicBezTo>
                  <a:cubicBezTo>
                    <a:pt x="201" y="803"/>
                    <a:pt x="186" y="806"/>
                    <a:pt x="155" y="814"/>
                  </a:cubicBezTo>
                  <a:cubicBezTo>
                    <a:pt x="165" y="863"/>
                    <a:pt x="169" y="887"/>
                    <a:pt x="179" y="936"/>
                  </a:cubicBezTo>
                  <a:cubicBezTo>
                    <a:pt x="172" y="955"/>
                    <a:pt x="168" y="965"/>
                    <a:pt x="161" y="984"/>
                  </a:cubicBezTo>
                  <a:cubicBezTo>
                    <a:pt x="144" y="960"/>
                    <a:pt x="136" y="948"/>
                    <a:pt x="119" y="924"/>
                  </a:cubicBezTo>
                  <a:cubicBezTo>
                    <a:pt x="93" y="934"/>
                    <a:pt x="80" y="939"/>
                    <a:pt x="54" y="949"/>
                  </a:cubicBezTo>
                  <a:cubicBezTo>
                    <a:pt x="73" y="988"/>
                    <a:pt x="82" y="1008"/>
                    <a:pt x="101" y="1048"/>
                  </a:cubicBezTo>
                  <a:cubicBezTo>
                    <a:pt x="63" y="1034"/>
                    <a:pt x="44" y="1027"/>
                    <a:pt x="6" y="1013"/>
                  </a:cubicBezTo>
                  <a:cubicBezTo>
                    <a:pt x="4" y="1038"/>
                    <a:pt x="3" y="1050"/>
                    <a:pt x="0" y="1075"/>
                  </a:cubicBezTo>
                  <a:cubicBezTo>
                    <a:pt x="17" y="1097"/>
                    <a:pt x="25" y="1108"/>
                    <a:pt x="42" y="1129"/>
                  </a:cubicBezTo>
                  <a:cubicBezTo>
                    <a:pt x="34" y="1154"/>
                    <a:pt x="31" y="1166"/>
                    <a:pt x="24" y="1190"/>
                  </a:cubicBezTo>
                  <a:cubicBezTo>
                    <a:pt x="59" y="1203"/>
                    <a:pt x="77" y="1210"/>
                    <a:pt x="113" y="1224"/>
                  </a:cubicBezTo>
                  <a:cubicBezTo>
                    <a:pt x="125" y="1190"/>
                    <a:pt x="131" y="1173"/>
                    <a:pt x="143" y="1139"/>
                  </a:cubicBezTo>
                  <a:cubicBezTo>
                    <a:pt x="204" y="1150"/>
                    <a:pt x="235" y="1156"/>
                    <a:pt x="297" y="1167"/>
                  </a:cubicBezTo>
                  <a:cubicBezTo>
                    <a:pt x="297" y="1297"/>
                    <a:pt x="296" y="1361"/>
                    <a:pt x="296" y="1489"/>
                  </a:cubicBezTo>
                  <a:cubicBezTo>
                    <a:pt x="258" y="1456"/>
                    <a:pt x="239" y="1440"/>
                    <a:pt x="201" y="1406"/>
                  </a:cubicBezTo>
                  <a:cubicBezTo>
                    <a:pt x="187" y="1430"/>
                    <a:pt x="179" y="1441"/>
                    <a:pt x="165" y="1464"/>
                  </a:cubicBezTo>
                  <a:cubicBezTo>
                    <a:pt x="181" y="1491"/>
                    <a:pt x="190" y="1504"/>
                    <a:pt x="206" y="1530"/>
                  </a:cubicBezTo>
                  <a:cubicBezTo>
                    <a:pt x="199" y="1549"/>
                    <a:pt x="195" y="1559"/>
                    <a:pt x="188" y="1578"/>
                  </a:cubicBezTo>
                  <a:cubicBezTo>
                    <a:pt x="193" y="1610"/>
                    <a:pt x="195" y="1626"/>
                    <a:pt x="200" y="1659"/>
                  </a:cubicBezTo>
                  <a:cubicBezTo>
                    <a:pt x="254" y="1666"/>
                    <a:pt x="282" y="1670"/>
                    <a:pt x="336" y="1678"/>
                  </a:cubicBezTo>
                  <a:cubicBezTo>
                    <a:pt x="362" y="1710"/>
                    <a:pt x="375" y="1725"/>
                    <a:pt x="401" y="1757"/>
                  </a:cubicBezTo>
                  <a:cubicBezTo>
                    <a:pt x="413" y="1746"/>
                    <a:pt x="419" y="1741"/>
                    <a:pt x="432" y="1729"/>
                  </a:cubicBezTo>
                  <a:cubicBezTo>
                    <a:pt x="453" y="1734"/>
                    <a:pt x="464" y="1736"/>
                    <a:pt x="485" y="1740"/>
                  </a:cubicBezTo>
                  <a:cubicBezTo>
                    <a:pt x="501" y="1781"/>
                    <a:pt x="510" y="1801"/>
                    <a:pt x="526" y="1842"/>
                  </a:cubicBezTo>
                  <a:cubicBezTo>
                    <a:pt x="514" y="1872"/>
                    <a:pt x="508" y="1888"/>
                    <a:pt x="496" y="1918"/>
                  </a:cubicBezTo>
                  <a:cubicBezTo>
                    <a:pt x="541" y="1917"/>
                    <a:pt x="564" y="1917"/>
                    <a:pt x="609" y="1916"/>
                  </a:cubicBezTo>
                  <a:cubicBezTo>
                    <a:pt x="626" y="1944"/>
                    <a:pt x="634" y="1958"/>
                    <a:pt x="651" y="1987"/>
                  </a:cubicBezTo>
                  <a:cubicBezTo>
                    <a:pt x="665" y="2007"/>
                    <a:pt x="672" y="2017"/>
                    <a:pt x="686" y="2038"/>
                  </a:cubicBezTo>
                  <a:cubicBezTo>
                    <a:pt x="646" y="2027"/>
                    <a:pt x="625" y="2022"/>
                    <a:pt x="585" y="2011"/>
                  </a:cubicBezTo>
                  <a:cubicBezTo>
                    <a:pt x="580" y="2023"/>
                    <a:pt x="577" y="2029"/>
                    <a:pt x="573" y="2040"/>
                  </a:cubicBezTo>
                  <a:cubicBezTo>
                    <a:pt x="589" y="2051"/>
                    <a:pt x="597" y="2057"/>
                    <a:pt x="614" y="2068"/>
                  </a:cubicBezTo>
                  <a:cubicBezTo>
                    <a:pt x="602" y="2089"/>
                    <a:pt x="596" y="2099"/>
                    <a:pt x="584" y="2120"/>
                  </a:cubicBezTo>
                  <a:cubicBezTo>
                    <a:pt x="574" y="2177"/>
                    <a:pt x="569" y="2205"/>
                    <a:pt x="558" y="2262"/>
                  </a:cubicBezTo>
                  <a:cubicBezTo>
                    <a:pt x="520" y="2256"/>
                    <a:pt x="501" y="2253"/>
                    <a:pt x="463" y="2248"/>
                  </a:cubicBezTo>
                  <a:cubicBezTo>
                    <a:pt x="468" y="2277"/>
                    <a:pt x="470" y="2291"/>
                    <a:pt x="474" y="2321"/>
                  </a:cubicBezTo>
                  <a:cubicBezTo>
                    <a:pt x="505" y="2340"/>
                    <a:pt x="521" y="2350"/>
                    <a:pt x="551" y="2369"/>
                  </a:cubicBezTo>
                  <a:cubicBezTo>
                    <a:pt x="542" y="2397"/>
                    <a:pt x="537" y="2411"/>
                    <a:pt x="527" y="2439"/>
                  </a:cubicBezTo>
                  <a:cubicBezTo>
                    <a:pt x="572" y="2445"/>
                    <a:pt x="595" y="2448"/>
                    <a:pt x="640" y="2455"/>
                  </a:cubicBezTo>
                  <a:cubicBezTo>
                    <a:pt x="678" y="2515"/>
                    <a:pt x="697" y="2545"/>
                    <a:pt x="734" y="2606"/>
                  </a:cubicBezTo>
                  <a:cubicBezTo>
                    <a:pt x="787" y="2636"/>
                    <a:pt x="813" y="2651"/>
                    <a:pt x="866" y="2681"/>
                  </a:cubicBezTo>
                  <a:cubicBezTo>
                    <a:pt x="911" y="2687"/>
                    <a:pt x="934" y="2690"/>
                    <a:pt x="980" y="2696"/>
                  </a:cubicBezTo>
                  <a:cubicBezTo>
                    <a:pt x="997" y="2695"/>
                    <a:pt x="1005" y="2695"/>
                    <a:pt x="1022" y="2694"/>
                  </a:cubicBezTo>
                  <a:cubicBezTo>
                    <a:pt x="1034" y="2718"/>
                    <a:pt x="1040" y="2731"/>
                    <a:pt x="1051" y="2755"/>
                  </a:cubicBezTo>
                  <a:cubicBezTo>
                    <a:pt x="1075" y="2781"/>
                    <a:pt x="1087" y="2793"/>
                    <a:pt x="1111" y="2819"/>
                  </a:cubicBezTo>
                  <a:cubicBezTo>
                    <a:pt x="1166" y="2823"/>
                    <a:pt x="1194" y="2825"/>
                    <a:pt x="1250" y="2829"/>
                  </a:cubicBezTo>
                  <a:cubicBezTo>
                    <a:pt x="1266" y="2847"/>
                    <a:pt x="1275" y="2855"/>
                    <a:pt x="1291" y="2873"/>
                  </a:cubicBezTo>
                  <a:cubicBezTo>
                    <a:pt x="1320" y="2875"/>
                    <a:pt x="1335" y="2876"/>
                    <a:pt x="1364" y="2878"/>
                  </a:cubicBezTo>
                  <a:cubicBezTo>
                    <a:pt x="1390" y="2890"/>
                    <a:pt x="1404" y="2895"/>
                    <a:pt x="1430" y="2906"/>
                  </a:cubicBezTo>
                  <a:cubicBezTo>
                    <a:pt x="1459" y="2908"/>
                    <a:pt x="1474" y="2909"/>
                    <a:pt x="1503" y="2911"/>
                  </a:cubicBezTo>
                  <a:cubicBezTo>
                    <a:pt x="1525" y="2922"/>
                    <a:pt x="1536" y="2928"/>
                    <a:pt x="1557" y="2938"/>
                  </a:cubicBezTo>
                  <a:cubicBezTo>
                    <a:pt x="1589" y="2933"/>
                    <a:pt x="1605" y="2931"/>
                    <a:pt x="1637" y="2926"/>
                  </a:cubicBezTo>
                  <a:cubicBezTo>
                    <a:pt x="1656" y="2972"/>
                    <a:pt x="1665" y="2995"/>
                    <a:pt x="1684" y="3040"/>
                  </a:cubicBezTo>
                  <a:cubicBezTo>
                    <a:pt x="1718" y="3063"/>
                    <a:pt x="1735" y="3075"/>
                    <a:pt x="1768" y="3098"/>
                  </a:cubicBezTo>
                  <a:cubicBezTo>
                    <a:pt x="1818" y="3068"/>
                    <a:pt x="1842" y="3053"/>
                    <a:pt x="1892" y="3023"/>
                  </a:cubicBezTo>
                  <a:cubicBezTo>
                    <a:pt x="1885" y="3000"/>
                    <a:pt x="1881" y="2988"/>
                    <a:pt x="1874" y="2964"/>
                  </a:cubicBezTo>
                  <a:cubicBezTo>
                    <a:pt x="1874" y="2936"/>
                    <a:pt x="1875" y="2922"/>
                    <a:pt x="1875" y="2894"/>
                  </a:cubicBezTo>
                  <a:cubicBezTo>
                    <a:pt x="1909" y="2889"/>
                    <a:pt x="1926" y="2886"/>
                    <a:pt x="1961" y="2881"/>
                  </a:cubicBezTo>
                  <a:cubicBezTo>
                    <a:pt x="2042" y="2829"/>
                    <a:pt x="2083" y="2803"/>
                    <a:pt x="2165" y="2751"/>
                  </a:cubicBezTo>
                  <a:cubicBezTo>
                    <a:pt x="2194" y="2774"/>
                    <a:pt x="2209" y="2785"/>
                    <a:pt x="2238" y="2808"/>
                  </a:cubicBezTo>
                  <a:cubicBezTo>
                    <a:pt x="2238" y="2822"/>
                    <a:pt x="2238" y="2829"/>
                    <a:pt x="2238" y="2843"/>
                  </a:cubicBezTo>
                  <a:cubicBezTo>
                    <a:pt x="2269" y="2849"/>
                    <a:pt x="2285" y="2852"/>
                    <a:pt x="2317" y="2859"/>
                  </a:cubicBezTo>
                  <a:cubicBezTo>
                    <a:pt x="2317" y="2880"/>
                    <a:pt x="2317" y="2890"/>
                    <a:pt x="2317" y="2912"/>
                  </a:cubicBezTo>
                  <a:cubicBezTo>
                    <a:pt x="2334" y="2924"/>
                    <a:pt x="2342" y="2930"/>
                    <a:pt x="2360" y="2943"/>
                  </a:cubicBezTo>
                  <a:cubicBezTo>
                    <a:pt x="2370" y="2927"/>
                    <a:pt x="2375" y="2919"/>
                    <a:pt x="2385" y="2903"/>
                  </a:cubicBezTo>
                  <a:cubicBezTo>
                    <a:pt x="2412" y="2935"/>
                    <a:pt x="2425" y="2951"/>
                    <a:pt x="2452" y="2982"/>
                  </a:cubicBezTo>
                  <a:cubicBezTo>
                    <a:pt x="2451" y="3041"/>
                    <a:pt x="2451" y="3070"/>
                    <a:pt x="2450" y="3128"/>
                  </a:cubicBezTo>
                  <a:cubicBezTo>
                    <a:pt x="2419" y="3201"/>
                    <a:pt x="2404" y="3238"/>
                    <a:pt x="2373" y="3310"/>
                  </a:cubicBezTo>
                  <a:cubicBezTo>
                    <a:pt x="2353" y="3332"/>
                    <a:pt x="2343" y="3344"/>
                    <a:pt x="2323" y="3366"/>
                  </a:cubicBezTo>
                  <a:cubicBezTo>
                    <a:pt x="2342" y="3392"/>
                    <a:pt x="2352" y="3405"/>
                    <a:pt x="2372" y="3432"/>
                  </a:cubicBezTo>
                  <a:cubicBezTo>
                    <a:pt x="2371" y="3452"/>
                    <a:pt x="2371" y="3463"/>
                    <a:pt x="2371" y="3483"/>
                  </a:cubicBezTo>
                  <a:cubicBezTo>
                    <a:pt x="2370" y="3504"/>
                    <a:pt x="2370" y="3514"/>
                    <a:pt x="2370" y="3535"/>
                  </a:cubicBezTo>
                  <a:cubicBezTo>
                    <a:pt x="2350" y="3543"/>
                    <a:pt x="2340" y="3548"/>
                    <a:pt x="2320" y="3556"/>
                  </a:cubicBezTo>
                  <a:cubicBezTo>
                    <a:pt x="2320" y="3588"/>
                    <a:pt x="2319" y="3604"/>
                    <a:pt x="2319" y="3636"/>
                  </a:cubicBezTo>
                  <a:cubicBezTo>
                    <a:pt x="2341" y="3655"/>
                    <a:pt x="2352" y="3665"/>
                    <a:pt x="2374" y="3684"/>
                  </a:cubicBezTo>
                  <a:cubicBezTo>
                    <a:pt x="2448" y="3663"/>
                    <a:pt x="2486" y="3652"/>
                    <a:pt x="2560" y="3629"/>
                  </a:cubicBezTo>
                  <a:cubicBezTo>
                    <a:pt x="2615" y="3629"/>
                    <a:pt x="2642" y="3629"/>
                    <a:pt x="2697" y="3629"/>
                  </a:cubicBezTo>
                  <a:cubicBezTo>
                    <a:pt x="2715" y="3614"/>
                    <a:pt x="2724" y="3606"/>
                    <a:pt x="2741" y="3590"/>
                  </a:cubicBezTo>
                  <a:cubicBezTo>
                    <a:pt x="2732" y="3553"/>
                    <a:pt x="2727" y="3535"/>
                    <a:pt x="2718" y="3498"/>
                  </a:cubicBezTo>
                  <a:cubicBezTo>
                    <a:pt x="2696" y="3474"/>
                    <a:pt x="2685" y="3462"/>
                    <a:pt x="2663" y="3438"/>
                  </a:cubicBezTo>
                  <a:cubicBezTo>
                    <a:pt x="2725" y="3440"/>
                    <a:pt x="2756" y="3442"/>
                    <a:pt x="2818" y="3444"/>
                  </a:cubicBezTo>
                  <a:cubicBezTo>
                    <a:pt x="2878" y="3462"/>
                    <a:pt x="2908" y="3471"/>
                    <a:pt x="2967" y="3489"/>
                  </a:cubicBezTo>
                  <a:cubicBezTo>
                    <a:pt x="2980" y="3469"/>
                    <a:pt x="2987" y="3458"/>
                    <a:pt x="2999" y="3438"/>
                  </a:cubicBezTo>
                  <a:cubicBezTo>
                    <a:pt x="3024" y="3439"/>
                    <a:pt x="3037" y="3439"/>
                    <a:pt x="3062" y="3440"/>
                  </a:cubicBezTo>
                  <a:cubicBezTo>
                    <a:pt x="3112" y="3444"/>
                    <a:pt x="3137" y="3446"/>
                    <a:pt x="3187" y="3449"/>
                  </a:cubicBezTo>
                  <a:cubicBezTo>
                    <a:pt x="3198" y="3422"/>
                    <a:pt x="3203" y="3408"/>
                    <a:pt x="3214" y="3381"/>
                  </a:cubicBezTo>
                  <a:cubicBezTo>
                    <a:pt x="3211" y="3365"/>
                    <a:pt x="3210" y="3356"/>
                    <a:pt x="3208" y="3340"/>
                  </a:cubicBezTo>
                  <a:cubicBezTo>
                    <a:pt x="3213" y="3313"/>
                    <a:pt x="3216" y="3299"/>
                    <a:pt x="3221" y="3271"/>
                  </a:cubicBezTo>
                  <a:cubicBezTo>
                    <a:pt x="3254" y="3263"/>
                    <a:pt x="3271" y="3259"/>
                    <a:pt x="3304" y="3250"/>
                  </a:cubicBezTo>
                  <a:cubicBezTo>
                    <a:pt x="3349" y="3239"/>
                    <a:pt x="3372" y="3234"/>
                    <a:pt x="3418" y="3223"/>
                  </a:cubicBezTo>
                  <a:cubicBezTo>
                    <a:pt x="3404" y="3279"/>
                    <a:pt x="3398" y="3306"/>
                    <a:pt x="3384" y="3362"/>
                  </a:cubicBezTo>
                  <a:cubicBezTo>
                    <a:pt x="3407" y="3378"/>
                    <a:pt x="3418" y="3386"/>
                    <a:pt x="3440" y="3403"/>
                  </a:cubicBezTo>
                  <a:cubicBezTo>
                    <a:pt x="3430" y="3428"/>
                    <a:pt x="3425" y="3441"/>
                    <a:pt x="3414" y="3466"/>
                  </a:cubicBezTo>
                  <a:cubicBezTo>
                    <a:pt x="3366" y="3469"/>
                    <a:pt x="3342" y="3471"/>
                    <a:pt x="3294" y="3475"/>
                  </a:cubicBezTo>
                  <a:cubicBezTo>
                    <a:pt x="3294" y="3493"/>
                    <a:pt x="3294" y="3502"/>
                    <a:pt x="3293" y="3521"/>
                  </a:cubicBezTo>
                  <a:cubicBezTo>
                    <a:pt x="3356" y="3529"/>
                    <a:pt x="3388" y="3533"/>
                    <a:pt x="3451" y="3541"/>
                  </a:cubicBezTo>
                  <a:cubicBezTo>
                    <a:pt x="3494" y="3565"/>
                    <a:pt x="3515" y="3577"/>
                    <a:pt x="3558" y="3600"/>
                  </a:cubicBezTo>
                  <a:cubicBezTo>
                    <a:pt x="3545" y="3630"/>
                    <a:pt x="3538" y="3645"/>
                    <a:pt x="3525" y="3674"/>
                  </a:cubicBezTo>
                  <a:cubicBezTo>
                    <a:pt x="3560" y="3695"/>
                    <a:pt x="3578" y="3706"/>
                    <a:pt x="3613" y="3727"/>
                  </a:cubicBezTo>
                  <a:cubicBezTo>
                    <a:pt x="3639" y="3732"/>
                    <a:pt x="3653" y="3734"/>
                    <a:pt x="3679" y="3739"/>
                  </a:cubicBezTo>
                  <a:cubicBezTo>
                    <a:pt x="3679" y="3739"/>
                    <a:pt x="3733" y="3740"/>
                    <a:pt x="3769" y="3724"/>
                  </a:cubicBezTo>
                  <a:cubicBezTo>
                    <a:pt x="3806" y="3708"/>
                    <a:pt x="3784" y="3672"/>
                    <a:pt x="3784" y="3672"/>
                  </a:cubicBezTo>
                  <a:cubicBezTo>
                    <a:pt x="3807" y="3667"/>
                    <a:pt x="3819" y="3665"/>
                    <a:pt x="3843" y="3660"/>
                  </a:cubicBezTo>
                  <a:cubicBezTo>
                    <a:pt x="3857" y="3639"/>
                    <a:pt x="3865" y="3629"/>
                    <a:pt x="3879" y="3608"/>
                  </a:cubicBezTo>
                  <a:cubicBezTo>
                    <a:pt x="3919" y="3605"/>
                    <a:pt x="3939" y="3603"/>
                    <a:pt x="3979" y="3600"/>
                  </a:cubicBezTo>
                  <a:cubicBezTo>
                    <a:pt x="4015" y="3623"/>
                    <a:pt x="4033" y="3634"/>
                    <a:pt x="4069" y="3657"/>
                  </a:cubicBezTo>
                  <a:cubicBezTo>
                    <a:pt x="4068" y="3676"/>
                    <a:pt x="4068" y="3686"/>
                    <a:pt x="4068" y="3705"/>
                  </a:cubicBezTo>
                  <a:cubicBezTo>
                    <a:pt x="4105" y="3654"/>
                    <a:pt x="4123" y="3628"/>
                    <a:pt x="4160" y="3576"/>
                  </a:cubicBezTo>
                  <a:cubicBezTo>
                    <a:pt x="4164" y="3529"/>
                    <a:pt x="4167" y="3506"/>
                    <a:pt x="4171" y="3459"/>
                  </a:cubicBezTo>
                  <a:cubicBezTo>
                    <a:pt x="4179" y="3417"/>
                    <a:pt x="4183" y="3395"/>
                    <a:pt x="4190" y="3353"/>
                  </a:cubicBezTo>
                  <a:cubicBezTo>
                    <a:pt x="4216" y="3327"/>
                    <a:pt x="4229" y="3314"/>
                    <a:pt x="4254" y="3288"/>
                  </a:cubicBezTo>
                  <a:cubicBezTo>
                    <a:pt x="4260" y="3254"/>
                    <a:pt x="4263" y="3236"/>
                    <a:pt x="4269" y="3202"/>
                  </a:cubicBezTo>
                  <a:cubicBezTo>
                    <a:pt x="4231" y="3192"/>
                    <a:pt x="4212" y="3187"/>
                    <a:pt x="4175" y="3177"/>
                  </a:cubicBezTo>
                  <a:cubicBezTo>
                    <a:pt x="4157" y="3152"/>
                    <a:pt x="4148" y="3140"/>
                    <a:pt x="4131" y="3115"/>
                  </a:cubicBezTo>
                  <a:cubicBezTo>
                    <a:pt x="4130" y="3054"/>
                    <a:pt x="4129" y="3024"/>
                    <a:pt x="4128" y="2962"/>
                  </a:cubicBezTo>
                  <a:cubicBezTo>
                    <a:pt x="4128" y="2921"/>
                    <a:pt x="4129" y="2900"/>
                    <a:pt x="4129" y="2859"/>
                  </a:cubicBezTo>
                  <a:cubicBezTo>
                    <a:pt x="4083" y="2795"/>
                    <a:pt x="4060" y="2764"/>
                    <a:pt x="4014" y="2700"/>
                  </a:cubicBezTo>
                  <a:cubicBezTo>
                    <a:pt x="4017" y="2670"/>
                    <a:pt x="4019" y="2655"/>
                    <a:pt x="4023" y="2625"/>
                  </a:cubicBezTo>
                  <a:cubicBezTo>
                    <a:pt x="3996" y="2623"/>
                    <a:pt x="3983" y="2622"/>
                    <a:pt x="3955" y="2620"/>
                  </a:cubicBezTo>
                  <a:cubicBezTo>
                    <a:pt x="3949" y="2574"/>
                    <a:pt x="3945" y="2550"/>
                    <a:pt x="3939" y="2503"/>
                  </a:cubicBezTo>
                  <a:cubicBezTo>
                    <a:pt x="3903" y="2474"/>
                    <a:pt x="3885" y="2459"/>
                    <a:pt x="3849" y="2430"/>
                  </a:cubicBezTo>
                  <a:cubicBezTo>
                    <a:pt x="3778" y="2433"/>
                    <a:pt x="3743" y="2435"/>
                    <a:pt x="3673" y="2437"/>
                  </a:cubicBezTo>
                  <a:cubicBezTo>
                    <a:pt x="3633" y="2460"/>
                    <a:pt x="3613" y="2472"/>
                    <a:pt x="3574" y="2495"/>
                  </a:cubicBezTo>
                  <a:cubicBezTo>
                    <a:pt x="3541" y="2501"/>
                    <a:pt x="3525" y="2504"/>
                    <a:pt x="3493" y="2510"/>
                  </a:cubicBezTo>
                  <a:cubicBezTo>
                    <a:pt x="3416" y="2494"/>
                    <a:pt x="3378" y="2485"/>
                    <a:pt x="3301" y="2468"/>
                  </a:cubicBezTo>
                  <a:cubicBezTo>
                    <a:pt x="3207" y="2434"/>
                    <a:pt x="3160" y="2417"/>
                    <a:pt x="3066" y="2382"/>
                  </a:cubicBezTo>
                  <a:cubicBezTo>
                    <a:pt x="3038" y="2359"/>
                    <a:pt x="3024" y="2347"/>
                    <a:pt x="2996" y="2324"/>
                  </a:cubicBezTo>
                  <a:cubicBezTo>
                    <a:pt x="2965" y="2261"/>
                    <a:pt x="2949" y="2229"/>
                    <a:pt x="2918" y="2165"/>
                  </a:cubicBezTo>
                  <a:cubicBezTo>
                    <a:pt x="2893" y="2131"/>
                    <a:pt x="2881" y="2115"/>
                    <a:pt x="2856" y="2081"/>
                  </a:cubicBezTo>
                  <a:cubicBezTo>
                    <a:pt x="2804" y="2057"/>
                    <a:pt x="2777" y="2045"/>
                    <a:pt x="2725" y="2021"/>
                  </a:cubicBezTo>
                  <a:cubicBezTo>
                    <a:pt x="2642" y="1992"/>
                    <a:pt x="2600" y="1978"/>
                    <a:pt x="2517" y="1949"/>
                  </a:cubicBezTo>
                  <a:cubicBezTo>
                    <a:pt x="2488" y="1913"/>
                    <a:pt x="2473" y="1896"/>
                    <a:pt x="2444" y="1860"/>
                  </a:cubicBezTo>
                  <a:cubicBezTo>
                    <a:pt x="2410" y="1802"/>
                    <a:pt x="2392" y="1774"/>
                    <a:pt x="2358" y="1715"/>
                  </a:cubicBezTo>
                  <a:cubicBezTo>
                    <a:pt x="2257" y="1706"/>
                    <a:pt x="2207" y="1700"/>
                    <a:pt x="2106" y="1690"/>
                  </a:cubicBezTo>
                  <a:cubicBezTo>
                    <a:pt x="2042" y="1689"/>
                    <a:pt x="2011" y="1688"/>
                    <a:pt x="1947" y="1687"/>
                  </a:cubicBezTo>
                  <a:cubicBezTo>
                    <a:pt x="1920" y="1648"/>
                    <a:pt x="1907" y="1629"/>
                    <a:pt x="1880" y="1591"/>
                  </a:cubicBezTo>
                  <a:cubicBezTo>
                    <a:pt x="1839" y="1539"/>
                    <a:pt x="1818" y="1513"/>
                    <a:pt x="1777" y="1461"/>
                  </a:cubicBezTo>
                  <a:cubicBezTo>
                    <a:pt x="1755" y="1407"/>
                    <a:pt x="1744" y="1380"/>
                    <a:pt x="1723" y="1327"/>
                  </a:cubicBezTo>
                  <a:cubicBezTo>
                    <a:pt x="1720" y="1292"/>
                    <a:pt x="1719" y="1274"/>
                    <a:pt x="1717" y="1239"/>
                  </a:cubicBezTo>
                  <a:cubicBezTo>
                    <a:pt x="1673" y="1224"/>
                    <a:pt x="1651" y="1216"/>
                    <a:pt x="1607" y="1200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76" name="białobrzeski"/>
            <p:cNvSpPr>
              <a:spLocks/>
            </p:cNvSpPr>
            <p:nvPr/>
          </p:nvSpPr>
          <p:spPr bwMode="auto">
            <a:xfrm>
              <a:off x="2540941" y="4877219"/>
              <a:ext cx="1003680" cy="716914"/>
            </a:xfrm>
            <a:custGeom>
              <a:avLst/>
              <a:gdLst>
                <a:gd name="T0" fmla="*/ 2646 w 3132"/>
                <a:gd name="T1" fmla="*/ 791 h 2236"/>
                <a:gd name="T2" fmla="*/ 2652 w 3132"/>
                <a:gd name="T3" fmla="*/ 662 h 2236"/>
                <a:gd name="T4" fmla="*/ 2647 w 3132"/>
                <a:gd name="T5" fmla="*/ 538 h 2236"/>
                <a:gd name="T6" fmla="*/ 2743 w 3132"/>
                <a:gd name="T7" fmla="*/ 299 h 2236"/>
                <a:gd name="T8" fmla="*/ 2559 w 3132"/>
                <a:gd name="T9" fmla="*/ 356 h 2236"/>
                <a:gd name="T10" fmla="*/ 2357 w 3132"/>
                <a:gd name="T11" fmla="*/ 304 h 2236"/>
                <a:gd name="T12" fmla="*/ 2262 w 3132"/>
                <a:gd name="T13" fmla="*/ 518 h 2236"/>
                <a:gd name="T14" fmla="*/ 2119 w 3132"/>
                <a:gd name="T15" fmla="*/ 590 h 2236"/>
                <a:gd name="T16" fmla="*/ 2071 w 3132"/>
                <a:gd name="T17" fmla="*/ 690 h 2236"/>
                <a:gd name="T18" fmla="*/ 2007 w 3132"/>
                <a:gd name="T19" fmla="*/ 578 h 2236"/>
                <a:gd name="T20" fmla="*/ 1878 w 3132"/>
                <a:gd name="T21" fmla="*/ 478 h 2236"/>
                <a:gd name="T22" fmla="*/ 1861 w 3132"/>
                <a:gd name="T23" fmla="*/ 339 h 2236"/>
                <a:gd name="T24" fmla="*/ 1714 w 3132"/>
                <a:gd name="T25" fmla="*/ 229 h 2236"/>
                <a:gd name="T26" fmla="*/ 1585 w 3132"/>
                <a:gd name="T27" fmla="*/ 77 h 2236"/>
                <a:gd name="T28" fmla="*/ 1438 w 3132"/>
                <a:gd name="T29" fmla="*/ 48 h 2236"/>
                <a:gd name="T30" fmla="*/ 1315 w 3132"/>
                <a:gd name="T31" fmla="*/ 90 h 2236"/>
                <a:gd name="T32" fmla="*/ 1261 w 3132"/>
                <a:gd name="T33" fmla="*/ 222 h 2236"/>
                <a:gd name="T34" fmla="*/ 1208 w 3132"/>
                <a:gd name="T35" fmla="*/ 378 h 2236"/>
                <a:gd name="T36" fmla="*/ 985 w 3132"/>
                <a:gd name="T37" fmla="*/ 328 h 2236"/>
                <a:gd name="T38" fmla="*/ 639 w 3132"/>
                <a:gd name="T39" fmla="*/ 467 h 2236"/>
                <a:gd name="T40" fmla="*/ 866 w 3132"/>
                <a:gd name="T41" fmla="*/ 710 h 2236"/>
                <a:gd name="T42" fmla="*/ 858 w 3132"/>
                <a:gd name="T43" fmla="*/ 955 h 2236"/>
                <a:gd name="T44" fmla="*/ 676 w 3132"/>
                <a:gd name="T45" fmla="*/ 1019 h 2236"/>
                <a:gd name="T46" fmla="*/ 500 w 3132"/>
                <a:gd name="T47" fmla="*/ 1066 h 2236"/>
                <a:gd name="T48" fmla="*/ 330 w 3132"/>
                <a:gd name="T49" fmla="*/ 1113 h 2236"/>
                <a:gd name="T50" fmla="*/ 189 w 3132"/>
                <a:gd name="T51" fmla="*/ 1140 h 2236"/>
                <a:gd name="T52" fmla="*/ 0 w 3132"/>
                <a:gd name="T53" fmla="*/ 1282 h 2236"/>
                <a:gd name="T54" fmla="*/ 116 w 3132"/>
                <a:gd name="T55" fmla="*/ 1374 h 2236"/>
                <a:gd name="T56" fmla="*/ 353 w 3132"/>
                <a:gd name="T57" fmla="*/ 1618 h 2236"/>
                <a:gd name="T58" fmla="*/ 317 w 3132"/>
                <a:gd name="T59" fmla="*/ 1686 h 2236"/>
                <a:gd name="T60" fmla="*/ 391 w 3132"/>
                <a:gd name="T61" fmla="*/ 1779 h 2236"/>
                <a:gd name="T62" fmla="*/ 521 w 3132"/>
                <a:gd name="T63" fmla="*/ 1691 h 2236"/>
                <a:gd name="T64" fmla="*/ 632 w 3132"/>
                <a:gd name="T65" fmla="*/ 1781 h 2236"/>
                <a:gd name="T66" fmla="*/ 677 w 3132"/>
                <a:gd name="T67" fmla="*/ 1888 h 2236"/>
                <a:gd name="T68" fmla="*/ 798 w 3132"/>
                <a:gd name="T69" fmla="*/ 2047 h 2236"/>
                <a:gd name="T70" fmla="*/ 981 w 3132"/>
                <a:gd name="T71" fmla="*/ 1962 h 2236"/>
                <a:gd name="T72" fmla="*/ 1068 w 3132"/>
                <a:gd name="T73" fmla="*/ 2025 h 2236"/>
                <a:gd name="T74" fmla="*/ 1315 w 3132"/>
                <a:gd name="T75" fmla="*/ 1980 h 2236"/>
                <a:gd name="T76" fmla="*/ 1530 w 3132"/>
                <a:gd name="T77" fmla="*/ 2186 h 2236"/>
                <a:gd name="T78" fmla="*/ 1866 w 3132"/>
                <a:gd name="T79" fmla="*/ 2213 h 2236"/>
                <a:gd name="T80" fmla="*/ 2015 w 3132"/>
                <a:gd name="T81" fmla="*/ 2087 h 2236"/>
                <a:gd name="T82" fmla="*/ 1999 w 3132"/>
                <a:gd name="T83" fmla="*/ 2026 h 2236"/>
                <a:gd name="T84" fmla="*/ 2047 w 3132"/>
                <a:gd name="T85" fmla="*/ 1913 h 2236"/>
                <a:gd name="T86" fmla="*/ 2173 w 3132"/>
                <a:gd name="T87" fmla="*/ 1830 h 2236"/>
                <a:gd name="T88" fmla="*/ 2221 w 3132"/>
                <a:gd name="T89" fmla="*/ 1734 h 2236"/>
                <a:gd name="T90" fmla="*/ 2317 w 3132"/>
                <a:gd name="T91" fmla="*/ 1677 h 2236"/>
                <a:gd name="T92" fmla="*/ 2371 w 3132"/>
                <a:gd name="T93" fmla="*/ 1593 h 2236"/>
                <a:gd name="T94" fmla="*/ 2543 w 3132"/>
                <a:gd name="T95" fmla="*/ 1639 h 2236"/>
                <a:gd name="T96" fmla="*/ 2604 w 3132"/>
                <a:gd name="T97" fmla="*/ 1537 h 2236"/>
                <a:gd name="T98" fmla="*/ 2741 w 3132"/>
                <a:gd name="T99" fmla="*/ 1484 h 2236"/>
                <a:gd name="T100" fmla="*/ 2973 w 3132"/>
                <a:gd name="T101" fmla="*/ 1571 h 2236"/>
                <a:gd name="T102" fmla="*/ 2920 w 3132"/>
                <a:gd name="T103" fmla="*/ 1453 h 2236"/>
                <a:gd name="T104" fmla="*/ 3004 w 3132"/>
                <a:gd name="T105" fmla="*/ 1394 h 2236"/>
                <a:gd name="T106" fmla="*/ 3060 w 3132"/>
                <a:gd name="T107" fmla="*/ 1200 h 2236"/>
                <a:gd name="T108" fmla="*/ 3031 w 3132"/>
                <a:gd name="T109" fmla="*/ 1143 h 2236"/>
                <a:gd name="T110" fmla="*/ 3097 w 3132"/>
                <a:gd name="T111" fmla="*/ 1119 h 2236"/>
                <a:gd name="T112" fmla="*/ 2942 w 3132"/>
                <a:gd name="T113" fmla="*/ 1050 h 2236"/>
                <a:gd name="T114" fmla="*/ 2931 w 3132"/>
                <a:gd name="T115" fmla="*/ 872 h 2236"/>
                <a:gd name="T116" fmla="*/ 2847 w 3132"/>
                <a:gd name="T117" fmla="*/ 889 h 2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32" h="2236">
                  <a:moveTo>
                    <a:pt x="2782" y="810"/>
                  </a:moveTo>
                  <a:cubicBezTo>
                    <a:pt x="2728" y="802"/>
                    <a:pt x="2700" y="798"/>
                    <a:pt x="2646" y="791"/>
                  </a:cubicBezTo>
                  <a:cubicBezTo>
                    <a:pt x="2641" y="758"/>
                    <a:pt x="2639" y="742"/>
                    <a:pt x="2634" y="710"/>
                  </a:cubicBezTo>
                  <a:cubicBezTo>
                    <a:pt x="2641" y="691"/>
                    <a:pt x="2645" y="681"/>
                    <a:pt x="2652" y="662"/>
                  </a:cubicBezTo>
                  <a:cubicBezTo>
                    <a:pt x="2636" y="636"/>
                    <a:pt x="2627" y="623"/>
                    <a:pt x="2611" y="596"/>
                  </a:cubicBezTo>
                  <a:cubicBezTo>
                    <a:pt x="2625" y="573"/>
                    <a:pt x="2633" y="562"/>
                    <a:pt x="2647" y="538"/>
                  </a:cubicBezTo>
                  <a:cubicBezTo>
                    <a:pt x="2685" y="572"/>
                    <a:pt x="2704" y="588"/>
                    <a:pt x="2742" y="621"/>
                  </a:cubicBezTo>
                  <a:cubicBezTo>
                    <a:pt x="2742" y="493"/>
                    <a:pt x="2743" y="429"/>
                    <a:pt x="2743" y="299"/>
                  </a:cubicBezTo>
                  <a:cubicBezTo>
                    <a:pt x="2681" y="288"/>
                    <a:pt x="2650" y="282"/>
                    <a:pt x="2589" y="271"/>
                  </a:cubicBezTo>
                  <a:cubicBezTo>
                    <a:pt x="2577" y="305"/>
                    <a:pt x="2571" y="322"/>
                    <a:pt x="2559" y="356"/>
                  </a:cubicBezTo>
                  <a:cubicBezTo>
                    <a:pt x="2523" y="342"/>
                    <a:pt x="2505" y="335"/>
                    <a:pt x="2470" y="322"/>
                  </a:cubicBezTo>
                  <a:cubicBezTo>
                    <a:pt x="2425" y="315"/>
                    <a:pt x="2402" y="311"/>
                    <a:pt x="2357" y="304"/>
                  </a:cubicBezTo>
                  <a:cubicBezTo>
                    <a:pt x="2338" y="335"/>
                    <a:pt x="2329" y="350"/>
                    <a:pt x="2309" y="380"/>
                  </a:cubicBezTo>
                  <a:cubicBezTo>
                    <a:pt x="2290" y="436"/>
                    <a:pt x="2281" y="463"/>
                    <a:pt x="2262" y="518"/>
                  </a:cubicBezTo>
                  <a:cubicBezTo>
                    <a:pt x="2224" y="534"/>
                    <a:pt x="2205" y="542"/>
                    <a:pt x="2167" y="558"/>
                  </a:cubicBezTo>
                  <a:cubicBezTo>
                    <a:pt x="2148" y="571"/>
                    <a:pt x="2138" y="577"/>
                    <a:pt x="2119" y="590"/>
                  </a:cubicBezTo>
                  <a:cubicBezTo>
                    <a:pt x="2100" y="581"/>
                    <a:pt x="2091" y="576"/>
                    <a:pt x="2072" y="567"/>
                  </a:cubicBezTo>
                  <a:cubicBezTo>
                    <a:pt x="2072" y="616"/>
                    <a:pt x="2072" y="641"/>
                    <a:pt x="2071" y="690"/>
                  </a:cubicBezTo>
                  <a:cubicBezTo>
                    <a:pt x="2050" y="688"/>
                    <a:pt x="2039" y="687"/>
                    <a:pt x="2018" y="684"/>
                  </a:cubicBezTo>
                  <a:cubicBezTo>
                    <a:pt x="1989" y="681"/>
                    <a:pt x="2007" y="578"/>
                    <a:pt x="2007" y="578"/>
                  </a:cubicBezTo>
                  <a:cubicBezTo>
                    <a:pt x="1974" y="575"/>
                    <a:pt x="1957" y="573"/>
                    <a:pt x="1924" y="569"/>
                  </a:cubicBezTo>
                  <a:cubicBezTo>
                    <a:pt x="1906" y="533"/>
                    <a:pt x="1896" y="515"/>
                    <a:pt x="1878" y="478"/>
                  </a:cubicBezTo>
                  <a:cubicBezTo>
                    <a:pt x="1906" y="449"/>
                    <a:pt x="1920" y="434"/>
                    <a:pt x="1949" y="405"/>
                  </a:cubicBezTo>
                  <a:cubicBezTo>
                    <a:pt x="1914" y="379"/>
                    <a:pt x="1896" y="365"/>
                    <a:pt x="1861" y="339"/>
                  </a:cubicBezTo>
                  <a:cubicBezTo>
                    <a:pt x="1832" y="294"/>
                    <a:pt x="1818" y="271"/>
                    <a:pt x="1790" y="225"/>
                  </a:cubicBezTo>
                  <a:cubicBezTo>
                    <a:pt x="1760" y="227"/>
                    <a:pt x="1744" y="228"/>
                    <a:pt x="1714" y="229"/>
                  </a:cubicBezTo>
                  <a:cubicBezTo>
                    <a:pt x="1712" y="177"/>
                    <a:pt x="1711" y="150"/>
                    <a:pt x="1708" y="97"/>
                  </a:cubicBezTo>
                  <a:cubicBezTo>
                    <a:pt x="1708" y="97"/>
                    <a:pt x="1620" y="81"/>
                    <a:pt x="1585" y="77"/>
                  </a:cubicBezTo>
                  <a:cubicBezTo>
                    <a:pt x="1550" y="73"/>
                    <a:pt x="1515" y="0"/>
                    <a:pt x="1515" y="0"/>
                  </a:cubicBezTo>
                  <a:cubicBezTo>
                    <a:pt x="1484" y="19"/>
                    <a:pt x="1469" y="29"/>
                    <a:pt x="1438" y="48"/>
                  </a:cubicBezTo>
                  <a:cubicBezTo>
                    <a:pt x="1391" y="33"/>
                    <a:pt x="1368" y="25"/>
                    <a:pt x="1321" y="9"/>
                  </a:cubicBezTo>
                  <a:cubicBezTo>
                    <a:pt x="1318" y="42"/>
                    <a:pt x="1317" y="58"/>
                    <a:pt x="1315" y="90"/>
                  </a:cubicBezTo>
                  <a:cubicBezTo>
                    <a:pt x="1294" y="98"/>
                    <a:pt x="1283" y="102"/>
                    <a:pt x="1262" y="109"/>
                  </a:cubicBezTo>
                  <a:cubicBezTo>
                    <a:pt x="1262" y="155"/>
                    <a:pt x="1262" y="177"/>
                    <a:pt x="1261" y="222"/>
                  </a:cubicBezTo>
                  <a:cubicBezTo>
                    <a:pt x="1238" y="239"/>
                    <a:pt x="1226" y="248"/>
                    <a:pt x="1203" y="265"/>
                  </a:cubicBezTo>
                  <a:cubicBezTo>
                    <a:pt x="1205" y="311"/>
                    <a:pt x="1206" y="333"/>
                    <a:pt x="1208" y="378"/>
                  </a:cubicBezTo>
                  <a:cubicBezTo>
                    <a:pt x="1170" y="389"/>
                    <a:pt x="1151" y="394"/>
                    <a:pt x="1114" y="405"/>
                  </a:cubicBezTo>
                  <a:cubicBezTo>
                    <a:pt x="1063" y="374"/>
                    <a:pt x="1037" y="358"/>
                    <a:pt x="985" y="328"/>
                  </a:cubicBezTo>
                  <a:cubicBezTo>
                    <a:pt x="922" y="355"/>
                    <a:pt x="890" y="369"/>
                    <a:pt x="827" y="396"/>
                  </a:cubicBezTo>
                  <a:cubicBezTo>
                    <a:pt x="752" y="425"/>
                    <a:pt x="714" y="439"/>
                    <a:pt x="639" y="467"/>
                  </a:cubicBezTo>
                  <a:cubicBezTo>
                    <a:pt x="674" y="533"/>
                    <a:pt x="691" y="566"/>
                    <a:pt x="726" y="632"/>
                  </a:cubicBezTo>
                  <a:cubicBezTo>
                    <a:pt x="782" y="663"/>
                    <a:pt x="810" y="679"/>
                    <a:pt x="866" y="710"/>
                  </a:cubicBezTo>
                  <a:cubicBezTo>
                    <a:pt x="863" y="761"/>
                    <a:pt x="862" y="787"/>
                    <a:pt x="859" y="838"/>
                  </a:cubicBezTo>
                  <a:cubicBezTo>
                    <a:pt x="859" y="885"/>
                    <a:pt x="858" y="908"/>
                    <a:pt x="858" y="955"/>
                  </a:cubicBezTo>
                  <a:cubicBezTo>
                    <a:pt x="809" y="964"/>
                    <a:pt x="784" y="968"/>
                    <a:pt x="735" y="977"/>
                  </a:cubicBezTo>
                  <a:cubicBezTo>
                    <a:pt x="711" y="994"/>
                    <a:pt x="699" y="1002"/>
                    <a:pt x="676" y="1019"/>
                  </a:cubicBezTo>
                  <a:cubicBezTo>
                    <a:pt x="652" y="1055"/>
                    <a:pt x="640" y="1074"/>
                    <a:pt x="616" y="1110"/>
                  </a:cubicBezTo>
                  <a:cubicBezTo>
                    <a:pt x="570" y="1092"/>
                    <a:pt x="546" y="1084"/>
                    <a:pt x="500" y="1066"/>
                  </a:cubicBezTo>
                  <a:cubicBezTo>
                    <a:pt x="500" y="1066"/>
                    <a:pt x="383" y="1059"/>
                    <a:pt x="353" y="1055"/>
                  </a:cubicBezTo>
                  <a:cubicBezTo>
                    <a:pt x="324" y="1052"/>
                    <a:pt x="330" y="1113"/>
                    <a:pt x="330" y="1113"/>
                  </a:cubicBezTo>
                  <a:cubicBezTo>
                    <a:pt x="311" y="1126"/>
                    <a:pt x="301" y="1132"/>
                    <a:pt x="282" y="1145"/>
                  </a:cubicBezTo>
                  <a:cubicBezTo>
                    <a:pt x="245" y="1143"/>
                    <a:pt x="226" y="1142"/>
                    <a:pt x="189" y="1140"/>
                  </a:cubicBezTo>
                  <a:cubicBezTo>
                    <a:pt x="140" y="1149"/>
                    <a:pt x="115" y="1153"/>
                    <a:pt x="66" y="1162"/>
                  </a:cubicBezTo>
                  <a:cubicBezTo>
                    <a:pt x="39" y="1210"/>
                    <a:pt x="26" y="1234"/>
                    <a:pt x="0" y="1282"/>
                  </a:cubicBezTo>
                  <a:cubicBezTo>
                    <a:pt x="2" y="1309"/>
                    <a:pt x="2" y="1323"/>
                    <a:pt x="4" y="1350"/>
                  </a:cubicBezTo>
                  <a:cubicBezTo>
                    <a:pt x="49" y="1360"/>
                    <a:pt x="71" y="1365"/>
                    <a:pt x="116" y="1374"/>
                  </a:cubicBezTo>
                  <a:cubicBezTo>
                    <a:pt x="188" y="1407"/>
                    <a:pt x="224" y="1423"/>
                    <a:pt x="296" y="1455"/>
                  </a:cubicBezTo>
                  <a:cubicBezTo>
                    <a:pt x="319" y="1521"/>
                    <a:pt x="330" y="1553"/>
                    <a:pt x="353" y="1618"/>
                  </a:cubicBezTo>
                  <a:cubicBezTo>
                    <a:pt x="327" y="1620"/>
                    <a:pt x="314" y="1621"/>
                    <a:pt x="288" y="1623"/>
                  </a:cubicBezTo>
                  <a:cubicBezTo>
                    <a:pt x="300" y="1648"/>
                    <a:pt x="305" y="1661"/>
                    <a:pt x="317" y="1686"/>
                  </a:cubicBezTo>
                  <a:cubicBezTo>
                    <a:pt x="335" y="1693"/>
                    <a:pt x="345" y="1697"/>
                    <a:pt x="363" y="1704"/>
                  </a:cubicBezTo>
                  <a:cubicBezTo>
                    <a:pt x="374" y="1734"/>
                    <a:pt x="380" y="1749"/>
                    <a:pt x="391" y="1779"/>
                  </a:cubicBezTo>
                  <a:cubicBezTo>
                    <a:pt x="431" y="1761"/>
                    <a:pt x="451" y="1753"/>
                    <a:pt x="492" y="1736"/>
                  </a:cubicBezTo>
                  <a:cubicBezTo>
                    <a:pt x="504" y="1718"/>
                    <a:pt x="510" y="1709"/>
                    <a:pt x="521" y="1691"/>
                  </a:cubicBezTo>
                  <a:cubicBezTo>
                    <a:pt x="545" y="1689"/>
                    <a:pt x="557" y="1688"/>
                    <a:pt x="580" y="1686"/>
                  </a:cubicBezTo>
                  <a:cubicBezTo>
                    <a:pt x="601" y="1724"/>
                    <a:pt x="611" y="1743"/>
                    <a:pt x="632" y="1781"/>
                  </a:cubicBezTo>
                  <a:cubicBezTo>
                    <a:pt x="624" y="1809"/>
                    <a:pt x="620" y="1823"/>
                    <a:pt x="613" y="1851"/>
                  </a:cubicBezTo>
                  <a:cubicBezTo>
                    <a:pt x="638" y="1866"/>
                    <a:pt x="651" y="1873"/>
                    <a:pt x="677" y="1888"/>
                  </a:cubicBezTo>
                  <a:cubicBezTo>
                    <a:pt x="709" y="1915"/>
                    <a:pt x="725" y="1929"/>
                    <a:pt x="758" y="1956"/>
                  </a:cubicBezTo>
                  <a:cubicBezTo>
                    <a:pt x="774" y="1992"/>
                    <a:pt x="782" y="2010"/>
                    <a:pt x="798" y="2047"/>
                  </a:cubicBezTo>
                  <a:cubicBezTo>
                    <a:pt x="847" y="2025"/>
                    <a:pt x="872" y="2014"/>
                    <a:pt x="922" y="1992"/>
                  </a:cubicBezTo>
                  <a:cubicBezTo>
                    <a:pt x="945" y="1980"/>
                    <a:pt x="957" y="1974"/>
                    <a:pt x="981" y="1962"/>
                  </a:cubicBezTo>
                  <a:cubicBezTo>
                    <a:pt x="1009" y="1963"/>
                    <a:pt x="1023" y="1963"/>
                    <a:pt x="1051" y="1964"/>
                  </a:cubicBezTo>
                  <a:cubicBezTo>
                    <a:pt x="1058" y="1988"/>
                    <a:pt x="1061" y="2001"/>
                    <a:pt x="1068" y="2025"/>
                  </a:cubicBezTo>
                  <a:cubicBezTo>
                    <a:pt x="1150" y="2031"/>
                    <a:pt x="1191" y="2035"/>
                    <a:pt x="1273" y="2041"/>
                  </a:cubicBezTo>
                  <a:cubicBezTo>
                    <a:pt x="1290" y="2017"/>
                    <a:pt x="1299" y="2004"/>
                    <a:pt x="1315" y="1980"/>
                  </a:cubicBezTo>
                  <a:cubicBezTo>
                    <a:pt x="1412" y="1985"/>
                    <a:pt x="1460" y="1988"/>
                    <a:pt x="1556" y="1993"/>
                  </a:cubicBezTo>
                  <a:cubicBezTo>
                    <a:pt x="1546" y="2070"/>
                    <a:pt x="1541" y="2109"/>
                    <a:pt x="1530" y="2186"/>
                  </a:cubicBezTo>
                  <a:cubicBezTo>
                    <a:pt x="1614" y="2206"/>
                    <a:pt x="1657" y="2216"/>
                    <a:pt x="1741" y="2236"/>
                  </a:cubicBezTo>
                  <a:cubicBezTo>
                    <a:pt x="1791" y="2227"/>
                    <a:pt x="1816" y="2223"/>
                    <a:pt x="1866" y="2213"/>
                  </a:cubicBezTo>
                  <a:cubicBezTo>
                    <a:pt x="1867" y="2159"/>
                    <a:pt x="1867" y="2132"/>
                    <a:pt x="1868" y="2078"/>
                  </a:cubicBezTo>
                  <a:cubicBezTo>
                    <a:pt x="1927" y="2082"/>
                    <a:pt x="1956" y="2083"/>
                    <a:pt x="2015" y="2087"/>
                  </a:cubicBezTo>
                  <a:cubicBezTo>
                    <a:pt x="2035" y="2067"/>
                    <a:pt x="2044" y="2058"/>
                    <a:pt x="2063" y="2038"/>
                  </a:cubicBezTo>
                  <a:cubicBezTo>
                    <a:pt x="2037" y="2033"/>
                    <a:pt x="2024" y="2031"/>
                    <a:pt x="1999" y="2026"/>
                  </a:cubicBezTo>
                  <a:cubicBezTo>
                    <a:pt x="1987" y="1997"/>
                    <a:pt x="1981" y="1982"/>
                    <a:pt x="1970" y="1952"/>
                  </a:cubicBezTo>
                  <a:cubicBezTo>
                    <a:pt x="2001" y="1936"/>
                    <a:pt x="2016" y="1928"/>
                    <a:pt x="2047" y="1913"/>
                  </a:cubicBezTo>
                  <a:cubicBezTo>
                    <a:pt x="2088" y="1907"/>
                    <a:pt x="2108" y="1904"/>
                    <a:pt x="2148" y="1899"/>
                  </a:cubicBezTo>
                  <a:cubicBezTo>
                    <a:pt x="2158" y="1871"/>
                    <a:pt x="2163" y="1858"/>
                    <a:pt x="2173" y="1830"/>
                  </a:cubicBezTo>
                  <a:cubicBezTo>
                    <a:pt x="2211" y="1831"/>
                    <a:pt x="2230" y="1832"/>
                    <a:pt x="2268" y="1833"/>
                  </a:cubicBezTo>
                  <a:cubicBezTo>
                    <a:pt x="2249" y="1793"/>
                    <a:pt x="2240" y="1774"/>
                    <a:pt x="2221" y="1734"/>
                  </a:cubicBezTo>
                  <a:cubicBezTo>
                    <a:pt x="2243" y="1736"/>
                    <a:pt x="2253" y="1737"/>
                    <a:pt x="2275" y="1739"/>
                  </a:cubicBezTo>
                  <a:cubicBezTo>
                    <a:pt x="2292" y="1714"/>
                    <a:pt x="2300" y="1702"/>
                    <a:pt x="2317" y="1677"/>
                  </a:cubicBezTo>
                  <a:cubicBezTo>
                    <a:pt x="2301" y="1650"/>
                    <a:pt x="2292" y="1636"/>
                    <a:pt x="2276" y="1608"/>
                  </a:cubicBezTo>
                  <a:cubicBezTo>
                    <a:pt x="2314" y="1602"/>
                    <a:pt x="2333" y="1599"/>
                    <a:pt x="2371" y="1593"/>
                  </a:cubicBezTo>
                  <a:cubicBezTo>
                    <a:pt x="2419" y="1581"/>
                    <a:pt x="2443" y="1575"/>
                    <a:pt x="2490" y="1563"/>
                  </a:cubicBezTo>
                  <a:cubicBezTo>
                    <a:pt x="2511" y="1593"/>
                    <a:pt x="2522" y="1609"/>
                    <a:pt x="2543" y="1639"/>
                  </a:cubicBezTo>
                  <a:cubicBezTo>
                    <a:pt x="2541" y="1613"/>
                    <a:pt x="2540" y="1600"/>
                    <a:pt x="2538" y="1573"/>
                  </a:cubicBezTo>
                  <a:cubicBezTo>
                    <a:pt x="2564" y="1559"/>
                    <a:pt x="2577" y="1552"/>
                    <a:pt x="2604" y="1537"/>
                  </a:cubicBezTo>
                  <a:cubicBezTo>
                    <a:pt x="2630" y="1528"/>
                    <a:pt x="2643" y="1523"/>
                    <a:pt x="2669" y="1514"/>
                  </a:cubicBezTo>
                  <a:cubicBezTo>
                    <a:pt x="2698" y="1502"/>
                    <a:pt x="2712" y="1496"/>
                    <a:pt x="2741" y="1484"/>
                  </a:cubicBezTo>
                  <a:cubicBezTo>
                    <a:pt x="2772" y="1506"/>
                    <a:pt x="2787" y="1517"/>
                    <a:pt x="2818" y="1539"/>
                  </a:cubicBezTo>
                  <a:cubicBezTo>
                    <a:pt x="2880" y="1552"/>
                    <a:pt x="2911" y="1558"/>
                    <a:pt x="2973" y="1571"/>
                  </a:cubicBezTo>
                  <a:cubicBezTo>
                    <a:pt x="2983" y="1543"/>
                    <a:pt x="2988" y="1529"/>
                    <a:pt x="2997" y="1501"/>
                  </a:cubicBezTo>
                  <a:cubicBezTo>
                    <a:pt x="2967" y="1482"/>
                    <a:pt x="2951" y="1472"/>
                    <a:pt x="2920" y="1453"/>
                  </a:cubicBezTo>
                  <a:cubicBezTo>
                    <a:pt x="2916" y="1423"/>
                    <a:pt x="2914" y="1409"/>
                    <a:pt x="2909" y="1380"/>
                  </a:cubicBezTo>
                  <a:cubicBezTo>
                    <a:pt x="2947" y="1385"/>
                    <a:pt x="2966" y="1388"/>
                    <a:pt x="3004" y="1394"/>
                  </a:cubicBezTo>
                  <a:cubicBezTo>
                    <a:pt x="3015" y="1337"/>
                    <a:pt x="3020" y="1309"/>
                    <a:pt x="3030" y="1252"/>
                  </a:cubicBezTo>
                  <a:cubicBezTo>
                    <a:pt x="3042" y="1231"/>
                    <a:pt x="3048" y="1221"/>
                    <a:pt x="3060" y="1200"/>
                  </a:cubicBezTo>
                  <a:cubicBezTo>
                    <a:pt x="3043" y="1189"/>
                    <a:pt x="3035" y="1183"/>
                    <a:pt x="3019" y="1172"/>
                  </a:cubicBezTo>
                  <a:cubicBezTo>
                    <a:pt x="3023" y="1161"/>
                    <a:pt x="3026" y="1155"/>
                    <a:pt x="3031" y="1143"/>
                  </a:cubicBezTo>
                  <a:cubicBezTo>
                    <a:pt x="3071" y="1154"/>
                    <a:pt x="3091" y="1159"/>
                    <a:pt x="3132" y="1170"/>
                  </a:cubicBezTo>
                  <a:cubicBezTo>
                    <a:pt x="3118" y="1149"/>
                    <a:pt x="3111" y="1139"/>
                    <a:pt x="3097" y="1119"/>
                  </a:cubicBezTo>
                  <a:cubicBezTo>
                    <a:pt x="3080" y="1090"/>
                    <a:pt x="3072" y="1076"/>
                    <a:pt x="3055" y="1048"/>
                  </a:cubicBezTo>
                  <a:cubicBezTo>
                    <a:pt x="3010" y="1049"/>
                    <a:pt x="2987" y="1049"/>
                    <a:pt x="2942" y="1050"/>
                  </a:cubicBezTo>
                  <a:cubicBezTo>
                    <a:pt x="2954" y="1020"/>
                    <a:pt x="2960" y="1004"/>
                    <a:pt x="2972" y="974"/>
                  </a:cubicBezTo>
                  <a:cubicBezTo>
                    <a:pt x="2956" y="933"/>
                    <a:pt x="2947" y="913"/>
                    <a:pt x="2931" y="872"/>
                  </a:cubicBezTo>
                  <a:cubicBezTo>
                    <a:pt x="2910" y="868"/>
                    <a:pt x="2899" y="866"/>
                    <a:pt x="2878" y="861"/>
                  </a:cubicBezTo>
                  <a:cubicBezTo>
                    <a:pt x="2865" y="873"/>
                    <a:pt x="2859" y="878"/>
                    <a:pt x="2847" y="889"/>
                  </a:cubicBezTo>
                  <a:cubicBezTo>
                    <a:pt x="2821" y="857"/>
                    <a:pt x="2808" y="842"/>
                    <a:pt x="2782" y="810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77" name="garwoliński"/>
            <p:cNvSpPr>
              <a:spLocks/>
            </p:cNvSpPr>
            <p:nvPr/>
          </p:nvSpPr>
          <p:spPr bwMode="auto">
            <a:xfrm>
              <a:off x="3571091" y="4105158"/>
              <a:ext cx="1208827" cy="1153680"/>
            </a:xfrm>
            <a:custGeom>
              <a:avLst/>
              <a:gdLst>
                <a:gd name="T0" fmla="*/ 3219 w 3770"/>
                <a:gd name="T1" fmla="*/ 503 h 3598"/>
                <a:gd name="T2" fmla="*/ 2977 w 3770"/>
                <a:gd name="T3" fmla="*/ 453 h 3598"/>
                <a:gd name="T4" fmla="*/ 2725 w 3770"/>
                <a:gd name="T5" fmla="*/ 578 h 3598"/>
                <a:gd name="T6" fmla="*/ 2373 w 3770"/>
                <a:gd name="T7" fmla="*/ 374 h 3598"/>
                <a:gd name="T8" fmla="*/ 2155 w 3770"/>
                <a:gd name="T9" fmla="*/ 190 h 3598"/>
                <a:gd name="T10" fmla="*/ 2026 w 3770"/>
                <a:gd name="T11" fmla="*/ 307 h 3598"/>
                <a:gd name="T12" fmla="*/ 1818 w 3770"/>
                <a:gd name="T13" fmla="*/ 208 h 3598"/>
                <a:gd name="T14" fmla="*/ 1671 w 3770"/>
                <a:gd name="T15" fmla="*/ 0 h 3598"/>
                <a:gd name="T16" fmla="*/ 1494 w 3770"/>
                <a:gd name="T17" fmla="*/ 107 h 3598"/>
                <a:gd name="T18" fmla="*/ 1372 w 3770"/>
                <a:gd name="T19" fmla="*/ 247 h 3598"/>
                <a:gd name="T20" fmla="*/ 1244 w 3770"/>
                <a:gd name="T21" fmla="*/ 404 h 3598"/>
                <a:gd name="T22" fmla="*/ 1136 w 3770"/>
                <a:gd name="T23" fmla="*/ 514 h 3598"/>
                <a:gd name="T24" fmla="*/ 1072 w 3770"/>
                <a:gd name="T25" fmla="*/ 602 h 3598"/>
                <a:gd name="T26" fmla="*/ 1090 w 3770"/>
                <a:gd name="T27" fmla="*/ 819 h 3598"/>
                <a:gd name="T28" fmla="*/ 911 w 3770"/>
                <a:gd name="T29" fmla="*/ 906 h 3598"/>
                <a:gd name="T30" fmla="*/ 1043 w 3770"/>
                <a:gd name="T31" fmla="*/ 996 h 3598"/>
                <a:gd name="T32" fmla="*/ 1144 w 3770"/>
                <a:gd name="T33" fmla="*/ 1107 h 3598"/>
                <a:gd name="T34" fmla="*/ 1166 w 3770"/>
                <a:gd name="T35" fmla="*/ 1215 h 3598"/>
                <a:gd name="T36" fmla="*/ 862 w 3770"/>
                <a:gd name="T37" fmla="*/ 1164 h 3598"/>
                <a:gd name="T38" fmla="*/ 768 w 3770"/>
                <a:gd name="T39" fmla="*/ 1295 h 3598"/>
                <a:gd name="T40" fmla="*/ 363 w 3770"/>
                <a:gd name="T41" fmla="*/ 1265 h 3598"/>
                <a:gd name="T42" fmla="*/ 201 w 3770"/>
                <a:gd name="T43" fmla="*/ 1245 h 3598"/>
                <a:gd name="T44" fmla="*/ 175 w 3770"/>
                <a:gd name="T45" fmla="*/ 1343 h 3598"/>
                <a:gd name="T46" fmla="*/ 125 w 3770"/>
                <a:gd name="T47" fmla="*/ 1464 h 3598"/>
                <a:gd name="T48" fmla="*/ 0 w 3770"/>
                <a:gd name="T49" fmla="*/ 1397 h 3598"/>
                <a:gd name="T50" fmla="*/ 182 w 3770"/>
                <a:gd name="T51" fmla="*/ 1696 h 3598"/>
                <a:gd name="T52" fmla="*/ 614 w 3770"/>
                <a:gd name="T53" fmla="*/ 1946 h 3598"/>
                <a:gd name="T54" fmla="*/ 867 w 3770"/>
                <a:gd name="T55" fmla="*/ 2455 h 3598"/>
                <a:gd name="T56" fmla="*/ 842 w 3770"/>
                <a:gd name="T57" fmla="*/ 2742 h 3598"/>
                <a:gd name="T58" fmla="*/ 1012 w 3770"/>
                <a:gd name="T59" fmla="*/ 3003 h 3598"/>
                <a:gd name="T60" fmla="*/ 1341 w 3770"/>
                <a:gd name="T61" fmla="*/ 3232 h 3598"/>
                <a:gd name="T62" fmla="*/ 1752 w 3770"/>
                <a:gd name="T63" fmla="*/ 3491 h 3598"/>
                <a:gd name="T64" fmla="*/ 2075 w 3770"/>
                <a:gd name="T65" fmla="*/ 3468 h 3598"/>
                <a:gd name="T66" fmla="*/ 2138 w 3770"/>
                <a:gd name="T67" fmla="*/ 3189 h 3598"/>
                <a:gd name="T68" fmla="*/ 2417 w 3770"/>
                <a:gd name="T69" fmla="*/ 3319 h 3598"/>
                <a:gd name="T70" fmla="*/ 2572 w 3770"/>
                <a:gd name="T71" fmla="*/ 3436 h 3598"/>
                <a:gd name="T72" fmla="*/ 2728 w 3770"/>
                <a:gd name="T73" fmla="*/ 3478 h 3598"/>
                <a:gd name="T74" fmla="*/ 2886 w 3770"/>
                <a:gd name="T75" fmla="*/ 3307 h 3598"/>
                <a:gd name="T76" fmla="*/ 3030 w 3770"/>
                <a:gd name="T77" fmla="*/ 3291 h 3598"/>
                <a:gd name="T78" fmla="*/ 3230 w 3770"/>
                <a:gd name="T79" fmla="*/ 3065 h 3598"/>
                <a:gd name="T80" fmla="*/ 3438 w 3770"/>
                <a:gd name="T81" fmla="*/ 3022 h 3598"/>
                <a:gd name="T82" fmla="*/ 3501 w 3770"/>
                <a:gd name="T83" fmla="*/ 2815 h 3598"/>
                <a:gd name="T84" fmla="*/ 3452 w 3770"/>
                <a:gd name="T85" fmla="*/ 2721 h 3598"/>
                <a:gd name="T86" fmla="*/ 3241 w 3770"/>
                <a:gd name="T87" fmla="*/ 2492 h 3598"/>
                <a:gd name="T88" fmla="*/ 3150 w 3770"/>
                <a:gd name="T89" fmla="*/ 2388 h 3598"/>
                <a:gd name="T90" fmla="*/ 3268 w 3770"/>
                <a:gd name="T91" fmla="*/ 2257 h 3598"/>
                <a:gd name="T92" fmla="*/ 3506 w 3770"/>
                <a:gd name="T93" fmla="*/ 2199 h 3598"/>
                <a:gd name="T94" fmla="*/ 3659 w 3770"/>
                <a:gd name="T95" fmla="*/ 2097 h 3598"/>
                <a:gd name="T96" fmla="*/ 3770 w 3770"/>
                <a:gd name="T97" fmla="*/ 1956 h 3598"/>
                <a:gd name="T98" fmla="*/ 3688 w 3770"/>
                <a:gd name="T99" fmla="*/ 1749 h 3598"/>
                <a:gd name="T100" fmla="*/ 3513 w 3770"/>
                <a:gd name="T101" fmla="*/ 1526 h 3598"/>
                <a:gd name="T102" fmla="*/ 3183 w 3770"/>
                <a:gd name="T103" fmla="*/ 1598 h 3598"/>
                <a:gd name="T104" fmla="*/ 3132 w 3770"/>
                <a:gd name="T105" fmla="*/ 1430 h 3598"/>
                <a:gd name="T106" fmla="*/ 3347 w 3770"/>
                <a:gd name="T107" fmla="*/ 1281 h 3598"/>
                <a:gd name="T108" fmla="*/ 3495 w 3770"/>
                <a:gd name="T109" fmla="*/ 1085 h 3598"/>
                <a:gd name="T110" fmla="*/ 3326 w 3770"/>
                <a:gd name="T111" fmla="*/ 843 h 3598"/>
                <a:gd name="T112" fmla="*/ 3281 w 3770"/>
                <a:gd name="T113" fmla="*/ 677 h 3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70" h="3598">
                  <a:moveTo>
                    <a:pt x="3279" y="616"/>
                  </a:moveTo>
                  <a:cubicBezTo>
                    <a:pt x="3249" y="600"/>
                    <a:pt x="3233" y="593"/>
                    <a:pt x="3203" y="577"/>
                  </a:cubicBezTo>
                  <a:cubicBezTo>
                    <a:pt x="3210" y="547"/>
                    <a:pt x="3213" y="533"/>
                    <a:pt x="3219" y="503"/>
                  </a:cubicBezTo>
                  <a:cubicBezTo>
                    <a:pt x="3244" y="477"/>
                    <a:pt x="3256" y="464"/>
                    <a:pt x="3280" y="439"/>
                  </a:cubicBezTo>
                  <a:cubicBezTo>
                    <a:pt x="3181" y="410"/>
                    <a:pt x="3130" y="396"/>
                    <a:pt x="3031" y="368"/>
                  </a:cubicBezTo>
                  <a:cubicBezTo>
                    <a:pt x="3009" y="402"/>
                    <a:pt x="2998" y="419"/>
                    <a:pt x="2977" y="453"/>
                  </a:cubicBezTo>
                  <a:cubicBezTo>
                    <a:pt x="2961" y="480"/>
                    <a:pt x="2953" y="493"/>
                    <a:pt x="2936" y="520"/>
                  </a:cubicBezTo>
                  <a:cubicBezTo>
                    <a:pt x="2895" y="541"/>
                    <a:pt x="2874" y="552"/>
                    <a:pt x="2833" y="573"/>
                  </a:cubicBezTo>
                  <a:cubicBezTo>
                    <a:pt x="2790" y="575"/>
                    <a:pt x="2768" y="576"/>
                    <a:pt x="2725" y="578"/>
                  </a:cubicBezTo>
                  <a:cubicBezTo>
                    <a:pt x="2696" y="543"/>
                    <a:pt x="2682" y="525"/>
                    <a:pt x="2653" y="491"/>
                  </a:cubicBezTo>
                  <a:cubicBezTo>
                    <a:pt x="2595" y="462"/>
                    <a:pt x="2567" y="448"/>
                    <a:pt x="2510" y="420"/>
                  </a:cubicBezTo>
                  <a:cubicBezTo>
                    <a:pt x="2455" y="402"/>
                    <a:pt x="2428" y="392"/>
                    <a:pt x="2373" y="374"/>
                  </a:cubicBezTo>
                  <a:cubicBezTo>
                    <a:pt x="2347" y="344"/>
                    <a:pt x="2334" y="329"/>
                    <a:pt x="2307" y="299"/>
                  </a:cubicBezTo>
                  <a:cubicBezTo>
                    <a:pt x="2278" y="271"/>
                    <a:pt x="2264" y="257"/>
                    <a:pt x="2235" y="229"/>
                  </a:cubicBezTo>
                  <a:cubicBezTo>
                    <a:pt x="2203" y="214"/>
                    <a:pt x="2187" y="206"/>
                    <a:pt x="2155" y="190"/>
                  </a:cubicBezTo>
                  <a:cubicBezTo>
                    <a:pt x="2119" y="162"/>
                    <a:pt x="2100" y="148"/>
                    <a:pt x="2064" y="120"/>
                  </a:cubicBezTo>
                  <a:cubicBezTo>
                    <a:pt x="2041" y="134"/>
                    <a:pt x="2030" y="141"/>
                    <a:pt x="2007" y="154"/>
                  </a:cubicBezTo>
                  <a:cubicBezTo>
                    <a:pt x="2014" y="215"/>
                    <a:pt x="2018" y="246"/>
                    <a:pt x="2026" y="307"/>
                  </a:cubicBezTo>
                  <a:cubicBezTo>
                    <a:pt x="1986" y="318"/>
                    <a:pt x="1966" y="323"/>
                    <a:pt x="1925" y="334"/>
                  </a:cubicBezTo>
                  <a:cubicBezTo>
                    <a:pt x="1927" y="285"/>
                    <a:pt x="1928" y="261"/>
                    <a:pt x="1930" y="212"/>
                  </a:cubicBezTo>
                  <a:cubicBezTo>
                    <a:pt x="1885" y="210"/>
                    <a:pt x="1863" y="209"/>
                    <a:pt x="1818" y="208"/>
                  </a:cubicBezTo>
                  <a:cubicBezTo>
                    <a:pt x="1792" y="187"/>
                    <a:pt x="1778" y="177"/>
                    <a:pt x="1752" y="156"/>
                  </a:cubicBezTo>
                  <a:cubicBezTo>
                    <a:pt x="1737" y="104"/>
                    <a:pt x="1729" y="78"/>
                    <a:pt x="1714" y="27"/>
                  </a:cubicBezTo>
                  <a:cubicBezTo>
                    <a:pt x="1697" y="16"/>
                    <a:pt x="1688" y="11"/>
                    <a:pt x="1671" y="0"/>
                  </a:cubicBezTo>
                  <a:cubicBezTo>
                    <a:pt x="1645" y="33"/>
                    <a:pt x="1632" y="50"/>
                    <a:pt x="1606" y="82"/>
                  </a:cubicBezTo>
                  <a:cubicBezTo>
                    <a:pt x="1593" y="104"/>
                    <a:pt x="1587" y="114"/>
                    <a:pt x="1573" y="135"/>
                  </a:cubicBezTo>
                  <a:cubicBezTo>
                    <a:pt x="1542" y="124"/>
                    <a:pt x="1526" y="118"/>
                    <a:pt x="1494" y="107"/>
                  </a:cubicBezTo>
                  <a:cubicBezTo>
                    <a:pt x="1476" y="133"/>
                    <a:pt x="1467" y="146"/>
                    <a:pt x="1449" y="172"/>
                  </a:cubicBezTo>
                  <a:cubicBezTo>
                    <a:pt x="1419" y="168"/>
                    <a:pt x="1405" y="166"/>
                    <a:pt x="1375" y="162"/>
                  </a:cubicBezTo>
                  <a:cubicBezTo>
                    <a:pt x="1374" y="196"/>
                    <a:pt x="1373" y="213"/>
                    <a:pt x="1372" y="247"/>
                  </a:cubicBezTo>
                  <a:cubicBezTo>
                    <a:pt x="1354" y="260"/>
                    <a:pt x="1345" y="267"/>
                    <a:pt x="1328" y="281"/>
                  </a:cubicBezTo>
                  <a:cubicBezTo>
                    <a:pt x="1329" y="325"/>
                    <a:pt x="1329" y="347"/>
                    <a:pt x="1330" y="391"/>
                  </a:cubicBezTo>
                  <a:cubicBezTo>
                    <a:pt x="1296" y="396"/>
                    <a:pt x="1278" y="399"/>
                    <a:pt x="1244" y="404"/>
                  </a:cubicBezTo>
                  <a:cubicBezTo>
                    <a:pt x="1263" y="427"/>
                    <a:pt x="1272" y="439"/>
                    <a:pt x="1291" y="462"/>
                  </a:cubicBezTo>
                  <a:cubicBezTo>
                    <a:pt x="1283" y="479"/>
                    <a:pt x="1279" y="487"/>
                    <a:pt x="1271" y="504"/>
                  </a:cubicBezTo>
                  <a:cubicBezTo>
                    <a:pt x="1217" y="508"/>
                    <a:pt x="1190" y="510"/>
                    <a:pt x="1136" y="514"/>
                  </a:cubicBezTo>
                  <a:cubicBezTo>
                    <a:pt x="1089" y="519"/>
                    <a:pt x="1066" y="521"/>
                    <a:pt x="1019" y="525"/>
                  </a:cubicBezTo>
                  <a:cubicBezTo>
                    <a:pt x="1019" y="545"/>
                    <a:pt x="1018" y="555"/>
                    <a:pt x="1018" y="574"/>
                  </a:cubicBezTo>
                  <a:cubicBezTo>
                    <a:pt x="1040" y="586"/>
                    <a:pt x="1050" y="591"/>
                    <a:pt x="1072" y="602"/>
                  </a:cubicBezTo>
                  <a:cubicBezTo>
                    <a:pt x="1069" y="637"/>
                    <a:pt x="1067" y="654"/>
                    <a:pt x="1063" y="688"/>
                  </a:cubicBezTo>
                  <a:cubicBezTo>
                    <a:pt x="1099" y="715"/>
                    <a:pt x="1117" y="728"/>
                    <a:pt x="1153" y="755"/>
                  </a:cubicBezTo>
                  <a:cubicBezTo>
                    <a:pt x="1128" y="781"/>
                    <a:pt x="1115" y="793"/>
                    <a:pt x="1090" y="819"/>
                  </a:cubicBezTo>
                  <a:cubicBezTo>
                    <a:pt x="1046" y="819"/>
                    <a:pt x="1024" y="819"/>
                    <a:pt x="980" y="818"/>
                  </a:cubicBezTo>
                  <a:cubicBezTo>
                    <a:pt x="979" y="850"/>
                    <a:pt x="979" y="866"/>
                    <a:pt x="978" y="898"/>
                  </a:cubicBezTo>
                  <a:cubicBezTo>
                    <a:pt x="951" y="902"/>
                    <a:pt x="938" y="903"/>
                    <a:pt x="911" y="906"/>
                  </a:cubicBezTo>
                  <a:cubicBezTo>
                    <a:pt x="923" y="925"/>
                    <a:pt x="929" y="934"/>
                    <a:pt x="940" y="952"/>
                  </a:cubicBezTo>
                  <a:cubicBezTo>
                    <a:pt x="957" y="965"/>
                    <a:pt x="965" y="972"/>
                    <a:pt x="982" y="985"/>
                  </a:cubicBezTo>
                  <a:cubicBezTo>
                    <a:pt x="1006" y="989"/>
                    <a:pt x="1019" y="992"/>
                    <a:pt x="1043" y="996"/>
                  </a:cubicBezTo>
                  <a:cubicBezTo>
                    <a:pt x="1070" y="997"/>
                    <a:pt x="1083" y="998"/>
                    <a:pt x="1110" y="1000"/>
                  </a:cubicBezTo>
                  <a:cubicBezTo>
                    <a:pt x="1095" y="1031"/>
                    <a:pt x="1087" y="1047"/>
                    <a:pt x="1072" y="1078"/>
                  </a:cubicBezTo>
                  <a:cubicBezTo>
                    <a:pt x="1101" y="1090"/>
                    <a:pt x="1115" y="1096"/>
                    <a:pt x="1144" y="1107"/>
                  </a:cubicBezTo>
                  <a:cubicBezTo>
                    <a:pt x="1161" y="1108"/>
                    <a:pt x="1170" y="1109"/>
                    <a:pt x="1187" y="1110"/>
                  </a:cubicBezTo>
                  <a:cubicBezTo>
                    <a:pt x="1194" y="1145"/>
                    <a:pt x="1197" y="1163"/>
                    <a:pt x="1204" y="1198"/>
                  </a:cubicBezTo>
                  <a:cubicBezTo>
                    <a:pt x="1189" y="1205"/>
                    <a:pt x="1181" y="1208"/>
                    <a:pt x="1166" y="1215"/>
                  </a:cubicBezTo>
                  <a:cubicBezTo>
                    <a:pt x="1130" y="1190"/>
                    <a:pt x="1112" y="1178"/>
                    <a:pt x="1076" y="1153"/>
                  </a:cubicBezTo>
                  <a:cubicBezTo>
                    <a:pt x="1032" y="1145"/>
                    <a:pt x="1010" y="1141"/>
                    <a:pt x="967" y="1133"/>
                  </a:cubicBezTo>
                  <a:cubicBezTo>
                    <a:pt x="925" y="1146"/>
                    <a:pt x="904" y="1152"/>
                    <a:pt x="862" y="1164"/>
                  </a:cubicBezTo>
                  <a:cubicBezTo>
                    <a:pt x="833" y="1169"/>
                    <a:pt x="818" y="1172"/>
                    <a:pt x="789" y="1178"/>
                  </a:cubicBezTo>
                  <a:cubicBezTo>
                    <a:pt x="779" y="1194"/>
                    <a:pt x="774" y="1203"/>
                    <a:pt x="764" y="1220"/>
                  </a:cubicBezTo>
                  <a:cubicBezTo>
                    <a:pt x="766" y="1250"/>
                    <a:pt x="767" y="1265"/>
                    <a:pt x="768" y="1295"/>
                  </a:cubicBezTo>
                  <a:cubicBezTo>
                    <a:pt x="742" y="1290"/>
                    <a:pt x="728" y="1288"/>
                    <a:pt x="702" y="1284"/>
                  </a:cubicBezTo>
                  <a:cubicBezTo>
                    <a:pt x="678" y="1255"/>
                    <a:pt x="666" y="1240"/>
                    <a:pt x="643" y="1211"/>
                  </a:cubicBezTo>
                  <a:cubicBezTo>
                    <a:pt x="531" y="1233"/>
                    <a:pt x="475" y="1243"/>
                    <a:pt x="363" y="1265"/>
                  </a:cubicBezTo>
                  <a:cubicBezTo>
                    <a:pt x="328" y="1237"/>
                    <a:pt x="310" y="1223"/>
                    <a:pt x="274" y="1195"/>
                  </a:cubicBezTo>
                  <a:cubicBezTo>
                    <a:pt x="253" y="1191"/>
                    <a:pt x="242" y="1189"/>
                    <a:pt x="220" y="1184"/>
                  </a:cubicBezTo>
                  <a:cubicBezTo>
                    <a:pt x="212" y="1209"/>
                    <a:pt x="209" y="1221"/>
                    <a:pt x="201" y="1245"/>
                  </a:cubicBezTo>
                  <a:cubicBezTo>
                    <a:pt x="179" y="1243"/>
                    <a:pt x="168" y="1242"/>
                    <a:pt x="147" y="1241"/>
                  </a:cubicBezTo>
                  <a:cubicBezTo>
                    <a:pt x="134" y="1262"/>
                    <a:pt x="128" y="1273"/>
                    <a:pt x="116" y="1294"/>
                  </a:cubicBezTo>
                  <a:cubicBezTo>
                    <a:pt x="139" y="1314"/>
                    <a:pt x="151" y="1324"/>
                    <a:pt x="175" y="1343"/>
                  </a:cubicBezTo>
                  <a:cubicBezTo>
                    <a:pt x="177" y="1366"/>
                    <a:pt x="178" y="1377"/>
                    <a:pt x="180" y="1400"/>
                  </a:cubicBezTo>
                  <a:cubicBezTo>
                    <a:pt x="166" y="1406"/>
                    <a:pt x="158" y="1409"/>
                    <a:pt x="144" y="1416"/>
                  </a:cubicBezTo>
                  <a:cubicBezTo>
                    <a:pt x="136" y="1435"/>
                    <a:pt x="132" y="1445"/>
                    <a:pt x="125" y="1464"/>
                  </a:cubicBezTo>
                  <a:cubicBezTo>
                    <a:pt x="106" y="1458"/>
                    <a:pt x="96" y="1454"/>
                    <a:pt x="77" y="1448"/>
                  </a:cubicBezTo>
                  <a:cubicBezTo>
                    <a:pt x="66" y="1427"/>
                    <a:pt x="60" y="1416"/>
                    <a:pt x="48" y="1395"/>
                  </a:cubicBezTo>
                  <a:cubicBezTo>
                    <a:pt x="29" y="1396"/>
                    <a:pt x="19" y="1396"/>
                    <a:pt x="0" y="1397"/>
                  </a:cubicBezTo>
                  <a:cubicBezTo>
                    <a:pt x="29" y="1455"/>
                    <a:pt x="44" y="1484"/>
                    <a:pt x="73" y="1542"/>
                  </a:cubicBezTo>
                  <a:cubicBezTo>
                    <a:pt x="83" y="1563"/>
                    <a:pt x="89" y="1574"/>
                    <a:pt x="99" y="1594"/>
                  </a:cubicBezTo>
                  <a:cubicBezTo>
                    <a:pt x="132" y="1635"/>
                    <a:pt x="149" y="1655"/>
                    <a:pt x="182" y="1696"/>
                  </a:cubicBezTo>
                  <a:cubicBezTo>
                    <a:pt x="232" y="1736"/>
                    <a:pt x="257" y="1755"/>
                    <a:pt x="307" y="1795"/>
                  </a:cubicBezTo>
                  <a:cubicBezTo>
                    <a:pt x="375" y="1808"/>
                    <a:pt x="409" y="1814"/>
                    <a:pt x="476" y="1827"/>
                  </a:cubicBezTo>
                  <a:cubicBezTo>
                    <a:pt x="531" y="1875"/>
                    <a:pt x="559" y="1898"/>
                    <a:pt x="614" y="1946"/>
                  </a:cubicBezTo>
                  <a:cubicBezTo>
                    <a:pt x="684" y="2009"/>
                    <a:pt x="719" y="2041"/>
                    <a:pt x="789" y="2105"/>
                  </a:cubicBezTo>
                  <a:cubicBezTo>
                    <a:pt x="820" y="2179"/>
                    <a:pt x="835" y="2216"/>
                    <a:pt x="867" y="2290"/>
                  </a:cubicBezTo>
                  <a:lnTo>
                    <a:pt x="867" y="2455"/>
                  </a:lnTo>
                  <a:cubicBezTo>
                    <a:pt x="845" y="2481"/>
                    <a:pt x="834" y="2494"/>
                    <a:pt x="812" y="2521"/>
                  </a:cubicBezTo>
                  <a:cubicBezTo>
                    <a:pt x="803" y="2555"/>
                    <a:pt x="798" y="2573"/>
                    <a:pt x="788" y="2607"/>
                  </a:cubicBezTo>
                  <a:cubicBezTo>
                    <a:pt x="810" y="2661"/>
                    <a:pt x="821" y="2688"/>
                    <a:pt x="842" y="2742"/>
                  </a:cubicBezTo>
                  <a:cubicBezTo>
                    <a:pt x="886" y="2758"/>
                    <a:pt x="908" y="2766"/>
                    <a:pt x="952" y="2781"/>
                  </a:cubicBezTo>
                  <a:cubicBezTo>
                    <a:pt x="954" y="2816"/>
                    <a:pt x="955" y="2834"/>
                    <a:pt x="958" y="2869"/>
                  </a:cubicBezTo>
                  <a:cubicBezTo>
                    <a:pt x="979" y="2922"/>
                    <a:pt x="990" y="2949"/>
                    <a:pt x="1012" y="3003"/>
                  </a:cubicBezTo>
                  <a:cubicBezTo>
                    <a:pt x="1053" y="3055"/>
                    <a:pt x="1074" y="3081"/>
                    <a:pt x="1115" y="3132"/>
                  </a:cubicBezTo>
                  <a:cubicBezTo>
                    <a:pt x="1142" y="3171"/>
                    <a:pt x="1155" y="3190"/>
                    <a:pt x="1182" y="3229"/>
                  </a:cubicBezTo>
                  <a:cubicBezTo>
                    <a:pt x="1246" y="3230"/>
                    <a:pt x="1277" y="3231"/>
                    <a:pt x="1341" y="3232"/>
                  </a:cubicBezTo>
                  <a:cubicBezTo>
                    <a:pt x="1442" y="3242"/>
                    <a:pt x="1492" y="3248"/>
                    <a:pt x="1593" y="3257"/>
                  </a:cubicBezTo>
                  <a:cubicBezTo>
                    <a:pt x="1627" y="3316"/>
                    <a:pt x="1645" y="3344"/>
                    <a:pt x="1679" y="3402"/>
                  </a:cubicBezTo>
                  <a:cubicBezTo>
                    <a:pt x="1708" y="3438"/>
                    <a:pt x="1723" y="3455"/>
                    <a:pt x="1752" y="3491"/>
                  </a:cubicBezTo>
                  <a:cubicBezTo>
                    <a:pt x="1835" y="3520"/>
                    <a:pt x="1877" y="3534"/>
                    <a:pt x="1960" y="3563"/>
                  </a:cubicBezTo>
                  <a:cubicBezTo>
                    <a:pt x="1967" y="3548"/>
                    <a:pt x="1971" y="3540"/>
                    <a:pt x="1978" y="3525"/>
                  </a:cubicBezTo>
                  <a:cubicBezTo>
                    <a:pt x="2017" y="3502"/>
                    <a:pt x="2036" y="3491"/>
                    <a:pt x="2075" y="3468"/>
                  </a:cubicBezTo>
                  <a:cubicBezTo>
                    <a:pt x="2084" y="3417"/>
                    <a:pt x="2089" y="3391"/>
                    <a:pt x="2098" y="3340"/>
                  </a:cubicBezTo>
                  <a:cubicBezTo>
                    <a:pt x="2082" y="3299"/>
                    <a:pt x="2074" y="3279"/>
                    <a:pt x="2059" y="3239"/>
                  </a:cubicBezTo>
                  <a:cubicBezTo>
                    <a:pt x="2091" y="3219"/>
                    <a:pt x="2106" y="3209"/>
                    <a:pt x="2138" y="3189"/>
                  </a:cubicBezTo>
                  <a:cubicBezTo>
                    <a:pt x="2175" y="3211"/>
                    <a:pt x="2194" y="3223"/>
                    <a:pt x="2231" y="3245"/>
                  </a:cubicBezTo>
                  <a:cubicBezTo>
                    <a:pt x="2261" y="3270"/>
                    <a:pt x="2276" y="3282"/>
                    <a:pt x="2306" y="3308"/>
                  </a:cubicBezTo>
                  <a:cubicBezTo>
                    <a:pt x="2350" y="3312"/>
                    <a:pt x="2372" y="3315"/>
                    <a:pt x="2417" y="3319"/>
                  </a:cubicBezTo>
                  <a:cubicBezTo>
                    <a:pt x="2445" y="3350"/>
                    <a:pt x="2459" y="3365"/>
                    <a:pt x="2487" y="3395"/>
                  </a:cubicBezTo>
                  <a:cubicBezTo>
                    <a:pt x="2512" y="3387"/>
                    <a:pt x="2525" y="3383"/>
                    <a:pt x="2550" y="3375"/>
                  </a:cubicBezTo>
                  <a:cubicBezTo>
                    <a:pt x="2559" y="3399"/>
                    <a:pt x="2563" y="3411"/>
                    <a:pt x="2572" y="3436"/>
                  </a:cubicBezTo>
                  <a:cubicBezTo>
                    <a:pt x="2580" y="3488"/>
                    <a:pt x="2585" y="3513"/>
                    <a:pt x="2593" y="3565"/>
                  </a:cubicBezTo>
                  <a:cubicBezTo>
                    <a:pt x="2640" y="3578"/>
                    <a:pt x="2663" y="3585"/>
                    <a:pt x="2709" y="3598"/>
                  </a:cubicBezTo>
                  <a:cubicBezTo>
                    <a:pt x="2717" y="3550"/>
                    <a:pt x="2721" y="3526"/>
                    <a:pt x="2728" y="3478"/>
                  </a:cubicBezTo>
                  <a:cubicBezTo>
                    <a:pt x="2746" y="3462"/>
                    <a:pt x="2755" y="3455"/>
                    <a:pt x="2773" y="3440"/>
                  </a:cubicBezTo>
                  <a:cubicBezTo>
                    <a:pt x="2766" y="3412"/>
                    <a:pt x="2763" y="3398"/>
                    <a:pt x="2755" y="3370"/>
                  </a:cubicBezTo>
                  <a:cubicBezTo>
                    <a:pt x="2808" y="3345"/>
                    <a:pt x="2834" y="3333"/>
                    <a:pt x="2886" y="3307"/>
                  </a:cubicBezTo>
                  <a:cubicBezTo>
                    <a:pt x="2897" y="3295"/>
                    <a:pt x="2902" y="3289"/>
                    <a:pt x="2913" y="3277"/>
                  </a:cubicBezTo>
                  <a:cubicBezTo>
                    <a:pt x="2929" y="3263"/>
                    <a:pt x="2938" y="3257"/>
                    <a:pt x="2954" y="3243"/>
                  </a:cubicBezTo>
                  <a:cubicBezTo>
                    <a:pt x="2984" y="3262"/>
                    <a:pt x="3000" y="3272"/>
                    <a:pt x="3030" y="3291"/>
                  </a:cubicBezTo>
                  <a:cubicBezTo>
                    <a:pt x="3099" y="3269"/>
                    <a:pt x="3133" y="3258"/>
                    <a:pt x="3202" y="3236"/>
                  </a:cubicBezTo>
                  <a:cubicBezTo>
                    <a:pt x="3201" y="3194"/>
                    <a:pt x="3200" y="3173"/>
                    <a:pt x="3198" y="3131"/>
                  </a:cubicBezTo>
                  <a:cubicBezTo>
                    <a:pt x="3211" y="3105"/>
                    <a:pt x="3217" y="3092"/>
                    <a:pt x="3230" y="3065"/>
                  </a:cubicBezTo>
                  <a:cubicBezTo>
                    <a:pt x="3255" y="3078"/>
                    <a:pt x="3268" y="3084"/>
                    <a:pt x="3293" y="3096"/>
                  </a:cubicBezTo>
                  <a:cubicBezTo>
                    <a:pt x="3306" y="3068"/>
                    <a:pt x="3313" y="3054"/>
                    <a:pt x="3325" y="3026"/>
                  </a:cubicBezTo>
                  <a:cubicBezTo>
                    <a:pt x="3370" y="3024"/>
                    <a:pt x="3393" y="3024"/>
                    <a:pt x="3438" y="3022"/>
                  </a:cubicBezTo>
                  <a:cubicBezTo>
                    <a:pt x="3440" y="2994"/>
                    <a:pt x="3441" y="2980"/>
                    <a:pt x="3443" y="2952"/>
                  </a:cubicBezTo>
                  <a:cubicBezTo>
                    <a:pt x="3430" y="2925"/>
                    <a:pt x="3424" y="2912"/>
                    <a:pt x="3411" y="2885"/>
                  </a:cubicBezTo>
                  <a:cubicBezTo>
                    <a:pt x="3447" y="2857"/>
                    <a:pt x="3465" y="2843"/>
                    <a:pt x="3501" y="2815"/>
                  </a:cubicBezTo>
                  <a:cubicBezTo>
                    <a:pt x="3521" y="2790"/>
                    <a:pt x="3531" y="2778"/>
                    <a:pt x="3551" y="2753"/>
                  </a:cubicBezTo>
                  <a:cubicBezTo>
                    <a:pt x="3540" y="2737"/>
                    <a:pt x="3535" y="2729"/>
                    <a:pt x="3524" y="2713"/>
                  </a:cubicBezTo>
                  <a:cubicBezTo>
                    <a:pt x="3495" y="2716"/>
                    <a:pt x="3481" y="2718"/>
                    <a:pt x="3452" y="2721"/>
                  </a:cubicBezTo>
                  <a:cubicBezTo>
                    <a:pt x="3420" y="2682"/>
                    <a:pt x="3404" y="2662"/>
                    <a:pt x="3371" y="2622"/>
                  </a:cubicBezTo>
                  <a:cubicBezTo>
                    <a:pt x="3364" y="2578"/>
                    <a:pt x="3361" y="2555"/>
                    <a:pt x="3354" y="2510"/>
                  </a:cubicBezTo>
                  <a:cubicBezTo>
                    <a:pt x="3308" y="2503"/>
                    <a:pt x="3286" y="2499"/>
                    <a:pt x="3241" y="2492"/>
                  </a:cubicBezTo>
                  <a:cubicBezTo>
                    <a:pt x="3246" y="2474"/>
                    <a:pt x="3249" y="2465"/>
                    <a:pt x="3254" y="2447"/>
                  </a:cubicBezTo>
                  <a:cubicBezTo>
                    <a:pt x="3214" y="2439"/>
                    <a:pt x="3194" y="2436"/>
                    <a:pt x="3155" y="2429"/>
                  </a:cubicBezTo>
                  <a:cubicBezTo>
                    <a:pt x="3153" y="2412"/>
                    <a:pt x="3152" y="2404"/>
                    <a:pt x="3150" y="2388"/>
                  </a:cubicBezTo>
                  <a:cubicBezTo>
                    <a:pt x="3174" y="2372"/>
                    <a:pt x="3185" y="2363"/>
                    <a:pt x="3209" y="2347"/>
                  </a:cubicBezTo>
                  <a:cubicBezTo>
                    <a:pt x="3204" y="2320"/>
                    <a:pt x="3201" y="2306"/>
                    <a:pt x="3195" y="2279"/>
                  </a:cubicBezTo>
                  <a:cubicBezTo>
                    <a:pt x="3225" y="2270"/>
                    <a:pt x="3239" y="2266"/>
                    <a:pt x="3268" y="2257"/>
                  </a:cubicBezTo>
                  <a:cubicBezTo>
                    <a:pt x="3290" y="2233"/>
                    <a:pt x="3301" y="2222"/>
                    <a:pt x="3322" y="2198"/>
                  </a:cubicBezTo>
                  <a:cubicBezTo>
                    <a:pt x="3360" y="2182"/>
                    <a:pt x="3379" y="2174"/>
                    <a:pt x="3417" y="2158"/>
                  </a:cubicBezTo>
                  <a:cubicBezTo>
                    <a:pt x="3453" y="2175"/>
                    <a:pt x="3471" y="2183"/>
                    <a:pt x="3506" y="2199"/>
                  </a:cubicBezTo>
                  <a:cubicBezTo>
                    <a:pt x="3507" y="2167"/>
                    <a:pt x="3507" y="2151"/>
                    <a:pt x="3507" y="2118"/>
                  </a:cubicBezTo>
                  <a:cubicBezTo>
                    <a:pt x="3539" y="2097"/>
                    <a:pt x="3555" y="2086"/>
                    <a:pt x="3587" y="2065"/>
                  </a:cubicBezTo>
                  <a:cubicBezTo>
                    <a:pt x="3616" y="2078"/>
                    <a:pt x="3630" y="2085"/>
                    <a:pt x="3659" y="2097"/>
                  </a:cubicBezTo>
                  <a:cubicBezTo>
                    <a:pt x="3675" y="2081"/>
                    <a:pt x="3683" y="2073"/>
                    <a:pt x="3699" y="2057"/>
                  </a:cubicBezTo>
                  <a:cubicBezTo>
                    <a:pt x="3718" y="2043"/>
                    <a:pt x="3728" y="2036"/>
                    <a:pt x="3748" y="2022"/>
                  </a:cubicBezTo>
                  <a:cubicBezTo>
                    <a:pt x="3757" y="1996"/>
                    <a:pt x="3761" y="1982"/>
                    <a:pt x="3770" y="1956"/>
                  </a:cubicBezTo>
                  <a:cubicBezTo>
                    <a:pt x="3765" y="1939"/>
                    <a:pt x="3762" y="1931"/>
                    <a:pt x="3757" y="1915"/>
                  </a:cubicBezTo>
                  <a:cubicBezTo>
                    <a:pt x="3754" y="1883"/>
                    <a:pt x="3752" y="1867"/>
                    <a:pt x="3749" y="1835"/>
                  </a:cubicBezTo>
                  <a:cubicBezTo>
                    <a:pt x="3725" y="1801"/>
                    <a:pt x="3712" y="1784"/>
                    <a:pt x="3688" y="1749"/>
                  </a:cubicBezTo>
                  <a:cubicBezTo>
                    <a:pt x="3690" y="1705"/>
                    <a:pt x="3691" y="1683"/>
                    <a:pt x="3694" y="1639"/>
                  </a:cubicBezTo>
                  <a:cubicBezTo>
                    <a:pt x="3655" y="1603"/>
                    <a:pt x="3636" y="1585"/>
                    <a:pt x="3597" y="1549"/>
                  </a:cubicBezTo>
                  <a:cubicBezTo>
                    <a:pt x="3563" y="1539"/>
                    <a:pt x="3547" y="1535"/>
                    <a:pt x="3513" y="1526"/>
                  </a:cubicBezTo>
                  <a:cubicBezTo>
                    <a:pt x="3464" y="1539"/>
                    <a:pt x="3440" y="1546"/>
                    <a:pt x="3391" y="1560"/>
                  </a:cubicBezTo>
                  <a:cubicBezTo>
                    <a:pt x="3337" y="1559"/>
                    <a:pt x="3310" y="1559"/>
                    <a:pt x="3256" y="1559"/>
                  </a:cubicBezTo>
                  <a:cubicBezTo>
                    <a:pt x="3227" y="1575"/>
                    <a:pt x="3212" y="1582"/>
                    <a:pt x="3183" y="1598"/>
                  </a:cubicBezTo>
                  <a:cubicBezTo>
                    <a:pt x="3178" y="1573"/>
                    <a:pt x="3176" y="1561"/>
                    <a:pt x="3171" y="1536"/>
                  </a:cubicBezTo>
                  <a:cubicBezTo>
                    <a:pt x="3146" y="1515"/>
                    <a:pt x="3133" y="1504"/>
                    <a:pt x="3108" y="1483"/>
                  </a:cubicBezTo>
                  <a:cubicBezTo>
                    <a:pt x="3118" y="1462"/>
                    <a:pt x="3122" y="1451"/>
                    <a:pt x="3132" y="1430"/>
                  </a:cubicBezTo>
                  <a:cubicBezTo>
                    <a:pt x="3181" y="1411"/>
                    <a:pt x="3206" y="1401"/>
                    <a:pt x="3255" y="1382"/>
                  </a:cubicBezTo>
                  <a:cubicBezTo>
                    <a:pt x="3302" y="1373"/>
                    <a:pt x="3325" y="1369"/>
                    <a:pt x="3372" y="1361"/>
                  </a:cubicBezTo>
                  <a:cubicBezTo>
                    <a:pt x="3362" y="1329"/>
                    <a:pt x="3357" y="1313"/>
                    <a:pt x="3347" y="1281"/>
                  </a:cubicBezTo>
                  <a:cubicBezTo>
                    <a:pt x="3373" y="1241"/>
                    <a:pt x="3386" y="1221"/>
                    <a:pt x="3412" y="1181"/>
                  </a:cubicBezTo>
                  <a:cubicBezTo>
                    <a:pt x="3412" y="1147"/>
                    <a:pt x="3413" y="1131"/>
                    <a:pt x="3414" y="1097"/>
                  </a:cubicBezTo>
                  <a:cubicBezTo>
                    <a:pt x="3446" y="1092"/>
                    <a:pt x="3462" y="1090"/>
                    <a:pt x="3495" y="1085"/>
                  </a:cubicBezTo>
                  <a:cubicBezTo>
                    <a:pt x="3471" y="1045"/>
                    <a:pt x="3458" y="1024"/>
                    <a:pt x="3434" y="984"/>
                  </a:cubicBezTo>
                  <a:cubicBezTo>
                    <a:pt x="3435" y="959"/>
                    <a:pt x="3435" y="947"/>
                    <a:pt x="3436" y="923"/>
                  </a:cubicBezTo>
                  <a:cubicBezTo>
                    <a:pt x="3392" y="891"/>
                    <a:pt x="3370" y="875"/>
                    <a:pt x="3326" y="843"/>
                  </a:cubicBezTo>
                  <a:cubicBezTo>
                    <a:pt x="3330" y="819"/>
                    <a:pt x="3332" y="806"/>
                    <a:pt x="3337" y="782"/>
                  </a:cubicBezTo>
                  <a:cubicBezTo>
                    <a:pt x="3338" y="742"/>
                    <a:pt x="3338" y="722"/>
                    <a:pt x="3340" y="682"/>
                  </a:cubicBezTo>
                  <a:cubicBezTo>
                    <a:pt x="3316" y="680"/>
                    <a:pt x="3305" y="679"/>
                    <a:pt x="3281" y="677"/>
                  </a:cubicBezTo>
                  <a:cubicBezTo>
                    <a:pt x="3280" y="653"/>
                    <a:pt x="3280" y="641"/>
                    <a:pt x="3279" y="616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78" name="grójecki"/>
            <p:cNvSpPr>
              <a:spLocks/>
            </p:cNvSpPr>
            <p:nvPr/>
          </p:nvSpPr>
          <p:spPr bwMode="auto">
            <a:xfrm>
              <a:off x="2082116" y="4272805"/>
              <a:ext cx="1511034" cy="1105151"/>
            </a:xfrm>
            <a:custGeom>
              <a:avLst/>
              <a:gdLst>
                <a:gd name="T0" fmla="*/ 4242 w 4713"/>
                <a:gd name="T1" fmla="*/ 692 h 3451"/>
                <a:gd name="T2" fmla="*/ 4175 w 4713"/>
                <a:gd name="T3" fmla="*/ 455 h 3451"/>
                <a:gd name="T4" fmla="*/ 4028 w 4713"/>
                <a:gd name="T5" fmla="*/ 367 h 3451"/>
                <a:gd name="T6" fmla="*/ 3559 w 4713"/>
                <a:gd name="T7" fmla="*/ 314 h 3451"/>
                <a:gd name="T8" fmla="*/ 3339 w 4713"/>
                <a:gd name="T9" fmla="*/ 352 h 3451"/>
                <a:gd name="T10" fmla="*/ 3076 w 4713"/>
                <a:gd name="T11" fmla="*/ 522 h 3451"/>
                <a:gd name="T12" fmla="*/ 2973 w 4713"/>
                <a:gd name="T13" fmla="*/ 368 h 3451"/>
                <a:gd name="T14" fmla="*/ 2650 w 4713"/>
                <a:gd name="T15" fmla="*/ 288 h 3451"/>
                <a:gd name="T16" fmla="*/ 2284 w 4713"/>
                <a:gd name="T17" fmla="*/ 98 h 3451"/>
                <a:gd name="T18" fmla="*/ 2026 w 4713"/>
                <a:gd name="T19" fmla="*/ 50 h 3451"/>
                <a:gd name="T20" fmla="*/ 1627 w 4713"/>
                <a:gd name="T21" fmla="*/ 39 h 3451"/>
                <a:gd name="T22" fmla="*/ 1433 w 4713"/>
                <a:gd name="T23" fmla="*/ 90 h 3451"/>
                <a:gd name="T24" fmla="*/ 1437 w 4713"/>
                <a:gd name="T25" fmla="*/ 201 h 3451"/>
                <a:gd name="T26" fmla="*/ 1441 w 4713"/>
                <a:gd name="T27" fmla="*/ 350 h 3451"/>
                <a:gd name="T28" fmla="*/ 1367 w 4713"/>
                <a:gd name="T29" fmla="*/ 689 h 3451"/>
                <a:gd name="T30" fmla="*/ 1277 w 4713"/>
                <a:gd name="T31" fmla="*/ 1005 h 3451"/>
                <a:gd name="T32" fmla="*/ 1047 w 4713"/>
                <a:gd name="T33" fmla="*/ 1210 h 3451"/>
                <a:gd name="T34" fmla="*/ 837 w 4713"/>
                <a:gd name="T35" fmla="*/ 1248 h 3451"/>
                <a:gd name="T36" fmla="*/ 952 w 4713"/>
                <a:gd name="T37" fmla="*/ 1506 h 3451"/>
                <a:gd name="T38" fmla="*/ 976 w 4713"/>
                <a:gd name="T39" fmla="*/ 1787 h 3451"/>
                <a:gd name="T40" fmla="*/ 1272 w 4713"/>
                <a:gd name="T41" fmla="*/ 2076 h 3451"/>
                <a:gd name="T42" fmla="*/ 1374 w 4713"/>
                <a:gd name="T43" fmla="*/ 2291 h 3451"/>
                <a:gd name="T44" fmla="*/ 1244 w 4713"/>
                <a:gd name="T45" fmla="*/ 2587 h 3451"/>
                <a:gd name="T46" fmla="*/ 987 w 4713"/>
                <a:gd name="T47" fmla="*/ 2622 h 3451"/>
                <a:gd name="T48" fmla="*/ 674 w 4713"/>
                <a:gd name="T49" fmla="*/ 2529 h 3451"/>
                <a:gd name="T50" fmla="*/ 386 w 4713"/>
                <a:gd name="T51" fmla="*/ 2294 h 3451"/>
                <a:gd name="T52" fmla="*/ 61 w 4713"/>
                <a:gd name="T53" fmla="*/ 2459 h 3451"/>
                <a:gd name="T54" fmla="*/ 0 w 4713"/>
                <a:gd name="T55" fmla="*/ 2732 h 3451"/>
                <a:gd name="T56" fmla="*/ 200 w 4713"/>
                <a:gd name="T57" fmla="*/ 2998 h 3451"/>
                <a:gd name="T58" fmla="*/ 519 w 4713"/>
                <a:gd name="T59" fmla="*/ 2947 h 3451"/>
                <a:gd name="T60" fmla="*/ 870 w 4713"/>
                <a:gd name="T61" fmla="*/ 2963 h 3451"/>
                <a:gd name="T62" fmla="*/ 816 w 4713"/>
                <a:gd name="T63" fmla="*/ 3079 h 3451"/>
                <a:gd name="T64" fmla="*/ 806 w 4713"/>
                <a:gd name="T65" fmla="*/ 3369 h 3451"/>
                <a:gd name="T66" fmla="*/ 1045 w 4713"/>
                <a:gd name="T67" fmla="*/ 3451 h 3451"/>
                <a:gd name="T68" fmla="*/ 1135 w 4713"/>
                <a:gd name="T69" fmla="*/ 3273 h 3451"/>
                <a:gd name="T70" fmla="*/ 1439 w 4713"/>
                <a:gd name="T71" fmla="*/ 3338 h 3451"/>
                <a:gd name="T72" fmla="*/ 1618 w 4713"/>
                <a:gd name="T73" fmla="*/ 3031 h 3451"/>
                <a:gd name="T74" fmla="*/ 1929 w 4713"/>
                <a:gd name="T75" fmla="*/ 2957 h 3451"/>
                <a:gd name="T76" fmla="*/ 2287 w 4713"/>
                <a:gd name="T77" fmla="*/ 2846 h 3451"/>
                <a:gd name="T78" fmla="*/ 2068 w 4713"/>
                <a:gd name="T79" fmla="*/ 2358 h 3451"/>
                <a:gd name="T80" fmla="*/ 2637 w 4713"/>
                <a:gd name="T81" fmla="*/ 2269 h 3451"/>
                <a:gd name="T82" fmla="*/ 2744 w 4713"/>
                <a:gd name="T83" fmla="*/ 1981 h 3451"/>
                <a:gd name="T84" fmla="*/ 3014 w 4713"/>
                <a:gd name="T85" fmla="*/ 1968 h 3451"/>
                <a:gd name="T86" fmla="*/ 3290 w 4713"/>
                <a:gd name="T87" fmla="*/ 2230 h 3451"/>
                <a:gd name="T88" fmla="*/ 3436 w 4713"/>
                <a:gd name="T89" fmla="*/ 2469 h 3451"/>
                <a:gd name="T90" fmla="*/ 3548 w 4713"/>
                <a:gd name="T91" fmla="*/ 2481 h 3451"/>
                <a:gd name="T92" fmla="*/ 3786 w 4713"/>
                <a:gd name="T93" fmla="*/ 2195 h 3451"/>
                <a:gd name="T94" fmla="*/ 3881 w 4713"/>
                <a:gd name="T95" fmla="*/ 2036 h 3451"/>
                <a:gd name="T96" fmla="*/ 4036 w 4713"/>
                <a:gd name="T97" fmla="*/ 2007 h 3451"/>
                <a:gd name="T98" fmla="*/ 4161 w 4713"/>
                <a:gd name="T99" fmla="*/ 1938 h 3451"/>
                <a:gd name="T100" fmla="*/ 4393 w 4713"/>
                <a:gd name="T101" fmla="*/ 1662 h 3451"/>
                <a:gd name="T102" fmla="*/ 4681 w 4713"/>
                <a:gd name="T103" fmla="*/ 1470 h 3451"/>
                <a:gd name="T104" fmla="*/ 4601 w 4713"/>
                <a:gd name="T105" fmla="*/ 1126 h 3451"/>
                <a:gd name="T106" fmla="*/ 4423 w 4713"/>
                <a:gd name="T107" fmla="*/ 603 h 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13" h="3451">
                  <a:moveTo>
                    <a:pt x="4407" y="807"/>
                  </a:moveTo>
                  <a:cubicBezTo>
                    <a:pt x="4384" y="773"/>
                    <a:pt x="4372" y="755"/>
                    <a:pt x="4349" y="721"/>
                  </a:cubicBezTo>
                  <a:cubicBezTo>
                    <a:pt x="4325" y="726"/>
                    <a:pt x="4313" y="729"/>
                    <a:pt x="4289" y="734"/>
                  </a:cubicBezTo>
                  <a:cubicBezTo>
                    <a:pt x="4270" y="717"/>
                    <a:pt x="4261" y="709"/>
                    <a:pt x="4242" y="692"/>
                  </a:cubicBezTo>
                  <a:cubicBezTo>
                    <a:pt x="4232" y="706"/>
                    <a:pt x="4227" y="713"/>
                    <a:pt x="4218" y="727"/>
                  </a:cubicBezTo>
                  <a:cubicBezTo>
                    <a:pt x="4242" y="665"/>
                    <a:pt x="4255" y="633"/>
                    <a:pt x="4280" y="571"/>
                  </a:cubicBezTo>
                  <a:cubicBezTo>
                    <a:pt x="4251" y="576"/>
                    <a:pt x="4237" y="578"/>
                    <a:pt x="4208" y="583"/>
                  </a:cubicBezTo>
                  <a:cubicBezTo>
                    <a:pt x="4195" y="532"/>
                    <a:pt x="4188" y="506"/>
                    <a:pt x="4175" y="455"/>
                  </a:cubicBezTo>
                  <a:cubicBezTo>
                    <a:pt x="4151" y="456"/>
                    <a:pt x="4139" y="456"/>
                    <a:pt x="4115" y="456"/>
                  </a:cubicBezTo>
                  <a:cubicBezTo>
                    <a:pt x="4094" y="439"/>
                    <a:pt x="4084" y="431"/>
                    <a:pt x="4063" y="414"/>
                  </a:cubicBezTo>
                  <a:cubicBezTo>
                    <a:pt x="4048" y="417"/>
                    <a:pt x="4041" y="419"/>
                    <a:pt x="4027" y="423"/>
                  </a:cubicBezTo>
                  <a:cubicBezTo>
                    <a:pt x="4027" y="400"/>
                    <a:pt x="4027" y="389"/>
                    <a:pt x="4028" y="367"/>
                  </a:cubicBezTo>
                  <a:cubicBezTo>
                    <a:pt x="3990" y="361"/>
                    <a:pt x="3971" y="358"/>
                    <a:pt x="3933" y="352"/>
                  </a:cubicBezTo>
                  <a:cubicBezTo>
                    <a:pt x="3916" y="362"/>
                    <a:pt x="3908" y="368"/>
                    <a:pt x="3891" y="378"/>
                  </a:cubicBezTo>
                  <a:cubicBezTo>
                    <a:pt x="3815" y="346"/>
                    <a:pt x="3777" y="330"/>
                    <a:pt x="3702" y="297"/>
                  </a:cubicBezTo>
                  <a:cubicBezTo>
                    <a:pt x="3645" y="304"/>
                    <a:pt x="3616" y="307"/>
                    <a:pt x="3559" y="314"/>
                  </a:cubicBezTo>
                  <a:cubicBezTo>
                    <a:pt x="3518" y="339"/>
                    <a:pt x="3498" y="352"/>
                    <a:pt x="3457" y="377"/>
                  </a:cubicBezTo>
                  <a:cubicBezTo>
                    <a:pt x="3420" y="341"/>
                    <a:pt x="3402" y="323"/>
                    <a:pt x="3364" y="287"/>
                  </a:cubicBezTo>
                  <a:cubicBezTo>
                    <a:pt x="3338" y="287"/>
                    <a:pt x="3325" y="287"/>
                    <a:pt x="3299" y="286"/>
                  </a:cubicBezTo>
                  <a:cubicBezTo>
                    <a:pt x="3315" y="313"/>
                    <a:pt x="3323" y="326"/>
                    <a:pt x="3339" y="352"/>
                  </a:cubicBezTo>
                  <a:cubicBezTo>
                    <a:pt x="3299" y="370"/>
                    <a:pt x="3279" y="379"/>
                    <a:pt x="3238" y="397"/>
                  </a:cubicBezTo>
                  <a:cubicBezTo>
                    <a:pt x="3226" y="421"/>
                    <a:pt x="3220" y="432"/>
                    <a:pt x="3208" y="456"/>
                  </a:cubicBezTo>
                  <a:cubicBezTo>
                    <a:pt x="3170" y="449"/>
                    <a:pt x="3151" y="446"/>
                    <a:pt x="3113" y="439"/>
                  </a:cubicBezTo>
                  <a:cubicBezTo>
                    <a:pt x="3099" y="472"/>
                    <a:pt x="3091" y="489"/>
                    <a:pt x="3076" y="522"/>
                  </a:cubicBezTo>
                  <a:cubicBezTo>
                    <a:pt x="3027" y="517"/>
                    <a:pt x="3002" y="514"/>
                    <a:pt x="2953" y="508"/>
                  </a:cubicBezTo>
                  <a:cubicBezTo>
                    <a:pt x="2965" y="482"/>
                    <a:pt x="2971" y="470"/>
                    <a:pt x="2983" y="444"/>
                  </a:cubicBezTo>
                  <a:cubicBezTo>
                    <a:pt x="2965" y="434"/>
                    <a:pt x="2955" y="429"/>
                    <a:pt x="2937" y="420"/>
                  </a:cubicBezTo>
                  <a:cubicBezTo>
                    <a:pt x="2951" y="399"/>
                    <a:pt x="2959" y="389"/>
                    <a:pt x="2973" y="368"/>
                  </a:cubicBezTo>
                  <a:cubicBezTo>
                    <a:pt x="2942" y="384"/>
                    <a:pt x="2927" y="393"/>
                    <a:pt x="2896" y="409"/>
                  </a:cubicBezTo>
                  <a:cubicBezTo>
                    <a:pt x="2854" y="340"/>
                    <a:pt x="2834" y="305"/>
                    <a:pt x="2793" y="237"/>
                  </a:cubicBezTo>
                  <a:cubicBezTo>
                    <a:pt x="2764" y="275"/>
                    <a:pt x="2749" y="295"/>
                    <a:pt x="2720" y="333"/>
                  </a:cubicBezTo>
                  <a:cubicBezTo>
                    <a:pt x="2692" y="315"/>
                    <a:pt x="2678" y="306"/>
                    <a:pt x="2650" y="288"/>
                  </a:cubicBezTo>
                  <a:cubicBezTo>
                    <a:pt x="2582" y="286"/>
                    <a:pt x="2548" y="284"/>
                    <a:pt x="2480" y="281"/>
                  </a:cubicBezTo>
                  <a:cubicBezTo>
                    <a:pt x="2445" y="272"/>
                    <a:pt x="2427" y="268"/>
                    <a:pt x="2392" y="259"/>
                  </a:cubicBezTo>
                  <a:cubicBezTo>
                    <a:pt x="2369" y="253"/>
                    <a:pt x="2357" y="251"/>
                    <a:pt x="2334" y="246"/>
                  </a:cubicBezTo>
                  <a:cubicBezTo>
                    <a:pt x="2314" y="187"/>
                    <a:pt x="2304" y="157"/>
                    <a:pt x="2284" y="98"/>
                  </a:cubicBezTo>
                  <a:cubicBezTo>
                    <a:pt x="2255" y="102"/>
                    <a:pt x="2241" y="104"/>
                    <a:pt x="2213" y="108"/>
                  </a:cubicBezTo>
                  <a:cubicBezTo>
                    <a:pt x="2176" y="65"/>
                    <a:pt x="2158" y="43"/>
                    <a:pt x="2121" y="0"/>
                  </a:cubicBezTo>
                  <a:cubicBezTo>
                    <a:pt x="2116" y="24"/>
                    <a:pt x="2113" y="35"/>
                    <a:pt x="2108" y="59"/>
                  </a:cubicBezTo>
                  <a:cubicBezTo>
                    <a:pt x="2075" y="56"/>
                    <a:pt x="2059" y="54"/>
                    <a:pt x="2026" y="50"/>
                  </a:cubicBezTo>
                  <a:lnTo>
                    <a:pt x="1943" y="89"/>
                  </a:lnTo>
                  <a:cubicBezTo>
                    <a:pt x="1908" y="83"/>
                    <a:pt x="1891" y="79"/>
                    <a:pt x="1855" y="73"/>
                  </a:cubicBezTo>
                  <a:cubicBezTo>
                    <a:pt x="1816" y="73"/>
                    <a:pt x="1796" y="73"/>
                    <a:pt x="1756" y="73"/>
                  </a:cubicBezTo>
                  <a:cubicBezTo>
                    <a:pt x="1704" y="60"/>
                    <a:pt x="1679" y="53"/>
                    <a:pt x="1627" y="39"/>
                  </a:cubicBezTo>
                  <a:cubicBezTo>
                    <a:pt x="1596" y="27"/>
                    <a:pt x="1580" y="21"/>
                    <a:pt x="1549" y="9"/>
                  </a:cubicBezTo>
                  <a:cubicBezTo>
                    <a:pt x="1547" y="32"/>
                    <a:pt x="1546" y="43"/>
                    <a:pt x="1545" y="66"/>
                  </a:cubicBezTo>
                  <a:cubicBezTo>
                    <a:pt x="1523" y="74"/>
                    <a:pt x="1513" y="77"/>
                    <a:pt x="1492" y="85"/>
                  </a:cubicBezTo>
                  <a:cubicBezTo>
                    <a:pt x="1468" y="87"/>
                    <a:pt x="1456" y="88"/>
                    <a:pt x="1433" y="90"/>
                  </a:cubicBezTo>
                  <a:cubicBezTo>
                    <a:pt x="1414" y="80"/>
                    <a:pt x="1405" y="76"/>
                    <a:pt x="1386" y="66"/>
                  </a:cubicBezTo>
                  <a:cubicBezTo>
                    <a:pt x="1357" y="71"/>
                    <a:pt x="1342" y="74"/>
                    <a:pt x="1313" y="79"/>
                  </a:cubicBezTo>
                  <a:cubicBezTo>
                    <a:pt x="1318" y="105"/>
                    <a:pt x="1321" y="118"/>
                    <a:pt x="1327" y="145"/>
                  </a:cubicBezTo>
                  <a:cubicBezTo>
                    <a:pt x="1371" y="167"/>
                    <a:pt x="1393" y="179"/>
                    <a:pt x="1437" y="201"/>
                  </a:cubicBezTo>
                  <a:cubicBezTo>
                    <a:pt x="1470" y="205"/>
                    <a:pt x="1486" y="207"/>
                    <a:pt x="1519" y="211"/>
                  </a:cubicBezTo>
                  <a:cubicBezTo>
                    <a:pt x="1500" y="233"/>
                    <a:pt x="1490" y="245"/>
                    <a:pt x="1471" y="267"/>
                  </a:cubicBezTo>
                  <a:cubicBezTo>
                    <a:pt x="1483" y="293"/>
                    <a:pt x="1488" y="306"/>
                    <a:pt x="1500" y="332"/>
                  </a:cubicBezTo>
                  <a:cubicBezTo>
                    <a:pt x="1476" y="339"/>
                    <a:pt x="1464" y="343"/>
                    <a:pt x="1441" y="350"/>
                  </a:cubicBezTo>
                  <a:cubicBezTo>
                    <a:pt x="1443" y="377"/>
                    <a:pt x="1444" y="391"/>
                    <a:pt x="1446" y="419"/>
                  </a:cubicBezTo>
                  <a:cubicBezTo>
                    <a:pt x="1422" y="423"/>
                    <a:pt x="1411" y="426"/>
                    <a:pt x="1387" y="430"/>
                  </a:cubicBezTo>
                  <a:cubicBezTo>
                    <a:pt x="1382" y="479"/>
                    <a:pt x="1379" y="504"/>
                    <a:pt x="1374" y="553"/>
                  </a:cubicBezTo>
                  <a:cubicBezTo>
                    <a:pt x="1371" y="607"/>
                    <a:pt x="1370" y="635"/>
                    <a:pt x="1367" y="689"/>
                  </a:cubicBezTo>
                  <a:cubicBezTo>
                    <a:pt x="1381" y="729"/>
                    <a:pt x="1388" y="748"/>
                    <a:pt x="1401" y="788"/>
                  </a:cubicBezTo>
                  <a:cubicBezTo>
                    <a:pt x="1392" y="804"/>
                    <a:pt x="1387" y="812"/>
                    <a:pt x="1378" y="829"/>
                  </a:cubicBezTo>
                  <a:cubicBezTo>
                    <a:pt x="1380" y="852"/>
                    <a:pt x="1381" y="863"/>
                    <a:pt x="1383" y="886"/>
                  </a:cubicBezTo>
                  <a:cubicBezTo>
                    <a:pt x="1341" y="934"/>
                    <a:pt x="1320" y="958"/>
                    <a:pt x="1277" y="1005"/>
                  </a:cubicBezTo>
                  <a:cubicBezTo>
                    <a:pt x="1242" y="994"/>
                    <a:pt x="1225" y="988"/>
                    <a:pt x="1190" y="976"/>
                  </a:cubicBezTo>
                  <a:cubicBezTo>
                    <a:pt x="1140" y="997"/>
                    <a:pt x="1114" y="1007"/>
                    <a:pt x="1064" y="1028"/>
                  </a:cubicBezTo>
                  <a:cubicBezTo>
                    <a:pt x="1046" y="1060"/>
                    <a:pt x="1037" y="1076"/>
                    <a:pt x="1018" y="1108"/>
                  </a:cubicBezTo>
                  <a:cubicBezTo>
                    <a:pt x="1030" y="1149"/>
                    <a:pt x="1036" y="1169"/>
                    <a:pt x="1047" y="1210"/>
                  </a:cubicBezTo>
                  <a:cubicBezTo>
                    <a:pt x="1084" y="1211"/>
                    <a:pt x="1102" y="1212"/>
                    <a:pt x="1138" y="1212"/>
                  </a:cubicBezTo>
                  <a:cubicBezTo>
                    <a:pt x="1118" y="1248"/>
                    <a:pt x="1108" y="1265"/>
                    <a:pt x="1089" y="1301"/>
                  </a:cubicBezTo>
                  <a:cubicBezTo>
                    <a:pt x="1027" y="1281"/>
                    <a:pt x="997" y="1271"/>
                    <a:pt x="936" y="1251"/>
                  </a:cubicBezTo>
                  <a:cubicBezTo>
                    <a:pt x="896" y="1250"/>
                    <a:pt x="876" y="1249"/>
                    <a:pt x="837" y="1248"/>
                  </a:cubicBezTo>
                  <a:cubicBezTo>
                    <a:pt x="835" y="1271"/>
                    <a:pt x="834" y="1283"/>
                    <a:pt x="832" y="1306"/>
                  </a:cubicBezTo>
                  <a:cubicBezTo>
                    <a:pt x="885" y="1323"/>
                    <a:pt x="912" y="1332"/>
                    <a:pt x="965" y="1349"/>
                  </a:cubicBezTo>
                  <a:cubicBezTo>
                    <a:pt x="966" y="1389"/>
                    <a:pt x="967" y="1409"/>
                    <a:pt x="969" y="1449"/>
                  </a:cubicBezTo>
                  <a:cubicBezTo>
                    <a:pt x="962" y="1472"/>
                    <a:pt x="959" y="1483"/>
                    <a:pt x="952" y="1506"/>
                  </a:cubicBezTo>
                  <a:cubicBezTo>
                    <a:pt x="968" y="1533"/>
                    <a:pt x="977" y="1547"/>
                    <a:pt x="993" y="1574"/>
                  </a:cubicBezTo>
                  <a:cubicBezTo>
                    <a:pt x="990" y="1592"/>
                    <a:pt x="988" y="1600"/>
                    <a:pt x="985" y="1618"/>
                  </a:cubicBezTo>
                  <a:cubicBezTo>
                    <a:pt x="1001" y="1641"/>
                    <a:pt x="1009" y="1653"/>
                    <a:pt x="1026" y="1677"/>
                  </a:cubicBezTo>
                  <a:cubicBezTo>
                    <a:pt x="1006" y="1721"/>
                    <a:pt x="996" y="1743"/>
                    <a:pt x="976" y="1787"/>
                  </a:cubicBezTo>
                  <a:cubicBezTo>
                    <a:pt x="978" y="1834"/>
                    <a:pt x="978" y="1857"/>
                    <a:pt x="980" y="1903"/>
                  </a:cubicBezTo>
                  <a:cubicBezTo>
                    <a:pt x="1031" y="1922"/>
                    <a:pt x="1057" y="1931"/>
                    <a:pt x="1108" y="1950"/>
                  </a:cubicBezTo>
                  <a:cubicBezTo>
                    <a:pt x="1169" y="1980"/>
                    <a:pt x="1199" y="1996"/>
                    <a:pt x="1260" y="2026"/>
                  </a:cubicBezTo>
                  <a:cubicBezTo>
                    <a:pt x="1265" y="2046"/>
                    <a:pt x="1268" y="2056"/>
                    <a:pt x="1272" y="2076"/>
                  </a:cubicBezTo>
                  <a:cubicBezTo>
                    <a:pt x="1292" y="2082"/>
                    <a:pt x="1302" y="2085"/>
                    <a:pt x="1322" y="2091"/>
                  </a:cubicBezTo>
                  <a:cubicBezTo>
                    <a:pt x="1333" y="2108"/>
                    <a:pt x="1339" y="2117"/>
                    <a:pt x="1351" y="2134"/>
                  </a:cubicBezTo>
                  <a:cubicBezTo>
                    <a:pt x="1342" y="2167"/>
                    <a:pt x="1338" y="2183"/>
                    <a:pt x="1329" y="2216"/>
                  </a:cubicBezTo>
                  <a:cubicBezTo>
                    <a:pt x="1347" y="2246"/>
                    <a:pt x="1356" y="2261"/>
                    <a:pt x="1374" y="2291"/>
                  </a:cubicBezTo>
                  <a:cubicBezTo>
                    <a:pt x="1363" y="2338"/>
                    <a:pt x="1357" y="2361"/>
                    <a:pt x="1345" y="2407"/>
                  </a:cubicBezTo>
                  <a:cubicBezTo>
                    <a:pt x="1343" y="2457"/>
                    <a:pt x="1342" y="2482"/>
                    <a:pt x="1340" y="2533"/>
                  </a:cubicBezTo>
                  <a:cubicBezTo>
                    <a:pt x="1307" y="2534"/>
                    <a:pt x="1290" y="2535"/>
                    <a:pt x="1257" y="2536"/>
                  </a:cubicBezTo>
                  <a:cubicBezTo>
                    <a:pt x="1252" y="2557"/>
                    <a:pt x="1249" y="2567"/>
                    <a:pt x="1244" y="2587"/>
                  </a:cubicBezTo>
                  <a:cubicBezTo>
                    <a:pt x="1214" y="2592"/>
                    <a:pt x="1199" y="2595"/>
                    <a:pt x="1169" y="2600"/>
                  </a:cubicBezTo>
                  <a:cubicBezTo>
                    <a:pt x="1173" y="2635"/>
                    <a:pt x="1174" y="2653"/>
                    <a:pt x="1177" y="2688"/>
                  </a:cubicBezTo>
                  <a:cubicBezTo>
                    <a:pt x="1137" y="2684"/>
                    <a:pt x="1117" y="2681"/>
                    <a:pt x="1078" y="2677"/>
                  </a:cubicBezTo>
                  <a:cubicBezTo>
                    <a:pt x="1042" y="2655"/>
                    <a:pt x="1024" y="2644"/>
                    <a:pt x="987" y="2622"/>
                  </a:cubicBezTo>
                  <a:cubicBezTo>
                    <a:pt x="890" y="2599"/>
                    <a:pt x="841" y="2587"/>
                    <a:pt x="744" y="2563"/>
                  </a:cubicBezTo>
                  <a:cubicBezTo>
                    <a:pt x="734" y="2522"/>
                    <a:pt x="729" y="2501"/>
                    <a:pt x="720" y="2460"/>
                  </a:cubicBezTo>
                  <a:cubicBezTo>
                    <a:pt x="706" y="2462"/>
                    <a:pt x="700" y="2463"/>
                    <a:pt x="687" y="2465"/>
                  </a:cubicBezTo>
                  <a:cubicBezTo>
                    <a:pt x="681" y="2491"/>
                    <a:pt x="679" y="2503"/>
                    <a:pt x="674" y="2529"/>
                  </a:cubicBezTo>
                  <a:cubicBezTo>
                    <a:pt x="656" y="2508"/>
                    <a:pt x="647" y="2497"/>
                    <a:pt x="628" y="2476"/>
                  </a:cubicBezTo>
                  <a:cubicBezTo>
                    <a:pt x="635" y="2443"/>
                    <a:pt x="639" y="2427"/>
                    <a:pt x="646" y="2394"/>
                  </a:cubicBezTo>
                  <a:cubicBezTo>
                    <a:pt x="584" y="2391"/>
                    <a:pt x="554" y="2389"/>
                    <a:pt x="493" y="2385"/>
                  </a:cubicBezTo>
                  <a:cubicBezTo>
                    <a:pt x="450" y="2349"/>
                    <a:pt x="428" y="2330"/>
                    <a:pt x="386" y="2294"/>
                  </a:cubicBezTo>
                  <a:cubicBezTo>
                    <a:pt x="332" y="2310"/>
                    <a:pt x="306" y="2319"/>
                    <a:pt x="253" y="2336"/>
                  </a:cubicBezTo>
                  <a:cubicBezTo>
                    <a:pt x="256" y="2362"/>
                    <a:pt x="257" y="2376"/>
                    <a:pt x="260" y="2402"/>
                  </a:cubicBezTo>
                  <a:cubicBezTo>
                    <a:pt x="225" y="2416"/>
                    <a:pt x="208" y="2423"/>
                    <a:pt x="173" y="2436"/>
                  </a:cubicBezTo>
                  <a:cubicBezTo>
                    <a:pt x="128" y="2445"/>
                    <a:pt x="105" y="2450"/>
                    <a:pt x="61" y="2459"/>
                  </a:cubicBezTo>
                  <a:cubicBezTo>
                    <a:pt x="55" y="2495"/>
                    <a:pt x="53" y="2513"/>
                    <a:pt x="47" y="2549"/>
                  </a:cubicBezTo>
                  <a:cubicBezTo>
                    <a:pt x="34" y="2560"/>
                    <a:pt x="27" y="2566"/>
                    <a:pt x="14" y="2576"/>
                  </a:cubicBezTo>
                  <a:cubicBezTo>
                    <a:pt x="33" y="2608"/>
                    <a:pt x="43" y="2624"/>
                    <a:pt x="63" y="2656"/>
                  </a:cubicBezTo>
                  <a:cubicBezTo>
                    <a:pt x="38" y="2687"/>
                    <a:pt x="25" y="2702"/>
                    <a:pt x="0" y="2732"/>
                  </a:cubicBezTo>
                  <a:cubicBezTo>
                    <a:pt x="29" y="2753"/>
                    <a:pt x="44" y="2763"/>
                    <a:pt x="74" y="2784"/>
                  </a:cubicBezTo>
                  <a:cubicBezTo>
                    <a:pt x="104" y="2780"/>
                    <a:pt x="119" y="2778"/>
                    <a:pt x="149" y="2775"/>
                  </a:cubicBezTo>
                  <a:cubicBezTo>
                    <a:pt x="155" y="2836"/>
                    <a:pt x="158" y="2867"/>
                    <a:pt x="164" y="2928"/>
                  </a:cubicBezTo>
                  <a:cubicBezTo>
                    <a:pt x="178" y="2956"/>
                    <a:pt x="186" y="2970"/>
                    <a:pt x="200" y="2998"/>
                  </a:cubicBezTo>
                  <a:cubicBezTo>
                    <a:pt x="232" y="2967"/>
                    <a:pt x="247" y="2951"/>
                    <a:pt x="279" y="2920"/>
                  </a:cubicBezTo>
                  <a:cubicBezTo>
                    <a:pt x="314" y="2900"/>
                    <a:pt x="332" y="2889"/>
                    <a:pt x="367" y="2869"/>
                  </a:cubicBezTo>
                  <a:cubicBezTo>
                    <a:pt x="398" y="2870"/>
                    <a:pt x="413" y="2870"/>
                    <a:pt x="443" y="2871"/>
                  </a:cubicBezTo>
                  <a:cubicBezTo>
                    <a:pt x="473" y="2902"/>
                    <a:pt x="488" y="2917"/>
                    <a:pt x="519" y="2947"/>
                  </a:cubicBezTo>
                  <a:cubicBezTo>
                    <a:pt x="549" y="2948"/>
                    <a:pt x="564" y="2949"/>
                    <a:pt x="595" y="2950"/>
                  </a:cubicBezTo>
                  <a:cubicBezTo>
                    <a:pt x="627" y="2958"/>
                    <a:pt x="644" y="2963"/>
                    <a:pt x="677" y="2971"/>
                  </a:cubicBezTo>
                  <a:cubicBezTo>
                    <a:pt x="719" y="2954"/>
                    <a:pt x="740" y="2946"/>
                    <a:pt x="782" y="2928"/>
                  </a:cubicBezTo>
                  <a:cubicBezTo>
                    <a:pt x="817" y="2942"/>
                    <a:pt x="835" y="2949"/>
                    <a:pt x="870" y="2963"/>
                  </a:cubicBezTo>
                  <a:cubicBezTo>
                    <a:pt x="889" y="2958"/>
                    <a:pt x="898" y="2955"/>
                    <a:pt x="917" y="2950"/>
                  </a:cubicBezTo>
                  <a:cubicBezTo>
                    <a:pt x="931" y="2969"/>
                    <a:pt x="937" y="2978"/>
                    <a:pt x="951" y="2997"/>
                  </a:cubicBezTo>
                  <a:cubicBezTo>
                    <a:pt x="953" y="3019"/>
                    <a:pt x="954" y="3030"/>
                    <a:pt x="957" y="3052"/>
                  </a:cubicBezTo>
                  <a:cubicBezTo>
                    <a:pt x="900" y="3063"/>
                    <a:pt x="872" y="3068"/>
                    <a:pt x="816" y="3079"/>
                  </a:cubicBezTo>
                  <a:cubicBezTo>
                    <a:pt x="761" y="3121"/>
                    <a:pt x="734" y="3143"/>
                    <a:pt x="680" y="3185"/>
                  </a:cubicBezTo>
                  <a:cubicBezTo>
                    <a:pt x="696" y="3228"/>
                    <a:pt x="703" y="3250"/>
                    <a:pt x="719" y="3293"/>
                  </a:cubicBezTo>
                  <a:cubicBezTo>
                    <a:pt x="702" y="3332"/>
                    <a:pt x="694" y="3352"/>
                    <a:pt x="677" y="3391"/>
                  </a:cubicBezTo>
                  <a:cubicBezTo>
                    <a:pt x="729" y="3383"/>
                    <a:pt x="754" y="3378"/>
                    <a:pt x="806" y="3369"/>
                  </a:cubicBezTo>
                  <a:cubicBezTo>
                    <a:pt x="818" y="3388"/>
                    <a:pt x="823" y="3397"/>
                    <a:pt x="835" y="3415"/>
                  </a:cubicBezTo>
                  <a:cubicBezTo>
                    <a:pt x="861" y="3394"/>
                    <a:pt x="874" y="3383"/>
                    <a:pt x="900" y="3362"/>
                  </a:cubicBezTo>
                  <a:cubicBezTo>
                    <a:pt x="937" y="3368"/>
                    <a:pt x="956" y="3372"/>
                    <a:pt x="993" y="3378"/>
                  </a:cubicBezTo>
                  <a:cubicBezTo>
                    <a:pt x="1014" y="3407"/>
                    <a:pt x="1024" y="3422"/>
                    <a:pt x="1045" y="3451"/>
                  </a:cubicBezTo>
                  <a:cubicBezTo>
                    <a:pt x="1066" y="3426"/>
                    <a:pt x="1077" y="3414"/>
                    <a:pt x="1098" y="3390"/>
                  </a:cubicBezTo>
                  <a:cubicBezTo>
                    <a:pt x="1092" y="3368"/>
                    <a:pt x="1089" y="3356"/>
                    <a:pt x="1082" y="3334"/>
                  </a:cubicBezTo>
                  <a:cubicBezTo>
                    <a:pt x="1080" y="3307"/>
                    <a:pt x="1079" y="3294"/>
                    <a:pt x="1077" y="3267"/>
                  </a:cubicBezTo>
                  <a:cubicBezTo>
                    <a:pt x="1077" y="3267"/>
                    <a:pt x="1106" y="3276"/>
                    <a:pt x="1135" y="3273"/>
                  </a:cubicBezTo>
                  <a:cubicBezTo>
                    <a:pt x="1165" y="3270"/>
                    <a:pt x="1223" y="3259"/>
                    <a:pt x="1223" y="3259"/>
                  </a:cubicBezTo>
                  <a:cubicBezTo>
                    <a:pt x="1262" y="3302"/>
                    <a:pt x="1282" y="3324"/>
                    <a:pt x="1321" y="3367"/>
                  </a:cubicBezTo>
                  <a:cubicBezTo>
                    <a:pt x="1347" y="3367"/>
                    <a:pt x="1360" y="3368"/>
                    <a:pt x="1386" y="3368"/>
                  </a:cubicBezTo>
                  <a:cubicBezTo>
                    <a:pt x="1407" y="3356"/>
                    <a:pt x="1417" y="3350"/>
                    <a:pt x="1439" y="3338"/>
                  </a:cubicBezTo>
                  <a:cubicBezTo>
                    <a:pt x="1436" y="3299"/>
                    <a:pt x="1435" y="3280"/>
                    <a:pt x="1433" y="3241"/>
                  </a:cubicBezTo>
                  <a:cubicBezTo>
                    <a:pt x="1431" y="3214"/>
                    <a:pt x="1431" y="3200"/>
                    <a:pt x="1429" y="3173"/>
                  </a:cubicBezTo>
                  <a:cubicBezTo>
                    <a:pt x="1455" y="3125"/>
                    <a:pt x="1468" y="3101"/>
                    <a:pt x="1495" y="3053"/>
                  </a:cubicBezTo>
                  <a:cubicBezTo>
                    <a:pt x="1544" y="3044"/>
                    <a:pt x="1569" y="3040"/>
                    <a:pt x="1618" y="3031"/>
                  </a:cubicBezTo>
                  <a:cubicBezTo>
                    <a:pt x="1655" y="3033"/>
                    <a:pt x="1674" y="3034"/>
                    <a:pt x="1711" y="3036"/>
                  </a:cubicBezTo>
                  <a:cubicBezTo>
                    <a:pt x="1730" y="3023"/>
                    <a:pt x="1740" y="3017"/>
                    <a:pt x="1759" y="3004"/>
                  </a:cubicBezTo>
                  <a:cubicBezTo>
                    <a:pt x="1759" y="3004"/>
                    <a:pt x="1753" y="2943"/>
                    <a:pt x="1782" y="2946"/>
                  </a:cubicBezTo>
                  <a:cubicBezTo>
                    <a:pt x="1812" y="2950"/>
                    <a:pt x="1929" y="2957"/>
                    <a:pt x="1929" y="2957"/>
                  </a:cubicBezTo>
                  <a:cubicBezTo>
                    <a:pt x="1975" y="2975"/>
                    <a:pt x="1999" y="2983"/>
                    <a:pt x="2045" y="3001"/>
                  </a:cubicBezTo>
                  <a:cubicBezTo>
                    <a:pt x="2069" y="2965"/>
                    <a:pt x="2081" y="2946"/>
                    <a:pt x="2105" y="2910"/>
                  </a:cubicBezTo>
                  <a:cubicBezTo>
                    <a:pt x="2128" y="2893"/>
                    <a:pt x="2140" y="2885"/>
                    <a:pt x="2164" y="2868"/>
                  </a:cubicBezTo>
                  <a:cubicBezTo>
                    <a:pt x="2213" y="2859"/>
                    <a:pt x="2238" y="2855"/>
                    <a:pt x="2287" y="2846"/>
                  </a:cubicBezTo>
                  <a:cubicBezTo>
                    <a:pt x="2287" y="2799"/>
                    <a:pt x="2288" y="2776"/>
                    <a:pt x="2288" y="2729"/>
                  </a:cubicBezTo>
                  <a:cubicBezTo>
                    <a:pt x="2291" y="2678"/>
                    <a:pt x="2292" y="2652"/>
                    <a:pt x="2295" y="2601"/>
                  </a:cubicBezTo>
                  <a:cubicBezTo>
                    <a:pt x="2239" y="2570"/>
                    <a:pt x="2211" y="2554"/>
                    <a:pt x="2155" y="2523"/>
                  </a:cubicBezTo>
                  <a:cubicBezTo>
                    <a:pt x="2120" y="2457"/>
                    <a:pt x="2103" y="2424"/>
                    <a:pt x="2068" y="2358"/>
                  </a:cubicBezTo>
                  <a:cubicBezTo>
                    <a:pt x="2143" y="2330"/>
                    <a:pt x="2181" y="2316"/>
                    <a:pt x="2256" y="2287"/>
                  </a:cubicBezTo>
                  <a:cubicBezTo>
                    <a:pt x="2319" y="2260"/>
                    <a:pt x="2351" y="2246"/>
                    <a:pt x="2414" y="2219"/>
                  </a:cubicBezTo>
                  <a:cubicBezTo>
                    <a:pt x="2466" y="2249"/>
                    <a:pt x="2492" y="2265"/>
                    <a:pt x="2543" y="2296"/>
                  </a:cubicBezTo>
                  <a:cubicBezTo>
                    <a:pt x="2580" y="2285"/>
                    <a:pt x="2599" y="2280"/>
                    <a:pt x="2637" y="2269"/>
                  </a:cubicBezTo>
                  <a:cubicBezTo>
                    <a:pt x="2635" y="2224"/>
                    <a:pt x="2634" y="2202"/>
                    <a:pt x="2632" y="2156"/>
                  </a:cubicBezTo>
                  <a:cubicBezTo>
                    <a:pt x="2655" y="2139"/>
                    <a:pt x="2667" y="2130"/>
                    <a:pt x="2690" y="2113"/>
                  </a:cubicBezTo>
                  <a:cubicBezTo>
                    <a:pt x="2691" y="2068"/>
                    <a:pt x="2691" y="2046"/>
                    <a:pt x="2691" y="2000"/>
                  </a:cubicBezTo>
                  <a:cubicBezTo>
                    <a:pt x="2712" y="1993"/>
                    <a:pt x="2723" y="1989"/>
                    <a:pt x="2744" y="1981"/>
                  </a:cubicBezTo>
                  <a:cubicBezTo>
                    <a:pt x="2746" y="1949"/>
                    <a:pt x="2747" y="1933"/>
                    <a:pt x="2750" y="1900"/>
                  </a:cubicBezTo>
                  <a:cubicBezTo>
                    <a:pt x="2797" y="1916"/>
                    <a:pt x="2820" y="1924"/>
                    <a:pt x="2867" y="1939"/>
                  </a:cubicBezTo>
                  <a:cubicBezTo>
                    <a:pt x="2898" y="1920"/>
                    <a:pt x="2913" y="1910"/>
                    <a:pt x="2944" y="1891"/>
                  </a:cubicBezTo>
                  <a:cubicBezTo>
                    <a:pt x="2944" y="1891"/>
                    <a:pt x="2979" y="1964"/>
                    <a:pt x="3014" y="1968"/>
                  </a:cubicBezTo>
                  <a:cubicBezTo>
                    <a:pt x="3049" y="1972"/>
                    <a:pt x="3137" y="1988"/>
                    <a:pt x="3137" y="1988"/>
                  </a:cubicBezTo>
                  <a:cubicBezTo>
                    <a:pt x="3140" y="2041"/>
                    <a:pt x="3141" y="2068"/>
                    <a:pt x="3143" y="2120"/>
                  </a:cubicBezTo>
                  <a:cubicBezTo>
                    <a:pt x="3173" y="2119"/>
                    <a:pt x="3189" y="2118"/>
                    <a:pt x="3219" y="2116"/>
                  </a:cubicBezTo>
                  <a:cubicBezTo>
                    <a:pt x="3247" y="2162"/>
                    <a:pt x="3261" y="2185"/>
                    <a:pt x="3290" y="2230"/>
                  </a:cubicBezTo>
                  <a:cubicBezTo>
                    <a:pt x="3325" y="2256"/>
                    <a:pt x="3343" y="2270"/>
                    <a:pt x="3378" y="2296"/>
                  </a:cubicBezTo>
                  <a:cubicBezTo>
                    <a:pt x="3349" y="2325"/>
                    <a:pt x="3335" y="2340"/>
                    <a:pt x="3307" y="2369"/>
                  </a:cubicBezTo>
                  <a:cubicBezTo>
                    <a:pt x="3325" y="2406"/>
                    <a:pt x="3335" y="2424"/>
                    <a:pt x="3353" y="2460"/>
                  </a:cubicBezTo>
                  <a:cubicBezTo>
                    <a:pt x="3386" y="2464"/>
                    <a:pt x="3403" y="2466"/>
                    <a:pt x="3436" y="2469"/>
                  </a:cubicBezTo>
                  <a:cubicBezTo>
                    <a:pt x="3436" y="2469"/>
                    <a:pt x="3418" y="2572"/>
                    <a:pt x="3447" y="2575"/>
                  </a:cubicBezTo>
                  <a:cubicBezTo>
                    <a:pt x="3468" y="2578"/>
                    <a:pt x="3479" y="2579"/>
                    <a:pt x="3500" y="2581"/>
                  </a:cubicBezTo>
                  <a:cubicBezTo>
                    <a:pt x="3501" y="2532"/>
                    <a:pt x="3501" y="2507"/>
                    <a:pt x="3501" y="2458"/>
                  </a:cubicBezTo>
                  <a:cubicBezTo>
                    <a:pt x="3520" y="2467"/>
                    <a:pt x="3529" y="2472"/>
                    <a:pt x="3548" y="2481"/>
                  </a:cubicBezTo>
                  <a:cubicBezTo>
                    <a:pt x="3567" y="2468"/>
                    <a:pt x="3577" y="2462"/>
                    <a:pt x="3596" y="2449"/>
                  </a:cubicBezTo>
                  <a:cubicBezTo>
                    <a:pt x="3634" y="2433"/>
                    <a:pt x="3653" y="2425"/>
                    <a:pt x="3691" y="2409"/>
                  </a:cubicBezTo>
                  <a:cubicBezTo>
                    <a:pt x="3710" y="2354"/>
                    <a:pt x="3719" y="2327"/>
                    <a:pt x="3738" y="2271"/>
                  </a:cubicBezTo>
                  <a:cubicBezTo>
                    <a:pt x="3758" y="2241"/>
                    <a:pt x="3767" y="2226"/>
                    <a:pt x="3786" y="2195"/>
                  </a:cubicBezTo>
                  <a:cubicBezTo>
                    <a:pt x="3831" y="2202"/>
                    <a:pt x="3854" y="2206"/>
                    <a:pt x="3899" y="2213"/>
                  </a:cubicBezTo>
                  <a:cubicBezTo>
                    <a:pt x="3906" y="2189"/>
                    <a:pt x="3909" y="2177"/>
                    <a:pt x="3917" y="2152"/>
                  </a:cubicBezTo>
                  <a:cubicBezTo>
                    <a:pt x="3900" y="2131"/>
                    <a:pt x="3892" y="2120"/>
                    <a:pt x="3875" y="2098"/>
                  </a:cubicBezTo>
                  <a:cubicBezTo>
                    <a:pt x="3878" y="2073"/>
                    <a:pt x="3879" y="2061"/>
                    <a:pt x="3881" y="2036"/>
                  </a:cubicBezTo>
                  <a:cubicBezTo>
                    <a:pt x="3919" y="2050"/>
                    <a:pt x="3938" y="2057"/>
                    <a:pt x="3976" y="2071"/>
                  </a:cubicBezTo>
                  <a:cubicBezTo>
                    <a:pt x="3957" y="2031"/>
                    <a:pt x="3948" y="2011"/>
                    <a:pt x="3929" y="1972"/>
                  </a:cubicBezTo>
                  <a:cubicBezTo>
                    <a:pt x="3955" y="1962"/>
                    <a:pt x="3968" y="1957"/>
                    <a:pt x="3994" y="1947"/>
                  </a:cubicBezTo>
                  <a:cubicBezTo>
                    <a:pt x="4011" y="1971"/>
                    <a:pt x="4019" y="1983"/>
                    <a:pt x="4036" y="2007"/>
                  </a:cubicBezTo>
                  <a:cubicBezTo>
                    <a:pt x="4043" y="1988"/>
                    <a:pt x="4047" y="1978"/>
                    <a:pt x="4054" y="1959"/>
                  </a:cubicBezTo>
                  <a:cubicBezTo>
                    <a:pt x="4044" y="1910"/>
                    <a:pt x="4040" y="1886"/>
                    <a:pt x="4030" y="1837"/>
                  </a:cubicBezTo>
                  <a:cubicBezTo>
                    <a:pt x="4061" y="1829"/>
                    <a:pt x="4076" y="1826"/>
                    <a:pt x="4107" y="1819"/>
                  </a:cubicBezTo>
                  <a:cubicBezTo>
                    <a:pt x="4129" y="1866"/>
                    <a:pt x="4139" y="1890"/>
                    <a:pt x="4161" y="1938"/>
                  </a:cubicBezTo>
                  <a:cubicBezTo>
                    <a:pt x="4192" y="1908"/>
                    <a:pt x="4207" y="1893"/>
                    <a:pt x="4238" y="1863"/>
                  </a:cubicBezTo>
                  <a:cubicBezTo>
                    <a:pt x="4267" y="1830"/>
                    <a:pt x="4281" y="1814"/>
                    <a:pt x="4310" y="1781"/>
                  </a:cubicBezTo>
                  <a:cubicBezTo>
                    <a:pt x="4315" y="1744"/>
                    <a:pt x="4317" y="1725"/>
                    <a:pt x="4322" y="1687"/>
                  </a:cubicBezTo>
                  <a:cubicBezTo>
                    <a:pt x="4350" y="1677"/>
                    <a:pt x="4365" y="1672"/>
                    <a:pt x="4393" y="1662"/>
                  </a:cubicBezTo>
                  <a:cubicBezTo>
                    <a:pt x="4405" y="1678"/>
                    <a:pt x="4411" y="1686"/>
                    <a:pt x="4423" y="1703"/>
                  </a:cubicBezTo>
                  <a:cubicBezTo>
                    <a:pt x="4449" y="1680"/>
                    <a:pt x="4463" y="1668"/>
                    <a:pt x="4489" y="1645"/>
                  </a:cubicBezTo>
                  <a:cubicBezTo>
                    <a:pt x="4489" y="1645"/>
                    <a:pt x="4477" y="1554"/>
                    <a:pt x="4507" y="1550"/>
                  </a:cubicBezTo>
                  <a:cubicBezTo>
                    <a:pt x="4537" y="1547"/>
                    <a:pt x="4681" y="1470"/>
                    <a:pt x="4681" y="1470"/>
                  </a:cubicBezTo>
                  <a:cubicBezTo>
                    <a:pt x="4686" y="1432"/>
                    <a:pt x="4689" y="1413"/>
                    <a:pt x="4694" y="1375"/>
                  </a:cubicBezTo>
                  <a:cubicBezTo>
                    <a:pt x="4690" y="1342"/>
                    <a:pt x="4687" y="1325"/>
                    <a:pt x="4683" y="1292"/>
                  </a:cubicBezTo>
                  <a:cubicBezTo>
                    <a:pt x="4654" y="1256"/>
                    <a:pt x="4640" y="1239"/>
                    <a:pt x="4612" y="1203"/>
                  </a:cubicBezTo>
                  <a:cubicBezTo>
                    <a:pt x="4607" y="1173"/>
                    <a:pt x="4605" y="1157"/>
                    <a:pt x="4601" y="1126"/>
                  </a:cubicBezTo>
                  <a:cubicBezTo>
                    <a:pt x="4646" y="1085"/>
                    <a:pt x="4668" y="1065"/>
                    <a:pt x="4713" y="1023"/>
                  </a:cubicBezTo>
                  <a:cubicBezTo>
                    <a:pt x="4684" y="965"/>
                    <a:pt x="4669" y="936"/>
                    <a:pt x="4640" y="878"/>
                  </a:cubicBezTo>
                  <a:cubicBezTo>
                    <a:pt x="4571" y="804"/>
                    <a:pt x="4537" y="768"/>
                    <a:pt x="4469" y="694"/>
                  </a:cubicBezTo>
                  <a:cubicBezTo>
                    <a:pt x="4451" y="658"/>
                    <a:pt x="4441" y="639"/>
                    <a:pt x="4423" y="603"/>
                  </a:cubicBezTo>
                  <a:cubicBezTo>
                    <a:pt x="4417" y="684"/>
                    <a:pt x="4414" y="725"/>
                    <a:pt x="4407" y="807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79" name="łosicki"/>
            <p:cNvSpPr>
              <a:spLocks/>
            </p:cNvSpPr>
            <p:nvPr/>
          </p:nvSpPr>
          <p:spPr bwMode="auto">
            <a:xfrm>
              <a:off x="5783596" y="3119125"/>
              <a:ext cx="966179" cy="822797"/>
            </a:xfrm>
            <a:custGeom>
              <a:avLst/>
              <a:gdLst>
                <a:gd name="T0" fmla="*/ 2311 w 3017"/>
                <a:gd name="T1" fmla="*/ 400 h 2564"/>
                <a:gd name="T2" fmla="*/ 2179 w 3017"/>
                <a:gd name="T3" fmla="*/ 342 h 2564"/>
                <a:gd name="T4" fmla="*/ 2086 w 3017"/>
                <a:gd name="T5" fmla="*/ 354 h 2564"/>
                <a:gd name="T6" fmla="*/ 1920 w 3017"/>
                <a:gd name="T7" fmla="*/ 57 h 2564"/>
                <a:gd name="T8" fmla="*/ 1600 w 3017"/>
                <a:gd name="T9" fmla="*/ 157 h 2564"/>
                <a:gd name="T10" fmla="*/ 1415 w 3017"/>
                <a:gd name="T11" fmla="*/ 225 h 2564"/>
                <a:gd name="T12" fmla="*/ 1214 w 3017"/>
                <a:gd name="T13" fmla="*/ 149 h 2564"/>
                <a:gd name="T14" fmla="*/ 1043 w 3017"/>
                <a:gd name="T15" fmla="*/ 124 h 2564"/>
                <a:gd name="T16" fmla="*/ 989 w 3017"/>
                <a:gd name="T17" fmla="*/ 25 h 2564"/>
                <a:gd name="T18" fmla="*/ 860 w 3017"/>
                <a:gd name="T19" fmla="*/ 31 h 2564"/>
                <a:gd name="T20" fmla="*/ 771 w 3017"/>
                <a:gd name="T21" fmla="*/ 123 h 2564"/>
                <a:gd name="T22" fmla="*/ 808 w 3017"/>
                <a:gd name="T23" fmla="*/ 228 h 2564"/>
                <a:gd name="T24" fmla="*/ 844 w 3017"/>
                <a:gd name="T25" fmla="*/ 352 h 2564"/>
                <a:gd name="T26" fmla="*/ 766 w 3017"/>
                <a:gd name="T27" fmla="*/ 450 h 2564"/>
                <a:gd name="T28" fmla="*/ 673 w 3017"/>
                <a:gd name="T29" fmla="*/ 523 h 2564"/>
                <a:gd name="T30" fmla="*/ 507 w 3017"/>
                <a:gd name="T31" fmla="*/ 564 h 2564"/>
                <a:gd name="T32" fmla="*/ 622 w 3017"/>
                <a:gd name="T33" fmla="*/ 645 h 2564"/>
                <a:gd name="T34" fmla="*/ 774 w 3017"/>
                <a:gd name="T35" fmla="*/ 696 h 2564"/>
                <a:gd name="T36" fmla="*/ 771 w 3017"/>
                <a:gd name="T37" fmla="*/ 863 h 2564"/>
                <a:gd name="T38" fmla="*/ 650 w 3017"/>
                <a:gd name="T39" fmla="*/ 929 h 2564"/>
                <a:gd name="T40" fmla="*/ 544 w 3017"/>
                <a:gd name="T41" fmla="*/ 952 h 2564"/>
                <a:gd name="T42" fmla="*/ 495 w 3017"/>
                <a:gd name="T43" fmla="*/ 1203 h 2564"/>
                <a:gd name="T44" fmla="*/ 645 w 3017"/>
                <a:gd name="T45" fmla="*/ 1201 h 2564"/>
                <a:gd name="T46" fmla="*/ 544 w 3017"/>
                <a:gd name="T47" fmla="*/ 1303 h 2564"/>
                <a:gd name="T48" fmla="*/ 313 w 3017"/>
                <a:gd name="T49" fmla="*/ 1304 h 2564"/>
                <a:gd name="T50" fmla="*/ 354 w 3017"/>
                <a:gd name="T51" fmla="*/ 1447 h 2564"/>
                <a:gd name="T52" fmla="*/ 259 w 3017"/>
                <a:gd name="T53" fmla="*/ 1635 h 2564"/>
                <a:gd name="T54" fmla="*/ 242 w 3017"/>
                <a:gd name="T55" fmla="*/ 1862 h 2564"/>
                <a:gd name="T56" fmla="*/ 39 w 3017"/>
                <a:gd name="T57" fmla="*/ 1788 h 2564"/>
                <a:gd name="T58" fmla="*/ 12 w 3017"/>
                <a:gd name="T59" fmla="*/ 1935 h 2564"/>
                <a:gd name="T60" fmla="*/ 8 w 3017"/>
                <a:gd name="T61" fmla="*/ 2070 h 2564"/>
                <a:gd name="T62" fmla="*/ 215 w 3017"/>
                <a:gd name="T63" fmla="*/ 2095 h 2564"/>
                <a:gd name="T64" fmla="*/ 312 w 3017"/>
                <a:gd name="T65" fmla="*/ 2191 h 2564"/>
                <a:gd name="T66" fmla="*/ 608 w 3017"/>
                <a:gd name="T67" fmla="*/ 2320 h 2564"/>
                <a:gd name="T68" fmla="*/ 847 w 3017"/>
                <a:gd name="T69" fmla="*/ 2083 h 2564"/>
                <a:gd name="T70" fmla="*/ 950 w 3017"/>
                <a:gd name="T71" fmla="*/ 2228 h 2564"/>
                <a:gd name="T72" fmla="*/ 1124 w 3017"/>
                <a:gd name="T73" fmla="*/ 2266 h 2564"/>
                <a:gd name="T74" fmla="*/ 1227 w 3017"/>
                <a:gd name="T75" fmla="*/ 2465 h 2564"/>
                <a:gd name="T76" fmla="*/ 1386 w 3017"/>
                <a:gd name="T77" fmla="*/ 2428 h 2564"/>
                <a:gd name="T78" fmla="*/ 1576 w 3017"/>
                <a:gd name="T79" fmla="*/ 2449 h 2564"/>
                <a:gd name="T80" fmla="*/ 1666 w 3017"/>
                <a:gd name="T81" fmla="*/ 2480 h 2564"/>
                <a:gd name="T82" fmla="*/ 1761 w 3017"/>
                <a:gd name="T83" fmla="*/ 2543 h 2564"/>
                <a:gd name="T84" fmla="*/ 1883 w 3017"/>
                <a:gd name="T85" fmla="*/ 2458 h 2564"/>
                <a:gd name="T86" fmla="*/ 1812 w 3017"/>
                <a:gd name="T87" fmla="*/ 2348 h 2564"/>
                <a:gd name="T88" fmla="*/ 1880 w 3017"/>
                <a:gd name="T89" fmla="*/ 2140 h 2564"/>
                <a:gd name="T90" fmla="*/ 1999 w 3017"/>
                <a:gd name="T91" fmla="*/ 2149 h 2564"/>
                <a:gd name="T92" fmla="*/ 2169 w 3017"/>
                <a:gd name="T93" fmla="*/ 2079 h 2564"/>
                <a:gd name="T94" fmla="*/ 2020 w 3017"/>
                <a:gd name="T95" fmla="*/ 1894 h 2564"/>
                <a:gd name="T96" fmla="*/ 2276 w 3017"/>
                <a:gd name="T97" fmla="*/ 1709 h 2564"/>
                <a:gd name="T98" fmla="*/ 2314 w 3017"/>
                <a:gd name="T99" fmla="*/ 1548 h 2564"/>
                <a:gd name="T100" fmla="*/ 2606 w 3017"/>
                <a:gd name="T101" fmla="*/ 1512 h 2564"/>
                <a:gd name="T102" fmla="*/ 2516 w 3017"/>
                <a:gd name="T103" fmla="*/ 1315 h 2564"/>
                <a:gd name="T104" fmla="*/ 2703 w 3017"/>
                <a:gd name="T105" fmla="*/ 993 h 2564"/>
                <a:gd name="T106" fmla="*/ 2780 w 3017"/>
                <a:gd name="T107" fmla="*/ 949 h 2564"/>
                <a:gd name="T108" fmla="*/ 2893 w 3017"/>
                <a:gd name="T109" fmla="*/ 829 h 2564"/>
                <a:gd name="T110" fmla="*/ 2901 w 3017"/>
                <a:gd name="T111" fmla="*/ 706 h 2564"/>
                <a:gd name="T112" fmla="*/ 2868 w 3017"/>
                <a:gd name="T113" fmla="*/ 424 h 2564"/>
                <a:gd name="T114" fmla="*/ 2588 w 3017"/>
                <a:gd name="T115" fmla="*/ 721 h 2564"/>
                <a:gd name="T116" fmla="*/ 2430 w 3017"/>
                <a:gd name="T117" fmla="*/ 636 h 2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17" h="2564">
                  <a:moveTo>
                    <a:pt x="2414" y="515"/>
                  </a:moveTo>
                  <a:cubicBezTo>
                    <a:pt x="2373" y="469"/>
                    <a:pt x="2352" y="446"/>
                    <a:pt x="2311" y="400"/>
                  </a:cubicBezTo>
                  <a:cubicBezTo>
                    <a:pt x="2279" y="397"/>
                    <a:pt x="2263" y="396"/>
                    <a:pt x="2231" y="393"/>
                  </a:cubicBezTo>
                  <a:cubicBezTo>
                    <a:pt x="2210" y="373"/>
                    <a:pt x="2200" y="362"/>
                    <a:pt x="2179" y="342"/>
                  </a:cubicBezTo>
                  <a:cubicBezTo>
                    <a:pt x="2158" y="367"/>
                    <a:pt x="2148" y="380"/>
                    <a:pt x="2127" y="405"/>
                  </a:cubicBezTo>
                  <a:cubicBezTo>
                    <a:pt x="2111" y="385"/>
                    <a:pt x="2103" y="374"/>
                    <a:pt x="2086" y="354"/>
                  </a:cubicBezTo>
                  <a:cubicBezTo>
                    <a:pt x="2083" y="314"/>
                    <a:pt x="2082" y="293"/>
                    <a:pt x="2079" y="253"/>
                  </a:cubicBezTo>
                  <a:cubicBezTo>
                    <a:pt x="2015" y="174"/>
                    <a:pt x="1983" y="135"/>
                    <a:pt x="1920" y="57"/>
                  </a:cubicBezTo>
                  <a:cubicBezTo>
                    <a:pt x="1861" y="47"/>
                    <a:pt x="1832" y="42"/>
                    <a:pt x="1773" y="32"/>
                  </a:cubicBezTo>
                  <a:cubicBezTo>
                    <a:pt x="1703" y="82"/>
                    <a:pt x="1669" y="107"/>
                    <a:pt x="1600" y="157"/>
                  </a:cubicBezTo>
                  <a:cubicBezTo>
                    <a:pt x="1556" y="159"/>
                    <a:pt x="1534" y="160"/>
                    <a:pt x="1490" y="163"/>
                  </a:cubicBezTo>
                  <a:cubicBezTo>
                    <a:pt x="1460" y="187"/>
                    <a:pt x="1445" y="200"/>
                    <a:pt x="1415" y="225"/>
                  </a:cubicBezTo>
                  <a:cubicBezTo>
                    <a:pt x="1367" y="195"/>
                    <a:pt x="1343" y="179"/>
                    <a:pt x="1295" y="149"/>
                  </a:cubicBezTo>
                  <a:cubicBezTo>
                    <a:pt x="1263" y="149"/>
                    <a:pt x="1247" y="149"/>
                    <a:pt x="1214" y="149"/>
                  </a:cubicBezTo>
                  <a:cubicBezTo>
                    <a:pt x="1189" y="119"/>
                    <a:pt x="1177" y="104"/>
                    <a:pt x="1152" y="75"/>
                  </a:cubicBezTo>
                  <a:cubicBezTo>
                    <a:pt x="1108" y="94"/>
                    <a:pt x="1087" y="104"/>
                    <a:pt x="1043" y="124"/>
                  </a:cubicBezTo>
                  <a:cubicBezTo>
                    <a:pt x="1018" y="121"/>
                    <a:pt x="1005" y="120"/>
                    <a:pt x="980" y="118"/>
                  </a:cubicBezTo>
                  <a:cubicBezTo>
                    <a:pt x="984" y="80"/>
                    <a:pt x="985" y="62"/>
                    <a:pt x="989" y="25"/>
                  </a:cubicBezTo>
                  <a:cubicBezTo>
                    <a:pt x="959" y="15"/>
                    <a:pt x="945" y="10"/>
                    <a:pt x="915" y="0"/>
                  </a:cubicBezTo>
                  <a:cubicBezTo>
                    <a:pt x="893" y="12"/>
                    <a:pt x="882" y="19"/>
                    <a:pt x="860" y="31"/>
                  </a:cubicBezTo>
                  <a:cubicBezTo>
                    <a:pt x="859" y="75"/>
                    <a:pt x="858" y="97"/>
                    <a:pt x="856" y="142"/>
                  </a:cubicBezTo>
                  <a:cubicBezTo>
                    <a:pt x="822" y="134"/>
                    <a:pt x="805" y="131"/>
                    <a:pt x="771" y="123"/>
                  </a:cubicBezTo>
                  <a:cubicBezTo>
                    <a:pt x="759" y="155"/>
                    <a:pt x="753" y="171"/>
                    <a:pt x="741" y="203"/>
                  </a:cubicBezTo>
                  <a:cubicBezTo>
                    <a:pt x="768" y="213"/>
                    <a:pt x="781" y="218"/>
                    <a:pt x="808" y="228"/>
                  </a:cubicBezTo>
                  <a:cubicBezTo>
                    <a:pt x="812" y="260"/>
                    <a:pt x="815" y="276"/>
                    <a:pt x="819" y="308"/>
                  </a:cubicBezTo>
                  <a:cubicBezTo>
                    <a:pt x="829" y="326"/>
                    <a:pt x="834" y="334"/>
                    <a:pt x="844" y="352"/>
                  </a:cubicBezTo>
                  <a:cubicBezTo>
                    <a:pt x="838" y="391"/>
                    <a:pt x="835" y="411"/>
                    <a:pt x="829" y="450"/>
                  </a:cubicBezTo>
                  <a:cubicBezTo>
                    <a:pt x="804" y="450"/>
                    <a:pt x="791" y="450"/>
                    <a:pt x="766" y="450"/>
                  </a:cubicBezTo>
                  <a:cubicBezTo>
                    <a:pt x="761" y="474"/>
                    <a:pt x="759" y="487"/>
                    <a:pt x="755" y="511"/>
                  </a:cubicBezTo>
                  <a:cubicBezTo>
                    <a:pt x="722" y="516"/>
                    <a:pt x="706" y="518"/>
                    <a:pt x="673" y="523"/>
                  </a:cubicBezTo>
                  <a:cubicBezTo>
                    <a:pt x="638" y="517"/>
                    <a:pt x="621" y="515"/>
                    <a:pt x="587" y="510"/>
                  </a:cubicBezTo>
                  <a:cubicBezTo>
                    <a:pt x="555" y="531"/>
                    <a:pt x="539" y="542"/>
                    <a:pt x="507" y="564"/>
                  </a:cubicBezTo>
                  <a:cubicBezTo>
                    <a:pt x="519" y="586"/>
                    <a:pt x="525" y="597"/>
                    <a:pt x="537" y="620"/>
                  </a:cubicBezTo>
                  <a:cubicBezTo>
                    <a:pt x="571" y="630"/>
                    <a:pt x="588" y="635"/>
                    <a:pt x="622" y="645"/>
                  </a:cubicBezTo>
                  <a:cubicBezTo>
                    <a:pt x="655" y="668"/>
                    <a:pt x="671" y="679"/>
                    <a:pt x="704" y="702"/>
                  </a:cubicBezTo>
                  <a:cubicBezTo>
                    <a:pt x="732" y="700"/>
                    <a:pt x="746" y="699"/>
                    <a:pt x="774" y="696"/>
                  </a:cubicBezTo>
                  <a:cubicBezTo>
                    <a:pt x="774" y="719"/>
                    <a:pt x="774" y="730"/>
                    <a:pt x="775" y="752"/>
                  </a:cubicBezTo>
                  <a:cubicBezTo>
                    <a:pt x="743" y="789"/>
                    <a:pt x="771" y="863"/>
                    <a:pt x="771" y="863"/>
                  </a:cubicBezTo>
                  <a:cubicBezTo>
                    <a:pt x="757" y="888"/>
                    <a:pt x="751" y="900"/>
                    <a:pt x="737" y="924"/>
                  </a:cubicBezTo>
                  <a:cubicBezTo>
                    <a:pt x="702" y="926"/>
                    <a:pt x="685" y="927"/>
                    <a:pt x="650" y="929"/>
                  </a:cubicBezTo>
                  <a:cubicBezTo>
                    <a:pt x="627" y="958"/>
                    <a:pt x="615" y="973"/>
                    <a:pt x="592" y="1002"/>
                  </a:cubicBezTo>
                  <a:cubicBezTo>
                    <a:pt x="573" y="982"/>
                    <a:pt x="563" y="972"/>
                    <a:pt x="544" y="952"/>
                  </a:cubicBezTo>
                  <a:cubicBezTo>
                    <a:pt x="513" y="969"/>
                    <a:pt x="497" y="977"/>
                    <a:pt x="465" y="994"/>
                  </a:cubicBezTo>
                  <a:cubicBezTo>
                    <a:pt x="477" y="1077"/>
                    <a:pt x="483" y="1119"/>
                    <a:pt x="495" y="1203"/>
                  </a:cubicBezTo>
                  <a:cubicBezTo>
                    <a:pt x="526" y="1192"/>
                    <a:pt x="541" y="1186"/>
                    <a:pt x="572" y="1174"/>
                  </a:cubicBezTo>
                  <a:cubicBezTo>
                    <a:pt x="601" y="1185"/>
                    <a:pt x="616" y="1190"/>
                    <a:pt x="645" y="1201"/>
                  </a:cubicBezTo>
                  <a:cubicBezTo>
                    <a:pt x="643" y="1223"/>
                    <a:pt x="642" y="1234"/>
                    <a:pt x="641" y="1256"/>
                  </a:cubicBezTo>
                  <a:cubicBezTo>
                    <a:pt x="602" y="1275"/>
                    <a:pt x="583" y="1284"/>
                    <a:pt x="544" y="1303"/>
                  </a:cubicBezTo>
                  <a:cubicBezTo>
                    <a:pt x="530" y="1288"/>
                    <a:pt x="522" y="1280"/>
                    <a:pt x="507" y="1265"/>
                  </a:cubicBezTo>
                  <a:cubicBezTo>
                    <a:pt x="430" y="1281"/>
                    <a:pt x="391" y="1289"/>
                    <a:pt x="313" y="1304"/>
                  </a:cubicBezTo>
                  <a:cubicBezTo>
                    <a:pt x="305" y="1348"/>
                    <a:pt x="301" y="1370"/>
                    <a:pt x="293" y="1414"/>
                  </a:cubicBezTo>
                  <a:cubicBezTo>
                    <a:pt x="318" y="1427"/>
                    <a:pt x="330" y="1434"/>
                    <a:pt x="354" y="1447"/>
                  </a:cubicBezTo>
                  <a:cubicBezTo>
                    <a:pt x="346" y="1525"/>
                    <a:pt x="342" y="1564"/>
                    <a:pt x="334" y="1643"/>
                  </a:cubicBezTo>
                  <a:cubicBezTo>
                    <a:pt x="304" y="1640"/>
                    <a:pt x="289" y="1638"/>
                    <a:pt x="259" y="1635"/>
                  </a:cubicBezTo>
                  <a:cubicBezTo>
                    <a:pt x="263" y="1701"/>
                    <a:pt x="266" y="1735"/>
                    <a:pt x="270" y="1801"/>
                  </a:cubicBezTo>
                  <a:cubicBezTo>
                    <a:pt x="259" y="1826"/>
                    <a:pt x="253" y="1838"/>
                    <a:pt x="242" y="1862"/>
                  </a:cubicBezTo>
                  <a:cubicBezTo>
                    <a:pt x="207" y="1841"/>
                    <a:pt x="189" y="1831"/>
                    <a:pt x="154" y="1810"/>
                  </a:cubicBezTo>
                  <a:cubicBezTo>
                    <a:pt x="108" y="1801"/>
                    <a:pt x="85" y="1797"/>
                    <a:pt x="39" y="1788"/>
                  </a:cubicBezTo>
                  <a:cubicBezTo>
                    <a:pt x="23" y="1817"/>
                    <a:pt x="16" y="1832"/>
                    <a:pt x="0" y="1861"/>
                  </a:cubicBezTo>
                  <a:cubicBezTo>
                    <a:pt x="4" y="1890"/>
                    <a:pt x="7" y="1905"/>
                    <a:pt x="12" y="1935"/>
                  </a:cubicBezTo>
                  <a:cubicBezTo>
                    <a:pt x="28" y="1970"/>
                    <a:pt x="36" y="1987"/>
                    <a:pt x="52" y="2022"/>
                  </a:cubicBezTo>
                  <a:cubicBezTo>
                    <a:pt x="35" y="2041"/>
                    <a:pt x="26" y="2051"/>
                    <a:pt x="8" y="2070"/>
                  </a:cubicBezTo>
                  <a:cubicBezTo>
                    <a:pt x="53" y="2096"/>
                    <a:pt x="75" y="2109"/>
                    <a:pt x="120" y="2135"/>
                  </a:cubicBezTo>
                  <a:cubicBezTo>
                    <a:pt x="158" y="2119"/>
                    <a:pt x="177" y="2111"/>
                    <a:pt x="215" y="2095"/>
                  </a:cubicBezTo>
                  <a:cubicBezTo>
                    <a:pt x="260" y="2102"/>
                    <a:pt x="283" y="2105"/>
                    <a:pt x="329" y="2112"/>
                  </a:cubicBezTo>
                  <a:cubicBezTo>
                    <a:pt x="322" y="2144"/>
                    <a:pt x="318" y="2160"/>
                    <a:pt x="312" y="2191"/>
                  </a:cubicBezTo>
                  <a:cubicBezTo>
                    <a:pt x="383" y="2219"/>
                    <a:pt x="419" y="2233"/>
                    <a:pt x="491" y="2260"/>
                  </a:cubicBezTo>
                  <a:cubicBezTo>
                    <a:pt x="538" y="2284"/>
                    <a:pt x="561" y="2296"/>
                    <a:pt x="608" y="2320"/>
                  </a:cubicBezTo>
                  <a:cubicBezTo>
                    <a:pt x="669" y="2263"/>
                    <a:pt x="699" y="2234"/>
                    <a:pt x="760" y="2176"/>
                  </a:cubicBezTo>
                  <a:cubicBezTo>
                    <a:pt x="795" y="2139"/>
                    <a:pt x="812" y="2120"/>
                    <a:pt x="847" y="2083"/>
                  </a:cubicBezTo>
                  <a:cubicBezTo>
                    <a:pt x="856" y="2122"/>
                    <a:pt x="860" y="2141"/>
                    <a:pt x="869" y="2181"/>
                  </a:cubicBezTo>
                  <a:cubicBezTo>
                    <a:pt x="901" y="2199"/>
                    <a:pt x="917" y="2209"/>
                    <a:pt x="950" y="2228"/>
                  </a:cubicBezTo>
                  <a:cubicBezTo>
                    <a:pt x="986" y="2243"/>
                    <a:pt x="1004" y="2251"/>
                    <a:pt x="1040" y="2267"/>
                  </a:cubicBezTo>
                  <a:cubicBezTo>
                    <a:pt x="1074" y="2266"/>
                    <a:pt x="1090" y="2266"/>
                    <a:pt x="1124" y="2266"/>
                  </a:cubicBezTo>
                  <a:cubicBezTo>
                    <a:pt x="1140" y="2300"/>
                    <a:pt x="1147" y="2317"/>
                    <a:pt x="1162" y="2351"/>
                  </a:cubicBezTo>
                  <a:cubicBezTo>
                    <a:pt x="1188" y="2397"/>
                    <a:pt x="1201" y="2420"/>
                    <a:pt x="1227" y="2465"/>
                  </a:cubicBezTo>
                  <a:cubicBezTo>
                    <a:pt x="1261" y="2483"/>
                    <a:pt x="1278" y="2491"/>
                    <a:pt x="1312" y="2509"/>
                  </a:cubicBezTo>
                  <a:cubicBezTo>
                    <a:pt x="1341" y="2476"/>
                    <a:pt x="1356" y="2460"/>
                    <a:pt x="1386" y="2428"/>
                  </a:cubicBezTo>
                  <a:cubicBezTo>
                    <a:pt x="1441" y="2416"/>
                    <a:pt x="1469" y="2410"/>
                    <a:pt x="1524" y="2398"/>
                  </a:cubicBezTo>
                  <a:cubicBezTo>
                    <a:pt x="1545" y="2418"/>
                    <a:pt x="1555" y="2429"/>
                    <a:pt x="1576" y="2449"/>
                  </a:cubicBezTo>
                  <a:cubicBezTo>
                    <a:pt x="1585" y="2482"/>
                    <a:pt x="1589" y="2498"/>
                    <a:pt x="1598" y="2531"/>
                  </a:cubicBezTo>
                  <a:cubicBezTo>
                    <a:pt x="1625" y="2510"/>
                    <a:pt x="1639" y="2500"/>
                    <a:pt x="1666" y="2480"/>
                  </a:cubicBezTo>
                  <a:cubicBezTo>
                    <a:pt x="1677" y="2504"/>
                    <a:pt x="1682" y="2516"/>
                    <a:pt x="1693" y="2539"/>
                  </a:cubicBezTo>
                  <a:cubicBezTo>
                    <a:pt x="1721" y="2541"/>
                    <a:pt x="1734" y="2541"/>
                    <a:pt x="1761" y="2543"/>
                  </a:cubicBezTo>
                  <a:cubicBezTo>
                    <a:pt x="1791" y="2551"/>
                    <a:pt x="1806" y="2555"/>
                    <a:pt x="1835" y="2564"/>
                  </a:cubicBezTo>
                  <a:cubicBezTo>
                    <a:pt x="1854" y="2522"/>
                    <a:pt x="1864" y="2501"/>
                    <a:pt x="1883" y="2458"/>
                  </a:cubicBezTo>
                  <a:cubicBezTo>
                    <a:pt x="1865" y="2443"/>
                    <a:pt x="1856" y="2436"/>
                    <a:pt x="1838" y="2421"/>
                  </a:cubicBezTo>
                  <a:cubicBezTo>
                    <a:pt x="1827" y="2391"/>
                    <a:pt x="1822" y="2377"/>
                    <a:pt x="1812" y="2348"/>
                  </a:cubicBezTo>
                  <a:cubicBezTo>
                    <a:pt x="1809" y="2297"/>
                    <a:pt x="1808" y="2272"/>
                    <a:pt x="1805" y="2222"/>
                  </a:cubicBezTo>
                  <a:cubicBezTo>
                    <a:pt x="1835" y="2189"/>
                    <a:pt x="1850" y="2173"/>
                    <a:pt x="1880" y="2140"/>
                  </a:cubicBezTo>
                  <a:cubicBezTo>
                    <a:pt x="1908" y="2152"/>
                    <a:pt x="1921" y="2158"/>
                    <a:pt x="1949" y="2170"/>
                  </a:cubicBezTo>
                  <a:cubicBezTo>
                    <a:pt x="1969" y="2161"/>
                    <a:pt x="1979" y="2157"/>
                    <a:pt x="1999" y="2149"/>
                  </a:cubicBezTo>
                  <a:cubicBezTo>
                    <a:pt x="2034" y="2174"/>
                    <a:pt x="2051" y="2186"/>
                    <a:pt x="2086" y="2211"/>
                  </a:cubicBezTo>
                  <a:cubicBezTo>
                    <a:pt x="2119" y="2158"/>
                    <a:pt x="2135" y="2132"/>
                    <a:pt x="2169" y="2079"/>
                  </a:cubicBezTo>
                  <a:cubicBezTo>
                    <a:pt x="2137" y="2055"/>
                    <a:pt x="2121" y="2042"/>
                    <a:pt x="2090" y="2018"/>
                  </a:cubicBezTo>
                  <a:cubicBezTo>
                    <a:pt x="2062" y="1968"/>
                    <a:pt x="2048" y="1944"/>
                    <a:pt x="2020" y="1894"/>
                  </a:cubicBezTo>
                  <a:cubicBezTo>
                    <a:pt x="2050" y="1854"/>
                    <a:pt x="2066" y="1834"/>
                    <a:pt x="2096" y="1793"/>
                  </a:cubicBezTo>
                  <a:cubicBezTo>
                    <a:pt x="2168" y="1760"/>
                    <a:pt x="2204" y="1743"/>
                    <a:pt x="2276" y="1709"/>
                  </a:cubicBezTo>
                  <a:cubicBezTo>
                    <a:pt x="2264" y="1662"/>
                    <a:pt x="2258" y="1639"/>
                    <a:pt x="2246" y="1591"/>
                  </a:cubicBezTo>
                  <a:cubicBezTo>
                    <a:pt x="2273" y="1574"/>
                    <a:pt x="2287" y="1566"/>
                    <a:pt x="2314" y="1548"/>
                  </a:cubicBezTo>
                  <a:cubicBezTo>
                    <a:pt x="2393" y="1545"/>
                    <a:pt x="2432" y="1544"/>
                    <a:pt x="2511" y="1541"/>
                  </a:cubicBezTo>
                  <a:cubicBezTo>
                    <a:pt x="2549" y="1529"/>
                    <a:pt x="2568" y="1523"/>
                    <a:pt x="2606" y="1512"/>
                  </a:cubicBezTo>
                  <a:cubicBezTo>
                    <a:pt x="2581" y="1484"/>
                    <a:pt x="2569" y="1470"/>
                    <a:pt x="2544" y="1442"/>
                  </a:cubicBezTo>
                  <a:cubicBezTo>
                    <a:pt x="2533" y="1391"/>
                    <a:pt x="2527" y="1366"/>
                    <a:pt x="2516" y="1315"/>
                  </a:cubicBezTo>
                  <a:cubicBezTo>
                    <a:pt x="2525" y="1254"/>
                    <a:pt x="2529" y="1223"/>
                    <a:pt x="2538" y="1162"/>
                  </a:cubicBezTo>
                  <a:cubicBezTo>
                    <a:pt x="2604" y="1094"/>
                    <a:pt x="2637" y="1061"/>
                    <a:pt x="2703" y="993"/>
                  </a:cubicBezTo>
                  <a:cubicBezTo>
                    <a:pt x="2732" y="997"/>
                    <a:pt x="2746" y="999"/>
                    <a:pt x="2775" y="1004"/>
                  </a:cubicBezTo>
                  <a:cubicBezTo>
                    <a:pt x="2777" y="982"/>
                    <a:pt x="2778" y="971"/>
                    <a:pt x="2780" y="949"/>
                  </a:cubicBezTo>
                  <a:cubicBezTo>
                    <a:pt x="2813" y="892"/>
                    <a:pt x="2829" y="863"/>
                    <a:pt x="2863" y="806"/>
                  </a:cubicBezTo>
                  <a:cubicBezTo>
                    <a:pt x="2875" y="815"/>
                    <a:pt x="2880" y="819"/>
                    <a:pt x="2893" y="829"/>
                  </a:cubicBezTo>
                  <a:cubicBezTo>
                    <a:pt x="2914" y="802"/>
                    <a:pt x="2926" y="788"/>
                    <a:pt x="2948" y="761"/>
                  </a:cubicBezTo>
                  <a:cubicBezTo>
                    <a:pt x="2929" y="739"/>
                    <a:pt x="2919" y="728"/>
                    <a:pt x="2901" y="706"/>
                  </a:cubicBezTo>
                  <a:cubicBezTo>
                    <a:pt x="2947" y="637"/>
                    <a:pt x="2970" y="603"/>
                    <a:pt x="3017" y="533"/>
                  </a:cubicBezTo>
                  <a:cubicBezTo>
                    <a:pt x="2958" y="489"/>
                    <a:pt x="2928" y="467"/>
                    <a:pt x="2868" y="424"/>
                  </a:cubicBezTo>
                  <a:cubicBezTo>
                    <a:pt x="2868" y="424"/>
                    <a:pt x="2820" y="449"/>
                    <a:pt x="2765" y="487"/>
                  </a:cubicBezTo>
                  <a:cubicBezTo>
                    <a:pt x="2710" y="525"/>
                    <a:pt x="2588" y="721"/>
                    <a:pt x="2588" y="721"/>
                  </a:cubicBezTo>
                  <a:cubicBezTo>
                    <a:pt x="2537" y="726"/>
                    <a:pt x="2512" y="728"/>
                    <a:pt x="2461" y="732"/>
                  </a:cubicBezTo>
                  <a:cubicBezTo>
                    <a:pt x="2449" y="694"/>
                    <a:pt x="2443" y="675"/>
                    <a:pt x="2430" y="636"/>
                  </a:cubicBezTo>
                  <a:cubicBezTo>
                    <a:pt x="2424" y="588"/>
                    <a:pt x="2420" y="564"/>
                    <a:pt x="2414" y="515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80" name="siedlecki"/>
            <p:cNvSpPr>
              <a:spLocks/>
            </p:cNvSpPr>
            <p:nvPr/>
          </p:nvSpPr>
          <p:spPr bwMode="auto">
            <a:xfrm>
              <a:off x="4610064" y="3083831"/>
              <a:ext cx="1444857" cy="1118386"/>
            </a:xfrm>
            <a:custGeom>
              <a:avLst/>
              <a:gdLst>
                <a:gd name="T0" fmla="*/ 4311 w 4505"/>
                <a:gd name="T1" fmla="*/ 1039 h 3488"/>
                <a:gd name="T2" fmla="*/ 4435 w 4505"/>
                <a:gd name="T3" fmla="*/ 806 h 3488"/>
                <a:gd name="T4" fmla="*/ 4168 w 4505"/>
                <a:gd name="T5" fmla="*/ 674 h 3488"/>
                <a:gd name="T6" fmla="*/ 4427 w 4505"/>
                <a:gd name="T7" fmla="*/ 560 h 3488"/>
                <a:gd name="T8" fmla="*/ 4469 w 4505"/>
                <a:gd name="T9" fmla="*/ 338 h 3488"/>
                <a:gd name="T10" fmla="*/ 4351 w 4505"/>
                <a:gd name="T11" fmla="*/ 159 h 3488"/>
                <a:gd name="T12" fmla="*/ 4083 w 4505"/>
                <a:gd name="T13" fmla="*/ 91 h 3488"/>
                <a:gd name="T14" fmla="*/ 3851 w 4505"/>
                <a:gd name="T15" fmla="*/ 67 h 3488"/>
                <a:gd name="T16" fmla="*/ 3616 w 4505"/>
                <a:gd name="T17" fmla="*/ 0 h 3488"/>
                <a:gd name="T18" fmla="*/ 3480 w 4505"/>
                <a:gd name="T19" fmla="*/ 224 h 3488"/>
                <a:gd name="T20" fmla="*/ 3602 w 4505"/>
                <a:gd name="T21" fmla="*/ 462 h 3488"/>
                <a:gd name="T22" fmla="*/ 3280 w 4505"/>
                <a:gd name="T23" fmla="*/ 738 h 3488"/>
                <a:gd name="T24" fmla="*/ 2896 w 4505"/>
                <a:gd name="T25" fmla="*/ 800 h 3488"/>
                <a:gd name="T26" fmla="*/ 2645 w 4505"/>
                <a:gd name="T27" fmla="*/ 738 h 3488"/>
                <a:gd name="T28" fmla="*/ 2376 w 4505"/>
                <a:gd name="T29" fmla="*/ 897 h 3488"/>
                <a:gd name="T30" fmla="*/ 2153 w 4505"/>
                <a:gd name="T31" fmla="*/ 811 h 3488"/>
                <a:gd name="T32" fmla="*/ 1927 w 4505"/>
                <a:gd name="T33" fmla="*/ 922 h 3488"/>
                <a:gd name="T34" fmla="*/ 1753 w 4505"/>
                <a:gd name="T35" fmla="*/ 985 h 3488"/>
                <a:gd name="T36" fmla="*/ 1451 w 4505"/>
                <a:gd name="T37" fmla="*/ 834 h 3488"/>
                <a:gd name="T38" fmla="*/ 1109 w 4505"/>
                <a:gd name="T39" fmla="*/ 684 h 3488"/>
                <a:gd name="T40" fmla="*/ 1062 w 4505"/>
                <a:gd name="T41" fmla="*/ 1014 h 3488"/>
                <a:gd name="T42" fmla="*/ 973 w 4505"/>
                <a:gd name="T43" fmla="*/ 1315 h 3488"/>
                <a:gd name="T44" fmla="*/ 1105 w 4505"/>
                <a:gd name="T45" fmla="*/ 1583 h 3488"/>
                <a:gd name="T46" fmla="*/ 998 w 4505"/>
                <a:gd name="T47" fmla="*/ 1724 h 3488"/>
                <a:gd name="T48" fmla="*/ 633 w 4505"/>
                <a:gd name="T49" fmla="*/ 1666 h 3488"/>
                <a:gd name="T50" fmla="*/ 370 w 4505"/>
                <a:gd name="T51" fmla="*/ 1747 h 3488"/>
                <a:gd name="T52" fmla="*/ 254 w 4505"/>
                <a:gd name="T53" fmla="*/ 2001 h 3488"/>
                <a:gd name="T54" fmla="*/ 392 w 4505"/>
                <a:gd name="T55" fmla="*/ 2246 h 3488"/>
                <a:gd name="T56" fmla="*/ 522 w 4505"/>
                <a:gd name="T57" fmla="*/ 2661 h 3488"/>
                <a:gd name="T58" fmla="*/ 61 w 4505"/>
                <a:gd name="T59" fmla="*/ 3047 h 3488"/>
                <a:gd name="T60" fmla="*/ 91 w 4505"/>
                <a:gd name="T61" fmla="*/ 3392 h 3488"/>
                <a:gd name="T62" fmla="*/ 281 w 4505"/>
                <a:gd name="T63" fmla="*/ 3439 h 3488"/>
                <a:gd name="T64" fmla="*/ 474 w 4505"/>
                <a:gd name="T65" fmla="*/ 3300 h 3488"/>
                <a:gd name="T66" fmla="*/ 781 w 4505"/>
                <a:gd name="T67" fmla="*/ 3151 h 3488"/>
                <a:gd name="T68" fmla="*/ 903 w 4505"/>
                <a:gd name="T69" fmla="*/ 3068 h 3488"/>
                <a:gd name="T70" fmla="*/ 1272 w 4505"/>
                <a:gd name="T71" fmla="*/ 3183 h 3488"/>
                <a:gd name="T72" fmla="*/ 1587 w 4505"/>
                <a:gd name="T73" fmla="*/ 2964 h 3488"/>
                <a:gd name="T74" fmla="*/ 2295 w 4505"/>
                <a:gd name="T75" fmla="*/ 3068 h 3488"/>
                <a:gd name="T76" fmla="*/ 2545 w 4505"/>
                <a:gd name="T77" fmla="*/ 2999 h 3488"/>
                <a:gd name="T78" fmla="*/ 2740 w 4505"/>
                <a:gd name="T79" fmla="*/ 3188 h 3488"/>
                <a:gd name="T80" fmla="*/ 3173 w 4505"/>
                <a:gd name="T81" fmla="*/ 2949 h 3488"/>
                <a:gd name="T82" fmla="*/ 3310 w 4505"/>
                <a:gd name="T83" fmla="*/ 2720 h 3488"/>
                <a:gd name="T84" fmla="*/ 3572 w 4505"/>
                <a:gd name="T85" fmla="*/ 2717 h 3488"/>
                <a:gd name="T86" fmla="*/ 4019 w 4505"/>
                <a:gd name="T87" fmla="*/ 2850 h 3488"/>
                <a:gd name="T88" fmla="*/ 4112 w 4505"/>
                <a:gd name="T89" fmla="*/ 3136 h 3488"/>
                <a:gd name="T90" fmla="*/ 4330 w 4505"/>
                <a:gd name="T91" fmla="*/ 2794 h 3488"/>
                <a:gd name="T92" fmla="*/ 4269 w 4505"/>
                <a:gd name="T93" fmla="*/ 2430 h 3488"/>
                <a:gd name="T94" fmla="*/ 3876 w 4505"/>
                <a:gd name="T95" fmla="*/ 2205 h 3488"/>
                <a:gd name="T96" fmla="*/ 3673 w 4505"/>
                <a:gd name="T97" fmla="*/ 2045 h 3488"/>
                <a:gd name="T98" fmla="*/ 3903 w 4505"/>
                <a:gd name="T99" fmla="*/ 1972 h 3488"/>
                <a:gd name="T100" fmla="*/ 4015 w 4505"/>
                <a:gd name="T101" fmla="*/ 1557 h 3488"/>
                <a:gd name="T102" fmla="*/ 4205 w 4505"/>
                <a:gd name="T103" fmla="*/ 1413 h 3488"/>
                <a:gd name="T104" fmla="*/ 4156 w 4505"/>
                <a:gd name="T105" fmla="*/ 1313 h 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05" h="3488">
                  <a:moveTo>
                    <a:pt x="4126" y="1104"/>
                  </a:moveTo>
                  <a:cubicBezTo>
                    <a:pt x="4158" y="1087"/>
                    <a:pt x="4174" y="1079"/>
                    <a:pt x="4205" y="1062"/>
                  </a:cubicBezTo>
                  <a:cubicBezTo>
                    <a:pt x="4224" y="1082"/>
                    <a:pt x="4234" y="1092"/>
                    <a:pt x="4253" y="1112"/>
                  </a:cubicBezTo>
                  <a:cubicBezTo>
                    <a:pt x="4276" y="1083"/>
                    <a:pt x="4288" y="1068"/>
                    <a:pt x="4311" y="1039"/>
                  </a:cubicBezTo>
                  <a:cubicBezTo>
                    <a:pt x="4346" y="1037"/>
                    <a:pt x="4363" y="1036"/>
                    <a:pt x="4398" y="1034"/>
                  </a:cubicBezTo>
                  <a:cubicBezTo>
                    <a:pt x="4412" y="1010"/>
                    <a:pt x="4418" y="998"/>
                    <a:pt x="4432" y="973"/>
                  </a:cubicBezTo>
                  <a:cubicBezTo>
                    <a:pt x="4432" y="973"/>
                    <a:pt x="4404" y="899"/>
                    <a:pt x="4436" y="862"/>
                  </a:cubicBezTo>
                  <a:cubicBezTo>
                    <a:pt x="4435" y="840"/>
                    <a:pt x="4435" y="829"/>
                    <a:pt x="4435" y="806"/>
                  </a:cubicBezTo>
                  <a:cubicBezTo>
                    <a:pt x="4407" y="809"/>
                    <a:pt x="4393" y="810"/>
                    <a:pt x="4365" y="812"/>
                  </a:cubicBezTo>
                  <a:cubicBezTo>
                    <a:pt x="4332" y="789"/>
                    <a:pt x="4316" y="778"/>
                    <a:pt x="4283" y="755"/>
                  </a:cubicBezTo>
                  <a:cubicBezTo>
                    <a:pt x="4249" y="745"/>
                    <a:pt x="4232" y="740"/>
                    <a:pt x="4198" y="730"/>
                  </a:cubicBezTo>
                  <a:cubicBezTo>
                    <a:pt x="4186" y="707"/>
                    <a:pt x="4180" y="696"/>
                    <a:pt x="4168" y="674"/>
                  </a:cubicBezTo>
                  <a:cubicBezTo>
                    <a:pt x="4200" y="652"/>
                    <a:pt x="4216" y="641"/>
                    <a:pt x="4248" y="620"/>
                  </a:cubicBezTo>
                  <a:cubicBezTo>
                    <a:pt x="4282" y="625"/>
                    <a:pt x="4299" y="627"/>
                    <a:pt x="4334" y="633"/>
                  </a:cubicBezTo>
                  <a:cubicBezTo>
                    <a:pt x="4367" y="628"/>
                    <a:pt x="4383" y="626"/>
                    <a:pt x="4416" y="621"/>
                  </a:cubicBezTo>
                  <a:cubicBezTo>
                    <a:pt x="4420" y="597"/>
                    <a:pt x="4422" y="584"/>
                    <a:pt x="4427" y="560"/>
                  </a:cubicBezTo>
                  <a:cubicBezTo>
                    <a:pt x="4452" y="560"/>
                    <a:pt x="4465" y="560"/>
                    <a:pt x="4490" y="560"/>
                  </a:cubicBezTo>
                  <a:cubicBezTo>
                    <a:pt x="4496" y="521"/>
                    <a:pt x="4499" y="501"/>
                    <a:pt x="4505" y="462"/>
                  </a:cubicBezTo>
                  <a:cubicBezTo>
                    <a:pt x="4495" y="444"/>
                    <a:pt x="4490" y="436"/>
                    <a:pt x="4480" y="418"/>
                  </a:cubicBezTo>
                  <a:cubicBezTo>
                    <a:pt x="4476" y="386"/>
                    <a:pt x="4473" y="370"/>
                    <a:pt x="4469" y="338"/>
                  </a:cubicBezTo>
                  <a:cubicBezTo>
                    <a:pt x="4442" y="328"/>
                    <a:pt x="4429" y="323"/>
                    <a:pt x="4402" y="313"/>
                  </a:cubicBezTo>
                  <a:cubicBezTo>
                    <a:pt x="4414" y="281"/>
                    <a:pt x="4420" y="265"/>
                    <a:pt x="4432" y="233"/>
                  </a:cubicBezTo>
                  <a:cubicBezTo>
                    <a:pt x="4430" y="201"/>
                    <a:pt x="4429" y="185"/>
                    <a:pt x="4427" y="153"/>
                  </a:cubicBezTo>
                  <a:cubicBezTo>
                    <a:pt x="4397" y="156"/>
                    <a:pt x="4382" y="157"/>
                    <a:pt x="4351" y="159"/>
                  </a:cubicBezTo>
                  <a:cubicBezTo>
                    <a:pt x="4349" y="130"/>
                    <a:pt x="4348" y="115"/>
                    <a:pt x="4346" y="85"/>
                  </a:cubicBezTo>
                  <a:cubicBezTo>
                    <a:pt x="4293" y="85"/>
                    <a:pt x="4266" y="85"/>
                    <a:pt x="4212" y="85"/>
                  </a:cubicBezTo>
                  <a:cubicBezTo>
                    <a:pt x="4185" y="110"/>
                    <a:pt x="4171" y="122"/>
                    <a:pt x="4143" y="147"/>
                  </a:cubicBezTo>
                  <a:cubicBezTo>
                    <a:pt x="4119" y="124"/>
                    <a:pt x="4107" y="113"/>
                    <a:pt x="4083" y="91"/>
                  </a:cubicBezTo>
                  <a:cubicBezTo>
                    <a:pt x="4057" y="104"/>
                    <a:pt x="4043" y="110"/>
                    <a:pt x="4017" y="122"/>
                  </a:cubicBezTo>
                  <a:cubicBezTo>
                    <a:pt x="3989" y="112"/>
                    <a:pt x="3976" y="107"/>
                    <a:pt x="3948" y="97"/>
                  </a:cubicBezTo>
                  <a:cubicBezTo>
                    <a:pt x="3930" y="127"/>
                    <a:pt x="3920" y="141"/>
                    <a:pt x="3901" y="171"/>
                  </a:cubicBezTo>
                  <a:cubicBezTo>
                    <a:pt x="3881" y="129"/>
                    <a:pt x="3871" y="108"/>
                    <a:pt x="3851" y="67"/>
                  </a:cubicBezTo>
                  <a:lnTo>
                    <a:pt x="3804" y="67"/>
                  </a:lnTo>
                  <a:cubicBezTo>
                    <a:pt x="3774" y="89"/>
                    <a:pt x="3759" y="100"/>
                    <a:pt x="3729" y="122"/>
                  </a:cubicBezTo>
                  <a:cubicBezTo>
                    <a:pt x="3717" y="78"/>
                    <a:pt x="3710" y="56"/>
                    <a:pt x="3697" y="12"/>
                  </a:cubicBezTo>
                  <a:cubicBezTo>
                    <a:pt x="3665" y="7"/>
                    <a:pt x="3649" y="5"/>
                    <a:pt x="3616" y="0"/>
                  </a:cubicBezTo>
                  <a:cubicBezTo>
                    <a:pt x="3626" y="56"/>
                    <a:pt x="3630" y="84"/>
                    <a:pt x="3640" y="140"/>
                  </a:cubicBezTo>
                  <a:cubicBezTo>
                    <a:pt x="3611" y="147"/>
                    <a:pt x="3597" y="151"/>
                    <a:pt x="3568" y="158"/>
                  </a:cubicBezTo>
                  <a:cubicBezTo>
                    <a:pt x="3520" y="165"/>
                    <a:pt x="3496" y="169"/>
                    <a:pt x="3448" y="176"/>
                  </a:cubicBezTo>
                  <a:cubicBezTo>
                    <a:pt x="3461" y="195"/>
                    <a:pt x="3467" y="205"/>
                    <a:pt x="3480" y="224"/>
                  </a:cubicBezTo>
                  <a:cubicBezTo>
                    <a:pt x="3498" y="234"/>
                    <a:pt x="3507" y="239"/>
                    <a:pt x="3525" y="249"/>
                  </a:cubicBezTo>
                  <a:cubicBezTo>
                    <a:pt x="3532" y="280"/>
                    <a:pt x="3535" y="296"/>
                    <a:pt x="3542" y="328"/>
                  </a:cubicBezTo>
                  <a:cubicBezTo>
                    <a:pt x="3568" y="328"/>
                    <a:pt x="3581" y="328"/>
                    <a:pt x="3607" y="328"/>
                  </a:cubicBezTo>
                  <a:cubicBezTo>
                    <a:pt x="3605" y="381"/>
                    <a:pt x="3604" y="408"/>
                    <a:pt x="3602" y="462"/>
                  </a:cubicBezTo>
                  <a:cubicBezTo>
                    <a:pt x="3544" y="452"/>
                    <a:pt x="3515" y="446"/>
                    <a:pt x="3457" y="436"/>
                  </a:cubicBezTo>
                  <a:cubicBezTo>
                    <a:pt x="3421" y="494"/>
                    <a:pt x="3404" y="523"/>
                    <a:pt x="3369" y="581"/>
                  </a:cubicBezTo>
                  <a:cubicBezTo>
                    <a:pt x="3368" y="615"/>
                    <a:pt x="3368" y="632"/>
                    <a:pt x="3368" y="666"/>
                  </a:cubicBezTo>
                  <a:cubicBezTo>
                    <a:pt x="3333" y="695"/>
                    <a:pt x="3315" y="709"/>
                    <a:pt x="3280" y="738"/>
                  </a:cubicBezTo>
                  <a:cubicBezTo>
                    <a:pt x="3247" y="730"/>
                    <a:pt x="3231" y="727"/>
                    <a:pt x="3199" y="719"/>
                  </a:cubicBezTo>
                  <a:cubicBezTo>
                    <a:pt x="3160" y="728"/>
                    <a:pt x="3141" y="733"/>
                    <a:pt x="3102" y="742"/>
                  </a:cubicBezTo>
                  <a:cubicBezTo>
                    <a:pt x="3061" y="751"/>
                    <a:pt x="3041" y="756"/>
                    <a:pt x="3000" y="765"/>
                  </a:cubicBezTo>
                  <a:cubicBezTo>
                    <a:pt x="2959" y="779"/>
                    <a:pt x="2938" y="786"/>
                    <a:pt x="2896" y="800"/>
                  </a:cubicBezTo>
                  <a:cubicBezTo>
                    <a:pt x="2876" y="783"/>
                    <a:pt x="2866" y="775"/>
                    <a:pt x="2846" y="758"/>
                  </a:cubicBezTo>
                  <a:cubicBezTo>
                    <a:pt x="2797" y="771"/>
                    <a:pt x="2773" y="778"/>
                    <a:pt x="2724" y="792"/>
                  </a:cubicBezTo>
                  <a:cubicBezTo>
                    <a:pt x="2724" y="771"/>
                    <a:pt x="2723" y="760"/>
                    <a:pt x="2723" y="738"/>
                  </a:cubicBezTo>
                  <a:lnTo>
                    <a:pt x="2645" y="738"/>
                  </a:lnTo>
                  <a:cubicBezTo>
                    <a:pt x="2634" y="761"/>
                    <a:pt x="2628" y="773"/>
                    <a:pt x="2617" y="797"/>
                  </a:cubicBezTo>
                  <a:cubicBezTo>
                    <a:pt x="2621" y="833"/>
                    <a:pt x="2623" y="851"/>
                    <a:pt x="2628" y="887"/>
                  </a:cubicBezTo>
                  <a:cubicBezTo>
                    <a:pt x="2558" y="899"/>
                    <a:pt x="2523" y="904"/>
                    <a:pt x="2452" y="915"/>
                  </a:cubicBezTo>
                  <a:cubicBezTo>
                    <a:pt x="2422" y="908"/>
                    <a:pt x="2407" y="904"/>
                    <a:pt x="2376" y="897"/>
                  </a:cubicBezTo>
                  <a:cubicBezTo>
                    <a:pt x="2334" y="906"/>
                    <a:pt x="2314" y="910"/>
                    <a:pt x="2272" y="919"/>
                  </a:cubicBezTo>
                  <a:cubicBezTo>
                    <a:pt x="2275" y="883"/>
                    <a:pt x="2276" y="866"/>
                    <a:pt x="2279" y="830"/>
                  </a:cubicBezTo>
                  <a:cubicBezTo>
                    <a:pt x="2261" y="839"/>
                    <a:pt x="2252" y="844"/>
                    <a:pt x="2235" y="853"/>
                  </a:cubicBezTo>
                  <a:cubicBezTo>
                    <a:pt x="2202" y="836"/>
                    <a:pt x="2186" y="828"/>
                    <a:pt x="2153" y="811"/>
                  </a:cubicBezTo>
                  <a:cubicBezTo>
                    <a:pt x="2135" y="832"/>
                    <a:pt x="2126" y="843"/>
                    <a:pt x="2107" y="864"/>
                  </a:cubicBezTo>
                  <a:cubicBezTo>
                    <a:pt x="2076" y="866"/>
                    <a:pt x="2060" y="867"/>
                    <a:pt x="2028" y="869"/>
                  </a:cubicBezTo>
                  <a:cubicBezTo>
                    <a:pt x="2026" y="902"/>
                    <a:pt x="2025" y="919"/>
                    <a:pt x="2022" y="952"/>
                  </a:cubicBezTo>
                  <a:cubicBezTo>
                    <a:pt x="1984" y="940"/>
                    <a:pt x="1965" y="934"/>
                    <a:pt x="1927" y="922"/>
                  </a:cubicBezTo>
                  <a:cubicBezTo>
                    <a:pt x="1902" y="938"/>
                    <a:pt x="1889" y="946"/>
                    <a:pt x="1864" y="963"/>
                  </a:cubicBezTo>
                  <a:cubicBezTo>
                    <a:pt x="1863" y="1003"/>
                    <a:pt x="1863" y="1023"/>
                    <a:pt x="1863" y="1064"/>
                  </a:cubicBezTo>
                  <a:cubicBezTo>
                    <a:pt x="1832" y="1054"/>
                    <a:pt x="1817" y="1049"/>
                    <a:pt x="1786" y="1039"/>
                  </a:cubicBezTo>
                  <a:cubicBezTo>
                    <a:pt x="1772" y="1017"/>
                    <a:pt x="1766" y="1007"/>
                    <a:pt x="1753" y="985"/>
                  </a:cubicBezTo>
                  <a:cubicBezTo>
                    <a:pt x="1702" y="973"/>
                    <a:pt x="1677" y="966"/>
                    <a:pt x="1627" y="954"/>
                  </a:cubicBezTo>
                  <a:cubicBezTo>
                    <a:pt x="1630" y="911"/>
                    <a:pt x="1631" y="890"/>
                    <a:pt x="1634" y="847"/>
                  </a:cubicBezTo>
                  <a:cubicBezTo>
                    <a:pt x="1610" y="845"/>
                    <a:pt x="1598" y="843"/>
                    <a:pt x="1573" y="841"/>
                  </a:cubicBezTo>
                  <a:cubicBezTo>
                    <a:pt x="1524" y="838"/>
                    <a:pt x="1500" y="837"/>
                    <a:pt x="1451" y="834"/>
                  </a:cubicBezTo>
                  <a:cubicBezTo>
                    <a:pt x="1413" y="845"/>
                    <a:pt x="1394" y="851"/>
                    <a:pt x="1356" y="863"/>
                  </a:cubicBezTo>
                  <a:cubicBezTo>
                    <a:pt x="1331" y="841"/>
                    <a:pt x="1318" y="830"/>
                    <a:pt x="1292" y="809"/>
                  </a:cubicBezTo>
                  <a:cubicBezTo>
                    <a:pt x="1261" y="764"/>
                    <a:pt x="1245" y="741"/>
                    <a:pt x="1213" y="696"/>
                  </a:cubicBezTo>
                  <a:cubicBezTo>
                    <a:pt x="1172" y="691"/>
                    <a:pt x="1151" y="689"/>
                    <a:pt x="1109" y="684"/>
                  </a:cubicBezTo>
                  <a:cubicBezTo>
                    <a:pt x="1138" y="726"/>
                    <a:pt x="1153" y="748"/>
                    <a:pt x="1182" y="790"/>
                  </a:cubicBezTo>
                  <a:cubicBezTo>
                    <a:pt x="1197" y="826"/>
                    <a:pt x="1205" y="844"/>
                    <a:pt x="1219" y="879"/>
                  </a:cubicBezTo>
                  <a:cubicBezTo>
                    <a:pt x="1171" y="895"/>
                    <a:pt x="1147" y="904"/>
                    <a:pt x="1099" y="920"/>
                  </a:cubicBezTo>
                  <a:cubicBezTo>
                    <a:pt x="1084" y="957"/>
                    <a:pt x="1076" y="976"/>
                    <a:pt x="1062" y="1014"/>
                  </a:cubicBezTo>
                  <a:cubicBezTo>
                    <a:pt x="1014" y="1018"/>
                    <a:pt x="990" y="1020"/>
                    <a:pt x="943" y="1025"/>
                  </a:cubicBezTo>
                  <a:cubicBezTo>
                    <a:pt x="949" y="1074"/>
                    <a:pt x="953" y="1099"/>
                    <a:pt x="959" y="1149"/>
                  </a:cubicBezTo>
                  <a:cubicBezTo>
                    <a:pt x="991" y="1201"/>
                    <a:pt x="1006" y="1227"/>
                    <a:pt x="1038" y="1280"/>
                  </a:cubicBezTo>
                  <a:cubicBezTo>
                    <a:pt x="1012" y="1294"/>
                    <a:pt x="999" y="1301"/>
                    <a:pt x="973" y="1315"/>
                  </a:cubicBezTo>
                  <a:cubicBezTo>
                    <a:pt x="999" y="1336"/>
                    <a:pt x="1012" y="1347"/>
                    <a:pt x="1038" y="1369"/>
                  </a:cubicBezTo>
                  <a:cubicBezTo>
                    <a:pt x="1045" y="1388"/>
                    <a:pt x="1048" y="1397"/>
                    <a:pt x="1054" y="1416"/>
                  </a:cubicBezTo>
                  <a:cubicBezTo>
                    <a:pt x="1091" y="1426"/>
                    <a:pt x="1109" y="1431"/>
                    <a:pt x="1145" y="1441"/>
                  </a:cubicBezTo>
                  <a:cubicBezTo>
                    <a:pt x="1129" y="1498"/>
                    <a:pt x="1121" y="1526"/>
                    <a:pt x="1105" y="1583"/>
                  </a:cubicBezTo>
                  <a:cubicBezTo>
                    <a:pt x="1065" y="1564"/>
                    <a:pt x="1044" y="1554"/>
                    <a:pt x="1003" y="1534"/>
                  </a:cubicBezTo>
                  <a:cubicBezTo>
                    <a:pt x="989" y="1568"/>
                    <a:pt x="981" y="1584"/>
                    <a:pt x="967" y="1617"/>
                  </a:cubicBezTo>
                  <a:cubicBezTo>
                    <a:pt x="988" y="1634"/>
                    <a:pt x="999" y="1642"/>
                    <a:pt x="1020" y="1659"/>
                  </a:cubicBezTo>
                  <a:cubicBezTo>
                    <a:pt x="1011" y="1685"/>
                    <a:pt x="1007" y="1698"/>
                    <a:pt x="998" y="1724"/>
                  </a:cubicBezTo>
                  <a:cubicBezTo>
                    <a:pt x="948" y="1717"/>
                    <a:pt x="924" y="1713"/>
                    <a:pt x="874" y="1705"/>
                  </a:cubicBezTo>
                  <a:cubicBezTo>
                    <a:pt x="875" y="1688"/>
                    <a:pt x="876" y="1680"/>
                    <a:pt x="877" y="1663"/>
                  </a:cubicBezTo>
                  <a:cubicBezTo>
                    <a:pt x="843" y="1649"/>
                    <a:pt x="826" y="1641"/>
                    <a:pt x="792" y="1627"/>
                  </a:cubicBezTo>
                  <a:cubicBezTo>
                    <a:pt x="728" y="1643"/>
                    <a:pt x="697" y="1651"/>
                    <a:pt x="633" y="1666"/>
                  </a:cubicBezTo>
                  <a:cubicBezTo>
                    <a:pt x="596" y="1647"/>
                    <a:pt x="578" y="1637"/>
                    <a:pt x="541" y="1618"/>
                  </a:cubicBezTo>
                  <a:cubicBezTo>
                    <a:pt x="503" y="1634"/>
                    <a:pt x="483" y="1642"/>
                    <a:pt x="444" y="1659"/>
                  </a:cubicBezTo>
                  <a:cubicBezTo>
                    <a:pt x="439" y="1665"/>
                    <a:pt x="436" y="1668"/>
                    <a:pt x="431" y="1675"/>
                  </a:cubicBezTo>
                  <a:cubicBezTo>
                    <a:pt x="406" y="1703"/>
                    <a:pt x="394" y="1718"/>
                    <a:pt x="370" y="1747"/>
                  </a:cubicBezTo>
                  <a:cubicBezTo>
                    <a:pt x="364" y="1801"/>
                    <a:pt x="361" y="1828"/>
                    <a:pt x="355" y="1883"/>
                  </a:cubicBezTo>
                  <a:cubicBezTo>
                    <a:pt x="326" y="1866"/>
                    <a:pt x="311" y="1858"/>
                    <a:pt x="282" y="1841"/>
                  </a:cubicBezTo>
                  <a:cubicBezTo>
                    <a:pt x="257" y="1881"/>
                    <a:pt x="244" y="1901"/>
                    <a:pt x="219" y="1941"/>
                  </a:cubicBezTo>
                  <a:cubicBezTo>
                    <a:pt x="233" y="1965"/>
                    <a:pt x="240" y="1977"/>
                    <a:pt x="254" y="2001"/>
                  </a:cubicBezTo>
                  <a:cubicBezTo>
                    <a:pt x="234" y="2031"/>
                    <a:pt x="224" y="2047"/>
                    <a:pt x="205" y="2077"/>
                  </a:cubicBezTo>
                  <a:cubicBezTo>
                    <a:pt x="206" y="2106"/>
                    <a:pt x="206" y="2120"/>
                    <a:pt x="207" y="2149"/>
                  </a:cubicBezTo>
                  <a:cubicBezTo>
                    <a:pt x="250" y="2161"/>
                    <a:pt x="271" y="2168"/>
                    <a:pt x="313" y="2180"/>
                  </a:cubicBezTo>
                  <a:cubicBezTo>
                    <a:pt x="345" y="2206"/>
                    <a:pt x="360" y="2220"/>
                    <a:pt x="392" y="2246"/>
                  </a:cubicBezTo>
                  <a:cubicBezTo>
                    <a:pt x="388" y="2308"/>
                    <a:pt x="387" y="2339"/>
                    <a:pt x="384" y="2402"/>
                  </a:cubicBezTo>
                  <a:cubicBezTo>
                    <a:pt x="389" y="2438"/>
                    <a:pt x="392" y="2456"/>
                    <a:pt x="398" y="2492"/>
                  </a:cubicBezTo>
                  <a:cubicBezTo>
                    <a:pt x="388" y="2530"/>
                    <a:pt x="384" y="2549"/>
                    <a:pt x="374" y="2587"/>
                  </a:cubicBezTo>
                  <a:cubicBezTo>
                    <a:pt x="433" y="2617"/>
                    <a:pt x="463" y="2632"/>
                    <a:pt x="522" y="2661"/>
                  </a:cubicBezTo>
                  <a:cubicBezTo>
                    <a:pt x="521" y="2678"/>
                    <a:pt x="520" y="2686"/>
                    <a:pt x="519" y="2703"/>
                  </a:cubicBezTo>
                  <a:cubicBezTo>
                    <a:pt x="442" y="2743"/>
                    <a:pt x="403" y="2763"/>
                    <a:pt x="326" y="2803"/>
                  </a:cubicBezTo>
                  <a:cubicBezTo>
                    <a:pt x="303" y="2863"/>
                    <a:pt x="291" y="2893"/>
                    <a:pt x="268" y="2953"/>
                  </a:cubicBezTo>
                  <a:cubicBezTo>
                    <a:pt x="186" y="2990"/>
                    <a:pt x="144" y="3009"/>
                    <a:pt x="61" y="3047"/>
                  </a:cubicBezTo>
                  <a:cubicBezTo>
                    <a:pt x="37" y="3078"/>
                    <a:pt x="24" y="3094"/>
                    <a:pt x="0" y="3125"/>
                  </a:cubicBezTo>
                  <a:cubicBezTo>
                    <a:pt x="13" y="3178"/>
                    <a:pt x="20" y="3205"/>
                    <a:pt x="33" y="3258"/>
                  </a:cubicBezTo>
                  <a:cubicBezTo>
                    <a:pt x="60" y="3273"/>
                    <a:pt x="74" y="3281"/>
                    <a:pt x="101" y="3295"/>
                  </a:cubicBezTo>
                  <a:cubicBezTo>
                    <a:pt x="97" y="3334"/>
                    <a:pt x="95" y="3354"/>
                    <a:pt x="91" y="3392"/>
                  </a:cubicBezTo>
                  <a:lnTo>
                    <a:pt x="91" y="3488"/>
                  </a:lnTo>
                  <a:cubicBezTo>
                    <a:pt x="123" y="3464"/>
                    <a:pt x="138" y="3453"/>
                    <a:pt x="170" y="3429"/>
                  </a:cubicBezTo>
                  <a:cubicBezTo>
                    <a:pt x="189" y="3436"/>
                    <a:pt x="199" y="3440"/>
                    <a:pt x="218" y="3447"/>
                  </a:cubicBezTo>
                  <a:cubicBezTo>
                    <a:pt x="244" y="3444"/>
                    <a:pt x="256" y="3442"/>
                    <a:pt x="281" y="3439"/>
                  </a:cubicBezTo>
                  <a:cubicBezTo>
                    <a:pt x="288" y="3418"/>
                    <a:pt x="291" y="3408"/>
                    <a:pt x="297" y="3387"/>
                  </a:cubicBezTo>
                  <a:cubicBezTo>
                    <a:pt x="317" y="3381"/>
                    <a:pt x="327" y="3378"/>
                    <a:pt x="347" y="3371"/>
                  </a:cubicBezTo>
                  <a:cubicBezTo>
                    <a:pt x="360" y="3345"/>
                    <a:pt x="367" y="3333"/>
                    <a:pt x="380" y="3307"/>
                  </a:cubicBezTo>
                  <a:cubicBezTo>
                    <a:pt x="418" y="3304"/>
                    <a:pt x="437" y="3303"/>
                    <a:pt x="474" y="3300"/>
                  </a:cubicBezTo>
                  <a:cubicBezTo>
                    <a:pt x="511" y="3306"/>
                    <a:pt x="529" y="3308"/>
                    <a:pt x="566" y="3314"/>
                  </a:cubicBezTo>
                  <a:cubicBezTo>
                    <a:pt x="614" y="3274"/>
                    <a:pt x="638" y="3254"/>
                    <a:pt x="685" y="3213"/>
                  </a:cubicBezTo>
                  <a:cubicBezTo>
                    <a:pt x="699" y="3178"/>
                    <a:pt x="706" y="3160"/>
                    <a:pt x="720" y="3124"/>
                  </a:cubicBezTo>
                  <a:cubicBezTo>
                    <a:pt x="744" y="3135"/>
                    <a:pt x="756" y="3140"/>
                    <a:pt x="781" y="3151"/>
                  </a:cubicBezTo>
                  <a:cubicBezTo>
                    <a:pt x="806" y="3139"/>
                    <a:pt x="818" y="3134"/>
                    <a:pt x="843" y="3122"/>
                  </a:cubicBezTo>
                  <a:cubicBezTo>
                    <a:pt x="878" y="3138"/>
                    <a:pt x="895" y="3146"/>
                    <a:pt x="929" y="3162"/>
                  </a:cubicBezTo>
                  <a:cubicBezTo>
                    <a:pt x="939" y="3140"/>
                    <a:pt x="944" y="3129"/>
                    <a:pt x="953" y="3107"/>
                  </a:cubicBezTo>
                  <a:cubicBezTo>
                    <a:pt x="933" y="3091"/>
                    <a:pt x="923" y="3083"/>
                    <a:pt x="903" y="3068"/>
                  </a:cubicBezTo>
                  <a:cubicBezTo>
                    <a:pt x="903" y="3051"/>
                    <a:pt x="904" y="3042"/>
                    <a:pt x="905" y="3025"/>
                  </a:cubicBezTo>
                  <a:cubicBezTo>
                    <a:pt x="952" y="3031"/>
                    <a:pt x="975" y="3034"/>
                    <a:pt x="1022" y="3040"/>
                  </a:cubicBezTo>
                  <a:cubicBezTo>
                    <a:pt x="1058" y="3085"/>
                    <a:pt x="1076" y="3108"/>
                    <a:pt x="1113" y="3154"/>
                  </a:cubicBezTo>
                  <a:cubicBezTo>
                    <a:pt x="1176" y="3165"/>
                    <a:pt x="1208" y="3171"/>
                    <a:pt x="1272" y="3183"/>
                  </a:cubicBezTo>
                  <a:cubicBezTo>
                    <a:pt x="1338" y="3183"/>
                    <a:pt x="1370" y="3183"/>
                    <a:pt x="1436" y="3183"/>
                  </a:cubicBezTo>
                  <a:cubicBezTo>
                    <a:pt x="1485" y="3148"/>
                    <a:pt x="1510" y="3131"/>
                    <a:pt x="1560" y="3096"/>
                  </a:cubicBezTo>
                  <a:cubicBezTo>
                    <a:pt x="1560" y="3057"/>
                    <a:pt x="1560" y="3037"/>
                    <a:pt x="1560" y="2998"/>
                  </a:cubicBezTo>
                  <a:cubicBezTo>
                    <a:pt x="1571" y="2984"/>
                    <a:pt x="1576" y="2977"/>
                    <a:pt x="1587" y="2964"/>
                  </a:cubicBezTo>
                  <a:cubicBezTo>
                    <a:pt x="1680" y="3004"/>
                    <a:pt x="1726" y="3024"/>
                    <a:pt x="1818" y="3065"/>
                  </a:cubicBezTo>
                  <a:cubicBezTo>
                    <a:pt x="1909" y="3083"/>
                    <a:pt x="1954" y="3092"/>
                    <a:pt x="2044" y="3111"/>
                  </a:cubicBezTo>
                  <a:cubicBezTo>
                    <a:pt x="2086" y="3131"/>
                    <a:pt x="2106" y="3141"/>
                    <a:pt x="2148" y="3162"/>
                  </a:cubicBezTo>
                  <a:cubicBezTo>
                    <a:pt x="2207" y="3124"/>
                    <a:pt x="2236" y="3105"/>
                    <a:pt x="2295" y="3068"/>
                  </a:cubicBezTo>
                  <a:cubicBezTo>
                    <a:pt x="2307" y="3027"/>
                    <a:pt x="2313" y="3006"/>
                    <a:pt x="2325" y="2965"/>
                  </a:cubicBezTo>
                  <a:cubicBezTo>
                    <a:pt x="2343" y="2921"/>
                    <a:pt x="2351" y="2899"/>
                    <a:pt x="2369" y="2854"/>
                  </a:cubicBezTo>
                  <a:cubicBezTo>
                    <a:pt x="2428" y="2851"/>
                    <a:pt x="2457" y="2850"/>
                    <a:pt x="2516" y="2846"/>
                  </a:cubicBezTo>
                  <a:cubicBezTo>
                    <a:pt x="2527" y="2907"/>
                    <a:pt x="2533" y="2938"/>
                    <a:pt x="2545" y="2999"/>
                  </a:cubicBezTo>
                  <a:cubicBezTo>
                    <a:pt x="2518" y="3043"/>
                    <a:pt x="2504" y="3065"/>
                    <a:pt x="2477" y="3109"/>
                  </a:cubicBezTo>
                  <a:cubicBezTo>
                    <a:pt x="2526" y="3164"/>
                    <a:pt x="2551" y="3192"/>
                    <a:pt x="2600" y="3248"/>
                  </a:cubicBezTo>
                  <a:cubicBezTo>
                    <a:pt x="2627" y="3233"/>
                    <a:pt x="2641" y="3226"/>
                    <a:pt x="2668" y="3211"/>
                  </a:cubicBezTo>
                  <a:cubicBezTo>
                    <a:pt x="2697" y="3202"/>
                    <a:pt x="2711" y="3197"/>
                    <a:pt x="2740" y="3188"/>
                  </a:cubicBezTo>
                  <a:cubicBezTo>
                    <a:pt x="2781" y="3134"/>
                    <a:pt x="2801" y="3107"/>
                    <a:pt x="2842" y="3053"/>
                  </a:cubicBezTo>
                  <a:cubicBezTo>
                    <a:pt x="2911" y="3061"/>
                    <a:pt x="2946" y="3065"/>
                    <a:pt x="3014" y="3073"/>
                  </a:cubicBezTo>
                  <a:cubicBezTo>
                    <a:pt x="3058" y="3054"/>
                    <a:pt x="3080" y="3045"/>
                    <a:pt x="3124" y="3025"/>
                  </a:cubicBezTo>
                  <a:cubicBezTo>
                    <a:pt x="3144" y="2995"/>
                    <a:pt x="3154" y="2980"/>
                    <a:pt x="3173" y="2949"/>
                  </a:cubicBezTo>
                  <a:cubicBezTo>
                    <a:pt x="3192" y="2945"/>
                    <a:pt x="3201" y="2943"/>
                    <a:pt x="3219" y="2938"/>
                  </a:cubicBezTo>
                  <a:cubicBezTo>
                    <a:pt x="3232" y="2911"/>
                    <a:pt x="3239" y="2897"/>
                    <a:pt x="3252" y="2870"/>
                  </a:cubicBezTo>
                  <a:cubicBezTo>
                    <a:pt x="3280" y="2838"/>
                    <a:pt x="3294" y="2822"/>
                    <a:pt x="3322" y="2790"/>
                  </a:cubicBezTo>
                  <a:cubicBezTo>
                    <a:pt x="3317" y="2762"/>
                    <a:pt x="3315" y="2748"/>
                    <a:pt x="3310" y="2720"/>
                  </a:cubicBezTo>
                  <a:cubicBezTo>
                    <a:pt x="3335" y="2672"/>
                    <a:pt x="3348" y="2648"/>
                    <a:pt x="3374" y="2601"/>
                  </a:cubicBezTo>
                  <a:cubicBezTo>
                    <a:pt x="3413" y="2583"/>
                    <a:pt x="3432" y="2574"/>
                    <a:pt x="3471" y="2557"/>
                  </a:cubicBezTo>
                  <a:cubicBezTo>
                    <a:pt x="3504" y="2577"/>
                    <a:pt x="3521" y="2587"/>
                    <a:pt x="3554" y="2608"/>
                  </a:cubicBezTo>
                  <a:cubicBezTo>
                    <a:pt x="3561" y="2651"/>
                    <a:pt x="3565" y="2673"/>
                    <a:pt x="3572" y="2717"/>
                  </a:cubicBezTo>
                  <a:cubicBezTo>
                    <a:pt x="3620" y="2728"/>
                    <a:pt x="3644" y="2733"/>
                    <a:pt x="3693" y="2744"/>
                  </a:cubicBezTo>
                  <a:cubicBezTo>
                    <a:pt x="3720" y="2777"/>
                    <a:pt x="3734" y="2793"/>
                    <a:pt x="3761" y="2826"/>
                  </a:cubicBezTo>
                  <a:cubicBezTo>
                    <a:pt x="3816" y="2831"/>
                    <a:pt x="3844" y="2834"/>
                    <a:pt x="3898" y="2840"/>
                  </a:cubicBezTo>
                  <a:cubicBezTo>
                    <a:pt x="3947" y="2844"/>
                    <a:pt x="3971" y="2846"/>
                    <a:pt x="4019" y="2850"/>
                  </a:cubicBezTo>
                  <a:cubicBezTo>
                    <a:pt x="4023" y="2894"/>
                    <a:pt x="4025" y="2916"/>
                    <a:pt x="4029" y="2960"/>
                  </a:cubicBezTo>
                  <a:cubicBezTo>
                    <a:pt x="4049" y="2986"/>
                    <a:pt x="4058" y="2999"/>
                    <a:pt x="4078" y="3024"/>
                  </a:cubicBezTo>
                  <a:cubicBezTo>
                    <a:pt x="4069" y="3062"/>
                    <a:pt x="4065" y="3082"/>
                    <a:pt x="4056" y="3120"/>
                  </a:cubicBezTo>
                  <a:cubicBezTo>
                    <a:pt x="4078" y="3126"/>
                    <a:pt x="4090" y="3129"/>
                    <a:pt x="4112" y="3136"/>
                  </a:cubicBezTo>
                  <a:cubicBezTo>
                    <a:pt x="4140" y="3068"/>
                    <a:pt x="4154" y="3035"/>
                    <a:pt x="4182" y="2967"/>
                  </a:cubicBezTo>
                  <a:cubicBezTo>
                    <a:pt x="4205" y="2965"/>
                    <a:pt x="4216" y="2964"/>
                    <a:pt x="4239" y="2961"/>
                  </a:cubicBezTo>
                  <a:cubicBezTo>
                    <a:pt x="4263" y="2941"/>
                    <a:pt x="4275" y="2931"/>
                    <a:pt x="4299" y="2911"/>
                  </a:cubicBezTo>
                  <a:cubicBezTo>
                    <a:pt x="4311" y="2864"/>
                    <a:pt x="4317" y="2841"/>
                    <a:pt x="4330" y="2794"/>
                  </a:cubicBezTo>
                  <a:cubicBezTo>
                    <a:pt x="4341" y="2752"/>
                    <a:pt x="4346" y="2731"/>
                    <a:pt x="4357" y="2689"/>
                  </a:cubicBezTo>
                  <a:cubicBezTo>
                    <a:pt x="4351" y="2655"/>
                    <a:pt x="4348" y="2638"/>
                    <a:pt x="4342" y="2605"/>
                  </a:cubicBezTo>
                  <a:cubicBezTo>
                    <a:pt x="4343" y="2562"/>
                    <a:pt x="4344" y="2541"/>
                    <a:pt x="4345" y="2499"/>
                  </a:cubicBezTo>
                  <a:cubicBezTo>
                    <a:pt x="4315" y="2471"/>
                    <a:pt x="4300" y="2458"/>
                    <a:pt x="4269" y="2430"/>
                  </a:cubicBezTo>
                  <a:cubicBezTo>
                    <a:pt x="4222" y="2406"/>
                    <a:pt x="4199" y="2394"/>
                    <a:pt x="4152" y="2370"/>
                  </a:cubicBezTo>
                  <a:cubicBezTo>
                    <a:pt x="4080" y="2343"/>
                    <a:pt x="4044" y="2329"/>
                    <a:pt x="3973" y="2301"/>
                  </a:cubicBezTo>
                  <a:cubicBezTo>
                    <a:pt x="3979" y="2270"/>
                    <a:pt x="3983" y="2254"/>
                    <a:pt x="3990" y="2222"/>
                  </a:cubicBezTo>
                  <a:cubicBezTo>
                    <a:pt x="3944" y="2215"/>
                    <a:pt x="3921" y="2212"/>
                    <a:pt x="3876" y="2205"/>
                  </a:cubicBezTo>
                  <a:cubicBezTo>
                    <a:pt x="3838" y="2221"/>
                    <a:pt x="3819" y="2229"/>
                    <a:pt x="3781" y="2245"/>
                  </a:cubicBezTo>
                  <a:cubicBezTo>
                    <a:pt x="3736" y="2219"/>
                    <a:pt x="3714" y="2206"/>
                    <a:pt x="3669" y="2180"/>
                  </a:cubicBezTo>
                  <a:cubicBezTo>
                    <a:pt x="3687" y="2161"/>
                    <a:pt x="3696" y="2151"/>
                    <a:pt x="3713" y="2132"/>
                  </a:cubicBezTo>
                  <a:cubicBezTo>
                    <a:pt x="3697" y="2097"/>
                    <a:pt x="3689" y="2080"/>
                    <a:pt x="3673" y="2045"/>
                  </a:cubicBezTo>
                  <a:cubicBezTo>
                    <a:pt x="3668" y="2015"/>
                    <a:pt x="3665" y="2000"/>
                    <a:pt x="3661" y="1971"/>
                  </a:cubicBezTo>
                  <a:cubicBezTo>
                    <a:pt x="3677" y="1942"/>
                    <a:pt x="3684" y="1927"/>
                    <a:pt x="3700" y="1898"/>
                  </a:cubicBezTo>
                  <a:cubicBezTo>
                    <a:pt x="3746" y="1907"/>
                    <a:pt x="3769" y="1911"/>
                    <a:pt x="3815" y="1920"/>
                  </a:cubicBezTo>
                  <a:cubicBezTo>
                    <a:pt x="3850" y="1941"/>
                    <a:pt x="3868" y="1951"/>
                    <a:pt x="3903" y="1972"/>
                  </a:cubicBezTo>
                  <a:cubicBezTo>
                    <a:pt x="3914" y="1948"/>
                    <a:pt x="3920" y="1936"/>
                    <a:pt x="3931" y="1911"/>
                  </a:cubicBezTo>
                  <a:cubicBezTo>
                    <a:pt x="3927" y="1845"/>
                    <a:pt x="3924" y="1811"/>
                    <a:pt x="3920" y="1745"/>
                  </a:cubicBezTo>
                  <a:cubicBezTo>
                    <a:pt x="3950" y="1748"/>
                    <a:pt x="3965" y="1750"/>
                    <a:pt x="3995" y="1753"/>
                  </a:cubicBezTo>
                  <a:cubicBezTo>
                    <a:pt x="4003" y="1674"/>
                    <a:pt x="4007" y="1635"/>
                    <a:pt x="4015" y="1557"/>
                  </a:cubicBezTo>
                  <a:cubicBezTo>
                    <a:pt x="3991" y="1544"/>
                    <a:pt x="3979" y="1537"/>
                    <a:pt x="3954" y="1524"/>
                  </a:cubicBezTo>
                  <a:cubicBezTo>
                    <a:pt x="3962" y="1480"/>
                    <a:pt x="3966" y="1458"/>
                    <a:pt x="3974" y="1414"/>
                  </a:cubicBezTo>
                  <a:cubicBezTo>
                    <a:pt x="4052" y="1399"/>
                    <a:pt x="4091" y="1391"/>
                    <a:pt x="4168" y="1375"/>
                  </a:cubicBezTo>
                  <a:cubicBezTo>
                    <a:pt x="4183" y="1390"/>
                    <a:pt x="4191" y="1398"/>
                    <a:pt x="4205" y="1413"/>
                  </a:cubicBezTo>
                  <a:cubicBezTo>
                    <a:pt x="4244" y="1394"/>
                    <a:pt x="4263" y="1385"/>
                    <a:pt x="4302" y="1366"/>
                  </a:cubicBezTo>
                  <a:cubicBezTo>
                    <a:pt x="4303" y="1344"/>
                    <a:pt x="4304" y="1333"/>
                    <a:pt x="4306" y="1311"/>
                  </a:cubicBezTo>
                  <a:cubicBezTo>
                    <a:pt x="4277" y="1300"/>
                    <a:pt x="4262" y="1295"/>
                    <a:pt x="4233" y="1284"/>
                  </a:cubicBezTo>
                  <a:cubicBezTo>
                    <a:pt x="4202" y="1296"/>
                    <a:pt x="4187" y="1302"/>
                    <a:pt x="4156" y="1313"/>
                  </a:cubicBezTo>
                  <a:cubicBezTo>
                    <a:pt x="4144" y="1229"/>
                    <a:pt x="4138" y="1188"/>
                    <a:pt x="4126" y="1104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81" name="miński"/>
            <p:cNvSpPr>
              <a:spLocks/>
            </p:cNvSpPr>
            <p:nvPr/>
          </p:nvSpPr>
          <p:spPr bwMode="auto">
            <a:xfrm>
              <a:off x="3512392" y="3147803"/>
              <a:ext cx="1263116" cy="1142650"/>
            </a:xfrm>
            <a:custGeom>
              <a:avLst/>
              <a:gdLst>
                <a:gd name="T0" fmla="*/ 3446 w 3680"/>
                <a:gd name="T1" fmla="*/ 1442 h 3562"/>
                <a:gd name="T2" fmla="*/ 3319 w 3680"/>
                <a:gd name="T3" fmla="*/ 1323 h 3562"/>
                <a:gd name="T4" fmla="*/ 3200 w 3680"/>
                <a:gd name="T5" fmla="*/ 1500 h 3562"/>
                <a:gd name="T6" fmla="*/ 3185 w 3680"/>
                <a:gd name="T7" fmla="*/ 1334 h 3562"/>
                <a:gd name="T8" fmla="*/ 3037 w 3680"/>
                <a:gd name="T9" fmla="*/ 1138 h 3562"/>
                <a:gd name="T10" fmla="*/ 2818 w 3680"/>
                <a:gd name="T11" fmla="*/ 1089 h 3562"/>
                <a:gd name="T12" fmla="*/ 2749 w 3680"/>
                <a:gd name="T13" fmla="*/ 864 h 3562"/>
                <a:gd name="T14" fmla="*/ 2620 w 3680"/>
                <a:gd name="T15" fmla="*/ 703 h 3562"/>
                <a:gd name="T16" fmla="*/ 2412 w 3680"/>
                <a:gd name="T17" fmla="*/ 505 h 3562"/>
                <a:gd name="T18" fmla="*/ 2738 w 3680"/>
                <a:gd name="T19" fmla="*/ 459 h 3562"/>
                <a:gd name="T20" fmla="*/ 2684 w 3680"/>
                <a:gd name="T21" fmla="*/ 317 h 3562"/>
                <a:gd name="T22" fmla="*/ 2463 w 3680"/>
                <a:gd name="T23" fmla="*/ 113 h 3562"/>
                <a:gd name="T24" fmla="*/ 2277 w 3680"/>
                <a:gd name="T25" fmla="*/ 80 h 3562"/>
                <a:gd name="T26" fmla="*/ 2079 w 3680"/>
                <a:gd name="T27" fmla="*/ 126 h 3562"/>
                <a:gd name="T28" fmla="*/ 1902 w 3680"/>
                <a:gd name="T29" fmla="*/ 161 h 3562"/>
                <a:gd name="T30" fmla="*/ 1770 w 3680"/>
                <a:gd name="T31" fmla="*/ 273 h 3562"/>
                <a:gd name="T32" fmla="*/ 1513 w 3680"/>
                <a:gd name="T33" fmla="*/ 309 h 3562"/>
                <a:gd name="T34" fmla="*/ 1504 w 3680"/>
                <a:gd name="T35" fmla="*/ 444 h 3562"/>
                <a:gd name="T36" fmla="*/ 1122 w 3680"/>
                <a:gd name="T37" fmla="*/ 525 h 3562"/>
                <a:gd name="T38" fmla="*/ 1140 w 3680"/>
                <a:gd name="T39" fmla="*/ 842 h 3562"/>
                <a:gd name="T40" fmla="*/ 687 w 3680"/>
                <a:gd name="T41" fmla="*/ 810 h 3562"/>
                <a:gd name="T42" fmla="*/ 909 w 3680"/>
                <a:gd name="T43" fmla="*/ 999 h 3562"/>
                <a:gd name="T44" fmla="*/ 511 w 3680"/>
                <a:gd name="T45" fmla="*/ 998 h 3562"/>
                <a:gd name="T46" fmla="*/ 60 w 3680"/>
                <a:gd name="T47" fmla="*/ 913 h 3562"/>
                <a:gd name="T48" fmla="*/ 131 w 3680"/>
                <a:gd name="T49" fmla="*/ 1047 h 3562"/>
                <a:gd name="T50" fmla="*/ 219 w 3680"/>
                <a:gd name="T51" fmla="*/ 1218 h 3562"/>
                <a:gd name="T52" fmla="*/ 44 w 3680"/>
                <a:gd name="T53" fmla="*/ 1317 h 3562"/>
                <a:gd name="T54" fmla="*/ 195 w 3680"/>
                <a:gd name="T55" fmla="*/ 1440 h 3562"/>
                <a:gd name="T56" fmla="*/ 377 w 3680"/>
                <a:gd name="T57" fmla="*/ 1554 h 3562"/>
                <a:gd name="T58" fmla="*/ 565 w 3680"/>
                <a:gd name="T59" fmla="*/ 1691 h 3562"/>
                <a:gd name="T60" fmla="*/ 523 w 3680"/>
                <a:gd name="T61" fmla="*/ 1908 h 3562"/>
                <a:gd name="T62" fmla="*/ 792 w 3680"/>
                <a:gd name="T63" fmla="*/ 1902 h 3562"/>
                <a:gd name="T64" fmla="*/ 883 w 3680"/>
                <a:gd name="T65" fmla="*/ 2050 h 3562"/>
                <a:gd name="T66" fmla="*/ 976 w 3680"/>
                <a:gd name="T67" fmla="*/ 2277 h 3562"/>
                <a:gd name="T68" fmla="*/ 1268 w 3680"/>
                <a:gd name="T69" fmla="*/ 2330 h 3562"/>
                <a:gd name="T70" fmla="*/ 1237 w 3680"/>
                <a:gd name="T71" fmla="*/ 2466 h 3562"/>
                <a:gd name="T72" fmla="*/ 1375 w 3680"/>
                <a:gd name="T73" fmla="*/ 2563 h 3562"/>
                <a:gd name="T74" fmla="*/ 1519 w 3680"/>
                <a:gd name="T75" fmla="*/ 2793 h 3562"/>
                <a:gd name="T76" fmla="*/ 1672 w 3680"/>
                <a:gd name="T77" fmla="*/ 3140 h 3562"/>
                <a:gd name="T78" fmla="*/ 1946 w 3680"/>
                <a:gd name="T79" fmla="*/ 3291 h 3562"/>
                <a:gd name="T80" fmla="*/ 2155 w 3680"/>
                <a:gd name="T81" fmla="*/ 3213 h 3562"/>
                <a:gd name="T82" fmla="*/ 2573 w 3680"/>
                <a:gd name="T83" fmla="*/ 3475 h 3562"/>
                <a:gd name="T84" fmla="*/ 2897 w 3680"/>
                <a:gd name="T85" fmla="*/ 3437 h 3562"/>
                <a:gd name="T86" fmla="*/ 3250 w 3680"/>
                <a:gd name="T87" fmla="*/ 3285 h 3562"/>
                <a:gd name="T88" fmla="*/ 3159 w 3680"/>
                <a:gd name="T89" fmla="*/ 2922 h 3562"/>
                <a:gd name="T90" fmla="*/ 3678 w 3680"/>
                <a:gd name="T91" fmla="*/ 2500 h 3562"/>
                <a:gd name="T92" fmla="*/ 3543 w 3680"/>
                <a:gd name="T93" fmla="*/ 2199 h 3562"/>
                <a:gd name="T94" fmla="*/ 3364 w 3680"/>
                <a:gd name="T95" fmla="*/ 1874 h 3562"/>
                <a:gd name="T96" fmla="*/ 3514 w 3680"/>
                <a:gd name="T97" fmla="*/ 1680 h 3562"/>
                <a:gd name="connsiteX0" fmla="*/ 10035 w 10486"/>
                <a:gd name="connsiteY0" fmla="*/ 4716 h 10000"/>
                <a:gd name="connsiteX1" fmla="*/ 10076 w 10486"/>
                <a:gd name="connsiteY1" fmla="*/ 4335 h 10000"/>
                <a:gd name="connsiteX2" fmla="*/ 10241 w 10486"/>
                <a:gd name="connsiteY2" fmla="*/ 4133 h 10000"/>
                <a:gd name="connsiteX3" fmla="*/ 9850 w 10486"/>
                <a:gd name="connsiteY3" fmla="*/ 4048 h 10000"/>
                <a:gd name="connsiteX4" fmla="*/ 9948 w 10486"/>
                <a:gd name="connsiteY4" fmla="*/ 3835 h 10000"/>
                <a:gd name="connsiteX5" fmla="*/ 9823 w 10486"/>
                <a:gd name="connsiteY5" fmla="*/ 3616 h 10000"/>
                <a:gd name="connsiteX6" fmla="*/ 9698 w 10486"/>
                <a:gd name="connsiteY6" fmla="*/ 3714 h 10000"/>
                <a:gd name="connsiteX7" fmla="*/ 9505 w 10486"/>
                <a:gd name="connsiteY7" fmla="*/ 3714 h 10000"/>
                <a:gd name="connsiteX8" fmla="*/ 9456 w 10486"/>
                <a:gd name="connsiteY8" fmla="*/ 3978 h 10000"/>
                <a:gd name="connsiteX9" fmla="*/ 9304 w 10486"/>
                <a:gd name="connsiteY9" fmla="*/ 3911 h 10000"/>
                <a:gd name="connsiteX10" fmla="*/ 9179 w 10486"/>
                <a:gd name="connsiteY10" fmla="*/ 3978 h 10000"/>
                <a:gd name="connsiteX11" fmla="*/ 9182 w 10486"/>
                <a:gd name="connsiteY11" fmla="*/ 4211 h 10000"/>
                <a:gd name="connsiteX12" fmla="*/ 9040 w 10486"/>
                <a:gd name="connsiteY12" fmla="*/ 4276 h 10000"/>
                <a:gd name="connsiteX13" fmla="*/ 8910 w 10486"/>
                <a:gd name="connsiteY13" fmla="*/ 4124 h 10000"/>
                <a:gd name="connsiteX14" fmla="*/ 8943 w 10486"/>
                <a:gd name="connsiteY14" fmla="*/ 3877 h 10000"/>
                <a:gd name="connsiteX15" fmla="*/ 9141 w 10486"/>
                <a:gd name="connsiteY15" fmla="*/ 3745 h 10000"/>
                <a:gd name="connsiteX16" fmla="*/ 8989 w 10486"/>
                <a:gd name="connsiteY16" fmla="*/ 3678 h 10000"/>
                <a:gd name="connsiteX17" fmla="*/ 8894 w 10486"/>
                <a:gd name="connsiteY17" fmla="*/ 3495 h 10000"/>
                <a:gd name="connsiteX18" fmla="*/ 8600 w 10486"/>
                <a:gd name="connsiteY18" fmla="*/ 3509 h 10000"/>
                <a:gd name="connsiteX19" fmla="*/ 8739 w 10486"/>
                <a:gd name="connsiteY19" fmla="*/ 3195 h 10000"/>
                <a:gd name="connsiteX20" fmla="*/ 8568 w 10486"/>
                <a:gd name="connsiteY20" fmla="*/ 3161 h 10000"/>
                <a:gd name="connsiteX21" fmla="*/ 8451 w 10486"/>
                <a:gd name="connsiteY21" fmla="*/ 3408 h 10000"/>
                <a:gd name="connsiteX22" fmla="*/ 8337 w 10486"/>
                <a:gd name="connsiteY22" fmla="*/ 3257 h 10000"/>
                <a:gd name="connsiteX23" fmla="*/ 8144 w 10486"/>
                <a:gd name="connsiteY23" fmla="*/ 3057 h 10000"/>
                <a:gd name="connsiteX24" fmla="*/ 7782 w 10486"/>
                <a:gd name="connsiteY24" fmla="*/ 3035 h 10000"/>
                <a:gd name="connsiteX25" fmla="*/ 7793 w 10486"/>
                <a:gd name="connsiteY25" fmla="*/ 2869 h 10000"/>
                <a:gd name="connsiteX26" fmla="*/ 7981 w 10486"/>
                <a:gd name="connsiteY26" fmla="*/ 2872 h 10000"/>
                <a:gd name="connsiteX27" fmla="*/ 7956 w 10486"/>
                <a:gd name="connsiteY27" fmla="*/ 2426 h 10000"/>
                <a:gd name="connsiteX28" fmla="*/ 7701 w 10486"/>
                <a:gd name="connsiteY28" fmla="*/ 2386 h 10000"/>
                <a:gd name="connsiteX29" fmla="*/ 7712 w 10486"/>
                <a:gd name="connsiteY29" fmla="*/ 2207 h 10000"/>
                <a:gd name="connsiteX30" fmla="*/ 7755 w 10486"/>
                <a:gd name="connsiteY30" fmla="*/ 2058 h 10000"/>
                <a:gd name="connsiteX31" fmla="*/ 7606 w 10486"/>
                <a:gd name="connsiteY31" fmla="*/ 1974 h 10000"/>
                <a:gd name="connsiteX32" fmla="*/ 7318 w 10486"/>
                <a:gd name="connsiteY32" fmla="*/ 1951 h 10000"/>
                <a:gd name="connsiteX33" fmla="*/ 7193 w 10486"/>
                <a:gd name="connsiteY33" fmla="*/ 1749 h 10000"/>
                <a:gd name="connsiteX34" fmla="*/ 7010 w 10486"/>
                <a:gd name="connsiteY34" fmla="*/ 1631 h 10000"/>
                <a:gd name="connsiteX35" fmla="*/ 7040 w 10486"/>
                <a:gd name="connsiteY35" fmla="*/ 1418 h 10000"/>
                <a:gd name="connsiteX36" fmla="*/ 7320 w 10486"/>
                <a:gd name="connsiteY36" fmla="*/ 1325 h 10000"/>
                <a:gd name="connsiteX37" fmla="*/ 7524 w 10486"/>
                <a:gd name="connsiteY37" fmla="*/ 1395 h 10000"/>
                <a:gd name="connsiteX38" fmla="*/ 7701 w 10486"/>
                <a:gd name="connsiteY38" fmla="*/ 1300 h 10000"/>
                <a:gd name="connsiteX39" fmla="*/ 7926 w 10486"/>
                <a:gd name="connsiteY39" fmla="*/ 1289 h 10000"/>
                <a:gd name="connsiteX40" fmla="*/ 8141 w 10486"/>
                <a:gd name="connsiteY40" fmla="*/ 1159 h 10000"/>
                <a:gd name="connsiteX41" fmla="*/ 8116 w 10486"/>
                <a:gd name="connsiteY41" fmla="*/ 994 h 10000"/>
                <a:gd name="connsiteX42" fmla="*/ 7962 w 10486"/>
                <a:gd name="connsiteY42" fmla="*/ 991 h 10000"/>
                <a:gd name="connsiteX43" fmla="*/ 7779 w 10486"/>
                <a:gd name="connsiteY43" fmla="*/ 890 h 10000"/>
                <a:gd name="connsiteX44" fmla="*/ 7434 w 10486"/>
                <a:gd name="connsiteY44" fmla="*/ 884 h 10000"/>
                <a:gd name="connsiteX45" fmla="*/ 7415 w 10486"/>
                <a:gd name="connsiteY45" fmla="*/ 637 h 10000"/>
                <a:gd name="connsiteX46" fmla="*/ 7214 w 10486"/>
                <a:gd name="connsiteY46" fmla="*/ 567 h 10000"/>
                <a:gd name="connsiteX47" fmla="*/ 7179 w 10486"/>
                <a:gd name="connsiteY47" fmla="*/ 317 h 10000"/>
                <a:gd name="connsiteX48" fmla="*/ 7095 w 10486"/>
                <a:gd name="connsiteY48" fmla="*/ 53 h 10000"/>
                <a:gd name="connsiteX49" fmla="*/ 7016 w 10486"/>
                <a:gd name="connsiteY49" fmla="*/ 199 h 10000"/>
                <a:gd name="connsiteX50" fmla="*/ 6847 w 10486"/>
                <a:gd name="connsiteY50" fmla="*/ 146 h 10000"/>
                <a:gd name="connsiteX51" fmla="*/ 6674 w 10486"/>
                <a:gd name="connsiteY51" fmla="*/ 225 h 10000"/>
                <a:gd name="connsiteX52" fmla="*/ 6380 w 10486"/>
                <a:gd name="connsiteY52" fmla="*/ 0 h 10000"/>
                <a:gd name="connsiteX53" fmla="*/ 6203 w 10486"/>
                <a:gd name="connsiteY53" fmla="*/ 95 h 10000"/>
                <a:gd name="connsiteX54" fmla="*/ 6345 w 10486"/>
                <a:gd name="connsiteY54" fmla="*/ 295 h 10000"/>
                <a:gd name="connsiteX55" fmla="*/ 6135 w 10486"/>
                <a:gd name="connsiteY55" fmla="*/ 354 h 10000"/>
                <a:gd name="connsiteX56" fmla="*/ 6046 w 10486"/>
                <a:gd name="connsiteY56" fmla="*/ 449 h 10000"/>
                <a:gd name="connsiteX57" fmla="*/ 5891 w 10486"/>
                <a:gd name="connsiteY57" fmla="*/ 216 h 10000"/>
                <a:gd name="connsiteX58" fmla="*/ 5747 w 10486"/>
                <a:gd name="connsiteY58" fmla="*/ 326 h 10000"/>
                <a:gd name="connsiteX59" fmla="*/ 5654 w 10486"/>
                <a:gd name="connsiteY59" fmla="*/ 452 h 10000"/>
                <a:gd name="connsiteX60" fmla="*/ 5451 w 10486"/>
                <a:gd name="connsiteY60" fmla="*/ 446 h 10000"/>
                <a:gd name="connsiteX61" fmla="*/ 5557 w 10486"/>
                <a:gd name="connsiteY61" fmla="*/ 663 h 10000"/>
                <a:gd name="connsiteX62" fmla="*/ 5510 w 10486"/>
                <a:gd name="connsiteY62" fmla="*/ 842 h 10000"/>
                <a:gd name="connsiteX63" fmla="*/ 5296 w 10486"/>
                <a:gd name="connsiteY63" fmla="*/ 766 h 10000"/>
                <a:gd name="connsiteX64" fmla="*/ 5396 w 10486"/>
                <a:gd name="connsiteY64" fmla="*/ 1067 h 10000"/>
                <a:gd name="connsiteX65" fmla="*/ 5070 w 10486"/>
                <a:gd name="connsiteY65" fmla="*/ 856 h 10000"/>
                <a:gd name="connsiteX66" fmla="*/ 4804 w 10486"/>
                <a:gd name="connsiteY66" fmla="*/ 780 h 10000"/>
                <a:gd name="connsiteX67" fmla="*/ 4597 w 10486"/>
                <a:gd name="connsiteY67" fmla="*/ 867 h 10000"/>
                <a:gd name="connsiteX68" fmla="*/ 4826 w 10486"/>
                <a:gd name="connsiteY68" fmla="*/ 977 h 10000"/>
                <a:gd name="connsiteX69" fmla="*/ 4815 w 10486"/>
                <a:gd name="connsiteY69" fmla="*/ 1143 h 10000"/>
                <a:gd name="connsiteX70" fmla="*/ 4663 w 10486"/>
                <a:gd name="connsiteY70" fmla="*/ 1151 h 10000"/>
                <a:gd name="connsiteX71" fmla="*/ 4573 w 10486"/>
                <a:gd name="connsiteY71" fmla="*/ 1246 h 10000"/>
                <a:gd name="connsiteX72" fmla="*/ 4051 w 10486"/>
                <a:gd name="connsiteY72" fmla="*/ 1252 h 10000"/>
                <a:gd name="connsiteX73" fmla="*/ 3793 w 10486"/>
                <a:gd name="connsiteY73" fmla="*/ 1356 h 10000"/>
                <a:gd name="connsiteX74" fmla="*/ 3747 w 10486"/>
                <a:gd name="connsiteY74" fmla="*/ 1567 h 10000"/>
                <a:gd name="connsiteX75" fmla="*/ 3535 w 10486"/>
                <a:gd name="connsiteY75" fmla="*/ 1474 h 10000"/>
                <a:gd name="connsiteX76" fmla="*/ 3538 w 10486"/>
                <a:gd name="connsiteY76" fmla="*/ 1704 h 10000"/>
                <a:gd name="connsiteX77" fmla="*/ 3391 w 10486"/>
                <a:gd name="connsiteY77" fmla="*/ 1926 h 10000"/>
                <a:gd name="connsiteX78" fmla="*/ 3600 w 10486"/>
                <a:gd name="connsiteY78" fmla="*/ 2086 h 10000"/>
                <a:gd name="connsiteX79" fmla="*/ 3584 w 10486"/>
                <a:gd name="connsiteY79" fmla="*/ 2364 h 10000"/>
                <a:gd name="connsiteX80" fmla="*/ 3130 w 10486"/>
                <a:gd name="connsiteY80" fmla="*/ 2092 h 10000"/>
                <a:gd name="connsiteX81" fmla="*/ 2168 w 10486"/>
                <a:gd name="connsiteY81" fmla="*/ 1999 h 10000"/>
                <a:gd name="connsiteX82" fmla="*/ 2097 w 10486"/>
                <a:gd name="connsiteY82" fmla="*/ 2075 h 10000"/>
                <a:gd name="connsiteX83" fmla="*/ 2353 w 10486"/>
                <a:gd name="connsiteY83" fmla="*/ 2274 h 10000"/>
                <a:gd name="connsiteX84" fmla="*/ 2293 w 10486"/>
                <a:gd name="connsiteY84" fmla="*/ 2451 h 10000"/>
                <a:gd name="connsiteX85" fmla="*/ 2538 w 10486"/>
                <a:gd name="connsiteY85" fmla="*/ 2532 h 10000"/>
                <a:gd name="connsiteX86" fmla="*/ 2845 w 10486"/>
                <a:gd name="connsiteY86" fmla="*/ 2732 h 10000"/>
                <a:gd name="connsiteX87" fmla="*/ 2956 w 10486"/>
                <a:gd name="connsiteY87" fmla="*/ 2805 h 10000"/>
                <a:gd name="connsiteX88" fmla="*/ 2796 w 10486"/>
                <a:gd name="connsiteY88" fmla="*/ 2993 h 10000"/>
                <a:gd name="connsiteX89" fmla="*/ 2448 w 10486"/>
                <a:gd name="connsiteY89" fmla="*/ 2956 h 10000"/>
                <a:gd name="connsiteX90" fmla="*/ 2070 w 10486"/>
                <a:gd name="connsiteY90" fmla="*/ 2897 h 10000"/>
                <a:gd name="connsiteX91" fmla="*/ 1875 w 10486"/>
                <a:gd name="connsiteY91" fmla="*/ 2802 h 10000"/>
                <a:gd name="connsiteX92" fmla="*/ 1641 w 10486"/>
                <a:gd name="connsiteY92" fmla="*/ 2835 h 10000"/>
                <a:gd name="connsiteX93" fmla="*/ 1383 w 10486"/>
                <a:gd name="connsiteY93" fmla="*/ 2734 h 10000"/>
                <a:gd name="connsiteX94" fmla="*/ 956 w 10486"/>
                <a:gd name="connsiteY94" fmla="*/ 2687 h 10000"/>
                <a:gd name="connsiteX95" fmla="*/ 649 w 10486"/>
                <a:gd name="connsiteY95" fmla="*/ 2563 h 10000"/>
                <a:gd name="connsiteX96" fmla="*/ 576 w 10486"/>
                <a:gd name="connsiteY96" fmla="*/ 2656 h 10000"/>
                <a:gd name="connsiteX97" fmla="*/ 649 w 10486"/>
                <a:gd name="connsiteY97" fmla="*/ 2827 h 10000"/>
                <a:gd name="connsiteX98" fmla="*/ 671 w 10486"/>
                <a:gd name="connsiteY98" fmla="*/ 3043 h 10000"/>
                <a:gd name="connsiteX99" fmla="*/ 842 w 10486"/>
                <a:gd name="connsiteY99" fmla="*/ 2939 h 10000"/>
                <a:gd name="connsiteX100" fmla="*/ 877 w 10486"/>
                <a:gd name="connsiteY100" fmla="*/ 3189 h 10000"/>
                <a:gd name="connsiteX101" fmla="*/ 1029 w 10486"/>
                <a:gd name="connsiteY101" fmla="*/ 3119 h 10000"/>
                <a:gd name="connsiteX102" fmla="*/ 1038 w 10486"/>
                <a:gd name="connsiteY102" fmla="*/ 3302 h 10000"/>
                <a:gd name="connsiteX103" fmla="*/ 1081 w 10486"/>
                <a:gd name="connsiteY103" fmla="*/ 3419 h 10000"/>
                <a:gd name="connsiteX104" fmla="*/ 913 w 10486"/>
                <a:gd name="connsiteY104" fmla="*/ 3456 h 10000"/>
                <a:gd name="connsiteX105" fmla="*/ 953 w 10486"/>
                <a:gd name="connsiteY105" fmla="*/ 3658 h 10000"/>
                <a:gd name="connsiteX106" fmla="*/ 731 w 10486"/>
                <a:gd name="connsiteY106" fmla="*/ 3807 h 10000"/>
                <a:gd name="connsiteX107" fmla="*/ 1 w 10486"/>
                <a:gd name="connsiteY107" fmla="*/ 3760 h 10000"/>
                <a:gd name="connsiteX108" fmla="*/ 513 w 10486"/>
                <a:gd name="connsiteY108" fmla="*/ 3871 h 10000"/>
                <a:gd name="connsiteX109" fmla="*/ 486 w 10486"/>
                <a:gd name="connsiteY109" fmla="*/ 4102 h 10000"/>
                <a:gd name="connsiteX110" fmla="*/ 828 w 10486"/>
                <a:gd name="connsiteY110" fmla="*/ 4144 h 10000"/>
                <a:gd name="connsiteX111" fmla="*/ 1016 w 10486"/>
                <a:gd name="connsiteY111" fmla="*/ 4043 h 10000"/>
                <a:gd name="connsiteX112" fmla="*/ 1179 w 10486"/>
                <a:gd name="connsiteY112" fmla="*/ 4088 h 10000"/>
                <a:gd name="connsiteX113" fmla="*/ 1220 w 10486"/>
                <a:gd name="connsiteY113" fmla="*/ 4242 h 10000"/>
                <a:gd name="connsiteX114" fmla="*/ 1437 w 10486"/>
                <a:gd name="connsiteY114" fmla="*/ 4191 h 10000"/>
                <a:gd name="connsiteX115" fmla="*/ 1510 w 10486"/>
                <a:gd name="connsiteY115" fmla="*/ 4363 h 10000"/>
                <a:gd name="connsiteX116" fmla="*/ 1657 w 10486"/>
                <a:gd name="connsiteY116" fmla="*/ 4422 h 10000"/>
                <a:gd name="connsiteX117" fmla="*/ 1679 w 10486"/>
                <a:gd name="connsiteY117" fmla="*/ 4641 h 10000"/>
                <a:gd name="connsiteX118" fmla="*/ 1945 w 10486"/>
                <a:gd name="connsiteY118" fmla="*/ 4610 h 10000"/>
                <a:gd name="connsiteX119" fmla="*/ 2021 w 10486"/>
                <a:gd name="connsiteY119" fmla="*/ 4747 h 10000"/>
                <a:gd name="connsiteX120" fmla="*/ 1994 w 10486"/>
                <a:gd name="connsiteY120" fmla="*/ 4961 h 10000"/>
                <a:gd name="connsiteX121" fmla="*/ 1828 w 10486"/>
                <a:gd name="connsiteY121" fmla="*/ 4966 h 10000"/>
                <a:gd name="connsiteX122" fmla="*/ 1665 w 10486"/>
                <a:gd name="connsiteY122" fmla="*/ 5255 h 10000"/>
                <a:gd name="connsiteX123" fmla="*/ 1907 w 10486"/>
                <a:gd name="connsiteY123" fmla="*/ 5357 h 10000"/>
                <a:gd name="connsiteX124" fmla="*/ 1983 w 10486"/>
                <a:gd name="connsiteY124" fmla="*/ 5494 h 10000"/>
                <a:gd name="connsiteX125" fmla="*/ 2146 w 10486"/>
                <a:gd name="connsiteY125" fmla="*/ 5222 h 10000"/>
                <a:gd name="connsiteX126" fmla="*/ 2429 w 10486"/>
                <a:gd name="connsiteY126" fmla="*/ 5208 h 10000"/>
                <a:gd name="connsiteX127" fmla="*/ 2638 w 10486"/>
                <a:gd name="connsiteY127" fmla="*/ 5340 h 10000"/>
                <a:gd name="connsiteX128" fmla="*/ 2516 w 10486"/>
                <a:gd name="connsiteY128" fmla="*/ 5466 h 10000"/>
                <a:gd name="connsiteX129" fmla="*/ 2679 w 10486"/>
                <a:gd name="connsiteY129" fmla="*/ 5542 h 10000"/>
                <a:gd name="connsiteX130" fmla="*/ 2665 w 10486"/>
                <a:gd name="connsiteY130" fmla="*/ 5809 h 10000"/>
                <a:gd name="connsiteX131" fmla="*/ 2885 w 10486"/>
                <a:gd name="connsiteY131" fmla="*/ 5755 h 10000"/>
                <a:gd name="connsiteX132" fmla="*/ 3078 w 10486"/>
                <a:gd name="connsiteY132" fmla="*/ 5884 h 10000"/>
                <a:gd name="connsiteX133" fmla="*/ 3277 w 10486"/>
                <a:gd name="connsiteY133" fmla="*/ 5898 h 10000"/>
                <a:gd name="connsiteX134" fmla="*/ 3165 w 10486"/>
                <a:gd name="connsiteY134" fmla="*/ 6143 h 10000"/>
                <a:gd name="connsiteX135" fmla="*/ 3138 w 10486"/>
                <a:gd name="connsiteY135" fmla="*/ 6392 h 10000"/>
                <a:gd name="connsiteX136" fmla="*/ 3491 w 10486"/>
                <a:gd name="connsiteY136" fmla="*/ 6314 h 10000"/>
                <a:gd name="connsiteX137" fmla="*/ 3535 w 10486"/>
                <a:gd name="connsiteY137" fmla="*/ 6451 h 10000"/>
                <a:gd name="connsiteX138" fmla="*/ 3804 w 10486"/>
                <a:gd name="connsiteY138" fmla="*/ 6398 h 10000"/>
                <a:gd name="connsiteX139" fmla="*/ 3932 w 10486"/>
                <a:gd name="connsiteY139" fmla="*/ 6541 h 10000"/>
                <a:gd name="connsiteX140" fmla="*/ 3809 w 10486"/>
                <a:gd name="connsiteY140" fmla="*/ 6684 h 10000"/>
                <a:gd name="connsiteX141" fmla="*/ 4089 w 10486"/>
                <a:gd name="connsiteY141" fmla="*/ 6752 h 10000"/>
                <a:gd name="connsiteX142" fmla="*/ 4165 w 10486"/>
                <a:gd name="connsiteY142" fmla="*/ 6957 h 10000"/>
                <a:gd name="connsiteX143" fmla="*/ 3847 w 10486"/>
                <a:gd name="connsiteY143" fmla="*/ 6923 h 10000"/>
                <a:gd name="connsiteX144" fmla="*/ 3690 w 10486"/>
                <a:gd name="connsiteY144" fmla="*/ 7100 h 10000"/>
                <a:gd name="connsiteX145" fmla="*/ 3872 w 10486"/>
                <a:gd name="connsiteY145" fmla="*/ 7142 h 10000"/>
                <a:gd name="connsiteX146" fmla="*/ 3899 w 10486"/>
                <a:gd name="connsiteY146" fmla="*/ 7280 h 10000"/>
                <a:gd name="connsiteX147" fmla="*/ 4222 w 10486"/>
                <a:gd name="connsiteY147" fmla="*/ 7195 h 10000"/>
                <a:gd name="connsiteX148" fmla="*/ 4377 w 10486"/>
                <a:gd name="connsiteY148" fmla="*/ 7456 h 10000"/>
                <a:gd name="connsiteX149" fmla="*/ 4434 w 10486"/>
                <a:gd name="connsiteY149" fmla="*/ 7698 h 10000"/>
                <a:gd name="connsiteX150" fmla="*/ 4671 w 10486"/>
                <a:gd name="connsiteY150" fmla="*/ 7642 h 10000"/>
                <a:gd name="connsiteX151" fmla="*/ 4614 w 10486"/>
                <a:gd name="connsiteY151" fmla="*/ 7841 h 10000"/>
                <a:gd name="connsiteX152" fmla="*/ 4695 w 10486"/>
                <a:gd name="connsiteY152" fmla="*/ 8304 h 10000"/>
                <a:gd name="connsiteX153" fmla="*/ 4809 w 10486"/>
                <a:gd name="connsiteY153" fmla="*/ 8377 h 10000"/>
                <a:gd name="connsiteX154" fmla="*/ 4926 w 10486"/>
                <a:gd name="connsiteY154" fmla="*/ 8453 h 10000"/>
                <a:gd name="connsiteX155" fmla="*/ 5029 w 10486"/>
                <a:gd name="connsiteY155" fmla="*/ 8815 h 10000"/>
                <a:gd name="connsiteX156" fmla="*/ 5209 w 10486"/>
                <a:gd name="connsiteY156" fmla="*/ 8961 h 10000"/>
                <a:gd name="connsiteX157" fmla="*/ 5513 w 10486"/>
                <a:gd name="connsiteY157" fmla="*/ 8972 h 10000"/>
                <a:gd name="connsiteX158" fmla="*/ 5500 w 10486"/>
                <a:gd name="connsiteY158" fmla="*/ 9315 h 10000"/>
                <a:gd name="connsiteX159" fmla="*/ 5774 w 10486"/>
                <a:gd name="connsiteY159" fmla="*/ 9239 h 10000"/>
                <a:gd name="connsiteX160" fmla="*/ 5722 w 10486"/>
                <a:gd name="connsiteY160" fmla="*/ 8810 h 10000"/>
                <a:gd name="connsiteX161" fmla="*/ 5877 w 10486"/>
                <a:gd name="connsiteY161" fmla="*/ 8714 h 10000"/>
                <a:gd name="connsiteX162" fmla="*/ 6125 w 10486"/>
                <a:gd name="connsiteY162" fmla="*/ 8911 h 10000"/>
                <a:gd name="connsiteX163" fmla="*/ 6342 w 10486"/>
                <a:gd name="connsiteY163" fmla="*/ 9020 h 10000"/>
                <a:gd name="connsiteX164" fmla="*/ 6538 w 10486"/>
                <a:gd name="connsiteY164" fmla="*/ 9217 h 10000"/>
                <a:gd name="connsiteX165" fmla="*/ 6717 w 10486"/>
                <a:gd name="connsiteY165" fmla="*/ 9427 h 10000"/>
                <a:gd name="connsiteX166" fmla="*/ 7089 w 10486"/>
                <a:gd name="connsiteY166" fmla="*/ 9556 h 10000"/>
                <a:gd name="connsiteX167" fmla="*/ 7478 w 10486"/>
                <a:gd name="connsiteY167" fmla="*/ 9756 h 10000"/>
                <a:gd name="connsiteX168" fmla="*/ 7674 w 10486"/>
                <a:gd name="connsiteY168" fmla="*/ 10000 h 10000"/>
                <a:gd name="connsiteX169" fmla="*/ 7967 w 10486"/>
                <a:gd name="connsiteY169" fmla="*/ 9986 h 10000"/>
                <a:gd name="connsiteX170" fmla="*/ 8247 w 10486"/>
                <a:gd name="connsiteY170" fmla="*/ 9837 h 10000"/>
                <a:gd name="connsiteX171" fmla="*/ 8358 w 10486"/>
                <a:gd name="connsiteY171" fmla="*/ 9649 h 10000"/>
                <a:gd name="connsiteX172" fmla="*/ 8505 w 10486"/>
                <a:gd name="connsiteY172" fmla="*/ 9410 h 10000"/>
                <a:gd name="connsiteX173" fmla="*/ 9182 w 10486"/>
                <a:gd name="connsiteY173" fmla="*/ 9610 h 10000"/>
                <a:gd name="connsiteX174" fmla="*/ 9179 w 10486"/>
                <a:gd name="connsiteY174" fmla="*/ 9332 h 10000"/>
                <a:gd name="connsiteX175" fmla="*/ 9318 w 10486"/>
                <a:gd name="connsiteY175" fmla="*/ 9222 h 10000"/>
                <a:gd name="connsiteX176" fmla="*/ 9318 w 10486"/>
                <a:gd name="connsiteY176" fmla="*/ 8953 h 10000"/>
                <a:gd name="connsiteX177" fmla="*/ 9345 w 10486"/>
                <a:gd name="connsiteY177" fmla="*/ 8681 h 10000"/>
                <a:gd name="connsiteX178" fmla="*/ 9160 w 10486"/>
                <a:gd name="connsiteY178" fmla="*/ 8577 h 10000"/>
                <a:gd name="connsiteX179" fmla="*/ 9070 w 10486"/>
                <a:gd name="connsiteY179" fmla="*/ 8203 h 10000"/>
                <a:gd name="connsiteX180" fmla="*/ 9236 w 10486"/>
                <a:gd name="connsiteY180" fmla="*/ 7984 h 10000"/>
                <a:gd name="connsiteX181" fmla="*/ 9799 w 10486"/>
                <a:gd name="connsiteY181" fmla="*/ 7720 h 10000"/>
                <a:gd name="connsiteX182" fmla="*/ 9956 w 10486"/>
                <a:gd name="connsiteY182" fmla="*/ 7299 h 10000"/>
                <a:gd name="connsiteX183" fmla="*/ 10481 w 10486"/>
                <a:gd name="connsiteY183" fmla="*/ 7019 h 10000"/>
                <a:gd name="connsiteX184" fmla="*/ 10486 w 10486"/>
                <a:gd name="connsiteY184" fmla="*/ 6901 h 10000"/>
                <a:gd name="connsiteX185" fmla="*/ 10087 w 10486"/>
                <a:gd name="connsiteY185" fmla="*/ 6693 h 10000"/>
                <a:gd name="connsiteX186" fmla="*/ 10152 w 10486"/>
                <a:gd name="connsiteY186" fmla="*/ 6426 h 10000"/>
                <a:gd name="connsiteX187" fmla="*/ 10114 w 10486"/>
                <a:gd name="connsiteY187" fmla="*/ 6173 h 10000"/>
                <a:gd name="connsiteX188" fmla="*/ 10135 w 10486"/>
                <a:gd name="connsiteY188" fmla="*/ 5736 h 10000"/>
                <a:gd name="connsiteX189" fmla="*/ 9921 w 10486"/>
                <a:gd name="connsiteY189" fmla="*/ 5550 h 10000"/>
                <a:gd name="connsiteX190" fmla="*/ 9633 w 10486"/>
                <a:gd name="connsiteY190" fmla="*/ 5463 h 10000"/>
                <a:gd name="connsiteX191" fmla="*/ 9627 w 10486"/>
                <a:gd name="connsiteY191" fmla="*/ 5261 h 10000"/>
                <a:gd name="connsiteX192" fmla="*/ 9760 w 10486"/>
                <a:gd name="connsiteY192" fmla="*/ 5048 h 10000"/>
                <a:gd name="connsiteX193" fmla="*/ 9665 w 10486"/>
                <a:gd name="connsiteY193" fmla="*/ 4879 h 10000"/>
                <a:gd name="connsiteX194" fmla="*/ 9837 w 10486"/>
                <a:gd name="connsiteY194" fmla="*/ 4599 h 10000"/>
                <a:gd name="connsiteX195" fmla="*/ 10035 w 10486"/>
                <a:gd name="connsiteY195" fmla="*/ 4716 h 10000"/>
                <a:gd name="connsiteX0" fmla="*/ 9735 w 10186"/>
                <a:gd name="connsiteY0" fmla="*/ 4716 h 10000"/>
                <a:gd name="connsiteX1" fmla="*/ 9776 w 10186"/>
                <a:gd name="connsiteY1" fmla="*/ 4335 h 10000"/>
                <a:gd name="connsiteX2" fmla="*/ 9941 w 10186"/>
                <a:gd name="connsiteY2" fmla="*/ 4133 h 10000"/>
                <a:gd name="connsiteX3" fmla="*/ 9550 w 10186"/>
                <a:gd name="connsiteY3" fmla="*/ 4048 h 10000"/>
                <a:gd name="connsiteX4" fmla="*/ 9648 w 10186"/>
                <a:gd name="connsiteY4" fmla="*/ 3835 h 10000"/>
                <a:gd name="connsiteX5" fmla="*/ 9523 w 10186"/>
                <a:gd name="connsiteY5" fmla="*/ 3616 h 10000"/>
                <a:gd name="connsiteX6" fmla="*/ 9398 w 10186"/>
                <a:gd name="connsiteY6" fmla="*/ 3714 h 10000"/>
                <a:gd name="connsiteX7" fmla="*/ 9205 w 10186"/>
                <a:gd name="connsiteY7" fmla="*/ 3714 h 10000"/>
                <a:gd name="connsiteX8" fmla="*/ 9156 w 10186"/>
                <a:gd name="connsiteY8" fmla="*/ 3978 h 10000"/>
                <a:gd name="connsiteX9" fmla="*/ 9004 w 10186"/>
                <a:gd name="connsiteY9" fmla="*/ 3911 h 10000"/>
                <a:gd name="connsiteX10" fmla="*/ 8879 w 10186"/>
                <a:gd name="connsiteY10" fmla="*/ 3978 h 10000"/>
                <a:gd name="connsiteX11" fmla="*/ 8882 w 10186"/>
                <a:gd name="connsiteY11" fmla="*/ 4211 h 10000"/>
                <a:gd name="connsiteX12" fmla="*/ 8740 w 10186"/>
                <a:gd name="connsiteY12" fmla="*/ 4276 h 10000"/>
                <a:gd name="connsiteX13" fmla="*/ 8610 w 10186"/>
                <a:gd name="connsiteY13" fmla="*/ 4124 h 10000"/>
                <a:gd name="connsiteX14" fmla="*/ 8643 w 10186"/>
                <a:gd name="connsiteY14" fmla="*/ 3877 h 10000"/>
                <a:gd name="connsiteX15" fmla="*/ 8841 w 10186"/>
                <a:gd name="connsiteY15" fmla="*/ 3745 h 10000"/>
                <a:gd name="connsiteX16" fmla="*/ 8689 w 10186"/>
                <a:gd name="connsiteY16" fmla="*/ 3678 h 10000"/>
                <a:gd name="connsiteX17" fmla="*/ 8594 w 10186"/>
                <a:gd name="connsiteY17" fmla="*/ 3495 h 10000"/>
                <a:gd name="connsiteX18" fmla="*/ 8300 w 10186"/>
                <a:gd name="connsiteY18" fmla="*/ 3509 h 10000"/>
                <a:gd name="connsiteX19" fmla="*/ 8439 w 10186"/>
                <a:gd name="connsiteY19" fmla="*/ 3195 h 10000"/>
                <a:gd name="connsiteX20" fmla="*/ 8268 w 10186"/>
                <a:gd name="connsiteY20" fmla="*/ 3161 h 10000"/>
                <a:gd name="connsiteX21" fmla="*/ 8151 w 10186"/>
                <a:gd name="connsiteY21" fmla="*/ 3408 h 10000"/>
                <a:gd name="connsiteX22" fmla="*/ 8037 w 10186"/>
                <a:gd name="connsiteY22" fmla="*/ 3257 h 10000"/>
                <a:gd name="connsiteX23" fmla="*/ 7844 w 10186"/>
                <a:gd name="connsiteY23" fmla="*/ 3057 h 10000"/>
                <a:gd name="connsiteX24" fmla="*/ 7482 w 10186"/>
                <a:gd name="connsiteY24" fmla="*/ 3035 h 10000"/>
                <a:gd name="connsiteX25" fmla="*/ 7493 w 10186"/>
                <a:gd name="connsiteY25" fmla="*/ 2869 h 10000"/>
                <a:gd name="connsiteX26" fmla="*/ 7681 w 10186"/>
                <a:gd name="connsiteY26" fmla="*/ 2872 h 10000"/>
                <a:gd name="connsiteX27" fmla="*/ 7656 w 10186"/>
                <a:gd name="connsiteY27" fmla="*/ 2426 h 10000"/>
                <a:gd name="connsiteX28" fmla="*/ 7401 w 10186"/>
                <a:gd name="connsiteY28" fmla="*/ 2386 h 10000"/>
                <a:gd name="connsiteX29" fmla="*/ 7412 w 10186"/>
                <a:gd name="connsiteY29" fmla="*/ 2207 h 10000"/>
                <a:gd name="connsiteX30" fmla="*/ 7455 w 10186"/>
                <a:gd name="connsiteY30" fmla="*/ 2058 h 10000"/>
                <a:gd name="connsiteX31" fmla="*/ 7306 w 10186"/>
                <a:gd name="connsiteY31" fmla="*/ 1974 h 10000"/>
                <a:gd name="connsiteX32" fmla="*/ 7018 w 10186"/>
                <a:gd name="connsiteY32" fmla="*/ 1951 h 10000"/>
                <a:gd name="connsiteX33" fmla="*/ 6893 w 10186"/>
                <a:gd name="connsiteY33" fmla="*/ 1749 h 10000"/>
                <a:gd name="connsiteX34" fmla="*/ 6710 w 10186"/>
                <a:gd name="connsiteY34" fmla="*/ 1631 h 10000"/>
                <a:gd name="connsiteX35" fmla="*/ 6740 w 10186"/>
                <a:gd name="connsiteY35" fmla="*/ 1418 h 10000"/>
                <a:gd name="connsiteX36" fmla="*/ 7020 w 10186"/>
                <a:gd name="connsiteY36" fmla="*/ 1325 h 10000"/>
                <a:gd name="connsiteX37" fmla="*/ 7224 w 10186"/>
                <a:gd name="connsiteY37" fmla="*/ 1395 h 10000"/>
                <a:gd name="connsiteX38" fmla="*/ 7401 w 10186"/>
                <a:gd name="connsiteY38" fmla="*/ 1300 h 10000"/>
                <a:gd name="connsiteX39" fmla="*/ 7626 w 10186"/>
                <a:gd name="connsiteY39" fmla="*/ 1289 h 10000"/>
                <a:gd name="connsiteX40" fmla="*/ 7841 w 10186"/>
                <a:gd name="connsiteY40" fmla="*/ 1159 h 10000"/>
                <a:gd name="connsiteX41" fmla="*/ 7816 w 10186"/>
                <a:gd name="connsiteY41" fmla="*/ 994 h 10000"/>
                <a:gd name="connsiteX42" fmla="*/ 7662 w 10186"/>
                <a:gd name="connsiteY42" fmla="*/ 991 h 10000"/>
                <a:gd name="connsiteX43" fmla="*/ 7479 w 10186"/>
                <a:gd name="connsiteY43" fmla="*/ 890 h 10000"/>
                <a:gd name="connsiteX44" fmla="*/ 7134 w 10186"/>
                <a:gd name="connsiteY44" fmla="*/ 884 h 10000"/>
                <a:gd name="connsiteX45" fmla="*/ 7115 w 10186"/>
                <a:gd name="connsiteY45" fmla="*/ 637 h 10000"/>
                <a:gd name="connsiteX46" fmla="*/ 6914 w 10186"/>
                <a:gd name="connsiteY46" fmla="*/ 567 h 10000"/>
                <a:gd name="connsiteX47" fmla="*/ 6879 w 10186"/>
                <a:gd name="connsiteY47" fmla="*/ 317 h 10000"/>
                <a:gd name="connsiteX48" fmla="*/ 6795 w 10186"/>
                <a:gd name="connsiteY48" fmla="*/ 53 h 10000"/>
                <a:gd name="connsiteX49" fmla="*/ 6716 w 10186"/>
                <a:gd name="connsiteY49" fmla="*/ 199 h 10000"/>
                <a:gd name="connsiteX50" fmla="*/ 6547 w 10186"/>
                <a:gd name="connsiteY50" fmla="*/ 146 h 10000"/>
                <a:gd name="connsiteX51" fmla="*/ 6374 w 10186"/>
                <a:gd name="connsiteY51" fmla="*/ 225 h 10000"/>
                <a:gd name="connsiteX52" fmla="*/ 6080 w 10186"/>
                <a:gd name="connsiteY52" fmla="*/ 0 h 10000"/>
                <a:gd name="connsiteX53" fmla="*/ 5903 w 10186"/>
                <a:gd name="connsiteY53" fmla="*/ 95 h 10000"/>
                <a:gd name="connsiteX54" fmla="*/ 6045 w 10186"/>
                <a:gd name="connsiteY54" fmla="*/ 295 h 10000"/>
                <a:gd name="connsiteX55" fmla="*/ 5835 w 10186"/>
                <a:gd name="connsiteY55" fmla="*/ 354 h 10000"/>
                <a:gd name="connsiteX56" fmla="*/ 5746 w 10186"/>
                <a:gd name="connsiteY56" fmla="*/ 449 h 10000"/>
                <a:gd name="connsiteX57" fmla="*/ 5591 w 10186"/>
                <a:gd name="connsiteY57" fmla="*/ 216 h 10000"/>
                <a:gd name="connsiteX58" fmla="*/ 5447 w 10186"/>
                <a:gd name="connsiteY58" fmla="*/ 326 h 10000"/>
                <a:gd name="connsiteX59" fmla="*/ 5354 w 10186"/>
                <a:gd name="connsiteY59" fmla="*/ 452 h 10000"/>
                <a:gd name="connsiteX60" fmla="*/ 5151 w 10186"/>
                <a:gd name="connsiteY60" fmla="*/ 446 h 10000"/>
                <a:gd name="connsiteX61" fmla="*/ 5257 w 10186"/>
                <a:gd name="connsiteY61" fmla="*/ 663 h 10000"/>
                <a:gd name="connsiteX62" fmla="*/ 5210 w 10186"/>
                <a:gd name="connsiteY62" fmla="*/ 842 h 10000"/>
                <a:gd name="connsiteX63" fmla="*/ 4996 w 10186"/>
                <a:gd name="connsiteY63" fmla="*/ 766 h 10000"/>
                <a:gd name="connsiteX64" fmla="*/ 5096 w 10186"/>
                <a:gd name="connsiteY64" fmla="*/ 1067 h 10000"/>
                <a:gd name="connsiteX65" fmla="*/ 4770 w 10186"/>
                <a:gd name="connsiteY65" fmla="*/ 856 h 10000"/>
                <a:gd name="connsiteX66" fmla="*/ 4504 w 10186"/>
                <a:gd name="connsiteY66" fmla="*/ 780 h 10000"/>
                <a:gd name="connsiteX67" fmla="*/ 4297 w 10186"/>
                <a:gd name="connsiteY67" fmla="*/ 867 h 10000"/>
                <a:gd name="connsiteX68" fmla="*/ 4526 w 10186"/>
                <a:gd name="connsiteY68" fmla="*/ 977 h 10000"/>
                <a:gd name="connsiteX69" fmla="*/ 4515 w 10186"/>
                <a:gd name="connsiteY69" fmla="*/ 1143 h 10000"/>
                <a:gd name="connsiteX70" fmla="*/ 4363 w 10186"/>
                <a:gd name="connsiteY70" fmla="*/ 1151 h 10000"/>
                <a:gd name="connsiteX71" fmla="*/ 4273 w 10186"/>
                <a:gd name="connsiteY71" fmla="*/ 1246 h 10000"/>
                <a:gd name="connsiteX72" fmla="*/ 3751 w 10186"/>
                <a:gd name="connsiteY72" fmla="*/ 1252 h 10000"/>
                <a:gd name="connsiteX73" fmla="*/ 3493 w 10186"/>
                <a:gd name="connsiteY73" fmla="*/ 1356 h 10000"/>
                <a:gd name="connsiteX74" fmla="*/ 3447 w 10186"/>
                <a:gd name="connsiteY74" fmla="*/ 1567 h 10000"/>
                <a:gd name="connsiteX75" fmla="*/ 3235 w 10186"/>
                <a:gd name="connsiteY75" fmla="*/ 1474 h 10000"/>
                <a:gd name="connsiteX76" fmla="*/ 3238 w 10186"/>
                <a:gd name="connsiteY76" fmla="*/ 1704 h 10000"/>
                <a:gd name="connsiteX77" fmla="*/ 3091 w 10186"/>
                <a:gd name="connsiteY77" fmla="*/ 1926 h 10000"/>
                <a:gd name="connsiteX78" fmla="*/ 3300 w 10186"/>
                <a:gd name="connsiteY78" fmla="*/ 2086 h 10000"/>
                <a:gd name="connsiteX79" fmla="*/ 3284 w 10186"/>
                <a:gd name="connsiteY79" fmla="*/ 2364 h 10000"/>
                <a:gd name="connsiteX80" fmla="*/ 2830 w 10186"/>
                <a:gd name="connsiteY80" fmla="*/ 2092 h 10000"/>
                <a:gd name="connsiteX81" fmla="*/ 1868 w 10186"/>
                <a:gd name="connsiteY81" fmla="*/ 1999 h 10000"/>
                <a:gd name="connsiteX82" fmla="*/ 1797 w 10186"/>
                <a:gd name="connsiteY82" fmla="*/ 2075 h 10000"/>
                <a:gd name="connsiteX83" fmla="*/ 2053 w 10186"/>
                <a:gd name="connsiteY83" fmla="*/ 2274 h 10000"/>
                <a:gd name="connsiteX84" fmla="*/ 1993 w 10186"/>
                <a:gd name="connsiteY84" fmla="*/ 2451 h 10000"/>
                <a:gd name="connsiteX85" fmla="*/ 2238 w 10186"/>
                <a:gd name="connsiteY85" fmla="*/ 2532 h 10000"/>
                <a:gd name="connsiteX86" fmla="*/ 2545 w 10186"/>
                <a:gd name="connsiteY86" fmla="*/ 2732 h 10000"/>
                <a:gd name="connsiteX87" fmla="*/ 2656 w 10186"/>
                <a:gd name="connsiteY87" fmla="*/ 2805 h 10000"/>
                <a:gd name="connsiteX88" fmla="*/ 2496 w 10186"/>
                <a:gd name="connsiteY88" fmla="*/ 2993 h 10000"/>
                <a:gd name="connsiteX89" fmla="*/ 2148 w 10186"/>
                <a:gd name="connsiteY89" fmla="*/ 2956 h 10000"/>
                <a:gd name="connsiteX90" fmla="*/ 1770 w 10186"/>
                <a:gd name="connsiteY90" fmla="*/ 2897 h 10000"/>
                <a:gd name="connsiteX91" fmla="*/ 1575 w 10186"/>
                <a:gd name="connsiteY91" fmla="*/ 2802 h 10000"/>
                <a:gd name="connsiteX92" fmla="*/ 1341 w 10186"/>
                <a:gd name="connsiteY92" fmla="*/ 2835 h 10000"/>
                <a:gd name="connsiteX93" fmla="*/ 1083 w 10186"/>
                <a:gd name="connsiteY93" fmla="*/ 2734 h 10000"/>
                <a:gd name="connsiteX94" fmla="*/ 656 w 10186"/>
                <a:gd name="connsiteY94" fmla="*/ 2687 h 10000"/>
                <a:gd name="connsiteX95" fmla="*/ 349 w 10186"/>
                <a:gd name="connsiteY95" fmla="*/ 2563 h 10000"/>
                <a:gd name="connsiteX96" fmla="*/ 276 w 10186"/>
                <a:gd name="connsiteY96" fmla="*/ 2656 h 10000"/>
                <a:gd name="connsiteX97" fmla="*/ 349 w 10186"/>
                <a:gd name="connsiteY97" fmla="*/ 2827 h 10000"/>
                <a:gd name="connsiteX98" fmla="*/ 371 w 10186"/>
                <a:gd name="connsiteY98" fmla="*/ 3043 h 10000"/>
                <a:gd name="connsiteX99" fmla="*/ 542 w 10186"/>
                <a:gd name="connsiteY99" fmla="*/ 2939 h 10000"/>
                <a:gd name="connsiteX100" fmla="*/ 577 w 10186"/>
                <a:gd name="connsiteY100" fmla="*/ 3189 h 10000"/>
                <a:gd name="connsiteX101" fmla="*/ 729 w 10186"/>
                <a:gd name="connsiteY101" fmla="*/ 3119 h 10000"/>
                <a:gd name="connsiteX102" fmla="*/ 738 w 10186"/>
                <a:gd name="connsiteY102" fmla="*/ 3302 h 10000"/>
                <a:gd name="connsiteX103" fmla="*/ 781 w 10186"/>
                <a:gd name="connsiteY103" fmla="*/ 3419 h 10000"/>
                <a:gd name="connsiteX104" fmla="*/ 613 w 10186"/>
                <a:gd name="connsiteY104" fmla="*/ 3456 h 10000"/>
                <a:gd name="connsiteX105" fmla="*/ 653 w 10186"/>
                <a:gd name="connsiteY105" fmla="*/ 3658 h 10000"/>
                <a:gd name="connsiteX106" fmla="*/ 431 w 10186"/>
                <a:gd name="connsiteY106" fmla="*/ 3807 h 10000"/>
                <a:gd name="connsiteX107" fmla="*/ 4 w 10186"/>
                <a:gd name="connsiteY107" fmla="*/ 3156 h 10000"/>
                <a:gd name="connsiteX108" fmla="*/ 213 w 10186"/>
                <a:gd name="connsiteY108" fmla="*/ 3871 h 10000"/>
                <a:gd name="connsiteX109" fmla="*/ 186 w 10186"/>
                <a:gd name="connsiteY109" fmla="*/ 4102 h 10000"/>
                <a:gd name="connsiteX110" fmla="*/ 528 w 10186"/>
                <a:gd name="connsiteY110" fmla="*/ 4144 h 10000"/>
                <a:gd name="connsiteX111" fmla="*/ 716 w 10186"/>
                <a:gd name="connsiteY111" fmla="*/ 4043 h 10000"/>
                <a:gd name="connsiteX112" fmla="*/ 879 w 10186"/>
                <a:gd name="connsiteY112" fmla="*/ 4088 h 10000"/>
                <a:gd name="connsiteX113" fmla="*/ 920 w 10186"/>
                <a:gd name="connsiteY113" fmla="*/ 4242 h 10000"/>
                <a:gd name="connsiteX114" fmla="*/ 1137 w 10186"/>
                <a:gd name="connsiteY114" fmla="*/ 4191 h 10000"/>
                <a:gd name="connsiteX115" fmla="*/ 1210 w 10186"/>
                <a:gd name="connsiteY115" fmla="*/ 4363 h 10000"/>
                <a:gd name="connsiteX116" fmla="*/ 1357 w 10186"/>
                <a:gd name="connsiteY116" fmla="*/ 4422 h 10000"/>
                <a:gd name="connsiteX117" fmla="*/ 1379 w 10186"/>
                <a:gd name="connsiteY117" fmla="*/ 4641 h 10000"/>
                <a:gd name="connsiteX118" fmla="*/ 1645 w 10186"/>
                <a:gd name="connsiteY118" fmla="*/ 4610 h 10000"/>
                <a:gd name="connsiteX119" fmla="*/ 1721 w 10186"/>
                <a:gd name="connsiteY119" fmla="*/ 4747 h 10000"/>
                <a:gd name="connsiteX120" fmla="*/ 1694 w 10186"/>
                <a:gd name="connsiteY120" fmla="*/ 4961 h 10000"/>
                <a:gd name="connsiteX121" fmla="*/ 1528 w 10186"/>
                <a:gd name="connsiteY121" fmla="*/ 4966 h 10000"/>
                <a:gd name="connsiteX122" fmla="*/ 1365 w 10186"/>
                <a:gd name="connsiteY122" fmla="*/ 5255 h 10000"/>
                <a:gd name="connsiteX123" fmla="*/ 1607 w 10186"/>
                <a:gd name="connsiteY123" fmla="*/ 5357 h 10000"/>
                <a:gd name="connsiteX124" fmla="*/ 1683 w 10186"/>
                <a:gd name="connsiteY124" fmla="*/ 5494 h 10000"/>
                <a:gd name="connsiteX125" fmla="*/ 1846 w 10186"/>
                <a:gd name="connsiteY125" fmla="*/ 5222 h 10000"/>
                <a:gd name="connsiteX126" fmla="*/ 2129 w 10186"/>
                <a:gd name="connsiteY126" fmla="*/ 5208 h 10000"/>
                <a:gd name="connsiteX127" fmla="*/ 2338 w 10186"/>
                <a:gd name="connsiteY127" fmla="*/ 5340 h 10000"/>
                <a:gd name="connsiteX128" fmla="*/ 2216 w 10186"/>
                <a:gd name="connsiteY128" fmla="*/ 5466 h 10000"/>
                <a:gd name="connsiteX129" fmla="*/ 2379 w 10186"/>
                <a:gd name="connsiteY129" fmla="*/ 5542 h 10000"/>
                <a:gd name="connsiteX130" fmla="*/ 2365 w 10186"/>
                <a:gd name="connsiteY130" fmla="*/ 5809 h 10000"/>
                <a:gd name="connsiteX131" fmla="*/ 2585 w 10186"/>
                <a:gd name="connsiteY131" fmla="*/ 5755 h 10000"/>
                <a:gd name="connsiteX132" fmla="*/ 2778 w 10186"/>
                <a:gd name="connsiteY132" fmla="*/ 5884 h 10000"/>
                <a:gd name="connsiteX133" fmla="*/ 2977 w 10186"/>
                <a:gd name="connsiteY133" fmla="*/ 5898 h 10000"/>
                <a:gd name="connsiteX134" fmla="*/ 2865 w 10186"/>
                <a:gd name="connsiteY134" fmla="*/ 6143 h 10000"/>
                <a:gd name="connsiteX135" fmla="*/ 2838 w 10186"/>
                <a:gd name="connsiteY135" fmla="*/ 6392 h 10000"/>
                <a:gd name="connsiteX136" fmla="*/ 3191 w 10186"/>
                <a:gd name="connsiteY136" fmla="*/ 6314 h 10000"/>
                <a:gd name="connsiteX137" fmla="*/ 3235 w 10186"/>
                <a:gd name="connsiteY137" fmla="*/ 6451 h 10000"/>
                <a:gd name="connsiteX138" fmla="*/ 3504 w 10186"/>
                <a:gd name="connsiteY138" fmla="*/ 6398 h 10000"/>
                <a:gd name="connsiteX139" fmla="*/ 3632 w 10186"/>
                <a:gd name="connsiteY139" fmla="*/ 6541 h 10000"/>
                <a:gd name="connsiteX140" fmla="*/ 3509 w 10186"/>
                <a:gd name="connsiteY140" fmla="*/ 6684 h 10000"/>
                <a:gd name="connsiteX141" fmla="*/ 3789 w 10186"/>
                <a:gd name="connsiteY141" fmla="*/ 6752 h 10000"/>
                <a:gd name="connsiteX142" fmla="*/ 3865 w 10186"/>
                <a:gd name="connsiteY142" fmla="*/ 6957 h 10000"/>
                <a:gd name="connsiteX143" fmla="*/ 3547 w 10186"/>
                <a:gd name="connsiteY143" fmla="*/ 6923 h 10000"/>
                <a:gd name="connsiteX144" fmla="*/ 3390 w 10186"/>
                <a:gd name="connsiteY144" fmla="*/ 7100 h 10000"/>
                <a:gd name="connsiteX145" fmla="*/ 3572 w 10186"/>
                <a:gd name="connsiteY145" fmla="*/ 7142 h 10000"/>
                <a:gd name="connsiteX146" fmla="*/ 3599 w 10186"/>
                <a:gd name="connsiteY146" fmla="*/ 7280 h 10000"/>
                <a:gd name="connsiteX147" fmla="*/ 3922 w 10186"/>
                <a:gd name="connsiteY147" fmla="*/ 7195 h 10000"/>
                <a:gd name="connsiteX148" fmla="*/ 4077 w 10186"/>
                <a:gd name="connsiteY148" fmla="*/ 7456 h 10000"/>
                <a:gd name="connsiteX149" fmla="*/ 4134 w 10186"/>
                <a:gd name="connsiteY149" fmla="*/ 7698 h 10000"/>
                <a:gd name="connsiteX150" fmla="*/ 4371 w 10186"/>
                <a:gd name="connsiteY150" fmla="*/ 7642 h 10000"/>
                <a:gd name="connsiteX151" fmla="*/ 4314 w 10186"/>
                <a:gd name="connsiteY151" fmla="*/ 7841 h 10000"/>
                <a:gd name="connsiteX152" fmla="*/ 4395 w 10186"/>
                <a:gd name="connsiteY152" fmla="*/ 8304 h 10000"/>
                <a:gd name="connsiteX153" fmla="*/ 4509 w 10186"/>
                <a:gd name="connsiteY153" fmla="*/ 8377 h 10000"/>
                <a:gd name="connsiteX154" fmla="*/ 4626 w 10186"/>
                <a:gd name="connsiteY154" fmla="*/ 8453 h 10000"/>
                <a:gd name="connsiteX155" fmla="*/ 4729 w 10186"/>
                <a:gd name="connsiteY155" fmla="*/ 8815 h 10000"/>
                <a:gd name="connsiteX156" fmla="*/ 4909 w 10186"/>
                <a:gd name="connsiteY156" fmla="*/ 8961 h 10000"/>
                <a:gd name="connsiteX157" fmla="*/ 5213 w 10186"/>
                <a:gd name="connsiteY157" fmla="*/ 8972 h 10000"/>
                <a:gd name="connsiteX158" fmla="*/ 5200 w 10186"/>
                <a:gd name="connsiteY158" fmla="*/ 9315 h 10000"/>
                <a:gd name="connsiteX159" fmla="*/ 5474 w 10186"/>
                <a:gd name="connsiteY159" fmla="*/ 9239 h 10000"/>
                <a:gd name="connsiteX160" fmla="*/ 5422 w 10186"/>
                <a:gd name="connsiteY160" fmla="*/ 8810 h 10000"/>
                <a:gd name="connsiteX161" fmla="*/ 5577 w 10186"/>
                <a:gd name="connsiteY161" fmla="*/ 8714 h 10000"/>
                <a:gd name="connsiteX162" fmla="*/ 5825 w 10186"/>
                <a:gd name="connsiteY162" fmla="*/ 8911 h 10000"/>
                <a:gd name="connsiteX163" fmla="*/ 6042 w 10186"/>
                <a:gd name="connsiteY163" fmla="*/ 9020 h 10000"/>
                <a:gd name="connsiteX164" fmla="*/ 6238 w 10186"/>
                <a:gd name="connsiteY164" fmla="*/ 9217 h 10000"/>
                <a:gd name="connsiteX165" fmla="*/ 6417 w 10186"/>
                <a:gd name="connsiteY165" fmla="*/ 9427 h 10000"/>
                <a:gd name="connsiteX166" fmla="*/ 6789 w 10186"/>
                <a:gd name="connsiteY166" fmla="*/ 9556 h 10000"/>
                <a:gd name="connsiteX167" fmla="*/ 7178 w 10186"/>
                <a:gd name="connsiteY167" fmla="*/ 9756 h 10000"/>
                <a:gd name="connsiteX168" fmla="*/ 7374 w 10186"/>
                <a:gd name="connsiteY168" fmla="*/ 10000 h 10000"/>
                <a:gd name="connsiteX169" fmla="*/ 7667 w 10186"/>
                <a:gd name="connsiteY169" fmla="*/ 9986 h 10000"/>
                <a:gd name="connsiteX170" fmla="*/ 7947 w 10186"/>
                <a:gd name="connsiteY170" fmla="*/ 9837 h 10000"/>
                <a:gd name="connsiteX171" fmla="*/ 8058 w 10186"/>
                <a:gd name="connsiteY171" fmla="*/ 9649 h 10000"/>
                <a:gd name="connsiteX172" fmla="*/ 8205 w 10186"/>
                <a:gd name="connsiteY172" fmla="*/ 9410 h 10000"/>
                <a:gd name="connsiteX173" fmla="*/ 8882 w 10186"/>
                <a:gd name="connsiteY173" fmla="*/ 9610 h 10000"/>
                <a:gd name="connsiteX174" fmla="*/ 8879 w 10186"/>
                <a:gd name="connsiteY174" fmla="*/ 9332 h 10000"/>
                <a:gd name="connsiteX175" fmla="*/ 9018 w 10186"/>
                <a:gd name="connsiteY175" fmla="*/ 9222 h 10000"/>
                <a:gd name="connsiteX176" fmla="*/ 9018 w 10186"/>
                <a:gd name="connsiteY176" fmla="*/ 8953 h 10000"/>
                <a:gd name="connsiteX177" fmla="*/ 9045 w 10186"/>
                <a:gd name="connsiteY177" fmla="*/ 8681 h 10000"/>
                <a:gd name="connsiteX178" fmla="*/ 8860 w 10186"/>
                <a:gd name="connsiteY178" fmla="*/ 8577 h 10000"/>
                <a:gd name="connsiteX179" fmla="*/ 8770 w 10186"/>
                <a:gd name="connsiteY179" fmla="*/ 8203 h 10000"/>
                <a:gd name="connsiteX180" fmla="*/ 8936 w 10186"/>
                <a:gd name="connsiteY180" fmla="*/ 7984 h 10000"/>
                <a:gd name="connsiteX181" fmla="*/ 9499 w 10186"/>
                <a:gd name="connsiteY181" fmla="*/ 7720 h 10000"/>
                <a:gd name="connsiteX182" fmla="*/ 9656 w 10186"/>
                <a:gd name="connsiteY182" fmla="*/ 7299 h 10000"/>
                <a:gd name="connsiteX183" fmla="*/ 10181 w 10186"/>
                <a:gd name="connsiteY183" fmla="*/ 7019 h 10000"/>
                <a:gd name="connsiteX184" fmla="*/ 10186 w 10186"/>
                <a:gd name="connsiteY184" fmla="*/ 6901 h 10000"/>
                <a:gd name="connsiteX185" fmla="*/ 9787 w 10186"/>
                <a:gd name="connsiteY185" fmla="*/ 6693 h 10000"/>
                <a:gd name="connsiteX186" fmla="*/ 9852 w 10186"/>
                <a:gd name="connsiteY186" fmla="*/ 6426 h 10000"/>
                <a:gd name="connsiteX187" fmla="*/ 9814 w 10186"/>
                <a:gd name="connsiteY187" fmla="*/ 6173 h 10000"/>
                <a:gd name="connsiteX188" fmla="*/ 9835 w 10186"/>
                <a:gd name="connsiteY188" fmla="*/ 5736 h 10000"/>
                <a:gd name="connsiteX189" fmla="*/ 9621 w 10186"/>
                <a:gd name="connsiteY189" fmla="*/ 5550 h 10000"/>
                <a:gd name="connsiteX190" fmla="*/ 9333 w 10186"/>
                <a:gd name="connsiteY190" fmla="*/ 5463 h 10000"/>
                <a:gd name="connsiteX191" fmla="*/ 9327 w 10186"/>
                <a:gd name="connsiteY191" fmla="*/ 5261 h 10000"/>
                <a:gd name="connsiteX192" fmla="*/ 9460 w 10186"/>
                <a:gd name="connsiteY192" fmla="*/ 5048 h 10000"/>
                <a:gd name="connsiteX193" fmla="*/ 9365 w 10186"/>
                <a:gd name="connsiteY193" fmla="*/ 4879 h 10000"/>
                <a:gd name="connsiteX194" fmla="*/ 9537 w 10186"/>
                <a:gd name="connsiteY194" fmla="*/ 4599 h 10000"/>
                <a:gd name="connsiteX195" fmla="*/ 9735 w 10186"/>
                <a:gd name="connsiteY195" fmla="*/ 4716 h 10000"/>
                <a:gd name="connsiteX0" fmla="*/ 10075 w 10526"/>
                <a:gd name="connsiteY0" fmla="*/ 4716 h 10000"/>
                <a:gd name="connsiteX1" fmla="*/ 10116 w 10526"/>
                <a:gd name="connsiteY1" fmla="*/ 4335 h 10000"/>
                <a:gd name="connsiteX2" fmla="*/ 10281 w 10526"/>
                <a:gd name="connsiteY2" fmla="*/ 4133 h 10000"/>
                <a:gd name="connsiteX3" fmla="*/ 9890 w 10526"/>
                <a:gd name="connsiteY3" fmla="*/ 4048 h 10000"/>
                <a:gd name="connsiteX4" fmla="*/ 9988 w 10526"/>
                <a:gd name="connsiteY4" fmla="*/ 3835 h 10000"/>
                <a:gd name="connsiteX5" fmla="*/ 9863 w 10526"/>
                <a:gd name="connsiteY5" fmla="*/ 3616 h 10000"/>
                <a:gd name="connsiteX6" fmla="*/ 9738 w 10526"/>
                <a:gd name="connsiteY6" fmla="*/ 3714 h 10000"/>
                <a:gd name="connsiteX7" fmla="*/ 9545 w 10526"/>
                <a:gd name="connsiteY7" fmla="*/ 3714 h 10000"/>
                <a:gd name="connsiteX8" fmla="*/ 9496 w 10526"/>
                <a:gd name="connsiteY8" fmla="*/ 3978 h 10000"/>
                <a:gd name="connsiteX9" fmla="*/ 9344 w 10526"/>
                <a:gd name="connsiteY9" fmla="*/ 3911 h 10000"/>
                <a:gd name="connsiteX10" fmla="*/ 9219 w 10526"/>
                <a:gd name="connsiteY10" fmla="*/ 3978 h 10000"/>
                <a:gd name="connsiteX11" fmla="*/ 9222 w 10526"/>
                <a:gd name="connsiteY11" fmla="*/ 4211 h 10000"/>
                <a:gd name="connsiteX12" fmla="*/ 9080 w 10526"/>
                <a:gd name="connsiteY12" fmla="*/ 4276 h 10000"/>
                <a:gd name="connsiteX13" fmla="*/ 8950 w 10526"/>
                <a:gd name="connsiteY13" fmla="*/ 4124 h 10000"/>
                <a:gd name="connsiteX14" fmla="*/ 8983 w 10526"/>
                <a:gd name="connsiteY14" fmla="*/ 3877 h 10000"/>
                <a:gd name="connsiteX15" fmla="*/ 9181 w 10526"/>
                <a:gd name="connsiteY15" fmla="*/ 3745 h 10000"/>
                <a:gd name="connsiteX16" fmla="*/ 9029 w 10526"/>
                <a:gd name="connsiteY16" fmla="*/ 3678 h 10000"/>
                <a:gd name="connsiteX17" fmla="*/ 8934 w 10526"/>
                <a:gd name="connsiteY17" fmla="*/ 3495 h 10000"/>
                <a:gd name="connsiteX18" fmla="*/ 8640 w 10526"/>
                <a:gd name="connsiteY18" fmla="*/ 3509 h 10000"/>
                <a:gd name="connsiteX19" fmla="*/ 8779 w 10526"/>
                <a:gd name="connsiteY19" fmla="*/ 3195 h 10000"/>
                <a:gd name="connsiteX20" fmla="*/ 8608 w 10526"/>
                <a:gd name="connsiteY20" fmla="*/ 3161 h 10000"/>
                <a:gd name="connsiteX21" fmla="*/ 8491 w 10526"/>
                <a:gd name="connsiteY21" fmla="*/ 3408 h 10000"/>
                <a:gd name="connsiteX22" fmla="*/ 8377 w 10526"/>
                <a:gd name="connsiteY22" fmla="*/ 3257 h 10000"/>
                <a:gd name="connsiteX23" fmla="*/ 8184 w 10526"/>
                <a:gd name="connsiteY23" fmla="*/ 3057 h 10000"/>
                <a:gd name="connsiteX24" fmla="*/ 7822 w 10526"/>
                <a:gd name="connsiteY24" fmla="*/ 3035 h 10000"/>
                <a:gd name="connsiteX25" fmla="*/ 7833 w 10526"/>
                <a:gd name="connsiteY25" fmla="*/ 2869 h 10000"/>
                <a:gd name="connsiteX26" fmla="*/ 8021 w 10526"/>
                <a:gd name="connsiteY26" fmla="*/ 2872 h 10000"/>
                <a:gd name="connsiteX27" fmla="*/ 7996 w 10526"/>
                <a:gd name="connsiteY27" fmla="*/ 2426 h 10000"/>
                <a:gd name="connsiteX28" fmla="*/ 7741 w 10526"/>
                <a:gd name="connsiteY28" fmla="*/ 2386 h 10000"/>
                <a:gd name="connsiteX29" fmla="*/ 7752 w 10526"/>
                <a:gd name="connsiteY29" fmla="*/ 2207 h 10000"/>
                <a:gd name="connsiteX30" fmla="*/ 7795 w 10526"/>
                <a:gd name="connsiteY30" fmla="*/ 2058 h 10000"/>
                <a:gd name="connsiteX31" fmla="*/ 7646 w 10526"/>
                <a:gd name="connsiteY31" fmla="*/ 1974 h 10000"/>
                <a:gd name="connsiteX32" fmla="*/ 7358 w 10526"/>
                <a:gd name="connsiteY32" fmla="*/ 1951 h 10000"/>
                <a:gd name="connsiteX33" fmla="*/ 7233 w 10526"/>
                <a:gd name="connsiteY33" fmla="*/ 1749 h 10000"/>
                <a:gd name="connsiteX34" fmla="*/ 7050 w 10526"/>
                <a:gd name="connsiteY34" fmla="*/ 1631 h 10000"/>
                <a:gd name="connsiteX35" fmla="*/ 7080 w 10526"/>
                <a:gd name="connsiteY35" fmla="*/ 1418 h 10000"/>
                <a:gd name="connsiteX36" fmla="*/ 7360 w 10526"/>
                <a:gd name="connsiteY36" fmla="*/ 1325 h 10000"/>
                <a:gd name="connsiteX37" fmla="*/ 7564 w 10526"/>
                <a:gd name="connsiteY37" fmla="*/ 1395 h 10000"/>
                <a:gd name="connsiteX38" fmla="*/ 7741 w 10526"/>
                <a:gd name="connsiteY38" fmla="*/ 1300 h 10000"/>
                <a:gd name="connsiteX39" fmla="*/ 7966 w 10526"/>
                <a:gd name="connsiteY39" fmla="*/ 1289 h 10000"/>
                <a:gd name="connsiteX40" fmla="*/ 8181 w 10526"/>
                <a:gd name="connsiteY40" fmla="*/ 1159 h 10000"/>
                <a:gd name="connsiteX41" fmla="*/ 8156 w 10526"/>
                <a:gd name="connsiteY41" fmla="*/ 994 h 10000"/>
                <a:gd name="connsiteX42" fmla="*/ 8002 w 10526"/>
                <a:gd name="connsiteY42" fmla="*/ 991 h 10000"/>
                <a:gd name="connsiteX43" fmla="*/ 7819 w 10526"/>
                <a:gd name="connsiteY43" fmla="*/ 890 h 10000"/>
                <a:gd name="connsiteX44" fmla="*/ 7474 w 10526"/>
                <a:gd name="connsiteY44" fmla="*/ 884 h 10000"/>
                <a:gd name="connsiteX45" fmla="*/ 7455 w 10526"/>
                <a:gd name="connsiteY45" fmla="*/ 637 h 10000"/>
                <a:gd name="connsiteX46" fmla="*/ 7254 w 10526"/>
                <a:gd name="connsiteY46" fmla="*/ 567 h 10000"/>
                <a:gd name="connsiteX47" fmla="*/ 7219 w 10526"/>
                <a:gd name="connsiteY47" fmla="*/ 317 h 10000"/>
                <a:gd name="connsiteX48" fmla="*/ 7135 w 10526"/>
                <a:gd name="connsiteY48" fmla="*/ 53 h 10000"/>
                <a:gd name="connsiteX49" fmla="*/ 7056 w 10526"/>
                <a:gd name="connsiteY49" fmla="*/ 199 h 10000"/>
                <a:gd name="connsiteX50" fmla="*/ 6887 w 10526"/>
                <a:gd name="connsiteY50" fmla="*/ 146 h 10000"/>
                <a:gd name="connsiteX51" fmla="*/ 6714 w 10526"/>
                <a:gd name="connsiteY51" fmla="*/ 225 h 10000"/>
                <a:gd name="connsiteX52" fmla="*/ 6420 w 10526"/>
                <a:gd name="connsiteY52" fmla="*/ 0 h 10000"/>
                <a:gd name="connsiteX53" fmla="*/ 6243 w 10526"/>
                <a:gd name="connsiteY53" fmla="*/ 95 h 10000"/>
                <a:gd name="connsiteX54" fmla="*/ 6385 w 10526"/>
                <a:gd name="connsiteY54" fmla="*/ 295 h 10000"/>
                <a:gd name="connsiteX55" fmla="*/ 6175 w 10526"/>
                <a:gd name="connsiteY55" fmla="*/ 354 h 10000"/>
                <a:gd name="connsiteX56" fmla="*/ 6086 w 10526"/>
                <a:gd name="connsiteY56" fmla="*/ 449 h 10000"/>
                <a:gd name="connsiteX57" fmla="*/ 5931 w 10526"/>
                <a:gd name="connsiteY57" fmla="*/ 216 h 10000"/>
                <a:gd name="connsiteX58" fmla="*/ 5787 w 10526"/>
                <a:gd name="connsiteY58" fmla="*/ 326 h 10000"/>
                <a:gd name="connsiteX59" fmla="*/ 5694 w 10526"/>
                <a:gd name="connsiteY59" fmla="*/ 452 h 10000"/>
                <a:gd name="connsiteX60" fmla="*/ 5491 w 10526"/>
                <a:gd name="connsiteY60" fmla="*/ 446 h 10000"/>
                <a:gd name="connsiteX61" fmla="*/ 5597 w 10526"/>
                <a:gd name="connsiteY61" fmla="*/ 663 h 10000"/>
                <a:gd name="connsiteX62" fmla="*/ 5550 w 10526"/>
                <a:gd name="connsiteY62" fmla="*/ 842 h 10000"/>
                <a:gd name="connsiteX63" fmla="*/ 5336 w 10526"/>
                <a:gd name="connsiteY63" fmla="*/ 766 h 10000"/>
                <a:gd name="connsiteX64" fmla="*/ 5436 w 10526"/>
                <a:gd name="connsiteY64" fmla="*/ 1067 h 10000"/>
                <a:gd name="connsiteX65" fmla="*/ 5110 w 10526"/>
                <a:gd name="connsiteY65" fmla="*/ 856 h 10000"/>
                <a:gd name="connsiteX66" fmla="*/ 4844 w 10526"/>
                <a:gd name="connsiteY66" fmla="*/ 780 h 10000"/>
                <a:gd name="connsiteX67" fmla="*/ 4637 w 10526"/>
                <a:gd name="connsiteY67" fmla="*/ 867 h 10000"/>
                <a:gd name="connsiteX68" fmla="*/ 4866 w 10526"/>
                <a:gd name="connsiteY68" fmla="*/ 977 h 10000"/>
                <a:gd name="connsiteX69" fmla="*/ 4855 w 10526"/>
                <a:gd name="connsiteY69" fmla="*/ 1143 h 10000"/>
                <a:gd name="connsiteX70" fmla="*/ 4703 w 10526"/>
                <a:gd name="connsiteY70" fmla="*/ 1151 h 10000"/>
                <a:gd name="connsiteX71" fmla="*/ 4613 w 10526"/>
                <a:gd name="connsiteY71" fmla="*/ 1246 h 10000"/>
                <a:gd name="connsiteX72" fmla="*/ 4091 w 10526"/>
                <a:gd name="connsiteY72" fmla="*/ 1252 h 10000"/>
                <a:gd name="connsiteX73" fmla="*/ 3833 w 10526"/>
                <a:gd name="connsiteY73" fmla="*/ 1356 h 10000"/>
                <a:gd name="connsiteX74" fmla="*/ 3787 w 10526"/>
                <a:gd name="connsiteY74" fmla="*/ 1567 h 10000"/>
                <a:gd name="connsiteX75" fmla="*/ 3575 w 10526"/>
                <a:gd name="connsiteY75" fmla="*/ 1474 h 10000"/>
                <a:gd name="connsiteX76" fmla="*/ 3578 w 10526"/>
                <a:gd name="connsiteY76" fmla="*/ 1704 h 10000"/>
                <a:gd name="connsiteX77" fmla="*/ 3431 w 10526"/>
                <a:gd name="connsiteY77" fmla="*/ 1926 h 10000"/>
                <a:gd name="connsiteX78" fmla="*/ 3640 w 10526"/>
                <a:gd name="connsiteY78" fmla="*/ 2086 h 10000"/>
                <a:gd name="connsiteX79" fmla="*/ 3624 w 10526"/>
                <a:gd name="connsiteY79" fmla="*/ 2364 h 10000"/>
                <a:gd name="connsiteX80" fmla="*/ 3170 w 10526"/>
                <a:gd name="connsiteY80" fmla="*/ 2092 h 10000"/>
                <a:gd name="connsiteX81" fmla="*/ 2208 w 10526"/>
                <a:gd name="connsiteY81" fmla="*/ 1999 h 10000"/>
                <a:gd name="connsiteX82" fmla="*/ 2137 w 10526"/>
                <a:gd name="connsiteY82" fmla="*/ 2075 h 10000"/>
                <a:gd name="connsiteX83" fmla="*/ 2393 w 10526"/>
                <a:gd name="connsiteY83" fmla="*/ 2274 h 10000"/>
                <a:gd name="connsiteX84" fmla="*/ 2333 w 10526"/>
                <a:gd name="connsiteY84" fmla="*/ 2451 h 10000"/>
                <a:gd name="connsiteX85" fmla="*/ 2578 w 10526"/>
                <a:gd name="connsiteY85" fmla="*/ 2532 h 10000"/>
                <a:gd name="connsiteX86" fmla="*/ 2885 w 10526"/>
                <a:gd name="connsiteY86" fmla="*/ 2732 h 10000"/>
                <a:gd name="connsiteX87" fmla="*/ 2996 w 10526"/>
                <a:gd name="connsiteY87" fmla="*/ 2805 h 10000"/>
                <a:gd name="connsiteX88" fmla="*/ 2836 w 10526"/>
                <a:gd name="connsiteY88" fmla="*/ 2993 h 10000"/>
                <a:gd name="connsiteX89" fmla="*/ 2488 w 10526"/>
                <a:gd name="connsiteY89" fmla="*/ 2956 h 10000"/>
                <a:gd name="connsiteX90" fmla="*/ 2110 w 10526"/>
                <a:gd name="connsiteY90" fmla="*/ 2897 h 10000"/>
                <a:gd name="connsiteX91" fmla="*/ 1915 w 10526"/>
                <a:gd name="connsiteY91" fmla="*/ 2802 h 10000"/>
                <a:gd name="connsiteX92" fmla="*/ 1681 w 10526"/>
                <a:gd name="connsiteY92" fmla="*/ 2835 h 10000"/>
                <a:gd name="connsiteX93" fmla="*/ 1423 w 10526"/>
                <a:gd name="connsiteY93" fmla="*/ 2734 h 10000"/>
                <a:gd name="connsiteX94" fmla="*/ 996 w 10526"/>
                <a:gd name="connsiteY94" fmla="*/ 2687 h 10000"/>
                <a:gd name="connsiteX95" fmla="*/ 689 w 10526"/>
                <a:gd name="connsiteY95" fmla="*/ 2563 h 10000"/>
                <a:gd name="connsiteX96" fmla="*/ 616 w 10526"/>
                <a:gd name="connsiteY96" fmla="*/ 2656 h 10000"/>
                <a:gd name="connsiteX97" fmla="*/ 689 w 10526"/>
                <a:gd name="connsiteY97" fmla="*/ 2827 h 10000"/>
                <a:gd name="connsiteX98" fmla="*/ 711 w 10526"/>
                <a:gd name="connsiteY98" fmla="*/ 3043 h 10000"/>
                <a:gd name="connsiteX99" fmla="*/ 882 w 10526"/>
                <a:gd name="connsiteY99" fmla="*/ 2939 h 10000"/>
                <a:gd name="connsiteX100" fmla="*/ 917 w 10526"/>
                <a:gd name="connsiteY100" fmla="*/ 3189 h 10000"/>
                <a:gd name="connsiteX101" fmla="*/ 1069 w 10526"/>
                <a:gd name="connsiteY101" fmla="*/ 3119 h 10000"/>
                <a:gd name="connsiteX102" fmla="*/ 1078 w 10526"/>
                <a:gd name="connsiteY102" fmla="*/ 3302 h 10000"/>
                <a:gd name="connsiteX103" fmla="*/ 1121 w 10526"/>
                <a:gd name="connsiteY103" fmla="*/ 3419 h 10000"/>
                <a:gd name="connsiteX104" fmla="*/ 953 w 10526"/>
                <a:gd name="connsiteY104" fmla="*/ 3456 h 10000"/>
                <a:gd name="connsiteX105" fmla="*/ 993 w 10526"/>
                <a:gd name="connsiteY105" fmla="*/ 3658 h 10000"/>
                <a:gd name="connsiteX106" fmla="*/ 771 w 10526"/>
                <a:gd name="connsiteY106" fmla="*/ 3807 h 10000"/>
                <a:gd name="connsiteX107" fmla="*/ 1 w 10526"/>
                <a:gd name="connsiteY107" fmla="*/ 3760 h 10000"/>
                <a:gd name="connsiteX108" fmla="*/ 553 w 10526"/>
                <a:gd name="connsiteY108" fmla="*/ 3871 h 10000"/>
                <a:gd name="connsiteX109" fmla="*/ 526 w 10526"/>
                <a:gd name="connsiteY109" fmla="*/ 4102 h 10000"/>
                <a:gd name="connsiteX110" fmla="*/ 868 w 10526"/>
                <a:gd name="connsiteY110" fmla="*/ 4144 h 10000"/>
                <a:gd name="connsiteX111" fmla="*/ 1056 w 10526"/>
                <a:gd name="connsiteY111" fmla="*/ 4043 h 10000"/>
                <a:gd name="connsiteX112" fmla="*/ 1219 w 10526"/>
                <a:gd name="connsiteY112" fmla="*/ 4088 h 10000"/>
                <a:gd name="connsiteX113" fmla="*/ 1260 w 10526"/>
                <a:gd name="connsiteY113" fmla="*/ 4242 h 10000"/>
                <a:gd name="connsiteX114" fmla="*/ 1477 w 10526"/>
                <a:gd name="connsiteY114" fmla="*/ 4191 h 10000"/>
                <a:gd name="connsiteX115" fmla="*/ 1550 w 10526"/>
                <a:gd name="connsiteY115" fmla="*/ 4363 h 10000"/>
                <a:gd name="connsiteX116" fmla="*/ 1697 w 10526"/>
                <a:gd name="connsiteY116" fmla="*/ 4422 h 10000"/>
                <a:gd name="connsiteX117" fmla="*/ 1719 w 10526"/>
                <a:gd name="connsiteY117" fmla="*/ 4641 h 10000"/>
                <a:gd name="connsiteX118" fmla="*/ 1985 w 10526"/>
                <a:gd name="connsiteY118" fmla="*/ 4610 h 10000"/>
                <a:gd name="connsiteX119" fmla="*/ 2061 w 10526"/>
                <a:gd name="connsiteY119" fmla="*/ 4747 h 10000"/>
                <a:gd name="connsiteX120" fmla="*/ 2034 w 10526"/>
                <a:gd name="connsiteY120" fmla="*/ 4961 h 10000"/>
                <a:gd name="connsiteX121" fmla="*/ 1868 w 10526"/>
                <a:gd name="connsiteY121" fmla="*/ 4966 h 10000"/>
                <a:gd name="connsiteX122" fmla="*/ 1705 w 10526"/>
                <a:gd name="connsiteY122" fmla="*/ 5255 h 10000"/>
                <a:gd name="connsiteX123" fmla="*/ 1947 w 10526"/>
                <a:gd name="connsiteY123" fmla="*/ 5357 h 10000"/>
                <a:gd name="connsiteX124" fmla="*/ 2023 w 10526"/>
                <a:gd name="connsiteY124" fmla="*/ 5494 h 10000"/>
                <a:gd name="connsiteX125" fmla="*/ 2186 w 10526"/>
                <a:gd name="connsiteY125" fmla="*/ 5222 h 10000"/>
                <a:gd name="connsiteX126" fmla="*/ 2469 w 10526"/>
                <a:gd name="connsiteY126" fmla="*/ 5208 h 10000"/>
                <a:gd name="connsiteX127" fmla="*/ 2678 w 10526"/>
                <a:gd name="connsiteY127" fmla="*/ 5340 h 10000"/>
                <a:gd name="connsiteX128" fmla="*/ 2556 w 10526"/>
                <a:gd name="connsiteY128" fmla="*/ 5466 h 10000"/>
                <a:gd name="connsiteX129" fmla="*/ 2719 w 10526"/>
                <a:gd name="connsiteY129" fmla="*/ 5542 h 10000"/>
                <a:gd name="connsiteX130" fmla="*/ 2705 w 10526"/>
                <a:gd name="connsiteY130" fmla="*/ 5809 h 10000"/>
                <a:gd name="connsiteX131" fmla="*/ 2925 w 10526"/>
                <a:gd name="connsiteY131" fmla="*/ 5755 h 10000"/>
                <a:gd name="connsiteX132" fmla="*/ 3118 w 10526"/>
                <a:gd name="connsiteY132" fmla="*/ 5884 h 10000"/>
                <a:gd name="connsiteX133" fmla="*/ 3317 w 10526"/>
                <a:gd name="connsiteY133" fmla="*/ 5898 h 10000"/>
                <a:gd name="connsiteX134" fmla="*/ 3205 w 10526"/>
                <a:gd name="connsiteY134" fmla="*/ 6143 h 10000"/>
                <a:gd name="connsiteX135" fmla="*/ 3178 w 10526"/>
                <a:gd name="connsiteY135" fmla="*/ 6392 h 10000"/>
                <a:gd name="connsiteX136" fmla="*/ 3531 w 10526"/>
                <a:gd name="connsiteY136" fmla="*/ 6314 h 10000"/>
                <a:gd name="connsiteX137" fmla="*/ 3575 w 10526"/>
                <a:gd name="connsiteY137" fmla="*/ 6451 h 10000"/>
                <a:gd name="connsiteX138" fmla="*/ 3844 w 10526"/>
                <a:gd name="connsiteY138" fmla="*/ 6398 h 10000"/>
                <a:gd name="connsiteX139" fmla="*/ 3972 w 10526"/>
                <a:gd name="connsiteY139" fmla="*/ 6541 h 10000"/>
                <a:gd name="connsiteX140" fmla="*/ 3849 w 10526"/>
                <a:gd name="connsiteY140" fmla="*/ 6684 h 10000"/>
                <a:gd name="connsiteX141" fmla="*/ 4129 w 10526"/>
                <a:gd name="connsiteY141" fmla="*/ 6752 h 10000"/>
                <a:gd name="connsiteX142" fmla="*/ 4205 w 10526"/>
                <a:gd name="connsiteY142" fmla="*/ 6957 h 10000"/>
                <a:gd name="connsiteX143" fmla="*/ 3887 w 10526"/>
                <a:gd name="connsiteY143" fmla="*/ 6923 h 10000"/>
                <a:gd name="connsiteX144" fmla="*/ 3730 w 10526"/>
                <a:gd name="connsiteY144" fmla="*/ 7100 h 10000"/>
                <a:gd name="connsiteX145" fmla="*/ 3912 w 10526"/>
                <a:gd name="connsiteY145" fmla="*/ 7142 h 10000"/>
                <a:gd name="connsiteX146" fmla="*/ 3939 w 10526"/>
                <a:gd name="connsiteY146" fmla="*/ 7280 h 10000"/>
                <a:gd name="connsiteX147" fmla="*/ 4262 w 10526"/>
                <a:gd name="connsiteY147" fmla="*/ 7195 h 10000"/>
                <a:gd name="connsiteX148" fmla="*/ 4417 w 10526"/>
                <a:gd name="connsiteY148" fmla="*/ 7456 h 10000"/>
                <a:gd name="connsiteX149" fmla="*/ 4474 w 10526"/>
                <a:gd name="connsiteY149" fmla="*/ 7698 h 10000"/>
                <a:gd name="connsiteX150" fmla="*/ 4711 w 10526"/>
                <a:gd name="connsiteY150" fmla="*/ 7642 h 10000"/>
                <a:gd name="connsiteX151" fmla="*/ 4654 w 10526"/>
                <a:gd name="connsiteY151" fmla="*/ 7841 h 10000"/>
                <a:gd name="connsiteX152" fmla="*/ 4735 w 10526"/>
                <a:gd name="connsiteY152" fmla="*/ 8304 h 10000"/>
                <a:gd name="connsiteX153" fmla="*/ 4849 w 10526"/>
                <a:gd name="connsiteY153" fmla="*/ 8377 h 10000"/>
                <a:gd name="connsiteX154" fmla="*/ 4966 w 10526"/>
                <a:gd name="connsiteY154" fmla="*/ 8453 h 10000"/>
                <a:gd name="connsiteX155" fmla="*/ 5069 w 10526"/>
                <a:gd name="connsiteY155" fmla="*/ 8815 h 10000"/>
                <a:gd name="connsiteX156" fmla="*/ 5249 w 10526"/>
                <a:gd name="connsiteY156" fmla="*/ 8961 h 10000"/>
                <a:gd name="connsiteX157" fmla="*/ 5553 w 10526"/>
                <a:gd name="connsiteY157" fmla="*/ 8972 h 10000"/>
                <a:gd name="connsiteX158" fmla="*/ 5540 w 10526"/>
                <a:gd name="connsiteY158" fmla="*/ 9315 h 10000"/>
                <a:gd name="connsiteX159" fmla="*/ 5814 w 10526"/>
                <a:gd name="connsiteY159" fmla="*/ 9239 h 10000"/>
                <a:gd name="connsiteX160" fmla="*/ 5762 w 10526"/>
                <a:gd name="connsiteY160" fmla="*/ 8810 h 10000"/>
                <a:gd name="connsiteX161" fmla="*/ 5917 w 10526"/>
                <a:gd name="connsiteY161" fmla="*/ 8714 h 10000"/>
                <a:gd name="connsiteX162" fmla="*/ 6165 w 10526"/>
                <a:gd name="connsiteY162" fmla="*/ 8911 h 10000"/>
                <a:gd name="connsiteX163" fmla="*/ 6382 w 10526"/>
                <a:gd name="connsiteY163" fmla="*/ 9020 h 10000"/>
                <a:gd name="connsiteX164" fmla="*/ 6578 w 10526"/>
                <a:gd name="connsiteY164" fmla="*/ 9217 h 10000"/>
                <a:gd name="connsiteX165" fmla="*/ 6757 w 10526"/>
                <a:gd name="connsiteY165" fmla="*/ 9427 h 10000"/>
                <a:gd name="connsiteX166" fmla="*/ 7129 w 10526"/>
                <a:gd name="connsiteY166" fmla="*/ 9556 h 10000"/>
                <a:gd name="connsiteX167" fmla="*/ 7518 w 10526"/>
                <a:gd name="connsiteY167" fmla="*/ 9756 h 10000"/>
                <a:gd name="connsiteX168" fmla="*/ 7714 w 10526"/>
                <a:gd name="connsiteY168" fmla="*/ 10000 h 10000"/>
                <a:gd name="connsiteX169" fmla="*/ 8007 w 10526"/>
                <a:gd name="connsiteY169" fmla="*/ 9986 h 10000"/>
                <a:gd name="connsiteX170" fmla="*/ 8287 w 10526"/>
                <a:gd name="connsiteY170" fmla="*/ 9837 h 10000"/>
                <a:gd name="connsiteX171" fmla="*/ 8398 w 10526"/>
                <a:gd name="connsiteY171" fmla="*/ 9649 h 10000"/>
                <a:gd name="connsiteX172" fmla="*/ 8545 w 10526"/>
                <a:gd name="connsiteY172" fmla="*/ 9410 h 10000"/>
                <a:gd name="connsiteX173" fmla="*/ 9222 w 10526"/>
                <a:gd name="connsiteY173" fmla="*/ 9610 h 10000"/>
                <a:gd name="connsiteX174" fmla="*/ 9219 w 10526"/>
                <a:gd name="connsiteY174" fmla="*/ 9332 h 10000"/>
                <a:gd name="connsiteX175" fmla="*/ 9358 w 10526"/>
                <a:gd name="connsiteY175" fmla="*/ 9222 h 10000"/>
                <a:gd name="connsiteX176" fmla="*/ 9358 w 10526"/>
                <a:gd name="connsiteY176" fmla="*/ 8953 h 10000"/>
                <a:gd name="connsiteX177" fmla="*/ 9385 w 10526"/>
                <a:gd name="connsiteY177" fmla="*/ 8681 h 10000"/>
                <a:gd name="connsiteX178" fmla="*/ 9200 w 10526"/>
                <a:gd name="connsiteY178" fmla="*/ 8577 h 10000"/>
                <a:gd name="connsiteX179" fmla="*/ 9110 w 10526"/>
                <a:gd name="connsiteY179" fmla="*/ 8203 h 10000"/>
                <a:gd name="connsiteX180" fmla="*/ 9276 w 10526"/>
                <a:gd name="connsiteY180" fmla="*/ 7984 h 10000"/>
                <a:gd name="connsiteX181" fmla="*/ 9839 w 10526"/>
                <a:gd name="connsiteY181" fmla="*/ 7720 h 10000"/>
                <a:gd name="connsiteX182" fmla="*/ 9996 w 10526"/>
                <a:gd name="connsiteY182" fmla="*/ 7299 h 10000"/>
                <a:gd name="connsiteX183" fmla="*/ 10521 w 10526"/>
                <a:gd name="connsiteY183" fmla="*/ 7019 h 10000"/>
                <a:gd name="connsiteX184" fmla="*/ 10526 w 10526"/>
                <a:gd name="connsiteY184" fmla="*/ 6901 h 10000"/>
                <a:gd name="connsiteX185" fmla="*/ 10127 w 10526"/>
                <a:gd name="connsiteY185" fmla="*/ 6693 h 10000"/>
                <a:gd name="connsiteX186" fmla="*/ 10192 w 10526"/>
                <a:gd name="connsiteY186" fmla="*/ 6426 h 10000"/>
                <a:gd name="connsiteX187" fmla="*/ 10154 w 10526"/>
                <a:gd name="connsiteY187" fmla="*/ 6173 h 10000"/>
                <a:gd name="connsiteX188" fmla="*/ 10175 w 10526"/>
                <a:gd name="connsiteY188" fmla="*/ 5736 h 10000"/>
                <a:gd name="connsiteX189" fmla="*/ 9961 w 10526"/>
                <a:gd name="connsiteY189" fmla="*/ 5550 h 10000"/>
                <a:gd name="connsiteX190" fmla="*/ 9673 w 10526"/>
                <a:gd name="connsiteY190" fmla="*/ 5463 h 10000"/>
                <a:gd name="connsiteX191" fmla="*/ 9667 w 10526"/>
                <a:gd name="connsiteY191" fmla="*/ 5261 h 10000"/>
                <a:gd name="connsiteX192" fmla="*/ 9800 w 10526"/>
                <a:gd name="connsiteY192" fmla="*/ 5048 h 10000"/>
                <a:gd name="connsiteX193" fmla="*/ 9705 w 10526"/>
                <a:gd name="connsiteY193" fmla="*/ 4879 h 10000"/>
                <a:gd name="connsiteX194" fmla="*/ 9877 w 10526"/>
                <a:gd name="connsiteY194" fmla="*/ 4599 h 10000"/>
                <a:gd name="connsiteX195" fmla="*/ 10075 w 10526"/>
                <a:gd name="connsiteY195" fmla="*/ 4716 h 10000"/>
                <a:gd name="connsiteX0" fmla="*/ 10075 w 10526"/>
                <a:gd name="connsiteY0" fmla="*/ 4716 h 10000"/>
                <a:gd name="connsiteX1" fmla="*/ 10116 w 10526"/>
                <a:gd name="connsiteY1" fmla="*/ 4335 h 10000"/>
                <a:gd name="connsiteX2" fmla="*/ 10281 w 10526"/>
                <a:gd name="connsiteY2" fmla="*/ 4133 h 10000"/>
                <a:gd name="connsiteX3" fmla="*/ 9890 w 10526"/>
                <a:gd name="connsiteY3" fmla="*/ 4048 h 10000"/>
                <a:gd name="connsiteX4" fmla="*/ 9988 w 10526"/>
                <a:gd name="connsiteY4" fmla="*/ 3835 h 10000"/>
                <a:gd name="connsiteX5" fmla="*/ 9863 w 10526"/>
                <a:gd name="connsiteY5" fmla="*/ 3616 h 10000"/>
                <a:gd name="connsiteX6" fmla="*/ 9738 w 10526"/>
                <a:gd name="connsiteY6" fmla="*/ 3714 h 10000"/>
                <a:gd name="connsiteX7" fmla="*/ 9545 w 10526"/>
                <a:gd name="connsiteY7" fmla="*/ 3714 h 10000"/>
                <a:gd name="connsiteX8" fmla="*/ 9496 w 10526"/>
                <a:gd name="connsiteY8" fmla="*/ 3978 h 10000"/>
                <a:gd name="connsiteX9" fmla="*/ 9344 w 10526"/>
                <a:gd name="connsiteY9" fmla="*/ 3911 h 10000"/>
                <a:gd name="connsiteX10" fmla="*/ 9219 w 10526"/>
                <a:gd name="connsiteY10" fmla="*/ 3978 h 10000"/>
                <a:gd name="connsiteX11" fmla="*/ 9222 w 10526"/>
                <a:gd name="connsiteY11" fmla="*/ 4211 h 10000"/>
                <a:gd name="connsiteX12" fmla="*/ 9080 w 10526"/>
                <a:gd name="connsiteY12" fmla="*/ 4276 h 10000"/>
                <a:gd name="connsiteX13" fmla="*/ 8950 w 10526"/>
                <a:gd name="connsiteY13" fmla="*/ 4124 h 10000"/>
                <a:gd name="connsiteX14" fmla="*/ 8983 w 10526"/>
                <a:gd name="connsiteY14" fmla="*/ 3877 h 10000"/>
                <a:gd name="connsiteX15" fmla="*/ 9181 w 10526"/>
                <a:gd name="connsiteY15" fmla="*/ 3745 h 10000"/>
                <a:gd name="connsiteX16" fmla="*/ 9029 w 10526"/>
                <a:gd name="connsiteY16" fmla="*/ 3678 h 10000"/>
                <a:gd name="connsiteX17" fmla="*/ 8934 w 10526"/>
                <a:gd name="connsiteY17" fmla="*/ 3495 h 10000"/>
                <a:gd name="connsiteX18" fmla="*/ 8640 w 10526"/>
                <a:gd name="connsiteY18" fmla="*/ 3509 h 10000"/>
                <a:gd name="connsiteX19" fmla="*/ 8779 w 10526"/>
                <a:gd name="connsiteY19" fmla="*/ 3195 h 10000"/>
                <a:gd name="connsiteX20" fmla="*/ 8608 w 10526"/>
                <a:gd name="connsiteY20" fmla="*/ 3161 h 10000"/>
                <a:gd name="connsiteX21" fmla="*/ 8491 w 10526"/>
                <a:gd name="connsiteY21" fmla="*/ 3408 h 10000"/>
                <a:gd name="connsiteX22" fmla="*/ 8377 w 10526"/>
                <a:gd name="connsiteY22" fmla="*/ 3257 h 10000"/>
                <a:gd name="connsiteX23" fmla="*/ 8184 w 10526"/>
                <a:gd name="connsiteY23" fmla="*/ 3057 h 10000"/>
                <a:gd name="connsiteX24" fmla="*/ 7822 w 10526"/>
                <a:gd name="connsiteY24" fmla="*/ 3035 h 10000"/>
                <a:gd name="connsiteX25" fmla="*/ 7833 w 10526"/>
                <a:gd name="connsiteY25" fmla="*/ 2869 h 10000"/>
                <a:gd name="connsiteX26" fmla="*/ 8021 w 10526"/>
                <a:gd name="connsiteY26" fmla="*/ 2872 h 10000"/>
                <a:gd name="connsiteX27" fmla="*/ 7996 w 10526"/>
                <a:gd name="connsiteY27" fmla="*/ 2426 h 10000"/>
                <a:gd name="connsiteX28" fmla="*/ 7741 w 10526"/>
                <a:gd name="connsiteY28" fmla="*/ 2386 h 10000"/>
                <a:gd name="connsiteX29" fmla="*/ 7752 w 10526"/>
                <a:gd name="connsiteY29" fmla="*/ 2207 h 10000"/>
                <a:gd name="connsiteX30" fmla="*/ 7795 w 10526"/>
                <a:gd name="connsiteY30" fmla="*/ 2058 h 10000"/>
                <a:gd name="connsiteX31" fmla="*/ 7646 w 10526"/>
                <a:gd name="connsiteY31" fmla="*/ 1974 h 10000"/>
                <a:gd name="connsiteX32" fmla="*/ 7358 w 10526"/>
                <a:gd name="connsiteY32" fmla="*/ 1951 h 10000"/>
                <a:gd name="connsiteX33" fmla="*/ 7233 w 10526"/>
                <a:gd name="connsiteY33" fmla="*/ 1749 h 10000"/>
                <a:gd name="connsiteX34" fmla="*/ 7050 w 10526"/>
                <a:gd name="connsiteY34" fmla="*/ 1631 h 10000"/>
                <a:gd name="connsiteX35" fmla="*/ 7080 w 10526"/>
                <a:gd name="connsiteY35" fmla="*/ 1418 h 10000"/>
                <a:gd name="connsiteX36" fmla="*/ 7360 w 10526"/>
                <a:gd name="connsiteY36" fmla="*/ 1325 h 10000"/>
                <a:gd name="connsiteX37" fmla="*/ 7564 w 10526"/>
                <a:gd name="connsiteY37" fmla="*/ 1395 h 10000"/>
                <a:gd name="connsiteX38" fmla="*/ 7741 w 10526"/>
                <a:gd name="connsiteY38" fmla="*/ 1300 h 10000"/>
                <a:gd name="connsiteX39" fmla="*/ 7966 w 10526"/>
                <a:gd name="connsiteY39" fmla="*/ 1289 h 10000"/>
                <a:gd name="connsiteX40" fmla="*/ 8181 w 10526"/>
                <a:gd name="connsiteY40" fmla="*/ 1159 h 10000"/>
                <a:gd name="connsiteX41" fmla="*/ 8156 w 10526"/>
                <a:gd name="connsiteY41" fmla="*/ 994 h 10000"/>
                <a:gd name="connsiteX42" fmla="*/ 8002 w 10526"/>
                <a:gd name="connsiteY42" fmla="*/ 991 h 10000"/>
                <a:gd name="connsiteX43" fmla="*/ 7819 w 10526"/>
                <a:gd name="connsiteY43" fmla="*/ 890 h 10000"/>
                <a:gd name="connsiteX44" fmla="*/ 7474 w 10526"/>
                <a:gd name="connsiteY44" fmla="*/ 884 h 10000"/>
                <a:gd name="connsiteX45" fmla="*/ 7455 w 10526"/>
                <a:gd name="connsiteY45" fmla="*/ 637 h 10000"/>
                <a:gd name="connsiteX46" fmla="*/ 7254 w 10526"/>
                <a:gd name="connsiteY46" fmla="*/ 567 h 10000"/>
                <a:gd name="connsiteX47" fmla="*/ 7219 w 10526"/>
                <a:gd name="connsiteY47" fmla="*/ 317 h 10000"/>
                <a:gd name="connsiteX48" fmla="*/ 7135 w 10526"/>
                <a:gd name="connsiteY48" fmla="*/ 53 h 10000"/>
                <a:gd name="connsiteX49" fmla="*/ 7056 w 10526"/>
                <a:gd name="connsiteY49" fmla="*/ 199 h 10000"/>
                <a:gd name="connsiteX50" fmla="*/ 6887 w 10526"/>
                <a:gd name="connsiteY50" fmla="*/ 146 h 10000"/>
                <a:gd name="connsiteX51" fmla="*/ 6714 w 10526"/>
                <a:gd name="connsiteY51" fmla="*/ 225 h 10000"/>
                <a:gd name="connsiteX52" fmla="*/ 6420 w 10526"/>
                <a:gd name="connsiteY52" fmla="*/ 0 h 10000"/>
                <a:gd name="connsiteX53" fmla="*/ 6243 w 10526"/>
                <a:gd name="connsiteY53" fmla="*/ 95 h 10000"/>
                <a:gd name="connsiteX54" fmla="*/ 6385 w 10526"/>
                <a:gd name="connsiteY54" fmla="*/ 295 h 10000"/>
                <a:gd name="connsiteX55" fmla="*/ 6175 w 10526"/>
                <a:gd name="connsiteY55" fmla="*/ 354 h 10000"/>
                <a:gd name="connsiteX56" fmla="*/ 6086 w 10526"/>
                <a:gd name="connsiteY56" fmla="*/ 449 h 10000"/>
                <a:gd name="connsiteX57" fmla="*/ 5931 w 10526"/>
                <a:gd name="connsiteY57" fmla="*/ 216 h 10000"/>
                <a:gd name="connsiteX58" fmla="*/ 5787 w 10526"/>
                <a:gd name="connsiteY58" fmla="*/ 326 h 10000"/>
                <a:gd name="connsiteX59" fmla="*/ 5694 w 10526"/>
                <a:gd name="connsiteY59" fmla="*/ 452 h 10000"/>
                <a:gd name="connsiteX60" fmla="*/ 5491 w 10526"/>
                <a:gd name="connsiteY60" fmla="*/ 446 h 10000"/>
                <a:gd name="connsiteX61" fmla="*/ 5597 w 10526"/>
                <a:gd name="connsiteY61" fmla="*/ 663 h 10000"/>
                <a:gd name="connsiteX62" fmla="*/ 5550 w 10526"/>
                <a:gd name="connsiteY62" fmla="*/ 842 h 10000"/>
                <a:gd name="connsiteX63" fmla="*/ 5336 w 10526"/>
                <a:gd name="connsiteY63" fmla="*/ 766 h 10000"/>
                <a:gd name="connsiteX64" fmla="*/ 5436 w 10526"/>
                <a:gd name="connsiteY64" fmla="*/ 1067 h 10000"/>
                <a:gd name="connsiteX65" fmla="*/ 5110 w 10526"/>
                <a:gd name="connsiteY65" fmla="*/ 856 h 10000"/>
                <a:gd name="connsiteX66" fmla="*/ 4844 w 10526"/>
                <a:gd name="connsiteY66" fmla="*/ 780 h 10000"/>
                <a:gd name="connsiteX67" fmla="*/ 4637 w 10526"/>
                <a:gd name="connsiteY67" fmla="*/ 867 h 10000"/>
                <a:gd name="connsiteX68" fmla="*/ 4866 w 10526"/>
                <a:gd name="connsiteY68" fmla="*/ 977 h 10000"/>
                <a:gd name="connsiteX69" fmla="*/ 4855 w 10526"/>
                <a:gd name="connsiteY69" fmla="*/ 1143 h 10000"/>
                <a:gd name="connsiteX70" fmla="*/ 4703 w 10526"/>
                <a:gd name="connsiteY70" fmla="*/ 1151 h 10000"/>
                <a:gd name="connsiteX71" fmla="*/ 4613 w 10526"/>
                <a:gd name="connsiteY71" fmla="*/ 1246 h 10000"/>
                <a:gd name="connsiteX72" fmla="*/ 4091 w 10526"/>
                <a:gd name="connsiteY72" fmla="*/ 1252 h 10000"/>
                <a:gd name="connsiteX73" fmla="*/ 3833 w 10526"/>
                <a:gd name="connsiteY73" fmla="*/ 1356 h 10000"/>
                <a:gd name="connsiteX74" fmla="*/ 3787 w 10526"/>
                <a:gd name="connsiteY74" fmla="*/ 1567 h 10000"/>
                <a:gd name="connsiteX75" fmla="*/ 3575 w 10526"/>
                <a:gd name="connsiteY75" fmla="*/ 1474 h 10000"/>
                <a:gd name="connsiteX76" fmla="*/ 3578 w 10526"/>
                <a:gd name="connsiteY76" fmla="*/ 1704 h 10000"/>
                <a:gd name="connsiteX77" fmla="*/ 3431 w 10526"/>
                <a:gd name="connsiteY77" fmla="*/ 1926 h 10000"/>
                <a:gd name="connsiteX78" fmla="*/ 3640 w 10526"/>
                <a:gd name="connsiteY78" fmla="*/ 2086 h 10000"/>
                <a:gd name="connsiteX79" fmla="*/ 3624 w 10526"/>
                <a:gd name="connsiteY79" fmla="*/ 2364 h 10000"/>
                <a:gd name="connsiteX80" fmla="*/ 3170 w 10526"/>
                <a:gd name="connsiteY80" fmla="*/ 2092 h 10000"/>
                <a:gd name="connsiteX81" fmla="*/ 2208 w 10526"/>
                <a:gd name="connsiteY81" fmla="*/ 1999 h 10000"/>
                <a:gd name="connsiteX82" fmla="*/ 2137 w 10526"/>
                <a:gd name="connsiteY82" fmla="*/ 2075 h 10000"/>
                <a:gd name="connsiteX83" fmla="*/ 2393 w 10526"/>
                <a:gd name="connsiteY83" fmla="*/ 2274 h 10000"/>
                <a:gd name="connsiteX84" fmla="*/ 2333 w 10526"/>
                <a:gd name="connsiteY84" fmla="*/ 2451 h 10000"/>
                <a:gd name="connsiteX85" fmla="*/ 2578 w 10526"/>
                <a:gd name="connsiteY85" fmla="*/ 2532 h 10000"/>
                <a:gd name="connsiteX86" fmla="*/ 2885 w 10526"/>
                <a:gd name="connsiteY86" fmla="*/ 2732 h 10000"/>
                <a:gd name="connsiteX87" fmla="*/ 2996 w 10526"/>
                <a:gd name="connsiteY87" fmla="*/ 2805 h 10000"/>
                <a:gd name="connsiteX88" fmla="*/ 2836 w 10526"/>
                <a:gd name="connsiteY88" fmla="*/ 2993 h 10000"/>
                <a:gd name="connsiteX89" fmla="*/ 2488 w 10526"/>
                <a:gd name="connsiteY89" fmla="*/ 2956 h 10000"/>
                <a:gd name="connsiteX90" fmla="*/ 2110 w 10526"/>
                <a:gd name="connsiteY90" fmla="*/ 2897 h 10000"/>
                <a:gd name="connsiteX91" fmla="*/ 1915 w 10526"/>
                <a:gd name="connsiteY91" fmla="*/ 2802 h 10000"/>
                <a:gd name="connsiteX92" fmla="*/ 1681 w 10526"/>
                <a:gd name="connsiteY92" fmla="*/ 2835 h 10000"/>
                <a:gd name="connsiteX93" fmla="*/ 1423 w 10526"/>
                <a:gd name="connsiteY93" fmla="*/ 2734 h 10000"/>
                <a:gd name="connsiteX94" fmla="*/ 996 w 10526"/>
                <a:gd name="connsiteY94" fmla="*/ 2687 h 10000"/>
                <a:gd name="connsiteX95" fmla="*/ 689 w 10526"/>
                <a:gd name="connsiteY95" fmla="*/ 2563 h 10000"/>
                <a:gd name="connsiteX96" fmla="*/ 616 w 10526"/>
                <a:gd name="connsiteY96" fmla="*/ 2656 h 10000"/>
                <a:gd name="connsiteX97" fmla="*/ 689 w 10526"/>
                <a:gd name="connsiteY97" fmla="*/ 2827 h 10000"/>
                <a:gd name="connsiteX98" fmla="*/ 711 w 10526"/>
                <a:gd name="connsiteY98" fmla="*/ 3043 h 10000"/>
                <a:gd name="connsiteX99" fmla="*/ 882 w 10526"/>
                <a:gd name="connsiteY99" fmla="*/ 2939 h 10000"/>
                <a:gd name="connsiteX100" fmla="*/ 917 w 10526"/>
                <a:gd name="connsiteY100" fmla="*/ 3189 h 10000"/>
                <a:gd name="connsiteX101" fmla="*/ 1069 w 10526"/>
                <a:gd name="connsiteY101" fmla="*/ 3119 h 10000"/>
                <a:gd name="connsiteX102" fmla="*/ 1078 w 10526"/>
                <a:gd name="connsiteY102" fmla="*/ 3302 h 10000"/>
                <a:gd name="connsiteX103" fmla="*/ 1121 w 10526"/>
                <a:gd name="connsiteY103" fmla="*/ 3419 h 10000"/>
                <a:gd name="connsiteX104" fmla="*/ 953 w 10526"/>
                <a:gd name="connsiteY104" fmla="*/ 3456 h 10000"/>
                <a:gd name="connsiteX105" fmla="*/ 993 w 10526"/>
                <a:gd name="connsiteY105" fmla="*/ 3658 h 10000"/>
                <a:gd name="connsiteX106" fmla="*/ 24 w 10526"/>
                <a:gd name="connsiteY106" fmla="*/ 3494 h 10000"/>
                <a:gd name="connsiteX107" fmla="*/ 1 w 10526"/>
                <a:gd name="connsiteY107" fmla="*/ 3760 h 10000"/>
                <a:gd name="connsiteX108" fmla="*/ 553 w 10526"/>
                <a:gd name="connsiteY108" fmla="*/ 3871 h 10000"/>
                <a:gd name="connsiteX109" fmla="*/ 526 w 10526"/>
                <a:gd name="connsiteY109" fmla="*/ 4102 h 10000"/>
                <a:gd name="connsiteX110" fmla="*/ 868 w 10526"/>
                <a:gd name="connsiteY110" fmla="*/ 4144 h 10000"/>
                <a:gd name="connsiteX111" fmla="*/ 1056 w 10526"/>
                <a:gd name="connsiteY111" fmla="*/ 4043 h 10000"/>
                <a:gd name="connsiteX112" fmla="*/ 1219 w 10526"/>
                <a:gd name="connsiteY112" fmla="*/ 4088 h 10000"/>
                <a:gd name="connsiteX113" fmla="*/ 1260 w 10526"/>
                <a:gd name="connsiteY113" fmla="*/ 4242 h 10000"/>
                <a:gd name="connsiteX114" fmla="*/ 1477 w 10526"/>
                <a:gd name="connsiteY114" fmla="*/ 4191 h 10000"/>
                <a:gd name="connsiteX115" fmla="*/ 1550 w 10526"/>
                <a:gd name="connsiteY115" fmla="*/ 4363 h 10000"/>
                <a:gd name="connsiteX116" fmla="*/ 1697 w 10526"/>
                <a:gd name="connsiteY116" fmla="*/ 4422 h 10000"/>
                <a:gd name="connsiteX117" fmla="*/ 1719 w 10526"/>
                <a:gd name="connsiteY117" fmla="*/ 4641 h 10000"/>
                <a:gd name="connsiteX118" fmla="*/ 1985 w 10526"/>
                <a:gd name="connsiteY118" fmla="*/ 4610 h 10000"/>
                <a:gd name="connsiteX119" fmla="*/ 2061 w 10526"/>
                <a:gd name="connsiteY119" fmla="*/ 4747 h 10000"/>
                <a:gd name="connsiteX120" fmla="*/ 2034 w 10526"/>
                <a:gd name="connsiteY120" fmla="*/ 4961 h 10000"/>
                <a:gd name="connsiteX121" fmla="*/ 1868 w 10526"/>
                <a:gd name="connsiteY121" fmla="*/ 4966 h 10000"/>
                <a:gd name="connsiteX122" fmla="*/ 1705 w 10526"/>
                <a:gd name="connsiteY122" fmla="*/ 5255 h 10000"/>
                <a:gd name="connsiteX123" fmla="*/ 1947 w 10526"/>
                <a:gd name="connsiteY123" fmla="*/ 5357 h 10000"/>
                <a:gd name="connsiteX124" fmla="*/ 2023 w 10526"/>
                <a:gd name="connsiteY124" fmla="*/ 5494 h 10000"/>
                <a:gd name="connsiteX125" fmla="*/ 2186 w 10526"/>
                <a:gd name="connsiteY125" fmla="*/ 5222 h 10000"/>
                <a:gd name="connsiteX126" fmla="*/ 2469 w 10526"/>
                <a:gd name="connsiteY126" fmla="*/ 5208 h 10000"/>
                <a:gd name="connsiteX127" fmla="*/ 2678 w 10526"/>
                <a:gd name="connsiteY127" fmla="*/ 5340 h 10000"/>
                <a:gd name="connsiteX128" fmla="*/ 2556 w 10526"/>
                <a:gd name="connsiteY128" fmla="*/ 5466 h 10000"/>
                <a:gd name="connsiteX129" fmla="*/ 2719 w 10526"/>
                <a:gd name="connsiteY129" fmla="*/ 5542 h 10000"/>
                <a:gd name="connsiteX130" fmla="*/ 2705 w 10526"/>
                <a:gd name="connsiteY130" fmla="*/ 5809 h 10000"/>
                <a:gd name="connsiteX131" fmla="*/ 2925 w 10526"/>
                <a:gd name="connsiteY131" fmla="*/ 5755 h 10000"/>
                <a:gd name="connsiteX132" fmla="*/ 3118 w 10526"/>
                <a:gd name="connsiteY132" fmla="*/ 5884 h 10000"/>
                <a:gd name="connsiteX133" fmla="*/ 3317 w 10526"/>
                <a:gd name="connsiteY133" fmla="*/ 5898 h 10000"/>
                <a:gd name="connsiteX134" fmla="*/ 3205 w 10526"/>
                <a:gd name="connsiteY134" fmla="*/ 6143 h 10000"/>
                <a:gd name="connsiteX135" fmla="*/ 3178 w 10526"/>
                <a:gd name="connsiteY135" fmla="*/ 6392 h 10000"/>
                <a:gd name="connsiteX136" fmla="*/ 3531 w 10526"/>
                <a:gd name="connsiteY136" fmla="*/ 6314 h 10000"/>
                <a:gd name="connsiteX137" fmla="*/ 3575 w 10526"/>
                <a:gd name="connsiteY137" fmla="*/ 6451 h 10000"/>
                <a:gd name="connsiteX138" fmla="*/ 3844 w 10526"/>
                <a:gd name="connsiteY138" fmla="*/ 6398 h 10000"/>
                <a:gd name="connsiteX139" fmla="*/ 3972 w 10526"/>
                <a:gd name="connsiteY139" fmla="*/ 6541 h 10000"/>
                <a:gd name="connsiteX140" fmla="*/ 3849 w 10526"/>
                <a:gd name="connsiteY140" fmla="*/ 6684 h 10000"/>
                <a:gd name="connsiteX141" fmla="*/ 4129 w 10526"/>
                <a:gd name="connsiteY141" fmla="*/ 6752 h 10000"/>
                <a:gd name="connsiteX142" fmla="*/ 4205 w 10526"/>
                <a:gd name="connsiteY142" fmla="*/ 6957 h 10000"/>
                <a:gd name="connsiteX143" fmla="*/ 3887 w 10526"/>
                <a:gd name="connsiteY143" fmla="*/ 6923 h 10000"/>
                <a:gd name="connsiteX144" fmla="*/ 3730 w 10526"/>
                <a:gd name="connsiteY144" fmla="*/ 7100 h 10000"/>
                <a:gd name="connsiteX145" fmla="*/ 3912 w 10526"/>
                <a:gd name="connsiteY145" fmla="*/ 7142 h 10000"/>
                <a:gd name="connsiteX146" fmla="*/ 3939 w 10526"/>
                <a:gd name="connsiteY146" fmla="*/ 7280 h 10000"/>
                <a:gd name="connsiteX147" fmla="*/ 4262 w 10526"/>
                <a:gd name="connsiteY147" fmla="*/ 7195 h 10000"/>
                <a:gd name="connsiteX148" fmla="*/ 4417 w 10526"/>
                <a:gd name="connsiteY148" fmla="*/ 7456 h 10000"/>
                <a:gd name="connsiteX149" fmla="*/ 4474 w 10526"/>
                <a:gd name="connsiteY149" fmla="*/ 7698 h 10000"/>
                <a:gd name="connsiteX150" fmla="*/ 4711 w 10526"/>
                <a:gd name="connsiteY150" fmla="*/ 7642 h 10000"/>
                <a:gd name="connsiteX151" fmla="*/ 4654 w 10526"/>
                <a:gd name="connsiteY151" fmla="*/ 7841 h 10000"/>
                <a:gd name="connsiteX152" fmla="*/ 4735 w 10526"/>
                <a:gd name="connsiteY152" fmla="*/ 8304 h 10000"/>
                <a:gd name="connsiteX153" fmla="*/ 4849 w 10526"/>
                <a:gd name="connsiteY153" fmla="*/ 8377 h 10000"/>
                <a:gd name="connsiteX154" fmla="*/ 4966 w 10526"/>
                <a:gd name="connsiteY154" fmla="*/ 8453 h 10000"/>
                <a:gd name="connsiteX155" fmla="*/ 5069 w 10526"/>
                <a:gd name="connsiteY155" fmla="*/ 8815 h 10000"/>
                <a:gd name="connsiteX156" fmla="*/ 5249 w 10526"/>
                <a:gd name="connsiteY156" fmla="*/ 8961 h 10000"/>
                <a:gd name="connsiteX157" fmla="*/ 5553 w 10526"/>
                <a:gd name="connsiteY157" fmla="*/ 8972 h 10000"/>
                <a:gd name="connsiteX158" fmla="*/ 5540 w 10526"/>
                <a:gd name="connsiteY158" fmla="*/ 9315 h 10000"/>
                <a:gd name="connsiteX159" fmla="*/ 5814 w 10526"/>
                <a:gd name="connsiteY159" fmla="*/ 9239 h 10000"/>
                <a:gd name="connsiteX160" fmla="*/ 5762 w 10526"/>
                <a:gd name="connsiteY160" fmla="*/ 8810 h 10000"/>
                <a:gd name="connsiteX161" fmla="*/ 5917 w 10526"/>
                <a:gd name="connsiteY161" fmla="*/ 8714 h 10000"/>
                <a:gd name="connsiteX162" fmla="*/ 6165 w 10526"/>
                <a:gd name="connsiteY162" fmla="*/ 8911 h 10000"/>
                <a:gd name="connsiteX163" fmla="*/ 6382 w 10526"/>
                <a:gd name="connsiteY163" fmla="*/ 9020 h 10000"/>
                <a:gd name="connsiteX164" fmla="*/ 6578 w 10526"/>
                <a:gd name="connsiteY164" fmla="*/ 9217 h 10000"/>
                <a:gd name="connsiteX165" fmla="*/ 6757 w 10526"/>
                <a:gd name="connsiteY165" fmla="*/ 9427 h 10000"/>
                <a:gd name="connsiteX166" fmla="*/ 7129 w 10526"/>
                <a:gd name="connsiteY166" fmla="*/ 9556 h 10000"/>
                <a:gd name="connsiteX167" fmla="*/ 7518 w 10526"/>
                <a:gd name="connsiteY167" fmla="*/ 9756 h 10000"/>
                <a:gd name="connsiteX168" fmla="*/ 7714 w 10526"/>
                <a:gd name="connsiteY168" fmla="*/ 10000 h 10000"/>
                <a:gd name="connsiteX169" fmla="*/ 8007 w 10526"/>
                <a:gd name="connsiteY169" fmla="*/ 9986 h 10000"/>
                <a:gd name="connsiteX170" fmla="*/ 8287 w 10526"/>
                <a:gd name="connsiteY170" fmla="*/ 9837 h 10000"/>
                <a:gd name="connsiteX171" fmla="*/ 8398 w 10526"/>
                <a:gd name="connsiteY171" fmla="*/ 9649 h 10000"/>
                <a:gd name="connsiteX172" fmla="*/ 8545 w 10526"/>
                <a:gd name="connsiteY172" fmla="*/ 9410 h 10000"/>
                <a:gd name="connsiteX173" fmla="*/ 9222 w 10526"/>
                <a:gd name="connsiteY173" fmla="*/ 9610 h 10000"/>
                <a:gd name="connsiteX174" fmla="*/ 9219 w 10526"/>
                <a:gd name="connsiteY174" fmla="*/ 9332 h 10000"/>
                <a:gd name="connsiteX175" fmla="*/ 9358 w 10526"/>
                <a:gd name="connsiteY175" fmla="*/ 9222 h 10000"/>
                <a:gd name="connsiteX176" fmla="*/ 9358 w 10526"/>
                <a:gd name="connsiteY176" fmla="*/ 8953 h 10000"/>
                <a:gd name="connsiteX177" fmla="*/ 9385 w 10526"/>
                <a:gd name="connsiteY177" fmla="*/ 8681 h 10000"/>
                <a:gd name="connsiteX178" fmla="*/ 9200 w 10526"/>
                <a:gd name="connsiteY178" fmla="*/ 8577 h 10000"/>
                <a:gd name="connsiteX179" fmla="*/ 9110 w 10526"/>
                <a:gd name="connsiteY179" fmla="*/ 8203 h 10000"/>
                <a:gd name="connsiteX180" fmla="*/ 9276 w 10526"/>
                <a:gd name="connsiteY180" fmla="*/ 7984 h 10000"/>
                <a:gd name="connsiteX181" fmla="*/ 9839 w 10526"/>
                <a:gd name="connsiteY181" fmla="*/ 7720 h 10000"/>
                <a:gd name="connsiteX182" fmla="*/ 9996 w 10526"/>
                <a:gd name="connsiteY182" fmla="*/ 7299 h 10000"/>
                <a:gd name="connsiteX183" fmla="*/ 10521 w 10526"/>
                <a:gd name="connsiteY183" fmla="*/ 7019 h 10000"/>
                <a:gd name="connsiteX184" fmla="*/ 10526 w 10526"/>
                <a:gd name="connsiteY184" fmla="*/ 6901 h 10000"/>
                <a:gd name="connsiteX185" fmla="*/ 10127 w 10526"/>
                <a:gd name="connsiteY185" fmla="*/ 6693 h 10000"/>
                <a:gd name="connsiteX186" fmla="*/ 10192 w 10526"/>
                <a:gd name="connsiteY186" fmla="*/ 6426 h 10000"/>
                <a:gd name="connsiteX187" fmla="*/ 10154 w 10526"/>
                <a:gd name="connsiteY187" fmla="*/ 6173 h 10000"/>
                <a:gd name="connsiteX188" fmla="*/ 10175 w 10526"/>
                <a:gd name="connsiteY188" fmla="*/ 5736 h 10000"/>
                <a:gd name="connsiteX189" fmla="*/ 9961 w 10526"/>
                <a:gd name="connsiteY189" fmla="*/ 5550 h 10000"/>
                <a:gd name="connsiteX190" fmla="*/ 9673 w 10526"/>
                <a:gd name="connsiteY190" fmla="*/ 5463 h 10000"/>
                <a:gd name="connsiteX191" fmla="*/ 9667 w 10526"/>
                <a:gd name="connsiteY191" fmla="*/ 5261 h 10000"/>
                <a:gd name="connsiteX192" fmla="*/ 9800 w 10526"/>
                <a:gd name="connsiteY192" fmla="*/ 5048 h 10000"/>
                <a:gd name="connsiteX193" fmla="*/ 9705 w 10526"/>
                <a:gd name="connsiteY193" fmla="*/ 4879 h 10000"/>
                <a:gd name="connsiteX194" fmla="*/ 9877 w 10526"/>
                <a:gd name="connsiteY194" fmla="*/ 4599 h 10000"/>
                <a:gd name="connsiteX195" fmla="*/ 10075 w 10526"/>
                <a:gd name="connsiteY195" fmla="*/ 4716 h 10000"/>
                <a:gd name="connsiteX0" fmla="*/ 10212 w 10663"/>
                <a:gd name="connsiteY0" fmla="*/ 4716 h 10000"/>
                <a:gd name="connsiteX1" fmla="*/ 10253 w 10663"/>
                <a:gd name="connsiteY1" fmla="*/ 4335 h 10000"/>
                <a:gd name="connsiteX2" fmla="*/ 10418 w 10663"/>
                <a:gd name="connsiteY2" fmla="*/ 4133 h 10000"/>
                <a:gd name="connsiteX3" fmla="*/ 10027 w 10663"/>
                <a:gd name="connsiteY3" fmla="*/ 4048 h 10000"/>
                <a:gd name="connsiteX4" fmla="*/ 10125 w 10663"/>
                <a:gd name="connsiteY4" fmla="*/ 3835 h 10000"/>
                <a:gd name="connsiteX5" fmla="*/ 10000 w 10663"/>
                <a:gd name="connsiteY5" fmla="*/ 3616 h 10000"/>
                <a:gd name="connsiteX6" fmla="*/ 9875 w 10663"/>
                <a:gd name="connsiteY6" fmla="*/ 3714 h 10000"/>
                <a:gd name="connsiteX7" fmla="*/ 9682 w 10663"/>
                <a:gd name="connsiteY7" fmla="*/ 3714 h 10000"/>
                <a:gd name="connsiteX8" fmla="*/ 9633 w 10663"/>
                <a:gd name="connsiteY8" fmla="*/ 3978 h 10000"/>
                <a:gd name="connsiteX9" fmla="*/ 9481 w 10663"/>
                <a:gd name="connsiteY9" fmla="*/ 3911 h 10000"/>
                <a:gd name="connsiteX10" fmla="*/ 9356 w 10663"/>
                <a:gd name="connsiteY10" fmla="*/ 3978 h 10000"/>
                <a:gd name="connsiteX11" fmla="*/ 9359 w 10663"/>
                <a:gd name="connsiteY11" fmla="*/ 4211 h 10000"/>
                <a:gd name="connsiteX12" fmla="*/ 9217 w 10663"/>
                <a:gd name="connsiteY12" fmla="*/ 4276 h 10000"/>
                <a:gd name="connsiteX13" fmla="*/ 9087 w 10663"/>
                <a:gd name="connsiteY13" fmla="*/ 4124 h 10000"/>
                <a:gd name="connsiteX14" fmla="*/ 9120 w 10663"/>
                <a:gd name="connsiteY14" fmla="*/ 3877 h 10000"/>
                <a:gd name="connsiteX15" fmla="*/ 9318 w 10663"/>
                <a:gd name="connsiteY15" fmla="*/ 3745 h 10000"/>
                <a:gd name="connsiteX16" fmla="*/ 9166 w 10663"/>
                <a:gd name="connsiteY16" fmla="*/ 3678 h 10000"/>
                <a:gd name="connsiteX17" fmla="*/ 9071 w 10663"/>
                <a:gd name="connsiteY17" fmla="*/ 3495 h 10000"/>
                <a:gd name="connsiteX18" fmla="*/ 8777 w 10663"/>
                <a:gd name="connsiteY18" fmla="*/ 3509 h 10000"/>
                <a:gd name="connsiteX19" fmla="*/ 8916 w 10663"/>
                <a:gd name="connsiteY19" fmla="*/ 3195 h 10000"/>
                <a:gd name="connsiteX20" fmla="*/ 8745 w 10663"/>
                <a:gd name="connsiteY20" fmla="*/ 3161 h 10000"/>
                <a:gd name="connsiteX21" fmla="*/ 8628 w 10663"/>
                <a:gd name="connsiteY21" fmla="*/ 3408 h 10000"/>
                <a:gd name="connsiteX22" fmla="*/ 8514 w 10663"/>
                <a:gd name="connsiteY22" fmla="*/ 3257 h 10000"/>
                <a:gd name="connsiteX23" fmla="*/ 8321 w 10663"/>
                <a:gd name="connsiteY23" fmla="*/ 3057 h 10000"/>
                <a:gd name="connsiteX24" fmla="*/ 7959 w 10663"/>
                <a:gd name="connsiteY24" fmla="*/ 3035 h 10000"/>
                <a:gd name="connsiteX25" fmla="*/ 7970 w 10663"/>
                <a:gd name="connsiteY25" fmla="*/ 2869 h 10000"/>
                <a:gd name="connsiteX26" fmla="*/ 8158 w 10663"/>
                <a:gd name="connsiteY26" fmla="*/ 2872 h 10000"/>
                <a:gd name="connsiteX27" fmla="*/ 8133 w 10663"/>
                <a:gd name="connsiteY27" fmla="*/ 2426 h 10000"/>
                <a:gd name="connsiteX28" fmla="*/ 7878 w 10663"/>
                <a:gd name="connsiteY28" fmla="*/ 2386 h 10000"/>
                <a:gd name="connsiteX29" fmla="*/ 7889 w 10663"/>
                <a:gd name="connsiteY29" fmla="*/ 2207 h 10000"/>
                <a:gd name="connsiteX30" fmla="*/ 7932 w 10663"/>
                <a:gd name="connsiteY30" fmla="*/ 2058 h 10000"/>
                <a:gd name="connsiteX31" fmla="*/ 7783 w 10663"/>
                <a:gd name="connsiteY31" fmla="*/ 1974 h 10000"/>
                <a:gd name="connsiteX32" fmla="*/ 7495 w 10663"/>
                <a:gd name="connsiteY32" fmla="*/ 1951 h 10000"/>
                <a:gd name="connsiteX33" fmla="*/ 7370 w 10663"/>
                <a:gd name="connsiteY33" fmla="*/ 1749 h 10000"/>
                <a:gd name="connsiteX34" fmla="*/ 7187 w 10663"/>
                <a:gd name="connsiteY34" fmla="*/ 1631 h 10000"/>
                <a:gd name="connsiteX35" fmla="*/ 7217 w 10663"/>
                <a:gd name="connsiteY35" fmla="*/ 1418 h 10000"/>
                <a:gd name="connsiteX36" fmla="*/ 7497 w 10663"/>
                <a:gd name="connsiteY36" fmla="*/ 1325 h 10000"/>
                <a:gd name="connsiteX37" fmla="*/ 7701 w 10663"/>
                <a:gd name="connsiteY37" fmla="*/ 1395 h 10000"/>
                <a:gd name="connsiteX38" fmla="*/ 7878 w 10663"/>
                <a:gd name="connsiteY38" fmla="*/ 1300 h 10000"/>
                <a:gd name="connsiteX39" fmla="*/ 8103 w 10663"/>
                <a:gd name="connsiteY39" fmla="*/ 1289 h 10000"/>
                <a:gd name="connsiteX40" fmla="*/ 8318 w 10663"/>
                <a:gd name="connsiteY40" fmla="*/ 1159 h 10000"/>
                <a:gd name="connsiteX41" fmla="*/ 8293 w 10663"/>
                <a:gd name="connsiteY41" fmla="*/ 994 h 10000"/>
                <a:gd name="connsiteX42" fmla="*/ 8139 w 10663"/>
                <a:gd name="connsiteY42" fmla="*/ 991 h 10000"/>
                <a:gd name="connsiteX43" fmla="*/ 7956 w 10663"/>
                <a:gd name="connsiteY43" fmla="*/ 890 h 10000"/>
                <a:gd name="connsiteX44" fmla="*/ 7611 w 10663"/>
                <a:gd name="connsiteY44" fmla="*/ 884 h 10000"/>
                <a:gd name="connsiteX45" fmla="*/ 7592 w 10663"/>
                <a:gd name="connsiteY45" fmla="*/ 637 h 10000"/>
                <a:gd name="connsiteX46" fmla="*/ 7391 w 10663"/>
                <a:gd name="connsiteY46" fmla="*/ 567 h 10000"/>
                <a:gd name="connsiteX47" fmla="*/ 7356 w 10663"/>
                <a:gd name="connsiteY47" fmla="*/ 317 h 10000"/>
                <a:gd name="connsiteX48" fmla="*/ 7272 w 10663"/>
                <a:gd name="connsiteY48" fmla="*/ 53 h 10000"/>
                <a:gd name="connsiteX49" fmla="*/ 7193 w 10663"/>
                <a:gd name="connsiteY49" fmla="*/ 199 h 10000"/>
                <a:gd name="connsiteX50" fmla="*/ 7024 w 10663"/>
                <a:gd name="connsiteY50" fmla="*/ 146 h 10000"/>
                <a:gd name="connsiteX51" fmla="*/ 6851 w 10663"/>
                <a:gd name="connsiteY51" fmla="*/ 225 h 10000"/>
                <a:gd name="connsiteX52" fmla="*/ 6557 w 10663"/>
                <a:gd name="connsiteY52" fmla="*/ 0 h 10000"/>
                <a:gd name="connsiteX53" fmla="*/ 6380 w 10663"/>
                <a:gd name="connsiteY53" fmla="*/ 95 h 10000"/>
                <a:gd name="connsiteX54" fmla="*/ 6522 w 10663"/>
                <a:gd name="connsiteY54" fmla="*/ 295 h 10000"/>
                <a:gd name="connsiteX55" fmla="*/ 6312 w 10663"/>
                <a:gd name="connsiteY55" fmla="*/ 354 h 10000"/>
                <a:gd name="connsiteX56" fmla="*/ 6223 w 10663"/>
                <a:gd name="connsiteY56" fmla="*/ 449 h 10000"/>
                <a:gd name="connsiteX57" fmla="*/ 6068 w 10663"/>
                <a:gd name="connsiteY57" fmla="*/ 216 h 10000"/>
                <a:gd name="connsiteX58" fmla="*/ 5924 w 10663"/>
                <a:gd name="connsiteY58" fmla="*/ 326 h 10000"/>
                <a:gd name="connsiteX59" fmla="*/ 5831 w 10663"/>
                <a:gd name="connsiteY59" fmla="*/ 452 h 10000"/>
                <a:gd name="connsiteX60" fmla="*/ 5628 w 10663"/>
                <a:gd name="connsiteY60" fmla="*/ 446 h 10000"/>
                <a:gd name="connsiteX61" fmla="*/ 5734 w 10663"/>
                <a:gd name="connsiteY61" fmla="*/ 663 h 10000"/>
                <a:gd name="connsiteX62" fmla="*/ 5687 w 10663"/>
                <a:gd name="connsiteY62" fmla="*/ 842 h 10000"/>
                <a:gd name="connsiteX63" fmla="*/ 5473 w 10663"/>
                <a:gd name="connsiteY63" fmla="*/ 766 h 10000"/>
                <a:gd name="connsiteX64" fmla="*/ 5573 w 10663"/>
                <a:gd name="connsiteY64" fmla="*/ 1067 h 10000"/>
                <a:gd name="connsiteX65" fmla="*/ 5247 w 10663"/>
                <a:gd name="connsiteY65" fmla="*/ 856 h 10000"/>
                <a:gd name="connsiteX66" fmla="*/ 4981 w 10663"/>
                <a:gd name="connsiteY66" fmla="*/ 780 h 10000"/>
                <a:gd name="connsiteX67" fmla="*/ 4774 w 10663"/>
                <a:gd name="connsiteY67" fmla="*/ 867 h 10000"/>
                <a:gd name="connsiteX68" fmla="*/ 5003 w 10663"/>
                <a:gd name="connsiteY68" fmla="*/ 977 h 10000"/>
                <a:gd name="connsiteX69" fmla="*/ 4992 w 10663"/>
                <a:gd name="connsiteY69" fmla="*/ 1143 h 10000"/>
                <a:gd name="connsiteX70" fmla="*/ 4840 w 10663"/>
                <a:gd name="connsiteY70" fmla="*/ 1151 h 10000"/>
                <a:gd name="connsiteX71" fmla="*/ 4750 w 10663"/>
                <a:gd name="connsiteY71" fmla="*/ 1246 h 10000"/>
                <a:gd name="connsiteX72" fmla="*/ 4228 w 10663"/>
                <a:gd name="connsiteY72" fmla="*/ 1252 h 10000"/>
                <a:gd name="connsiteX73" fmla="*/ 3970 w 10663"/>
                <a:gd name="connsiteY73" fmla="*/ 1356 h 10000"/>
                <a:gd name="connsiteX74" fmla="*/ 3924 w 10663"/>
                <a:gd name="connsiteY74" fmla="*/ 1567 h 10000"/>
                <a:gd name="connsiteX75" fmla="*/ 3712 w 10663"/>
                <a:gd name="connsiteY75" fmla="*/ 1474 h 10000"/>
                <a:gd name="connsiteX76" fmla="*/ 3715 w 10663"/>
                <a:gd name="connsiteY76" fmla="*/ 1704 h 10000"/>
                <a:gd name="connsiteX77" fmla="*/ 3568 w 10663"/>
                <a:gd name="connsiteY77" fmla="*/ 1926 h 10000"/>
                <a:gd name="connsiteX78" fmla="*/ 3777 w 10663"/>
                <a:gd name="connsiteY78" fmla="*/ 2086 h 10000"/>
                <a:gd name="connsiteX79" fmla="*/ 3761 w 10663"/>
                <a:gd name="connsiteY79" fmla="*/ 2364 h 10000"/>
                <a:gd name="connsiteX80" fmla="*/ 3307 w 10663"/>
                <a:gd name="connsiteY80" fmla="*/ 2092 h 10000"/>
                <a:gd name="connsiteX81" fmla="*/ 2345 w 10663"/>
                <a:gd name="connsiteY81" fmla="*/ 1999 h 10000"/>
                <a:gd name="connsiteX82" fmla="*/ 2274 w 10663"/>
                <a:gd name="connsiteY82" fmla="*/ 2075 h 10000"/>
                <a:gd name="connsiteX83" fmla="*/ 2530 w 10663"/>
                <a:gd name="connsiteY83" fmla="*/ 2274 h 10000"/>
                <a:gd name="connsiteX84" fmla="*/ 2470 w 10663"/>
                <a:gd name="connsiteY84" fmla="*/ 2451 h 10000"/>
                <a:gd name="connsiteX85" fmla="*/ 2715 w 10663"/>
                <a:gd name="connsiteY85" fmla="*/ 2532 h 10000"/>
                <a:gd name="connsiteX86" fmla="*/ 3022 w 10663"/>
                <a:gd name="connsiteY86" fmla="*/ 2732 h 10000"/>
                <a:gd name="connsiteX87" fmla="*/ 3133 w 10663"/>
                <a:gd name="connsiteY87" fmla="*/ 2805 h 10000"/>
                <a:gd name="connsiteX88" fmla="*/ 2973 w 10663"/>
                <a:gd name="connsiteY88" fmla="*/ 2993 h 10000"/>
                <a:gd name="connsiteX89" fmla="*/ 2625 w 10663"/>
                <a:gd name="connsiteY89" fmla="*/ 2956 h 10000"/>
                <a:gd name="connsiteX90" fmla="*/ 2247 w 10663"/>
                <a:gd name="connsiteY90" fmla="*/ 2897 h 10000"/>
                <a:gd name="connsiteX91" fmla="*/ 2052 w 10663"/>
                <a:gd name="connsiteY91" fmla="*/ 2802 h 10000"/>
                <a:gd name="connsiteX92" fmla="*/ 1818 w 10663"/>
                <a:gd name="connsiteY92" fmla="*/ 2835 h 10000"/>
                <a:gd name="connsiteX93" fmla="*/ 1560 w 10663"/>
                <a:gd name="connsiteY93" fmla="*/ 2734 h 10000"/>
                <a:gd name="connsiteX94" fmla="*/ 1133 w 10663"/>
                <a:gd name="connsiteY94" fmla="*/ 2687 h 10000"/>
                <a:gd name="connsiteX95" fmla="*/ 826 w 10663"/>
                <a:gd name="connsiteY95" fmla="*/ 2563 h 10000"/>
                <a:gd name="connsiteX96" fmla="*/ 753 w 10663"/>
                <a:gd name="connsiteY96" fmla="*/ 2656 h 10000"/>
                <a:gd name="connsiteX97" fmla="*/ 826 w 10663"/>
                <a:gd name="connsiteY97" fmla="*/ 2827 h 10000"/>
                <a:gd name="connsiteX98" fmla="*/ 848 w 10663"/>
                <a:gd name="connsiteY98" fmla="*/ 3043 h 10000"/>
                <a:gd name="connsiteX99" fmla="*/ 1019 w 10663"/>
                <a:gd name="connsiteY99" fmla="*/ 2939 h 10000"/>
                <a:gd name="connsiteX100" fmla="*/ 1054 w 10663"/>
                <a:gd name="connsiteY100" fmla="*/ 3189 h 10000"/>
                <a:gd name="connsiteX101" fmla="*/ 1206 w 10663"/>
                <a:gd name="connsiteY101" fmla="*/ 3119 h 10000"/>
                <a:gd name="connsiteX102" fmla="*/ 1215 w 10663"/>
                <a:gd name="connsiteY102" fmla="*/ 3302 h 10000"/>
                <a:gd name="connsiteX103" fmla="*/ 1258 w 10663"/>
                <a:gd name="connsiteY103" fmla="*/ 3419 h 10000"/>
                <a:gd name="connsiteX104" fmla="*/ 1090 w 10663"/>
                <a:gd name="connsiteY104" fmla="*/ 3456 h 10000"/>
                <a:gd name="connsiteX105" fmla="*/ 0 w 10663"/>
                <a:gd name="connsiteY105" fmla="*/ 3512 h 10000"/>
                <a:gd name="connsiteX106" fmla="*/ 161 w 10663"/>
                <a:gd name="connsiteY106" fmla="*/ 3494 h 10000"/>
                <a:gd name="connsiteX107" fmla="*/ 138 w 10663"/>
                <a:gd name="connsiteY107" fmla="*/ 3760 h 10000"/>
                <a:gd name="connsiteX108" fmla="*/ 690 w 10663"/>
                <a:gd name="connsiteY108" fmla="*/ 3871 h 10000"/>
                <a:gd name="connsiteX109" fmla="*/ 663 w 10663"/>
                <a:gd name="connsiteY109" fmla="*/ 4102 h 10000"/>
                <a:gd name="connsiteX110" fmla="*/ 1005 w 10663"/>
                <a:gd name="connsiteY110" fmla="*/ 4144 h 10000"/>
                <a:gd name="connsiteX111" fmla="*/ 1193 w 10663"/>
                <a:gd name="connsiteY111" fmla="*/ 4043 h 10000"/>
                <a:gd name="connsiteX112" fmla="*/ 1356 w 10663"/>
                <a:gd name="connsiteY112" fmla="*/ 4088 h 10000"/>
                <a:gd name="connsiteX113" fmla="*/ 1397 w 10663"/>
                <a:gd name="connsiteY113" fmla="*/ 4242 h 10000"/>
                <a:gd name="connsiteX114" fmla="*/ 1614 w 10663"/>
                <a:gd name="connsiteY114" fmla="*/ 4191 h 10000"/>
                <a:gd name="connsiteX115" fmla="*/ 1687 w 10663"/>
                <a:gd name="connsiteY115" fmla="*/ 4363 h 10000"/>
                <a:gd name="connsiteX116" fmla="*/ 1834 w 10663"/>
                <a:gd name="connsiteY116" fmla="*/ 4422 h 10000"/>
                <a:gd name="connsiteX117" fmla="*/ 1856 w 10663"/>
                <a:gd name="connsiteY117" fmla="*/ 4641 h 10000"/>
                <a:gd name="connsiteX118" fmla="*/ 2122 w 10663"/>
                <a:gd name="connsiteY118" fmla="*/ 4610 h 10000"/>
                <a:gd name="connsiteX119" fmla="*/ 2198 w 10663"/>
                <a:gd name="connsiteY119" fmla="*/ 4747 h 10000"/>
                <a:gd name="connsiteX120" fmla="*/ 2171 w 10663"/>
                <a:gd name="connsiteY120" fmla="*/ 4961 h 10000"/>
                <a:gd name="connsiteX121" fmla="*/ 2005 w 10663"/>
                <a:gd name="connsiteY121" fmla="*/ 4966 h 10000"/>
                <a:gd name="connsiteX122" fmla="*/ 1842 w 10663"/>
                <a:gd name="connsiteY122" fmla="*/ 5255 h 10000"/>
                <a:gd name="connsiteX123" fmla="*/ 2084 w 10663"/>
                <a:gd name="connsiteY123" fmla="*/ 5357 h 10000"/>
                <a:gd name="connsiteX124" fmla="*/ 2160 w 10663"/>
                <a:gd name="connsiteY124" fmla="*/ 5494 h 10000"/>
                <a:gd name="connsiteX125" fmla="*/ 2323 w 10663"/>
                <a:gd name="connsiteY125" fmla="*/ 5222 h 10000"/>
                <a:gd name="connsiteX126" fmla="*/ 2606 w 10663"/>
                <a:gd name="connsiteY126" fmla="*/ 5208 h 10000"/>
                <a:gd name="connsiteX127" fmla="*/ 2815 w 10663"/>
                <a:gd name="connsiteY127" fmla="*/ 5340 h 10000"/>
                <a:gd name="connsiteX128" fmla="*/ 2693 w 10663"/>
                <a:gd name="connsiteY128" fmla="*/ 5466 h 10000"/>
                <a:gd name="connsiteX129" fmla="*/ 2856 w 10663"/>
                <a:gd name="connsiteY129" fmla="*/ 5542 h 10000"/>
                <a:gd name="connsiteX130" fmla="*/ 2842 w 10663"/>
                <a:gd name="connsiteY130" fmla="*/ 5809 h 10000"/>
                <a:gd name="connsiteX131" fmla="*/ 3062 w 10663"/>
                <a:gd name="connsiteY131" fmla="*/ 5755 h 10000"/>
                <a:gd name="connsiteX132" fmla="*/ 3255 w 10663"/>
                <a:gd name="connsiteY132" fmla="*/ 5884 h 10000"/>
                <a:gd name="connsiteX133" fmla="*/ 3454 w 10663"/>
                <a:gd name="connsiteY133" fmla="*/ 5898 h 10000"/>
                <a:gd name="connsiteX134" fmla="*/ 3342 w 10663"/>
                <a:gd name="connsiteY134" fmla="*/ 6143 h 10000"/>
                <a:gd name="connsiteX135" fmla="*/ 3315 w 10663"/>
                <a:gd name="connsiteY135" fmla="*/ 6392 h 10000"/>
                <a:gd name="connsiteX136" fmla="*/ 3668 w 10663"/>
                <a:gd name="connsiteY136" fmla="*/ 6314 h 10000"/>
                <a:gd name="connsiteX137" fmla="*/ 3712 w 10663"/>
                <a:gd name="connsiteY137" fmla="*/ 6451 h 10000"/>
                <a:gd name="connsiteX138" fmla="*/ 3981 w 10663"/>
                <a:gd name="connsiteY138" fmla="*/ 6398 h 10000"/>
                <a:gd name="connsiteX139" fmla="*/ 4109 w 10663"/>
                <a:gd name="connsiteY139" fmla="*/ 6541 h 10000"/>
                <a:gd name="connsiteX140" fmla="*/ 3986 w 10663"/>
                <a:gd name="connsiteY140" fmla="*/ 6684 h 10000"/>
                <a:gd name="connsiteX141" fmla="*/ 4266 w 10663"/>
                <a:gd name="connsiteY141" fmla="*/ 6752 h 10000"/>
                <a:gd name="connsiteX142" fmla="*/ 4342 w 10663"/>
                <a:gd name="connsiteY142" fmla="*/ 6957 h 10000"/>
                <a:gd name="connsiteX143" fmla="*/ 4024 w 10663"/>
                <a:gd name="connsiteY143" fmla="*/ 6923 h 10000"/>
                <a:gd name="connsiteX144" fmla="*/ 3867 w 10663"/>
                <a:gd name="connsiteY144" fmla="*/ 7100 h 10000"/>
                <a:gd name="connsiteX145" fmla="*/ 4049 w 10663"/>
                <a:gd name="connsiteY145" fmla="*/ 7142 h 10000"/>
                <a:gd name="connsiteX146" fmla="*/ 4076 w 10663"/>
                <a:gd name="connsiteY146" fmla="*/ 7280 h 10000"/>
                <a:gd name="connsiteX147" fmla="*/ 4399 w 10663"/>
                <a:gd name="connsiteY147" fmla="*/ 7195 h 10000"/>
                <a:gd name="connsiteX148" fmla="*/ 4554 w 10663"/>
                <a:gd name="connsiteY148" fmla="*/ 7456 h 10000"/>
                <a:gd name="connsiteX149" fmla="*/ 4611 w 10663"/>
                <a:gd name="connsiteY149" fmla="*/ 7698 h 10000"/>
                <a:gd name="connsiteX150" fmla="*/ 4848 w 10663"/>
                <a:gd name="connsiteY150" fmla="*/ 7642 h 10000"/>
                <a:gd name="connsiteX151" fmla="*/ 4791 w 10663"/>
                <a:gd name="connsiteY151" fmla="*/ 7841 h 10000"/>
                <a:gd name="connsiteX152" fmla="*/ 4872 w 10663"/>
                <a:gd name="connsiteY152" fmla="*/ 8304 h 10000"/>
                <a:gd name="connsiteX153" fmla="*/ 4986 w 10663"/>
                <a:gd name="connsiteY153" fmla="*/ 8377 h 10000"/>
                <a:gd name="connsiteX154" fmla="*/ 5103 w 10663"/>
                <a:gd name="connsiteY154" fmla="*/ 8453 h 10000"/>
                <a:gd name="connsiteX155" fmla="*/ 5206 w 10663"/>
                <a:gd name="connsiteY155" fmla="*/ 8815 h 10000"/>
                <a:gd name="connsiteX156" fmla="*/ 5386 w 10663"/>
                <a:gd name="connsiteY156" fmla="*/ 8961 h 10000"/>
                <a:gd name="connsiteX157" fmla="*/ 5690 w 10663"/>
                <a:gd name="connsiteY157" fmla="*/ 8972 h 10000"/>
                <a:gd name="connsiteX158" fmla="*/ 5677 w 10663"/>
                <a:gd name="connsiteY158" fmla="*/ 9315 h 10000"/>
                <a:gd name="connsiteX159" fmla="*/ 5951 w 10663"/>
                <a:gd name="connsiteY159" fmla="*/ 9239 h 10000"/>
                <a:gd name="connsiteX160" fmla="*/ 5899 w 10663"/>
                <a:gd name="connsiteY160" fmla="*/ 8810 h 10000"/>
                <a:gd name="connsiteX161" fmla="*/ 6054 w 10663"/>
                <a:gd name="connsiteY161" fmla="*/ 8714 h 10000"/>
                <a:gd name="connsiteX162" fmla="*/ 6302 w 10663"/>
                <a:gd name="connsiteY162" fmla="*/ 8911 h 10000"/>
                <a:gd name="connsiteX163" fmla="*/ 6519 w 10663"/>
                <a:gd name="connsiteY163" fmla="*/ 9020 h 10000"/>
                <a:gd name="connsiteX164" fmla="*/ 6715 w 10663"/>
                <a:gd name="connsiteY164" fmla="*/ 9217 h 10000"/>
                <a:gd name="connsiteX165" fmla="*/ 6894 w 10663"/>
                <a:gd name="connsiteY165" fmla="*/ 9427 h 10000"/>
                <a:gd name="connsiteX166" fmla="*/ 7266 w 10663"/>
                <a:gd name="connsiteY166" fmla="*/ 9556 h 10000"/>
                <a:gd name="connsiteX167" fmla="*/ 7655 w 10663"/>
                <a:gd name="connsiteY167" fmla="*/ 9756 h 10000"/>
                <a:gd name="connsiteX168" fmla="*/ 7851 w 10663"/>
                <a:gd name="connsiteY168" fmla="*/ 10000 h 10000"/>
                <a:gd name="connsiteX169" fmla="*/ 8144 w 10663"/>
                <a:gd name="connsiteY169" fmla="*/ 9986 h 10000"/>
                <a:gd name="connsiteX170" fmla="*/ 8424 w 10663"/>
                <a:gd name="connsiteY170" fmla="*/ 9837 h 10000"/>
                <a:gd name="connsiteX171" fmla="*/ 8535 w 10663"/>
                <a:gd name="connsiteY171" fmla="*/ 9649 h 10000"/>
                <a:gd name="connsiteX172" fmla="*/ 8682 w 10663"/>
                <a:gd name="connsiteY172" fmla="*/ 9410 h 10000"/>
                <a:gd name="connsiteX173" fmla="*/ 9359 w 10663"/>
                <a:gd name="connsiteY173" fmla="*/ 9610 h 10000"/>
                <a:gd name="connsiteX174" fmla="*/ 9356 w 10663"/>
                <a:gd name="connsiteY174" fmla="*/ 9332 h 10000"/>
                <a:gd name="connsiteX175" fmla="*/ 9495 w 10663"/>
                <a:gd name="connsiteY175" fmla="*/ 9222 h 10000"/>
                <a:gd name="connsiteX176" fmla="*/ 9495 w 10663"/>
                <a:gd name="connsiteY176" fmla="*/ 8953 h 10000"/>
                <a:gd name="connsiteX177" fmla="*/ 9522 w 10663"/>
                <a:gd name="connsiteY177" fmla="*/ 8681 h 10000"/>
                <a:gd name="connsiteX178" fmla="*/ 9337 w 10663"/>
                <a:gd name="connsiteY178" fmla="*/ 8577 h 10000"/>
                <a:gd name="connsiteX179" fmla="*/ 9247 w 10663"/>
                <a:gd name="connsiteY179" fmla="*/ 8203 h 10000"/>
                <a:gd name="connsiteX180" fmla="*/ 9413 w 10663"/>
                <a:gd name="connsiteY180" fmla="*/ 7984 h 10000"/>
                <a:gd name="connsiteX181" fmla="*/ 9976 w 10663"/>
                <a:gd name="connsiteY181" fmla="*/ 7720 h 10000"/>
                <a:gd name="connsiteX182" fmla="*/ 10133 w 10663"/>
                <a:gd name="connsiteY182" fmla="*/ 7299 h 10000"/>
                <a:gd name="connsiteX183" fmla="*/ 10658 w 10663"/>
                <a:gd name="connsiteY183" fmla="*/ 7019 h 10000"/>
                <a:gd name="connsiteX184" fmla="*/ 10663 w 10663"/>
                <a:gd name="connsiteY184" fmla="*/ 6901 h 10000"/>
                <a:gd name="connsiteX185" fmla="*/ 10264 w 10663"/>
                <a:gd name="connsiteY185" fmla="*/ 6693 h 10000"/>
                <a:gd name="connsiteX186" fmla="*/ 10329 w 10663"/>
                <a:gd name="connsiteY186" fmla="*/ 6426 h 10000"/>
                <a:gd name="connsiteX187" fmla="*/ 10291 w 10663"/>
                <a:gd name="connsiteY187" fmla="*/ 6173 h 10000"/>
                <a:gd name="connsiteX188" fmla="*/ 10312 w 10663"/>
                <a:gd name="connsiteY188" fmla="*/ 5736 h 10000"/>
                <a:gd name="connsiteX189" fmla="*/ 10098 w 10663"/>
                <a:gd name="connsiteY189" fmla="*/ 5550 h 10000"/>
                <a:gd name="connsiteX190" fmla="*/ 9810 w 10663"/>
                <a:gd name="connsiteY190" fmla="*/ 5463 h 10000"/>
                <a:gd name="connsiteX191" fmla="*/ 9804 w 10663"/>
                <a:gd name="connsiteY191" fmla="*/ 5261 h 10000"/>
                <a:gd name="connsiteX192" fmla="*/ 9937 w 10663"/>
                <a:gd name="connsiteY192" fmla="*/ 5048 h 10000"/>
                <a:gd name="connsiteX193" fmla="*/ 9842 w 10663"/>
                <a:gd name="connsiteY193" fmla="*/ 4879 h 10000"/>
                <a:gd name="connsiteX194" fmla="*/ 10014 w 10663"/>
                <a:gd name="connsiteY194" fmla="*/ 4599 h 10000"/>
                <a:gd name="connsiteX195" fmla="*/ 10212 w 10663"/>
                <a:gd name="connsiteY195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888 w 10703"/>
                <a:gd name="connsiteY98" fmla="*/ 3043 h 10000"/>
                <a:gd name="connsiteX99" fmla="*/ 1059 w 10703"/>
                <a:gd name="connsiteY99" fmla="*/ 2939 h 10000"/>
                <a:gd name="connsiteX100" fmla="*/ 1094 w 10703"/>
                <a:gd name="connsiteY100" fmla="*/ 3189 h 10000"/>
                <a:gd name="connsiteX101" fmla="*/ 1246 w 10703"/>
                <a:gd name="connsiteY101" fmla="*/ 3119 h 10000"/>
                <a:gd name="connsiteX102" fmla="*/ 1255 w 10703"/>
                <a:gd name="connsiteY102" fmla="*/ 3302 h 10000"/>
                <a:gd name="connsiteX103" fmla="*/ 1298 w 10703"/>
                <a:gd name="connsiteY103" fmla="*/ 3419 h 10000"/>
                <a:gd name="connsiteX104" fmla="*/ 0 w 10703"/>
                <a:gd name="connsiteY104" fmla="*/ 3414 h 10000"/>
                <a:gd name="connsiteX105" fmla="*/ 40 w 10703"/>
                <a:gd name="connsiteY105" fmla="*/ 3512 h 10000"/>
                <a:gd name="connsiteX106" fmla="*/ 201 w 10703"/>
                <a:gd name="connsiteY106" fmla="*/ 3494 h 10000"/>
                <a:gd name="connsiteX107" fmla="*/ 178 w 10703"/>
                <a:gd name="connsiteY107" fmla="*/ 3760 h 10000"/>
                <a:gd name="connsiteX108" fmla="*/ 730 w 10703"/>
                <a:gd name="connsiteY108" fmla="*/ 3871 h 10000"/>
                <a:gd name="connsiteX109" fmla="*/ 703 w 10703"/>
                <a:gd name="connsiteY109" fmla="*/ 4102 h 10000"/>
                <a:gd name="connsiteX110" fmla="*/ 1045 w 10703"/>
                <a:gd name="connsiteY110" fmla="*/ 4144 h 10000"/>
                <a:gd name="connsiteX111" fmla="*/ 1233 w 10703"/>
                <a:gd name="connsiteY111" fmla="*/ 4043 h 10000"/>
                <a:gd name="connsiteX112" fmla="*/ 1396 w 10703"/>
                <a:gd name="connsiteY112" fmla="*/ 4088 h 10000"/>
                <a:gd name="connsiteX113" fmla="*/ 1437 w 10703"/>
                <a:gd name="connsiteY113" fmla="*/ 4242 h 10000"/>
                <a:gd name="connsiteX114" fmla="*/ 1654 w 10703"/>
                <a:gd name="connsiteY114" fmla="*/ 4191 h 10000"/>
                <a:gd name="connsiteX115" fmla="*/ 1727 w 10703"/>
                <a:gd name="connsiteY115" fmla="*/ 4363 h 10000"/>
                <a:gd name="connsiteX116" fmla="*/ 1874 w 10703"/>
                <a:gd name="connsiteY116" fmla="*/ 4422 h 10000"/>
                <a:gd name="connsiteX117" fmla="*/ 1896 w 10703"/>
                <a:gd name="connsiteY117" fmla="*/ 4641 h 10000"/>
                <a:gd name="connsiteX118" fmla="*/ 2162 w 10703"/>
                <a:gd name="connsiteY118" fmla="*/ 4610 h 10000"/>
                <a:gd name="connsiteX119" fmla="*/ 2238 w 10703"/>
                <a:gd name="connsiteY119" fmla="*/ 4747 h 10000"/>
                <a:gd name="connsiteX120" fmla="*/ 2211 w 10703"/>
                <a:gd name="connsiteY120" fmla="*/ 4961 h 10000"/>
                <a:gd name="connsiteX121" fmla="*/ 2045 w 10703"/>
                <a:gd name="connsiteY121" fmla="*/ 4966 h 10000"/>
                <a:gd name="connsiteX122" fmla="*/ 1882 w 10703"/>
                <a:gd name="connsiteY122" fmla="*/ 5255 h 10000"/>
                <a:gd name="connsiteX123" fmla="*/ 2124 w 10703"/>
                <a:gd name="connsiteY123" fmla="*/ 5357 h 10000"/>
                <a:gd name="connsiteX124" fmla="*/ 2200 w 10703"/>
                <a:gd name="connsiteY124" fmla="*/ 5494 h 10000"/>
                <a:gd name="connsiteX125" fmla="*/ 2363 w 10703"/>
                <a:gd name="connsiteY125" fmla="*/ 5222 h 10000"/>
                <a:gd name="connsiteX126" fmla="*/ 2646 w 10703"/>
                <a:gd name="connsiteY126" fmla="*/ 5208 h 10000"/>
                <a:gd name="connsiteX127" fmla="*/ 2855 w 10703"/>
                <a:gd name="connsiteY127" fmla="*/ 5340 h 10000"/>
                <a:gd name="connsiteX128" fmla="*/ 2733 w 10703"/>
                <a:gd name="connsiteY128" fmla="*/ 5466 h 10000"/>
                <a:gd name="connsiteX129" fmla="*/ 2896 w 10703"/>
                <a:gd name="connsiteY129" fmla="*/ 5542 h 10000"/>
                <a:gd name="connsiteX130" fmla="*/ 2882 w 10703"/>
                <a:gd name="connsiteY130" fmla="*/ 5809 h 10000"/>
                <a:gd name="connsiteX131" fmla="*/ 3102 w 10703"/>
                <a:gd name="connsiteY131" fmla="*/ 5755 h 10000"/>
                <a:gd name="connsiteX132" fmla="*/ 3295 w 10703"/>
                <a:gd name="connsiteY132" fmla="*/ 5884 h 10000"/>
                <a:gd name="connsiteX133" fmla="*/ 3494 w 10703"/>
                <a:gd name="connsiteY133" fmla="*/ 5898 h 10000"/>
                <a:gd name="connsiteX134" fmla="*/ 3382 w 10703"/>
                <a:gd name="connsiteY134" fmla="*/ 6143 h 10000"/>
                <a:gd name="connsiteX135" fmla="*/ 3355 w 10703"/>
                <a:gd name="connsiteY135" fmla="*/ 6392 h 10000"/>
                <a:gd name="connsiteX136" fmla="*/ 3708 w 10703"/>
                <a:gd name="connsiteY136" fmla="*/ 6314 h 10000"/>
                <a:gd name="connsiteX137" fmla="*/ 3752 w 10703"/>
                <a:gd name="connsiteY137" fmla="*/ 6451 h 10000"/>
                <a:gd name="connsiteX138" fmla="*/ 4021 w 10703"/>
                <a:gd name="connsiteY138" fmla="*/ 6398 h 10000"/>
                <a:gd name="connsiteX139" fmla="*/ 4149 w 10703"/>
                <a:gd name="connsiteY139" fmla="*/ 6541 h 10000"/>
                <a:gd name="connsiteX140" fmla="*/ 4026 w 10703"/>
                <a:gd name="connsiteY140" fmla="*/ 6684 h 10000"/>
                <a:gd name="connsiteX141" fmla="*/ 4306 w 10703"/>
                <a:gd name="connsiteY141" fmla="*/ 6752 h 10000"/>
                <a:gd name="connsiteX142" fmla="*/ 4382 w 10703"/>
                <a:gd name="connsiteY142" fmla="*/ 6957 h 10000"/>
                <a:gd name="connsiteX143" fmla="*/ 4064 w 10703"/>
                <a:gd name="connsiteY143" fmla="*/ 6923 h 10000"/>
                <a:gd name="connsiteX144" fmla="*/ 3907 w 10703"/>
                <a:gd name="connsiteY144" fmla="*/ 7100 h 10000"/>
                <a:gd name="connsiteX145" fmla="*/ 4089 w 10703"/>
                <a:gd name="connsiteY145" fmla="*/ 7142 h 10000"/>
                <a:gd name="connsiteX146" fmla="*/ 4116 w 10703"/>
                <a:gd name="connsiteY146" fmla="*/ 7280 h 10000"/>
                <a:gd name="connsiteX147" fmla="*/ 4439 w 10703"/>
                <a:gd name="connsiteY147" fmla="*/ 7195 h 10000"/>
                <a:gd name="connsiteX148" fmla="*/ 4594 w 10703"/>
                <a:gd name="connsiteY148" fmla="*/ 7456 h 10000"/>
                <a:gd name="connsiteX149" fmla="*/ 4651 w 10703"/>
                <a:gd name="connsiteY149" fmla="*/ 7698 h 10000"/>
                <a:gd name="connsiteX150" fmla="*/ 4888 w 10703"/>
                <a:gd name="connsiteY150" fmla="*/ 7642 h 10000"/>
                <a:gd name="connsiteX151" fmla="*/ 4831 w 10703"/>
                <a:gd name="connsiteY151" fmla="*/ 7841 h 10000"/>
                <a:gd name="connsiteX152" fmla="*/ 4912 w 10703"/>
                <a:gd name="connsiteY152" fmla="*/ 8304 h 10000"/>
                <a:gd name="connsiteX153" fmla="*/ 5026 w 10703"/>
                <a:gd name="connsiteY153" fmla="*/ 8377 h 10000"/>
                <a:gd name="connsiteX154" fmla="*/ 5143 w 10703"/>
                <a:gd name="connsiteY154" fmla="*/ 8453 h 10000"/>
                <a:gd name="connsiteX155" fmla="*/ 5246 w 10703"/>
                <a:gd name="connsiteY155" fmla="*/ 8815 h 10000"/>
                <a:gd name="connsiteX156" fmla="*/ 5426 w 10703"/>
                <a:gd name="connsiteY156" fmla="*/ 8961 h 10000"/>
                <a:gd name="connsiteX157" fmla="*/ 5730 w 10703"/>
                <a:gd name="connsiteY157" fmla="*/ 8972 h 10000"/>
                <a:gd name="connsiteX158" fmla="*/ 5717 w 10703"/>
                <a:gd name="connsiteY158" fmla="*/ 9315 h 10000"/>
                <a:gd name="connsiteX159" fmla="*/ 5991 w 10703"/>
                <a:gd name="connsiteY159" fmla="*/ 9239 h 10000"/>
                <a:gd name="connsiteX160" fmla="*/ 5939 w 10703"/>
                <a:gd name="connsiteY160" fmla="*/ 8810 h 10000"/>
                <a:gd name="connsiteX161" fmla="*/ 6094 w 10703"/>
                <a:gd name="connsiteY161" fmla="*/ 8714 h 10000"/>
                <a:gd name="connsiteX162" fmla="*/ 6342 w 10703"/>
                <a:gd name="connsiteY162" fmla="*/ 8911 h 10000"/>
                <a:gd name="connsiteX163" fmla="*/ 6559 w 10703"/>
                <a:gd name="connsiteY163" fmla="*/ 9020 h 10000"/>
                <a:gd name="connsiteX164" fmla="*/ 6755 w 10703"/>
                <a:gd name="connsiteY164" fmla="*/ 9217 h 10000"/>
                <a:gd name="connsiteX165" fmla="*/ 6934 w 10703"/>
                <a:gd name="connsiteY165" fmla="*/ 9427 h 10000"/>
                <a:gd name="connsiteX166" fmla="*/ 7306 w 10703"/>
                <a:gd name="connsiteY166" fmla="*/ 9556 h 10000"/>
                <a:gd name="connsiteX167" fmla="*/ 7695 w 10703"/>
                <a:gd name="connsiteY167" fmla="*/ 9756 h 10000"/>
                <a:gd name="connsiteX168" fmla="*/ 7891 w 10703"/>
                <a:gd name="connsiteY168" fmla="*/ 10000 h 10000"/>
                <a:gd name="connsiteX169" fmla="*/ 8184 w 10703"/>
                <a:gd name="connsiteY169" fmla="*/ 9986 h 10000"/>
                <a:gd name="connsiteX170" fmla="*/ 8464 w 10703"/>
                <a:gd name="connsiteY170" fmla="*/ 9837 h 10000"/>
                <a:gd name="connsiteX171" fmla="*/ 8575 w 10703"/>
                <a:gd name="connsiteY171" fmla="*/ 9649 h 10000"/>
                <a:gd name="connsiteX172" fmla="*/ 8722 w 10703"/>
                <a:gd name="connsiteY172" fmla="*/ 9410 h 10000"/>
                <a:gd name="connsiteX173" fmla="*/ 9399 w 10703"/>
                <a:gd name="connsiteY173" fmla="*/ 9610 h 10000"/>
                <a:gd name="connsiteX174" fmla="*/ 9396 w 10703"/>
                <a:gd name="connsiteY174" fmla="*/ 9332 h 10000"/>
                <a:gd name="connsiteX175" fmla="*/ 9535 w 10703"/>
                <a:gd name="connsiteY175" fmla="*/ 9222 h 10000"/>
                <a:gd name="connsiteX176" fmla="*/ 9535 w 10703"/>
                <a:gd name="connsiteY176" fmla="*/ 8953 h 10000"/>
                <a:gd name="connsiteX177" fmla="*/ 9562 w 10703"/>
                <a:gd name="connsiteY177" fmla="*/ 8681 h 10000"/>
                <a:gd name="connsiteX178" fmla="*/ 9377 w 10703"/>
                <a:gd name="connsiteY178" fmla="*/ 8577 h 10000"/>
                <a:gd name="connsiteX179" fmla="*/ 9287 w 10703"/>
                <a:gd name="connsiteY179" fmla="*/ 8203 h 10000"/>
                <a:gd name="connsiteX180" fmla="*/ 9453 w 10703"/>
                <a:gd name="connsiteY180" fmla="*/ 7984 h 10000"/>
                <a:gd name="connsiteX181" fmla="*/ 10016 w 10703"/>
                <a:gd name="connsiteY181" fmla="*/ 7720 h 10000"/>
                <a:gd name="connsiteX182" fmla="*/ 10173 w 10703"/>
                <a:gd name="connsiteY182" fmla="*/ 7299 h 10000"/>
                <a:gd name="connsiteX183" fmla="*/ 10698 w 10703"/>
                <a:gd name="connsiteY183" fmla="*/ 7019 h 10000"/>
                <a:gd name="connsiteX184" fmla="*/ 10703 w 10703"/>
                <a:gd name="connsiteY184" fmla="*/ 6901 h 10000"/>
                <a:gd name="connsiteX185" fmla="*/ 10304 w 10703"/>
                <a:gd name="connsiteY185" fmla="*/ 6693 h 10000"/>
                <a:gd name="connsiteX186" fmla="*/ 10369 w 10703"/>
                <a:gd name="connsiteY186" fmla="*/ 6426 h 10000"/>
                <a:gd name="connsiteX187" fmla="*/ 10331 w 10703"/>
                <a:gd name="connsiteY187" fmla="*/ 6173 h 10000"/>
                <a:gd name="connsiteX188" fmla="*/ 10352 w 10703"/>
                <a:gd name="connsiteY188" fmla="*/ 5736 h 10000"/>
                <a:gd name="connsiteX189" fmla="*/ 10138 w 10703"/>
                <a:gd name="connsiteY189" fmla="*/ 5550 h 10000"/>
                <a:gd name="connsiteX190" fmla="*/ 9850 w 10703"/>
                <a:gd name="connsiteY190" fmla="*/ 5463 h 10000"/>
                <a:gd name="connsiteX191" fmla="*/ 9844 w 10703"/>
                <a:gd name="connsiteY191" fmla="*/ 5261 h 10000"/>
                <a:gd name="connsiteX192" fmla="*/ 9977 w 10703"/>
                <a:gd name="connsiteY192" fmla="*/ 5048 h 10000"/>
                <a:gd name="connsiteX193" fmla="*/ 9882 w 10703"/>
                <a:gd name="connsiteY193" fmla="*/ 4879 h 10000"/>
                <a:gd name="connsiteX194" fmla="*/ 10054 w 10703"/>
                <a:gd name="connsiteY194" fmla="*/ 4599 h 10000"/>
                <a:gd name="connsiteX195" fmla="*/ 10252 w 10703"/>
                <a:gd name="connsiteY195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888 w 10703"/>
                <a:gd name="connsiteY98" fmla="*/ 3043 h 10000"/>
                <a:gd name="connsiteX99" fmla="*/ 1059 w 10703"/>
                <a:gd name="connsiteY99" fmla="*/ 2939 h 10000"/>
                <a:gd name="connsiteX100" fmla="*/ 1094 w 10703"/>
                <a:gd name="connsiteY100" fmla="*/ 3189 h 10000"/>
                <a:gd name="connsiteX101" fmla="*/ 1246 w 10703"/>
                <a:gd name="connsiteY101" fmla="*/ 3119 h 10000"/>
                <a:gd name="connsiteX102" fmla="*/ 1255 w 10703"/>
                <a:gd name="connsiteY102" fmla="*/ 3302 h 10000"/>
                <a:gd name="connsiteX103" fmla="*/ 47 w 10703"/>
                <a:gd name="connsiteY103" fmla="*/ 3273 h 10000"/>
                <a:gd name="connsiteX104" fmla="*/ 0 w 10703"/>
                <a:gd name="connsiteY104" fmla="*/ 3414 h 10000"/>
                <a:gd name="connsiteX105" fmla="*/ 40 w 10703"/>
                <a:gd name="connsiteY105" fmla="*/ 3512 h 10000"/>
                <a:gd name="connsiteX106" fmla="*/ 201 w 10703"/>
                <a:gd name="connsiteY106" fmla="*/ 3494 h 10000"/>
                <a:gd name="connsiteX107" fmla="*/ 178 w 10703"/>
                <a:gd name="connsiteY107" fmla="*/ 3760 h 10000"/>
                <a:gd name="connsiteX108" fmla="*/ 730 w 10703"/>
                <a:gd name="connsiteY108" fmla="*/ 3871 h 10000"/>
                <a:gd name="connsiteX109" fmla="*/ 703 w 10703"/>
                <a:gd name="connsiteY109" fmla="*/ 4102 h 10000"/>
                <a:gd name="connsiteX110" fmla="*/ 1045 w 10703"/>
                <a:gd name="connsiteY110" fmla="*/ 4144 h 10000"/>
                <a:gd name="connsiteX111" fmla="*/ 1233 w 10703"/>
                <a:gd name="connsiteY111" fmla="*/ 4043 h 10000"/>
                <a:gd name="connsiteX112" fmla="*/ 1396 w 10703"/>
                <a:gd name="connsiteY112" fmla="*/ 4088 h 10000"/>
                <a:gd name="connsiteX113" fmla="*/ 1437 w 10703"/>
                <a:gd name="connsiteY113" fmla="*/ 4242 h 10000"/>
                <a:gd name="connsiteX114" fmla="*/ 1654 w 10703"/>
                <a:gd name="connsiteY114" fmla="*/ 4191 h 10000"/>
                <a:gd name="connsiteX115" fmla="*/ 1727 w 10703"/>
                <a:gd name="connsiteY115" fmla="*/ 4363 h 10000"/>
                <a:gd name="connsiteX116" fmla="*/ 1874 w 10703"/>
                <a:gd name="connsiteY116" fmla="*/ 4422 h 10000"/>
                <a:gd name="connsiteX117" fmla="*/ 1896 w 10703"/>
                <a:gd name="connsiteY117" fmla="*/ 4641 h 10000"/>
                <a:gd name="connsiteX118" fmla="*/ 2162 w 10703"/>
                <a:gd name="connsiteY118" fmla="*/ 4610 h 10000"/>
                <a:gd name="connsiteX119" fmla="*/ 2238 w 10703"/>
                <a:gd name="connsiteY119" fmla="*/ 4747 h 10000"/>
                <a:gd name="connsiteX120" fmla="*/ 2211 w 10703"/>
                <a:gd name="connsiteY120" fmla="*/ 4961 h 10000"/>
                <a:gd name="connsiteX121" fmla="*/ 2045 w 10703"/>
                <a:gd name="connsiteY121" fmla="*/ 4966 h 10000"/>
                <a:gd name="connsiteX122" fmla="*/ 1882 w 10703"/>
                <a:gd name="connsiteY122" fmla="*/ 5255 h 10000"/>
                <a:gd name="connsiteX123" fmla="*/ 2124 w 10703"/>
                <a:gd name="connsiteY123" fmla="*/ 5357 h 10000"/>
                <a:gd name="connsiteX124" fmla="*/ 2200 w 10703"/>
                <a:gd name="connsiteY124" fmla="*/ 5494 h 10000"/>
                <a:gd name="connsiteX125" fmla="*/ 2363 w 10703"/>
                <a:gd name="connsiteY125" fmla="*/ 5222 h 10000"/>
                <a:gd name="connsiteX126" fmla="*/ 2646 w 10703"/>
                <a:gd name="connsiteY126" fmla="*/ 5208 h 10000"/>
                <a:gd name="connsiteX127" fmla="*/ 2855 w 10703"/>
                <a:gd name="connsiteY127" fmla="*/ 5340 h 10000"/>
                <a:gd name="connsiteX128" fmla="*/ 2733 w 10703"/>
                <a:gd name="connsiteY128" fmla="*/ 5466 h 10000"/>
                <a:gd name="connsiteX129" fmla="*/ 2896 w 10703"/>
                <a:gd name="connsiteY129" fmla="*/ 5542 h 10000"/>
                <a:gd name="connsiteX130" fmla="*/ 2882 w 10703"/>
                <a:gd name="connsiteY130" fmla="*/ 5809 h 10000"/>
                <a:gd name="connsiteX131" fmla="*/ 3102 w 10703"/>
                <a:gd name="connsiteY131" fmla="*/ 5755 h 10000"/>
                <a:gd name="connsiteX132" fmla="*/ 3295 w 10703"/>
                <a:gd name="connsiteY132" fmla="*/ 5884 h 10000"/>
                <a:gd name="connsiteX133" fmla="*/ 3494 w 10703"/>
                <a:gd name="connsiteY133" fmla="*/ 5898 h 10000"/>
                <a:gd name="connsiteX134" fmla="*/ 3382 w 10703"/>
                <a:gd name="connsiteY134" fmla="*/ 6143 h 10000"/>
                <a:gd name="connsiteX135" fmla="*/ 3355 w 10703"/>
                <a:gd name="connsiteY135" fmla="*/ 6392 h 10000"/>
                <a:gd name="connsiteX136" fmla="*/ 3708 w 10703"/>
                <a:gd name="connsiteY136" fmla="*/ 6314 h 10000"/>
                <a:gd name="connsiteX137" fmla="*/ 3752 w 10703"/>
                <a:gd name="connsiteY137" fmla="*/ 6451 h 10000"/>
                <a:gd name="connsiteX138" fmla="*/ 4021 w 10703"/>
                <a:gd name="connsiteY138" fmla="*/ 6398 h 10000"/>
                <a:gd name="connsiteX139" fmla="*/ 4149 w 10703"/>
                <a:gd name="connsiteY139" fmla="*/ 6541 h 10000"/>
                <a:gd name="connsiteX140" fmla="*/ 4026 w 10703"/>
                <a:gd name="connsiteY140" fmla="*/ 6684 h 10000"/>
                <a:gd name="connsiteX141" fmla="*/ 4306 w 10703"/>
                <a:gd name="connsiteY141" fmla="*/ 6752 h 10000"/>
                <a:gd name="connsiteX142" fmla="*/ 4382 w 10703"/>
                <a:gd name="connsiteY142" fmla="*/ 6957 h 10000"/>
                <a:gd name="connsiteX143" fmla="*/ 4064 w 10703"/>
                <a:gd name="connsiteY143" fmla="*/ 6923 h 10000"/>
                <a:gd name="connsiteX144" fmla="*/ 3907 w 10703"/>
                <a:gd name="connsiteY144" fmla="*/ 7100 h 10000"/>
                <a:gd name="connsiteX145" fmla="*/ 4089 w 10703"/>
                <a:gd name="connsiteY145" fmla="*/ 7142 h 10000"/>
                <a:gd name="connsiteX146" fmla="*/ 4116 w 10703"/>
                <a:gd name="connsiteY146" fmla="*/ 7280 h 10000"/>
                <a:gd name="connsiteX147" fmla="*/ 4439 w 10703"/>
                <a:gd name="connsiteY147" fmla="*/ 7195 h 10000"/>
                <a:gd name="connsiteX148" fmla="*/ 4594 w 10703"/>
                <a:gd name="connsiteY148" fmla="*/ 7456 h 10000"/>
                <a:gd name="connsiteX149" fmla="*/ 4651 w 10703"/>
                <a:gd name="connsiteY149" fmla="*/ 7698 h 10000"/>
                <a:gd name="connsiteX150" fmla="*/ 4888 w 10703"/>
                <a:gd name="connsiteY150" fmla="*/ 7642 h 10000"/>
                <a:gd name="connsiteX151" fmla="*/ 4831 w 10703"/>
                <a:gd name="connsiteY151" fmla="*/ 7841 h 10000"/>
                <a:gd name="connsiteX152" fmla="*/ 4912 w 10703"/>
                <a:gd name="connsiteY152" fmla="*/ 8304 h 10000"/>
                <a:gd name="connsiteX153" fmla="*/ 5026 w 10703"/>
                <a:gd name="connsiteY153" fmla="*/ 8377 h 10000"/>
                <a:gd name="connsiteX154" fmla="*/ 5143 w 10703"/>
                <a:gd name="connsiteY154" fmla="*/ 8453 h 10000"/>
                <a:gd name="connsiteX155" fmla="*/ 5246 w 10703"/>
                <a:gd name="connsiteY155" fmla="*/ 8815 h 10000"/>
                <a:gd name="connsiteX156" fmla="*/ 5426 w 10703"/>
                <a:gd name="connsiteY156" fmla="*/ 8961 h 10000"/>
                <a:gd name="connsiteX157" fmla="*/ 5730 w 10703"/>
                <a:gd name="connsiteY157" fmla="*/ 8972 h 10000"/>
                <a:gd name="connsiteX158" fmla="*/ 5717 w 10703"/>
                <a:gd name="connsiteY158" fmla="*/ 9315 h 10000"/>
                <a:gd name="connsiteX159" fmla="*/ 5991 w 10703"/>
                <a:gd name="connsiteY159" fmla="*/ 9239 h 10000"/>
                <a:gd name="connsiteX160" fmla="*/ 5939 w 10703"/>
                <a:gd name="connsiteY160" fmla="*/ 8810 h 10000"/>
                <a:gd name="connsiteX161" fmla="*/ 6094 w 10703"/>
                <a:gd name="connsiteY161" fmla="*/ 8714 h 10000"/>
                <a:gd name="connsiteX162" fmla="*/ 6342 w 10703"/>
                <a:gd name="connsiteY162" fmla="*/ 8911 h 10000"/>
                <a:gd name="connsiteX163" fmla="*/ 6559 w 10703"/>
                <a:gd name="connsiteY163" fmla="*/ 9020 h 10000"/>
                <a:gd name="connsiteX164" fmla="*/ 6755 w 10703"/>
                <a:gd name="connsiteY164" fmla="*/ 9217 h 10000"/>
                <a:gd name="connsiteX165" fmla="*/ 6934 w 10703"/>
                <a:gd name="connsiteY165" fmla="*/ 9427 h 10000"/>
                <a:gd name="connsiteX166" fmla="*/ 7306 w 10703"/>
                <a:gd name="connsiteY166" fmla="*/ 9556 h 10000"/>
                <a:gd name="connsiteX167" fmla="*/ 7695 w 10703"/>
                <a:gd name="connsiteY167" fmla="*/ 9756 h 10000"/>
                <a:gd name="connsiteX168" fmla="*/ 7891 w 10703"/>
                <a:gd name="connsiteY168" fmla="*/ 10000 h 10000"/>
                <a:gd name="connsiteX169" fmla="*/ 8184 w 10703"/>
                <a:gd name="connsiteY169" fmla="*/ 9986 h 10000"/>
                <a:gd name="connsiteX170" fmla="*/ 8464 w 10703"/>
                <a:gd name="connsiteY170" fmla="*/ 9837 h 10000"/>
                <a:gd name="connsiteX171" fmla="*/ 8575 w 10703"/>
                <a:gd name="connsiteY171" fmla="*/ 9649 h 10000"/>
                <a:gd name="connsiteX172" fmla="*/ 8722 w 10703"/>
                <a:gd name="connsiteY172" fmla="*/ 9410 h 10000"/>
                <a:gd name="connsiteX173" fmla="*/ 9399 w 10703"/>
                <a:gd name="connsiteY173" fmla="*/ 9610 h 10000"/>
                <a:gd name="connsiteX174" fmla="*/ 9396 w 10703"/>
                <a:gd name="connsiteY174" fmla="*/ 9332 h 10000"/>
                <a:gd name="connsiteX175" fmla="*/ 9535 w 10703"/>
                <a:gd name="connsiteY175" fmla="*/ 9222 h 10000"/>
                <a:gd name="connsiteX176" fmla="*/ 9535 w 10703"/>
                <a:gd name="connsiteY176" fmla="*/ 8953 h 10000"/>
                <a:gd name="connsiteX177" fmla="*/ 9562 w 10703"/>
                <a:gd name="connsiteY177" fmla="*/ 8681 h 10000"/>
                <a:gd name="connsiteX178" fmla="*/ 9377 w 10703"/>
                <a:gd name="connsiteY178" fmla="*/ 8577 h 10000"/>
                <a:gd name="connsiteX179" fmla="*/ 9287 w 10703"/>
                <a:gd name="connsiteY179" fmla="*/ 8203 h 10000"/>
                <a:gd name="connsiteX180" fmla="*/ 9453 w 10703"/>
                <a:gd name="connsiteY180" fmla="*/ 7984 h 10000"/>
                <a:gd name="connsiteX181" fmla="*/ 10016 w 10703"/>
                <a:gd name="connsiteY181" fmla="*/ 7720 h 10000"/>
                <a:gd name="connsiteX182" fmla="*/ 10173 w 10703"/>
                <a:gd name="connsiteY182" fmla="*/ 7299 h 10000"/>
                <a:gd name="connsiteX183" fmla="*/ 10698 w 10703"/>
                <a:gd name="connsiteY183" fmla="*/ 7019 h 10000"/>
                <a:gd name="connsiteX184" fmla="*/ 10703 w 10703"/>
                <a:gd name="connsiteY184" fmla="*/ 6901 h 10000"/>
                <a:gd name="connsiteX185" fmla="*/ 10304 w 10703"/>
                <a:gd name="connsiteY185" fmla="*/ 6693 h 10000"/>
                <a:gd name="connsiteX186" fmla="*/ 10369 w 10703"/>
                <a:gd name="connsiteY186" fmla="*/ 6426 h 10000"/>
                <a:gd name="connsiteX187" fmla="*/ 10331 w 10703"/>
                <a:gd name="connsiteY187" fmla="*/ 6173 h 10000"/>
                <a:gd name="connsiteX188" fmla="*/ 10352 w 10703"/>
                <a:gd name="connsiteY188" fmla="*/ 5736 h 10000"/>
                <a:gd name="connsiteX189" fmla="*/ 10138 w 10703"/>
                <a:gd name="connsiteY189" fmla="*/ 5550 h 10000"/>
                <a:gd name="connsiteX190" fmla="*/ 9850 w 10703"/>
                <a:gd name="connsiteY190" fmla="*/ 5463 h 10000"/>
                <a:gd name="connsiteX191" fmla="*/ 9844 w 10703"/>
                <a:gd name="connsiteY191" fmla="*/ 5261 h 10000"/>
                <a:gd name="connsiteX192" fmla="*/ 9977 w 10703"/>
                <a:gd name="connsiteY192" fmla="*/ 5048 h 10000"/>
                <a:gd name="connsiteX193" fmla="*/ 9882 w 10703"/>
                <a:gd name="connsiteY193" fmla="*/ 4879 h 10000"/>
                <a:gd name="connsiteX194" fmla="*/ 10054 w 10703"/>
                <a:gd name="connsiteY194" fmla="*/ 4599 h 10000"/>
                <a:gd name="connsiteX195" fmla="*/ 10252 w 10703"/>
                <a:gd name="connsiteY195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888 w 10703"/>
                <a:gd name="connsiteY98" fmla="*/ 3043 h 10000"/>
                <a:gd name="connsiteX99" fmla="*/ 1059 w 10703"/>
                <a:gd name="connsiteY99" fmla="*/ 2939 h 10000"/>
                <a:gd name="connsiteX100" fmla="*/ 1094 w 10703"/>
                <a:gd name="connsiteY100" fmla="*/ 3189 h 10000"/>
                <a:gd name="connsiteX101" fmla="*/ 1246 w 10703"/>
                <a:gd name="connsiteY101" fmla="*/ 3119 h 10000"/>
                <a:gd name="connsiteX102" fmla="*/ 266 w 10703"/>
                <a:gd name="connsiteY102" fmla="*/ 3177 h 10000"/>
                <a:gd name="connsiteX103" fmla="*/ 47 w 10703"/>
                <a:gd name="connsiteY103" fmla="*/ 3273 h 10000"/>
                <a:gd name="connsiteX104" fmla="*/ 0 w 10703"/>
                <a:gd name="connsiteY104" fmla="*/ 3414 h 10000"/>
                <a:gd name="connsiteX105" fmla="*/ 40 w 10703"/>
                <a:gd name="connsiteY105" fmla="*/ 3512 h 10000"/>
                <a:gd name="connsiteX106" fmla="*/ 201 w 10703"/>
                <a:gd name="connsiteY106" fmla="*/ 3494 h 10000"/>
                <a:gd name="connsiteX107" fmla="*/ 178 w 10703"/>
                <a:gd name="connsiteY107" fmla="*/ 3760 h 10000"/>
                <a:gd name="connsiteX108" fmla="*/ 730 w 10703"/>
                <a:gd name="connsiteY108" fmla="*/ 3871 h 10000"/>
                <a:gd name="connsiteX109" fmla="*/ 703 w 10703"/>
                <a:gd name="connsiteY109" fmla="*/ 4102 h 10000"/>
                <a:gd name="connsiteX110" fmla="*/ 1045 w 10703"/>
                <a:gd name="connsiteY110" fmla="*/ 4144 h 10000"/>
                <a:gd name="connsiteX111" fmla="*/ 1233 w 10703"/>
                <a:gd name="connsiteY111" fmla="*/ 4043 h 10000"/>
                <a:gd name="connsiteX112" fmla="*/ 1396 w 10703"/>
                <a:gd name="connsiteY112" fmla="*/ 4088 h 10000"/>
                <a:gd name="connsiteX113" fmla="*/ 1437 w 10703"/>
                <a:gd name="connsiteY113" fmla="*/ 4242 h 10000"/>
                <a:gd name="connsiteX114" fmla="*/ 1654 w 10703"/>
                <a:gd name="connsiteY114" fmla="*/ 4191 h 10000"/>
                <a:gd name="connsiteX115" fmla="*/ 1727 w 10703"/>
                <a:gd name="connsiteY115" fmla="*/ 4363 h 10000"/>
                <a:gd name="connsiteX116" fmla="*/ 1874 w 10703"/>
                <a:gd name="connsiteY116" fmla="*/ 4422 h 10000"/>
                <a:gd name="connsiteX117" fmla="*/ 1896 w 10703"/>
                <a:gd name="connsiteY117" fmla="*/ 4641 h 10000"/>
                <a:gd name="connsiteX118" fmla="*/ 2162 w 10703"/>
                <a:gd name="connsiteY118" fmla="*/ 4610 h 10000"/>
                <a:gd name="connsiteX119" fmla="*/ 2238 w 10703"/>
                <a:gd name="connsiteY119" fmla="*/ 4747 h 10000"/>
                <a:gd name="connsiteX120" fmla="*/ 2211 w 10703"/>
                <a:gd name="connsiteY120" fmla="*/ 4961 h 10000"/>
                <a:gd name="connsiteX121" fmla="*/ 2045 w 10703"/>
                <a:gd name="connsiteY121" fmla="*/ 4966 h 10000"/>
                <a:gd name="connsiteX122" fmla="*/ 1882 w 10703"/>
                <a:gd name="connsiteY122" fmla="*/ 5255 h 10000"/>
                <a:gd name="connsiteX123" fmla="*/ 2124 w 10703"/>
                <a:gd name="connsiteY123" fmla="*/ 5357 h 10000"/>
                <a:gd name="connsiteX124" fmla="*/ 2200 w 10703"/>
                <a:gd name="connsiteY124" fmla="*/ 5494 h 10000"/>
                <a:gd name="connsiteX125" fmla="*/ 2363 w 10703"/>
                <a:gd name="connsiteY125" fmla="*/ 5222 h 10000"/>
                <a:gd name="connsiteX126" fmla="*/ 2646 w 10703"/>
                <a:gd name="connsiteY126" fmla="*/ 5208 h 10000"/>
                <a:gd name="connsiteX127" fmla="*/ 2855 w 10703"/>
                <a:gd name="connsiteY127" fmla="*/ 5340 h 10000"/>
                <a:gd name="connsiteX128" fmla="*/ 2733 w 10703"/>
                <a:gd name="connsiteY128" fmla="*/ 5466 h 10000"/>
                <a:gd name="connsiteX129" fmla="*/ 2896 w 10703"/>
                <a:gd name="connsiteY129" fmla="*/ 5542 h 10000"/>
                <a:gd name="connsiteX130" fmla="*/ 2882 w 10703"/>
                <a:gd name="connsiteY130" fmla="*/ 5809 h 10000"/>
                <a:gd name="connsiteX131" fmla="*/ 3102 w 10703"/>
                <a:gd name="connsiteY131" fmla="*/ 5755 h 10000"/>
                <a:gd name="connsiteX132" fmla="*/ 3295 w 10703"/>
                <a:gd name="connsiteY132" fmla="*/ 5884 h 10000"/>
                <a:gd name="connsiteX133" fmla="*/ 3494 w 10703"/>
                <a:gd name="connsiteY133" fmla="*/ 5898 h 10000"/>
                <a:gd name="connsiteX134" fmla="*/ 3382 w 10703"/>
                <a:gd name="connsiteY134" fmla="*/ 6143 h 10000"/>
                <a:gd name="connsiteX135" fmla="*/ 3355 w 10703"/>
                <a:gd name="connsiteY135" fmla="*/ 6392 h 10000"/>
                <a:gd name="connsiteX136" fmla="*/ 3708 w 10703"/>
                <a:gd name="connsiteY136" fmla="*/ 6314 h 10000"/>
                <a:gd name="connsiteX137" fmla="*/ 3752 w 10703"/>
                <a:gd name="connsiteY137" fmla="*/ 6451 h 10000"/>
                <a:gd name="connsiteX138" fmla="*/ 4021 w 10703"/>
                <a:gd name="connsiteY138" fmla="*/ 6398 h 10000"/>
                <a:gd name="connsiteX139" fmla="*/ 4149 w 10703"/>
                <a:gd name="connsiteY139" fmla="*/ 6541 h 10000"/>
                <a:gd name="connsiteX140" fmla="*/ 4026 w 10703"/>
                <a:gd name="connsiteY140" fmla="*/ 6684 h 10000"/>
                <a:gd name="connsiteX141" fmla="*/ 4306 w 10703"/>
                <a:gd name="connsiteY141" fmla="*/ 6752 h 10000"/>
                <a:gd name="connsiteX142" fmla="*/ 4382 w 10703"/>
                <a:gd name="connsiteY142" fmla="*/ 6957 h 10000"/>
                <a:gd name="connsiteX143" fmla="*/ 4064 w 10703"/>
                <a:gd name="connsiteY143" fmla="*/ 6923 h 10000"/>
                <a:gd name="connsiteX144" fmla="*/ 3907 w 10703"/>
                <a:gd name="connsiteY144" fmla="*/ 7100 h 10000"/>
                <a:gd name="connsiteX145" fmla="*/ 4089 w 10703"/>
                <a:gd name="connsiteY145" fmla="*/ 7142 h 10000"/>
                <a:gd name="connsiteX146" fmla="*/ 4116 w 10703"/>
                <a:gd name="connsiteY146" fmla="*/ 7280 h 10000"/>
                <a:gd name="connsiteX147" fmla="*/ 4439 w 10703"/>
                <a:gd name="connsiteY147" fmla="*/ 7195 h 10000"/>
                <a:gd name="connsiteX148" fmla="*/ 4594 w 10703"/>
                <a:gd name="connsiteY148" fmla="*/ 7456 h 10000"/>
                <a:gd name="connsiteX149" fmla="*/ 4651 w 10703"/>
                <a:gd name="connsiteY149" fmla="*/ 7698 h 10000"/>
                <a:gd name="connsiteX150" fmla="*/ 4888 w 10703"/>
                <a:gd name="connsiteY150" fmla="*/ 7642 h 10000"/>
                <a:gd name="connsiteX151" fmla="*/ 4831 w 10703"/>
                <a:gd name="connsiteY151" fmla="*/ 7841 h 10000"/>
                <a:gd name="connsiteX152" fmla="*/ 4912 w 10703"/>
                <a:gd name="connsiteY152" fmla="*/ 8304 h 10000"/>
                <a:gd name="connsiteX153" fmla="*/ 5026 w 10703"/>
                <a:gd name="connsiteY153" fmla="*/ 8377 h 10000"/>
                <a:gd name="connsiteX154" fmla="*/ 5143 w 10703"/>
                <a:gd name="connsiteY154" fmla="*/ 8453 h 10000"/>
                <a:gd name="connsiteX155" fmla="*/ 5246 w 10703"/>
                <a:gd name="connsiteY155" fmla="*/ 8815 h 10000"/>
                <a:gd name="connsiteX156" fmla="*/ 5426 w 10703"/>
                <a:gd name="connsiteY156" fmla="*/ 8961 h 10000"/>
                <a:gd name="connsiteX157" fmla="*/ 5730 w 10703"/>
                <a:gd name="connsiteY157" fmla="*/ 8972 h 10000"/>
                <a:gd name="connsiteX158" fmla="*/ 5717 w 10703"/>
                <a:gd name="connsiteY158" fmla="*/ 9315 h 10000"/>
                <a:gd name="connsiteX159" fmla="*/ 5991 w 10703"/>
                <a:gd name="connsiteY159" fmla="*/ 9239 h 10000"/>
                <a:gd name="connsiteX160" fmla="*/ 5939 w 10703"/>
                <a:gd name="connsiteY160" fmla="*/ 8810 h 10000"/>
                <a:gd name="connsiteX161" fmla="*/ 6094 w 10703"/>
                <a:gd name="connsiteY161" fmla="*/ 8714 h 10000"/>
                <a:gd name="connsiteX162" fmla="*/ 6342 w 10703"/>
                <a:gd name="connsiteY162" fmla="*/ 8911 h 10000"/>
                <a:gd name="connsiteX163" fmla="*/ 6559 w 10703"/>
                <a:gd name="connsiteY163" fmla="*/ 9020 h 10000"/>
                <a:gd name="connsiteX164" fmla="*/ 6755 w 10703"/>
                <a:gd name="connsiteY164" fmla="*/ 9217 h 10000"/>
                <a:gd name="connsiteX165" fmla="*/ 6934 w 10703"/>
                <a:gd name="connsiteY165" fmla="*/ 9427 h 10000"/>
                <a:gd name="connsiteX166" fmla="*/ 7306 w 10703"/>
                <a:gd name="connsiteY166" fmla="*/ 9556 h 10000"/>
                <a:gd name="connsiteX167" fmla="*/ 7695 w 10703"/>
                <a:gd name="connsiteY167" fmla="*/ 9756 h 10000"/>
                <a:gd name="connsiteX168" fmla="*/ 7891 w 10703"/>
                <a:gd name="connsiteY168" fmla="*/ 10000 h 10000"/>
                <a:gd name="connsiteX169" fmla="*/ 8184 w 10703"/>
                <a:gd name="connsiteY169" fmla="*/ 9986 h 10000"/>
                <a:gd name="connsiteX170" fmla="*/ 8464 w 10703"/>
                <a:gd name="connsiteY170" fmla="*/ 9837 h 10000"/>
                <a:gd name="connsiteX171" fmla="*/ 8575 w 10703"/>
                <a:gd name="connsiteY171" fmla="*/ 9649 h 10000"/>
                <a:gd name="connsiteX172" fmla="*/ 8722 w 10703"/>
                <a:gd name="connsiteY172" fmla="*/ 9410 h 10000"/>
                <a:gd name="connsiteX173" fmla="*/ 9399 w 10703"/>
                <a:gd name="connsiteY173" fmla="*/ 9610 h 10000"/>
                <a:gd name="connsiteX174" fmla="*/ 9396 w 10703"/>
                <a:gd name="connsiteY174" fmla="*/ 9332 h 10000"/>
                <a:gd name="connsiteX175" fmla="*/ 9535 w 10703"/>
                <a:gd name="connsiteY175" fmla="*/ 9222 h 10000"/>
                <a:gd name="connsiteX176" fmla="*/ 9535 w 10703"/>
                <a:gd name="connsiteY176" fmla="*/ 8953 h 10000"/>
                <a:gd name="connsiteX177" fmla="*/ 9562 w 10703"/>
                <a:gd name="connsiteY177" fmla="*/ 8681 h 10000"/>
                <a:gd name="connsiteX178" fmla="*/ 9377 w 10703"/>
                <a:gd name="connsiteY178" fmla="*/ 8577 h 10000"/>
                <a:gd name="connsiteX179" fmla="*/ 9287 w 10703"/>
                <a:gd name="connsiteY179" fmla="*/ 8203 h 10000"/>
                <a:gd name="connsiteX180" fmla="*/ 9453 w 10703"/>
                <a:gd name="connsiteY180" fmla="*/ 7984 h 10000"/>
                <a:gd name="connsiteX181" fmla="*/ 10016 w 10703"/>
                <a:gd name="connsiteY181" fmla="*/ 7720 h 10000"/>
                <a:gd name="connsiteX182" fmla="*/ 10173 w 10703"/>
                <a:gd name="connsiteY182" fmla="*/ 7299 h 10000"/>
                <a:gd name="connsiteX183" fmla="*/ 10698 w 10703"/>
                <a:gd name="connsiteY183" fmla="*/ 7019 h 10000"/>
                <a:gd name="connsiteX184" fmla="*/ 10703 w 10703"/>
                <a:gd name="connsiteY184" fmla="*/ 6901 h 10000"/>
                <a:gd name="connsiteX185" fmla="*/ 10304 w 10703"/>
                <a:gd name="connsiteY185" fmla="*/ 6693 h 10000"/>
                <a:gd name="connsiteX186" fmla="*/ 10369 w 10703"/>
                <a:gd name="connsiteY186" fmla="*/ 6426 h 10000"/>
                <a:gd name="connsiteX187" fmla="*/ 10331 w 10703"/>
                <a:gd name="connsiteY187" fmla="*/ 6173 h 10000"/>
                <a:gd name="connsiteX188" fmla="*/ 10352 w 10703"/>
                <a:gd name="connsiteY188" fmla="*/ 5736 h 10000"/>
                <a:gd name="connsiteX189" fmla="*/ 10138 w 10703"/>
                <a:gd name="connsiteY189" fmla="*/ 5550 h 10000"/>
                <a:gd name="connsiteX190" fmla="*/ 9850 w 10703"/>
                <a:gd name="connsiteY190" fmla="*/ 5463 h 10000"/>
                <a:gd name="connsiteX191" fmla="*/ 9844 w 10703"/>
                <a:gd name="connsiteY191" fmla="*/ 5261 h 10000"/>
                <a:gd name="connsiteX192" fmla="*/ 9977 w 10703"/>
                <a:gd name="connsiteY192" fmla="*/ 5048 h 10000"/>
                <a:gd name="connsiteX193" fmla="*/ 9882 w 10703"/>
                <a:gd name="connsiteY193" fmla="*/ 4879 h 10000"/>
                <a:gd name="connsiteX194" fmla="*/ 10054 w 10703"/>
                <a:gd name="connsiteY194" fmla="*/ 4599 h 10000"/>
                <a:gd name="connsiteX195" fmla="*/ 10252 w 10703"/>
                <a:gd name="connsiteY195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888 w 10703"/>
                <a:gd name="connsiteY98" fmla="*/ 3043 h 10000"/>
                <a:gd name="connsiteX99" fmla="*/ 1059 w 10703"/>
                <a:gd name="connsiteY99" fmla="*/ 2939 h 10000"/>
                <a:gd name="connsiteX100" fmla="*/ 2143 w 10703"/>
                <a:gd name="connsiteY100" fmla="*/ 3272 h 10000"/>
                <a:gd name="connsiteX101" fmla="*/ 1246 w 10703"/>
                <a:gd name="connsiteY101" fmla="*/ 3119 h 10000"/>
                <a:gd name="connsiteX102" fmla="*/ 266 w 10703"/>
                <a:gd name="connsiteY102" fmla="*/ 3177 h 10000"/>
                <a:gd name="connsiteX103" fmla="*/ 47 w 10703"/>
                <a:gd name="connsiteY103" fmla="*/ 3273 h 10000"/>
                <a:gd name="connsiteX104" fmla="*/ 0 w 10703"/>
                <a:gd name="connsiteY104" fmla="*/ 3414 h 10000"/>
                <a:gd name="connsiteX105" fmla="*/ 40 w 10703"/>
                <a:gd name="connsiteY105" fmla="*/ 3512 h 10000"/>
                <a:gd name="connsiteX106" fmla="*/ 201 w 10703"/>
                <a:gd name="connsiteY106" fmla="*/ 3494 h 10000"/>
                <a:gd name="connsiteX107" fmla="*/ 178 w 10703"/>
                <a:gd name="connsiteY107" fmla="*/ 3760 h 10000"/>
                <a:gd name="connsiteX108" fmla="*/ 730 w 10703"/>
                <a:gd name="connsiteY108" fmla="*/ 3871 h 10000"/>
                <a:gd name="connsiteX109" fmla="*/ 703 w 10703"/>
                <a:gd name="connsiteY109" fmla="*/ 4102 h 10000"/>
                <a:gd name="connsiteX110" fmla="*/ 1045 w 10703"/>
                <a:gd name="connsiteY110" fmla="*/ 4144 h 10000"/>
                <a:gd name="connsiteX111" fmla="*/ 1233 w 10703"/>
                <a:gd name="connsiteY111" fmla="*/ 4043 h 10000"/>
                <a:gd name="connsiteX112" fmla="*/ 1396 w 10703"/>
                <a:gd name="connsiteY112" fmla="*/ 4088 h 10000"/>
                <a:gd name="connsiteX113" fmla="*/ 1437 w 10703"/>
                <a:gd name="connsiteY113" fmla="*/ 4242 h 10000"/>
                <a:gd name="connsiteX114" fmla="*/ 1654 w 10703"/>
                <a:gd name="connsiteY114" fmla="*/ 4191 h 10000"/>
                <a:gd name="connsiteX115" fmla="*/ 1727 w 10703"/>
                <a:gd name="connsiteY115" fmla="*/ 4363 h 10000"/>
                <a:gd name="connsiteX116" fmla="*/ 1874 w 10703"/>
                <a:gd name="connsiteY116" fmla="*/ 4422 h 10000"/>
                <a:gd name="connsiteX117" fmla="*/ 1896 w 10703"/>
                <a:gd name="connsiteY117" fmla="*/ 4641 h 10000"/>
                <a:gd name="connsiteX118" fmla="*/ 2162 w 10703"/>
                <a:gd name="connsiteY118" fmla="*/ 4610 h 10000"/>
                <a:gd name="connsiteX119" fmla="*/ 2238 w 10703"/>
                <a:gd name="connsiteY119" fmla="*/ 4747 h 10000"/>
                <a:gd name="connsiteX120" fmla="*/ 2211 w 10703"/>
                <a:gd name="connsiteY120" fmla="*/ 4961 h 10000"/>
                <a:gd name="connsiteX121" fmla="*/ 2045 w 10703"/>
                <a:gd name="connsiteY121" fmla="*/ 4966 h 10000"/>
                <a:gd name="connsiteX122" fmla="*/ 1882 w 10703"/>
                <a:gd name="connsiteY122" fmla="*/ 5255 h 10000"/>
                <a:gd name="connsiteX123" fmla="*/ 2124 w 10703"/>
                <a:gd name="connsiteY123" fmla="*/ 5357 h 10000"/>
                <a:gd name="connsiteX124" fmla="*/ 2200 w 10703"/>
                <a:gd name="connsiteY124" fmla="*/ 5494 h 10000"/>
                <a:gd name="connsiteX125" fmla="*/ 2363 w 10703"/>
                <a:gd name="connsiteY125" fmla="*/ 5222 h 10000"/>
                <a:gd name="connsiteX126" fmla="*/ 2646 w 10703"/>
                <a:gd name="connsiteY126" fmla="*/ 5208 h 10000"/>
                <a:gd name="connsiteX127" fmla="*/ 2855 w 10703"/>
                <a:gd name="connsiteY127" fmla="*/ 5340 h 10000"/>
                <a:gd name="connsiteX128" fmla="*/ 2733 w 10703"/>
                <a:gd name="connsiteY128" fmla="*/ 5466 h 10000"/>
                <a:gd name="connsiteX129" fmla="*/ 2896 w 10703"/>
                <a:gd name="connsiteY129" fmla="*/ 5542 h 10000"/>
                <a:gd name="connsiteX130" fmla="*/ 2882 w 10703"/>
                <a:gd name="connsiteY130" fmla="*/ 5809 h 10000"/>
                <a:gd name="connsiteX131" fmla="*/ 3102 w 10703"/>
                <a:gd name="connsiteY131" fmla="*/ 5755 h 10000"/>
                <a:gd name="connsiteX132" fmla="*/ 3295 w 10703"/>
                <a:gd name="connsiteY132" fmla="*/ 5884 h 10000"/>
                <a:gd name="connsiteX133" fmla="*/ 3494 w 10703"/>
                <a:gd name="connsiteY133" fmla="*/ 5898 h 10000"/>
                <a:gd name="connsiteX134" fmla="*/ 3382 w 10703"/>
                <a:gd name="connsiteY134" fmla="*/ 6143 h 10000"/>
                <a:gd name="connsiteX135" fmla="*/ 3355 w 10703"/>
                <a:gd name="connsiteY135" fmla="*/ 6392 h 10000"/>
                <a:gd name="connsiteX136" fmla="*/ 3708 w 10703"/>
                <a:gd name="connsiteY136" fmla="*/ 6314 h 10000"/>
                <a:gd name="connsiteX137" fmla="*/ 3752 w 10703"/>
                <a:gd name="connsiteY137" fmla="*/ 6451 h 10000"/>
                <a:gd name="connsiteX138" fmla="*/ 4021 w 10703"/>
                <a:gd name="connsiteY138" fmla="*/ 6398 h 10000"/>
                <a:gd name="connsiteX139" fmla="*/ 4149 w 10703"/>
                <a:gd name="connsiteY139" fmla="*/ 6541 h 10000"/>
                <a:gd name="connsiteX140" fmla="*/ 4026 w 10703"/>
                <a:gd name="connsiteY140" fmla="*/ 6684 h 10000"/>
                <a:gd name="connsiteX141" fmla="*/ 4306 w 10703"/>
                <a:gd name="connsiteY141" fmla="*/ 6752 h 10000"/>
                <a:gd name="connsiteX142" fmla="*/ 4382 w 10703"/>
                <a:gd name="connsiteY142" fmla="*/ 6957 h 10000"/>
                <a:gd name="connsiteX143" fmla="*/ 4064 w 10703"/>
                <a:gd name="connsiteY143" fmla="*/ 6923 h 10000"/>
                <a:gd name="connsiteX144" fmla="*/ 3907 w 10703"/>
                <a:gd name="connsiteY144" fmla="*/ 7100 h 10000"/>
                <a:gd name="connsiteX145" fmla="*/ 4089 w 10703"/>
                <a:gd name="connsiteY145" fmla="*/ 7142 h 10000"/>
                <a:gd name="connsiteX146" fmla="*/ 4116 w 10703"/>
                <a:gd name="connsiteY146" fmla="*/ 7280 h 10000"/>
                <a:gd name="connsiteX147" fmla="*/ 4439 w 10703"/>
                <a:gd name="connsiteY147" fmla="*/ 7195 h 10000"/>
                <a:gd name="connsiteX148" fmla="*/ 4594 w 10703"/>
                <a:gd name="connsiteY148" fmla="*/ 7456 h 10000"/>
                <a:gd name="connsiteX149" fmla="*/ 4651 w 10703"/>
                <a:gd name="connsiteY149" fmla="*/ 7698 h 10000"/>
                <a:gd name="connsiteX150" fmla="*/ 4888 w 10703"/>
                <a:gd name="connsiteY150" fmla="*/ 7642 h 10000"/>
                <a:gd name="connsiteX151" fmla="*/ 4831 w 10703"/>
                <a:gd name="connsiteY151" fmla="*/ 7841 h 10000"/>
                <a:gd name="connsiteX152" fmla="*/ 4912 w 10703"/>
                <a:gd name="connsiteY152" fmla="*/ 8304 h 10000"/>
                <a:gd name="connsiteX153" fmla="*/ 5026 w 10703"/>
                <a:gd name="connsiteY153" fmla="*/ 8377 h 10000"/>
                <a:gd name="connsiteX154" fmla="*/ 5143 w 10703"/>
                <a:gd name="connsiteY154" fmla="*/ 8453 h 10000"/>
                <a:gd name="connsiteX155" fmla="*/ 5246 w 10703"/>
                <a:gd name="connsiteY155" fmla="*/ 8815 h 10000"/>
                <a:gd name="connsiteX156" fmla="*/ 5426 w 10703"/>
                <a:gd name="connsiteY156" fmla="*/ 8961 h 10000"/>
                <a:gd name="connsiteX157" fmla="*/ 5730 w 10703"/>
                <a:gd name="connsiteY157" fmla="*/ 8972 h 10000"/>
                <a:gd name="connsiteX158" fmla="*/ 5717 w 10703"/>
                <a:gd name="connsiteY158" fmla="*/ 9315 h 10000"/>
                <a:gd name="connsiteX159" fmla="*/ 5991 w 10703"/>
                <a:gd name="connsiteY159" fmla="*/ 9239 h 10000"/>
                <a:gd name="connsiteX160" fmla="*/ 5939 w 10703"/>
                <a:gd name="connsiteY160" fmla="*/ 8810 h 10000"/>
                <a:gd name="connsiteX161" fmla="*/ 6094 w 10703"/>
                <a:gd name="connsiteY161" fmla="*/ 8714 h 10000"/>
                <a:gd name="connsiteX162" fmla="*/ 6342 w 10703"/>
                <a:gd name="connsiteY162" fmla="*/ 8911 h 10000"/>
                <a:gd name="connsiteX163" fmla="*/ 6559 w 10703"/>
                <a:gd name="connsiteY163" fmla="*/ 9020 h 10000"/>
                <a:gd name="connsiteX164" fmla="*/ 6755 w 10703"/>
                <a:gd name="connsiteY164" fmla="*/ 9217 h 10000"/>
                <a:gd name="connsiteX165" fmla="*/ 6934 w 10703"/>
                <a:gd name="connsiteY165" fmla="*/ 9427 h 10000"/>
                <a:gd name="connsiteX166" fmla="*/ 7306 w 10703"/>
                <a:gd name="connsiteY166" fmla="*/ 9556 h 10000"/>
                <a:gd name="connsiteX167" fmla="*/ 7695 w 10703"/>
                <a:gd name="connsiteY167" fmla="*/ 9756 h 10000"/>
                <a:gd name="connsiteX168" fmla="*/ 7891 w 10703"/>
                <a:gd name="connsiteY168" fmla="*/ 10000 h 10000"/>
                <a:gd name="connsiteX169" fmla="*/ 8184 w 10703"/>
                <a:gd name="connsiteY169" fmla="*/ 9986 h 10000"/>
                <a:gd name="connsiteX170" fmla="*/ 8464 w 10703"/>
                <a:gd name="connsiteY170" fmla="*/ 9837 h 10000"/>
                <a:gd name="connsiteX171" fmla="*/ 8575 w 10703"/>
                <a:gd name="connsiteY171" fmla="*/ 9649 h 10000"/>
                <a:gd name="connsiteX172" fmla="*/ 8722 w 10703"/>
                <a:gd name="connsiteY172" fmla="*/ 9410 h 10000"/>
                <a:gd name="connsiteX173" fmla="*/ 9399 w 10703"/>
                <a:gd name="connsiteY173" fmla="*/ 9610 h 10000"/>
                <a:gd name="connsiteX174" fmla="*/ 9396 w 10703"/>
                <a:gd name="connsiteY174" fmla="*/ 9332 h 10000"/>
                <a:gd name="connsiteX175" fmla="*/ 9535 w 10703"/>
                <a:gd name="connsiteY175" fmla="*/ 9222 h 10000"/>
                <a:gd name="connsiteX176" fmla="*/ 9535 w 10703"/>
                <a:gd name="connsiteY176" fmla="*/ 8953 h 10000"/>
                <a:gd name="connsiteX177" fmla="*/ 9562 w 10703"/>
                <a:gd name="connsiteY177" fmla="*/ 8681 h 10000"/>
                <a:gd name="connsiteX178" fmla="*/ 9377 w 10703"/>
                <a:gd name="connsiteY178" fmla="*/ 8577 h 10000"/>
                <a:gd name="connsiteX179" fmla="*/ 9287 w 10703"/>
                <a:gd name="connsiteY179" fmla="*/ 8203 h 10000"/>
                <a:gd name="connsiteX180" fmla="*/ 9453 w 10703"/>
                <a:gd name="connsiteY180" fmla="*/ 7984 h 10000"/>
                <a:gd name="connsiteX181" fmla="*/ 10016 w 10703"/>
                <a:gd name="connsiteY181" fmla="*/ 7720 h 10000"/>
                <a:gd name="connsiteX182" fmla="*/ 10173 w 10703"/>
                <a:gd name="connsiteY182" fmla="*/ 7299 h 10000"/>
                <a:gd name="connsiteX183" fmla="*/ 10698 w 10703"/>
                <a:gd name="connsiteY183" fmla="*/ 7019 h 10000"/>
                <a:gd name="connsiteX184" fmla="*/ 10703 w 10703"/>
                <a:gd name="connsiteY184" fmla="*/ 6901 h 10000"/>
                <a:gd name="connsiteX185" fmla="*/ 10304 w 10703"/>
                <a:gd name="connsiteY185" fmla="*/ 6693 h 10000"/>
                <a:gd name="connsiteX186" fmla="*/ 10369 w 10703"/>
                <a:gd name="connsiteY186" fmla="*/ 6426 h 10000"/>
                <a:gd name="connsiteX187" fmla="*/ 10331 w 10703"/>
                <a:gd name="connsiteY187" fmla="*/ 6173 h 10000"/>
                <a:gd name="connsiteX188" fmla="*/ 10352 w 10703"/>
                <a:gd name="connsiteY188" fmla="*/ 5736 h 10000"/>
                <a:gd name="connsiteX189" fmla="*/ 10138 w 10703"/>
                <a:gd name="connsiteY189" fmla="*/ 5550 h 10000"/>
                <a:gd name="connsiteX190" fmla="*/ 9850 w 10703"/>
                <a:gd name="connsiteY190" fmla="*/ 5463 h 10000"/>
                <a:gd name="connsiteX191" fmla="*/ 9844 w 10703"/>
                <a:gd name="connsiteY191" fmla="*/ 5261 h 10000"/>
                <a:gd name="connsiteX192" fmla="*/ 9977 w 10703"/>
                <a:gd name="connsiteY192" fmla="*/ 5048 h 10000"/>
                <a:gd name="connsiteX193" fmla="*/ 9882 w 10703"/>
                <a:gd name="connsiteY193" fmla="*/ 4879 h 10000"/>
                <a:gd name="connsiteX194" fmla="*/ 10054 w 10703"/>
                <a:gd name="connsiteY194" fmla="*/ 4599 h 10000"/>
                <a:gd name="connsiteX195" fmla="*/ 10252 w 10703"/>
                <a:gd name="connsiteY195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888 w 10703"/>
                <a:gd name="connsiteY98" fmla="*/ 3043 h 10000"/>
                <a:gd name="connsiteX99" fmla="*/ 1059 w 10703"/>
                <a:gd name="connsiteY99" fmla="*/ 2939 h 10000"/>
                <a:gd name="connsiteX100" fmla="*/ 2143 w 10703"/>
                <a:gd name="connsiteY100" fmla="*/ 3272 h 10000"/>
                <a:gd name="connsiteX101" fmla="*/ 1246 w 10703"/>
                <a:gd name="connsiteY101" fmla="*/ 3682 h 10000"/>
                <a:gd name="connsiteX102" fmla="*/ 266 w 10703"/>
                <a:gd name="connsiteY102" fmla="*/ 3177 h 10000"/>
                <a:gd name="connsiteX103" fmla="*/ 47 w 10703"/>
                <a:gd name="connsiteY103" fmla="*/ 3273 h 10000"/>
                <a:gd name="connsiteX104" fmla="*/ 0 w 10703"/>
                <a:gd name="connsiteY104" fmla="*/ 3414 h 10000"/>
                <a:gd name="connsiteX105" fmla="*/ 40 w 10703"/>
                <a:gd name="connsiteY105" fmla="*/ 3512 h 10000"/>
                <a:gd name="connsiteX106" fmla="*/ 201 w 10703"/>
                <a:gd name="connsiteY106" fmla="*/ 3494 h 10000"/>
                <a:gd name="connsiteX107" fmla="*/ 178 w 10703"/>
                <a:gd name="connsiteY107" fmla="*/ 3760 h 10000"/>
                <a:gd name="connsiteX108" fmla="*/ 730 w 10703"/>
                <a:gd name="connsiteY108" fmla="*/ 3871 h 10000"/>
                <a:gd name="connsiteX109" fmla="*/ 703 w 10703"/>
                <a:gd name="connsiteY109" fmla="*/ 4102 h 10000"/>
                <a:gd name="connsiteX110" fmla="*/ 1045 w 10703"/>
                <a:gd name="connsiteY110" fmla="*/ 4144 h 10000"/>
                <a:gd name="connsiteX111" fmla="*/ 1233 w 10703"/>
                <a:gd name="connsiteY111" fmla="*/ 4043 h 10000"/>
                <a:gd name="connsiteX112" fmla="*/ 1396 w 10703"/>
                <a:gd name="connsiteY112" fmla="*/ 4088 h 10000"/>
                <a:gd name="connsiteX113" fmla="*/ 1437 w 10703"/>
                <a:gd name="connsiteY113" fmla="*/ 4242 h 10000"/>
                <a:gd name="connsiteX114" fmla="*/ 1654 w 10703"/>
                <a:gd name="connsiteY114" fmla="*/ 4191 h 10000"/>
                <a:gd name="connsiteX115" fmla="*/ 1727 w 10703"/>
                <a:gd name="connsiteY115" fmla="*/ 4363 h 10000"/>
                <a:gd name="connsiteX116" fmla="*/ 1874 w 10703"/>
                <a:gd name="connsiteY116" fmla="*/ 4422 h 10000"/>
                <a:gd name="connsiteX117" fmla="*/ 1896 w 10703"/>
                <a:gd name="connsiteY117" fmla="*/ 4641 h 10000"/>
                <a:gd name="connsiteX118" fmla="*/ 2162 w 10703"/>
                <a:gd name="connsiteY118" fmla="*/ 4610 h 10000"/>
                <a:gd name="connsiteX119" fmla="*/ 2238 w 10703"/>
                <a:gd name="connsiteY119" fmla="*/ 4747 h 10000"/>
                <a:gd name="connsiteX120" fmla="*/ 2211 w 10703"/>
                <a:gd name="connsiteY120" fmla="*/ 4961 h 10000"/>
                <a:gd name="connsiteX121" fmla="*/ 2045 w 10703"/>
                <a:gd name="connsiteY121" fmla="*/ 4966 h 10000"/>
                <a:gd name="connsiteX122" fmla="*/ 1882 w 10703"/>
                <a:gd name="connsiteY122" fmla="*/ 5255 h 10000"/>
                <a:gd name="connsiteX123" fmla="*/ 2124 w 10703"/>
                <a:gd name="connsiteY123" fmla="*/ 5357 h 10000"/>
                <a:gd name="connsiteX124" fmla="*/ 2200 w 10703"/>
                <a:gd name="connsiteY124" fmla="*/ 5494 h 10000"/>
                <a:gd name="connsiteX125" fmla="*/ 2363 w 10703"/>
                <a:gd name="connsiteY125" fmla="*/ 5222 h 10000"/>
                <a:gd name="connsiteX126" fmla="*/ 2646 w 10703"/>
                <a:gd name="connsiteY126" fmla="*/ 5208 h 10000"/>
                <a:gd name="connsiteX127" fmla="*/ 2855 w 10703"/>
                <a:gd name="connsiteY127" fmla="*/ 5340 h 10000"/>
                <a:gd name="connsiteX128" fmla="*/ 2733 w 10703"/>
                <a:gd name="connsiteY128" fmla="*/ 5466 h 10000"/>
                <a:gd name="connsiteX129" fmla="*/ 2896 w 10703"/>
                <a:gd name="connsiteY129" fmla="*/ 5542 h 10000"/>
                <a:gd name="connsiteX130" fmla="*/ 2882 w 10703"/>
                <a:gd name="connsiteY130" fmla="*/ 5809 h 10000"/>
                <a:gd name="connsiteX131" fmla="*/ 3102 w 10703"/>
                <a:gd name="connsiteY131" fmla="*/ 5755 h 10000"/>
                <a:gd name="connsiteX132" fmla="*/ 3295 w 10703"/>
                <a:gd name="connsiteY132" fmla="*/ 5884 h 10000"/>
                <a:gd name="connsiteX133" fmla="*/ 3494 w 10703"/>
                <a:gd name="connsiteY133" fmla="*/ 5898 h 10000"/>
                <a:gd name="connsiteX134" fmla="*/ 3382 w 10703"/>
                <a:gd name="connsiteY134" fmla="*/ 6143 h 10000"/>
                <a:gd name="connsiteX135" fmla="*/ 3355 w 10703"/>
                <a:gd name="connsiteY135" fmla="*/ 6392 h 10000"/>
                <a:gd name="connsiteX136" fmla="*/ 3708 w 10703"/>
                <a:gd name="connsiteY136" fmla="*/ 6314 h 10000"/>
                <a:gd name="connsiteX137" fmla="*/ 3752 w 10703"/>
                <a:gd name="connsiteY137" fmla="*/ 6451 h 10000"/>
                <a:gd name="connsiteX138" fmla="*/ 4021 w 10703"/>
                <a:gd name="connsiteY138" fmla="*/ 6398 h 10000"/>
                <a:gd name="connsiteX139" fmla="*/ 4149 w 10703"/>
                <a:gd name="connsiteY139" fmla="*/ 6541 h 10000"/>
                <a:gd name="connsiteX140" fmla="*/ 4026 w 10703"/>
                <a:gd name="connsiteY140" fmla="*/ 6684 h 10000"/>
                <a:gd name="connsiteX141" fmla="*/ 4306 w 10703"/>
                <a:gd name="connsiteY141" fmla="*/ 6752 h 10000"/>
                <a:gd name="connsiteX142" fmla="*/ 4382 w 10703"/>
                <a:gd name="connsiteY142" fmla="*/ 6957 h 10000"/>
                <a:gd name="connsiteX143" fmla="*/ 4064 w 10703"/>
                <a:gd name="connsiteY143" fmla="*/ 6923 h 10000"/>
                <a:gd name="connsiteX144" fmla="*/ 3907 w 10703"/>
                <a:gd name="connsiteY144" fmla="*/ 7100 h 10000"/>
                <a:gd name="connsiteX145" fmla="*/ 4089 w 10703"/>
                <a:gd name="connsiteY145" fmla="*/ 7142 h 10000"/>
                <a:gd name="connsiteX146" fmla="*/ 4116 w 10703"/>
                <a:gd name="connsiteY146" fmla="*/ 7280 h 10000"/>
                <a:gd name="connsiteX147" fmla="*/ 4439 w 10703"/>
                <a:gd name="connsiteY147" fmla="*/ 7195 h 10000"/>
                <a:gd name="connsiteX148" fmla="*/ 4594 w 10703"/>
                <a:gd name="connsiteY148" fmla="*/ 7456 h 10000"/>
                <a:gd name="connsiteX149" fmla="*/ 4651 w 10703"/>
                <a:gd name="connsiteY149" fmla="*/ 7698 h 10000"/>
                <a:gd name="connsiteX150" fmla="*/ 4888 w 10703"/>
                <a:gd name="connsiteY150" fmla="*/ 7642 h 10000"/>
                <a:gd name="connsiteX151" fmla="*/ 4831 w 10703"/>
                <a:gd name="connsiteY151" fmla="*/ 7841 h 10000"/>
                <a:gd name="connsiteX152" fmla="*/ 4912 w 10703"/>
                <a:gd name="connsiteY152" fmla="*/ 8304 h 10000"/>
                <a:gd name="connsiteX153" fmla="*/ 5026 w 10703"/>
                <a:gd name="connsiteY153" fmla="*/ 8377 h 10000"/>
                <a:gd name="connsiteX154" fmla="*/ 5143 w 10703"/>
                <a:gd name="connsiteY154" fmla="*/ 8453 h 10000"/>
                <a:gd name="connsiteX155" fmla="*/ 5246 w 10703"/>
                <a:gd name="connsiteY155" fmla="*/ 8815 h 10000"/>
                <a:gd name="connsiteX156" fmla="*/ 5426 w 10703"/>
                <a:gd name="connsiteY156" fmla="*/ 8961 h 10000"/>
                <a:gd name="connsiteX157" fmla="*/ 5730 w 10703"/>
                <a:gd name="connsiteY157" fmla="*/ 8972 h 10000"/>
                <a:gd name="connsiteX158" fmla="*/ 5717 w 10703"/>
                <a:gd name="connsiteY158" fmla="*/ 9315 h 10000"/>
                <a:gd name="connsiteX159" fmla="*/ 5991 w 10703"/>
                <a:gd name="connsiteY159" fmla="*/ 9239 h 10000"/>
                <a:gd name="connsiteX160" fmla="*/ 5939 w 10703"/>
                <a:gd name="connsiteY160" fmla="*/ 8810 h 10000"/>
                <a:gd name="connsiteX161" fmla="*/ 6094 w 10703"/>
                <a:gd name="connsiteY161" fmla="*/ 8714 h 10000"/>
                <a:gd name="connsiteX162" fmla="*/ 6342 w 10703"/>
                <a:gd name="connsiteY162" fmla="*/ 8911 h 10000"/>
                <a:gd name="connsiteX163" fmla="*/ 6559 w 10703"/>
                <a:gd name="connsiteY163" fmla="*/ 9020 h 10000"/>
                <a:gd name="connsiteX164" fmla="*/ 6755 w 10703"/>
                <a:gd name="connsiteY164" fmla="*/ 9217 h 10000"/>
                <a:gd name="connsiteX165" fmla="*/ 6934 w 10703"/>
                <a:gd name="connsiteY165" fmla="*/ 9427 h 10000"/>
                <a:gd name="connsiteX166" fmla="*/ 7306 w 10703"/>
                <a:gd name="connsiteY166" fmla="*/ 9556 h 10000"/>
                <a:gd name="connsiteX167" fmla="*/ 7695 w 10703"/>
                <a:gd name="connsiteY167" fmla="*/ 9756 h 10000"/>
                <a:gd name="connsiteX168" fmla="*/ 7891 w 10703"/>
                <a:gd name="connsiteY168" fmla="*/ 10000 h 10000"/>
                <a:gd name="connsiteX169" fmla="*/ 8184 w 10703"/>
                <a:gd name="connsiteY169" fmla="*/ 9986 h 10000"/>
                <a:gd name="connsiteX170" fmla="*/ 8464 w 10703"/>
                <a:gd name="connsiteY170" fmla="*/ 9837 h 10000"/>
                <a:gd name="connsiteX171" fmla="*/ 8575 w 10703"/>
                <a:gd name="connsiteY171" fmla="*/ 9649 h 10000"/>
                <a:gd name="connsiteX172" fmla="*/ 8722 w 10703"/>
                <a:gd name="connsiteY172" fmla="*/ 9410 h 10000"/>
                <a:gd name="connsiteX173" fmla="*/ 9399 w 10703"/>
                <a:gd name="connsiteY173" fmla="*/ 9610 h 10000"/>
                <a:gd name="connsiteX174" fmla="*/ 9396 w 10703"/>
                <a:gd name="connsiteY174" fmla="*/ 9332 h 10000"/>
                <a:gd name="connsiteX175" fmla="*/ 9535 w 10703"/>
                <a:gd name="connsiteY175" fmla="*/ 9222 h 10000"/>
                <a:gd name="connsiteX176" fmla="*/ 9535 w 10703"/>
                <a:gd name="connsiteY176" fmla="*/ 8953 h 10000"/>
                <a:gd name="connsiteX177" fmla="*/ 9562 w 10703"/>
                <a:gd name="connsiteY177" fmla="*/ 8681 h 10000"/>
                <a:gd name="connsiteX178" fmla="*/ 9377 w 10703"/>
                <a:gd name="connsiteY178" fmla="*/ 8577 h 10000"/>
                <a:gd name="connsiteX179" fmla="*/ 9287 w 10703"/>
                <a:gd name="connsiteY179" fmla="*/ 8203 h 10000"/>
                <a:gd name="connsiteX180" fmla="*/ 9453 w 10703"/>
                <a:gd name="connsiteY180" fmla="*/ 7984 h 10000"/>
                <a:gd name="connsiteX181" fmla="*/ 10016 w 10703"/>
                <a:gd name="connsiteY181" fmla="*/ 7720 h 10000"/>
                <a:gd name="connsiteX182" fmla="*/ 10173 w 10703"/>
                <a:gd name="connsiteY182" fmla="*/ 7299 h 10000"/>
                <a:gd name="connsiteX183" fmla="*/ 10698 w 10703"/>
                <a:gd name="connsiteY183" fmla="*/ 7019 h 10000"/>
                <a:gd name="connsiteX184" fmla="*/ 10703 w 10703"/>
                <a:gd name="connsiteY184" fmla="*/ 6901 h 10000"/>
                <a:gd name="connsiteX185" fmla="*/ 10304 w 10703"/>
                <a:gd name="connsiteY185" fmla="*/ 6693 h 10000"/>
                <a:gd name="connsiteX186" fmla="*/ 10369 w 10703"/>
                <a:gd name="connsiteY186" fmla="*/ 6426 h 10000"/>
                <a:gd name="connsiteX187" fmla="*/ 10331 w 10703"/>
                <a:gd name="connsiteY187" fmla="*/ 6173 h 10000"/>
                <a:gd name="connsiteX188" fmla="*/ 10352 w 10703"/>
                <a:gd name="connsiteY188" fmla="*/ 5736 h 10000"/>
                <a:gd name="connsiteX189" fmla="*/ 10138 w 10703"/>
                <a:gd name="connsiteY189" fmla="*/ 5550 h 10000"/>
                <a:gd name="connsiteX190" fmla="*/ 9850 w 10703"/>
                <a:gd name="connsiteY190" fmla="*/ 5463 h 10000"/>
                <a:gd name="connsiteX191" fmla="*/ 9844 w 10703"/>
                <a:gd name="connsiteY191" fmla="*/ 5261 h 10000"/>
                <a:gd name="connsiteX192" fmla="*/ 9977 w 10703"/>
                <a:gd name="connsiteY192" fmla="*/ 5048 h 10000"/>
                <a:gd name="connsiteX193" fmla="*/ 9882 w 10703"/>
                <a:gd name="connsiteY193" fmla="*/ 4879 h 10000"/>
                <a:gd name="connsiteX194" fmla="*/ 10054 w 10703"/>
                <a:gd name="connsiteY194" fmla="*/ 4599 h 10000"/>
                <a:gd name="connsiteX195" fmla="*/ 10252 w 10703"/>
                <a:gd name="connsiteY195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888 w 10703"/>
                <a:gd name="connsiteY98" fmla="*/ 3043 h 10000"/>
                <a:gd name="connsiteX99" fmla="*/ 1059 w 10703"/>
                <a:gd name="connsiteY99" fmla="*/ 2939 h 10000"/>
                <a:gd name="connsiteX100" fmla="*/ 2143 w 10703"/>
                <a:gd name="connsiteY100" fmla="*/ 3272 h 10000"/>
                <a:gd name="connsiteX101" fmla="*/ 277 w 10703"/>
                <a:gd name="connsiteY101" fmla="*/ 2890 h 10000"/>
                <a:gd name="connsiteX102" fmla="*/ 266 w 10703"/>
                <a:gd name="connsiteY102" fmla="*/ 3177 h 10000"/>
                <a:gd name="connsiteX103" fmla="*/ 47 w 10703"/>
                <a:gd name="connsiteY103" fmla="*/ 3273 h 10000"/>
                <a:gd name="connsiteX104" fmla="*/ 0 w 10703"/>
                <a:gd name="connsiteY104" fmla="*/ 3414 h 10000"/>
                <a:gd name="connsiteX105" fmla="*/ 40 w 10703"/>
                <a:gd name="connsiteY105" fmla="*/ 3512 h 10000"/>
                <a:gd name="connsiteX106" fmla="*/ 201 w 10703"/>
                <a:gd name="connsiteY106" fmla="*/ 3494 h 10000"/>
                <a:gd name="connsiteX107" fmla="*/ 178 w 10703"/>
                <a:gd name="connsiteY107" fmla="*/ 3760 h 10000"/>
                <a:gd name="connsiteX108" fmla="*/ 730 w 10703"/>
                <a:gd name="connsiteY108" fmla="*/ 3871 h 10000"/>
                <a:gd name="connsiteX109" fmla="*/ 703 w 10703"/>
                <a:gd name="connsiteY109" fmla="*/ 4102 h 10000"/>
                <a:gd name="connsiteX110" fmla="*/ 1045 w 10703"/>
                <a:gd name="connsiteY110" fmla="*/ 4144 h 10000"/>
                <a:gd name="connsiteX111" fmla="*/ 1233 w 10703"/>
                <a:gd name="connsiteY111" fmla="*/ 4043 h 10000"/>
                <a:gd name="connsiteX112" fmla="*/ 1396 w 10703"/>
                <a:gd name="connsiteY112" fmla="*/ 4088 h 10000"/>
                <a:gd name="connsiteX113" fmla="*/ 1437 w 10703"/>
                <a:gd name="connsiteY113" fmla="*/ 4242 h 10000"/>
                <a:gd name="connsiteX114" fmla="*/ 1654 w 10703"/>
                <a:gd name="connsiteY114" fmla="*/ 4191 h 10000"/>
                <a:gd name="connsiteX115" fmla="*/ 1727 w 10703"/>
                <a:gd name="connsiteY115" fmla="*/ 4363 h 10000"/>
                <a:gd name="connsiteX116" fmla="*/ 1874 w 10703"/>
                <a:gd name="connsiteY116" fmla="*/ 4422 h 10000"/>
                <a:gd name="connsiteX117" fmla="*/ 1896 w 10703"/>
                <a:gd name="connsiteY117" fmla="*/ 4641 h 10000"/>
                <a:gd name="connsiteX118" fmla="*/ 2162 w 10703"/>
                <a:gd name="connsiteY118" fmla="*/ 4610 h 10000"/>
                <a:gd name="connsiteX119" fmla="*/ 2238 w 10703"/>
                <a:gd name="connsiteY119" fmla="*/ 4747 h 10000"/>
                <a:gd name="connsiteX120" fmla="*/ 2211 w 10703"/>
                <a:gd name="connsiteY120" fmla="*/ 4961 h 10000"/>
                <a:gd name="connsiteX121" fmla="*/ 2045 w 10703"/>
                <a:gd name="connsiteY121" fmla="*/ 4966 h 10000"/>
                <a:gd name="connsiteX122" fmla="*/ 1882 w 10703"/>
                <a:gd name="connsiteY122" fmla="*/ 5255 h 10000"/>
                <a:gd name="connsiteX123" fmla="*/ 2124 w 10703"/>
                <a:gd name="connsiteY123" fmla="*/ 5357 h 10000"/>
                <a:gd name="connsiteX124" fmla="*/ 2200 w 10703"/>
                <a:gd name="connsiteY124" fmla="*/ 5494 h 10000"/>
                <a:gd name="connsiteX125" fmla="*/ 2363 w 10703"/>
                <a:gd name="connsiteY125" fmla="*/ 5222 h 10000"/>
                <a:gd name="connsiteX126" fmla="*/ 2646 w 10703"/>
                <a:gd name="connsiteY126" fmla="*/ 5208 h 10000"/>
                <a:gd name="connsiteX127" fmla="*/ 2855 w 10703"/>
                <a:gd name="connsiteY127" fmla="*/ 5340 h 10000"/>
                <a:gd name="connsiteX128" fmla="*/ 2733 w 10703"/>
                <a:gd name="connsiteY128" fmla="*/ 5466 h 10000"/>
                <a:gd name="connsiteX129" fmla="*/ 2896 w 10703"/>
                <a:gd name="connsiteY129" fmla="*/ 5542 h 10000"/>
                <a:gd name="connsiteX130" fmla="*/ 2882 w 10703"/>
                <a:gd name="connsiteY130" fmla="*/ 5809 h 10000"/>
                <a:gd name="connsiteX131" fmla="*/ 3102 w 10703"/>
                <a:gd name="connsiteY131" fmla="*/ 5755 h 10000"/>
                <a:gd name="connsiteX132" fmla="*/ 3295 w 10703"/>
                <a:gd name="connsiteY132" fmla="*/ 5884 h 10000"/>
                <a:gd name="connsiteX133" fmla="*/ 3494 w 10703"/>
                <a:gd name="connsiteY133" fmla="*/ 5898 h 10000"/>
                <a:gd name="connsiteX134" fmla="*/ 3382 w 10703"/>
                <a:gd name="connsiteY134" fmla="*/ 6143 h 10000"/>
                <a:gd name="connsiteX135" fmla="*/ 3355 w 10703"/>
                <a:gd name="connsiteY135" fmla="*/ 6392 h 10000"/>
                <a:gd name="connsiteX136" fmla="*/ 3708 w 10703"/>
                <a:gd name="connsiteY136" fmla="*/ 6314 h 10000"/>
                <a:gd name="connsiteX137" fmla="*/ 3752 w 10703"/>
                <a:gd name="connsiteY137" fmla="*/ 6451 h 10000"/>
                <a:gd name="connsiteX138" fmla="*/ 4021 w 10703"/>
                <a:gd name="connsiteY138" fmla="*/ 6398 h 10000"/>
                <a:gd name="connsiteX139" fmla="*/ 4149 w 10703"/>
                <a:gd name="connsiteY139" fmla="*/ 6541 h 10000"/>
                <a:gd name="connsiteX140" fmla="*/ 4026 w 10703"/>
                <a:gd name="connsiteY140" fmla="*/ 6684 h 10000"/>
                <a:gd name="connsiteX141" fmla="*/ 4306 w 10703"/>
                <a:gd name="connsiteY141" fmla="*/ 6752 h 10000"/>
                <a:gd name="connsiteX142" fmla="*/ 4382 w 10703"/>
                <a:gd name="connsiteY142" fmla="*/ 6957 h 10000"/>
                <a:gd name="connsiteX143" fmla="*/ 4064 w 10703"/>
                <a:gd name="connsiteY143" fmla="*/ 6923 h 10000"/>
                <a:gd name="connsiteX144" fmla="*/ 3907 w 10703"/>
                <a:gd name="connsiteY144" fmla="*/ 7100 h 10000"/>
                <a:gd name="connsiteX145" fmla="*/ 4089 w 10703"/>
                <a:gd name="connsiteY145" fmla="*/ 7142 h 10000"/>
                <a:gd name="connsiteX146" fmla="*/ 4116 w 10703"/>
                <a:gd name="connsiteY146" fmla="*/ 7280 h 10000"/>
                <a:gd name="connsiteX147" fmla="*/ 4439 w 10703"/>
                <a:gd name="connsiteY147" fmla="*/ 7195 h 10000"/>
                <a:gd name="connsiteX148" fmla="*/ 4594 w 10703"/>
                <a:gd name="connsiteY148" fmla="*/ 7456 h 10000"/>
                <a:gd name="connsiteX149" fmla="*/ 4651 w 10703"/>
                <a:gd name="connsiteY149" fmla="*/ 7698 h 10000"/>
                <a:gd name="connsiteX150" fmla="*/ 4888 w 10703"/>
                <a:gd name="connsiteY150" fmla="*/ 7642 h 10000"/>
                <a:gd name="connsiteX151" fmla="*/ 4831 w 10703"/>
                <a:gd name="connsiteY151" fmla="*/ 7841 h 10000"/>
                <a:gd name="connsiteX152" fmla="*/ 4912 w 10703"/>
                <a:gd name="connsiteY152" fmla="*/ 8304 h 10000"/>
                <a:gd name="connsiteX153" fmla="*/ 5026 w 10703"/>
                <a:gd name="connsiteY153" fmla="*/ 8377 h 10000"/>
                <a:gd name="connsiteX154" fmla="*/ 5143 w 10703"/>
                <a:gd name="connsiteY154" fmla="*/ 8453 h 10000"/>
                <a:gd name="connsiteX155" fmla="*/ 5246 w 10703"/>
                <a:gd name="connsiteY155" fmla="*/ 8815 h 10000"/>
                <a:gd name="connsiteX156" fmla="*/ 5426 w 10703"/>
                <a:gd name="connsiteY156" fmla="*/ 8961 h 10000"/>
                <a:gd name="connsiteX157" fmla="*/ 5730 w 10703"/>
                <a:gd name="connsiteY157" fmla="*/ 8972 h 10000"/>
                <a:gd name="connsiteX158" fmla="*/ 5717 w 10703"/>
                <a:gd name="connsiteY158" fmla="*/ 9315 h 10000"/>
                <a:gd name="connsiteX159" fmla="*/ 5991 w 10703"/>
                <a:gd name="connsiteY159" fmla="*/ 9239 h 10000"/>
                <a:gd name="connsiteX160" fmla="*/ 5939 w 10703"/>
                <a:gd name="connsiteY160" fmla="*/ 8810 h 10000"/>
                <a:gd name="connsiteX161" fmla="*/ 6094 w 10703"/>
                <a:gd name="connsiteY161" fmla="*/ 8714 h 10000"/>
                <a:gd name="connsiteX162" fmla="*/ 6342 w 10703"/>
                <a:gd name="connsiteY162" fmla="*/ 8911 h 10000"/>
                <a:gd name="connsiteX163" fmla="*/ 6559 w 10703"/>
                <a:gd name="connsiteY163" fmla="*/ 9020 h 10000"/>
                <a:gd name="connsiteX164" fmla="*/ 6755 w 10703"/>
                <a:gd name="connsiteY164" fmla="*/ 9217 h 10000"/>
                <a:gd name="connsiteX165" fmla="*/ 6934 w 10703"/>
                <a:gd name="connsiteY165" fmla="*/ 9427 h 10000"/>
                <a:gd name="connsiteX166" fmla="*/ 7306 w 10703"/>
                <a:gd name="connsiteY166" fmla="*/ 9556 h 10000"/>
                <a:gd name="connsiteX167" fmla="*/ 7695 w 10703"/>
                <a:gd name="connsiteY167" fmla="*/ 9756 h 10000"/>
                <a:gd name="connsiteX168" fmla="*/ 7891 w 10703"/>
                <a:gd name="connsiteY168" fmla="*/ 10000 h 10000"/>
                <a:gd name="connsiteX169" fmla="*/ 8184 w 10703"/>
                <a:gd name="connsiteY169" fmla="*/ 9986 h 10000"/>
                <a:gd name="connsiteX170" fmla="*/ 8464 w 10703"/>
                <a:gd name="connsiteY170" fmla="*/ 9837 h 10000"/>
                <a:gd name="connsiteX171" fmla="*/ 8575 w 10703"/>
                <a:gd name="connsiteY171" fmla="*/ 9649 h 10000"/>
                <a:gd name="connsiteX172" fmla="*/ 8722 w 10703"/>
                <a:gd name="connsiteY172" fmla="*/ 9410 h 10000"/>
                <a:gd name="connsiteX173" fmla="*/ 9399 w 10703"/>
                <a:gd name="connsiteY173" fmla="*/ 9610 h 10000"/>
                <a:gd name="connsiteX174" fmla="*/ 9396 w 10703"/>
                <a:gd name="connsiteY174" fmla="*/ 9332 h 10000"/>
                <a:gd name="connsiteX175" fmla="*/ 9535 w 10703"/>
                <a:gd name="connsiteY175" fmla="*/ 9222 h 10000"/>
                <a:gd name="connsiteX176" fmla="*/ 9535 w 10703"/>
                <a:gd name="connsiteY176" fmla="*/ 8953 h 10000"/>
                <a:gd name="connsiteX177" fmla="*/ 9562 w 10703"/>
                <a:gd name="connsiteY177" fmla="*/ 8681 h 10000"/>
                <a:gd name="connsiteX178" fmla="*/ 9377 w 10703"/>
                <a:gd name="connsiteY178" fmla="*/ 8577 h 10000"/>
                <a:gd name="connsiteX179" fmla="*/ 9287 w 10703"/>
                <a:gd name="connsiteY179" fmla="*/ 8203 h 10000"/>
                <a:gd name="connsiteX180" fmla="*/ 9453 w 10703"/>
                <a:gd name="connsiteY180" fmla="*/ 7984 h 10000"/>
                <a:gd name="connsiteX181" fmla="*/ 10016 w 10703"/>
                <a:gd name="connsiteY181" fmla="*/ 7720 h 10000"/>
                <a:gd name="connsiteX182" fmla="*/ 10173 w 10703"/>
                <a:gd name="connsiteY182" fmla="*/ 7299 h 10000"/>
                <a:gd name="connsiteX183" fmla="*/ 10698 w 10703"/>
                <a:gd name="connsiteY183" fmla="*/ 7019 h 10000"/>
                <a:gd name="connsiteX184" fmla="*/ 10703 w 10703"/>
                <a:gd name="connsiteY184" fmla="*/ 6901 h 10000"/>
                <a:gd name="connsiteX185" fmla="*/ 10304 w 10703"/>
                <a:gd name="connsiteY185" fmla="*/ 6693 h 10000"/>
                <a:gd name="connsiteX186" fmla="*/ 10369 w 10703"/>
                <a:gd name="connsiteY186" fmla="*/ 6426 h 10000"/>
                <a:gd name="connsiteX187" fmla="*/ 10331 w 10703"/>
                <a:gd name="connsiteY187" fmla="*/ 6173 h 10000"/>
                <a:gd name="connsiteX188" fmla="*/ 10352 w 10703"/>
                <a:gd name="connsiteY188" fmla="*/ 5736 h 10000"/>
                <a:gd name="connsiteX189" fmla="*/ 10138 w 10703"/>
                <a:gd name="connsiteY189" fmla="*/ 5550 h 10000"/>
                <a:gd name="connsiteX190" fmla="*/ 9850 w 10703"/>
                <a:gd name="connsiteY190" fmla="*/ 5463 h 10000"/>
                <a:gd name="connsiteX191" fmla="*/ 9844 w 10703"/>
                <a:gd name="connsiteY191" fmla="*/ 5261 h 10000"/>
                <a:gd name="connsiteX192" fmla="*/ 9977 w 10703"/>
                <a:gd name="connsiteY192" fmla="*/ 5048 h 10000"/>
                <a:gd name="connsiteX193" fmla="*/ 9882 w 10703"/>
                <a:gd name="connsiteY193" fmla="*/ 4879 h 10000"/>
                <a:gd name="connsiteX194" fmla="*/ 10054 w 10703"/>
                <a:gd name="connsiteY194" fmla="*/ 4599 h 10000"/>
                <a:gd name="connsiteX195" fmla="*/ 10252 w 10703"/>
                <a:gd name="connsiteY195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888 w 10703"/>
                <a:gd name="connsiteY98" fmla="*/ 3043 h 10000"/>
                <a:gd name="connsiteX99" fmla="*/ 1059 w 10703"/>
                <a:gd name="connsiteY99" fmla="*/ 2939 h 10000"/>
                <a:gd name="connsiteX100" fmla="*/ 690 w 10703"/>
                <a:gd name="connsiteY100" fmla="*/ 2897 h 10000"/>
                <a:gd name="connsiteX101" fmla="*/ 277 w 10703"/>
                <a:gd name="connsiteY101" fmla="*/ 2890 h 10000"/>
                <a:gd name="connsiteX102" fmla="*/ 266 w 10703"/>
                <a:gd name="connsiteY102" fmla="*/ 3177 h 10000"/>
                <a:gd name="connsiteX103" fmla="*/ 47 w 10703"/>
                <a:gd name="connsiteY103" fmla="*/ 3273 h 10000"/>
                <a:gd name="connsiteX104" fmla="*/ 0 w 10703"/>
                <a:gd name="connsiteY104" fmla="*/ 3414 h 10000"/>
                <a:gd name="connsiteX105" fmla="*/ 40 w 10703"/>
                <a:gd name="connsiteY105" fmla="*/ 3512 h 10000"/>
                <a:gd name="connsiteX106" fmla="*/ 201 w 10703"/>
                <a:gd name="connsiteY106" fmla="*/ 3494 h 10000"/>
                <a:gd name="connsiteX107" fmla="*/ 178 w 10703"/>
                <a:gd name="connsiteY107" fmla="*/ 3760 h 10000"/>
                <a:gd name="connsiteX108" fmla="*/ 730 w 10703"/>
                <a:gd name="connsiteY108" fmla="*/ 3871 h 10000"/>
                <a:gd name="connsiteX109" fmla="*/ 703 w 10703"/>
                <a:gd name="connsiteY109" fmla="*/ 4102 h 10000"/>
                <a:gd name="connsiteX110" fmla="*/ 1045 w 10703"/>
                <a:gd name="connsiteY110" fmla="*/ 4144 h 10000"/>
                <a:gd name="connsiteX111" fmla="*/ 1233 w 10703"/>
                <a:gd name="connsiteY111" fmla="*/ 4043 h 10000"/>
                <a:gd name="connsiteX112" fmla="*/ 1396 w 10703"/>
                <a:gd name="connsiteY112" fmla="*/ 4088 h 10000"/>
                <a:gd name="connsiteX113" fmla="*/ 1437 w 10703"/>
                <a:gd name="connsiteY113" fmla="*/ 4242 h 10000"/>
                <a:gd name="connsiteX114" fmla="*/ 1654 w 10703"/>
                <a:gd name="connsiteY114" fmla="*/ 4191 h 10000"/>
                <a:gd name="connsiteX115" fmla="*/ 1727 w 10703"/>
                <a:gd name="connsiteY115" fmla="*/ 4363 h 10000"/>
                <a:gd name="connsiteX116" fmla="*/ 1874 w 10703"/>
                <a:gd name="connsiteY116" fmla="*/ 4422 h 10000"/>
                <a:gd name="connsiteX117" fmla="*/ 1896 w 10703"/>
                <a:gd name="connsiteY117" fmla="*/ 4641 h 10000"/>
                <a:gd name="connsiteX118" fmla="*/ 2162 w 10703"/>
                <a:gd name="connsiteY118" fmla="*/ 4610 h 10000"/>
                <a:gd name="connsiteX119" fmla="*/ 2238 w 10703"/>
                <a:gd name="connsiteY119" fmla="*/ 4747 h 10000"/>
                <a:gd name="connsiteX120" fmla="*/ 2211 w 10703"/>
                <a:gd name="connsiteY120" fmla="*/ 4961 h 10000"/>
                <a:gd name="connsiteX121" fmla="*/ 2045 w 10703"/>
                <a:gd name="connsiteY121" fmla="*/ 4966 h 10000"/>
                <a:gd name="connsiteX122" fmla="*/ 1882 w 10703"/>
                <a:gd name="connsiteY122" fmla="*/ 5255 h 10000"/>
                <a:gd name="connsiteX123" fmla="*/ 2124 w 10703"/>
                <a:gd name="connsiteY123" fmla="*/ 5357 h 10000"/>
                <a:gd name="connsiteX124" fmla="*/ 2200 w 10703"/>
                <a:gd name="connsiteY124" fmla="*/ 5494 h 10000"/>
                <a:gd name="connsiteX125" fmla="*/ 2363 w 10703"/>
                <a:gd name="connsiteY125" fmla="*/ 5222 h 10000"/>
                <a:gd name="connsiteX126" fmla="*/ 2646 w 10703"/>
                <a:gd name="connsiteY126" fmla="*/ 5208 h 10000"/>
                <a:gd name="connsiteX127" fmla="*/ 2855 w 10703"/>
                <a:gd name="connsiteY127" fmla="*/ 5340 h 10000"/>
                <a:gd name="connsiteX128" fmla="*/ 2733 w 10703"/>
                <a:gd name="connsiteY128" fmla="*/ 5466 h 10000"/>
                <a:gd name="connsiteX129" fmla="*/ 2896 w 10703"/>
                <a:gd name="connsiteY129" fmla="*/ 5542 h 10000"/>
                <a:gd name="connsiteX130" fmla="*/ 2882 w 10703"/>
                <a:gd name="connsiteY130" fmla="*/ 5809 h 10000"/>
                <a:gd name="connsiteX131" fmla="*/ 3102 w 10703"/>
                <a:gd name="connsiteY131" fmla="*/ 5755 h 10000"/>
                <a:gd name="connsiteX132" fmla="*/ 3295 w 10703"/>
                <a:gd name="connsiteY132" fmla="*/ 5884 h 10000"/>
                <a:gd name="connsiteX133" fmla="*/ 3494 w 10703"/>
                <a:gd name="connsiteY133" fmla="*/ 5898 h 10000"/>
                <a:gd name="connsiteX134" fmla="*/ 3382 w 10703"/>
                <a:gd name="connsiteY134" fmla="*/ 6143 h 10000"/>
                <a:gd name="connsiteX135" fmla="*/ 3355 w 10703"/>
                <a:gd name="connsiteY135" fmla="*/ 6392 h 10000"/>
                <a:gd name="connsiteX136" fmla="*/ 3708 w 10703"/>
                <a:gd name="connsiteY136" fmla="*/ 6314 h 10000"/>
                <a:gd name="connsiteX137" fmla="*/ 3752 w 10703"/>
                <a:gd name="connsiteY137" fmla="*/ 6451 h 10000"/>
                <a:gd name="connsiteX138" fmla="*/ 4021 w 10703"/>
                <a:gd name="connsiteY138" fmla="*/ 6398 h 10000"/>
                <a:gd name="connsiteX139" fmla="*/ 4149 w 10703"/>
                <a:gd name="connsiteY139" fmla="*/ 6541 h 10000"/>
                <a:gd name="connsiteX140" fmla="*/ 4026 w 10703"/>
                <a:gd name="connsiteY140" fmla="*/ 6684 h 10000"/>
                <a:gd name="connsiteX141" fmla="*/ 4306 w 10703"/>
                <a:gd name="connsiteY141" fmla="*/ 6752 h 10000"/>
                <a:gd name="connsiteX142" fmla="*/ 4382 w 10703"/>
                <a:gd name="connsiteY142" fmla="*/ 6957 h 10000"/>
                <a:gd name="connsiteX143" fmla="*/ 4064 w 10703"/>
                <a:gd name="connsiteY143" fmla="*/ 6923 h 10000"/>
                <a:gd name="connsiteX144" fmla="*/ 3907 w 10703"/>
                <a:gd name="connsiteY144" fmla="*/ 7100 h 10000"/>
                <a:gd name="connsiteX145" fmla="*/ 4089 w 10703"/>
                <a:gd name="connsiteY145" fmla="*/ 7142 h 10000"/>
                <a:gd name="connsiteX146" fmla="*/ 4116 w 10703"/>
                <a:gd name="connsiteY146" fmla="*/ 7280 h 10000"/>
                <a:gd name="connsiteX147" fmla="*/ 4439 w 10703"/>
                <a:gd name="connsiteY147" fmla="*/ 7195 h 10000"/>
                <a:gd name="connsiteX148" fmla="*/ 4594 w 10703"/>
                <a:gd name="connsiteY148" fmla="*/ 7456 h 10000"/>
                <a:gd name="connsiteX149" fmla="*/ 4651 w 10703"/>
                <a:gd name="connsiteY149" fmla="*/ 7698 h 10000"/>
                <a:gd name="connsiteX150" fmla="*/ 4888 w 10703"/>
                <a:gd name="connsiteY150" fmla="*/ 7642 h 10000"/>
                <a:gd name="connsiteX151" fmla="*/ 4831 w 10703"/>
                <a:gd name="connsiteY151" fmla="*/ 7841 h 10000"/>
                <a:gd name="connsiteX152" fmla="*/ 4912 w 10703"/>
                <a:gd name="connsiteY152" fmla="*/ 8304 h 10000"/>
                <a:gd name="connsiteX153" fmla="*/ 5026 w 10703"/>
                <a:gd name="connsiteY153" fmla="*/ 8377 h 10000"/>
                <a:gd name="connsiteX154" fmla="*/ 5143 w 10703"/>
                <a:gd name="connsiteY154" fmla="*/ 8453 h 10000"/>
                <a:gd name="connsiteX155" fmla="*/ 5246 w 10703"/>
                <a:gd name="connsiteY155" fmla="*/ 8815 h 10000"/>
                <a:gd name="connsiteX156" fmla="*/ 5426 w 10703"/>
                <a:gd name="connsiteY156" fmla="*/ 8961 h 10000"/>
                <a:gd name="connsiteX157" fmla="*/ 5730 w 10703"/>
                <a:gd name="connsiteY157" fmla="*/ 8972 h 10000"/>
                <a:gd name="connsiteX158" fmla="*/ 5717 w 10703"/>
                <a:gd name="connsiteY158" fmla="*/ 9315 h 10000"/>
                <a:gd name="connsiteX159" fmla="*/ 5991 w 10703"/>
                <a:gd name="connsiteY159" fmla="*/ 9239 h 10000"/>
                <a:gd name="connsiteX160" fmla="*/ 5939 w 10703"/>
                <a:gd name="connsiteY160" fmla="*/ 8810 h 10000"/>
                <a:gd name="connsiteX161" fmla="*/ 6094 w 10703"/>
                <a:gd name="connsiteY161" fmla="*/ 8714 h 10000"/>
                <a:gd name="connsiteX162" fmla="*/ 6342 w 10703"/>
                <a:gd name="connsiteY162" fmla="*/ 8911 h 10000"/>
                <a:gd name="connsiteX163" fmla="*/ 6559 w 10703"/>
                <a:gd name="connsiteY163" fmla="*/ 9020 h 10000"/>
                <a:gd name="connsiteX164" fmla="*/ 6755 w 10703"/>
                <a:gd name="connsiteY164" fmla="*/ 9217 h 10000"/>
                <a:gd name="connsiteX165" fmla="*/ 6934 w 10703"/>
                <a:gd name="connsiteY165" fmla="*/ 9427 h 10000"/>
                <a:gd name="connsiteX166" fmla="*/ 7306 w 10703"/>
                <a:gd name="connsiteY166" fmla="*/ 9556 h 10000"/>
                <a:gd name="connsiteX167" fmla="*/ 7695 w 10703"/>
                <a:gd name="connsiteY167" fmla="*/ 9756 h 10000"/>
                <a:gd name="connsiteX168" fmla="*/ 7891 w 10703"/>
                <a:gd name="connsiteY168" fmla="*/ 10000 h 10000"/>
                <a:gd name="connsiteX169" fmla="*/ 8184 w 10703"/>
                <a:gd name="connsiteY169" fmla="*/ 9986 h 10000"/>
                <a:gd name="connsiteX170" fmla="*/ 8464 w 10703"/>
                <a:gd name="connsiteY170" fmla="*/ 9837 h 10000"/>
                <a:gd name="connsiteX171" fmla="*/ 8575 w 10703"/>
                <a:gd name="connsiteY171" fmla="*/ 9649 h 10000"/>
                <a:gd name="connsiteX172" fmla="*/ 8722 w 10703"/>
                <a:gd name="connsiteY172" fmla="*/ 9410 h 10000"/>
                <a:gd name="connsiteX173" fmla="*/ 9399 w 10703"/>
                <a:gd name="connsiteY173" fmla="*/ 9610 h 10000"/>
                <a:gd name="connsiteX174" fmla="*/ 9396 w 10703"/>
                <a:gd name="connsiteY174" fmla="*/ 9332 h 10000"/>
                <a:gd name="connsiteX175" fmla="*/ 9535 w 10703"/>
                <a:gd name="connsiteY175" fmla="*/ 9222 h 10000"/>
                <a:gd name="connsiteX176" fmla="*/ 9535 w 10703"/>
                <a:gd name="connsiteY176" fmla="*/ 8953 h 10000"/>
                <a:gd name="connsiteX177" fmla="*/ 9562 w 10703"/>
                <a:gd name="connsiteY177" fmla="*/ 8681 h 10000"/>
                <a:gd name="connsiteX178" fmla="*/ 9377 w 10703"/>
                <a:gd name="connsiteY178" fmla="*/ 8577 h 10000"/>
                <a:gd name="connsiteX179" fmla="*/ 9287 w 10703"/>
                <a:gd name="connsiteY179" fmla="*/ 8203 h 10000"/>
                <a:gd name="connsiteX180" fmla="*/ 9453 w 10703"/>
                <a:gd name="connsiteY180" fmla="*/ 7984 h 10000"/>
                <a:gd name="connsiteX181" fmla="*/ 10016 w 10703"/>
                <a:gd name="connsiteY181" fmla="*/ 7720 h 10000"/>
                <a:gd name="connsiteX182" fmla="*/ 10173 w 10703"/>
                <a:gd name="connsiteY182" fmla="*/ 7299 h 10000"/>
                <a:gd name="connsiteX183" fmla="*/ 10698 w 10703"/>
                <a:gd name="connsiteY183" fmla="*/ 7019 h 10000"/>
                <a:gd name="connsiteX184" fmla="*/ 10703 w 10703"/>
                <a:gd name="connsiteY184" fmla="*/ 6901 h 10000"/>
                <a:gd name="connsiteX185" fmla="*/ 10304 w 10703"/>
                <a:gd name="connsiteY185" fmla="*/ 6693 h 10000"/>
                <a:gd name="connsiteX186" fmla="*/ 10369 w 10703"/>
                <a:gd name="connsiteY186" fmla="*/ 6426 h 10000"/>
                <a:gd name="connsiteX187" fmla="*/ 10331 w 10703"/>
                <a:gd name="connsiteY187" fmla="*/ 6173 h 10000"/>
                <a:gd name="connsiteX188" fmla="*/ 10352 w 10703"/>
                <a:gd name="connsiteY188" fmla="*/ 5736 h 10000"/>
                <a:gd name="connsiteX189" fmla="*/ 10138 w 10703"/>
                <a:gd name="connsiteY189" fmla="*/ 5550 h 10000"/>
                <a:gd name="connsiteX190" fmla="*/ 9850 w 10703"/>
                <a:gd name="connsiteY190" fmla="*/ 5463 h 10000"/>
                <a:gd name="connsiteX191" fmla="*/ 9844 w 10703"/>
                <a:gd name="connsiteY191" fmla="*/ 5261 h 10000"/>
                <a:gd name="connsiteX192" fmla="*/ 9977 w 10703"/>
                <a:gd name="connsiteY192" fmla="*/ 5048 h 10000"/>
                <a:gd name="connsiteX193" fmla="*/ 9882 w 10703"/>
                <a:gd name="connsiteY193" fmla="*/ 4879 h 10000"/>
                <a:gd name="connsiteX194" fmla="*/ 10054 w 10703"/>
                <a:gd name="connsiteY194" fmla="*/ 4599 h 10000"/>
                <a:gd name="connsiteX195" fmla="*/ 10252 w 10703"/>
                <a:gd name="connsiteY195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1059 w 10703"/>
                <a:gd name="connsiteY98" fmla="*/ 2939 h 10000"/>
                <a:gd name="connsiteX99" fmla="*/ 690 w 10703"/>
                <a:gd name="connsiteY99" fmla="*/ 2897 h 10000"/>
                <a:gd name="connsiteX100" fmla="*/ 277 w 10703"/>
                <a:gd name="connsiteY100" fmla="*/ 2890 h 10000"/>
                <a:gd name="connsiteX101" fmla="*/ 266 w 10703"/>
                <a:gd name="connsiteY101" fmla="*/ 3177 h 10000"/>
                <a:gd name="connsiteX102" fmla="*/ 47 w 10703"/>
                <a:gd name="connsiteY102" fmla="*/ 3273 h 10000"/>
                <a:gd name="connsiteX103" fmla="*/ 0 w 10703"/>
                <a:gd name="connsiteY103" fmla="*/ 3414 h 10000"/>
                <a:gd name="connsiteX104" fmla="*/ 40 w 10703"/>
                <a:gd name="connsiteY104" fmla="*/ 3512 h 10000"/>
                <a:gd name="connsiteX105" fmla="*/ 201 w 10703"/>
                <a:gd name="connsiteY105" fmla="*/ 3494 h 10000"/>
                <a:gd name="connsiteX106" fmla="*/ 178 w 10703"/>
                <a:gd name="connsiteY106" fmla="*/ 3760 h 10000"/>
                <a:gd name="connsiteX107" fmla="*/ 730 w 10703"/>
                <a:gd name="connsiteY107" fmla="*/ 3871 h 10000"/>
                <a:gd name="connsiteX108" fmla="*/ 703 w 10703"/>
                <a:gd name="connsiteY108" fmla="*/ 4102 h 10000"/>
                <a:gd name="connsiteX109" fmla="*/ 1045 w 10703"/>
                <a:gd name="connsiteY109" fmla="*/ 4144 h 10000"/>
                <a:gd name="connsiteX110" fmla="*/ 1233 w 10703"/>
                <a:gd name="connsiteY110" fmla="*/ 4043 h 10000"/>
                <a:gd name="connsiteX111" fmla="*/ 1396 w 10703"/>
                <a:gd name="connsiteY111" fmla="*/ 4088 h 10000"/>
                <a:gd name="connsiteX112" fmla="*/ 1437 w 10703"/>
                <a:gd name="connsiteY112" fmla="*/ 4242 h 10000"/>
                <a:gd name="connsiteX113" fmla="*/ 1654 w 10703"/>
                <a:gd name="connsiteY113" fmla="*/ 4191 h 10000"/>
                <a:gd name="connsiteX114" fmla="*/ 1727 w 10703"/>
                <a:gd name="connsiteY114" fmla="*/ 4363 h 10000"/>
                <a:gd name="connsiteX115" fmla="*/ 1874 w 10703"/>
                <a:gd name="connsiteY115" fmla="*/ 4422 h 10000"/>
                <a:gd name="connsiteX116" fmla="*/ 1896 w 10703"/>
                <a:gd name="connsiteY116" fmla="*/ 4641 h 10000"/>
                <a:gd name="connsiteX117" fmla="*/ 2162 w 10703"/>
                <a:gd name="connsiteY117" fmla="*/ 4610 h 10000"/>
                <a:gd name="connsiteX118" fmla="*/ 2238 w 10703"/>
                <a:gd name="connsiteY118" fmla="*/ 4747 h 10000"/>
                <a:gd name="connsiteX119" fmla="*/ 2211 w 10703"/>
                <a:gd name="connsiteY119" fmla="*/ 4961 h 10000"/>
                <a:gd name="connsiteX120" fmla="*/ 2045 w 10703"/>
                <a:gd name="connsiteY120" fmla="*/ 4966 h 10000"/>
                <a:gd name="connsiteX121" fmla="*/ 1882 w 10703"/>
                <a:gd name="connsiteY121" fmla="*/ 5255 h 10000"/>
                <a:gd name="connsiteX122" fmla="*/ 2124 w 10703"/>
                <a:gd name="connsiteY122" fmla="*/ 5357 h 10000"/>
                <a:gd name="connsiteX123" fmla="*/ 2200 w 10703"/>
                <a:gd name="connsiteY123" fmla="*/ 5494 h 10000"/>
                <a:gd name="connsiteX124" fmla="*/ 2363 w 10703"/>
                <a:gd name="connsiteY124" fmla="*/ 5222 h 10000"/>
                <a:gd name="connsiteX125" fmla="*/ 2646 w 10703"/>
                <a:gd name="connsiteY125" fmla="*/ 5208 h 10000"/>
                <a:gd name="connsiteX126" fmla="*/ 2855 w 10703"/>
                <a:gd name="connsiteY126" fmla="*/ 5340 h 10000"/>
                <a:gd name="connsiteX127" fmla="*/ 2733 w 10703"/>
                <a:gd name="connsiteY127" fmla="*/ 5466 h 10000"/>
                <a:gd name="connsiteX128" fmla="*/ 2896 w 10703"/>
                <a:gd name="connsiteY128" fmla="*/ 5542 h 10000"/>
                <a:gd name="connsiteX129" fmla="*/ 2882 w 10703"/>
                <a:gd name="connsiteY129" fmla="*/ 5809 h 10000"/>
                <a:gd name="connsiteX130" fmla="*/ 3102 w 10703"/>
                <a:gd name="connsiteY130" fmla="*/ 5755 h 10000"/>
                <a:gd name="connsiteX131" fmla="*/ 3295 w 10703"/>
                <a:gd name="connsiteY131" fmla="*/ 5884 h 10000"/>
                <a:gd name="connsiteX132" fmla="*/ 3494 w 10703"/>
                <a:gd name="connsiteY132" fmla="*/ 5898 h 10000"/>
                <a:gd name="connsiteX133" fmla="*/ 3382 w 10703"/>
                <a:gd name="connsiteY133" fmla="*/ 6143 h 10000"/>
                <a:gd name="connsiteX134" fmla="*/ 3355 w 10703"/>
                <a:gd name="connsiteY134" fmla="*/ 6392 h 10000"/>
                <a:gd name="connsiteX135" fmla="*/ 3708 w 10703"/>
                <a:gd name="connsiteY135" fmla="*/ 6314 h 10000"/>
                <a:gd name="connsiteX136" fmla="*/ 3752 w 10703"/>
                <a:gd name="connsiteY136" fmla="*/ 6451 h 10000"/>
                <a:gd name="connsiteX137" fmla="*/ 4021 w 10703"/>
                <a:gd name="connsiteY137" fmla="*/ 6398 h 10000"/>
                <a:gd name="connsiteX138" fmla="*/ 4149 w 10703"/>
                <a:gd name="connsiteY138" fmla="*/ 6541 h 10000"/>
                <a:gd name="connsiteX139" fmla="*/ 4026 w 10703"/>
                <a:gd name="connsiteY139" fmla="*/ 6684 h 10000"/>
                <a:gd name="connsiteX140" fmla="*/ 4306 w 10703"/>
                <a:gd name="connsiteY140" fmla="*/ 6752 h 10000"/>
                <a:gd name="connsiteX141" fmla="*/ 4382 w 10703"/>
                <a:gd name="connsiteY141" fmla="*/ 6957 h 10000"/>
                <a:gd name="connsiteX142" fmla="*/ 4064 w 10703"/>
                <a:gd name="connsiteY142" fmla="*/ 6923 h 10000"/>
                <a:gd name="connsiteX143" fmla="*/ 3907 w 10703"/>
                <a:gd name="connsiteY143" fmla="*/ 7100 h 10000"/>
                <a:gd name="connsiteX144" fmla="*/ 4089 w 10703"/>
                <a:gd name="connsiteY144" fmla="*/ 7142 h 10000"/>
                <a:gd name="connsiteX145" fmla="*/ 4116 w 10703"/>
                <a:gd name="connsiteY145" fmla="*/ 7280 h 10000"/>
                <a:gd name="connsiteX146" fmla="*/ 4439 w 10703"/>
                <a:gd name="connsiteY146" fmla="*/ 7195 h 10000"/>
                <a:gd name="connsiteX147" fmla="*/ 4594 w 10703"/>
                <a:gd name="connsiteY147" fmla="*/ 7456 h 10000"/>
                <a:gd name="connsiteX148" fmla="*/ 4651 w 10703"/>
                <a:gd name="connsiteY148" fmla="*/ 7698 h 10000"/>
                <a:gd name="connsiteX149" fmla="*/ 4888 w 10703"/>
                <a:gd name="connsiteY149" fmla="*/ 7642 h 10000"/>
                <a:gd name="connsiteX150" fmla="*/ 4831 w 10703"/>
                <a:gd name="connsiteY150" fmla="*/ 7841 h 10000"/>
                <a:gd name="connsiteX151" fmla="*/ 4912 w 10703"/>
                <a:gd name="connsiteY151" fmla="*/ 8304 h 10000"/>
                <a:gd name="connsiteX152" fmla="*/ 5026 w 10703"/>
                <a:gd name="connsiteY152" fmla="*/ 8377 h 10000"/>
                <a:gd name="connsiteX153" fmla="*/ 5143 w 10703"/>
                <a:gd name="connsiteY153" fmla="*/ 8453 h 10000"/>
                <a:gd name="connsiteX154" fmla="*/ 5246 w 10703"/>
                <a:gd name="connsiteY154" fmla="*/ 8815 h 10000"/>
                <a:gd name="connsiteX155" fmla="*/ 5426 w 10703"/>
                <a:gd name="connsiteY155" fmla="*/ 8961 h 10000"/>
                <a:gd name="connsiteX156" fmla="*/ 5730 w 10703"/>
                <a:gd name="connsiteY156" fmla="*/ 8972 h 10000"/>
                <a:gd name="connsiteX157" fmla="*/ 5717 w 10703"/>
                <a:gd name="connsiteY157" fmla="*/ 9315 h 10000"/>
                <a:gd name="connsiteX158" fmla="*/ 5991 w 10703"/>
                <a:gd name="connsiteY158" fmla="*/ 9239 h 10000"/>
                <a:gd name="connsiteX159" fmla="*/ 5939 w 10703"/>
                <a:gd name="connsiteY159" fmla="*/ 8810 h 10000"/>
                <a:gd name="connsiteX160" fmla="*/ 6094 w 10703"/>
                <a:gd name="connsiteY160" fmla="*/ 8714 h 10000"/>
                <a:gd name="connsiteX161" fmla="*/ 6342 w 10703"/>
                <a:gd name="connsiteY161" fmla="*/ 8911 h 10000"/>
                <a:gd name="connsiteX162" fmla="*/ 6559 w 10703"/>
                <a:gd name="connsiteY162" fmla="*/ 9020 h 10000"/>
                <a:gd name="connsiteX163" fmla="*/ 6755 w 10703"/>
                <a:gd name="connsiteY163" fmla="*/ 9217 h 10000"/>
                <a:gd name="connsiteX164" fmla="*/ 6934 w 10703"/>
                <a:gd name="connsiteY164" fmla="*/ 9427 h 10000"/>
                <a:gd name="connsiteX165" fmla="*/ 7306 w 10703"/>
                <a:gd name="connsiteY165" fmla="*/ 9556 h 10000"/>
                <a:gd name="connsiteX166" fmla="*/ 7695 w 10703"/>
                <a:gd name="connsiteY166" fmla="*/ 9756 h 10000"/>
                <a:gd name="connsiteX167" fmla="*/ 7891 w 10703"/>
                <a:gd name="connsiteY167" fmla="*/ 10000 h 10000"/>
                <a:gd name="connsiteX168" fmla="*/ 8184 w 10703"/>
                <a:gd name="connsiteY168" fmla="*/ 9986 h 10000"/>
                <a:gd name="connsiteX169" fmla="*/ 8464 w 10703"/>
                <a:gd name="connsiteY169" fmla="*/ 9837 h 10000"/>
                <a:gd name="connsiteX170" fmla="*/ 8575 w 10703"/>
                <a:gd name="connsiteY170" fmla="*/ 9649 h 10000"/>
                <a:gd name="connsiteX171" fmla="*/ 8722 w 10703"/>
                <a:gd name="connsiteY171" fmla="*/ 9410 h 10000"/>
                <a:gd name="connsiteX172" fmla="*/ 9399 w 10703"/>
                <a:gd name="connsiteY172" fmla="*/ 9610 h 10000"/>
                <a:gd name="connsiteX173" fmla="*/ 9396 w 10703"/>
                <a:gd name="connsiteY173" fmla="*/ 9332 h 10000"/>
                <a:gd name="connsiteX174" fmla="*/ 9535 w 10703"/>
                <a:gd name="connsiteY174" fmla="*/ 9222 h 10000"/>
                <a:gd name="connsiteX175" fmla="*/ 9535 w 10703"/>
                <a:gd name="connsiteY175" fmla="*/ 8953 h 10000"/>
                <a:gd name="connsiteX176" fmla="*/ 9562 w 10703"/>
                <a:gd name="connsiteY176" fmla="*/ 8681 h 10000"/>
                <a:gd name="connsiteX177" fmla="*/ 9377 w 10703"/>
                <a:gd name="connsiteY177" fmla="*/ 8577 h 10000"/>
                <a:gd name="connsiteX178" fmla="*/ 9287 w 10703"/>
                <a:gd name="connsiteY178" fmla="*/ 8203 h 10000"/>
                <a:gd name="connsiteX179" fmla="*/ 9453 w 10703"/>
                <a:gd name="connsiteY179" fmla="*/ 7984 h 10000"/>
                <a:gd name="connsiteX180" fmla="*/ 10016 w 10703"/>
                <a:gd name="connsiteY180" fmla="*/ 7720 h 10000"/>
                <a:gd name="connsiteX181" fmla="*/ 10173 w 10703"/>
                <a:gd name="connsiteY181" fmla="*/ 7299 h 10000"/>
                <a:gd name="connsiteX182" fmla="*/ 10698 w 10703"/>
                <a:gd name="connsiteY182" fmla="*/ 7019 h 10000"/>
                <a:gd name="connsiteX183" fmla="*/ 10703 w 10703"/>
                <a:gd name="connsiteY183" fmla="*/ 6901 h 10000"/>
                <a:gd name="connsiteX184" fmla="*/ 10304 w 10703"/>
                <a:gd name="connsiteY184" fmla="*/ 6693 h 10000"/>
                <a:gd name="connsiteX185" fmla="*/ 10369 w 10703"/>
                <a:gd name="connsiteY185" fmla="*/ 6426 h 10000"/>
                <a:gd name="connsiteX186" fmla="*/ 10331 w 10703"/>
                <a:gd name="connsiteY186" fmla="*/ 6173 h 10000"/>
                <a:gd name="connsiteX187" fmla="*/ 10352 w 10703"/>
                <a:gd name="connsiteY187" fmla="*/ 5736 h 10000"/>
                <a:gd name="connsiteX188" fmla="*/ 10138 w 10703"/>
                <a:gd name="connsiteY188" fmla="*/ 5550 h 10000"/>
                <a:gd name="connsiteX189" fmla="*/ 9850 w 10703"/>
                <a:gd name="connsiteY189" fmla="*/ 5463 h 10000"/>
                <a:gd name="connsiteX190" fmla="*/ 9844 w 10703"/>
                <a:gd name="connsiteY190" fmla="*/ 5261 h 10000"/>
                <a:gd name="connsiteX191" fmla="*/ 9977 w 10703"/>
                <a:gd name="connsiteY191" fmla="*/ 5048 h 10000"/>
                <a:gd name="connsiteX192" fmla="*/ 9882 w 10703"/>
                <a:gd name="connsiteY192" fmla="*/ 4879 h 10000"/>
                <a:gd name="connsiteX193" fmla="*/ 10054 w 10703"/>
                <a:gd name="connsiteY193" fmla="*/ 4599 h 10000"/>
                <a:gd name="connsiteX194" fmla="*/ 10252 w 10703"/>
                <a:gd name="connsiteY194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690 w 10703"/>
                <a:gd name="connsiteY98" fmla="*/ 2897 h 10000"/>
                <a:gd name="connsiteX99" fmla="*/ 277 w 10703"/>
                <a:gd name="connsiteY99" fmla="*/ 2890 h 10000"/>
                <a:gd name="connsiteX100" fmla="*/ 266 w 10703"/>
                <a:gd name="connsiteY100" fmla="*/ 3177 h 10000"/>
                <a:gd name="connsiteX101" fmla="*/ 47 w 10703"/>
                <a:gd name="connsiteY101" fmla="*/ 3273 h 10000"/>
                <a:gd name="connsiteX102" fmla="*/ 0 w 10703"/>
                <a:gd name="connsiteY102" fmla="*/ 3414 h 10000"/>
                <a:gd name="connsiteX103" fmla="*/ 40 w 10703"/>
                <a:gd name="connsiteY103" fmla="*/ 3512 h 10000"/>
                <a:gd name="connsiteX104" fmla="*/ 201 w 10703"/>
                <a:gd name="connsiteY104" fmla="*/ 3494 h 10000"/>
                <a:gd name="connsiteX105" fmla="*/ 178 w 10703"/>
                <a:gd name="connsiteY105" fmla="*/ 3760 h 10000"/>
                <a:gd name="connsiteX106" fmla="*/ 730 w 10703"/>
                <a:gd name="connsiteY106" fmla="*/ 3871 h 10000"/>
                <a:gd name="connsiteX107" fmla="*/ 703 w 10703"/>
                <a:gd name="connsiteY107" fmla="*/ 4102 h 10000"/>
                <a:gd name="connsiteX108" fmla="*/ 1045 w 10703"/>
                <a:gd name="connsiteY108" fmla="*/ 4144 h 10000"/>
                <a:gd name="connsiteX109" fmla="*/ 1233 w 10703"/>
                <a:gd name="connsiteY109" fmla="*/ 4043 h 10000"/>
                <a:gd name="connsiteX110" fmla="*/ 1396 w 10703"/>
                <a:gd name="connsiteY110" fmla="*/ 4088 h 10000"/>
                <a:gd name="connsiteX111" fmla="*/ 1437 w 10703"/>
                <a:gd name="connsiteY111" fmla="*/ 4242 h 10000"/>
                <a:gd name="connsiteX112" fmla="*/ 1654 w 10703"/>
                <a:gd name="connsiteY112" fmla="*/ 4191 h 10000"/>
                <a:gd name="connsiteX113" fmla="*/ 1727 w 10703"/>
                <a:gd name="connsiteY113" fmla="*/ 4363 h 10000"/>
                <a:gd name="connsiteX114" fmla="*/ 1874 w 10703"/>
                <a:gd name="connsiteY114" fmla="*/ 4422 h 10000"/>
                <a:gd name="connsiteX115" fmla="*/ 1896 w 10703"/>
                <a:gd name="connsiteY115" fmla="*/ 4641 h 10000"/>
                <a:gd name="connsiteX116" fmla="*/ 2162 w 10703"/>
                <a:gd name="connsiteY116" fmla="*/ 4610 h 10000"/>
                <a:gd name="connsiteX117" fmla="*/ 2238 w 10703"/>
                <a:gd name="connsiteY117" fmla="*/ 4747 h 10000"/>
                <a:gd name="connsiteX118" fmla="*/ 2211 w 10703"/>
                <a:gd name="connsiteY118" fmla="*/ 4961 h 10000"/>
                <a:gd name="connsiteX119" fmla="*/ 2045 w 10703"/>
                <a:gd name="connsiteY119" fmla="*/ 4966 h 10000"/>
                <a:gd name="connsiteX120" fmla="*/ 1882 w 10703"/>
                <a:gd name="connsiteY120" fmla="*/ 5255 h 10000"/>
                <a:gd name="connsiteX121" fmla="*/ 2124 w 10703"/>
                <a:gd name="connsiteY121" fmla="*/ 5357 h 10000"/>
                <a:gd name="connsiteX122" fmla="*/ 2200 w 10703"/>
                <a:gd name="connsiteY122" fmla="*/ 5494 h 10000"/>
                <a:gd name="connsiteX123" fmla="*/ 2363 w 10703"/>
                <a:gd name="connsiteY123" fmla="*/ 5222 h 10000"/>
                <a:gd name="connsiteX124" fmla="*/ 2646 w 10703"/>
                <a:gd name="connsiteY124" fmla="*/ 5208 h 10000"/>
                <a:gd name="connsiteX125" fmla="*/ 2855 w 10703"/>
                <a:gd name="connsiteY125" fmla="*/ 5340 h 10000"/>
                <a:gd name="connsiteX126" fmla="*/ 2733 w 10703"/>
                <a:gd name="connsiteY126" fmla="*/ 5466 h 10000"/>
                <a:gd name="connsiteX127" fmla="*/ 2896 w 10703"/>
                <a:gd name="connsiteY127" fmla="*/ 5542 h 10000"/>
                <a:gd name="connsiteX128" fmla="*/ 2882 w 10703"/>
                <a:gd name="connsiteY128" fmla="*/ 5809 h 10000"/>
                <a:gd name="connsiteX129" fmla="*/ 3102 w 10703"/>
                <a:gd name="connsiteY129" fmla="*/ 5755 h 10000"/>
                <a:gd name="connsiteX130" fmla="*/ 3295 w 10703"/>
                <a:gd name="connsiteY130" fmla="*/ 5884 h 10000"/>
                <a:gd name="connsiteX131" fmla="*/ 3494 w 10703"/>
                <a:gd name="connsiteY131" fmla="*/ 5898 h 10000"/>
                <a:gd name="connsiteX132" fmla="*/ 3382 w 10703"/>
                <a:gd name="connsiteY132" fmla="*/ 6143 h 10000"/>
                <a:gd name="connsiteX133" fmla="*/ 3355 w 10703"/>
                <a:gd name="connsiteY133" fmla="*/ 6392 h 10000"/>
                <a:gd name="connsiteX134" fmla="*/ 3708 w 10703"/>
                <a:gd name="connsiteY134" fmla="*/ 6314 h 10000"/>
                <a:gd name="connsiteX135" fmla="*/ 3752 w 10703"/>
                <a:gd name="connsiteY135" fmla="*/ 6451 h 10000"/>
                <a:gd name="connsiteX136" fmla="*/ 4021 w 10703"/>
                <a:gd name="connsiteY136" fmla="*/ 6398 h 10000"/>
                <a:gd name="connsiteX137" fmla="*/ 4149 w 10703"/>
                <a:gd name="connsiteY137" fmla="*/ 6541 h 10000"/>
                <a:gd name="connsiteX138" fmla="*/ 4026 w 10703"/>
                <a:gd name="connsiteY138" fmla="*/ 6684 h 10000"/>
                <a:gd name="connsiteX139" fmla="*/ 4306 w 10703"/>
                <a:gd name="connsiteY139" fmla="*/ 6752 h 10000"/>
                <a:gd name="connsiteX140" fmla="*/ 4382 w 10703"/>
                <a:gd name="connsiteY140" fmla="*/ 6957 h 10000"/>
                <a:gd name="connsiteX141" fmla="*/ 4064 w 10703"/>
                <a:gd name="connsiteY141" fmla="*/ 6923 h 10000"/>
                <a:gd name="connsiteX142" fmla="*/ 3907 w 10703"/>
                <a:gd name="connsiteY142" fmla="*/ 7100 h 10000"/>
                <a:gd name="connsiteX143" fmla="*/ 4089 w 10703"/>
                <a:gd name="connsiteY143" fmla="*/ 7142 h 10000"/>
                <a:gd name="connsiteX144" fmla="*/ 4116 w 10703"/>
                <a:gd name="connsiteY144" fmla="*/ 7280 h 10000"/>
                <a:gd name="connsiteX145" fmla="*/ 4439 w 10703"/>
                <a:gd name="connsiteY145" fmla="*/ 7195 h 10000"/>
                <a:gd name="connsiteX146" fmla="*/ 4594 w 10703"/>
                <a:gd name="connsiteY146" fmla="*/ 7456 h 10000"/>
                <a:gd name="connsiteX147" fmla="*/ 4651 w 10703"/>
                <a:gd name="connsiteY147" fmla="*/ 7698 h 10000"/>
                <a:gd name="connsiteX148" fmla="*/ 4888 w 10703"/>
                <a:gd name="connsiteY148" fmla="*/ 7642 h 10000"/>
                <a:gd name="connsiteX149" fmla="*/ 4831 w 10703"/>
                <a:gd name="connsiteY149" fmla="*/ 7841 h 10000"/>
                <a:gd name="connsiteX150" fmla="*/ 4912 w 10703"/>
                <a:gd name="connsiteY150" fmla="*/ 8304 h 10000"/>
                <a:gd name="connsiteX151" fmla="*/ 5026 w 10703"/>
                <a:gd name="connsiteY151" fmla="*/ 8377 h 10000"/>
                <a:gd name="connsiteX152" fmla="*/ 5143 w 10703"/>
                <a:gd name="connsiteY152" fmla="*/ 8453 h 10000"/>
                <a:gd name="connsiteX153" fmla="*/ 5246 w 10703"/>
                <a:gd name="connsiteY153" fmla="*/ 8815 h 10000"/>
                <a:gd name="connsiteX154" fmla="*/ 5426 w 10703"/>
                <a:gd name="connsiteY154" fmla="*/ 8961 h 10000"/>
                <a:gd name="connsiteX155" fmla="*/ 5730 w 10703"/>
                <a:gd name="connsiteY155" fmla="*/ 8972 h 10000"/>
                <a:gd name="connsiteX156" fmla="*/ 5717 w 10703"/>
                <a:gd name="connsiteY156" fmla="*/ 9315 h 10000"/>
                <a:gd name="connsiteX157" fmla="*/ 5991 w 10703"/>
                <a:gd name="connsiteY157" fmla="*/ 9239 h 10000"/>
                <a:gd name="connsiteX158" fmla="*/ 5939 w 10703"/>
                <a:gd name="connsiteY158" fmla="*/ 8810 h 10000"/>
                <a:gd name="connsiteX159" fmla="*/ 6094 w 10703"/>
                <a:gd name="connsiteY159" fmla="*/ 8714 h 10000"/>
                <a:gd name="connsiteX160" fmla="*/ 6342 w 10703"/>
                <a:gd name="connsiteY160" fmla="*/ 8911 h 10000"/>
                <a:gd name="connsiteX161" fmla="*/ 6559 w 10703"/>
                <a:gd name="connsiteY161" fmla="*/ 9020 h 10000"/>
                <a:gd name="connsiteX162" fmla="*/ 6755 w 10703"/>
                <a:gd name="connsiteY162" fmla="*/ 9217 h 10000"/>
                <a:gd name="connsiteX163" fmla="*/ 6934 w 10703"/>
                <a:gd name="connsiteY163" fmla="*/ 9427 h 10000"/>
                <a:gd name="connsiteX164" fmla="*/ 7306 w 10703"/>
                <a:gd name="connsiteY164" fmla="*/ 9556 h 10000"/>
                <a:gd name="connsiteX165" fmla="*/ 7695 w 10703"/>
                <a:gd name="connsiteY165" fmla="*/ 9756 h 10000"/>
                <a:gd name="connsiteX166" fmla="*/ 7891 w 10703"/>
                <a:gd name="connsiteY166" fmla="*/ 10000 h 10000"/>
                <a:gd name="connsiteX167" fmla="*/ 8184 w 10703"/>
                <a:gd name="connsiteY167" fmla="*/ 9986 h 10000"/>
                <a:gd name="connsiteX168" fmla="*/ 8464 w 10703"/>
                <a:gd name="connsiteY168" fmla="*/ 9837 h 10000"/>
                <a:gd name="connsiteX169" fmla="*/ 8575 w 10703"/>
                <a:gd name="connsiteY169" fmla="*/ 9649 h 10000"/>
                <a:gd name="connsiteX170" fmla="*/ 8722 w 10703"/>
                <a:gd name="connsiteY170" fmla="*/ 9410 h 10000"/>
                <a:gd name="connsiteX171" fmla="*/ 9399 w 10703"/>
                <a:gd name="connsiteY171" fmla="*/ 9610 h 10000"/>
                <a:gd name="connsiteX172" fmla="*/ 9396 w 10703"/>
                <a:gd name="connsiteY172" fmla="*/ 9332 h 10000"/>
                <a:gd name="connsiteX173" fmla="*/ 9535 w 10703"/>
                <a:gd name="connsiteY173" fmla="*/ 9222 h 10000"/>
                <a:gd name="connsiteX174" fmla="*/ 9535 w 10703"/>
                <a:gd name="connsiteY174" fmla="*/ 8953 h 10000"/>
                <a:gd name="connsiteX175" fmla="*/ 9562 w 10703"/>
                <a:gd name="connsiteY175" fmla="*/ 8681 h 10000"/>
                <a:gd name="connsiteX176" fmla="*/ 9377 w 10703"/>
                <a:gd name="connsiteY176" fmla="*/ 8577 h 10000"/>
                <a:gd name="connsiteX177" fmla="*/ 9287 w 10703"/>
                <a:gd name="connsiteY177" fmla="*/ 8203 h 10000"/>
                <a:gd name="connsiteX178" fmla="*/ 9453 w 10703"/>
                <a:gd name="connsiteY178" fmla="*/ 7984 h 10000"/>
                <a:gd name="connsiteX179" fmla="*/ 10016 w 10703"/>
                <a:gd name="connsiteY179" fmla="*/ 7720 h 10000"/>
                <a:gd name="connsiteX180" fmla="*/ 10173 w 10703"/>
                <a:gd name="connsiteY180" fmla="*/ 7299 h 10000"/>
                <a:gd name="connsiteX181" fmla="*/ 10698 w 10703"/>
                <a:gd name="connsiteY181" fmla="*/ 7019 h 10000"/>
                <a:gd name="connsiteX182" fmla="*/ 10703 w 10703"/>
                <a:gd name="connsiteY182" fmla="*/ 6901 h 10000"/>
                <a:gd name="connsiteX183" fmla="*/ 10304 w 10703"/>
                <a:gd name="connsiteY183" fmla="*/ 6693 h 10000"/>
                <a:gd name="connsiteX184" fmla="*/ 10369 w 10703"/>
                <a:gd name="connsiteY184" fmla="*/ 6426 h 10000"/>
                <a:gd name="connsiteX185" fmla="*/ 10331 w 10703"/>
                <a:gd name="connsiteY185" fmla="*/ 6173 h 10000"/>
                <a:gd name="connsiteX186" fmla="*/ 10352 w 10703"/>
                <a:gd name="connsiteY186" fmla="*/ 5736 h 10000"/>
                <a:gd name="connsiteX187" fmla="*/ 10138 w 10703"/>
                <a:gd name="connsiteY187" fmla="*/ 5550 h 10000"/>
                <a:gd name="connsiteX188" fmla="*/ 9850 w 10703"/>
                <a:gd name="connsiteY188" fmla="*/ 5463 h 10000"/>
                <a:gd name="connsiteX189" fmla="*/ 9844 w 10703"/>
                <a:gd name="connsiteY189" fmla="*/ 5261 h 10000"/>
                <a:gd name="connsiteX190" fmla="*/ 9977 w 10703"/>
                <a:gd name="connsiteY190" fmla="*/ 5048 h 10000"/>
                <a:gd name="connsiteX191" fmla="*/ 9882 w 10703"/>
                <a:gd name="connsiteY191" fmla="*/ 4879 h 10000"/>
                <a:gd name="connsiteX192" fmla="*/ 10054 w 10703"/>
                <a:gd name="connsiteY192" fmla="*/ 4599 h 10000"/>
                <a:gd name="connsiteX193" fmla="*/ 10252 w 10703"/>
                <a:gd name="connsiteY193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1229 w 10703"/>
                <a:gd name="connsiteY97" fmla="*/ 3202 h 10000"/>
                <a:gd name="connsiteX98" fmla="*/ 690 w 10703"/>
                <a:gd name="connsiteY98" fmla="*/ 2897 h 10000"/>
                <a:gd name="connsiteX99" fmla="*/ 277 w 10703"/>
                <a:gd name="connsiteY99" fmla="*/ 2890 h 10000"/>
                <a:gd name="connsiteX100" fmla="*/ 266 w 10703"/>
                <a:gd name="connsiteY100" fmla="*/ 3177 h 10000"/>
                <a:gd name="connsiteX101" fmla="*/ 47 w 10703"/>
                <a:gd name="connsiteY101" fmla="*/ 3273 h 10000"/>
                <a:gd name="connsiteX102" fmla="*/ 0 w 10703"/>
                <a:gd name="connsiteY102" fmla="*/ 3414 h 10000"/>
                <a:gd name="connsiteX103" fmla="*/ 40 w 10703"/>
                <a:gd name="connsiteY103" fmla="*/ 3512 h 10000"/>
                <a:gd name="connsiteX104" fmla="*/ 201 w 10703"/>
                <a:gd name="connsiteY104" fmla="*/ 3494 h 10000"/>
                <a:gd name="connsiteX105" fmla="*/ 178 w 10703"/>
                <a:gd name="connsiteY105" fmla="*/ 3760 h 10000"/>
                <a:gd name="connsiteX106" fmla="*/ 730 w 10703"/>
                <a:gd name="connsiteY106" fmla="*/ 3871 h 10000"/>
                <a:gd name="connsiteX107" fmla="*/ 703 w 10703"/>
                <a:gd name="connsiteY107" fmla="*/ 4102 h 10000"/>
                <a:gd name="connsiteX108" fmla="*/ 1045 w 10703"/>
                <a:gd name="connsiteY108" fmla="*/ 4144 h 10000"/>
                <a:gd name="connsiteX109" fmla="*/ 1233 w 10703"/>
                <a:gd name="connsiteY109" fmla="*/ 4043 h 10000"/>
                <a:gd name="connsiteX110" fmla="*/ 1396 w 10703"/>
                <a:gd name="connsiteY110" fmla="*/ 4088 h 10000"/>
                <a:gd name="connsiteX111" fmla="*/ 1437 w 10703"/>
                <a:gd name="connsiteY111" fmla="*/ 4242 h 10000"/>
                <a:gd name="connsiteX112" fmla="*/ 1654 w 10703"/>
                <a:gd name="connsiteY112" fmla="*/ 4191 h 10000"/>
                <a:gd name="connsiteX113" fmla="*/ 1727 w 10703"/>
                <a:gd name="connsiteY113" fmla="*/ 4363 h 10000"/>
                <a:gd name="connsiteX114" fmla="*/ 1874 w 10703"/>
                <a:gd name="connsiteY114" fmla="*/ 4422 h 10000"/>
                <a:gd name="connsiteX115" fmla="*/ 1896 w 10703"/>
                <a:gd name="connsiteY115" fmla="*/ 4641 h 10000"/>
                <a:gd name="connsiteX116" fmla="*/ 2162 w 10703"/>
                <a:gd name="connsiteY116" fmla="*/ 4610 h 10000"/>
                <a:gd name="connsiteX117" fmla="*/ 2238 w 10703"/>
                <a:gd name="connsiteY117" fmla="*/ 4747 h 10000"/>
                <a:gd name="connsiteX118" fmla="*/ 2211 w 10703"/>
                <a:gd name="connsiteY118" fmla="*/ 4961 h 10000"/>
                <a:gd name="connsiteX119" fmla="*/ 2045 w 10703"/>
                <a:gd name="connsiteY119" fmla="*/ 4966 h 10000"/>
                <a:gd name="connsiteX120" fmla="*/ 1882 w 10703"/>
                <a:gd name="connsiteY120" fmla="*/ 5255 h 10000"/>
                <a:gd name="connsiteX121" fmla="*/ 2124 w 10703"/>
                <a:gd name="connsiteY121" fmla="*/ 5357 h 10000"/>
                <a:gd name="connsiteX122" fmla="*/ 2200 w 10703"/>
                <a:gd name="connsiteY122" fmla="*/ 5494 h 10000"/>
                <a:gd name="connsiteX123" fmla="*/ 2363 w 10703"/>
                <a:gd name="connsiteY123" fmla="*/ 5222 h 10000"/>
                <a:gd name="connsiteX124" fmla="*/ 2646 w 10703"/>
                <a:gd name="connsiteY124" fmla="*/ 5208 h 10000"/>
                <a:gd name="connsiteX125" fmla="*/ 2855 w 10703"/>
                <a:gd name="connsiteY125" fmla="*/ 5340 h 10000"/>
                <a:gd name="connsiteX126" fmla="*/ 2733 w 10703"/>
                <a:gd name="connsiteY126" fmla="*/ 5466 h 10000"/>
                <a:gd name="connsiteX127" fmla="*/ 2896 w 10703"/>
                <a:gd name="connsiteY127" fmla="*/ 5542 h 10000"/>
                <a:gd name="connsiteX128" fmla="*/ 2882 w 10703"/>
                <a:gd name="connsiteY128" fmla="*/ 5809 h 10000"/>
                <a:gd name="connsiteX129" fmla="*/ 3102 w 10703"/>
                <a:gd name="connsiteY129" fmla="*/ 5755 h 10000"/>
                <a:gd name="connsiteX130" fmla="*/ 3295 w 10703"/>
                <a:gd name="connsiteY130" fmla="*/ 5884 h 10000"/>
                <a:gd name="connsiteX131" fmla="*/ 3494 w 10703"/>
                <a:gd name="connsiteY131" fmla="*/ 5898 h 10000"/>
                <a:gd name="connsiteX132" fmla="*/ 3382 w 10703"/>
                <a:gd name="connsiteY132" fmla="*/ 6143 h 10000"/>
                <a:gd name="connsiteX133" fmla="*/ 3355 w 10703"/>
                <a:gd name="connsiteY133" fmla="*/ 6392 h 10000"/>
                <a:gd name="connsiteX134" fmla="*/ 3708 w 10703"/>
                <a:gd name="connsiteY134" fmla="*/ 6314 h 10000"/>
                <a:gd name="connsiteX135" fmla="*/ 3752 w 10703"/>
                <a:gd name="connsiteY135" fmla="*/ 6451 h 10000"/>
                <a:gd name="connsiteX136" fmla="*/ 4021 w 10703"/>
                <a:gd name="connsiteY136" fmla="*/ 6398 h 10000"/>
                <a:gd name="connsiteX137" fmla="*/ 4149 w 10703"/>
                <a:gd name="connsiteY137" fmla="*/ 6541 h 10000"/>
                <a:gd name="connsiteX138" fmla="*/ 4026 w 10703"/>
                <a:gd name="connsiteY138" fmla="*/ 6684 h 10000"/>
                <a:gd name="connsiteX139" fmla="*/ 4306 w 10703"/>
                <a:gd name="connsiteY139" fmla="*/ 6752 h 10000"/>
                <a:gd name="connsiteX140" fmla="*/ 4382 w 10703"/>
                <a:gd name="connsiteY140" fmla="*/ 6957 h 10000"/>
                <a:gd name="connsiteX141" fmla="*/ 4064 w 10703"/>
                <a:gd name="connsiteY141" fmla="*/ 6923 h 10000"/>
                <a:gd name="connsiteX142" fmla="*/ 3907 w 10703"/>
                <a:gd name="connsiteY142" fmla="*/ 7100 h 10000"/>
                <a:gd name="connsiteX143" fmla="*/ 4089 w 10703"/>
                <a:gd name="connsiteY143" fmla="*/ 7142 h 10000"/>
                <a:gd name="connsiteX144" fmla="*/ 4116 w 10703"/>
                <a:gd name="connsiteY144" fmla="*/ 7280 h 10000"/>
                <a:gd name="connsiteX145" fmla="*/ 4439 w 10703"/>
                <a:gd name="connsiteY145" fmla="*/ 7195 h 10000"/>
                <a:gd name="connsiteX146" fmla="*/ 4594 w 10703"/>
                <a:gd name="connsiteY146" fmla="*/ 7456 h 10000"/>
                <a:gd name="connsiteX147" fmla="*/ 4651 w 10703"/>
                <a:gd name="connsiteY147" fmla="*/ 7698 h 10000"/>
                <a:gd name="connsiteX148" fmla="*/ 4888 w 10703"/>
                <a:gd name="connsiteY148" fmla="*/ 7642 h 10000"/>
                <a:gd name="connsiteX149" fmla="*/ 4831 w 10703"/>
                <a:gd name="connsiteY149" fmla="*/ 7841 h 10000"/>
                <a:gd name="connsiteX150" fmla="*/ 4912 w 10703"/>
                <a:gd name="connsiteY150" fmla="*/ 8304 h 10000"/>
                <a:gd name="connsiteX151" fmla="*/ 5026 w 10703"/>
                <a:gd name="connsiteY151" fmla="*/ 8377 h 10000"/>
                <a:gd name="connsiteX152" fmla="*/ 5143 w 10703"/>
                <a:gd name="connsiteY152" fmla="*/ 8453 h 10000"/>
                <a:gd name="connsiteX153" fmla="*/ 5246 w 10703"/>
                <a:gd name="connsiteY153" fmla="*/ 8815 h 10000"/>
                <a:gd name="connsiteX154" fmla="*/ 5426 w 10703"/>
                <a:gd name="connsiteY154" fmla="*/ 8961 h 10000"/>
                <a:gd name="connsiteX155" fmla="*/ 5730 w 10703"/>
                <a:gd name="connsiteY155" fmla="*/ 8972 h 10000"/>
                <a:gd name="connsiteX156" fmla="*/ 5717 w 10703"/>
                <a:gd name="connsiteY156" fmla="*/ 9315 h 10000"/>
                <a:gd name="connsiteX157" fmla="*/ 5991 w 10703"/>
                <a:gd name="connsiteY157" fmla="*/ 9239 h 10000"/>
                <a:gd name="connsiteX158" fmla="*/ 5939 w 10703"/>
                <a:gd name="connsiteY158" fmla="*/ 8810 h 10000"/>
                <a:gd name="connsiteX159" fmla="*/ 6094 w 10703"/>
                <a:gd name="connsiteY159" fmla="*/ 8714 h 10000"/>
                <a:gd name="connsiteX160" fmla="*/ 6342 w 10703"/>
                <a:gd name="connsiteY160" fmla="*/ 8911 h 10000"/>
                <a:gd name="connsiteX161" fmla="*/ 6559 w 10703"/>
                <a:gd name="connsiteY161" fmla="*/ 9020 h 10000"/>
                <a:gd name="connsiteX162" fmla="*/ 6755 w 10703"/>
                <a:gd name="connsiteY162" fmla="*/ 9217 h 10000"/>
                <a:gd name="connsiteX163" fmla="*/ 6934 w 10703"/>
                <a:gd name="connsiteY163" fmla="*/ 9427 h 10000"/>
                <a:gd name="connsiteX164" fmla="*/ 7306 w 10703"/>
                <a:gd name="connsiteY164" fmla="*/ 9556 h 10000"/>
                <a:gd name="connsiteX165" fmla="*/ 7695 w 10703"/>
                <a:gd name="connsiteY165" fmla="*/ 9756 h 10000"/>
                <a:gd name="connsiteX166" fmla="*/ 7891 w 10703"/>
                <a:gd name="connsiteY166" fmla="*/ 10000 h 10000"/>
                <a:gd name="connsiteX167" fmla="*/ 8184 w 10703"/>
                <a:gd name="connsiteY167" fmla="*/ 9986 h 10000"/>
                <a:gd name="connsiteX168" fmla="*/ 8464 w 10703"/>
                <a:gd name="connsiteY168" fmla="*/ 9837 h 10000"/>
                <a:gd name="connsiteX169" fmla="*/ 8575 w 10703"/>
                <a:gd name="connsiteY169" fmla="*/ 9649 h 10000"/>
                <a:gd name="connsiteX170" fmla="*/ 8722 w 10703"/>
                <a:gd name="connsiteY170" fmla="*/ 9410 h 10000"/>
                <a:gd name="connsiteX171" fmla="*/ 9399 w 10703"/>
                <a:gd name="connsiteY171" fmla="*/ 9610 h 10000"/>
                <a:gd name="connsiteX172" fmla="*/ 9396 w 10703"/>
                <a:gd name="connsiteY172" fmla="*/ 9332 h 10000"/>
                <a:gd name="connsiteX173" fmla="*/ 9535 w 10703"/>
                <a:gd name="connsiteY173" fmla="*/ 9222 h 10000"/>
                <a:gd name="connsiteX174" fmla="*/ 9535 w 10703"/>
                <a:gd name="connsiteY174" fmla="*/ 8953 h 10000"/>
                <a:gd name="connsiteX175" fmla="*/ 9562 w 10703"/>
                <a:gd name="connsiteY175" fmla="*/ 8681 h 10000"/>
                <a:gd name="connsiteX176" fmla="*/ 9377 w 10703"/>
                <a:gd name="connsiteY176" fmla="*/ 8577 h 10000"/>
                <a:gd name="connsiteX177" fmla="*/ 9287 w 10703"/>
                <a:gd name="connsiteY177" fmla="*/ 8203 h 10000"/>
                <a:gd name="connsiteX178" fmla="*/ 9453 w 10703"/>
                <a:gd name="connsiteY178" fmla="*/ 7984 h 10000"/>
                <a:gd name="connsiteX179" fmla="*/ 10016 w 10703"/>
                <a:gd name="connsiteY179" fmla="*/ 7720 h 10000"/>
                <a:gd name="connsiteX180" fmla="*/ 10173 w 10703"/>
                <a:gd name="connsiteY180" fmla="*/ 7299 h 10000"/>
                <a:gd name="connsiteX181" fmla="*/ 10698 w 10703"/>
                <a:gd name="connsiteY181" fmla="*/ 7019 h 10000"/>
                <a:gd name="connsiteX182" fmla="*/ 10703 w 10703"/>
                <a:gd name="connsiteY182" fmla="*/ 6901 h 10000"/>
                <a:gd name="connsiteX183" fmla="*/ 10304 w 10703"/>
                <a:gd name="connsiteY183" fmla="*/ 6693 h 10000"/>
                <a:gd name="connsiteX184" fmla="*/ 10369 w 10703"/>
                <a:gd name="connsiteY184" fmla="*/ 6426 h 10000"/>
                <a:gd name="connsiteX185" fmla="*/ 10331 w 10703"/>
                <a:gd name="connsiteY185" fmla="*/ 6173 h 10000"/>
                <a:gd name="connsiteX186" fmla="*/ 10352 w 10703"/>
                <a:gd name="connsiteY186" fmla="*/ 5736 h 10000"/>
                <a:gd name="connsiteX187" fmla="*/ 10138 w 10703"/>
                <a:gd name="connsiteY187" fmla="*/ 5550 h 10000"/>
                <a:gd name="connsiteX188" fmla="*/ 9850 w 10703"/>
                <a:gd name="connsiteY188" fmla="*/ 5463 h 10000"/>
                <a:gd name="connsiteX189" fmla="*/ 9844 w 10703"/>
                <a:gd name="connsiteY189" fmla="*/ 5261 h 10000"/>
                <a:gd name="connsiteX190" fmla="*/ 9977 w 10703"/>
                <a:gd name="connsiteY190" fmla="*/ 5048 h 10000"/>
                <a:gd name="connsiteX191" fmla="*/ 9882 w 10703"/>
                <a:gd name="connsiteY191" fmla="*/ 4879 h 10000"/>
                <a:gd name="connsiteX192" fmla="*/ 10054 w 10703"/>
                <a:gd name="connsiteY192" fmla="*/ 4599 h 10000"/>
                <a:gd name="connsiteX193" fmla="*/ 10252 w 10703"/>
                <a:gd name="connsiteY193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2339 w 10703"/>
                <a:gd name="connsiteY97" fmla="*/ 4161 h 10000"/>
                <a:gd name="connsiteX98" fmla="*/ 690 w 10703"/>
                <a:gd name="connsiteY98" fmla="*/ 2897 h 10000"/>
                <a:gd name="connsiteX99" fmla="*/ 277 w 10703"/>
                <a:gd name="connsiteY99" fmla="*/ 2890 h 10000"/>
                <a:gd name="connsiteX100" fmla="*/ 266 w 10703"/>
                <a:gd name="connsiteY100" fmla="*/ 3177 h 10000"/>
                <a:gd name="connsiteX101" fmla="*/ 47 w 10703"/>
                <a:gd name="connsiteY101" fmla="*/ 3273 h 10000"/>
                <a:gd name="connsiteX102" fmla="*/ 0 w 10703"/>
                <a:gd name="connsiteY102" fmla="*/ 3414 h 10000"/>
                <a:gd name="connsiteX103" fmla="*/ 40 w 10703"/>
                <a:gd name="connsiteY103" fmla="*/ 3512 h 10000"/>
                <a:gd name="connsiteX104" fmla="*/ 201 w 10703"/>
                <a:gd name="connsiteY104" fmla="*/ 3494 h 10000"/>
                <a:gd name="connsiteX105" fmla="*/ 178 w 10703"/>
                <a:gd name="connsiteY105" fmla="*/ 3760 h 10000"/>
                <a:gd name="connsiteX106" fmla="*/ 730 w 10703"/>
                <a:gd name="connsiteY106" fmla="*/ 3871 h 10000"/>
                <a:gd name="connsiteX107" fmla="*/ 703 w 10703"/>
                <a:gd name="connsiteY107" fmla="*/ 4102 h 10000"/>
                <a:gd name="connsiteX108" fmla="*/ 1045 w 10703"/>
                <a:gd name="connsiteY108" fmla="*/ 4144 h 10000"/>
                <a:gd name="connsiteX109" fmla="*/ 1233 w 10703"/>
                <a:gd name="connsiteY109" fmla="*/ 4043 h 10000"/>
                <a:gd name="connsiteX110" fmla="*/ 1396 w 10703"/>
                <a:gd name="connsiteY110" fmla="*/ 4088 h 10000"/>
                <a:gd name="connsiteX111" fmla="*/ 1437 w 10703"/>
                <a:gd name="connsiteY111" fmla="*/ 4242 h 10000"/>
                <a:gd name="connsiteX112" fmla="*/ 1654 w 10703"/>
                <a:gd name="connsiteY112" fmla="*/ 4191 h 10000"/>
                <a:gd name="connsiteX113" fmla="*/ 1727 w 10703"/>
                <a:gd name="connsiteY113" fmla="*/ 4363 h 10000"/>
                <a:gd name="connsiteX114" fmla="*/ 1874 w 10703"/>
                <a:gd name="connsiteY114" fmla="*/ 4422 h 10000"/>
                <a:gd name="connsiteX115" fmla="*/ 1896 w 10703"/>
                <a:gd name="connsiteY115" fmla="*/ 4641 h 10000"/>
                <a:gd name="connsiteX116" fmla="*/ 2162 w 10703"/>
                <a:gd name="connsiteY116" fmla="*/ 4610 h 10000"/>
                <a:gd name="connsiteX117" fmla="*/ 2238 w 10703"/>
                <a:gd name="connsiteY117" fmla="*/ 4747 h 10000"/>
                <a:gd name="connsiteX118" fmla="*/ 2211 w 10703"/>
                <a:gd name="connsiteY118" fmla="*/ 4961 h 10000"/>
                <a:gd name="connsiteX119" fmla="*/ 2045 w 10703"/>
                <a:gd name="connsiteY119" fmla="*/ 4966 h 10000"/>
                <a:gd name="connsiteX120" fmla="*/ 1882 w 10703"/>
                <a:gd name="connsiteY120" fmla="*/ 5255 h 10000"/>
                <a:gd name="connsiteX121" fmla="*/ 2124 w 10703"/>
                <a:gd name="connsiteY121" fmla="*/ 5357 h 10000"/>
                <a:gd name="connsiteX122" fmla="*/ 2200 w 10703"/>
                <a:gd name="connsiteY122" fmla="*/ 5494 h 10000"/>
                <a:gd name="connsiteX123" fmla="*/ 2363 w 10703"/>
                <a:gd name="connsiteY123" fmla="*/ 5222 h 10000"/>
                <a:gd name="connsiteX124" fmla="*/ 2646 w 10703"/>
                <a:gd name="connsiteY124" fmla="*/ 5208 h 10000"/>
                <a:gd name="connsiteX125" fmla="*/ 2855 w 10703"/>
                <a:gd name="connsiteY125" fmla="*/ 5340 h 10000"/>
                <a:gd name="connsiteX126" fmla="*/ 2733 w 10703"/>
                <a:gd name="connsiteY126" fmla="*/ 5466 h 10000"/>
                <a:gd name="connsiteX127" fmla="*/ 2896 w 10703"/>
                <a:gd name="connsiteY127" fmla="*/ 5542 h 10000"/>
                <a:gd name="connsiteX128" fmla="*/ 2882 w 10703"/>
                <a:gd name="connsiteY128" fmla="*/ 5809 h 10000"/>
                <a:gd name="connsiteX129" fmla="*/ 3102 w 10703"/>
                <a:gd name="connsiteY129" fmla="*/ 5755 h 10000"/>
                <a:gd name="connsiteX130" fmla="*/ 3295 w 10703"/>
                <a:gd name="connsiteY130" fmla="*/ 5884 h 10000"/>
                <a:gd name="connsiteX131" fmla="*/ 3494 w 10703"/>
                <a:gd name="connsiteY131" fmla="*/ 5898 h 10000"/>
                <a:gd name="connsiteX132" fmla="*/ 3382 w 10703"/>
                <a:gd name="connsiteY132" fmla="*/ 6143 h 10000"/>
                <a:gd name="connsiteX133" fmla="*/ 3355 w 10703"/>
                <a:gd name="connsiteY133" fmla="*/ 6392 h 10000"/>
                <a:gd name="connsiteX134" fmla="*/ 3708 w 10703"/>
                <a:gd name="connsiteY134" fmla="*/ 6314 h 10000"/>
                <a:gd name="connsiteX135" fmla="*/ 3752 w 10703"/>
                <a:gd name="connsiteY135" fmla="*/ 6451 h 10000"/>
                <a:gd name="connsiteX136" fmla="*/ 4021 w 10703"/>
                <a:gd name="connsiteY136" fmla="*/ 6398 h 10000"/>
                <a:gd name="connsiteX137" fmla="*/ 4149 w 10703"/>
                <a:gd name="connsiteY137" fmla="*/ 6541 h 10000"/>
                <a:gd name="connsiteX138" fmla="*/ 4026 w 10703"/>
                <a:gd name="connsiteY138" fmla="*/ 6684 h 10000"/>
                <a:gd name="connsiteX139" fmla="*/ 4306 w 10703"/>
                <a:gd name="connsiteY139" fmla="*/ 6752 h 10000"/>
                <a:gd name="connsiteX140" fmla="*/ 4382 w 10703"/>
                <a:gd name="connsiteY140" fmla="*/ 6957 h 10000"/>
                <a:gd name="connsiteX141" fmla="*/ 4064 w 10703"/>
                <a:gd name="connsiteY141" fmla="*/ 6923 h 10000"/>
                <a:gd name="connsiteX142" fmla="*/ 3907 w 10703"/>
                <a:gd name="connsiteY142" fmla="*/ 7100 h 10000"/>
                <a:gd name="connsiteX143" fmla="*/ 4089 w 10703"/>
                <a:gd name="connsiteY143" fmla="*/ 7142 h 10000"/>
                <a:gd name="connsiteX144" fmla="*/ 4116 w 10703"/>
                <a:gd name="connsiteY144" fmla="*/ 7280 h 10000"/>
                <a:gd name="connsiteX145" fmla="*/ 4439 w 10703"/>
                <a:gd name="connsiteY145" fmla="*/ 7195 h 10000"/>
                <a:gd name="connsiteX146" fmla="*/ 4594 w 10703"/>
                <a:gd name="connsiteY146" fmla="*/ 7456 h 10000"/>
                <a:gd name="connsiteX147" fmla="*/ 4651 w 10703"/>
                <a:gd name="connsiteY147" fmla="*/ 7698 h 10000"/>
                <a:gd name="connsiteX148" fmla="*/ 4888 w 10703"/>
                <a:gd name="connsiteY148" fmla="*/ 7642 h 10000"/>
                <a:gd name="connsiteX149" fmla="*/ 4831 w 10703"/>
                <a:gd name="connsiteY149" fmla="*/ 7841 h 10000"/>
                <a:gd name="connsiteX150" fmla="*/ 4912 w 10703"/>
                <a:gd name="connsiteY150" fmla="*/ 8304 h 10000"/>
                <a:gd name="connsiteX151" fmla="*/ 5026 w 10703"/>
                <a:gd name="connsiteY151" fmla="*/ 8377 h 10000"/>
                <a:gd name="connsiteX152" fmla="*/ 5143 w 10703"/>
                <a:gd name="connsiteY152" fmla="*/ 8453 h 10000"/>
                <a:gd name="connsiteX153" fmla="*/ 5246 w 10703"/>
                <a:gd name="connsiteY153" fmla="*/ 8815 h 10000"/>
                <a:gd name="connsiteX154" fmla="*/ 5426 w 10703"/>
                <a:gd name="connsiteY154" fmla="*/ 8961 h 10000"/>
                <a:gd name="connsiteX155" fmla="*/ 5730 w 10703"/>
                <a:gd name="connsiteY155" fmla="*/ 8972 h 10000"/>
                <a:gd name="connsiteX156" fmla="*/ 5717 w 10703"/>
                <a:gd name="connsiteY156" fmla="*/ 9315 h 10000"/>
                <a:gd name="connsiteX157" fmla="*/ 5991 w 10703"/>
                <a:gd name="connsiteY157" fmla="*/ 9239 h 10000"/>
                <a:gd name="connsiteX158" fmla="*/ 5939 w 10703"/>
                <a:gd name="connsiteY158" fmla="*/ 8810 h 10000"/>
                <a:gd name="connsiteX159" fmla="*/ 6094 w 10703"/>
                <a:gd name="connsiteY159" fmla="*/ 8714 h 10000"/>
                <a:gd name="connsiteX160" fmla="*/ 6342 w 10703"/>
                <a:gd name="connsiteY160" fmla="*/ 8911 h 10000"/>
                <a:gd name="connsiteX161" fmla="*/ 6559 w 10703"/>
                <a:gd name="connsiteY161" fmla="*/ 9020 h 10000"/>
                <a:gd name="connsiteX162" fmla="*/ 6755 w 10703"/>
                <a:gd name="connsiteY162" fmla="*/ 9217 h 10000"/>
                <a:gd name="connsiteX163" fmla="*/ 6934 w 10703"/>
                <a:gd name="connsiteY163" fmla="*/ 9427 h 10000"/>
                <a:gd name="connsiteX164" fmla="*/ 7306 w 10703"/>
                <a:gd name="connsiteY164" fmla="*/ 9556 h 10000"/>
                <a:gd name="connsiteX165" fmla="*/ 7695 w 10703"/>
                <a:gd name="connsiteY165" fmla="*/ 9756 h 10000"/>
                <a:gd name="connsiteX166" fmla="*/ 7891 w 10703"/>
                <a:gd name="connsiteY166" fmla="*/ 10000 h 10000"/>
                <a:gd name="connsiteX167" fmla="*/ 8184 w 10703"/>
                <a:gd name="connsiteY167" fmla="*/ 9986 h 10000"/>
                <a:gd name="connsiteX168" fmla="*/ 8464 w 10703"/>
                <a:gd name="connsiteY168" fmla="*/ 9837 h 10000"/>
                <a:gd name="connsiteX169" fmla="*/ 8575 w 10703"/>
                <a:gd name="connsiteY169" fmla="*/ 9649 h 10000"/>
                <a:gd name="connsiteX170" fmla="*/ 8722 w 10703"/>
                <a:gd name="connsiteY170" fmla="*/ 9410 h 10000"/>
                <a:gd name="connsiteX171" fmla="*/ 9399 w 10703"/>
                <a:gd name="connsiteY171" fmla="*/ 9610 h 10000"/>
                <a:gd name="connsiteX172" fmla="*/ 9396 w 10703"/>
                <a:gd name="connsiteY172" fmla="*/ 9332 h 10000"/>
                <a:gd name="connsiteX173" fmla="*/ 9535 w 10703"/>
                <a:gd name="connsiteY173" fmla="*/ 9222 h 10000"/>
                <a:gd name="connsiteX174" fmla="*/ 9535 w 10703"/>
                <a:gd name="connsiteY174" fmla="*/ 8953 h 10000"/>
                <a:gd name="connsiteX175" fmla="*/ 9562 w 10703"/>
                <a:gd name="connsiteY175" fmla="*/ 8681 h 10000"/>
                <a:gd name="connsiteX176" fmla="*/ 9377 w 10703"/>
                <a:gd name="connsiteY176" fmla="*/ 8577 h 10000"/>
                <a:gd name="connsiteX177" fmla="*/ 9287 w 10703"/>
                <a:gd name="connsiteY177" fmla="*/ 8203 h 10000"/>
                <a:gd name="connsiteX178" fmla="*/ 9453 w 10703"/>
                <a:gd name="connsiteY178" fmla="*/ 7984 h 10000"/>
                <a:gd name="connsiteX179" fmla="*/ 10016 w 10703"/>
                <a:gd name="connsiteY179" fmla="*/ 7720 h 10000"/>
                <a:gd name="connsiteX180" fmla="*/ 10173 w 10703"/>
                <a:gd name="connsiteY180" fmla="*/ 7299 h 10000"/>
                <a:gd name="connsiteX181" fmla="*/ 10698 w 10703"/>
                <a:gd name="connsiteY181" fmla="*/ 7019 h 10000"/>
                <a:gd name="connsiteX182" fmla="*/ 10703 w 10703"/>
                <a:gd name="connsiteY182" fmla="*/ 6901 h 10000"/>
                <a:gd name="connsiteX183" fmla="*/ 10304 w 10703"/>
                <a:gd name="connsiteY183" fmla="*/ 6693 h 10000"/>
                <a:gd name="connsiteX184" fmla="*/ 10369 w 10703"/>
                <a:gd name="connsiteY184" fmla="*/ 6426 h 10000"/>
                <a:gd name="connsiteX185" fmla="*/ 10331 w 10703"/>
                <a:gd name="connsiteY185" fmla="*/ 6173 h 10000"/>
                <a:gd name="connsiteX186" fmla="*/ 10352 w 10703"/>
                <a:gd name="connsiteY186" fmla="*/ 5736 h 10000"/>
                <a:gd name="connsiteX187" fmla="*/ 10138 w 10703"/>
                <a:gd name="connsiteY187" fmla="*/ 5550 h 10000"/>
                <a:gd name="connsiteX188" fmla="*/ 9850 w 10703"/>
                <a:gd name="connsiteY188" fmla="*/ 5463 h 10000"/>
                <a:gd name="connsiteX189" fmla="*/ 9844 w 10703"/>
                <a:gd name="connsiteY189" fmla="*/ 5261 h 10000"/>
                <a:gd name="connsiteX190" fmla="*/ 9977 w 10703"/>
                <a:gd name="connsiteY190" fmla="*/ 5048 h 10000"/>
                <a:gd name="connsiteX191" fmla="*/ 9882 w 10703"/>
                <a:gd name="connsiteY191" fmla="*/ 4879 h 10000"/>
                <a:gd name="connsiteX192" fmla="*/ 10054 w 10703"/>
                <a:gd name="connsiteY192" fmla="*/ 4599 h 10000"/>
                <a:gd name="connsiteX193" fmla="*/ 10252 w 10703"/>
                <a:gd name="connsiteY193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26 w 10703"/>
                <a:gd name="connsiteY97" fmla="*/ 2827 h 10000"/>
                <a:gd name="connsiteX98" fmla="*/ 690 w 10703"/>
                <a:gd name="connsiteY98" fmla="*/ 2897 h 10000"/>
                <a:gd name="connsiteX99" fmla="*/ 277 w 10703"/>
                <a:gd name="connsiteY99" fmla="*/ 2890 h 10000"/>
                <a:gd name="connsiteX100" fmla="*/ 266 w 10703"/>
                <a:gd name="connsiteY100" fmla="*/ 3177 h 10000"/>
                <a:gd name="connsiteX101" fmla="*/ 47 w 10703"/>
                <a:gd name="connsiteY101" fmla="*/ 3273 h 10000"/>
                <a:gd name="connsiteX102" fmla="*/ 0 w 10703"/>
                <a:gd name="connsiteY102" fmla="*/ 3414 h 10000"/>
                <a:gd name="connsiteX103" fmla="*/ 40 w 10703"/>
                <a:gd name="connsiteY103" fmla="*/ 3512 h 10000"/>
                <a:gd name="connsiteX104" fmla="*/ 201 w 10703"/>
                <a:gd name="connsiteY104" fmla="*/ 3494 h 10000"/>
                <a:gd name="connsiteX105" fmla="*/ 178 w 10703"/>
                <a:gd name="connsiteY105" fmla="*/ 3760 h 10000"/>
                <a:gd name="connsiteX106" fmla="*/ 730 w 10703"/>
                <a:gd name="connsiteY106" fmla="*/ 3871 h 10000"/>
                <a:gd name="connsiteX107" fmla="*/ 703 w 10703"/>
                <a:gd name="connsiteY107" fmla="*/ 4102 h 10000"/>
                <a:gd name="connsiteX108" fmla="*/ 1045 w 10703"/>
                <a:gd name="connsiteY108" fmla="*/ 4144 h 10000"/>
                <a:gd name="connsiteX109" fmla="*/ 1233 w 10703"/>
                <a:gd name="connsiteY109" fmla="*/ 4043 h 10000"/>
                <a:gd name="connsiteX110" fmla="*/ 1396 w 10703"/>
                <a:gd name="connsiteY110" fmla="*/ 4088 h 10000"/>
                <a:gd name="connsiteX111" fmla="*/ 1437 w 10703"/>
                <a:gd name="connsiteY111" fmla="*/ 4242 h 10000"/>
                <a:gd name="connsiteX112" fmla="*/ 1654 w 10703"/>
                <a:gd name="connsiteY112" fmla="*/ 4191 h 10000"/>
                <a:gd name="connsiteX113" fmla="*/ 1727 w 10703"/>
                <a:gd name="connsiteY113" fmla="*/ 4363 h 10000"/>
                <a:gd name="connsiteX114" fmla="*/ 1874 w 10703"/>
                <a:gd name="connsiteY114" fmla="*/ 4422 h 10000"/>
                <a:gd name="connsiteX115" fmla="*/ 1896 w 10703"/>
                <a:gd name="connsiteY115" fmla="*/ 4641 h 10000"/>
                <a:gd name="connsiteX116" fmla="*/ 2162 w 10703"/>
                <a:gd name="connsiteY116" fmla="*/ 4610 h 10000"/>
                <a:gd name="connsiteX117" fmla="*/ 2238 w 10703"/>
                <a:gd name="connsiteY117" fmla="*/ 4747 h 10000"/>
                <a:gd name="connsiteX118" fmla="*/ 2211 w 10703"/>
                <a:gd name="connsiteY118" fmla="*/ 4961 h 10000"/>
                <a:gd name="connsiteX119" fmla="*/ 2045 w 10703"/>
                <a:gd name="connsiteY119" fmla="*/ 4966 h 10000"/>
                <a:gd name="connsiteX120" fmla="*/ 1882 w 10703"/>
                <a:gd name="connsiteY120" fmla="*/ 5255 h 10000"/>
                <a:gd name="connsiteX121" fmla="*/ 2124 w 10703"/>
                <a:gd name="connsiteY121" fmla="*/ 5357 h 10000"/>
                <a:gd name="connsiteX122" fmla="*/ 2200 w 10703"/>
                <a:gd name="connsiteY122" fmla="*/ 5494 h 10000"/>
                <a:gd name="connsiteX123" fmla="*/ 2363 w 10703"/>
                <a:gd name="connsiteY123" fmla="*/ 5222 h 10000"/>
                <a:gd name="connsiteX124" fmla="*/ 2646 w 10703"/>
                <a:gd name="connsiteY124" fmla="*/ 5208 h 10000"/>
                <a:gd name="connsiteX125" fmla="*/ 2855 w 10703"/>
                <a:gd name="connsiteY125" fmla="*/ 5340 h 10000"/>
                <a:gd name="connsiteX126" fmla="*/ 2733 w 10703"/>
                <a:gd name="connsiteY126" fmla="*/ 5466 h 10000"/>
                <a:gd name="connsiteX127" fmla="*/ 2896 w 10703"/>
                <a:gd name="connsiteY127" fmla="*/ 5542 h 10000"/>
                <a:gd name="connsiteX128" fmla="*/ 2882 w 10703"/>
                <a:gd name="connsiteY128" fmla="*/ 5809 h 10000"/>
                <a:gd name="connsiteX129" fmla="*/ 3102 w 10703"/>
                <a:gd name="connsiteY129" fmla="*/ 5755 h 10000"/>
                <a:gd name="connsiteX130" fmla="*/ 3295 w 10703"/>
                <a:gd name="connsiteY130" fmla="*/ 5884 h 10000"/>
                <a:gd name="connsiteX131" fmla="*/ 3494 w 10703"/>
                <a:gd name="connsiteY131" fmla="*/ 5898 h 10000"/>
                <a:gd name="connsiteX132" fmla="*/ 3382 w 10703"/>
                <a:gd name="connsiteY132" fmla="*/ 6143 h 10000"/>
                <a:gd name="connsiteX133" fmla="*/ 3355 w 10703"/>
                <a:gd name="connsiteY133" fmla="*/ 6392 h 10000"/>
                <a:gd name="connsiteX134" fmla="*/ 3708 w 10703"/>
                <a:gd name="connsiteY134" fmla="*/ 6314 h 10000"/>
                <a:gd name="connsiteX135" fmla="*/ 3752 w 10703"/>
                <a:gd name="connsiteY135" fmla="*/ 6451 h 10000"/>
                <a:gd name="connsiteX136" fmla="*/ 4021 w 10703"/>
                <a:gd name="connsiteY136" fmla="*/ 6398 h 10000"/>
                <a:gd name="connsiteX137" fmla="*/ 4149 w 10703"/>
                <a:gd name="connsiteY137" fmla="*/ 6541 h 10000"/>
                <a:gd name="connsiteX138" fmla="*/ 4026 w 10703"/>
                <a:gd name="connsiteY138" fmla="*/ 6684 h 10000"/>
                <a:gd name="connsiteX139" fmla="*/ 4306 w 10703"/>
                <a:gd name="connsiteY139" fmla="*/ 6752 h 10000"/>
                <a:gd name="connsiteX140" fmla="*/ 4382 w 10703"/>
                <a:gd name="connsiteY140" fmla="*/ 6957 h 10000"/>
                <a:gd name="connsiteX141" fmla="*/ 4064 w 10703"/>
                <a:gd name="connsiteY141" fmla="*/ 6923 h 10000"/>
                <a:gd name="connsiteX142" fmla="*/ 3907 w 10703"/>
                <a:gd name="connsiteY142" fmla="*/ 7100 h 10000"/>
                <a:gd name="connsiteX143" fmla="*/ 4089 w 10703"/>
                <a:gd name="connsiteY143" fmla="*/ 7142 h 10000"/>
                <a:gd name="connsiteX144" fmla="*/ 4116 w 10703"/>
                <a:gd name="connsiteY144" fmla="*/ 7280 h 10000"/>
                <a:gd name="connsiteX145" fmla="*/ 4439 w 10703"/>
                <a:gd name="connsiteY145" fmla="*/ 7195 h 10000"/>
                <a:gd name="connsiteX146" fmla="*/ 4594 w 10703"/>
                <a:gd name="connsiteY146" fmla="*/ 7456 h 10000"/>
                <a:gd name="connsiteX147" fmla="*/ 4651 w 10703"/>
                <a:gd name="connsiteY147" fmla="*/ 7698 h 10000"/>
                <a:gd name="connsiteX148" fmla="*/ 4888 w 10703"/>
                <a:gd name="connsiteY148" fmla="*/ 7642 h 10000"/>
                <a:gd name="connsiteX149" fmla="*/ 4831 w 10703"/>
                <a:gd name="connsiteY149" fmla="*/ 7841 h 10000"/>
                <a:gd name="connsiteX150" fmla="*/ 4912 w 10703"/>
                <a:gd name="connsiteY150" fmla="*/ 8304 h 10000"/>
                <a:gd name="connsiteX151" fmla="*/ 5026 w 10703"/>
                <a:gd name="connsiteY151" fmla="*/ 8377 h 10000"/>
                <a:gd name="connsiteX152" fmla="*/ 5143 w 10703"/>
                <a:gd name="connsiteY152" fmla="*/ 8453 h 10000"/>
                <a:gd name="connsiteX153" fmla="*/ 5246 w 10703"/>
                <a:gd name="connsiteY153" fmla="*/ 8815 h 10000"/>
                <a:gd name="connsiteX154" fmla="*/ 5426 w 10703"/>
                <a:gd name="connsiteY154" fmla="*/ 8961 h 10000"/>
                <a:gd name="connsiteX155" fmla="*/ 5730 w 10703"/>
                <a:gd name="connsiteY155" fmla="*/ 8972 h 10000"/>
                <a:gd name="connsiteX156" fmla="*/ 5717 w 10703"/>
                <a:gd name="connsiteY156" fmla="*/ 9315 h 10000"/>
                <a:gd name="connsiteX157" fmla="*/ 5991 w 10703"/>
                <a:gd name="connsiteY157" fmla="*/ 9239 h 10000"/>
                <a:gd name="connsiteX158" fmla="*/ 5939 w 10703"/>
                <a:gd name="connsiteY158" fmla="*/ 8810 h 10000"/>
                <a:gd name="connsiteX159" fmla="*/ 6094 w 10703"/>
                <a:gd name="connsiteY159" fmla="*/ 8714 h 10000"/>
                <a:gd name="connsiteX160" fmla="*/ 6342 w 10703"/>
                <a:gd name="connsiteY160" fmla="*/ 8911 h 10000"/>
                <a:gd name="connsiteX161" fmla="*/ 6559 w 10703"/>
                <a:gd name="connsiteY161" fmla="*/ 9020 h 10000"/>
                <a:gd name="connsiteX162" fmla="*/ 6755 w 10703"/>
                <a:gd name="connsiteY162" fmla="*/ 9217 h 10000"/>
                <a:gd name="connsiteX163" fmla="*/ 6934 w 10703"/>
                <a:gd name="connsiteY163" fmla="*/ 9427 h 10000"/>
                <a:gd name="connsiteX164" fmla="*/ 7306 w 10703"/>
                <a:gd name="connsiteY164" fmla="*/ 9556 h 10000"/>
                <a:gd name="connsiteX165" fmla="*/ 7695 w 10703"/>
                <a:gd name="connsiteY165" fmla="*/ 9756 h 10000"/>
                <a:gd name="connsiteX166" fmla="*/ 7891 w 10703"/>
                <a:gd name="connsiteY166" fmla="*/ 10000 h 10000"/>
                <a:gd name="connsiteX167" fmla="*/ 8184 w 10703"/>
                <a:gd name="connsiteY167" fmla="*/ 9986 h 10000"/>
                <a:gd name="connsiteX168" fmla="*/ 8464 w 10703"/>
                <a:gd name="connsiteY168" fmla="*/ 9837 h 10000"/>
                <a:gd name="connsiteX169" fmla="*/ 8575 w 10703"/>
                <a:gd name="connsiteY169" fmla="*/ 9649 h 10000"/>
                <a:gd name="connsiteX170" fmla="*/ 8722 w 10703"/>
                <a:gd name="connsiteY170" fmla="*/ 9410 h 10000"/>
                <a:gd name="connsiteX171" fmla="*/ 9399 w 10703"/>
                <a:gd name="connsiteY171" fmla="*/ 9610 h 10000"/>
                <a:gd name="connsiteX172" fmla="*/ 9396 w 10703"/>
                <a:gd name="connsiteY172" fmla="*/ 9332 h 10000"/>
                <a:gd name="connsiteX173" fmla="*/ 9535 w 10703"/>
                <a:gd name="connsiteY173" fmla="*/ 9222 h 10000"/>
                <a:gd name="connsiteX174" fmla="*/ 9535 w 10703"/>
                <a:gd name="connsiteY174" fmla="*/ 8953 h 10000"/>
                <a:gd name="connsiteX175" fmla="*/ 9562 w 10703"/>
                <a:gd name="connsiteY175" fmla="*/ 8681 h 10000"/>
                <a:gd name="connsiteX176" fmla="*/ 9377 w 10703"/>
                <a:gd name="connsiteY176" fmla="*/ 8577 h 10000"/>
                <a:gd name="connsiteX177" fmla="*/ 9287 w 10703"/>
                <a:gd name="connsiteY177" fmla="*/ 8203 h 10000"/>
                <a:gd name="connsiteX178" fmla="*/ 9453 w 10703"/>
                <a:gd name="connsiteY178" fmla="*/ 7984 h 10000"/>
                <a:gd name="connsiteX179" fmla="*/ 10016 w 10703"/>
                <a:gd name="connsiteY179" fmla="*/ 7720 h 10000"/>
                <a:gd name="connsiteX180" fmla="*/ 10173 w 10703"/>
                <a:gd name="connsiteY180" fmla="*/ 7299 h 10000"/>
                <a:gd name="connsiteX181" fmla="*/ 10698 w 10703"/>
                <a:gd name="connsiteY181" fmla="*/ 7019 h 10000"/>
                <a:gd name="connsiteX182" fmla="*/ 10703 w 10703"/>
                <a:gd name="connsiteY182" fmla="*/ 6901 h 10000"/>
                <a:gd name="connsiteX183" fmla="*/ 10304 w 10703"/>
                <a:gd name="connsiteY183" fmla="*/ 6693 h 10000"/>
                <a:gd name="connsiteX184" fmla="*/ 10369 w 10703"/>
                <a:gd name="connsiteY184" fmla="*/ 6426 h 10000"/>
                <a:gd name="connsiteX185" fmla="*/ 10331 w 10703"/>
                <a:gd name="connsiteY185" fmla="*/ 6173 h 10000"/>
                <a:gd name="connsiteX186" fmla="*/ 10352 w 10703"/>
                <a:gd name="connsiteY186" fmla="*/ 5736 h 10000"/>
                <a:gd name="connsiteX187" fmla="*/ 10138 w 10703"/>
                <a:gd name="connsiteY187" fmla="*/ 5550 h 10000"/>
                <a:gd name="connsiteX188" fmla="*/ 9850 w 10703"/>
                <a:gd name="connsiteY188" fmla="*/ 5463 h 10000"/>
                <a:gd name="connsiteX189" fmla="*/ 9844 w 10703"/>
                <a:gd name="connsiteY189" fmla="*/ 5261 h 10000"/>
                <a:gd name="connsiteX190" fmla="*/ 9977 w 10703"/>
                <a:gd name="connsiteY190" fmla="*/ 5048 h 10000"/>
                <a:gd name="connsiteX191" fmla="*/ 9882 w 10703"/>
                <a:gd name="connsiteY191" fmla="*/ 4879 h 10000"/>
                <a:gd name="connsiteX192" fmla="*/ 10054 w 10703"/>
                <a:gd name="connsiteY192" fmla="*/ 4599 h 10000"/>
                <a:gd name="connsiteX193" fmla="*/ 10252 w 10703"/>
                <a:gd name="connsiteY193" fmla="*/ 471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10703" h="10000">
                  <a:moveTo>
                    <a:pt x="10252" y="4716"/>
                  </a:moveTo>
                  <a:cubicBezTo>
                    <a:pt x="10268" y="4562"/>
                    <a:pt x="10276" y="4486"/>
                    <a:pt x="10293" y="4335"/>
                  </a:cubicBezTo>
                  <a:cubicBezTo>
                    <a:pt x="10358" y="4253"/>
                    <a:pt x="10391" y="4211"/>
                    <a:pt x="10458" y="4133"/>
                  </a:cubicBezTo>
                  <a:lnTo>
                    <a:pt x="10067" y="4048"/>
                  </a:lnTo>
                  <a:cubicBezTo>
                    <a:pt x="10105" y="3961"/>
                    <a:pt x="10127" y="3919"/>
                    <a:pt x="10165" y="3835"/>
                  </a:cubicBezTo>
                  <a:cubicBezTo>
                    <a:pt x="10116" y="3748"/>
                    <a:pt x="10092" y="3703"/>
                    <a:pt x="10040" y="3616"/>
                  </a:cubicBezTo>
                  <a:cubicBezTo>
                    <a:pt x="10040" y="3616"/>
                    <a:pt x="10040" y="3650"/>
                    <a:pt x="9915" y="3714"/>
                  </a:cubicBezTo>
                  <a:lnTo>
                    <a:pt x="9722" y="3714"/>
                  </a:lnTo>
                  <a:cubicBezTo>
                    <a:pt x="9703" y="3821"/>
                    <a:pt x="9692" y="3871"/>
                    <a:pt x="9673" y="3978"/>
                  </a:cubicBezTo>
                  <a:cubicBezTo>
                    <a:pt x="9613" y="3953"/>
                    <a:pt x="9581" y="3939"/>
                    <a:pt x="9521" y="3911"/>
                  </a:cubicBezTo>
                  <a:cubicBezTo>
                    <a:pt x="9472" y="3939"/>
                    <a:pt x="9445" y="3950"/>
                    <a:pt x="9396" y="3978"/>
                  </a:cubicBezTo>
                  <a:cubicBezTo>
                    <a:pt x="9396" y="4071"/>
                    <a:pt x="9399" y="4116"/>
                    <a:pt x="9399" y="4211"/>
                  </a:cubicBezTo>
                  <a:cubicBezTo>
                    <a:pt x="9342" y="4236"/>
                    <a:pt x="9314" y="4250"/>
                    <a:pt x="9257" y="4276"/>
                  </a:cubicBezTo>
                  <a:cubicBezTo>
                    <a:pt x="9206" y="4217"/>
                    <a:pt x="9179" y="4186"/>
                    <a:pt x="9127" y="4124"/>
                  </a:cubicBezTo>
                  <a:cubicBezTo>
                    <a:pt x="9141" y="4026"/>
                    <a:pt x="9146" y="3975"/>
                    <a:pt x="9160" y="3877"/>
                  </a:cubicBezTo>
                  <a:cubicBezTo>
                    <a:pt x="9238" y="3824"/>
                    <a:pt x="9276" y="3798"/>
                    <a:pt x="9358" y="3745"/>
                  </a:cubicBezTo>
                  <a:cubicBezTo>
                    <a:pt x="9295" y="3717"/>
                    <a:pt x="9266" y="3706"/>
                    <a:pt x="9206" y="3678"/>
                  </a:cubicBezTo>
                  <a:cubicBezTo>
                    <a:pt x="9174" y="3617"/>
                    <a:pt x="9143" y="3556"/>
                    <a:pt x="9111" y="3495"/>
                  </a:cubicBezTo>
                  <a:lnTo>
                    <a:pt x="8817" y="3509"/>
                  </a:lnTo>
                  <a:cubicBezTo>
                    <a:pt x="8871" y="3383"/>
                    <a:pt x="8901" y="3321"/>
                    <a:pt x="8956" y="3195"/>
                  </a:cubicBezTo>
                  <a:lnTo>
                    <a:pt x="8785" y="3161"/>
                  </a:lnTo>
                  <a:cubicBezTo>
                    <a:pt x="8738" y="3259"/>
                    <a:pt x="8714" y="3310"/>
                    <a:pt x="8668" y="3408"/>
                  </a:cubicBezTo>
                  <a:lnTo>
                    <a:pt x="8554" y="3257"/>
                  </a:lnTo>
                  <a:cubicBezTo>
                    <a:pt x="8477" y="3178"/>
                    <a:pt x="8437" y="3136"/>
                    <a:pt x="8361" y="3057"/>
                  </a:cubicBezTo>
                  <a:cubicBezTo>
                    <a:pt x="8217" y="3046"/>
                    <a:pt x="8143" y="3043"/>
                    <a:pt x="7999" y="3035"/>
                  </a:cubicBezTo>
                  <a:cubicBezTo>
                    <a:pt x="8005" y="2967"/>
                    <a:pt x="8005" y="2934"/>
                    <a:pt x="8010" y="2869"/>
                  </a:cubicBezTo>
                  <a:cubicBezTo>
                    <a:pt x="8086" y="2869"/>
                    <a:pt x="8124" y="2869"/>
                    <a:pt x="8198" y="2872"/>
                  </a:cubicBezTo>
                  <a:cubicBezTo>
                    <a:pt x="8189" y="2692"/>
                    <a:pt x="8184" y="2602"/>
                    <a:pt x="8173" y="2426"/>
                  </a:cubicBezTo>
                  <a:cubicBezTo>
                    <a:pt x="8073" y="2412"/>
                    <a:pt x="8021" y="2403"/>
                    <a:pt x="7918" y="2386"/>
                  </a:cubicBezTo>
                  <a:cubicBezTo>
                    <a:pt x="7923" y="2316"/>
                    <a:pt x="7926" y="2280"/>
                    <a:pt x="7929" y="2207"/>
                  </a:cubicBezTo>
                  <a:cubicBezTo>
                    <a:pt x="7948" y="2148"/>
                    <a:pt x="7956" y="2117"/>
                    <a:pt x="7972" y="2058"/>
                  </a:cubicBezTo>
                  <a:lnTo>
                    <a:pt x="7823" y="1974"/>
                  </a:lnTo>
                  <a:lnTo>
                    <a:pt x="7535" y="1951"/>
                  </a:lnTo>
                  <a:cubicBezTo>
                    <a:pt x="7483" y="1870"/>
                    <a:pt x="7458" y="1830"/>
                    <a:pt x="7410" y="1749"/>
                  </a:cubicBezTo>
                  <a:lnTo>
                    <a:pt x="7227" y="1631"/>
                  </a:lnTo>
                  <a:cubicBezTo>
                    <a:pt x="7241" y="1544"/>
                    <a:pt x="7246" y="1502"/>
                    <a:pt x="7257" y="1418"/>
                  </a:cubicBezTo>
                  <a:lnTo>
                    <a:pt x="7537" y="1325"/>
                  </a:lnTo>
                  <a:lnTo>
                    <a:pt x="7741" y="1395"/>
                  </a:lnTo>
                  <a:cubicBezTo>
                    <a:pt x="7812" y="1356"/>
                    <a:pt x="7847" y="1339"/>
                    <a:pt x="7918" y="1300"/>
                  </a:cubicBezTo>
                  <a:cubicBezTo>
                    <a:pt x="8007" y="1294"/>
                    <a:pt x="8054" y="1291"/>
                    <a:pt x="8143" y="1289"/>
                  </a:cubicBezTo>
                  <a:cubicBezTo>
                    <a:pt x="8227" y="1235"/>
                    <a:pt x="8271" y="1210"/>
                    <a:pt x="8358" y="1159"/>
                  </a:cubicBezTo>
                  <a:cubicBezTo>
                    <a:pt x="8347" y="1092"/>
                    <a:pt x="8342" y="1061"/>
                    <a:pt x="8333" y="994"/>
                  </a:cubicBezTo>
                  <a:cubicBezTo>
                    <a:pt x="8271" y="994"/>
                    <a:pt x="8241" y="994"/>
                    <a:pt x="8179" y="991"/>
                  </a:cubicBezTo>
                  <a:cubicBezTo>
                    <a:pt x="8105" y="952"/>
                    <a:pt x="8067" y="932"/>
                    <a:pt x="7996" y="890"/>
                  </a:cubicBezTo>
                  <a:lnTo>
                    <a:pt x="7651" y="884"/>
                  </a:lnTo>
                  <a:cubicBezTo>
                    <a:pt x="7646" y="783"/>
                    <a:pt x="7641" y="736"/>
                    <a:pt x="7632" y="637"/>
                  </a:cubicBezTo>
                  <a:cubicBezTo>
                    <a:pt x="7554" y="609"/>
                    <a:pt x="7513" y="595"/>
                    <a:pt x="7431" y="567"/>
                  </a:cubicBezTo>
                  <a:cubicBezTo>
                    <a:pt x="7418" y="466"/>
                    <a:pt x="7412" y="418"/>
                    <a:pt x="7396" y="317"/>
                  </a:cubicBezTo>
                  <a:cubicBezTo>
                    <a:pt x="7363" y="213"/>
                    <a:pt x="7344" y="160"/>
                    <a:pt x="7312" y="53"/>
                  </a:cubicBezTo>
                  <a:cubicBezTo>
                    <a:pt x="7279" y="112"/>
                    <a:pt x="7266" y="140"/>
                    <a:pt x="7233" y="199"/>
                  </a:cubicBezTo>
                  <a:lnTo>
                    <a:pt x="7064" y="146"/>
                  </a:lnTo>
                  <a:lnTo>
                    <a:pt x="6891" y="225"/>
                  </a:lnTo>
                  <a:lnTo>
                    <a:pt x="6597" y="0"/>
                  </a:lnTo>
                  <a:cubicBezTo>
                    <a:pt x="6526" y="39"/>
                    <a:pt x="6491" y="56"/>
                    <a:pt x="6420" y="95"/>
                  </a:cubicBezTo>
                  <a:cubicBezTo>
                    <a:pt x="6477" y="174"/>
                    <a:pt x="6505" y="216"/>
                    <a:pt x="6562" y="295"/>
                  </a:cubicBezTo>
                  <a:cubicBezTo>
                    <a:pt x="6477" y="320"/>
                    <a:pt x="6437" y="331"/>
                    <a:pt x="6352" y="354"/>
                  </a:cubicBezTo>
                  <a:cubicBezTo>
                    <a:pt x="6317" y="393"/>
                    <a:pt x="6298" y="413"/>
                    <a:pt x="6263" y="449"/>
                  </a:cubicBezTo>
                  <a:cubicBezTo>
                    <a:pt x="6200" y="357"/>
                    <a:pt x="6168" y="309"/>
                    <a:pt x="6108" y="216"/>
                  </a:cubicBezTo>
                  <a:cubicBezTo>
                    <a:pt x="6051" y="258"/>
                    <a:pt x="6021" y="281"/>
                    <a:pt x="5964" y="326"/>
                  </a:cubicBezTo>
                  <a:cubicBezTo>
                    <a:pt x="5926" y="376"/>
                    <a:pt x="5907" y="401"/>
                    <a:pt x="5871" y="452"/>
                  </a:cubicBezTo>
                  <a:lnTo>
                    <a:pt x="5668" y="446"/>
                  </a:lnTo>
                  <a:cubicBezTo>
                    <a:pt x="5711" y="533"/>
                    <a:pt x="5730" y="576"/>
                    <a:pt x="5774" y="663"/>
                  </a:cubicBezTo>
                  <a:cubicBezTo>
                    <a:pt x="5755" y="736"/>
                    <a:pt x="5746" y="769"/>
                    <a:pt x="5727" y="842"/>
                  </a:cubicBezTo>
                  <a:lnTo>
                    <a:pt x="5513" y="766"/>
                  </a:lnTo>
                  <a:cubicBezTo>
                    <a:pt x="5554" y="887"/>
                    <a:pt x="5573" y="949"/>
                    <a:pt x="5613" y="1067"/>
                  </a:cubicBezTo>
                  <a:lnTo>
                    <a:pt x="5287" y="856"/>
                  </a:lnTo>
                  <a:lnTo>
                    <a:pt x="5021" y="780"/>
                  </a:lnTo>
                  <a:cubicBezTo>
                    <a:pt x="4937" y="817"/>
                    <a:pt x="4896" y="834"/>
                    <a:pt x="4814" y="867"/>
                  </a:cubicBezTo>
                  <a:cubicBezTo>
                    <a:pt x="4904" y="912"/>
                    <a:pt x="4950" y="935"/>
                    <a:pt x="5043" y="977"/>
                  </a:cubicBezTo>
                  <a:cubicBezTo>
                    <a:pt x="5040" y="1044"/>
                    <a:pt x="5037" y="1075"/>
                    <a:pt x="5032" y="1143"/>
                  </a:cubicBezTo>
                  <a:cubicBezTo>
                    <a:pt x="4972" y="1145"/>
                    <a:pt x="4942" y="1148"/>
                    <a:pt x="4880" y="1151"/>
                  </a:cubicBezTo>
                  <a:cubicBezTo>
                    <a:pt x="4844" y="1190"/>
                    <a:pt x="4825" y="1207"/>
                    <a:pt x="4790" y="1246"/>
                  </a:cubicBezTo>
                  <a:lnTo>
                    <a:pt x="4268" y="1252"/>
                  </a:lnTo>
                  <a:lnTo>
                    <a:pt x="4010" y="1356"/>
                  </a:lnTo>
                  <a:cubicBezTo>
                    <a:pt x="3991" y="1440"/>
                    <a:pt x="3983" y="1482"/>
                    <a:pt x="3964" y="1567"/>
                  </a:cubicBezTo>
                  <a:lnTo>
                    <a:pt x="3752" y="1474"/>
                  </a:lnTo>
                  <a:cubicBezTo>
                    <a:pt x="3752" y="1564"/>
                    <a:pt x="3755" y="1611"/>
                    <a:pt x="3755" y="1704"/>
                  </a:cubicBezTo>
                  <a:cubicBezTo>
                    <a:pt x="3695" y="1791"/>
                    <a:pt x="3668" y="1836"/>
                    <a:pt x="3608" y="1926"/>
                  </a:cubicBezTo>
                  <a:cubicBezTo>
                    <a:pt x="3692" y="1988"/>
                    <a:pt x="3733" y="2021"/>
                    <a:pt x="3817" y="2086"/>
                  </a:cubicBezTo>
                  <a:cubicBezTo>
                    <a:pt x="3809" y="2195"/>
                    <a:pt x="3806" y="2252"/>
                    <a:pt x="3801" y="2364"/>
                  </a:cubicBezTo>
                  <a:lnTo>
                    <a:pt x="3347" y="2092"/>
                  </a:lnTo>
                  <a:lnTo>
                    <a:pt x="2385" y="1999"/>
                  </a:lnTo>
                  <a:cubicBezTo>
                    <a:pt x="2358" y="2030"/>
                    <a:pt x="2344" y="2044"/>
                    <a:pt x="2314" y="2075"/>
                  </a:cubicBezTo>
                  <a:cubicBezTo>
                    <a:pt x="2418" y="2153"/>
                    <a:pt x="2469" y="2195"/>
                    <a:pt x="2570" y="2274"/>
                  </a:cubicBezTo>
                  <a:cubicBezTo>
                    <a:pt x="2545" y="2344"/>
                    <a:pt x="2535" y="2381"/>
                    <a:pt x="2510" y="2451"/>
                  </a:cubicBezTo>
                  <a:cubicBezTo>
                    <a:pt x="2608" y="2482"/>
                    <a:pt x="2657" y="2499"/>
                    <a:pt x="2755" y="2532"/>
                  </a:cubicBezTo>
                  <a:cubicBezTo>
                    <a:pt x="2877" y="2614"/>
                    <a:pt x="2939" y="2653"/>
                    <a:pt x="3062" y="2732"/>
                  </a:cubicBezTo>
                  <a:cubicBezTo>
                    <a:pt x="3105" y="2762"/>
                    <a:pt x="3127" y="2777"/>
                    <a:pt x="3173" y="2805"/>
                  </a:cubicBezTo>
                  <a:cubicBezTo>
                    <a:pt x="3108" y="2880"/>
                    <a:pt x="3078" y="2917"/>
                    <a:pt x="3013" y="2993"/>
                  </a:cubicBezTo>
                  <a:lnTo>
                    <a:pt x="2665" y="2956"/>
                  </a:lnTo>
                  <a:lnTo>
                    <a:pt x="2287" y="2897"/>
                  </a:lnTo>
                  <a:cubicBezTo>
                    <a:pt x="2208" y="2858"/>
                    <a:pt x="2170" y="2838"/>
                    <a:pt x="2092" y="2802"/>
                  </a:cubicBezTo>
                  <a:lnTo>
                    <a:pt x="1858" y="2835"/>
                  </a:lnTo>
                  <a:cubicBezTo>
                    <a:pt x="1755" y="2793"/>
                    <a:pt x="1703" y="2774"/>
                    <a:pt x="1600" y="2734"/>
                  </a:cubicBezTo>
                  <a:lnTo>
                    <a:pt x="1173" y="2687"/>
                  </a:lnTo>
                  <a:lnTo>
                    <a:pt x="866" y="2563"/>
                  </a:lnTo>
                  <a:cubicBezTo>
                    <a:pt x="836" y="2600"/>
                    <a:pt x="823" y="2619"/>
                    <a:pt x="793" y="2656"/>
                  </a:cubicBezTo>
                  <a:cubicBezTo>
                    <a:pt x="823" y="2726"/>
                    <a:pt x="799" y="2760"/>
                    <a:pt x="826" y="2827"/>
                  </a:cubicBezTo>
                  <a:cubicBezTo>
                    <a:pt x="809" y="2867"/>
                    <a:pt x="788" y="2887"/>
                    <a:pt x="690" y="2897"/>
                  </a:cubicBezTo>
                  <a:cubicBezTo>
                    <a:pt x="753" y="2869"/>
                    <a:pt x="218" y="2918"/>
                    <a:pt x="277" y="2890"/>
                  </a:cubicBezTo>
                  <a:cubicBezTo>
                    <a:pt x="280" y="2963"/>
                    <a:pt x="263" y="3104"/>
                    <a:pt x="266" y="3177"/>
                  </a:cubicBezTo>
                  <a:cubicBezTo>
                    <a:pt x="282" y="3224"/>
                    <a:pt x="28" y="3226"/>
                    <a:pt x="47" y="3273"/>
                  </a:cubicBezTo>
                  <a:cubicBezTo>
                    <a:pt x="-21" y="3290"/>
                    <a:pt x="68" y="3400"/>
                    <a:pt x="0" y="3414"/>
                  </a:cubicBezTo>
                  <a:cubicBezTo>
                    <a:pt x="16" y="3495"/>
                    <a:pt x="24" y="3431"/>
                    <a:pt x="40" y="3512"/>
                  </a:cubicBezTo>
                  <a:lnTo>
                    <a:pt x="201" y="3494"/>
                  </a:lnTo>
                  <a:cubicBezTo>
                    <a:pt x="149" y="3449"/>
                    <a:pt x="226" y="3805"/>
                    <a:pt x="178" y="3760"/>
                  </a:cubicBezTo>
                  <a:cubicBezTo>
                    <a:pt x="140" y="3831"/>
                    <a:pt x="766" y="3801"/>
                    <a:pt x="730" y="3871"/>
                  </a:cubicBezTo>
                  <a:cubicBezTo>
                    <a:pt x="719" y="3964"/>
                    <a:pt x="714" y="4009"/>
                    <a:pt x="703" y="4102"/>
                  </a:cubicBezTo>
                  <a:lnTo>
                    <a:pt x="1045" y="4144"/>
                  </a:lnTo>
                  <a:cubicBezTo>
                    <a:pt x="1121" y="4104"/>
                    <a:pt x="1157" y="4085"/>
                    <a:pt x="1233" y="4043"/>
                  </a:cubicBezTo>
                  <a:cubicBezTo>
                    <a:pt x="1298" y="4062"/>
                    <a:pt x="1331" y="4071"/>
                    <a:pt x="1396" y="4088"/>
                  </a:cubicBezTo>
                  <a:cubicBezTo>
                    <a:pt x="1412" y="4149"/>
                    <a:pt x="1420" y="4180"/>
                    <a:pt x="1437" y="4242"/>
                  </a:cubicBezTo>
                  <a:lnTo>
                    <a:pt x="1654" y="4191"/>
                  </a:lnTo>
                  <a:cubicBezTo>
                    <a:pt x="1684" y="4259"/>
                    <a:pt x="1698" y="4293"/>
                    <a:pt x="1727" y="4363"/>
                  </a:cubicBezTo>
                  <a:cubicBezTo>
                    <a:pt x="1787" y="4385"/>
                    <a:pt x="1814" y="4399"/>
                    <a:pt x="1874" y="4422"/>
                  </a:cubicBezTo>
                  <a:cubicBezTo>
                    <a:pt x="1882" y="4509"/>
                    <a:pt x="1888" y="4554"/>
                    <a:pt x="1896" y="4641"/>
                  </a:cubicBezTo>
                  <a:cubicBezTo>
                    <a:pt x="2002" y="4627"/>
                    <a:pt x="2056" y="4621"/>
                    <a:pt x="2162" y="4610"/>
                  </a:cubicBezTo>
                  <a:cubicBezTo>
                    <a:pt x="2192" y="4666"/>
                    <a:pt x="2208" y="4691"/>
                    <a:pt x="2238" y="4747"/>
                  </a:cubicBezTo>
                  <a:cubicBezTo>
                    <a:pt x="2227" y="4834"/>
                    <a:pt x="2222" y="4876"/>
                    <a:pt x="2211" y="4961"/>
                  </a:cubicBezTo>
                  <a:cubicBezTo>
                    <a:pt x="2146" y="4964"/>
                    <a:pt x="2111" y="4966"/>
                    <a:pt x="2045" y="4966"/>
                  </a:cubicBezTo>
                  <a:cubicBezTo>
                    <a:pt x="1980" y="5081"/>
                    <a:pt x="1948" y="5140"/>
                    <a:pt x="1882" y="5255"/>
                  </a:cubicBezTo>
                  <a:cubicBezTo>
                    <a:pt x="1980" y="5295"/>
                    <a:pt x="2029" y="5314"/>
                    <a:pt x="2124" y="5357"/>
                  </a:cubicBezTo>
                  <a:cubicBezTo>
                    <a:pt x="2157" y="5413"/>
                    <a:pt x="2170" y="5438"/>
                    <a:pt x="2200" y="5494"/>
                  </a:cubicBezTo>
                  <a:cubicBezTo>
                    <a:pt x="2266" y="5385"/>
                    <a:pt x="2298" y="5331"/>
                    <a:pt x="2363" y="5222"/>
                  </a:cubicBezTo>
                  <a:lnTo>
                    <a:pt x="2646" y="5208"/>
                  </a:lnTo>
                  <a:lnTo>
                    <a:pt x="2855" y="5340"/>
                  </a:lnTo>
                  <a:cubicBezTo>
                    <a:pt x="2806" y="5390"/>
                    <a:pt x="2782" y="5415"/>
                    <a:pt x="2733" y="5466"/>
                  </a:cubicBezTo>
                  <a:cubicBezTo>
                    <a:pt x="2798" y="5497"/>
                    <a:pt x="2831" y="5511"/>
                    <a:pt x="2896" y="5542"/>
                  </a:cubicBezTo>
                  <a:cubicBezTo>
                    <a:pt x="2891" y="5649"/>
                    <a:pt x="2888" y="5702"/>
                    <a:pt x="2882" y="5809"/>
                  </a:cubicBezTo>
                  <a:cubicBezTo>
                    <a:pt x="2969" y="5789"/>
                    <a:pt x="3013" y="5778"/>
                    <a:pt x="3102" y="5755"/>
                  </a:cubicBezTo>
                  <a:cubicBezTo>
                    <a:pt x="3179" y="5809"/>
                    <a:pt x="3217" y="5834"/>
                    <a:pt x="3295" y="5884"/>
                  </a:cubicBezTo>
                  <a:lnTo>
                    <a:pt x="3494" y="5898"/>
                  </a:lnTo>
                  <a:cubicBezTo>
                    <a:pt x="3450" y="5997"/>
                    <a:pt x="3429" y="6044"/>
                    <a:pt x="3382" y="6143"/>
                  </a:cubicBezTo>
                  <a:cubicBezTo>
                    <a:pt x="3371" y="6241"/>
                    <a:pt x="3366" y="6291"/>
                    <a:pt x="3355" y="6392"/>
                  </a:cubicBezTo>
                  <a:lnTo>
                    <a:pt x="3708" y="6314"/>
                  </a:lnTo>
                  <a:cubicBezTo>
                    <a:pt x="3725" y="6367"/>
                    <a:pt x="3736" y="6395"/>
                    <a:pt x="3752" y="6451"/>
                  </a:cubicBezTo>
                  <a:cubicBezTo>
                    <a:pt x="3861" y="6429"/>
                    <a:pt x="3915" y="6421"/>
                    <a:pt x="4021" y="6398"/>
                  </a:cubicBezTo>
                  <a:cubicBezTo>
                    <a:pt x="4073" y="6454"/>
                    <a:pt x="4100" y="6482"/>
                    <a:pt x="4149" y="6541"/>
                  </a:cubicBezTo>
                  <a:cubicBezTo>
                    <a:pt x="4100" y="6597"/>
                    <a:pt x="4075" y="6625"/>
                    <a:pt x="4026" y="6684"/>
                  </a:cubicBezTo>
                  <a:cubicBezTo>
                    <a:pt x="4138" y="6710"/>
                    <a:pt x="4195" y="6724"/>
                    <a:pt x="4306" y="6752"/>
                  </a:cubicBezTo>
                  <a:cubicBezTo>
                    <a:pt x="4336" y="6833"/>
                    <a:pt x="4352" y="6875"/>
                    <a:pt x="4382" y="6957"/>
                  </a:cubicBezTo>
                  <a:lnTo>
                    <a:pt x="4064" y="6923"/>
                  </a:lnTo>
                  <a:cubicBezTo>
                    <a:pt x="4002" y="6993"/>
                    <a:pt x="3969" y="7027"/>
                    <a:pt x="3907" y="7100"/>
                  </a:cubicBezTo>
                  <a:lnTo>
                    <a:pt x="4089" y="7142"/>
                  </a:lnTo>
                  <a:cubicBezTo>
                    <a:pt x="4100" y="7198"/>
                    <a:pt x="4105" y="7226"/>
                    <a:pt x="4116" y="7280"/>
                  </a:cubicBezTo>
                  <a:lnTo>
                    <a:pt x="4439" y="7195"/>
                  </a:lnTo>
                  <a:cubicBezTo>
                    <a:pt x="4502" y="7299"/>
                    <a:pt x="4532" y="7353"/>
                    <a:pt x="4594" y="7456"/>
                  </a:cubicBezTo>
                  <a:cubicBezTo>
                    <a:pt x="4616" y="7555"/>
                    <a:pt x="4630" y="7602"/>
                    <a:pt x="4651" y="7698"/>
                  </a:cubicBezTo>
                  <a:lnTo>
                    <a:pt x="4888" y="7642"/>
                  </a:lnTo>
                  <a:cubicBezTo>
                    <a:pt x="4866" y="7723"/>
                    <a:pt x="4852" y="7762"/>
                    <a:pt x="4831" y="7841"/>
                  </a:cubicBezTo>
                  <a:cubicBezTo>
                    <a:pt x="4863" y="8026"/>
                    <a:pt x="4880" y="8119"/>
                    <a:pt x="4912" y="8304"/>
                  </a:cubicBezTo>
                  <a:cubicBezTo>
                    <a:pt x="4958" y="8335"/>
                    <a:pt x="4980" y="8349"/>
                    <a:pt x="5026" y="8377"/>
                  </a:cubicBezTo>
                  <a:cubicBezTo>
                    <a:pt x="5073" y="8408"/>
                    <a:pt x="5097" y="8422"/>
                    <a:pt x="5143" y="8453"/>
                  </a:cubicBezTo>
                  <a:cubicBezTo>
                    <a:pt x="5184" y="8596"/>
                    <a:pt x="5206" y="8669"/>
                    <a:pt x="5246" y="8815"/>
                  </a:cubicBezTo>
                  <a:cubicBezTo>
                    <a:pt x="5317" y="8874"/>
                    <a:pt x="5355" y="8902"/>
                    <a:pt x="5426" y="8961"/>
                  </a:cubicBezTo>
                  <a:cubicBezTo>
                    <a:pt x="5548" y="8964"/>
                    <a:pt x="5608" y="8967"/>
                    <a:pt x="5730" y="8972"/>
                  </a:cubicBezTo>
                  <a:cubicBezTo>
                    <a:pt x="5725" y="9110"/>
                    <a:pt x="5722" y="9177"/>
                    <a:pt x="5717" y="9315"/>
                  </a:cubicBezTo>
                  <a:lnTo>
                    <a:pt x="5991" y="9239"/>
                  </a:lnTo>
                  <a:cubicBezTo>
                    <a:pt x="5969" y="9068"/>
                    <a:pt x="5958" y="8981"/>
                    <a:pt x="5939" y="8810"/>
                  </a:cubicBezTo>
                  <a:cubicBezTo>
                    <a:pt x="6002" y="8773"/>
                    <a:pt x="6032" y="8754"/>
                    <a:pt x="6094" y="8714"/>
                  </a:cubicBezTo>
                  <a:cubicBezTo>
                    <a:pt x="6192" y="8793"/>
                    <a:pt x="6244" y="8832"/>
                    <a:pt x="6342" y="8911"/>
                  </a:cubicBezTo>
                  <a:cubicBezTo>
                    <a:pt x="6429" y="8956"/>
                    <a:pt x="6472" y="8978"/>
                    <a:pt x="6559" y="9020"/>
                  </a:cubicBezTo>
                  <a:cubicBezTo>
                    <a:pt x="6624" y="9086"/>
                    <a:pt x="6690" y="9151"/>
                    <a:pt x="6755" y="9217"/>
                  </a:cubicBezTo>
                  <a:cubicBezTo>
                    <a:pt x="6828" y="9301"/>
                    <a:pt x="6863" y="9343"/>
                    <a:pt x="6934" y="9427"/>
                  </a:cubicBezTo>
                  <a:lnTo>
                    <a:pt x="7306" y="9556"/>
                  </a:lnTo>
                  <a:lnTo>
                    <a:pt x="7695" y="9756"/>
                  </a:lnTo>
                  <a:cubicBezTo>
                    <a:pt x="7774" y="9851"/>
                    <a:pt x="7812" y="9902"/>
                    <a:pt x="7891" y="10000"/>
                  </a:cubicBezTo>
                  <a:lnTo>
                    <a:pt x="8184" y="9986"/>
                  </a:lnTo>
                  <a:lnTo>
                    <a:pt x="8464" y="9837"/>
                  </a:lnTo>
                  <a:cubicBezTo>
                    <a:pt x="8510" y="9761"/>
                    <a:pt x="8532" y="9725"/>
                    <a:pt x="8575" y="9649"/>
                  </a:cubicBezTo>
                  <a:cubicBezTo>
                    <a:pt x="8632" y="9554"/>
                    <a:pt x="8662" y="9506"/>
                    <a:pt x="8722" y="9410"/>
                  </a:cubicBezTo>
                  <a:lnTo>
                    <a:pt x="9399" y="9610"/>
                  </a:lnTo>
                  <a:cubicBezTo>
                    <a:pt x="9399" y="9497"/>
                    <a:pt x="9399" y="9441"/>
                    <a:pt x="9396" y="9332"/>
                  </a:cubicBezTo>
                  <a:cubicBezTo>
                    <a:pt x="9453" y="9287"/>
                    <a:pt x="9480" y="9264"/>
                    <a:pt x="9535" y="9222"/>
                  </a:cubicBezTo>
                  <a:lnTo>
                    <a:pt x="9535" y="8953"/>
                  </a:lnTo>
                  <a:cubicBezTo>
                    <a:pt x="9545" y="8846"/>
                    <a:pt x="9551" y="8790"/>
                    <a:pt x="9562" y="8681"/>
                  </a:cubicBezTo>
                  <a:cubicBezTo>
                    <a:pt x="9488" y="8641"/>
                    <a:pt x="9450" y="8619"/>
                    <a:pt x="9377" y="8577"/>
                  </a:cubicBezTo>
                  <a:cubicBezTo>
                    <a:pt x="9342" y="8428"/>
                    <a:pt x="9323" y="8352"/>
                    <a:pt x="9287" y="8203"/>
                  </a:cubicBezTo>
                  <a:cubicBezTo>
                    <a:pt x="9352" y="8116"/>
                    <a:pt x="9388" y="8071"/>
                    <a:pt x="9453" y="7984"/>
                  </a:cubicBezTo>
                  <a:lnTo>
                    <a:pt x="10016" y="7720"/>
                  </a:lnTo>
                  <a:cubicBezTo>
                    <a:pt x="10078" y="7552"/>
                    <a:pt x="10111" y="7468"/>
                    <a:pt x="10173" y="7299"/>
                  </a:cubicBezTo>
                  <a:lnTo>
                    <a:pt x="10698" y="7019"/>
                  </a:lnTo>
                  <a:cubicBezTo>
                    <a:pt x="10700" y="6971"/>
                    <a:pt x="10703" y="6948"/>
                    <a:pt x="10703" y="6901"/>
                  </a:cubicBezTo>
                  <a:lnTo>
                    <a:pt x="10304" y="6693"/>
                  </a:lnTo>
                  <a:cubicBezTo>
                    <a:pt x="10331" y="6586"/>
                    <a:pt x="10342" y="6533"/>
                    <a:pt x="10369" y="6426"/>
                  </a:cubicBezTo>
                  <a:cubicBezTo>
                    <a:pt x="10352" y="6325"/>
                    <a:pt x="10344" y="6275"/>
                    <a:pt x="10331" y="6173"/>
                  </a:cubicBezTo>
                  <a:cubicBezTo>
                    <a:pt x="10339" y="5997"/>
                    <a:pt x="10342" y="5910"/>
                    <a:pt x="10352" y="5736"/>
                  </a:cubicBezTo>
                  <a:cubicBezTo>
                    <a:pt x="10266" y="5663"/>
                    <a:pt x="10225" y="5623"/>
                    <a:pt x="10138" y="5550"/>
                  </a:cubicBezTo>
                  <a:cubicBezTo>
                    <a:pt x="10024" y="5517"/>
                    <a:pt x="9967" y="5497"/>
                    <a:pt x="9850" y="5463"/>
                  </a:cubicBezTo>
                  <a:cubicBezTo>
                    <a:pt x="9847" y="5382"/>
                    <a:pt x="9847" y="5343"/>
                    <a:pt x="9844" y="5261"/>
                  </a:cubicBezTo>
                  <a:cubicBezTo>
                    <a:pt x="9896" y="5177"/>
                    <a:pt x="9923" y="5132"/>
                    <a:pt x="9977" y="5048"/>
                  </a:cubicBezTo>
                  <a:cubicBezTo>
                    <a:pt x="9939" y="4980"/>
                    <a:pt x="9920" y="4947"/>
                    <a:pt x="9882" y="4879"/>
                  </a:cubicBezTo>
                  <a:cubicBezTo>
                    <a:pt x="9950" y="4767"/>
                    <a:pt x="9986" y="4711"/>
                    <a:pt x="10054" y="4599"/>
                  </a:cubicBezTo>
                  <a:cubicBezTo>
                    <a:pt x="10132" y="4646"/>
                    <a:pt x="10173" y="4669"/>
                    <a:pt x="10252" y="4716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82" name="otwocki"/>
            <p:cNvSpPr>
              <a:spLocks/>
            </p:cNvSpPr>
            <p:nvPr/>
          </p:nvSpPr>
          <p:spPr bwMode="auto">
            <a:xfrm>
              <a:off x="3388002" y="3580157"/>
              <a:ext cx="719119" cy="994856"/>
            </a:xfrm>
            <a:custGeom>
              <a:avLst/>
              <a:gdLst>
                <a:gd name="T0" fmla="*/ 1915 w 2238"/>
                <a:gd name="T1" fmla="*/ 984 h 3102"/>
                <a:gd name="T2" fmla="*/ 1753 w 2238"/>
                <a:gd name="T3" fmla="*/ 903 h 3102"/>
                <a:gd name="T4" fmla="*/ 1674 w 2238"/>
                <a:gd name="T5" fmla="*/ 755 h 3102"/>
                <a:gd name="T6" fmla="*/ 1449 w 2238"/>
                <a:gd name="T7" fmla="*/ 723 h 3102"/>
                <a:gd name="T8" fmla="*/ 1439 w 2238"/>
                <a:gd name="T9" fmla="*/ 556 h 3102"/>
                <a:gd name="T10" fmla="*/ 1198 w 2238"/>
                <a:gd name="T11" fmla="*/ 611 h 3102"/>
                <a:gd name="T12" fmla="*/ 1141 w 2238"/>
                <a:gd name="T13" fmla="*/ 423 h 3102"/>
                <a:gd name="T14" fmla="*/ 1184 w 2238"/>
                <a:gd name="T15" fmla="*/ 296 h 3102"/>
                <a:gd name="T16" fmla="*/ 1024 w 2238"/>
                <a:gd name="T17" fmla="*/ 208 h 3102"/>
                <a:gd name="T18" fmla="*/ 902 w 2238"/>
                <a:gd name="T19" fmla="*/ 110 h 3102"/>
                <a:gd name="T20" fmla="*/ 647 w 2238"/>
                <a:gd name="T21" fmla="*/ 115 h 3102"/>
                <a:gd name="T22" fmla="*/ 457 w 2238"/>
                <a:gd name="T23" fmla="*/ 35 h 3102"/>
                <a:gd name="T24" fmla="*/ 431 w 2238"/>
                <a:gd name="T25" fmla="*/ 186 h 3102"/>
                <a:gd name="T26" fmla="*/ 501 w 2238"/>
                <a:gd name="T27" fmla="*/ 369 h 3102"/>
                <a:gd name="T28" fmla="*/ 456 w 2238"/>
                <a:gd name="T29" fmla="*/ 555 h 3102"/>
                <a:gd name="T30" fmla="*/ 389 w 2238"/>
                <a:gd name="T31" fmla="*/ 567 h 3102"/>
                <a:gd name="T32" fmla="*/ 93 w 2238"/>
                <a:gd name="T33" fmla="*/ 595 h 3102"/>
                <a:gd name="T34" fmla="*/ 120 w 2238"/>
                <a:gd name="T35" fmla="*/ 937 h 3102"/>
                <a:gd name="T36" fmla="*/ 182 w 2238"/>
                <a:gd name="T37" fmla="*/ 1332 h 3102"/>
                <a:gd name="T38" fmla="*/ 303 w 2238"/>
                <a:gd name="T39" fmla="*/ 1796 h 3102"/>
                <a:gd name="T40" fmla="*/ 573 w 2238"/>
                <a:gd name="T41" fmla="*/ 2198 h 3102"/>
                <a:gd name="T42" fmla="*/ 559 w 2238"/>
                <a:gd name="T43" fmla="*/ 2517 h 3102"/>
                <a:gd name="T44" fmla="*/ 396 w 2238"/>
                <a:gd name="T45" fmla="*/ 2851 h 3102"/>
                <a:gd name="T46" fmla="*/ 644 w 2238"/>
                <a:gd name="T47" fmla="*/ 3086 h 3102"/>
                <a:gd name="T48" fmla="*/ 747 w 2238"/>
                <a:gd name="T49" fmla="*/ 3038 h 3102"/>
                <a:gd name="T50" fmla="*/ 714 w 2238"/>
                <a:gd name="T51" fmla="*/ 2879 h 3102"/>
                <a:gd name="T52" fmla="*/ 841 w 2238"/>
                <a:gd name="T53" fmla="*/ 2833 h 3102"/>
                <a:gd name="T54" fmla="*/ 1269 w 2238"/>
                <a:gd name="T55" fmla="*/ 2922 h 3102"/>
                <a:gd name="T56" fmla="*/ 1356 w 2238"/>
                <a:gd name="T57" fmla="*/ 2816 h 3102"/>
                <a:gd name="T58" fmla="*/ 1643 w 2238"/>
                <a:gd name="T59" fmla="*/ 2791 h 3102"/>
                <a:gd name="T60" fmla="*/ 1754 w 2238"/>
                <a:gd name="T61" fmla="*/ 2748 h 3102"/>
                <a:gd name="T62" fmla="*/ 1677 w 2238"/>
                <a:gd name="T63" fmla="*/ 2638 h 3102"/>
                <a:gd name="T64" fmla="*/ 1507 w 2238"/>
                <a:gd name="T65" fmla="*/ 2590 h 3102"/>
                <a:gd name="T66" fmla="*/ 1547 w 2238"/>
                <a:gd name="T67" fmla="*/ 2456 h 3102"/>
                <a:gd name="T68" fmla="*/ 1630 w 2238"/>
                <a:gd name="T69" fmla="*/ 2326 h 3102"/>
                <a:gd name="T70" fmla="*/ 1586 w 2238"/>
                <a:gd name="T71" fmla="*/ 2163 h 3102"/>
                <a:gd name="T72" fmla="*/ 1858 w 2238"/>
                <a:gd name="T73" fmla="*/ 2100 h 3102"/>
                <a:gd name="T74" fmla="*/ 1895 w 2238"/>
                <a:gd name="T75" fmla="*/ 1919 h 3102"/>
                <a:gd name="T76" fmla="*/ 2016 w 2238"/>
                <a:gd name="T77" fmla="*/ 1810 h 3102"/>
                <a:gd name="T78" fmla="*/ 2173 w 2238"/>
                <a:gd name="T79" fmla="*/ 1720 h 3102"/>
                <a:gd name="T80" fmla="*/ 2166 w 2238"/>
                <a:gd name="T81" fmla="*/ 1447 h 3102"/>
                <a:gd name="T82" fmla="*/ 2079 w 2238"/>
                <a:gd name="T83" fmla="*/ 1310 h 3102"/>
                <a:gd name="T84" fmla="*/ 1893 w 2238"/>
                <a:gd name="T85" fmla="*/ 1198 h 3102"/>
                <a:gd name="T86" fmla="*/ 2001 w 2238"/>
                <a:gd name="T87" fmla="*/ 1132 h 3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38" h="3102">
                  <a:moveTo>
                    <a:pt x="1973" y="1059"/>
                  </a:moveTo>
                  <a:cubicBezTo>
                    <a:pt x="1932" y="1049"/>
                    <a:pt x="1911" y="1044"/>
                    <a:pt x="1870" y="1035"/>
                  </a:cubicBezTo>
                  <a:cubicBezTo>
                    <a:pt x="1888" y="1014"/>
                    <a:pt x="1897" y="1004"/>
                    <a:pt x="1915" y="984"/>
                  </a:cubicBezTo>
                  <a:cubicBezTo>
                    <a:pt x="1897" y="963"/>
                    <a:pt x="1887" y="953"/>
                    <a:pt x="1868" y="933"/>
                  </a:cubicBezTo>
                  <a:cubicBezTo>
                    <a:pt x="1829" y="941"/>
                    <a:pt x="1809" y="944"/>
                    <a:pt x="1769" y="952"/>
                  </a:cubicBezTo>
                  <a:cubicBezTo>
                    <a:pt x="1763" y="932"/>
                    <a:pt x="1759" y="922"/>
                    <a:pt x="1753" y="903"/>
                  </a:cubicBezTo>
                  <a:cubicBezTo>
                    <a:pt x="1701" y="914"/>
                    <a:pt x="1675" y="920"/>
                    <a:pt x="1623" y="931"/>
                  </a:cubicBezTo>
                  <a:cubicBezTo>
                    <a:pt x="1627" y="895"/>
                    <a:pt x="1629" y="877"/>
                    <a:pt x="1633" y="842"/>
                  </a:cubicBezTo>
                  <a:cubicBezTo>
                    <a:pt x="1650" y="807"/>
                    <a:pt x="1658" y="790"/>
                    <a:pt x="1674" y="755"/>
                  </a:cubicBezTo>
                  <a:cubicBezTo>
                    <a:pt x="1645" y="753"/>
                    <a:pt x="1630" y="752"/>
                    <a:pt x="1601" y="750"/>
                  </a:cubicBezTo>
                  <a:cubicBezTo>
                    <a:pt x="1572" y="732"/>
                    <a:pt x="1558" y="723"/>
                    <a:pt x="1530" y="704"/>
                  </a:cubicBezTo>
                  <a:cubicBezTo>
                    <a:pt x="1497" y="712"/>
                    <a:pt x="1481" y="716"/>
                    <a:pt x="1449" y="723"/>
                  </a:cubicBezTo>
                  <a:cubicBezTo>
                    <a:pt x="1451" y="685"/>
                    <a:pt x="1452" y="666"/>
                    <a:pt x="1454" y="628"/>
                  </a:cubicBezTo>
                  <a:cubicBezTo>
                    <a:pt x="1430" y="617"/>
                    <a:pt x="1418" y="612"/>
                    <a:pt x="1394" y="601"/>
                  </a:cubicBezTo>
                  <a:cubicBezTo>
                    <a:pt x="1412" y="583"/>
                    <a:pt x="1421" y="574"/>
                    <a:pt x="1439" y="556"/>
                  </a:cubicBezTo>
                  <a:cubicBezTo>
                    <a:pt x="1408" y="537"/>
                    <a:pt x="1393" y="528"/>
                    <a:pt x="1362" y="509"/>
                  </a:cubicBezTo>
                  <a:cubicBezTo>
                    <a:pt x="1320" y="511"/>
                    <a:pt x="1300" y="512"/>
                    <a:pt x="1258" y="514"/>
                  </a:cubicBezTo>
                  <a:cubicBezTo>
                    <a:pt x="1234" y="553"/>
                    <a:pt x="1222" y="572"/>
                    <a:pt x="1198" y="611"/>
                  </a:cubicBezTo>
                  <a:cubicBezTo>
                    <a:pt x="1187" y="591"/>
                    <a:pt x="1182" y="582"/>
                    <a:pt x="1170" y="562"/>
                  </a:cubicBezTo>
                  <a:cubicBezTo>
                    <a:pt x="1135" y="547"/>
                    <a:pt x="1117" y="540"/>
                    <a:pt x="1081" y="526"/>
                  </a:cubicBezTo>
                  <a:cubicBezTo>
                    <a:pt x="1105" y="485"/>
                    <a:pt x="1117" y="464"/>
                    <a:pt x="1141" y="423"/>
                  </a:cubicBezTo>
                  <a:cubicBezTo>
                    <a:pt x="1165" y="423"/>
                    <a:pt x="1178" y="422"/>
                    <a:pt x="1202" y="421"/>
                  </a:cubicBezTo>
                  <a:cubicBezTo>
                    <a:pt x="1206" y="391"/>
                    <a:pt x="1208" y="376"/>
                    <a:pt x="1212" y="345"/>
                  </a:cubicBezTo>
                  <a:cubicBezTo>
                    <a:pt x="1201" y="325"/>
                    <a:pt x="1195" y="316"/>
                    <a:pt x="1184" y="296"/>
                  </a:cubicBezTo>
                  <a:cubicBezTo>
                    <a:pt x="1145" y="300"/>
                    <a:pt x="1125" y="302"/>
                    <a:pt x="1086" y="307"/>
                  </a:cubicBezTo>
                  <a:cubicBezTo>
                    <a:pt x="1083" y="276"/>
                    <a:pt x="1081" y="260"/>
                    <a:pt x="1078" y="229"/>
                  </a:cubicBezTo>
                  <a:cubicBezTo>
                    <a:pt x="1056" y="221"/>
                    <a:pt x="1046" y="216"/>
                    <a:pt x="1024" y="208"/>
                  </a:cubicBezTo>
                  <a:cubicBezTo>
                    <a:pt x="1013" y="183"/>
                    <a:pt x="1008" y="171"/>
                    <a:pt x="997" y="147"/>
                  </a:cubicBezTo>
                  <a:cubicBezTo>
                    <a:pt x="965" y="154"/>
                    <a:pt x="949" y="158"/>
                    <a:pt x="917" y="165"/>
                  </a:cubicBezTo>
                  <a:cubicBezTo>
                    <a:pt x="911" y="143"/>
                    <a:pt x="908" y="132"/>
                    <a:pt x="902" y="110"/>
                  </a:cubicBezTo>
                  <a:cubicBezTo>
                    <a:pt x="878" y="104"/>
                    <a:pt x="866" y="101"/>
                    <a:pt x="842" y="94"/>
                  </a:cubicBezTo>
                  <a:cubicBezTo>
                    <a:pt x="814" y="109"/>
                    <a:pt x="801" y="116"/>
                    <a:pt x="773" y="130"/>
                  </a:cubicBezTo>
                  <a:cubicBezTo>
                    <a:pt x="722" y="124"/>
                    <a:pt x="697" y="121"/>
                    <a:pt x="647" y="115"/>
                  </a:cubicBezTo>
                  <a:cubicBezTo>
                    <a:pt x="651" y="82"/>
                    <a:pt x="653" y="66"/>
                    <a:pt x="657" y="33"/>
                  </a:cubicBezTo>
                  <a:cubicBezTo>
                    <a:pt x="578" y="20"/>
                    <a:pt x="538" y="13"/>
                    <a:pt x="459" y="0"/>
                  </a:cubicBezTo>
                  <a:cubicBezTo>
                    <a:pt x="458" y="14"/>
                    <a:pt x="458" y="21"/>
                    <a:pt x="457" y="35"/>
                  </a:cubicBezTo>
                  <a:cubicBezTo>
                    <a:pt x="473" y="60"/>
                    <a:pt x="481" y="72"/>
                    <a:pt x="496" y="97"/>
                  </a:cubicBezTo>
                  <a:cubicBezTo>
                    <a:pt x="476" y="114"/>
                    <a:pt x="466" y="123"/>
                    <a:pt x="446" y="140"/>
                  </a:cubicBezTo>
                  <a:cubicBezTo>
                    <a:pt x="440" y="159"/>
                    <a:pt x="437" y="168"/>
                    <a:pt x="431" y="186"/>
                  </a:cubicBezTo>
                  <a:cubicBezTo>
                    <a:pt x="411" y="201"/>
                    <a:pt x="401" y="209"/>
                    <a:pt x="381" y="223"/>
                  </a:cubicBezTo>
                  <a:cubicBezTo>
                    <a:pt x="428" y="248"/>
                    <a:pt x="452" y="261"/>
                    <a:pt x="499" y="286"/>
                  </a:cubicBezTo>
                  <a:cubicBezTo>
                    <a:pt x="500" y="319"/>
                    <a:pt x="500" y="336"/>
                    <a:pt x="501" y="369"/>
                  </a:cubicBezTo>
                  <a:cubicBezTo>
                    <a:pt x="514" y="394"/>
                    <a:pt x="521" y="406"/>
                    <a:pt x="534" y="431"/>
                  </a:cubicBezTo>
                  <a:cubicBezTo>
                    <a:pt x="533" y="457"/>
                    <a:pt x="532" y="470"/>
                    <a:pt x="531" y="496"/>
                  </a:cubicBezTo>
                  <a:cubicBezTo>
                    <a:pt x="501" y="520"/>
                    <a:pt x="486" y="531"/>
                    <a:pt x="456" y="555"/>
                  </a:cubicBezTo>
                  <a:cubicBezTo>
                    <a:pt x="472" y="575"/>
                    <a:pt x="479" y="585"/>
                    <a:pt x="495" y="606"/>
                  </a:cubicBezTo>
                  <a:cubicBezTo>
                    <a:pt x="483" y="621"/>
                    <a:pt x="476" y="629"/>
                    <a:pt x="463" y="645"/>
                  </a:cubicBezTo>
                  <a:cubicBezTo>
                    <a:pt x="434" y="614"/>
                    <a:pt x="419" y="598"/>
                    <a:pt x="389" y="567"/>
                  </a:cubicBezTo>
                  <a:cubicBezTo>
                    <a:pt x="372" y="561"/>
                    <a:pt x="364" y="558"/>
                    <a:pt x="347" y="552"/>
                  </a:cubicBezTo>
                  <a:cubicBezTo>
                    <a:pt x="311" y="563"/>
                    <a:pt x="292" y="569"/>
                    <a:pt x="256" y="580"/>
                  </a:cubicBezTo>
                  <a:cubicBezTo>
                    <a:pt x="190" y="586"/>
                    <a:pt x="158" y="589"/>
                    <a:pt x="93" y="595"/>
                  </a:cubicBezTo>
                  <a:cubicBezTo>
                    <a:pt x="56" y="618"/>
                    <a:pt x="37" y="629"/>
                    <a:pt x="0" y="652"/>
                  </a:cubicBezTo>
                  <a:cubicBezTo>
                    <a:pt x="15" y="698"/>
                    <a:pt x="22" y="722"/>
                    <a:pt x="37" y="768"/>
                  </a:cubicBezTo>
                  <a:cubicBezTo>
                    <a:pt x="70" y="836"/>
                    <a:pt x="86" y="869"/>
                    <a:pt x="120" y="937"/>
                  </a:cubicBezTo>
                  <a:cubicBezTo>
                    <a:pt x="163" y="983"/>
                    <a:pt x="185" y="1007"/>
                    <a:pt x="229" y="1054"/>
                  </a:cubicBezTo>
                  <a:cubicBezTo>
                    <a:pt x="231" y="1128"/>
                    <a:pt x="231" y="1165"/>
                    <a:pt x="233" y="1240"/>
                  </a:cubicBezTo>
                  <a:cubicBezTo>
                    <a:pt x="213" y="1277"/>
                    <a:pt x="202" y="1295"/>
                    <a:pt x="182" y="1332"/>
                  </a:cubicBezTo>
                  <a:cubicBezTo>
                    <a:pt x="181" y="1365"/>
                    <a:pt x="180" y="1382"/>
                    <a:pt x="179" y="1416"/>
                  </a:cubicBezTo>
                  <a:cubicBezTo>
                    <a:pt x="234" y="1476"/>
                    <a:pt x="262" y="1506"/>
                    <a:pt x="317" y="1567"/>
                  </a:cubicBezTo>
                  <a:cubicBezTo>
                    <a:pt x="311" y="1658"/>
                    <a:pt x="309" y="1704"/>
                    <a:pt x="303" y="1796"/>
                  </a:cubicBezTo>
                  <a:cubicBezTo>
                    <a:pt x="294" y="1854"/>
                    <a:pt x="290" y="1882"/>
                    <a:pt x="281" y="1940"/>
                  </a:cubicBezTo>
                  <a:cubicBezTo>
                    <a:pt x="303" y="1981"/>
                    <a:pt x="315" y="2002"/>
                    <a:pt x="338" y="2043"/>
                  </a:cubicBezTo>
                  <a:cubicBezTo>
                    <a:pt x="432" y="2105"/>
                    <a:pt x="479" y="2136"/>
                    <a:pt x="573" y="2198"/>
                  </a:cubicBezTo>
                  <a:cubicBezTo>
                    <a:pt x="596" y="2257"/>
                    <a:pt x="607" y="2286"/>
                    <a:pt x="630" y="2344"/>
                  </a:cubicBezTo>
                  <a:cubicBezTo>
                    <a:pt x="602" y="2377"/>
                    <a:pt x="589" y="2393"/>
                    <a:pt x="561" y="2425"/>
                  </a:cubicBezTo>
                  <a:cubicBezTo>
                    <a:pt x="560" y="2462"/>
                    <a:pt x="560" y="2480"/>
                    <a:pt x="559" y="2517"/>
                  </a:cubicBezTo>
                  <a:cubicBezTo>
                    <a:pt x="501" y="2550"/>
                    <a:pt x="471" y="2566"/>
                    <a:pt x="413" y="2598"/>
                  </a:cubicBezTo>
                  <a:cubicBezTo>
                    <a:pt x="388" y="2662"/>
                    <a:pt x="375" y="2695"/>
                    <a:pt x="350" y="2760"/>
                  </a:cubicBezTo>
                  <a:cubicBezTo>
                    <a:pt x="368" y="2796"/>
                    <a:pt x="378" y="2815"/>
                    <a:pt x="396" y="2851"/>
                  </a:cubicBezTo>
                  <a:cubicBezTo>
                    <a:pt x="464" y="2925"/>
                    <a:pt x="498" y="2961"/>
                    <a:pt x="567" y="3035"/>
                  </a:cubicBezTo>
                  <a:cubicBezTo>
                    <a:pt x="586" y="3034"/>
                    <a:pt x="596" y="3034"/>
                    <a:pt x="615" y="3033"/>
                  </a:cubicBezTo>
                  <a:cubicBezTo>
                    <a:pt x="627" y="3054"/>
                    <a:pt x="633" y="3065"/>
                    <a:pt x="644" y="3086"/>
                  </a:cubicBezTo>
                  <a:cubicBezTo>
                    <a:pt x="663" y="3092"/>
                    <a:pt x="673" y="3096"/>
                    <a:pt x="692" y="3102"/>
                  </a:cubicBezTo>
                  <a:cubicBezTo>
                    <a:pt x="699" y="3083"/>
                    <a:pt x="703" y="3073"/>
                    <a:pt x="711" y="3054"/>
                  </a:cubicBezTo>
                  <a:cubicBezTo>
                    <a:pt x="725" y="3047"/>
                    <a:pt x="733" y="3044"/>
                    <a:pt x="747" y="3038"/>
                  </a:cubicBezTo>
                  <a:cubicBezTo>
                    <a:pt x="745" y="3015"/>
                    <a:pt x="744" y="3004"/>
                    <a:pt x="742" y="2981"/>
                  </a:cubicBezTo>
                  <a:cubicBezTo>
                    <a:pt x="718" y="2962"/>
                    <a:pt x="706" y="2952"/>
                    <a:pt x="683" y="2932"/>
                  </a:cubicBezTo>
                  <a:cubicBezTo>
                    <a:pt x="695" y="2911"/>
                    <a:pt x="701" y="2900"/>
                    <a:pt x="714" y="2879"/>
                  </a:cubicBezTo>
                  <a:cubicBezTo>
                    <a:pt x="735" y="2881"/>
                    <a:pt x="746" y="2881"/>
                    <a:pt x="768" y="2883"/>
                  </a:cubicBezTo>
                  <a:cubicBezTo>
                    <a:pt x="776" y="2859"/>
                    <a:pt x="779" y="2847"/>
                    <a:pt x="787" y="2822"/>
                  </a:cubicBezTo>
                  <a:cubicBezTo>
                    <a:pt x="809" y="2827"/>
                    <a:pt x="820" y="2829"/>
                    <a:pt x="841" y="2833"/>
                  </a:cubicBezTo>
                  <a:cubicBezTo>
                    <a:pt x="877" y="2861"/>
                    <a:pt x="895" y="2875"/>
                    <a:pt x="930" y="2903"/>
                  </a:cubicBezTo>
                  <a:cubicBezTo>
                    <a:pt x="1042" y="2881"/>
                    <a:pt x="1098" y="2871"/>
                    <a:pt x="1210" y="2849"/>
                  </a:cubicBezTo>
                  <a:cubicBezTo>
                    <a:pt x="1233" y="2878"/>
                    <a:pt x="1245" y="2893"/>
                    <a:pt x="1269" y="2922"/>
                  </a:cubicBezTo>
                  <a:cubicBezTo>
                    <a:pt x="1295" y="2926"/>
                    <a:pt x="1309" y="2928"/>
                    <a:pt x="1335" y="2933"/>
                  </a:cubicBezTo>
                  <a:cubicBezTo>
                    <a:pt x="1334" y="2903"/>
                    <a:pt x="1333" y="2888"/>
                    <a:pt x="1331" y="2858"/>
                  </a:cubicBezTo>
                  <a:cubicBezTo>
                    <a:pt x="1341" y="2841"/>
                    <a:pt x="1346" y="2832"/>
                    <a:pt x="1356" y="2816"/>
                  </a:cubicBezTo>
                  <a:cubicBezTo>
                    <a:pt x="1385" y="2810"/>
                    <a:pt x="1400" y="2807"/>
                    <a:pt x="1429" y="2802"/>
                  </a:cubicBezTo>
                  <a:cubicBezTo>
                    <a:pt x="1471" y="2790"/>
                    <a:pt x="1492" y="2784"/>
                    <a:pt x="1534" y="2771"/>
                  </a:cubicBezTo>
                  <a:cubicBezTo>
                    <a:pt x="1577" y="2779"/>
                    <a:pt x="1599" y="2783"/>
                    <a:pt x="1643" y="2791"/>
                  </a:cubicBezTo>
                  <a:cubicBezTo>
                    <a:pt x="1679" y="2816"/>
                    <a:pt x="1697" y="2828"/>
                    <a:pt x="1733" y="2853"/>
                  </a:cubicBezTo>
                  <a:cubicBezTo>
                    <a:pt x="1748" y="2846"/>
                    <a:pt x="1756" y="2843"/>
                    <a:pt x="1771" y="2836"/>
                  </a:cubicBezTo>
                  <a:cubicBezTo>
                    <a:pt x="1764" y="2801"/>
                    <a:pt x="1761" y="2783"/>
                    <a:pt x="1754" y="2748"/>
                  </a:cubicBezTo>
                  <a:cubicBezTo>
                    <a:pt x="1737" y="2747"/>
                    <a:pt x="1728" y="2746"/>
                    <a:pt x="1711" y="2745"/>
                  </a:cubicBezTo>
                  <a:cubicBezTo>
                    <a:pt x="1682" y="2734"/>
                    <a:pt x="1668" y="2728"/>
                    <a:pt x="1639" y="2716"/>
                  </a:cubicBezTo>
                  <a:cubicBezTo>
                    <a:pt x="1654" y="2685"/>
                    <a:pt x="1662" y="2669"/>
                    <a:pt x="1677" y="2638"/>
                  </a:cubicBezTo>
                  <a:cubicBezTo>
                    <a:pt x="1650" y="2636"/>
                    <a:pt x="1637" y="2635"/>
                    <a:pt x="1610" y="2634"/>
                  </a:cubicBezTo>
                  <a:cubicBezTo>
                    <a:pt x="1586" y="2630"/>
                    <a:pt x="1573" y="2627"/>
                    <a:pt x="1549" y="2623"/>
                  </a:cubicBezTo>
                  <a:cubicBezTo>
                    <a:pt x="1532" y="2610"/>
                    <a:pt x="1524" y="2603"/>
                    <a:pt x="1507" y="2590"/>
                  </a:cubicBezTo>
                  <a:cubicBezTo>
                    <a:pt x="1496" y="2572"/>
                    <a:pt x="1490" y="2563"/>
                    <a:pt x="1478" y="2544"/>
                  </a:cubicBezTo>
                  <a:cubicBezTo>
                    <a:pt x="1505" y="2541"/>
                    <a:pt x="1518" y="2540"/>
                    <a:pt x="1545" y="2536"/>
                  </a:cubicBezTo>
                  <a:cubicBezTo>
                    <a:pt x="1546" y="2504"/>
                    <a:pt x="1546" y="2488"/>
                    <a:pt x="1547" y="2456"/>
                  </a:cubicBezTo>
                  <a:cubicBezTo>
                    <a:pt x="1591" y="2457"/>
                    <a:pt x="1613" y="2457"/>
                    <a:pt x="1657" y="2457"/>
                  </a:cubicBezTo>
                  <a:cubicBezTo>
                    <a:pt x="1682" y="2431"/>
                    <a:pt x="1695" y="2419"/>
                    <a:pt x="1720" y="2393"/>
                  </a:cubicBezTo>
                  <a:cubicBezTo>
                    <a:pt x="1684" y="2366"/>
                    <a:pt x="1666" y="2353"/>
                    <a:pt x="1630" y="2326"/>
                  </a:cubicBezTo>
                  <a:cubicBezTo>
                    <a:pt x="1634" y="2292"/>
                    <a:pt x="1636" y="2275"/>
                    <a:pt x="1639" y="2240"/>
                  </a:cubicBezTo>
                  <a:cubicBezTo>
                    <a:pt x="1617" y="2229"/>
                    <a:pt x="1607" y="2224"/>
                    <a:pt x="1585" y="2212"/>
                  </a:cubicBezTo>
                  <a:cubicBezTo>
                    <a:pt x="1585" y="2193"/>
                    <a:pt x="1586" y="2183"/>
                    <a:pt x="1586" y="2163"/>
                  </a:cubicBezTo>
                  <a:cubicBezTo>
                    <a:pt x="1633" y="2159"/>
                    <a:pt x="1656" y="2157"/>
                    <a:pt x="1703" y="2152"/>
                  </a:cubicBezTo>
                  <a:cubicBezTo>
                    <a:pt x="1757" y="2148"/>
                    <a:pt x="1784" y="2146"/>
                    <a:pt x="1838" y="2142"/>
                  </a:cubicBezTo>
                  <a:cubicBezTo>
                    <a:pt x="1846" y="2125"/>
                    <a:pt x="1850" y="2117"/>
                    <a:pt x="1858" y="2100"/>
                  </a:cubicBezTo>
                  <a:cubicBezTo>
                    <a:pt x="1839" y="2077"/>
                    <a:pt x="1830" y="2065"/>
                    <a:pt x="1811" y="2042"/>
                  </a:cubicBezTo>
                  <a:cubicBezTo>
                    <a:pt x="1845" y="2037"/>
                    <a:pt x="1863" y="2034"/>
                    <a:pt x="1897" y="2029"/>
                  </a:cubicBezTo>
                  <a:cubicBezTo>
                    <a:pt x="1896" y="1985"/>
                    <a:pt x="1896" y="1963"/>
                    <a:pt x="1895" y="1919"/>
                  </a:cubicBezTo>
                  <a:cubicBezTo>
                    <a:pt x="1912" y="1905"/>
                    <a:pt x="1921" y="1898"/>
                    <a:pt x="1939" y="1885"/>
                  </a:cubicBezTo>
                  <a:cubicBezTo>
                    <a:pt x="1940" y="1851"/>
                    <a:pt x="1941" y="1834"/>
                    <a:pt x="1942" y="1800"/>
                  </a:cubicBezTo>
                  <a:cubicBezTo>
                    <a:pt x="1972" y="1804"/>
                    <a:pt x="1986" y="1806"/>
                    <a:pt x="2016" y="1810"/>
                  </a:cubicBezTo>
                  <a:cubicBezTo>
                    <a:pt x="2034" y="1784"/>
                    <a:pt x="2043" y="1771"/>
                    <a:pt x="2061" y="1745"/>
                  </a:cubicBezTo>
                  <a:cubicBezTo>
                    <a:pt x="2093" y="1756"/>
                    <a:pt x="2109" y="1762"/>
                    <a:pt x="2140" y="1773"/>
                  </a:cubicBezTo>
                  <a:cubicBezTo>
                    <a:pt x="2154" y="1752"/>
                    <a:pt x="2160" y="1742"/>
                    <a:pt x="2173" y="1720"/>
                  </a:cubicBezTo>
                  <a:cubicBezTo>
                    <a:pt x="2199" y="1688"/>
                    <a:pt x="2212" y="1671"/>
                    <a:pt x="2238" y="1638"/>
                  </a:cubicBezTo>
                  <a:cubicBezTo>
                    <a:pt x="2221" y="1628"/>
                    <a:pt x="2213" y="1623"/>
                    <a:pt x="2196" y="1612"/>
                  </a:cubicBezTo>
                  <a:cubicBezTo>
                    <a:pt x="2184" y="1546"/>
                    <a:pt x="2178" y="1513"/>
                    <a:pt x="2166" y="1447"/>
                  </a:cubicBezTo>
                  <a:cubicBezTo>
                    <a:pt x="2174" y="1419"/>
                    <a:pt x="2179" y="1405"/>
                    <a:pt x="2187" y="1376"/>
                  </a:cubicBezTo>
                  <a:cubicBezTo>
                    <a:pt x="2152" y="1384"/>
                    <a:pt x="2135" y="1388"/>
                    <a:pt x="2100" y="1396"/>
                  </a:cubicBezTo>
                  <a:cubicBezTo>
                    <a:pt x="2092" y="1362"/>
                    <a:pt x="2087" y="1345"/>
                    <a:pt x="2079" y="1310"/>
                  </a:cubicBezTo>
                  <a:cubicBezTo>
                    <a:pt x="2056" y="1273"/>
                    <a:pt x="2045" y="1254"/>
                    <a:pt x="2022" y="1217"/>
                  </a:cubicBezTo>
                  <a:cubicBezTo>
                    <a:pt x="1974" y="1229"/>
                    <a:pt x="1950" y="1235"/>
                    <a:pt x="1903" y="1247"/>
                  </a:cubicBezTo>
                  <a:cubicBezTo>
                    <a:pt x="1899" y="1228"/>
                    <a:pt x="1897" y="1218"/>
                    <a:pt x="1893" y="1198"/>
                  </a:cubicBezTo>
                  <a:cubicBezTo>
                    <a:pt x="1866" y="1192"/>
                    <a:pt x="1853" y="1189"/>
                    <a:pt x="1826" y="1183"/>
                  </a:cubicBezTo>
                  <a:cubicBezTo>
                    <a:pt x="1849" y="1158"/>
                    <a:pt x="1861" y="1145"/>
                    <a:pt x="1884" y="1120"/>
                  </a:cubicBezTo>
                  <a:cubicBezTo>
                    <a:pt x="1931" y="1125"/>
                    <a:pt x="1954" y="1127"/>
                    <a:pt x="2001" y="1132"/>
                  </a:cubicBezTo>
                  <a:cubicBezTo>
                    <a:pt x="1990" y="1103"/>
                    <a:pt x="1984" y="1088"/>
                    <a:pt x="1973" y="1059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83" name="piaseczyński"/>
            <p:cNvSpPr>
              <a:spLocks/>
            </p:cNvSpPr>
            <p:nvPr/>
          </p:nvSpPr>
          <p:spPr bwMode="auto">
            <a:xfrm>
              <a:off x="2578442" y="3789715"/>
              <a:ext cx="1012503" cy="741178"/>
            </a:xfrm>
            <a:custGeom>
              <a:avLst/>
              <a:gdLst>
                <a:gd name="T0" fmla="*/ 2841 w 3154"/>
                <a:gd name="T1" fmla="*/ 916 h 2313"/>
                <a:gd name="T2" fmla="*/ 2706 w 3154"/>
                <a:gd name="T3" fmla="*/ 681 h 2313"/>
                <a:gd name="T4" fmla="*/ 2753 w 3154"/>
                <a:gd name="T5" fmla="*/ 403 h 2313"/>
                <a:gd name="T6" fmla="*/ 2561 w 3154"/>
                <a:gd name="T7" fmla="*/ 117 h 2313"/>
                <a:gd name="T8" fmla="*/ 2446 w 3154"/>
                <a:gd name="T9" fmla="*/ 0 h 2313"/>
                <a:gd name="T10" fmla="*/ 2308 w 3154"/>
                <a:gd name="T11" fmla="*/ 153 h 2313"/>
                <a:gd name="T12" fmla="*/ 2163 w 3154"/>
                <a:gd name="T13" fmla="*/ 324 h 2313"/>
                <a:gd name="T14" fmla="*/ 1869 w 3154"/>
                <a:gd name="T15" fmla="*/ 230 h 2313"/>
                <a:gd name="T16" fmla="*/ 1689 w 3154"/>
                <a:gd name="T17" fmla="*/ 283 h 2313"/>
                <a:gd name="T18" fmla="*/ 1567 w 3154"/>
                <a:gd name="T19" fmla="*/ 199 h 2313"/>
                <a:gd name="T20" fmla="*/ 1406 w 3154"/>
                <a:gd name="T21" fmla="*/ 224 h 2313"/>
                <a:gd name="T22" fmla="*/ 1175 w 3154"/>
                <a:gd name="T23" fmla="*/ 211 h 2313"/>
                <a:gd name="T24" fmla="*/ 1125 w 3154"/>
                <a:gd name="T25" fmla="*/ 289 h 2313"/>
                <a:gd name="T26" fmla="*/ 980 w 3154"/>
                <a:gd name="T27" fmla="*/ 363 h 2313"/>
                <a:gd name="T28" fmla="*/ 937 w 3154"/>
                <a:gd name="T29" fmla="*/ 429 h 2313"/>
                <a:gd name="T30" fmla="*/ 945 w 3154"/>
                <a:gd name="T31" fmla="*/ 538 h 2313"/>
                <a:gd name="T32" fmla="*/ 896 w 3154"/>
                <a:gd name="T33" fmla="*/ 592 h 2313"/>
                <a:gd name="T34" fmla="*/ 696 w 3154"/>
                <a:gd name="T35" fmla="*/ 558 h 2313"/>
                <a:gd name="T36" fmla="*/ 663 w 3154"/>
                <a:gd name="T37" fmla="*/ 674 h 2313"/>
                <a:gd name="T38" fmla="*/ 782 w 3154"/>
                <a:gd name="T39" fmla="*/ 856 h 2313"/>
                <a:gd name="T40" fmla="*/ 644 w 3154"/>
                <a:gd name="T41" fmla="*/ 955 h 2313"/>
                <a:gd name="T42" fmla="*/ 445 w 3154"/>
                <a:gd name="T43" fmla="*/ 1125 h 2313"/>
                <a:gd name="T44" fmla="*/ 354 w 3154"/>
                <a:gd name="T45" fmla="*/ 1242 h 2313"/>
                <a:gd name="T46" fmla="*/ 271 w 3154"/>
                <a:gd name="T47" fmla="*/ 1269 h 2313"/>
                <a:gd name="T48" fmla="*/ 42 w 3154"/>
                <a:gd name="T49" fmla="*/ 1279 h 2313"/>
                <a:gd name="T50" fmla="*/ 39 w 3154"/>
                <a:gd name="T51" fmla="*/ 1431 h 2313"/>
                <a:gd name="T52" fmla="*/ 0 w 3154"/>
                <a:gd name="T53" fmla="*/ 1515 h 2313"/>
                <a:gd name="T54" fmla="*/ 207 w 3154"/>
                <a:gd name="T55" fmla="*/ 1579 h 2313"/>
                <a:gd name="T56" fmla="*/ 394 w 3154"/>
                <a:gd name="T57" fmla="*/ 1595 h 2313"/>
                <a:gd name="T58" fmla="*/ 559 w 3154"/>
                <a:gd name="T59" fmla="*/ 1565 h 2313"/>
                <a:gd name="T60" fmla="*/ 664 w 3154"/>
                <a:gd name="T61" fmla="*/ 1614 h 2313"/>
                <a:gd name="T62" fmla="*/ 785 w 3154"/>
                <a:gd name="T63" fmla="*/ 1752 h 2313"/>
                <a:gd name="T64" fmla="*/ 931 w 3154"/>
                <a:gd name="T65" fmla="*/ 1787 h 2313"/>
                <a:gd name="T66" fmla="*/ 1171 w 3154"/>
                <a:gd name="T67" fmla="*/ 1839 h 2313"/>
                <a:gd name="T68" fmla="*/ 1347 w 3154"/>
                <a:gd name="T69" fmla="*/ 1915 h 2313"/>
                <a:gd name="T70" fmla="*/ 1388 w 3154"/>
                <a:gd name="T71" fmla="*/ 1926 h 2313"/>
                <a:gd name="T72" fmla="*/ 1404 w 3154"/>
                <a:gd name="T73" fmla="*/ 2014 h 2313"/>
                <a:gd name="T74" fmla="*/ 1564 w 3154"/>
                <a:gd name="T75" fmla="*/ 1945 h 2313"/>
                <a:gd name="T76" fmla="*/ 1689 w 3154"/>
                <a:gd name="T77" fmla="*/ 1903 h 2313"/>
                <a:gd name="T78" fmla="*/ 1750 w 3154"/>
                <a:gd name="T79" fmla="*/ 1792 h 2313"/>
                <a:gd name="T80" fmla="*/ 1908 w 3154"/>
                <a:gd name="T81" fmla="*/ 1883 h 2313"/>
                <a:gd name="T82" fmla="*/ 2153 w 3154"/>
                <a:gd name="T83" fmla="*/ 1803 h 2313"/>
                <a:gd name="T84" fmla="*/ 2384 w 3154"/>
                <a:gd name="T85" fmla="*/ 1858 h 2313"/>
                <a:gd name="T86" fmla="*/ 2478 w 3154"/>
                <a:gd name="T87" fmla="*/ 1929 h 2313"/>
                <a:gd name="T88" fmla="*/ 2566 w 3154"/>
                <a:gd name="T89" fmla="*/ 1962 h 2313"/>
                <a:gd name="T90" fmla="*/ 2659 w 3154"/>
                <a:gd name="T91" fmla="*/ 2089 h 2313"/>
                <a:gd name="T92" fmla="*/ 2669 w 3154"/>
                <a:gd name="T93" fmla="*/ 2233 h 2313"/>
                <a:gd name="T94" fmla="*/ 2740 w 3154"/>
                <a:gd name="T95" fmla="*/ 2240 h 2313"/>
                <a:gd name="T96" fmla="*/ 2858 w 3154"/>
                <a:gd name="T97" fmla="*/ 2313 h 2313"/>
                <a:gd name="T98" fmla="*/ 2937 w 3154"/>
                <a:gd name="T99" fmla="*/ 1947 h 2313"/>
                <a:gd name="T100" fmla="*/ 3085 w 3154"/>
                <a:gd name="T101" fmla="*/ 1774 h 2313"/>
                <a:gd name="T102" fmla="*/ 3097 w 3154"/>
                <a:gd name="T103" fmla="*/ 1547 h 2313"/>
                <a:gd name="T104" fmla="*/ 2805 w 3154"/>
                <a:gd name="T105" fmla="*/ 1289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54" h="2313">
                  <a:moveTo>
                    <a:pt x="2827" y="1145"/>
                  </a:moveTo>
                  <a:cubicBezTo>
                    <a:pt x="2833" y="1053"/>
                    <a:pt x="2835" y="1007"/>
                    <a:pt x="2841" y="916"/>
                  </a:cubicBezTo>
                  <a:cubicBezTo>
                    <a:pt x="2786" y="855"/>
                    <a:pt x="2758" y="825"/>
                    <a:pt x="2703" y="765"/>
                  </a:cubicBezTo>
                  <a:cubicBezTo>
                    <a:pt x="2704" y="731"/>
                    <a:pt x="2705" y="714"/>
                    <a:pt x="2706" y="681"/>
                  </a:cubicBezTo>
                  <a:cubicBezTo>
                    <a:pt x="2726" y="644"/>
                    <a:pt x="2737" y="626"/>
                    <a:pt x="2757" y="589"/>
                  </a:cubicBezTo>
                  <a:cubicBezTo>
                    <a:pt x="2755" y="514"/>
                    <a:pt x="2755" y="477"/>
                    <a:pt x="2753" y="403"/>
                  </a:cubicBezTo>
                  <a:cubicBezTo>
                    <a:pt x="2709" y="356"/>
                    <a:pt x="2687" y="332"/>
                    <a:pt x="2644" y="286"/>
                  </a:cubicBezTo>
                  <a:cubicBezTo>
                    <a:pt x="2610" y="218"/>
                    <a:pt x="2594" y="185"/>
                    <a:pt x="2561" y="117"/>
                  </a:cubicBezTo>
                  <a:cubicBezTo>
                    <a:pt x="2546" y="71"/>
                    <a:pt x="2539" y="47"/>
                    <a:pt x="2524" y="1"/>
                  </a:cubicBezTo>
                  <a:cubicBezTo>
                    <a:pt x="2493" y="1"/>
                    <a:pt x="2477" y="0"/>
                    <a:pt x="2446" y="0"/>
                  </a:cubicBezTo>
                  <a:cubicBezTo>
                    <a:pt x="2405" y="70"/>
                    <a:pt x="2384" y="105"/>
                    <a:pt x="2343" y="175"/>
                  </a:cubicBezTo>
                  <a:cubicBezTo>
                    <a:pt x="2329" y="166"/>
                    <a:pt x="2322" y="162"/>
                    <a:pt x="2308" y="153"/>
                  </a:cubicBezTo>
                  <a:cubicBezTo>
                    <a:pt x="2282" y="194"/>
                    <a:pt x="2269" y="214"/>
                    <a:pt x="2244" y="255"/>
                  </a:cubicBezTo>
                  <a:cubicBezTo>
                    <a:pt x="2212" y="283"/>
                    <a:pt x="2195" y="296"/>
                    <a:pt x="2163" y="324"/>
                  </a:cubicBezTo>
                  <a:cubicBezTo>
                    <a:pt x="2127" y="345"/>
                    <a:pt x="2108" y="355"/>
                    <a:pt x="2072" y="375"/>
                  </a:cubicBezTo>
                  <a:cubicBezTo>
                    <a:pt x="1991" y="317"/>
                    <a:pt x="1950" y="288"/>
                    <a:pt x="1869" y="230"/>
                  </a:cubicBezTo>
                  <a:cubicBezTo>
                    <a:pt x="1849" y="252"/>
                    <a:pt x="1839" y="263"/>
                    <a:pt x="1819" y="284"/>
                  </a:cubicBezTo>
                  <a:cubicBezTo>
                    <a:pt x="1767" y="284"/>
                    <a:pt x="1741" y="284"/>
                    <a:pt x="1689" y="283"/>
                  </a:cubicBezTo>
                  <a:cubicBezTo>
                    <a:pt x="1636" y="282"/>
                    <a:pt x="1610" y="282"/>
                    <a:pt x="1558" y="281"/>
                  </a:cubicBezTo>
                  <a:cubicBezTo>
                    <a:pt x="1562" y="248"/>
                    <a:pt x="1563" y="232"/>
                    <a:pt x="1567" y="199"/>
                  </a:cubicBezTo>
                  <a:cubicBezTo>
                    <a:pt x="1534" y="186"/>
                    <a:pt x="1518" y="180"/>
                    <a:pt x="1485" y="167"/>
                  </a:cubicBezTo>
                  <a:cubicBezTo>
                    <a:pt x="1453" y="190"/>
                    <a:pt x="1437" y="201"/>
                    <a:pt x="1406" y="224"/>
                  </a:cubicBezTo>
                  <a:cubicBezTo>
                    <a:pt x="1371" y="189"/>
                    <a:pt x="1354" y="172"/>
                    <a:pt x="1320" y="138"/>
                  </a:cubicBezTo>
                  <a:cubicBezTo>
                    <a:pt x="1262" y="167"/>
                    <a:pt x="1233" y="182"/>
                    <a:pt x="1175" y="211"/>
                  </a:cubicBezTo>
                  <a:cubicBezTo>
                    <a:pt x="1176" y="249"/>
                    <a:pt x="1176" y="268"/>
                    <a:pt x="1177" y="307"/>
                  </a:cubicBezTo>
                  <a:cubicBezTo>
                    <a:pt x="1156" y="300"/>
                    <a:pt x="1146" y="296"/>
                    <a:pt x="1125" y="289"/>
                  </a:cubicBezTo>
                  <a:cubicBezTo>
                    <a:pt x="1105" y="325"/>
                    <a:pt x="1095" y="343"/>
                    <a:pt x="1074" y="379"/>
                  </a:cubicBezTo>
                  <a:cubicBezTo>
                    <a:pt x="1037" y="372"/>
                    <a:pt x="1018" y="369"/>
                    <a:pt x="980" y="363"/>
                  </a:cubicBezTo>
                  <a:cubicBezTo>
                    <a:pt x="949" y="374"/>
                    <a:pt x="934" y="379"/>
                    <a:pt x="902" y="390"/>
                  </a:cubicBezTo>
                  <a:cubicBezTo>
                    <a:pt x="916" y="406"/>
                    <a:pt x="923" y="414"/>
                    <a:pt x="937" y="429"/>
                  </a:cubicBezTo>
                  <a:cubicBezTo>
                    <a:pt x="931" y="446"/>
                    <a:pt x="929" y="454"/>
                    <a:pt x="923" y="470"/>
                  </a:cubicBezTo>
                  <a:cubicBezTo>
                    <a:pt x="932" y="497"/>
                    <a:pt x="936" y="511"/>
                    <a:pt x="945" y="538"/>
                  </a:cubicBezTo>
                  <a:cubicBezTo>
                    <a:pt x="926" y="536"/>
                    <a:pt x="917" y="535"/>
                    <a:pt x="898" y="533"/>
                  </a:cubicBezTo>
                  <a:cubicBezTo>
                    <a:pt x="897" y="556"/>
                    <a:pt x="897" y="568"/>
                    <a:pt x="896" y="592"/>
                  </a:cubicBezTo>
                  <a:cubicBezTo>
                    <a:pt x="841" y="598"/>
                    <a:pt x="814" y="601"/>
                    <a:pt x="760" y="607"/>
                  </a:cubicBezTo>
                  <a:cubicBezTo>
                    <a:pt x="734" y="587"/>
                    <a:pt x="722" y="578"/>
                    <a:pt x="696" y="558"/>
                  </a:cubicBezTo>
                  <a:cubicBezTo>
                    <a:pt x="679" y="578"/>
                    <a:pt x="671" y="587"/>
                    <a:pt x="653" y="607"/>
                  </a:cubicBezTo>
                  <a:cubicBezTo>
                    <a:pt x="657" y="634"/>
                    <a:pt x="659" y="647"/>
                    <a:pt x="663" y="674"/>
                  </a:cubicBezTo>
                  <a:cubicBezTo>
                    <a:pt x="693" y="721"/>
                    <a:pt x="707" y="744"/>
                    <a:pt x="737" y="790"/>
                  </a:cubicBezTo>
                  <a:cubicBezTo>
                    <a:pt x="755" y="816"/>
                    <a:pt x="764" y="830"/>
                    <a:pt x="782" y="856"/>
                  </a:cubicBezTo>
                  <a:cubicBezTo>
                    <a:pt x="733" y="845"/>
                    <a:pt x="708" y="840"/>
                    <a:pt x="659" y="830"/>
                  </a:cubicBezTo>
                  <a:cubicBezTo>
                    <a:pt x="653" y="880"/>
                    <a:pt x="650" y="905"/>
                    <a:pt x="644" y="955"/>
                  </a:cubicBezTo>
                  <a:cubicBezTo>
                    <a:pt x="591" y="997"/>
                    <a:pt x="564" y="1018"/>
                    <a:pt x="511" y="1060"/>
                  </a:cubicBezTo>
                  <a:cubicBezTo>
                    <a:pt x="485" y="1086"/>
                    <a:pt x="472" y="1099"/>
                    <a:pt x="445" y="1125"/>
                  </a:cubicBezTo>
                  <a:cubicBezTo>
                    <a:pt x="412" y="1146"/>
                    <a:pt x="395" y="1156"/>
                    <a:pt x="362" y="1176"/>
                  </a:cubicBezTo>
                  <a:cubicBezTo>
                    <a:pt x="359" y="1203"/>
                    <a:pt x="357" y="1216"/>
                    <a:pt x="354" y="1242"/>
                  </a:cubicBezTo>
                  <a:cubicBezTo>
                    <a:pt x="354" y="1264"/>
                    <a:pt x="354" y="1275"/>
                    <a:pt x="353" y="1297"/>
                  </a:cubicBezTo>
                  <a:cubicBezTo>
                    <a:pt x="320" y="1286"/>
                    <a:pt x="304" y="1280"/>
                    <a:pt x="271" y="1269"/>
                  </a:cubicBezTo>
                  <a:cubicBezTo>
                    <a:pt x="225" y="1263"/>
                    <a:pt x="201" y="1261"/>
                    <a:pt x="154" y="1255"/>
                  </a:cubicBezTo>
                  <a:cubicBezTo>
                    <a:pt x="110" y="1265"/>
                    <a:pt x="87" y="1269"/>
                    <a:pt x="42" y="1279"/>
                  </a:cubicBezTo>
                  <a:cubicBezTo>
                    <a:pt x="37" y="1324"/>
                    <a:pt x="34" y="1347"/>
                    <a:pt x="28" y="1393"/>
                  </a:cubicBezTo>
                  <a:cubicBezTo>
                    <a:pt x="33" y="1408"/>
                    <a:pt x="35" y="1415"/>
                    <a:pt x="39" y="1431"/>
                  </a:cubicBezTo>
                  <a:cubicBezTo>
                    <a:pt x="25" y="1441"/>
                    <a:pt x="18" y="1446"/>
                    <a:pt x="4" y="1457"/>
                  </a:cubicBezTo>
                  <a:cubicBezTo>
                    <a:pt x="2" y="1480"/>
                    <a:pt x="1" y="1492"/>
                    <a:pt x="0" y="1515"/>
                  </a:cubicBezTo>
                  <a:cubicBezTo>
                    <a:pt x="31" y="1527"/>
                    <a:pt x="47" y="1533"/>
                    <a:pt x="78" y="1545"/>
                  </a:cubicBezTo>
                  <a:cubicBezTo>
                    <a:pt x="130" y="1559"/>
                    <a:pt x="155" y="1566"/>
                    <a:pt x="207" y="1579"/>
                  </a:cubicBezTo>
                  <a:cubicBezTo>
                    <a:pt x="247" y="1579"/>
                    <a:pt x="267" y="1579"/>
                    <a:pt x="306" y="1579"/>
                  </a:cubicBezTo>
                  <a:cubicBezTo>
                    <a:pt x="342" y="1585"/>
                    <a:pt x="359" y="1589"/>
                    <a:pt x="394" y="1595"/>
                  </a:cubicBezTo>
                  <a:lnTo>
                    <a:pt x="477" y="1556"/>
                  </a:lnTo>
                  <a:cubicBezTo>
                    <a:pt x="510" y="1560"/>
                    <a:pt x="526" y="1562"/>
                    <a:pt x="559" y="1565"/>
                  </a:cubicBezTo>
                  <a:cubicBezTo>
                    <a:pt x="564" y="1541"/>
                    <a:pt x="567" y="1530"/>
                    <a:pt x="572" y="1506"/>
                  </a:cubicBezTo>
                  <a:cubicBezTo>
                    <a:pt x="609" y="1549"/>
                    <a:pt x="627" y="1571"/>
                    <a:pt x="664" y="1614"/>
                  </a:cubicBezTo>
                  <a:cubicBezTo>
                    <a:pt x="692" y="1610"/>
                    <a:pt x="706" y="1608"/>
                    <a:pt x="735" y="1604"/>
                  </a:cubicBezTo>
                  <a:cubicBezTo>
                    <a:pt x="755" y="1663"/>
                    <a:pt x="765" y="1693"/>
                    <a:pt x="785" y="1752"/>
                  </a:cubicBezTo>
                  <a:cubicBezTo>
                    <a:pt x="808" y="1757"/>
                    <a:pt x="820" y="1759"/>
                    <a:pt x="843" y="1765"/>
                  </a:cubicBezTo>
                  <a:cubicBezTo>
                    <a:pt x="878" y="1774"/>
                    <a:pt x="896" y="1778"/>
                    <a:pt x="931" y="1787"/>
                  </a:cubicBezTo>
                  <a:cubicBezTo>
                    <a:pt x="999" y="1790"/>
                    <a:pt x="1033" y="1792"/>
                    <a:pt x="1101" y="1794"/>
                  </a:cubicBezTo>
                  <a:cubicBezTo>
                    <a:pt x="1129" y="1812"/>
                    <a:pt x="1143" y="1821"/>
                    <a:pt x="1171" y="1839"/>
                  </a:cubicBezTo>
                  <a:cubicBezTo>
                    <a:pt x="1200" y="1801"/>
                    <a:pt x="1215" y="1781"/>
                    <a:pt x="1244" y="1743"/>
                  </a:cubicBezTo>
                  <a:cubicBezTo>
                    <a:pt x="1285" y="1811"/>
                    <a:pt x="1305" y="1846"/>
                    <a:pt x="1347" y="1915"/>
                  </a:cubicBezTo>
                  <a:cubicBezTo>
                    <a:pt x="1378" y="1899"/>
                    <a:pt x="1393" y="1890"/>
                    <a:pt x="1424" y="1874"/>
                  </a:cubicBezTo>
                  <a:cubicBezTo>
                    <a:pt x="1410" y="1895"/>
                    <a:pt x="1402" y="1905"/>
                    <a:pt x="1388" y="1926"/>
                  </a:cubicBezTo>
                  <a:cubicBezTo>
                    <a:pt x="1406" y="1935"/>
                    <a:pt x="1416" y="1940"/>
                    <a:pt x="1434" y="1950"/>
                  </a:cubicBezTo>
                  <a:cubicBezTo>
                    <a:pt x="1422" y="1976"/>
                    <a:pt x="1416" y="1988"/>
                    <a:pt x="1404" y="2014"/>
                  </a:cubicBezTo>
                  <a:cubicBezTo>
                    <a:pt x="1453" y="2020"/>
                    <a:pt x="1478" y="2023"/>
                    <a:pt x="1527" y="2028"/>
                  </a:cubicBezTo>
                  <a:cubicBezTo>
                    <a:pt x="1542" y="1995"/>
                    <a:pt x="1550" y="1978"/>
                    <a:pt x="1564" y="1945"/>
                  </a:cubicBezTo>
                  <a:cubicBezTo>
                    <a:pt x="1602" y="1952"/>
                    <a:pt x="1621" y="1955"/>
                    <a:pt x="1659" y="1962"/>
                  </a:cubicBezTo>
                  <a:cubicBezTo>
                    <a:pt x="1671" y="1938"/>
                    <a:pt x="1677" y="1927"/>
                    <a:pt x="1689" y="1903"/>
                  </a:cubicBezTo>
                  <a:cubicBezTo>
                    <a:pt x="1730" y="1885"/>
                    <a:pt x="1750" y="1876"/>
                    <a:pt x="1790" y="1858"/>
                  </a:cubicBezTo>
                  <a:cubicBezTo>
                    <a:pt x="1774" y="1832"/>
                    <a:pt x="1766" y="1819"/>
                    <a:pt x="1750" y="1792"/>
                  </a:cubicBezTo>
                  <a:cubicBezTo>
                    <a:pt x="1776" y="1793"/>
                    <a:pt x="1789" y="1793"/>
                    <a:pt x="1815" y="1793"/>
                  </a:cubicBezTo>
                  <a:cubicBezTo>
                    <a:pt x="1853" y="1829"/>
                    <a:pt x="1871" y="1847"/>
                    <a:pt x="1908" y="1883"/>
                  </a:cubicBezTo>
                  <a:cubicBezTo>
                    <a:pt x="1949" y="1858"/>
                    <a:pt x="1969" y="1845"/>
                    <a:pt x="2010" y="1820"/>
                  </a:cubicBezTo>
                  <a:cubicBezTo>
                    <a:pt x="2067" y="1813"/>
                    <a:pt x="2096" y="1810"/>
                    <a:pt x="2153" y="1803"/>
                  </a:cubicBezTo>
                  <a:cubicBezTo>
                    <a:pt x="2228" y="1836"/>
                    <a:pt x="2266" y="1852"/>
                    <a:pt x="2342" y="1884"/>
                  </a:cubicBezTo>
                  <a:cubicBezTo>
                    <a:pt x="2359" y="1874"/>
                    <a:pt x="2367" y="1868"/>
                    <a:pt x="2384" y="1858"/>
                  </a:cubicBezTo>
                  <a:cubicBezTo>
                    <a:pt x="2422" y="1864"/>
                    <a:pt x="2441" y="1867"/>
                    <a:pt x="2479" y="1873"/>
                  </a:cubicBezTo>
                  <a:cubicBezTo>
                    <a:pt x="2478" y="1895"/>
                    <a:pt x="2478" y="1906"/>
                    <a:pt x="2478" y="1929"/>
                  </a:cubicBezTo>
                  <a:cubicBezTo>
                    <a:pt x="2492" y="1925"/>
                    <a:pt x="2499" y="1923"/>
                    <a:pt x="2514" y="1920"/>
                  </a:cubicBezTo>
                  <a:cubicBezTo>
                    <a:pt x="2535" y="1937"/>
                    <a:pt x="2545" y="1945"/>
                    <a:pt x="2566" y="1962"/>
                  </a:cubicBezTo>
                  <a:cubicBezTo>
                    <a:pt x="2590" y="1962"/>
                    <a:pt x="2602" y="1962"/>
                    <a:pt x="2626" y="1961"/>
                  </a:cubicBezTo>
                  <a:cubicBezTo>
                    <a:pt x="2639" y="2012"/>
                    <a:pt x="2646" y="2038"/>
                    <a:pt x="2659" y="2089"/>
                  </a:cubicBezTo>
                  <a:cubicBezTo>
                    <a:pt x="2688" y="2084"/>
                    <a:pt x="2702" y="2082"/>
                    <a:pt x="2731" y="2077"/>
                  </a:cubicBezTo>
                  <a:cubicBezTo>
                    <a:pt x="2706" y="2139"/>
                    <a:pt x="2693" y="2171"/>
                    <a:pt x="2669" y="2233"/>
                  </a:cubicBezTo>
                  <a:cubicBezTo>
                    <a:pt x="2678" y="2219"/>
                    <a:pt x="2683" y="2212"/>
                    <a:pt x="2693" y="2198"/>
                  </a:cubicBezTo>
                  <a:cubicBezTo>
                    <a:pt x="2712" y="2215"/>
                    <a:pt x="2721" y="2223"/>
                    <a:pt x="2740" y="2240"/>
                  </a:cubicBezTo>
                  <a:cubicBezTo>
                    <a:pt x="2764" y="2235"/>
                    <a:pt x="2776" y="2232"/>
                    <a:pt x="2800" y="2227"/>
                  </a:cubicBezTo>
                  <a:cubicBezTo>
                    <a:pt x="2823" y="2261"/>
                    <a:pt x="2835" y="2279"/>
                    <a:pt x="2858" y="2313"/>
                  </a:cubicBezTo>
                  <a:cubicBezTo>
                    <a:pt x="2865" y="2231"/>
                    <a:pt x="2868" y="2190"/>
                    <a:pt x="2874" y="2109"/>
                  </a:cubicBezTo>
                  <a:cubicBezTo>
                    <a:pt x="2899" y="2044"/>
                    <a:pt x="2912" y="2011"/>
                    <a:pt x="2937" y="1947"/>
                  </a:cubicBezTo>
                  <a:cubicBezTo>
                    <a:pt x="2995" y="1915"/>
                    <a:pt x="3025" y="1899"/>
                    <a:pt x="3083" y="1866"/>
                  </a:cubicBezTo>
                  <a:cubicBezTo>
                    <a:pt x="3084" y="1829"/>
                    <a:pt x="3084" y="1811"/>
                    <a:pt x="3085" y="1774"/>
                  </a:cubicBezTo>
                  <a:cubicBezTo>
                    <a:pt x="3113" y="1742"/>
                    <a:pt x="3126" y="1726"/>
                    <a:pt x="3154" y="1693"/>
                  </a:cubicBezTo>
                  <a:cubicBezTo>
                    <a:pt x="3131" y="1635"/>
                    <a:pt x="3120" y="1606"/>
                    <a:pt x="3097" y="1547"/>
                  </a:cubicBezTo>
                  <a:cubicBezTo>
                    <a:pt x="3003" y="1485"/>
                    <a:pt x="2956" y="1454"/>
                    <a:pt x="2862" y="1392"/>
                  </a:cubicBezTo>
                  <a:cubicBezTo>
                    <a:pt x="2839" y="1351"/>
                    <a:pt x="2827" y="1330"/>
                    <a:pt x="2805" y="1289"/>
                  </a:cubicBezTo>
                  <a:cubicBezTo>
                    <a:pt x="2814" y="1231"/>
                    <a:pt x="2818" y="1203"/>
                    <a:pt x="2827" y="1145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84" name="pruszkowski"/>
            <p:cNvSpPr>
              <a:spLocks/>
            </p:cNvSpPr>
            <p:nvPr/>
          </p:nvSpPr>
          <p:spPr bwMode="auto">
            <a:xfrm>
              <a:off x="2496823" y="3602216"/>
              <a:ext cx="591178" cy="547060"/>
            </a:xfrm>
            <a:custGeom>
              <a:avLst/>
              <a:gdLst>
                <a:gd name="T0" fmla="*/ 1534 w 1841"/>
                <a:gd name="T1" fmla="*/ 337 h 1707"/>
                <a:gd name="T2" fmla="*/ 1441 w 1841"/>
                <a:gd name="T3" fmla="*/ 156 h 1707"/>
                <a:gd name="T4" fmla="*/ 1222 w 1841"/>
                <a:gd name="T5" fmla="*/ 139 h 1707"/>
                <a:gd name="T6" fmla="*/ 1157 w 1841"/>
                <a:gd name="T7" fmla="*/ 127 h 1707"/>
                <a:gd name="T8" fmla="*/ 1018 w 1841"/>
                <a:gd name="T9" fmla="*/ 42 h 1707"/>
                <a:gd name="T10" fmla="*/ 834 w 1841"/>
                <a:gd name="T11" fmla="*/ 45 h 1707"/>
                <a:gd name="T12" fmla="*/ 682 w 1841"/>
                <a:gd name="T13" fmla="*/ 6 h 1707"/>
                <a:gd name="T14" fmla="*/ 575 w 1841"/>
                <a:gd name="T15" fmla="*/ 12 h 1707"/>
                <a:gd name="T16" fmla="*/ 337 w 1841"/>
                <a:gd name="T17" fmla="*/ 33 h 1707"/>
                <a:gd name="T18" fmla="*/ 322 w 1841"/>
                <a:gd name="T19" fmla="*/ 113 h 1707"/>
                <a:gd name="T20" fmla="*/ 187 w 1841"/>
                <a:gd name="T21" fmla="*/ 92 h 1707"/>
                <a:gd name="T22" fmla="*/ 79 w 1841"/>
                <a:gd name="T23" fmla="*/ 133 h 1707"/>
                <a:gd name="T24" fmla="*/ 0 w 1841"/>
                <a:gd name="T25" fmla="*/ 206 h 1707"/>
                <a:gd name="T26" fmla="*/ 173 w 1841"/>
                <a:gd name="T27" fmla="*/ 313 h 1707"/>
                <a:gd name="T28" fmla="*/ 183 w 1841"/>
                <a:gd name="T29" fmla="*/ 378 h 1707"/>
                <a:gd name="T30" fmla="*/ 243 w 1841"/>
                <a:gd name="T31" fmla="*/ 509 h 1707"/>
                <a:gd name="T32" fmla="*/ 384 w 1841"/>
                <a:gd name="T33" fmla="*/ 548 h 1707"/>
                <a:gd name="T34" fmla="*/ 571 w 1841"/>
                <a:gd name="T35" fmla="*/ 580 h 1707"/>
                <a:gd name="T36" fmla="*/ 738 w 1841"/>
                <a:gd name="T37" fmla="*/ 717 h 1707"/>
                <a:gd name="T38" fmla="*/ 837 w 1841"/>
                <a:gd name="T39" fmla="*/ 924 h 1707"/>
                <a:gd name="T40" fmla="*/ 732 w 1841"/>
                <a:gd name="T41" fmla="*/ 883 h 1707"/>
                <a:gd name="T42" fmla="*/ 594 w 1841"/>
                <a:gd name="T43" fmla="*/ 784 h 1707"/>
                <a:gd name="T44" fmla="*/ 484 w 1841"/>
                <a:gd name="T45" fmla="*/ 707 h 1707"/>
                <a:gd name="T46" fmla="*/ 403 w 1841"/>
                <a:gd name="T47" fmla="*/ 656 h 1707"/>
                <a:gd name="T48" fmla="*/ 349 w 1841"/>
                <a:gd name="T49" fmla="*/ 691 h 1707"/>
                <a:gd name="T50" fmla="*/ 291 w 1841"/>
                <a:gd name="T51" fmla="*/ 839 h 1707"/>
                <a:gd name="T52" fmla="*/ 409 w 1841"/>
                <a:gd name="T53" fmla="*/ 858 h 1707"/>
                <a:gd name="T54" fmla="*/ 524 w 1841"/>
                <a:gd name="T55" fmla="*/ 954 h 1707"/>
                <a:gd name="T56" fmla="*/ 479 w 1841"/>
                <a:gd name="T57" fmla="*/ 1080 h 1707"/>
                <a:gd name="T58" fmla="*/ 437 w 1841"/>
                <a:gd name="T59" fmla="*/ 1309 h 1707"/>
                <a:gd name="T60" fmla="*/ 591 w 1841"/>
                <a:gd name="T61" fmla="*/ 1489 h 1707"/>
                <a:gd name="T62" fmla="*/ 703 w 1841"/>
                <a:gd name="T63" fmla="*/ 1707 h 1707"/>
                <a:gd name="T64" fmla="*/ 902 w 1841"/>
                <a:gd name="T65" fmla="*/ 1537 h 1707"/>
                <a:gd name="T66" fmla="*/ 1040 w 1841"/>
                <a:gd name="T67" fmla="*/ 1438 h 1707"/>
                <a:gd name="T68" fmla="*/ 921 w 1841"/>
                <a:gd name="T69" fmla="*/ 1256 h 1707"/>
                <a:gd name="T70" fmla="*/ 954 w 1841"/>
                <a:gd name="T71" fmla="*/ 1140 h 1707"/>
                <a:gd name="T72" fmla="*/ 1154 w 1841"/>
                <a:gd name="T73" fmla="*/ 1174 h 1707"/>
                <a:gd name="T74" fmla="*/ 1203 w 1841"/>
                <a:gd name="T75" fmla="*/ 1120 h 1707"/>
                <a:gd name="T76" fmla="*/ 1195 w 1841"/>
                <a:gd name="T77" fmla="*/ 1011 h 1707"/>
                <a:gd name="T78" fmla="*/ 1238 w 1841"/>
                <a:gd name="T79" fmla="*/ 945 h 1707"/>
                <a:gd name="T80" fmla="*/ 1383 w 1841"/>
                <a:gd name="T81" fmla="*/ 871 h 1707"/>
                <a:gd name="T82" fmla="*/ 1433 w 1841"/>
                <a:gd name="T83" fmla="*/ 793 h 1707"/>
                <a:gd name="T84" fmla="*/ 1664 w 1841"/>
                <a:gd name="T85" fmla="*/ 806 h 1707"/>
                <a:gd name="T86" fmla="*/ 1825 w 1841"/>
                <a:gd name="T87" fmla="*/ 781 h 1707"/>
                <a:gd name="T88" fmla="*/ 1807 w 1841"/>
                <a:gd name="T89" fmla="*/ 625 h 1707"/>
                <a:gd name="T90" fmla="*/ 1811 w 1841"/>
                <a:gd name="T91" fmla="*/ 537 h 1707"/>
                <a:gd name="T92" fmla="*/ 1680 w 1841"/>
                <a:gd name="T93" fmla="*/ 399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41" h="1707">
                  <a:moveTo>
                    <a:pt x="1680" y="399"/>
                  </a:moveTo>
                  <a:cubicBezTo>
                    <a:pt x="1621" y="374"/>
                    <a:pt x="1592" y="362"/>
                    <a:pt x="1534" y="337"/>
                  </a:cubicBezTo>
                  <a:cubicBezTo>
                    <a:pt x="1521" y="298"/>
                    <a:pt x="1515" y="278"/>
                    <a:pt x="1502" y="239"/>
                  </a:cubicBezTo>
                  <a:cubicBezTo>
                    <a:pt x="1478" y="206"/>
                    <a:pt x="1465" y="190"/>
                    <a:pt x="1441" y="156"/>
                  </a:cubicBezTo>
                  <a:cubicBezTo>
                    <a:pt x="1393" y="161"/>
                    <a:pt x="1369" y="163"/>
                    <a:pt x="1321" y="168"/>
                  </a:cubicBezTo>
                  <a:cubicBezTo>
                    <a:pt x="1282" y="156"/>
                    <a:pt x="1261" y="151"/>
                    <a:pt x="1222" y="139"/>
                  </a:cubicBezTo>
                  <a:cubicBezTo>
                    <a:pt x="1215" y="120"/>
                    <a:pt x="1212" y="110"/>
                    <a:pt x="1206" y="91"/>
                  </a:cubicBezTo>
                  <a:cubicBezTo>
                    <a:pt x="1186" y="105"/>
                    <a:pt x="1176" y="112"/>
                    <a:pt x="1157" y="127"/>
                  </a:cubicBezTo>
                  <a:cubicBezTo>
                    <a:pt x="1151" y="91"/>
                    <a:pt x="1148" y="73"/>
                    <a:pt x="1143" y="37"/>
                  </a:cubicBezTo>
                  <a:cubicBezTo>
                    <a:pt x="1093" y="39"/>
                    <a:pt x="1068" y="40"/>
                    <a:pt x="1018" y="42"/>
                  </a:cubicBezTo>
                  <a:cubicBezTo>
                    <a:pt x="984" y="57"/>
                    <a:pt x="967" y="64"/>
                    <a:pt x="933" y="79"/>
                  </a:cubicBezTo>
                  <a:cubicBezTo>
                    <a:pt x="894" y="66"/>
                    <a:pt x="874" y="59"/>
                    <a:pt x="834" y="45"/>
                  </a:cubicBezTo>
                  <a:cubicBezTo>
                    <a:pt x="796" y="46"/>
                    <a:pt x="777" y="46"/>
                    <a:pt x="739" y="47"/>
                  </a:cubicBezTo>
                  <a:cubicBezTo>
                    <a:pt x="716" y="30"/>
                    <a:pt x="705" y="22"/>
                    <a:pt x="682" y="6"/>
                  </a:cubicBezTo>
                  <a:cubicBezTo>
                    <a:pt x="661" y="3"/>
                    <a:pt x="650" y="2"/>
                    <a:pt x="629" y="0"/>
                  </a:cubicBezTo>
                  <a:cubicBezTo>
                    <a:pt x="607" y="5"/>
                    <a:pt x="596" y="7"/>
                    <a:pt x="575" y="12"/>
                  </a:cubicBezTo>
                  <a:cubicBezTo>
                    <a:pt x="555" y="31"/>
                    <a:pt x="545" y="40"/>
                    <a:pt x="526" y="59"/>
                  </a:cubicBezTo>
                  <a:cubicBezTo>
                    <a:pt x="450" y="48"/>
                    <a:pt x="413" y="43"/>
                    <a:pt x="337" y="33"/>
                  </a:cubicBezTo>
                  <a:cubicBezTo>
                    <a:pt x="353" y="62"/>
                    <a:pt x="360" y="77"/>
                    <a:pt x="376" y="107"/>
                  </a:cubicBezTo>
                  <a:cubicBezTo>
                    <a:pt x="354" y="109"/>
                    <a:pt x="344" y="110"/>
                    <a:pt x="322" y="113"/>
                  </a:cubicBezTo>
                  <a:cubicBezTo>
                    <a:pt x="288" y="90"/>
                    <a:pt x="270" y="79"/>
                    <a:pt x="236" y="57"/>
                  </a:cubicBezTo>
                  <a:cubicBezTo>
                    <a:pt x="216" y="71"/>
                    <a:pt x="207" y="78"/>
                    <a:pt x="187" y="92"/>
                  </a:cubicBezTo>
                  <a:cubicBezTo>
                    <a:pt x="166" y="83"/>
                    <a:pt x="156" y="78"/>
                    <a:pt x="135" y="69"/>
                  </a:cubicBezTo>
                  <a:cubicBezTo>
                    <a:pt x="113" y="94"/>
                    <a:pt x="101" y="107"/>
                    <a:pt x="79" y="133"/>
                  </a:cubicBezTo>
                  <a:cubicBezTo>
                    <a:pt x="61" y="121"/>
                    <a:pt x="51" y="116"/>
                    <a:pt x="33" y="104"/>
                  </a:cubicBezTo>
                  <a:cubicBezTo>
                    <a:pt x="20" y="145"/>
                    <a:pt x="13" y="165"/>
                    <a:pt x="0" y="206"/>
                  </a:cubicBezTo>
                  <a:cubicBezTo>
                    <a:pt x="72" y="230"/>
                    <a:pt x="108" y="242"/>
                    <a:pt x="181" y="267"/>
                  </a:cubicBezTo>
                  <a:cubicBezTo>
                    <a:pt x="178" y="285"/>
                    <a:pt x="176" y="294"/>
                    <a:pt x="173" y="313"/>
                  </a:cubicBezTo>
                  <a:cubicBezTo>
                    <a:pt x="137" y="325"/>
                    <a:pt x="119" y="331"/>
                    <a:pt x="83" y="344"/>
                  </a:cubicBezTo>
                  <a:cubicBezTo>
                    <a:pt x="123" y="358"/>
                    <a:pt x="143" y="365"/>
                    <a:pt x="183" y="378"/>
                  </a:cubicBezTo>
                  <a:cubicBezTo>
                    <a:pt x="203" y="413"/>
                    <a:pt x="213" y="431"/>
                    <a:pt x="233" y="466"/>
                  </a:cubicBezTo>
                  <a:cubicBezTo>
                    <a:pt x="237" y="483"/>
                    <a:pt x="239" y="492"/>
                    <a:pt x="243" y="509"/>
                  </a:cubicBezTo>
                  <a:cubicBezTo>
                    <a:pt x="284" y="492"/>
                    <a:pt x="304" y="484"/>
                    <a:pt x="345" y="467"/>
                  </a:cubicBezTo>
                  <a:cubicBezTo>
                    <a:pt x="360" y="499"/>
                    <a:pt x="368" y="515"/>
                    <a:pt x="384" y="548"/>
                  </a:cubicBezTo>
                  <a:cubicBezTo>
                    <a:pt x="402" y="550"/>
                    <a:pt x="412" y="551"/>
                    <a:pt x="431" y="553"/>
                  </a:cubicBezTo>
                  <a:cubicBezTo>
                    <a:pt x="487" y="564"/>
                    <a:pt x="515" y="569"/>
                    <a:pt x="571" y="580"/>
                  </a:cubicBezTo>
                  <a:cubicBezTo>
                    <a:pt x="582" y="615"/>
                    <a:pt x="587" y="632"/>
                    <a:pt x="598" y="666"/>
                  </a:cubicBezTo>
                  <a:cubicBezTo>
                    <a:pt x="654" y="687"/>
                    <a:pt x="682" y="697"/>
                    <a:pt x="738" y="717"/>
                  </a:cubicBezTo>
                  <a:cubicBezTo>
                    <a:pt x="746" y="761"/>
                    <a:pt x="750" y="783"/>
                    <a:pt x="758" y="826"/>
                  </a:cubicBezTo>
                  <a:cubicBezTo>
                    <a:pt x="790" y="865"/>
                    <a:pt x="805" y="885"/>
                    <a:pt x="837" y="924"/>
                  </a:cubicBezTo>
                  <a:cubicBezTo>
                    <a:pt x="814" y="921"/>
                    <a:pt x="802" y="920"/>
                    <a:pt x="778" y="918"/>
                  </a:cubicBezTo>
                  <a:cubicBezTo>
                    <a:pt x="760" y="904"/>
                    <a:pt x="751" y="897"/>
                    <a:pt x="732" y="883"/>
                  </a:cubicBezTo>
                  <a:cubicBezTo>
                    <a:pt x="688" y="880"/>
                    <a:pt x="665" y="879"/>
                    <a:pt x="620" y="876"/>
                  </a:cubicBezTo>
                  <a:cubicBezTo>
                    <a:pt x="610" y="839"/>
                    <a:pt x="605" y="821"/>
                    <a:pt x="594" y="784"/>
                  </a:cubicBezTo>
                  <a:cubicBezTo>
                    <a:pt x="576" y="763"/>
                    <a:pt x="567" y="753"/>
                    <a:pt x="548" y="732"/>
                  </a:cubicBezTo>
                  <a:cubicBezTo>
                    <a:pt x="523" y="722"/>
                    <a:pt x="510" y="717"/>
                    <a:pt x="484" y="707"/>
                  </a:cubicBezTo>
                  <a:cubicBezTo>
                    <a:pt x="468" y="710"/>
                    <a:pt x="460" y="711"/>
                    <a:pt x="443" y="714"/>
                  </a:cubicBezTo>
                  <a:cubicBezTo>
                    <a:pt x="427" y="691"/>
                    <a:pt x="419" y="679"/>
                    <a:pt x="403" y="656"/>
                  </a:cubicBezTo>
                  <a:cubicBezTo>
                    <a:pt x="387" y="645"/>
                    <a:pt x="379" y="639"/>
                    <a:pt x="363" y="628"/>
                  </a:cubicBezTo>
                  <a:cubicBezTo>
                    <a:pt x="358" y="653"/>
                    <a:pt x="355" y="666"/>
                    <a:pt x="349" y="691"/>
                  </a:cubicBezTo>
                  <a:cubicBezTo>
                    <a:pt x="332" y="716"/>
                    <a:pt x="323" y="728"/>
                    <a:pt x="306" y="752"/>
                  </a:cubicBezTo>
                  <a:cubicBezTo>
                    <a:pt x="300" y="786"/>
                    <a:pt x="297" y="804"/>
                    <a:pt x="291" y="839"/>
                  </a:cubicBezTo>
                  <a:cubicBezTo>
                    <a:pt x="322" y="856"/>
                    <a:pt x="337" y="865"/>
                    <a:pt x="367" y="883"/>
                  </a:cubicBezTo>
                  <a:cubicBezTo>
                    <a:pt x="384" y="873"/>
                    <a:pt x="392" y="868"/>
                    <a:pt x="409" y="858"/>
                  </a:cubicBezTo>
                  <a:cubicBezTo>
                    <a:pt x="425" y="879"/>
                    <a:pt x="433" y="889"/>
                    <a:pt x="448" y="910"/>
                  </a:cubicBezTo>
                  <a:cubicBezTo>
                    <a:pt x="479" y="928"/>
                    <a:pt x="494" y="937"/>
                    <a:pt x="524" y="954"/>
                  </a:cubicBezTo>
                  <a:cubicBezTo>
                    <a:pt x="513" y="991"/>
                    <a:pt x="508" y="1010"/>
                    <a:pt x="497" y="1047"/>
                  </a:cubicBezTo>
                  <a:cubicBezTo>
                    <a:pt x="490" y="1060"/>
                    <a:pt x="486" y="1067"/>
                    <a:pt x="479" y="1080"/>
                  </a:cubicBezTo>
                  <a:cubicBezTo>
                    <a:pt x="485" y="1110"/>
                    <a:pt x="488" y="1124"/>
                    <a:pt x="494" y="1154"/>
                  </a:cubicBezTo>
                  <a:cubicBezTo>
                    <a:pt x="471" y="1215"/>
                    <a:pt x="460" y="1247"/>
                    <a:pt x="437" y="1309"/>
                  </a:cubicBezTo>
                  <a:cubicBezTo>
                    <a:pt x="477" y="1318"/>
                    <a:pt x="496" y="1323"/>
                    <a:pt x="536" y="1332"/>
                  </a:cubicBezTo>
                  <a:cubicBezTo>
                    <a:pt x="558" y="1395"/>
                    <a:pt x="569" y="1426"/>
                    <a:pt x="591" y="1489"/>
                  </a:cubicBezTo>
                  <a:cubicBezTo>
                    <a:pt x="611" y="1522"/>
                    <a:pt x="621" y="1539"/>
                    <a:pt x="642" y="1573"/>
                  </a:cubicBezTo>
                  <a:cubicBezTo>
                    <a:pt x="666" y="1627"/>
                    <a:pt x="678" y="1653"/>
                    <a:pt x="703" y="1707"/>
                  </a:cubicBezTo>
                  <a:cubicBezTo>
                    <a:pt x="730" y="1681"/>
                    <a:pt x="743" y="1668"/>
                    <a:pt x="769" y="1642"/>
                  </a:cubicBezTo>
                  <a:cubicBezTo>
                    <a:pt x="822" y="1600"/>
                    <a:pt x="849" y="1579"/>
                    <a:pt x="902" y="1537"/>
                  </a:cubicBezTo>
                  <a:cubicBezTo>
                    <a:pt x="908" y="1487"/>
                    <a:pt x="911" y="1462"/>
                    <a:pt x="917" y="1412"/>
                  </a:cubicBezTo>
                  <a:cubicBezTo>
                    <a:pt x="966" y="1422"/>
                    <a:pt x="991" y="1427"/>
                    <a:pt x="1040" y="1438"/>
                  </a:cubicBezTo>
                  <a:cubicBezTo>
                    <a:pt x="1022" y="1412"/>
                    <a:pt x="1013" y="1398"/>
                    <a:pt x="995" y="1372"/>
                  </a:cubicBezTo>
                  <a:cubicBezTo>
                    <a:pt x="965" y="1326"/>
                    <a:pt x="951" y="1303"/>
                    <a:pt x="921" y="1256"/>
                  </a:cubicBezTo>
                  <a:cubicBezTo>
                    <a:pt x="917" y="1229"/>
                    <a:pt x="915" y="1216"/>
                    <a:pt x="911" y="1189"/>
                  </a:cubicBezTo>
                  <a:cubicBezTo>
                    <a:pt x="929" y="1169"/>
                    <a:pt x="937" y="1160"/>
                    <a:pt x="954" y="1140"/>
                  </a:cubicBezTo>
                  <a:cubicBezTo>
                    <a:pt x="980" y="1160"/>
                    <a:pt x="992" y="1169"/>
                    <a:pt x="1018" y="1189"/>
                  </a:cubicBezTo>
                  <a:cubicBezTo>
                    <a:pt x="1072" y="1183"/>
                    <a:pt x="1099" y="1180"/>
                    <a:pt x="1154" y="1174"/>
                  </a:cubicBezTo>
                  <a:cubicBezTo>
                    <a:pt x="1155" y="1150"/>
                    <a:pt x="1155" y="1138"/>
                    <a:pt x="1156" y="1115"/>
                  </a:cubicBezTo>
                  <a:cubicBezTo>
                    <a:pt x="1175" y="1117"/>
                    <a:pt x="1184" y="1118"/>
                    <a:pt x="1203" y="1120"/>
                  </a:cubicBezTo>
                  <a:cubicBezTo>
                    <a:pt x="1194" y="1093"/>
                    <a:pt x="1190" y="1079"/>
                    <a:pt x="1181" y="1052"/>
                  </a:cubicBezTo>
                  <a:cubicBezTo>
                    <a:pt x="1187" y="1036"/>
                    <a:pt x="1189" y="1028"/>
                    <a:pt x="1195" y="1011"/>
                  </a:cubicBezTo>
                  <a:cubicBezTo>
                    <a:pt x="1181" y="996"/>
                    <a:pt x="1174" y="988"/>
                    <a:pt x="1160" y="972"/>
                  </a:cubicBezTo>
                  <a:cubicBezTo>
                    <a:pt x="1192" y="961"/>
                    <a:pt x="1207" y="956"/>
                    <a:pt x="1238" y="945"/>
                  </a:cubicBezTo>
                  <a:cubicBezTo>
                    <a:pt x="1276" y="951"/>
                    <a:pt x="1295" y="954"/>
                    <a:pt x="1332" y="961"/>
                  </a:cubicBezTo>
                  <a:cubicBezTo>
                    <a:pt x="1353" y="925"/>
                    <a:pt x="1363" y="907"/>
                    <a:pt x="1383" y="871"/>
                  </a:cubicBezTo>
                  <a:cubicBezTo>
                    <a:pt x="1404" y="878"/>
                    <a:pt x="1414" y="882"/>
                    <a:pt x="1435" y="889"/>
                  </a:cubicBezTo>
                  <a:cubicBezTo>
                    <a:pt x="1434" y="850"/>
                    <a:pt x="1434" y="831"/>
                    <a:pt x="1433" y="793"/>
                  </a:cubicBezTo>
                  <a:cubicBezTo>
                    <a:pt x="1491" y="764"/>
                    <a:pt x="1520" y="749"/>
                    <a:pt x="1578" y="720"/>
                  </a:cubicBezTo>
                  <a:cubicBezTo>
                    <a:pt x="1612" y="754"/>
                    <a:pt x="1629" y="771"/>
                    <a:pt x="1664" y="806"/>
                  </a:cubicBezTo>
                  <a:cubicBezTo>
                    <a:pt x="1695" y="783"/>
                    <a:pt x="1711" y="772"/>
                    <a:pt x="1743" y="749"/>
                  </a:cubicBezTo>
                  <a:cubicBezTo>
                    <a:pt x="1776" y="762"/>
                    <a:pt x="1792" y="768"/>
                    <a:pt x="1825" y="781"/>
                  </a:cubicBezTo>
                  <a:cubicBezTo>
                    <a:pt x="1831" y="741"/>
                    <a:pt x="1834" y="721"/>
                    <a:pt x="1841" y="682"/>
                  </a:cubicBezTo>
                  <a:cubicBezTo>
                    <a:pt x="1827" y="659"/>
                    <a:pt x="1821" y="648"/>
                    <a:pt x="1807" y="625"/>
                  </a:cubicBezTo>
                  <a:cubicBezTo>
                    <a:pt x="1815" y="609"/>
                    <a:pt x="1819" y="601"/>
                    <a:pt x="1827" y="585"/>
                  </a:cubicBezTo>
                  <a:cubicBezTo>
                    <a:pt x="1820" y="566"/>
                    <a:pt x="1817" y="556"/>
                    <a:pt x="1811" y="537"/>
                  </a:cubicBezTo>
                  <a:cubicBezTo>
                    <a:pt x="1811" y="537"/>
                    <a:pt x="1724" y="474"/>
                    <a:pt x="1683" y="470"/>
                  </a:cubicBezTo>
                  <a:cubicBezTo>
                    <a:pt x="1641" y="466"/>
                    <a:pt x="1680" y="399"/>
                    <a:pt x="1680" y="399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85" name="grodziski"/>
            <p:cNvSpPr>
              <a:spLocks/>
            </p:cNvSpPr>
            <p:nvPr/>
          </p:nvSpPr>
          <p:spPr bwMode="auto">
            <a:xfrm>
              <a:off x="2095352" y="3558098"/>
              <a:ext cx="670590" cy="743385"/>
            </a:xfrm>
            <a:custGeom>
              <a:avLst/>
              <a:gdLst>
                <a:gd name="T0" fmla="*/ 1683 w 2089"/>
                <a:gd name="T1" fmla="*/ 688 h 2313"/>
                <a:gd name="T2" fmla="*/ 1597 w 2089"/>
                <a:gd name="T3" fmla="*/ 602 h 2313"/>
                <a:gd name="T4" fmla="*/ 1485 w 2089"/>
                <a:gd name="T5" fmla="*/ 601 h 2313"/>
                <a:gd name="T6" fmla="*/ 1335 w 2089"/>
                <a:gd name="T7" fmla="*/ 479 h 2313"/>
                <a:gd name="T8" fmla="*/ 1433 w 2089"/>
                <a:gd name="T9" fmla="*/ 402 h 2313"/>
                <a:gd name="T10" fmla="*/ 1095 w 2089"/>
                <a:gd name="T11" fmla="*/ 423 h 2313"/>
                <a:gd name="T12" fmla="*/ 832 w 2089"/>
                <a:gd name="T13" fmla="*/ 341 h 2313"/>
                <a:gd name="T14" fmla="*/ 768 w 2089"/>
                <a:gd name="T15" fmla="*/ 311 h 2313"/>
                <a:gd name="T16" fmla="*/ 704 w 2089"/>
                <a:gd name="T17" fmla="*/ 89 h 2313"/>
                <a:gd name="T18" fmla="*/ 635 w 2089"/>
                <a:gd name="T19" fmla="*/ 35 h 2313"/>
                <a:gd name="T20" fmla="*/ 502 w 2089"/>
                <a:gd name="T21" fmla="*/ 113 h 2313"/>
                <a:gd name="T22" fmla="*/ 384 w 2089"/>
                <a:gd name="T23" fmla="*/ 106 h 2313"/>
                <a:gd name="T24" fmla="*/ 124 w 2089"/>
                <a:gd name="T25" fmla="*/ 67 h 2313"/>
                <a:gd name="T26" fmla="*/ 59 w 2089"/>
                <a:gd name="T27" fmla="*/ 66 h 2313"/>
                <a:gd name="T28" fmla="*/ 77 w 2089"/>
                <a:gd name="T29" fmla="*/ 254 h 2313"/>
                <a:gd name="T30" fmla="*/ 141 w 2089"/>
                <a:gd name="T31" fmla="*/ 494 h 2313"/>
                <a:gd name="T32" fmla="*/ 167 w 2089"/>
                <a:gd name="T33" fmla="*/ 619 h 2313"/>
                <a:gd name="T34" fmla="*/ 213 w 2089"/>
                <a:gd name="T35" fmla="*/ 660 h 2313"/>
                <a:gd name="T36" fmla="*/ 276 w 2089"/>
                <a:gd name="T37" fmla="*/ 749 h 2313"/>
                <a:gd name="T38" fmla="*/ 261 w 2089"/>
                <a:gd name="T39" fmla="*/ 853 h 2313"/>
                <a:gd name="T40" fmla="*/ 265 w 2089"/>
                <a:gd name="T41" fmla="*/ 942 h 2313"/>
                <a:gd name="T42" fmla="*/ 418 w 2089"/>
                <a:gd name="T43" fmla="*/ 1161 h 2313"/>
                <a:gd name="T44" fmla="*/ 380 w 2089"/>
                <a:gd name="T45" fmla="*/ 1299 h 2313"/>
                <a:gd name="T46" fmla="*/ 502 w 2089"/>
                <a:gd name="T47" fmla="*/ 1379 h 2313"/>
                <a:gd name="T48" fmla="*/ 626 w 2089"/>
                <a:gd name="T49" fmla="*/ 1363 h 2313"/>
                <a:gd name="T50" fmla="*/ 733 w 2089"/>
                <a:gd name="T51" fmla="*/ 1298 h 2313"/>
                <a:gd name="T52" fmla="*/ 862 w 2089"/>
                <a:gd name="T53" fmla="*/ 1312 h 2313"/>
                <a:gd name="T54" fmla="*/ 1116 w 2089"/>
                <a:gd name="T55" fmla="*/ 1282 h 2313"/>
                <a:gd name="T56" fmla="*/ 1202 w 2089"/>
                <a:gd name="T57" fmla="*/ 1375 h 2313"/>
                <a:gd name="T58" fmla="*/ 1102 w 2089"/>
                <a:gd name="T59" fmla="*/ 1400 h 2313"/>
                <a:gd name="T60" fmla="*/ 1169 w 2089"/>
                <a:gd name="T61" fmla="*/ 1533 h 2313"/>
                <a:gd name="T62" fmla="*/ 1152 w 2089"/>
                <a:gd name="T63" fmla="*/ 1742 h 2313"/>
                <a:gd name="T64" fmla="*/ 1078 w 2089"/>
                <a:gd name="T65" fmla="*/ 1952 h 2313"/>
                <a:gd name="T66" fmla="*/ 1129 w 2089"/>
                <a:gd name="T67" fmla="*/ 2025 h 2313"/>
                <a:gd name="T68" fmla="*/ 1167 w 2089"/>
                <a:gd name="T69" fmla="*/ 2194 h 2313"/>
                <a:gd name="T70" fmla="*/ 1274 w 2089"/>
                <a:gd name="T71" fmla="*/ 2302 h 2313"/>
                <a:gd name="T72" fmla="*/ 1394 w 2089"/>
                <a:gd name="T73" fmla="*/ 2313 h 2313"/>
                <a:gd name="T74" fmla="*/ 1506 w 2089"/>
                <a:gd name="T75" fmla="*/ 2289 h 2313"/>
                <a:gd name="T76" fmla="*/ 1514 w 2089"/>
                <a:gd name="T77" fmla="*/ 2174 h 2313"/>
                <a:gd name="T78" fmla="*/ 1538 w 2089"/>
                <a:gd name="T79" fmla="*/ 2110 h 2313"/>
                <a:gd name="T80" fmla="*/ 1664 w 2089"/>
                <a:gd name="T81" fmla="*/ 1972 h 2313"/>
                <a:gd name="T82" fmla="*/ 1863 w 2089"/>
                <a:gd name="T83" fmla="*/ 2014 h 2313"/>
                <a:gd name="T84" fmla="*/ 1872 w 2089"/>
                <a:gd name="T85" fmla="*/ 1893 h 2313"/>
                <a:gd name="T86" fmla="*/ 1894 w 2089"/>
                <a:gd name="T87" fmla="*/ 1708 h 2313"/>
                <a:gd name="T88" fmla="*/ 1788 w 2089"/>
                <a:gd name="T89" fmla="*/ 1467 h 2313"/>
                <a:gd name="T90" fmla="*/ 1746 w 2089"/>
                <a:gd name="T91" fmla="*/ 1289 h 2313"/>
                <a:gd name="T92" fmla="*/ 1749 w 2089"/>
                <a:gd name="T93" fmla="*/ 1182 h 2313"/>
                <a:gd name="T94" fmla="*/ 1700 w 2089"/>
                <a:gd name="T95" fmla="*/ 1045 h 2313"/>
                <a:gd name="T96" fmla="*/ 1619 w 2089"/>
                <a:gd name="T97" fmla="*/ 1018 h 2313"/>
                <a:gd name="T98" fmla="*/ 1558 w 2089"/>
                <a:gd name="T99" fmla="*/ 887 h 2313"/>
                <a:gd name="T100" fmla="*/ 1615 w 2089"/>
                <a:gd name="T101" fmla="*/ 763 h 2313"/>
                <a:gd name="T102" fmla="*/ 1695 w 2089"/>
                <a:gd name="T103" fmla="*/ 849 h 2313"/>
                <a:gd name="T104" fmla="*/ 1800 w 2089"/>
                <a:gd name="T105" fmla="*/ 867 h 2313"/>
                <a:gd name="T106" fmla="*/ 1872 w 2089"/>
                <a:gd name="T107" fmla="*/ 1011 h 2313"/>
                <a:gd name="T108" fmla="*/ 2030 w 2089"/>
                <a:gd name="T109" fmla="*/ 1053 h 2313"/>
                <a:gd name="T110" fmla="*/ 2010 w 2089"/>
                <a:gd name="T111" fmla="*/ 961 h 2313"/>
                <a:gd name="T112" fmla="*/ 1850 w 2089"/>
                <a:gd name="T113" fmla="*/ 801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89" h="2313">
                  <a:moveTo>
                    <a:pt x="1823" y="715"/>
                  </a:moveTo>
                  <a:cubicBezTo>
                    <a:pt x="1767" y="704"/>
                    <a:pt x="1739" y="699"/>
                    <a:pt x="1683" y="688"/>
                  </a:cubicBezTo>
                  <a:cubicBezTo>
                    <a:pt x="1664" y="686"/>
                    <a:pt x="1654" y="685"/>
                    <a:pt x="1636" y="683"/>
                  </a:cubicBezTo>
                  <a:cubicBezTo>
                    <a:pt x="1620" y="650"/>
                    <a:pt x="1612" y="634"/>
                    <a:pt x="1597" y="602"/>
                  </a:cubicBezTo>
                  <a:cubicBezTo>
                    <a:pt x="1556" y="619"/>
                    <a:pt x="1536" y="627"/>
                    <a:pt x="1495" y="644"/>
                  </a:cubicBezTo>
                  <a:cubicBezTo>
                    <a:pt x="1491" y="627"/>
                    <a:pt x="1489" y="618"/>
                    <a:pt x="1485" y="601"/>
                  </a:cubicBezTo>
                  <a:cubicBezTo>
                    <a:pt x="1465" y="566"/>
                    <a:pt x="1455" y="548"/>
                    <a:pt x="1435" y="513"/>
                  </a:cubicBezTo>
                  <a:cubicBezTo>
                    <a:pt x="1395" y="500"/>
                    <a:pt x="1375" y="493"/>
                    <a:pt x="1335" y="479"/>
                  </a:cubicBezTo>
                  <a:cubicBezTo>
                    <a:pt x="1371" y="466"/>
                    <a:pt x="1389" y="460"/>
                    <a:pt x="1425" y="448"/>
                  </a:cubicBezTo>
                  <a:cubicBezTo>
                    <a:pt x="1428" y="429"/>
                    <a:pt x="1430" y="420"/>
                    <a:pt x="1433" y="402"/>
                  </a:cubicBezTo>
                  <a:cubicBezTo>
                    <a:pt x="1360" y="377"/>
                    <a:pt x="1324" y="365"/>
                    <a:pt x="1252" y="341"/>
                  </a:cubicBezTo>
                  <a:cubicBezTo>
                    <a:pt x="1189" y="374"/>
                    <a:pt x="1158" y="390"/>
                    <a:pt x="1095" y="423"/>
                  </a:cubicBezTo>
                  <a:cubicBezTo>
                    <a:pt x="1037" y="405"/>
                    <a:pt x="1007" y="396"/>
                    <a:pt x="949" y="378"/>
                  </a:cubicBezTo>
                  <a:cubicBezTo>
                    <a:pt x="902" y="363"/>
                    <a:pt x="879" y="356"/>
                    <a:pt x="832" y="341"/>
                  </a:cubicBezTo>
                  <a:cubicBezTo>
                    <a:pt x="837" y="321"/>
                    <a:pt x="840" y="311"/>
                    <a:pt x="845" y="290"/>
                  </a:cubicBezTo>
                  <a:cubicBezTo>
                    <a:pt x="814" y="298"/>
                    <a:pt x="799" y="303"/>
                    <a:pt x="768" y="311"/>
                  </a:cubicBezTo>
                  <a:cubicBezTo>
                    <a:pt x="744" y="250"/>
                    <a:pt x="732" y="220"/>
                    <a:pt x="708" y="159"/>
                  </a:cubicBezTo>
                  <a:cubicBezTo>
                    <a:pt x="707" y="131"/>
                    <a:pt x="706" y="117"/>
                    <a:pt x="704" y="89"/>
                  </a:cubicBezTo>
                  <a:cubicBezTo>
                    <a:pt x="669" y="85"/>
                    <a:pt x="651" y="83"/>
                    <a:pt x="616" y="79"/>
                  </a:cubicBezTo>
                  <a:cubicBezTo>
                    <a:pt x="624" y="61"/>
                    <a:pt x="628" y="52"/>
                    <a:pt x="635" y="35"/>
                  </a:cubicBezTo>
                  <a:cubicBezTo>
                    <a:pt x="612" y="21"/>
                    <a:pt x="600" y="14"/>
                    <a:pt x="577" y="0"/>
                  </a:cubicBezTo>
                  <a:cubicBezTo>
                    <a:pt x="547" y="45"/>
                    <a:pt x="532" y="68"/>
                    <a:pt x="502" y="113"/>
                  </a:cubicBezTo>
                  <a:cubicBezTo>
                    <a:pt x="489" y="144"/>
                    <a:pt x="483" y="160"/>
                    <a:pt x="470" y="191"/>
                  </a:cubicBezTo>
                  <a:cubicBezTo>
                    <a:pt x="436" y="157"/>
                    <a:pt x="418" y="140"/>
                    <a:pt x="384" y="106"/>
                  </a:cubicBezTo>
                  <a:cubicBezTo>
                    <a:pt x="323" y="84"/>
                    <a:pt x="293" y="72"/>
                    <a:pt x="232" y="50"/>
                  </a:cubicBezTo>
                  <a:cubicBezTo>
                    <a:pt x="189" y="57"/>
                    <a:pt x="167" y="60"/>
                    <a:pt x="124" y="67"/>
                  </a:cubicBezTo>
                  <a:cubicBezTo>
                    <a:pt x="118" y="41"/>
                    <a:pt x="115" y="28"/>
                    <a:pt x="109" y="2"/>
                  </a:cubicBezTo>
                  <a:cubicBezTo>
                    <a:pt x="89" y="28"/>
                    <a:pt x="79" y="40"/>
                    <a:pt x="59" y="66"/>
                  </a:cubicBezTo>
                  <a:cubicBezTo>
                    <a:pt x="36" y="135"/>
                    <a:pt x="24" y="170"/>
                    <a:pt x="0" y="240"/>
                  </a:cubicBezTo>
                  <a:cubicBezTo>
                    <a:pt x="31" y="245"/>
                    <a:pt x="46" y="248"/>
                    <a:pt x="77" y="254"/>
                  </a:cubicBezTo>
                  <a:cubicBezTo>
                    <a:pt x="65" y="334"/>
                    <a:pt x="59" y="374"/>
                    <a:pt x="47" y="454"/>
                  </a:cubicBezTo>
                  <a:cubicBezTo>
                    <a:pt x="85" y="470"/>
                    <a:pt x="104" y="478"/>
                    <a:pt x="141" y="494"/>
                  </a:cubicBezTo>
                  <a:cubicBezTo>
                    <a:pt x="140" y="522"/>
                    <a:pt x="140" y="536"/>
                    <a:pt x="139" y="564"/>
                  </a:cubicBezTo>
                  <a:cubicBezTo>
                    <a:pt x="150" y="586"/>
                    <a:pt x="156" y="597"/>
                    <a:pt x="167" y="619"/>
                  </a:cubicBezTo>
                  <a:cubicBezTo>
                    <a:pt x="188" y="612"/>
                    <a:pt x="199" y="609"/>
                    <a:pt x="221" y="602"/>
                  </a:cubicBezTo>
                  <a:cubicBezTo>
                    <a:pt x="218" y="625"/>
                    <a:pt x="216" y="637"/>
                    <a:pt x="213" y="660"/>
                  </a:cubicBezTo>
                  <a:cubicBezTo>
                    <a:pt x="198" y="684"/>
                    <a:pt x="191" y="696"/>
                    <a:pt x="176" y="720"/>
                  </a:cubicBezTo>
                  <a:cubicBezTo>
                    <a:pt x="216" y="732"/>
                    <a:pt x="236" y="737"/>
                    <a:pt x="276" y="749"/>
                  </a:cubicBezTo>
                  <a:cubicBezTo>
                    <a:pt x="294" y="777"/>
                    <a:pt x="303" y="791"/>
                    <a:pt x="321" y="819"/>
                  </a:cubicBezTo>
                  <a:cubicBezTo>
                    <a:pt x="297" y="832"/>
                    <a:pt x="285" y="839"/>
                    <a:pt x="261" y="853"/>
                  </a:cubicBezTo>
                  <a:cubicBezTo>
                    <a:pt x="280" y="869"/>
                    <a:pt x="289" y="877"/>
                    <a:pt x="307" y="894"/>
                  </a:cubicBezTo>
                  <a:cubicBezTo>
                    <a:pt x="290" y="913"/>
                    <a:pt x="282" y="923"/>
                    <a:pt x="265" y="942"/>
                  </a:cubicBezTo>
                  <a:cubicBezTo>
                    <a:pt x="306" y="987"/>
                    <a:pt x="327" y="1009"/>
                    <a:pt x="368" y="1054"/>
                  </a:cubicBezTo>
                  <a:cubicBezTo>
                    <a:pt x="388" y="1097"/>
                    <a:pt x="398" y="1118"/>
                    <a:pt x="418" y="1161"/>
                  </a:cubicBezTo>
                  <a:cubicBezTo>
                    <a:pt x="418" y="1192"/>
                    <a:pt x="417" y="1207"/>
                    <a:pt x="417" y="1238"/>
                  </a:cubicBezTo>
                  <a:cubicBezTo>
                    <a:pt x="402" y="1262"/>
                    <a:pt x="394" y="1275"/>
                    <a:pt x="380" y="1299"/>
                  </a:cubicBezTo>
                  <a:cubicBezTo>
                    <a:pt x="407" y="1331"/>
                    <a:pt x="421" y="1347"/>
                    <a:pt x="449" y="1379"/>
                  </a:cubicBezTo>
                  <a:cubicBezTo>
                    <a:pt x="470" y="1379"/>
                    <a:pt x="481" y="1379"/>
                    <a:pt x="502" y="1379"/>
                  </a:cubicBezTo>
                  <a:cubicBezTo>
                    <a:pt x="513" y="1390"/>
                    <a:pt x="519" y="1395"/>
                    <a:pt x="531" y="1406"/>
                  </a:cubicBezTo>
                  <a:cubicBezTo>
                    <a:pt x="569" y="1389"/>
                    <a:pt x="588" y="1380"/>
                    <a:pt x="626" y="1363"/>
                  </a:cubicBezTo>
                  <a:cubicBezTo>
                    <a:pt x="636" y="1326"/>
                    <a:pt x="641" y="1307"/>
                    <a:pt x="652" y="1270"/>
                  </a:cubicBezTo>
                  <a:cubicBezTo>
                    <a:pt x="684" y="1281"/>
                    <a:pt x="701" y="1287"/>
                    <a:pt x="733" y="1298"/>
                  </a:cubicBezTo>
                  <a:cubicBezTo>
                    <a:pt x="755" y="1291"/>
                    <a:pt x="765" y="1287"/>
                    <a:pt x="787" y="1280"/>
                  </a:cubicBezTo>
                  <a:cubicBezTo>
                    <a:pt x="817" y="1293"/>
                    <a:pt x="832" y="1299"/>
                    <a:pt x="862" y="1312"/>
                  </a:cubicBezTo>
                  <a:cubicBezTo>
                    <a:pt x="916" y="1319"/>
                    <a:pt x="943" y="1322"/>
                    <a:pt x="997" y="1328"/>
                  </a:cubicBezTo>
                  <a:cubicBezTo>
                    <a:pt x="1045" y="1310"/>
                    <a:pt x="1069" y="1300"/>
                    <a:pt x="1116" y="1282"/>
                  </a:cubicBezTo>
                  <a:cubicBezTo>
                    <a:pt x="1142" y="1306"/>
                    <a:pt x="1154" y="1319"/>
                    <a:pt x="1180" y="1343"/>
                  </a:cubicBezTo>
                  <a:cubicBezTo>
                    <a:pt x="1189" y="1356"/>
                    <a:pt x="1193" y="1362"/>
                    <a:pt x="1202" y="1375"/>
                  </a:cubicBezTo>
                  <a:cubicBezTo>
                    <a:pt x="1190" y="1408"/>
                    <a:pt x="1183" y="1424"/>
                    <a:pt x="1171" y="1456"/>
                  </a:cubicBezTo>
                  <a:cubicBezTo>
                    <a:pt x="1143" y="1433"/>
                    <a:pt x="1129" y="1422"/>
                    <a:pt x="1102" y="1400"/>
                  </a:cubicBezTo>
                  <a:cubicBezTo>
                    <a:pt x="1105" y="1431"/>
                    <a:pt x="1107" y="1447"/>
                    <a:pt x="1111" y="1479"/>
                  </a:cubicBezTo>
                  <a:cubicBezTo>
                    <a:pt x="1134" y="1501"/>
                    <a:pt x="1146" y="1512"/>
                    <a:pt x="1169" y="1533"/>
                  </a:cubicBezTo>
                  <a:cubicBezTo>
                    <a:pt x="1161" y="1561"/>
                    <a:pt x="1157" y="1575"/>
                    <a:pt x="1150" y="1603"/>
                  </a:cubicBezTo>
                  <a:cubicBezTo>
                    <a:pt x="1151" y="1659"/>
                    <a:pt x="1151" y="1687"/>
                    <a:pt x="1152" y="1742"/>
                  </a:cubicBezTo>
                  <a:cubicBezTo>
                    <a:pt x="1156" y="1808"/>
                    <a:pt x="1157" y="1841"/>
                    <a:pt x="1161" y="1907"/>
                  </a:cubicBezTo>
                  <a:cubicBezTo>
                    <a:pt x="1127" y="1925"/>
                    <a:pt x="1111" y="1934"/>
                    <a:pt x="1078" y="1952"/>
                  </a:cubicBezTo>
                  <a:cubicBezTo>
                    <a:pt x="1075" y="1981"/>
                    <a:pt x="1073" y="1995"/>
                    <a:pt x="1070" y="2024"/>
                  </a:cubicBezTo>
                  <a:cubicBezTo>
                    <a:pt x="1094" y="2024"/>
                    <a:pt x="1106" y="2024"/>
                    <a:pt x="1129" y="2025"/>
                  </a:cubicBezTo>
                  <a:cubicBezTo>
                    <a:pt x="1145" y="2058"/>
                    <a:pt x="1153" y="2075"/>
                    <a:pt x="1169" y="2109"/>
                  </a:cubicBezTo>
                  <a:cubicBezTo>
                    <a:pt x="1168" y="2143"/>
                    <a:pt x="1168" y="2160"/>
                    <a:pt x="1167" y="2194"/>
                  </a:cubicBezTo>
                  <a:cubicBezTo>
                    <a:pt x="1204" y="2211"/>
                    <a:pt x="1223" y="2219"/>
                    <a:pt x="1260" y="2236"/>
                  </a:cubicBezTo>
                  <a:cubicBezTo>
                    <a:pt x="1266" y="2262"/>
                    <a:pt x="1268" y="2275"/>
                    <a:pt x="1274" y="2302"/>
                  </a:cubicBezTo>
                  <a:cubicBezTo>
                    <a:pt x="1303" y="2297"/>
                    <a:pt x="1318" y="2294"/>
                    <a:pt x="1347" y="2289"/>
                  </a:cubicBezTo>
                  <a:cubicBezTo>
                    <a:pt x="1366" y="2299"/>
                    <a:pt x="1375" y="2303"/>
                    <a:pt x="1394" y="2313"/>
                  </a:cubicBezTo>
                  <a:cubicBezTo>
                    <a:pt x="1417" y="2311"/>
                    <a:pt x="1429" y="2310"/>
                    <a:pt x="1453" y="2308"/>
                  </a:cubicBezTo>
                  <a:cubicBezTo>
                    <a:pt x="1474" y="2300"/>
                    <a:pt x="1484" y="2297"/>
                    <a:pt x="1506" y="2289"/>
                  </a:cubicBezTo>
                  <a:cubicBezTo>
                    <a:pt x="1507" y="2266"/>
                    <a:pt x="1508" y="2255"/>
                    <a:pt x="1510" y="2232"/>
                  </a:cubicBezTo>
                  <a:cubicBezTo>
                    <a:pt x="1511" y="2209"/>
                    <a:pt x="1512" y="2197"/>
                    <a:pt x="1514" y="2174"/>
                  </a:cubicBezTo>
                  <a:cubicBezTo>
                    <a:pt x="1528" y="2163"/>
                    <a:pt x="1535" y="2158"/>
                    <a:pt x="1549" y="2148"/>
                  </a:cubicBezTo>
                  <a:cubicBezTo>
                    <a:pt x="1545" y="2132"/>
                    <a:pt x="1543" y="2125"/>
                    <a:pt x="1538" y="2110"/>
                  </a:cubicBezTo>
                  <a:cubicBezTo>
                    <a:pt x="1544" y="2064"/>
                    <a:pt x="1547" y="2041"/>
                    <a:pt x="1552" y="1996"/>
                  </a:cubicBezTo>
                  <a:cubicBezTo>
                    <a:pt x="1597" y="1986"/>
                    <a:pt x="1620" y="1982"/>
                    <a:pt x="1664" y="1972"/>
                  </a:cubicBezTo>
                  <a:cubicBezTo>
                    <a:pt x="1711" y="1978"/>
                    <a:pt x="1735" y="1980"/>
                    <a:pt x="1781" y="1986"/>
                  </a:cubicBezTo>
                  <a:cubicBezTo>
                    <a:pt x="1814" y="1997"/>
                    <a:pt x="1830" y="2003"/>
                    <a:pt x="1863" y="2014"/>
                  </a:cubicBezTo>
                  <a:cubicBezTo>
                    <a:pt x="1864" y="1992"/>
                    <a:pt x="1864" y="1981"/>
                    <a:pt x="1864" y="1959"/>
                  </a:cubicBezTo>
                  <a:cubicBezTo>
                    <a:pt x="1867" y="1933"/>
                    <a:pt x="1869" y="1920"/>
                    <a:pt x="1872" y="1893"/>
                  </a:cubicBezTo>
                  <a:cubicBezTo>
                    <a:pt x="1905" y="1873"/>
                    <a:pt x="1922" y="1863"/>
                    <a:pt x="1955" y="1842"/>
                  </a:cubicBezTo>
                  <a:cubicBezTo>
                    <a:pt x="1930" y="1788"/>
                    <a:pt x="1918" y="1762"/>
                    <a:pt x="1894" y="1708"/>
                  </a:cubicBezTo>
                  <a:cubicBezTo>
                    <a:pt x="1873" y="1674"/>
                    <a:pt x="1863" y="1657"/>
                    <a:pt x="1843" y="1624"/>
                  </a:cubicBezTo>
                  <a:cubicBezTo>
                    <a:pt x="1821" y="1561"/>
                    <a:pt x="1810" y="1530"/>
                    <a:pt x="1788" y="1467"/>
                  </a:cubicBezTo>
                  <a:cubicBezTo>
                    <a:pt x="1748" y="1458"/>
                    <a:pt x="1729" y="1453"/>
                    <a:pt x="1689" y="1444"/>
                  </a:cubicBezTo>
                  <a:cubicBezTo>
                    <a:pt x="1712" y="1382"/>
                    <a:pt x="1723" y="1350"/>
                    <a:pt x="1746" y="1289"/>
                  </a:cubicBezTo>
                  <a:cubicBezTo>
                    <a:pt x="1740" y="1259"/>
                    <a:pt x="1737" y="1245"/>
                    <a:pt x="1731" y="1215"/>
                  </a:cubicBezTo>
                  <a:cubicBezTo>
                    <a:pt x="1738" y="1202"/>
                    <a:pt x="1742" y="1195"/>
                    <a:pt x="1749" y="1182"/>
                  </a:cubicBezTo>
                  <a:cubicBezTo>
                    <a:pt x="1760" y="1145"/>
                    <a:pt x="1765" y="1126"/>
                    <a:pt x="1776" y="1089"/>
                  </a:cubicBezTo>
                  <a:cubicBezTo>
                    <a:pt x="1746" y="1072"/>
                    <a:pt x="1731" y="1063"/>
                    <a:pt x="1700" y="1045"/>
                  </a:cubicBezTo>
                  <a:cubicBezTo>
                    <a:pt x="1685" y="1024"/>
                    <a:pt x="1677" y="1014"/>
                    <a:pt x="1661" y="993"/>
                  </a:cubicBezTo>
                  <a:cubicBezTo>
                    <a:pt x="1644" y="1003"/>
                    <a:pt x="1636" y="1008"/>
                    <a:pt x="1619" y="1018"/>
                  </a:cubicBezTo>
                  <a:cubicBezTo>
                    <a:pt x="1589" y="1000"/>
                    <a:pt x="1574" y="991"/>
                    <a:pt x="1543" y="974"/>
                  </a:cubicBezTo>
                  <a:cubicBezTo>
                    <a:pt x="1549" y="939"/>
                    <a:pt x="1552" y="921"/>
                    <a:pt x="1558" y="887"/>
                  </a:cubicBezTo>
                  <a:cubicBezTo>
                    <a:pt x="1575" y="863"/>
                    <a:pt x="1584" y="851"/>
                    <a:pt x="1601" y="826"/>
                  </a:cubicBezTo>
                  <a:cubicBezTo>
                    <a:pt x="1607" y="801"/>
                    <a:pt x="1610" y="788"/>
                    <a:pt x="1615" y="763"/>
                  </a:cubicBezTo>
                  <a:cubicBezTo>
                    <a:pt x="1631" y="774"/>
                    <a:pt x="1639" y="780"/>
                    <a:pt x="1655" y="791"/>
                  </a:cubicBezTo>
                  <a:cubicBezTo>
                    <a:pt x="1671" y="814"/>
                    <a:pt x="1679" y="826"/>
                    <a:pt x="1695" y="849"/>
                  </a:cubicBezTo>
                  <a:cubicBezTo>
                    <a:pt x="1712" y="846"/>
                    <a:pt x="1720" y="845"/>
                    <a:pt x="1736" y="842"/>
                  </a:cubicBezTo>
                  <a:cubicBezTo>
                    <a:pt x="1762" y="852"/>
                    <a:pt x="1775" y="857"/>
                    <a:pt x="1800" y="867"/>
                  </a:cubicBezTo>
                  <a:cubicBezTo>
                    <a:pt x="1819" y="888"/>
                    <a:pt x="1828" y="898"/>
                    <a:pt x="1846" y="919"/>
                  </a:cubicBezTo>
                  <a:cubicBezTo>
                    <a:pt x="1857" y="956"/>
                    <a:pt x="1862" y="974"/>
                    <a:pt x="1872" y="1011"/>
                  </a:cubicBezTo>
                  <a:cubicBezTo>
                    <a:pt x="1917" y="1014"/>
                    <a:pt x="1940" y="1015"/>
                    <a:pt x="1984" y="1018"/>
                  </a:cubicBezTo>
                  <a:cubicBezTo>
                    <a:pt x="2003" y="1032"/>
                    <a:pt x="2012" y="1039"/>
                    <a:pt x="2030" y="1053"/>
                  </a:cubicBezTo>
                  <a:cubicBezTo>
                    <a:pt x="2054" y="1055"/>
                    <a:pt x="2066" y="1056"/>
                    <a:pt x="2089" y="1059"/>
                  </a:cubicBezTo>
                  <a:cubicBezTo>
                    <a:pt x="2057" y="1020"/>
                    <a:pt x="2042" y="1000"/>
                    <a:pt x="2010" y="961"/>
                  </a:cubicBezTo>
                  <a:cubicBezTo>
                    <a:pt x="2002" y="918"/>
                    <a:pt x="1998" y="896"/>
                    <a:pt x="1990" y="852"/>
                  </a:cubicBezTo>
                  <a:cubicBezTo>
                    <a:pt x="1934" y="832"/>
                    <a:pt x="1906" y="822"/>
                    <a:pt x="1850" y="801"/>
                  </a:cubicBezTo>
                  <a:cubicBezTo>
                    <a:pt x="1839" y="767"/>
                    <a:pt x="1834" y="750"/>
                    <a:pt x="1823" y="715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86" name="żyrardowski"/>
            <p:cNvSpPr>
              <a:spLocks/>
            </p:cNvSpPr>
            <p:nvPr/>
          </p:nvSpPr>
          <p:spPr bwMode="auto">
            <a:xfrm>
              <a:off x="1779910" y="3663980"/>
              <a:ext cx="789708" cy="937503"/>
            </a:xfrm>
            <a:custGeom>
              <a:avLst/>
              <a:gdLst>
                <a:gd name="T0" fmla="*/ 1403 w 2465"/>
                <a:gd name="T1" fmla="*/ 833 h 2923"/>
                <a:gd name="T2" fmla="*/ 1292 w 2465"/>
                <a:gd name="T3" fmla="*/ 566 h 2923"/>
                <a:gd name="T4" fmla="*/ 1261 w 2465"/>
                <a:gd name="T5" fmla="*/ 421 h 2923"/>
                <a:gd name="T6" fmla="*/ 1206 w 2465"/>
                <a:gd name="T7" fmla="*/ 274 h 2923"/>
                <a:gd name="T8" fmla="*/ 1126 w 2465"/>
                <a:gd name="T9" fmla="*/ 166 h 2923"/>
                <a:gd name="T10" fmla="*/ 995 w 2465"/>
                <a:gd name="T11" fmla="*/ 193 h 2923"/>
                <a:gd name="T12" fmla="*/ 729 w 2465"/>
                <a:gd name="T13" fmla="*/ 153 h 2923"/>
                <a:gd name="T14" fmla="*/ 527 w 2465"/>
                <a:gd name="T15" fmla="*/ 173 h 2923"/>
                <a:gd name="T16" fmla="*/ 366 w 2465"/>
                <a:gd name="T17" fmla="*/ 419 h 2923"/>
                <a:gd name="T18" fmla="*/ 346 w 2465"/>
                <a:gd name="T19" fmla="*/ 681 h 2923"/>
                <a:gd name="T20" fmla="*/ 204 w 2465"/>
                <a:gd name="T21" fmla="*/ 859 h 2923"/>
                <a:gd name="T22" fmla="*/ 0 w 2465"/>
                <a:gd name="T23" fmla="*/ 1231 h 2923"/>
                <a:gd name="T24" fmla="*/ 181 w 2465"/>
                <a:gd name="T25" fmla="*/ 1467 h 2923"/>
                <a:gd name="T26" fmla="*/ 281 w 2465"/>
                <a:gd name="T27" fmla="*/ 1546 h 2923"/>
                <a:gd name="T28" fmla="*/ 454 w 2465"/>
                <a:gd name="T29" fmla="*/ 1775 h 2923"/>
                <a:gd name="T30" fmla="*/ 263 w 2465"/>
                <a:gd name="T31" fmla="*/ 2049 h 2923"/>
                <a:gd name="T32" fmla="*/ 459 w 2465"/>
                <a:gd name="T33" fmla="*/ 2018 h 2923"/>
                <a:gd name="T34" fmla="*/ 529 w 2465"/>
                <a:gd name="T35" fmla="*/ 2214 h 2923"/>
                <a:gd name="T36" fmla="*/ 633 w 2465"/>
                <a:gd name="T37" fmla="*/ 2182 h 2923"/>
                <a:gd name="T38" fmla="*/ 858 w 2465"/>
                <a:gd name="T39" fmla="*/ 2185 h 2923"/>
                <a:gd name="T40" fmla="*/ 905 w 2465"/>
                <a:gd name="T41" fmla="*/ 2016 h 2923"/>
                <a:gd name="T42" fmla="*/ 1066 w 2465"/>
                <a:gd name="T43" fmla="*/ 2139 h 2923"/>
                <a:gd name="T44" fmla="*/ 1171 w 2465"/>
                <a:gd name="T45" fmla="*/ 2072 h 2923"/>
                <a:gd name="T46" fmla="*/ 1349 w 2465"/>
                <a:gd name="T47" fmla="*/ 2154 h 2923"/>
                <a:gd name="T48" fmla="*/ 1430 w 2465"/>
                <a:gd name="T49" fmla="*/ 2348 h 2923"/>
                <a:gd name="T50" fmla="*/ 1549 w 2465"/>
                <a:gd name="T51" fmla="*/ 2503 h 2923"/>
                <a:gd name="T52" fmla="*/ 1825 w 2465"/>
                <a:gd name="T53" fmla="*/ 2651 h 2923"/>
                <a:gd name="T54" fmla="*/ 1944 w 2465"/>
                <a:gd name="T55" fmla="*/ 2826 h 2923"/>
                <a:gd name="T56" fmla="*/ 2136 w 2465"/>
                <a:gd name="T57" fmla="*/ 2871 h 2923"/>
                <a:gd name="T58" fmla="*/ 2324 w 2465"/>
                <a:gd name="T59" fmla="*/ 2724 h 2923"/>
                <a:gd name="T60" fmla="*/ 2320 w 2465"/>
                <a:gd name="T61" fmla="*/ 2448 h 2923"/>
                <a:gd name="T62" fmla="*/ 2387 w 2465"/>
                <a:gd name="T63" fmla="*/ 2245 h 2923"/>
                <a:gd name="T64" fmla="*/ 2465 w 2465"/>
                <a:gd name="T65" fmla="*/ 2106 h 2923"/>
                <a:gd name="T66" fmla="*/ 2259 w 2465"/>
                <a:gd name="T67" fmla="*/ 1974 h 2923"/>
                <a:gd name="T68" fmla="*/ 2154 w 2465"/>
                <a:gd name="T69" fmla="*/ 1781 h 2923"/>
                <a:gd name="T70" fmla="*/ 2063 w 2465"/>
                <a:gd name="T71" fmla="*/ 1624 h 2923"/>
                <a:gd name="T72" fmla="*/ 2135 w 2465"/>
                <a:gd name="T73" fmla="*/ 1275 h 2923"/>
                <a:gd name="T74" fmla="*/ 2087 w 2465"/>
                <a:gd name="T75" fmla="*/ 1072 h 2923"/>
                <a:gd name="T76" fmla="*/ 2164 w 2465"/>
                <a:gd name="T77" fmla="*/ 1015 h 2923"/>
                <a:gd name="T78" fmla="*/ 1847 w 2465"/>
                <a:gd name="T79" fmla="*/ 984 h 2923"/>
                <a:gd name="T80" fmla="*/ 1637 w 2465"/>
                <a:gd name="T81" fmla="*/ 942 h 2923"/>
                <a:gd name="T82" fmla="*/ 1487 w 2465"/>
                <a:gd name="T83" fmla="*/ 1051 h 2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65" h="2923">
                  <a:moveTo>
                    <a:pt x="1365" y="971"/>
                  </a:moveTo>
                  <a:cubicBezTo>
                    <a:pt x="1379" y="947"/>
                    <a:pt x="1387" y="934"/>
                    <a:pt x="1402" y="910"/>
                  </a:cubicBezTo>
                  <a:cubicBezTo>
                    <a:pt x="1402" y="879"/>
                    <a:pt x="1403" y="864"/>
                    <a:pt x="1403" y="833"/>
                  </a:cubicBezTo>
                  <a:cubicBezTo>
                    <a:pt x="1383" y="790"/>
                    <a:pt x="1373" y="769"/>
                    <a:pt x="1353" y="726"/>
                  </a:cubicBezTo>
                  <a:cubicBezTo>
                    <a:pt x="1312" y="681"/>
                    <a:pt x="1291" y="659"/>
                    <a:pt x="1250" y="614"/>
                  </a:cubicBezTo>
                  <a:cubicBezTo>
                    <a:pt x="1267" y="595"/>
                    <a:pt x="1275" y="585"/>
                    <a:pt x="1292" y="566"/>
                  </a:cubicBezTo>
                  <a:cubicBezTo>
                    <a:pt x="1274" y="549"/>
                    <a:pt x="1265" y="541"/>
                    <a:pt x="1246" y="525"/>
                  </a:cubicBezTo>
                  <a:cubicBezTo>
                    <a:pt x="1270" y="511"/>
                    <a:pt x="1282" y="504"/>
                    <a:pt x="1306" y="491"/>
                  </a:cubicBezTo>
                  <a:cubicBezTo>
                    <a:pt x="1288" y="463"/>
                    <a:pt x="1279" y="449"/>
                    <a:pt x="1261" y="421"/>
                  </a:cubicBezTo>
                  <a:cubicBezTo>
                    <a:pt x="1221" y="409"/>
                    <a:pt x="1201" y="404"/>
                    <a:pt x="1161" y="392"/>
                  </a:cubicBezTo>
                  <a:cubicBezTo>
                    <a:pt x="1176" y="368"/>
                    <a:pt x="1183" y="356"/>
                    <a:pt x="1198" y="332"/>
                  </a:cubicBezTo>
                  <a:cubicBezTo>
                    <a:pt x="1201" y="309"/>
                    <a:pt x="1203" y="297"/>
                    <a:pt x="1206" y="274"/>
                  </a:cubicBezTo>
                  <a:cubicBezTo>
                    <a:pt x="1184" y="281"/>
                    <a:pt x="1173" y="284"/>
                    <a:pt x="1152" y="291"/>
                  </a:cubicBezTo>
                  <a:cubicBezTo>
                    <a:pt x="1141" y="269"/>
                    <a:pt x="1135" y="258"/>
                    <a:pt x="1124" y="236"/>
                  </a:cubicBezTo>
                  <a:cubicBezTo>
                    <a:pt x="1125" y="208"/>
                    <a:pt x="1125" y="194"/>
                    <a:pt x="1126" y="166"/>
                  </a:cubicBezTo>
                  <a:cubicBezTo>
                    <a:pt x="1089" y="150"/>
                    <a:pt x="1070" y="142"/>
                    <a:pt x="1032" y="126"/>
                  </a:cubicBezTo>
                  <a:cubicBezTo>
                    <a:pt x="1011" y="127"/>
                    <a:pt x="1000" y="127"/>
                    <a:pt x="979" y="127"/>
                  </a:cubicBezTo>
                  <a:cubicBezTo>
                    <a:pt x="985" y="153"/>
                    <a:pt x="989" y="166"/>
                    <a:pt x="995" y="193"/>
                  </a:cubicBezTo>
                  <a:cubicBezTo>
                    <a:pt x="971" y="195"/>
                    <a:pt x="959" y="196"/>
                    <a:pt x="936" y="198"/>
                  </a:cubicBezTo>
                  <a:cubicBezTo>
                    <a:pt x="908" y="176"/>
                    <a:pt x="894" y="165"/>
                    <a:pt x="866" y="144"/>
                  </a:cubicBezTo>
                  <a:cubicBezTo>
                    <a:pt x="811" y="147"/>
                    <a:pt x="784" y="149"/>
                    <a:pt x="729" y="153"/>
                  </a:cubicBezTo>
                  <a:cubicBezTo>
                    <a:pt x="719" y="93"/>
                    <a:pt x="714" y="64"/>
                    <a:pt x="704" y="4"/>
                  </a:cubicBezTo>
                  <a:cubicBezTo>
                    <a:pt x="666" y="3"/>
                    <a:pt x="647" y="2"/>
                    <a:pt x="609" y="0"/>
                  </a:cubicBezTo>
                  <a:cubicBezTo>
                    <a:pt x="576" y="69"/>
                    <a:pt x="560" y="104"/>
                    <a:pt x="527" y="173"/>
                  </a:cubicBezTo>
                  <a:cubicBezTo>
                    <a:pt x="444" y="152"/>
                    <a:pt x="403" y="142"/>
                    <a:pt x="320" y="122"/>
                  </a:cubicBezTo>
                  <a:cubicBezTo>
                    <a:pt x="324" y="139"/>
                    <a:pt x="327" y="148"/>
                    <a:pt x="331" y="164"/>
                  </a:cubicBezTo>
                  <a:cubicBezTo>
                    <a:pt x="345" y="266"/>
                    <a:pt x="352" y="317"/>
                    <a:pt x="366" y="419"/>
                  </a:cubicBezTo>
                  <a:cubicBezTo>
                    <a:pt x="326" y="467"/>
                    <a:pt x="306" y="491"/>
                    <a:pt x="265" y="539"/>
                  </a:cubicBezTo>
                  <a:cubicBezTo>
                    <a:pt x="270" y="578"/>
                    <a:pt x="272" y="597"/>
                    <a:pt x="276" y="636"/>
                  </a:cubicBezTo>
                  <a:cubicBezTo>
                    <a:pt x="304" y="654"/>
                    <a:pt x="318" y="663"/>
                    <a:pt x="346" y="681"/>
                  </a:cubicBezTo>
                  <a:cubicBezTo>
                    <a:pt x="342" y="715"/>
                    <a:pt x="340" y="733"/>
                    <a:pt x="336" y="768"/>
                  </a:cubicBezTo>
                  <a:cubicBezTo>
                    <a:pt x="335" y="799"/>
                    <a:pt x="335" y="815"/>
                    <a:pt x="334" y="847"/>
                  </a:cubicBezTo>
                  <a:cubicBezTo>
                    <a:pt x="282" y="852"/>
                    <a:pt x="256" y="854"/>
                    <a:pt x="204" y="859"/>
                  </a:cubicBezTo>
                  <a:cubicBezTo>
                    <a:pt x="213" y="890"/>
                    <a:pt x="218" y="906"/>
                    <a:pt x="228" y="937"/>
                  </a:cubicBezTo>
                  <a:cubicBezTo>
                    <a:pt x="234" y="975"/>
                    <a:pt x="237" y="993"/>
                    <a:pt x="243" y="1031"/>
                  </a:cubicBezTo>
                  <a:cubicBezTo>
                    <a:pt x="146" y="1111"/>
                    <a:pt x="97" y="1151"/>
                    <a:pt x="0" y="1231"/>
                  </a:cubicBezTo>
                  <a:cubicBezTo>
                    <a:pt x="15" y="1266"/>
                    <a:pt x="22" y="1284"/>
                    <a:pt x="37" y="1319"/>
                  </a:cubicBezTo>
                  <a:cubicBezTo>
                    <a:pt x="50" y="1341"/>
                    <a:pt x="56" y="1352"/>
                    <a:pt x="69" y="1374"/>
                  </a:cubicBezTo>
                  <a:cubicBezTo>
                    <a:pt x="114" y="1411"/>
                    <a:pt x="137" y="1429"/>
                    <a:pt x="181" y="1467"/>
                  </a:cubicBezTo>
                  <a:cubicBezTo>
                    <a:pt x="202" y="1453"/>
                    <a:pt x="212" y="1447"/>
                    <a:pt x="232" y="1433"/>
                  </a:cubicBezTo>
                  <a:cubicBezTo>
                    <a:pt x="260" y="1452"/>
                    <a:pt x="274" y="1461"/>
                    <a:pt x="303" y="1479"/>
                  </a:cubicBezTo>
                  <a:cubicBezTo>
                    <a:pt x="294" y="1506"/>
                    <a:pt x="290" y="1519"/>
                    <a:pt x="281" y="1546"/>
                  </a:cubicBezTo>
                  <a:cubicBezTo>
                    <a:pt x="300" y="1582"/>
                    <a:pt x="310" y="1600"/>
                    <a:pt x="330" y="1637"/>
                  </a:cubicBezTo>
                  <a:cubicBezTo>
                    <a:pt x="334" y="1672"/>
                    <a:pt x="337" y="1689"/>
                    <a:pt x="341" y="1724"/>
                  </a:cubicBezTo>
                  <a:cubicBezTo>
                    <a:pt x="386" y="1744"/>
                    <a:pt x="409" y="1754"/>
                    <a:pt x="454" y="1775"/>
                  </a:cubicBezTo>
                  <a:cubicBezTo>
                    <a:pt x="346" y="1813"/>
                    <a:pt x="293" y="1833"/>
                    <a:pt x="185" y="1872"/>
                  </a:cubicBezTo>
                  <a:cubicBezTo>
                    <a:pt x="184" y="1939"/>
                    <a:pt x="184" y="1973"/>
                    <a:pt x="183" y="2041"/>
                  </a:cubicBezTo>
                  <a:cubicBezTo>
                    <a:pt x="215" y="2044"/>
                    <a:pt x="231" y="2046"/>
                    <a:pt x="263" y="2049"/>
                  </a:cubicBezTo>
                  <a:cubicBezTo>
                    <a:pt x="285" y="2060"/>
                    <a:pt x="295" y="2066"/>
                    <a:pt x="317" y="2077"/>
                  </a:cubicBezTo>
                  <a:cubicBezTo>
                    <a:pt x="331" y="2057"/>
                    <a:pt x="337" y="2048"/>
                    <a:pt x="351" y="2028"/>
                  </a:cubicBezTo>
                  <a:cubicBezTo>
                    <a:pt x="394" y="2024"/>
                    <a:pt x="416" y="2022"/>
                    <a:pt x="459" y="2018"/>
                  </a:cubicBezTo>
                  <a:cubicBezTo>
                    <a:pt x="491" y="2032"/>
                    <a:pt x="507" y="2039"/>
                    <a:pt x="538" y="2053"/>
                  </a:cubicBezTo>
                  <a:cubicBezTo>
                    <a:pt x="546" y="2098"/>
                    <a:pt x="550" y="2120"/>
                    <a:pt x="558" y="2164"/>
                  </a:cubicBezTo>
                  <a:cubicBezTo>
                    <a:pt x="547" y="2184"/>
                    <a:pt x="541" y="2194"/>
                    <a:pt x="529" y="2214"/>
                  </a:cubicBezTo>
                  <a:cubicBezTo>
                    <a:pt x="534" y="2232"/>
                    <a:pt x="536" y="2241"/>
                    <a:pt x="541" y="2259"/>
                  </a:cubicBezTo>
                  <a:cubicBezTo>
                    <a:pt x="558" y="2261"/>
                    <a:pt x="566" y="2262"/>
                    <a:pt x="583" y="2264"/>
                  </a:cubicBezTo>
                  <a:cubicBezTo>
                    <a:pt x="603" y="2231"/>
                    <a:pt x="613" y="2214"/>
                    <a:pt x="633" y="2182"/>
                  </a:cubicBezTo>
                  <a:cubicBezTo>
                    <a:pt x="685" y="2191"/>
                    <a:pt x="711" y="2195"/>
                    <a:pt x="762" y="2205"/>
                  </a:cubicBezTo>
                  <a:cubicBezTo>
                    <a:pt x="769" y="2181"/>
                    <a:pt x="772" y="2169"/>
                    <a:pt x="779" y="2145"/>
                  </a:cubicBezTo>
                  <a:cubicBezTo>
                    <a:pt x="811" y="2161"/>
                    <a:pt x="827" y="2169"/>
                    <a:pt x="858" y="2185"/>
                  </a:cubicBezTo>
                  <a:cubicBezTo>
                    <a:pt x="870" y="2144"/>
                    <a:pt x="876" y="2124"/>
                    <a:pt x="888" y="2084"/>
                  </a:cubicBezTo>
                  <a:cubicBezTo>
                    <a:pt x="872" y="2071"/>
                    <a:pt x="863" y="2065"/>
                    <a:pt x="847" y="2053"/>
                  </a:cubicBezTo>
                  <a:cubicBezTo>
                    <a:pt x="870" y="2038"/>
                    <a:pt x="882" y="2031"/>
                    <a:pt x="905" y="2016"/>
                  </a:cubicBezTo>
                  <a:cubicBezTo>
                    <a:pt x="927" y="2029"/>
                    <a:pt x="938" y="2035"/>
                    <a:pt x="959" y="2048"/>
                  </a:cubicBezTo>
                  <a:cubicBezTo>
                    <a:pt x="970" y="2081"/>
                    <a:pt x="976" y="2097"/>
                    <a:pt x="988" y="2130"/>
                  </a:cubicBezTo>
                  <a:cubicBezTo>
                    <a:pt x="1019" y="2133"/>
                    <a:pt x="1035" y="2135"/>
                    <a:pt x="1066" y="2139"/>
                  </a:cubicBezTo>
                  <a:cubicBezTo>
                    <a:pt x="1077" y="2119"/>
                    <a:pt x="1082" y="2109"/>
                    <a:pt x="1092" y="2089"/>
                  </a:cubicBezTo>
                  <a:cubicBezTo>
                    <a:pt x="1087" y="2057"/>
                    <a:pt x="1085" y="2042"/>
                    <a:pt x="1080" y="2010"/>
                  </a:cubicBezTo>
                  <a:cubicBezTo>
                    <a:pt x="1116" y="2035"/>
                    <a:pt x="1135" y="2047"/>
                    <a:pt x="1171" y="2072"/>
                  </a:cubicBezTo>
                  <a:cubicBezTo>
                    <a:pt x="1184" y="2060"/>
                    <a:pt x="1191" y="2054"/>
                    <a:pt x="1205" y="2041"/>
                  </a:cubicBezTo>
                  <a:cubicBezTo>
                    <a:pt x="1227" y="2077"/>
                    <a:pt x="1239" y="2095"/>
                    <a:pt x="1262" y="2131"/>
                  </a:cubicBezTo>
                  <a:cubicBezTo>
                    <a:pt x="1297" y="2140"/>
                    <a:pt x="1314" y="2145"/>
                    <a:pt x="1349" y="2154"/>
                  </a:cubicBezTo>
                  <a:cubicBezTo>
                    <a:pt x="1357" y="2194"/>
                    <a:pt x="1360" y="2213"/>
                    <a:pt x="1368" y="2253"/>
                  </a:cubicBezTo>
                  <a:cubicBezTo>
                    <a:pt x="1385" y="2265"/>
                    <a:pt x="1393" y="2271"/>
                    <a:pt x="1410" y="2284"/>
                  </a:cubicBezTo>
                  <a:cubicBezTo>
                    <a:pt x="1418" y="2309"/>
                    <a:pt x="1422" y="2322"/>
                    <a:pt x="1430" y="2348"/>
                  </a:cubicBezTo>
                  <a:cubicBezTo>
                    <a:pt x="1410" y="2377"/>
                    <a:pt x="1400" y="2392"/>
                    <a:pt x="1379" y="2421"/>
                  </a:cubicBezTo>
                  <a:cubicBezTo>
                    <a:pt x="1422" y="2463"/>
                    <a:pt x="1444" y="2484"/>
                    <a:pt x="1487" y="2526"/>
                  </a:cubicBezTo>
                  <a:cubicBezTo>
                    <a:pt x="1511" y="2517"/>
                    <a:pt x="1524" y="2512"/>
                    <a:pt x="1549" y="2503"/>
                  </a:cubicBezTo>
                  <a:cubicBezTo>
                    <a:pt x="1648" y="2531"/>
                    <a:pt x="1698" y="2545"/>
                    <a:pt x="1797" y="2572"/>
                  </a:cubicBezTo>
                  <a:cubicBezTo>
                    <a:pt x="1810" y="2572"/>
                    <a:pt x="1817" y="2572"/>
                    <a:pt x="1830" y="2572"/>
                  </a:cubicBezTo>
                  <a:cubicBezTo>
                    <a:pt x="1828" y="2604"/>
                    <a:pt x="1827" y="2619"/>
                    <a:pt x="1825" y="2651"/>
                  </a:cubicBezTo>
                  <a:cubicBezTo>
                    <a:pt x="1840" y="2669"/>
                    <a:pt x="1847" y="2678"/>
                    <a:pt x="1862" y="2696"/>
                  </a:cubicBezTo>
                  <a:cubicBezTo>
                    <a:pt x="1884" y="2709"/>
                    <a:pt x="1894" y="2716"/>
                    <a:pt x="1916" y="2729"/>
                  </a:cubicBezTo>
                  <a:cubicBezTo>
                    <a:pt x="1927" y="2768"/>
                    <a:pt x="1933" y="2787"/>
                    <a:pt x="1944" y="2826"/>
                  </a:cubicBezTo>
                  <a:cubicBezTo>
                    <a:pt x="1948" y="2862"/>
                    <a:pt x="1949" y="2880"/>
                    <a:pt x="1952" y="2916"/>
                  </a:cubicBezTo>
                  <a:cubicBezTo>
                    <a:pt x="1975" y="2919"/>
                    <a:pt x="1987" y="2920"/>
                    <a:pt x="2010" y="2923"/>
                  </a:cubicBezTo>
                  <a:cubicBezTo>
                    <a:pt x="2060" y="2902"/>
                    <a:pt x="2086" y="2892"/>
                    <a:pt x="2136" y="2871"/>
                  </a:cubicBezTo>
                  <a:cubicBezTo>
                    <a:pt x="2171" y="2883"/>
                    <a:pt x="2188" y="2889"/>
                    <a:pt x="2223" y="2900"/>
                  </a:cubicBezTo>
                  <a:cubicBezTo>
                    <a:pt x="2266" y="2853"/>
                    <a:pt x="2287" y="2829"/>
                    <a:pt x="2329" y="2781"/>
                  </a:cubicBezTo>
                  <a:cubicBezTo>
                    <a:pt x="2327" y="2758"/>
                    <a:pt x="2326" y="2747"/>
                    <a:pt x="2324" y="2724"/>
                  </a:cubicBezTo>
                  <a:cubicBezTo>
                    <a:pt x="2333" y="2707"/>
                    <a:pt x="2338" y="2699"/>
                    <a:pt x="2347" y="2683"/>
                  </a:cubicBezTo>
                  <a:cubicBezTo>
                    <a:pt x="2334" y="2643"/>
                    <a:pt x="2327" y="2624"/>
                    <a:pt x="2313" y="2584"/>
                  </a:cubicBezTo>
                  <a:cubicBezTo>
                    <a:pt x="2316" y="2530"/>
                    <a:pt x="2317" y="2502"/>
                    <a:pt x="2320" y="2448"/>
                  </a:cubicBezTo>
                  <a:cubicBezTo>
                    <a:pt x="2325" y="2399"/>
                    <a:pt x="2328" y="2374"/>
                    <a:pt x="2333" y="2325"/>
                  </a:cubicBezTo>
                  <a:cubicBezTo>
                    <a:pt x="2357" y="2321"/>
                    <a:pt x="2368" y="2318"/>
                    <a:pt x="2392" y="2314"/>
                  </a:cubicBezTo>
                  <a:cubicBezTo>
                    <a:pt x="2390" y="2286"/>
                    <a:pt x="2389" y="2272"/>
                    <a:pt x="2387" y="2245"/>
                  </a:cubicBezTo>
                  <a:cubicBezTo>
                    <a:pt x="2410" y="2238"/>
                    <a:pt x="2422" y="2234"/>
                    <a:pt x="2446" y="2227"/>
                  </a:cubicBezTo>
                  <a:cubicBezTo>
                    <a:pt x="2434" y="2201"/>
                    <a:pt x="2429" y="2188"/>
                    <a:pt x="2417" y="2162"/>
                  </a:cubicBezTo>
                  <a:cubicBezTo>
                    <a:pt x="2436" y="2140"/>
                    <a:pt x="2446" y="2128"/>
                    <a:pt x="2465" y="2106"/>
                  </a:cubicBezTo>
                  <a:cubicBezTo>
                    <a:pt x="2432" y="2102"/>
                    <a:pt x="2416" y="2100"/>
                    <a:pt x="2383" y="2096"/>
                  </a:cubicBezTo>
                  <a:cubicBezTo>
                    <a:pt x="2339" y="2074"/>
                    <a:pt x="2317" y="2062"/>
                    <a:pt x="2273" y="2040"/>
                  </a:cubicBezTo>
                  <a:cubicBezTo>
                    <a:pt x="2267" y="2013"/>
                    <a:pt x="2264" y="2000"/>
                    <a:pt x="2259" y="1974"/>
                  </a:cubicBezTo>
                  <a:cubicBezTo>
                    <a:pt x="2253" y="1947"/>
                    <a:pt x="2251" y="1934"/>
                    <a:pt x="2245" y="1908"/>
                  </a:cubicBezTo>
                  <a:cubicBezTo>
                    <a:pt x="2208" y="1891"/>
                    <a:pt x="2189" y="1883"/>
                    <a:pt x="2152" y="1866"/>
                  </a:cubicBezTo>
                  <a:cubicBezTo>
                    <a:pt x="2153" y="1832"/>
                    <a:pt x="2153" y="1815"/>
                    <a:pt x="2154" y="1781"/>
                  </a:cubicBezTo>
                  <a:cubicBezTo>
                    <a:pt x="2138" y="1747"/>
                    <a:pt x="2130" y="1730"/>
                    <a:pt x="2114" y="1697"/>
                  </a:cubicBezTo>
                  <a:cubicBezTo>
                    <a:pt x="2091" y="1696"/>
                    <a:pt x="2079" y="1696"/>
                    <a:pt x="2055" y="1696"/>
                  </a:cubicBezTo>
                  <a:cubicBezTo>
                    <a:pt x="2058" y="1667"/>
                    <a:pt x="2060" y="1653"/>
                    <a:pt x="2063" y="1624"/>
                  </a:cubicBezTo>
                  <a:cubicBezTo>
                    <a:pt x="2096" y="1606"/>
                    <a:pt x="2112" y="1597"/>
                    <a:pt x="2146" y="1579"/>
                  </a:cubicBezTo>
                  <a:cubicBezTo>
                    <a:pt x="2142" y="1513"/>
                    <a:pt x="2141" y="1480"/>
                    <a:pt x="2137" y="1414"/>
                  </a:cubicBezTo>
                  <a:cubicBezTo>
                    <a:pt x="2136" y="1359"/>
                    <a:pt x="2136" y="1331"/>
                    <a:pt x="2135" y="1275"/>
                  </a:cubicBezTo>
                  <a:cubicBezTo>
                    <a:pt x="2142" y="1247"/>
                    <a:pt x="2146" y="1233"/>
                    <a:pt x="2154" y="1205"/>
                  </a:cubicBezTo>
                  <a:cubicBezTo>
                    <a:pt x="2131" y="1184"/>
                    <a:pt x="2119" y="1173"/>
                    <a:pt x="2096" y="1151"/>
                  </a:cubicBezTo>
                  <a:cubicBezTo>
                    <a:pt x="2092" y="1119"/>
                    <a:pt x="2090" y="1103"/>
                    <a:pt x="2087" y="1072"/>
                  </a:cubicBezTo>
                  <a:cubicBezTo>
                    <a:pt x="2114" y="1094"/>
                    <a:pt x="2128" y="1105"/>
                    <a:pt x="2156" y="1128"/>
                  </a:cubicBezTo>
                  <a:cubicBezTo>
                    <a:pt x="2168" y="1096"/>
                    <a:pt x="2175" y="1080"/>
                    <a:pt x="2187" y="1047"/>
                  </a:cubicBezTo>
                  <a:cubicBezTo>
                    <a:pt x="2178" y="1034"/>
                    <a:pt x="2174" y="1028"/>
                    <a:pt x="2164" y="1015"/>
                  </a:cubicBezTo>
                  <a:cubicBezTo>
                    <a:pt x="2139" y="991"/>
                    <a:pt x="2127" y="978"/>
                    <a:pt x="2101" y="954"/>
                  </a:cubicBezTo>
                  <a:cubicBezTo>
                    <a:pt x="2054" y="972"/>
                    <a:pt x="2030" y="982"/>
                    <a:pt x="1982" y="1000"/>
                  </a:cubicBezTo>
                  <a:cubicBezTo>
                    <a:pt x="1928" y="994"/>
                    <a:pt x="1901" y="991"/>
                    <a:pt x="1847" y="984"/>
                  </a:cubicBezTo>
                  <a:cubicBezTo>
                    <a:pt x="1817" y="971"/>
                    <a:pt x="1802" y="965"/>
                    <a:pt x="1772" y="952"/>
                  </a:cubicBezTo>
                  <a:cubicBezTo>
                    <a:pt x="1750" y="959"/>
                    <a:pt x="1740" y="963"/>
                    <a:pt x="1718" y="970"/>
                  </a:cubicBezTo>
                  <a:cubicBezTo>
                    <a:pt x="1686" y="959"/>
                    <a:pt x="1669" y="953"/>
                    <a:pt x="1637" y="942"/>
                  </a:cubicBezTo>
                  <a:cubicBezTo>
                    <a:pt x="1626" y="979"/>
                    <a:pt x="1621" y="998"/>
                    <a:pt x="1611" y="1035"/>
                  </a:cubicBezTo>
                  <a:cubicBezTo>
                    <a:pt x="1573" y="1052"/>
                    <a:pt x="1554" y="1061"/>
                    <a:pt x="1516" y="1078"/>
                  </a:cubicBezTo>
                  <a:cubicBezTo>
                    <a:pt x="1504" y="1067"/>
                    <a:pt x="1498" y="1062"/>
                    <a:pt x="1487" y="1051"/>
                  </a:cubicBezTo>
                  <a:cubicBezTo>
                    <a:pt x="1466" y="1051"/>
                    <a:pt x="1455" y="1051"/>
                    <a:pt x="1434" y="1051"/>
                  </a:cubicBezTo>
                  <a:cubicBezTo>
                    <a:pt x="1406" y="1019"/>
                    <a:pt x="1392" y="1003"/>
                    <a:pt x="1365" y="971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87" name="sokołowski"/>
            <p:cNvSpPr>
              <a:spLocks/>
            </p:cNvSpPr>
            <p:nvPr/>
          </p:nvSpPr>
          <p:spPr bwMode="auto">
            <a:xfrm>
              <a:off x="4832859" y="2325006"/>
              <a:ext cx="952944" cy="1100739"/>
            </a:xfrm>
            <a:custGeom>
              <a:avLst/>
              <a:gdLst>
                <a:gd name="T0" fmla="*/ 2721 w 2978"/>
                <a:gd name="T1" fmla="*/ 1714 h 3430"/>
                <a:gd name="T2" fmla="*/ 2657 w 2978"/>
                <a:gd name="T3" fmla="*/ 1184 h 3430"/>
                <a:gd name="T4" fmla="*/ 2482 w 2978"/>
                <a:gd name="T5" fmla="*/ 886 h 3430"/>
                <a:gd name="T6" fmla="*/ 2234 w 2978"/>
                <a:gd name="T7" fmla="*/ 669 h 3430"/>
                <a:gd name="T8" fmla="*/ 2046 w 2978"/>
                <a:gd name="T9" fmla="*/ 584 h 3430"/>
                <a:gd name="T10" fmla="*/ 1934 w 2978"/>
                <a:gd name="T11" fmla="*/ 281 h 3430"/>
                <a:gd name="T12" fmla="*/ 1513 w 2978"/>
                <a:gd name="T13" fmla="*/ 172 h 3430"/>
                <a:gd name="T14" fmla="*/ 1047 w 2978"/>
                <a:gd name="T15" fmla="*/ 16 h 3430"/>
                <a:gd name="T16" fmla="*/ 858 w 2978"/>
                <a:gd name="T17" fmla="*/ 56 h 3430"/>
                <a:gd name="T18" fmla="*/ 655 w 2978"/>
                <a:gd name="T19" fmla="*/ 101 h 3430"/>
                <a:gd name="T20" fmla="*/ 370 w 2978"/>
                <a:gd name="T21" fmla="*/ 342 h 3430"/>
                <a:gd name="T22" fmla="*/ 382 w 2978"/>
                <a:gd name="T23" fmla="*/ 537 h 3430"/>
                <a:gd name="T24" fmla="*/ 25 w 2978"/>
                <a:gd name="T25" fmla="*/ 782 h 3430"/>
                <a:gd name="T26" fmla="*/ 96 w 2978"/>
                <a:gd name="T27" fmla="*/ 952 h 3430"/>
                <a:gd name="T28" fmla="*/ 306 w 2978"/>
                <a:gd name="T29" fmla="*/ 1109 h 3430"/>
                <a:gd name="T30" fmla="*/ 393 w 2978"/>
                <a:gd name="T31" fmla="*/ 1226 h 3430"/>
                <a:gd name="T32" fmla="*/ 489 w 2978"/>
                <a:gd name="T33" fmla="*/ 1378 h 3430"/>
                <a:gd name="T34" fmla="*/ 602 w 2978"/>
                <a:gd name="T35" fmla="*/ 1542 h 3430"/>
                <a:gd name="T36" fmla="*/ 738 w 2978"/>
                <a:gd name="T37" fmla="*/ 1642 h 3430"/>
                <a:gd name="T38" fmla="*/ 789 w 2978"/>
                <a:gd name="T39" fmla="*/ 1795 h 3430"/>
                <a:gd name="T40" fmla="*/ 932 w 2978"/>
                <a:gd name="T41" fmla="*/ 1782 h 3430"/>
                <a:gd name="T42" fmla="*/ 978 w 2978"/>
                <a:gd name="T43" fmla="*/ 2006 h 3430"/>
                <a:gd name="T44" fmla="*/ 933 w 2978"/>
                <a:gd name="T45" fmla="*/ 2119 h 3430"/>
                <a:gd name="T46" fmla="*/ 515 w 2978"/>
                <a:gd name="T47" fmla="*/ 2414 h 3430"/>
                <a:gd name="T48" fmla="*/ 705 w 2978"/>
                <a:gd name="T49" fmla="*/ 2715 h 3430"/>
                <a:gd name="T50" fmla="*/ 544 w 2978"/>
                <a:gd name="T51" fmla="*/ 2974 h 3430"/>
                <a:gd name="T52" fmla="*/ 519 w 2978"/>
                <a:gd name="T53" fmla="*/ 3062 h 3430"/>
                <a:gd name="T54" fmla="*/ 757 w 2978"/>
                <a:gd name="T55" fmla="*/ 3200 h 3430"/>
                <a:gd name="T56" fmla="*/ 933 w 2978"/>
                <a:gd name="T57" fmla="*/ 3320 h 3430"/>
                <a:gd name="T58" fmla="*/ 1169 w 2978"/>
                <a:gd name="T59" fmla="*/ 3430 h 3430"/>
                <a:gd name="T60" fmla="*/ 1328 w 2978"/>
                <a:gd name="T61" fmla="*/ 3318 h 3430"/>
                <a:gd name="T62" fmla="*/ 1459 w 2978"/>
                <a:gd name="T63" fmla="*/ 3177 h 3430"/>
                <a:gd name="T64" fmla="*/ 1578 w 2978"/>
                <a:gd name="T65" fmla="*/ 3285 h 3430"/>
                <a:gd name="T66" fmla="*/ 1934 w 2978"/>
                <a:gd name="T67" fmla="*/ 3253 h 3430"/>
                <a:gd name="T68" fmla="*/ 2029 w 2978"/>
                <a:gd name="T69" fmla="*/ 3104 h 3430"/>
                <a:gd name="T70" fmla="*/ 2202 w 2978"/>
                <a:gd name="T71" fmla="*/ 3166 h 3430"/>
                <a:gd name="T72" fmla="*/ 2505 w 2978"/>
                <a:gd name="T73" fmla="*/ 3085 h 3430"/>
                <a:gd name="T74" fmla="*/ 2675 w 2978"/>
                <a:gd name="T75" fmla="*/ 2947 h 3430"/>
                <a:gd name="T76" fmla="*/ 2913 w 2978"/>
                <a:gd name="T77" fmla="*/ 2694 h 3430"/>
                <a:gd name="T78" fmla="*/ 2786 w 2978"/>
                <a:gd name="T79" fmla="*/ 2590 h 3430"/>
                <a:gd name="T80" fmla="*/ 2946 w 2978"/>
                <a:gd name="T81" fmla="*/ 2506 h 3430"/>
                <a:gd name="T82" fmla="*/ 2880 w 2978"/>
                <a:gd name="T83" fmla="*/ 2233 h 3430"/>
                <a:gd name="T84" fmla="*/ 2889 w 2978"/>
                <a:gd name="T85" fmla="*/ 1833 h 3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78" h="3430">
                  <a:moveTo>
                    <a:pt x="2820" y="1888"/>
                  </a:moveTo>
                  <a:cubicBezTo>
                    <a:pt x="2804" y="1845"/>
                    <a:pt x="2797" y="1823"/>
                    <a:pt x="2781" y="1780"/>
                  </a:cubicBezTo>
                  <a:cubicBezTo>
                    <a:pt x="2757" y="1753"/>
                    <a:pt x="2745" y="1740"/>
                    <a:pt x="2721" y="1714"/>
                  </a:cubicBezTo>
                  <a:cubicBezTo>
                    <a:pt x="2743" y="1627"/>
                    <a:pt x="2753" y="1583"/>
                    <a:pt x="2775" y="1496"/>
                  </a:cubicBezTo>
                  <a:cubicBezTo>
                    <a:pt x="2793" y="1447"/>
                    <a:pt x="2802" y="1423"/>
                    <a:pt x="2820" y="1374"/>
                  </a:cubicBezTo>
                  <a:cubicBezTo>
                    <a:pt x="2755" y="1298"/>
                    <a:pt x="2722" y="1260"/>
                    <a:pt x="2657" y="1184"/>
                  </a:cubicBezTo>
                  <a:cubicBezTo>
                    <a:pt x="2639" y="1133"/>
                    <a:pt x="2631" y="1108"/>
                    <a:pt x="2613" y="1058"/>
                  </a:cubicBezTo>
                  <a:cubicBezTo>
                    <a:pt x="2578" y="1044"/>
                    <a:pt x="2561" y="1037"/>
                    <a:pt x="2526" y="1024"/>
                  </a:cubicBezTo>
                  <a:cubicBezTo>
                    <a:pt x="2509" y="969"/>
                    <a:pt x="2500" y="941"/>
                    <a:pt x="2482" y="886"/>
                  </a:cubicBezTo>
                  <a:cubicBezTo>
                    <a:pt x="2438" y="865"/>
                    <a:pt x="2416" y="855"/>
                    <a:pt x="2372" y="834"/>
                  </a:cubicBezTo>
                  <a:cubicBezTo>
                    <a:pt x="2326" y="804"/>
                    <a:pt x="2303" y="789"/>
                    <a:pt x="2257" y="759"/>
                  </a:cubicBezTo>
                  <a:cubicBezTo>
                    <a:pt x="2248" y="723"/>
                    <a:pt x="2243" y="705"/>
                    <a:pt x="2234" y="669"/>
                  </a:cubicBezTo>
                  <a:cubicBezTo>
                    <a:pt x="2203" y="663"/>
                    <a:pt x="2187" y="660"/>
                    <a:pt x="2157" y="653"/>
                  </a:cubicBezTo>
                  <a:cubicBezTo>
                    <a:pt x="2142" y="622"/>
                    <a:pt x="2135" y="607"/>
                    <a:pt x="2120" y="576"/>
                  </a:cubicBezTo>
                  <a:cubicBezTo>
                    <a:pt x="2091" y="579"/>
                    <a:pt x="2076" y="581"/>
                    <a:pt x="2046" y="584"/>
                  </a:cubicBezTo>
                  <a:cubicBezTo>
                    <a:pt x="2049" y="543"/>
                    <a:pt x="2051" y="523"/>
                    <a:pt x="2054" y="482"/>
                  </a:cubicBezTo>
                  <a:cubicBezTo>
                    <a:pt x="2016" y="433"/>
                    <a:pt x="1997" y="408"/>
                    <a:pt x="1959" y="358"/>
                  </a:cubicBezTo>
                  <a:cubicBezTo>
                    <a:pt x="1949" y="328"/>
                    <a:pt x="1944" y="312"/>
                    <a:pt x="1934" y="281"/>
                  </a:cubicBezTo>
                  <a:cubicBezTo>
                    <a:pt x="1875" y="261"/>
                    <a:pt x="1845" y="251"/>
                    <a:pt x="1785" y="231"/>
                  </a:cubicBezTo>
                  <a:cubicBezTo>
                    <a:pt x="1694" y="236"/>
                    <a:pt x="1649" y="238"/>
                    <a:pt x="1558" y="243"/>
                  </a:cubicBezTo>
                  <a:cubicBezTo>
                    <a:pt x="1540" y="215"/>
                    <a:pt x="1531" y="201"/>
                    <a:pt x="1513" y="172"/>
                  </a:cubicBezTo>
                  <a:cubicBezTo>
                    <a:pt x="1429" y="146"/>
                    <a:pt x="1387" y="132"/>
                    <a:pt x="1302" y="106"/>
                  </a:cubicBezTo>
                  <a:cubicBezTo>
                    <a:pt x="1287" y="70"/>
                    <a:pt x="1280" y="53"/>
                    <a:pt x="1264" y="17"/>
                  </a:cubicBezTo>
                  <a:cubicBezTo>
                    <a:pt x="1178" y="17"/>
                    <a:pt x="1134" y="17"/>
                    <a:pt x="1047" y="16"/>
                  </a:cubicBezTo>
                  <a:cubicBezTo>
                    <a:pt x="1013" y="46"/>
                    <a:pt x="996" y="60"/>
                    <a:pt x="962" y="89"/>
                  </a:cubicBezTo>
                  <a:cubicBezTo>
                    <a:pt x="962" y="54"/>
                    <a:pt x="962" y="36"/>
                    <a:pt x="961" y="0"/>
                  </a:cubicBezTo>
                  <a:cubicBezTo>
                    <a:pt x="920" y="22"/>
                    <a:pt x="900" y="34"/>
                    <a:pt x="858" y="56"/>
                  </a:cubicBezTo>
                  <a:cubicBezTo>
                    <a:pt x="833" y="56"/>
                    <a:pt x="821" y="57"/>
                    <a:pt x="796" y="57"/>
                  </a:cubicBezTo>
                  <a:cubicBezTo>
                    <a:pt x="772" y="79"/>
                    <a:pt x="760" y="90"/>
                    <a:pt x="736" y="112"/>
                  </a:cubicBezTo>
                  <a:cubicBezTo>
                    <a:pt x="704" y="107"/>
                    <a:pt x="687" y="105"/>
                    <a:pt x="655" y="101"/>
                  </a:cubicBezTo>
                  <a:cubicBezTo>
                    <a:pt x="547" y="155"/>
                    <a:pt x="492" y="182"/>
                    <a:pt x="383" y="236"/>
                  </a:cubicBezTo>
                  <a:cubicBezTo>
                    <a:pt x="362" y="238"/>
                    <a:pt x="352" y="240"/>
                    <a:pt x="332" y="242"/>
                  </a:cubicBezTo>
                  <a:cubicBezTo>
                    <a:pt x="347" y="282"/>
                    <a:pt x="355" y="302"/>
                    <a:pt x="370" y="342"/>
                  </a:cubicBezTo>
                  <a:cubicBezTo>
                    <a:pt x="365" y="383"/>
                    <a:pt x="362" y="403"/>
                    <a:pt x="357" y="443"/>
                  </a:cubicBezTo>
                  <a:cubicBezTo>
                    <a:pt x="345" y="467"/>
                    <a:pt x="340" y="479"/>
                    <a:pt x="328" y="502"/>
                  </a:cubicBezTo>
                  <a:cubicBezTo>
                    <a:pt x="350" y="516"/>
                    <a:pt x="361" y="523"/>
                    <a:pt x="382" y="537"/>
                  </a:cubicBezTo>
                  <a:cubicBezTo>
                    <a:pt x="345" y="608"/>
                    <a:pt x="326" y="644"/>
                    <a:pt x="289" y="715"/>
                  </a:cubicBezTo>
                  <a:cubicBezTo>
                    <a:pt x="226" y="704"/>
                    <a:pt x="195" y="698"/>
                    <a:pt x="133" y="687"/>
                  </a:cubicBezTo>
                  <a:cubicBezTo>
                    <a:pt x="89" y="725"/>
                    <a:pt x="68" y="744"/>
                    <a:pt x="25" y="782"/>
                  </a:cubicBezTo>
                  <a:cubicBezTo>
                    <a:pt x="15" y="818"/>
                    <a:pt x="10" y="835"/>
                    <a:pt x="0" y="871"/>
                  </a:cubicBezTo>
                  <a:cubicBezTo>
                    <a:pt x="8" y="904"/>
                    <a:pt x="12" y="920"/>
                    <a:pt x="20" y="953"/>
                  </a:cubicBezTo>
                  <a:cubicBezTo>
                    <a:pt x="50" y="953"/>
                    <a:pt x="66" y="952"/>
                    <a:pt x="96" y="952"/>
                  </a:cubicBezTo>
                  <a:cubicBezTo>
                    <a:pt x="105" y="999"/>
                    <a:pt x="110" y="1023"/>
                    <a:pt x="120" y="1070"/>
                  </a:cubicBezTo>
                  <a:cubicBezTo>
                    <a:pt x="191" y="1064"/>
                    <a:pt x="227" y="1062"/>
                    <a:pt x="297" y="1056"/>
                  </a:cubicBezTo>
                  <a:cubicBezTo>
                    <a:pt x="301" y="1078"/>
                    <a:pt x="303" y="1088"/>
                    <a:pt x="306" y="1109"/>
                  </a:cubicBezTo>
                  <a:cubicBezTo>
                    <a:pt x="344" y="1109"/>
                    <a:pt x="363" y="1109"/>
                    <a:pt x="401" y="1108"/>
                  </a:cubicBezTo>
                  <a:cubicBezTo>
                    <a:pt x="414" y="1139"/>
                    <a:pt x="420" y="1154"/>
                    <a:pt x="433" y="1185"/>
                  </a:cubicBezTo>
                  <a:cubicBezTo>
                    <a:pt x="417" y="1201"/>
                    <a:pt x="409" y="1210"/>
                    <a:pt x="393" y="1226"/>
                  </a:cubicBezTo>
                  <a:cubicBezTo>
                    <a:pt x="369" y="1240"/>
                    <a:pt x="357" y="1248"/>
                    <a:pt x="334" y="1262"/>
                  </a:cubicBezTo>
                  <a:cubicBezTo>
                    <a:pt x="349" y="1299"/>
                    <a:pt x="356" y="1318"/>
                    <a:pt x="371" y="1356"/>
                  </a:cubicBezTo>
                  <a:cubicBezTo>
                    <a:pt x="418" y="1365"/>
                    <a:pt x="442" y="1369"/>
                    <a:pt x="489" y="1378"/>
                  </a:cubicBezTo>
                  <a:cubicBezTo>
                    <a:pt x="514" y="1373"/>
                    <a:pt x="527" y="1371"/>
                    <a:pt x="552" y="1366"/>
                  </a:cubicBezTo>
                  <a:cubicBezTo>
                    <a:pt x="564" y="1406"/>
                    <a:pt x="570" y="1426"/>
                    <a:pt x="583" y="1466"/>
                  </a:cubicBezTo>
                  <a:cubicBezTo>
                    <a:pt x="590" y="1497"/>
                    <a:pt x="594" y="1512"/>
                    <a:pt x="602" y="1542"/>
                  </a:cubicBezTo>
                  <a:cubicBezTo>
                    <a:pt x="600" y="1568"/>
                    <a:pt x="599" y="1581"/>
                    <a:pt x="597" y="1607"/>
                  </a:cubicBezTo>
                  <a:cubicBezTo>
                    <a:pt x="630" y="1605"/>
                    <a:pt x="646" y="1603"/>
                    <a:pt x="679" y="1601"/>
                  </a:cubicBezTo>
                  <a:cubicBezTo>
                    <a:pt x="703" y="1617"/>
                    <a:pt x="714" y="1625"/>
                    <a:pt x="738" y="1642"/>
                  </a:cubicBezTo>
                  <a:lnTo>
                    <a:pt x="794" y="1641"/>
                  </a:lnTo>
                  <a:cubicBezTo>
                    <a:pt x="776" y="1686"/>
                    <a:pt x="767" y="1709"/>
                    <a:pt x="749" y="1754"/>
                  </a:cubicBezTo>
                  <a:cubicBezTo>
                    <a:pt x="765" y="1770"/>
                    <a:pt x="773" y="1778"/>
                    <a:pt x="789" y="1795"/>
                  </a:cubicBezTo>
                  <a:cubicBezTo>
                    <a:pt x="795" y="1813"/>
                    <a:pt x="798" y="1823"/>
                    <a:pt x="804" y="1842"/>
                  </a:cubicBezTo>
                  <a:cubicBezTo>
                    <a:pt x="833" y="1818"/>
                    <a:pt x="848" y="1806"/>
                    <a:pt x="877" y="1782"/>
                  </a:cubicBezTo>
                  <a:cubicBezTo>
                    <a:pt x="899" y="1782"/>
                    <a:pt x="910" y="1782"/>
                    <a:pt x="932" y="1782"/>
                  </a:cubicBezTo>
                  <a:cubicBezTo>
                    <a:pt x="952" y="1813"/>
                    <a:pt x="962" y="1828"/>
                    <a:pt x="982" y="1859"/>
                  </a:cubicBezTo>
                  <a:cubicBezTo>
                    <a:pt x="999" y="1903"/>
                    <a:pt x="1007" y="1926"/>
                    <a:pt x="1023" y="1971"/>
                  </a:cubicBezTo>
                  <a:cubicBezTo>
                    <a:pt x="1005" y="1985"/>
                    <a:pt x="996" y="1992"/>
                    <a:pt x="978" y="2006"/>
                  </a:cubicBezTo>
                  <a:cubicBezTo>
                    <a:pt x="947" y="1983"/>
                    <a:pt x="932" y="1971"/>
                    <a:pt x="902" y="1947"/>
                  </a:cubicBezTo>
                  <a:cubicBezTo>
                    <a:pt x="900" y="1976"/>
                    <a:pt x="899" y="1990"/>
                    <a:pt x="897" y="2018"/>
                  </a:cubicBezTo>
                  <a:cubicBezTo>
                    <a:pt x="911" y="2058"/>
                    <a:pt x="918" y="2078"/>
                    <a:pt x="933" y="2119"/>
                  </a:cubicBezTo>
                  <a:cubicBezTo>
                    <a:pt x="883" y="2154"/>
                    <a:pt x="858" y="2172"/>
                    <a:pt x="809" y="2207"/>
                  </a:cubicBezTo>
                  <a:cubicBezTo>
                    <a:pt x="804" y="2240"/>
                    <a:pt x="802" y="2257"/>
                    <a:pt x="797" y="2290"/>
                  </a:cubicBezTo>
                  <a:cubicBezTo>
                    <a:pt x="684" y="2340"/>
                    <a:pt x="628" y="2364"/>
                    <a:pt x="515" y="2414"/>
                  </a:cubicBezTo>
                  <a:cubicBezTo>
                    <a:pt x="508" y="2487"/>
                    <a:pt x="504" y="2523"/>
                    <a:pt x="496" y="2596"/>
                  </a:cubicBezTo>
                  <a:cubicBezTo>
                    <a:pt x="547" y="2615"/>
                    <a:pt x="572" y="2625"/>
                    <a:pt x="623" y="2644"/>
                  </a:cubicBezTo>
                  <a:cubicBezTo>
                    <a:pt x="656" y="2672"/>
                    <a:pt x="672" y="2686"/>
                    <a:pt x="705" y="2715"/>
                  </a:cubicBezTo>
                  <a:cubicBezTo>
                    <a:pt x="721" y="2757"/>
                    <a:pt x="730" y="2779"/>
                    <a:pt x="746" y="2821"/>
                  </a:cubicBezTo>
                  <a:cubicBezTo>
                    <a:pt x="714" y="2854"/>
                    <a:pt x="699" y="2871"/>
                    <a:pt x="667" y="2904"/>
                  </a:cubicBezTo>
                  <a:cubicBezTo>
                    <a:pt x="618" y="2932"/>
                    <a:pt x="593" y="2946"/>
                    <a:pt x="544" y="2974"/>
                  </a:cubicBezTo>
                  <a:cubicBezTo>
                    <a:pt x="509" y="2988"/>
                    <a:pt x="491" y="2995"/>
                    <a:pt x="455" y="3009"/>
                  </a:cubicBezTo>
                  <a:cubicBezTo>
                    <a:pt x="439" y="3025"/>
                    <a:pt x="431" y="3033"/>
                    <a:pt x="415" y="3050"/>
                  </a:cubicBezTo>
                  <a:cubicBezTo>
                    <a:pt x="457" y="3055"/>
                    <a:pt x="478" y="3057"/>
                    <a:pt x="519" y="3062"/>
                  </a:cubicBezTo>
                  <a:cubicBezTo>
                    <a:pt x="551" y="3107"/>
                    <a:pt x="567" y="3130"/>
                    <a:pt x="598" y="3175"/>
                  </a:cubicBezTo>
                  <a:cubicBezTo>
                    <a:pt x="624" y="3196"/>
                    <a:pt x="637" y="3207"/>
                    <a:pt x="662" y="3229"/>
                  </a:cubicBezTo>
                  <a:cubicBezTo>
                    <a:pt x="700" y="3217"/>
                    <a:pt x="719" y="3211"/>
                    <a:pt x="757" y="3200"/>
                  </a:cubicBezTo>
                  <a:cubicBezTo>
                    <a:pt x="806" y="3203"/>
                    <a:pt x="830" y="3204"/>
                    <a:pt x="879" y="3207"/>
                  </a:cubicBezTo>
                  <a:cubicBezTo>
                    <a:pt x="904" y="3209"/>
                    <a:pt x="916" y="3211"/>
                    <a:pt x="940" y="3213"/>
                  </a:cubicBezTo>
                  <a:cubicBezTo>
                    <a:pt x="937" y="3256"/>
                    <a:pt x="936" y="3277"/>
                    <a:pt x="933" y="3320"/>
                  </a:cubicBezTo>
                  <a:cubicBezTo>
                    <a:pt x="983" y="3332"/>
                    <a:pt x="1008" y="3339"/>
                    <a:pt x="1059" y="3351"/>
                  </a:cubicBezTo>
                  <a:cubicBezTo>
                    <a:pt x="1072" y="3373"/>
                    <a:pt x="1078" y="3383"/>
                    <a:pt x="1092" y="3405"/>
                  </a:cubicBezTo>
                  <a:cubicBezTo>
                    <a:pt x="1123" y="3415"/>
                    <a:pt x="1138" y="3420"/>
                    <a:pt x="1169" y="3430"/>
                  </a:cubicBezTo>
                  <a:cubicBezTo>
                    <a:pt x="1169" y="3389"/>
                    <a:pt x="1169" y="3369"/>
                    <a:pt x="1170" y="3329"/>
                  </a:cubicBezTo>
                  <a:cubicBezTo>
                    <a:pt x="1195" y="3312"/>
                    <a:pt x="1208" y="3304"/>
                    <a:pt x="1233" y="3288"/>
                  </a:cubicBezTo>
                  <a:cubicBezTo>
                    <a:pt x="1271" y="3300"/>
                    <a:pt x="1290" y="3306"/>
                    <a:pt x="1328" y="3318"/>
                  </a:cubicBezTo>
                  <a:cubicBezTo>
                    <a:pt x="1331" y="3285"/>
                    <a:pt x="1332" y="3268"/>
                    <a:pt x="1334" y="3235"/>
                  </a:cubicBezTo>
                  <a:cubicBezTo>
                    <a:pt x="1366" y="3233"/>
                    <a:pt x="1382" y="3232"/>
                    <a:pt x="1413" y="3230"/>
                  </a:cubicBezTo>
                  <a:cubicBezTo>
                    <a:pt x="1432" y="3209"/>
                    <a:pt x="1441" y="3198"/>
                    <a:pt x="1459" y="3177"/>
                  </a:cubicBezTo>
                  <a:cubicBezTo>
                    <a:pt x="1492" y="3194"/>
                    <a:pt x="1508" y="3202"/>
                    <a:pt x="1541" y="3219"/>
                  </a:cubicBezTo>
                  <a:cubicBezTo>
                    <a:pt x="1558" y="3210"/>
                    <a:pt x="1567" y="3205"/>
                    <a:pt x="1585" y="3196"/>
                  </a:cubicBezTo>
                  <a:cubicBezTo>
                    <a:pt x="1582" y="3232"/>
                    <a:pt x="1581" y="3249"/>
                    <a:pt x="1578" y="3285"/>
                  </a:cubicBezTo>
                  <a:cubicBezTo>
                    <a:pt x="1620" y="3276"/>
                    <a:pt x="1640" y="3272"/>
                    <a:pt x="1682" y="3263"/>
                  </a:cubicBezTo>
                  <a:cubicBezTo>
                    <a:pt x="1713" y="3270"/>
                    <a:pt x="1728" y="3274"/>
                    <a:pt x="1758" y="3281"/>
                  </a:cubicBezTo>
                  <a:cubicBezTo>
                    <a:pt x="1829" y="3270"/>
                    <a:pt x="1864" y="3265"/>
                    <a:pt x="1934" y="3253"/>
                  </a:cubicBezTo>
                  <a:cubicBezTo>
                    <a:pt x="1929" y="3217"/>
                    <a:pt x="1927" y="3199"/>
                    <a:pt x="1923" y="3163"/>
                  </a:cubicBezTo>
                  <a:cubicBezTo>
                    <a:pt x="1934" y="3139"/>
                    <a:pt x="1940" y="3127"/>
                    <a:pt x="1951" y="3104"/>
                  </a:cubicBezTo>
                  <a:cubicBezTo>
                    <a:pt x="1982" y="3104"/>
                    <a:pt x="1998" y="3104"/>
                    <a:pt x="2029" y="3104"/>
                  </a:cubicBezTo>
                  <a:cubicBezTo>
                    <a:pt x="2029" y="3126"/>
                    <a:pt x="2030" y="3137"/>
                    <a:pt x="2030" y="3158"/>
                  </a:cubicBezTo>
                  <a:cubicBezTo>
                    <a:pt x="2079" y="3144"/>
                    <a:pt x="2103" y="3137"/>
                    <a:pt x="2152" y="3124"/>
                  </a:cubicBezTo>
                  <a:cubicBezTo>
                    <a:pt x="2172" y="3141"/>
                    <a:pt x="2182" y="3149"/>
                    <a:pt x="2202" y="3166"/>
                  </a:cubicBezTo>
                  <a:cubicBezTo>
                    <a:pt x="2244" y="3152"/>
                    <a:pt x="2265" y="3145"/>
                    <a:pt x="2306" y="3131"/>
                  </a:cubicBezTo>
                  <a:cubicBezTo>
                    <a:pt x="2347" y="3122"/>
                    <a:pt x="2367" y="3117"/>
                    <a:pt x="2408" y="3108"/>
                  </a:cubicBezTo>
                  <a:cubicBezTo>
                    <a:pt x="2447" y="3099"/>
                    <a:pt x="2466" y="3094"/>
                    <a:pt x="2505" y="3085"/>
                  </a:cubicBezTo>
                  <a:cubicBezTo>
                    <a:pt x="2537" y="3092"/>
                    <a:pt x="2553" y="3096"/>
                    <a:pt x="2586" y="3104"/>
                  </a:cubicBezTo>
                  <a:cubicBezTo>
                    <a:pt x="2621" y="3075"/>
                    <a:pt x="2639" y="3061"/>
                    <a:pt x="2674" y="3032"/>
                  </a:cubicBezTo>
                  <a:cubicBezTo>
                    <a:pt x="2674" y="2998"/>
                    <a:pt x="2674" y="2981"/>
                    <a:pt x="2675" y="2947"/>
                  </a:cubicBezTo>
                  <a:cubicBezTo>
                    <a:pt x="2710" y="2889"/>
                    <a:pt x="2727" y="2860"/>
                    <a:pt x="2763" y="2802"/>
                  </a:cubicBezTo>
                  <a:cubicBezTo>
                    <a:pt x="2821" y="2812"/>
                    <a:pt x="2850" y="2817"/>
                    <a:pt x="2908" y="2828"/>
                  </a:cubicBezTo>
                  <a:cubicBezTo>
                    <a:pt x="2910" y="2774"/>
                    <a:pt x="2911" y="2747"/>
                    <a:pt x="2913" y="2694"/>
                  </a:cubicBezTo>
                  <a:cubicBezTo>
                    <a:pt x="2887" y="2694"/>
                    <a:pt x="2874" y="2694"/>
                    <a:pt x="2848" y="2694"/>
                  </a:cubicBezTo>
                  <a:cubicBezTo>
                    <a:pt x="2841" y="2662"/>
                    <a:pt x="2838" y="2646"/>
                    <a:pt x="2831" y="2615"/>
                  </a:cubicBezTo>
                  <a:cubicBezTo>
                    <a:pt x="2813" y="2605"/>
                    <a:pt x="2804" y="2600"/>
                    <a:pt x="2786" y="2590"/>
                  </a:cubicBezTo>
                  <a:cubicBezTo>
                    <a:pt x="2773" y="2571"/>
                    <a:pt x="2767" y="2561"/>
                    <a:pt x="2754" y="2542"/>
                  </a:cubicBezTo>
                  <a:cubicBezTo>
                    <a:pt x="2802" y="2535"/>
                    <a:pt x="2826" y="2531"/>
                    <a:pt x="2874" y="2524"/>
                  </a:cubicBezTo>
                  <a:cubicBezTo>
                    <a:pt x="2903" y="2517"/>
                    <a:pt x="2917" y="2513"/>
                    <a:pt x="2946" y="2506"/>
                  </a:cubicBezTo>
                  <a:cubicBezTo>
                    <a:pt x="2936" y="2450"/>
                    <a:pt x="2932" y="2422"/>
                    <a:pt x="2922" y="2366"/>
                  </a:cubicBezTo>
                  <a:cubicBezTo>
                    <a:pt x="2944" y="2322"/>
                    <a:pt x="2956" y="2301"/>
                    <a:pt x="2978" y="2257"/>
                  </a:cubicBezTo>
                  <a:cubicBezTo>
                    <a:pt x="2939" y="2247"/>
                    <a:pt x="2919" y="2242"/>
                    <a:pt x="2880" y="2233"/>
                  </a:cubicBezTo>
                  <a:cubicBezTo>
                    <a:pt x="2885" y="2141"/>
                    <a:pt x="2888" y="2095"/>
                    <a:pt x="2893" y="2003"/>
                  </a:cubicBezTo>
                  <a:cubicBezTo>
                    <a:pt x="2916" y="1961"/>
                    <a:pt x="2927" y="1940"/>
                    <a:pt x="2949" y="1899"/>
                  </a:cubicBezTo>
                  <a:cubicBezTo>
                    <a:pt x="2925" y="1873"/>
                    <a:pt x="2913" y="1859"/>
                    <a:pt x="2889" y="1833"/>
                  </a:cubicBezTo>
                  <a:cubicBezTo>
                    <a:pt x="2862" y="1855"/>
                    <a:pt x="2848" y="1866"/>
                    <a:pt x="2820" y="1888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88" name="węgrowski"/>
            <p:cNvSpPr>
              <a:spLocks/>
            </p:cNvSpPr>
            <p:nvPr/>
          </p:nvSpPr>
          <p:spPr bwMode="auto">
            <a:xfrm>
              <a:off x="4089474" y="2344859"/>
              <a:ext cx="1069856" cy="1292650"/>
            </a:xfrm>
            <a:custGeom>
              <a:avLst/>
              <a:gdLst>
                <a:gd name="T0" fmla="*/ 2689 w 3341"/>
                <a:gd name="T1" fmla="*/ 1295 h 4031"/>
                <a:gd name="T2" fmla="*/ 2719 w 3341"/>
                <a:gd name="T3" fmla="*/ 1047 h 4031"/>
                <a:gd name="T4" fmla="*/ 2414 w 3341"/>
                <a:gd name="T5" fmla="*/ 891 h 4031"/>
                <a:gd name="T6" fmla="*/ 2267 w 3341"/>
                <a:gd name="T7" fmla="*/ 716 h 4031"/>
                <a:gd name="T8" fmla="*/ 2394 w 3341"/>
                <a:gd name="T9" fmla="*/ 427 h 4031"/>
                <a:gd name="T10" fmla="*/ 2018 w 3341"/>
                <a:gd name="T11" fmla="*/ 406 h 4031"/>
                <a:gd name="T12" fmla="*/ 1998 w 3341"/>
                <a:gd name="T13" fmla="*/ 106 h 4031"/>
                <a:gd name="T14" fmla="*/ 1802 w 3341"/>
                <a:gd name="T15" fmla="*/ 59 h 4031"/>
                <a:gd name="T16" fmla="*/ 1538 w 3341"/>
                <a:gd name="T17" fmla="*/ 99 h 4031"/>
                <a:gd name="T18" fmla="*/ 1307 w 3341"/>
                <a:gd name="T19" fmla="*/ 226 h 4031"/>
                <a:gd name="T20" fmla="*/ 1007 w 3341"/>
                <a:gd name="T21" fmla="*/ 369 h 4031"/>
                <a:gd name="T22" fmla="*/ 855 w 3341"/>
                <a:gd name="T23" fmla="*/ 489 h 4031"/>
                <a:gd name="T24" fmla="*/ 654 w 3341"/>
                <a:gd name="T25" fmla="*/ 578 h 4031"/>
                <a:gd name="T26" fmla="*/ 557 w 3341"/>
                <a:gd name="T27" fmla="*/ 811 h 4031"/>
                <a:gd name="T28" fmla="*/ 339 w 3341"/>
                <a:gd name="T29" fmla="*/ 698 h 4031"/>
                <a:gd name="T30" fmla="*/ 108 w 3341"/>
                <a:gd name="T31" fmla="*/ 796 h 4031"/>
                <a:gd name="T32" fmla="*/ 169 w 3341"/>
                <a:gd name="T33" fmla="*/ 1009 h 4031"/>
                <a:gd name="T34" fmla="*/ 244 w 3341"/>
                <a:gd name="T35" fmla="*/ 1304 h 4031"/>
                <a:gd name="T36" fmla="*/ 485 w 3341"/>
                <a:gd name="T37" fmla="*/ 1534 h 4031"/>
                <a:gd name="T38" fmla="*/ 812 w 3341"/>
                <a:gd name="T39" fmla="*/ 1631 h 4031"/>
                <a:gd name="T40" fmla="*/ 844 w 3341"/>
                <a:gd name="T41" fmla="*/ 1994 h 4031"/>
                <a:gd name="T42" fmla="*/ 713 w 3341"/>
                <a:gd name="T43" fmla="*/ 2172 h 4031"/>
                <a:gd name="T44" fmla="*/ 779 w 3341"/>
                <a:gd name="T45" fmla="*/ 2495 h 4031"/>
                <a:gd name="T46" fmla="*/ 868 w 3341"/>
                <a:gd name="T47" fmla="*/ 2579 h 4031"/>
                <a:gd name="T48" fmla="*/ 1015 w 3341"/>
                <a:gd name="T49" fmla="*/ 2735 h 4031"/>
                <a:gd name="T50" fmla="*/ 1273 w 3341"/>
                <a:gd name="T51" fmla="*/ 2862 h 4031"/>
                <a:gd name="T52" fmla="*/ 1055 w 3341"/>
                <a:gd name="T53" fmla="*/ 3005 h 4031"/>
                <a:gd name="T54" fmla="*/ 933 w 3341"/>
                <a:gd name="T55" fmla="*/ 3131 h 4031"/>
                <a:gd name="T56" fmla="*/ 1124 w 3341"/>
                <a:gd name="T57" fmla="*/ 3294 h 4031"/>
                <a:gd name="T58" fmla="*/ 1154 w 3341"/>
                <a:gd name="T59" fmla="*/ 3530 h 4031"/>
                <a:gd name="T60" fmla="*/ 1396 w 3341"/>
                <a:gd name="T61" fmla="*/ 3722 h 4031"/>
                <a:gd name="T62" fmla="*/ 1559 w 3341"/>
                <a:gd name="T63" fmla="*/ 3753 h 4031"/>
                <a:gd name="T64" fmla="*/ 1565 w 3341"/>
                <a:gd name="T65" fmla="*/ 3977 h 4031"/>
                <a:gd name="T66" fmla="*/ 1710 w 3341"/>
                <a:gd name="T67" fmla="*/ 3901 h 4031"/>
                <a:gd name="T68" fmla="*/ 1901 w 3341"/>
                <a:gd name="T69" fmla="*/ 3796 h 4031"/>
                <a:gd name="T70" fmla="*/ 2068 w 3341"/>
                <a:gd name="T71" fmla="*/ 3964 h 4031"/>
                <a:gd name="T72" fmla="*/ 2501 w 3341"/>
                <a:gd name="T73" fmla="*/ 3968 h 4031"/>
                <a:gd name="T74" fmla="*/ 2591 w 3341"/>
                <a:gd name="T75" fmla="*/ 3922 h 4031"/>
                <a:gd name="T76" fmla="*/ 2678 w 3341"/>
                <a:gd name="T77" fmla="*/ 3721 h 4031"/>
                <a:gd name="T78" fmla="*/ 2583 w 3341"/>
                <a:gd name="T79" fmla="*/ 3454 h 4031"/>
                <a:gd name="T80" fmla="*/ 2843 w 3341"/>
                <a:gd name="T81" fmla="*/ 3184 h 4031"/>
                <a:gd name="T82" fmla="*/ 2862 w 3341"/>
                <a:gd name="T83" fmla="*/ 2913 h 4031"/>
                <a:gd name="T84" fmla="*/ 2941 w 3341"/>
                <a:gd name="T85" fmla="*/ 2583 h 4031"/>
                <a:gd name="T86" fmla="*/ 3127 w 3341"/>
                <a:gd name="T87" fmla="*/ 2146 h 4031"/>
                <a:gd name="T88" fmla="*/ 3296 w 3341"/>
                <a:gd name="T89" fmla="*/ 1945 h 4031"/>
                <a:gd name="T90" fmla="*/ 3195 w 3341"/>
                <a:gd name="T91" fmla="*/ 1721 h 4031"/>
                <a:gd name="T92" fmla="*/ 3112 w 3341"/>
                <a:gd name="T93" fmla="*/ 1580 h 4031"/>
                <a:gd name="T94" fmla="*/ 2920 w 3341"/>
                <a:gd name="T95" fmla="*/ 1481 h 4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41" h="4031">
                  <a:moveTo>
                    <a:pt x="2901" y="1405"/>
                  </a:moveTo>
                  <a:cubicBezTo>
                    <a:pt x="2888" y="1365"/>
                    <a:pt x="2882" y="1345"/>
                    <a:pt x="2870" y="1305"/>
                  </a:cubicBezTo>
                  <a:cubicBezTo>
                    <a:pt x="2845" y="1310"/>
                    <a:pt x="2832" y="1312"/>
                    <a:pt x="2807" y="1317"/>
                  </a:cubicBezTo>
                  <a:cubicBezTo>
                    <a:pt x="2760" y="1308"/>
                    <a:pt x="2736" y="1304"/>
                    <a:pt x="2689" y="1295"/>
                  </a:cubicBezTo>
                  <a:cubicBezTo>
                    <a:pt x="2674" y="1257"/>
                    <a:pt x="2667" y="1238"/>
                    <a:pt x="2652" y="1201"/>
                  </a:cubicBezTo>
                  <a:cubicBezTo>
                    <a:pt x="2675" y="1187"/>
                    <a:pt x="2687" y="1179"/>
                    <a:pt x="2711" y="1165"/>
                  </a:cubicBezTo>
                  <a:cubicBezTo>
                    <a:pt x="2727" y="1149"/>
                    <a:pt x="2735" y="1140"/>
                    <a:pt x="2751" y="1124"/>
                  </a:cubicBezTo>
                  <a:cubicBezTo>
                    <a:pt x="2738" y="1093"/>
                    <a:pt x="2732" y="1078"/>
                    <a:pt x="2719" y="1047"/>
                  </a:cubicBezTo>
                  <a:cubicBezTo>
                    <a:pt x="2681" y="1048"/>
                    <a:pt x="2662" y="1048"/>
                    <a:pt x="2624" y="1048"/>
                  </a:cubicBezTo>
                  <a:cubicBezTo>
                    <a:pt x="2621" y="1027"/>
                    <a:pt x="2619" y="1017"/>
                    <a:pt x="2615" y="995"/>
                  </a:cubicBezTo>
                  <a:cubicBezTo>
                    <a:pt x="2545" y="1001"/>
                    <a:pt x="2509" y="1003"/>
                    <a:pt x="2438" y="1009"/>
                  </a:cubicBezTo>
                  <a:cubicBezTo>
                    <a:pt x="2428" y="962"/>
                    <a:pt x="2423" y="938"/>
                    <a:pt x="2414" y="891"/>
                  </a:cubicBezTo>
                  <a:cubicBezTo>
                    <a:pt x="2384" y="892"/>
                    <a:pt x="2368" y="892"/>
                    <a:pt x="2338" y="892"/>
                  </a:cubicBezTo>
                  <a:cubicBezTo>
                    <a:pt x="2330" y="859"/>
                    <a:pt x="2326" y="843"/>
                    <a:pt x="2318" y="810"/>
                  </a:cubicBezTo>
                  <a:cubicBezTo>
                    <a:pt x="2328" y="774"/>
                    <a:pt x="2333" y="757"/>
                    <a:pt x="2343" y="721"/>
                  </a:cubicBezTo>
                  <a:cubicBezTo>
                    <a:pt x="2312" y="719"/>
                    <a:pt x="2297" y="718"/>
                    <a:pt x="2267" y="716"/>
                  </a:cubicBezTo>
                  <a:cubicBezTo>
                    <a:pt x="2311" y="669"/>
                    <a:pt x="2333" y="645"/>
                    <a:pt x="2376" y="598"/>
                  </a:cubicBezTo>
                  <a:cubicBezTo>
                    <a:pt x="2383" y="572"/>
                    <a:pt x="2386" y="559"/>
                    <a:pt x="2393" y="533"/>
                  </a:cubicBezTo>
                  <a:cubicBezTo>
                    <a:pt x="2407" y="514"/>
                    <a:pt x="2414" y="504"/>
                    <a:pt x="2428" y="485"/>
                  </a:cubicBezTo>
                  <a:cubicBezTo>
                    <a:pt x="2414" y="462"/>
                    <a:pt x="2407" y="450"/>
                    <a:pt x="2394" y="427"/>
                  </a:cubicBezTo>
                  <a:cubicBezTo>
                    <a:pt x="2328" y="427"/>
                    <a:pt x="2294" y="428"/>
                    <a:pt x="2228" y="428"/>
                  </a:cubicBezTo>
                  <a:cubicBezTo>
                    <a:pt x="2193" y="419"/>
                    <a:pt x="2175" y="414"/>
                    <a:pt x="2140" y="405"/>
                  </a:cubicBezTo>
                  <a:cubicBezTo>
                    <a:pt x="2097" y="434"/>
                    <a:pt x="2076" y="448"/>
                    <a:pt x="2033" y="477"/>
                  </a:cubicBezTo>
                  <a:cubicBezTo>
                    <a:pt x="2027" y="449"/>
                    <a:pt x="2024" y="434"/>
                    <a:pt x="2018" y="406"/>
                  </a:cubicBezTo>
                  <a:cubicBezTo>
                    <a:pt x="1988" y="404"/>
                    <a:pt x="1972" y="403"/>
                    <a:pt x="1942" y="401"/>
                  </a:cubicBezTo>
                  <a:cubicBezTo>
                    <a:pt x="1941" y="373"/>
                    <a:pt x="1940" y="358"/>
                    <a:pt x="1940" y="330"/>
                  </a:cubicBezTo>
                  <a:cubicBezTo>
                    <a:pt x="1954" y="302"/>
                    <a:pt x="1962" y="288"/>
                    <a:pt x="1976" y="259"/>
                  </a:cubicBezTo>
                  <a:cubicBezTo>
                    <a:pt x="1985" y="198"/>
                    <a:pt x="1990" y="167"/>
                    <a:pt x="1998" y="106"/>
                  </a:cubicBezTo>
                  <a:cubicBezTo>
                    <a:pt x="1970" y="101"/>
                    <a:pt x="1956" y="99"/>
                    <a:pt x="1929" y="94"/>
                  </a:cubicBezTo>
                  <a:cubicBezTo>
                    <a:pt x="1910" y="59"/>
                    <a:pt x="1901" y="41"/>
                    <a:pt x="1882" y="6"/>
                  </a:cubicBezTo>
                  <a:cubicBezTo>
                    <a:pt x="1857" y="3"/>
                    <a:pt x="1844" y="2"/>
                    <a:pt x="1819" y="0"/>
                  </a:cubicBezTo>
                  <a:cubicBezTo>
                    <a:pt x="1812" y="23"/>
                    <a:pt x="1809" y="35"/>
                    <a:pt x="1802" y="59"/>
                  </a:cubicBezTo>
                  <a:cubicBezTo>
                    <a:pt x="1789" y="70"/>
                    <a:pt x="1782" y="76"/>
                    <a:pt x="1769" y="88"/>
                  </a:cubicBezTo>
                  <a:cubicBezTo>
                    <a:pt x="1751" y="74"/>
                    <a:pt x="1743" y="67"/>
                    <a:pt x="1726" y="53"/>
                  </a:cubicBezTo>
                  <a:cubicBezTo>
                    <a:pt x="1698" y="52"/>
                    <a:pt x="1684" y="52"/>
                    <a:pt x="1656" y="52"/>
                  </a:cubicBezTo>
                  <a:cubicBezTo>
                    <a:pt x="1609" y="71"/>
                    <a:pt x="1585" y="80"/>
                    <a:pt x="1538" y="99"/>
                  </a:cubicBezTo>
                  <a:cubicBezTo>
                    <a:pt x="1487" y="139"/>
                    <a:pt x="1462" y="158"/>
                    <a:pt x="1411" y="198"/>
                  </a:cubicBezTo>
                  <a:cubicBezTo>
                    <a:pt x="1406" y="229"/>
                    <a:pt x="1404" y="244"/>
                    <a:pt x="1400" y="275"/>
                  </a:cubicBezTo>
                  <a:cubicBezTo>
                    <a:pt x="1372" y="274"/>
                    <a:pt x="1358" y="274"/>
                    <a:pt x="1330" y="274"/>
                  </a:cubicBezTo>
                  <a:cubicBezTo>
                    <a:pt x="1321" y="255"/>
                    <a:pt x="1316" y="245"/>
                    <a:pt x="1307" y="226"/>
                  </a:cubicBezTo>
                  <a:cubicBezTo>
                    <a:pt x="1282" y="226"/>
                    <a:pt x="1269" y="226"/>
                    <a:pt x="1244" y="225"/>
                  </a:cubicBezTo>
                  <a:cubicBezTo>
                    <a:pt x="1237" y="256"/>
                    <a:pt x="1234" y="271"/>
                    <a:pt x="1227" y="302"/>
                  </a:cubicBezTo>
                  <a:cubicBezTo>
                    <a:pt x="1189" y="299"/>
                    <a:pt x="1170" y="297"/>
                    <a:pt x="1132" y="295"/>
                  </a:cubicBezTo>
                  <a:cubicBezTo>
                    <a:pt x="1082" y="324"/>
                    <a:pt x="1057" y="339"/>
                    <a:pt x="1007" y="369"/>
                  </a:cubicBezTo>
                  <a:cubicBezTo>
                    <a:pt x="977" y="368"/>
                    <a:pt x="962" y="368"/>
                    <a:pt x="931" y="367"/>
                  </a:cubicBezTo>
                  <a:cubicBezTo>
                    <a:pt x="930" y="396"/>
                    <a:pt x="929" y="410"/>
                    <a:pt x="927" y="438"/>
                  </a:cubicBezTo>
                  <a:cubicBezTo>
                    <a:pt x="939" y="445"/>
                    <a:pt x="945" y="449"/>
                    <a:pt x="958" y="456"/>
                  </a:cubicBezTo>
                  <a:cubicBezTo>
                    <a:pt x="916" y="469"/>
                    <a:pt x="896" y="476"/>
                    <a:pt x="855" y="489"/>
                  </a:cubicBezTo>
                  <a:cubicBezTo>
                    <a:pt x="845" y="517"/>
                    <a:pt x="841" y="531"/>
                    <a:pt x="831" y="559"/>
                  </a:cubicBezTo>
                  <a:cubicBezTo>
                    <a:pt x="813" y="526"/>
                    <a:pt x="804" y="509"/>
                    <a:pt x="786" y="476"/>
                  </a:cubicBezTo>
                  <a:cubicBezTo>
                    <a:pt x="761" y="511"/>
                    <a:pt x="749" y="528"/>
                    <a:pt x="724" y="563"/>
                  </a:cubicBezTo>
                  <a:cubicBezTo>
                    <a:pt x="696" y="569"/>
                    <a:pt x="682" y="572"/>
                    <a:pt x="654" y="578"/>
                  </a:cubicBezTo>
                  <a:cubicBezTo>
                    <a:pt x="659" y="616"/>
                    <a:pt x="662" y="635"/>
                    <a:pt x="667" y="673"/>
                  </a:cubicBezTo>
                  <a:cubicBezTo>
                    <a:pt x="619" y="679"/>
                    <a:pt x="595" y="681"/>
                    <a:pt x="546" y="687"/>
                  </a:cubicBezTo>
                  <a:cubicBezTo>
                    <a:pt x="565" y="706"/>
                    <a:pt x="575" y="716"/>
                    <a:pt x="594" y="735"/>
                  </a:cubicBezTo>
                  <a:cubicBezTo>
                    <a:pt x="579" y="765"/>
                    <a:pt x="572" y="780"/>
                    <a:pt x="557" y="811"/>
                  </a:cubicBezTo>
                  <a:cubicBezTo>
                    <a:pt x="537" y="812"/>
                    <a:pt x="527" y="813"/>
                    <a:pt x="507" y="815"/>
                  </a:cubicBezTo>
                  <a:cubicBezTo>
                    <a:pt x="485" y="765"/>
                    <a:pt x="474" y="740"/>
                    <a:pt x="452" y="690"/>
                  </a:cubicBezTo>
                  <a:cubicBezTo>
                    <a:pt x="431" y="715"/>
                    <a:pt x="420" y="728"/>
                    <a:pt x="398" y="753"/>
                  </a:cubicBezTo>
                  <a:cubicBezTo>
                    <a:pt x="374" y="731"/>
                    <a:pt x="363" y="720"/>
                    <a:pt x="339" y="698"/>
                  </a:cubicBezTo>
                  <a:cubicBezTo>
                    <a:pt x="326" y="714"/>
                    <a:pt x="319" y="722"/>
                    <a:pt x="305" y="738"/>
                  </a:cubicBezTo>
                  <a:cubicBezTo>
                    <a:pt x="318" y="772"/>
                    <a:pt x="325" y="788"/>
                    <a:pt x="337" y="821"/>
                  </a:cubicBezTo>
                  <a:cubicBezTo>
                    <a:pt x="273" y="817"/>
                    <a:pt x="240" y="815"/>
                    <a:pt x="176" y="810"/>
                  </a:cubicBezTo>
                  <a:cubicBezTo>
                    <a:pt x="149" y="804"/>
                    <a:pt x="135" y="801"/>
                    <a:pt x="108" y="796"/>
                  </a:cubicBezTo>
                  <a:cubicBezTo>
                    <a:pt x="65" y="813"/>
                    <a:pt x="43" y="821"/>
                    <a:pt x="0" y="838"/>
                  </a:cubicBezTo>
                  <a:cubicBezTo>
                    <a:pt x="48" y="857"/>
                    <a:pt x="72" y="866"/>
                    <a:pt x="121" y="884"/>
                  </a:cubicBezTo>
                  <a:cubicBezTo>
                    <a:pt x="119" y="914"/>
                    <a:pt x="118" y="930"/>
                    <a:pt x="116" y="960"/>
                  </a:cubicBezTo>
                  <a:cubicBezTo>
                    <a:pt x="138" y="980"/>
                    <a:pt x="148" y="989"/>
                    <a:pt x="169" y="1009"/>
                  </a:cubicBezTo>
                  <a:cubicBezTo>
                    <a:pt x="158" y="1032"/>
                    <a:pt x="152" y="1043"/>
                    <a:pt x="141" y="1066"/>
                  </a:cubicBezTo>
                  <a:cubicBezTo>
                    <a:pt x="170" y="1084"/>
                    <a:pt x="184" y="1092"/>
                    <a:pt x="213" y="1110"/>
                  </a:cubicBezTo>
                  <a:cubicBezTo>
                    <a:pt x="201" y="1147"/>
                    <a:pt x="194" y="1165"/>
                    <a:pt x="182" y="1202"/>
                  </a:cubicBezTo>
                  <a:cubicBezTo>
                    <a:pt x="207" y="1243"/>
                    <a:pt x="219" y="1263"/>
                    <a:pt x="244" y="1304"/>
                  </a:cubicBezTo>
                  <a:cubicBezTo>
                    <a:pt x="255" y="1335"/>
                    <a:pt x="260" y="1350"/>
                    <a:pt x="270" y="1381"/>
                  </a:cubicBezTo>
                  <a:cubicBezTo>
                    <a:pt x="296" y="1403"/>
                    <a:pt x="309" y="1414"/>
                    <a:pt x="335" y="1436"/>
                  </a:cubicBezTo>
                  <a:cubicBezTo>
                    <a:pt x="355" y="1474"/>
                    <a:pt x="365" y="1493"/>
                    <a:pt x="386" y="1531"/>
                  </a:cubicBezTo>
                  <a:cubicBezTo>
                    <a:pt x="425" y="1532"/>
                    <a:pt x="445" y="1533"/>
                    <a:pt x="485" y="1534"/>
                  </a:cubicBezTo>
                  <a:cubicBezTo>
                    <a:pt x="485" y="1534"/>
                    <a:pt x="582" y="1584"/>
                    <a:pt x="614" y="1579"/>
                  </a:cubicBezTo>
                  <a:cubicBezTo>
                    <a:pt x="646" y="1574"/>
                    <a:pt x="718" y="1523"/>
                    <a:pt x="718" y="1523"/>
                  </a:cubicBezTo>
                  <a:cubicBezTo>
                    <a:pt x="746" y="1526"/>
                    <a:pt x="760" y="1528"/>
                    <a:pt x="787" y="1531"/>
                  </a:cubicBezTo>
                  <a:cubicBezTo>
                    <a:pt x="797" y="1571"/>
                    <a:pt x="802" y="1591"/>
                    <a:pt x="812" y="1631"/>
                  </a:cubicBezTo>
                  <a:cubicBezTo>
                    <a:pt x="838" y="1650"/>
                    <a:pt x="852" y="1660"/>
                    <a:pt x="878" y="1679"/>
                  </a:cubicBezTo>
                  <a:cubicBezTo>
                    <a:pt x="896" y="1747"/>
                    <a:pt x="905" y="1781"/>
                    <a:pt x="923" y="1850"/>
                  </a:cubicBezTo>
                  <a:cubicBezTo>
                    <a:pt x="924" y="1910"/>
                    <a:pt x="925" y="1941"/>
                    <a:pt x="926" y="2002"/>
                  </a:cubicBezTo>
                  <a:cubicBezTo>
                    <a:pt x="893" y="1999"/>
                    <a:pt x="877" y="1997"/>
                    <a:pt x="844" y="1994"/>
                  </a:cubicBezTo>
                  <a:cubicBezTo>
                    <a:pt x="785" y="1981"/>
                    <a:pt x="755" y="1974"/>
                    <a:pt x="695" y="1961"/>
                  </a:cubicBezTo>
                  <a:cubicBezTo>
                    <a:pt x="646" y="1943"/>
                    <a:pt x="622" y="1934"/>
                    <a:pt x="573" y="1916"/>
                  </a:cubicBezTo>
                  <a:cubicBezTo>
                    <a:pt x="600" y="1955"/>
                    <a:pt x="614" y="1974"/>
                    <a:pt x="642" y="2012"/>
                  </a:cubicBezTo>
                  <a:cubicBezTo>
                    <a:pt x="670" y="2076"/>
                    <a:pt x="684" y="2108"/>
                    <a:pt x="713" y="2172"/>
                  </a:cubicBezTo>
                  <a:cubicBezTo>
                    <a:pt x="731" y="2202"/>
                    <a:pt x="740" y="2218"/>
                    <a:pt x="758" y="2249"/>
                  </a:cubicBezTo>
                  <a:cubicBezTo>
                    <a:pt x="756" y="2277"/>
                    <a:pt x="755" y="2291"/>
                    <a:pt x="753" y="2319"/>
                  </a:cubicBezTo>
                  <a:cubicBezTo>
                    <a:pt x="778" y="2362"/>
                    <a:pt x="790" y="2383"/>
                    <a:pt x="815" y="2426"/>
                  </a:cubicBezTo>
                  <a:cubicBezTo>
                    <a:pt x="801" y="2453"/>
                    <a:pt x="794" y="2467"/>
                    <a:pt x="779" y="2495"/>
                  </a:cubicBezTo>
                  <a:cubicBezTo>
                    <a:pt x="756" y="2504"/>
                    <a:pt x="744" y="2508"/>
                    <a:pt x="721" y="2517"/>
                  </a:cubicBezTo>
                  <a:cubicBezTo>
                    <a:pt x="730" y="2545"/>
                    <a:pt x="734" y="2559"/>
                    <a:pt x="742" y="2588"/>
                  </a:cubicBezTo>
                  <a:cubicBezTo>
                    <a:pt x="768" y="2577"/>
                    <a:pt x="781" y="2571"/>
                    <a:pt x="806" y="2560"/>
                  </a:cubicBezTo>
                  <a:cubicBezTo>
                    <a:pt x="831" y="2568"/>
                    <a:pt x="843" y="2571"/>
                    <a:pt x="868" y="2579"/>
                  </a:cubicBezTo>
                  <a:cubicBezTo>
                    <a:pt x="880" y="2558"/>
                    <a:pt x="885" y="2548"/>
                    <a:pt x="897" y="2527"/>
                  </a:cubicBezTo>
                  <a:cubicBezTo>
                    <a:pt x="909" y="2565"/>
                    <a:pt x="916" y="2584"/>
                    <a:pt x="928" y="2621"/>
                  </a:cubicBezTo>
                  <a:cubicBezTo>
                    <a:pt x="934" y="2657"/>
                    <a:pt x="936" y="2674"/>
                    <a:pt x="941" y="2710"/>
                  </a:cubicBezTo>
                  <a:cubicBezTo>
                    <a:pt x="971" y="2720"/>
                    <a:pt x="986" y="2725"/>
                    <a:pt x="1015" y="2735"/>
                  </a:cubicBezTo>
                  <a:cubicBezTo>
                    <a:pt x="1018" y="2770"/>
                    <a:pt x="1020" y="2787"/>
                    <a:pt x="1022" y="2823"/>
                  </a:cubicBezTo>
                  <a:cubicBezTo>
                    <a:pt x="1073" y="2824"/>
                    <a:pt x="1098" y="2824"/>
                    <a:pt x="1149" y="2825"/>
                  </a:cubicBezTo>
                  <a:cubicBezTo>
                    <a:pt x="1175" y="2840"/>
                    <a:pt x="1189" y="2847"/>
                    <a:pt x="1216" y="2861"/>
                  </a:cubicBezTo>
                  <a:cubicBezTo>
                    <a:pt x="1239" y="2862"/>
                    <a:pt x="1250" y="2862"/>
                    <a:pt x="1273" y="2862"/>
                  </a:cubicBezTo>
                  <a:cubicBezTo>
                    <a:pt x="1276" y="2886"/>
                    <a:pt x="1278" y="2897"/>
                    <a:pt x="1282" y="2921"/>
                  </a:cubicBezTo>
                  <a:cubicBezTo>
                    <a:pt x="1250" y="2939"/>
                    <a:pt x="1234" y="2948"/>
                    <a:pt x="1203" y="2967"/>
                  </a:cubicBezTo>
                  <a:cubicBezTo>
                    <a:pt x="1170" y="2968"/>
                    <a:pt x="1153" y="2969"/>
                    <a:pt x="1120" y="2971"/>
                  </a:cubicBezTo>
                  <a:cubicBezTo>
                    <a:pt x="1094" y="2985"/>
                    <a:pt x="1081" y="2991"/>
                    <a:pt x="1055" y="3005"/>
                  </a:cubicBezTo>
                  <a:cubicBezTo>
                    <a:pt x="1025" y="2995"/>
                    <a:pt x="1010" y="2990"/>
                    <a:pt x="980" y="2980"/>
                  </a:cubicBezTo>
                  <a:cubicBezTo>
                    <a:pt x="939" y="2993"/>
                    <a:pt x="919" y="3000"/>
                    <a:pt x="877" y="3013"/>
                  </a:cubicBezTo>
                  <a:cubicBezTo>
                    <a:pt x="873" y="3043"/>
                    <a:pt x="871" y="3058"/>
                    <a:pt x="866" y="3089"/>
                  </a:cubicBezTo>
                  <a:cubicBezTo>
                    <a:pt x="893" y="3106"/>
                    <a:pt x="906" y="3114"/>
                    <a:pt x="933" y="3131"/>
                  </a:cubicBezTo>
                  <a:cubicBezTo>
                    <a:pt x="951" y="3160"/>
                    <a:pt x="960" y="3174"/>
                    <a:pt x="979" y="3203"/>
                  </a:cubicBezTo>
                  <a:cubicBezTo>
                    <a:pt x="1021" y="3206"/>
                    <a:pt x="1043" y="3208"/>
                    <a:pt x="1085" y="3211"/>
                  </a:cubicBezTo>
                  <a:cubicBezTo>
                    <a:pt x="1107" y="3223"/>
                    <a:pt x="1118" y="3229"/>
                    <a:pt x="1140" y="3241"/>
                  </a:cubicBezTo>
                  <a:cubicBezTo>
                    <a:pt x="1134" y="3262"/>
                    <a:pt x="1131" y="3273"/>
                    <a:pt x="1124" y="3294"/>
                  </a:cubicBezTo>
                  <a:cubicBezTo>
                    <a:pt x="1123" y="3320"/>
                    <a:pt x="1122" y="3333"/>
                    <a:pt x="1120" y="3358"/>
                  </a:cubicBezTo>
                  <a:cubicBezTo>
                    <a:pt x="1158" y="3364"/>
                    <a:pt x="1177" y="3367"/>
                    <a:pt x="1214" y="3372"/>
                  </a:cubicBezTo>
                  <a:cubicBezTo>
                    <a:pt x="1218" y="3435"/>
                    <a:pt x="1220" y="3467"/>
                    <a:pt x="1223" y="3531"/>
                  </a:cubicBezTo>
                  <a:cubicBezTo>
                    <a:pt x="1196" y="3530"/>
                    <a:pt x="1182" y="3530"/>
                    <a:pt x="1154" y="3530"/>
                  </a:cubicBezTo>
                  <a:cubicBezTo>
                    <a:pt x="1152" y="3553"/>
                    <a:pt x="1152" y="3565"/>
                    <a:pt x="1150" y="3589"/>
                  </a:cubicBezTo>
                  <a:cubicBezTo>
                    <a:pt x="1203" y="3592"/>
                    <a:pt x="1230" y="3593"/>
                    <a:pt x="1283" y="3597"/>
                  </a:cubicBezTo>
                  <a:cubicBezTo>
                    <a:pt x="1311" y="3625"/>
                    <a:pt x="1326" y="3640"/>
                    <a:pt x="1354" y="3668"/>
                  </a:cubicBezTo>
                  <a:cubicBezTo>
                    <a:pt x="1371" y="3690"/>
                    <a:pt x="1379" y="3700"/>
                    <a:pt x="1396" y="3722"/>
                  </a:cubicBezTo>
                  <a:cubicBezTo>
                    <a:pt x="1413" y="3687"/>
                    <a:pt x="1422" y="3669"/>
                    <a:pt x="1439" y="3634"/>
                  </a:cubicBezTo>
                  <a:cubicBezTo>
                    <a:pt x="1464" y="3639"/>
                    <a:pt x="1477" y="3641"/>
                    <a:pt x="1502" y="3646"/>
                  </a:cubicBezTo>
                  <a:cubicBezTo>
                    <a:pt x="1482" y="3691"/>
                    <a:pt x="1471" y="3713"/>
                    <a:pt x="1451" y="3758"/>
                  </a:cubicBezTo>
                  <a:cubicBezTo>
                    <a:pt x="1494" y="3756"/>
                    <a:pt x="1516" y="3755"/>
                    <a:pt x="1559" y="3753"/>
                  </a:cubicBezTo>
                  <a:cubicBezTo>
                    <a:pt x="1573" y="3779"/>
                    <a:pt x="1580" y="3792"/>
                    <a:pt x="1594" y="3818"/>
                  </a:cubicBezTo>
                  <a:cubicBezTo>
                    <a:pt x="1616" y="3828"/>
                    <a:pt x="1627" y="3832"/>
                    <a:pt x="1650" y="3842"/>
                  </a:cubicBezTo>
                  <a:cubicBezTo>
                    <a:pt x="1620" y="3861"/>
                    <a:pt x="1606" y="3870"/>
                    <a:pt x="1577" y="3889"/>
                  </a:cubicBezTo>
                  <a:cubicBezTo>
                    <a:pt x="1572" y="3924"/>
                    <a:pt x="1570" y="3942"/>
                    <a:pt x="1565" y="3977"/>
                  </a:cubicBezTo>
                  <a:cubicBezTo>
                    <a:pt x="1584" y="3999"/>
                    <a:pt x="1594" y="4010"/>
                    <a:pt x="1613" y="4031"/>
                  </a:cubicBezTo>
                  <a:cubicBezTo>
                    <a:pt x="1634" y="4022"/>
                    <a:pt x="1644" y="4017"/>
                    <a:pt x="1665" y="4008"/>
                  </a:cubicBezTo>
                  <a:cubicBezTo>
                    <a:pt x="1665" y="3974"/>
                    <a:pt x="1664" y="3958"/>
                    <a:pt x="1664" y="3925"/>
                  </a:cubicBezTo>
                  <a:cubicBezTo>
                    <a:pt x="1682" y="3915"/>
                    <a:pt x="1692" y="3911"/>
                    <a:pt x="1710" y="3901"/>
                  </a:cubicBezTo>
                  <a:cubicBezTo>
                    <a:pt x="1732" y="3911"/>
                    <a:pt x="1744" y="3916"/>
                    <a:pt x="1766" y="3925"/>
                  </a:cubicBezTo>
                  <a:cubicBezTo>
                    <a:pt x="1773" y="3887"/>
                    <a:pt x="1777" y="3869"/>
                    <a:pt x="1784" y="3831"/>
                  </a:cubicBezTo>
                  <a:cubicBezTo>
                    <a:pt x="1813" y="3831"/>
                    <a:pt x="1827" y="3831"/>
                    <a:pt x="1855" y="3831"/>
                  </a:cubicBezTo>
                  <a:cubicBezTo>
                    <a:pt x="1901" y="3808"/>
                    <a:pt x="1901" y="3796"/>
                    <a:pt x="1901" y="3796"/>
                  </a:cubicBezTo>
                  <a:cubicBezTo>
                    <a:pt x="1920" y="3827"/>
                    <a:pt x="1929" y="3843"/>
                    <a:pt x="1947" y="3874"/>
                  </a:cubicBezTo>
                  <a:cubicBezTo>
                    <a:pt x="1933" y="3904"/>
                    <a:pt x="1925" y="3919"/>
                    <a:pt x="1911" y="3950"/>
                  </a:cubicBezTo>
                  <a:cubicBezTo>
                    <a:pt x="1969" y="3962"/>
                    <a:pt x="1997" y="3968"/>
                    <a:pt x="2055" y="3980"/>
                  </a:cubicBezTo>
                  <a:cubicBezTo>
                    <a:pt x="2060" y="3973"/>
                    <a:pt x="2063" y="3970"/>
                    <a:pt x="2068" y="3964"/>
                  </a:cubicBezTo>
                  <a:cubicBezTo>
                    <a:pt x="2107" y="3947"/>
                    <a:pt x="2127" y="3939"/>
                    <a:pt x="2165" y="3923"/>
                  </a:cubicBezTo>
                  <a:cubicBezTo>
                    <a:pt x="2202" y="3942"/>
                    <a:pt x="2220" y="3952"/>
                    <a:pt x="2257" y="3971"/>
                  </a:cubicBezTo>
                  <a:cubicBezTo>
                    <a:pt x="2321" y="3956"/>
                    <a:pt x="2352" y="3948"/>
                    <a:pt x="2416" y="3932"/>
                  </a:cubicBezTo>
                  <a:cubicBezTo>
                    <a:pt x="2450" y="3946"/>
                    <a:pt x="2467" y="3954"/>
                    <a:pt x="2501" y="3968"/>
                  </a:cubicBezTo>
                  <a:cubicBezTo>
                    <a:pt x="2500" y="3985"/>
                    <a:pt x="2499" y="3993"/>
                    <a:pt x="2498" y="4010"/>
                  </a:cubicBezTo>
                  <a:cubicBezTo>
                    <a:pt x="2548" y="4018"/>
                    <a:pt x="2572" y="4022"/>
                    <a:pt x="2622" y="4029"/>
                  </a:cubicBezTo>
                  <a:cubicBezTo>
                    <a:pt x="2631" y="4003"/>
                    <a:pt x="2635" y="3990"/>
                    <a:pt x="2644" y="3964"/>
                  </a:cubicBezTo>
                  <a:cubicBezTo>
                    <a:pt x="2623" y="3947"/>
                    <a:pt x="2612" y="3939"/>
                    <a:pt x="2591" y="3922"/>
                  </a:cubicBezTo>
                  <a:cubicBezTo>
                    <a:pt x="2605" y="3889"/>
                    <a:pt x="2613" y="3873"/>
                    <a:pt x="2627" y="3839"/>
                  </a:cubicBezTo>
                  <a:cubicBezTo>
                    <a:pt x="2668" y="3859"/>
                    <a:pt x="2689" y="3869"/>
                    <a:pt x="2729" y="3888"/>
                  </a:cubicBezTo>
                  <a:cubicBezTo>
                    <a:pt x="2745" y="3831"/>
                    <a:pt x="2753" y="3803"/>
                    <a:pt x="2769" y="3746"/>
                  </a:cubicBezTo>
                  <a:cubicBezTo>
                    <a:pt x="2733" y="3736"/>
                    <a:pt x="2715" y="3731"/>
                    <a:pt x="2678" y="3721"/>
                  </a:cubicBezTo>
                  <a:cubicBezTo>
                    <a:pt x="2672" y="3702"/>
                    <a:pt x="2669" y="3693"/>
                    <a:pt x="2662" y="3674"/>
                  </a:cubicBezTo>
                  <a:cubicBezTo>
                    <a:pt x="2636" y="3652"/>
                    <a:pt x="2623" y="3641"/>
                    <a:pt x="2597" y="3620"/>
                  </a:cubicBezTo>
                  <a:cubicBezTo>
                    <a:pt x="2623" y="3606"/>
                    <a:pt x="2636" y="3599"/>
                    <a:pt x="2662" y="3585"/>
                  </a:cubicBezTo>
                  <a:cubicBezTo>
                    <a:pt x="2630" y="3532"/>
                    <a:pt x="2615" y="3506"/>
                    <a:pt x="2583" y="3454"/>
                  </a:cubicBezTo>
                  <a:cubicBezTo>
                    <a:pt x="2577" y="3404"/>
                    <a:pt x="2573" y="3379"/>
                    <a:pt x="2567" y="3330"/>
                  </a:cubicBezTo>
                  <a:cubicBezTo>
                    <a:pt x="2614" y="3325"/>
                    <a:pt x="2638" y="3323"/>
                    <a:pt x="2686" y="3319"/>
                  </a:cubicBezTo>
                  <a:cubicBezTo>
                    <a:pt x="2700" y="3281"/>
                    <a:pt x="2708" y="3262"/>
                    <a:pt x="2723" y="3225"/>
                  </a:cubicBezTo>
                  <a:cubicBezTo>
                    <a:pt x="2771" y="3209"/>
                    <a:pt x="2795" y="3200"/>
                    <a:pt x="2843" y="3184"/>
                  </a:cubicBezTo>
                  <a:cubicBezTo>
                    <a:pt x="2829" y="3149"/>
                    <a:pt x="2821" y="3131"/>
                    <a:pt x="2806" y="3095"/>
                  </a:cubicBezTo>
                  <a:cubicBezTo>
                    <a:pt x="2777" y="3053"/>
                    <a:pt x="2762" y="3031"/>
                    <a:pt x="2733" y="2989"/>
                  </a:cubicBezTo>
                  <a:cubicBezTo>
                    <a:pt x="2749" y="2972"/>
                    <a:pt x="2757" y="2964"/>
                    <a:pt x="2773" y="2948"/>
                  </a:cubicBezTo>
                  <a:cubicBezTo>
                    <a:pt x="2809" y="2934"/>
                    <a:pt x="2827" y="2927"/>
                    <a:pt x="2862" y="2913"/>
                  </a:cubicBezTo>
                  <a:cubicBezTo>
                    <a:pt x="2911" y="2885"/>
                    <a:pt x="2936" y="2871"/>
                    <a:pt x="2985" y="2843"/>
                  </a:cubicBezTo>
                  <a:cubicBezTo>
                    <a:pt x="3017" y="2810"/>
                    <a:pt x="3032" y="2793"/>
                    <a:pt x="3064" y="2760"/>
                  </a:cubicBezTo>
                  <a:cubicBezTo>
                    <a:pt x="3048" y="2718"/>
                    <a:pt x="3039" y="2696"/>
                    <a:pt x="3023" y="2654"/>
                  </a:cubicBezTo>
                  <a:cubicBezTo>
                    <a:pt x="2990" y="2625"/>
                    <a:pt x="2974" y="2611"/>
                    <a:pt x="2941" y="2583"/>
                  </a:cubicBezTo>
                  <a:cubicBezTo>
                    <a:pt x="2890" y="2564"/>
                    <a:pt x="2865" y="2554"/>
                    <a:pt x="2814" y="2535"/>
                  </a:cubicBezTo>
                  <a:cubicBezTo>
                    <a:pt x="2822" y="2462"/>
                    <a:pt x="2826" y="2426"/>
                    <a:pt x="2833" y="2353"/>
                  </a:cubicBezTo>
                  <a:cubicBezTo>
                    <a:pt x="2946" y="2303"/>
                    <a:pt x="3002" y="2279"/>
                    <a:pt x="3115" y="2229"/>
                  </a:cubicBezTo>
                  <a:cubicBezTo>
                    <a:pt x="3120" y="2196"/>
                    <a:pt x="3122" y="2179"/>
                    <a:pt x="3127" y="2146"/>
                  </a:cubicBezTo>
                  <a:cubicBezTo>
                    <a:pt x="3176" y="2111"/>
                    <a:pt x="3201" y="2093"/>
                    <a:pt x="3251" y="2058"/>
                  </a:cubicBezTo>
                  <a:cubicBezTo>
                    <a:pt x="3236" y="2017"/>
                    <a:pt x="3229" y="1997"/>
                    <a:pt x="3215" y="1957"/>
                  </a:cubicBezTo>
                  <a:cubicBezTo>
                    <a:pt x="3217" y="1929"/>
                    <a:pt x="3218" y="1915"/>
                    <a:pt x="3220" y="1887"/>
                  </a:cubicBezTo>
                  <a:cubicBezTo>
                    <a:pt x="3250" y="1910"/>
                    <a:pt x="3265" y="1922"/>
                    <a:pt x="3296" y="1945"/>
                  </a:cubicBezTo>
                  <a:cubicBezTo>
                    <a:pt x="3314" y="1931"/>
                    <a:pt x="3323" y="1924"/>
                    <a:pt x="3341" y="1910"/>
                  </a:cubicBezTo>
                  <a:cubicBezTo>
                    <a:pt x="3325" y="1865"/>
                    <a:pt x="3317" y="1842"/>
                    <a:pt x="3300" y="1798"/>
                  </a:cubicBezTo>
                  <a:cubicBezTo>
                    <a:pt x="3280" y="1767"/>
                    <a:pt x="3270" y="1752"/>
                    <a:pt x="3250" y="1721"/>
                  </a:cubicBezTo>
                  <a:cubicBezTo>
                    <a:pt x="3228" y="1721"/>
                    <a:pt x="3217" y="1721"/>
                    <a:pt x="3195" y="1721"/>
                  </a:cubicBezTo>
                  <a:cubicBezTo>
                    <a:pt x="3166" y="1745"/>
                    <a:pt x="3151" y="1757"/>
                    <a:pt x="3122" y="1781"/>
                  </a:cubicBezTo>
                  <a:cubicBezTo>
                    <a:pt x="3116" y="1762"/>
                    <a:pt x="3113" y="1752"/>
                    <a:pt x="3107" y="1734"/>
                  </a:cubicBezTo>
                  <a:cubicBezTo>
                    <a:pt x="3091" y="1717"/>
                    <a:pt x="3083" y="1709"/>
                    <a:pt x="3067" y="1693"/>
                  </a:cubicBezTo>
                  <a:cubicBezTo>
                    <a:pt x="3085" y="1648"/>
                    <a:pt x="3094" y="1625"/>
                    <a:pt x="3112" y="1580"/>
                  </a:cubicBezTo>
                  <a:lnTo>
                    <a:pt x="3056" y="1581"/>
                  </a:lnTo>
                  <a:cubicBezTo>
                    <a:pt x="3032" y="1564"/>
                    <a:pt x="3021" y="1556"/>
                    <a:pt x="2997" y="1540"/>
                  </a:cubicBezTo>
                  <a:cubicBezTo>
                    <a:pt x="2964" y="1542"/>
                    <a:pt x="2948" y="1544"/>
                    <a:pt x="2915" y="1546"/>
                  </a:cubicBezTo>
                  <a:cubicBezTo>
                    <a:pt x="2917" y="1520"/>
                    <a:pt x="2918" y="1507"/>
                    <a:pt x="2920" y="1481"/>
                  </a:cubicBezTo>
                  <a:cubicBezTo>
                    <a:pt x="2912" y="1451"/>
                    <a:pt x="2908" y="1436"/>
                    <a:pt x="2901" y="1405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89" name="wołomiński"/>
            <p:cNvSpPr>
              <a:spLocks/>
            </p:cNvSpPr>
            <p:nvPr/>
          </p:nvSpPr>
          <p:spPr bwMode="auto">
            <a:xfrm>
              <a:off x="3244620" y="2724272"/>
              <a:ext cx="1140445" cy="772061"/>
            </a:xfrm>
            <a:custGeom>
              <a:avLst/>
              <a:gdLst>
                <a:gd name="T0" fmla="*/ 3370 w 3554"/>
                <a:gd name="T1" fmla="*/ 1403 h 2404"/>
                <a:gd name="T2" fmla="*/ 3443 w 3554"/>
                <a:gd name="T3" fmla="*/ 1241 h 2404"/>
                <a:gd name="T4" fmla="*/ 3341 w 3554"/>
                <a:gd name="T5" fmla="*/ 987 h 2404"/>
                <a:gd name="T6" fmla="*/ 3323 w 3554"/>
                <a:gd name="T7" fmla="*/ 776 h 2404"/>
                <a:gd name="T8" fmla="*/ 3551 w 3554"/>
                <a:gd name="T9" fmla="*/ 665 h 2404"/>
                <a:gd name="T10" fmla="*/ 3415 w 3554"/>
                <a:gd name="T11" fmla="*/ 346 h 2404"/>
                <a:gd name="T12" fmla="*/ 3113 w 3554"/>
                <a:gd name="T13" fmla="*/ 349 h 2404"/>
                <a:gd name="T14" fmla="*/ 2898 w 3554"/>
                <a:gd name="T15" fmla="*/ 196 h 2404"/>
                <a:gd name="T16" fmla="*/ 2674 w 3554"/>
                <a:gd name="T17" fmla="*/ 0 h 2404"/>
                <a:gd name="T18" fmla="*/ 2558 w 3554"/>
                <a:gd name="T19" fmla="*/ 165 h 2404"/>
                <a:gd name="T20" fmla="*/ 2642 w 3554"/>
                <a:gd name="T21" fmla="*/ 303 h 2404"/>
                <a:gd name="T22" fmla="*/ 2489 w 3554"/>
                <a:gd name="T23" fmla="*/ 366 h 2404"/>
                <a:gd name="T24" fmla="*/ 2319 w 3554"/>
                <a:gd name="T25" fmla="*/ 604 h 2404"/>
                <a:gd name="T26" fmla="*/ 2144 w 3554"/>
                <a:gd name="T27" fmla="*/ 729 h 2404"/>
                <a:gd name="T28" fmla="*/ 1867 w 3554"/>
                <a:gd name="T29" fmla="*/ 720 h 2404"/>
                <a:gd name="T30" fmla="*/ 1510 w 3554"/>
                <a:gd name="T31" fmla="*/ 542 h 2404"/>
                <a:gd name="T32" fmla="*/ 1310 w 3554"/>
                <a:gd name="T33" fmla="*/ 407 h 2404"/>
                <a:gd name="T34" fmla="*/ 1165 w 3554"/>
                <a:gd name="T35" fmla="*/ 182 h 2404"/>
                <a:gd name="T36" fmla="*/ 851 w 3554"/>
                <a:gd name="T37" fmla="*/ 132 h 2404"/>
                <a:gd name="T38" fmla="*/ 561 w 3554"/>
                <a:gd name="T39" fmla="*/ 204 h 2404"/>
                <a:gd name="T40" fmla="*/ 414 w 3554"/>
                <a:gd name="T41" fmla="*/ 227 h 2404"/>
                <a:gd name="T42" fmla="*/ 156 w 3554"/>
                <a:gd name="T43" fmla="*/ 294 h 2404"/>
                <a:gd name="T44" fmla="*/ 34 w 3554"/>
                <a:gd name="T45" fmla="*/ 527 h 2404"/>
                <a:gd name="T46" fmla="*/ 186 w 3554"/>
                <a:gd name="T47" fmla="*/ 718 h 2404"/>
                <a:gd name="T48" fmla="*/ 151 w 3554"/>
                <a:gd name="T49" fmla="*/ 1016 h 2404"/>
                <a:gd name="T50" fmla="*/ 223 w 3554"/>
                <a:gd name="T51" fmla="*/ 1144 h 2404"/>
                <a:gd name="T52" fmla="*/ 151 w 3554"/>
                <a:gd name="T53" fmla="*/ 1340 h 2404"/>
                <a:gd name="T54" fmla="*/ 136 w 3554"/>
                <a:gd name="T55" fmla="*/ 1611 h 2404"/>
                <a:gd name="T56" fmla="*/ 0 w 3554"/>
                <a:gd name="T57" fmla="*/ 1797 h 2404"/>
                <a:gd name="T58" fmla="*/ 152 w 3554"/>
                <a:gd name="T59" fmla="*/ 2212 h 2404"/>
                <a:gd name="T60" fmla="*/ 499 w 3554"/>
                <a:gd name="T61" fmla="*/ 2237 h 2404"/>
                <a:gd name="T62" fmla="*/ 594 w 3554"/>
                <a:gd name="T63" fmla="*/ 2391 h 2404"/>
                <a:gd name="T64" fmla="*/ 929 w 3554"/>
                <a:gd name="T65" fmla="*/ 2336 h 2404"/>
                <a:gd name="T66" fmla="*/ 1126 w 3554"/>
                <a:gd name="T67" fmla="*/ 2269 h 2404"/>
                <a:gd name="T68" fmla="*/ 1423 w 3554"/>
                <a:gd name="T69" fmla="*/ 2297 h 2404"/>
                <a:gd name="T70" fmla="*/ 1676 w 3554"/>
                <a:gd name="T71" fmla="*/ 2355 h 2404"/>
                <a:gd name="T72" fmla="*/ 2002 w 3554"/>
                <a:gd name="T73" fmla="*/ 2322 h 2404"/>
                <a:gd name="T74" fmla="*/ 1758 w 3554"/>
                <a:gd name="T75" fmla="*/ 2196 h 2404"/>
                <a:gd name="T76" fmla="*/ 1712 w 3554"/>
                <a:gd name="T77" fmla="*/ 2035 h 2404"/>
                <a:gd name="T78" fmla="*/ 2239 w 3554"/>
                <a:gd name="T79" fmla="*/ 2066 h 2404"/>
                <a:gd name="T80" fmla="*/ 2215 w 3554"/>
                <a:gd name="T81" fmla="*/ 1848 h 2404"/>
                <a:gd name="T82" fmla="*/ 2405 w 3554"/>
                <a:gd name="T83" fmla="*/ 1769 h 2404"/>
                <a:gd name="T84" fmla="*/ 2686 w 3554"/>
                <a:gd name="T85" fmla="*/ 1730 h 2404"/>
                <a:gd name="T86" fmla="*/ 2682 w 3554"/>
                <a:gd name="T87" fmla="*/ 1601 h 2404"/>
                <a:gd name="T88" fmla="*/ 2863 w 3554"/>
                <a:gd name="T89" fmla="*/ 1596 h 2404"/>
                <a:gd name="T90" fmla="*/ 2920 w 3554"/>
                <a:gd name="T91" fmla="*/ 1482 h 2404"/>
                <a:gd name="T92" fmla="*/ 3082 w 3554"/>
                <a:gd name="T93" fmla="*/ 1400 h 2404"/>
                <a:gd name="T94" fmla="*/ 3249 w 3554"/>
                <a:gd name="T95" fmla="*/ 1428 h 2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54" h="2404">
                  <a:moveTo>
                    <a:pt x="3197" y="1357"/>
                  </a:moveTo>
                  <a:cubicBezTo>
                    <a:pt x="3223" y="1343"/>
                    <a:pt x="3236" y="1337"/>
                    <a:pt x="3262" y="1323"/>
                  </a:cubicBezTo>
                  <a:cubicBezTo>
                    <a:pt x="3305" y="1355"/>
                    <a:pt x="3327" y="1371"/>
                    <a:pt x="3370" y="1403"/>
                  </a:cubicBezTo>
                  <a:cubicBezTo>
                    <a:pt x="3362" y="1374"/>
                    <a:pt x="3358" y="1360"/>
                    <a:pt x="3349" y="1332"/>
                  </a:cubicBezTo>
                  <a:cubicBezTo>
                    <a:pt x="3372" y="1323"/>
                    <a:pt x="3384" y="1319"/>
                    <a:pt x="3407" y="1310"/>
                  </a:cubicBezTo>
                  <a:cubicBezTo>
                    <a:pt x="3422" y="1282"/>
                    <a:pt x="3429" y="1268"/>
                    <a:pt x="3443" y="1241"/>
                  </a:cubicBezTo>
                  <a:cubicBezTo>
                    <a:pt x="3418" y="1198"/>
                    <a:pt x="3406" y="1177"/>
                    <a:pt x="3381" y="1134"/>
                  </a:cubicBezTo>
                  <a:cubicBezTo>
                    <a:pt x="3383" y="1106"/>
                    <a:pt x="3384" y="1092"/>
                    <a:pt x="3386" y="1064"/>
                  </a:cubicBezTo>
                  <a:cubicBezTo>
                    <a:pt x="3368" y="1033"/>
                    <a:pt x="3359" y="1017"/>
                    <a:pt x="3341" y="987"/>
                  </a:cubicBezTo>
                  <a:cubicBezTo>
                    <a:pt x="3312" y="923"/>
                    <a:pt x="3298" y="891"/>
                    <a:pt x="3270" y="827"/>
                  </a:cubicBezTo>
                  <a:cubicBezTo>
                    <a:pt x="3242" y="789"/>
                    <a:pt x="3228" y="770"/>
                    <a:pt x="3201" y="731"/>
                  </a:cubicBezTo>
                  <a:cubicBezTo>
                    <a:pt x="3250" y="749"/>
                    <a:pt x="3274" y="758"/>
                    <a:pt x="3323" y="776"/>
                  </a:cubicBezTo>
                  <a:cubicBezTo>
                    <a:pt x="3383" y="789"/>
                    <a:pt x="3413" y="796"/>
                    <a:pt x="3472" y="809"/>
                  </a:cubicBezTo>
                  <a:cubicBezTo>
                    <a:pt x="3505" y="812"/>
                    <a:pt x="3521" y="814"/>
                    <a:pt x="3554" y="817"/>
                  </a:cubicBezTo>
                  <a:cubicBezTo>
                    <a:pt x="3553" y="756"/>
                    <a:pt x="3552" y="725"/>
                    <a:pt x="3551" y="665"/>
                  </a:cubicBezTo>
                  <a:cubicBezTo>
                    <a:pt x="3533" y="596"/>
                    <a:pt x="3524" y="562"/>
                    <a:pt x="3506" y="494"/>
                  </a:cubicBezTo>
                  <a:cubicBezTo>
                    <a:pt x="3480" y="475"/>
                    <a:pt x="3466" y="465"/>
                    <a:pt x="3440" y="446"/>
                  </a:cubicBezTo>
                  <a:cubicBezTo>
                    <a:pt x="3430" y="406"/>
                    <a:pt x="3425" y="386"/>
                    <a:pt x="3415" y="346"/>
                  </a:cubicBezTo>
                  <a:cubicBezTo>
                    <a:pt x="3388" y="343"/>
                    <a:pt x="3374" y="341"/>
                    <a:pt x="3346" y="338"/>
                  </a:cubicBezTo>
                  <a:cubicBezTo>
                    <a:pt x="3346" y="338"/>
                    <a:pt x="3274" y="389"/>
                    <a:pt x="3242" y="394"/>
                  </a:cubicBezTo>
                  <a:cubicBezTo>
                    <a:pt x="3210" y="399"/>
                    <a:pt x="3113" y="349"/>
                    <a:pt x="3113" y="349"/>
                  </a:cubicBezTo>
                  <a:cubicBezTo>
                    <a:pt x="3073" y="348"/>
                    <a:pt x="3053" y="347"/>
                    <a:pt x="3014" y="346"/>
                  </a:cubicBezTo>
                  <a:cubicBezTo>
                    <a:pt x="2993" y="308"/>
                    <a:pt x="2983" y="289"/>
                    <a:pt x="2963" y="251"/>
                  </a:cubicBezTo>
                  <a:cubicBezTo>
                    <a:pt x="2937" y="229"/>
                    <a:pt x="2924" y="218"/>
                    <a:pt x="2898" y="196"/>
                  </a:cubicBezTo>
                  <a:cubicBezTo>
                    <a:pt x="2888" y="165"/>
                    <a:pt x="2883" y="150"/>
                    <a:pt x="2872" y="119"/>
                  </a:cubicBezTo>
                  <a:cubicBezTo>
                    <a:pt x="2847" y="78"/>
                    <a:pt x="2835" y="58"/>
                    <a:pt x="2810" y="17"/>
                  </a:cubicBezTo>
                  <a:cubicBezTo>
                    <a:pt x="2756" y="11"/>
                    <a:pt x="2728" y="7"/>
                    <a:pt x="2674" y="0"/>
                  </a:cubicBezTo>
                  <a:cubicBezTo>
                    <a:pt x="2644" y="9"/>
                    <a:pt x="2628" y="13"/>
                    <a:pt x="2598" y="21"/>
                  </a:cubicBezTo>
                  <a:cubicBezTo>
                    <a:pt x="2593" y="67"/>
                    <a:pt x="2590" y="90"/>
                    <a:pt x="2584" y="137"/>
                  </a:cubicBezTo>
                  <a:cubicBezTo>
                    <a:pt x="2574" y="148"/>
                    <a:pt x="2568" y="154"/>
                    <a:pt x="2558" y="165"/>
                  </a:cubicBezTo>
                  <a:cubicBezTo>
                    <a:pt x="2569" y="177"/>
                    <a:pt x="2575" y="183"/>
                    <a:pt x="2587" y="195"/>
                  </a:cubicBezTo>
                  <a:cubicBezTo>
                    <a:pt x="2584" y="233"/>
                    <a:pt x="2583" y="251"/>
                    <a:pt x="2581" y="289"/>
                  </a:cubicBezTo>
                  <a:cubicBezTo>
                    <a:pt x="2605" y="294"/>
                    <a:pt x="2618" y="297"/>
                    <a:pt x="2642" y="303"/>
                  </a:cubicBezTo>
                  <a:cubicBezTo>
                    <a:pt x="2672" y="297"/>
                    <a:pt x="2687" y="294"/>
                    <a:pt x="2718" y="288"/>
                  </a:cubicBezTo>
                  <a:cubicBezTo>
                    <a:pt x="2708" y="325"/>
                    <a:pt x="2703" y="344"/>
                    <a:pt x="2693" y="381"/>
                  </a:cubicBezTo>
                  <a:cubicBezTo>
                    <a:pt x="2611" y="375"/>
                    <a:pt x="2570" y="372"/>
                    <a:pt x="2489" y="366"/>
                  </a:cubicBezTo>
                  <a:cubicBezTo>
                    <a:pt x="2468" y="414"/>
                    <a:pt x="2458" y="438"/>
                    <a:pt x="2438" y="487"/>
                  </a:cubicBezTo>
                  <a:cubicBezTo>
                    <a:pt x="2435" y="531"/>
                    <a:pt x="2433" y="553"/>
                    <a:pt x="2431" y="597"/>
                  </a:cubicBezTo>
                  <a:cubicBezTo>
                    <a:pt x="2386" y="600"/>
                    <a:pt x="2363" y="601"/>
                    <a:pt x="2319" y="604"/>
                  </a:cubicBezTo>
                  <a:cubicBezTo>
                    <a:pt x="2315" y="624"/>
                    <a:pt x="2313" y="635"/>
                    <a:pt x="2309" y="656"/>
                  </a:cubicBezTo>
                  <a:cubicBezTo>
                    <a:pt x="2254" y="665"/>
                    <a:pt x="2227" y="669"/>
                    <a:pt x="2172" y="678"/>
                  </a:cubicBezTo>
                  <a:cubicBezTo>
                    <a:pt x="2160" y="698"/>
                    <a:pt x="2155" y="708"/>
                    <a:pt x="2144" y="729"/>
                  </a:cubicBezTo>
                  <a:cubicBezTo>
                    <a:pt x="2146" y="694"/>
                    <a:pt x="2147" y="677"/>
                    <a:pt x="2149" y="642"/>
                  </a:cubicBezTo>
                  <a:cubicBezTo>
                    <a:pt x="2105" y="644"/>
                    <a:pt x="2082" y="645"/>
                    <a:pt x="2038" y="648"/>
                  </a:cubicBezTo>
                  <a:cubicBezTo>
                    <a:pt x="1969" y="677"/>
                    <a:pt x="1935" y="691"/>
                    <a:pt x="1867" y="720"/>
                  </a:cubicBezTo>
                  <a:cubicBezTo>
                    <a:pt x="1775" y="701"/>
                    <a:pt x="1729" y="691"/>
                    <a:pt x="1637" y="671"/>
                  </a:cubicBezTo>
                  <a:cubicBezTo>
                    <a:pt x="1644" y="639"/>
                    <a:pt x="1647" y="623"/>
                    <a:pt x="1654" y="591"/>
                  </a:cubicBezTo>
                  <a:cubicBezTo>
                    <a:pt x="1596" y="571"/>
                    <a:pt x="1568" y="561"/>
                    <a:pt x="1510" y="542"/>
                  </a:cubicBezTo>
                  <a:cubicBezTo>
                    <a:pt x="1508" y="493"/>
                    <a:pt x="1507" y="468"/>
                    <a:pt x="1505" y="419"/>
                  </a:cubicBezTo>
                  <a:cubicBezTo>
                    <a:pt x="1457" y="411"/>
                    <a:pt x="1433" y="408"/>
                    <a:pt x="1384" y="400"/>
                  </a:cubicBezTo>
                  <a:cubicBezTo>
                    <a:pt x="1355" y="403"/>
                    <a:pt x="1340" y="404"/>
                    <a:pt x="1310" y="407"/>
                  </a:cubicBezTo>
                  <a:cubicBezTo>
                    <a:pt x="1306" y="355"/>
                    <a:pt x="1304" y="330"/>
                    <a:pt x="1300" y="278"/>
                  </a:cubicBezTo>
                  <a:cubicBezTo>
                    <a:pt x="1278" y="226"/>
                    <a:pt x="1268" y="200"/>
                    <a:pt x="1247" y="147"/>
                  </a:cubicBezTo>
                  <a:cubicBezTo>
                    <a:pt x="1214" y="161"/>
                    <a:pt x="1198" y="168"/>
                    <a:pt x="1165" y="182"/>
                  </a:cubicBezTo>
                  <a:cubicBezTo>
                    <a:pt x="1090" y="166"/>
                    <a:pt x="1053" y="157"/>
                    <a:pt x="979" y="141"/>
                  </a:cubicBezTo>
                  <a:cubicBezTo>
                    <a:pt x="951" y="148"/>
                    <a:pt x="938" y="152"/>
                    <a:pt x="910" y="159"/>
                  </a:cubicBezTo>
                  <a:cubicBezTo>
                    <a:pt x="887" y="148"/>
                    <a:pt x="875" y="143"/>
                    <a:pt x="851" y="132"/>
                  </a:cubicBezTo>
                  <a:cubicBezTo>
                    <a:pt x="804" y="152"/>
                    <a:pt x="780" y="162"/>
                    <a:pt x="733" y="182"/>
                  </a:cubicBezTo>
                  <a:cubicBezTo>
                    <a:pt x="681" y="182"/>
                    <a:pt x="656" y="183"/>
                    <a:pt x="605" y="184"/>
                  </a:cubicBezTo>
                  <a:cubicBezTo>
                    <a:pt x="587" y="192"/>
                    <a:pt x="579" y="196"/>
                    <a:pt x="561" y="204"/>
                  </a:cubicBezTo>
                  <a:cubicBezTo>
                    <a:pt x="571" y="237"/>
                    <a:pt x="577" y="254"/>
                    <a:pt x="587" y="287"/>
                  </a:cubicBezTo>
                  <a:cubicBezTo>
                    <a:pt x="554" y="305"/>
                    <a:pt x="538" y="314"/>
                    <a:pt x="505" y="333"/>
                  </a:cubicBezTo>
                  <a:cubicBezTo>
                    <a:pt x="469" y="291"/>
                    <a:pt x="451" y="270"/>
                    <a:pt x="414" y="227"/>
                  </a:cubicBezTo>
                  <a:cubicBezTo>
                    <a:pt x="380" y="225"/>
                    <a:pt x="364" y="224"/>
                    <a:pt x="330" y="221"/>
                  </a:cubicBezTo>
                  <a:cubicBezTo>
                    <a:pt x="305" y="231"/>
                    <a:pt x="293" y="235"/>
                    <a:pt x="268" y="245"/>
                  </a:cubicBezTo>
                  <a:cubicBezTo>
                    <a:pt x="223" y="265"/>
                    <a:pt x="201" y="275"/>
                    <a:pt x="156" y="294"/>
                  </a:cubicBezTo>
                  <a:cubicBezTo>
                    <a:pt x="120" y="298"/>
                    <a:pt x="102" y="300"/>
                    <a:pt x="65" y="304"/>
                  </a:cubicBezTo>
                  <a:cubicBezTo>
                    <a:pt x="39" y="378"/>
                    <a:pt x="26" y="415"/>
                    <a:pt x="0" y="489"/>
                  </a:cubicBezTo>
                  <a:cubicBezTo>
                    <a:pt x="14" y="504"/>
                    <a:pt x="21" y="512"/>
                    <a:pt x="34" y="527"/>
                  </a:cubicBezTo>
                  <a:cubicBezTo>
                    <a:pt x="72" y="537"/>
                    <a:pt x="91" y="542"/>
                    <a:pt x="129" y="552"/>
                  </a:cubicBezTo>
                  <a:cubicBezTo>
                    <a:pt x="131" y="573"/>
                    <a:pt x="131" y="583"/>
                    <a:pt x="133" y="604"/>
                  </a:cubicBezTo>
                  <a:cubicBezTo>
                    <a:pt x="154" y="650"/>
                    <a:pt x="165" y="673"/>
                    <a:pt x="186" y="718"/>
                  </a:cubicBezTo>
                  <a:cubicBezTo>
                    <a:pt x="194" y="763"/>
                    <a:pt x="197" y="785"/>
                    <a:pt x="204" y="830"/>
                  </a:cubicBezTo>
                  <a:cubicBezTo>
                    <a:pt x="183" y="856"/>
                    <a:pt x="173" y="869"/>
                    <a:pt x="152" y="895"/>
                  </a:cubicBezTo>
                  <a:cubicBezTo>
                    <a:pt x="152" y="943"/>
                    <a:pt x="152" y="968"/>
                    <a:pt x="151" y="1016"/>
                  </a:cubicBezTo>
                  <a:cubicBezTo>
                    <a:pt x="185" y="1019"/>
                    <a:pt x="202" y="1020"/>
                    <a:pt x="235" y="1023"/>
                  </a:cubicBezTo>
                  <a:cubicBezTo>
                    <a:pt x="243" y="1056"/>
                    <a:pt x="247" y="1073"/>
                    <a:pt x="255" y="1106"/>
                  </a:cubicBezTo>
                  <a:cubicBezTo>
                    <a:pt x="242" y="1121"/>
                    <a:pt x="235" y="1129"/>
                    <a:pt x="223" y="1144"/>
                  </a:cubicBezTo>
                  <a:cubicBezTo>
                    <a:pt x="186" y="1154"/>
                    <a:pt x="167" y="1160"/>
                    <a:pt x="131" y="1171"/>
                  </a:cubicBezTo>
                  <a:cubicBezTo>
                    <a:pt x="138" y="1201"/>
                    <a:pt x="142" y="1217"/>
                    <a:pt x="150" y="1248"/>
                  </a:cubicBezTo>
                  <a:cubicBezTo>
                    <a:pt x="151" y="1285"/>
                    <a:pt x="151" y="1303"/>
                    <a:pt x="151" y="1340"/>
                  </a:cubicBezTo>
                  <a:cubicBezTo>
                    <a:pt x="166" y="1374"/>
                    <a:pt x="174" y="1391"/>
                    <a:pt x="189" y="1425"/>
                  </a:cubicBezTo>
                  <a:cubicBezTo>
                    <a:pt x="207" y="1438"/>
                    <a:pt x="216" y="1444"/>
                    <a:pt x="235" y="1458"/>
                  </a:cubicBezTo>
                  <a:cubicBezTo>
                    <a:pt x="195" y="1519"/>
                    <a:pt x="176" y="1550"/>
                    <a:pt x="136" y="1611"/>
                  </a:cubicBezTo>
                  <a:cubicBezTo>
                    <a:pt x="104" y="1625"/>
                    <a:pt x="88" y="1632"/>
                    <a:pt x="56" y="1645"/>
                  </a:cubicBezTo>
                  <a:cubicBezTo>
                    <a:pt x="55" y="1710"/>
                    <a:pt x="54" y="1742"/>
                    <a:pt x="53" y="1807"/>
                  </a:cubicBezTo>
                  <a:cubicBezTo>
                    <a:pt x="32" y="1803"/>
                    <a:pt x="21" y="1801"/>
                    <a:pt x="0" y="1797"/>
                  </a:cubicBezTo>
                  <a:cubicBezTo>
                    <a:pt x="23" y="1862"/>
                    <a:pt x="34" y="1894"/>
                    <a:pt x="57" y="1959"/>
                  </a:cubicBezTo>
                  <a:cubicBezTo>
                    <a:pt x="60" y="1994"/>
                    <a:pt x="62" y="2012"/>
                    <a:pt x="65" y="2047"/>
                  </a:cubicBezTo>
                  <a:cubicBezTo>
                    <a:pt x="99" y="2113"/>
                    <a:pt x="117" y="2146"/>
                    <a:pt x="152" y="2212"/>
                  </a:cubicBezTo>
                  <a:cubicBezTo>
                    <a:pt x="239" y="2208"/>
                    <a:pt x="282" y="2206"/>
                    <a:pt x="369" y="2202"/>
                  </a:cubicBezTo>
                  <a:cubicBezTo>
                    <a:pt x="416" y="2169"/>
                    <a:pt x="440" y="2152"/>
                    <a:pt x="488" y="2119"/>
                  </a:cubicBezTo>
                  <a:cubicBezTo>
                    <a:pt x="492" y="2166"/>
                    <a:pt x="495" y="2189"/>
                    <a:pt x="499" y="2237"/>
                  </a:cubicBezTo>
                  <a:cubicBezTo>
                    <a:pt x="527" y="2267"/>
                    <a:pt x="540" y="2282"/>
                    <a:pt x="568" y="2313"/>
                  </a:cubicBezTo>
                  <a:cubicBezTo>
                    <a:pt x="556" y="2349"/>
                    <a:pt x="550" y="2367"/>
                    <a:pt x="539" y="2404"/>
                  </a:cubicBezTo>
                  <a:cubicBezTo>
                    <a:pt x="561" y="2399"/>
                    <a:pt x="572" y="2396"/>
                    <a:pt x="594" y="2391"/>
                  </a:cubicBezTo>
                  <a:cubicBezTo>
                    <a:pt x="618" y="2379"/>
                    <a:pt x="631" y="2373"/>
                    <a:pt x="656" y="2361"/>
                  </a:cubicBezTo>
                  <a:cubicBezTo>
                    <a:pt x="684" y="2373"/>
                    <a:pt x="698" y="2378"/>
                    <a:pt x="726" y="2390"/>
                  </a:cubicBezTo>
                  <a:cubicBezTo>
                    <a:pt x="807" y="2369"/>
                    <a:pt x="848" y="2358"/>
                    <a:pt x="929" y="2336"/>
                  </a:cubicBezTo>
                  <a:cubicBezTo>
                    <a:pt x="984" y="2340"/>
                    <a:pt x="1012" y="2343"/>
                    <a:pt x="1068" y="2347"/>
                  </a:cubicBezTo>
                  <a:cubicBezTo>
                    <a:pt x="1102" y="2340"/>
                    <a:pt x="1119" y="2337"/>
                    <a:pt x="1153" y="2330"/>
                  </a:cubicBezTo>
                  <a:cubicBezTo>
                    <a:pt x="1143" y="2306"/>
                    <a:pt x="1137" y="2294"/>
                    <a:pt x="1126" y="2269"/>
                  </a:cubicBezTo>
                  <a:cubicBezTo>
                    <a:pt x="1137" y="2256"/>
                    <a:pt x="1142" y="2249"/>
                    <a:pt x="1153" y="2236"/>
                  </a:cubicBezTo>
                  <a:cubicBezTo>
                    <a:pt x="1198" y="2253"/>
                    <a:pt x="1220" y="2262"/>
                    <a:pt x="1266" y="2280"/>
                  </a:cubicBezTo>
                  <a:cubicBezTo>
                    <a:pt x="1328" y="2286"/>
                    <a:pt x="1360" y="2290"/>
                    <a:pt x="1423" y="2297"/>
                  </a:cubicBezTo>
                  <a:cubicBezTo>
                    <a:pt x="1461" y="2311"/>
                    <a:pt x="1480" y="2318"/>
                    <a:pt x="1518" y="2333"/>
                  </a:cubicBezTo>
                  <a:cubicBezTo>
                    <a:pt x="1552" y="2328"/>
                    <a:pt x="1570" y="2326"/>
                    <a:pt x="1604" y="2321"/>
                  </a:cubicBezTo>
                  <a:cubicBezTo>
                    <a:pt x="1633" y="2334"/>
                    <a:pt x="1647" y="2341"/>
                    <a:pt x="1676" y="2355"/>
                  </a:cubicBezTo>
                  <a:cubicBezTo>
                    <a:pt x="1731" y="2363"/>
                    <a:pt x="1759" y="2367"/>
                    <a:pt x="1815" y="2376"/>
                  </a:cubicBezTo>
                  <a:cubicBezTo>
                    <a:pt x="1866" y="2381"/>
                    <a:pt x="1892" y="2384"/>
                    <a:pt x="1943" y="2389"/>
                  </a:cubicBezTo>
                  <a:cubicBezTo>
                    <a:pt x="1967" y="2362"/>
                    <a:pt x="1978" y="2349"/>
                    <a:pt x="2002" y="2322"/>
                  </a:cubicBezTo>
                  <a:cubicBezTo>
                    <a:pt x="1985" y="2312"/>
                    <a:pt x="1977" y="2307"/>
                    <a:pt x="1961" y="2296"/>
                  </a:cubicBezTo>
                  <a:cubicBezTo>
                    <a:pt x="1916" y="2268"/>
                    <a:pt x="1893" y="2254"/>
                    <a:pt x="1848" y="2225"/>
                  </a:cubicBezTo>
                  <a:cubicBezTo>
                    <a:pt x="1812" y="2213"/>
                    <a:pt x="1794" y="2207"/>
                    <a:pt x="1758" y="2196"/>
                  </a:cubicBezTo>
                  <a:cubicBezTo>
                    <a:pt x="1767" y="2171"/>
                    <a:pt x="1771" y="2158"/>
                    <a:pt x="1780" y="2133"/>
                  </a:cubicBezTo>
                  <a:cubicBezTo>
                    <a:pt x="1743" y="2105"/>
                    <a:pt x="1724" y="2090"/>
                    <a:pt x="1686" y="2062"/>
                  </a:cubicBezTo>
                  <a:cubicBezTo>
                    <a:pt x="1697" y="2051"/>
                    <a:pt x="1702" y="2046"/>
                    <a:pt x="1712" y="2035"/>
                  </a:cubicBezTo>
                  <a:cubicBezTo>
                    <a:pt x="1830" y="2046"/>
                    <a:pt x="1948" y="2057"/>
                    <a:pt x="2066" y="2068"/>
                  </a:cubicBezTo>
                  <a:cubicBezTo>
                    <a:pt x="2133" y="2107"/>
                    <a:pt x="2166" y="2126"/>
                    <a:pt x="2233" y="2165"/>
                  </a:cubicBezTo>
                  <a:cubicBezTo>
                    <a:pt x="2235" y="2125"/>
                    <a:pt x="2236" y="2105"/>
                    <a:pt x="2239" y="2066"/>
                  </a:cubicBezTo>
                  <a:cubicBezTo>
                    <a:pt x="2208" y="2043"/>
                    <a:pt x="2193" y="2031"/>
                    <a:pt x="2162" y="2009"/>
                  </a:cubicBezTo>
                  <a:cubicBezTo>
                    <a:pt x="2184" y="1977"/>
                    <a:pt x="2194" y="1961"/>
                    <a:pt x="2216" y="1930"/>
                  </a:cubicBezTo>
                  <a:cubicBezTo>
                    <a:pt x="2216" y="1897"/>
                    <a:pt x="2215" y="1880"/>
                    <a:pt x="2215" y="1848"/>
                  </a:cubicBezTo>
                  <a:cubicBezTo>
                    <a:pt x="2246" y="1861"/>
                    <a:pt x="2262" y="1868"/>
                    <a:pt x="2293" y="1881"/>
                  </a:cubicBezTo>
                  <a:cubicBezTo>
                    <a:pt x="2300" y="1851"/>
                    <a:pt x="2303" y="1836"/>
                    <a:pt x="2310" y="1806"/>
                  </a:cubicBezTo>
                  <a:cubicBezTo>
                    <a:pt x="2348" y="1791"/>
                    <a:pt x="2367" y="1784"/>
                    <a:pt x="2405" y="1769"/>
                  </a:cubicBezTo>
                  <a:cubicBezTo>
                    <a:pt x="2482" y="1769"/>
                    <a:pt x="2520" y="1768"/>
                    <a:pt x="2597" y="1767"/>
                  </a:cubicBezTo>
                  <a:cubicBezTo>
                    <a:pt x="2610" y="1753"/>
                    <a:pt x="2617" y="1747"/>
                    <a:pt x="2630" y="1733"/>
                  </a:cubicBezTo>
                  <a:cubicBezTo>
                    <a:pt x="2653" y="1732"/>
                    <a:pt x="2664" y="1731"/>
                    <a:pt x="2686" y="1730"/>
                  </a:cubicBezTo>
                  <a:cubicBezTo>
                    <a:pt x="2688" y="1706"/>
                    <a:pt x="2689" y="1695"/>
                    <a:pt x="2690" y="1671"/>
                  </a:cubicBezTo>
                  <a:cubicBezTo>
                    <a:pt x="2656" y="1656"/>
                    <a:pt x="2639" y="1648"/>
                    <a:pt x="2606" y="1632"/>
                  </a:cubicBezTo>
                  <a:cubicBezTo>
                    <a:pt x="2636" y="1620"/>
                    <a:pt x="2651" y="1614"/>
                    <a:pt x="2682" y="1601"/>
                  </a:cubicBezTo>
                  <a:cubicBezTo>
                    <a:pt x="2721" y="1612"/>
                    <a:pt x="2741" y="1617"/>
                    <a:pt x="2780" y="1628"/>
                  </a:cubicBezTo>
                  <a:cubicBezTo>
                    <a:pt x="2828" y="1658"/>
                    <a:pt x="2852" y="1673"/>
                    <a:pt x="2900" y="1703"/>
                  </a:cubicBezTo>
                  <a:cubicBezTo>
                    <a:pt x="2885" y="1660"/>
                    <a:pt x="2878" y="1639"/>
                    <a:pt x="2863" y="1596"/>
                  </a:cubicBezTo>
                  <a:cubicBezTo>
                    <a:pt x="2895" y="1607"/>
                    <a:pt x="2910" y="1612"/>
                    <a:pt x="2942" y="1623"/>
                  </a:cubicBezTo>
                  <a:cubicBezTo>
                    <a:pt x="2949" y="1597"/>
                    <a:pt x="2952" y="1585"/>
                    <a:pt x="2959" y="1559"/>
                  </a:cubicBezTo>
                  <a:cubicBezTo>
                    <a:pt x="2943" y="1528"/>
                    <a:pt x="2936" y="1513"/>
                    <a:pt x="2920" y="1482"/>
                  </a:cubicBezTo>
                  <a:cubicBezTo>
                    <a:pt x="2950" y="1483"/>
                    <a:pt x="2965" y="1483"/>
                    <a:pt x="2995" y="1484"/>
                  </a:cubicBezTo>
                  <a:cubicBezTo>
                    <a:pt x="3008" y="1466"/>
                    <a:pt x="3015" y="1457"/>
                    <a:pt x="3029" y="1439"/>
                  </a:cubicBezTo>
                  <a:cubicBezTo>
                    <a:pt x="3050" y="1423"/>
                    <a:pt x="3061" y="1415"/>
                    <a:pt x="3082" y="1400"/>
                  </a:cubicBezTo>
                  <a:cubicBezTo>
                    <a:pt x="3104" y="1433"/>
                    <a:pt x="3116" y="1450"/>
                    <a:pt x="3139" y="1483"/>
                  </a:cubicBezTo>
                  <a:cubicBezTo>
                    <a:pt x="3152" y="1470"/>
                    <a:pt x="3159" y="1463"/>
                    <a:pt x="3172" y="1449"/>
                  </a:cubicBezTo>
                  <a:cubicBezTo>
                    <a:pt x="3203" y="1441"/>
                    <a:pt x="3218" y="1437"/>
                    <a:pt x="3249" y="1428"/>
                  </a:cubicBezTo>
                  <a:cubicBezTo>
                    <a:pt x="3228" y="1400"/>
                    <a:pt x="3218" y="1385"/>
                    <a:pt x="3197" y="1357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90" name="warszawski zachodni"/>
            <p:cNvSpPr>
              <a:spLocks/>
            </p:cNvSpPr>
            <p:nvPr/>
          </p:nvSpPr>
          <p:spPr bwMode="auto">
            <a:xfrm>
              <a:off x="1962998" y="3119125"/>
              <a:ext cx="1036767" cy="575737"/>
            </a:xfrm>
            <a:custGeom>
              <a:avLst/>
              <a:gdLst>
                <a:gd name="T0" fmla="*/ 2875 w 3231"/>
                <a:gd name="T1" fmla="*/ 1095 h 1794"/>
                <a:gd name="T2" fmla="*/ 2964 w 3231"/>
                <a:gd name="T3" fmla="*/ 982 h 1794"/>
                <a:gd name="T4" fmla="*/ 2948 w 3231"/>
                <a:gd name="T5" fmla="*/ 818 h 1794"/>
                <a:gd name="T6" fmla="*/ 2965 w 3231"/>
                <a:gd name="T7" fmla="*/ 583 h 1794"/>
                <a:gd name="T8" fmla="*/ 3046 w 3231"/>
                <a:gd name="T9" fmla="*/ 504 h 1794"/>
                <a:gd name="T10" fmla="*/ 3231 w 3231"/>
                <a:gd name="T11" fmla="*/ 395 h 1794"/>
                <a:gd name="T12" fmla="*/ 3168 w 3231"/>
                <a:gd name="T13" fmla="*/ 227 h 1794"/>
                <a:gd name="T14" fmla="*/ 3039 w 3231"/>
                <a:gd name="T15" fmla="*/ 48 h 1794"/>
                <a:gd name="T16" fmla="*/ 2753 w 3231"/>
                <a:gd name="T17" fmla="*/ 43 h 1794"/>
                <a:gd name="T18" fmla="*/ 2635 w 3231"/>
                <a:gd name="T19" fmla="*/ 135 h 1794"/>
                <a:gd name="T20" fmla="*/ 2657 w 3231"/>
                <a:gd name="T21" fmla="*/ 287 h 1794"/>
                <a:gd name="T22" fmla="*/ 2445 w 3231"/>
                <a:gd name="T23" fmla="*/ 237 h 1794"/>
                <a:gd name="T24" fmla="*/ 2386 w 3231"/>
                <a:gd name="T25" fmla="*/ 346 h 1794"/>
                <a:gd name="T26" fmla="*/ 2233 w 3231"/>
                <a:gd name="T27" fmla="*/ 446 h 1794"/>
                <a:gd name="T28" fmla="*/ 2199 w 3231"/>
                <a:gd name="T29" fmla="*/ 276 h 1794"/>
                <a:gd name="T30" fmla="*/ 2013 w 3231"/>
                <a:gd name="T31" fmla="*/ 308 h 1794"/>
                <a:gd name="T32" fmla="*/ 1921 w 3231"/>
                <a:gd name="T33" fmla="*/ 357 h 1794"/>
                <a:gd name="T34" fmla="*/ 1607 w 3231"/>
                <a:gd name="T35" fmla="*/ 468 h 1794"/>
                <a:gd name="T36" fmla="*/ 1279 w 3231"/>
                <a:gd name="T37" fmla="*/ 342 h 1794"/>
                <a:gd name="T38" fmla="*/ 1132 w 3231"/>
                <a:gd name="T39" fmla="*/ 453 h 1794"/>
                <a:gd name="T40" fmla="*/ 1055 w 3231"/>
                <a:gd name="T41" fmla="*/ 583 h 1794"/>
                <a:gd name="T42" fmla="*/ 966 w 3231"/>
                <a:gd name="T43" fmla="*/ 579 h 1794"/>
                <a:gd name="T44" fmla="*/ 803 w 3231"/>
                <a:gd name="T45" fmla="*/ 643 h 1794"/>
                <a:gd name="T46" fmla="*/ 656 w 3231"/>
                <a:gd name="T47" fmla="*/ 594 h 1794"/>
                <a:gd name="T48" fmla="*/ 709 w 3231"/>
                <a:gd name="T49" fmla="*/ 462 h 1794"/>
                <a:gd name="T50" fmla="*/ 584 w 3231"/>
                <a:gd name="T51" fmla="*/ 312 h 1794"/>
                <a:gd name="T52" fmla="*/ 327 w 3231"/>
                <a:gd name="T53" fmla="*/ 321 h 1794"/>
                <a:gd name="T54" fmla="*/ 507 w 3231"/>
                <a:gd name="T55" fmla="*/ 447 h 1794"/>
                <a:gd name="T56" fmla="*/ 380 w 3231"/>
                <a:gd name="T57" fmla="*/ 486 h 1794"/>
                <a:gd name="T58" fmla="*/ 164 w 3231"/>
                <a:gd name="T59" fmla="*/ 539 h 1794"/>
                <a:gd name="T60" fmla="*/ 49 w 3231"/>
                <a:gd name="T61" fmla="*/ 573 h 1794"/>
                <a:gd name="T62" fmla="*/ 118 w 3231"/>
                <a:gd name="T63" fmla="*/ 660 h 1794"/>
                <a:gd name="T64" fmla="*/ 164 w 3231"/>
                <a:gd name="T65" fmla="*/ 853 h 1794"/>
                <a:gd name="T66" fmla="*/ 67 w 3231"/>
                <a:gd name="T67" fmla="*/ 924 h 1794"/>
                <a:gd name="T68" fmla="*/ 267 w 3231"/>
                <a:gd name="T69" fmla="*/ 989 h 1794"/>
                <a:gd name="T70" fmla="*/ 339 w 3231"/>
                <a:gd name="T71" fmla="*/ 968 h 1794"/>
                <a:gd name="T72" fmla="*/ 424 w 3231"/>
                <a:gd name="T73" fmla="*/ 925 h 1794"/>
                <a:gd name="T74" fmla="*/ 479 w 3231"/>
                <a:gd name="T75" fmla="*/ 1040 h 1794"/>
                <a:gd name="T76" fmla="*/ 570 w 3231"/>
                <a:gd name="T77" fmla="*/ 1182 h 1794"/>
                <a:gd name="T78" fmla="*/ 654 w 3231"/>
                <a:gd name="T79" fmla="*/ 989 h 1794"/>
                <a:gd name="T80" fmla="*/ 883 w 3231"/>
                <a:gd name="T81" fmla="*/ 1042 h 1794"/>
                <a:gd name="T82" fmla="*/ 826 w 3231"/>
                <a:gd name="T83" fmla="*/ 1151 h 1794"/>
                <a:gd name="T84" fmla="*/ 907 w 3231"/>
                <a:gd name="T85" fmla="*/ 1217 h 1794"/>
                <a:gd name="T86" fmla="*/ 846 w 3231"/>
                <a:gd name="T87" fmla="*/ 1430 h 1794"/>
                <a:gd name="T88" fmla="*/ 915 w 3231"/>
                <a:gd name="T89" fmla="*/ 1484 h 1794"/>
                <a:gd name="T90" fmla="*/ 1048 w 3231"/>
                <a:gd name="T91" fmla="*/ 1406 h 1794"/>
                <a:gd name="T92" fmla="*/ 1117 w 3231"/>
                <a:gd name="T93" fmla="*/ 1460 h 1794"/>
                <a:gd name="T94" fmla="*/ 1181 w 3231"/>
                <a:gd name="T95" fmla="*/ 1682 h 1794"/>
                <a:gd name="T96" fmla="*/ 1245 w 3231"/>
                <a:gd name="T97" fmla="*/ 1712 h 1794"/>
                <a:gd name="T98" fmla="*/ 1508 w 3231"/>
                <a:gd name="T99" fmla="*/ 1794 h 1794"/>
                <a:gd name="T100" fmla="*/ 1698 w 3231"/>
                <a:gd name="T101" fmla="*/ 1610 h 1794"/>
                <a:gd name="T102" fmla="*/ 1800 w 3231"/>
                <a:gd name="T103" fmla="*/ 1575 h 1794"/>
                <a:gd name="T104" fmla="*/ 1901 w 3231"/>
                <a:gd name="T105" fmla="*/ 1563 h 1794"/>
                <a:gd name="T106" fmla="*/ 2041 w 3231"/>
                <a:gd name="T107" fmla="*/ 1613 h 1794"/>
                <a:gd name="T108" fmla="*/ 2191 w 3231"/>
                <a:gd name="T109" fmla="*/ 1565 h 1794"/>
                <a:gd name="T110" fmla="*/ 2294 w 3231"/>
                <a:gd name="T111" fmla="*/ 1506 h 1794"/>
                <a:gd name="T112" fmla="*/ 2404 w 3231"/>
                <a:gd name="T113" fmla="*/ 1553 h 1794"/>
                <a:gd name="T114" fmla="*/ 2598 w 3231"/>
                <a:gd name="T115" fmla="*/ 1585 h 1794"/>
                <a:gd name="T116" fmla="*/ 2808 w 3231"/>
                <a:gd name="T117" fmla="*/ 1543 h 1794"/>
                <a:gd name="T118" fmla="*/ 2936 w 3231"/>
                <a:gd name="T119" fmla="*/ 1452 h 1794"/>
                <a:gd name="T120" fmla="*/ 3016 w 3231"/>
                <a:gd name="T121" fmla="*/ 1261 h 1794"/>
                <a:gd name="T122" fmla="*/ 3010 w 3231"/>
                <a:gd name="T123" fmla="*/ 1133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31" h="1794">
                  <a:moveTo>
                    <a:pt x="3010" y="1133"/>
                  </a:moveTo>
                  <a:cubicBezTo>
                    <a:pt x="2956" y="1118"/>
                    <a:pt x="2929" y="1110"/>
                    <a:pt x="2875" y="1095"/>
                  </a:cubicBezTo>
                  <a:cubicBezTo>
                    <a:pt x="2888" y="1071"/>
                    <a:pt x="2894" y="1059"/>
                    <a:pt x="2908" y="1035"/>
                  </a:cubicBezTo>
                  <a:cubicBezTo>
                    <a:pt x="2930" y="1014"/>
                    <a:pt x="2941" y="1003"/>
                    <a:pt x="2964" y="982"/>
                  </a:cubicBezTo>
                  <a:cubicBezTo>
                    <a:pt x="2966" y="936"/>
                    <a:pt x="2967" y="913"/>
                    <a:pt x="2969" y="867"/>
                  </a:cubicBezTo>
                  <a:cubicBezTo>
                    <a:pt x="2960" y="848"/>
                    <a:pt x="2956" y="838"/>
                    <a:pt x="2948" y="818"/>
                  </a:cubicBezTo>
                  <a:cubicBezTo>
                    <a:pt x="2950" y="758"/>
                    <a:pt x="2952" y="728"/>
                    <a:pt x="2955" y="669"/>
                  </a:cubicBezTo>
                  <a:cubicBezTo>
                    <a:pt x="2959" y="634"/>
                    <a:pt x="2961" y="617"/>
                    <a:pt x="2965" y="583"/>
                  </a:cubicBezTo>
                  <a:cubicBezTo>
                    <a:pt x="2984" y="580"/>
                    <a:pt x="2994" y="579"/>
                    <a:pt x="3013" y="576"/>
                  </a:cubicBezTo>
                  <a:cubicBezTo>
                    <a:pt x="3026" y="547"/>
                    <a:pt x="3033" y="533"/>
                    <a:pt x="3046" y="504"/>
                  </a:cubicBezTo>
                  <a:cubicBezTo>
                    <a:pt x="3106" y="508"/>
                    <a:pt x="3135" y="509"/>
                    <a:pt x="3195" y="513"/>
                  </a:cubicBezTo>
                  <a:cubicBezTo>
                    <a:pt x="3209" y="466"/>
                    <a:pt x="3217" y="442"/>
                    <a:pt x="3231" y="395"/>
                  </a:cubicBezTo>
                  <a:cubicBezTo>
                    <a:pt x="3218" y="368"/>
                    <a:pt x="3211" y="355"/>
                    <a:pt x="3198" y="328"/>
                  </a:cubicBezTo>
                  <a:cubicBezTo>
                    <a:pt x="3186" y="288"/>
                    <a:pt x="3180" y="268"/>
                    <a:pt x="3168" y="227"/>
                  </a:cubicBezTo>
                  <a:cubicBezTo>
                    <a:pt x="3153" y="180"/>
                    <a:pt x="3146" y="156"/>
                    <a:pt x="3132" y="108"/>
                  </a:cubicBezTo>
                  <a:cubicBezTo>
                    <a:pt x="3095" y="84"/>
                    <a:pt x="3076" y="72"/>
                    <a:pt x="3039" y="48"/>
                  </a:cubicBezTo>
                  <a:cubicBezTo>
                    <a:pt x="2980" y="42"/>
                    <a:pt x="2950" y="39"/>
                    <a:pt x="2891" y="34"/>
                  </a:cubicBezTo>
                  <a:cubicBezTo>
                    <a:pt x="2836" y="37"/>
                    <a:pt x="2808" y="39"/>
                    <a:pt x="2753" y="43"/>
                  </a:cubicBezTo>
                  <a:cubicBezTo>
                    <a:pt x="2715" y="26"/>
                    <a:pt x="2697" y="17"/>
                    <a:pt x="2660" y="0"/>
                  </a:cubicBezTo>
                  <a:cubicBezTo>
                    <a:pt x="2650" y="54"/>
                    <a:pt x="2645" y="81"/>
                    <a:pt x="2635" y="135"/>
                  </a:cubicBezTo>
                  <a:cubicBezTo>
                    <a:pt x="2665" y="152"/>
                    <a:pt x="2680" y="160"/>
                    <a:pt x="2710" y="177"/>
                  </a:cubicBezTo>
                  <a:cubicBezTo>
                    <a:pt x="2689" y="221"/>
                    <a:pt x="2678" y="243"/>
                    <a:pt x="2657" y="287"/>
                  </a:cubicBezTo>
                  <a:cubicBezTo>
                    <a:pt x="2614" y="287"/>
                    <a:pt x="2593" y="288"/>
                    <a:pt x="2550" y="288"/>
                  </a:cubicBezTo>
                  <a:cubicBezTo>
                    <a:pt x="2508" y="268"/>
                    <a:pt x="2487" y="257"/>
                    <a:pt x="2445" y="237"/>
                  </a:cubicBezTo>
                  <a:cubicBezTo>
                    <a:pt x="2446" y="265"/>
                    <a:pt x="2447" y="279"/>
                    <a:pt x="2448" y="306"/>
                  </a:cubicBezTo>
                  <a:cubicBezTo>
                    <a:pt x="2423" y="322"/>
                    <a:pt x="2411" y="330"/>
                    <a:pt x="2386" y="346"/>
                  </a:cubicBezTo>
                  <a:cubicBezTo>
                    <a:pt x="2377" y="382"/>
                    <a:pt x="2373" y="400"/>
                    <a:pt x="2364" y="436"/>
                  </a:cubicBezTo>
                  <a:cubicBezTo>
                    <a:pt x="2311" y="440"/>
                    <a:pt x="2285" y="442"/>
                    <a:pt x="2233" y="446"/>
                  </a:cubicBezTo>
                  <a:cubicBezTo>
                    <a:pt x="2220" y="405"/>
                    <a:pt x="2214" y="385"/>
                    <a:pt x="2202" y="345"/>
                  </a:cubicBezTo>
                  <a:cubicBezTo>
                    <a:pt x="2201" y="317"/>
                    <a:pt x="2200" y="303"/>
                    <a:pt x="2199" y="276"/>
                  </a:cubicBezTo>
                  <a:cubicBezTo>
                    <a:pt x="2166" y="275"/>
                    <a:pt x="2149" y="274"/>
                    <a:pt x="2116" y="273"/>
                  </a:cubicBezTo>
                  <a:cubicBezTo>
                    <a:pt x="2075" y="287"/>
                    <a:pt x="2054" y="294"/>
                    <a:pt x="2013" y="308"/>
                  </a:cubicBezTo>
                  <a:cubicBezTo>
                    <a:pt x="2002" y="342"/>
                    <a:pt x="1996" y="358"/>
                    <a:pt x="1985" y="392"/>
                  </a:cubicBezTo>
                  <a:cubicBezTo>
                    <a:pt x="1960" y="378"/>
                    <a:pt x="1947" y="371"/>
                    <a:pt x="1921" y="357"/>
                  </a:cubicBezTo>
                  <a:cubicBezTo>
                    <a:pt x="1882" y="389"/>
                    <a:pt x="1862" y="406"/>
                    <a:pt x="1823" y="438"/>
                  </a:cubicBezTo>
                  <a:cubicBezTo>
                    <a:pt x="1736" y="450"/>
                    <a:pt x="1693" y="456"/>
                    <a:pt x="1607" y="468"/>
                  </a:cubicBezTo>
                  <a:cubicBezTo>
                    <a:pt x="1567" y="395"/>
                    <a:pt x="1548" y="358"/>
                    <a:pt x="1508" y="286"/>
                  </a:cubicBezTo>
                  <a:cubicBezTo>
                    <a:pt x="1417" y="308"/>
                    <a:pt x="1371" y="320"/>
                    <a:pt x="1279" y="342"/>
                  </a:cubicBezTo>
                  <a:cubicBezTo>
                    <a:pt x="1296" y="388"/>
                    <a:pt x="1305" y="410"/>
                    <a:pt x="1322" y="456"/>
                  </a:cubicBezTo>
                  <a:cubicBezTo>
                    <a:pt x="1246" y="455"/>
                    <a:pt x="1208" y="454"/>
                    <a:pt x="1132" y="453"/>
                  </a:cubicBezTo>
                  <a:cubicBezTo>
                    <a:pt x="1144" y="509"/>
                    <a:pt x="1150" y="537"/>
                    <a:pt x="1162" y="594"/>
                  </a:cubicBezTo>
                  <a:cubicBezTo>
                    <a:pt x="1119" y="589"/>
                    <a:pt x="1098" y="587"/>
                    <a:pt x="1055" y="583"/>
                  </a:cubicBezTo>
                  <a:cubicBezTo>
                    <a:pt x="1033" y="597"/>
                    <a:pt x="1022" y="603"/>
                    <a:pt x="1000" y="617"/>
                  </a:cubicBezTo>
                  <a:cubicBezTo>
                    <a:pt x="987" y="602"/>
                    <a:pt x="980" y="594"/>
                    <a:pt x="966" y="579"/>
                  </a:cubicBezTo>
                  <a:cubicBezTo>
                    <a:pt x="926" y="578"/>
                    <a:pt x="906" y="577"/>
                    <a:pt x="865" y="575"/>
                  </a:cubicBezTo>
                  <a:cubicBezTo>
                    <a:pt x="840" y="602"/>
                    <a:pt x="828" y="616"/>
                    <a:pt x="803" y="643"/>
                  </a:cubicBezTo>
                  <a:cubicBezTo>
                    <a:pt x="764" y="623"/>
                    <a:pt x="744" y="613"/>
                    <a:pt x="704" y="593"/>
                  </a:cubicBezTo>
                  <a:cubicBezTo>
                    <a:pt x="685" y="593"/>
                    <a:pt x="675" y="593"/>
                    <a:pt x="656" y="594"/>
                  </a:cubicBezTo>
                  <a:cubicBezTo>
                    <a:pt x="637" y="541"/>
                    <a:pt x="627" y="515"/>
                    <a:pt x="608" y="463"/>
                  </a:cubicBezTo>
                  <a:cubicBezTo>
                    <a:pt x="648" y="463"/>
                    <a:pt x="668" y="462"/>
                    <a:pt x="709" y="462"/>
                  </a:cubicBezTo>
                  <a:cubicBezTo>
                    <a:pt x="725" y="406"/>
                    <a:pt x="734" y="379"/>
                    <a:pt x="750" y="323"/>
                  </a:cubicBezTo>
                  <a:cubicBezTo>
                    <a:pt x="684" y="319"/>
                    <a:pt x="650" y="317"/>
                    <a:pt x="584" y="312"/>
                  </a:cubicBezTo>
                  <a:cubicBezTo>
                    <a:pt x="580" y="282"/>
                    <a:pt x="578" y="267"/>
                    <a:pt x="575" y="238"/>
                  </a:cubicBezTo>
                  <a:cubicBezTo>
                    <a:pt x="476" y="271"/>
                    <a:pt x="426" y="288"/>
                    <a:pt x="327" y="321"/>
                  </a:cubicBezTo>
                  <a:cubicBezTo>
                    <a:pt x="330" y="363"/>
                    <a:pt x="332" y="383"/>
                    <a:pt x="335" y="425"/>
                  </a:cubicBezTo>
                  <a:cubicBezTo>
                    <a:pt x="404" y="434"/>
                    <a:pt x="438" y="438"/>
                    <a:pt x="507" y="447"/>
                  </a:cubicBezTo>
                  <a:cubicBezTo>
                    <a:pt x="499" y="476"/>
                    <a:pt x="495" y="491"/>
                    <a:pt x="486" y="519"/>
                  </a:cubicBezTo>
                  <a:cubicBezTo>
                    <a:pt x="444" y="506"/>
                    <a:pt x="423" y="499"/>
                    <a:pt x="380" y="486"/>
                  </a:cubicBezTo>
                  <a:cubicBezTo>
                    <a:pt x="370" y="510"/>
                    <a:pt x="365" y="522"/>
                    <a:pt x="354" y="546"/>
                  </a:cubicBezTo>
                  <a:cubicBezTo>
                    <a:pt x="278" y="543"/>
                    <a:pt x="240" y="542"/>
                    <a:pt x="164" y="539"/>
                  </a:cubicBezTo>
                  <a:cubicBezTo>
                    <a:pt x="163" y="564"/>
                    <a:pt x="162" y="576"/>
                    <a:pt x="161" y="601"/>
                  </a:cubicBezTo>
                  <a:cubicBezTo>
                    <a:pt x="116" y="590"/>
                    <a:pt x="94" y="584"/>
                    <a:pt x="49" y="573"/>
                  </a:cubicBezTo>
                  <a:cubicBezTo>
                    <a:pt x="29" y="587"/>
                    <a:pt x="20" y="594"/>
                    <a:pt x="0" y="608"/>
                  </a:cubicBezTo>
                  <a:cubicBezTo>
                    <a:pt x="47" y="629"/>
                    <a:pt x="71" y="639"/>
                    <a:pt x="118" y="660"/>
                  </a:cubicBezTo>
                  <a:cubicBezTo>
                    <a:pt x="110" y="725"/>
                    <a:pt x="107" y="758"/>
                    <a:pt x="100" y="824"/>
                  </a:cubicBezTo>
                  <a:cubicBezTo>
                    <a:pt x="126" y="835"/>
                    <a:pt x="139" y="841"/>
                    <a:pt x="164" y="853"/>
                  </a:cubicBezTo>
                  <a:cubicBezTo>
                    <a:pt x="159" y="878"/>
                    <a:pt x="156" y="890"/>
                    <a:pt x="150" y="915"/>
                  </a:cubicBezTo>
                  <a:cubicBezTo>
                    <a:pt x="117" y="918"/>
                    <a:pt x="100" y="920"/>
                    <a:pt x="67" y="924"/>
                  </a:cubicBezTo>
                  <a:cubicBezTo>
                    <a:pt x="92" y="942"/>
                    <a:pt x="105" y="951"/>
                    <a:pt x="131" y="970"/>
                  </a:cubicBezTo>
                  <a:cubicBezTo>
                    <a:pt x="185" y="978"/>
                    <a:pt x="213" y="982"/>
                    <a:pt x="267" y="989"/>
                  </a:cubicBezTo>
                  <a:cubicBezTo>
                    <a:pt x="288" y="1019"/>
                    <a:pt x="298" y="1034"/>
                    <a:pt x="318" y="1064"/>
                  </a:cubicBezTo>
                  <a:cubicBezTo>
                    <a:pt x="327" y="1025"/>
                    <a:pt x="331" y="1006"/>
                    <a:pt x="339" y="968"/>
                  </a:cubicBezTo>
                  <a:cubicBezTo>
                    <a:pt x="363" y="973"/>
                    <a:pt x="375" y="975"/>
                    <a:pt x="398" y="980"/>
                  </a:cubicBezTo>
                  <a:cubicBezTo>
                    <a:pt x="409" y="958"/>
                    <a:pt x="414" y="947"/>
                    <a:pt x="424" y="925"/>
                  </a:cubicBezTo>
                  <a:cubicBezTo>
                    <a:pt x="464" y="945"/>
                    <a:pt x="484" y="955"/>
                    <a:pt x="523" y="975"/>
                  </a:cubicBezTo>
                  <a:cubicBezTo>
                    <a:pt x="506" y="1001"/>
                    <a:pt x="497" y="1014"/>
                    <a:pt x="479" y="1040"/>
                  </a:cubicBezTo>
                  <a:cubicBezTo>
                    <a:pt x="482" y="1098"/>
                    <a:pt x="484" y="1127"/>
                    <a:pt x="486" y="1184"/>
                  </a:cubicBezTo>
                  <a:cubicBezTo>
                    <a:pt x="520" y="1183"/>
                    <a:pt x="536" y="1183"/>
                    <a:pt x="570" y="1182"/>
                  </a:cubicBezTo>
                  <a:cubicBezTo>
                    <a:pt x="567" y="1133"/>
                    <a:pt x="565" y="1108"/>
                    <a:pt x="562" y="1060"/>
                  </a:cubicBezTo>
                  <a:cubicBezTo>
                    <a:pt x="599" y="1031"/>
                    <a:pt x="617" y="1017"/>
                    <a:pt x="654" y="989"/>
                  </a:cubicBezTo>
                  <a:cubicBezTo>
                    <a:pt x="717" y="1021"/>
                    <a:pt x="748" y="1037"/>
                    <a:pt x="811" y="1069"/>
                  </a:cubicBezTo>
                  <a:cubicBezTo>
                    <a:pt x="840" y="1058"/>
                    <a:pt x="855" y="1052"/>
                    <a:pt x="883" y="1042"/>
                  </a:cubicBezTo>
                  <a:cubicBezTo>
                    <a:pt x="887" y="1079"/>
                    <a:pt x="888" y="1097"/>
                    <a:pt x="892" y="1135"/>
                  </a:cubicBezTo>
                  <a:cubicBezTo>
                    <a:pt x="866" y="1141"/>
                    <a:pt x="852" y="1144"/>
                    <a:pt x="826" y="1151"/>
                  </a:cubicBezTo>
                  <a:cubicBezTo>
                    <a:pt x="837" y="1175"/>
                    <a:pt x="843" y="1187"/>
                    <a:pt x="854" y="1211"/>
                  </a:cubicBezTo>
                  <a:cubicBezTo>
                    <a:pt x="875" y="1214"/>
                    <a:pt x="885" y="1215"/>
                    <a:pt x="907" y="1217"/>
                  </a:cubicBezTo>
                  <a:cubicBezTo>
                    <a:pt x="906" y="1298"/>
                    <a:pt x="906" y="1338"/>
                    <a:pt x="906" y="1419"/>
                  </a:cubicBezTo>
                  <a:cubicBezTo>
                    <a:pt x="882" y="1424"/>
                    <a:pt x="870" y="1426"/>
                    <a:pt x="846" y="1430"/>
                  </a:cubicBezTo>
                  <a:cubicBezTo>
                    <a:pt x="861" y="1483"/>
                    <a:pt x="868" y="1509"/>
                    <a:pt x="883" y="1562"/>
                  </a:cubicBezTo>
                  <a:cubicBezTo>
                    <a:pt x="896" y="1531"/>
                    <a:pt x="902" y="1515"/>
                    <a:pt x="915" y="1484"/>
                  </a:cubicBezTo>
                  <a:cubicBezTo>
                    <a:pt x="945" y="1439"/>
                    <a:pt x="960" y="1416"/>
                    <a:pt x="990" y="1371"/>
                  </a:cubicBezTo>
                  <a:cubicBezTo>
                    <a:pt x="1013" y="1385"/>
                    <a:pt x="1025" y="1392"/>
                    <a:pt x="1048" y="1406"/>
                  </a:cubicBezTo>
                  <a:cubicBezTo>
                    <a:pt x="1041" y="1423"/>
                    <a:pt x="1037" y="1432"/>
                    <a:pt x="1029" y="1450"/>
                  </a:cubicBezTo>
                  <a:cubicBezTo>
                    <a:pt x="1064" y="1454"/>
                    <a:pt x="1082" y="1456"/>
                    <a:pt x="1117" y="1460"/>
                  </a:cubicBezTo>
                  <a:cubicBezTo>
                    <a:pt x="1119" y="1488"/>
                    <a:pt x="1120" y="1502"/>
                    <a:pt x="1121" y="1530"/>
                  </a:cubicBezTo>
                  <a:cubicBezTo>
                    <a:pt x="1145" y="1591"/>
                    <a:pt x="1157" y="1621"/>
                    <a:pt x="1181" y="1682"/>
                  </a:cubicBezTo>
                  <a:cubicBezTo>
                    <a:pt x="1212" y="1674"/>
                    <a:pt x="1227" y="1670"/>
                    <a:pt x="1258" y="1661"/>
                  </a:cubicBezTo>
                  <a:cubicBezTo>
                    <a:pt x="1253" y="1682"/>
                    <a:pt x="1250" y="1692"/>
                    <a:pt x="1245" y="1712"/>
                  </a:cubicBezTo>
                  <a:cubicBezTo>
                    <a:pt x="1292" y="1727"/>
                    <a:pt x="1315" y="1734"/>
                    <a:pt x="1362" y="1749"/>
                  </a:cubicBezTo>
                  <a:cubicBezTo>
                    <a:pt x="1420" y="1767"/>
                    <a:pt x="1450" y="1776"/>
                    <a:pt x="1508" y="1794"/>
                  </a:cubicBezTo>
                  <a:cubicBezTo>
                    <a:pt x="1571" y="1761"/>
                    <a:pt x="1602" y="1745"/>
                    <a:pt x="1665" y="1712"/>
                  </a:cubicBezTo>
                  <a:cubicBezTo>
                    <a:pt x="1678" y="1671"/>
                    <a:pt x="1685" y="1651"/>
                    <a:pt x="1698" y="1610"/>
                  </a:cubicBezTo>
                  <a:cubicBezTo>
                    <a:pt x="1716" y="1622"/>
                    <a:pt x="1726" y="1627"/>
                    <a:pt x="1744" y="1639"/>
                  </a:cubicBezTo>
                  <a:cubicBezTo>
                    <a:pt x="1766" y="1613"/>
                    <a:pt x="1778" y="1600"/>
                    <a:pt x="1800" y="1575"/>
                  </a:cubicBezTo>
                  <a:cubicBezTo>
                    <a:pt x="1821" y="1584"/>
                    <a:pt x="1831" y="1589"/>
                    <a:pt x="1852" y="1598"/>
                  </a:cubicBezTo>
                  <a:cubicBezTo>
                    <a:pt x="1872" y="1584"/>
                    <a:pt x="1881" y="1577"/>
                    <a:pt x="1901" y="1563"/>
                  </a:cubicBezTo>
                  <a:cubicBezTo>
                    <a:pt x="1935" y="1585"/>
                    <a:pt x="1953" y="1596"/>
                    <a:pt x="1987" y="1619"/>
                  </a:cubicBezTo>
                  <a:cubicBezTo>
                    <a:pt x="2009" y="1616"/>
                    <a:pt x="2019" y="1615"/>
                    <a:pt x="2041" y="1613"/>
                  </a:cubicBezTo>
                  <a:cubicBezTo>
                    <a:pt x="2025" y="1583"/>
                    <a:pt x="2018" y="1568"/>
                    <a:pt x="2002" y="1539"/>
                  </a:cubicBezTo>
                  <a:cubicBezTo>
                    <a:pt x="2078" y="1549"/>
                    <a:pt x="2115" y="1554"/>
                    <a:pt x="2191" y="1565"/>
                  </a:cubicBezTo>
                  <a:cubicBezTo>
                    <a:pt x="2210" y="1546"/>
                    <a:pt x="2220" y="1537"/>
                    <a:pt x="2240" y="1518"/>
                  </a:cubicBezTo>
                  <a:cubicBezTo>
                    <a:pt x="2261" y="1513"/>
                    <a:pt x="2272" y="1511"/>
                    <a:pt x="2294" y="1506"/>
                  </a:cubicBezTo>
                  <a:cubicBezTo>
                    <a:pt x="2315" y="1508"/>
                    <a:pt x="2326" y="1509"/>
                    <a:pt x="2347" y="1512"/>
                  </a:cubicBezTo>
                  <a:cubicBezTo>
                    <a:pt x="2370" y="1528"/>
                    <a:pt x="2381" y="1536"/>
                    <a:pt x="2404" y="1553"/>
                  </a:cubicBezTo>
                  <a:cubicBezTo>
                    <a:pt x="2442" y="1552"/>
                    <a:pt x="2461" y="1552"/>
                    <a:pt x="2499" y="1551"/>
                  </a:cubicBezTo>
                  <a:cubicBezTo>
                    <a:pt x="2539" y="1565"/>
                    <a:pt x="2559" y="1572"/>
                    <a:pt x="2598" y="1585"/>
                  </a:cubicBezTo>
                  <a:cubicBezTo>
                    <a:pt x="2632" y="1570"/>
                    <a:pt x="2649" y="1563"/>
                    <a:pt x="2683" y="1548"/>
                  </a:cubicBezTo>
                  <a:cubicBezTo>
                    <a:pt x="2733" y="1546"/>
                    <a:pt x="2758" y="1545"/>
                    <a:pt x="2808" y="1543"/>
                  </a:cubicBezTo>
                  <a:cubicBezTo>
                    <a:pt x="2809" y="1520"/>
                    <a:pt x="2809" y="1508"/>
                    <a:pt x="2810" y="1485"/>
                  </a:cubicBezTo>
                  <a:cubicBezTo>
                    <a:pt x="2861" y="1472"/>
                    <a:pt x="2886" y="1465"/>
                    <a:pt x="2936" y="1452"/>
                  </a:cubicBezTo>
                  <a:cubicBezTo>
                    <a:pt x="2934" y="1391"/>
                    <a:pt x="2933" y="1360"/>
                    <a:pt x="2931" y="1299"/>
                  </a:cubicBezTo>
                  <a:cubicBezTo>
                    <a:pt x="2965" y="1284"/>
                    <a:pt x="2982" y="1276"/>
                    <a:pt x="3016" y="1261"/>
                  </a:cubicBezTo>
                  <a:cubicBezTo>
                    <a:pt x="3027" y="1232"/>
                    <a:pt x="3032" y="1218"/>
                    <a:pt x="3043" y="1188"/>
                  </a:cubicBezTo>
                  <a:cubicBezTo>
                    <a:pt x="3030" y="1166"/>
                    <a:pt x="3023" y="1155"/>
                    <a:pt x="3010" y="1133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91" name="m. st. Warszawa"/>
            <p:cNvSpPr>
              <a:spLocks/>
            </p:cNvSpPr>
            <p:nvPr/>
          </p:nvSpPr>
          <p:spPr bwMode="auto">
            <a:xfrm>
              <a:off x="2863001" y="3167655"/>
              <a:ext cx="697061" cy="738973"/>
            </a:xfrm>
            <a:custGeom>
              <a:avLst/>
              <a:gdLst>
                <a:gd name="T0" fmla="*/ 2133 w 2173"/>
                <a:gd name="T1" fmla="*/ 1076 h 2305"/>
                <a:gd name="T2" fmla="*/ 1919 w 2173"/>
                <a:gd name="T3" fmla="*/ 1000 h 2305"/>
                <a:gd name="T4" fmla="*/ 1787 w 2173"/>
                <a:gd name="T5" fmla="*/ 1001 h 2305"/>
                <a:gd name="T6" fmla="*/ 1761 w 2173"/>
                <a:gd name="T7" fmla="*/ 922 h 2305"/>
                <a:gd name="T8" fmla="*/ 1680 w 2173"/>
                <a:gd name="T9" fmla="*/ 729 h 2305"/>
                <a:gd name="T10" fmla="*/ 1537 w 2173"/>
                <a:gd name="T11" fmla="*/ 813 h 2305"/>
                <a:gd name="T12" fmla="*/ 1257 w 2173"/>
                <a:gd name="T13" fmla="*/ 657 h 2305"/>
                <a:gd name="T14" fmla="*/ 1250 w 2173"/>
                <a:gd name="T15" fmla="*/ 569 h 2305"/>
                <a:gd name="T16" fmla="*/ 1246 w 2173"/>
                <a:gd name="T17" fmla="*/ 417 h 2305"/>
                <a:gd name="T18" fmla="*/ 1241 w 2173"/>
                <a:gd name="T19" fmla="*/ 173 h 2305"/>
                <a:gd name="T20" fmla="*/ 1195 w 2173"/>
                <a:gd name="T21" fmla="*/ 24 h 2305"/>
                <a:gd name="T22" fmla="*/ 1061 w 2173"/>
                <a:gd name="T23" fmla="*/ 59 h 2305"/>
                <a:gd name="T24" fmla="*/ 952 w 2173"/>
                <a:gd name="T25" fmla="*/ 72 h 2305"/>
                <a:gd name="T26" fmla="*/ 872 w 2173"/>
                <a:gd name="T27" fmla="*/ 111 h 2305"/>
                <a:gd name="T28" fmla="*/ 676 w 2173"/>
                <a:gd name="T29" fmla="*/ 76 h 2305"/>
                <a:gd name="T30" fmla="*/ 543 w 2173"/>
                <a:gd name="T31" fmla="*/ 0 h 2305"/>
                <a:gd name="T32" fmla="*/ 457 w 2173"/>
                <a:gd name="T33" fmla="*/ 38 h 2305"/>
                <a:gd name="T34" fmla="*/ 390 w 2173"/>
                <a:gd name="T35" fmla="*/ 170 h 2305"/>
                <a:gd name="T36" fmla="*/ 387 w 2173"/>
                <a:gd name="T37" fmla="*/ 355 h 2305"/>
                <a:gd name="T38" fmla="*/ 205 w 2173"/>
                <a:gd name="T39" fmla="*/ 418 h 2305"/>
                <a:gd name="T40" fmla="*/ 146 w 2173"/>
                <a:gd name="T41" fmla="*/ 510 h 2305"/>
                <a:gd name="T42" fmla="*/ 150 w 2173"/>
                <a:gd name="T43" fmla="*/ 685 h 2305"/>
                <a:gd name="T44" fmla="*/ 155 w 2173"/>
                <a:gd name="T45" fmla="*/ 824 h 2305"/>
                <a:gd name="T46" fmla="*/ 67 w 2173"/>
                <a:gd name="T47" fmla="*/ 937 h 2305"/>
                <a:gd name="T48" fmla="*/ 235 w 2173"/>
                <a:gd name="T49" fmla="*/ 1030 h 2305"/>
                <a:gd name="T50" fmla="*/ 143 w 2173"/>
                <a:gd name="T51" fmla="*/ 1132 h 2305"/>
                <a:gd name="T52" fmla="*/ 128 w 2173"/>
                <a:gd name="T53" fmla="*/ 1293 h 2305"/>
                <a:gd name="T54" fmla="*/ 0 w 2173"/>
                <a:gd name="T55" fmla="*/ 1385 h 2305"/>
                <a:gd name="T56" fmla="*/ 63 w 2173"/>
                <a:gd name="T57" fmla="*/ 1439 h 2305"/>
                <a:gd name="T58" fmla="*/ 78 w 2173"/>
                <a:gd name="T59" fmla="*/ 1487 h 2305"/>
                <a:gd name="T60" fmla="*/ 297 w 2173"/>
                <a:gd name="T61" fmla="*/ 1504 h 2305"/>
                <a:gd name="T62" fmla="*/ 391 w 2173"/>
                <a:gd name="T63" fmla="*/ 1685 h 2305"/>
                <a:gd name="T64" fmla="*/ 540 w 2173"/>
                <a:gd name="T65" fmla="*/ 1818 h 2305"/>
                <a:gd name="T66" fmla="*/ 684 w 2173"/>
                <a:gd name="T67" fmla="*/ 1933 h 2305"/>
                <a:gd name="T68" fmla="*/ 697 w 2173"/>
                <a:gd name="T69" fmla="*/ 2030 h 2305"/>
                <a:gd name="T70" fmla="*/ 673 w 2173"/>
                <a:gd name="T71" fmla="*/ 2211 h 2305"/>
                <a:gd name="T72" fmla="*/ 934 w 2173"/>
                <a:gd name="T73" fmla="*/ 2214 h 2305"/>
                <a:gd name="T74" fmla="*/ 1145 w 2173"/>
                <a:gd name="T75" fmla="*/ 2275 h 2305"/>
                <a:gd name="T76" fmla="*/ 1278 w 2173"/>
                <a:gd name="T77" fmla="*/ 2254 h 2305"/>
                <a:gd name="T78" fmla="*/ 1423 w 2173"/>
                <a:gd name="T79" fmla="*/ 2083 h 2305"/>
                <a:gd name="T80" fmla="*/ 1561 w 2173"/>
                <a:gd name="T81" fmla="*/ 1930 h 2305"/>
                <a:gd name="T82" fmla="*/ 1731 w 2173"/>
                <a:gd name="T83" fmla="*/ 1874 h 2305"/>
                <a:gd name="T84" fmla="*/ 1986 w 2173"/>
                <a:gd name="T85" fmla="*/ 1831 h 2305"/>
                <a:gd name="T86" fmla="*/ 2102 w 2173"/>
                <a:gd name="T87" fmla="*/ 1923 h 2305"/>
                <a:gd name="T88" fmla="*/ 2094 w 2173"/>
                <a:gd name="T89" fmla="*/ 1834 h 2305"/>
                <a:gd name="T90" fmla="*/ 2173 w 2173"/>
                <a:gd name="T91" fmla="*/ 1710 h 2305"/>
                <a:gd name="T92" fmla="*/ 2138 w 2173"/>
                <a:gd name="T93" fmla="*/ 1565 h 2305"/>
                <a:gd name="T94" fmla="*/ 2070 w 2173"/>
                <a:gd name="T95" fmla="*/ 1465 h 2305"/>
                <a:gd name="T96" fmla="*/ 2135 w 2173"/>
                <a:gd name="T97" fmla="*/ 1376 h 2305"/>
                <a:gd name="T98" fmla="*/ 2098 w 2173"/>
                <a:gd name="T99" fmla="*/ 1279 h 2305"/>
                <a:gd name="T100" fmla="*/ 2116 w 2173"/>
                <a:gd name="T101" fmla="*/ 1163 h 2305"/>
                <a:gd name="T102" fmla="*/ 2026 w 2173"/>
                <a:gd name="T103" fmla="*/ 1150 h 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73" h="2305">
                  <a:moveTo>
                    <a:pt x="2046" y="1104"/>
                  </a:moveTo>
                  <a:cubicBezTo>
                    <a:pt x="2081" y="1093"/>
                    <a:pt x="2098" y="1087"/>
                    <a:pt x="2133" y="1076"/>
                  </a:cubicBezTo>
                  <a:cubicBezTo>
                    <a:pt x="2128" y="1024"/>
                    <a:pt x="2126" y="998"/>
                    <a:pt x="2122" y="946"/>
                  </a:cubicBezTo>
                  <a:cubicBezTo>
                    <a:pt x="2041" y="968"/>
                    <a:pt x="2000" y="979"/>
                    <a:pt x="1919" y="1000"/>
                  </a:cubicBezTo>
                  <a:cubicBezTo>
                    <a:pt x="1891" y="988"/>
                    <a:pt x="1877" y="982"/>
                    <a:pt x="1848" y="971"/>
                  </a:cubicBezTo>
                  <a:cubicBezTo>
                    <a:pt x="1824" y="983"/>
                    <a:pt x="1811" y="989"/>
                    <a:pt x="1787" y="1001"/>
                  </a:cubicBezTo>
                  <a:cubicBezTo>
                    <a:pt x="1764" y="1006"/>
                    <a:pt x="1754" y="1009"/>
                    <a:pt x="1732" y="1014"/>
                  </a:cubicBezTo>
                  <a:cubicBezTo>
                    <a:pt x="1743" y="977"/>
                    <a:pt x="1749" y="959"/>
                    <a:pt x="1761" y="922"/>
                  </a:cubicBezTo>
                  <a:cubicBezTo>
                    <a:pt x="1733" y="892"/>
                    <a:pt x="1720" y="877"/>
                    <a:pt x="1692" y="847"/>
                  </a:cubicBezTo>
                  <a:cubicBezTo>
                    <a:pt x="1688" y="799"/>
                    <a:pt x="1685" y="776"/>
                    <a:pt x="1680" y="729"/>
                  </a:cubicBezTo>
                  <a:cubicBezTo>
                    <a:pt x="1633" y="762"/>
                    <a:pt x="1609" y="779"/>
                    <a:pt x="1562" y="812"/>
                  </a:cubicBezTo>
                  <a:cubicBezTo>
                    <a:pt x="1552" y="812"/>
                    <a:pt x="1547" y="813"/>
                    <a:pt x="1537" y="813"/>
                  </a:cubicBezTo>
                  <a:cubicBezTo>
                    <a:pt x="1460" y="817"/>
                    <a:pt x="1421" y="819"/>
                    <a:pt x="1345" y="822"/>
                  </a:cubicBezTo>
                  <a:cubicBezTo>
                    <a:pt x="1310" y="756"/>
                    <a:pt x="1292" y="723"/>
                    <a:pt x="1257" y="657"/>
                  </a:cubicBezTo>
                  <a:cubicBezTo>
                    <a:pt x="1256" y="639"/>
                    <a:pt x="1255" y="630"/>
                    <a:pt x="1254" y="613"/>
                  </a:cubicBezTo>
                  <a:cubicBezTo>
                    <a:pt x="1252" y="595"/>
                    <a:pt x="1251" y="586"/>
                    <a:pt x="1250" y="569"/>
                  </a:cubicBezTo>
                  <a:cubicBezTo>
                    <a:pt x="1227" y="504"/>
                    <a:pt x="1215" y="472"/>
                    <a:pt x="1193" y="407"/>
                  </a:cubicBezTo>
                  <a:cubicBezTo>
                    <a:pt x="1214" y="411"/>
                    <a:pt x="1225" y="413"/>
                    <a:pt x="1246" y="417"/>
                  </a:cubicBezTo>
                  <a:cubicBezTo>
                    <a:pt x="1247" y="352"/>
                    <a:pt x="1248" y="320"/>
                    <a:pt x="1249" y="255"/>
                  </a:cubicBezTo>
                  <a:cubicBezTo>
                    <a:pt x="1246" y="222"/>
                    <a:pt x="1244" y="206"/>
                    <a:pt x="1241" y="173"/>
                  </a:cubicBezTo>
                  <a:cubicBezTo>
                    <a:pt x="1224" y="144"/>
                    <a:pt x="1215" y="129"/>
                    <a:pt x="1197" y="100"/>
                  </a:cubicBezTo>
                  <a:cubicBezTo>
                    <a:pt x="1196" y="70"/>
                    <a:pt x="1196" y="54"/>
                    <a:pt x="1195" y="24"/>
                  </a:cubicBezTo>
                  <a:cubicBezTo>
                    <a:pt x="1153" y="44"/>
                    <a:pt x="1132" y="53"/>
                    <a:pt x="1090" y="73"/>
                  </a:cubicBezTo>
                  <a:cubicBezTo>
                    <a:pt x="1079" y="67"/>
                    <a:pt x="1073" y="64"/>
                    <a:pt x="1061" y="59"/>
                  </a:cubicBezTo>
                  <a:cubicBezTo>
                    <a:pt x="1039" y="66"/>
                    <a:pt x="1028" y="70"/>
                    <a:pt x="1006" y="77"/>
                  </a:cubicBezTo>
                  <a:cubicBezTo>
                    <a:pt x="985" y="75"/>
                    <a:pt x="974" y="74"/>
                    <a:pt x="952" y="72"/>
                  </a:cubicBezTo>
                  <a:cubicBezTo>
                    <a:pt x="942" y="90"/>
                    <a:pt x="937" y="99"/>
                    <a:pt x="926" y="116"/>
                  </a:cubicBezTo>
                  <a:cubicBezTo>
                    <a:pt x="904" y="114"/>
                    <a:pt x="894" y="113"/>
                    <a:pt x="872" y="111"/>
                  </a:cubicBezTo>
                  <a:cubicBezTo>
                    <a:pt x="847" y="88"/>
                    <a:pt x="835" y="77"/>
                    <a:pt x="809" y="53"/>
                  </a:cubicBezTo>
                  <a:cubicBezTo>
                    <a:pt x="756" y="62"/>
                    <a:pt x="730" y="67"/>
                    <a:pt x="676" y="76"/>
                  </a:cubicBezTo>
                  <a:cubicBezTo>
                    <a:pt x="663" y="52"/>
                    <a:pt x="657" y="39"/>
                    <a:pt x="644" y="15"/>
                  </a:cubicBezTo>
                  <a:cubicBezTo>
                    <a:pt x="603" y="9"/>
                    <a:pt x="583" y="6"/>
                    <a:pt x="543" y="0"/>
                  </a:cubicBezTo>
                  <a:cubicBezTo>
                    <a:pt x="524" y="30"/>
                    <a:pt x="515" y="46"/>
                    <a:pt x="497" y="76"/>
                  </a:cubicBezTo>
                  <a:cubicBezTo>
                    <a:pt x="481" y="61"/>
                    <a:pt x="473" y="53"/>
                    <a:pt x="457" y="38"/>
                  </a:cubicBezTo>
                  <a:cubicBezTo>
                    <a:pt x="418" y="50"/>
                    <a:pt x="398" y="57"/>
                    <a:pt x="360" y="69"/>
                  </a:cubicBezTo>
                  <a:cubicBezTo>
                    <a:pt x="372" y="109"/>
                    <a:pt x="378" y="130"/>
                    <a:pt x="390" y="170"/>
                  </a:cubicBezTo>
                  <a:cubicBezTo>
                    <a:pt x="403" y="197"/>
                    <a:pt x="410" y="210"/>
                    <a:pt x="423" y="237"/>
                  </a:cubicBezTo>
                  <a:cubicBezTo>
                    <a:pt x="408" y="284"/>
                    <a:pt x="401" y="308"/>
                    <a:pt x="387" y="355"/>
                  </a:cubicBezTo>
                  <a:cubicBezTo>
                    <a:pt x="327" y="351"/>
                    <a:pt x="298" y="350"/>
                    <a:pt x="238" y="346"/>
                  </a:cubicBezTo>
                  <a:cubicBezTo>
                    <a:pt x="225" y="375"/>
                    <a:pt x="218" y="389"/>
                    <a:pt x="205" y="418"/>
                  </a:cubicBezTo>
                  <a:cubicBezTo>
                    <a:pt x="185" y="421"/>
                    <a:pt x="176" y="422"/>
                    <a:pt x="157" y="425"/>
                  </a:cubicBezTo>
                  <a:cubicBezTo>
                    <a:pt x="152" y="459"/>
                    <a:pt x="151" y="476"/>
                    <a:pt x="146" y="510"/>
                  </a:cubicBezTo>
                  <a:cubicBezTo>
                    <a:pt x="144" y="570"/>
                    <a:pt x="142" y="600"/>
                    <a:pt x="139" y="660"/>
                  </a:cubicBezTo>
                  <a:cubicBezTo>
                    <a:pt x="144" y="670"/>
                    <a:pt x="146" y="675"/>
                    <a:pt x="150" y="685"/>
                  </a:cubicBezTo>
                  <a:cubicBezTo>
                    <a:pt x="154" y="694"/>
                    <a:pt x="156" y="699"/>
                    <a:pt x="161" y="709"/>
                  </a:cubicBezTo>
                  <a:cubicBezTo>
                    <a:pt x="159" y="755"/>
                    <a:pt x="157" y="778"/>
                    <a:pt x="155" y="824"/>
                  </a:cubicBezTo>
                  <a:cubicBezTo>
                    <a:pt x="133" y="845"/>
                    <a:pt x="122" y="856"/>
                    <a:pt x="99" y="877"/>
                  </a:cubicBezTo>
                  <a:cubicBezTo>
                    <a:pt x="86" y="901"/>
                    <a:pt x="80" y="913"/>
                    <a:pt x="67" y="937"/>
                  </a:cubicBezTo>
                  <a:cubicBezTo>
                    <a:pt x="121" y="952"/>
                    <a:pt x="148" y="960"/>
                    <a:pt x="202" y="974"/>
                  </a:cubicBezTo>
                  <a:cubicBezTo>
                    <a:pt x="215" y="997"/>
                    <a:pt x="222" y="1008"/>
                    <a:pt x="235" y="1030"/>
                  </a:cubicBezTo>
                  <a:cubicBezTo>
                    <a:pt x="224" y="1059"/>
                    <a:pt x="219" y="1074"/>
                    <a:pt x="208" y="1103"/>
                  </a:cubicBezTo>
                  <a:cubicBezTo>
                    <a:pt x="182" y="1115"/>
                    <a:pt x="169" y="1121"/>
                    <a:pt x="143" y="1132"/>
                  </a:cubicBezTo>
                  <a:cubicBezTo>
                    <a:pt x="135" y="1136"/>
                    <a:pt x="131" y="1138"/>
                    <a:pt x="123" y="1141"/>
                  </a:cubicBezTo>
                  <a:cubicBezTo>
                    <a:pt x="125" y="1202"/>
                    <a:pt x="126" y="1232"/>
                    <a:pt x="128" y="1293"/>
                  </a:cubicBezTo>
                  <a:cubicBezTo>
                    <a:pt x="78" y="1307"/>
                    <a:pt x="52" y="1314"/>
                    <a:pt x="2" y="1327"/>
                  </a:cubicBezTo>
                  <a:cubicBezTo>
                    <a:pt x="1" y="1350"/>
                    <a:pt x="1" y="1362"/>
                    <a:pt x="0" y="1385"/>
                  </a:cubicBezTo>
                  <a:cubicBezTo>
                    <a:pt x="5" y="1421"/>
                    <a:pt x="8" y="1439"/>
                    <a:pt x="14" y="1475"/>
                  </a:cubicBezTo>
                  <a:cubicBezTo>
                    <a:pt x="33" y="1460"/>
                    <a:pt x="43" y="1453"/>
                    <a:pt x="63" y="1439"/>
                  </a:cubicBezTo>
                  <a:cubicBezTo>
                    <a:pt x="66" y="1448"/>
                    <a:pt x="67" y="1453"/>
                    <a:pt x="70" y="1463"/>
                  </a:cubicBezTo>
                  <a:cubicBezTo>
                    <a:pt x="74" y="1473"/>
                    <a:pt x="75" y="1478"/>
                    <a:pt x="78" y="1487"/>
                  </a:cubicBezTo>
                  <a:cubicBezTo>
                    <a:pt x="118" y="1499"/>
                    <a:pt x="138" y="1504"/>
                    <a:pt x="178" y="1515"/>
                  </a:cubicBezTo>
                  <a:cubicBezTo>
                    <a:pt x="226" y="1511"/>
                    <a:pt x="250" y="1509"/>
                    <a:pt x="297" y="1504"/>
                  </a:cubicBezTo>
                  <a:cubicBezTo>
                    <a:pt x="322" y="1537"/>
                    <a:pt x="334" y="1554"/>
                    <a:pt x="359" y="1587"/>
                  </a:cubicBezTo>
                  <a:cubicBezTo>
                    <a:pt x="372" y="1626"/>
                    <a:pt x="378" y="1646"/>
                    <a:pt x="391" y="1685"/>
                  </a:cubicBezTo>
                  <a:cubicBezTo>
                    <a:pt x="449" y="1710"/>
                    <a:pt x="478" y="1722"/>
                    <a:pt x="537" y="1747"/>
                  </a:cubicBezTo>
                  <a:cubicBezTo>
                    <a:pt x="537" y="1747"/>
                    <a:pt x="498" y="1814"/>
                    <a:pt x="540" y="1818"/>
                  </a:cubicBezTo>
                  <a:cubicBezTo>
                    <a:pt x="581" y="1822"/>
                    <a:pt x="668" y="1884"/>
                    <a:pt x="668" y="1884"/>
                  </a:cubicBezTo>
                  <a:cubicBezTo>
                    <a:pt x="674" y="1904"/>
                    <a:pt x="677" y="1914"/>
                    <a:pt x="684" y="1933"/>
                  </a:cubicBezTo>
                  <a:cubicBezTo>
                    <a:pt x="676" y="1949"/>
                    <a:pt x="672" y="1957"/>
                    <a:pt x="664" y="1973"/>
                  </a:cubicBezTo>
                  <a:cubicBezTo>
                    <a:pt x="677" y="1996"/>
                    <a:pt x="684" y="2007"/>
                    <a:pt x="697" y="2030"/>
                  </a:cubicBezTo>
                  <a:cubicBezTo>
                    <a:pt x="691" y="2069"/>
                    <a:pt x="688" y="2089"/>
                    <a:pt x="682" y="2129"/>
                  </a:cubicBezTo>
                  <a:cubicBezTo>
                    <a:pt x="678" y="2162"/>
                    <a:pt x="676" y="2178"/>
                    <a:pt x="673" y="2211"/>
                  </a:cubicBezTo>
                  <a:cubicBezTo>
                    <a:pt x="725" y="2212"/>
                    <a:pt x="751" y="2212"/>
                    <a:pt x="803" y="2213"/>
                  </a:cubicBezTo>
                  <a:cubicBezTo>
                    <a:pt x="856" y="2214"/>
                    <a:pt x="882" y="2214"/>
                    <a:pt x="934" y="2214"/>
                  </a:cubicBezTo>
                  <a:cubicBezTo>
                    <a:pt x="954" y="2192"/>
                    <a:pt x="964" y="2182"/>
                    <a:pt x="984" y="2160"/>
                  </a:cubicBezTo>
                  <a:cubicBezTo>
                    <a:pt x="1048" y="2206"/>
                    <a:pt x="1081" y="2229"/>
                    <a:pt x="1145" y="2275"/>
                  </a:cubicBezTo>
                  <a:cubicBezTo>
                    <a:pt x="1162" y="2287"/>
                    <a:pt x="1170" y="2293"/>
                    <a:pt x="1187" y="2305"/>
                  </a:cubicBezTo>
                  <a:cubicBezTo>
                    <a:pt x="1223" y="2285"/>
                    <a:pt x="1242" y="2275"/>
                    <a:pt x="1278" y="2254"/>
                  </a:cubicBezTo>
                  <a:cubicBezTo>
                    <a:pt x="1310" y="2226"/>
                    <a:pt x="1326" y="2212"/>
                    <a:pt x="1359" y="2185"/>
                  </a:cubicBezTo>
                  <a:cubicBezTo>
                    <a:pt x="1384" y="2144"/>
                    <a:pt x="1397" y="2124"/>
                    <a:pt x="1423" y="2083"/>
                  </a:cubicBezTo>
                  <a:cubicBezTo>
                    <a:pt x="1437" y="2092"/>
                    <a:pt x="1444" y="2096"/>
                    <a:pt x="1458" y="2104"/>
                  </a:cubicBezTo>
                  <a:cubicBezTo>
                    <a:pt x="1499" y="2035"/>
                    <a:pt x="1519" y="2000"/>
                    <a:pt x="1561" y="1930"/>
                  </a:cubicBezTo>
                  <a:cubicBezTo>
                    <a:pt x="1592" y="1930"/>
                    <a:pt x="1608" y="1930"/>
                    <a:pt x="1639" y="1931"/>
                  </a:cubicBezTo>
                  <a:cubicBezTo>
                    <a:pt x="1676" y="1908"/>
                    <a:pt x="1694" y="1897"/>
                    <a:pt x="1731" y="1874"/>
                  </a:cubicBezTo>
                  <a:cubicBezTo>
                    <a:pt x="1797" y="1868"/>
                    <a:pt x="1829" y="1865"/>
                    <a:pt x="1894" y="1858"/>
                  </a:cubicBezTo>
                  <a:cubicBezTo>
                    <a:pt x="1931" y="1847"/>
                    <a:pt x="1949" y="1842"/>
                    <a:pt x="1986" y="1831"/>
                  </a:cubicBezTo>
                  <a:cubicBezTo>
                    <a:pt x="2003" y="1837"/>
                    <a:pt x="2011" y="1840"/>
                    <a:pt x="2027" y="1846"/>
                  </a:cubicBezTo>
                  <a:cubicBezTo>
                    <a:pt x="2057" y="1877"/>
                    <a:pt x="2072" y="1892"/>
                    <a:pt x="2102" y="1923"/>
                  </a:cubicBezTo>
                  <a:cubicBezTo>
                    <a:pt x="2115" y="1908"/>
                    <a:pt x="2121" y="1900"/>
                    <a:pt x="2134" y="1885"/>
                  </a:cubicBezTo>
                  <a:cubicBezTo>
                    <a:pt x="2118" y="1864"/>
                    <a:pt x="2110" y="1854"/>
                    <a:pt x="2094" y="1834"/>
                  </a:cubicBezTo>
                  <a:cubicBezTo>
                    <a:pt x="2124" y="1810"/>
                    <a:pt x="2140" y="1798"/>
                    <a:pt x="2170" y="1775"/>
                  </a:cubicBezTo>
                  <a:cubicBezTo>
                    <a:pt x="2171" y="1749"/>
                    <a:pt x="2171" y="1736"/>
                    <a:pt x="2173" y="1710"/>
                  </a:cubicBezTo>
                  <a:cubicBezTo>
                    <a:pt x="2159" y="1685"/>
                    <a:pt x="2153" y="1673"/>
                    <a:pt x="2140" y="1648"/>
                  </a:cubicBezTo>
                  <a:cubicBezTo>
                    <a:pt x="2139" y="1615"/>
                    <a:pt x="2138" y="1598"/>
                    <a:pt x="2138" y="1565"/>
                  </a:cubicBezTo>
                  <a:cubicBezTo>
                    <a:pt x="2091" y="1540"/>
                    <a:pt x="2067" y="1527"/>
                    <a:pt x="2020" y="1502"/>
                  </a:cubicBezTo>
                  <a:cubicBezTo>
                    <a:pt x="2040" y="1487"/>
                    <a:pt x="2050" y="1480"/>
                    <a:pt x="2070" y="1465"/>
                  </a:cubicBezTo>
                  <a:cubicBezTo>
                    <a:pt x="2076" y="1447"/>
                    <a:pt x="2079" y="1437"/>
                    <a:pt x="2085" y="1419"/>
                  </a:cubicBezTo>
                  <a:cubicBezTo>
                    <a:pt x="2105" y="1402"/>
                    <a:pt x="2115" y="1393"/>
                    <a:pt x="2135" y="1376"/>
                  </a:cubicBezTo>
                  <a:cubicBezTo>
                    <a:pt x="2119" y="1351"/>
                    <a:pt x="2112" y="1339"/>
                    <a:pt x="2096" y="1314"/>
                  </a:cubicBezTo>
                  <a:cubicBezTo>
                    <a:pt x="2097" y="1300"/>
                    <a:pt x="2097" y="1293"/>
                    <a:pt x="2098" y="1279"/>
                  </a:cubicBezTo>
                  <a:cubicBezTo>
                    <a:pt x="2099" y="1265"/>
                    <a:pt x="2099" y="1258"/>
                    <a:pt x="2100" y="1244"/>
                  </a:cubicBezTo>
                  <a:cubicBezTo>
                    <a:pt x="2106" y="1211"/>
                    <a:pt x="2109" y="1195"/>
                    <a:pt x="2116" y="1163"/>
                  </a:cubicBezTo>
                  <a:cubicBezTo>
                    <a:pt x="2084" y="1172"/>
                    <a:pt x="2068" y="1176"/>
                    <a:pt x="2036" y="1186"/>
                  </a:cubicBezTo>
                  <a:cubicBezTo>
                    <a:pt x="2032" y="1171"/>
                    <a:pt x="2030" y="1164"/>
                    <a:pt x="2026" y="1150"/>
                  </a:cubicBezTo>
                  <a:cubicBezTo>
                    <a:pt x="2034" y="1131"/>
                    <a:pt x="2038" y="1122"/>
                    <a:pt x="2046" y="1104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92" name="sochaczewski"/>
            <p:cNvSpPr>
              <a:spLocks/>
            </p:cNvSpPr>
            <p:nvPr/>
          </p:nvSpPr>
          <p:spPr bwMode="auto">
            <a:xfrm>
              <a:off x="1276968" y="2920594"/>
              <a:ext cx="977209" cy="915444"/>
            </a:xfrm>
            <a:custGeom>
              <a:avLst/>
              <a:gdLst>
                <a:gd name="T0" fmla="*/ 2711 w 3043"/>
                <a:gd name="T1" fmla="*/ 859 h 2860"/>
                <a:gd name="T2" fmla="*/ 2687 w 3043"/>
                <a:gd name="T3" fmla="*/ 556 h 2860"/>
                <a:gd name="T4" fmla="*/ 2634 w 3043"/>
                <a:gd name="T5" fmla="*/ 434 h 2860"/>
                <a:gd name="T6" fmla="*/ 2494 w 3043"/>
                <a:gd name="T7" fmla="*/ 453 h 2860"/>
                <a:gd name="T8" fmla="*/ 2204 w 3043"/>
                <a:gd name="T9" fmla="*/ 363 h 2860"/>
                <a:gd name="T10" fmla="*/ 1789 w 3043"/>
                <a:gd name="T11" fmla="*/ 371 h 2860"/>
                <a:gd name="T12" fmla="*/ 1290 w 3043"/>
                <a:gd name="T13" fmla="*/ 362 h 2860"/>
                <a:gd name="T14" fmla="*/ 1049 w 3043"/>
                <a:gd name="T15" fmla="*/ 320 h 2860"/>
                <a:gd name="T16" fmla="*/ 838 w 3043"/>
                <a:gd name="T17" fmla="*/ 286 h 2860"/>
                <a:gd name="T18" fmla="*/ 571 w 3043"/>
                <a:gd name="T19" fmla="*/ 300 h 2860"/>
                <a:gd name="T20" fmla="*/ 367 w 3043"/>
                <a:gd name="T21" fmla="*/ 0 h 2860"/>
                <a:gd name="T22" fmla="*/ 339 w 3043"/>
                <a:gd name="T23" fmla="*/ 93 h 2860"/>
                <a:gd name="T24" fmla="*/ 400 w 3043"/>
                <a:gd name="T25" fmla="*/ 304 h 2860"/>
                <a:gd name="T26" fmla="*/ 466 w 3043"/>
                <a:gd name="T27" fmla="*/ 545 h 2860"/>
                <a:gd name="T28" fmla="*/ 142 w 3043"/>
                <a:gd name="T29" fmla="*/ 977 h 2860"/>
                <a:gd name="T30" fmla="*/ 77 w 3043"/>
                <a:gd name="T31" fmla="*/ 1277 h 2860"/>
                <a:gd name="T32" fmla="*/ 162 w 3043"/>
                <a:gd name="T33" fmla="*/ 1355 h 2860"/>
                <a:gd name="T34" fmla="*/ 241 w 3043"/>
                <a:gd name="T35" fmla="*/ 1453 h 2860"/>
                <a:gd name="T36" fmla="*/ 333 w 3043"/>
                <a:gd name="T37" fmla="*/ 1528 h 2860"/>
                <a:gd name="T38" fmla="*/ 510 w 3043"/>
                <a:gd name="T39" fmla="*/ 1659 h 2860"/>
                <a:gd name="T40" fmla="*/ 761 w 3043"/>
                <a:gd name="T41" fmla="*/ 1699 h 2860"/>
                <a:gd name="T42" fmla="*/ 877 w 3043"/>
                <a:gd name="T43" fmla="*/ 1834 h 2860"/>
                <a:gd name="T44" fmla="*/ 900 w 3043"/>
                <a:gd name="T45" fmla="*/ 1946 h 2860"/>
                <a:gd name="T46" fmla="*/ 840 w 3043"/>
                <a:gd name="T47" fmla="*/ 2132 h 2860"/>
                <a:gd name="T48" fmla="*/ 907 w 3043"/>
                <a:gd name="T49" fmla="*/ 2351 h 2860"/>
                <a:gd name="T50" fmla="*/ 963 w 3043"/>
                <a:gd name="T51" fmla="*/ 2512 h 2860"/>
                <a:gd name="T52" fmla="*/ 1228 w 3043"/>
                <a:gd name="T53" fmla="*/ 2586 h 2860"/>
                <a:gd name="T54" fmla="*/ 1398 w 3043"/>
                <a:gd name="T55" fmla="*/ 2564 h 2860"/>
                <a:gd name="T56" fmla="*/ 1429 w 3043"/>
                <a:gd name="T57" fmla="*/ 2691 h 2860"/>
                <a:gd name="T58" fmla="*/ 1658 w 3043"/>
                <a:gd name="T59" fmla="*/ 2826 h 2860"/>
                <a:gd name="T60" fmla="*/ 1930 w 3043"/>
                <a:gd name="T61" fmla="*/ 2740 h 2860"/>
                <a:gd name="T62" fmla="*/ 1884 w 3043"/>
                <a:gd name="T63" fmla="*/ 2443 h 2860"/>
                <a:gd name="T64" fmla="*/ 2173 w 3043"/>
                <a:gd name="T65" fmla="*/ 2321 h 2860"/>
                <a:gd name="T66" fmla="*/ 2293 w 3043"/>
                <a:gd name="T67" fmla="*/ 2474 h 2860"/>
                <a:gd name="T68" fmla="*/ 2500 w 3043"/>
                <a:gd name="T69" fmla="*/ 2519 h 2860"/>
                <a:gd name="T70" fmla="*/ 2543 w 3043"/>
                <a:gd name="T71" fmla="*/ 2448 h 2860"/>
                <a:gd name="T72" fmla="*/ 2626 w 3043"/>
                <a:gd name="T73" fmla="*/ 2247 h 2860"/>
                <a:gd name="T74" fmla="*/ 2608 w 3043"/>
                <a:gd name="T75" fmla="*/ 2059 h 2860"/>
                <a:gd name="T76" fmla="*/ 2673 w 3043"/>
                <a:gd name="T77" fmla="*/ 2060 h 2860"/>
                <a:gd name="T78" fmla="*/ 2933 w 3043"/>
                <a:gd name="T79" fmla="*/ 2099 h 2860"/>
                <a:gd name="T80" fmla="*/ 2982 w 3043"/>
                <a:gd name="T81" fmla="*/ 2052 h 2860"/>
                <a:gd name="T82" fmla="*/ 3043 w 3043"/>
                <a:gd name="T83" fmla="*/ 1839 h 2860"/>
                <a:gd name="T84" fmla="*/ 2962 w 3043"/>
                <a:gd name="T85" fmla="*/ 1773 h 2860"/>
                <a:gd name="T86" fmla="*/ 3019 w 3043"/>
                <a:gd name="T87" fmla="*/ 1664 h 2860"/>
                <a:gd name="T88" fmla="*/ 2790 w 3043"/>
                <a:gd name="T89" fmla="*/ 1611 h 2860"/>
                <a:gd name="T90" fmla="*/ 2706 w 3043"/>
                <a:gd name="T91" fmla="*/ 1804 h 2860"/>
                <a:gd name="T92" fmla="*/ 2615 w 3043"/>
                <a:gd name="T93" fmla="*/ 1662 h 2860"/>
                <a:gd name="T94" fmla="*/ 2560 w 3043"/>
                <a:gd name="T95" fmla="*/ 1547 h 2860"/>
                <a:gd name="T96" fmla="*/ 2475 w 3043"/>
                <a:gd name="T97" fmla="*/ 1590 h 2860"/>
                <a:gd name="T98" fmla="*/ 2403 w 3043"/>
                <a:gd name="T99" fmla="*/ 1611 h 2860"/>
                <a:gd name="T100" fmla="*/ 2203 w 3043"/>
                <a:gd name="T101" fmla="*/ 1546 h 2860"/>
                <a:gd name="T102" fmla="*/ 2300 w 3043"/>
                <a:gd name="T103" fmla="*/ 1475 h 2860"/>
                <a:gd name="T104" fmla="*/ 2254 w 3043"/>
                <a:gd name="T105" fmla="*/ 1282 h 2860"/>
                <a:gd name="T106" fmla="*/ 2185 w 3043"/>
                <a:gd name="T107" fmla="*/ 1195 h 2860"/>
                <a:gd name="T108" fmla="*/ 2300 w 3043"/>
                <a:gd name="T109" fmla="*/ 1161 h 2860"/>
                <a:gd name="T110" fmla="*/ 2516 w 3043"/>
                <a:gd name="T111" fmla="*/ 1108 h 2860"/>
                <a:gd name="T112" fmla="*/ 2643 w 3043"/>
                <a:gd name="T113" fmla="*/ 1069 h 2860"/>
                <a:gd name="T114" fmla="*/ 2463 w 3043"/>
                <a:gd name="T115" fmla="*/ 943 h 2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3" h="2860">
                  <a:moveTo>
                    <a:pt x="2463" y="943"/>
                  </a:moveTo>
                  <a:cubicBezTo>
                    <a:pt x="2562" y="910"/>
                    <a:pt x="2612" y="893"/>
                    <a:pt x="2711" y="859"/>
                  </a:cubicBezTo>
                  <a:cubicBezTo>
                    <a:pt x="2713" y="796"/>
                    <a:pt x="2714" y="764"/>
                    <a:pt x="2717" y="701"/>
                  </a:cubicBezTo>
                  <a:cubicBezTo>
                    <a:pt x="2705" y="643"/>
                    <a:pt x="2699" y="614"/>
                    <a:pt x="2687" y="556"/>
                  </a:cubicBezTo>
                  <a:cubicBezTo>
                    <a:pt x="2656" y="551"/>
                    <a:pt x="2641" y="548"/>
                    <a:pt x="2610" y="543"/>
                  </a:cubicBezTo>
                  <a:cubicBezTo>
                    <a:pt x="2619" y="499"/>
                    <a:pt x="2624" y="478"/>
                    <a:pt x="2634" y="434"/>
                  </a:cubicBezTo>
                  <a:cubicBezTo>
                    <a:pt x="2613" y="445"/>
                    <a:pt x="2603" y="450"/>
                    <a:pt x="2583" y="461"/>
                  </a:cubicBezTo>
                  <a:cubicBezTo>
                    <a:pt x="2547" y="458"/>
                    <a:pt x="2529" y="456"/>
                    <a:pt x="2494" y="453"/>
                  </a:cubicBezTo>
                  <a:cubicBezTo>
                    <a:pt x="2456" y="431"/>
                    <a:pt x="2438" y="420"/>
                    <a:pt x="2400" y="398"/>
                  </a:cubicBezTo>
                  <a:cubicBezTo>
                    <a:pt x="2322" y="384"/>
                    <a:pt x="2282" y="377"/>
                    <a:pt x="2204" y="363"/>
                  </a:cubicBezTo>
                  <a:cubicBezTo>
                    <a:pt x="2093" y="362"/>
                    <a:pt x="2038" y="362"/>
                    <a:pt x="1928" y="361"/>
                  </a:cubicBezTo>
                  <a:cubicBezTo>
                    <a:pt x="1872" y="365"/>
                    <a:pt x="1845" y="367"/>
                    <a:pt x="1789" y="371"/>
                  </a:cubicBezTo>
                  <a:cubicBezTo>
                    <a:pt x="1717" y="380"/>
                    <a:pt x="1681" y="385"/>
                    <a:pt x="1608" y="394"/>
                  </a:cubicBezTo>
                  <a:cubicBezTo>
                    <a:pt x="1481" y="381"/>
                    <a:pt x="1417" y="375"/>
                    <a:pt x="1290" y="362"/>
                  </a:cubicBezTo>
                  <a:cubicBezTo>
                    <a:pt x="1244" y="353"/>
                    <a:pt x="1221" y="349"/>
                    <a:pt x="1176" y="341"/>
                  </a:cubicBezTo>
                  <a:cubicBezTo>
                    <a:pt x="1125" y="332"/>
                    <a:pt x="1100" y="328"/>
                    <a:pt x="1049" y="320"/>
                  </a:cubicBezTo>
                  <a:cubicBezTo>
                    <a:pt x="1024" y="338"/>
                    <a:pt x="1012" y="347"/>
                    <a:pt x="987" y="365"/>
                  </a:cubicBezTo>
                  <a:cubicBezTo>
                    <a:pt x="928" y="334"/>
                    <a:pt x="898" y="318"/>
                    <a:pt x="838" y="286"/>
                  </a:cubicBezTo>
                  <a:cubicBezTo>
                    <a:pt x="797" y="303"/>
                    <a:pt x="776" y="312"/>
                    <a:pt x="734" y="329"/>
                  </a:cubicBezTo>
                  <a:cubicBezTo>
                    <a:pt x="669" y="317"/>
                    <a:pt x="636" y="311"/>
                    <a:pt x="571" y="300"/>
                  </a:cubicBezTo>
                  <a:cubicBezTo>
                    <a:pt x="536" y="257"/>
                    <a:pt x="518" y="236"/>
                    <a:pt x="483" y="193"/>
                  </a:cubicBezTo>
                  <a:cubicBezTo>
                    <a:pt x="436" y="116"/>
                    <a:pt x="413" y="77"/>
                    <a:pt x="367" y="0"/>
                  </a:cubicBezTo>
                  <a:cubicBezTo>
                    <a:pt x="347" y="5"/>
                    <a:pt x="337" y="8"/>
                    <a:pt x="318" y="13"/>
                  </a:cubicBezTo>
                  <a:cubicBezTo>
                    <a:pt x="326" y="45"/>
                    <a:pt x="331" y="61"/>
                    <a:pt x="339" y="93"/>
                  </a:cubicBezTo>
                  <a:cubicBezTo>
                    <a:pt x="370" y="138"/>
                    <a:pt x="385" y="160"/>
                    <a:pt x="415" y="205"/>
                  </a:cubicBezTo>
                  <a:cubicBezTo>
                    <a:pt x="409" y="245"/>
                    <a:pt x="406" y="265"/>
                    <a:pt x="400" y="304"/>
                  </a:cubicBezTo>
                  <a:cubicBezTo>
                    <a:pt x="450" y="346"/>
                    <a:pt x="475" y="367"/>
                    <a:pt x="525" y="409"/>
                  </a:cubicBezTo>
                  <a:cubicBezTo>
                    <a:pt x="501" y="463"/>
                    <a:pt x="489" y="490"/>
                    <a:pt x="466" y="545"/>
                  </a:cubicBezTo>
                  <a:cubicBezTo>
                    <a:pt x="452" y="600"/>
                    <a:pt x="445" y="627"/>
                    <a:pt x="431" y="683"/>
                  </a:cubicBezTo>
                  <a:cubicBezTo>
                    <a:pt x="335" y="781"/>
                    <a:pt x="238" y="879"/>
                    <a:pt x="142" y="977"/>
                  </a:cubicBezTo>
                  <a:cubicBezTo>
                    <a:pt x="85" y="1085"/>
                    <a:pt x="57" y="1139"/>
                    <a:pt x="0" y="1248"/>
                  </a:cubicBezTo>
                  <a:cubicBezTo>
                    <a:pt x="31" y="1259"/>
                    <a:pt x="47" y="1265"/>
                    <a:pt x="77" y="1277"/>
                  </a:cubicBezTo>
                  <a:cubicBezTo>
                    <a:pt x="77" y="1296"/>
                    <a:pt x="77" y="1306"/>
                    <a:pt x="76" y="1325"/>
                  </a:cubicBezTo>
                  <a:cubicBezTo>
                    <a:pt x="110" y="1337"/>
                    <a:pt x="127" y="1343"/>
                    <a:pt x="162" y="1355"/>
                  </a:cubicBezTo>
                  <a:cubicBezTo>
                    <a:pt x="181" y="1352"/>
                    <a:pt x="190" y="1350"/>
                    <a:pt x="209" y="1346"/>
                  </a:cubicBezTo>
                  <a:cubicBezTo>
                    <a:pt x="222" y="1389"/>
                    <a:pt x="228" y="1410"/>
                    <a:pt x="241" y="1453"/>
                  </a:cubicBezTo>
                  <a:cubicBezTo>
                    <a:pt x="284" y="1459"/>
                    <a:pt x="305" y="1462"/>
                    <a:pt x="348" y="1469"/>
                  </a:cubicBezTo>
                  <a:cubicBezTo>
                    <a:pt x="342" y="1493"/>
                    <a:pt x="339" y="1504"/>
                    <a:pt x="333" y="1528"/>
                  </a:cubicBezTo>
                  <a:cubicBezTo>
                    <a:pt x="351" y="1560"/>
                    <a:pt x="360" y="1576"/>
                    <a:pt x="379" y="1608"/>
                  </a:cubicBezTo>
                  <a:cubicBezTo>
                    <a:pt x="431" y="1628"/>
                    <a:pt x="458" y="1638"/>
                    <a:pt x="510" y="1659"/>
                  </a:cubicBezTo>
                  <a:cubicBezTo>
                    <a:pt x="575" y="1664"/>
                    <a:pt x="607" y="1666"/>
                    <a:pt x="672" y="1671"/>
                  </a:cubicBezTo>
                  <a:cubicBezTo>
                    <a:pt x="708" y="1682"/>
                    <a:pt x="726" y="1688"/>
                    <a:pt x="761" y="1699"/>
                  </a:cubicBezTo>
                  <a:cubicBezTo>
                    <a:pt x="742" y="1726"/>
                    <a:pt x="732" y="1740"/>
                    <a:pt x="713" y="1768"/>
                  </a:cubicBezTo>
                  <a:cubicBezTo>
                    <a:pt x="778" y="1794"/>
                    <a:pt x="811" y="1808"/>
                    <a:pt x="877" y="1834"/>
                  </a:cubicBezTo>
                  <a:cubicBezTo>
                    <a:pt x="902" y="1864"/>
                    <a:pt x="914" y="1879"/>
                    <a:pt x="939" y="1909"/>
                  </a:cubicBezTo>
                  <a:cubicBezTo>
                    <a:pt x="923" y="1923"/>
                    <a:pt x="916" y="1931"/>
                    <a:pt x="900" y="1946"/>
                  </a:cubicBezTo>
                  <a:cubicBezTo>
                    <a:pt x="897" y="1983"/>
                    <a:pt x="896" y="2002"/>
                    <a:pt x="893" y="2039"/>
                  </a:cubicBezTo>
                  <a:cubicBezTo>
                    <a:pt x="872" y="2076"/>
                    <a:pt x="861" y="2095"/>
                    <a:pt x="840" y="2132"/>
                  </a:cubicBezTo>
                  <a:cubicBezTo>
                    <a:pt x="844" y="2173"/>
                    <a:pt x="846" y="2194"/>
                    <a:pt x="850" y="2235"/>
                  </a:cubicBezTo>
                  <a:cubicBezTo>
                    <a:pt x="873" y="2281"/>
                    <a:pt x="884" y="2305"/>
                    <a:pt x="907" y="2351"/>
                  </a:cubicBezTo>
                  <a:cubicBezTo>
                    <a:pt x="930" y="2366"/>
                    <a:pt x="942" y="2374"/>
                    <a:pt x="966" y="2389"/>
                  </a:cubicBezTo>
                  <a:cubicBezTo>
                    <a:pt x="965" y="2438"/>
                    <a:pt x="964" y="2463"/>
                    <a:pt x="963" y="2512"/>
                  </a:cubicBezTo>
                  <a:cubicBezTo>
                    <a:pt x="1023" y="2544"/>
                    <a:pt x="1054" y="2560"/>
                    <a:pt x="1114" y="2592"/>
                  </a:cubicBezTo>
                  <a:cubicBezTo>
                    <a:pt x="1160" y="2589"/>
                    <a:pt x="1183" y="2588"/>
                    <a:pt x="1228" y="2586"/>
                  </a:cubicBezTo>
                  <a:cubicBezTo>
                    <a:pt x="1264" y="2567"/>
                    <a:pt x="1282" y="2558"/>
                    <a:pt x="1318" y="2540"/>
                  </a:cubicBezTo>
                  <a:cubicBezTo>
                    <a:pt x="1350" y="2550"/>
                    <a:pt x="1366" y="2555"/>
                    <a:pt x="1398" y="2564"/>
                  </a:cubicBezTo>
                  <a:cubicBezTo>
                    <a:pt x="1380" y="2586"/>
                    <a:pt x="1372" y="2597"/>
                    <a:pt x="1354" y="2618"/>
                  </a:cubicBezTo>
                  <a:cubicBezTo>
                    <a:pt x="1384" y="2647"/>
                    <a:pt x="1399" y="2662"/>
                    <a:pt x="1429" y="2691"/>
                  </a:cubicBezTo>
                  <a:cubicBezTo>
                    <a:pt x="1483" y="2751"/>
                    <a:pt x="1510" y="2781"/>
                    <a:pt x="1565" y="2842"/>
                  </a:cubicBezTo>
                  <a:cubicBezTo>
                    <a:pt x="1602" y="2835"/>
                    <a:pt x="1620" y="2832"/>
                    <a:pt x="1658" y="2826"/>
                  </a:cubicBezTo>
                  <a:cubicBezTo>
                    <a:pt x="1726" y="2839"/>
                    <a:pt x="1761" y="2846"/>
                    <a:pt x="1829" y="2860"/>
                  </a:cubicBezTo>
                  <a:cubicBezTo>
                    <a:pt x="1870" y="2812"/>
                    <a:pt x="1890" y="2788"/>
                    <a:pt x="1930" y="2740"/>
                  </a:cubicBezTo>
                  <a:cubicBezTo>
                    <a:pt x="1916" y="2638"/>
                    <a:pt x="1909" y="2587"/>
                    <a:pt x="1895" y="2485"/>
                  </a:cubicBezTo>
                  <a:cubicBezTo>
                    <a:pt x="1891" y="2469"/>
                    <a:pt x="1888" y="2460"/>
                    <a:pt x="1884" y="2443"/>
                  </a:cubicBezTo>
                  <a:cubicBezTo>
                    <a:pt x="1967" y="2463"/>
                    <a:pt x="2008" y="2473"/>
                    <a:pt x="2091" y="2494"/>
                  </a:cubicBezTo>
                  <a:cubicBezTo>
                    <a:pt x="2124" y="2425"/>
                    <a:pt x="2140" y="2390"/>
                    <a:pt x="2173" y="2321"/>
                  </a:cubicBezTo>
                  <a:cubicBezTo>
                    <a:pt x="2211" y="2323"/>
                    <a:pt x="2230" y="2324"/>
                    <a:pt x="2268" y="2325"/>
                  </a:cubicBezTo>
                  <a:cubicBezTo>
                    <a:pt x="2278" y="2385"/>
                    <a:pt x="2283" y="2414"/>
                    <a:pt x="2293" y="2474"/>
                  </a:cubicBezTo>
                  <a:cubicBezTo>
                    <a:pt x="2348" y="2470"/>
                    <a:pt x="2375" y="2468"/>
                    <a:pt x="2430" y="2465"/>
                  </a:cubicBezTo>
                  <a:cubicBezTo>
                    <a:pt x="2458" y="2486"/>
                    <a:pt x="2472" y="2497"/>
                    <a:pt x="2500" y="2519"/>
                  </a:cubicBezTo>
                  <a:cubicBezTo>
                    <a:pt x="2523" y="2517"/>
                    <a:pt x="2535" y="2516"/>
                    <a:pt x="2559" y="2514"/>
                  </a:cubicBezTo>
                  <a:cubicBezTo>
                    <a:pt x="2553" y="2487"/>
                    <a:pt x="2549" y="2474"/>
                    <a:pt x="2543" y="2448"/>
                  </a:cubicBezTo>
                  <a:cubicBezTo>
                    <a:pt x="2564" y="2448"/>
                    <a:pt x="2575" y="2448"/>
                    <a:pt x="2596" y="2447"/>
                  </a:cubicBezTo>
                  <a:cubicBezTo>
                    <a:pt x="2608" y="2367"/>
                    <a:pt x="2614" y="2327"/>
                    <a:pt x="2626" y="2247"/>
                  </a:cubicBezTo>
                  <a:cubicBezTo>
                    <a:pt x="2595" y="2241"/>
                    <a:pt x="2580" y="2238"/>
                    <a:pt x="2549" y="2233"/>
                  </a:cubicBezTo>
                  <a:cubicBezTo>
                    <a:pt x="2573" y="2163"/>
                    <a:pt x="2585" y="2129"/>
                    <a:pt x="2608" y="2059"/>
                  </a:cubicBezTo>
                  <a:cubicBezTo>
                    <a:pt x="2628" y="2033"/>
                    <a:pt x="2638" y="2021"/>
                    <a:pt x="2658" y="1995"/>
                  </a:cubicBezTo>
                  <a:cubicBezTo>
                    <a:pt x="2664" y="2021"/>
                    <a:pt x="2667" y="2034"/>
                    <a:pt x="2673" y="2060"/>
                  </a:cubicBezTo>
                  <a:cubicBezTo>
                    <a:pt x="2716" y="2053"/>
                    <a:pt x="2738" y="2050"/>
                    <a:pt x="2781" y="2043"/>
                  </a:cubicBezTo>
                  <a:cubicBezTo>
                    <a:pt x="2842" y="2065"/>
                    <a:pt x="2872" y="2077"/>
                    <a:pt x="2933" y="2099"/>
                  </a:cubicBezTo>
                  <a:cubicBezTo>
                    <a:pt x="2967" y="2133"/>
                    <a:pt x="2985" y="2150"/>
                    <a:pt x="3019" y="2184"/>
                  </a:cubicBezTo>
                  <a:cubicBezTo>
                    <a:pt x="3004" y="2131"/>
                    <a:pt x="2997" y="2105"/>
                    <a:pt x="2982" y="2052"/>
                  </a:cubicBezTo>
                  <a:cubicBezTo>
                    <a:pt x="3006" y="2048"/>
                    <a:pt x="3018" y="2046"/>
                    <a:pt x="3042" y="2041"/>
                  </a:cubicBezTo>
                  <a:cubicBezTo>
                    <a:pt x="3042" y="1960"/>
                    <a:pt x="3042" y="1920"/>
                    <a:pt x="3043" y="1839"/>
                  </a:cubicBezTo>
                  <a:cubicBezTo>
                    <a:pt x="3021" y="1837"/>
                    <a:pt x="3011" y="1836"/>
                    <a:pt x="2990" y="1833"/>
                  </a:cubicBezTo>
                  <a:cubicBezTo>
                    <a:pt x="2979" y="1809"/>
                    <a:pt x="2973" y="1797"/>
                    <a:pt x="2962" y="1773"/>
                  </a:cubicBezTo>
                  <a:cubicBezTo>
                    <a:pt x="2988" y="1766"/>
                    <a:pt x="3002" y="1763"/>
                    <a:pt x="3028" y="1757"/>
                  </a:cubicBezTo>
                  <a:cubicBezTo>
                    <a:pt x="3024" y="1719"/>
                    <a:pt x="3023" y="1701"/>
                    <a:pt x="3019" y="1664"/>
                  </a:cubicBezTo>
                  <a:cubicBezTo>
                    <a:pt x="2991" y="1674"/>
                    <a:pt x="2976" y="1680"/>
                    <a:pt x="2947" y="1691"/>
                  </a:cubicBezTo>
                  <a:cubicBezTo>
                    <a:pt x="2884" y="1659"/>
                    <a:pt x="2853" y="1643"/>
                    <a:pt x="2790" y="1611"/>
                  </a:cubicBezTo>
                  <a:cubicBezTo>
                    <a:pt x="2753" y="1639"/>
                    <a:pt x="2735" y="1653"/>
                    <a:pt x="2698" y="1682"/>
                  </a:cubicBezTo>
                  <a:cubicBezTo>
                    <a:pt x="2701" y="1730"/>
                    <a:pt x="2703" y="1755"/>
                    <a:pt x="2706" y="1804"/>
                  </a:cubicBezTo>
                  <a:cubicBezTo>
                    <a:pt x="2672" y="1805"/>
                    <a:pt x="2656" y="1805"/>
                    <a:pt x="2622" y="1806"/>
                  </a:cubicBezTo>
                  <a:cubicBezTo>
                    <a:pt x="2620" y="1749"/>
                    <a:pt x="2618" y="1720"/>
                    <a:pt x="2615" y="1662"/>
                  </a:cubicBezTo>
                  <a:cubicBezTo>
                    <a:pt x="2633" y="1636"/>
                    <a:pt x="2642" y="1623"/>
                    <a:pt x="2659" y="1597"/>
                  </a:cubicBezTo>
                  <a:cubicBezTo>
                    <a:pt x="2620" y="1577"/>
                    <a:pt x="2600" y="1567"/>
                    <a:pt x="2560" y="1547"/>
                  </a:cubicBezTo>
                  <a:cubicBezTo>
                    <a:pt x="2550" y="1569"/>
                    <a:pt x="2545" y="1580"/>
                    <a:pt x="2534" y="1602"/>
                  </a:cubicBezTo>
                  <a:cubicBezTo>
                    <a:pt x="2511" y="1597"/>
                    <a:pt x="2499" y="1595"/>
                    <a:pt x="2475" y="1590"/>
                  </a:cubicBezTo>
                  <a:cubicBezTo>
                    <a:pt x="2467" y="1628"/>
                    <a:pt x="2463" y="1647"/>
                    <a:pt x="2454" y="1686"/>
                  </a:cubicBezTo>
                  <a:cubicBezTo>
                    <a:pt x="2434" y="1656"/>
                    <a:pt x="2424" y="1641"/>
                    <a:pt x="2403" y="1611"/>
                  </a:cubicBezTo>
                  <a:cubicBezTo>
                    <a:pt x="2349" y="1604"/>
                    <a:pt x="2321" y="1600"/>
                    <a:pt x="2267" y="1592"/>
                  </a:cubicBezTo>
                  <a:cubicBezTo>
                    <a:pt x="2241" y="1573"/>
                    <a:pt x="2228" y="1564"/>
                    <a:pt x="2203" y="1546"/>
                  </a:cubicBezTo>
                  <a:cubicBezTo>
                    <a:pt x="2236" y="1542"/>
                    <a:pt x="2253" y="1540"/>
                    <a:pt x="2286" y="1537"/>
                  </a:cubicBezTo>
                  <a:cubicBezTo>
                    <a:pt x="2292" y="1512"/>
                    <a:pt x="2295" y="1500"/>
                    <a:pt x="2300" y="1475"/>
                  </a:cubicBezTo>
                  <a:cubicBezTo>
                    <a:pt x="2275" y="1463"/>
                    <a:pt x="2262" y="1457"/>
                    <a:pt x="2236" y="1446"/>
                  </a:cubicBezTo>
                  <a:cubicBezTo>
                    <a:pt x="2243" y="1380"/>
                    <a:pt x="2246" y="1347"/>
                    <a:pt x="2254" y="1282"/>
                  </a:cubicBezTo>
                  <a:cubicBezTo>
                    <a:pt x="2207" y="1261"/>
                    <a:pt x="2183" y="1251"/>
                    <a:pt x="2136" y="1230"/>
                  </a:cubicBezTo>
                  <a:cubicBezTo>
                    <a:pt x="2156" y="1216"/>
                    <a:pt x="2165" y="1209"/>
                    <a:pt x="2185" y="1195"/>
                  </a:cubicBezTo>
                  <a:cubicBezTo>
                    <a:pt x="2230" y="1206"/>
                    <a:pt x="2252" y="1212"/>
                    <a:pt x="2297" y="1223"/>
                  </a:cubicBezTo>
                  <a:cubicBezTo>
                    <a:pt x="2298" y="1198"/>
                    <a:pt x="2299" y="1186"/>
                    <a:pt x="2300" y="1161"/>
                  </a:cubicBezTo>
                  <a:cubicBezTo>
                    <a:pt x="2376" y="1164"/>
                    <a:pt x="2414" y="1165"/>
                    <a:pt x="2490" y="1168"/>
                  </a:cubicBezTo>
                  <a:cubicBezTo>
                    <a:pt x="2501" y="1144"/>
                    <a:pt x="2506" y="1132"/>
                    <a:pt x="2516" y="1108"/>
                  </a:cubicBezTo>
                  <a:cubicBezTo>
                    <a:pt x="2559" y="1121"/>
                    <a:pt x="2580" y="1128"/>
                    <a:pt x="2622" y="1141"/>
                  </a:cubicBezTo>
                  <a:cubicBezTo>
                    <a:pt x="2631" y="1113"/>
                    <a:pt x="2635" y="1098"/>
                    <a:pt x="2643" y="1069"/>
                  </a:cubicBezTo>
                  <a:cubicBezTo>
                    <a:pt x="2574" y="1060"/>
                    <a:pt x="2540" y="1056"/>
                    <a:pt x="2471" y="1047"/>
                  </a:cubicBezTo>
                  <a:cubicBezTo>
                    <a:pt x="2468" y="1005"/>
                    <a:pt x="2466" y="985"/>
                    <a:pt x="2463" y="943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93" name="legionowski"/>
            <p:cNvSpPr>
              <a:spLocks/>
            </p:cNvSpPr>
            <p:nvPr/>
          </p:nvSpPr>
          <p:spPr bwMode="auto">
            <a:xfrm>
              <a:off x="2679913" y="2660301"/>
              <a:ext cx="708091" cy="591178"/>
            </a:xfrm>
            <a:custGeom>
              <a:avLst/>
              <a:gdLst>
                <a:gd name="T0" fmla="*/ 1765 w 2212"/>
                <a:gd name="T1" fmla="*/ 693 h 1849"/>
                <a:gd name="T2" fmla="*/ 1921 w 2212"/>
                <a:gd name="T3" fmla="*/ 498 h 1849"/>
                <a:gd name="T4" fmla="*/ 2095 w 2212"/>
                <a:gd name="T5" fmla="*/ 425 h 1849"/>
                <a:gd name="T6" fmla="*/ 2212 w 2212"/>
                <a:gd name="T7" fmla="*/ 388 h 1849"/>
                <a:gd name="T8" fmla="*/ 2063 w 2212"/>
                <a:gd name="T9" fmla="*/ 342 h 1849"/>
                <a:gd name="T10" fmla="*/ 2028 w 2212"/>
                <a:gd name="T11" fmla="*/ 107 h 1849"/>
                <a:gd name="T12" fmla="*/ 1940 w 2212"/>
                <a:gd name="T13" fmla="*/ 66 h 1849"/>
                <a:gd name="T14" fmla="*/ 1806 w 2212"/>
                <a:gd name="T15" fmla="*/ 177 h 1849"/>
                <a:gd name="T16" fmla="*/ 1730 w 2212"/>
                <a:gd name="T17" fmla="*/ 240 h 1849"/>
                <a:gd name="T18" fmla="*/ 1537 w 2212"/>
                <a:gd name="T19" fmla="*/ 236 h 1849"/>
                <a:gd name="T20" fmla="*/ 1459 w 2212"/>
                <a:gd name="T21" fmla="*/ 235 h 1849"/>
                <a:gd name="T22" fmla="*/ 1309 w 2212"/>
                <a:gd name="T23" fmla="*/ 211 h 1849"/>
                <a:gd name="T24" fmla="*/ 1062 w 2212"/>
                <a:gd name="T25" fmla="*/ 0 h 1849"/>
                <a:gd name="T26" fmla="*/ 912 w 2212"/>
                <a:gd name="T27" fmla="*/ 333 h 1849"/>
                <a:gd name="T28" fmla="*/ 837 w 2212"/>
                <a:gd name="T29" fmla="*/ 608 h 1849"/>
                <a:gd name="T30" fmla="*/ 653 w 2212"/>
                <a:gd name="T31" fmla="*/ 574 h 1849"/>
                <a:gd name="T32" fmla="*/ 456 w 2212"/>
                <a:gd name="T33" fmla="*/ 567 h 1849"/>
                <a:gd name="T34" fmla="*/ 180 w 2212"/>
                <a:gd name="T35" fmla="*/ 690 h 1849"/>
                <a:gd name="T36" fmla="*/ 158 w 2212"/>
                <a:gd name="T37" fmla="*/ 894 h 1849"/>
                <a:gd name="T38" fmla="*/ 0 w 2212"/>
                <a:gd name="T39" fmla="*/ 942 h 1849"/>
                <a:gd name="T40" fmla="*/ 128 w 2212"/>
                <a:gd name="T41" fmla="*/ 1000 h 1849"/>
                <a:gd name="T42" fmla="*/ 111 w 2212"/>
                <a:gd name="T43" fmla="*/ 1119 h 1849"/>
                <a:gd name="T44" fmla="*/ 106 w 2212"/>
                <a:gd name="T45" fmla="*/ 1210 h 1849"/>
                <a:gd name="T46" fmla="*/ 380 w 2212"/>
                <a:gd name="T47" fmla="*/ 1357 h 1849"/>
                <a:gd name="T48" fmla="*/ 517 w 2212"/>
                <a:gd name="T49" fmla="*/ 1479 h 1849"/>
                <a:gd name="T50" fmla="*/ 803 w 2212"/>
                <a:gd name="T51" fmla="*/ 1484 h 1849"/>
                <a:gd name="T52" fmla="*/ 932 w 2212"/>
                <a:gd name="T53" fmla="*/ 1663 h 1849"/>
                <a:gd name="T54" fmla="*/ 1069 w 2212"/>
                <a:gd name="T55" fmla="*/ 1670 h 1849"/>
                <a:gd name="T56" fmla="*/ 1216 w 2212"/>
                <a:gd name="T57" fmla="*/ 1609 h 1849"/>
                <a:gd name="T58" fmla="*/ 1382 w 2212"/>
                <a:gd name="T59" fmla="*/ 1648 h 1849"/>
                <a:gd name="T60" fmla="*/ 1498 w 2212"/>
                <a:gd name="T61" fmla="*/ 1710 h 1849"/>
                <a:gd name="T62" fmla="*/ 1578 w 2212"/>
                <a:gd name="T63" fmla="*/ 1671 h 1849"/>
                <a:gd name="T64" fmla="*/ 1663 w 2212"/>
                <a:gd name="T65" fmla="*/ 1667 h 1849"/>
                <a:gd name="T66" fmla="*/ 1769 w 2212"/>
                <a:gd name="T67" fmla="*/ 1694 h 1849"/>
                <a:gd name="T68" fmla="*/ 1821 w 2212"/>
                <a:gd name="T69" fmla="*/ 1849 h 1849"/>
                <a:gd name="T70" fmla="*/ 2000 w 2212"/>
                <a:gd name="T71" fmla="*/ 1662 h 1849"/>
                <a:gd name="T72" fmla="*/ 1916 w 2212"/>
                <a:gd name="T73" fmla="*/ 1544 h 1849"/>
                <a:gd name="T74" fmla="*/ 1896 w 2212"/>
                <a:gd name="T75" fmla="*/ 1375 h 1849"/>
                <a:gd name="T76" fmla="*/ 2020 w 2212"/>
                <a:gd name="T77" fmla="*/ 1310 h 1849"/>
                <a:gd name="T78" fmla="*/ 1916 w 2212"/>
                <a:gd name="T79" fmla="*/ 1220 h 1849"/>
                <a:gd name="T80" fmla="*/ 1969 w 2212"/>
                <a:gd name="T81" fmla="*/ 1034 h 1849"/>
                <a:gd name="T82" fmla="*/ 1898 w 2212"/>
                <a:gd name="T83" fmla="*/ 808 h 1849"/>
                <a:gd name="T84" fmla="*/ 1799 w 2212"/>
                <a:gd name="T85" fmla="*/ 731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2" h="1849">
                  <a:moveTo>
                    <a:pt x="1799" y="731"/>
                  </a:moveTo>
                  <a:cubicBezTo>
                    <a:pt x="1786" y="716"/>
                    <a:pt x="1779" y="708"/>
                    <a:pt x="1765" y="693"/>
                  </a:cubicBezTo>
                  <a:cubicBezTo>
                    <a:pt x="1791" y="619"/>
                    <a:pt x="1804" y="582"/>
                    <a:pt x="1830" y="508"/>
                  </a:cubicBezTo>
                  <a:cubicBezTo>
                    <a:pt x="1867" y="504"/>
                    <a:pt x="1885" y="502"/>
                    <a:pt x="1921" y="498"/>
                  </a:cubicBezTo>
                  <a:cubicBezTo>
                    <a:pt x="1966" y="479"/>
                    <a:pt x="1988" y="469"/>
                    <a:pt x="2033" y="449"/>
                  </a:cubicBezTo>
                  <a:cubicBezTo>
                    <a:pt x="2058" y="439"/>
                    <a:pt x="2070" y="435"/>
                    <a:pt x="2095" y="425"/>
                  </a:cubicBezTo>
                  <a:cubicBezTo>
                    <a:pt x="2129" y="428"/>
                    <a:pt x="2145" y="429"/>
                    <a:pt x="2179" y="431"/>
                  </a:cubicBezTo>
                  <a:cubicBezTo>
                    <a:pt x="2192" y="414"/>
                    <a:pt x="2199" y="405"/>
                    <a:pt x="2212" y="388"/>
                  </a:cubicBezTo>
                  <a:cubicBezTo>
                    <a:pt x="2191" y="368"/>
                    <a:pt x="2181" y="357"/>
                    <a:pt x="2161" y="337"/>
                  </a:cubicBezTo>
                  <a:cubicBezTo>
                    <a:pt x="2122" y="339"/>
                    <a:pt x="2102" y="340"/>
                    <a:pt x="2063" y="342"/>
                  </a:cubicBezTo>
                  <a:cubicBezTo>
                    <a:pt x="2047" y="289"/>
                    <a:pt x="2039" y="263"/>
                    <a:pt x="2022" y="211"/>
                  </a:cubicBezTo>
                  <a:cubicBezTo>
                    <a:pt x="2025" y="170"/>
                    <a:pt x="2026" y="149"/>
                    <a:pt x="2028" y="107"/>
                  </a:cubicBezTo>
                  <a:cubicBezTo>
                    <a:pt x="2062" y="71"/>
                    <a:pt x="2079" y="52"/>
                    <a:pt x="2112" y="15"/>
                  </a:cubicBezTo>
                  <a:cubicBezTo>
                    <a:pt x="2043" y="36"/>
                    <a:pt x="2009" y="46"/>
                    <a:pt x="1940" y="66"/>
                  </a:cubicBezTo>
                  <a:cubicBezTo>
                    <a:pt x="1923" y="99"/>
                    <a:pt x="1915" y="116"/>
                    <a:pt x="1899" y="149"/>
                  </a:cubicBezTo>
                  <a:cubicBezTo>
                    <a:pt x="1862" y="160"/>
                    <a:pt x="1843" y="166"/>
                    <a:pt x="1806" y="177"/>
                  </a:cubicBezTo>
                  <a:cubicBezTo>
                    <a:pt x="1762" y="155"/>
                    <a:pt x="1739" y="144"/>
                    <a:pt x="1695" y="122"/>
                  </a:cubicBezTo>
                  <a:cubicBezTo>
                    <a:pt x="1709" y="169"/>
                    <a:pt x="1716" y="193"/>
                    <a:pt x="1730" y="240"/>
                  </a:cubicBezTo>
                  <a:cubicBezTo>
                    <a:pt x="1700" y="268"/>
                    <a:pt x="1685" y="282"/>
                    <a:pt x="1654" y="309"/>
                  </a:cubicBezTo>
                  <a:cubicBezTo>
                    <a:pt x="1607" y="280"/>
                    <a:pt x="1584" y="265"/>
                    <a:pt x="1537" y="236"/>
                  </a:cubicBezTo>
                  <a:cubicBezTo>
                    <a:pt x="1517" y="204"/>
                    <a:pt x="1507" y="189"/>
                    <a:pt x="1487" y="157"/>
                  </a:cubicBezTo>
                  <a:cubicBezTo>
                    <a:pt x="1476" y="188"/>
                    <a:pt x="1470" y="204"/>
                    <a:pt x="1459" y="235"/>
                  </a:cubicBezTo>
                  <a:cubicBezTo>
                    <a:pt x="1419" y="220"/>
                    <a:pt x="1399" y="213"/>
                    <a:pt x="1358" y="198"/>
                  </a:cubicBezTo>
                  <a:cubicBezTo>
                    <a:pt x="1339" y="203"/>
                    <a:pt x="1329" y="206"/>
                    <a:pt x="1309" y="211"/>
                  </a:cubicBezTo>
                  <a:cubicBezTo>
                    <a:pt x="1282" y="135"/>
                    <a:pt x="1269" y="97"/>
                    <a:pt x="1241" y="21"/>
                  </a:cubicBezTo>
                  <a:cubicBezTo>
                    <a:pt x="1170" y="13"/>
                    <a:pt x="1134" y="9"/>
                    <a:pt x="1062" y="0"/>
                  </a:cubicBezTo>
                  <a:cubicBezTo>
                    <a:pt x="1038" y="86"/>
                    <a:pt x="1026" y="129"/>
                    <a:pt x="1002" y="214"/>
                  </a:cubicBezTo>
                  <a:cubicBezTo>
                    <a:pt x="966" y="261"/>
                    <a:pt x="948" y="285"/>
                    <a:pt x="912" y="333"/>
                  </a:cubicBezTo>
                  <a:cubicBezTo>
                    <a:pt x="891" y="411"/>
                    <a:pt x="880" y="451"/>
                    <a:pt x="859" y="529"/>
                  </a:cubicBezTo>
                  <a:cubicBezTo>
                    <a:pt x="851" y="560"/>
                    <a:pt x="846" y="576"/>
                    <a:pt x="837" y="608"/>
                  </a:cubicBezTo>
                  <a:cubicBezTo>
                    <a:pt x="815" y="612"/>
                    <a:pt x="804" y="615"/>
                    <a:pt x="783" y="620"/>
                  </a:cubicBezTo>
                  <a:cubicBezTo>
                    <a:pt x="731" y="601"/>
                    <a:pt x="705" y="592"/>
                    <a:pt x="653" y="574"/>
                  </a:cubicBezTo>
                  <a:cubicBezTo>
                    <a:pt x="607" y="586"/>
                    <a:pt x="584" y="591"/>
                    <a:pt x="538" y="603"/>
                  </a:cubicBezTo>
                  <a:cubicBezTo>
                    <a:pt x="505" y="589"/>
                    <a:pt x="488" y="582"/>
                    <a:pt x="456" y="567"/>
                  </a:cubicBezTo>
                  <a:cubicBezTo>
                    <a:pt x="387" y="602"/>
                    <a:pt x="352" y="619"/>
                    <a:pt x="283" y="654"/>
                  </a:cubicBezTo>
                  <a:cubicBezTo>
                    <a:pt x="242" y="669"/>
                    <a:pt x="221" y="676"/>
                    <a:pt x="180" y="690"/>
                  </a:cubicBezTo>
                  <a:cubicBezTo>
                    <a:pt x="173" y="735"/>
                    <a:pt x="169" y="758"/>
                    <a:pt x="162" y="803"/>
                  </a:cubicBezTo>
                  <a:cubicBezTo>
                    <a:pt x="160" y="840"/>
                    <a:pt x="159" y="858"/>
                    <a:pt x="158" y="894"/>
                  </a:cubicBezTo>
                  <a:cubicBezTo>
                    <a:pt x="95" y="895"/>
                    <a:pt x="64" y="896"/>
                    <a:pt x="2" y="897"/>
                  </a:cubicBezTo>
                  <a:cubicBezTo>
                    <a:pt x="1" y="915"/>
                    <a:pt x="1" y="924"/>
                    <a:pt x="0" y="942"/>
                  </a:cubicBezTo>
                  <a:cubicBezTo>
                    <a:pt x="18" y="960"/>
                    <a:pt x="27" y="969"/>
                    <a:pt x="45" y="986"/>
                  </a:cubicBezTo>
                  <a:cubicBezTo>
                    <a:pt x="79" y="992"/>
                    <a:pt x="95" y="995"/>
                    <a:pt x="128" y="1000"/>
                  </a:cubicBezTo>
                  <a:cubicBezTo>
                    <a:pt x="153" y="1025"/>
                    <a:pt x="166" y="1038"/>
                    <a:pt x="191" y="1063"/>
                  </a:cubicBezTo>
                  <a:cubicBezTo>
                    <a:pt x="159" y="1086"/>
                    <a:pt x="143" y="1097"/>
                    <a:pt x="111" y="1119"/>
                  </a:cubicBezTo>
                  <a:cubicBezTo>
                    <a:pt x="68" y="1151"/>
                    <a:pt x="47" y="1167"/>
                    <a:pt x="5" y="1200"/>
                  </a:cubicBezTo>
                  <a:cubicBezTo>
                    <a:pt x="46" y="1204"/>
                    <a:pt x="66" y="1206"/>
                    <a:pt x="106" y="1210"/>
                  </a:cubicBezTo>
                  <a:cubicBezTo>
                    <a:pt x="166" y="1248"/>
                    <a:pt x="197" y="1267"/>
                    <a:pt x="257" y="1305"/>
                  </a:cubicBezTo>
                  <a:cubicBezTo>
                    <a:pt x="306" y="1326"/>
                    <a:pt x="330" y="1336"/>
                    <a:pt x="380" y="1357"/>
                  </a:cubicBezTo>
                  <a:cubicBezTo>
                    <a:pt x="397" y="1388"/>
                    <a:pt x="406" y="1404"/>
                    <a:pt x="424" y="1436"/>
                  </a:cubicBezTo>
                  <a:cubicBezTo>
                    <a:pt x="461" y="1453"/>
                    <a:pt x="479" y="1462"/>
                    <a:pt x="517" y="1479"/>
                  </a:cubicBezTo>
                  <a:cubicBezTo>
                    <a:pt x="572" y="1475"/>
                    <a:pt x="600" y="1473"/>
                    <a:pt x="655" y="1470"/>
                  </a:cubicBezTo>
                  <a:cubicBezTo>
                    <a:pt x="714" y="1475"/>
                    <a:pt x="744" y="1478"/>
                    <a:pt x="803" y="1484"/>
                  </a:cubicBezTo>
                  <a:cubicBezTo>
                    <a:pt x="840" y="1508"/>
                    <a:pt x="859" y="1520"/>
                    <a:pt x="896" y="1544"/>
                  </a:cubicBezTo>
                  <a:cubicBezTo>
                    <a:pt x="910" y="1592"/>
                    <a:pt x="917" y="1616"/>
                    <a:pt x="932" y="1663"/>
                  </a:cubicBezTo>
                  <a:cubicBezTo>
                    <a:pt x="971" y="1651"/>
                    <a:pt x="990" y="1645"/>
                    <a:pt x="1029" y="1632"/>
                  </a:cubicBezTo>
                  <a:cubicBezTo>
                    <a:pt x="1045" y="1647"/>
                    <a:pt x="1053" y="1655"/>
                    <a:pt x="1069" y="1670"/>
                  </a:cubicBezTo>
                  <a:cubicBezTo>
                    <a:pt x="1087" y="1640"/>
                    <a:pt x="1097" y="1625"/>
                    <a:pt x="1115" y="1594"/>
                  </a:cubicBezTo>
                  <a:cubicBezTo>
                    <a:pt x="1155" y="1600"/>
                    <a:pt x="1175" y="1603"/>
                    <a:pt x="1216" y="1609"/>
                  </a:cubicBezTo>
                  <a:cubicBezTo>
                    <a:pt x="1229" y="1633"/>
                    <a:pt x="1236" y="1646"/>
                    <a:pt x="1249" y="1670"/>
                  </a:cubicBezTo>
                  <a:cubicBezTo>
                    <a:pt x="1302" y="1661"/>
                    <a:pt x="1328" y="1657"/>
                    <a:pt x="1382" y="1648"/>
                  </a:cubicBezTo>
                  <a:cubicBezTo>
                    <a:pt x="1407" y="1671"/>
                    <a:pt x="1419" y="1682"/>
                    <a:pt x="1445" y="1705"/>
                  </a:cubicBezTo>
                  <a:cubicBezTo>
                    <a:pt x="1466" y="1707"/>
                    <a:pt x="1477" y="1708"/>
                    <a:pt x="1498" y="1710"/>
                  </a:cubicBezTo>
                  <a:cubicBezTo>
                    <a:pt x="1509" y="1693"/>
                    <a:pt x="1514" y="1684"/>
                    <a:pt x="1525" y="1666"/>
                  </a:cubicBezTo>
                  <a:cubicBezTo>
                    <a:pt x="1546" y="1668"/>
                    <a:pt x="1557" y="1669"/>
                    <a:pt x="1578" y="1671"/>
                  </a:cubicBezTo>
                  <a:cubicBezTo>
                    <a:pt x="1600" y="1664"/>
                    <a:pt x="1611" y="1660"/>
                    <a:pt x="1633" y="1653"/>
                  </a:cubicBezTo>
                  <a:cubicBezTo>
                    <a:pt x="1645" y="1659"/>
                    <a:pt x="1651" y="1661"/>
                    <a:pt x="1663" y="1667"/>
                  </a:cubicBezTo>
                  <a:cubicBezTo>
                    <a:pt x="1705" y="1648"/>
                    <a:pt x="1726" y="1638"/>
                    <a:pt x="1768" y="1618"/>
                  </a:cubicBezTo>
                  <a:cubicBezTo>
                    <a:pt x="1768" y="1649"/>
                    <a:pt x="1769" y="1664"/>
                    <a:pt x="1769" y="1694"/>
                  </a:cubicBezTo>
                  <a:cubicBezTo>
                    <a:pt x="1787" y="1723"/>
                    <a:pt x="1796" y="1738"/>
                    <a:pt x="1813" y="1767"/>
                  </a:cubicBezTo>
                  <a:cubicBezTo>
                    <a:pt x="1816" y="1800"/>
                    <a:pt x="1818" y="1816"/>
                    <a:pt x="1821" y="1849"/>
                  </a:cubicBezTo>
                  <a:cubicBezTo>
                    <a:pt x="1853" y="1836"/>
                    <a:pt x="1869" y="1829"/>
                    <a:pt x="1901" y="1815"/>
                  </a:cubicBezTo>
                  <a:cubicBezTo>
                    <a:pt x="1941" y="1754"/>
                    <a:pt x="1960" y="1723"/>
                    <a:pt x="2000" y="1662"/>
                  </a:cubicBezTo>
                  <a:cubicBezTo>
                    <a:pt x="1981" y="1648"/>
                    <a:pt x="1972" y="1642"/>
                    <a:pt x="1954" y="1629"/>
                  </a:cubicBezTo>
                  <a:cubicBezTo>
                    <a:pt x="1939" y="1595"/>
                    <a:pt x="1931" y="1578"/>
                    <a:pt x="1916" y="1544"/>
                  </a:cubicBezTo>
                  <a:cubicBezTo>
                    <a:pt x="1916" y="1507"/>
                    <a:pt x="1916" y="1489"/>
                    <a:pt x="1915" y="1452"/>
                  </a:cubicBezTo>
                  <a:cubicBezTo>
                    <a:pt x="1907" y="1421"/>
                    <a:pt x="1903" y="1405"/>
                    <a:pt x="1896" y="1375"/>
                  </a:cubicBezTo>
                  <a:cubicBezTo>
                    <a:pt x="1932" y="1364"/>
                    <a:pt x="1951" y="1358"/>
                    <a:pt x="1988" y="1348"/>
                  </a:cubicBezTo>
                  <a:cubicBezTo>
                    <a:pt x="2000" y="1333"/>
                    <a:pt x="2007" y="1325"/>
                    <a:pt x="2020" y="1310"/>
                  </a:cubicBezTo>
                  <a:cubicBezTo>
                    <a:pt x="2012" y="1277"/>
                    <a:pt x="2008" y="1260"/>
                    <a:pt x="2000" y="1227"/>
                  </a:cubicBezTo>
                  <a:cubicBezTo>
                    <a:pt x="1967" y="1224"/>
                    <a:pt x="1950" y="1223"/>
                    <a:pt x="1916" y="1220"/>
                  </a:cubicBezTo>
                  <a:cubicBezTo>
                    <a:pt x="1917" y="1172"/>
                    <a:pt x="1917" y="1147"/>
                    <a:pt x="1917" y="1099"/>
                  </a:cubicBezTo>
                  <a:cubicBezTo>
                    <a:pt x="1938" y="1073"/>
                    <a:pt x="1948" y="1060"/>
                    <a:pt x="1969" y="1034"/>
                  </a:cubicBezTo>
                  <a:cubicBezTo>
                    <a:pt x="1962" y="989"/>
                    <a:pt x="1958" y="967"/>
                    <a:pt x="1951" y="922"/>
                  </a:cubicBezTo>
                  <a:cubicBezTo>
                    <a:pt x="1930" y="877"/>
                    <a:pt x="1919" y="854"/>
                    <a:pt x="1898" y="808"/>
                  </a:cubicBezTo>
                  <a:cubicBezTo>
                    <a:pt x="1896" y="787"/>
                    <a:pt x="1896" y="777"/>
                    <a:pt x="1894" y="756"/>
                  </a:cubicBezTo>
                  <a:cubicBezTo>
                    <a:pt x="1856" y="746"/>
                    <a:pt x="1837" y="741"/>
                    <a:pt x="1799" y="731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94" name="nowodworski"/>
            <p:cNvSpPr>
              <a:spLocks/>
            </p:cNvSpPr>
            <p:nvPr/>
          </p:nvSpPr>
          <p:spPr bwMode="auto">
            <a:xfrm>
              <a:off x="2115205" y="2422065"/>
              <a:ext cx="904414" cy="904414"/>
            </a:xfrm>
            <a:custGeom>
              <a:avLst/>
              <a:gdLst>
                <a:gd name="T0" fmla="*/ 2019 w 2824"/>
                <a:gd name="T1" fmla="*/ 2044 h 2818"/>
                <a:gd name="T2" fmla="*/ 1767 w 2824"/>
                <a:gd name="T3" fmla="*/ 1939 h 2818"/>
                <a:gd name="T4" fmla="*/ 1953 w 2824"/>
                <a:gd name="T5" fmla="*/ 1802 h 2818"/>
                <a:gd name="T6" fmla="*/ 1807 w 2824"/>
                <a:gd name="T7" fmla="*/ 1725 h 2818"/>
                <a:gd name="T8" fmla="*/ 1764 w 2824"/>
                <a:gd name="T9" fmla="*/ 1636 h 2818"/>
                <a:gd name="T10" fmla="*/ 1924 w 2824"/>
                <a:gd name="T11" fmla="*/ 1542 h 2818"/>
                <a:gd name="T12" fmla="*/ 2045 w 2824"/>
                <a:gd name="T13" fmla="*/ 1393 h 2818"/>
                <a:gd name="T14" fmla="*/ 2300 w 2824"/>
                <a:gd name="T15" fmla="*/ 1342 h 2818"/>
                <a:gd name="T16" fmla="*/ 2545 w 2824"/>
                <a:gd name="T17" fmla="*/ 1359 h 2818"/>
                <a:gd name="T18" fmla="*/ 2621 w 2824"/>
                <a:gd name="T19" fmla="*/ 1268 h 2818"/>
                <a:gd name="T20" fmla="*/ 2764 w 2824"/>
                <a:gd name="T21" fmla="*/ 953 h 2818"/>
                <a:gd name="T22" fmla="*/ 2673 w 2824"/>
                <a:gd name="T23" fmla="*/ 634 h 2818"/>
                <a:gd name="T24" fmla="*/ 2631 w 2824"/>
                <a:gd name="T25" fmla="*/ 383 h 2818"/>
                <a:gd name="T26" fmla="*/ 2490 w 2824"/>
                <a:gd name="T27" fmla="*/ 331 h 2818"/>
                <a:gd name="T28" fmla="*/ 2471 w 2824"/>
                <a:gd name="T29" fmla="*/ 226 h 2818"/>
                <a:gd name="T30" fmla="*/ 2247 w 2824"/>
                <a:gd name="T31" fmla="*/ 126 h 2818"/>
                <a:gd name="T32" fmla="*/ 2117 w 2824"/>
                <a:gd name="T33" fmla="*/ 69 h 2818"/>
                <a:gd name="T34" fmla="*/ 1915 w 2824"/>
                <a:gd name="T35" fmla="*/ 11 h 2818"/>
                <a:gd name="T36" fmla="*/ 1755 w 2824"/>
                <a:gd name="T37" fmla="*/ 96 h 2818"/>
                <a:gd name="T38" fmla="*/ 1708 w 2824"/>
                <a:gd name="T39" fmla="*/ 189 h 2818"/>
                <a:gd name="T40" fmla="*/ 1672 w 2824"/>
                <a:gd name="T41" fmla="*/ 324 h 2818"/>
                <a:gd name="T42" fmla="*/ 1607 w 2824"/>
                <a:gd name="T43" fmla="*/ 421 h 2818"/>
                <a:gd name="T44" fmla="*/ 1414 w 2824"/>
                <a:gd name="T45" fmla="*/ 433 h 2818"/>
                <a:gd name="T46" fmla="*/ 1275 w 2824"/>
                <a:gd name="T47" fmla="*/ 460 h 2818"/>
                <a:gd name="T48" fmla="*/ 1096 w 2824"/>
                <a:gd name="T49" fmla="*/ 575 h 2818"/>
                <a:gd name="T50" fmla="*/ 1184 w 2824"/>
                <a:gd name="T51" fmla="*/ 617 h 2818"/>
                <a:gd name="T52" fmla="*/ 1245 w 2824"/>
                <a:gd name="T53" fmla="*/ 851 h 2818"/>
                <a:gd name="T54" fmla="*/ 1095 w 2824"/>
                <a:gd name="T55" fmla="*/ 974 h 2818"/>
                <a:gd name="T56" fmla="*/ 996 w 2824"/>
                <a:gd name="T57" fmla="*/ 1056 h 2818"/>
                <a:gd name="T58" fmla="*/ 927 w 2824"/>
                <a:gd name="T59" fmla="*/ 1260 h 2818"/>
                <a:gd name="T60" fmla="*/ 741 w 2824"/>
                <a:gd name="T61" fmla="*/ 1384 h 2818"/>
                <a:gd name="T62" fmla="*/ 441 w 2824"/>
                <a:gd name="T63" fmla="*/ 1543 h 2818"/>
                <a:gd name="T64" fmla="*/ 493 w 2824"/>
                <a:gd name="T65" fmla="*/ 1729 h 2818"/>
                <a:gd name="T66" fmla="*/ 24 w 2824"/>
                <a:gd name="T67" fmla="*/ 1987 h 2818"/>
                <a:gd name="T68" fmla="*/ 77 w 2824"/>
                <a:gd name="T69" fmla="*/ 2109 h 2818"/>
                <a:gd name="T70" fmla="*/ 101 w 2824"/>
                <a:gd name="T71" fmla="*/ 2412 h 2818"/>
                <a:gd name="T72" fmla="*/ 276 w 2824"/>
                <a:gd name="T73" fmla="*/ 2498 h 2818"/>
                <a:gd name="T74" fmla="*/ 134 w 2824"/>
                <a:gd name="T75" fmla="*/ 2638 h 2818"/>
                <a:gd name="T76" fmla="*/ 230 w 2824"/>
                <a:gd name="T77" fmla="*/ 2768 h 2818"/>
                <a:gd name="T78" fmla="*/ 391 w 2824"/>
                <a:gd name="T79" fmla="*/ 2750 h 2818"/>
                <a:gd name="T80" fmla="*/ 526 w 2824"/>
                <a:gd name="T81" fmla="*/ 2792 h 2818"/>
                <a:gd name="T82" fmla="*/ 688 w 2824"/>
                <a:gd name="T83" fmla="*/ 2769 h 2818"/>
                <a:gd name="T84" fmla="*/ 848 w 2824"/>
                <a:gd name="T85" fmla="*/ 2631 h 2818"/>
                <a:gd name="T86" fmla="*/ 1034 w 2824"/>
                <a:gd name="T87" fmla="*/ 2461 h 2818"/>
                <a:gd name="T88" fmla="*/ 1349 w 2824"/>
                <a:gd name="T89" fmla="*/ 2613 h 2818"/>
                <a:gd name="T90" fmla="*/ 1511 w 2824"/>
                <a:gd name="T91" fmla="*/ 2567 h 2818"/>
                <a:gd name="T92" fmla="*/ 1642 w 2824"/>
                <a:gd name="T93" fmla="*/ 2448 h 2818"/>
                <a:gd name="T94" fmla="*/ 1728 w 2824"/>
                <a:gd name="T95" fmla="*/ 2520 h 2818"/>
                <a:gd name="T96" fmla="*/ 1890 w 2824"/>
                <a:gd name="T97" fmla="*/ 2611 h 2818"/>
                <a:gd name="T98" fmla="*/ 1974 w 2824"/>
                <a:gd name="T99" fmla="*/ 2481 h 2818"/>
                <a:gd name="T100" fmla="*/ 2076 w 2824"/>
                <a:gd name="T101" fmla="*/ 2463 h 2818"/>
                <a:gd name="T102" fmla="*/ 2236 w 2824"/>
                <a:gd name="T103" fmla="*/ 2352 h 2818"/>
                <a:gd name="T104" fmla="*/ 2186 w 2824"/>
                <a:gd name="T105" fmla="*/ 2175 h 2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24" h="2818">
                  <a:moveTo>
                    <a:pt x="2142" y="2096"/>
                  </a:moveTo>
                  <a:cubicBezTo>
                    <a:pt x="2092" y="2075"/>
                    <a:pt x="2068" y="2065"/>
                    <a:pt x="2019" y="2044"/>
                  </a:cubicBezTo>
                  <a:cubicBezTo>
                    <a:pt x="1959" y="2006"/>
                    <a:pt x="1928" y="1987"/>
                    <a:pt x="1868" y="1949"/>
                  </a:cubicBezTo>
                  <a:cubicBezTo>
                    <a:pt x="1828" y="1945"/>
                    <a:pt x="1808" y="1943"/>
                    <a:pt x="1767" y="1939"/>
                  </a:cubicBezTo>
                  <a:cubicBezTo>
                    <a:pt x="1809" y="1906"/>
                    <a:pt x="1830" y="1890"/>
                    <a:pt x="1873" y="1858"/>
                  </a:cubicBezTo>
                  <a:cubicBezTo>
                    <a:pt x="1905" y="1836"/>
                    <a:pt x="1921" y="1825"/>
                    <a:pt x="1953" y="1802"/>
                  </a:cubicBezTo>
                  <a:cubicBezTo>
                    <a:pt x="1928" y="1777"/>
                    <a:pt x="1915" y="1764"/>
                    <a:pt x="1890" y="1739"/>
                  </a:cubicBezTo>
                  <a:cubicBezTo>
                    <a:pt x="1857" y="1734"/>
                    <a:pt x="1841" y="1731"/>
                    <a:pt x="1807" y="1725"/>
                  </a:cubicBezTo>
                  <a:cubicBezTo>
                    <a:pt x="1789" y="1708"/>
                    <a:pt x="1780" y="1699"/>
                    <a:pt x="1762" y="1681"/>
                  </a:cubicBezTo>
                  <a:cubicBezTo>
                    <a:pt x="1763" y="1663"/>
                    <a:pt x="1763" y="1654"/>
                    <a:pt x="1764" y="1636"/>
                  </a:cubicBezTo>
                  <a:cubicBezTo>
                    <a:pt x="1826" y="1635"/>
                    <a:pt x="1857" y="1634"/>
                    <a:pt x="1920" y="1633"/>
                  </a:cubicBezTo>
                  <a:cubicBezTo>
                    <a:pt x="1921" y="1597"/>
                    <a:pt x="1922" y="1579"/>
                    <a:pt x="1924" y="1542"/>
                  </a:cubicBezTo>
                  <a:cubicBezTo>
                    <a:pt x="1931" y="1497"/>
                    <a:pt x="1935" y="1474"/>
                    <a:pt x="1942" y="1429"/>
                  </a:cubicBezTo>
                  <a:cubicBezTo>
                    <a:pt x="1983" y="1415"/>
                    <a:pt x="2004" y="1408"/>
                    <a:pt x="2045" y="1393"/>
                  </a:cubicBezTo>
                  <a:cubicBezTo>
                    <a:pt x="2114" y="1358"/>
                    <a:pt x="2149" y="1341"/>
                    <a:pt x="2218" y="1306"/>
                  </a:cubicBezTo>
                  <a:cubicBezTo>
                    <a:pt x="2250" y="1321"/>
                    <a:pt x="2267" y="1328"/>
                    <a:pt x="2300" y="1342"/>
                  </a:cubicBezTo>
                  <a:cubicBezTo>
                    <a:pt x="2346" y="1330"/>
                    <a:pt x="2369" y="1325"/>
                    <a:pt x="2415" y="1313"/>
                  </a:cubicBezTo>
                  <a:cubicBezTo>
                    <a:pt x="2467" y="1331"/>
                    <a:pt x="2493" y="1340"/>
                    <a:pt x="2545" y="1359"/>
                  </a:cubicBezTo>
                  <a:cubicBezTo>
                    <a:pt x="2566" y="1354"/>
                    <a:pt x="2577" y="1351"/>
                    <a:pt x="2599" y="1347"/>
                  </a:cubicBezTo>
                  <a:cubicBezTo>
                    <a:pt x="2608" y="1315"/>
                    <a:pt x="2613" y="1299"/>
                    <a:pt x="2621" y="1268"/>
                  </a:cubicBezTo>
                  <a:cubicBezTo>
                    <a:pt x="2642" y="1190"/>
                    <a:pt x="2653" y="1150"/>
                    <a:pt x="2674" y="1072"/>
                  </a:cubicBezTo>
                  <a:cubicBezTo>
                    <a:pt x="2710" y="1024"/>
                    <a:pt x="2728" y="1000"/>
                    <a:pt x="2764" y="953"/>
                  </a:cubicBezTo>
                  <a:cubicBezTo>
                    <a:pt x="2788" y="868"/>
                    <a:pt x="2800" y="825"/>
                    <a:pt x="2824" y="739"/>
                  </a:cubicBezTo>
                  <a:cubicBezTo>
                    <a:pt x="2763" y="697"/>
                    <a:pt x="2733" y="676"/>
                    <a:pt x="2673" y="634"/>
                  </a:cubicBezTo>
                  <a:cubicBezTo>
                    <a:pt x="2683" y="585"/>
                    <a:pt x="2687" y="560"/>
                    <a:pt x="2697" y="510"/>
                  </a:cubicBezTo>
                  <a:cubicBezTo>
                    <a:pt x="2671" y="459"/>
                    <a:pt x="2658" y="434"/>
                    <a:pt x="2631" y="383"/>
                  </a:cubicBezTo>
                  <a:cubicBezTo>
                    <a:pt x="2600" y="378"/>
                    <a:pt x="2585" y="376"/>
                    <a:pt x="2554" y="371"/>
                  </a:cubicBezTo>
                  <a:cubicBezTo>
                    <a:pt x="2528" y="355"/>
                    <a:pt x="2515" y="347"/>
                    <a:pt x="2490" y="331"/>
                  </a:cubicBezTo>
                  <a:cubicBezTo>
                    <a:pt x="2462" y="305"/>
                    <a:pt x="2448" y="293"/>
                    <a:pt x="2420" y="267"/>
                  </a:cubicBezTo>
                  <a:cubicBezTo>
                    <a:pt x="2441" y="251"/>
                    <a:pt x="2451" y="242"/>
                    <a:pt x="2471" y="226"/>
                  </a:cubicBezTo>
                  <a:cubicBezTo>
                    <a:pt x="2456" y="174"/>
                    <a:pt x="2449" y="148"/>
                    <a:pt x="2435" y="96"/>
                  </a:cubicBezTo>
                  <a:cubicBezTo>
                    <a:pt x="2360" y="108"/>
                    <a:pt x="2322" y="114"/>
                    <a:pt x="2247" y="126"/>
                  </a:cubicBezTo>
                  <a:cubicBezTo>
                    <a:pt x="2233" y="106"/>
                    <a:pt x="2226" y="97"/>
                    <a:pt x="2213" y="77"/>
                  </a:cubicBezTo>
                  <a:cubicBezTo>
                    <a:pt x="2175" y="74"/>
                    <a:pt x="2155" y="72"/>
                    <a:pt x="2117" y="69"/>
                  </a:cubicBezTo>
                  <a:cubicBezTo>
                    <a:pt x="2092" y="41"/>
                    <a:pt x="2079" y="28"/>
                    <a:pt x="2054" y="0"/>
                  </a:cubicBezTo>
                  <a:cubicBezTo>
                    <a:pt x="1998" y="5"/>
                    <a:pt x="1971" y="7"/>
                    <a:pt x="1915" y="11"/>
                  </a:cubicBezTo>
                  <a:cubicBezTo>
                    <a:pt x="1894" y="47"/>
                    <a:pt x="1884" y="64"/>
                    <a:pt x="1863" y="99"/>
                  </a:cubicBezTo>
                  <a:cubicBezTo>
                    <a:pt x="1820" y="98"/>
                    <a:pt x="1798" y="97"/>
                    <a:pt x="1755" y="96"/>
                  </a:cubicBezTo>
                  <a:cubicBezTo>
                    <a:pt x="1760" y="130"/>
                    <a:pt x="1763" y="148"/>
                    <a:pt x="1769" y="183"/>
                  </a:cubicBezTo>
                  <a:cubicBezTo>
                    <a:pt x="1744" y="185"/>
                    <a:pt x="1732" y="187"/>
                    <a:pt x="1708" y="189"/>
                  </a:cubicBezTo>
                  <a:cubicBezTo>
                    <a:pt x="1719" y="222"/>
                    <a:pt x="1724" y="239"/>
                    <a:pt x="1734" y="272"/>
                  </a:cubicBezTo>
                  <a:cubicBezTo>
                    <a:pt x="1709" y="292"/>
                    <a:pt x="1697" y="303"/>
                    <a:pt x="1672" y="324"/>
                  </a:cubicBezTo>
                  <a:cubicBezTo>
                    <a:pt x="1675" y="363"/>
                    <a:pt x="1676" y="382"/>
                    <a:pt x="1679" y="422"/>
                  </a:cubicBezTo>
                  <a:cubicBezTo>
                    <a:pt x="1650" y="421"/>
                    <a:pt x="1636" y="421"/>
                    <a:pt x="1607" y="421"/>
                  </a:cubicBezTo>
                  <a:cubicBezTo>
                    <a:pt x="1518" y="381"/>
                    <a:pt x="1473" y="361"/>
                    <a:pt x="1383" y="321"/>
                  </a:cubicBezTo>
                  <a:cubicBezTo>
                    <a:pt x="1396" y="366"/>
                    <a:pt x="1402" y="388"/>
                    <a:pt x="1414" y="433"/>
                  </a:cubicBezTo>
                  <a:cubicBezTo>
                    <a:pt x="1397" y="452"/>
                    <a:pt x="1388" y="461"/>
                    <a:pt x="1370" y="480"/>
                  </a:cubicBezTo>
                  <a:cubicBezTo>
                    <a:pt x="1332" y="472"/>
                    <a:pt x="1313" y="468"/>
                    <a:pt x="1275" y="460"/>
                  </a:cubicBezTo>
                  <a:cubicBezTo>
                    <a:pt x="1250" y="478"/>
                    <a:pt x="1238" y="488"/>
                    <a:pt x="1213" y="506"/>
                  </a:cubicBezTo>
                  <a:cubicBezTo>
                    <a:pt x="1166" y="534"/>
                    <a:pt x="1142" y="548"/>
                    <a:pt x="1096" y="575"/>
                  </a:cubicBezTo>
                  <a:cubicBezTo>
                    <a:pt x="1100" y="592"/>
                    <a:pt x="1102" y="600"/>
                    <a:pt x="1106" y="616"/>
                  </a:cubicBezTo>
                  <a:cubicBezTo>
                    <a:pt x="1137" y="617"/>
                    <a:pt x="1152" y="617"/>
                    <a:pt x="1184" y="617"/>
                  </a:cubicBezTo>
                  <a:cubicBezTo>
                    <a:pt x="1212" y="686"/>
                    <a:pt x="1226" y="720"/>
                    <a:pt x="1254" y="789"/>
                  </a:cubicBezTo>
                  <a:cubicBezTo>
                    <a:pt x="1250" y="814"/>
                    <a:pt x="1248" y="826"/>
                    <a:pt x="1245" y="851"/>
                  </a:cubicBezTo>
                  <a:cubicBezTo>
                    <a:pt x="1206" y="861"/>
                    <a:pt x="1187" y="866"/>
                    <a:pt x="1148" y="876"/>
                  </a:cubicBezTo>
                  <a:cubicBezTo>
                    <a:pt x="1127" y="915"/>
                    <a:pt x="1116" y="935"/>
                    <a:pt x="1095" y="974"/>
                  </a:cubicBezTo>
                  <a:cubicBezTo>
                    <a:pt x="1062" y="978"/>
                    <a:pt x="1045" y="979"/>
                    <a:pt x="1011" y="983"/>
                  </a:cubicBezTo>
                  <a:cubicBezTo>
                    <a:pt x="1005" y="1012"/>
                    <a:pt x="1002" y="1027"/>
                    <a:pt x="996" y="1056"/>
                  </a:cubicBezTo>
                  <a:cubicBezTo>
                    <a:pt x="978" y="1065"/>
                    <a:pt x="970" y="1070"/>
                    <a:pt x="953" y="1080"/>
                  </a:cubicBezTo>
                  <a:cubicBezTo>
                    <a:pt x="942" y="1152"/>
                    <a:pt x="937" y="1188"/>
                    <a:pt x="927" y="1260"/>
                  </a:cubicBezTo>
                  <a:cubicBezTo>
                    <a:pt x="910" y="1308"/>
                    <a:pt x="902" y="1332"/>
                    <a:pt x="885" y="1381"/>
                  </a:cubicBezTo>
                  <a:cubicBezTo>
                    <a:pt x="828" y="1382"/>
                    <a:pt x="799" y="1383"/>
                    <a:pt x="741" y="1384"/>
                  </a:cubicBezTo>
                  <a:cubicBezTo>
                    <a:pt x="670" y="1423"/>
                    <a:pt x="635" y="1442"/>
                    <a:pt x="564" y="1481"/>
                  </a:cubicBezTo>
                  <a:cubicBezTo>
                    <a:pt x="515" y="1506"/>
                    <a:pt x="490" y="1518"/>
                    <a:pt x="441" y="1543"/>
                  </a:cubicBezTo>
                  <a:cubicBezTo>
                    <a:pt x="437" y="1597"/>
                    <a:pt x="434" y="1624"/>
                    <a:pt x="430" y="1678"/>
                  </a:cubicBezTo>
                  <a:cubicBezTo>
                    <a:pt x="455" y="1698"/>
                    <a:pt x="468" y="1709"/>
                    <a:pt x="493" y="1729"/>
                  </a:cubicBezTo>
                  <a:cubicBezTo>
                    <a:pt x="389" y="1787"/>
                    <a:pt x="285" y="1846"/>
                    <a:pt x="181" y="1904"/>
                  </a:cubicBezTo>
                  <a:cubicBezTo>
                    <a:pt x="118" y="1937"/>
                    <a:pt x="86" y="1954"/>
                    <a:pt x="24" y="1987"/>
                  </a:cubicBezTo>
                  <a:cubicBezTo>
                    <a:pt x="14" y="2031"/>
                    <a:pt x="9" y="2052"/>
                    <a:pt x="0" y="2096"/>
                  </a:cubicBezTo>
                  <a:cubicBezTo>
                    <a:pt x="31" y="2101"/>
                    <a:pt x="46" y="2104"/>
                    <a:pt x="77" y="2109"/>
                  </a:cubicBezTo>
                  <a:cubicBezTo>
                    <a:pt x="89" y="2167"/>
                    <a:pt x="95" y="2196"/>
                    <a:pt x="107" y="2254"/>
                  </a:cubicBezTo>
                  <a:cubicBezTo>
                    <a:pt x="104" y="2317"/>
                    <a:pt x="103" y="2349"/>
                    <a:pt x="101" y="2412"/>
                  </a:cubicBezTo>
                  <a:cubicBezTo>
                    <a:pt x="104" y="2442"/>
                    <a:pt x="106" y="2457"/>
                    <a:pt x="110" y="2487"/>
                  </a:cubicBezTo>
                  <a:cubicBezTo>
                    <a:pt x="176" y="2492"/>
                    <a:pt x="210" y="2494"/>
                    <a:pt x="276" y="2498"/>
                  </a:cubicBezTo>
                  <a:cubicBezTo>
                    <a:pt x="260" y="2554"/>
                    <a:pt x="251" y="2581"/>
                    <a:pt x="235" y="2637"/>
                  </a:cubicBezTo>
                  <a:cubicBezTo>
                    <a:pt x="194" y="2637"/>
                    <a:pt x="174" y="2638"/>
                    <a:pt x="134" y="2638"/>
                  </a:cubicBezTo>
                  <a:cubicBezTo>
                    <a:pt x="153" y="2690"/>
                    <a:pt x="163" y="2716"/>
                    <a:pt x="182" y="2769"/>
                  </a:cubicBezTo>
                  <a:cubicBezTo>
                    <a:pt x="201" y="2768"/>
                    <a:pt x="211" y="2768"/>
                    <a:pt x="230" y="2768"/>
                  </a:cubicBezTo>
                  <a:cubicBezTo>
                    <a:pt x="270" y="2788"/>
                    <a:pt x="290" y="2798"/>
                    <a:pt x="329" y="2818"/>
                  </a:cubicBezTo>
                  <a:cubicBezTo>
                    <a:pt x="354" y="2791"/>
                    <a:pt x="366" y="2777"/>
                    <a:pt x="391" y="2750"/>
                  </a:cubicBezTo>
                  <a:cubicBezTo>
                    <a:pt x="432" y="2752"/>
                    <a:pt x="452" y="2753"/>
                    <a:pt x="492" y="2754"/>
                  </a:cubicBezTo>
                  <a:cubicBezTo>
                    <a:pt x="506" y="2769"/>
                    <a:pt x="513" y="2777"/>
                    <a:pt x="526" y="2792"/>
                  </a:cubicBezTo>
                  <a:cubicBezTo>
                    <a:pt x="548" y="2778"/>
                    <a:pt x="559" y="2772"/>
                    <a:pt x="581" y="2758"/>
                  </a:cubicBezTo>
                  <a:cubicBezTo>
                    <a:pt x="624" y="2762"/>
                    <a:pt x="645" y="2764"/>
                    <a:pt x="688" y="2769"/>
                  </a:cubicBezTo>
                  <a:cubicBezTo>
                    <a:pt x="676" y="2712"/>
                    <a:pt x="670" y="2684"/>
                    <a:pt x="658" y="2628"/>
                  </a:cubicBezTo>
                  <a:cubicBezTo>
                    <a:pt x="734" y="2629"/>
                    <a:pt x="772" y="2630"/>
                    <a:pt x="848" y="2631"/>
                  </a:cubicBezTo>
                  <a:cubicBezTo>
                    <a:pt x="831" y="2585"/>
                    <a:pt x="822" y="2563"/>
                    <a:pt x="805" y="2517"/>
                  </a:cubicBezTo>
                  <a:cubicBezTo>
                    <a:pt x="897" y="2495"/>
                    <a:pt x="943" y="2483"/>
                    <a:pt x="1034" y="2461"/>
                  </a:cubicBezTo>
                  <a:cubicBezTo>
                    <a:pt x="1074" y="2533"/>
                    <a:pt x="1093" y="2570"/>
                    <a:pt x="1133" y="2643"/>
                  </a:cubicBezTo>
                  <a:cubicBezTo>
                    <a:pt x="1219" y="2631"/>
                    <a:pt x="1262" y="2625"/>
                    <a:pt x="1349" y="2613"/>
                  </a:cubicBezTo>
                  <a:cubicBezTo>
                    <a:pt x="1388" y="2580"/>
                    <a:pt x="1408" y="2564"/>
                    <a:pt x="1447" y="2531"/>
                  </a:cubicBezTo>
                  <a:cubicBezTo>
                    <a:pt x="1473" y="2546"/>
                    <a:pt x="1486" y="2553"/>
                    <a:pt x="1511" y="2567"/>
                  </a:cubicBezTo>
                  <a:cubicBezTo>
                    <a:pt x="1522" y="2533"/>
                    <a:pt x="1528" y="2517"/>
                    <a:pt x="1539" y="2483"/>
                  </a:cubicBezTo>
                  <a:cubicBezTo>
                    <a:pt x="1580" y="2469"/>
                    <a:pt x="1601" y="2462"/>
                    <a:pt x="1642" y="2448"/>
                  </a:cubicBezTo>
                  <a:cubicBezTo>
                    <a:pt x="1675" y="2449"/>
                    <a:pt x="1692" y="2450"/>
                    <a:pt x="1725" y="2451"/>
                  </a:cubicBezTo>
                  <a:cubicBezTo>
                    <a:pt x="1726" y="2478"/>
                    <a:pt x="1727" y="2492"/>
                    <a:pt x="1728" y="2520"/>
                  </a:cubicBezTo>
                  <a:cubicBezTo>
                    <a:pt x="1740" y="2560"/>
                    <a:pt x="1746" y="2580"/>
                    <a:pt x="1759" y="2621"/>
                  </a:cubicBezTo>
                  <a:cubicBezTo>
                    <a:pt x="1811" y="2617"/>
                    <a:pt x="1837" y="2615"/>
                    <a:pt x="1890" y="2611"/>
                  </a:cubicBezTo>
                  <a:cubicBezTo>
                    <a:pt x="1899" y="2575"/>
                    <a:pt x="1903" y="2557"/>
                    <a:pt x="1912" y="2521"/>
                  </a:cubicBezTo>
                  <a:cubicBezTo>
                    <a:pt x="1937" y="2505"/>
                    <a:pt x="1949" y="2497"/>
                    <a:pt x="1974" y="2481"/>
                  </a:cubicBezTo>
                  <a:cubicBezTo>
                    <a:pt x="1973" y="2454"/>
                    <a:pt x="1972" y="2440"/>
                    <a:pt x="1971" y="2412"/>
                  </a:cubicBezTo>
                  <a:cubicBezTo>
                    <a:pt x="2013" y="2432"/>
                    <a:pt x="2034" y="2443"/>
                    <a:pt x="2076" y="2463"/>
                  </a:cubicBezTo>
                  <a:cubicBezTo>
                    <a:pt x="2119" y="2463"/>
                    <a:pt x="2140" y="2462"/>
                    <a:pt x="2183" y="2462"/>
                  </a:cubicBezTo>
                  <a:cubicBezTo>
                    <a:pt x="2204" y="2418"/>
                    <a:pt x="2215" y="2396"/>
                    <a:pt x="2236" y="2352"/>
                  </a:cubicBezTo>
                  <a:cubicBezTo>
                    <a:pt x="2206" y="2335"/>
                    <a:pt x="2191" y="2327"/>
                    <a:pt x="2161" y="2310"/>
                  </a:cubicBezTo>
                  <a:cubicBezTo>
                    <a:pt x="2171" y="2256"/>
                    <a:pt x="2176" y="2229"/>
                    <a:pt x="2186" y="2175"/>
                  </a:cubicBezTo>
                  <a:cubicBezTo>
                    <a:pt x="2168" y="2143"/>
                    <a:pt x="2159" y="2127"/>
                    <a:pt x="2142" y="2096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95" name="gostyniński"/>
            <p:cNvSpPr>
              <a:spLocks/>
            </p:cNvSpPr>
            <p:nvPr/>
          </p:nvSpPr>
          <p:spPr bwMode="auto">
            <a:xfrm>
              <a:off x="162994" y="2618390"/>
              <a:ext cx="1252944" cy="847061"/>
            </a:xfrm>
            <a:custGeom>
              <a:avLst/>
              <a:gdLst>
                <a:gd name="T0" fmla="*/ 3908 w 3908"/>
                <a:gd name="T1" fmla="*/ 1623 h 2638"/>
                <a:gd name="T2" fmla="*/ 3736 w 3908"/>
                <a:gd name="T3" fmla="*/ 1672 h 2638"/>
                <a:gd name="T4" fmla="*/ 3636 w 3908"/>
                <a:gd name="T5" fmla="*/ 1553 h 2638"/>
                <a:gd name="T6" fmla="*/ 3565 w 3908"/>
                <a:gd name="T7" fmla="*/ 1475 h 2638"/>
                <a:gd name="T8" fmla="*/ 3524 w 3908"/>
                <a:gd name="T9" fmla="*/ 1405 h 2638"/>
                <a:gd name="T10" fmla="*/ 3275 w 3908"/>
                <a:gd name="T11" fmla="*/ 1306 h 2638"/>
                <a:gd name="T12" fmla="*/ 3179 w 3908"/>
                <a:gd name="T13" fmla="*/ 1227 h 2638"/>
                <a:gd name="T14" fmla="*/ 2977 w 3908"/>
                <a:gd name="T15" fmla="*/ 1194 h 2638"/>
                <a:gd name="T16" fmla="*/ 2928 w 3908"/>
                <a:gd name="T17" fmla="*/ 1381 h 2638"/>
                <a:gd name="T18" fmla="*/ 2758 w 3908"/>
                <a:gd name="T19" fmla="*/ 1495 h 2638"/>
                <a:gd name="T20" fmla="*/ 2629 w 3908"/>
                <a:gd name="T21" fmla="*/ 1478 h 2638"/>
                <a:gd name="T22" fmla="*/ 2426 w 3908"/>
                <a:gd name="T23" fmla="*/ 1390 h 2638"/>
                <a:gd name="T24" fmla="*/ 2249 w 3908"/>
                <a:gd name="T25" fmla="*/ 1243 h 2638"/>
                <a:gd name="T26" fmla="*/ 2245 w 3908"/>
                <a:gd name="T27" fmla="*/ 1165 h 2638"/>
                <a:gd name="T28" fmla="*/ 2144 w 3908"/>
                <a:gd name="T29" fmla="*/ 950 h 2638"/>
                <a:gd name="T30" fmla="*/ 1950 w 3908"/>
                <a:gd name="T31" fmla="*/ 915 h 2638"/>
                <a:gd name="T32" fmla="*/ 1880 w 3908"/>
                <a:gd name="T33" fmla="*/ 980 h 2638"/>
                <a:gd name="T34" fmla="*/ 1685 w 3908"/>
                <a:gd name="T35" fmla="*/ 952 h 2638"/>
                <a:gd name="T36" fmla="*/ 1537 w 3908"/>
                <a:gd name="T37" fmla="*/ 1054 h 2638"/>
                <a:gd name="T38" fmla="*/ 1593 w 3908"/>
                <a:gd name="T39" fmla="*/ 822 h 2638"/>
                <a:gd name="T40" fmla="*/ 1492 w 3908"/>
                <a:gd name="T41" fmla="*/ 581 h 2638"/>
                <a:gd name="T42" fmla="*/ 1539 w 3908"/>
                <a:gd name="T43" fmla="*/ 461 h 2638"/>
                <a:gd name="T44" fmla="*/ 1574 w 3908"/>
                <a:gd name="T45" fmla="*/ 339 h 2638"/>
                <a:gd name="T46" fmla="*/ 1450 w 3908"/>
                <a:gd name="T47" fmla="*/ 220 h 2638"/>
                <a:gd name="T48" fmla="*/ 1440 w 3908"/>
                <a:gd name="T49" fmla="*/ 131 h 2638"/>
                <a:gd name="T50" fmla="*/ 1372 w 3908"/>
                <a:gd name="T51" fmla="*/ 53 h 2638"/>
                <a:gd name="T52" fmla="*/ 1169 w 3908"/>
                <a:gd name="T53" fmla="*/ 0 h 2638"/>
                <a:gd name="T54" fmla="*/ 895 w 3908"/>
                <a:gd name="T55" fmla="*/ 24 h 2638"/>
                <a:gd name="T56" fmla="*/ 760 w 3908"/>
                <a:gd name="T57" fmla="*/ 112 h 2638"/>
                <a:gd name="T58" fmla="*/ 535 w 3908"/>
                <a:gd name="T59" fmla="*/ 159 h 2638"/>
                <a:gd name="T60" fmla="*/ 511 w 3908"/>
                <a:gd name="T61" fmla="*/ 347 h 2638"/>
                <a:gd name="T62" fmla="*/ 345 w 3908"/>
                <a:gd name="T63" fmla="*/ 523 h 2638"/>
                <a:gd name="T64" fmla="*/ 173 w 3908"/>
                <a:gd name="T65" fmla="*/ 632 h 2638"/>
                <a:gd name="T66" fmla="*/ 8 w 3908"/>
                <a:gd name="T67" fmla="*/ 663 h 2638"/>
                <a:gd name="T68" fmla="*/ 151 w 3908"/>
                <a:gd name="T69" fmla="*/ 738 h 2638"/>
                <a:gd name="T70" fmla="*/ 156 w 3908"/>
                <a:gd name="T71" fmla="*/ 900 h 2638"/>
                <a:gd name="T72" fmla="*/ 171 w 3908"/>
                <a:gd name="T73" fmla="*/ 1085 h 2638"/>
                <a:gd name="T74" fmla="*/ 125 w 3908"/>
                <a:gd name="T75" fmla="*/ 1202 h 2638"/>
                <a:gd name="T76" fmla="*/ 334 w 3908"/>
                <a:gd name="T77" fmla="*/ 1243 h 2638"/>
                <a:gd name="T78" fmla="*/ 385 w 3908"/>
                <a:gd name="T79" fmla="*/ 1545 h 2638"/>
                <a:gd name="T80" fmla="*/ 548 w 3908"/>
                <a:gd name="T81" fmla="*/ 1643 h 2638"/>
                <a:gd name="T82" fmla="*/ 479 w 3908"/>
                <a:gd name="T83" fmla="*/ 1734 h 2638"/>
                <a:gd name="T84" fmla="*/ 583 w 3908"/>
                <a:gd name="T85" fmla="*/ 1711 h 2638"/>
                <a:gd name="T86" fmla="*/ 635 w 3908"/>
                <a:gd name="T87" fmla="*/ 1857 h 2638"/>
                <a:gd name="T88" fmla="*/ 732 w 3908"/>
                <a:gd name="T89" fmla="*/ 1905 h 2638"/>
                <a:gd name="T90" fmla="*/ 1026 w 3908"/>
                <a:gd name="T91" fmla="*/ 1925 h 2638"/>
                <a:gd name="T92" fmla="*/ 1143 w 3908"/>
                <a:gd name="T93" fmla="*/ 1975 h 2638"/>
                <a:gd name="T94" fmla="*/ 1217 w 3908"/>
                <a:gd name="T95" fmla="*/ 1864 h 2638"/>
                <a:gd name="T96" fmla="*/ 1514 w 3908"/>
                <a:gd name="T97" fmla="*/ 2025 h 2638"/>
                <a:gd name="T98" fmla="*/ 1520 w 3908"/>
                <a:gd name="T99" fmla="*/ 2161 h 2638"/>
                <a:gd name="T100" fmla="*/ 1688 w 3908"/>
                <a:gd name="T101" fmla="*/ 2241 h 2638"/>
                <a:gd name="T102" fmla="*/ 1877 w 3908"/>
                <a:gd name="T103" fmla="*/ 2335 h 2638"/>
                <a:gd name="T104" fmla="*/ 2074 w 3908"/>
                <a:gd name="T105" fmla="*/ 2450 h 2638"/>
                <a:gd name="T106" fmla="*/ 2125 w 3908"/>
                <a:gd name="T107" fmla="*/ 2536 h 2638"/>
                <a:gd name="T108" fmla="*/ 2454 w 3908"/>
                <a:gd name="T109" fmla="*/ 2611 h 2638"/>
                <a:gd name="T110" fmla="*/ 2509 w 3908"/>
                <a:gd name="T111" fmla="*/ 2472 h 2638"/>
                <a:gd name="T112" fmla="*/ 2849 w 3908"/>
                <a:gd name="T113" fmla="*/ 2538 h 2638"/>
                <a:gd name="T114" fmla="*/ 2961 w 3908"/>
                <a:gd name="T115" fmla="*/ 2404 h 2638"/>
                <a:gd name="T116" fmla="*/ 3109 w 3908"/>
                <a:gd name="T117" fmla="*/ 2377 h 2638"/>
                <a:gd name="T118" fmla="*/ 3319 w 3908"/>
                <a:gd name="T119" fmla="*/ 2450 h 2638"/>
                <a:gd name="T120" fmla="*/ 3409 w 3908"/>
                <a:gd name="T121" fmla="*/ 2335 h 2638"/>
                <a:gd name="T122" fmla="*/ 3477 w 3908"/>
                <a:gd name="T123" fmla="*/ 2188 h 2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08" h="2638">
                  <a:moveTo>
                    <a:pt x="3619" y="1917"/>
                  </a:moveTo>
                  <a:cubicBezTo>
                    <a:pt x="3715" y="1819"/>
                    <a:pt x="3812" y="1721"/>
                    <a:pt x="3908" y="1623"/>
                  </a:cubicBezTo>
                  <a:cubicBezTo>
                    <a:pt x="3874" y="1620"/>
                    <a:pt x="3857" y="1619"/>
                    <a:pt x="3823" y="1616"/>
                  </a:cubicBezTo>
                  <a:cubicBezTo>
                    <a:pt x="3788" y="1639"/>
                    <a:pt x="3771" y="1650"/>
                    <a:pt x="3736" y="1672"/>
                  </a:cubicBezTo>
                  <a:cubicBezTo>
                    <a:pt x="3688" y="1655"/>
                    <a:pt x="3664" y="1647"/>
                    <a:pt x="3615" y="1630"/>
                  </a:cubicBezTo>
                  <a:cubicBezTo>
                    <a:pt x="3623" y="1599"/>
                    <a:pt x="3628" y="1584"/>
                    <a:pt x="3636" y="1553"/>
                  </a:cubicBezTo>
                  <a:cubicBezTo>
                    <a:pt x="3587" y="1545"/>
                    <a:pt x="3563" y="1541"/>
                    <a:pt x="3514" y="1534"/>
                  </a:cubicBezTo>
                  <a:cubicBezTo>
                    <a:pt x="3534" y="1510"/>
                    <a:pt x="3544" y="1499"/>
                    <a:pt x="3565" y="1475"/>
                  </a:cubicBezTo>
                  <a:cubicBezTo>
                    <a:pt x="3536" y="1467"/>
                    <a:pt x="3521" y="1462"/>
                    <a:pt x="3492" y="1454"/>
                  </a:cubicBezTo>
                  <a:cubicBezTo>
                    <a:pt x="3505" y="1434"/>
                    <a:pt x="3511" y="1425"/>
                    <a:pt x="3524" y="1405"/>
                  </a:cubicBezTo>
                  <a:cubicBezTo>
                    <a:pt x="3495" y="1388"/>
                    <a:pt x="3481" y="1379"/>
                    <a:pt x="3452" y="1361"/>
                  </a:cubicBezTo>
                  <a:cubicBezTo>
                    <a:pt x="3381" y="1339"/>
                    <a:pt x="3346" y="1328"/>
                    <a:pt x="3275" y="1306"/>
                  </a:cubicBezTo>
                  <a:cubicBezTo>
                    <a:pt x="3231" y="1303"/>
                    <a:pt x="3209" y="1302"/>
                    <a:pt x="3165" y="1299"/>
                  </a:cubicBezTo>
                  <a:cubicBezTo>
                    <a:pt x="3171" y="1271"/>
                    <a:pt x="3173" y="1256"/>
                    <a:pt x="3179" y="1227"/>
                  </a:cubicBezTo>
                  <a:cubicBezTo>
                    <a:pt x="3111" y="1199"/>
                    <a:pt x="3077" y="1185"/>
                    <a:pt x="3009" y="1156"/>
                  </a:cubicBezTo>
                  <a:cubicBezTo>
                    <a:pt x="2996" y="1171"/>
                    <a:pt x="2990" y="1179"/>
                    <a:pt x="2977" y="1194"/>
                  </a:cubicBezTo>
                  <a:cubicBezTo>
                    <a:pt x="2991" y="1232"/>
                    <a:pt x="2997" y="1252"/>
                    <a:pt x="3011" y="1291"/>
                  </a:cubicBezTo>
                  <a:cubicBezTo>
                    <a:pt x="2978" y="1327"/>
                    <a:pt x="2961" y="1345"/>
                    <a:pt x="2928" y="1381"/>
                  </a:cubicBezTo>
                  <a:cubicBezTo>
                    <a:pt x="2881" y="1396"/>
                    <a:pt x="2857" y="1404"/>
                    <a:pt x="2810" y="1420"/>
                  </a:cubicBezTo>
                  <a:cubicBezTo>
                    <a:pt x="2789" y="1450"/>
                    <a:pt x="2779" y="1465"/>
                    <a:pt x="2758" y="1495"/>
                  </a:cubicBezTo>
                  <a:cubicBezTo>
                    <a:pt x="2727" y="1476"/>
                    <a:pt x="2711" y="1466"/>
                    <a:pt x="2679" y="1446"/>
                  </a:cubicBezTo>
                  <a:lnTo>
                    <a:pt x="2629" y="1478"/>
                  </a:lnTo>
                  <a:cubicBezTo>
                    <a:pt x="2574" y="1500"/>
                    <a:pt x="2546" y="1511"/>
                    <a:pt x="2491" y="1533"/>
                  </a:cubicBezTo>
                  <a:cubicBezTo>
                    <a:pt x="2465" y="1476"/>
                    <a:pt x="2452" y="1447"/>
                    <a:pt x="2426" y="1390"/>
                  </a:cubicBezTo>
                  <a:cubicBezTo>
                    <a:pt x="2372" y="1377"/>
                    <a:pt x="2344" y="1370"/>
                    <a:pt x="2290" y="1356"/>
                  </a:cubicBezTo>
                  <a:cubicBezTo>
                    <a:pt x="2273" y="1311"/>
                    <a:pt x="2265" y="1289"/>
                    <a:pt x="2249" y="1243"/>
                  </a:cubicBezTo>
                  <a:cubicBezTo>
                    <a:pt x="2277" y="1213"/>
                    <a:pt x="2291" y="1198"/>
                    <a:pt x="2320" y="1168"/>
                  </a:cubicBezTo>
                  <a:cubicBezTo>
                    <a:pt x="2290" y="1167"/>
                    <a:pt x="2275" y="1166"/>
                    <a:pt x="2245" y="1165"/>
                  </a:cubicBezTo>
                  <a:cubicBezTo>
                    <a:pt x="2203" y="1148"/>
                    <a:pt x="2182" y="1139"/>
                    <a:pt x="2139" y="1122"/>
                  </a:cubicBezTo>
                  <a:cubicBezTo>
                    <a:pt x="2141" y="1053"/>
                    <a:pt x="2142" y="1019"/>
                    <a:pt x="2144" y="950"/>
                  </a:cubicBezTo>
                  <a:cubicBezTo>
                    <a:pt x="2089" y="930"/>
                    <a:pt x="2062" y="920"/>
                    <a:pt x="2007" y="901"/>
                  </a:cubicBezTo>
                  <a:cubicBezTo>
                    <a:pt x="1985" y="907"/>
                    <a:pt x="1973" y="910"/>
                    <a:pt x="1950" y="915"/>
                  </a:cubicBezTo>
                  <a:cubicBezTo>
                    <a:pt x="1955" y="945"/>
                    <a:pt x="1957" y="959"/>
                    <a:pt x="1961" y="988"/>
                  </a:cubicBezTo>
                  <a:cubicBezTo>
                    <a:pt x="1929" y="985"/>
                    <a:pt x="1912" y="983"/>
                    <a:pt x="1880" y="980"/>
                  </a:cubicBezTo>
                  <a:cubicBezTo>
                    <a:pt x="1849" y="988"/>
                    <a:pt x="1834" y="992"/>
                    <a:pt x="1803" y="1000"/>
                  </a:cubicBezTo>
                  <a:cubicBezTo>
                    <a:pt x="1756" y="981"/>
                    <a:pt x="1732" y="971"/>
                    <a:pt x="1685" y="952"/>
                  </a:cubicBezTo>
                  <a:cubicBezTo>
                    <a:pt x="1664" y="981"/>
                    <a:pt x="1653" y="995"/>
                    <a:pt x="1632" y="1023"/>
                  </a:cubicBezTo>
                  <a:cubicBezTo>
                    <a:pt x="1594" y="1036"/>
                    <a:pt x="1575" y="1042"/>
                    <a:pt x="1537" y="1054"/>
                  </a:cubicBezTo>
                  <a:cubicBezTo>
                    <a:pt x="1540" y="1008"/>
                    <a:pt x="1542" y="984"/>
                    <a:pt x="1546" y="938"/>
                  </a:cubicBezTo>
                  <a:cubicBezTo>
                    <a:pt x="1565" y="892"/>
                    <a:pt x="1574" y="868"/>
                    <a:pt x="1593" y="822"/>
                  </a:cubicBezTo>
                  <a:cubicBezTo>
                    <a:pt x="1585" y="758"/>
                    <a:pt x="1580" y="725"/>
                    <a:pt x="1572" y="661"/>
                  </a:cubicBezTo>
                  <a:cubicBezTo>
                    <a:pt x="1540" y="629"/>
                    <a:pt x="1524" y="613"/>
                    <a:pt x="1492" y="581"/>
                  </a:cubicBezTo>
                  <a:cubicBezTo>
                    <a:pt x="1538" y="565"/>
                    <a:pt x="1561" y="556"/>
                    <a:pt x="1607" y="540"/>
                  </a:cubicBezTo>
                  <a:cubicBezTo>
                    <a:pt x="1580" y="508"/>
                    <a:pt x="1566" y="492"/>
                    <a:pt x="1539" y="461"/>
                  </a:cubicBezTo>
                  <a:cubicBezTo>
                    <a:pt x="1547" y="441"/>
                    <a:pt x="1551" y="431"/>
                    <a:pt x="1560" y="411"/>
                  </a:cubicBezTo>
                  <a:cubicBezTo>
                    <a:pt x="1565" y="382"/>
                    <a:pt x="1568" y="368"/>
                    <a:pt x="1574" y="339"/>
                  </a:cubicBezTo>
                  <a:cubicBezTo>
                    <a:pt x="1521" y="316"/>
                    <a:pt x="1495" y="304"/>
                    <a:pt x="1442" y="281"/>
                  </a:cubicBezTo>
                  <a:cubicBezTo>
                    <a:pt x="1446" y="257"/>
                    <a:pt x="1447" y="245"/>
                    <a:pt x="1450" y="220"/>
                  </a:cubicBezTo>
                  <a:cubicBezTo>
                    <a:pt x="1520" y="188"/>
                    <a:pt x="1554" y="173"/>
                    <a:pt x="1624" y="141"/>
                  </a:cubicBezTo>
                  <a:cubicBezTo>
                    <a:pt x="1550" y="137"/>
                    <a:pt x="1514" y="135"/>
                    <a:pt x="1440" y="131"/>
                  </a:cubicBezTo>
                  <a:cubicBezTo>
                    <a:pt x="1395" y="115"/>
                    <a:pt x="1372" y="107"/>
                    <a:pt x="1326" y="91"/>
                  </a:cubicBezTo>
                  <a:cubicBezTo>
                    <a:pt x="1345" y="75"/>
                    <a:pt x="1354" y="68"/>
                    <a:pt x="1372" y="53"/>
                  </a:cubicBezTo>
                  <a:cubicBezTo>
                    <a:pt x="1344" y="34"/>
                    <a:pt x="1331" y="25"/>
                    <a:pt x="1303" y="7"/>
                  </a:cubicBezTo>
                  <a:cubicBezTo>
                    <a:pt x="1249" y="4"/>
                    <a:pt x="1223" y="3"/>
                    <a:pt x="1169" y="0"/>
                  </a:cubicBezTo>
                  <a:cubicBezTo>
                    <a:pt x="1107" y="19"/>
                    <a:pt x="1076" y="28"/>
                    <a:pt x="1014" y="48"/>
                  </a:cubicBezTo>
                  <a:cubicBezTo>
                    <a:pt x="961" y="38"/>
                    <a:pt x="940" y="34"/>
                    <a:pt x="895" y="24"/>
                  </a:cubicBezTo>
                  <a:cubicBezTo>
                    <a:pt x="868" y="40"/>
                    <a:pt x="855" y="47"/>
                    <a:pt x="828" y="63"/>
                  </a:cubicBezTo>
                  <a:cubicBezTo>
                    <a:pt x="801" y="82"/>
                    <a:pt x="787" y="92"/>
                    <a:pt x="760" y="112"/>
                  </a:cubicBezTo>
                  <a:cubicBezTo>
                    <a:pt x="734" y="111"/>
                    <a:pt x="720" y="111"/>
                    <a:pt x="693" y="111"/>
                  </a:cubicBezTo>
                  <a:cubicBezTo>
                    <a:pt x="631" y="130"/>
                    <a:pt x="599" y="140"/>
                    <a:pt x="535" y="159"/>
                  </a:cubicBezTo>
                  <a:cubicBezTo>
                    <a:pt x="513" y="207"/>
                    <a:pt x="502" y="232"/>
                    <a:pt x="480" y="280"/>
                  </a:cubicBezTo>
                  <a:cubicBezTo>
                    <a:pt x="492" y="307"/>
                    <a:pt x="499" y="321"/>
                    <a:pt x="511" y="347"/>
                  </a:cubicBezTo>
                  <a:cubicBezTo>
                    <a:pt x="459" y="356"/>
                    <a:pt x="433" y="360"/>
                    <a:pt x="380" y="368"/>
                  </a:cubicBezTo>
                  <a:cubicBezTo>
                    <a:pt x="366" y="430"/>
                    <a:pt x="359" y="461"/>
                    <a:pt x="345" y="523"/>
                  </a:cubicBezTo>
                  <a:cubicBezTo>
                    <a:pt x="325" y="561"/>
                    <a:pt x="315" y="580"/>
                    <a:pt x="295" y="617"/>
                  </a:cubicBezTo>
                  <a:cubicBezTo>
                    <a:pt x="246" y="623"/>
                    <a:pt x="222" y="626"/>
                    <a:pt x="173" y="632"/>
                  </a:cubicBezTo>
                  <a:cubicBezTo>
                    <a:pt x="129" y="623"/>
                    <a:pt x="107" y="618"/>
                    <a:pt x="63" y="608"/>
                  </a:cubicBezTo>
                  <a:cubicBezTo>
                    <a:pt x="41" y="630"/>
                    <a:pt x="30" y="641"/>
                    <a:pt x="8" y="663"/>
                  </a:cubicBezTo>
                  <a:cubicBezTo>
                    <a:pt x="5" y="679"/>
                    <a:pt x="3" y="687"/>
                    <a:pt x="0" y="703"/>
                  </a:cubicBezTo>
                  <a:cubicBezTo>
                    <a:pt x="61" y="717"/>
                    <a:pt x="91" y="724"/>
                    <a:pt x="151" y="738"/>
                  </a:cubicBezTo>
                  <a:cubicBezTo>
                    <a:pt x="168" y="763"/>
                    <a:pt x="177" y="775"/>
                    <a:pt x="195" y="800"/>
                  </a:cubicBezTo>
                  <a:cubicBezTo>
                    <a:pt x="179" y="840"/>
                    <a:pt x="171" y="860"/>
                    <a:pt x="156" y="900"/>
                  </a:cubicBezTo>
                  <a:cubicBezTo>
                    <a:pt x="131" y="931"/>
                    <a:pt x="119" y="947"/>
                    <a:pt x="94" y="978"/>
                  </a:cubicBezTo>
                  <a:cubicBezTo>
                    <a:pt x="125" y="1021"/>
                    <a:pt x="140" y="1042"/>
                    <a:pt x="171" y="1085"/>
                  </a:cubicBezTo>
                  <a:cubicBezTo>
                    <a:pt x="168" y="1105"/>
                    <a:pt x="166" y="1115"/>
                    <a:pt x="163" y="1135"/>
                  </a:cubicBezTo>
                  <a:cubicBezTo>
                    <a:pt x="148" y="1162"/>
                    <a:pt x="140" y="1175"/>
                    <a:pt x="125" y="1202"/>
                  </a:cubicBezTo>
                  <a:cubicBezTo>
                    <a:pt x="152" y="1225"/>
                    <a:pt x="166" y="1236"/>
                    <a:pt x="193" y="1259"/>
                  </a:cubicBezTo>
                  <a:cubicBezTo>
                    <a:pt x="250" y="1252"/>
                    <a:pt x="278" y="1249"/>
                    <a:pt x="334" y="1243"/>
                  </a:cubicBezTo>
                  <a:cubicBezTo>
                    <a:pt x="335" y="1283"/>
                    <a:pt x="335" y="1303"/>
                    <a:pt x="336" y="1344"/>
                  </a:cubicBezTo>
                  <a:cubicBezTo>
                    <a:pt x="356" y="1424"/>
                    <a:pt x="365" y="1464"/>
                    <a:pt x="385" y="1545"/>
                  </a:cubicBezTo>
                  <a:cubicBezTo>
                    <a:pt x="441" y="1563"/>
                    <a:pt x="469" y="1573"/>
                    <a:pt x="525" y="1591"/>
                  </a:cubicBezTo>
                  <a:cubicBezTo>
                    <a:pt x="534" y="1612"/>
                    <a:pt x="539" y="1622"/>
                    <a:pt x="548" y="1643"/>
                  </a:cubicBezTo>
                  <a:cubicBezTo>
                    <a:pt x="521" y="1656"/>
                    <a:pt x="508" y="1662"/>
                    <a:pt x="481" y="1675"/>
                  </a:cubicBezTo>
                  <a:cubicBezTo>
                    <a:pt x="480" y="1698"/>
                    <a:pt x="480" y="1710"/>
                    <a:pt x="479" y="1734"/>
                  </a:cubicBezTo>
                  <a:cubicBezTo>
                    <a:pt x="507" y="1737"/>
                    <a:pt x="521" y="1739"/>
                    <a:pt x="549" y="1742"/>
                  </a:cubicBezTo>
                  <a:cubicBezTo>
                    <a:pt x="562" y="1730"/>
                    <a:pt x="569" y="1723"/>
                    <a:pt x="583" y="1711"/>
                  </a:cubicBezTo>
                  <a:cubicBezTo>
                    <a:pt x="609" y="1739"/>
                    <a:pt x="623" y="1753"/>
                    <a:pt x="650" y="1782"/>
                  </a:cubicBezTo>
                  <a:cubicBezTo>
                    <a:pt x="644" y="1812"/>
                    <a:pt x="641" y="1827"/>
                    <a:pt x="635" y="1857"/>
                  </a:cubicBezTo>
                  <a:cubicBezTo>
                    <a:pt x="622" y="1872"/>
                    <a:pt x="615" y="1879"/>
                    <a:pt x="602" y="1893"/>
                  </a:cubicBezTo>
                  <a:cubicBezTo>
                    <a:pt x="654" y="1898"/>
                    <a:pt x="680" y="1900"/>
                    <a:pt x="732" y="1905"/>
                  </a:cubicBezTo>
                  <a:cubicBezTo>
                    <a:pt x="752" y="1921"/>
                    <a:pt x="761" y="1929"/>
                    <a:pt x="780" y="1945"/>
                  </a:cubicBezTo>
                  <a:cubicBezTo>
                    <a:pt x="875" y="1937"/>
                    <a:pt x="921" y="1932"/>
                    <a:pt x="1026" y="1925"/>
                  </a:cubicBezTo>
                  <a:cubicBezTo>
                    <a:pt x="1028" y="1943"/>
                    <a:pt x="1029" y="1952"/>
                    <a:pt x="1030" y="1969"/>
                  </a:cubicBezTo>
                  <a:cubicBezTo>
                    <a:pt x="1075" y="1971"/>
                    <a:pt x="1098" y="1972"/>
                    <a:pt x="1143" y="1975"/>
                  </a:cubicBezTo>
                  <a:cubicBezTo>
                    <a:pt x="1157" y="1957"/>
                    <a:pt x="1165" y="1949"/>
                    <a:pt x="1180" y="1931"/>
                  </a:cubicBezTo>
                  <a:cubicBezTo>
                    <a:pt x="1195" y="1905"/>
                    <a:pt x="1202" y="1891"/>
                    <a:pt x="1217" y="1864"/>
                  </a:cubicBezTo>
                  <a:cubicBezTo>
                    <a:pt x="1283" y="1910"/>
                    <a:pt x="1316" y="1933"/>
                    <a:pt x="1381" y="1978"/>
                  </a:cubicBezTo>
                  <a:cubicBezTo>
                    <a:pt x="1434" y="1997"/>
                    <a:pt x="1461" y="2006"/>
                    <a:pt x="1514" y="2025"/>
                  </a:cubicBezTo>
                  <a:cubicBezTo>
                    <a:pt x="1492" y="2063"/>
                    <a:pt x="1481" y="2082"/>
                    <a:pt x="1458" y="2119"/>
                  </a:cubicBezTo>
                  <a:cubicBezTo>
                    <a:pt x="1483" y="2136"/>
                    <a:pt x="1496" y="2144"/>
                    <a:pt x="1520" y="2161"/>
                  </a:cubicBezTo>
                  <a:cubicBezTo>
                    <a:pt x="1552" y="2192"/>
                    <a:pt x="1568" y="2207"/>
                    <a:pt x="1599" y="2239"/>
                  </a:cubicBezTo>
                  <a:cubicBezTo>
                    <a:pt x="1635" y="2239"/>
                    <a:pt x="1652" y="2240"/>
                    <a:pt x="1688" y="2241"/>
                  </a:cubicBezTo>
                  <a:cubicBezTo>
                    <a:pt x="1710" y="2274"/>
                    <a:pt x="1722" y="2290"/>
                    <a:pt x="1744" y="2323"/>
                  </a:cubicBezTo>
                  <a:cubicBezTo>
                    <a:pt x="1797" y="2327"/>
                    <a:pt x="1824" y="2330"/>
                    <a:pt x="1877" y="2335"/>
                  </a:cubicBezTo>
                  <a:cubicBezTo>
                    <a:pt x="1966" y="2350"/>
                    <a:pt x="2010" y="2358"/>
                    <a:pt x="2098" y="2374"/>
                  </a:cubicBezTo>
                  <a:cubicBezTo>
                    <a:pt x="2088" y="2405"/>
                    <a:pt x="2084" y="2420"/>
                    <a:pt x="2074" y="2450"/>
                  </a:cubicBezTo>
                  <a:cubicBezTo>
                    <a:pt x="2111" y="2453"/>
                    <a:pt x="2130" y="2454"/>
                    <a:pt x="2167" y="2457"/>
                  </a:cubicBezTo>
                  <a:cubicBezTo>
                    <a:pt x="2150" y="2489"/>
                    <a:pt x="2142" y="2505"/>
                    <a:pt x="2125" y="2536"/>
                  </a:cubicBezTo>
                  <a:cubicBezTo>
                    <a:pt x="2172" y="2577"/>
                    <a:pt x="2195" y="2597"/>
                    <a:pt x="2242" y="2638"/>
                  </a:cubicBezTo>
                  <a:cubicBezTo>
                    <a:pt x="2327" y="2627"/>
                    <a:pt x="2369" y="2621"/>
                    <a:pt x="2454" y="2611"/>
                  </a:cubicBezTo>
                  <a:cubicBezTo>
                    <a:pt x="2447" y="2597"/>
                    <a:pt x="2444" y="2591"/>
                    <a:pt x="2437" y="2578"/>
                  </a:cubicBezTo>
                  <a:cubicBezTo>
                    <a:pt x="2466" y="2535"/>
                    <a:pt x="2480" y="2514"/>
                    <a:pt x="2509" y="2472"/>
                  </a:cubicBezTo>
                  <a:cubicBezTo>
                    <a:pt x="2581" y="2502"/>
                    <a:pt x="2616" y="2516"/>
                    <a:pt x="2687" y="2546"/>
                  </a:cubicBezTo>
                  <a:cubicBezTo>
                    <a:pt x="2752" y="2543"/>
                    <a:pt x="2784" y="2541"/>
                    <a:pt x="2849" y="2538"/>
                  </a:cubicBezTo>
                  <a:cubicBezTo>
                    <a:pt x="2893" y="2507"/>
                    <a:pt x="2915" y="2491"/>
                    <a:pt x="2959" y="2460"/>
                  </a:cubicBezTo>
                  <a:cubicBezTo>
                    <a:pt x="2960" y="2438"/>
                    <a:pt x="2960" y="2426"/>
                    <a:pt x="2961" y="2404"/>
                  </a:cubicBezTo>
                  <a:cubicBezTo>
                    <a:pt x="2995" y="2401"/>
                    <a:pt x="3013" y="2400"/>
                    <a:pt x="3048" y="2397"/>
                  </a:cubicBezTo>
                  <a:cubicBezTo>
                    <a:pt x="3072" y="2389"/>
                    <a:pt x="3085" y="2385"/>
                    <a:pt x="3109" y="2377"/>
                  </a:cubicBezTo>
                  <a:cubicBezTo>
                    <a:pt x="3155" y="2415"/>
                    <a:pt x="3178" y="2434"/>
                    <a:pt x="3224" y="2472"/>
                  </a:cubicBezTo>
                  <a:cubicBezTo>
                    <a:pt x="3262" y="2463"/>
                    <a:pt x="3281" y="2459"/>
                    <a:pt x="3319" y="2450"/>
                  </a:cubicBezTo>
                  <a:cubicBezTo>
                    <a:pt x="3357" y="2422"/>
                    <a:pt x="3375" y="2408"/>
                    <a:pt x="3412" y="2380"/>
                  </a:cubicBezTo>
                  <a:cubicBezTo>
                    <a:pt x="3411" y="2362"/>
                    <a:pt x="3410" y="2353"/>
                    <a:pt x="3409" y="2335"/>
                  </a:cubicBezTo>
                  <a:cubicBezTo>
                    <a:pt x="3373" y="2333"/>
                    <a:pt x="3354" y="2332"/>
                    <a:pt x="3318" y="2329"/>
                  </a:cubicBezTo>
                  <a:cubicBezTo>
                    <a:pt x="3382" y="2273"/>
                    <a:pt x="3414" y="2244"/>
                    <a:pt x="3477" y="2188"/>
                  </a:cubicBezTo>
                  <a:cubicBezTo>
                    <a:pt x="3534" y="2079"/>
                    <a:pt x="3562" y="2025"/>
                    <a:pt x="3619" y="1917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96" name="ostrowski"/>
            <p:cNvSpPr>
              <a:spLocks/>
            </p:cNvSpPr>
            <p:nvPr/>
          </p:nvSpPr>
          <p:spPr bwMode="auto">
            <a:xfrm>
              <a:off x="4160063" y="1590446"/>
              <a:ext cx="1500004" cy="986033"/>
            </a:xfrm>
            <a:custGeom>
              <a:avLst/>
              <a:gdLst>
                <a:gd name="T0" fmla="*/ 3057 w 4681"/>
                <a:gd name="T1" fmla="*/ 2378 h 3071"/>
                <a:gd name="T2" fmla="*/ 3397 w 4681"/>
                <a:gd name="T3" fmla="*/ 2395 h 3071"/>
                <a:gd name="T4" fmla="*/ 3880 w 4681"/>
                <a:gd name="T5" fmla="*/ 2520 h 3071"/>
                <a:gd name="T6" fmla="*/ 4149 w 4681"/>
                <a:gd name="T7" fmla="*/ 2771 h 3071"/>
                <a:gd name="T8" fmla="*/ 4252 w 4681"/>
                <a:gd name="T9" fmla="*/ 2942 h 3071"/>
                <a:gd name="T10" fmla="*/ 4526 w 4681"/>
                <a:gd name="T11" fmla="*/ 2815 h 3071"/>
                <a:gd name="T12" fmla="*/ 4681 w 4681"/>
                <a:gd name="T13" fmla="*/ 2594 h 3071"/>
                <a:gd name="T14" fmla="*/ 4504 w 4681"/>
                <a:gd name="T15" fmla="*/ 2461 h 3071"/>
                <a:gd name="T16" fmla="*/ 4505 w 4681"/>
                <a:gd name="T17" fmla="*/ 1990 h 3071"/>
                <a:gd name="T18" fmla="*/ 4571 w 4681"/>
                <a:gd name="T19" fmla="*/ 1722 h 3071"/>
                <a:gd name="T20" fmla="*/ 4176 w 4681"/>
                <a:gd name="T21" fmla="*/ 1392 h 3071"/>
                <a:gd name="T22" fmla="*/ 4012 w 4681"/>
                <a:gd name="T23" fmla="*/ 1586 h 3071"/>
                <a:gd name="T24" fmla="*/ 3933 w 4681"/>
                <a:gd name="T25" fmla="*/ 1787 h 3071"/>
                <a:gd name="T26" fmla="*/ 3813 w 4681"/>
                <a:gd name="T27" fmla="*/ 1532 h 3071"/>
                <a:gd name="T28" fmla="*/ 3549 w 4681"/>
                <a:gd name="T29" fmla="*/ 1155 h 3071"/>
                <a:gd name="T30" fmla="*/ 3667 w 4681"/>
                <a:gd name="T31" fmla="*/ 1139 h 3071"/>
                <a:gd name="T32" fmla="*/ 3725 w 4681"/>
                <a:gd name="T33" fmla="*/ 961 h 3071"/>
                <a:gd name="T34" fmla="*/ 3561 w 4681"/>
                <a:gd name="T35" fmla="*/ 767 h 3071"/>
                <a:gd name="T36" fmla="*/ 3155 w 4681"/>
                <a:gd name="T37" fmla="*/ 938 h 3071"/>
                <a:gd name="T38" fmla="*/ 2858 w 4681"/>
                <a:gd name="T39" fmla="*/ 1109 h 3071"/>
                <a:gd name="T40" fmla="*/ 2430 w 4681"/>
                <a:gd name="T41" fmla="*/ 1089 h 3071"/>
                <a:gd name="T42" fmla="*/ 2430 w 4681"/>
                <a:gd name="T43" fmla="*/ 811 h 3071"/>
                <a:gd name="T44" fmla="*/ 2236 w 4681"/>
                <a:gd name="T45" fmla="*/ 711 h 3071"/>
                <a:gd name="T46" fmla="*/ 2290 w 4681"/>
                <a:gd name="T47" fmla="*/ 474 h 3071"/>
                <a:gd name="T48" fmla="*/ 2321 w 4681"/>
                <a:gd name="T49" fmla="*/ 327 h 3071"/>
                <a:gd name="T50" fmla="*/ 2178 w 4681"/>
                <a:gd name="T51" fmla="*/ 201 h 3071"/>
                <a:gd name="T52" fmla="*/ 2114 w 4681"/>
                <a:gd name="T53" fmla="*/ 11 h 3071"/>
                <a:gd name="T54" fmla="*/ 1786 w 4681"/>
                <a:gd name="T55" fmla="*/ 229 h 3071"/>
                <a:gd name="T56" fmla="*/ 1362 w 4681"/>
                <a:gd name="T57" fmla="*/ 283 h 3071"/>
                <a:gd name="T58" fmla="*/ 1603 w 4681"/>
                <a:gd name="T59" fmla="*/ 528 h 3071"/>
                <a:gd name="T60" fmla="*/ 1359 w 4681"/>
                <a:gd name="T61" fmla="*/ 545 h 3071"/>
                <a:gd name="T62" fmla="*/ 1085 w 4681"/>
                <a:gd name="T63" fmla="*/ 731 h 3071"/>
                <a:gd name="T64" fmla="*/ 594 w 4681"/>
                <a:gd name="T65" fmla="*/ 650 h 3071"/>
                <a:gd name="T66" fmla="*/ 349 w 4681"/>
                <a:gd name="T67" fmla="*/ 645 h 3071"/>
                <a:gd name="T68" fmla="*/ 32 w 4681"/>
                <a:gd name="T69" fmla="*/ 727 h 3071"/>
                <a:gd name="T70" fmla="*/ 177 w 4681"/>
                <a:gd name="T71" fmla="*/ 1003 h 3071"/>
                <a:gd name="T72" fmla="*/ 187 w 4681"/>
                <a:gd name="T73" fmla="*/ 1346 h 3071"/>
                <a:gd name="T74" fmla="*/ 382 w 4681"/>
                <a:gd name="T75" fmla="*/ 1471 h 3071"/>
                <a:gd name="T76" fmla="*/ 619 w 4681"/>
                <a:gd name="T77" fmla="*/ 1620 h 3071"/>
                <a:gd name="T78" fmla="*/ 496 w 4681"/>
                <a:gd name="T79" fmla="*/ 1688 h 3071"/>
                <a:gd name="T80" fmla="*/ 595 w 4681"/>
                <a:gd name="T81" fmla="*/ 1952 h 3071"/>
                <a:gd name="T82" fmla="*/ 431 w 4681"/>
                <a:gd name="T83" fmla="*/ 2079 h 3071"/>
                <a:gd name="T84" fmla="*/ 312 w 4681"/>
                <a:gd name="T85" fmla="*/ 2183 h 3071"/>
                <a:gd name="T86" fmla="*/ 418 w 4681"/>
                <a:gd name="T87" fmla="*/ 2304 h 3071"/>
                <a:gd name="T88" fmla="*/ 676 w 4681"/>
                <a:gd name="T89" fmla="*/ 2522 h 3071"/>
                <a:gd name="T90" fmla="*/ 578 w 4681"/>
                <a:gd name="T91" fmla="*/ 2685 h 3071"/>
                <a:gd name="T92" fmla="*/ 909 w 4681"/>
                <a:gd name="T93" fmla="*/ 2645 h 3071"/>
                <a:gd name="T94" fmla="*/ 1084 w 4681"/>
                <a:gd name="T95" fmla="*/ 2576 h 3071"/>
                <a:gd name="T96" fmla="*/ 1188 w 4681"/>
                <a:gd name="T97" fmla="*/ 2548 h 3071"/>
                <a:gd name="T98" fmla="*/ 1503 w 4681"/>
                <a:gd name="T99" fmla="*/ 2403 h 3071"/>
                <a:gd name="T100" fmla="*/ 1596 w 4681"/>
                <a:gd name="T101" fmla="*/ 2350 h 3071"/>
                <a:gd name="T102" fmla="*/ 1775 w 4681"/>
                <a:gd name="T103" fmla="*/ 2456 h 3071"/>
                <a:gd name="T104" fmla="*/ 1719 w 4681"/>
                <a:gd name="T105" fmla="*/ 2751 h 3071"/>
                <a:gd name="T106" fmla="*/ 1917 w 4681"/>
                <a:gd name="T107" fmla="*/ 2755 h 3071"/>
                <a:gd name="T108" fmla="*/ 2205 w 4681"/>
                <a:gd name="T109" fmla="*/ 2835 h 3071"/>
                <a:gd name="T110" fmla="*/ 2044 w 4681"/>
                <a:gd name="T111" fmla="*/ 3066 h 3071"/>
                <a:gd name="T112" fmla="*/ 2384 w 4681"/>
                <a:gd name="T113" fmla="*/ 3004 h 3071"/>
                <a:gd name="T114" fmla="*/ 2452 w 4681"/>
                <a:gd name="T115" fmla="*/ 2732 h 3071"/>
                <a:gd name="T116" fmla="*/ 2478 w 4681"/>
                <a:gd name="T117" fmla="*/ 2525 h 3071"/>
                <a:gd name="T118" fmla="*/ 2891 w 4681"/>
                <a:gd name="T119" fmla="*/ 2346 h 3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81" h="3071">
                  <a:moveTo>
                    <a:pt x="2953" y="2345"/>
                  </a:moveTo>
                  <a:cubicBezTo>
                    <a:pt x="2995" y="2323"/>
                    <a:pt x="3015" y="2311"/>
                    <a:pt x="3056" y="2289"/>
                  </a:cubicBezTo>
                  <a:cubicBezTo>
                    <a:pt x="3057" y="2325"/>
                    <a:pt x="3057" y="2343"/>
                    <a:pt x="3057" y="2378"/>
                  </a:cubicBezTo>
                  <a:cubicBezTo>
                    <a:pt x="3091" y="2349"/>
                    <a:pt x="3108" y="2335"/>
                    <a:pt x="3142" y="2305"/>
                  </a:cubicBezTo>
                  <a:cubicBezTo>
                    <a:pt x="3229" y="2306"/>
                    <a:pt x="3273" y="2306"/>
                    <a:pt x="3359" y="2306"/>
                  </a:cubicBezTo>
                  <a:cubicBezTo>
                    <a:pt x="3375" y="2342"/>
                    <a:pt x="3382" y="2359"/>
                    <a:pt x="3397" y="2395"/>
                  </a:cubicBezTo>
                  <a:cubicBezTo>
                    <a:pt x="3482" y="2421"/>
                    <a:pt x="3524" y="2435"/>
                    <a:pt x="3608" y="2461"/>
                  </a:cubicBezTo>
                  <a:cubicBezTo>
                    <a:pt x="3626" y="2490"/>
                    <a:pt x="3635" y="2504"/>
                    <a:pt x="3653" y="2532"/>
                  </a:cubicBezTo>
                  <a:cubicBezTo>
                    <a:pt x="3744" y="2527"/>
                    <a:pt x="3789" y="2525"/>
                    <a:pt x="3880" y="2520"/>
                  </a:cubicBezTo>
                  <a:cubicBezTo>
                    <a:pt x="3940" y="2540"/>
                    <a:pt x="3970" y="2550"/>
                    <a:pt x="4029" y="2570"/>
                  </a:cubicBezTo>
                  <a:cubicBezTo>
                    <a:pt x="4039" y="2601"/>
                    <a:pt x="4044" y="2617"/>
                    <a:pt x="4054" y="2647"/>
                  </a:cubicBezTo>
                  <a:cubicBezTo>
                    <a:pt x="4092" y="2697"/>
                    <a:pt x="4111" y="2722"/>
                    <a:pt x="4149" y="2771"/>
                  </a:cubicBezTo>
                  <a:cubicBezTo>
                    <a:pt x="4146" y="2812"/>
                    <a:pt x="4144" y="2832"/>
                    <a:pt x="4141" y="2873"/>
                  </a:cubicBezTo>
                  <a:cubicBezTo>
                    <a:pt x="4171" y="2870"/>
                    <a:pt x="4186" y="2868"/>
                    <a:pt x="4215" y="2865"/>
                  </a:cubicBezTo>
                  <a:cubicBezTo>
                    <a:pt x="4230" y="2896"/>
                    <a:pt x="4237" y="2911"/>
                    <a:pt x="4252" y="2942"/>
                  </a:cubicBezTo>
                  <a:cubicBezTo>
                    <a:pt x="4282" y="2949"/>
                    <a:pt x="4298" y="2952"/>
                    <a:pt x="4329" y="2958"/>
                  </a:cubicBezTo>
                  <a:cubicBezTo>
                    <a:pt x="4366" y="2948"/>
                    <a:pt x="4384" y="2943"/>
                    <a:pt x="4421" y="2932"/>
                  </a:cubicBezTo>
                  <a:cubicBezTo>
                    <a:pt x="4463" y="2886"/>
                    <a:pt x="4484" y="2862"/>
                    <a:pt x="4526" y="2815"/>
                  </a:cubicBezTo>
                  <a:cubicBezTo>
                    <a:pt x="4533" y="2757"/>
                    <a:pt x="4536" y="2728"/>
                    <a:pt x="4543" y="2670"/>
                  </a:cubicBezTo>
                  <a:cubicBezTo>
                    <a:pt x="4562" y="2670"/>
                    <a:pt x="4572" y="2669"/>
                    <a:pt x="4591" y="2669"/>
                  </a:cubicBezTo>
                  <a:cubicBezTo>
                    <a:pt x="4627" y="2639"/>
                    <a:pt x="4645" y="2624"/>
                    <a:pt x="4681" y="2594"/>
                  </a:cubicBezTo>
                  <a:cubicBezTo>
                    <a:pt x="4650" y="2585"/>
                    <a:pt x="4635" y="2581"/>
                    <a:pt x="4604" y="2572"/>
                  </a:cubicBezTo>
                  <a:cubicBezTo>
                    <a:pt x="4580" y="2573"/>
                    <a:pt x="4568" y="2573"/>
                    <a:pt x="4544" y="2574"/>
                  </a:cubicBezTo>
                  <a:cubicBezTo>
                    <a:pt x="4528" y="2529"/>
                    <a:pt x="4520" y="2506"/>
                    <a:pt x="4504" y="2461"/>
                  </a:cubicBezTo>
                  <a:cubicBezTo>
                    <a:pt x="4507" y="2405"/>
                    <a:pt x="4509" y="2377"/>
                    <a:pt x="4513" y="2322"/>
                  </a:cubicBezTo>
                  <a:cubicBezTo>
                    <a:pt x="4497" y="2272"/>
                    <a:pt x="4489" y="2247"/>
                    <a:pt x="4473" y="2196"/>
                  </a:cubicBezTo>
                  <a:cubicBezTo>
                    <a:pt x="4486" y="2114"/>
                    <a:pt x="4493" y="2073"/>
                    <a:pt x="4505" y="1990"/>
                  </a:cubicBezTo>
                  <a:cubicBezTo>
                    <a:pt x="4531" y="1963"/>
                    <a:pt x="4544" y="1949"/>
                    <a:pt x="4570" y="1921"/>
                  </a:cubicBezTo>
                  <a:cubicBezTo>
                    <a:pt x="4558" y="1885"/>
                    <a:pt x="4552" y="1868"/>
                    <a:pt x="4540" y="1832"/>
                  </a:cubicBezTo>
                  <a:cubicBezTo>
                    <a:pt x="4552" y="1788"/>
                    <a:pt x="4558" y="1766"/>
                    <a:pt x="4571" y="1722"/>
                  </a:cubicBezTo>
                  <a:cubicBezTo>
                    <a:pt x="4584" y="1668"/>
                    <a:pt x="4590" y="1641"/>
                    <a:pt x="4603" y="1587"/>
                  </a:cubicBezTo>
                  <a:cubicBezTo>
                    <a:pt x="4597" y="1527"/>
                    <a:pt x="4594" y="1496"/>
                    <a:pt x="4588" y="1436"/>
                  </a:cubicBezTo>
                  <a:cubicBezTo>
                    <a:pt x="4451" y="1421"/>
                    <a:pt x="4313" y="1407"/>
                    <a:pt x="4176" y="1392"/>
                  </a:cubicBezTo>
                  <a:cubicBezTo>
                    <a:pt x="4215" y="1441"/>
                    <a:pt x="4234" y="1466"/>
                    <a:pt x="4273" y="1515"/>
                  </a:cubicBezTo>
                  <a:cubicBezTo>
                    <a:pt x="4232" y="1544"/>
                    <a:pt x="4212" y="1558"/>
                    <a:pt x="4171" y="1586"/>
                  </a:cubicBezTo>
                  <a:cubicBezTo>
                    <a:pt x="4108" y="1586"/>
                    <a:pt x="4076" y="1586"/>
                    <a:pt x="4012" y="1586"/>
                  </a:cubicBezTo>
                  <a:cubicBezTo>
                    <a:pt x="4012" y="1636"/>
                    <a:pt x="4011" y="1662"/>
                    <a:pt x="4011" y="1712"/>
                  </a:cubicBezTo>
                  <a:cubicBezTo>
                    <a:pt x="4029" y="1740"/>
                    <a:pt x="4038" y="1755"/>
                    <a:pt x="4056" y="1783"/>
                  </a:cubicBezTo>
                  <a:cubicBezTo>
                    <a:pt x="4007" y="1785"/>
                    <a:pt x="3982" y="1785"/>
                    <a:pt x="3933" y="1787"/>
                  </a:cubicBezTo>
                  <a:cubicBezTo>
                    <a:pt x="3920" y="1725"/>
                    <a:pt x="3913" y="1694"/>
                    <a:pt x="3899" y="1632"/>
                  </a:cubicBezTo>
                  <a:cubicBezTo>
                    <a:pt x="3906" y="1595"/>
                    <a:pt x="3910" y="1577"/>
                    <a:pt x="3917" y="1541"/>
                  </a:cubicBezTo>
                  <a:cubicBezTo>
                    <a:pt x="3875" y="1537"/>
                    <a:pt x="3854" y="1536"/>
                    <a:pt x="3813" y="1532"/>
                  </a:cubicBezTo>
                  <a:cubicBezTo>
                    <a:pt x="3782" y="1560"/>
                    <a:pt x="3766" y="1574"/>
                    <a:pt x="3735" y="1601"/>
                  </a:cubicBezTo>
                  <a:cubicBezTo>
                    <a:pt x="3689" y="1500"/>
                    <a:pt x="3643" y="1399"/>
                    <a:pt x="3597" y="1298"/>
                  </a:cubicBezTo>
                  <a:cubicBezTo>
                    <a:pt x="3578" y="1241"/>
                    <a:pt x="3568" y="1213"/>
                    <a:pt x="3549" y="1155"/>
                  </a:cubicBezTo>
                  <a:cubicBezTo>
                    <a:pt x="3570" y="1123"/>
                    <a:pt x="3581" y="1107"/>
                    <a:pt x="3602" y="1075"/>
                  </a:cubicBezTo>
                  <a:cubicBezTo>
                    <a:pt x="3630" y="1074"/>
                    <a:pt x="3643" y="1073"/>
                    <a:pt x="3670" y="1072"/>
                  </a:cubicBezTo>
                  <a:cubicBezTo>
                    <a:pt x="3669" y="1099"/>
                    <a:pt x="3668" y="1112"/>
                    <a:pt x="3667" y="1139"/>
                  </a:cubicBezTo>
                  <a:cubicBezTo>
                    <a:pt x="3727" y="1127"/>
                    <a:pt x="3757" y="1121"/>
                    <a:pt x="3817" y="1109"/>
                  </a:cubicBezTo>
                  <a:cubicBezTo>
                    <a:pt x="3828" y="1029"/>
                    <a:pt x="3834" y="989"/>
                    <a:pt x="3845" y="908"/>
                  </a:cubicBezTo>
                  <a:cubicBezTo>
                    <a:pt x="3797" y="930"/>
                    <a:pt x="3773" y="940"/>
                    <a:pt x="3725" y="961"/>
                  </a:cubicBezTo>
                  <a:cubicBezTo>
                    <a:pt x="3745" y="905"/>
                    <a:pt x="3755" y="877"/>
                    <a:pt x="3775" y="820"/>
                  </a:cubicBezTo>
                  <a:cubicBezTo>
                    <a:pt x="3752" y="770"/>
                    <a:pt x="3741" y="745"/>
                    <a:pt x="3719" y="694"/>
                  </a:cubicBezTo>
                  <a:cubicBezTo>
                    <a:pt x="3655" y="724"/>
                    <a:pt x="3624" y="738"/>
                    <a:pt x="3561" y="767"/>
                  </a:cubicBezTo>
                  <a:cubicBezTo>
                    <a:pt x="3469" y="761"/>
                    <a:pt x="3423" y="757"/>
                    <a:pt x="3331" y="751"/>
                  </a:cubicBezTo>
                  <a:cubicBezTo>
                    <a:pt x="3328" y="836"/>
                    <a:pt x="3326" y="878"/>
                    <a:pt x="3322" y="963"/>
                  </a:cubicBezTo>
                  <a:cubicBezTo>
                    <a:pt x="3255" y="953"/>
                    <a:pt x="3222" y="948"/>
                    <a:pt x="3155" y="938"/>
                  </a:cubicBezTo>
                  <a:cubicBezTo>
                    <a:pt x="3095" y="991"/>
                    <a:pt x="3065" y="1017"/>
                    <a:pt x="3005" y="1069"/>
                  </a:cubicBezTo>
                  <a:cubicBezTo>
                    <a:pt x="2991" y="1048"/>
                    <a:pt x="2984" y="1037"/>
                    <a:pt x="2970" y="1016"/>
                  </a:cubicBezTo>
                  <a:cubicBezTo>
                    <a:pt x="2925" y="1053"/>
                    <a:pt x="2903" y="1072"/>
                    <a:pt x="2858" y="1109"/>
                  </a:cubicBezTo>
                  <a:cubicBezTo>
                    <a:pt x="2814" y="1040"/>
                    <a:pt x="2792" y="1006"/>
                    <a:pt x="2747" y="937"/>
                  </a:cubicBezTo>
                  <a:cubicBezTo>
                    <a:pt x="2706" y="1006"/>
                    <a:pt x="2685" y="1040"/>
                    <a:pt x="2644" y="1108"/>
                  </a:cubicBezTo>
                  <a:cubicBezTo>
                    <a:pt x="2559" y="1100"/>
                    <a:pt x="2516" y="1097"/>
                    <a:pt x="2430" y="1089"/>
                  </a:cubicBezTo>
                  <a:cubicBezTo>
                    <a:pt x="2419" y="1045"/>
                    <a:pt x="2414" y="1024"/>
                    <a:pt x="2403" y="981"/>
                  </a:cubicBezTo>
                  <a:cubicBezTo>
                    <a:pt x="2378" y="976"/>
                    <a:pt x="2365" y="974"/>
                    <a:pt x="2340" y="970"/>
                  </a:cubicBezTo>
                  <a:cubicBezTo>
                    <a:pt x="2376" y="906"/>
                    <a:pt x="2394" y="874"/>
                    <a:pt x="2430" y="811"/>
                  </a:cubicBezTo>
                  <a:cubicBezTo>
                    <a:pt x="2397" y="797"/>
                    <a:pt x="2381" y="790"/>
                    <a:pt x="2348" y="776"/>
                  </a:cubicBezTo>
                  <a:cubicBezTo>
                    <a:pt x="2306" y="813"/>
                    <a:pt x="2285" y="832"/>
                    <a:pt x="2243" y="869"/>
                  </a:cubicBezTo>
                  <a:cubicBezTo>
                    <a:pt x="2240" y="806"/>
                    <a:pt x="2239" y="774"/>
                    <a:pt x="2236" y="711"/>
                  </a:cubicBezTo>
                  <a:cubicBezTo>
                    <a:pt x="2256" y="680"/>
                    <a:pt x="2265" y="664"/>
                    <a:pt x="2284" y="632"/>
                  </a:cubicBezTo>
                  <a:cubicBezTo>
                    <a:pt x="2230" y="591"/>
                    <a:pt x="2202" y="571"/>
                    <a:pt x="2148" y="531"/>
                  </a:cubicBezTo>
                  <a:cubicBezTo>
                    <a:pt x="2205" y="508"/>
                    <a:pt x="2233" y="496"/>
                    <a:pt x="2290" y="474"/>
                  </a:cubicBezTo>
                  <a:cubicBezTo>
                    <a:pt x="2291" y="454"/>
                    <a:pt x="2291" y="444"/>
                    <a:pt x="2292" y="425"/>
                  </a:cubicBezTo>
                  <a:cubicBezTo>
                    <a:pt x="2334" y="390"/>
                    <a:pt x="2355" y="372"/>
                    <a:pt x="2397" y="337"/>
                  </a:cubicBezTo>
                  <a:cubicBezTo>
                    <a:pt x="2366" y="333"/>
                    <a:pt x="2351" y="331"/>
                    <a:pt x="2321" y="327"/>
                  </a:cubicBezTo>
                  <a:cubicBezTo>
                    <a:pt x="2312" y="297"/>
                    <a:pt x="2307" y="283"/>
                    <a:pt x="2298" y="254"/>
                  </a:cubicBezTo>
                  <a:cubicBezTo>
                    <a:pt x="2273" y="235"/>
                    <a:pt x="2260" y="225"/>
                    <a:pt x="2236" y="206"/>
                  </a:cubicBezTo>
                  <a:cubicBezTo>
                    <a:pt x="2213" y="204"/>
                    <a:pt x="2201" y="203"/>
                    <a:pt x="2178" y="201"/>
                  </a:cubicBezTo>
                  <a:lnTo>
                    <a:pt x="2238" y="132"/>
                  </a:lnTo>
                  <a:cubicBezTo>
                    <a:pt x="2234" y="100"/>
                    <a:pt x="2232" y="84"/>
                    <a:pt x="2228" y="53"/>
                  </a:cubicBezTo>
                  <a:cubicBezTo>
                    <a:pt x="2182" y="36"/>
                    <a:pt x="2159" y="28"/>
                    <a:pt x="2114" y="11"/>
                  </a:cubicBezTo>
                  <a:cubicBezTo>
                    <a:pt x="2075" y="7"/>
                    <a:pt x="2056" y="5"/>
                    <a:pt x="2018" y="0"/>
                  </a:cubicBezTo>
                  <a:cubicBezTo>
                    <a:pt x="1951" y="82"/>
                    <a:pt x="1918" y="123"/>
                    <a:pt x="1851" y="204"/>
                  </a:cubicBezTo>
                  <a:cubicBezTo>
                    <a:pt x="1825" y="214"/>
                    <a:pt x="1812" y="219"/>
                    <a:pt x="1786" y="229"/>
                  </a:cubicBezTo>
                  <a:cubicBezTo>
                    <a:pt x="1734" y="182"/>
                    <a:pt x="1708" y="159"/>
                    <a:pt x="1655" y="112"/>
                  </a:cubicBezTo>
                  <a:cubicBezTo>
                    <a:pt x="1559" y="161"/>
                    <a:pt x="1511" y="186"/>
                    <a:pt x="1415" y="234"/>
                  </a:cubicBezTo>
                  <a:lnTo>
                    <a:pt x="1362" y="283"/>
                  </a:lnTo>
                  <a:lnTo>
                    <a:pt x="1410" y="387"/>
                  </a:lnTo>
                  <a:cubicBezTo>
                    <a:pt x="1437" y="414"/>
                    <a:pt x="1450" y="428"/>
                    <a:pt x="1477" y="455"/>
                  </a:cubicBezTo>
                  <a:cubicBezTo>
                    <a:pt x="1528" y="484"/>
                    <a:pt x="1553" y="499"/>
                    <a:pt x="1603" y="528"/>
                  </a:cubicBezTo>
                  <a:cubicBezTo>
                    <a:pt x="1580" y="582"/>
                    <a:pt x="1569" y="608"/>
                    <a:pt x="1546" y="662"/>
                  </a:cubicBezTo>
                  <a:cubicBezTo>
                    <a:pt x="1519" y="633"/>
                    <a:pt x="1506" y="618"/>
                    <a:pt x="1479" y="589"/>
                  </a:cubicBezTo>
                  <a:cubicBezTo>
                    <a:pt x="1431" y="571"/>
                    <a:pt x="1407" y="563"/>
                    <a:pt x="1359" y="545"/>
                  </a:cubicBezTo>
                  <a:cubicBezTo>
                    <a:pt x="1300" y="564"/>
                    <a:pt x="1270" y="574"/>
                    <a:pt x="1211" y="593"/>
                  </a:cubicBezTo>
                  <a:cubicBezTo>
                    <a:pt x="1182" y="612"/>
                    <a:pt x="1168" y="622"/>
                    <a:pt x="1139" y="641"/>
                  </a:cubicBezTo>
                  <a:cubicBezTo>
                    <a:pt x="1117" y="677"/>
                    <a:pt x="1107" y="695"/>
                    <a:pt x="1085" y="731"/>
                  </a:cubicBezTo>
                  <a:cubicBezTo>
                    <a:pt x="972" y="701"/>
                    <a:pt x="915" y="685"/>
                    <a:pt x="803" y="654"/>
                  </a:cubicBezTo>
                  <a:cubicBezTo>
                    <a:pt x="758" y="685"/>
                    <a:pt x="736" y="700"/>
                    <a:pt x="692" y="731"/>
                  </a:cubicBezTo>
                  <a:cubicBezTo>
                    <a:pt x="653" y="699"/>
                    <a:pt x="633" y="683"/>
                    <a:pt x="594" y="650"/>
                  </a:cubicBezTo>
                  <a:cubicBezTo>
                    <a:pt x="576" y="660"/>
                    <a:pt x="567" y="664"/>
                    <a:pt x="549" y="674"/>
                  </a:cubicBezTo>
                  <a:cubicBezTo>
                    <a:pt x="530" y="659"/>
                    <a:pt x="520" y="651"/>
                    <a:pt x="500" y="636"/>
                  </a:cubicBezTo>
                  <a:cubicBezTo>
                    <a:pt x="440" y="640"/>
                    <a:pt x="410" y="641"/>
                    <a:pt x="349" y="645"/>
                  </a:cubicBezTo>
                  <a:cubicBezTo>
                    <a:pt x="308" y="670"/>
                    <a:pt x="287" y="683"/>
                    <a:pt x="246" y="709"/>
                  </a:cubicBezTo>
                  <a:cubicBezTo>
                    <a:pt x="208" y="722"/>
                    <a:pt x="189" y="729"/>
                    <a:pt x="151" y="742"/>
                  </a:cubicBezTo>
                  <a:cubicBezTo>
                    <a:pt x="103" y="736"/>
                    <a:pt x="80" y="733"/>
                    <a:pt x="32" y="727"/>
                  </a:cubicBezTo>
                  <a:cubicBezTo>
                    <a:pt x="19" y="739"/>
                    <a:pt x="13" y="744"/>
                    <a:pt x="0" y="756"/>
                  </a:cubicBezTo>
                  <a:cubicBezTo>
                    <a:pt x="46" y="789"/>
                    <a:pt x="69" y="805"/>
                    <a:pt x="115" y="838"/>
                  </a:cubicBezTo>
                  <a:cubicBezTo>
                    <a:pt x="140" y="904"/>
                    <a:pt x="153" y="937"/>
                    <a:pt x="177" y="1003"/>
                  </a:cubicBezTo>
                  <a:cubicBezTo>
                    <a:pt x="165" y="1065"/>
                    <a:pt x="158" y="1096"/>
                    <a:pt x="145" y="1159"/>
                  </a:cubicBezTo>
                  <a:cubicBezTo>
                    <a:pt x="163" y="1200"/>
                    <a:pt x="173" y="1221"/>
                    <a:pt x="191" y="1262"/>
                  </a:cubicBezTo>
                  <a:cubicBezTo>
                    <a:pt x="189" y="1296"/>
                    <a:pt x="188" y="1312"/>
                    <a:pt x="187" y="1346"/>
                  </a:cubicBezTo>
                  <a:cubicBezTo>
                    <a:pt x="226" y="1352"/>
                    <a:pt x="246" y="1355"/>
                    <a:pt x="286" y="1361"/>
                  </a:cubicBezTo>
                  <a:cubicBezTo>
                    <a:pt x="285" y="1396"/>
                    <a:pt x="284" y="1414"/>
                    <a:pt x="282" y="1450"/>
                  </a:cubicBezTo>
                  <a:cubicBezTo>
                    <a:pt x="322" y="1458"/>
                    <a:pt x="342" y="1463"/>
                    <a:pt x="382" y="1471"/>
                  </a:cubicBezTo>
                  <a:cubicBezTo>
                    <a:pt x="382" y="1502"/>
                    <a:pt x="383" y="1517"/>
                    <a:pt x="384" y="1548"/>
                  </a:cubicBezTo>
                  <a:cubicBezTo>
                    <a:pt x="449" y="1550"/>
                    <a:pt x="482" y="1551"/>
                    <a:pt x="547" y="1552"/>
                  </a:cubicBezTo>
                  <a:cubicBezTo>
                    <a:pt x="576" y="1579"/>
                    <a:pt x="591" y="1593"/>
                    <a:pt x="619" y="1620"/>
                  </a:cubicBezTo>
                  <a:cubicBezTo>
                    <a:pt x="635" y="1661"/>
                    <a:pt x="643" y="1681"/>
                    <a:pt x="658" y="1722"/>
                  </a:cubicBezTo>
                  <a:cubicBezTo>
                    <a:pt x="633" y="1721"/>
                    <a:pt x="621" y="1721"/>
                    <a:pt x="595" y="1720"/>
                  </a:cubicBezTo>
                  <a:cubicBezTo>
                    <a:pt x="556" y="1708"/>
                    <a:pt x="536" y="1701"/>
                    <a:pt x="496" y="1688"/>
                  </a:cubicBezTo>
                  <a:cubicBezTo>
                    <a:pt x="517" y="1720"/>
                    <a:pt x="528" y="1736"/>
                    <a:pt x="549" y="1767"/>
                  </a:cubicBezTo>
                  <a:cubicBezTo>
                    <a:pt x="556" y="1813"/>
                    <a:pt x="560" y="1835"/>
                    <a:pt x="568" y="1881"/>
                  </a:cubicBezTo>
                  <a:cubicBezTo>
                    <a:pt x="579" y="1909"/>
                    <a:pt x="584" y="1924"/>
                    <a:pt x="595" y="1952"/>
                  </a:cubicBezTo>
                  <a:cubicBezTo>
                    <a:pt x="570" y="1961"/>
                    <a:pt x="557" y="1966"/>
                    <a:pt x="531" y="1975"/>
                  </a:cubicBezTo>
                  <a:cubicBezTo>
                    <a:pt x="539" y="2022"/>
                    <a:pt x="542" y="2046"/>
                    <a:pt x="550" y="2094"/>
                  </a:cubicBezTo>
                  <a:cubicBezTo>
                    <a:pt x="502" y="2088"/>
                    <a:pt x="478" y="2085"/>
                    <a:pt x="431" y="2079"/>
                  </a:cubicBezTo>
                  <a:cubicBezTo>
                    <a:pt x="409" y="2064"/>
                    <a:pt x="398" y="2057"/>
                    <a:pt x="377" y="2042"/>
                  </a:cubicBezTo>
                  <a:cubicBezTo>
                    <a:pt x="353" y="2061"/>
                    <a:pt x="341" y="2070"/>
                    <a:pt x="317" y="2088"/>
                  </a:cubicBezTo>
                  <a:cubicBezTo>
                    <a:pt x="315" y="2126"/>
                    <a:pt x="314" y="2145"/>
                    <a:pt x="312" y="2183"/>
                  </a:cubicBezTo>
                  <a:cubicBezTo>
                    <a:pt x="326" y="2249"/>
                    <a:pt x="333" y="2283"/>
                    <a:pt x="346" y="2349"/>
                  </a:cubicBezTo>
                  <a:cubicBezTo>
                    <a:pt x="364" y="2357"/>
                    <a:pt x="372" y="2360"/>
                    <a:pt x="389" y="2368"/>
                  </a:cubicBezTo>
                  <a:cubicBezTo>
                    <a:pt x="401" y="2342"/>
                    <a:pt x="407" y="2329"/>
                    <a:pt x="418" y="2304"/>
                  </a:cubicBezTo>
                  <a:cubicBezTo>
                    <a:pt x="453" y="2316"/>
                    <a:pt x="470" y="2323"/>
                    <a:pt x="504" y="2335"/>
                  </a:cubicBezTo>
                  <a:cubicBezTo>
                    <a:pt x="560" y="2379"/>
                    <a:pt x="587" y="2401"/>
                    <a:pt x="643" y="2445"/>
                  </a:cubicBezTo>
                  <a:cubicBezTo>
                    <a:pt x="656" y="2476"/>
                    <a:pt x="663" y="2491"/>
                    <a:pt x="676" y="2522"/>
                  </a:cubicBezTo>
                  <a:cubicBezTo>
                    <a:pt x="633" y="2533"/>
                    <a:pt x="611" y="2539"/>
                    <a:pt x="567" y="2549"/>
                  </a:cubicBezTo>
                  <a:cubicBezTo>
                    <a:pt x="540" y="2582"/>
                    <a:pt x="527" y="2598"/>
                    <a:pt x="499" y="2630"/>
                  </a:cubicBezTo>
                  <a:cubicBezTo>
                    <a:pt x="531" y="2652"/>
                    <a:pt x="547" y="2663"/>
                    <a:pt x="578" y="2685"/>
                  </a:cubicBezTo>
                  <a:cubicBezTo>
                    <a:pt x="610" y="2662"/>
                    <a:pt x="625" y="2651"/>
                    <a:pt x="657" y="2628"/>
                  </a:cubicBezTo>
                  <a:cubicBezTo>
                    <a:pt x="724" y="2611"/>
                    <a:pt x="757" y="2602"/>
                    <a:pt x="824" y="2584"/>
                  </a:cubicBezTo>
                  <a:cubicBezTo>
                    <a:pt x="858" y="2608"/>
                    <a:pt x="875" y="2620"/>
                    <a:pt x="909" y="2645"/>
                  </a:cubicBezTo>
                  <a:cubicBezTo>
                    <a:pt x="947" y="2647"/>
                    <a:pt x="966" y="2649"/>
                    <a:pt x="1004" y="2652"/>
                  </a:cubicBezTo>
                  <a:cubicBezTo>
                    <a:pt x="1011" y="2621"/>
                    <a:pt x="1014" y="2606"/>
                    <a:pt x="1021" y="2575"/>
                  </a:cubicBezTo>
                  <a:cubicBezTo>
                    <a:pt x="1046" y="2576"/>
                    <a:pt x="1059" y="2576"/>
                    <a:pt x="1084" y="2576"/>
                  </a:cubicBezTo>
                  <a:cubicBezTo>
                    <a:pt x="1093" y="2595"/>
                    <a:pt x="1098" y="2605"/>
                    <a:pt x="1107" y="2624"/>
                  </a:cubicBezTo>
                  <a:cubicBezTo>
                    <a:pt x="1135" y="2624"/>
                    <a:pt x="1149" y="2624"/>
                    <a:pt x="1177" y="2625"/>
                  </a:cubicBezTo>
                  <a:cubicBezTo>
                    <a:pt x="1181" y="2594"/>
                    <a:pt x="1183" y="2579"/>
                    <a:pt x="1188" y="2548"/>
                  </a:cubicBezTo>
                  <a:cubicBezTo>
                    <a:pt x="1239" y="2508"/>
                    <a:pt x="1264" y="2489"/>
                    <a:pt x="1315" y="2449"/>
                  </a:cubicBezTo>
                  <a:cubicBezTo>
                    <a:pt x="1362" y="2430"/>
                    <a:pt x="1386" y="2421"/>
                    <a:pt x="1433" y="2402"/>
                  </a:cubicBezTo>
                  <a:cubicBezTo>
                    <a:pt x="1461" y="2402"/>
                    <a:pt x="1475" y="2402"/>
                    <a:pt x="1503" y="2403"/>
                  </a:cubicBezTo>
                  <a:cubicBezTo>
                    <a:pt x="1520" y="2417"/>
                    <a:pt x="1528" y="2424"/>
                    <a:pt x="1546" y="2438"/>
                  </a:cubicBezTo>
                  <a:cubicBezTo>
                    <a:pt x="1559" y="2426"/>
                    <a:pt x="1566" y="2420"/>
                    <a:pt x="1579" y="2409"/>
                  </a:cubicBezTo>
                  <a:cubicBezTo>
                    <a:pt x="1586" y="2385"/>
                    <a:pt x="1589" y="2373"/>
                    <a:pt x="1596" y="2350"/>
                  </a:cubicBezTo>
                  <a:cubicBezTo>
                    <a:pt x="1621" y="2352"/>
                    <a:pt x="1634" y="2353"/>
                    <a:pt x="1659" y="2356"/>
                  </a:cubicBezTo>
                  <a:cubicBezTo>
                    <a:pt x="1678" y="2391"/>
                    <a:pt x="1687" y="2409"/>
                    <a:pt x="1706" y="2444"/>
                  </a:cubicBezTo>
                  <a:cubicBezTo>
                    <a:pt x="1733" y="2449"/>
                    <a:pt x="1747" y="2451"/>
                    <a:pt x="1775" y="2456"/>
                  </a:cubicBezTo>
                  <a:cubicBezTo>
                    <a:pt x="1767" y="2517"/>
                    <a:pt x="1762" y="2548"/>
                    <a:pt x="1753" y="2609"/>
                  </a:cubicBezTo>
                  <a:cubicBezTo>
                    <a:pt x="1739" y="2638"/>
                    <a:pt x="1731" y="2652"/>
                    <a:pt x="1717" y="2680"/>
                  </a:cubicBezTo>
                  <a:cubicBezTo>
                    <a:pt x="1717" y="2708"/>
                    <a:pt x="1718" y="2723"/>
                    <a:pt x="1719" y="2751"/>
                  </a:cubicBezTo>
                  <a:cubicBezTo>
                    <a:pt x="1749" y="2753"/>
                    <a:pt x="1765" y="2754"/>
                    <a:pt x="1795" y="2756"/>
                  </a:cubicBezTo>
                  <a:cubicBezTo>
                    <a:pt x="1801" y="2784"/>
                    <a:pt x="1804" y="2799"/>
                    <a:pt x="1810" y="2827"/>
                  </a:cubicBezTo>
                  <a:cubicBezTo>
                    <a:pt x="1853" y="2798"/>
                    <a:pt x="1874" y="2784"/>
                    <a:pt x="1917" y="2755"/>
                  </a:cubicBezTo>
                  <a:cubicBezTo>
                    <a:pt x="1952" y="2764"/>
                    <a:pt x="1970" y="2769"/>
                    <a:pt x="2005" y="2778"/>
                  </a:cubicBezTo>
                  <a:cubicBezTo>
                    <a:pt x="2071" y="2778"/>
                    <a:pt x="2105" y="2777"/>
                    <a:pt x="2171" y="2777"/>
                  </a:cubicBezTo>
                  <a:cubicBezTo>
                    <a:pt x="2184" y="2800"/>
                    <a:pt x="2191" y="2812"/>
                    <a:pt x="2205" y="2835"/>
                  </a:cubicBezTo>
                  <a:cubicBezTo>
                    <a:pt x="2191" y="2854"/>
                    <a:pt x="2184" y="2864"/>
                    <a:pt x="2170" y="2883"/>
                  </a:cubicBezTo>
                  <a:cubicBezTo>
                    <a:pt x="2163" y="2909"/>
                    <a:pt x="2160" y="2922"/>
                    <a:pt x="2153" y="2948"/>
                  </a:cubicBezTo>
                  <a:cubicBezTo>
                    <a:pt x="2110" y="2995"/>
                    <a:pt x="2088" y="3019"/>
                    <a:pt x="2044" y="3066"/>
                  </a:cubicBezTo>
                  <a:cubicBezTo>
                    <a:pt x="2074" y="3068"/>
                    <a:pt x="2089" y="3069"/>
                    <a:pt x="2120" y="3071"/>
                  </a:cubicBezTo>
                  <a:cubicBezTo>
                    <a:pt x="2163" y="3033"/>
                    <a:pt x="2184" y="3014"/>
                    <a:pt x="2228" y="2976"/>
                  </a:cubicBezTo>
                  <a:cubicBezTo>
                    <a:pt x="2290" y="2987"/>
                    <a:pt x="2321" y="2993"/>
                    <a:pt x="2384" y="3004"/>
                  </a:cubicBezTo>
                  <a:cubicBezTo>
                    <a:pt x="2421" y="2933"/>
                    <a:pt x="2440" y="2897"/>
                    <a:pt x="2477" y="2826"/>
                  </a:cubicBezTo>
                  <a:cubicBezTo>
                    <a:pt x="2456" y="2812"/>
                    <a:pt x="2445" y="2805"/>
                    <a:pt x="2423" y="2791"/>
                  </a:cubicBezTo>
                  <a:cubicBezTo>
                    <a:pt x="2435" y="2768"/>
                    <a:pt x="2440" y="2756"/>
                    <a:pt x="2452" y="2732"/>
                  </a:cubicBezTo>
                  <a:cubicBezTo>
                    <a:pt x="2457" y="2692"/>
                    <a:pt x="2460" y="2672"/>
                    <a:pt x="2465" y="2631"/>
                  </a:cubicBezTo>
                  <a:cubicBezTo>
                    <a:pt x="2450" y="2591"/>
                    <a:pt x="2442" y="2571"/>
                    <a:pt x="2427" y="2531"/>
                  </a:cubicBezTo>
                  <a:cubicBezTo>
                    <a:pt x="2447" y="2529"/>
                    <a:pt x="2457" y="2527"/>
                    <a:pt x="2478" y="2525"/>
                  </a:cubicBezTo>
                  <a:cubicBezTo>
                    <a:pt x="2587" y="2471"/>
                    <a:pt x="2641" y="2444"/>
                    <a:pt x="2750" y="2390"/>
                  </a:cubicBezTo>
                  <a:cubicBezTo>
                    <a:pt x="2782" y="2394"/>
                    <a:pt x="2799" y="2396"/>
                    <a:pt x="2831" y="2401"/>
                  </a:cubicBezTo>
                  <a:cubicBezTo>
                    <a:pt x="2855" y="2379"/>
                    <a:pt x="2867" y="2368"/>
                    <a:pt x="2891" y="2346"/>
                  </a:cubicBezTo>
                  <a:cubicBezTo>
                    <a:pt x="2916" y="2346"/>
                    <a:pt x="2928" y="2345"/>
                    <a:pt x="2953" y="2345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97" name="wyszkowski"/>
            <p:cNvSpPr>
              <a:spLocks/>
            </p:cNvSpPr>
            <p:nvPr/>
          </p:nvSpPr>
          <p:spPr bwMode="auto">
            <a:xfrm>
              <a:off x="3328444" y="1963240"/>
              <a:ext cx="1122798" cy="994856"/>
            </a:xfrm>
            <a:custGeom>
              <a:avLst/>
              <a:gdLst>
                <a:gd name="T0" fmla="*/ 2512 w 3503"/>
                <a:gd name="T1" fmla="*/ 2257 h 3105"/>
                <a:gd name="T2" fmla="*/ 2492 w 3503"/>
                <a:gd name="T3" fmla="*/ 2075 h 3105"/>
                <a:gd name="T4" fmla="*/ 2547 w 3503"/>
                <a:gd name="T5" fmla="*/ 2001 h 3105"/>
                <a:gd name="T6" fmla="*/ 2710 w 3503"/>
                <a:gd name="T7" fmla="*/ 1889 h 3105"/>
                <a:gd name="T8" fmla="*/ 2878 w 3503"/>
                <a:gd name="T9" fmla="*/ 2006 h 3105"/>
                <a:gd name="T10" fmla="*/ 2917 w 3503"/>
                <a:gd name="T11" fmla="*/ 1878 h 3105"/>
                <a:gd name="T12" fmla="*/ 3095 w 3503"/>
                <a:gd name="T13" fmla="*/ 1754 h 3105"/>
                <a:gd name="T14" fmla="*/ 3226 w 3503"/>
                <a:gd name="T15" fmla="*/ 1680 h 3105"/>
                <a:gd name="T16" fmla="*/ 3302 w 3503"/>
                <a:gd name="T17" fmla="*/ 1558 h 3105"/>
                <a:gd name="T18" fmla="*/ 3418 w 3503"/>
                <a:gd name="T19" fmla="*/ 1425 h 3105"/>
                <a:gd name="T20" fmla="*/ 3093 w 3503"/>
                <a:gd name="T21" fmla="*/ 1471 h 3105"/>
                <a:gd name="T22" fmla="*/ 3237 w 3503"/>
                <a:gd name="T23" fmla="*/ 1286 h 3105"/>
                <a:gd name="T24" fmla="*/ 2983 w 3503"/>
                <a:gd name="T25" fmla="*/ 1209 h 3105"/>
                <a:gd name="T26" fmla="*/ 2911 w 3503"/>
                <a:gd name="T27" fmla="*/ 929 h 3105"/>
                <a:gd name="T28" fmla="*/ 3144 w 3503"/>
                <a:gd name="T29" fmla="*/ 935 h 3105"/>
                <a:gd name="T30" fmla="*/ 3162 w 3503"/>
                <a:gd name="T31" fmla="*/ 722 h 3105"/>
                <a:gd name="T32" fmla="*/ 3189 w 3503"/>
                <a:gd name="T33" fmla="*/ 561 h 3105"/>
                <a:gd name="T34" fmla="*/ 3141 w 3503"/>
                <a:gd name="T35" fmla="*/ 393 h 3105"/>
                <a:gd name="T36" fmla="*/ 2876 w 3503"/>
                <a:gd name="T37" fmla="*/ 291 h 3105"/>
                <a:gd name="T38" fmla="*/ 2785 w 3503"/>
                <a:gd name="T39" fmla="*/ 103 h 3105"/>
                <a:gd name="T40" fmla="*/ 2601 w 3503"/>
                <a:gd name="T41" fmla="*/ 283 h 3105"/>
                <a:gd name="T42" fmla="*/ 2324 w 3503"/>
                <a:gd name="T43" fmla="*/ 321 h 3105"/>
                <a:gd name="T44" fmla="*/ 2164 w 3503"/>
                <a:gd name="T45" fmla="*/ 292 h 3105"/>
                <a:gd name="T46" fmla="*/ 1825 w 3503"/>
                <a:gd name="T47" fmla="*/ 498 h 3105"/>
                <a:gd name="T48" fmla="*/ 1551 w 3503"/>
                <a:gd name="T49" fmla="*/ 414 h 3105"/>
                <a:gd name="T50" fmla="*/ 1341 w 3503"/>
                <a:gd name="T51" fmla="*/ 415 h 3105"/>
                <a:gd name="T52" fmla="*/ 1164 w 3503"/>
                <a:gd name="T53" fmla="*/ 394 h 3105"/>
                <a:gd name="T54" fmla="*/ 1180 w 3503"/>
                <a:gd name="T55" fmla="*/ 679 h 3105"/>
                <a:gd name="T56" fmla="*/ 1222 w 3503"/>
                <a:gd name="T57" fmla="*/ 929 h 3105"/>
                <a:gd name="T58" fmla="*/ 1176 w 3503"/>
                <a:gd name="T59" fmla="*/ 1115 h 3105"/>
                <a:gd name="T60" fmla="*/ 872 w 3503"/>
                <a:gd name="T61" fmla="*/ 1285 h 3105"/>
                <a:gd name="T62" fmla="*/ 1000 w 3503"/>
                <a:gd name="T63" fmla="*/ 1521 h 3105"/>
                <a:gd name="T64" fmla="*/ 778 w 3503"/>
                <a:gd name="T65" fmla="*/ 1648 h 3105"/>
                <a:gd name="T66" fmla="*/ 822 w 3503"/>
                <a:gd name="T67" fmla="*/ 1849 h 3105"/>
                <a:gd name="T68" fmla="*/ 624 w 3503"/>
                <a:gd name="T69" fmla="*/ 2202 h 3105"/>
                <a:gd name="T70" fmla="*/ 344 w 3503"/>
                <a:gd name="T71" fmla="*/ 2101 h 3105"/>
                <a:gd name="T72" fmla="*/ 174 w 3503"/>
                <a:gd name="T73" fmla="*/ 2309 h 3105"/>
                <a:gd name="T74" fmla="*/ 41 w 3503"/>
                <a:gd name="T75" fmla="*/ 2514 h 3105"/>
                <a:gd name="T76" fmla="*/ 157 w 3503"/>
                <a:gd name="T77" fmla="*/ 2603 h 3105"/>
                <a:gd name="T78" fmla="*/ 304 w 3503"/>
                <a:gd name="T79" fmla="*/ 2580 h 3105"/>
                <a:gd name="T80" fmla="*/ 594 w 3503"/>
                <a:gd name="T81" fmla="*/ 2508 h 3105"/>
                <a:gd name="T82" fmla="*/ 908 w 3503"/>
                <a:gd name="T83" fmla="*/ 2558 h 3105"/>
                <a:gd name="T84" fmla="*/ 1053 w 3503"/>
                <a:gd name="T85" fmla="*/ 2783 h 3105"/>
                <a:gd name="T86" fmla="*/ 1253 w 3503"/>
                <a:gd name="T87" fmla="*/ 2918 h 3105"/>
                <a:gd name="T88" fmla="*/ 1610 w 3503"/>
                <a:gd name="T89" fmla="*/ 3096 h 3105"/>
                <a:gd name="T90" fmla="*/ 1887 w 3503"/>
                <a:gd name="T91" fmla="*/ 3105 h 3105"/>
                <a:gd name="T92" fmla="*/ 2062 w 3503"/>
                <a:gd name="T93" fmla="*/ 2980 h 3105"/>
                <a:gd name="T94" fmla="*/ 2232 w 3503"/>
                <a:gd name="T95" fmla="*/ 2742 h 3105"/>
                <a:gd name="T96" fmla="*/ 2385 w 3503"/>
                <a:gd name="T97" fmla="*/ 2679 h 3105"/>
                <a:gd name="T98" fmla="*/ 2301 w 3503"/>
                <a:gd name="T99" fmla="*/ 2541 h 3105"/>
                <a:gd name="T100" fmla="*/ 2417 w 3503"/>
                <a:gd name="T101" fmla="*/ 2376 h 3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03" h="3105">
                  <a:moveTo>
                    <a:pt x="2553" y="2393"/>
                  </a:moveTo>
                  <a:cubicBezTo>
                    <a:pt x="2565" y="2356"/>
                    <a:pt x="2572" y="2338"/>
                    <a:pt x="2584" y="2301"/>
                  </a:cubicBezTo>
                  <a:cubicBezTo>
                    <a:pt x="2555" y="2283"/>
                    <a:pt x="2541" y="2275"/>
                    <a:pt x="2512" y="2257"/>
                  </a:cubicBezTo>
                  <a:cubicBezTo>
                    <a:pt x="2523" y="2234"/>
                    <a:pt x="2529" y="2223"/>
                    <a:pt x="2540" y="2200"/>
                  </a:cubicBezTo>
                  <a:cubicBezTo>
                    <a:pt x="2519" y="2180"/>
                    <a:pt x="2509" y="2171"/>
                    <a:pt x="2487" y="2151"/>
                  </a:cubicBezTo>
                  <a:cubicBezTo>
                    <a:pt x="2489" y="2121"/>
                    <a:pt x="2490" y="2105"/>
                    <a:pt x="2492" y="2075"/>
                  </a:cubicBezTo>
                  <a:cubicBezTo>
                    <a:pt x="2443" y="2057"/>
                    <a:pt x="2419" y="2048"/>
                    <a:pt x="2371" y="2029"/>
                  </a:cubicBezTo>
                  <a:cubicBezTo>
                    <a:pt x="2414" y="2012"/>
                    <a:pt x="2436" y="2004"/>
                    <a:pt x="2479" y="1987"/>
                  </a:cubicBezTo>
                  <a:cubicBezTo>
                    <a:pt x="2506" y="1992"/>
                    <a:pt x="2520" y="1995"/>
                    <a:pt x="2547" y="2001"/>
                  </a:cubicBezTo>
                  <a:cubicBezTo>
                    <a:pt x="2611" y="2006"/>
                    <a:pt x="2644" y="2008"/>
                    <a:pt x="2708" y="2012"/>
                  </a:cubicBezTo>
                  <a:cubicBezTo>
                    <a:pt x="2696" y="1979"/>
                    <a:pt x="2689" y="1963"/>
                    <a:pt x="2676" y="1929"/>
                  </a:cubicBezTo>
                  <a:cubicBezTo>
                    <a:pt x="2690" y="1913"/>
                    <a:pt x="2697" y="1905"/>
                    <a:pt x="2710" y="1889"/>
                  </a:cubicBezTo>
                  <a:cubicBezTo>
                    <a:pt x="2734" y="1911"/>
                    <a:pt x="2745" y="1922"/>
                    <a:pt x="2769" y="1944"/>
                  </a:cubicBezTo>
                  <a:cubicBezTo>
                    <a:pt x="2791" y="1919"/>
                    <a:pt x="2802" y="1906"/>
                    <a:pt x="2823" y="1881"/>
                  </a:cubicBezTo>
                  <a:cubicBezTo>
                    <a:pt x="2845" y="1931"/>
                    <a:pt x="2856" y="1956"/>
                    <a:pt x="2878" y="2006"/>
                  </a:cubicBezTo>
                  <a:cubicBezTo>
                    <a:pt x="2898" y="2004"/>
                    <a:pt x="2908" y="2003"/>
                    <a:pt x="2928" y="2002"/>
                  </a:cubicBezTo>
                  <a:cubicBezTo>
                    <a:pt x="2943" y="1971"/>
                    <a:pt x="2950" y="1956"/>
                    <a:pt x="2965" y="1926"/>
                  </a:cubicBezTo>
                  <a:cubicBezTo>
                    <a:pt x="2946" y="1907"/>
                    <a:pt x="2936" y="1897"/>
                    <a:pt x="2917" y="1878"/>
                  </a:cubicBezTo>
                  <a:cubicBezTo>
                    <a:pt x="2966" y="1872"/>
                    <a:pt x="2990" y="1870"/>
                    <a:pt x="3038" y="1864"/>
                  </a:cubicBezTo>
                  <a:cubicBezTo>
                    <a:pt x="3033" y="1826"/>
                    <a:pt x="3030" y="1807"/>
                    <a:pt x="3025" y="1769"/>
                  </a:cubicBezTo>
                  <a:cubicBezTo>
                    <a:pt x="3053" y="1763"/>
                    <a:pt x="3067" y="1760"/>
                    <a:pt x="3095" y="1754"/>
                  </a:cubicBezTo>
                  <a:cubicBezTo>
                    <a:pt x="3120" y="1719"/>
                    <a:pt x="3132" y="1702"/>
                    <a:pt x="3157" y="1667"/>
                  </a:cubicBezTo>
                  <a:cubicBezTo>
                    <a:pt x="3175" y="1700"/>
                    <a:pt x="3184" y="1717"/>
                    <a:pt x="3202" y="1750"/>
                  </a:cubicBezTo>
                  <a:cubicBezTo>
                    <a:pt x="3212" y="1722"/>
                    <a:pt x="3216" y="1708"/>
                    <a:pt x="3226" y="1680"/>
                  </a:cubicBezTo>
                  <a:cubicBezTo>
                    <a:pt x="3267" y="1667"/>
                    <a:pt x="3287" y="1660"/>
                    <a:pt x="3329" y="1647"/>
                  </a:cubicBezTo>
                  <a:cubicBezTo>
                    <a:pt x="3316" y="1640"/>
                    <a:pt x="3310" y="1636"/>
                    <a:pt x="3298" y="1629"/>
                  </a:cubicBezTo>
                  <a:cubicBezTo>
                    <a:pt x="3300" y="1601"/>
                    <a:pt x="3301" y="1587"/>
                    <a:pt x="3302" y="1558"/>
                  </a:cubicBezTo>
                  <a:cubicBezTo>
                    <a:pt x="3333" y="1559"/>
                    <a:pt x="3348" y="1559"/>
                    <a:pt x="3378" y="1560"/>
                  </a:cubicBezTo>
                  <a:cubicBezTo>
                    <a:pt x="3428" y="1530"/>
                    <a:pt x="3453" y="1515"/>
                    <a:pt x="3503" y="1486"/>
                  </a:cubicBezTo>
                  <a:cubicBezTo>
                    <a:pt x="3469" y="1461"/>
                    <a:pt x="3452" y="1449"/>
                    <a:pt x="3418" y="1425"/>
                  </a:cubicBezTo>
                  <a:cubicBezTo>
                    <a:pt x="3351" y="1443"/>
                    <a:pt x="3318" y="1452"/>
                    <a:pt x="3251" y="1469"/>
                  </a:cubicBezTo>
                  <a:cubicBezTo>
                    <a:pt x="3219" y="1492"/>
                    <a:pt x="3204" y="1503"/>
                    <a:pt x="3172" y="1526"/>
                  </a:cubicBezTo>
                  <a:cubicBezTo>
                    <a:pt x="3141" y="1504"/>
                    <a:pt x="3125" y="1493"/>
                    <a:pt x="3093" y="1471"/>
                  </a:cubicBezTo>
                  <a:cubicBezTo>
                    <a:pt x="3121" y="1439"/>
                    <a:pt x="3134" y="1423"/>
                    <a:pt x="3161" y="1390"/>
                  </a:cubicBezTo>
                  <a:cubicBezTo>
                    <a:pt x="3205" y="1380"/>
                    <a:pt x="3227" y="1374"/>
                    <a:pt x="3270" y="1363"/>
                  </a:cubicBezTo>
                  <a:cubicBezTo>
                    <a:pt x="3257" y="1332"/>
                    <a:pt x="3250" y="1317"/>
                    <a:pt x="3237" y="1286"/>
                  </a:cubicBezTo>
                  <a:cubicBezTo>
                    <a:pt x="3181" y="1242"/>
                    <a:pt x="3154" y="1220"/>
                    <a:pt x="3098" y="1176"/>
                  </a:cubicBezTo>
                  <a:cubicBezTo>
                    <a:pt x="3064" y="1164"/>
                    <a:pt x="3047" y="1157"/>
                    <a:pt x="3012" y="1145"/>
                  </a:cubicBezTo>
                  <a:cubicBezTo>
                    <a:pt x="3001" y="1170"/>
                    <a:pt x="2995" y="1183"/>
                    <a:pt x="2983" y="1209"/>
                  </a:cubicBezTo>
                  <a:cubicBezTo>
                    <a:pt x="2966" y="1201"/>
                    <a:pt x="2958" y="1198"/>
                    <a:pt x="2940" y="1190"/>
                  </a:cubicBezTo>
                  <a:cubicBezTo>
                    <a:pt x="2927" y="1124"/>
                    <a:pt x="2920" y="1090"/>
                    <a:pt x="2906" y="1024"/>
                  </a:cubicBezTo>
                  <a:cubicBezTo>
                    <a:pt x="2908" y="986"/>
                    <a:pt x="2909" y="967"/>
                    <a:pt x="2911" y="929"/>
                  </a:cubicBezTo>
                  <a:cubicBezTo>
                    <a:pt x="2935" y="911"/>
                    <a:pt x="2947" y="902"/>
                    <a:pt x="2971" y="883"/>
                  </a:cubicBezTo>
                  <a:cubicBezTo>
                    <a:pt x="2992" y="898"/>
                    <a:pt x="3003" y="905"/>
                    <a:pt x="3025" y="920"/>
                  </a:cubicBezTo>
                  <a:cubicBezTo>
                    <a:pt x="3072" y="926"/>
                    <a:pt x="3096" y="929"/>
                    <a:pt x="3144" y="935"/>
                  </a:cubicBezTo>
                  <a:cubicBezTo>
                    <a:pt x="3136" y="887"/>
                    <a:pt x="3133" y="863"/>
                    <a:pt x="3125" y="816"/>
                  </a:cubicBezTo>
                  <a:cubicBezTo>
                    <a:pt x="3151" y="807"/>
                    <a:pt x="3164" y="802"/>
                    <a:pt x="3189" y="793"/>
                  </a:cubicBezTo>
                  <a:cubicBezTo>
                    <a:pt x="3178" y="765"/>
                    <a:pt x="3173" y="750"/>
                    <a:pt x="3162" y="722"/>
                  </a:cubicBezTo>
                  <a:cubicBezTo>
                    <a:pt x="3154" y="676"/>
                    <a:pt x="3150" y="654"/>
                    <a:pt x="3143" y="608"/>
                  </a:cubicBezTo>
                  <a:cubicBezTo>
                    <a:pt x="3122" y="577"/>
                    <a:pt x="3111" y="561"/>
                    <a:pt x="3090" y="529"/>
                  </a:cubicBezTo>
                  <a:cubicBezTo>
                    <a:pt x="3130" y="542"/>
                    <a:pt x="3150" y="549"/>
                    <a:pt x="3189" y="561"/>
                  </a:cubicBezTo>
                  <a:cubicBezTo>
                    <a:pt x="3215" y="562"/>
                    <a:pt x="3227" y="562"/>
                    <a:pt x="3252" y="563"/>
                  </a:cubicBezTo>
                  <a:cubicBezTo>
                    <a:pt x="3237" y="522"/>
                    <a:pt x="3229" y="502"/>
                    <a:pt x="3213" y="461"/>
                  </a:cubicBezTo>
                  <a:cubicBezTo>
                    <a:pt x="3185" y="434"/>
                    <a:pt x="3170" y="420"/>
                    <a:pt x="3141" y="393"/>
                  </a:cubicBezTo>
                  <a:cubicBezTo>
                    <a:pt x="3076" y="392"/>
                    <a:pt x="3043" y="391"/>
                    <a:pt x="2978" y="389"/>
                  </a:cubicBezTo>
                  <a:cubicBezTo>
                    <a:pt x="2977" y="358"/>
                    <a:pt x="2976" y="343"/>
                    <a:pt x="2976" y="312"/>
                  </a:cubicBezTo>
                  <a:cubicBezTo>
                    <a:pt x="2936" y="304"/>
                    <a:pt x="2916" y="299"/>
                    <a:pt x="2876" y="291"/>
                  </a:cubicBezTo>
                  <a:cubicBezTo>
                    <a:pt x="2878" y="255"/>
                    <a:pt x="2879" y="237"/>
                    <a:pt x="2880" y="202"/>
                  </a:cubicBezTo>
                  <a:cubicBezTo>
                    <a:pt x="2840" y="196"/>
                    <a:pt x="2820" y="193"/>
                    <a:pt x="2781" y="187"/>
                  </a:cubicBezTo>
                  <a:cubicBezTo>
                    <a:pt x="2782" y="153"/>
                    <a:pt x="2783" y="137"/>
                    <a:pt x="2785" y="103"/>
                  </a:cubicBezTo>
                  <a:cubicBezTo>
                    <a:pt x="2767" y="62"/>
                    <a:pt x="2757" y="41"/>
                    <a:pt x="2739" y="0"/>
                  </a:cubicBezTo>
                  <a:cubicBezTo>
                    <a:pt x="2705" y="30"/>
                    <a:pt x="2688" y="45"/>
                    <a:pt x="2654" y="75"/>
                  </a:cubicBezTo>
                  <a:cubicBezTo>
                    <a:pt x="2633" y="159"/>
                    <a:pt x="2622" y="200"/>
                    <a:pt x="2601" y="283"/>
                  </a:cubicBezTo>
                  <a:cubicBezTo>
                    <a:pt x="2554" y="313"/>
                    <a:pt x="2531" y="327"/>
                    <a:pt x="2485" y="357"/>
                  </a:cubicBezTo>
                  <a:cubicBezTo>
                    <a:pt x="2474" y="326"/>
                    <a:pt x="2468" y="310"/>
                    <a:pt x="2457" y="278"/>
                  </a:cubicBezTo>
                  <a:cubicBezTo>
                    <a:pt x="2404" y="296"/>
                    <a:pt x="2377" y="304"/>
                    <a:pt x="2324" y="321"/>
                  </a:cubicBezTo>
                  <a:cubicBezTo>
                    <a:pt x="2319" y="333"/>
                    <a:pt x="2316" y="339"/>
                    <a:pt x="2310" y="351"/>
                  </a:cubicBezTo>
                  <a:cubicBezTo>
                    <a:pt x="2268" y="349"/>
                    <a:pt x="2247" y="348"/>
                    <a:pt x="2205" y="347"/>
                  </a:cubicBezTo>
                  <a:cubicBezTo>
                    <a:pt x="2188" y="325"/>
                    <a:pt x="2180" y="314"/>
                    <a:pt x="2164" y="292"/>
                  </a:cubicBezTo>
                  <a:cubicBezTo>
                    <a:pt x="2107" y="342"/>
                    <a:pt x="2078" y="367"/>
                    <a:pt x="2021" y="417"/>
                  </a:cubicBezTo>
                  <a:cubicBezTo>
                    <a:pt x="1992" y="401"/>
                    <a:pt x="1977" y="394"/>
                    <a:pt x="1948" y="378"/>
                  </a:cubicBezTo>
                  <a:cubicBezTo>
                    <a:pt x="1899" y="426"/>
                    <a:pt x="1874" y="450"/>
                    <a:pt x="1825" y="498"/>
                  </a:cubicBezTo>
                  <a:cubicBezTo>
                    <a:pt x="1792" y="518"/>
                    <a:pt x="1775" y="528"/>
                    <a:pt x="1742" y="547"/>
                  </a:cubicBezTo>
                  <a:cubicBezTo>
                    <a:pt x="1706" y="522"/>
                    <a:pt x="1688" y="509"/>
                    <a:pt x="1652" y="484"/>
                  </a:cubicBezTo>
                  <a:cubicBezTo>
                    <a:pt x="1612" y="456"/>
                    <a:pt x="1591" y="442"/>
                    <a:pt x="1551" y="414"/>
                  </a:cubicBezTo>
                  <a:cubicBezTo>
                    <a:pt x="1535" y="427"/>
                    <a:pt x="1527" y="434"/>
                    <a:pt x="1512" y="447"/>
                  </a:cubicBezTo>
                  <a:cubicBezTo>
                    <a:pt x="1470" y="457"/>
                    <a:pt x="1448" y="462"/>
                    <a:pt x="1406" y="472"/>
                  </a:cubicBezTo>
                  <a:cubicBezTo>
                    <a:pt x="1380" y="449"/>
                    <a:pt x="1367" y="438"/>
                    <a:pt x="1341" y="415"/>
                  </a:cubicBezTo>
                  <a:cubicBezTo>
                    <a:pt x="1319" y="409"/>
                    <a:pt x="1308" y="406"/>
                    <a:pt x="1286" y="400"/>
                  </a:cubicBezTo>
                  <a:cubicBezTo>
                    <a:pt x="1270" y="421"/>
                    <a:pt x="1263" y="431"/>
                    <a:pt x="1247" y="452"/>
                  </a:cubicBezTo>
                  <a:cubicBezTo>
                    <a:pt x="1213" y="428"/>
                    <a:pt x="1197" y="417"/>
                    <a:pt x="1164" y="394"/>
                  </a:cubicBezTo>
                  <a:cubicBezTo>
                    <a:pt x="1150" y="426"/>
                    <a:pt x="1143" y="442"/>
                    <a:pt x="1129" y="475"/>
                  </a:cubicBezTo>
                  <a:cubicBezTo>
                    <a:pt x="1151" y="521"/>
                    <a:pt x="1162" y="544"/>
                    <a:pt x="1185" y="591"/>
                  </a:cubicBezTo>
                  <a:cubicBezTo>
                    <a:pt x="1183" y="626"/>
                    <a:pt x="1182" y="644"/>
                    <a:pt x="1180" y="679"/>
                  </a:cubicBezTo>
                  <a:cubicBezTo>
                    <a:pt x="1214" y="686"/>
                    <a:pt x="1231" y="689"/>
                    <a:pt x="1265" y="696"/>
                  </a:cubicBezTo>
                  <a:cubicBezTo>
                    <a:pt x="1267" y="769"/>
                    <a:pt x="1267" y="806"/>
                    <a:pt x="1268" y="879"/>
                  </a:cubicBezTo>
                  <a:cubicBezTo>
                    <a:pt x="1250" y="899"/>
                    <a:pt x="1241" y="909"/>
                    <a:pt x="1222" y="929"/>
                  </a:cubicBezTo>
                  <a:cubicBezTo>
                    <a:pt x="1236" y="951"/>
                    <a:pt x="1243" y="962"/>
                    <a:pt x="1256" y="984"/>
                  </a:cubicBezTo>
                  <a:cubicBezTo>
                    <a:pt x="1236" y="997"/>
                    <a:pt x="1226" y="1004"/>
                    <a:pt x="1205" y="1017"/>
                  </a:cubicBezTo>
                  <a:cubicBezTo>
                    <a:pt x="1194" y="1056"/>
                    <a:pt x="1188" y="1076"/>
                    <a:pt x="1176" y="1115"/>
                  </a:cubicBezTo>
                  <a:cubicBezTo>
                    <a:pt x="1111" y="1168"/>
                    <a:pt x="1079" y="1194"/>
                    <a:pt x="1015" y="1247"/>
                  </a:cubicBezTo>
                  <a:cubicBezTo>
                    <a:pt x="992" y="1264"/>
                    <a:pt x="980" y="1273"/>
                    <a:pt x="957" y="1290"/>
                  </a:cubicBezTo>
                  <a:cubicBezTo>
                    <a:pt x="923" y="1288"/>
                    <a:pt x="906" y="1287"/>
                    <a:pt x="872" y="1285"/>
                  </a:cubicBezTo>
                  <a:cubicBezTo>
                    <a:pt x="933" y="1333"/>
                    <a:pt x="964" y="1358"/>
                    <a:pt x="1025" y="1406"/>
                  </a:cubicBezTo>
                  <a:cubicBezTo>
                    <a:pt x="1011" y="1433"/>
                    <a:pt x="1004" y="1447"/>
                    <a:pt x="990" y="1474"/>
                  </a:cubicBezTo>
                  <a:cubicBezTo>
                    <a:pt x="994" y="1493"/>
                    <a:pt x="996" y="1502"/>
                    <a:pt x="1000" y="1521"/>
                  </a:cubicBezTo>
                  <a:cubicBezTo>
                    <a:pt x="977" y="1534"/>
                    <a:pt x="966" y="1540"/>
                    <a:pt x="943" y="1553"/>
                  </a:cubicBezTo>
                  <a:cubicBezTo>
                    <a:pt x="927" y="1608"/>
                    <a:pt x="920" y="1636"/>
                    <a:pt x="904" y="1691"/>
                  </a:cubicBezTo>
                  <a:cubicBezTo>
                    <a:pt x="854" y="1674"/>
                    <a:pt x="829" y="1665"/>
                    <a:pt x="778" y="1648"/>
                  </a:cubicBezTo>
                  <a:cubicBezTo>
                    <a:pt x="754" y="1649"/>
                    <a:pt x="742" y="1649"/>
                    <a:pt x="717" y="1650"/>
                  </a:cubicBezTo>
                  <a:cubicBezTo>
                    <a:pt x="728" y="1716"/>
                    <a:pt x="733" y="1749"/>
                    <a:pt x="744" y="1815"/>
                  </a:cubicBezTo>
                  <a:cubicBezTo>
                    <a:pt x="775" y="1828"/>
                    <a:pt x="791" y="1835"/>
                    <a:pt x="822" y="1849"/>
                  </a:cubicBezTo>
                  <a:lnTo>
                    <a:pt x="818" y="2023"/>
                  </a:lnTo>
                  <a:cubicBezTo>
                    <a:pt x="789" y="2007"/>
                    <a:pt x="775" y="2000"/>
                    <a:pt x="747" y="1984"/>
                  </a:cubicBezTo>
                  <a:cubicBezTo>
                    <a:pt x="698" y="2071"/>
                    <a:pt x="673" y="2115"/>
                    <a:pt x="624" y="2202"/>
                  </a:cubicBezTo>
                  <a:cubicBezTo>
                    <a:pt x="590" y="2207"/>
                    <a:pt x="573" y="2209"/>
                    <a:pt x="538" y="2214"/>
                  </a:cubicBezTo>
                  <a:cubicBezTo>
                    <a:pt x="489" y="2192"/>
                    <a:pt x="464" y="2181"/>
                    <a:pt x="414" y="2159"/>
                  </a:cubicBezTo>
                  <a:cubicBezTo>
                    <a:pt x="386" y="2136"/>
                    <a:pt x="372" y="2124"/>
                    <a:pt x="344" y="2101"/>
                  </a:cubicBezTo>
                  <a:cubicBezTo>
                    <a:pt x="336" y="2112"/>
                    <a:pt x="332" y="2118"/>
                    <a:pt x="324" y="2129"/>
                  </a:cubicBezTo>
                  <a:cubicBezTo>
                    <a:pt x="326" y="2187"/>
                    <a:pt x="327" y="2216"/>
                    <a:pt x="328" y="2274"/>
                  </a:cubicBezTo>
                  <a:cubicBezTo>
                    <a:pt x="266" y="2288"/>
                    <a:pt x="236" y="2295"/>
                    <a:pt x="174" y="2309"/>
                  </a:cubicBezTo>
                  <a:cubicBezTo>
                    <a:pt x="151" y="2296"/>
                    <a:pt x="139" y="2289"/>
                    <a:pt x="115" y="2276"/>
                  </a:cubicBezTo>
                  <a:cubicBezTo>
                    <a:pt x="69" y="2319"/>
                    <a:pt x="46" y="2340"/>
                    <a:pt x="0" y="2383"/>
                  </a:cubicBezTo>
                  <a:cubicBezTo>
                    <a:pt x="17" y="2435"/>
                    <a:pt x="25" y="2461"/>
                    <a:pt x="41" y="2514"/>
                  </a:cubicBezTo>
                  <a:cubicBezTo>
                    <a:pt x="80" y="2512"/>
                    <a:pt x="100" y="2511"/>
                    <a:pt x="139" y="2509"/>
                  </a:cubicBezTo>
                  <a:cubicBezTo>
                    <a:pt x="159" y="2529"/>
                    <a:pt x="169" y="2540"/>
                    <a:pt x="190" y="2560"/>
                  </a:cubicBezTo>
                  <a:cubicBezTo>
                    <a:pt x="177" y="2577"/>
                    <a:pt x="170" y="2586"/>
                    <a:pt x="157" y="2603"/>
                  </a:cubicBezTo>
                  <a:cubicBezTo>
                    <a:pt x="194" y="2646"/>
                    <a:pt x="212" y="2667"/>
                    <a:pt x="248" y="2709"/>
                  </a:cubicBezTo>
                  <a:cubicBezTo>
                    <a:pt x="281" y="2690"/>
                    <a:pt x="297" y="2681"/>
                    <a:pt x="330" y="2663"/>
                  </a:cubicBezTo>
                  <a:cubicBezTo>
                    <a:pt x="320" y="2630"/>
                    <a:pt x="314" y="2613"/>
                    <a:pt x="304" y="2580"/>
                  </a:cubicBezTo>
                  <a:cubicBezTo>
                    <a:pt x="322" y="2572"/>
                    <a:pt x="330" y="2568"/>
                    <a:pt x="348" y="2560"/>
                  </a:cubicBezTo>
                  <a:cubicBezTo>
                    <a:pt x="399" y="2559"/>
                    <a:pt x="424" y="2558"/>
                    <a:pt x="476" y="2558"/>
                  </a:cubicBezTo>
                  <a:cubicBezTo>
                    <a:pt x="523" y="2538"/>
                    <a:pt x="547" y="2528"/>
                    <a:pt x="594" y="2508"/>
                  </a:cubicBezTo>
                  <a:cubicBezTo>
                    <a:pt x="618" y="2519"/>
                    <a:pt x="630" y="2524"/>
                    <a:pt x="653" y="2535"/>
                  </a:cubicBezTo>
                  <a:cubicBezTo>
                    <a:pt x="681" y="2528"/>
                    <a:pt x="694" y="2524"/>
                    <a:pt x="722" y="2517"/>
                  </a:cubicBezTo>
                  <a:cubicBezTo>
                    <a:pt x="796" y="2533"/>
                    <a:pt x="833" y="2542"/>
                    <a:pt x="908" y="2558"/>
                  </a:cubicBezTo>
                  <a:cubicBezTo>
                    <a:pt x="941" y="2544"/>
                    <a:pt x="957" y="2537"/>
                    <a:pt x="990" y="2523"/>
                  </a:cubicBezTo>
                  <a:cubicBezTo>
                    <a:pt x="1011" y="2576"/>
                    <a:pt x="1021" y="2602"/>
                    <a:pt x="1043" y="2654"/>
                  </a:cubicBezTo>
                  <a:cubicBezTo>
                    <a:pt x="1047" y="2706"/>
                    <a:pt x="1049" y="2731"/>
                    <a:pt x="1053" y="2783"/>
                  </a:cubicBezTo>
                  <a:cubicBezTo>
                    <a:pt x="1083" y="2780"/>
                    <a:pt x="1098" y="2779"/>
                    <a:pt x="1127" y="2776"/>
                  </a:cubicBezTo>
                  <a:cubicBezTo>
                    <a:pt x="1176" y="2784"/>
                    <a:pt x="1200" y="2787"/>
                    <a:pt x="1248" y="2795"/>
                  </a:cubicBezTo>
                  <a:cubicBezTo>
                    <a:pt x="1250" y="2844"/>
                    <a:pt x="1251" y="2869"/>
                    <a:pt x="1253" y="2918"/>
                  </a:cubicBezTo>
                  <a:cubicBezTo>
                    <a:pt x="1311" y="2937"/>
                    <a:pt x="1339" y="2947"/>
                    <a:pt x="1397" y="2967"/>
                  </a:cubicBezTo>
                  <a:cubicBezTo>
                    <a:pt x="1390" y="2999"/>
                    <a:pt x="1387" y="3015"/>
                    <a:pt x="1380" y="3047"/>
                  </a:cubicBezTo>
                  <a:cubicBezTo>
                    <a:pt x="1472" y="3067"/>
                    <a:pt x="1518" y="3077"/>
                    <a:pt x="1610" y="3096"/>
                  </a:cubicBezTo>
                  <a:cubicBezTo>
                    <a:pt x="1678" y="3067"/>
                    <a:pt x="1712" y="3053"/>
                    <a:pt x="1781" y="3024"/>
                  </a:cubicBezTo>
                  <a:cubicBezTo>
                    <a:pt x="1825" y="3021"/>
                    <a:pt x="1848" y="3020"/>
                    <a:pt x="1892" y="3018"/>
                  </a:cubicBezTo>
                  <a:cubicBezTo>
                    <a:pt x="1890" y="3053"/>
                    <a:pt x="1889" y="3070"/>
                    <a:pt x="1887" y="3105"/>
                  </a:cubicBezTo>
                  <a:cubicBezTo>
                    <a:pt x="1898" y="3084"/>
                    <a:pt x="1903" y="3074"/>
                    <a:pt x="1915" y="3054"/>
                  </a:cubicBezTo>
                  <a:cubicBezTo>
                    <a:pt x="1970" y="3045"/>
                    <a:pt x="1997" y="3041"/>
                    <a:pt x="2052" y="3032"/>
                  </a:cubicBezTo>
                  <a:cubicBezTo>
                    <a:pt x="2056" y="3011"/>
                    <a:pt x="2058" y="3000"/>
                    <a:pt x="2062" y="2980"/>
                  </a:cubicBezTo>
                  <a:cubicBezTo>
                    <a:pt x="2106" y="2977"/>
                    <a:pt x="2129" y="2976"/>
                    <a:pt x="2174" y="2973"/>
                  </a:cubicBezTo>
                  <a:cubicBezTo>
                    <a:pt x="2176" y="2929"/>
                    <a:pt x="2178" y="2907"/>
                    <a:pt x="2181" y="2863"/>
                  </a:cubicBezTo>
                  <a:cubicBezTo>
                    <a:pt x="2201" y="2814"/>
                    <a:pt x="2211" y="2790"/>
                    <a:pt x="2232" y="2742"/>
                  </a:cubicBezTo>
                  <a:cubicBezTo>
                    <a:pt x="2313" y="2748"/>
                    <a:pt x="2354" y="2751"/>
                    <a:pt x="2436" y="2757"/>
                  </a:cubicBezTo>
                  <a:cubicBezTo>
                    <a:pt x="2446" y="2720"/>
                    <a:pt x="2451" y="2701"/>
                    <a:pt x="2461" y="2664"/>
                  </a:cubicBezTo>
                  <a:cubicBezTo>
                    <a:pt x="2430" y="2670"/>
                    <a:pt x="2415" y="2673"/>
                    <a:pt x="2385" y="2679"/>
                  </a:cubicBezTo>
                  <a:cubicBezTo>
                    <a:pt x="2361" y="2673"/>
                    <a:pt x="2348" y="2670"/>
                    <a:pt x="2324" y="2665"/>
                  </a:cubicBezTo>
                  <a:cubicBezTo>
                    <a:pt x="2326" y="2627"/>
                    <a:pt x="2327" y="2609"/>
                    <a:pt x="2330" y="2571"/>
                  </a:cubicBezTo>
                  <a:cubicBezTo>
                    <a:pt x="2318" y="2559"/>
                    <a:pt x="2312" y="2553"/>
                    <a:pt x="2301" y="2541"/>
                  </a:cubicBezTo>
                  <a:cubicBezTo>
                    <a:pt x="2311" y="2530"/>
                    <a:pt x="2317" y="2524"/>
                    <a:pt x="2327" y="2513"/>
                  </a:cubicBezTo>
                  <a:cubicBezTo>
                    <a:pt x="2333" y="2466"/>
                    <a:pt x="2336" y="2443"/>
                    <a:pt x="2341" y="2397"/>
                  </a:cubicBezTo>
                  <a:cubicBezTo>
                    <a:pt x="2371" y="2389"/>
                    <a:pt x="2387" y="2385"/>
                    <a:pt x="2417" y="2376"/>
                  </a:cubicBezTo>
                  <a:cubicBezTo>
                    <a:pt x="2471" y="2383"/>
                    <a:pt x="2499" y="2387"/>
                    <a:pt x="2553" y="2393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98" name="pułtuski"/>
            <p:cNvSpPr>
              <a:spLocks/>
            </p:cNvSpPr>
            <p:nvPr/>
          </p:nvSpPr>
          <p:spPr bwMode="auto">
            <a:xfrm>
              <a:off x="2622560" y="1998534"/>
              <a:ext cx="1111767" cy="758825"/>
            </a:xfrm>
            <a:custGeom>
              <a:avLst/>
              <a:gdLst>
                <a:gd name="T0" fmla="*/ 3140 w 3465"/>
                <a:gd name="T1" fmla="*/ 1442 h 2370"/>
                <a:gd name="T2" fmla="*/ 3187 w 3465"/>
                <a:gd name="T3" fmla="*/ 1363 h 2370"/>
                <a:gd name="T4" fmla="*/ 3069 w 3465"/>
                <a:gd name="T5" fmla="*/ 1174 h 2370"/>
                <a:gd name="T6" fmla="*/ 3212 w 3465"/>
                <a:gd name="T7" fmla="*/ 1136 h 2370"/>
                <a:gd name="T8" fmla="*/ 3402 w 3465"/>
                <a:gd name="T9" fmla="*/ 906 h 2370"/>
                <a:gd name="T10" fmla="*/ 3419 w 3465"/>
                <a:gd name="T11" fmla="*/ 818 h 2370"/>
                <a:gd name="T12" fmla="*/ 3462 w 3465"/>
                <a:gd name="T13" fmla="*/ 585 h 2370"/>
                <a:gd name="T14" fmla="*/ 3382 w 3465"/>
                <a:gd name="T15" fmla="*/ 480 h 2370"/>
                <a:gd name="T16" fmla="*/ 3234 w 3465"/>
                <a:gd name="T17" fmla="*/ 347 h 2370"/>
                <a:gd name="T18" fmla="*/ 3067 w 3465"/>
                <a:gd name="T19" fmla="*/ 385 h 2370"/>
                <a:gd name="T20" fmla="*/ 2753 w 3465"/>
                <a:gd name="T21" fmla="*/ 431 h 2370"/>
                <a:gd name="T22" fmla="*/ 2597 w 3465"/>
                <a:gd name="T23" fmla="*/ 492 h 2370"/>
                <a:gd name="T24" fmla="*/ 2577 w 3465"/>
                <a:gd name="T25" fmla="*/ 272 h 2370"/>
                <a:gd name="T26" fmla="*/ 2381 w 3465"/>
                <a:gd name="T27" fmla="*/ 159 h 2370"/>
                <a:gd name="T28" fmla="*/ 2155 w 3465"/>
                <a:gd name="T29" fmla="*/ 156 h 2370"/>
                <a:gd name="T30" fmla="*/ 2045 w 3465"/>
                <a:gd name="T31" fmla="*/ 308 h 2370"/>
                <a:gd name="T32" fmla="*/ 1802 w 3465"/>
                <a:gd name="T33" fmla="*/ 309 h 2370"/>
                <a:gd name="T34" fmla="*/ 1537 w 3465"/>
                <a:gd name="T35" fmla="*/ 272 h 2370"/>
                <a:gd name="T36" fmla="*/ 1384 w 3465"/>
                <a:gd name="T37" fmla="*/ 143 h 2370"/>
                <a:gd name="T38" fmla="*/ 1281 w 3465"/>
                <a:gd name="T39" fmla="*/ 0 h 2370"/>
                <a:gd name="T40" fmla="*/ 1163 w 3465"/>
                <a:gd name="T41" fmla="*/ 85 h 2370"/>
                <a:gd name="T42" fmla="*/ 1165 w 3465"/>
                <a:gd name="T43" fmla="*/ 326 h 2370"/>
                <a:gd name="T44" fmla="*/ 961 w 3465"/>
                <a:gd name="T45" fmla="*/ 287 h 2370"/>
                <a:gd name="T46" fmla="*/ 860 w 3465"/>
                <a:gd name="T47" fmla="*/ 379 h 2370"/>
                <a:gd name="T48" fmla="*/ 726 w 3465"/>
                <a:gd name="T49" fmla="*/ 392 h 2370"/>
                <a:gd name="T50" fmla="*/ 584 w 3465"/>
                <a:gd name="T51" fmla="*/ 334 h 2370"/>
                <a:gd name="T52" fmla="*/ 485 w 3465"/>
                <a:gd name="T53" fmla="*/ 396 h 2370"/>
                <a:gd name="T54" fmla="*/ 426 w 3465"/>
                <a:gd name="T55" fmla="*/ 485 h 2370"/>
                <a:gd name="T56" fmla="*/ 410 w 3465"/>
                <a:gd name="T57" fmla="*/ 716 h 2370"/>
                <a:gd name="T58" fmla="*/ 221 w 3465"/>
                <a:gd name="T59" fmla="*/ 782 h 2370"/>
                <a:gd name="T60" fmla="*/ 167 w 3465"/>
                <a:gd name="T61" fmla="*/ 911 h 2370"/>
                <a:gd name="T62" fmla="*/ 75 w 3465"/>
                <a:gd name="T63" fmla="*/ 949 h 2370"/>
                <a:gd name="T64" fmla="*/ 0 w 3465"/>
                <a:gd name="T65" fmla="*/ 1012 h 2370"/>
                <a:gd name="T66" fmla="*/ 67 w 3465"/>
                <a:gd name="T67" fmla="*/ 1127 h 2370"/>
                <a:gd name="T68" fmla="*/ 3 w 3465"/>
                <a:gd name="T69" fmla="*/ 1208 h 2370"/>
                <a:gd name="T70" fmla="*/ 30 w 3465"/>
                <a:gd name="T71" fmla="*/ 1411 h 2370"/>
                <a:gd name="T72" fmla="*/ 24 w 3465"/>
                <a:gd name="T73" fmla="*/ 1526 h 2370"/>
                <a:gd name="T74" fmla="*/ 182 w 3465"/>
                <a:gd name="T75" fmla="*/ 1505 h 2370"/>
                <a:gd name="T76" fmla="*/ 276 w 3465"/>
                <a:gd name="T77" fmla="*/ 1421 h 2370"/>
                <a:gd name="T78" fmla="*/ 467 w 3465"/>
                <a:gd name="T79" fmla="*/ 1322 h 2370"/>
                <a:gd name="T80" fmla="*/ 626 w 3465"/>
                <a:gd name="T81" fmla="*/ 1399 h 2370"/>
                <a:gd name="T82" fmla="*/ 848 w 3465"/>
                <a:gd name="T83" fmla="*/ 1418 h 2370"/>
                <a:gd name="T84" fmla="*/ 833 w 3465"/>
                <a:gd name="T85" fmla="*/ 1589 h 2370"/>
                <a:gd name="T86" fmla="*/ 967 w 3465"/>
                <a:gd name="T87" fmla="*/ 1693 h 2370"/>
                <a:gd name="T88" fmla="*/ 1110 w 3465"/>
                <a:gd name="T89" fmla="*/ 1832 h 2370"/>
                <a:gd name="T90" fmla="*/ 1237 w 3465"/>
                <a:gd name="T91" fmla="*/ 2061 h 2370"/>
                <a:gd name="T92" fmla="*/ 1484 w 3465"/>
                <a:gd name="T93" fmla="*/ 2272 h 2370"/>
                <a:gd name="T94" fmla="*/ 1634 w 3465"/>
                <a:gd name="T95" fmla="*/ 2296 h 2370"/>
                <a:gd name="T96" fmla="*/ 1712 w 3465"/>
                <a:gd name="T97" fmla="*/ 2297 h 2370"/>
                <a:gd name="T98" fmla="*/ 1905 w 3465"/>
                <a:gd name="T99" fmla="*/ 2301 h 2370"/>
                <a:gd name="T100" fmla="*/ 1981 w 3465"/>
                <a:gd name="T101" fmla="*/ 2238 h 2370"/>
                <a:gd name="T102" fmla="*/ 2115 w 3465"/>
                <a:gd name="T103" fmla="*/ 2127 h 2370"/>
                <a:gd name="T104" fmla="*/ 2203 w 3465"/>
                <a:gd name="T105" fmla="*/ 2168 h 2370"/>
                <a:gd name="T106" fmla="*/ 2312 w 3465"/>
                <a:gd name="T107" fmla="*/ 2165 h 2370"/>
                <a:gd name="T108" fmla="*/ 2525 w 3465"/>
                <a:gd name="T109" fmla="*/ 2163 h 2370"/>
                <a:gd name="T110" fmla="*/ 2541 w 3465"/>
                <a:gd name="T111" fmla="*/ 1990 h 2370"/>
                <a:gd name="T112" fmla="*/ 2735 w 3465"/>
                <a:gd name="T113" fmla="*/ 2103 h 2370"/>
                <a:gd name="T114" fmla="*/ 2944 w 3465"/>
                <a:gd name="T115" fmla="*/ 1873 h 2370"/>
                <a:gd name="T116" fmla="*/ 3019 w 3465"/>
                <a:gd name="T117" fmla="*/ 1738 h 2370"/>
                <a:gd name="T118" fmla="*/ 2914 w 3465"/>
                <a:gd name="T119" fmla="*/ 1539 h 2370"/>
                <a:gd name="T120" fmla="*/ 3101 w 3465"/>
                <a:gd name="T121" fmla="*/ 158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65" h="2370">
                  <a:moveTo>
                    <a:pt x="3101" y="1580"/>
                  </a:moveTo>
                  <a:cubicBezTo>
                    <a:pt x="3117" y="1525"/>
                    <a:pt x="3124" y="1497"/>
                    <a:pt x="3140" y="1442"/>
                  </a:cubicBezTo>
                  <a:cubicBezTo>
                    <a:pt x="3163" y="1429"/>
                    <a:pt x="3174" y="1423"/>
                    <a:pt x="3197" y="1410"/>
                  </a:cubicBezTo>
                  <a:cubicBezTo>
                    <a:pt x="3193" y="1391"/>
                    <a:pt x="3191" y="1382"/>
                    <a:pt x="3187" y="1363"/>
                  </a:cubicBezTo>
                  <a:cubicBezTo>
                    <a:pt x="3201" y="1336"/>
                    <a:pt x="3208" y="1322"/>
                    <a:pt x="3222" y="1295"/>
                  </a:cubicBezTo>
                  <a:cubicBezTo>
                    <a:pt x="3161" y="1247"/>
                    <a:pt x="3130" y="1222"/>
                    <a:pt x="3069" y="1174"/>
                  </a:cubicBezTo>
                  <a:cubicBezTo>
                    <a:pt x="3103" y="1176"/>
                    <a:pt x="3120" y="1177"/>
                    <a:pt x="3154" y="1179"/>
                  </a:cubicBezTo>
                  <a:cubicBezTo>
                    <a:pt x="3177" y="1162"/>
                    <a:pt x="3189" y="1153"/>
                    <a:pt x="3212" y="1136"/>
                  </a:cubicBezTo>
                  <a:cubicBezTo>
                    <a:pt x="3276" y="1083"/>
                    <a:pt x="3308" y="1057"/>
                    <a:pt x="3373" y="1004"/>
                  </a:cubicBezTo>
                  <a:cubicBezTo>
                    <a:pt x="3385" y="965"/>
                    <a:pt x="3391" y="945"/>
                    <a:pt x="3402" y="906"/>
                  </a:cubicBezTo>
                  <a:cubicBezTo>
                    <a:pt x="3423" y="893"/>
                    <a:pt x="3433" y="886"/>
                    <a:pt x="3453" y="873"/>
                  </a:cubicBezTo>
                  <a:cubicBezTo>
                    <a:pt x="3440" y="851"/>
                    <a:pt x="3433" y="840"/>
                    <a:pt x="3419" y="818"/>
                  </a:cubicBezTo>
                  <a:cubicBezTo>
                    <a:pt x="3438" y="798"/>
                    <a:pt x="3447" y="788"/>
                    <a:pt x="3465" y="768"/>
                  </a:cubicBezTo>
                  <a:cubicBezTo>
                    <a:pt x="3464" y="695"/>
                    <a:pt x="3464" y="658"/>
                    <a:pt x="3462" y="585"/>
                  </a:cubicBezTo>
                  <a:cubicBezTo>
                    <a:pt x="3428" y="578"/>
                    <a:pt x="3411" y="575"/>
                    <a:pt x="3377" y="568"/>
                  </a:cubicBezTo>
                  <a:cubicBezTo>
                    <a:pt x="3379" y="533"/>
                    <a:pt x="3380" y="515"/>
                    <a:pt x="3382" y="480"/>
                  </a:cubicBezTo>
                  <a:cubicBezTo>
                    <a:pt x="3359" y="433"/>
                    <a:pt x="3348" y="410"/>
                    <a:pt x="3326" y="364"/>
                  </a:cubicBezTo>
                  <a:cubicBezTo>
                    <a:pt x="3289" y="357"/>
                    <a:pt x="3271" y="354"/>
                    <a:pt x="3234" y="347"/>
                  </a:cubicBezTo>
                  <a:cubicBezTo>
                    <a:pt x="3180" y="346"/>
                    <a:pt x="3153" y="346"/>
                    <a:pt x="3100" y="345"/>
                  </a:cubicBezTo>
                  <a:cubicBezTo>
                    <a:pt x="3087" y="361"/>
                    <a:pt x="3080" y="369"/>
                    <a:pt x="3067" y="385"/>
                  </a:cubicBezTo>
                  <a:cubicBezTo>
                    <a:pt x="3028" y="385"/>
                    <a:pt x="3008" y="385"/>
                    <a:pt x="2969" y="385"/>
                  </a:cubicBezTo>
                  <a:cubicBezTo>
                    <a:pt x="2882" y="404"/>
                    <a:pt x="2839" y="413"/>
                    <a:pt x="2753" y="431"/>
                  </a:cubicBezTo>
                  <a:cubicBezTo>
                    <a:pt x="2749" y="464"/>
                    <a:pt x="2746" y="480"/>
                    <a:pt x="2742" y="513"/>
                  </a:cubicBezTo>
                  <a:cubicBezTo>
                    <a:pt x="2684" y="505"/>
                    <a:pt x="2655" y="501"/>
                    <a:pt x="2597" y="492"/>
                  </a:cubicBezTo>
                  <a:cubicBezTo>
                    <a:pt x="2596" y="468"/>
                    <a:pt x="2595" y="457"/>
                    <a:pt x="2594" y="433"/>
                  </a:cubicBezTo>
                  <a:cubicBezTo>
                    <a:pt x="2587" y="369"/>
                    <a:pt x="2584" y="337"/>
                    <a:pt x="2577" y="272"/>
                  </a:cubicBezTo>
                  <a:cubicBezTo>
                    <a:pt x="2539" y="256"/>
                    <a:pt x="2519" y="247"/>
                    <a:pt x="2481" y="231"/>
                  </a:cubicBezTo>
                  <a:cubicBezTo>
                    <a:pt x="2441" y="202"/>
                    <a:pt x="2421" y="188"/>
                    <a:pt x="2381" y="159"/>
                  </a:cubicBezTo>
                  <a:cubicBezTo>
                    <a:pt x="2338" y="142"/>
                    <a:pt x="2316" y="133"/>
                    <a:pt x="2273" y="116"/>
                  </a:cubicBezTo>
                  <a:cubicBezTo>
                    <a:pt x="2226" y="132"/>
                    <a:pt x="2202" y="140"/>
                    <a:pt x="2155" y="156"/>
                  </a:cubicBezTo>
                  <a:cubicBezTo>
                    <a:pt x="2146" y="210"/>
                    <a:pt x="2141" y="236"/>
                    <a:pt x="2131" y="290"/>
                  </a:cubicBezTo>
                  <a:cubicBezTo>
                    <a:pt x="2097" y="297"/>
                    <a:pt x="2079" y="301"/>
                    <a:pt x="2045" y="308"/>
                  </a:cubicBezTo>
                  <a:cubicBezTo>
                    <a:pt x="2008" y="270"/>
                    <a:pt x="1989" y="251"/>
                    <a:pt x="1952" y="213"/>
                  </a:cubicBezTo>
                  <a:cubicBezTo>
                    <a:pt x="1892" y="251"/>
                    <a:pt x="1862" y="270"/>
                    <a:pt x="1802" y="309"/>
                  </a:cubicBezTo>
                  <a:cubicBezTo>
                    <a:pt x="1718" y="336"/>
                    <a:pt x="1676" y="349"/>
                    <a:pt x="1593" y="376"/>
                  </a:cubicBezTo>
                  <a:cubicBezTo>
                    <a:pt x="1570" y="334"/>
                    <a:pt x="1559" y="313"/>
                    <a:pt x="1537" y="272"/>
                  </a:cubicBezTo>
                  <a:cubicBezTo>
                    <a:pt x="1508" y="265"/>
                    <a:pt x="1493" y="262"/>
                    <a:pt x="1465" y="255"/>
                  </a:cubicBezTo>
                  <a:cubicBezTo>
                    <a:pt x="1433" y="210"/>
                    <a:pt x="1417" y="188"/>
                    <a:pt x="1384" y="143"/>
                  </a:cubicBezTo>
                  <a:cubicBezTo>
                    <a:pt x="1370" y="95"/>
                    <a:pt x="1362" y="70"/>
                    <a:pt x="1347" y="22"/>
                  </a:cubicBezTo>
                  <a:cubicBezTo>
                    <a:pt x="1321" y="13"/>
                    <a:pt x="1308" y="9"/>
                    <a:pt x="1281" y="0"/>
                  </a:cubicBezTo>
                  <a:cubicBezTo>
                    <a:pt x="1268" y="22"/>
                    <a:pt x="1262" y="34"/>
                    <a:pt x="1249" y="56"/>
                  </a:cubicBezTo>
                  <a:cubicBezTo>
                    <a:pt x="1214" y="68"/>
                    <a:pt x="1197" y="74"/>
                    <a:pt x="1163" y="85"/>
                  </a:cubicBezTo>
                  <a:cubicBezTo>
                    <a:pt x="1186" y="169"/>
                    <a:pt x="1198" y="211"/>
                    <a:pt x="1220" y="295"/>
                  </a:cubicBezTo>
                  <a:cubicBezTo>
                    <a:pt x="1198" y="308"/>
                    <a:pt x="1187" y="314"/>
                    <a:pt x="1165" y="326"/>
                  </a:cubicBezTo>
                  <a:cubicBezTo>
                    <a:pt x="1147" y="351"/>
                    <a:pt x="1138" y="363"/>
                    <a:pt x="1120" y="387"/>
                  </a:cubicBezTo>
                  <a:cubicBezTo>
                    <a:pt x="1056" y="347"/>
                    <a:pt x="1024" y="327"/>
                    <a:pt x="961" y="287"/>
                  </a:cubicBezTo>
                  <a:cubicBezTo>
                    <a:pt x="936" y="302"/>
                    <a:pt x="923" y="309"/>
                    <a:pt x="899" y="324"/>
                  </a:cubicBezTo>
                  <a:cubicBezTo>
                    <a:pt x="883" y="346"/>
                    <a:pt x="875" y="357"/>
                    <a:pt x="860" y="379"/>
                  </a:cubicBezTo>
                  <a:cubicBezTo>
                    <a:pt x="822" y="362"/>
                    <a:pt x="803" y="354"/>
                    <a:pt x="765" y="337"/>
                  </a:cubicBezTo>
                  <a:cubicBezTo>
                    <a:pt x="749" y="359"/>
                    <a:pt x="742" y="370"/>
                    <a:pt x="726" y="392"/>
                  </a:cubicBezTo>
                  <a:cubicBezTo>
                    <a:pt x="699" y="360"/>
                    <a:pt x="685" y="343"/>
                    <a:pt x="657" y="311"/>
                  </a:cubicBezTo>
                  <a:cubicBezTo>
                    <a:pt x="628" y="320"/>
                    <a:pt x="613" y="325"/>
                    <a:pt x="584" y="334"/>
                  </a:cubicBezTo>
                  <a:cubicBezTo>
                    <a:pt x="571" y="359"/>
                    <a:pt x="564" y="371"/>
                    <a:pt x="551" y="396"/>
                  </a:cubicBezTo>
                  <a:cubicBezTo>
                    <a:pt x="524" y="396"/>
                    <a:pt x="511" y="396"/>
                    <a:pt x="485" y="396"/>
                  </a:cubicBezTo>
                  <a:cubicBezTo>
                    <a:pt x="533" y="459"/>
                    <a:pt x="557" y="490"/>
                    <a:pt x="605" y="552"/>
                  </a:cubicBezTo>
                  <a:cubicBezTo>
                    <a:pt x="533" y="525"/>
                    <a:pt x="498" y="512"/>
                    <a:pt x="426" y="485"/>
                  </a:cubicBezTo>
                  <a:cubicBezTo>
                    <a:pt x="438" y="547"/>
                    <a:pt x="444" y="577"/>
                    <a:pt x="456" y="639"/>
                  </a:cubicBezTo>
                  <a:cubicBezTo>
                    <a:pt x="438" y="670"/>
                    <a:pt x="429" y="685"/>
                    <a:pt x="410" y="716"/>
                  </a:cubicBezTo>
                  <a:cubicBezTo>
                    <a:pt x="362" y="724"/>
                    <a:pt x="338" y="728"/>
                    <a:pt x="289" y="735"/>
                  </a:cubicBezTo>
                  <a:cubicBezTo>
                    <a:pt x="262" y="754"/>
                    <a:pt x="248" y="763"/>
                    <a:pt x="221" y="782"/>
                  </a:cubicBezTo>
                  <a:cubicBezTo>
                    <a:pt x="200" y="801"/>
                    <a:pt x="190" y="811"/>
                    <a:pt x="170" y="830"/>
                  </a:cubicBezTo>
                  <a:cubicBezTo>
                    <a:pt x="169" y="862"/>
                    <a:pt x="168" y="878"/>
                    <a:pt x="167" y="911"/>
                  </a:cubicBezTo>
                  <a:cubicBezTo>
                    <a:pt x="166" y="929"/>
                    <a:pt x="165" y="938"/>
                    <a:pt x="165" y="957"/>
                  </a:cubicBezTo>
                  <a:cubicBezTo>
                    <a:pt x="129" y="954"/>
                    <a:pt x="111" y="952"/>
                    <a:pt x="75" y="949"/>
                  </a:cubicBezTo>
                  <a:cubicBezTo>
                    <a:pt x="71" y="972"/>
                    <a:pt x="69" y="983"/>
                    <a:pt x="66" y="1006"/>
                  </a:cubicBezTo>
                  <a:cubicBezTo>
                    <a:pt x="39" y="1008"/>
                    <a:pt x="26" y="1010"/>
                    <a:pt x="0" y="1012"/>
                  </a:cubicBezTo>
                  <a:cubicBezTo>
                    <a:pt x="5" y="1040"/>
                    <a:pt x="8" y="1054"/>
                    <a:pt x="15" y="1082"/>
                  </a:cubicBezTo>
                  <a:cubicBezTo>
                    <a:pt x="35" y="1100"/>
                    <a:pt x="46" y="1109"/>
                    <a:pt x="67" y="1127"/>
                  </a:cubicBezTo>
                  <a:cubicBezTo>
                    <a:pt x="50" y="1172"/>
                    <a:pt x="42" y="1194"/>
                    <a:pt x="26" y="1239"/>
                  </a:cubicBezTo>
                  <a:cubicBezTo>
                    <a:pt x="16" y="1226"/>
                    <a:pt x="12" y="1220"/>
                    <a:pt x="3" y="1208"/>
                  </a:cubicBezTo>
                  <a:cubicBezTo>
                    <a:pt x="13" y="1248"/>
                    <a:pt x="18" y="1268"/>
                    <a:pt x="28" y="1308"/>
                  </a:cubicBezTo>
                  <a:cubicBezTo>
                    <a:pt x="29" y="1349"/>
                    <a:pt x="29" y="1370"/>
                    <a:pt x="30" y="1411"/>
                  </a:cubicBezTo>
                  <a:cubicBezTo>
                    <a:pt x="19" y="1424"/>
                    <a:pt x="14" y="1431"/>
                    <a:pt x="4" y="1444"/>
                  </a:cubicBezTo>
                  <a:cubicBezTo>
                    <a:pt x="12" y="1476"/>
                    <a:pt x="16" y="1493"/>
                    <a:pt x="24" y="1526"/>
                  </a:cubicBezTo>
                  <a:cubicBezTo>
                    <a:pt x="63" y="1520"/>
                    <a:pt x="82" y="1517"/>
                    <a:pt x="121" y="1511"/>
                  </a:cubicBezTo>
                  <a:cubicBezTo>
                    <a:pt x="145" y="1509"/>
                    <a:pt x="157" y="1507"/>
                    <a:pt x="182" y="1505"/>
                  </a:cubicBezTo>
                  <a:cubicBezTo>
                    <a:pt x="176" y="1470"/>
                    <a:pt x="173" y="1452"/>
                    <a:pt x="168" y="1418"/>
                  </a:cubicBezTo>
                  <a:cubicBezTo>
                    <a:pt x="211" y="1419"/>
                    <a:pt x="233" y="1420"/>
                    <a:pt x="276" y="1421"/>
                  </a:cubicBezTo>
                  <a:cubicBezTo>
                    <a:pt x="297" y="1386"/>
                    <a:pt x="307" y="1369"/>
                    <a:pt x="328" y="1333"/>
                  </a:cubicBezTo>
                  <a:cubicBezTo>
                    <a:pt x="384" y="1329"/>
                    <a:pt x="411" y="1327"/>
                    <a:pt x="467" y="1322"/>
                  </a:cubicBezTo>
                  <a:cubicBezTo>
                    <a:pt x="492" y="1350"/>
                    <a:pt x="505" y="1363"/>
                    <a:pt x="530" y="1391"/>
                  </a:cubicBezTo>
                  <a:cubicBezTo>
                    <a:pt x="568" y="1394"/>
                    <a:pt x="588" y="1396"/>
                    <a:pt x="626" y="1399"/>
                  </a:cubicBezTo>
                  <a:cubicBezTo>
                    <a:pt x="639" y="1419"/>
                    <a:pt x="646" y="1428"/>
                    <a:pt x="660" y="1448"/>
                  </a:cubicBezTo>
                  <a:cubicBezTo>
                    <a:pt x="735" y="1436"/>
                    <a:pt x="773" y="1430"/>
                    <a:pt x="848" y="1418"/>
                  </a:cubicBezTo>
                  <a:cubicBezTo>
                    <a:pt x="862" y="1470"/>
                    <a:pt x="869" y="1496"/>
                    <a:pt x="884" y="1548"/>
                  </a:cubicBezTo>
                  <a:cubicBezTo>
                    <a:pt x="864" y="1564"/>
                    <a:pt x="854" y="1573"/>
                    <a:pt x="833" y="1589"/>
                  </a:cubicBezTo>
                  <a:cubicBezTo>
                    <a:pt x="861" y="1615"/>
                    <a:pt x="875" y="1628"/>
                    <a:pt x="903" y="1653"/>
                  </a:cubicBezTo>
                  <a:cubicBezTo>
                    <a:pt x="928" y="1669"/>
                    <a:pt x="941" y="1677"/>
                    <a:pt x="967" y="1693"/>
                  </a:cubicBezTo>
                  <a:cubicBezTo>
                    <a:pt x="998" y="1698"/>
                    <a:pt x="1013" y="1700"/>
                    <a:pt x="1044" y="1705"/>
                  </a:cubicBezTo>
                  <a:cubicBezTo>
                    <a:pt x="1071" y="1756"/>
                    <a:pt x="1084" y="1781"/>
                    <a:pt x="1110" y="1832"/>
                  </a:cubicBezTo>
                  <a:cubicBezTo>
                    <a:pt x="1100" y="1882"/>
                    <a:pt x="1096" y="1907"/>
                    <a:pt x="1086" y="1956"/>
                  </a:cubicBezTo>
                  <a:cubicBezTo>
                    <a:pt x="1146" y="1998"/>
                    <a:pt x="1176" y="2019"/>
                    <a:pt x="1237" y="2061"/>
                  </a:cubicBezTo>
                  <a:cubicBezTo>
                    <a:pt x="1309" y="2070"/>
                    <a:pt x="1345" y="2074"/>
                    <a:pt x="1416" y="2082"/>
                  </a:cubicBezTo>
                  <a:cubicBezTo>
                    <a:pt x="1444" y="2158"/>
                    <a:pt x="1457" y="2196"/>
                    <a:pt x="1484" y="2272"/>
                  </a:cubicBezTo>
                  <a:cubicBezTo>
                    <a:pt x="1504" y="2267"/>
                    <a:pt x="1514" y="2264"/>
                    <a:pt x="1533" y="2259"/>
                  </a:cubicBezTo>
                  <a:cubicBezTo>
                    <a:pt x="1574" y="2274"/>
                    <a:pt x="1594" y="2281"/>
                    <a:pt x="1634" y="2296"/>
                  </a:cubicBezTo>
                  <a:cubicBezTo>
                    <a:pt x="1645" y="2265"/>
                    <a:pt x="1651" y="2249"/>
                    <a:pt x="1662" y="2218"/>
                  </a:cubicBezTo>
                  <a:cubicBezTo>
                    <a:pt x="1682" y="2250"/>
                    <a:pt x="1692" y="2265"/>
                    <a:pt x="1712" y="2297"/>
                  </a:cubicBezTo>
                  <a:cubicBezTo>
                    <a:pt x="1759" y="2326"/>
                    <a:pt x="1782" y="2341"/>
                    <a:pt x="1829" y="2370"/>
                  </a:cubicBezTo>
                  <a:cubicBezTo>
                    <a:pt x="1860" y="2343"/>
                    <a:pt x="1875" y="2329"/>
                    <a:pt x="1905" y="2301"/>
                  </a:cubicBezTo>
                  <a:cubicBezTo>
                    <a:pt x="1891" y="2254"/>
                    <a:pt x="1884" y="2230"/>
                    <a:pt x="1870" y="2183"/>
                  </a:cubicBezTo>
                  <a:cubicBezTo>
                    <a:pt x="1914" y="2205"/>
                    <a:pt x="1937" y="2216"/>
                    <a:pt x="1981" y="2238"/>
                  </a:cubicBezTo>
                  <a:cubicBezTo>
                    <a:pt x="2018" y="2227"/>
                    <a:pt x="2037" y="2221"/>
                    <a:pt x="2074" y="2210"/>
                  </a:cubicBezTo>
                  <a:cubicBezTo>
                    <a:pt x="2090" y="2177"/>
                    <a:pt x="2098" y="2160"/>
                    <a:pt x="2115" y="2127"/>
                  </a:cubicBezTo>
                  <a:cubicBezTo>
                    <a:pt x="2184" y="2107"/>
                    <a:pt x="2218" y="2097"/>
                    <a:pt x="2287" y="2076"/>
                  </a:cubicBezTo>
                  <a:cubicBezTo>
                    <a:pt x="2254" y="2113"/>
                    <a:pt x="2237" y="2132"/>
                    <a:pt x="2203" y="2168"/>
                  </a:cubicBezTo>
                  <a:cubicBezTo>
                    <a:pt x="2201" y="2210"/>
                    <a:pt x="2200" y="2231"/>
                    <a:pt x="2197" y="2272"/>
                  </a:cubicBezTo>
                  <a:cubicBezTo>
                    <a:pt x="2243" y="2229"/>
                    <a:pt x="2266" y="2208"/>
                    <a:pt x="2312" y="2165"/>
                  </a:cubicBezTo>
                  <a:cubicBezTo>
                    <a:pt x="2336" y="2178"/>
                    <a:pt x="2348" y="2185"/>
                    <a:pt x="2371" y="2198"/>
                  </a:cubicBezTo>
                  <a:cubicBezTo>
                    <a:pt x="2433" y="2184"/>
                    <a:pt x="2463" y="2177"/>
                    <a:pt x="2525" y="2163"/>
                  </a:cubicBezTo>
                  <a:cubicBezTo>
                    <a:pt x="2524" y="2105"/>
                    <a:pt x="2523" y="2076"/>
                    <a:pt x="2521" y="2018"/>
                  </a:cubicBezTo>
                  <a:cubicBezTo>
                    <a:pt x="2529" y="2007"/>
                    <a:pt x="2533" y="2001"/>
                    <a:pt x="2541" y="1990"/>
                  </a:cubicBezTo>
                  <a:cubicBezTo>
                    <a:pt x="2569" y="2013"/>
                    <a:pt x="2583" y="2025"/>
                    <a:pt x="2611" y="2048"/>
                  </a:cubicBezTo>
                  <a:cubicBezTo>
                    <a:pt x="2661" y="2070"/>
                    <a:pt x="2686" y="2081"/>
                    <a:pt x="2735" y="2103"/>
                  </a:cubicBezTo>
                  <a:cubicBezTo>
                    <a:pt x="2770" y="2098"/>
                    <a:pt x="2787" y="2096"/>
                    <a:pt x="2821" y="2091"/>
                  </a:cubicBezTo>
                  <a:cubicBezTo>
                    <a:pt x="2870" y="2004"/>
                    <a:pt x="2895" y="1960"/>
                    <a:pt x="2944" y="1873"/>
                  </a:cubicBezTo>
                  <a:cubicBezTo>
                    <a:pt x="2972" y="1889"/>
                    <a:pt x="2986" y="1897"/>
                    <a:pt x="3015" y="1912"/>
                  </a:cubicBezTo>
                  <a:cubicBezTo>
                    <a:pt x="3016" y="1843"/>
                    <a:pt x="3017" y="1808"/>
                    <a:pt x="3019" y="1738"/>
                  </a:cubicBezTo>
                  <a:cubicBezTo>
                    <a:pt x="2988" y="1724"/>
                    <a:pt x="2972" y="1717"/>
                    <a:pt x="2941" y="1704"/>
                  </a:cubicBezTo>
                  <a:cubicBezTo>
                    <a:pt x="2930" y="1638"/>
                    <a:pt x="2925" y="1605"/>
                    <a:pt x="2914" y="1539"/>
                  </a:cubicBezTo>
                  <a:cubicBezTo>
                    <a:pt x="2939" y="1538"/>
                    <a:pt x="2951" y="1538"/>
                    <a:pt x="2975" y="1537"/>
                  </a:cubicBezTo>
                  <a:cubicBezTo>
                    <a:pt x="3026" y="1554"/>
                    <a:pt x="3051" y="1563"/>
                    <a:pt x="3101" y="1580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99" name="płoński"/>
            <p:cNvSpPr>
              <a:spLocks/>
            </p:cNvSpPr>
            <p:nvPr/>
          </p:nvSpPr>
          <p:spPr bwMode="auto">
            <a:xfrm>
              <a:off x="1374027" y="1678681"/>
              <a:ext cx="1321327" cy="1389709"/>
            </a:xfrm>
            <a:custGeom>
              <a:avLst/>
              <a:gdLst>
                <a:gd name="T0" fmla="*/ 3585 w 4118"/>
                <a:gd name="T1" fmla="*/ 2782 h 4336"/>
                <a:gd name="T2" fmla="*/ 3693 w 4118"/>
                <a:gd name="T3" fmla="*/ 2643 h 4336"/>
                <a:gd name="T4" fmla="*/ 3982 w 4118"/>
                <a:gd name="T5" fmla="*/ 2646 h 4336"/>
                <a:gd name="T6" fmla="*/ 3921 w 4118"/>
                <a:gd name="T7" fmla="*/ 2526 h 4336"/>
                <a:gd name="T8" fmla="*/ 3925 w 4118"/>
                <a:gd name="T9" fmla="*/ 2308 h 4336"/>
                <a:gd name="T10" fmla="*/ 3964 w 4118"/>
                <a:gd name="T11" fmla="*/ 2127 h 4336"/>
                <a:gd name="T12" fmla="*/ 3963 w 4118"/>
                <a:gd name="T13" fmla="*/ 2006 h 4336"/>
                <a:gd name="T14" fmla="*/ 4064 w 4118"/>
                <a:gd name="T15" fmla="*/ 1911 h 4336"/>
                <a:gd name="T16" fmla="*/ 4018 w 4118"/>
                <a:gd name="T17" fmla="*/ 1710 h 4336"/>
                <a:gd name="T18" fmla="*/ 3871 w 4118"/>
                <a:gd name="T19" fmla="*/ 1623 h 4336"/>
                <a:gd name="T20" fmla="*/ 3613 w 4118"/>
                <a:gd name="T21" fmla="*/ 1584 h 4336"/>
                <a:gd name="T22" fmla="*/ 3292 w 4118"/>
                <a:gd name="T23" fmla="*/ 1483 h 4336"/>
                <a:gd name="T24" fmla="*/ 3219 w 4118"/>
                <a:gd name="T25" fmla="*/ 1633 h 4336"/>
                <a:gd name="T26" fmla="*/ 2959 w 4118"/>
                <a:gd name="T27" fmla="*/ 1646 h 4336"/>
                <a:gd name="T28" fmla="*/ 2876 w 4118"/>
                <a:gd name="T29" fmla="*/ 1605 h 4336"/>
                <a:gd name="T30" fmla="*/ 2700 w 4118"/>
                <a:gd name="T31" fmla="*/ 1481 h 4336"/>
                <a:gd name="T32" fmla="*/ 2345 w 4118"/>
                <a:gd name="T33" fmla="*/ 1436 h 4336"/>
                <a:gd name="T34" fmla="*/ 2295 w 4118"/>
                <a:gd name="T35" fmla="*/ 1300 h 4336"/>
                <a:gd name="T36" fmla="*/ 2057 w 4118"/>
                <a:gd name="T37" fmla="*/ 1184 h 4336"/>
                <a:gd name="T38" fmla="*/ 1962 w 4118"/>
                <a:gd name="T39" fmla="*/ 1113 h 4336"/>
                <a:gd name="T40" fmla="*/ 1786 w 4118"/>
                <a:gd name="T41" fmla="*/ 927 h 4336"/>
                <a:gd name="T42" fmla="*/ 1339 w 4118"/>
                <a:gd name="T43" fmla="*/ 808 h 4336"/>
                <a:gd name="T44" fmla="*/ 1322 w 4118"/>
                <a:gd name="T45" fmla="*/ 575 h 4336"/>
                <a:gd name="T46" fmla="*/ 1570 w 4118"/>
                <a:gd name="T47" fmla="*/ 405 h 4336"/>
                <a:gd name="T48" fmla="*/ 1375 w 4118"/>
                <a:gd name="T49" fmla="*/ 193 h 4336"/>
                <a:gd name="T50" fmla="*/ 1255 w 4118"/>
                <a:gd name="T51" fmla="*/ 91 h 4336"/>
                <a:gd name="T52" fmla="*/ 1067 w 4118"/>
                <a:gd name="T53" fmla="*/ 14 h 4336"/>
                <a:gd name="T54" fmla="*/ 925 w 4118"/>
                <a:gd name="T55" fmla="*/ 87 h 4336"/>
                <a:gd name="T56" fmla="*/ 920 w 4118"/>
                <a:gd name="T57" fmla="*/ 263 h 4336"/>
                <a:gd name="T58" fmla="*/ 917 w 4118"/>
                <a:gd name="T59" fmla="*/ 391 h 4336"/>
                <a:gd name="T60" fmla="*/ 595 w 4118"/>
                <a:gd name="T61" fmla="*/ 522 h 4336"/>
                <a:gd name="T62" fmla="*/ 385 w 4118"/>
                <a:gd name="T63" fmla="*/ 533 h 4336"/>
                <a:gd name="T64" fmla="*/ 294 w 4118"/>
                <a:gd name="T65" fmla="*/ 481 h 4336"/>
                <a:gd name="T66" fmla="*/ 173 w 4118"/>
                <a:gd name="T67" fmla="*/ 393 h 4336"/>
                <a:gd name="T68" fmla="*/ 164 w 4118"/>
                <a:gd name="T69" fmla="*/ 751 h 4336"/>
                <a:gd name="T70" fmla="*/ 15 w 4118"/>
                <a:gd name="T71" fmla="*/ 794 h 4336"/>
                <a:gd name="T72" fmla="*/ 29 w 4118"/>
                <a:gd name="T73" fmla="*/ 950 h 4336"/>
                <a:gd name="T74" fmla="*/ 341 w 4118"/>
                <a:gd name="T75" fmla="*/ 1014 h 4336"/>
                <a:gd name="T76" fmla="*/ 555 w 4118"/>
                <a:gd name="T77" fmla="*/ 1267 h 4336"/>
                <a:gd name="T78" fmla="*/ 446 w 4118"/>
                <a:gd name="T79" fmla="*/ 1437 h 4336"/>
                <a:gd name="T80" fmla="*/ 470 w 4118"/>
                <a:gd name="T81" fmla="*/ 1626 h 4336"/>
                <a:gd name="T82" fmla="*/ 645 w 4118"/>
                <a:gd name="T83" fmla="*/ 1734 h 4336"/>
                <a:gd name="T84" fmla="*/ 744 w 4118"/>
                <a:gd name="T85" fmla="*/ 1887 h 4336"/>
                <a:gd name="T86" fmla="*/ 1020 w 4118"/>
                <a:gd name="T87" fmla="*/ 1827 h 4336"/>
                <a:gd name="T88" fmla="*/ 1007 w 4118"/>
                <a:gd name="T89" fmla="*/ 2030 h 4336"/>
                <a:gd name="T90" fmla="*/ 1069 w 4118"/>
                <a:gd name="T91" fmla="*/ 2165 h 4336"/>
                <a:gd name="T92" fmla="*/ 1053 w 4118"/>
                <a:gd name="T93" fmla="*/ 2457 h 4336"/>
                <a:gd name="T94" fmla="*/ 1124 w 4118"/>
                <a:gd name="T95" fmla="*/ 2670 h 4336"/>
                <a:gd name="T96" fmla="*/ 1217 w 4118"/>
                <a:gd name="T97" fmla="*/ 2790 h 4336"/>
                <a:gd name="T98" fmla="*/ 1210 w 4118"/>
                <a:gd name="T99" fmla="*/ 3154 h 4336"/>
                <a:gd name="T100" fmla="*/ 1381 w 4118"/>
                <a:gd name="T101" fmla="*/ 3269 h 4336"/>
                <a:gd name="T102" fmla="*/ 1433 w 4118"/>
                <a:gd name="T103" fmla="*/ 3318 h 4336"/>
                <a:gd name="T104" fmla="*/ 1482 w 4118"/>
                <a:gd name="T105" fmla="*/ 3632 h 4336"/>
                <a:gd name="T106" fmla="*/ 1448 w 4118"/>
                <a:gd name="T107" fmla="*/ 3741 h 4336"/>
                <a:gd name="T108" fmla="*/ 1456 w 4118"/>
                <a:gd name="T109" fmla="*/ 3995 h 4336"/>
                <a:gd name="T110" fmla="*/ 1628 w 4118"/>
                <a:gd name="T111" fmla="*/ 4236 h 4336"/>
                <a:gd name="T112" fmla="*/ 2194 w 4118"/>
                <a:gd name="T113" fmla="*/ 4328 h 4336"/>
                <a:gd name="T114" fmla="*/ 2491 w 4118"/>
                <a:gd name="T115" fmla="*/ 4226 h 4336"/>
                <a:gd name="T116" fmla="*/ 2751 w 4118"/>
                <a:gd name="T117" fmla="*/ 3865 h 4336"/>
                <a:gd name="T118" fmla="*/ 3195 w 4118"/>
                <a:gd name="T119" fmla="*/ 3703 h 4336"/>
                <a:gd name="T120" fmla="*/ 3306 w 4118"/>
                <a:gd name="T121" fmla="*/ 3378 h 4336"/>
                <a:gd name="T122" fmla="*/ 3458 w 4118"/>
                <a:gd name="T123" fmla="*/ 3198 h 4336"/>
                <a:gd name="T124" fmla="*/ 3494 w 4118"/>
                <a:gd name="T125" fmla="*/ 2939 h 4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18" h="4336">
                  <a:moveTo>
                    <a:pt x="3406" y="2897"/>
                  </a:moveTo>
                  <a:cubicBezTo>
                    <a:pt x="3452" y="2870"/>
                    <a:pt x="3476" y="2856"/>
                    <a:pt x="3523" y="2828"/>
                  </a:cubicBezTo>
                  <a:cubicBezTo>
                    <a:pt x="3548" y="2810"/>
                    <a:pt x="3560" y="2800"/>
                    <a:pt x="3585" y="2782"/>
                  </a:cubicBezTo>
                  <a:cubicBezTo>
                    <a:pt x="3623" y="2790"/>
                    <a:pt x="3642" y="2794"/>
                    <a:pt x="3680" y="2802"/>
                  </a:cubicBezTo>
                  <a:cubicBezTo>
                    <a:pt x="3698" y="2783"/>
                    <a:pt x="3707" y="2774"/>
                    <a:pt x="3724" y="2755"/>
                  </a:cubicBezTo>
                  <a:cubicBezTo>
                    <a:pt x="3712" y="2710"/>
                    <a:pt x="3706" y="2688"/>
                    <a:pt x="3693" y="2643"/>
                  </a:cubicBezTo>
                  <a:cubicBezTo>
                    <a:pt x="3783" y="2683"/>
                    <a:pt x="3828" y="2703"/>
                    <a:pt x="3917" y="2743"/>
                  </a:cubicBezTo>
                  <a:cubicBezTo>
                    <a:pt x="3946" y="2743"/>
                    <a:pt x="3960" y="2743"/>
                    <a:pt x="3989" y="2744"/>
                  </a:cubicBezTo>
                  <a:cubicBezTo>
                    <a:pt x="3986" y="2704"/>
                    <a:pt x="3985" y="2685"/>
                    <a:pt x="3982" y="2646"/>
                  </a:cubicBezTo>
                  <a:cubicBezTo>
                    <a:pt x="4007" y="2625"/>
                    <a:pt x="4019" y="2614"/>
                    <a:pt x="4044" y="2594"/>
                  </a:cubicBezTo>
                  <a:cubicBezTo>
                    <a:pt x="4034" y="2561"/>
                    <a:pt x="4029" y="2544"/>
                    <a:pt x="4018" y="2511"/>
                  </a:cubicBezTo>
                  <a:cubicBezTo>
                    <a:pt x="3979" y="2517"/>
                    <a:pt x="3960" y="2520"/>
                    <a:pt x="3921" y="2526"/>
                  </a:cubicBezTo>
                  <a:cubicBezTo>
                    <a:pt x="3913" y="2493"/>
                    <a:pt x="3909" y="2476"/>
                    <a:pt x="3901" y="2444"/>
                  </a:cubicBezTo>
                  <a:cubicBezTo>
                    <a:pt x="3911" y="2431"/>
                    <a:pt x="3916" y="2424"/>
                    <a:pt x="3927" y="2411"/>
                  </a:cubicBezTo>
                  <a:cubicBezTo>
                    <a:pt x="3926" y="2370"/>
                    <a:pt x="3926" y="2349"/>
                    <a:pt x="3925" y="2308"/>
                  </a:cubicBezTo>
                  <a:cubicBezTo>
                    <a:pt x="3915" y="2268"/>
                    <a:pt x="3910" y="2248"/>
                    <a:pt x="3900" y="2208"/>
                  </a:cubicBezTo>
                  <a:cubicBezTo>
                    <a:pt x="3909" y="2220"/>
                    <a:pt x="3913" y="2226"/>
                    <a:pt x="3923" y="2239"/>
                  </a:cubicBezTo>
                  <a:cubicBezTo>
                    <a:pt x="3939" y="2194"/>
                    <a:pt x="3947" y="2172"/>
                    <a:pt x="3964" y="2127"/>
                  </a:cubicBezTo>
                  <a:cubicBezTo>
                    <a:pt x="3943" y="2109"/>
                    <a:pt x="3932" y="2100"/>
                    <a:pt x="3912" y="2082"/>
                  </a:cubicBezTo>
                  <a:cubicBezTo>
                    <a:pt x="3905" y="2054"/>
                    <a:pt x="3902" y="2040"/>
                    <a:pt x="3897" y="2012"/>
                  </a:cubicBezTo>
                  <a:cubicBezTo>
                    <a:pt x="3923" y="2010"/>
                    <a:pt x="3936" y="2008"/>
                    <a:pt x="3963" y="2006"/>
                  </a:cubicBezTo>
                  <a:cubicBezTo>
                    <a:pt x="3966" y="1983"/>
                    <a:pt x="3968" y="1972"/>
                    <a:pt x="3972" y="1949"/>
                  </a:cubicBezTo>
                  <a:cubicBezTo>
                    <a:pt x="4008" y="1952"/>
                    <a:pt x="4026" y="1954"/>
                    <a:pt x="4062" y="1957"/>
                  </a:cubicBezTo>
                  <a:cubicBezTo>
                    <a:pt x="4062" y="1938"/>
                    <a:pt x="4063" y="1929"/>
                    <a:pt x="4064" y="1911"/>
                  </a:cubicBezTo>
                  <a:cubicBezTo>
                    <a:pt x="4065" y="1878"/>
                    <a:pt x="4066" y="1862"/>
                    <a:pt x="4067" y="1830"/>
                  </a:cubicBezTo>
                  <a:cubicBezTo>
                    <a:pt x="4087" y="1811"/>
                    <a:pt x="4097" y="1801"/>
                    <a:pt x="4118" y="1782"/>
                  </a:cubicBezTo>
                  <a:cubicBezTo>
                    <a:pt x="4078" y="1753"/>
                    <a:pt x="4058" y="1739"/>
                    <a:pt x="4018" y="1710"/>
                  </a:cubicBezTo>
                  <a:cubicBezTo>
                    <a:pt x="4007" y="1737"/>
                    <a:pt x="4002" y="1750"/>
                    <a:pt x="3991" y="1777"/>
                  </a:cubicBezTo>
                  <a:cubicBezTo>
                    <a:pt x="3965" y="1775"/>
                    <a:pt x="3951" y="1774"/>
                    <a:pt x="3925" y="1772"/>
                  </a:cubicBezTo>
                  <a:cubicBezTo>
                    <a:pt x="3904" y="1712"/>
                    <a:pt x="3893" y="1682"/>
                    <a:pt x="3871" y="1623"/>
                  </a:cubicBezTo>
                  <a:cubicBezTo>
                    <a:pt x="3856" y="1645"/>
                    <a:pt x="3848" y="1656"/>
                    <a:pt x="3833" y="1678"/>
                  </a:cubicBezTo>
                  <a:cubicBezTo>
                    <a:pt x="3773" y="1673"/>
                    <a:pt x="3742" y="1670"/>
                    <a:pt x="3682" y="1665"/>
                  </a:cubicBezTo>
                  <a:cubicBezTo>
                    <a:pt x="3655" y="1633"/>
                    <a:pt x="3641" y="1617"/>
                    <a:pt x="3613" y="1584"/>
                  </a:cubicBezTo>
                  <a:cubicBezTo>
                    <a:pt x="3563" y="1571"/>
                    <a:pt x="3538" y="1564"/>
                    <a:pt x="3488" y="1551"/>
                  </a:cubicBezTo>
                  <a:cubicBezTo>
                    <a:pt x="3463" y="1514"/>
                    <a:pt x="3451" y="1496"/>
                    <a:pt x="3425" y="1459"/>
                  </a:cubicBezTo>
                  <a:cubicBezTo>
                    <a:pt x="3372" y="1469"/>
                    <a:pt x="3345" y="1473"/>
                    <a:pt x="3292" y="1483"/>
                  </a:cubicBezTo>
                  <a:cubicBezTo>
                    <a:pt x="3300" y="1509"/>
                    <a:pt x="3305" y="1522"/>
                    <a:pt x="3313" y="1548"/>
                  </a:cubicBezTo>
                  <a:cubicBezTo>
                    <a:pt x="3279" y="1552"/>
                    <a:pt x="3262" y="1554"/>
                    <a:pt x="3228" y="1559"/>
                  </a:cubicBezTo>
                  <a:cubicBezTo>
                    <a:pt x="3225" y="1588"/>
                    <a:pt x="3223" y="1603"/>
                    <a:pt x="3219" y="1633"/>
                  </a:cubicBezTo>
                  <a:cubicBezTo>
                    <a:pt x="3170" y="1650"/>
                    <a:pt x="3146" y="1658"/>
                    <a:pt x="3097" y="1675"/>
                  </a:cubicBezTo>
                  <a:cubicBezTo>
                    <a:pt x="3072" y="1643"/>
                    <a:pt x="3059" y="1627"/>
                    <a:pt x="3034" y="1595"/>
                  </a:cubicBezTo>
                  <a:cubicBezTo>
                    <a:pt x="3004" y="1615"/>
                    <a:pt x="2989" y="1626"/>
                    <a:pt x="2959" y="1646"/>
                  </a:cubicBezTo>
                  <a:cubicBezTo>
                    <a:pt x="2953" y="1676"/>
                    <a:pt x="2950" y="1690"/>
                    <a:pt x="2944" y="1720"/>
                  </a:cubicBezTo>
                  <a:cubicBezTo>
                    <a:pt x="2893" y="1686"/>
                    <a:pt x="2867" y="1669"/>
                    <a:pt x="2815" y="1634"/>
                  </a:cubicBezTo>
                  <a:cubicBezTo>
                    <a:pt x="2840" y="1623"/>
                    <a:pt x="2852" y="1617"/>
                    <a:pt x="2876" y="1605"/>
                  </a:cubicBezTo>
                  <a:cubicBezTo>
                    <a:pt x="2860" y="1585"/>
                    <a:pt x="2852" y="1575"/>
                    <a:pt x="2836" y="1556"/>
                  </a:cubicBezTo>
                  <a:cubicBezTo>
                    <a:pt x="2780" y="1563"/>
                    <a:pt x="2752" y="1566"/>
                    <a:pt x="2697" y="1573"/>
                  </a:cubicBezTo>
                  <a:cubicBezTo>
                    <a:pt x="2698" y="1536"/>
                    <a:pt x="2699" y="1518"/>
                    <a:pt x="2700" y="1481"/>
                  </a:cubicBezTo>
                  <a:cubicBezTo>
                    <a:pt x="2636" y="1442"/>
                    <a:pt x="2604" y="1422"/>
                    <a:pt x="2540" y="1382"/>
                  </a:cubicBezTo>
                  <a:cubicBezTo>
                    <a:pt x="2485" y="1385"/>
                    <a:pt x="2457" y="1386"/>
                    <a:pt x="2401" y="1389"/>
                  </a:cubicBezTo>
                  <a:cubicBezTo>
                    <a:pt x="2379" y="1408"/>
                    <a:pt x="2367" y="1417"/>
                    <a:pt x="2345" y="1436"/>
                  </a:cubicBezTo>
                  <a:cubicBezTo>
                    <a:pt x="2302" y="1423"/>
                    <a:pt x="2280" y="1417"/>
                    <a:pt x="2237" y="1405"/>
                  </a:cubicBezTo>
                  <a:cubicBezTo>
                    <a:pt x="2235" y="1381"/>
                    <a:pt x="2235" y="1370"/>
                    <a:pt x="2233" y="1347"/>
                  </a:cubicBezTo>
                  <a:cubicBezTo>
                    <a:pt x="2258" y="1328"/>
                    <a:pt x="2270" y="1319"/>
                    <a:pt x="2295" y="1300"/>
                  </a:cubicBezTo>
                  <a:cubicBezTo>
                    <a:pt x="2279" y="1285"/>
                    <a:pt x="2271" y="1277"/>
                    <a:pt x="2254" y="1262"/>
                  </a:cubicBezTo>
                  <a:cubicBezTo>
                    <a:pt x="2211" y="1261"/>
                    <a:pt x="2189" y="1260"/>
                    <a:pt x="2145" y="1259"/>
                  </a:cubicBezTo>
                  <a:cubicBezTo>
                    <a:pt x="2110" y="1229"/>
                    <a:pt x="2092" y="1214"/>
                    <a:pt x="2057" y="1184"/>
                  </a:cubicBezTo>
                  <a:cubicBezTo>
                    <a:pt x="2056" y="1144"/>
                    <a:pt x="2055" y="1125"/>
                    <a:pt x="2054" y="1085"/>
                  </a:cubicBezTo>
                  <a:cubicBezTo>
                    <a:pt x="2042" y="1082"/>
                    <a:pt x="2036" y="1080"/>
                    <a:pt x="2024" y="1077"/>
                  </a:cubicBezTo>
                  <a:cubicBezTo>
                    <a:pt x="1999" y="1091"/>
                    <a:pt x="1987" y="1099"/>
                    <a:pt x="1962" y="1113"/>
                  </a:cubicBezTo>
                  <a:cubicBezTo>
                    <a:pt x="1933" y="1111"/>
                    <a:pt x="1919" y="1110"/>
                    <a:pt x="1890" y="1108"/>
                  </a:cubicBezTo>
                  <a:cubicBezTo>
                    <a:pt x="1883" y="1072"/>
                    <a:pt x="1880" y="1055"/>
                    <a:pt x="1874" y="1020"/>
                  </a:cubicBezTo>
                  <a:cubicBezTo>
                    <a:pt x="1839" y="983"/>
                    <a:pt x="1821" y="964"/>
                    <a:pt x="1786" y="927"/>
                  </a:cubicBezTo>
                  <a:cubicBezTo>
                    <a:pt x="1727" y="950"/>
                    <a:pt x="1697" y="962"/>
                    <a:pt x="1638" y="985"/>
                  </a:cubicBezTo>
                  <a:cubicBezTo>
                    <a:pt x="1599" y="985"/>
                    <a:pt x="1580" y="985"/>
                    <a:pt x="1541" y="984"/>
                  </a:cubicBezTo>
                  <a:cubicBezTo>
                    <a:pt x="1460" y="914"/>
                    <a:pt x="1420" y="879"/>
                    <a:pt x="1339" y="808"/>
                  </a:cubicBezTo>
                  <a:cubicBezTo>
                    <a:pt x="1333" y="764"/>
                    <a:pt x="1330" y="742"/>
                    <a:pt x="1324" y="697"/>
                  </a:cubicBezTo>
                  <a:cubicBezTo>
                    <a:pt x="1334" y="682"/>
                    <a:pt x="1340" y="674"/>
                    <a:pt x="1350" y="658"/>
                  </a:cubicBezTo>
                  <a:cubicBezTo>
                    <a:pt x="1338" y="625"/>
                    <a:pt x="1333" y="608"/>
                    <a:pt x="1322" y="575"/>
                  </a:cubicBezTo>
                  <a:cubicBezTo>
                    <a:pt x="1378" y="556"/>
                    <a:pt x="1407" y="546"/>
                    <a:pt x="1463" y="526"/>
                  </a:cubicBezTo>
                  <a:cubicBezTo>
                    <a:pt x="1493" y="494"/>
                    <a:pt x="1509" y="477"/>
                    <a:pt x="1539" y="444"/>
                  </a:cubicBezTo>
                  <a:cubicBezTo>
                    <a:pt x="1551" y="429"/>
                    <a:pt x="1558" y="421"/>
                    <a:pt x="1570" y="405"/>
                  </a:cubicBezTo>
                  <a:cubicBezTo>
                    <a:pt x="1517" y="378"/>
                    <a:pt x="1491" y="365"/>
                    <a:pt x="1438" y="338"/>
                  </a:cubicBezTo>
                  <a:cubicBezTo>
                    <a:pt x="1464" y="293"/>
                    <a:pt x="1476" y="270"/>
                    <a:pt x="1502" y="225"/>
                  </a:cubicBezTo>
                  <a:cubicBezTo>
                    <a:pt x="1451" y="212"/>
                    <a:pt x="1426" y="206"/>
                    <a:pt x="1375" y="193"/>
                  </a:cubicBezTo>
                  <a:cubicBezTo>
                    <a:pt x="1378" y="160"/>
                    <a:pt x="1379" y="144"/>
                    <a:pt x="1383" y="111"/>
                  </a:cubicBezTo>
                  <a:cubicBezTo>
                    <a:pt x="1369" y="94"/>
                    <a:pt x="1362" y="85"/>
                    <a:pt x="1347" y="68"/>
                  </a:cubicBezTo>
                  <a:cubicBezTo>
                    <a:pt x="1310" y="77"/>
                    <a:pt x="1292" y="82"/>
                    <a:pt x="1255" y="91"/>
                  </a:cubicBezTo>
                  <a:cubicBezTo>
                    <a:pt x="1241" y="62"/>
                    <a:pt x="1234" y="47"/>
                    <a:pt x="1220" y="18"/>
                  </a:cubicBezTo>
                  <a:cubicBezTo>
                    <a:pt x="1184" y="11"/>
                    <a:pt x="1165" y="7"/>
                    <a:pt x="1129" y="0"/>
                  </a:cubicBezTo>
                  <a:cubicBezTo>
                    <a:pt x="1104" y="6"/>
                    <a:pt x="1092" y="9"/>
                    <a:pt x="1067" y="14"/>
                  </a:cubicBezTo>
                  <a:cubicBezTo>
                    <a:pt x="1059" y="39"/>
                    <a:pt x="1055" y="52"/>
                    <a:pt x="1047" y="78"/>
                  </a:cubicBezTo>
                  <a:cubicBezTo>
                    <a:pt x="1025" y="76"/>
                    <a:pt x="1014" y="75"/>
                    <a:pt x="992" y="74"/>
                  </a:cubicBezTo>
                  <a:cubicBezTo>
                    <a:pt x="965" y="79"/>
                    <a:pt x="952" y="82"/>
                    <a:pt x="925" y="87"/>
                  </a:cubicBezTo>
                  <a:cubicBezTo>
                    <a:pt x="924" y="118"/>
                    <a:pt x="923" y="133"/>
                    <a:pt x="923" y="164"/>
                  </a:cubicBezTo>
                  <a:cubicBezTo>
                    <a:pt x="905" y="193"/>
                    <a:pt x="896" y="208"/>
                    <a:pt x="878" y="237"/>
                  </a:cubicBezTo>
                  <a:cubicBezTo>
                    <a:pt x="895" y="247"/>
                    <a:pt x="903" y="253"/>
                    <a:pt x="920" y="263"/>
                  </a:cubicBezTo>
                  <a:cubicBezTo>
                    <a:pt x="920" y="286"/>
                    <a:pt x="919" y="298"/>
                    <a:pt x="919" y="321"/>
                  </a:cubicBezTo>
                  <a:cubicBezTo>
                    <a:pt x="899" y="339"/>
                    <a:pt x="889" y="347"/>
                    <a:pt x="869" y="365"/>
                  </a:cubicBezTo>
                  <a:cubicBezTo>
                    <a:pt x="888" y="375"/>
                    <a:pt x="898" y="381"/>
                    <a:pt x="917" y="391"/>
                  </a:cubicBezTo>
                  <a:cubicBezTo>
                    <a:pt x="861" y="476"/>
                    <a:pt x="833" y="519"/>
                    <a:pt x="776" y="603"/>
                  </a:cubicBezTo>
                  <a:cubicBezTo>
                    <a:pt x="738" y="584"/>
                    <a:pt x="718" y="575"/>
                    <a:pt x="680" y="556"/>
                  </a:cubicBezTo>
                  <a:cubicBezTo>
                    <a:pt x="646" y="543"/>
                    <a:pt x="629" y="536"/>
                    <a:pt x="595" y="522"/>
                  </a:cubicBezTo>
                  <a:cubicBezTo>
                    <a:pt x="567" y="539"/>
                    <a:pt x="553" y="548"/>
                    <a:pt x="526" y="564"/>
                  </a:cubicBezTo>
                  <a:cubicBezTo>
                    <a:pt x="507" y="554"/>
                    <a:pt x="497" y="549"/>
                    <a:pt x="477" y="538"/>
                  </a:cubicBezTo>
                  <a:cubicBezTo>
                    <a:pt x="441" y="536"/>
                    <a:pt x="422" y="535"/>
                    <a:pt x="385" y="533"/>
                  </a:cubicBezTo>
                  <a:cubicBezTo>
                    <a:pt x="350" y="568"/>
                    <a:pt x="332" y="585"/>
                    <a:pt x="297" y="620"/>
                  </a:cubicBezTo>
                  <a:cubicBezTo>
                    <a:pt x="283" y="587"/>
                    <a:pt x="276" y="571"/>
                    <a:pt x="262" y="537"/>
                  </a:cubicBezTo>
                  <a:cubicBezTo>
                    <a:pt x="275" y="515"/>
                    <a:pt x="281" y="504"/>
                    <a:pt x="294" y="481"/>
                  </a:cubicBezTo>
                  <a:cubicBezTo>
                    <a:pt x="265" y="470"/>
                    <a:pt x="250" y="465"/>
                    <a:pt x="221" y="454"/>
                  </a:cubicBezTo>
                  <a:cubicBezTo>
                    <a:pt x="236" y="432"/>
                    <a:pt x="244" y="420"/>
                    <a:pt x="260" y="398"/>
                  </a:cubicBezTo>
                  <a:cubicBezTo>
                    <a:pt x="225" y="396"/>
                    <a:pt x="208" y="395"/>
                    <a:pt x="173" y="393"/>
                  </a:cubicBezTo>
                  <a:cubicBezTo>
                    <a:pt x="154" y="473"/>
                    <a:pt x="144" y="513"/>
                    <a:pt x="125" y="593"/>
                  </a:cubicBezTo>
                  <a:cubicBezTo>
                    <a:pt x="152" y="611"/>
                    <a:pt x="165" y="620"/>
                    <a:pt x="192" y="637"/>
                  </a:cubicBezTo>
                  <a:cubicBezTo>
                    <a:pt x="181" y="683"/>
                    <a:pt x="175" y="706"/>
                    <a:pt x="164" y="751"/>
                  </a:cubicBezTo>
                  <a:cubicBezTo>
                    <a:pt x="137" y="740"/>
                    <a:pt x="124" y="735"/>
                    <a:pt x="97" y="724"/>
                  </a:cubicBezTo>
                  <a:cubicBezTo>
                    <a:pt x="75" y="725"/>
                    <a:pt x="64" y="726"/>
                    <a:pt x="41" y="727"/>
                  </a:cubicBezTo>
                  <a:cubicBezTo>
                    <a:pt x="31" y="754"/>
                    <a:pt x="25" y="767"/>
                    <a:pt x="15" y="794"/>
                  </a:cubicBezTo>
                  <a:cubicBezTo>
                    <a:pt x="24" y="809"/>
                    <a:pt x="29" y="816"/>
                    <a:pt x="39" y="830"/>
                  </a:cubicBezTo>
                  <a:cubicBezTo>
                    <a:pt x="23" y="848"/>
                    <a:pt x="16" y="857"/>
                    <a:pt x="0" y="874"/>
                  </a:cubicBezTo>
                  <a:cubicBezTo>
                    <a:pt x="12" y="905"/>
                    <a:pt x="18" y="920"/>
                    <a:pt x="29" y="950"/>
                  </a:cubicBezTo>
                  <a:cubicBezTo>
                    <a:pt x="58" y="972"/>
                    <a:pt x="73" y="984"/>
                    <a:pt x="102" y="1006"/>
                  </a:cubicBezTo>
                  <a:cubicBezTo>
                    <a:pt x="137" y="989"/>
                    <a:pt x="154" y="981"/>
                    <a:pt x="189" y="965"/>
                  </a:cubicBezTo>
                  <a:cubicBezTo>
                    <a:pt x="250" y="985"/>
                    <a:pt x="280" y="994"/>
                    <a:pt x="341" y="1014"/>
                  </a:cubicBezTo>
                  <a:cubicBezTo>
                    <a:pt x="397" y="1052"/>
                    <a:pt x="425" y="1071"/>
                    <a:pt x="480" y="1108"/>
                  </a:cubicBezTo>
                  <a:cubicBezTo>
                    <a:pt x="516" y="1122"/>
                    <a:pt x="535" y="1129"/>
                    <a:pt x="571" y="1143"/>
                  </a:cubicBezTo>
                  <a:cubicBezTo>
                    <a:pt x="565" y="1193"/>
                    <a:pt x="561" y="1218"/>
                    <a:pt x="555" y="1267"/>
                  </a:cubicBezTo>
                  <a:cubicBezTo>
                    <a:pt x="552" y="1299"/>
                    <a:pt x="550" y="1315"/>
                    <a:pt x="546" y="1347"/>
                  </a:cubicBezTo>
                  <a:cubicBezTo>
                    <a:pt x="507" y="1369"/>
                    <a:pt x="487" y="1380"/>
                    <a:pt x="447" y="1403"/>
                  </a:cubicBezTo>
                  <a:cubicBezTo>
                    <a:pt x="446" y="1417"/>
                    <a:pt x="446" y="1423"/>
                    <a:pt x="446" y="1437"/>
                  </a:cubicBezTo>
                  <a:cubicBezTo>
                    <a:pt x="487" y="1458"/>
                    <a:pt x="507" y="1468"/>
                    <a:pt x="548" y="1489"/>
                  </a:cubicBezTo>
                  <a:cubicBezTo>
                    <a:pt x="545" y="1532"/>
                    <a:pt x="543" y="1553"/>
                    <a:pt x="539" y="1596"/>
                  </a:cubicBezTo>
                  <a:cubicBezTo>
                    <a:pt x="511" y="1608"/>
                    <a:pt x="498" y="1614"/>
                    <a:pt x="470" y="1626"/>
                  </a:cubicBezTo>
                  <a:cubicBezTo>
                    <a:pt x="502" y="1646"/>
                    <a:pt x="517" y="1656"/>
                    <a:pt x="549" y="1676"/>
                  </a:cubicBezTo>
                  <a:cubicBezTo>
                    <a:pt x="585" y="1676"/>
                    <a:pt x="604" y="1676"/>
                    <a:pt x="640" y="1677"/>
                  </a:cubicBezTo>
                  <a:cubicBezTo>
                    <a:pt x="642" y="1699"/>
                    <a:pt x="643" y="1711"/>
                    <a:pt x="645" y="1734"/>
                  </a:cubicBezTo>
                  <a:cubicBezTo>
                    <a:pt x="666" y="1742"/>
                    <a:pt x="677" y="1746"/>
                    <a:pt x="699" y="1754"/>
                  </a:cubicBezTo>
                  <a:cubicBezTo>
                    <a:pt x="703" y="1795"/>
                    <a:pt x="704" y="1816"/>
                    <a:pt x="708" y="1857"/>
                  </a:cubicBezTo>
                  <a:cubicBezTo>
                    <a:pt x="722" y="1869"/>
                    <a:pt x="729" y="1875"/>
                    <a:pt x="744" y="1887"/>
                  </a:cubicBezTo>
                  <a:cubicBezTo>
                    <a:pt x="772" y="1849"/>
                    <a:pt x="786" y="1829"/>
                    <a:pt x="814" y="1790"/>
                  </a:cubicBezTo>
                  <a:cubicBezTo>
                    <a:pt x="858" y="1791"/>
                    <a:pt x="880" y="1791"/>
                    <a:pt x="924" y="1792"/>
                  </a:cubicBezTo>
                  <a:cubicBezTo>
                    <a:pt x="962" y="1806"/>
                    <a:pt x="982" y="1813"/>
                    <a:pt x="1020" y="1827"/>
                  </a:cubicBezTo>
                  <a:cubicBezTo>
                    <a:pt x="1020" y="1845"/>
                    <a:pt x="1019" y="1854"/>
                    <a:pt x="1019" y="1873"/>
                  </a:cubicBezTo>
                  <a:cubicBezTo>
                    <a:pt x="1040" y="1883"/>
                    <a:pt x="1051" y="1888"/>
                    <a:pt x="1072" y="1899"/>
                  </a:cubicBezTo>
                  <a:cubicBezTo>
                    <a:pt x="1046" y="1952"/>
                    <a:pt x="1033" y="1978"/>
                    <a:pt x="1007" y="2030"/>
                  </a:cubicBezTo>
                  <a:cubicBezTo>
                    <a:pt x="1039" y="2039"/>
                    <a:pt x="1054" y="2044"/>
                    <a:pt x="1085" y="2053"/>
                  </a:cubicBezTo>
                  <a:cubicBezTo>
                    <a:pt x="1092" y="2080"/>
                    <a:pt x="1095" y="2094"/>
                    <a:pt x="1101" y="2122"/>
                  </a:cubicBezTo>
                  <a:cubicBezTo>
                    <a:pt x="1089" y="2139"/>
                    <a:pt x="1082" y="2147"/>
                    <a:pt x="1069" y="2165"/>
                  </a:cubicBezTo>
                  <a:cubicBezTo>
                    <a:pt x="1058" y="2211"/>
                    <a:pt x="1052" y="2234"/>
                    <a:pt x="1041" y="2281"/>
                  </a:cubicBezTo>
                  <a:cubicBezTo>
                    <a:pt x="1025" y="2316"/>
                    <a:pt x="1017" y="2333"/>
                    <a:pt x="1001" y="2368"/>
                  </a:cubicBezTo>
                  <a:cubicBezTo>
                    <a:pt x="1022" y="2404"/>
                    <a:pt x="1032" y="2421"/>
                    <a:pt x="1053" y="2457"/>
                  </a:cubicBezTo>
                  <a:cubicBezTo>
                    <a:pt x="1045" y="2479"/>
                    <a:pt x="1041" y="2489"/>
                    <a:pt x="1033" y="2511"/>
                  </a:cubicBezTo>
                  <a:cubicBezTo>
                    <a:pt x="1075" y="2550"/>
                    <a:pt x="1096" y="2570"/>
                    <a:pt x="1139" y="2609"/>
                  </a:cubicBezTo>
                  <a:cubicBezTo>
                    <a:pt x="1133" y="2634"/>
                    <a:pt x="1130" y="2646"/>
                    <a:pt x="1124" y="2670"/>
                  </a:cubicBezTo>
                  <a:cubicBezTo>
                    <a:pt x="1100" y="2673"/>
                    <a:pt x="1088" y="2674"/>
                    <a:pt x="1063" y="2677"/>
                  </a:cubicBezTo>
                  <a:cubicBezTo>
                    <a:pt x="1067" y="2702"/>
                    <a:pt x="1069" y="2714"/>
                    <a:pt x="1073" y="2739"/>
                  </a:cubicBezTo>
                  <a:cubicBezTo>
                    <a:pt x="1131" y="2759"/>
                    <a:pt x="1160" y="2769"/>
                    <a:pt x="1217" y="2790"/>
                  </a:cubicBezTo>
                  <a:cubicBezTo>
                    <a:pt x="1246" y="2850"/>
                    <a:pt x="1261" y="2881"/>
                    <a:pt x="1290" y="2942"/>
                  </a:cubicBezTo>
                  <a:cubicBezTo>
                    <a:pt x="1263" y="2971"/>
                    <a:pt x="1249" y="2985"/>
                    <a:pt x="1221" y="3015"/>
                  </a:cubicBezTo>
                  <a:cubicBezTo>
                    <a:pt x="1216" y="3071"/>
                    <a:pt x="1214" y="3098"/>
                    <a:pt x="1210" y="3154"/>
                  </a:cubicBezTo>
                  <a:cubicBezTo>
                    <a:pt x="1246" y="3155"/>
                    <a:pt x="1264" y="3155"/>
                    <a:pt x="1301" y="3156"/>
                  </a:cubicBezTo>
                  <a:cubicBezTo>
                    <a:pt x="1341" y="3170"/>
                    <a:pt x="1361" y="3178"/>
                    <a:pt x="1402" y="3192"/>
                  </a:cubicBezTo>
                  <a:cubicBezTo>
                    <a:pt x="1394" y="3223"/>
                    <a:pt x="1389" y="3238"/>
                    <a:pt x="1381" y="3269"/>
                  </a:cubicBezTo>
                  <a:lnTo>
                    <a:pt x="1437" y="3234"/>
                  </a:lnTo>
                  <a:cubicBezTo>
                    <a:pt x="1451" y="3251"/>
                    <a:pt x="1457" y="3260"/>
                    <a:pt x="1471" y="3277"/>
                  </a:cubicBezTo>
                  <a:cubicBezTo>
                    <a:pt x="1456" y="3293"/>
                    <a:pt x="1449" y="3302"/>
                    <a:pt x="1433" y="3318"/>
                  </a:cubicBezTo>
                  <a:cubicBezTo>
                    <a:pt x="1450" y="3327"/>
                    <a:pt x="1458" y="3331"/>
                    <a:pt x="1475" y="3339"/>
                  </a:cubicBezTo>
                  <a:cubicBezTo>
                    <a:pt x="1473" y="3390"/>
                    <a:pt x="1472" y="3416"/>
                    <a:pt x="1470" y="3468"/>
                  </a:cubicBezTo>
                  <a:cubicBezTo>
                    <a:pt x="1475" y="3533"/>
                    <a:pt x="1477" y="3566"/>
                    <a:pt x="1482" y="3632"/>
                  </a:cubicBezTo>
                  <a:cubicBezTo>
                    <a:pt x="1450" y="3649"/>
                    <a:pt x="1434" y="3658"/>
                    <a:pt x="1402" y="3675"/>
                  </a:cubicBezTo>
                  <a:cubicBezTo>
                    <a:pt x="1392" y="3693"/>
                    <a:pt x="1387" y="3701"/>
                    <a:pt x="1376" y="3718"/>
                  </a:cubicBezTo>
                  <a:cubicBezTo>
                    <a:pt x="1405" y="3727"/>
                    <a:pt x="1419" y="3732"/>
                    <a:pt x="1448" y="3741"/>
                  </a:cubicBezTo>
                  <a:cubicBezTo>
                    <a:pt x="1449" y="3777"/>
                    <a:pt x="1449" y="3795"/>
                    <a:pt x="1450" y="3831"/>
                  </a:cubicBezTo>
                  <a:lnTo>
                    <a:pt x="1408" y="3850"/>
                  </a:lnTo>
                  <a:cubicBezTo>
                    <a:pt x="1427" y="3908"/>
                    <a:pt x="1437" y="3937"/>
                    <a:pt x="1456" y="3995"/>
                  </a:cubicBezTo>
                  <a:cubicBezTo>
                    <a:pt x="1471" y="4046"/>
                    <a:pt x="1479" y="4071"/>
                    <a:pt x="1494" y="4122"/>
                  </a:cubicBezTo>
                  <a:cubicBezTo>
                    <a:pt x="1492" y="4172"/>
                    <a:pt x="1491" y="4196"/>
                    <a:pt x="1489" y="4246"/>
                  </a:cubicBezTo>
                  <a:cubicBezTo>
                    <a:pt x="1545" y="4242"/>
                    <a:pt x="1572" y="4240"/>
                    <a:pt x="1628" y="4236"/>
                  </a:cubicBezTo>
                  <a:cubicBezTo>
                    <a:pt x="1738" y="4237"/>
                    <a:pt x="1793" y="4237"/>
                    <a:pt x="1904" y="4238"/>
                  </a:cubicBezTo>
                  <a:cubicBezTo>
                    <a:pt x="1982" y="4252"/>
                    <a:pt x="2022" y="4259"/>
                    <a:pt x="2100" y="4273"/>
                  </a:cubicBezTo>
                  <a:cubicBezTo>
                    <a:pt x="2138" y="4295"/>
                    <a:pt x="2156" y="4306"/>
                    <a:pt x="2194" y="4328"/>
                  </a:cubicBezTo>
                  <a:cubicBezTo>
                    <a:pt x="2229" y="4331"/>
                    <a:pt x="2247" y="4333"/>
                    <a:pt x="2283" y="4336"/>
                  </a:cubicBezTo>
                  <a:cubicBezTo>
                    <a:pt x="2303" y="4325"/>
                    <a:pt x="2313" y="4320"/>
                    <a:pt x="2334" y="4309"/>
                  </a:cubicBezTo>
                  <a:cubicBezTo>
                    <a:pt x="2396" y="4276"/>
                    <a:pt x="2428" y="4259"/>
                    <a:pt x="2491" y="4226"/>
                  </a:cubicBezTo>
                  <a:cubicBezTo>
                    <a:pt x="2595" y="4168"/>
                    <a:pt x="2699" y="4109"/>
                    <a:pt x="2803" y="4051"/>
                  </a:cubicBezTo>
                  <a:cubicBezTo>
                    <a:pt x="2778" y="4031"/>
                    <a:pt x="2765" y="4020"/>
                    <a:pt x="2740" y="4000"/>
                  </a:cubicBezTo>
                  <a:cubicBezTo>
                    <a:pt x="2744" y="3946"/>
                    <a:pt x="2747" y="3919"/>
                    <a:pt x="2751" y="3865"/>
                  </a:cubicBezTo>
                  <a:cubicBezTo>
                    <a:pt x="2800" y="3840"/>
                    <a:pt x="2825" y="3828"/>
                    <a:pt x="2874" y="3803"/>
                  </a:cubicBezTo>
                  <a:cubicBezTo>
                    <a:pt x="2945" y="3764"/>
                    <a:pt x="2980" y="3745"/>
                    <a:pt x="3051" y="3706"/>
                  </a:cubicBezTo>
                  <a:cubicBezTo>
                    <a:pt x="3109" y="3705"/>
                    <a:pt x="3138" y="3704"/>
                    <a:pt x="3195" y="3703"/>
                  </a:cubicBezTo>
                  <a:cubicBezTo>
                    <a:pt x="3212" y="3654"/>
                    <a:pt x="3220" y="3630"/>
                    <a:pt x="3237" y="3582"/>
                  </a:cubicBezTo>
                  <a:cubicBezTo>
                    <a:pt x="3247" y="3510"/>
                    <a:pt x="3252" y="3474"/>
                    <a:pt x="3263" y="3402"/>
                  </a:cubicBezTo>
                  <a:cubicBezTo>
                    <a:pt x="3280" y="3392"/>
                    <a:pt x="3288" y="3387"/>
                    <a:pt x="3306" y="3378"/>
                  </a:cubicBezTo>
                  <a:cubicBezTo>
                    <a:pt x="3312" y="3349"/>
                    <a:pt x="3315" y="3334"/>
                    <a:pt x="3321" y="3305"/>
                  </a:cubicBezTo>
                  <a:cubicBezTo>
                    <a:pt x="3355" y="3301"/>
                    <a:pt x="3372" y="3300"/>
                    <a:pt x="3405" y="3296"/>
                  </a:cubicBezTo>
                  <a:cubicBezTo>
                    <a:pt x="3426" y="3257"/>
                    <a:pt x="3437" y="3237"/>
                    <a:pt x="3458" y="3198"/>
                  </a:cubicBezTo>
                  <a:cubicBezTo>
                    <a:pt x="3497" y="3188"/>
                    <a:pt x="3516" y="3183"/>
                    <a:pt x="3555" y="3173"/>
                  </a:cubicBezTo>
                  <a:cubicBezTo>
                    <a:pt x="3558" y="3148"/>
                    <a:pt x="3560" y="3136"/>
                    <a:pt x="3564" y="3111"/>
                  </a:cubicBezTo>
                  <a:cubicBezTo>
                    <a:pt x="3536" y="3042"/>
                    <a:pt x="3522" y="3008"/>
                    <a:pt x="3494" y="2939"/>
                  </a:cubicBezTo>
                  <a:cubicBezTo>
                    <a:pt x="3462" y="2939"/>
                    <a:pt x="3447" y="2939"/>
                    <a:pt x="3416" y="2938"/>
                  </a:cubicBezTo>
                  <a:cubicBezTo>
                    <a:pt x="3412" y="2922"/>
                    <a:pt x="3410" y="2914"/>
                    <a:pt x="3406" y="2897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0" name="płocki"/>
            <p:cNvSpPr>
              <a:spLocks/>
            </p:cNvSpPr>
            <p:nvPr/>
          </p:nvSpPr>
          <p:spPr bwMode="auto">
            <a:xfrm>
              <a:off x="273288" y="1983094"/>
              <a:ext cx="1579416" cy="1171327"/>
            </a:xfrm>
            <a:custGeom>
              <a:avLst/>
              <a:gdLst>
                <a:gd name="T0" fmla="*/ 4505 w 4926"/>
                <a:gd name="T1" fmla="*/ 1789 h 3657"/>
                <a:gd name="T2" fmla="*/ 4465 w 4926"/>
                <a:gd name="T3" fmla="*/ 1561 h 3657"/>
                <a:gd name="T4" fmla="*/ 4501 w 4926"/>
                <a:gd name="T5" fmla="*/ 1215 h 3657"/>
                <a:gd name="T6" fmla="*/ 4504 w 4926"/>
                <a:gd name="T7" fmla="*/ 949 h 3657"/>
                <a:gd name="T8" fmla="*/ 4246 w 4926"/>
                <a:gd name="T9" fmla="*/ 840 h 3657"/>
                <a:gd name="T10" fmla="*/ 4077 w 4926"/>
                <a:gd name="T11" fmla="*/ 784 h 3657"/>
                <a:gd name="T12" fmla="*/ 3971 w 4926"/>
                <a:gd name="T13" fmla="*/ 646 h 3657"/>
                <a:gd name="T14" fmla="*/ 3978 w 4926"/>
                <a:gd name="T15" fmla="*/ 397 h 3657"/>
                <a:gd name="T16" fmla="*/ 3773 w 4926"/>
                <a:gd name="T17" fmla="*/ 64 h 3657"/>
                <a:gd name="T18" fmla="*/ 3411 w 4926"/>
                <a:gd name="T19" fmla="*/ 20 h 3657"/>
                <a:gd name="T20" fmla="*/ 3135 w 4926"/>
                <a:gd name="T21" fmla="*/ 165 h 3657"/>
                <a:gd name="T22" fmla="*/ 2888 w 4926"/>
                <a:gd name="T23" fmla="*/ 369 h 3657"/>
                <a:gd name="T24" fmla="*/ 2516 w 4926"/>
                <a:gd name="T25" fmla="*/ 550 h 3657"/>
                <a:gd name="T26" fmla="*/ 2269 w 4926"/>
                <a:gd name="T27" fmla="*/ 652 h 3657"/>
                <a:gd name="T28" fmla="*/ 2087 w 4926"/>
                <a:gd name="T29" fmla="*/ 662 h 3657"/>
                <a:gd name="T30" fmla="*/ 1815 w 4926"/>
                <a:gd name="T31" fmla="*/ 754 h 3657"/>
                <a:gd name="T32" fmla="*/ 1526 w 4926"/>
                <a:gd name="T33" fmla="*/ 684 h 3657"/>
                <a:gd name="T34" fmla="*/ 1267 w 4926"/>
                <a:gd name="T35" fmla="*/ 644 h 3657"/>
                <a:gd name="T36" fmla="*/ 952 w 4926"/>
                <a:gd name="T37" fmla="*/ 480 h 3657"/>
                <a:gd name="T38" fmla="*/ 626 w 4926"/>
                <a:gd name="T39" fmla="*/ 594 h 3657"/>
                <a:gd name="T40" fmla="*/ 433 w 4926"/>
                <a:gd name="T41" fmla="*/ 1000 h 3657"/>
                <a:gd name="T42" fmla="*/ 445 w 4926"/>
                <a:gd name="T43" fmla="*/ 1302 h 3657"/>
                <a:gd name="T44" fmla="*/ 406 w 4926"/>
                <a:gd name="T45" fmla="*/ 1524 h 3657"/>
                <a:gd name="T46" fmla="*/ 150 w 4926"/>
                <a:gd name="T47" fmla="*/ 1876 h 3657"/>
                <a:gd name="T48" fmla="*/ 295 w 4926"/>
                <a:gd name="T49" fmla="*/ 2023 h 3657"/>
                <a:gd name="T50" fmla="*/ 550 w 4926"/>
                <a:gd name="T51" fmla="*/ 2009 h 3657"/>
                <a:gd name="T52" fmla="*/ 1027 w 4926"/>
                <a:gd name="T53" fmla="*/ 2038 h 3657"/>
                <a:gd name="T54" fmla="*/ 1105 w 4926"/>
                <a:gd name="T55" fmla="*/ 2205 h 3657"/>
                <a:gd name="T56" fmla="*/ 1194 w 4926"/>
                <a:gd name="T57" fmla="*/ 2446 h 3657"/>
                <a:gd name="T58" fmla="*/ 1248 w 4926"/>
                <a:gd name="T59" fmla="*/ 2807 h 3657"/>
                <a:gd name="T60" fmla="*/ 1340 w 4926"/>
                <a:gd name="T61" fmla="*/ 2937 h 3657"/>
                <a:gd name="T62" fmla="*/ 1605 w 4926"/>
                <a:gd name="T63" fmla="*/ 2900 h 3657"/>
                <a:gd name="T64" fmla="*/ 1900 w 4926"/>
                <a:gd name="T65" fmla="*/ 3150 h 3657"/>
                <a:gd name="T66" fmla="*/ 2081 w 4926"/>
                <a:gd name="T67" fmla="*/ 3375 h 3657"/>
                <a:gd name="T68" fmla="*/ 2413 w 4926"/>
                <a:gd name="T69" fmla="*/ 3480 h 3657"/>
                <a:gd name="T70" fmla="*/ 2632 w 4926"/>
                <a:gd name="T71" fmla="*/ 3179 h 3657"/>
                <a:gd name="T72" fmla="*/ 2930 w 4926"/>
                <a:gd name="T73" fmla="*/ 3291 h 3657"/>
                <a:gd name="T74" fmla="*/ 3220 w 4926"/>
                <a:gd name="T75" fmla="*/ 3460 h 3657"/>
                <a:gd name="T76" fmla="*/ 3391 w 4926"/>
                <a:gd name="T77" fmla="*/ 3657 h 3657"/>
                <a:gd name="T78" fmla="*/ 3657 w 4926"/>
                <a:gd name="T79" fmla="*/ 3334 h 3657"/>
                <a:gd name="T80" fmla="*/ 3450 w 4926"/>
                <a:gd name="T81" fmla="*/ 2938 h 3657"/>
                <a:gd name="T82" fmla="*/ 3866 w 4926"/>
                <a:gd name="T83" fmla="*/ 3254 h 3657"/>
                <a:gd name="T84" fmla="*/ 4308 w 4926"/>
                <a:gd name="T85" fmla="*/ 3266 h 3657"/>
                <a:gd name="T86" fmla="*/ 4926 w 4926"/>
                <a:gd name="T87" fmla="*/ 3172 h 3657"/>
                <a:gd name="T88" fmla="*/ 4880 w 4926"/>
                <a:gd name="T89" fmla="*/ 2791 h 3657"/>
                <a:gd name="T90" fmla="*/ 4902 w 4926"/>
                <a:gd name="T91" fmla="*/ 2518 h 3657"/>
                <a:gd name="T92" fmla="*/ 4869 w 4926"/>
                <a:gd name="T93" fmla="*/ 2284 h 3657"/>
                <a:gd name="T94" fmla="*/ 4642 w 4926"/>
                <a:gd name="T95" fmla="*/ 2204 h 3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26" h="3657">
                  <a:moveTo>
                    <a:pt x="4653" y="2065"/>
                  </a:moveTo>
                  <a:cubicBezTo>
                    <a:pt x="4681" y="2035"/>
                    <a:pt x="4695" y="2021"/>
                    <a:pt x="4722" y="1992"/>
                  </a:cubicBezTo>
                  <a:cubicBezTo>
                    <a:pt x="4693" y="1931"/>
                    <a:pt x="4678" y="1900"/>
                    <a:pt x="4649" y="1840"/>
                  </a:cubicBezTo>
                  <a:cubicBezTo>
                    <a:pt x="4592" y="1819"/>
                    <a:pt x="4563" y="1809"/>
                    <a:pt x="4505" y="1789"/>
                  </a:cubicBezTo>
                  <a:cubicBezTo>
                    <a:pt x="4501" y="1764"/>
                    <a:pt x="4499" y="1752"/>
                    <a:pt x="4495" y="1727"/>
                  </a:cubicBezTo>
                  <a:cubicBezTo>
                    <a:pt x="4520" y="1724"/>
                    <a:pt x="4532" y="1723"/>
                    <a:pt x="4556" y="1720"/>
                  </a:cubicBezTo>
                  <a:cubicBezTo>
                    <a:pt x="4562" y="1696"/>
                    <a:pt x="4565" y="1684"/>
                    <a:pt x="4571" y="1659"/>
                  </a:cubicBezTo>
                  <a:cubicBezTo>
                    <a:pt x="4528" y="1620"/>
                    <a:pt x="4507" y="1600"/>
                    <a:pt x="4465" y="1561"/>
                  </a:cubicBezTo>
                  <a:cubicBezTo>
                    <a:pt x="4473" y="1539"/>
                    <a:pt x="4477" y="1529"/>
                    <a:pt x="4485" y="1507"/>
                  </a:cubicBezTo>
                  <a:cubicBezTo>
                    <a:pt x="4464" y="1471"/>
                    <a:pt x="4454" y="1454"/>
                    <a:pt x="4433" y="1418"/>
                  </a:cubicBezTo>
                  <a:cubicBezTo>
                    <a:pt x="4449" y="1383"/>
                    <a:pt x="4457" y="1366"/>
                    <a:pt x="4473" y="1331"/>
                  </a:cubicBezTo>
                  <a:cubicBezTo>
                    <a:pt x="4484" y="1284"/>
                    <a:pt x="4490" y="1261"/>
                    <a:pt x="4501" y="1215"/>
                  </a:cubicBezTo>
                  <a:cubicBezTo>
                    <a:pt x="4514" y="1197"/>
                    <a:pt x="4521" y="1189"/>
                    <a:pt x="4533" y="1172"/>
                  </a:cubicBezTo>
                  <a:cubicBezTo>
                    <a:pt x="4527" y="1144"/>
                    <a:pt x="4524" y="1130"/>
                    <a:pt x="4517" y="1103"/>
                  </a:cubicBezTo>
                  <a:cubicBezTo>
                    <a:pt x="4486" y="1094"/>
                    <a:pt x="4471" y="1089"/>
                    <a:pt x="4439" y="1080"/>
                  </a:cubicBezTo>
                  <a:cubicBezTo>
                    <a:pt x="4465" y="1028"/>
                    <a:pt x="4478" y="1002"/>
                    <a:pt x="4504" y="949"/>
                  </a:cubicBezTo>
                  <a:cubicBezTo>
                    <a:pt x="4483" y="938"/>
                    <a:pt x="4472" y="933"/>
                    <a:pt x="4451" y="923"/>
                  </a:cubicBezTo>
                  <a:cubicBezTo>
                    <a:pt x="4451" y="904"/>
                    <a:pt x="4452" y="895"/>
                    <a:pt x="4452" y="877"/>
                  </a:cubicBezTo>
                  <a:cubicBezTo>
                    <a:pt x="4414" y="863"/>
                    <a:pt x="4394" y="856"/>
                    <a:pt x="4356" y="842"/>
                  </a:cubicBezTo>
                  <a:cubicBezTo>
                    <a:pt x="4312" y="841"/>
                    <a:pt x="4290" y="841"/>
                    <a:pt x="4246" y="840"/>
                  </a:cubicBezTo>
                  <a:cubicBezTo>
                    <a:pt x="4218" y="879"/>
                    <a:pt x="4204" y="899"/>
                    <a:pt x="4176" y="937"/>
                  </a:cubicBezTo>
                  <a:cubicBezTo>
                    <a:pt x="4161" y="925"/>
                    <a:pt x="4154" y="919"/>
                    <a:pt x="4140" y="907"/>
                  </a:cubicBezTo>
                  <a:cubicBezTo>
                    <a:pt x="4136" y="866"/>
                    <a:pt x="4135" y="845"/>
                    <a:pt x="4131" y="804"/>
                  </a:cubicBezTo>
                  <a:cubicBezTo>
                    <a:pt x="4109" y="796"/>
                    <a:pt x="4098" y="792"/>
                    <a:pt x="4077" y="784"/>
                  </a:cubicBezTo>
                  <a:cubicBezTo>
                    <a:pt x="4075" y="761"/>
                    <a:pt x="4074" y="749"/>
                    <a:pt x="4072" y="727"/>
                  </a:cubicBezTo>
                  <a:cubicBezTo>
                    <a:pt x="4036" y="726"/>
                    <a:pt x="4017" y="726"/>
                    <a:pt x="3981" y="726"/>
                  </a:cubicBezTo>
                  <a:cubicBezTo>
                    <a:pt x="3949" y="706"/>
                    <a:pt x="3934" y="696"/>
                    <a:pt x="3902" y="676"/>
                  </a:cubicBezTo>
                  <a:cubicBezTo>
                    <a:pt x="3930" y="664"/>
                    <a:pt x="3943" y="658"/>
                    <a:pt x="3971" y="646"/>
                  </a:cubicBezTo>
                  <a:cubicBezTo>
                    <a:pt x="3975" y="603"/>
                    <a:pt x="3977" y="582"/>
                    <a:pt x="3980" y="539"/>
                  </a:cubicBezTo>
                  <a:cubicBezTo>
                    <a:pt x="3939" y="518"/>
                    <a:pt x="3919" y="508"/>
                    <a:pt x="3878" y="487"/>
                  </a:cubicBezTo>
                  <a:lnTo>
                    <a:pt x="3879" y="453"/>
                  </a:lnTo>
                  <a:cubicBezTo>
                    <a:pt x="3919" y="430"/>
                    <a:pt x="3939" y="419"/>
                    <a:pt x="3978" y="397"/>
                  </a:cubicBezTo>
                  <a:cubicBezTo>
                    <a:pt x="3982" y="365"/>
                    <a:pt x="3984" y="349"/>
                    <a:pt x="3987" y="317"/>
                  </a:cubicBezTo>
                  <a:cubicBezTo>
                    <a:pt x="3993" y="268"/>
                    <a:pt x="3997" y="243"/>
                    <a:pt x="4003" y="193"/>
                  </a:cubicBezTo>
                  <a:cubicBezTo>
                    <a:pt x="3967" y="179"/>
                    <a:pt x="3948" y="172"/>
                    <a:pt x="3912" y="158"/>
                  </a:cubicBezTo>
                  <a:cubicBezTo>
                    <a:pt x="3857" y="121"/>
                    <a:pt x="3829" y="102"/>
                    <a:pt x="3773" y="64"/>
                  </a:cubicBezTo>
                  <a:cubicBezTo>
                    <a:pt x="3712" y="44"/>
                    <a:pt x="3682" y="35"/>
                    <a:pt x="3621" y="15"/>
                  </a:cubicBezTo>
                  <a:cubicBezTo>
                    <a:pt x="3586" y="31"/>
                    <a:pt x="3569" y="39"/>
                    <a:pt x="3534" y="56"/>
                  </a:cubicBezTo>
                  <a:cubicBezTo>
                    <a:pt x="3505" y="34"/>
                    <a:pt x="3490" y="22"/>
                    <a:pt x="3461" y="0"/>
                  </a:cubicBezTo>
                  <a:cubicBezTo>
                    <a:pt x="3441" y="8"/>
                    <a:pt x="3431" y="12"/>
                    <a:pt x="3411" y="20"/>
                  </a:cubicBezTo>
                  <a:cubicBezTo>
                    <a:pt x="3397" y="70"/>
                    <a:pt x="3391" y="95"/>
                    <a:pt x="3377" y="144"/>
                  </a:cubicBezTo>
                  <a:cubicBezTo>
                    <a:pt x="3335" y="149"/>
                    <a:pt x="3314" y="151"/>
                    <a:pt x="3272" y="156"/>
                  </a:cubicBezTo>
                  <a:cubicBezTo>
                    <a:pt x="3252" y="143"/>
                    <a:pt x="3242" y="137"/>
                    <a:pt x="3223" y="124"/>
                  </a:cubicBezTo>
                  <a:cubicBezTo>
                    <a:pt x="3188" y="141"/>
                    <a:pt x="3170" y="149"/>
                    <a:pt x="3135" y="165"/>
                  </a:cubicBezTo>
                  <a:cubicBezTo>
                    <a:pt x="3117" y="208"/>
                    <a:pt x="3107" y="229"/>
                    <a:pt x="3089" y="271"/>
                  </a:cubicBezTo>
                  <a:cubicBezTo>
                    <a:pt x="3052" y="262"/>
                    <a:pt x="3034" y="258"/>
                    <a:pt x="2996" y="249"/>
                  </a:cubicBezTo>
                  <a:cubicBezTo>
                    <a:pt x="2956" y="270"/>
                    <a:pt x="2936" y="280"/>
                    <a:pt x="2896" y="301"/>
                  </a:cubicBezTo>
                  <a:cubicBezTo>
                    <a:pt x="2893" y="328"/>
                    <a:pt x="2891" y="342"/>
                    <a:pt x="2888" y="369"/>
                  </a:cubicBezTo>
                  <a:cubicBezTo>
                    <a:pt x="2857" y="386"/>
                    <a:pt x="2842" y="394"/>
                    <a:pt x="2812" y="411"/>
                  </a:cubicBezTo>
                  <a:cubicBezTo>
                    <a:pt x="2748" y="392"/>
                    <a:pt x="2716" y="382"/>
                    <a:pt x="2652" y="363"/>
                  </a:cubicBezTo>
                  <a:cubicBezTo>
                    <a:pt x="2601" y="404"/>
                    <a:pt x="2575" y="425"/>
                    <a:pt x="2524" y="465"/>
                  </a:cubicBezTo>
                  <a:cubicBezTo>
                    <a:pt x="2521" y="499"/>
                    <a:pt x="2519" y="516"/>
                    <a:pt x="2516" y="550"/>
                  </a:cubicBezTo>
                  <a:cubicBezTo>
                    <a:pt x="2485" y="564"/>
                    <a:pt x="2470" y="571"/>
                    <a:pt x="2440" y="586"/>
                  </a:cubicBezTo>
                  <a:cubicBezTo>
                    <a:pt x="2432" y="610"/>
                    <a:pt x="2428" y="623"/>
                    <a:pt x="2419" y="647"/>
                  </a:cubicBezTo>
                  <a:cubicBezTo>
                    <a:pt x="2394" y="662"/>
                    <a:pt x="2381" y="669"/>
                    <a:pt x="2356" y="684"/>
                  </a:cubicBezTo>
                  <a:cubicBezTo>
                    <a:pt x="2321" y="671"/>
                    <a:pt x="2304" y="665"/>
                    <a:pt x="2269" y="652"/>
                  </a:cubicBezTo>
                  <a:cubicBezTo>
                    <a:pt x="2270" y="630"/>
                    <a:pt x="2270" y="618"/>
                    <a:pt x="2271" y="596"/>
                  </a:cubicBezTo>
                  <a:cubicBezTo>
                    <a:pt x="2251" y="591"/>
                    <a:pt x="2241" y="588"/>
                    <a:pt x="2221" y="583"/>
                  </a:cubicBezTo>
                  <a:cubicBezTo>
                    <a:pt x="2190" y="615"/>
                    <a:pt x="2175" y="632"/>
                    <a:pt x="2144" y="664"/>
                  </a:cubicBezTo>
                  <a:cubicBezTo>
                    <a:pt x="2121" y="663"/>
                    <a:pt x="2110" y="663"/>
                    <a:pt x="2087" y="662"/>
                  </a:cubicBezTo>
                  <a:cubicBezTo>
                    <a:pt x="2077" y="673"/>
                    <a:pt x="2072" y="678"/>
                    <a:pt x="2062" y="689"/>
                  </a:cubicBezTo>
                  <a:cubicBezTo>
                    <a:pt x="2034" y="693"/>
                    <a:pt x="2020" y="695"/>
                    <a:pt x="1992" y="698"/>
                  </a:cubicBezTo>
                  <a:cubicBezTo>
                    <a:pt x="1974" y="713"/>
                    <a:pt x="1965" y="721"/>
                    <a:pt x="1947" y="736"/>
                  </a:cubicBezTo>
                  <a:cubicBezTo>
                    <a:pt x="1894" y="743"/>
                    <a:pt x="1868" y="747"/>
                    <a:pt x="1815" y="754"/>
                  </a:cubicBezTo>
                  <a:cubicBezTo>
                    <a:pt x="1777" y="766"/>
                    <a:pt x="1757" y="772"/>
                    <a:pt x="1719" y="785"/>
                  </a:cubicBezTo>
                  <a:cubicBezTo>
                    <a:pt x="1682" y="754"/>
                    <a:pt x="1664" y="739"/>
                    <a:pt x="1627" y="709"/>
                  </a:cubicBezTo>
                  <a:cubicBezTo>
                    <a:pt x="1625" y="684"/>
                    <a:pt x="1624" y="672"/>
                    <a:pt x="1622" y="647"/>
                  </a:cubicBezTo>
                  <a:cubicBezTo>
                    <a:pt x="1584" y="662"/>
                    <a:pt x="1564" y="669"/>
                    <a:pt x="1526" y="684"/>
                  </a:cubicBezTo>
                  <a:cubicBezTo>
                    <a:pt x="1508" y="701"/>
                    <a:pt x="1499" y="710"/>
                    <a:pt x="1481" y="727"/>
                  </a:cubicBezTo>
                  <a:cubicBezTo>
                    <a:pt x="1433" y="713"/>
                    <a:pt x="1409" y="705"/>
                    <a:pt x="1361" y="691"/>
                  </a:cubicBezTo>
                  <a:cubicBezTo>
                    <a:pt x="1372" y="664"/>
                    <a:pt x="1377" y="651"/>
                    <a:pt x="1388" y="624"/>
                  </a:cubicBezTo>
                  <a:cubicBezTo>
                    <a:pt x="1340" y="632"/>
                    <a:pt x="1316" y="636"/>
                    <a:pt x="1267" y="644"/>
                  </a:cubicBezTo>
                  <a:cubicBezTo>
                    <a:pt x="1221" y="634"/>
                    <a:pt x="1199" y="629"/>
                    <a:pt x="1153" y="619"/>
                  </a:cubicBezTo>
                  <a:cubicBezTo>
                    <a:pt x="1107" y="625"/>
                    <a:pt x="1084" y="628"/>
                    <a:pt x="1038" y="634"/>
                  </a:cubicBezTo>
                  <a:cubicBezTo>
                    <a:pt x="1044" y="589"/>
                    <a:pt x="1047" y="566"/>
                    <a:pt x="1053" y="521"/>
                  </a:cubicBezTo>
                  <a:cubicBezTo>
                    <a:pt x="1013" y="505"/>
                    <a:pt x="993" y="497"/>
                    <a:pt x="952" y="480"/>
                  </a:cubicBezTo>
                  <a:cubicBezTo>
                    <a:pt x="894" y="470"/>
                    <a:pt x="864" y="466"/>
                    <a:pt x="806" y="456"/>
                  </a:cubicBezTo>
                  <a:cubicBezTo>
                    <a:pt x="758" y="417"/>
                    <a:pt x="734" y="397"/>
                    <a:pt x="686" y="359"/>
                  </a:cubicBezTo>
                  <a:cubicBezTo>
                    <a:pt x="639" y="387"/>
                    <a:pt x="626" y="402"/>
                    <a:pt x="588" y="430"/>
                  </a:cubicBezTo>
                  <a:cubicBezTo>
                    <a:pt x="603" y="496"/>
                    <a:pt x="610" y="529"/>
                    <a:pt x="626" y="594"/>
                  </a:cubicBezTo>
                  <a:cubicBezTo>
                    <a:pt x="614" y="632"/>
                    <a:pt x="608" y="651"/>
                    <a:pt x="597" y="689"/>
                  </a:cubicBezTo>
                  <a:cubicBezTo>
                    <a:pt x="587" y="730"/>
                    <a:pt x="583" y="750"/>
                    <a:pt x="573" y="790"/>
                  </a:cubicBezTo>
                  <a:cubicBezTo>
                    <a:pt x="541" y="796"/>
                    <a:pt x="525" y="799"/>
                    <a:pt x="493" y="805"/>
                  </a:cubicBezTo>
                  <a:cubicBezTo>
                    <a:pt x="469" y="883"/>
                    <a:pt x="457" y="922"/>
                    <a:pt x="433" y="1000"/>
                  </a:cubicBezTo>
                  <a:cubicBezTo>
                    <a:pt x="390" y="1001"/>
                    <a:pt x="369" y="1002"/>
                    <a:pt x="325" y="1003"/>
                  </a:cubicBezTo>
                  <a:cubicBezTo>
                    <a:pt x="294" y="1072"/>
                    <a:pt x="279" y="1106"/>
                    <a:pt x="248" y="1175"/>
                  </a:cubicBezTo>
                  <a:cubicBezTo>
                    <a:pt x="331" y="1197"/>
                    <a:pt x="372" y="1208"/>
                    <a:pt x="453" y="1230"/>
                  </a:cubicBezTo>
                  <a:cubicBezTo>
                    <a:pt x="450" y="1259"/>
                    <a:pt x="449" y="1273"/>
                    <a:pt x="445" y="1302"/>
                  </a:cubicBezTo>
                  <a:cubicBezTo>
                    <a:pt x="471" y="1314"/>
                    <a:pt x="484" y="1319"/>
                    <a:pt x="509" y="1331"/>
                  </a:cubicBezTo>
                  <a:cubicBezTo>
                    <a:pt x="500" y="1362"/>
                    <a:pt x="495" y="1378"/>
                    <a:pt x="485" y="1409"/>
                  </a:cubicBezTo>
                  <a:cubicBezTo>
                    <a:pt x="497" y="1444"/>
                    <a:pt x="503" y="1462"/>
                    <a:pt x="515" y="1498"/>
                  </a:cubicBezTo>
                  <a:cubicBezTo>
                    <a:pt x="472" y="1509"/>
                    <a:pt x="450" y="1514"/>
                    <a:pt x="406" y="1524"/>
                  </a:cubicBezTo>
                  <a:cubicBezTo>
                    <a:pt x="372" y="1557"/>
                    <a:pt x="355" y="1573"/>
                    <a:pt x="321" y="1606"/>
                  </a:cubicBezTo>
                  <a:cubicBezTo>
                    <a:pt x="248" y="1616"/>
                    <a:pt x="211" y="1621"/>
                    <a:pt x="136" y="1631"/>
                  </a:cubicBezTo>
                  <a:cubicBezTo>
                    <a:pt x="130" y="1686"/>
                    <a:pt x="127" y="1714"/>
                    <a:pt x="120" y="1770"/>
                  </a:cubicBezTo>
                  <a:cubicBezTo>
                    <a:pt x="132" y="1812"/>
                    <a:pt x="138" y="1833"/>
                    <a:pt x="150" y="1876"/>
                  </a:cubicBezTo>
                  <a:cubicBezTo>
                    <a:pt x="105" y="1877"/>
                    <a:pt x="82" y="1878"/>
                    <a:pt x="37" y="1879"/>
                  </a:cubicBezTo>
                  <a:cubicBezTo>
                    <a:pt x="22" y="1908"/>
                    <a:pt x="14" y="1922"/>
                    <a:pt x="0" y="1951"/>
                  </a:cubicBezTo>
                  <a:cubicBezTo>
                    <a:pt x="26" y="1967"/>
                    <a:pt x="40" y="1975"/>
                    <a:pt x="66" y="1991"/>
                  </a:cubicBezTo>
                  <a:cubicBezTo>
                    <a:pt x="158" y="2004"/>
                    <a:pt x="204" y="2010"/>
                    <a:pt x="295" y="2023"/>
                  </a:cubicBezTo>
                  <a:cubicBezTo>
                    <a:pt x="317" y="2052"/>
                    <a:pt x="327" y="2067"/>
                    <a:pt x="348" y="2096"/>
                  </a:cubicBezTo>
                  <a:cubicBezTo>
                    <a:pt x="375" y="2096"/>
                    <a:pt x="389" y="2096"/>
                    <a:pt x="415" y="2097"/>
                  </a:cubicBezTo>
                  <a:cubicBezTo>
                    <a:pt x="442" y="2077"/>
                    <a:pt x="456" y="2067"/>
                    <a:pt x="483" y="2048"/>
                  </a:cubicBezTo>
                  <a:cubicBezTo>
                    <a:pt x="510" y="2032"/>
                    <a:pt x="523" y="2025"/>
                    <a:pt x="550" y="2009"/>
                  </a:cubicBezTo>
                  <a:cubicBezTo>
                    <a:pt x="595" y="2019"/>
                    <a:pt x="616" y="2023"/>
                    <a:pt x="669" y="2033"/>
                  </a:cubicBezTo>
                  <a:cubicBezTo>
                    <a:pt x="731" y="2013"/>
                    <a:pt x="762" y="2004"/>
                    <a:pt x="824" y="1985"/>
                  </a:cubicBezTo>
                  <a:cubicBezTo>
                    <a:pt x="878" y="1988"/>
                    <a:pt x="904" y="1989"/>
                    <a:pt x="958" y="1992"/>
                  </a:cubicBezTo>
                  <a:cubicBezTo>
                    <a:pt x="986" y="2010"/>
                    <a:pt x="999" y="2019"/>
                    <a:pt x="1027" y="2038"/>
                  </a:cubicBezTo>
                  <a:cubicBezTo>
                    <a:pt x="1009" y="2053"/>
                    <a:pt x="1000" y="2060"/>
                    <a:pt x="981" y="2076"/>
                  </a:cubicBezTo>
                  <a:cubicBezTo>
                    <a:pt x="1027" y="2092"/>
                    <a:pt x="1050" y="2100"/>
                    <a:pt x="1095" y="2116"/>
                  </a:cubicBezTo>
                  <a:cubicBezTo>
                    <a:pt x="1169" y="2120"/>
                    <a:pt x="1205" y="2122"/>
                    <a:pt x="1279" y="2126"/>
                  </a:cubicBezTo>
                  <a:cubicBezTo>
                    <a:pt x="1209" y="2158"/>
                    <a:pt x="1175" y="2173"/>
                    <a:pt x="1105" y="2205"/>
                  </a:cubicBezTo>
                  <a:cubicBezTo>
                    <a:pt x="1102" y="2230"/>
                    <a:pt x="1101" y="2242"/>
                    <a:pt x="1097" y="2266"/>
                  </a:cubicBezTo>
                  <a:cubicBezTo>
                    <a:pt x="1150" y="2289"/>
                    <a:pt x="1176" y="2301"/>
                    <a:pt x="1229" y="2324"/>
                  </a:cubicBezTo>
                  <a:cubicBezTo>
                    <a:pt x="1223" y="2353"/>
                    <a:pt x="1220" y="2367"/>
                    <a:pt x="1215" y="2396"/>
                  </a:cubicBezTo>
                  <a:cubicBezTo>
                    <a:pt x="1206" y="2416"/>
                    <a:pt x="1202" y="2426"/>
                    <a:pt x="1194" y="2446"/>
                  </a:cubicBezTo>
                  <a:cubicBezTo>
                    <a:pt x="1221" y="2477"/>
                    <a:pt x="1235" y="2493"/>
                    <a:pt x="1262" y="2525"/>
                  </a:cubicBezTo>
                  <a:cubicBezTo>
                    <a:pt x="1216" y="2541"/>
                    <a:pt x="1193" y="2550"/>
                    <a:pt x="1147" y="2566"/>
                  </a:cubicBezTo>
                  <a:cubicBezTo>
                    <a:pt x="1179" y="2598"/>
                    <a:pt x="1195" y="2614"/>
                    <a:pt x="1227" y="2646"/>
                  </a:cubicBezTo>
                  <a:cubicBezTo>
                    <a:pt x="1235" y="2710"/>
                    <a:pt x="1240" y="2743"/>
                    <a:pt x="1248" y="2807"/>
                  </a:cubicBezTo>
                  <a:cubicBezTo>
                    <a:pt x="1229" y="2853"/>
                    <a:pt x="1220" y="2877"/>
                    <a:pt x="1201" y="2923"/>
                  </a:cubicBezTo>
                  <a:cubicBezTo>
                    <a:pt x="1197" y="2969"/>
                    <a:pt x="1195" y="2993"/>
                    <a:pt x="1192" y="3039"/>
                  </a:cubicBezTo>
                  <a:cubicBezTo>
                    <a:pt x="1230" y="3027"/>
                    <a:pt x="1249" y="3021"/>
                    <a:pt x="1287" y="3008"/>
                  </a:cubicBezTo>
                  <a:cubicBezTo>
                    <a:pt x="1308" y="2980"/>
                    <a:pt x="1319" y="2966"/>
                    <a:pt x="1340" y="2937"/>
                  </a:cubicBezTo>
                  <a:cubicBezTo>
                    <a:pt x="1387" y="2956"/>
                    <a:pt x="1411" y="2966"/>
                    <a:pt x="1458" y="2985"/>
                  </a:cubicBezTo>
                  <a:cubicBezTo>
                    <a:pt x="1489" y="2977"/>
                    <a:pt x="1504" y="2973"/>
                    <a:pt x="1535" y="2965"/>
                  </a:cubicBezTo>
                  <a:cubicBezTo>
                    <a:pt x="1567" y="2968"/>
                    <a:pt x="1584" y="2970"/>
                    <a:pt x="1616" y="2973"/>
                  </a:cubicBezTo>
                  <a:cubicBezTo>
                    <a:pt x="1612" y="2944"/>
                    <a:pt x="1610" y="2930"/>
                    <a:pt x="1605" y="2900"/>
                  </a:cubicBezTo>
                  <a:cubicBezTo>
                    <a:pt x="1628" y="2895"/>
                    <a:pt x="1640" y="2892"/>
                    <a:pt x="1662" y="2886"/>
                  </a:cubicBezTo>
                  <a:cubicBezTo>
                    <a:pt x="1717" y="2905"/>
                    <a:pt x="1744" y="2915"/>
                    <a:pt x="1799" y="2935"/>
                  </a:cubicBezTo>
                  <a:cubicBezTo>
                    <a:pt x="1797" y="3004"/>
                    <a:pt x="1796" y="3038"/>
                    <a:pt x="1794" y="3107"/>
                  </a:cubicBezTo>
                  <a:cubicBezTo>
                    <a:pt x="1837" y="3124"/>
                    <a:pt x="1858" y="3133"/>
                    <a:pt x="1900" y="3150"/>
                  </a:cubicBezTo>
                  <a:cubicBezTo>
                    <a:pt x="1930" y="3151"/>
                    <a:pt x="1945" y="3152"/>
                    <a:pt x="1975" y="3153"/>
                  </a:cubicBezTo>
                  <a:cubicBezTo>
                    <a:pt x="1946" y="3183"/>
                    <a:pt x="1932" y="3198"/>
                    <a:pt x="1904" y="3228"/>
                  </a:cubicBezTo>
                  <a:cubicBezTo>
                    <a:pt x="1920" y="3274"/>
                    <a:pt x="1928" y="3296"/>
                    <a:pt x="1945" y="3341"/>
                  </a:cubicBezTo>
                  <a:cubicBezTo>
                    <a:pt x="1999" y="3355"/>
                    <a:pt x="2027" y="3362"/>
                    <a:pt x="2081" y="3375"/>
                  </a:cubicBezTo>
                  <a:cubicBezTo>
                    <a:pt x="2107" y="3432"/>
                    <a:pt x="2120" y="3461"/>
                    <a:pt x="2146" y="3518"/>
                  </a:cubicBezTo>
                  <a:cubicBezTo>
                    <a:pt x="2201" y="3496"/>
                    <a:pt x="2229" y="3485"/>
                    <a:pt x="2284" y="3463"/>
                  </a:cubicBezTo>
                  <a:lnTo>
                    <a:pt x="2334" y="3431"/>
                  </a:lnTo>
                  <a:cubicBezTo>
                    <a:pt x="2366" y="3451"/>
                    <a:pt x="2382" y="3461"/>
                    <a:pt x="2413" y="3480"/>
                  </a:cubicBezTo>
                  <a:cubicBezTo>
                    <a:pt x="2434" y="3450"/>
                    <a:pt x="2444" y="3435"/>
                    <a:pt x="2465" y="3405"/>
                  </a:cubicBezTo>
                  <a:cubicBezTo>
                    <a:pt x="2512" y="3389"/>
                    <a:pt x="2536" y="3381"/>
                    <a:pt x="2583" y="3366"/>
                  </a:cubicBezTo>
                  <a:cubicBezTo>
                    <a:pt x="2616" y="3330"/>
                    <a:pt x="2633" y="3312"/>
                    <a:pt x="2666" y="3276"/>
                  </a:cubicBezTo>
                  <a:cubicBezTo>
                    <a:pt x="2652" y="3237"/>
                    <a:pt x="2646" y="3217"/>
                    <a:pt x="2632" y="3179"/>
                  </a:cubicBezTo>
                  <a:cubicBezTo>
                    <a:pt x="2645" y="3164"/>
                    <a:pt x="2651" y="3156"/>
                    <a:pt x="2664" y="3141"/>
                  </a:cubicBezTo>
                  <a:cubicBezTo>
                    <a:pt x="2732" y="3170"/>
                    <a:pt x="2766" y="3184"/>
                    <a:pt x="2834" y="3212"/>
                  </a:cubicBezTo>
                  <a:cubicBezTo>
                    <a:pt x="2828" y="3241"/>
                    <a:pt x="2826" y="3256"/>
                    <a:pt x="2820" y="3284"/>
                  </a:cubicBezTo>
                  <a:cubicBezTo>
                    <a:pt x="2864" y="3287"/>
                    <a:pt x="2886" y="3288"/>
                    <a:pt x="2930" y="3291"/>
                  </a:cubicBezTo>
                  <a:cubicBezTo>
                    <a:pt x="3001" y="3313"/>
                    <a:pt x="3036" y="3324"/>
                    <a:pt x="3107" y="3346"/>
                  </a:cubicBezTo>
                  <a:cubicBezTo>
                    <a:pt x="3136" y="3364"/>
                    <a:pt x="3150" y="3373"/>
                    <a:pt x="3179" y="3390"/>
                  </a:cubicBezTo>
                  <a:cubicBezTo>
                    <a:pt x="3166" y="3410"/>
                    <a:pt x="3160" y="3419"/>
                    <a:pt x="3147" y="3439"/>
                  </a:cubicBezTo>
                  <a:cubicBezTo>
                    <a:pt x="3176" y="3447"/>
                    <a:pt x="3191" y="3452"/>
                    <a:pt x="3220" y="3460"/>
                  </a:cubicBezTo>
                  <a:cubicBezTo>
                    <a:pt x="3199" y="3484"/>
                    <a:pt x="3189" y="3495"/>
                    <a:pt x="3169" y="3519"/>
                  </a:cubicBezTo>
                  <a:cubicBezTo>
                    <a:pt x="3218" y="3526"/>
                    <a:pt x="3242" y="3530"/>
                    <a:pt x="3291" y="3538"/>
                  </a:cubicBezTo>
                  <a:cubicBezTo>
                    <a:pt x="3283" y="3569"/>
                    <a:pt x="3278" y="3584"/>
                    <a:pt x="3270" y="3615"/>
                  </a:cubicBezTo>
                  <a:cubicBezTo>
                    <a:pt x="3319" y="3632"/>
                    <a:pt x="3343" y="3640"/>
                    <a:pt x="3391" y="3657"/>
                  </a:cubicBezTo>
                  <a:cubicBezTo>
                    <a:pt x="3426" y="3635"/>
                    <a:pt x="3443" y="3624"/>
                    <a:pt x="3478" y="3601"/>
                  </a:cubicBezTo>
                  <a:cubicBezTo>
                    <a:pt x="3512" y="3604"/>
                    <a:pt x="3529" y="3605"/>
                    <a:pt x="3563" y="3608"/>
                  </a:cubicBezTo>
                  <a:cubicBezTo>
                    <a:pt x="3577" y="3552"/>
                    <a:pt x="3584" y="3525"/>
                    <a:pt x="3598" y="3470"/>
                  </a:cubicBezTo>
                  <a:cubicBezTo>
                    <a:pt x="3621" y="3415"/>
                    <a:pt x="3633" y="3388"/>
                    <a:pt x="3657" y="3334"/>
                  </a:cubicBezTo>
                  <a:cubicBezTo>
                    <a:pt x="3607" y="3292"/>
                    <a:pt x="3582" y="3271"/>
                    <a:pt x="3532" y="3229"/>
                  </a:cubicBezTo>
                  <a:cubicBezTo>
                    <a:pt x="3538" y="3190"/>
                    <a:pt x="3541" y="3170"/>
                    <a:pt x="3547" y="3130"/>
                  </a:cubicBezTo>
                  <a:cubicBezTo>
                    <a:pt x="3517" y="3085"/>
                    <a:pt x="3502" y="3063"/>
                    <a:pt x="3471" y="3018"/>
                  </a:cubicBezTo>
                  <a:cubicBezTo>
                    <a:pt x="3463" y="2986"/>
                    <a:pt x="3458" y="2970"/>
                    <a:pt x="3450" y="2938"/>
                  </a:cubicBezTo>
                  <a:cubicBezTo>
                    <a:pt x="3469" y="2933"/>
                    <a:pt x="3479" y="2930"/>
                    <a:pt x="3499" y="2925"/>
                  </a:cubicBezTo>
                  <a:cubicBezTo>
                    <a:pt x="3545" y="3002"/>
                    <a:pt x="3568" y="3041"/>
                    <a:pt x="3615" y="3118"/>
                  </a:cubicBezTo>
                  <a:cubicBezTo>
                    <a:pt x="3650" y="3161"/>
                    <a:pt x="3668" y="3182"/>
                    <a:pt x="3703" y="3225"/>
                  </a:cubicBezTo>
                  <a:cubicBezTo>
                    <a:pt x="3768" y="3236"/>
                    <a:pt x="3801" y="3242"/>
                    <a:pt x="3866" y="3254"/>
                  </a:cubicBezTo>
                  <a:cubicBezTo>
                    <a:pt x="3908" y="3237"/>
                    <a:pt x="3929" y="3228"/>
                    <a:pt x="3970" y="3211"/>
                  </a:cubicBezTo>
                  <a:cubicBezTo>
                    <a:pt x="4030" y="3243"/>
                    <a:pt x="4060" y="3259"/>
                    <a:pt x="4119" y="3290"/>
                  </a:cubicBezTo>
                  <a:cubicBezTo>
                    <a:pt x="4144" y="3272"/>
                    <a:pt x="4156" y="3263"/>
                    <a:pt x="4181" y="3245"/>
                  </a:cubicBezTo>
                  <a:cubicBezTo>
                    <a:pt x="4232" y="3253"/>
                    <a:pt x="4257" y="3257"/>
                    <a:pt x="4308" y="3266"/>
                  </a:cubicBezTo>
                  <a:cubicBezTo>
                    <a:pt x="4353" y="3274"/>
                    <a:pt x="4376" y="3278"/>
                    <a:pt x="4422" y="3287"/>
                  </a:cubicBezTo>
                  <a:cubicBezTo>
                    <a:pt x="4549" y="3300"/>
                    <a:pt x="4613" y="3306"/>
                    <a:pt x="4740" y="3319"/>
                  </a:cubicBezTo>
                  <a:cubicBezTo>
                    <a:pt x="4813" y="3310"/>
                    <a:pt x="4849" y="3305"/>
                    <a:pt x="4921" y="3296"/>
                  </a:cubicBezTo>
                  <a:cubicBezTo>
                    <a:pt x="4923" y="3246"/>
                    <a:pt x="4924" y="3222"/>
                    <a:pt x="4926" y="3172"/>
                  </a:cubicBezTo>
                  <a:cubicBezTo>
                    <a:pt x="4911" y="3121"/>
                    <a:pt x="4903" y="3096"/>
                    <a:pt x="4888" y="3045"/>
                  </a:cubicBezTo>
                  <a:cubicBezTo>
                    <a:pt x="4869" y="2987"/>
                    <a:pt x="4859" y="2958"/>
                    <a:pt x="4840" y="2900"/>
                  </a:cubicBezTo>
                  <a:lnTo>
                    <a:pt x="4882" y="2881"/>
                  </a:lnTo>
                  <a:cubicBezTo>
                    <a:pt x="4881" y="2845"/>
                    <a:pt x="4881" y="2827"/>
                    <a:pt x="4880" y="2791"/>
                  </a:cubicBezTo>
                  <a:cubicBezTo>
                    <a:pt x="4851" y="2782"/>
                    <a:pt x="4837" y="2777"/>
                    <a:pt x="4808" y="2768"/>
                  </a:cubicBezTo>
                  <a:cubicBezTo>
                    <a:pt x="4819" y="2751"/>
                    <a:pt x="4824" y="2743"/>
                    <a:pt x="4834" y="2725"/>
                  </a:cubicBezTo>
                  <a:cubicBezTo>
                    <a:pt x="4866" y="2708"/>
                    <a:pt x="4882" y="2699"/>
                    <a:pt x="4914" y="2682"/>
                  </a:cubicBezTo>
                  <a:cubicBezTo>
                    <a:pt x="4909" y="2616"/>
                    <a:pt x="4907" y="2583"/>
                    <a:pt x="4902" y="2518"/>
                  </a:cubicBezTo>
                  <a:cubicBezTo>
                    <a:pt x="4904" y="2466"/>
                    <a:pt x="4905" y="2440"/>
                    <a:pt x="4907" y="2389"/>
                  </a:cubicBezTo>
                  <a:cubicBezTo>
                    <a:pt x="4890" y="2381"/>
                    <a:pt x="4882" y="2377"/>
                    <a:pt x="4865" y="2368"/>
                  </a:cubicBezTo>
                  <a:cubicBezTo>
                    <a:pt x="4881" y="2352"/>
                    <a:pt x="4888" y="2343"/>
                    <a:pt x="4903" y="2327"/>
                  </a:cubicBezTo>
                  <a:cubicBezTo>
                    <a:pt x="4889" y="2310"/>
                    <a:pt x="4882" y="2301"/>
                    <a:pt x="4869" y="2284"/>
                  </a:cubicBezTo>
                  <a:lnTo>
                    <a:pt x="4813" y="2319"/>
                  </a:lnTo>
                  <a:cubicBezTo>
                    <a:pt x="4821" y="2288"/>
                    <a:pt x="4825" y="2273"/>
                    <a:pt x="4834" y="2242"/>
                  </a:cubicBezTo>
                  <a:cubicBezTo>
                    <a:pt x="4793" y="2228"/>
                    <a:pt x="4773" y="2220"/>
                    <a:pt x="4733" y="2206"/>
                  </a:cubicBezTo>
                  <a:cubicBezTo>
                    <a:pt x="4696" y="2205"/>
                    <a:pt x="4678" y="2205"/>
                    <a:pt x="4642" y="2204"/>
                  </a:cubicBezTo>
                  <a:cubicBezTo>
                    <a:pt x="4646" y="2148"/>
                    <a:pt x="4648" y="2121"/>
                    <a:pt x="4653" y="2065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1" name="ostrołęcki"/>
            <p:cNvSpPr>
              <a:spLocks/>
            </p:cNvSpPr>
            <p:nvPr/>
          </p:nvSpPr>
          <p:spPr bwMode="auto">
            <a:xfrm>
              <a:off x="3240208" y="0"/>
              <a:ext cx="1577210" cy="2095593"/>
            </a:xfrm>
            <a:custGeom>
              <a:avLst/>
              <a:gdLst>
                <a:gd name="T0" fmla="*/ 4912 w 4917"/>
                <a:gd name="T1" fmla="*/ 4835 h 6541"/>
                <a:gd name="T2" fmla="*/ 4469 w 4917"/>
                <a:gd name="T3" fmla="*/ 4620 h 6541"/>
                <a:gd name="T4" fmla="*/ 4596 w 4917"/>
                <a:gd name="T5" fmla="*/ 4327 h 6541"/>
                <a:gd name="T6" fmla="*/ 4674 w 4917"/>
                <a:gd name="T7" fmla="*/ 4278 h 6541"/>
                <a:gd name="T8" fmla="*/ 4652 w 4917"/>
                <a:gd name="T9" fmla="*/ 4001 h 6541"/>
                <a:gd name="T10" fmla="*/ 4299 w 4917"/>
                <a:gd name="T11" fmla="*/ 4176 h 6541"/>
                <a:gd name="T12" fmla="*/ 3752 w 4917"/>
                <a:gd name="T13" fmla="*/ 3727 h 6541"/>
                <a:gd name="T14" fmla="*/ 3471 w 4917"/>
                <a:gd name="T15" fmla="*/ 3250 h 6541"/>
                <a:gd name="T16" fmla="*/ 3351 w 4917"/>
                <a:gd name="T17" fmla="*/ 2777 h 6541"/>
                <a:gd name="T18" fmla="*/ 3130 w 4917"/>
                <a:gd name="T19" fmla="*/ 2401 h 6541"/>
                <a:gd name="T20" fmla="*/ 3161 w 4917"/>
                <a:gd name="T21" fmla="*/ 2096 h 6541"/>
                <a:gd name="T22" fmla="*/ 3174 w 4917"/>
                <a:gd name="T23" fmla="*/ 1756 h 6541"/>
                <a:gd name="T24" fmla="*/ 3502 w 4917"/>
                <a:gd name="T25" fmla="*/ 1815 h 6541"/>
                <a:gd name="T26" fmla="*/ 3363 w 4917"/>
                <a:gd name="T27" fmla="*/ 1526 h 6541"/>
                <a:gd name="T28" fmla="*/ 3205 w 4917"/>
                <a:gd name="T29" fmla="*/ 1336 h 6541"/>
                <a:gd name="T30" fmla="*/ 3150 w 4917"/>
                <a:gd name="T31" fmla="*/ 770 h 6541"/>
                <a:gd name="T32" fmla="*/ 3040 w 4917"/>
                <a:gd name="T33" fmla="*/ 315 h 6541"/>
                <a:gd name="T34" fmla="*/ 2768 w 4917"/>
                <a:gd name="T35" fmla="*/ 1 h 6541"/>
                <a:gd name="T36" fmla="*/ 2037 w 4917"/>
                <a:gd name="T37" fmla="*/ 351 h 6541"/>
                <a:gd name="T38" fmla="*/ 1750 w 4917"/>
                <a:gd name="T39" fmla="*/ 695 h 6541"/>
                <a:gd name="T40" fmla="*/ 1305 w 4917"/>
                <a:gd name="T41" fmla="*/ 822 h 6541"/>
                <a:gd name="T42" fmla="*/ 704 w 4917"/>
                <a:gd name="T43" fmla="*/ 992 h 6541"/>
                <a:gd name="T44" fmla="*/ 29 w 4917"/>
                <a:gd name="T45" fmla="*/ 1578 h 6541"/>
                <a:gd name="T46" fmla="*/ 150 w 4917"/>
                <a:gd name="T47" fmla="*/ 1811 h 6541"/>
                <a:gd name="T48" fmla="*/ 670 w 4917"/>
                <a:gd name="T49" fmla="*/ 2158 h 6541"/>
                <a:gd name="T50" fmla="*/ 516 w 4917"/>
                <a:gd name="T51" fmla="*/ 2366 h 6541"/>
                <a:gd name="T52" fmla="*/ 476 w 4917"/>
                <a:gd name="T53" fmla="*/ 2568 h 6541"/>
                <a:gd name="T54" fmla="*/ 552 w 4917"/>
                <a:gd name="T55" fmla="*/ 2803 h 6541"/>
                <a:gd name="T56" fmla="*/ 564 w 4917"/>
                <a:gd name="T57" fmla="*/ 3042 h 6541"/>
                <a:gd name="T58" fmla="*/ 495 w 4917"/>
                <a:gd name="T59" fmla="*/ 3277 h 6541"/>
                <a:gd name="T60" fmla="*/ 682 w 4917"/>
                <a:gd name="T61" fmla="*/ 3587 h 6541"/>
                <a:gd name="T62" fmla="*/ 1014 w 4917"/>
                <a:gd name="T63" fmla="*/ 4009 h 6541"/>
                <a:gd name="T64" fmla="*/ 1277 w 4917"/>
                <a:gd name="T65" fmla="*/ 4023 h 6541"/>
                <a:gd name="T66" fmla="*/ 1462 w 4917"/>
                <a:gd name="T67" fmla="*/ 4339 h 6541"/>
                <a:gd name="T68" fmla="*/ 1766 w 4917"/>
                <a:gd name="T69" fmla="*/ 4527 h 6541"/>
                <a:gd name="T70" fmla="*/ 2026 w 4917"/>
                <a:gd name="T71" fmla="*/ 4792 h 6541"/>
                <a:gd name="T72" fmla="*/ 2230 w 4917"/>
                <a:gd name="T73" fmla="*/ 5022 h 6541"/>
                <a:gd name="T74" fmla="*/ 2052 w 4917"/>
                <a:gd name="T75" fmla="*/ 5321 h 6541"/>
                <a:gd name="T76" fmla="*/ 2094 w 4917"/>
                <a:gd name="T77" fmla="*/ 5547 h 6541"/>
                <a:gd name="T78" fmla="*/ 1911 w 4917"/>
                <a:gd name="T79" fmla="*/ 5781 h 6541"/>
                <a:gd name="T80" fmla="*/ 2068 w 4917"/>
                <a:gd name="T81" fmla="*/ 6035 h 6541"/>
                <a:gd name="T82" fmla="*/ 2292 w 4917"/>
                <a:gd name="T83" fmla="*/ 6541 h 6541"/>
                <a:gd name="T84" fmla="*/ 2595 w 4917"/>
                <a:gd name="T85" fmla="*/ 6445 h 6541"/>
                <a:gd name="T86" fmla="*/ 2925 w 4917"/>
                <a:gd name="T87" fmla="*/ 6199 h 6541"/>
                <a:gd name="T88" fmla="*/ 2865 w 4917"/>
                <a:gd name="T89" fmla="*/ 5721 h 6541"/>
                <a:gd name="T90" fmla="*/ 3214 w 4917"/>
                <a:gd name="T91" fmla="*/ 5610 h 6541"/>
                <a:gd name="T92" fmla="*/ 3557 w 4917"/>
                <a:gd name="T93" fmla="*/ 5696 h 6541"/>
                <a:gd name="T94" fmla="*/ 4076 w 4917"/>
                <a:gd name="T95" fmla="*/ 5558 h 6541"/>
                <a:gd name="T96" fmla="*/ 4468 w 4917"/>
                <a:gd name="T97" fmla="*/ 5493 h 6541"/>
                <a:gd name="T98" fmla="*/ 4280 w 4917"/>
                <a:gd name="T99" fmla="*/ 5199 h 6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17" h="6541">
                  <a:moveTo>
                    <a:pt x="4716" y="5169"/>
                  </a:moveTo>
                  <a:cubicBezTo>
                    <a:pt x="4783" y="5088"/>
                    <a:pt x="4816" y="5047"/>
                    <a:pt x="4883" y="4965"/>
                  </a:cubicBezTo>
                  <a:cubicBezTo>
                    <a:pt x="4897" y="4938"/>
                    <a:pt x="4903" y="4924"/>
                    <a:pt x="4917" y="4897"/>
                  </a:cubicBezTo>
                  <a:cubicBezTo>
                    <a:pt x="4915" y="4872"/>
                    <a:pt x="4914" y="4860"/>
                    <a:pt x="4912" y="4835"/>
                  </a:cubicBezTo>
                  <a:cubicBezTo>
                    <a:pt x="4861" y="4833"/>
                    <a:pt x="4835" y="4833"/>
                    <a:pt x="4784" y="4831"/>
                  </a:cubicBezTo>
                  <a:cubicBezTo>
                    <a:pt x="4766" y="4841"/>
                    <a:pt x="4757" y="4846"/>
                    <a:pt x="4738" y="4856"/>
                  </a:cubicBezTo>
                  <a:cubicBezTo>
                    <a:pt x="4691" y="4804"/>
                    <a:pt x="4667" y="4778"/>
                    <a:pt x="4620" y="4726"/>
                  </a:cubicBezTo>
                  <a:cubicBezTo>
                    <a:pt x="4559" y="4684"/>
                    <a:pt x="4529" y="4663"/>
                    <a:pt x="4469" y="4620"/>
                  </a:cubicBezTo>
                  <a:cubicBezTo>
                    <a:pt x="4454" y="4580"/>
                    <a:pt x="4447" y="4560"/>
                    <a:pt x="4433" y="4521"/>
                  </a:cubicBezTo>
                  <a:cubicBezTo>
                    <a:pt x="4469" y="4506"/>
                    <a:pt x="4487" y="4498"/>
                    <a:pt x="4523" y="4483"/>
                  </a:cubicBezTo>
                  <a:cubicBezTo>
                    <a:pt x="4527" y="4424"/>
                    <a:pt x="4529" y="4394"/>
                    <a:pt x="4532" y="4334"/>
                  </a:cubicBezTo>
                  <a:cubicBezTo>
                    <a:pt x="4558" y="4331"/>
                    <a:pt x="4571" y="4330"/>
                    <a:pt x="4596" y="4327"/>
                  </a:cubicBezTo>
                  <a:cubicBezTo>
                    <a:pt x="4609" y="4348"/>
                    <a:pt x="4615" y="4358"/>
                    <a:pt x="4627" y="4378"/>
                  </a:cubicBezTo>
                  <a:cubicBezTo>
                    <a:pt x="4689" y="4378"/>
                    <a:pt x="4720" y="4378"/>
                    <a:pt x="4781" y="4377"/>
                  </a:cubicBezTo>
                  <a:cubicBezTo>
                    <a:pt x="4797" y="4350"/>
                    <a:pt x="4805" y="4336"/>
                    <a:pt x="4821" y="4308"/>
                  </a:cubicBezTo>
                  <a:cubicBezTo>
                    <a:pt x="4762" y="4296"/>
                    <a:pt x="4733" y="4290"/>
                    <a:pt x="4674" y="4278"/>
                  </a:cubicBezTo>
                  <a:cubicBezTo>
                    <a:pt x="4685" y="4235"/>
                    <a:pt x="4691" y="4214"/>
                    <a:pt x="4701" y="4171"/>
                  </a:cubicBezTo>
                  <a:cubicBezTo>
                    <a:pt x="4727" y="4136"/>
                    <a:pt x="4741" y="4118"/>
                    <a:pt x="4767" y="4083"/>
                  </a:cubicBezTo>
                  <a:cubicBezTo>
                    <a:pt x="4762" y="4060"/>
                    <a:pt x="4759" y="4049"/>
                    <a:pt x="4755" y="4026"/>
                  </a:cubicBezTo>
                  <a:cubicBezTo>
                    <a:pt x="4714" y="4016"/>
                    <a:pt x="4693" y="4011"/>
                    <a:pt x="4652" y="4001"/>
                  </a:cubicBezTo>
                  <a:cubicBezTo>
                    <a:pt x="4639" y="4026"/>
                    <a:pt x="4633" y="4039"/>
                    <a:pt x="4620" y="4064"/>
                  </a:cubicBezTo>
                  <a:cubicBezTo>
                    <a:pt x="4599" y="4099"/>
                    <a:pt x="4588" y="4117"/>
                    <a:pt x="4567" y="4152"/>
                  </a:cubicBezTo>
                  <a:cubicBezTo>
                    <a:pt x="4536" y="4175"/>
                    <a:pt x="4521" y="4186"/>
                    <a:pt x="4490" y="4208"/>
                  </a:cubicBezTo>
                  <a:cubicBezTo>
                    <a:pt x="4413" y="4196"/>
                    <a:pt x="4375" y="4189"/>
                    <a:pt x="4299" y="4176"/>
                  </a:cubicBezTo>
                  <a:cubicBezTo>
                    <a:pt x="4309" y="4138"/>
                    <a:pt x="4315" y="4120"/>
                    <a:pt x="4325" y="4082"/>
                  </a:cubicBezTo>
                  <a:cubicBezTo>
                    <a:pt x="4285" y="4066"/>
                    <a:pt x="4265" y="4059"/>
                    <a:pt x="4224" y="4043"/>
                  </a:cubicBezTo>
                  <a:cubicBezTo>
                    <a:pt x="4157" y="3920"/>
                    <a:pt x="4091" y="3797"/>
                    <a:pt x="4024" y="3674"/>
                  </a:cubicBezTo>
                  <a:cubicBezTo>
                    <a:pt x="3915" y="3695"/>
                    <a:pt x="3861" y="3706"/>
                    <a:pt x="3752" y="3727"/>
                  </a:cubicBezTo>
                  <a:cubicBezTo>
                    <a:pt x="3706" y="3739"/>
                    <a:pt x="3684" y="3745"/>
                    <a:pt x="3638" y="3757"/>
                  </a:cubicBezTo>
                  <a:cubicBezTo>
                    <a:pt x="3559" y="3679"/>
                    <a:pt x="3479" y="3601"/>
                    <a:pt x="3401" y="3523"/>
                  </a:cubicBezTo>
                  <a:cubicBezTo>
                    <a:pt x="3399" y="3441"/>
                    <a:pt x="3397" y="3400"/>
                    <a:pt x="3395" y="3319"/>
                  </a:cubicBezTo>
                  <a:cubicBezTo>
                    <a:pt x="3425" y="3291"/>
                    <a:pt x="3441" y="3278"/>
                    <a:pt x="3471" y="3250"/>
                  </a:cubicBezTo>
                  <a:cubicBezTo>
                    <a:pt x="3416" y="3188"/>
                    <a:pt x="3389" y="3156"/>
                    <a:pt x="3335" y="3093"/>
                  </a:cubicBezTo>
                  <a:cubicBezTo>
                    <a:pt x="3316" y="3035"/>
                    <a:pt x="3307" y="3007"/>
                    <a:pt x="3288" y="2948"/>
                  </a:cubicBezTo>
                  <a:cubicBezTo>
                    <a:pt x="3257" y="2911"/>
                    <a:pt x="3241" y="2892"/>
                    <a:pt x="3210" y="2855"/>
                  </a:cubicBezTo>
                  <a:cubicBezTo>
                    <a:pt x="3266" y="2824"/>
                    <a:pt x="3294" y="2808"/>
                    <a:pt x="3351" y="2777"/>
                  </a:cubicBezTo>
                  <a:cubicBezTo>
                    <a:pt x="3306" y="2747"/>
                    <a:pt x="3284" y="2732"/>
                    <a:pt x="3240" y="2702"/>
                  </a:cubicBezTo>
                  <a:cubicBezTo>
                    <a:pt x="3226" y="2626"/>
                    <a:pt x="3219" y="2588"/>
                    <a:pt x="3205" y="2512"/>
                  </a:cubicBezTo>
                  <a:cubicBezTo>
                    <a:pt x="3180" y="2512"/>
                    <a:pt x="3168" y="2511"/>
                    <a:pt x="3143" y="2511"/>
                  </a:cubicBezTo>
                  <a:cubicBezTo>
                    <a:pt x="3137" y="2467"/>
                    <a:pt x="3135" y="2445"/>
                    <a:pt x="3130" y="2401"/>
                  </a:cubicBezTo>
                  <a:cubicBezTo>
                    <a:pt x="3077" y="2357"/>
                    <a:pt x="3051" y="2334"/>
                    <a:pt x="2998" y="2289"/>
                  </a:cubicBezTo>
                  <a:cubicBezTo>
                    <a:pt x="3081" y="2296"/>
                    <a:pt x="3122" y="2299"/>
                    <a:pt x="3204" y="2306"/>
                  </a:cubicBezTo>
                  <a:cubicBezTo>
                    <a:pt x="3205" y="2253"/>
                    <a:pt x="3205" y="2227"/>
                    <a:pt x="3206" y="2174"/>
                  </a:cubicBezTo>
                  <a:cubicBezTo>
                    <a:pt x="3188" y="2143"/>
                    <a:pt x="3179" y="2128"/>
                    <a:pt x="3161" y="2096"/>
                  </a:cubicBezTo>
                  <a:cubicBezTo>
                    <a:pt x="3137" y="2088"/>
                    <a:pt x="3124" y="2083"/>
                    <a:pt x="3100" y="2075"/>
                  </a:cubicBezTo>
                  <a:cubicBezTo>
                    <a:pt x="3147" y="2042"/>
                    <a:pt x="3171" y="2025"/>
                    <a:pt x="3219" y="1991"/>
                  </a:cubicBezTo>
                  <a:cubicBezTo>
                    <a:pt x="3218" y="1960"/>
                    <a:pt x="3218" y="1945"/>
                    <a:pt x="3218" y="1913"/>
                  </a:cubicBezTo>
                  <a:cubicBezTo>
                    <a:pt x="3200" y="1851"/>
                    <a:pt x="3191" y="1819"/>
                    <a:pt x="3174" y="1756"/>
                  </a:cubicBezTo>
                  <a:cubicBezTo>
                    <a:pt x="3222" y="1754"/>
                    <a:pt x="3246" y="1752"/>
                    <a:pt x="3293" y="1750"/>
                  </a:cubicBezTo>
                  <a:cubicBezTo>
                    <a:pt x="3315" y="1790"/>
                    <a:pt x="3326" y="1810"/>
                    <a:pt x="3348" y="1850"/>
                  </a:cubicBezTo>
                  <a:cubicBezTo>
                    <a:pt x="3374" y="1807"/>
                    <a:pt x="3387" y="1786"/>
                    <a:pt x="3413" y="1743"/>
                  </a:cubicBezTo>
                  <a:cubicBezTo>
                    <a:pt x="3449" y="1772"/>
                    <a:pt x="3466" y="1786"/>
                    <a:pt x="3502" y="1815"/>
                  </a:cubicBezTo>
                  <a:cubicBezTo>
                    <a:pt x="3558" y="1804"/>
                    <a:pt x="3586" y="1798"/>
                    <a:pt x="3642" y="1786"/>
                  </a:cubicBezTo>
                  <a:cubicBezTo>
                    <a:pt x="3579" y="1729"/>
                    <a:pt x="3547" y="1700"/>
                    <a:pt x="3484" y="1642"/>
                  </a:cubicBezTo>
                  <a:cubicBezTo>
                    <a:pt x="3432" y="1639"/>
                    <a:pt x="3406" y="1638"/>
                    <a:pt x="3353" y="1635"/>
                  </a:cubicBezTo>
                  <a:cubicBezTo>
                    <a:pt x="3357" y="1591"/>
                    <a:pt x="3359" y="1569"/>
                    <a:pt x="3363" y="1526"/>
                  </a:cubicBezTo>
                  <a:cubicBezTo>
                    <a:pt x="3316" y="1566"/>
                    <a:pt x="3293" y="1587"/>
                    <a:pt x="3247" y="1627"/>
                  </a:cubicBezTo>
                  <a:cubicBezTo>
                    <a:pt x="3220" y="1621"/>
                    <a:pt x="3207" y="1618"/>
                    <a:pt x="3180" y="1612"/>
                  </a:cubicBezTo>
                  <a:cubicBezTo>
                    <a:pt x="3216" y="1572"/>
                    <a:pt x="3234" y="1552"/>
                    <a:pt x="3270" y="1511"/>
                  </a:cubicBezTo>
                  <a:cubicBezTo>
                    <a:pt x="3243" y="1441"/>
                    <a:pt x="3230" y="1406"/>
                    <a:pt x="3205" y="1336"/>
                  </a:cubicBezTo>
                  <a:cubicBezTo>
                    <a:pt x="3269" y="1295"/>
                    <a:pt x="3300" y="1274"/>
                    <a:pt x="3365" y="1233"/>
                  </a:cubicBezTo>
                  <a:cubicBezTo>
                    <a:pt x="3325" y="1203"/>
                    <a:pt x="3305" y="1188"/>
                    <a:pt x="3265" y="1159"/>
                  </a:cubicBezTo>
                  <a:cubicBezTo>
                    <a:pt x="3264" y="1096"/>
                    <a:pt x="3264" y="1065"/>
                    <a:pt x="3262" y="1003"/>
                  </a:cubicBezTo>
                  <a:cubicBezTo>
                    <a:pt x="3217" y="910"/>
                    <a:pt x="3194" y="864"/>
                    <a:pt x="3150" y="770"/>
                  </a:cubicBezTo>
                  <a:cubicBezTo>
                    <a:pt x="3125" y="764"/>
                    <a:pt x="3113" y="761"/>
                    <a:pt x="3089" y="755"/>
                  </a:cubicBezTo>
                  <a:cubicBezTo>
                    <a:pt x="3120" y="680"/>
                    <a:pt x="3135" y="642"/>
                    <a:pt x="3166" y="566"/>
                  </a:cubicBezTo>
                  <a:cubicBezTo>
                    <a:pt x="3107" y="539"/>
                    <a:pt x="3077" y="526"/>
                    <a:pt x="3018" y="498"/>
                  </a:cubicBezTo>
                  <a:cubicBezTo>
                    <a:pt x="3027" y="425"/>
                    <a:pt x="3031" y="389"/>
                    <a:pt x="3040" y="315"/>
                  </a:cubicBezTo>
                  <a:cubicBezTo>
                    <a:pt x="3034" y="263"/>
                    <a:pt x="3031" y="237"/>
                    <a:pt x="3025" y="185"/>
                  </a:cubicBezTo>
                  <a:cubicBezTo>
                    <a:pt x="3031" y="151"/>
                    <a:pt x="3034" y="134"/>
                    <a:pt x="3041" y="100"/>
                  </a:cubicBezTo>
                  <a:cubicBezTo>
                    <a:pt x="3036" y="60"/>
                    <a:pt x="3034" y="40"/>
                    <a:pt x="3029" y="0"/>
                  </a:cubicBezTo>
                  <a:cubicBezTo>
                    <a:pt x="2924" y="0"/>
                    <a:pt x="2872" y="1"/>
                    <a:pt x="2768" y="1"/>
                  </a:cubicBezTo>
                  <a:cubicBezTo>
                    <a:pt x="2681" y="13"/>
                    <a:pt x="2638" y="20"/>
                    <a:pt x="2553" y="32"/>
                  </a:cubicBezTo>
                  <a:cubicBezTo>
                    <a:pt x="2402" y="86"/>
                    <a:pt x="2251" y="139"/>
                    <a:pt x="2099" y="192"/>
                  </a:cubicBezTo>
                  <a:cubicBezTo>
                    <a:pt x="2118" y="262"/>
                    <a:pt x="2127" y="297"/>
                    <a:pt x="2146" y="367"/>
                  </a:cubicBezTo>
                  <a:cubicBezTo>
                    <a:pt x="2102" y="361"/>
                    <a:pt x="2080" y="358"/>
                    <a:pt x="2037" y="351"/>
                  </a:cubicBezTo>
                  <a:cubicBezTo>
                    <a:pt x="2069" y="409"/>
                    <a:pt x="2086" y="438"/>
                    <a:pt x="2119" y="496"/>
                  </a:cubicBezTo>
                  <a:cubicBezTo>
                    <a:pt x="2072" y="538"/>
                    <a:pt x="2048" y="559"/>
                    <a:pt x="2001" y="600"/>
                  </a:cubicBezTo>
                  <a:cubicBezTo>
                    <a:pt x="1938" y="597"/>
                    <a:pt x="1906" y="595"/>
                    <a:pt x="1842" y="591"/>
                  </a:cubicBezTo>
                  <a:cubicBezTo>
                    <a:pt x="1805" y="633"/>
                    <a:pt x="1787" y="653"/>
                    <a:pt x="1750" y="695"/>
                  </a:cubicBezTo>
                  <a:cubicBezTo>
                    <a:pt x="1704" y="691"/>
                    <a:pt x="1680" y="689"/>
                    <a:pt x="1634" y="686"/>
                  </a:cubicBezTo>
                  <a:cubicBezTo>
                    <a:pt x="1619" y="709"/>
                    <a:pt x="1611" y="721"/>
                    <a:pt x="1596" y="745"/>
                  </a:cubicBezTo>
                  <a:cubicBezTo>
                    <a:pt x="1515" y="723"/>
                    <a:pt x="1475" y="712"/>
                    <a:pt x="1393" y="690"/>
                  </a:cubicBezTo>
                  <a:cubicBezTo>
                    <a:pt x="1358" y="743"/>
                    <a:pt x="1340" y="769"/>
                    <a:pt x="1305" y="822"/>
                  </a:cubicBezTo>
                  <a:cubicBezTo>
                    <a:pt x="1270" y="803"/>
                    <a:pt x="1253" y="794"/>
                    <a:pt x="1218" y="776"/>
                  </a:cubicBezTo>
                  <a:cubicBezTo>
                    <a:pt x="1237" y="717"/>
                    <a:pt x="1246" y="687"/>
                    <a:pt x="1265" y="628"/>
                  </a:cubicBezTo>
                  <a:cubicBezTo>
                    <a:pt x="1177" y="671"/>
                    <a:pt x="1133" y="693"/>
                    <a:pt x="1044" y="735"/>
                  </a:cubicBezTo>
                  <a:cubicBezTo>
                    <a:pt x="931" y="821"/>
                    <a:pt x="818" y="907"/>
                    <a:pt x="704" y="992"/>
                  </a:cubicBezTo>
                  <a:cubicBezTo>
                    <a:pt x="616" y="1040"/>
                    <a:pt x="571" y="1063"/>
                    <a:pt x="483" y="1110"/>
                  </a:cubicBezTo>
                  <a:cubicBezTo>
                    <a:pt x="462" y="1178"/>
                    <a:pt x="451" y="1213"/>
                    <a:pt x="430" y="1281"/>
                  </a:cubicBezTo>
                  <a:cubicBezTo>
                    <a:pt x="339" y="1358"/>
                    <a:pt x="294" y="1396"/>
                    <a:pt x="204" y="1472"/>
                  </a:cubicBezTo>
                  <a:cubicBezTo>
                    <a:pt x="134" y="1515"/>
                    <a:pt x="99" y="1536"/>
                    <a:pt x="29" y="1578"/>
                  </a:cubicBezTo>
                  <a:cubicBezTo>
                    <a:pt x="17" y="1603"/>
                    <a:pt x="12" y="1615"/>
                    <a:pt x="0" y="1640"/>
                  </a:cubicBezTo>
                  <a:cubicBezTo>
                    <a:pt x="10" y="1665"/>
                    <a:pt x="15" y="1678"/>
                    <a:pt x="25" y="1703"/>
                  </a:cubicBezTo>
                  <a:cubicBezTo>
                    <a:pt x="72" y="1719"/>
                    <a:pt x="96" y="1727"/>
                    <a:pt x="144" y="1742"/>
                  </a:cubicBezTo>
                  <a:cubicBezTo>
                    <a:pt x="146" y="1770"/>
                    <a:pt x="148" y="1784"/>
                    <a:pt x="150" y="1811"/>
                  </a:cubicBezTo>
                  <a:cubicBezTo>
                    <a:pt x="197" y="1846"/>
                    <a:pt x="220" y="1863"/>
                    <a:pt x="266" y="1898"/>
                  </a:cubicBezTo>
                  <a:cubicBezTo>
                    <a:pt x="344" y="1901"/>
                    <a:pt x="383" y="1903"/>
                    <a:pt x="461" y="1905"/>
                  </a:cubicBezTo>
                  <a:cubicBezTo>
                    <a:pt x="529" y="1982"/>
                    <a:pt x="563" y="2020"/>
                    <a:pt x="631" y="2096"/>
                  </a:cubicBezTo>
                  <a:cubicBezTo>
                    <a:pt x="647" y="2121"/>
                    <a:pt x="654" y="2134"/>
                    <a:pt x="670" y="2158"/>
                  </a:cubicBezTo>
                  <a:cubicBezTo>
                    <a:pt x="661" y="2182"/>
                    <a:pt x="657" y="2194"/>
                    <a:pt x="648" y="2218"/>
                  </a:cubicBezTo>
                  <a:cubicBezTo>
                    <a:pt x="616" y="2249"/>
                    <a:pt x="601" y="2265"/>
                    <a:pt x="570" y="2295"/>
                  </a:cubicBezTo>
                  <a:cubicBezTo>
                    <a:pt x="543" y="2297"/>
                    <a:pt x="529" y="2298"/>
                    <a:pt x="502" y="2299"/>
                  </a:cubicBezTo>
                  <a:cubicBezTo>
                    <a:pt x="508" y="2326"/>
                    <a:pt x="511" y="2340"/>
                    <a:pt x="516" y="2366"/>
                  </a:cubicBezTo>
                  <a:cubicBezTo>
                    <a:pt x="499" y="2366"/>
                    <a:pt x="491" y="2365"/>
                    <a:pt x="474" y="2365"/>
                  </a:cubicBezTo>
                  <a:cubicBezTo>
                    <a:pt x="472" y="2402"/>
                    <a:pt x="471" y="2420"/>
                    <a:pt x="469" y="2457"/>
                  </a:cubicBezTo>
                  <a:cubicBezTo>
                    <a:pt x="492" y="2476"/>
                    <a:pt x="504" y="2486"/>
                    <a:pt x="528" y="2505"/>
                  </a:cubicBezTo>
                  <a:cubicBezTo>
                    <a:pt x="507" y="2530"/>
                    <a:pt x="496" y="2543"/>
                    <a:pt x="476" y="2568"/>
                  </a:cubicBezTo>
                  <a:cubicBezTo>
                    <a:pt x="499" y="2590"/>
                    <a:pt x="511" y="2601"/>
                    <a:pt x="534" y="2622"/>
                  </a:cubicBezTo>
                  <a:cubicBezTo>
                    <a:pt x="529" y="2648"/>
                    <a:pt x="526" y="2661"/>
                    <a:pt x="520" y="2686"/>
                  </a:cubicBezTo>
                  <a:cubicBezTo>
                    <a:pt x="502" y="2711"/>
                    <a:pt x="493" y="2724"/>
                    <a:pt x="474" y="2748"/>
                  </a:cubicBezTo>
                  <a:cubicBezTo>
                    <a:pt x="505" y="2770"/>
                    <a:pt x="521" y="2781"/>
                    <a:pt x="552" y="2803"/>
                  </a:cubicBezTo>
                  <a:cubicBezTo>
                    <a:pt x="525" y="2817"/>
                    <a:pt x="511" y="2824"/>
                    <a:pt x="484" y="2838"/>
                  </a:cubicBezTo>
                  <a:cubicBezTo>
                    <a:pt x="505" y="2861"/>
                    <a:pt x="516" y="2873"/>
                    <a:pt x="537" y="2897"/>
                  </a:cubicBezTo>
                  <a:cubicBezTo>
                    <a:pt x="509" y="2923"/>
                    <a:pt x="496" y="2937"/>
                    <a:pt x="468" y="2963"/>
                  </a:cubicBezTo>
                  <a:cubicBezTo>
                    <a:pt x="507" y="2994"/>
                    <a:pt x="526" y="3010"/>
                    <a:pt x="564" y="3042"/>
                  </a:cubicBezTo>
                  <a:cubicBezTo>
                    <a:pt x="530" y="3060"/>
                    <a:pt x="513" y="3069"/>
                    <a:pt x="478" y="3087"/>
                  </a:cubicBezTo>
                  <a:cubicBezTo>
                    <a:pt x="461" y="3116"/>
                    <a:pt x="452" y="3130"/>
                    <a:pt x="434" y="3158"/>
                  </a:cubicBezTo>
                  <a:cubicBezTo>
                    <a:pt x="454" y="3186"/>
                    <a:pt x="463" y="3200"/>
                    <a:pt x="483" y="3228"/>
                  </a:cubicBezTo>
                  <a:cubicBezTo>
                    <a:pt x="483" y="3228"/>
                    <a:pt x="465" y="3263"/>
                    <a:pt x="495" y="3277"/>
                  </a:cubicBezTo>
                  <a:cubicBezTo>
                    <a:pt x="525" y="3291"/>
                    <a:pt x="666" y="3331"/>
                    <a:pt x="666" y="3331"/>
                  </a:cubicBezTo>
                  <a:cubicBezTo>
                    <a:pt x="685" y="3388"/>
                    <a:pt x="694" y="3417"/>
                    <a:pt x="714" y="3474"/>
                  </a:cubicBezTo>
                  <a:cubicBezTo>
                    <a:pt x="745" y="3494"/>
                    <a:pt x="761" y="3503"/>
                    <a:pt x="793" y="3523"/>
                  </a:cubicBezTo>
                  <a:cubicBezTo>
                    <a:pt x="748" y="3549"/>
                    <a:pt x="726" y="3561"/>
                    <a:pt x="682" y="3587"/>
                  </a:cubicBezTo>
                  <a:cubicBezTo>
                    <a:pt x="659" y="3634"/>
                    <a:pt x="648" y="3658"/>
                    <a:pt x="626" y="3704"/>
                  </a:cubicBezTo>
                  <a:cubicBezTo>
                    <a:pt x="677" y="3730"/>
                    <a:pt x="702" y="3743"/>
                    <a:pt x="753" y="3768"/>
                  </a:cubicBezTo>
                  <a:cubicBezTo>
                    <a:pt x="811" y="3825"/>
                    <a:pt x="841" y="3853"/>
                    <a:pt x="898" y="3909"/>
                  </a:cubicBezTo>
                  <a:cubicBezTo>
                    <a:pt x="944" y="3949"/>
                    <a:pt x="968" y="3969"/>
                    <a:pt x="1014" y="4009"/>
                  </a:cubicBezTo>
                  <a:cubicBezTo>
                    <a:pt x="1016" y="3979"/>
                    <a:pt x="1018" y="3964"/>
                    <a:pt x="1021" y="3934"/>
                  </a:cubicBezTo>
                  <a:cubicBezTo>
                    <a:pt x="1053" y="3938"/>
                    <a:pt x="1069" y="3940"/>
                    <a:pt x="1100" y="3945"/>
                  </a:cubicBezTo>
                  <a:cubicBezTo>
                    <a:pt x="1130" y="3964"/>
                    <a:pt x="1144" y="3973"/>
                    <a:pt x="1173" y="3992"/>
                  </a:cubicBezTo>
                  <a:cubicBezTo>
                    <a:pt x="1215" y="4005"/>
                    <a:pt x="1236" y="4011"/>
                    <a:pt x="1277" y="4023"/>
                  </a:cubicBezTo>
                  <a:cubicBezTo>
                    <a:pt x="1264" y="4057"/>
                    <a:pt x="1258" y="4075"/>
                    <a:pt x="1245" y="4109"/>
                  </a:cubicBezTo>
                  <a:cubicBezTo>
                    <a:pt x="1287" y="4126"/>
                    <a:pt x="1307" y="4135"/>
                    <a:pt x="1349" y="4152"/>
                  </a:cubicBezTo>
                  <a:cubicBezTo>
                    <a:pt x="1380" y="4191"/>
                    <a:pt x="1396" y="4210"/>
                    <a:pt x="1427" y="4250"/>
                  </a:cubicBezTo>
                  <a:cubicBezTo>
                    <a:pt x="1441" y="4285"/>
                    <a:pt x="1448" y="4303"/>
                    <a:pt x="1462" y="4339"/>
                  </a:cubicBezTo>
                  <a:cubicBezTo>
                    <a:pt x="1527" y="4324"/>
                    <a:pt x="1559" y="4317"/>
                    <a:pt x="1623" y="4303"/>
                  </a:cubicBezTo>
                  <a:cubicBezTo>
                    <a:pt x="1635" y="4326"/>
                    <a:pt x="1641" y="4337"/>
                    <a:pt x="1653" y="4360"/>
                  </a:cubicBezTo>
                  <a:cubicBezTo>
                    <a:pt x="1664" y="4408"/>
                    <a:pt x="1670" y="4432"/>
                    <a:pt x="1681" y="4480"/>
                  </a:cubicBezTo>
                  <a:cubicBezTo>
                    <a:pt x="1715" y="4499"/>
                    <a:pt x="1732" y="4508"/>
                    <a:pt x="1766" y="4527"/>
                  </a:cubicBezTo>
                  <a:cubicBezTo>
                    <a:pt x="1805" y="4563"/>
                    <a:pt x="1824" y="4582"/>
                    <a:pt x="1863" y="4618"/>
                  </a:cubicBezTo>
                  <a:cubicBezTo>
                    <a:pt x="1890" y="4627"/>
                    <a:pt x="1904" y="4631"/>
                    <a:pt x="1931" y="4640"/>
                  </a:cubicBezTo>
                  <a:cubicBezTo>
                    <a:pt x="1960" y="4663"/>
                    <a:pt x="1974" y="4675"/>
                    <a:pt x="2003" y="4698"/>
                  </a:cubicBezTo>
                  <a:cubicBezTo>
                    <a:pt x="2012" y="4736"/>
                    <a:pt x="2017" y="4755"/>
                    <a:pt x="2026" y="4792"/>
                  </a:cubicBezTo>
                  <a:cubicBezTo>
                    <a:pt x="2087" y="4797"/>
                    <a:pt x="2118" y="4800"/>
                    <a:pt x="2180" y="4805"/>
                  </a:cubicBezTo>
                  <a:cubicBezTo>
                    <a:pt x="2216" y="4841"/>
                    <a:pt x="2235" y="4859"/>
                    <a:pt x="2271" y="4894"/>
                  </a:cubicBezTo>
                  <a:cubicBezTo>
                    <a:pt x="2280" y="4924"/>
                    <a:pt x="2284" y="4939"/>
                    <a:pt x="2293" y="4969"/>
                  </a:cubicBezTo>
                  <a:cubicBezTo>
                    <a:pt x="2268" y="4990"/>
                    <a:pt x="2255" y="5001"/>
                    <a:pt x="2230" y="5022"/>
                  </a:cubicBezTo>
                  <a:cubicBezTo>
                    <a:pt x="2209" y="5053"/>
                    <a:pt x="2198" y="5069"/>
                    <a:pt x="2178" y="5100"/>
                  </a:cubicBezTo>
                  <a:cubicBezTo>
                    <a:pt x="2184" y="5132"/>
                    <a:pt x="2187" y="5148"/>
                    <a:pt x="2194" y="5180"/>
                  </a:cubicBezTo>
                  <a:cubicBezTo>
                    <a:pt x="2168" y="5196"/>
                    <a:pt x="2156" y="5204"/>
                    <a:pt x="2130" y="5220"/>
                  </a:cubicBezTo>
                  <a:cubicBezTo>
                    <a:pt x="2099" y="5260"/>
                    <a:pt x="2084" y="5281"/>
                    <a:pt x="2052" y="5321"/>
                  </a:cubicBezTo>
                  <a:cubicBezTo>
                    <a:pt x="2081" y="5356"/>
                    <a:pt x="2095" y="5374"/>
                    <a:pt x="2124" y="5409"/>
                  </a:cubicBezTo>
                  <a:cubicBezTo>
                    <a:pt x="2140" y="5444"/>
                    <a:pt x="2148" y="5461"/>
                    <a:pt x="2164" y="5496"/>
                  </a:cubicBezTo>
                  <a:cubicBezTo>
                    <a:pt x="2140" y="5529"/>
                    <a:pt x="2129" y="5545"/>
                    <a:pt x="2105" y="5578"/>
                  </a:cubicBezTo>
                  <a:cubicBezTo>
                    <a:pt x="2100" y="5566"/>
                    <a:pt x="2098" y="5560"/>
                    <a:pt x="2094" y="5547"/>
                  </a:cubicBezTo>
                  <a:cubicBezTo>
                    <a:pt x="2058" y="5573"/>
                    <a:pt x="2040" y="5585"/>
                    <a:pt x="2005" y="5610"/>
                  </a:cubicBezTo>
                  <a:cubicBezTo>
                    <a:pt x="2008" y="5656"/>
                    <a:pt x="2009" y="5679"/>
                    <a:pt x="2013" y="5725"/>
                  </a:cubicBezTo>
                  <a:cubicBezTo>
                    <a:pt x="2013" y="5767"/>
                    <a:pt x="2014" y="5787"/>
                    <a:pt x="2014" y="5828"/>
                  </a:cubicBezTo>
                  <a:cubicBezTo>
                    <a:pt x="1973" y="5809"/>
                    <a:pt x="1953" y="5800"/>
                    <a:pt x="1911" y="5781"/>
                  </a:cubicBezTo>
                  <a:cubicBezTo>
                    <a:pt x="1939" y="5833"/>
                    <a:pt x="1953" y="5859"/>
                    <a:pt x="1980" y="5911"/>
                  </a:cubicBezTo>
                  <a:cubicBezTo>
                    <a:pt x="1953" y="5907"/>
                    <a:pt x="1940" y="5906"/>
                    <a:pt x="1912" y="5902"/>
                  </a:cubicBezTo>
                  <a:cubicBezTo>
                    <a:pt x="1928" y="5936"/>
                    <a:pt x="1936" y="5953"/>
                    <a:pt x="1952" y="5988"/>
                  </a:cubicBezTo>
                  <a:cubicBezTo>
                    <a:pt x="1998" y="6007"/>
                    <a:pt x="2021" y="6016"/>
                    <a:pt x="2068" y="6035"/>
                  </a:cubicBezTo>
                  <a:cubicBezTo>
                    <a:pt x="2046" y="6065"/>
                    <a:pt x="2036" y="6080"/>
                    <a:pt x="2015" y="6111"/>
                  </a:cubicBezTo>
                  <a:cubicBezTo>
                    <a:pt x="2078" y="6207"/>
                    <a:pt x="2142" y="6304"/>
                    <a:pt x="2206" y="6400"/>
                  </a:cubicBezTo>
                  <a:cubicBezTo>
                    <a:pt x="2211" y="6441"/>
                    <a:pt x="2214" y="6461"/>
                    <a:pt x="2219" y="6502"/>
                  </a:cubicBezTo>
                  <a:cubicBezTo>
                    <a:pt x="2248" y="6518"/>
                    <a:pt x="2263" y="6525"/>
                    <a:pt x="2292" y="6541"/>
                  </a:cubicBezTo>
                  <a:cubicBezTo>
                    <a:pt x="2349" y="6491"/>
                    <a:pt x="2378" y="6466"/>
                    <a:pt x="2435" y="6416"/>
                  </a:cubicBezTo>
                  <a:cubicBezTo>
                    <a:pt x="2451" y="6438"/>
                    <a:pt x="2459" y="6449"/>
                    <a:pt x="2476" y="6471"/>
                  </a:cubicBezTo>
                  <a:cubicBezTo>
                    <a:pt x="2518" y="6472"/>
                    <a:pt x="2539" y="6473"/>
                    <a:pt x="2581" y="6475"/>
                  </a:cubicBezTo>
                  <a:cubicBezTo>
                    <a:pt x="2587" y="6463"/>
                    <a:pt x="2590" y="6457"/>
                    <a:pt x="2595" y="6445"/>
                  </a:cubicBezTo>
                  <a:cubicBezTo>
                    <a:pt x="2648" y="6428"/>
                    <a:pt x="2675" y="6420"/>
                    <a:pt x="2728" y="6402"/>
                  </a:cubicBezTo>
                  <a:cubicBezTo>
                    <a:pt x="2739" y="6434"/>
                    <a:pt x="2745" y="6450"/>
                    <a:pt x="2756" y="6481"/>
                  </a:cubicBezTo>
                  <a:cubicBezTo>
                    <a:pt x="2802" y="6451"/>
                    <a:pt x="2825" y="6437"/>
                    <a:pt x="2872" y="6407"/>
                  </a:cubicBezTo>
                  <a:cubicBezTo>
                    <a:pt x="2893" y="6324"/>
                    <a:pt x="2904" y="6283"/>
                    <a:pt x="2925" y="6199"/>
                  </a:cubicBezTo>
                  <a:cubicBezTo>
                    <a:pt x="2959" y="6169"/>
                    <a:pt x="2976" y="6154"/>
                    <a:pt x="3010" y="6124"/>
                  </a:cubicBezTo>
                  <a:cubicBezTo>
                    <a:pt x="3023" y="6061"/>
                    <a:pt x="3030" y="6030"/>
                    <a:pt x="3042" y="5968"/>
                  </a:cubicBezTo>
                  <a:cubicBezTo>
                    <a:pt x="3018" y="5902"/>
                    <a:pt x="3005" y="5869"/>
                    <a:pt x="2981" y="5803"/>
                  </a:cubicBezTo>
                  <a:cubicBezTo>
                    <a:pt x="2934" y="5770"/>
                    <a:pt x="2911" y="5754"/>
                    <a:pt x="2865" y="5721"/>
                  </a:cubicBezTo>
                  <a:cubicBezTo>
                    <a:pt x="2878" y="5709"/>
                    <a:pt x="2884" y="5704"/>
                    <a:pt x="2897" y="5692"/>
                  </a:cubicBezTo>
                  <a:cubicBezTo>
                    <a:pt x="2945" y="5698"/>
                    <a:pt x="2968" y="5701"/>
                    <a:pt x="3016" y="5707"/>
                  </a:cubicBezTo>
                  <a:cubicBezTo>
                    <a:pt x="3054" y="5694"/>
                    <a:pt x="3073" y="5687"/>
                    <a:pt x="3111" y="5674"/>
                  </a:cubicBezTo>
                  <a:cubicBezTo>
                    <a:pt x="3152" y="5648"/>
                    <a:pt x="3173" y="5635"/>
                    <a:pt x="3214" y="5610"/>
                  </a:cubicBezTo>
                  <a:cubicBezTo>
                    <a:pt x="3275" y="5606"/>
                    <a:pt x="3305" y="5605"/>
                    <a:pt x="3365" y="5601"/>
                  </a:cubicBezTo>
                  <a:cubicBezTo>
                    <a:pt x="3385" y="5616"/>
                    <a:pt x="3395" y="5624"/>
                    <a:pt x="3414" y="5639"/>
                  </a:cubicBezTo>
                  <a:cubicBezTo>
                    <a:pt x="3432" y="5629"/>
                    <a:pt x="3441" y="5625"/>
                    <a:pt x="3459" y="5615"/>
                  </a:cubicBezTo>
                  <a:cubicBezTo>
                    <a:pt x="3498" y="5648"/>
                    <a:pt x="3518" y="5664"/>
                    <a:pt x="3557" y="5696"/>
                  </a:cubicBezTo>
                  <a:cubicBezTo>
                    <a:pt x="3601" y="5665"/>
                    <a:pt x="3623" y="5650"/>
                    <a:pt x="3668" y="5619"/>
                  </a:cubicBezTo>
                  <a:cubicBezTo>
                    <a:pt x="3780" y="5650"/>
                    <a:pt x="3837" y="5666"/>
                    <a:pt x="3950" y="5696"/>
                  </a:cubicBezTo>
                  <a:cubicBezTo>
                    <a:pt x="3972" y="5660"/>
                    <a:pt x="3982" y="5642"/>
                    <a:pt x="4004" y="5606"/>
                  </a:cubicBezTo>
                  <a:cubicBezTo>
                    <a:pt x="4033" y="5587"/>
                    <a:pt x="4047" y="5577"/>
                    <a:pt x="4076" y="5558"/>
                  </a:cubicBezTo>
                  <a:cubicBezTo>
                    <a:pt x="4135" y="5539"/>
                    <a:pt x="4165" y="5529"/>
                    <a:pt x="4224" y="5510"/>
                  </a:cubicBezTo>
                  <a:cubicBezTo>
                    <a:pt x="4272" y="5528"/>
                    <a:pt x="4296" y="5536"/>
                    <a:pt x="4344" y="5554"/>
                  </a:cubicBezTo>
                  <a:cubicBezTo>
                    <a:pt x="4371" y="5583"/>
                    <a:pt x="4384" y="5598"/>
                    <a:pt x="4411" y="5627"/>
                  </a:cubicBezTo>
                  <a:cubicBezTo>
                    <a:pt x="4434" y="5573"/>
                    <a:pt x="4445" y="5547"/>
                    <a:pt x="4468" y="5493"/>
                  </a:cubicBezTo>
                  <a:cubicBezTo>
                    <a:pt x="4418" y="5464"/>
                    <a:pt x="4393" y="5449"/>
                    <a:pt x="4343" y="5420"/>
                  </a:cubicBezTo>
                  <a:cubicBezTo>
                    <a:pt x="4315" y="5393"/>
                    <a:pt x="4302" y="5379"/>
                    <a:pt x="4275" y="5352"/>
                  </a:cubicBezTo>
                  <a:lnTo>
                    <a:pt x="4227" y="5248"/>
                  </a:lnTo>
                  <a:lnTo>
                    <a:pt x="4280" y="5199"/>
                  </a:lnTo>
                  <a:cubicBezTo>
                    <a:pt x="4376" y="5151"/>
                    <a:pt x="4424" y="5126"/>
                    <a:pt x="4520" y="5077"/>
                  </a:cubicBezTo>
                  <a:cubicBezTo>
                    <a:pt x="4573" y="5124"/>
                    <a:pt x="4599" y="5147"/>
                    <a:pt x="4651" y="5194"/>
                  </a:cubicBezTo>
                  <a:cubicBezTo>
                    <a:pt x="4677" y="5184"/>
                    <a:pt x="4690" y="5179"/>
                    <a:pt x="4716" y="5169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2" name="makowski"/>
            <p:cNvSpPr>
              <a:spLocks/>
            </p:cNvSpPr>
            <p:nvPr/>
          </p:nvSpPr>
          <p:spPr bwMode="auto">
            <a:xfrm>
              <a:off x="2913737" y="1083092"/>
              <a:ext cx="1063238" cy="1080885"/>
            </a:xfrm>
            <a:custGeom>
              <a:avLst/>
              <a:gdLst>
                <a:gd name="T0" fmla="*/ 3143 w 3312"/>
                <a:gd name="T1" fmla="*/ 2033 h 3372"/>
                <a:gd name="T2" fmla="*/ 3213 w 3312"/>
                <a:gd name="T3" fmla="*/ 1804 h 3372"/>
                <a:gd name="T4" fmla="*/ 3312 w 3312"/>
                <a:gd name="T5" fmla="*/ 1593 h 3372"/>
                <a:gd name="T6" fmla="*/ 3045 w 3312"/>
                <a:gd name="T7" fmla="*/ 1416 h 3372"/>
                <a:gd name="T8" fmla="*/ 2882 w 3312"/>
                <a:gd name="T9" fmla="*/ 1242 h 3372"/>
                <a:gd name="T10" fmla="*/ 2672 w 3312"/>
                <a:gd name="T11" fmla="*/ 984 h 3372"/>
                <a:gd name="T12" fmla="*/ 2446 w 3312"/>
                <a:gd name="T13" fmla="*/ 874 h 3372"/>
                <a:gd name="T14" fmla="*/ 2296 w 3312"/>
                <a:gd name="T15" fmla="*/ 647 h 3372"/>
                <a:gd name="T16" fmla="*/ 2040 w 3312"/>
                <a:gd name="T17" fmla="*/ 558 h 3372"/>
                <a:gd name="T18" fmla="*/ 1772 w 3312"/>
                <a:gd name="T19" fmla="*/ 392 h 3372"/>
                <a:gd name="T20" fmla="*/ 1603 w 3312"/>
                <a:gd name="T21" fmla="*/ 174 h 3372"/>
                <a:gd name="T22" fmla="*/ 1397 w 3312"/>
                <a:gd name="T23" fmla="*/ 60 h 3372"/>
                <a:gd name="T24" fmla="*/ 1280 w 3312"/>
                <a:gd name="T25" fmla="*/ 136 h 3372"/>
                <a:gd name="T26" fmla="*/ 1117 w 3312"/>
                <a:gd name="T27" fmla="*/ 500 h 3372"/>
                <a:gd name="T28" fmla="*/ 809 w 3312"/>
                <a:gd name="T29" fmla="*/ 732 h 3372"/>
                <a:gd name="T30" fmla="*/ 652 w 3312"/>
                <a:gd name="T31" fmla="*/ 989 h 3372"/>
                <a:gd name="T32" fmla="*/ 739 w 3312"/>
                <a:gd name="T33" fmla="*/ 1198 h 3372"/>
                <a:gd name="T34" fmla="*/ 855 w 3312"/>
                <a:gd name="T35" fmla="*/ 1420 h 3372"/>
                <a:gd name="T36" fmla="*/ 731 w 3312"/>
                <a:gd name="T37" fmla="*/ 1723 h 3372"/>
                <a:gd name="T38" fmla="*/ 588 w 3312"/>
                <a:gd name="T39" fmla="*/ 1834 h 3372"/>
                <a:gd name="T40" fmla="*/ 703 w 3312"/>
                <a:gd name="T41" fmla="*/ 2035 h 3372"/>
                <a:gd name="T42" fmla="*/ 687 w 3312"/>
                <a:gd name="T43" fmla="*/ 2130 h 3372"/>
                <a:gd name="T44" fmla="*/ 448 w 3312"/>
                <a:gd name="T45" fmla="*/ 2192 h 3372"/>
                <a:gd name="T46" fmla="*/ 216 w 3312"/>
                <a:gd name="T47" fmla="*/ 2247 h 3372"/>
                <a:gd name="T48" fmla="*/ 138 w 3312"/>
                <a:gd name="T49" fmla="*/ 2206 h 3372"/>
                <a:gd name="T50" fmla="*/ 102 w 3312"/>
                <a:gd name="T51" fmla="*/ 2382 h 3372"/>
                <a:gd name="T52" fmla="*/ 53 w 3312"/>
                <a:gd name="T53" fmla="*/ 2563 h 3372"/>
                <a:gd name="T54" fmla="*/ 149 w 3312"/>
                <a:gd name="T55" fmla="*/ 2730 h 3372"/>
                <a:gd name="T56" fmla="*/ 374 w 3312"/>
                <a:gd name="T57" fmla="*/ 2859 h 3372"/>
                <a:gd name="T58" fmla="*/ 558 w 3312"/>
                <a:gd name="T59" fmla="*/ 3114 h 3372"/>
                <a:gd name="T60" fmla="*/ 895 w 3312"/>
                <a:gd name="T61" fmla="*/ 3168 h 3372"/>
                <a:gd name="T62" fmla="*/ 1224 w 3312"/>
                <a:gd name="T63" fmla="*/ 3149 h 3372"/>
                <a:gd name="T64" fmla="*/ 1474 w 3312"/>
                <a:gd name="T65" fmla="*/ 3018 h 3372"/>
                <a:gd name="T66" fmla="*/ 1687 w 3312"/>
                <a:gd name="T67" fmla="*/ 3292 h 3372"/>
                <a:gd name="T68" fmla="*/ 1846 w 3312"/>
                <a:gd name="T69" fmla="*/ 3290 h 3372"/>
                <a:gd name="T70" fmla="*/ 2193 w 3312"/>
                <a:gd name="T71" fmla="*/ 3204 h 3372"/>
                <a:gd name="T72" fmla="*/ 2454 w 3312"/>
                <a:gd name="T73" fmla="*/ 3142 h 3372"/>
                <a:gd name="T74" fmla="*/ 2631 w 3312"/>
                <a:gd name="T75" fmla="*/ 3163 h 3372"/>
                <a:gd name="T76" fmla="*/ 2841 w 3312"/>
                <a:gd name="T77" fmla="*/ 3162 h 3372"/>
                <a:gd name="T78" fmla="*/ 3115 w 3312"/>
                <a:gd name="T79" fmla="*/ 3246 h 3372"/>
                <a:gd name="T80" fmla="*/ 3034 w 3312"/>
                <a:gd name="T81" fmla="*/ 2735 h 3372"/>
                <a:gd name="T82" fmla="*/ 2931 w 3312"/>
                <a:gd name="T83" fmla="*/ 2526 h 3372"/>
                <a:gd name="T84" fmla="*/ 3034 w 3312"/>
                <a:gd name="T85" fmla="*/ 2452 h 3372"/>
                <a:gd name="T86" fmla="*/ 3113 w 3312"/>
                <a:gd name="T87" fmla="*/ 2171 h 3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12" h="3372">
                  <a:moveTo>
                    <a:pt x="3124" y="2202"/>
                  </a:moveTo>
                  <a:cubicBezTo>
                    <a:pt x="3148" y="2169"/>
                    <a:pt x="3159" y="2153"/>
                    <a:pt x="3183" y="2120"/>
                  </a:cubicBezTo>
                  <a:cubicBezTo>
                    <a:pt x="3167" y="2085"/>
                    <a:pt x="3159" y="2068"/>
                    <a:pt x="3143" y="2033"/>
                  </a:cubicBezTo>
                  <a:cubicBezTo>
                    <a:pt x="3114" y="1998"/>
                    <a:pt x="3100" y="1980"/>
                    <a:pt x="3071" y="1945"/>
                  </a:cubicBezTo>
                  <a:cubicBezTo>
                    <a:pt x="3103" y="1905"/>
                    <a:pt x="3118" y="1884"/>
                    <a:pt x="3149" y="1844"/>
                  </a:cubicBezTo>
                  <a:cubicBezTo>
                    <a:pt x="3175" y="1828"/>
                    <a:pt x="3187" y="1820"/>
                    <a:pt x="3213" y="1804"/>
                  </a:cubicBezTo>
                  <a:cubicBezTo>
                    <a:pt x="3206" y="1772"/>
                    <a:pt x="3203" y="1756"/>
                    <a:pt x="3197" y="1724"/>
                  </a:cubicBezTo>
                  <a:cubicBezTo>
                    <a:pt x="3217" y="1693"/>
                    <a:pt x="3228" y="1677"/>
                    <a:pt x="3249" y="1646"/>
                  </a:cubicBezTo>
                  <a:cubicBezTo>
                    <a:pt x="3274" y="1625"/>
                    <a:pt x="3287" y="1614"/>
                    <a:pt x="3312" y="1593"/>
                  </a:cubicBezTo>
                  <a:cubicBezTo>
                    <a:pt x="3303" y="1563"/>
                    <a:pt x="3299" y="1548"/>
                    <a:pt x="3290" y="1518"/>
                  </a:cubicBezTo>
                  <a:lnTo>
                    <a:pt x="3199" y="1429"/>
                  </a:lnTo>
                  <a:cubicBezTo>
                    <a:pt x="3137" y="1424"/>
                    <a:pt x="3106" y="1421"/>
                    <a:pt x="3045" y="1416"/>
                  </a:cubicBezTo>
                  <a:cubicBezTo>
                    <a:pt x="3036" y="1379"/>
                    <a:pt x="3031" y="1360"/>
                    <a:pt x="3022" y="1322"/>
                  </a:cubicBezTo>
                  <a:cubicBezTo>
                    <a:pt x="2993" y="1299"/>
                    <a:pt x="2979" y="1287"/>
                    <a:pt x="2950" y="1264"/>
                  </a:cubicBezTo>
                  <a:cubicBezTo>
                    <a:pt x="2923" y="1255"/>
                    <a:pt x="2909" y="1251"/>
                    <a:pt x="2882" y="1242"/>
                  </a:cubicBezTo>
                  <a:cubicBezTo>
                    <a:pt x="2843" y="1206"/>
                    <a:pt x="2824" y="1187"/>
                    <a:pt x="2785" y="1151"/>
                  </a:cubicBezTo>
                  <a:cubicBezTo>
                    <a:pt x="2751" y="1132"/>
                    <a:pt x="2734" y="1123"/>
                    <a:pt x="2700" y="1104"/>
                  </a:cubicBezTo>
                  <a:cubicBezTo>
                    <a:pt x="2689" y="1056"/>
                    <a:pt x="2683" y="1032"/>
                    <a:pt x="2672" y="984"/>
                  </a:cubicBezTo>
                  <a:cubicBezTo>
                    <a:pt x="2660" y="961"/>
                    <a:pt x="2654" y="950"/>
                    <a:pt x="2642" y="927"/>
                  </a:cubicBezTo>
                  <a:cubicBezTo>
                    <a:pt x="2578" y="941"/>
                    <a:pt x="2546" y="948"/>
                    <a:pt x="2481" y="963"/>
                  </a:cubicBezTo>
                  <a:cubicBezTo>
                    <a:pt x="2467" y="927"/>
                    <a:pt x="2460" y="909"/>
                    <a:pt x="2446" y="874"/>
                  </a:cubicBezTo>
                  <a:cubicBezTo>
                    <a:pt x="2415" y="834"/>
                    <a:pt x="2399" y="815"/>
                    <a:pt x="2368" y="776"/>
                  </a:cubicBezTo>
                  <a:cubicBezTo>
                    <a:pt x="2326" y="759"/>
                    <a:pt x="2306" y="750"/>
                    <a:pt x="2264" y="733"/>
                  </a:cubicBezTo>
                  <a:cubicBezTo>
                    <a:pt x="2277" y="699"/>
                    <a:pt x="2283" y="681"/>
                    <a:pt x="2296" y="647"/>
                  </a:cubicBezTo>
                  <a:cubicBezTo>
                    <a:pt x="2255" y="635"/>
                    <a:pt x="2234" y="629"/>
                    <a:pt x="2192" y="616"/>
                  </a:cubicBezTo>
                  <a:cubicBezTo>
                    <a:pt x="2163" y="597"/>
                    <a:pt x="2149" y="588"/>
                    <a:pt x="2119" y="569"/>
                  </a:cubicBezTo>
                  <a:cubicBezTo>
                    <a:pt x="2088" y="564"/>
                    <a:pt x="2072" y="562"/>
                    <a:pt x="2040" y="558"/>
                  </a:cubicBezTo>
                  <a:cubicBezTo>
                    <a:pt x="2037" y="588"/>
                    <a:pt x="2035" y="603"/>
                    <a:pt x="2033" y="633"/>
                  </a:cubicBezTo>
                  <a:cubicBezTo>
                    <a:pt x="1987" y="593"/>
                    <a:pt x="1963" y="573"/>
                    <a:pt x="1917" y="533"/>
                  </a:cubicBezTo>
                  <a:cubicBezTo>
                    <a:pt x="1860" y="477"/>
                    <a:pt x="1830" y="449"/>
                    <a:pt x="1772" y="392"/>
                  </a:cubicBezTo>
                  <a:cubicBezTo>
                    <a:pt x="1721" y="367"/>
                    <a:pt x="1696" y="354"/>
                    <a:pt x="1645" y="328"/>
                  </a:cubicBezTo>
                  <a:cubicBezTo>
                    <a:pt x="1667" y="282"/>
                    <a:pt x="1678" y="258"/>
                    <a:pt x="1701" y="211"/>
                  </a:cubicBezTo>
                  <a:cubicBezTo>
                    <a:pt x="1662" y="196"/>
                    <a:pt x="1642" y="189"/>
                    <a:pt x="1603" y="174"/>
                  </a:cubicBezTo>
                  <a:cubicBezTo>
                    <a:pt x="1572" y="126"/>
                    <a:pt x="1556" y="102"/>
                    <a:pt x="1525" y="55"/>
                  </a:cubicBezTo>
                  <a:cubicBezTo>
                    <a:pt x="1491" y="40"/>
                    <a:pt x="1474" y="33"/>
                    <a:pt x="1440" y="18"/>
                  </a:cubicBezTo>
                  <a:cubicBezTo>
                    <a:pt x="1423" y="35"/>
                    <a:pt x="1414" y="43"/>
                    <a:pt x="1397" y="60"/>
                  </a:cubicBezTo>
                  <a:cubicBezTo>
                    <a:pt x="1377" y="36"/>
                    <a:pt x="1368" y="24"/>
                    <a:pt x="1348" y="0"/>
                  </a:cubicBezTo>
                  <a:cubicBezTo>
                    <a:pt x="1341" y="74"/>
                    <a:pt x="1337" y="110"/>
                    <a:pt x="1329" y="184"/>
                  </a:cubicBezTo>
                  <a:cubicBezTo>
                    <a:pt x="1309" y="165"/>
                    <a:pt x="1299" y="155"/>
                    <a:pt x="1280" y="136"/>
                  </a:cubicBezTo>
                  <a:cubicBezTo>
                    <a:pt x="1253" y="178"/>
                    <a:pt x="1239" y="199"/>
                    <a:pt x="1212" y="240"/>
                  </a:cubicBezTo>
                  <a:cubicBezTo>
                    <a:pt x="1178" y="243"/>
                    <a:pt x="1161" y="245"/>
                    <a:pt x="1127" y="248"/>
                  </a:cubicBezTo>
                  <a:cubicBezTo>
                    <a:pt x="1123" y="349"/>
                    <a:pt x="1121" y="400"/>
                    <a:pt x="1117" y="500"/>
                  </a:cubicBezTo>
                  <a:cubicBezTo>
                    <a:pt x="1068" y="510"/>
                    <a:pt x="1044" y="514"/>
                    <a:pt x="995" y="524"/>
                  </a:cubicBezTo>
                  <a:cubicBezTo>
                    <a:pt x="924" y="580"/>
                    <a:pt x="888" y="608"/>
                    <a:pt x="816" y="663"/>
                  </a:cubicBezTo>
                  <a:cubicBezTo>
                    <a:pt x="813" y="691"/>
                    <a:pt x="812" y="704"/>
                    <a:pt x="809" y="732"/>
                  </a:cubicBezTo>
                  <a:cubicBezTo>
                    <a:pt x="765" y="736"/>
                    <a:pt x="743" y="739"/>
                    <a:pt x="699" y="743"/>
                  </a:cubicBezTo>
                  <a:cubicBezTo>
                    <a:pt x="709" y="779"/>
                    <a:pt x="713" y="797"/>
                    <a:pt x="722" y="832"/>
                  </a:cubicBezTo>
                  <a:cubicBezTo>
                    <a:pt x="694" y="895"/>
                    <a:pt x="680" y="926"/>
                    <a:pt x="652" y="989"/>
                  </a:cubicBezTo>
                  <a:cubicBezTo>
                    <a:pt x="656" y="1041"/>
                    <a:pt x="658" y="1067"/>
                    <a:pt x="661" y="1119"/>
                  </a:cubicBezTo>
                  <a:cubicBezTo>
                    <a:pt x="683" y="1128"/>
                    <a:pt x="694" y="1132"/>
                    <a:pt x="716" y="1141"/>
                  </a:cubicBezTo>
                  <a:cubicBezTo>
                    <a:pt x="725" y="1164"/>
                    <a:pt x="729" y="1175"/>
                    <a:pt x="739" y="1198"/>
                  </a:cubicBezTo>
                  <a:cubicBezTo>
                    <a:pt x="719" y="1226"/>
                    <a:pt x="709" y="1240"/>
                    <a:pt x="688" y="1268"/>
                  </a:cubicBezTo>
                  <a:cubicBezTo>
                    <a:pt x="707" y="1301"/>
                    <a:pt x="716" y="1318"/>
                    <a:pt x="735" y="1351"/>
                  </a:cubicBezTo>
                  <a:cubicBezTo>
                    <a:pt x="783" y="1379"/>
                    <a:pt x="807" y="1393"/>
                    <a:pt x="855" y="1420"/>
                  </a:cubicBezTo>
                  <a:cubicBezTo>
                    <a:pt x="854" y="1457"/>
                    <a:pt x="853" y="1475"/>
                    <a:pt x="852" y="1512"/>
                  </a:cubicBezTo>
                  <a:cubicBezTo>
                    <a:pt x="863" y="1583"/>
                    <a:pt x="868" y="1619"/>
                    <a:pt x="878" y="1690"/>
                  </a:cubicBezTo>
                  <a:cubicBezTo>
                    <a:pt x="819" y="1703"/>
                    <a:pt x="790" y="1710"/>
                    <a:pt x="731" y="1723"/>
                  </a:cubicBezTo>
                  <a:cubicBezTo>
                    <a:pt x="668" y="1721"/>
                    <a:pt x="636" y="1720"/>
                    <a:pt x="573" y="1718"/>
                  </a:cubicBezTo>
                  <a:cubicBezTo>
                    <a:pt x="563" y="1735"/>
                    <a:pt x="558" y="1743"/>
                    <a:pt x="547" y="1759"/>
                  </a:cubicBezTo>
                  <a:cubicBezTo>
                    <a:pt x="563" y="1789"/>
                    <a:pt x="571" y="1804"/>
                    <a:pt x="588" y="1834"/>
                  </a:cubicBezTo>
                  <a:cubicBezTo>
                    <a:pt x="622" y="1890"/>
                    <a:pt x="640" y="1918"/>
                    <a:pt x="674" y="1973"/>
                  </a:cubicBezTo>
                  <a:cubicBezTo>
                    <a:pt x="689" y="1981"/>
                    <a:pt x="696" y="1985"/>
                    <a:pt x="710" y="1994"/>
                  </a:cubicBezTo>
                  <a:cubicBezTo>
                    <a:pt x="707" y="2010"/>
                    <a:pt x="706" y="2019"/>
                    <a:pt x="703" y="2035"/>
                  </a:cubicBezTo>
                  <a:cubicBezTo>
                    <a:pt x="738" y="2059"/>
                    <a:pt x="756" y="2071"/>
                    <a:pt x="792" y="2095"/>
                  </a:cubicBezTo>
                  <a:cubicBezTo>
                    <a:pt x="774" y="2118"/>
                    <a:pt x="765" y="2130"/>
                    <a:pt x="747" y="2153"/>
                  </a:cubicBezTo>
                  <a:cubicBezTo>
                    <a:pt x="723" y="2144"/>
                    <a:pt x="711" y="2139"/>
                    <a:pt x="687" y="2130"/>
                  </a:cubicBezTo>
                  <a:cubicBezTo>
                    <a:pt x="640" y="2161"/>
                    <a:pt x="616" y="2176"/>
                    <a:pt x="569" y="2206"/>
                  </a:cubicBezTo>
                  <a:cubicBezTo>
                    <a:pt x="566" y="2221"/>
                    <a:pt x="565" y="2228"/>
                    <a:pt x="562" y="2242"/>
                  </a:cubicBezTo>
                  <a:cubicBezTo>
                    <a:pt x="516" y="2222"/>
                    <a:pt x="494" y="2212"/>
                    <a:pt x="448" y="2192"/>
                  </a:cubicBezTo>
                  <a:cubicBezTo>
                    <a:pt x="414" y="2199"/>
                    <a:pt x="397" y="2203"/>
                    <a:pt x="363" y="2210"/>
                  </a:cubicBezTo>
                  <a:cubicBezTo>
                    <a:pt x="364" y="2241"/>
                    <a:pt x="365" y="2257"/>
                    <a:pt x="366" y="2288"/>
                  </a:cubicBezTo>
                  <a:cubicBezTo>
                    <a:pt x="306" y="2272"/>
                    <a:pt x="276" y="2264"/>
                    <a:pt x="216" y="2247"/>
                  </a:cubicBezTo>
                  <a:cubicBezTo>
                    <a:pt x="217" y="2221"/>
                    <a:pt x="217" y="2208"/>
                    <a:pt x="218" y="2182"/>
                  </a:cubicBezTo>
                  <a:cubicBezTo>
                    <a:pt x="204" y="2173"/>
                    <a:pt x="197" y="2169"/>
                    <a:pt x="182" y="2161"/>
                  </a:cubicBezTo>
                  <a:cubicBezTo>
                    <a:pt x="165" y="2179"/>
                    <a:pt x="156" y="2188"/>
                    <a:pt x="138" y="2206"/>
                  </a:cubicBezTo>
                  <a:cubicBezTo>
                    <a:pt x="145" y="2237"/>
                    <a:pt x="148" y="2253"/>
                    <a:pt x="154" y="2285"/>
                  </a:cubicBezTo>
                  <a:cubicBezTo>
                    <a:pt x="137" y="2288"/>
                    <a:pt x="128" y="2290"/>
                    <a:pt x="111" y="2293"/>
                  </a:cubicBezTo>
                  <a:cubicBezTo>
                    <a:pt x="107" y="2329"/>
                    <a:pt x="106" y="2347"/>
                    <a:pt x="102" y="2382"/>
                  </a:cubicBezTo>
                  <a:cubicBezTo>
                    <a:pt x="61" y="2367"/>
                    <a:pt x="41" y="2360"/>
                    <a:pt x="0" y="2345"/>
                  </a:cubicBezTo>
                  <a:cubicBezTo>
                    <a:pt x="13" y="2401"/>
                    <a:pt x="19" y="2429"/>
                    <a:pt x="32" y="2484"/>
                  </a:cubicBezTo>
                  <a:cubicBezTo>
                    <a:pt x="40" y="2516"/>
                    <a:pt x="44" y="2531"/>
                    <a:pt x="53" y="2563"/>
                  </a:cubicBezTo>
                  <a:cubicBezTo>
                    <a:pt x="35" y="2590"/>
                    <a:pt x="26" y="2603"/>
                    <a:pt x="8" y="2631"/>
                  </a:cubicBezTo>
                  <a:cubicBezTo>
                    <a:pt x="10" y="2647"/>
                    <a:pt x="11" y="2656"/>
                    <a:pt x="12" y="2672"/>
                  </a:cubicBezTo>
                  <a:cubicBezTo>
                    <a:pt x="67" y="2695"/>
                    <a:pt x="95" y="2707"/>
                    <a:pt x="149" y="2730"/>
                  </a:cubicBezTo>
                  <a:cubicBezTo>
                    <a:pt x="181" y="2723"/>
                    <a:pt x="197" y="2719"/>
                    <a:pt x="229" y="2712"/>
                  </a:cubicBezTo>
                  <a:cubicBezTo>
                    <a:pt x="259" y="2738"/>
                    <a:pt x="275" y="2751"/>
                    <a:pt x="305" y="2777"/>
                  </a:cubicBezTo>
                  <a:cubicBezTo>
                    <a:pt x="333" y="2809"/>
                    <a:pt x="347" y="2826"/>
                    <a:pt x="374" y="2859"/>
                  </a:cubicBezTo>
                  <a:cubicBezTo>
                    <a:pt x="401" y="2868"/>
                    <a:pt x="414" y="2872"/>
                    <a:pt x="440" y="2881"/>
                  </a:cubicBezTo>
                  <a:cubicBezTo>
                    <a:pt x="455" y="2929"/>
                    <a:pt x="463" y="2954"/>
                    <a:pt x="477" y="3002"/>
                  </a:cubicBezTo>
                  <a:cubicBezTo>
                    <a:pt x="510" y="3047"/>
                    <a:pt x="526" y="3069"/>
                    <a:pt x="558" y="3114"/>
                  </a:cubicBezTo>
                  <a:cubicBezTo>
                    <a:pt x="586" y="3121"/>
                    <a:pt x="601" y="3124"/>
                    <a:pt x="630" y="3131"/>
                  </a:cubicBezTo>
                  <a:cubicBezTo>
                    <a:pt x="652" y="3172"/>
                    <a:pt x="663" y="3193"/>
                    <a:pt x="686" y="3235"/>
                  </a:cubicBezTo>
                  <a:cubicBezTo>
                    <a:pt x="769" y="3208"/>
                    <a:pt x="811" y="3195"/>
                    <a:pt x="895" y="3168"/>
                  </a:cubicBezTo>
                  <a:cubicBezTo>
                    <a:pt x="955" y="3129"/>
                    <a:pt x="985" y="3110"/>
                    <a:pt x="1045" y="3072"/>
                  </a:cubicBezTo>
                  <a:cubicBezTo>
                    <a:pt x="1082" y="3110"/>
                    <a:pt x="1101" y="3129"/>
                    <a:pt x="1138" y="3167"/>
                  </a:cubicBezTo>
                  <a:cubicBezTo>
                    <a:pt x="1172" y="3160"/>
                    <a:pt x="1190" y="3156"/>
                    <a:pt x="1224" y="3149"/>
                  </a:cubicBezTo>
                  <a:cubicBezTo>
                    <a:pt x="1234" y="3095"/>
                    <a:pt x="1239" y="3069"/>
                    <a:pt x="1248" y="3015"/>
                  </a:cubicBezTo>
                  <a:cubicBezTo>
                    <a:pt x="1295" y="2999"/>
                    <a:pt x="1319" y="2991"/>
                    <a:pt x="1366" y="2975"/>
                  </a:cubicBezTo>
                  <a:cubicBezTo>
                    <a:pt x="1409" y="2992"/>
                    <a:pt x="1431" y="3001"/>
                    <a:pt x="1474" y="3018"/>
                  </a:cubicBezTo>
                  <a:cubicBezTo>
                    <a:pt x="1514" y="3047"/>
                    <a:pt x="1534" y="3061"/>
                    <a:pt x="1574" y="3090"/>
                  </a:cubicBezTo>
                  <a:cubicBezTo>
                    <a:pt x="1612" y="3106"/>
                    <a:pt x="1632" y="3115"/>
                    <a:pt x="1670" y="3131"/>
                  </a:cubicBezTo>
                  <a:cubicBezTo>
                    <a:pt x="1677" y="3196"/>
                    <a:pt x="1680" y="3228"/>
                    <a:pt x="1687" y="3292"/>
                  </a:cubicBezTo>
                  <a:cubicBezTo>
                    <a:pt x="1688" y="3316"/>
                    <a:pt x="1689" y="3327"/>
                    <a:pt x="1690" y="3351"/>
                  </a:cubicBezTo>
                  <a:cubicBezTo>
                    <a:pt x="1748" y="3360"/>
                    <a:pt x="1777" y="3364"/>
                    <a:pt x="1835" y="3372"/>
                  </a:cubicBezTo>
                  <a:cubicBezTo>
                    <a:pt x="1839" y="3339"/>
                    <a:pt x="1842" y="3323"/>
                    <a:pt x="1846" y="3290"/>
                  </a:cubicBezTo>
                  <a:cubicBezTo>
                    <a:pt x="1932" y="3272"/>
                    <a:pt x="1975" y="3263"/>
                    <a:pt x="2062" y="3244"/>
                  </a:cubicBezTo>
                  <a:cubicBezTo>
                    <a:pt x="2101" y="3244"/>
                    <a:pt x="2121" y="3244"/>
                    <a:pt x="2160" y="3244"/>
                  </a:cubicBezTo>
                  <a:cubicBezTo>
                    <a:pt x="2173" y="3228"/>
                    <a:pt x="2180" y="3220"/>
                    <a:pt x="2193" y="3204"/>
                  </a:cubicBezTo>
                  <a:cubicBezTo>
                    <a:pt x="2246" y="3205"/>
                    <a:pt x="2273" y="3205"/>
                    <a:pt x="2327" y="3206"/>
                  </a:cubicBezTo>
                  <a:cubicBezTo>
                    <a:pt x="2364" y="3213"/>
                    <a:pt x="2382" y="3216"/>
                    <a:pt x="2419" y="3223"/>
                  </a:cubicBezTo>
                  <a:cubicBezTo>
                    <a:pt x="2433" y="3190"/>
                    <a:pt x="2440" y="3174"/>
                    <a:pt x="2454" y="3142"/>
                  </a:cubicBezTo>
                  <a:cubicBezTo>
                    <a:pt x="2487" y="3165"/>
                    <a:pt x="2503" y="3176"/>
                    <a:pt x="2537" y="3200"/>
                  </a:cubicBezTo>
                  <a:cubicBezTo>
                    <a:pt x="2553" y="3179"/>
                    <a:pt x="2560" y="3169"/>
                    <a:pt x="2576" y="3148"/>
                  </a:cubicBezTo>
                  <a:cubicBezTo>
                    <a:pt x="2598" y="3154"/>
                    <a:pt x="2609" y="3157"/>
                    <a:pt x="2631" y="3163"/>
                  </a:cubicBezTo>
                  <a:cubicBezTo>
                    <a:pt x="2657" y="3186"/>
                    <a:pt x="2670" y="3197"/>
                    <a:pt x="2696" y="3220"/>
                  </a:cubicBezTo>
                  <a:cubicBezTo>
                    <a:pt x="2738" y="3210"/>
                    <a:pt x="2760" y="3205"/>
                    <a:pt x="2802" y="3195"/>
                  </a:cubicBezTo>
                  <a:cubicBezTo>
                    <a:pt x="2817" y="3182"/>
                    <a:pt x="2825" y="3175"/>
                    <a:pt x="2841" y="3162"/>
                  </a:cubicBezTo>
                  <a:cubicBezTo>
                    <a:pt x="2881" y="3190"/>
                    <a:pt x="2902" y="3204"/>
                    <a:pt x="2942" y="3232"/>
                  </a:cubicBezTo>
                  <a:cubicBezTo>
                    <a:pt x="2978" y="3257"/>
                    <a:pt x="2996" y="3270"/>
                    <a:pt x="3032" y="3295"/>
                  </a:cubicBezTo>
                  <a:cubicBezTo>
                    <a:pt x="3065" y="3276"/>
                    <a:pt x="3082" y="3266"/>
                    <a:pt x="3115" y="3246"/>
                  </a:cubicBezTo>
                  <a:cubicBezTo>
                    <a:pt x="3164" y="3198"/>
                    <a:pt x="3189" y="3174"/>
                    <a:pt x="3238" y="3126"/>
                  </a:cubicBezTo>
                  <a:cubicBezTo>
                    <a:pt x="3233" y="3085"/>
                    <a:pt x="3230" y="3065"/>
                    <a:pt x="3225" y="3024"/>
                  </a:cubicBezTo>
                  <a:cubicBezTo>
                    <a:pt x="3161" y="2928"/>
                    <a:pt x="3097" y="2831"/>
                    <a:pt x="3034" y="2735"/>
                  </a:cubicBezTo>
                  <a:cubicBezTo>
                    <a:pt x="3055" y="2704"/>
                    <a:pt x="3065" y="2689"/>
                    <a:pt x="3087" y="2659"/>
                  </a:cubicBezTo>
                  <a:cubicBezTo>
                    <a:pt x="3040" y="2640"/>
                    <a:pt x="3017" y="2631"/>
                    <a:pt x="2971" y="2612"/>
                  </a:cubicBezTo>
                  <a:cubicBezTo>
                    <a:pt x="2955" y="2577"/>
                    <a:pt x="2947" y="2560"/>
                    <a:pt x="2931" y="2526"/>
                  </a:cubicBezTo>
                  <a:cubicBezTo>
                    <a:pt x="2959" y="2529"/>
                    <a:pt x="2972" y="2531"/>
                    <a:pt x="2999" y="2535"/>
                  </a:cubicBezTo>
                  <a:cubicBezTo>
                    <a:pt x="2972" y="2483"/>
                    <a:pt x="2958" y="2457"/>
                    <a:pt x="2930" y="2405"/>
                  </a:cubicBezTo>
                  <a:cubicBezTo>
                    <a:pt x="2972" y="2424"/>
                    <a:pt x="2992" y="2433"/>
                    <a:pt x="3034" y="2452"/>
                  </a:cubicBezTo>
                  <a:cubicBezTo>
                    <a:pt x="3033" y="2411"/>
                    <a:pt x="3032" y="2391"/>
                    <a:pt x="3032" y="2349"/>
                  </a:cubicBezTo>
                  <a:cubicBezTo>
                    <a:pt x="3028" y="2303"/>
                    <a:pt x="3027" y="2280"/>
                    <a:pt x="3024" y="2234"/>
                  </a:cubicBezTo>
                  <a:cubicBezTo>
                    <a:pt x="3059" y="2209"/>
                    <a:pt x="3077" y="2197"/>
                    <a:pt x="3113" y="2171"/>
                  </a:cubicBezTo>
                  <a:cubicBezTo>
                    <a:pt x="3117" y="2184"/>
                    <a:pt x="3119" y="2190"/>
                    <a:pt x="3124" y="2202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3" name="ciechanowski"/>
            <p:cNvSpPr>
              <a:spLocks/>
            </p:cNvSpPr>
            <p:nvPr/>
          </p:nvSpPr>
          <p:spPr bwMode="auto">
            <a:xfrm>
              <a:off x="1797558" y="1131621"/>
              <a:ext cx="1237504" cy="1118386"/>
            </a:xfrm>
            <a:custGeom>
              <a:avLst/>
              <a:gdLst>
                <a:gd name="T0" fmla="*/ 3787 w 3856"/>
                <a:gd name="T1" fmla="*/ 2621 h 3485"/>
                <a:gd name="T2" fmla="*/ 3494 w 3856"/>
                <a:gd name="T3" fmla="*/ 2516 h 3485"/>
                <a:gd name="T4" fmla="*/ 3514 w 3856"/>
                <a:gd name="T5" fmla="*/ 2328 h 3485"/>
                <a:gd name="T6" fmla="*/ 3383 w 3856"/>
                <a:gd name="T7" fmla="*/ 2080 h 3485"/>
                <a:gd name="T8" fmla="*/ 3328 w 3856"/>
                <a:gd name="T9" fmla="*/ 1927 h 3485"/>
                <a:gd name="T10" fmla="*/ 3201 w 3856"/>
                <a:gd name="T11" fmla="*/ 1714 h 3485"/>
                <a:gd name="T12" fmla="*/ 3140 w 3856"/>
                <a:gd name="T13" fmla="*/ 1505 h 3485"/>
                <a:gd name="T14" fmla="*/ 3065 w 3856"/>
                <a:gd name="T15" fmla="*/ 1372 h 3485"/>
                <a:gd name="T16" fmla="*/ 3027 w 3856"/>
                <a:gd name="T17" fmla="*/ 1199 h 3485"/>
                <a:gd name="T18" fmla="*/ 2889 w 3856"/>
                <a:gd name="T19" fmla="*/ 1147 h 3485"/>
                <a:gd name="T20" fmla="*/ 2770 w 3856"/>
                <a:gd name="T21" fmla="*/ 1059 h 3485"/>
                <a:gd name="T22" fmla="*/ 2587 w 3856"/>
                <a:gd name="T23" fmla="*/ 1077 h 3485"/>
                <a:gd name="T24" fmla="*/ 2524 w 3856"/>
                <a:gd name="T25" fmla="*/ 938 h 3485"/>
                <a:gd name="T26" fmla="*/ 2431 w 3856"/>
                <a:gd name="T27" fmla="*/ 741 h 3485"/>
                <a:gd name="T28" fmla="*/ 2501 w 3856"/>
                <a:gd name="T29" fmla="*/ 555 h 3485"/>
                <a:gd name="T30" fmla="*/ 2420 w 3856"/>
                <a:gd name="T31" fmla="*/ 294 h 3485"/>
                <a:gd name="T32" fmla="*/ 2246 w 3856"/>
                <a:gd name="T33" fmla="*/ 101 h 3485"/>
                <a:gd name="T34" fmla="*/ 2089 w 3856"/>
                <a:gd name="T35" fmla="*/ 53 h 3485"/>
                <a:gd name="T36" fmla="*/ 1905 w 3856"/>
                <a:gd name="T37" fmla="*/ 253 h 3485"/>
                <a:gd name="T38" fmla="*/ 1811 w 3856"/>
                <a:gd name="T39" fmla="*/ 420 h 3485"/>
                <a:gd name="T40" fmla="*/ 1905 w 3856"/>
                <a:gd name="T41" fmla="*/ 637 h 3485"/>
                <a:gd name="T42" fmla="*/ 1768 w 3856"/>
                <a:gd name="T43" fmla="*/ 854 h 3485"/>
                <a:gd name="T44" fmla="*/ 1730 w 3856"/>
                <a:gd name="T45" fmla="*/ 936 h 3485"/>
                <a:gd name="T46" fmla="*/ 1515 w 3856"/>
                <a:gd name="T47" fmla="*/ 1061 h 3485"/>
                <a:gd name="T48" fmla="*/ 1504 w 3856"/>
                <a:gd name="T49" fmla="*/ 1248 h 3485"/>
                <a:gd name="T50" fmla="*/ 1259 w 3856"/>
                <a:gd name="T51" fmla="*/ 1374 h 3485"/>
                <a:gd name="T52" fmla="*/ 1199 w 3856"/>
                <a:gd name="T53" fmla="*/ 1585 h 3485"/>
                <a:gd name="T54" fmla="*/ 1040 w 3856"/>
                <a:gd name="T55" fmla="*/ 1835 h 3485"/>
                <a:gd name="T56" fmla="*/ 993 w 3856"/>
                <a:gd name="T57" fmla="*/ 2009 h 3485"/>
                <a:gd name="T58" fmla="*/ 802 w 3856"/>
                <a:gd name="T59" fmla="*/ 2095 h 3485"/>
                <a:gd name="T60" fmla="*/ 709 w 3856"/>
                <a:gd name="T61" fmla="*/ 2170 h 3485"/>
                <a:gd name="T62" fmla="*/ 479 w 3856"/>
                <a:gd name="T63" fmla="*/ 2136 h 3485"/>
                <a:gd name="T64" fmla="*/ 217 w 3856"/>
                <a:gd name="T65" fmla="*/ 2147 h 3485"/>
                <a:gd name="T66" fmla="*/ 28 w 3856"/>
                <a:gd name="T67" fmla="*/ 2361 h 3485"/>
                <a:gd name="T68" fmla="*/ 219 w 3856"/>
                <a:gd name="T69" fmla="*/ 2687 h 3485"/>
                <a:gd name="T70" fmla="*/ 552 w 3856"/>
                <a:gd name="T71" fmla="*/ 2723 h 3485"/>
                <a:gd name="T72" fmla="*/ 702 w 3856"/>
                <a:gd name="T73" fmla="*/ 2780 h 3485"/>
                <a:gd name="T74" fmla="*/ 823 w 3856"/>
                <a:gd name="T75" fmla="*/ 2962 h 3485"/>
                <a:gd name="T76" fmla="*/ 911 w 3856"/>
                <a:gd name="T77" fmla="*/ 3050 h 3485"/>
                <a:gd name="T78" fmla="*/ 1079 w 3856"/>
                <a:gd name="T79" fmla="*/ 3092 h 3485"/>
                <a:gd name="T80" fmla="*/ 1375 w 3856"/>
                <a:gd name="T81" fmla="*/ 3276 h 3485"/>
                <a:gd name="T82" fmla="*/ 1493 w 3856"/>
                <a:gd name="T83" fmla="*/ 3337 h 3485"/>
                <a:gd name="T84" fmla="*/ 1712 w 3856"/>
                <a:gd name="T85" fmla="*/ 3298 h 3485"/>
                <a:gd name="T86" fmla="*/ 1906 w 3856"/>
                <a:gd name="T87" fmla="*/ 3262 h 3485"/>
                <a:gd name="T88" fmla="*/ 2103 w 3856"/>
                <a:gd name="T89" fmla="*/ 3162 h 3485"/>
                <a:gd name="T90" fmla="*/ 2360 w 3856"/>
                <a:gd name="T91" fmla="*/ 3368 h 3485"/>
                <a:gd name="T92" fmla="*/ 2603 w 3856"/>
                <a:gd name="T93" fmla="*/ 3475 h 3485"/>
                <a:gd name="T94" fmla="*/ 2796 w 3856"/>
                <a:gd name="T95" fmla="*/ 3485 h 3485"/>
                <a:gd name="T96" fmla="*/ 3031 w 3856"/>
                <a:gd name="T97" fmla="*/ 3342 h 3485"/>
                <a:gd name="T98" fmla="*/ 3060 w 3856"/>
                <a:gd name="T99" fmla="*/ 3099 h 3485"/>
                <a:gd name="T100" fmla="*/ 3232 w 3856"/>
                <a:gd name="T101" fmla="*/ 3014 h 3485"/>
                <a:gd name="T102" fmla="*/ 3435 w 3856"/>
                <a:gd name="T103" fmla="*/ 3082 h 3485"/>
                <a:gd name="T104" fmla="*/ 3695 w 3856"/>
                <a:gd name="T105" fmla="*/ 3090 h 3485"/>
                <a:gd name="T106" fmla="*/ 3738 w 3856"/>
                <a:gd name="T107" fmla="*/ 2788 h 3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56" h="3485">
                  <a:moveTo>
                    <a:pt x="3824" y="2759"/>
                  </a:moveTo>
                  <a:cubicBezTo>
                    <a:pt x="3837" y="2737"/>
                    <a:pt x="3843" y="2725"/>
                    <a:pt x="3856" y="2703"/>
                  </a:cubicBezTo>
                  <a:cubicBezTo>
                    <a:pt x="3829" y="2670"/>
                    <a:pt x="3815" y="2653"/>
                    <a:pt x="3787" y="2621"/>
                  </a:cubicBezTo>
                  <a:cubicBezTo>
                    <a:pt x="3757" y="2595"/>
                    <a:pt x="3741" y="2582"/>
                    <a:pt x="3711" y="2556"/>
                  </a:cubicBezTo>
                  <a:cubicBezTo>
                    <a:pt x="3679" y="2563"/>
                    <a:pt x="3663" y="2567"/>
                    <a:pt x="3631" y="2574"/>
                  </a:cubicBezTo>
                  <a:cubicBezTo>
                    <a:pt x="3577" y="2551"/>
                    <a:pt x="3549" y="2539"/>
                    <a:pt x="3494" y="2516"/>
                  </a:cubicBezTo>
                  <a:cubicBezTo>
                    <a:pt x="3493" y="2500"/>
                    <a:pt x="3492" y="2491"/>
                    <a:pt x="3490" y="2475"/>
                  </a:cubicBezTo>
                  <a:cubicBezTo>
                    <a:pt x="3508" y="2447"/>
                    <a:pt x="3517" y="2434"/>
                    <a:pt x="3535" y="2407"/>
                  </a:cubicBezTo>
                  <a:cubicBezTo>
                    <a:pt x="3526" y="2375"/>
                    <a:pt x="3522" y="2360"/>
                    <a:pt x="3514" y="2328"/>
                  </a:cubicBezTo>
                  <a:cubicBezTo>
                    <a:pt x="3501" y="2273"/>
                    <a:pt x="3495" y="2245"/>
                    <a:pt x="3482" y="2189"/>
                  </a:cubicBezTo>
                  <a:cubicBezTo>
                    <a:pt x="3461" y="2164"/>
                    <a:pt x="3451" y="2151"/>
                    <a:pt x="3430" y="2126"/>
                  </a:cubicBezTo>
                  <a:cubicBezTo>
                    <a:pt x="3411" y="2108"/>
                    <a:pt x="3402" y="2099"/>
                    <a:pt x="3383" y="2080"/>
                  </a:cubicBezTo>
                  <a:cubicBezTo>
                    <a:pt x="3389" y="2050"/>
                    <a:pt x="3392" y="2035"/>
                    <a:pt x="3398" y="2004"/>
                  </a:cubicBezTo>
                  <a:cubicBezTo>
                    <a:pt x="3371" y="2000"/>
                    <a:pt x="3358" y="1997"/>
                    <a:pt x="3331" y="1993"/>
                  </a:cubicBezTo>
                  <a:cubicBezTo>
                    <a:pt x="3330" y="1967"/>
                    <a:pt x="3329" y="1953"/>
                    <a:pt x="3328" y="1927"/>
                  </a:cubicBezTo>
                  <a:cubicBezTo>
                    <a:pt x="3311" y="1916"/>
                    <a:pt x="3303" y="1911"/>
                    <a:pt x="3286" y="1900"/>
                  </a:cubicBezTo>
                  <a:cubicBezTo>
                    <a:pt x="3287" y="1867"/>
                    <a:pt x="3288" y="1850"/>
                    <a:pt x="3289" y="1816"/>
                  </a:cubicBezTo>
                  <a:cubicBezTo>
                    <a:pt x="3254" y="1775"/>
                    <a:pt x="3236" y="1755"/>
                    <a:pt x="3201" y="1714"/>
                  </a:cubicBezTo>
                  <a:cubicBezTo>
                    <a:pt x="3221" y="1687"/>
                    <a:pt x="3231" y="1673"/>
                    <a:pt x="3251" y="1645"/>
                  </a:cubicBezTo>
                  <a:cubicBezTo>
                    <a:pt x="3206" y="1625"/>
                    <a:pt x="3183" y="1615"/>
                    <a:pt x="3138" y="1595"/>
                  </a:cubicBezTo>
                  <a:cubicBezTo>
                    <a:pt x="3139" y="1559"/>
                    <a:pt x="3139" y="1541"/>
                    <a:pt x="3140" y="1505"/>
                  </a:cubicBezTo>
                  <a:cubicBezTo>
                    <a:pt x="3099" y="1492"/>
                    <a:pt x="3079" y="1486"/>
                    <a:pt x="3038" y="1473"/>
                  </a:cubicBezTo>
                  <a:cubicBezTo>
                    <a:pt x="3027" y="1455"/>
                    <a:pt x="3021" y="1446"/>
                    <a:pt x="3009" y="1429"/>
                  </a:cubicBezTo>
                  <a:cubicBezTo>
                    <a:pt x="3031" y="1406"/>
                    <a:pt x="3043" y="1395"/>
                    <a:pt x="3065" y="1372"/>
                  </a:cubicBezTo>
                  <a:cubicBezTo>
                    <a:pt x="3093" y="1318"/>
                    <a:pt x="3107" y="1291"/>
                    <a:pt x="3135" y="1237"/>
                  </a:cubicBezTo>
                  <a:cubicBezTo>
                    <a:pt x="3129" y="1213"/>
                    <a:pt x="3125" y="1200"/>
                    <a:pt x="3118" y="1175"/>
                  </a:cubicBezTo>
                  <a:cubicBezTo>
                    <a:pt x="3082" y="1185"/>
                    <a:pt x="3064" y="1190"/>
                    <a:pt x="3027" y="1199"/>
                  </a:cubicBezTo>
                  <a:cubicBezTo>
                    <a:pt x="3013" y="1179"/>
                    <a:pt x="3006" y="1169"/>
                    <a:pt x="2992" y="1148"/>
                  </a:cubicBezTo>
                  <a:cubicBezTo>
                    <a:pt x="2975" y="1159"/>
                    <a:pt x="2966" y="1165"/>
                    <a:pt x="2949" y="1176"/>
                  </a:cubicBezTo>
                  <a:cubicBezTo>
                    <a:pt x="2925" y="1164"/>
                    <a:pt x="2913" y="1158"/>
                    <a:pt x="2889" y="1147"/>
                  </a:cubicBezTo>
                  <a:cubicBezTo>
                    <a:pt x="2882" y="1132"/>
                    <a:pt x="2878" y="1124"/>
                    <a:pt x="2871" y="1109"/>
                  </a:cubicBezTo>
                  <a:cubicBezTo>
                    <a:pt x="2825" y="1106"/>
                    <a:pt x="2803" y="1104"/>
                    <a:pt x="2757" y="1101"/>
                  </a:cubicBezTo>
                  <a:cubicBezTo>
                    <a:pt x="2762" y="1084"/>
                    <a:pt x="2764" y="1076"/>
                    <a:pt x="2770" y="1059"/>
                  </a:cubicBezTo>
                  <a:cubicBezTo>
                    <a:pt x="2748" y="1038"/>
                    <a:pt x="2738" y="1028"/>
                    <a:pt x="2716" y="1007"/>
                  </a:cubicBezTo>
                  <a:cubicBezTo>
                    <a:pt x="2694" y="1020"/>
                    <a:pt x="2683" y="1026"/>
                    <a:pt x="2661" y="1039"/>
                  </a:cubicBezTo>
                  <a:cubicBezTo>
                    <a:pt x="2632" y="1054"/>
                    <a:pt x="2617" y="1062"/>
                    <a:pt x="2587" y="1077"/>
                  </a:cubicBezTo>
                  <a:cubicBezTo>
                    <a:pt x="2578" y="1062"/>
                    <a:pt x="2573" y="1054"/>
                    <a:pt x="2564" y="1039"/>
                  </a:cubicBezTo>
                  <a:cubicBezTo>
                    <a:pt x="2562" y="1012"/>
                    <a:pt x="2561" y="998"/>
                    <a:pt x="2559" y="971"/>
                  </a:cubicBezTo>
                  <a:cubicBezTo>
                    <a:pt x="2545" y="958"/>
                    <a:pt x="2538" y="951"/>
                    <a:pt x="2524" y="938"/>
                  </a:cubicBezTo>
                  <a:cubicBezTo>
                    <a:pt x="2525" y="904"/>
                    <a:pt x="2525" y="887"/>
                    <a:pt x="2525" y="852"/>
                  </a:cubicBezTo>
                  <a:cubicBezTo>
                    <a:pt x="2502" y="838"/>
                    <a:pt x="2490" y="831"/>
                    <a:pt x="2466" y="817"/>
                  </a:cubicBezTo>
                  <a:cubicBezTo>
                    <a:pt x="2452" y="787"/>
                    <a:pt x="2445" y="772"/>
                    <a:pt x="2431" y="741"/>
                  </a:cubicBezTo>
                  <a:cubicBezTo>
                    <a:pt x="2448" y="720"/>
                    <a:pt x="2457" y="710"/>
                    <a:pt x="2474" y="689"/>
                  </a:cubicBezTo>
                  <a:cubicBezTo>
                    <a:pt x="2467" y="671"/>
                    <a:pt x="2464" y="662"/>
                    <a:pt x="2457" y="644"/>
                  </a:cubicBezTo>
                  <a:cubicBezTo>
                    <a:pt x="2474" y="609"/>
                    <a:pt x="2483" y="591"/>
                    <a:pt x="2501" y="555"/>
                  </a:cubicBezTo>
                  <a:cubicBezTo>
                    <a:pt x="2489" y="534"/>
                    <a:pt x="2483" y="524"/>
                    <a:pt x="2471" y="503"/>
                  </a:cubicBezTo>
                  <a:cubicBezTo>
                    <a:pt x="2484" y="437"/>
                    <a:pt x="2491" y="404"/>
                    <a:pt x="2504" y="338"/>
                  </a:cubicBezTo>
                  <a:cubicBezTo>
                    <a:pt x="2470" y="320"/>
                    <a:pt x="2453" y="312"/>
                    <a:pt x="2420" y="294"/>
                  </a:cubicBezTo>
                  <a:cubicBezTo>
                    <a:pt x="2420" y="250"/>
                    <a:pt x="2420" y="227"/>
                    <a:pt x="2421" y="182"/>
                  </a:cubicBezTo>
                  <a:cubicBezTo>
                    <a:pt x="2402" y="146"/>
                    <a:pt x="2393" y="127"/>
                    <a:pt x="2374" y="91"/>
                  </a:cubicBezTo>
                  <a:cubicBezTo>
                    <a:pt x="2323" y="95"/>
                    <a:pt x="2297" y="97"/>
                    <a:pt x="2246" y="101"/>
                  </a:cubicBezTo>
                  <a:cubicBezTo>
                    <a:pt x="2246" y="81"/>
                    <a:pt x="2246" y="71"/>
                    <a:pt x="2247" y="51"/>
                  </a:cubicBezTo>
                  <a:lnTo>
                    <a:pt x="2144" y="0"/>
                  </a:lnTo>
                  <a:cubicBezTo>
                    <a:pt x="2122" y="21"/>
                    <a:pt x="2111" y="31"/>
                    <a:pt x="2089" y="53"/>
                  </a:cubicBezTo>
                  <a:cubicBezTo>
                    <a:pt x="2055" y="63"/>
                    <a:pt x="2038" y="68"/>
                    <a:pt x="2004" y="78"/>
                  </a:cubicBezTo>
                  <a:cubicBezTo>
                    <a:pt x="1981" y="119"/>
                    <a:pt x="1970" y="140"/>
                    <a:pt x="1948" y="181"/>
                  </a:cubicBezTo>
                  <a:cubicBezTo>
                    <a:pt x="1931" y="209"/>
                    <a:pt x="1922" y="224"/>
                    <a:pt x="1905" y="253"/>
                  </a:cubicBezTo>
                  <a:cubicBezTo>
                    <a:pt x="1914" y="288"/>
                    <a:pt x="1918" y="306"/>
                    <a:pt x="1928" y="341"/>
                  </a:cubicBezTo>
                  <a:cubicBezTo>
                    <a:pt x="1910" y="370"/>
                    <a:pt x="1902" y="384"/>
                    <a:pt x="1884" y="413"/>
                  </a:cubicBezTo>
                  <a:cubicBezTo>
                    <a:pt x="1855" y="416"/>
                    <a:pt x="1840" y="417"/>
                    <a:pt x="1811" y="420"/>
                  </a:cubicBezTo>
                  <a:cubicBezTo>
                    <a:pt x="1842" y="445"/>
                    <a:pt x="1858" y="457"/>
                    <a:pt x="1889" y="481"/>
                  </a:cubicBezTo>
                  <a:cubicBezTo>
                    <a:pt x="1918" y="513"/>
                    <a:pt x="1932" y="529"/>
                    <a:pt x="1961" y="560"/>
                  </a:cubicBezTo>
                  <a:cubicBezTo>
                    <a:pt x="1939" y="591"/>
                    <a:pt x="1927" y="606"/>
                    <a:pt x="1905" y="637"/>
                  </a:cubicBezTo>
                  <a:cubicBezTo>
                    <a:pt x="1878" y="622"/>
                    <a:pt x="1865" y="615"/>
                    <a:pt x="1839" y="601"/>
                  </a:cubicBezTo>
                  <a:cubicBezTo>
                    <a:pt x="1794" y="664"/>
                    <a:pt x="1772" y="696"/>
                    <a:pt x="1727" y="759"/>
                  </a:cubicBezTo>
                  <a:cubicBezTo>
                    <a:pt x="1743" y="797"/>
                    <a:pt x="1751" y="816"/>
                    <a:pt x="1768" y="854"/>
                  </a:cubicBezTo>
                  <a:cubicBezTo>
                    <a:pt x="1787" y="877"/>
                    <a:pt x="1796" y="889"/>
                    <a:pt x="1815" y="912"/>
                  </a:cubicBezTo>
                  <a:cubicBezTo>
                    <a:pt x="1807" y="936"/>
                    <a:pt x="1803" y="948"/>
                    <a:pt x="1796" y="972"/>
                  </a:cubicBezTo>
                  <a:cubicBezTo>
                    <a:pt x="1769" y="958"/>
                    <a:pt x="1756" y="951"/>
                    <a:pt x="1730" y="936"/>
                  </a:cubicBezTo>
                  <a:cubicBezTo>
                    <a:pt x="1708" y="935"/>
                    <a:pt x="1697" y="934"/>
                    <a:pt x="1675" y="933"/>
                  </a:cubicBezTo>
                  <a:cubicBezTo>
                    <a:pt x="1643" y="964"/>
                    <a:pt x="1627" y="980"/>
                    <a:pt x="1594" y="1012"/>
                  </a:cubicBezTo>
                  <a:cubicBezTo>
                    <a:pt x="1562" y="1032"/>
                    <a:pt x="1547" y="1041"/>
                    <a:pt x="1515" y="1061"/>
                  </a:cubicBezTo>
                  <a:cubicBezTo>
                    <a:pt x="1514" y="1088"/>
                    <a:pt x="1514" y="1101"/>
                    <a:pt x="1513" y="1127"/>
                  </a:cubicBezTo>
                  <a:cubicBezTo>
                    <a:pt x="1532" y="1163"/>
                    <a:pt x="1541" y="1180"/>
                    <a:pt x="1560" y="1215"/>
                  </a:cubicBezTo>
                  <a:cubicBezTo>
                    <a:pt x="1538" y="1228"/>
                    <a:pt x="1527" y="1235"/>
                    <a:pt x="1504" y="1248"/>
                  </a:cubicBezTo>
                  <a:cubicBezTo>
                    <a:pt x="1444" y="1239"/>
                    <a:pt x="1414" y="1234"/>
                    <a:pt x="1353" y="1225"/>
                  </a:cubicBezTo>
                  <a:cubicBezTo>
                    <a:pt x="1294" y="1247"/>
                    <a:pt x="1265" y="1258"/>
                    <a:pt x="1206" y="1281"/>
                  </a:cubicBezTo>
                  <a:cubicBezTo>
                    <a:pt x="1227" y="1318"/>
                    <a:pt x="1238" y="1337"/>
                    <a:pt x="1259" y="1374"/>
                  </a:cubicBezTo>
                  <a:cubicBezTo>
                    <a:pt x="1277" y="1412"/>
                    <a:pt x="1286" y="1430"/>
                    <a:pt x="1305" y="1468"/>
                  </a:cubicBezTo>
                  <a:cubicBezTo>
                    <a:pt x="1296" y="1517"/>
                    <a:pt x="1292" y="1542"/>
                    <a:pt x="1284" y="1591"/>
                  </a:cubicBezTo>
                  <a:cubicBezTo>
                    <a:pt x="1250" y="1589"/>
                    <a:pt x="1233" y="1588"/>
                    <a:pt x="1199" y="1585"/>
                  </a:cubicBezTo>
                  <a:cubicBezTo>
                    <a:pt x="1162" y="1607"/>
                    <a:pt x="1143" y="1617"/>
                    <a:pt x="1106" y="1638"/>
                  </a:cubicBezTo>
                  <a:cubicBezTo>
                    <a:pt x="1105" y="1674"/>
                    <a:pt x="1105" y="1692"/>
                    <a:pt x="1104" y="1727"/>
                  </a:cubicBezTo>
                  <a:cubicBezTo>
                    <a:pt x="1079" y="1771"/>
                    <a:pt x="1066" y="1792"/>
                    <a:pt x="1040" y="1835"/>
                  </a:cubicBezTo>
                  <a:cubicBezTo>
                    <a:pt x="1042" y="1871"/>
                    <a:pt x="1043" y="1889"/>
                    <a:pt x="1044" y="1924"/>
                  </a:cubicBezTo>
                  <a:cubicBezTo>
                    <a:pt x="1024" y="1934"/>
                    <a:pt x="1014" y="1940"/>
                    <a:pt x="995" y="1950"/>
                  </a:cubicBezTo>
                  <a:cubicBezTo>
                    <a:pt x="994" y="1974"/>
                    <a:pt x="994" y="1985"/>
                    <a:pt x="993" y="2009"/>
                  </a:cubicBezTo>
                  <a:cubicBezTo>
                    <a:pt x="971" y="2031"/>
                    <a:pt x="959" y="2042"/>
                    <a:pt x="937" y="2064"/>
                  </a:cubicBezTo>
                  <a:cubicBezTo>
                    <a:pt x="908" y="2061"/>
                    <a:pt x="893" y="2060"/>
                    <a:pt x="864" y="2058"/>
                  </a:cubicBezTo>
                  <a:cubicBezTo>
                    <a:pt x="839" y="2073"/>
                    <a:pt x="827" y="2080"/>
                    <a:pt x="802" y="2095"/>
                  </a:cubicBezTo>
                  <a:cubicBezTo>
                    <a:pt x="802" y="2116"/>
                    <a:pt x="801" y="2127"/>
                    <a:pt x="801" y="2148"/>
                  </a:cubicBezTo>
                  <a:cubicBezTo>
                    <a:pt x="791" y="2163"/>
                    <a:pt x="786" y="2171"/>
                    <a:pt x="775" y="2187"/>
                  </a:cubicBezTo>
                  <a:cubicBezTo>
                    <a:pt x="749" y="2180"/>
                    <a:pt x="735" y="2177"/>
                    <a:pt x="709" y="2170"/>
                  </a:cubicBezTo>
                  <a:cubicBezTo>
                    <a:pt x="667" y="2184"/>
                    <a:pt x="646" y="2190"/>
                    <a:pt x="605" y="2204"/>
                  </a:cubicBezTo>
                  <a:cubicBezTo>
                    <a:pt x="561" y="2208"/>
                    <a:pt x="539" y="2209"/>
                    <a:pt x="495" y="2213"/>
                  </a:cubicBezTo>
                  <a:cubicBezTo>
                    <a:pt x="488" y="2183"/>
                    <a:pt x="485" y="2167"/>
                    <a:pt x="479" y="2136"/>
                  </a:cubicBezTo>
                  <a:cubicBezTo>
                    <a:pt x="428" y="2137"/>
                    <a:pt x="402" y="2138"/>
                    <a:pt x="351" y="2139"/>
                  </a:cubicBezTo>
                  <a:cubicBezTo>
                    <a:pt x="329" y="2154"/>
                    <a:pt x="317" y="2161"/>
                    <a:pt x="295" y="2176"/>
                  </a:cubicBezTo>
                  <a:cubicBezTo>
                    <a:pt x="264" y="2164"/>
                    <a:pt x="248" y="2159"/>
                    <a:pt x="217" y="2147"/>
                  </a:cubicBezTo>
                  <a:cubicBezTo>
                    <a:pt x="187" y="2180"/>
                    <a:pt x="171" y="2197"/>
                    <a:pt x="141" y="2229"/>
                  </a:cubicBezTo>
                  <a:cubicBezTo>
                    <a:pt x="85" y="2249"/>
                    <a:pt x="56" y="2259"/>
                    <a:pt x="0" y="2278"/>
                  </a:cubicBezTo>
                  <a:cubicBezTo>
                    <a:pt x="11" y="2311"/>
                    <a:pt x="16" y="2328"/>
                    <a:pt x="28" y="2361"/>
                  </a:cubicBezTo>
                  <a:cubicBezTo>
                    <a:pt x="18" y="2377"/>
                    <a:pt x="12" y="2385"/>
                    <a:pt x="2" y="2400"/>
                  </a:cubicBezTo>
                  <a:cubicBezTo>
                    <a:pt x="8" y="2445"/>
                    <a:pt x="11" y="2467"/>
                    <a:pt x="17" y="2511"/>
                  </a:cubicBezTo>
                  <a:cubicBezTo>
                    <a:pt x="98" y="2582"/>
                    <a:pt x="138" y="2617"/>
                    <a:pt x="219" y="2687"/>
                  </a:cubicBezTo>
                  <a:cubicBezTo>
                    <a:pt x="258" y="2688"/>
                    <a:pt x="277" y="2688"/>
                    <a:pt x="316" y="2688"/>
                  </a:cubicBezTo>
                  <a:cubicBezTo>
                    <a:pt x="375" y="2665"/>
                    <a:pt x="405" y="2653"/>
                    <a:pt x="464" y="2630"/>
                  </a:cubicBezTo>
                  <a:cubicBezTo>
                    <a:pt x="499" y="2667"/>
                    <a:pt x="517" y="2686"/>
                    <a:pt x="552" y="2723"/>
                  </a:cubicBezTo>
                  <a:cubicBezTo>
                    <a:pt x="558" y="2758"/>
                    <a:pt x="561" y="2775"/>
                    <a:pt x="568" y="2811"/>
                  </a:cubicBezTo>
                  <a:cubicBezTo>
                    <a:pt x="597" y="2813"/>
                    <a:pt x="611" y="2814"/>
                    <a:pt x="640" y="2816"/>
                  </a:cubicBezTo>
                  <a:cubicBezTo>
                    <a:pt x="665" y="2802"/>
                    <a:pt x="677" y="2794"/>
                    <a:pt x="702" y="2780"/>
                  </a:cubicBezTo>
                  <a:cubicBezTo>
                    <a:pt x="714" y="2783"/>
                    <a:pt x="720" y="2785"/>
                    <a:pt x="732" y="2788"/>
                  </a:cubicBezTo>
                  <a:cubicBezTo>
                    <a:pt x="733" y="2828"/>
                    <a:pt x="734" y="2847"/>
                    <a:pt x="735" y="2887"/>
                  </a:cubicBezTo>
                  <a:cubicBezTo>
                    <a:pt x="770" y="2917"/>
                    <a:pt x="788" y="2932"/>
                    <a:pt x="823" y="2962"/>
                  </a:cubicBezTo>
                  <a:cubicBezTo>
                    <a:pt x="867" y="2963"/>
                    <a:pt x="889" y="2964"/>
                    <a:pt x="932" y="2965"/>
                  </a:cubicBezTo>
                  <a:cubicBezTo>
                    <a:pt x="949" y="2980"/>
                    <a:pt x="957" y="2988"/>
                    <a:pt x="973" y="3003"/>
                  </a:cubicBezTo>
                  <a:cubicBezTo>
                    <a:pt x="948" y="3022"/>
                    <a:pt x="936" y="3031"/>
                    <a:pt x="911" y="3050"/>
                  </a:cubicBezTo>
                  <a:cubicBezTo>
                    <a:pt x="913" y="3073"/>
                    <a:pt x="913" y="3084"/>
                    <a:pt x="915" y="3108"/>
                  </a:cubicBezTo>
                  <a:cubicBezTo>
                    <a:pt x="958" y="3120"/>
                    <a:pt x="980" y="3126"/>
                    <a:pt x="1023" y="3139"/>
                  </a:cubicBezTo>
                  <a:cubicBezTo>
                    <a:pt x="1045" y="3120"/>
                    <a:pt x="1057" y="3111"/>
                    <a:pt x="1079" y="3092"/>
                  </a:cubicBezTo>
                  <a:cubicBezTo>
                    <a:pt x="1135" y="3089"/>
                    <a:pt x="1163" y="3088"/>
                    <a:pt x="1218" y="3085"/>
                  </a:cubicBezTo>
                  <a:cubicBezTo>
                    <a:pt x="1282" y="3125"/>
                    <a:pt x="1314" y="3145"/>
                    <a:pt x="1378" y="3184"/>
                  </a:cubicBezTo>
                  <a:cubicBezTo>
                    <a:pt x="1377" y="3221"/>
                    <a:pt x="1376" y="3239"/>
                    <a:pt x="1375" y="3276"/>
                  </a:cubicBezTo>
                  <a:cubicBezTo>
                    <a:pt x="1430" y="3269"/>
                    <a:pt x="1458" y="3266"/>
                    <a:pt x="1514" y="3259"/>
                  </a:cubicBezTo>
                  <a:cubicBezTo>
                    <a:pt x="1530" y="3278"/>
                    <a:pt x="1538" y="3288"/>
                    <a:pt x="1554" y="3308"/>
                  </a:cubicBezTo>
                  <a:cubicBezTo>
                    <a:pt x="1530" y="3320"/>
                    <a:pt x="1518" y="3326"/>
                    <a:pt x="1493" y="3337"/>
                  </a:cubicBezTo>
                  <a:cubicBezTo>
                    <a:pt x="1545" y="3372"/>
                    <a:pt x="1571" y="3389"/>
                    <a:pt x="1622" y="3423"/>
                  </a:cubicBezTo>
                  <a:cubicBezTo>
                    <a:pt x="1628" y="3393"/>
                    <a:pt x="1631" y="3379"/>
                    <a:pt x="1637" y="3349"/>
                  </a:cubicBezTo>
                  <a:cubicBezTo>
                    <a:pt x="1667" y="3329"/>
                    <a:pt x="1682" y="3318"/>
                    <a:pt x="1712" y="3298"/>
                  </a:cubicBezTo>
                  <a:cubicBezTo>
                    <a:pt x="1737" y="3330"/>
                    <a:pt x="1750" y="3346"/>
                    <a:pt x="1775" y="3378"/>
                  </a:cubicBezTo>
                  <a:cubicBezTo>
                    <a:pt x="1824" y="3361"/>
                    <a:pt x="1848" y="3353"/>
                    <a:pt x="1897" y="3336"/>
                  </a:cubicBezTo>
                  <a:cubicBezTo>
                    <a:pt x="1901" y="3306"/>
                    <a:pt x="1903" y="3291"/>
                    <a:pt x="1906" y="3262"/>
                  </a:cubicBezTo>
                  <a:cubicBezTo>
                    <a:pt x="1940" y="3257"/>
                    <a:pt x="1957" y="3255"/>
                    <a:pt x="1991" y="3251"/>
                  </a:cubicBezTo>
                  <a:cubicBezTo>
                    <a:pt x="1983" y="3225"/>
                    <a:pt x="1978" y="3212"/>
                    <a:pt x="1970" y="3186"/>
                  </a:cubicBezTo>
                  <a:cubicBezTo>
                    <a:pt x="2023" y="3176"/>
                    <a:pt x="2050" y="3172"/>
                    <a:pt x="2103" y="3162"/>
                  </a:cubicBezTo>
                  <a:cubicBezTo>
                    <a:pt x="2129" y="3199"/>
                    <a:pt x="2141" y="3217"/>
                    <a:pt x="2166" y="3254"/>
                  </a:cubicBezTo>
                  <a:cubicBezTo>
                    <a:pt x="2216" y="3267"/>
                    <a:pt x="2241" y="3274"/>
                    <a:pt x="2291" y="3287"/>
                  </a:cubicBezTo>
                  <a:cubicBezTo>
                    <a:pt x="2319" y="3320"/>
                    <a:pt x="2333" y="3336"/>
                    <a:pt x="2360" y="3368"/>
                  </a:cubicBezTo>
                  <a:cubicBezTo>
                    <a:pt x="2420" y="3373"/>
                    <a:pt x="2451" y="3376"/>
                    <a:pt x="2511" y="3381"/>
                  </a:cubicBezTo>
                  <a:cubicBezTo>
                    <a:pt x="2526" y="3359"/>
                    <a:pt x="2534" y="3348"/>
                    <a:pt x="2549" y="3326"/>
                  </a:cubicBezTo>
                  <a:cubicBezTo>
                    <a:pt x="2571" y="3385"/>
                    <a:pt x="2582" y="3415"/>
                    <a:pt x="2603" y="3475"/>
                  </a:cubicBezTo>
                  <a:cubicBezTo>
                    <a:pt x="2629" y="3477"/>
                    <a:pt x="2643" y="3478"/>
                    <a:pt x="2669" y="3480"/>
                  </a:cubicBezTo>
                  <a:cubicBezTo>
                    <a:pt x="2680" y="3453"/>
                    <a:pt x="2685" y="3440"/>
                    <a:pt x="2696" y="3413"/>
                  </a:cubicBezTo>
                  <a:cubicBezTo>
                    <a:pt x="2736" y="3442"/>
                    <a:pt x="2756" y="3456"/>
                    <a:pt x="2796" y="3485"/>
                  </a:cubicBezTo>
                  <a:cubicBezTo>
                    <a:pt x="2823" y="3466"/>
                    <a:pt x="2837" y="3457"/>
                    <a:pt x="2864" y="3438"/>
                  </a:cubicBezTo>
                  <a:cubicBezTo>
                    <a:pt x="2913" y="3431"/>
                    <a:pt x="2937" y="3427"/>
                    <a:pt x="2985" y="3419"/>
                  </a:cubicBezTo>
                  <a:cubicBezTo>
                    <a:pt x="3004" y="3388"/>
                    <a:pt x="3013" y="3373"/>
                    <a:pt x="3031" y="3342"/>
                  </a:cubicBezTo>
                  <a:cubicBezTo>
                    <a:pt x="3019" y="3280"/>
                    <a:pt x="3013" y="3250"/>
                    <a:pt x="3001" y="3188"/>
                  </a:cubicBezTo>
                  <a:cubicBezTo>
                    <a:pt x="3073" y="3215"/>
                    <a:pt x="3108" y="3228"/>
                    <a:pt x="3180" y="3255"/>
                  </a:cubicBezTo>
                  <a:cubicBezTo>
                    <a:pt x="3132" y="3193"/>
                    <a:pt x="3108" y="3162"/>
                    <a:pt x="3060" y="3099"/>
                  </a:cubicBezTo>
                  <a:cubicBezTo>
                    <a:pt x="3086" y="3099"/>
                    <a:pt x="3099" y="3099"/>
                    <a:pt x="3126" y="3099"/>
                  </a:cubicBezTo>
                  <a:cubicBezTo>
                    <a:pt x="3139" y="3074"/>
                    <a:pt x="3146" y="3062"/>
                    <a:pt x="3159" y="3037"/>
                  </a:cubicBezTo>
                  <a:cubicBezTo>
                    <a:pt x="3188" y="3028"/>
                    <a:pt x="3203" y="3023"/>
                    <a:pt x="3232" y="3014"/>
                  </a:cubicBezTo>
                  <a:cubicBezTo>
                    <a:pt x="3260" y="3046"/>
                    <a:pt x="3274" y="3063"/>
                    <a:pt x="3301" y="3095"/>
                  </a:cubicBezTo>
                  <a:cubicBezTo>
                    <a:pt x="3317" y="3073"/>
                    <a:pt x="3324" y="3062"/>
                    <a:pt x="3340" y="3040"/>
                  </a:cubicBezTo>
                  <a:cubicBezTo>
                    <a:pt x="3378" y="3057"/>
                    <a:pt x="3397" y="3065"/>
                    <a:pt x="3435" y="3082"/>
                  </a:cubicBezTo>
                  <a:cubicBezTo>
                    <a:pt x="3450" y="3060"/>
                    <a:pt x="3458" y="3049"/>
                    <a:pt x="3474" y="3027"/>
                  </a:cubicBezTo>
                  <a:cubicBezTo>
                    <a:pt x="3498" y="3012"/>
                    <a:pt x="3511" y="3005"/>
                    <a:pt x="3536" y="2990"/>
                  </a:cubicBezTo>
                  <a:cubicBezTo>
                    <a:pt x="3599" y="3030"/>
                    <a:pt x="3631" y="3050"/>
                    <a:pt x="3695" y="3090"/>
                  </a:cubicBezTo>
                  <a:cubicBezTo>
                    <a:pt x="3713" y="3066"/>
                    <a:pt x="3722" y="3054"/>
                    <a:pt x="3740" y="3029"/>
                  </a:cubicBezTo>
                  <a:cubicBezTo>
                    <a:pt x="3762" y="3017"/>
                    <a:pt x="3773" y="3011"/>
                    <a:pt x="3795" y="2998"/>
                  </a:cubicBezTo>
                  <a:cubicBezTo>
                    <a:pt x="3772" y="2914"/>
                    <a:pt x="3761" y="2872"/>
                    <a:pt x="3738" y="2788"/>
                  </a:cubicBezTo>
                  <a:cubicBezTo>
                    <a:pt x="3772" y="2777"/>
                    <a:pt x="3789" y="2771"/>
                    <a:pt x="3824" y="2759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4" name="sierpecki"/>
            <p:cNvSpPr>
              <a:spLocks/>
            </p:cNvSpPr>
            <p:nvPr/>
          </p:nvSpPr>
          <p:spPr bwMode="auto">
            <a:xfrm>
              <a:off x="454171" y="1420592"/>
              <a:ext cx="981621" cy="813973"/>
            </a:xfrm>
            <a:custGeom>
              <a:avLst/>
              <a:gdLst>
                <a:gd name="T0" fmla="*/ 2844 w 3057"/>
                <a:gd name="T1" fmla="*/ 1770 h 2535"/>
                <a:gd name="T2" fmla="*/ 2865 w 3057"/>
                <a:gd name="T3" fmla="*/ 1674 h 2535"/>
                <a:gd name="T4" fmla="*/ 2880 w 3057"/>
                <a:gd name="T5" fmla="*/ 1594 h 2535"/>
                <a:gd name="T6" fmla="*/ 2962 w 3057"/>
                <a:gd name="T7" fmla="*/ 1524 h 2535"/>
                <a:gd name="T8" fmla="*/ 3057 w 3057"/>
                <a:gd name="T9" fmla="*/ 1437 h 2535"/>
                <a:gd name="T10" fmla="*/ 2941 w 3057"/>
                <a:gd name="T11" fmla="*/ 1379 h 2535"/>
                <a:gd name="T12" fmla="*/ 2889 w 3057"/>
                <a:gd name="T13" fmla="*/ 1231 h 2535"/>
                <a:gd name="T14" fmla="*/ 2831 w 3057"/>
                <a:gd name="T15" fmla="*/ 1083 h 2535"/>
                <a:gd name="T16" fmla="*/ 2860 w 3057"/>
                <a:gd name="T17" fmla="*/ 915 h 2535"/>
                <a:gd name="T18" fmla="*/ 2480 w 3057"/>
                <a:gd name="T19" fmla="*/ 685 h 2535"/>
                <a:gd name="T20" fmla="*/ 2349 w 3057"/>
                <a:gd name="T21" fmla="*/ 738 h 2535"/>
                <a:gd name="T22" fmla="*/ 2214 w 3057"/>
                <a:gd name="T23" fmla="*/ 614 h 2535"/>
                <a:gd name="T24" fmla="*/ 2123 w 3057"/>
                <a:gd name="T25" fmla="*/ 504 h 2535"/>
                <a:gd name="T26" fmla="*/ 1974 w 3057"/>
                <a:gd name="T27" fmla="*/ 450 h 2535"/>
                <a:gd name="T28" fmla="*/ 1709 w 3057"/>
                <a:gd name="T29" fmla="*/ 209 h 2535"/>
                <a:gd name="T30" fmla="*/ 1523 w 3057"/>
                <a:gd name="T31" fmla="*/ 119 h 2535"/>
                <a:gd name="T32" fmla="*/ 1375 w 3057"/>
                <a:gd name="T33" fmla="*/ 263 h 2535"/>
                <a:gd name="T34" fmla="*/ 1225 w 3057"/>
                <a:gd name="T35" fmla="*/ 175 h 2535"/>
                <a:gd name="T36" fmla="*/ 1106 w 3057"/>
                <a:gd name="T37" fmla="*/ 94 h 2535"/>
                <a:gd name="T38" fmla="*/ 841 w 3057"/>
                <a:gd name="T39" fmla="*/ 45 h 2535"/>
                <a:gd name="T40" fmla="*/ 695 w 3057"/>
                <a:gd name="T41" fmla="*/ 30 h 2535"/>
                <a:gd name="T42" fmla="*/ 792 w 3057"/>
                <a:gd name="T43" fmla="*/ 276 h 2535"/>
                <a:gd name="T44" fmla="*/ 560 w 3057"/>
                <a:gd name="T45" fmla="*/ 437 h 2535"/>
                <a:gd name="T46" fmla="*/ 303 w 3057"/>
                <a:gd name="T47" fmla="*/ 457 h 2535"/>
                <a:gd name="T48" fmla="*/ 91 w 3057"/>
                <a:gd name="T49" fmla="*/ 358 h 2535"/>
                <a:gd name="T50" fmla="*/ 269 w 3057"/>
                <a:gd name="T51" fmla="*/ 597 h 2535"/>
                <a:gd name="T52" fmla="*/ 471 w 3057"/>
                <a:gd name="T53" fmla="*/ 1021 h 2535"/>
                <a:gd name="T54" fmla="*/ 188 w 3057"/>
                <a:gd name="T55" fmla="*/ 1057 h 2535"/>
                <a:gd name="T56" fmla="*/ 86 w 3057"/>
                <a:gd name="T57" fmla="*/ 1258 h 2535"/>
                <a:gd name="T58" fmla="*/ 3 w 3057"/>
                <a:gd name="T59" fmla="*/ 1308 h 2535"/>
                <a:gd name="T60" fmla="*/ 91 w 3057"/>
                <a:gd name="T61" fmla="*/ 1465 h 2535"/>
                <a:gd name="T62" fmla="*/ 169 w 3057"/>
                <a:gd name="T63" fmla="*/ 1644 h 2535"/>
                <a:gd name="T64" fmla="*/ 389 w 3057"/>
                <a:gd name="T65" fmla="*/ 1806 h 2535"/>
                <a:gd name="T66" fmla="*/ 488 w 3057"/>
                <a:gd name="T67" fmla="*/ 1961 h 2535"/>
                <a:gd name="T68" fmla="*/ 394 w 3057"/>
                <a:gd name="T69" fmla="*/ 2129 h 2535"/>
                <a:gd name="T70" fmla="*/ 486 w 3057"/>
                <a:gd name="T71" fmla="*/ 2271 h 2535"/>
                <a:gd name="T72" fmla="*/ 586 w 3057"/>
                <a:gd name="T73" fmla="*/ 2369 h 2535"/>
                <a:gd name="T74" fmla="*/ 821 w 3057"/>
                <a:gd name="T75" fmla="*/ 2374 h 2535"/>
                <a:gd name="T76" fmla="*/ 914 w 3057"/>
                <a:gd name="T77" fmla="*/ 2477 h 2535"/>
                <a:gd name="T78" fmla="*/ 1055 w 3057"/>
                <a:gd name="T79" fmla="*/ 2397 h 2535"/>
                <a:gd name="T80" fmla="*/ 1152 w 3057"/>
                <a:gd name="T81" fmla="*/ 2535 h 2535"/>
                <a:gd name="T82" fmla="*/ 1380 w 3057"/>
                <a:gd name="T83" fmla="*/ 2486 h 2535"/>
                <a:gd name="T84" fmla="*/ 1495 w 3057"/>
                <a:gd name="T85" fmla="*/ 2439 h 2535"/>
                <a:gd name="T86" fmla="*/ 1577 w 3057"/>
                <a:gd name="T87" fmla="*/ 2414 h 2535"/>
                <a:gd name="T88" fmla="*/ 1704 w 3057"/>
                <a:gd name="T89" fmla="*/ 2346 h 2535"/>
                <a:gd name="T90" fmla="*/ 1789 w 3057"/>
                <a:gd name="T91" fmla="*/ 2434 h 2535"/>
                <a:gd name="T92" fmla="*/ 1873 w 3057"/>
                <a:gd name="T93" fmla="*/ 2336 h 2535"/>
                <a:gd name="T94" fmla="*/ 1957 w 3057"/>
                <a:gd name="T95" fmla="*/ 2215 h 2535"/>
                <a:gd name="T96" fmla="*/ 2245 w 3057"/>
                <a:gd name="T97" fmla="*/ 2161 h 2535"/>
                <a:gd name="T98" fmla="*/ 2329 w 3057"/>
                <a:gd name="T99" fmla="*/ 2051 h 2535"/>
                <a:gd name="T100" fmla="*/ 2522 w 3057"/>
                <a:gd name="T101" fmla="*/ 2021 h 2535"/>
                <a:gd name="T102" fmla="*/ 2656 w 3057"/>
                <a:gd name="T103" fmla="*/ 1874 h 2535"/>
                <a:gd name="T104" fmla="*/ 2810 w 3057"/>
                <a:gd name="T105" fmla="*/ 1894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57" h="2535">
                  <a:moveTo>
                    <a:pt x="2810" y="1894"/>
                  </a:moveTo>
                  <a:cubicBezTo>
                    <a:pt x="2824" y="1845"/>
                    <a:pt x="2830" y="1820"/>
                    <a:pt x="2844" y="1770"/>
                  </a:cubicBezTo>
                  <a:cubicBezTo>
                    <a:pt x="2864" y="1762"/>
                    <a:pt x="2874" y="1758"/>
                    <a:pt x="2894" y="1750"/>
                  </a:cubicBezTo>
                  <a:cubicBezTo>
                    <a:pt x="2883" y="1720"/>
                    <a:pt x="2877" y="1705"/>
                    <a:pt x="2865" y="1674"/>
                  </a:cubicBezTo>
                  <a:cubicBezTo>
                    <a:pt x="2881" y="1657"/>
                    <a:pt x="2888" y="1648"/>
                    <a:pt x="2904" y="1630"/>
                  </a:cubicBezTo>
                  <a:cubicBezTo>
                    <a:pt x="2894" y="1616"/>
                    <a:pt x="2889" y="1609"/>
                    <a:pt x="2880" y="1594"/>
                  </a:cubicBezTo>
                  <a:cubicBezTo>
                    <a:pt x="2890" y="1567"/>
                    <a:pt x="2896" y="1554"/>
                    <a:pt x="2906" y="1527"/>
                  </a:cubicBezTo>
                  <a:cubicBezTo>
                    <a:pt x="2929" y="1526"/>
                    <a:pt x="2940" y="1525"/>
                    <a:pt x="2962" y="1524"/>
                  </a:cubicBezTo>
                  <a:cubicBezTo>
                    <a:pt x="2989" y="1535"/>
                    <a:pt x="3002" y="1540"/>
                    <a:pt x="3029" y="1551"/>
                  </a:cubicBezTo>
                  <a:cubicBezTo>
                    <a:pt x="3040" y="1506"/>
                    <a:pt x="3046" y="1483"/>
                    <a:pt x="3057" y="1437"/>
                  </a:cubicBezTo>
                  <a:cubicBezTo>
                    <a:pt x="3030" y="1420"/>
                    <a:pt x="3017" y="1411"/>
                    <a:pt x="2990" y="1393"/>
                  </a:cubicBezTo>
                  <a:cubicBezTo>
                    <a:pt x="2970" y="1387"/>
                    <a:pt x="2961" y="1385"/>
                    <a:pt x="2941" y="1379"/>
                  </a:cubicBezTo>
                  <a:cubicBezTo>
                    <a:pt x="2902" y="1377"/>
                    <a:pt x="2882" y="1376"/>
                    <a:pt x="2842" y="1373"/>
                  </a:cubicBezTo>
                  <a:cubicBezTo>
                    <a:pt x="2861" y="1317"/>
                    <a:pt x="2870" y="1288"/>
                    <a:pt x="2889" y="1231"/>
                  </a:cubicBezTo>
                  <a:cubicBezTo>
                    <a:pt x="2860" y="1197"/>
                    <a:pt x="2846" y="1180"/>
                    <a:pt x="2817" y="1146"/>
                  </a:cubicBezTo>
                  <a:cubicBezTo>
                    <a:pt x="2823" y="1121"/>
                    <a:pt x="2825" y="1108"/>
                    <a:pt x="2831" y="1083"/>
                  </a:cubicBezTo>
                  <a:cubicBezTo>
                    <a:pt x="2824" y="1057"/>
                    <a:pt x="2821" y="1044"/>
                    <a:pt x="2814" y="1018"/>
                  </a:cubicBezTo>
                  <a:cubicBezTo>
                    <a:pt x="2832" y="977"/>
                    <a:pt x="2841" y="957"/>
                    <a:pt x="2860" y="915"/>
                  </a:cubicBezTo>
                  <a:cubicBezTo>
                    <a:pt x="2797" y="856"/>
                    <a:pt x="2765" y="826"/>
                    <a:pt x="2702" y="767"/>
                  </a:cubicBezTo>
                  <a:cubicBezTo>
                    <a:pt x="2614" y="734"/>
                    <a:pt x="2569" y="718"/>
                    <a:pt x="2480" y="685"/>
                  </a:cubicBezTo>
                  <a:cubicBezTo>
                    <a:pt x="2463" y="708"/>
                    <a:pt x="2454" y="719"/>
                    <a:pt x="2436" y="742"/>
                  </a:cubicBezTo>
                  <a:cubicBezTo>
                    <a:pt x="2401" y="740"/>
                    <a:pt x="2384" y="739"/>
                    <a:pt x="2349" y="738"/>
                  </a:cubicBezTo>
                  <a:lnTo>
                    <a:pt x="2294" y="665"/>
                  </a:lnTo>
                  <a:cubicBezTo>
                    <a:pt x="2262" y="644"/>
                    <a:pt x="2246" y="634"/>
                    <a:pt x="2214" y="614"/>
                  </a:cubicBezTo>
                  <a:cubicBezTo>
                    <a:pt x="2165" y="607"/>
                    <a:pt x="2140" y="604"/>
                    <a:pt x="2090" y="597"/>
                  </a:cubicBezTo>
                  <a:cubicBezTo>
                    <a:pt x="2103" y="560"/>
                    <a:pt x="2110" y="541"/>
                    <a:pt x="2123" y="504"/>
                  </a:cubicBezTo>
                  <a:cubicBezTo>
                    <a:pt x="2108" y="503"/>
                    <a:pt x="2101" y="503"/>
                    <a:pt x="2086" y="502"/>
                  </a:cubicBezTo>
                  <a:cubicBezTo>
                    <a:pt x="2041" y="482"/>
                    <a:pt x="2019" y="471"/>
                    <a:pt x="1974" y="450"/>
                  </a:cubicBezTo>
                  <a:cubicBezTo>
                    <a:pt x="1933" y="383"/>
                    <a:pt x="1912" y="349"/>
                    <a:pt x="1871" y="280"/>
                  </a:cubicBezTo>
                  <a:cubicBezTo>
                    <a:pt x="1807" y="252"/>
                    <a:pt x="1774" y="237"/>
                    <a:pt x="1709" y="209"/>
                  </a:cubicBezTo>
                  <a:cubicBezTo>
                    <a:pt x="1644" y="216"/>
                    <a:pt x="1611" y="219"/>
                    <a:pt x="1546" y="227"/>
                  </a:cubicBezTo>
                  <a:cubicBezTo>
                    <a:pt x="1536" y="183"/>
                    <a:pt x="1532" y="162"/>
                    <a:pt x="1523" y="119"/>
                  </a:cubicBezTo>
                  <a:cubicBezTo>
                    <a:pt x="1504" y="161"/>
                    <a:pt x="1495" y="182"/>
                    <a:pt x="1477" y="224"/>
                  </a:cubicBezTo>
                  <a:cubicBezTo>
                    <a:pt x="1436" y="240"/>
                    <a:pt x="1416" y="247"/>
                    <a:pt x="1375" y="263"/>
                  </a:cubicBezTo>
                  <a:cubicBezTo>
                    <a:pt x="1335" y="259"/>
                    <a:pt x="1314" y="257"/>
                    <a:pt x="1274" y="254"/>
                  </a:cubicBezTo>
                  <a:cubicBezTo>
                    <a:pt x="1255" y="222"/>
                    <a:pt x="1245" y="206"/>
                    <a:pt x="1225" y="175"/>
                  </a:cubicBezTo>
                  <a:cubicBezTo>
                    <a:pt x="1192" y="166"/>
                    <a:pt x="1176" y="162"/>
                    <a:pt x="1143" y="154"/>
                  </a:cubicBezTo>
                  <a:cubicBezTo>
                    <a:pt x="1129" y="130"/>
                    <a:pt x="1121" y="118"/>
                    <a:pt x="1106" y="94"/>
                  </a:cubicBezTo>
                  <a:cubicBezTo>
                    <a:pt x="1051" y="94"/>
                    <a:pt x="1023" y="95"/>
                    <a:pt x="967" y="96"/>
                  </a:cubicBezTo>
                  <a:cubicBezTo>
                    <a:pt x="917" y="75"/>
                    <a:pt x="891" y="65"/>
                    <a:pt x="841" y="45"/>
                  </a:cubicBezTo>
                  <a:cubicBezTo>
                    <a:pt x="798" y="27"/>
                    <a:pt x="776" y="18"/>
                    <a:pt x="733" y="0"/>
                  </a:cubicBezTo>
                  <a:cubicBezTo>
                    <a:pt x="718" y="12"/>
                    <a:pt x="710" y="18"/>
                    <a:pt x="695" y="30"/>
                  </a:cubicBezTo>
                  <a:cubicBezTo>
                    <a:pt x="722" y="81"/>
                    <a:pt x="735" y="106"/>
                    <a:pt x="763" y="157"/>
                  </a:cubicBezTo>
                  <a:cubicBezTo>
                    <a:pt x="774" y="204"/>
                    <a:pt x="780" y="228"/>
                    <a:pt x="792" y="276"/>
                  </a:cubicBezTo>
                  <a:cubicBezTo>
                    <a:pt x="720" y="310"/>
                    <a:pt x="684" y="327"/>
                    <a:pt x="612" y="361"/>
                  </a:cubicBezTo>
                  <a:cubicBezTo>
                    <a:pt x="591" y="392"/>
                    <a:pt x="581" y="407"/>
                    <a:pt x="560" y="437"/>
                  </a:cubicBezTo>
                  <a:cubicBezTo>
                    <a:pt x="491" y="417"/>
                    <a:pt x="457" y="407"/>
                    <a:pt x="388" y="387"/>
                  </a:cubicBezTo>
                  <a:cubicBezTo>
                    <a:pt x="354" y="415"/>
                    <a:pt x="337" y="429"/>
                    <a:pt x="303" y="457"/>
                  </a:cubicBezTo>
                  <a:cubicBezTo>
                    <a:pt x="286" y="430"/>
                    <a:pt x="277" y="417"/>
                    <a:pt x="260" y="391"/>
                  </a:cubicBezTo>
                  <a:cubicBezTo>
                    <a:pt x="186" y="378"/>
                    <a:pt x="147" y="372"/>
                    <a:pt x="91" y="358"/>
                  </a:cubicBezTo>
                  <a:cubicBezTo>
                    <a:pt x="109" y="432"/>
                    <a:pt x="118" y="469"/>
                    <a:pt x="136" y="543"/>
                  </a:cubicBezTo>
                  <a:cubicBezTo>
                    <a:pt x="177" y="565"/>
                    <a:pt x="215" y="576"/>
                    <a:pt x="269" y="597"/>
                  </a:cubicBezTo>
                  <a:cubicBezTo>
                    <a:pt x="240" y="639"/>
                    <a:pt x="225" y="660"/>
                    <a:pt x="196" y="702"/>
                  </a:cubicBezTo>
                  <a:lnTo>
                    <a:pt x="471" y="1021"/>
                  </a:lnTo>
                  <a:cubicBezTo>
                    <a:pt x="397" y="1003"/>
                    <a:pt x="360" y="995"/>
                    <a:pt x="286" y="977"/>
                  </a:cubicBezTo>
                  <a:cubicBezTo>
                    <a:pt x="247" y="1009"/>
                    <a:pt x="228" y="1025"/>
                    <a:pt x="188" y="1057"/>
                  </a:cubicBezTo>
                  <a:cubicBezTo>
                    <a:pt x="208" y="1090"/>
                    <a:pt x="218" y="1106"/>
                    <a:pt x="238" y="1139"/>
                  </a:cubicBezTo>
                  <a:cubicBezTo>
                    <a:pt x="173" y="1187"/>
                    <a:pt x="137" y="1211"/>
                    <a:pt x="86" y="1258"/>
                  </a:cubicBezTo>
                  <a:cubicBezTo>
                    <a:pt x="58" y="1239"/>
                    <a:pt x="44" y="1229"/>
                    <a:pt x="16" y="1210"/>
                  </a:cubicBezTo>
                  <a:cubicBezTo>
                    <a:pt x="11" y="1249"/>
                    <a:pt x="8" y="1269"/>
                    <a:pt x="3" y="1308"/>
                  </a:cubicBezTo>
                  <a:cubicBezTo>
                    <a:pt x="2" y="1349"/>
                    <a:pt x="1" y="1370"/>
                    <a:pt x="0" y="1411"/>
                  </a:cubicBezTo>
                  <a:cubicBezTo>
                    <a:pt x="37" y="1433"/>
                    <a:pt x="55" y="1444"/>
                    <a:pt x="91" y="1465"/>
                  </a:cubicBezTo>
                  <a:cubicBezTo>
                    <a:pt x="127" y="1482"/>
                    <a:pt x="152" y="1490"/>
                    <a:pt x="198" y="1507"/>
                  </a:cubicBezTo>
                  <a:cubicBezTo>
                    <a:pt x="186" y="1562"/>
                    <a:pt x="180" y="1589"/>
                    <a:pt x="169" y="1644"/>
                  </a:cubicBezTo>
                  <a:cubicBezTo>
                    <a:pt x="207" y="1658"/>
                    <a:pt x="226" y="1665"/>
                    <a:pt x="264" y="1679"/>
                  </a:cubicBezTo>
                  <a:cubicBezTo>
                    <a:pt x="314" y="1730"/>
                    <a:pt x="339" y="1755"/>
                    <a:pt x="389" y="1806"/>
                  </a:cubicBezTo>
                  <a:cubicBezTo>
                    <a:pt x="380" y="1854"/>
                    <a:pt x="376" y="1877"/>
                    <a:pt x="367" y="1925"/>
                  </a:cubicBezTo>
                  <a:cubicBezTo>
                    <a:pt x="415" y="1939"/>
                    <a:pt x="440" y="1946"/>
                    <a:pt x="488" y="1961"/>
                  </a:cubicBezTo>
                  <a:cubicBezTo>
                    <a:pt x="459" y="1997"/>
                    <a:pt x="444" y="2014"/>
                    <a:pt x="415" y="2050"/>
                  </a:cubicBezTo>
                  <a:cubicBezTo>
                    <a:pt x="407" y="2082"/>
                    <a:pt x="403" y="2097"/>
                    <a:pt x="394" y="2129"/>
                  </a:cubicBezTo>
                  <a:cubicBezTo>
                    <a:pt x="391" y="2170"/>
                    <a:pt x="389" y="2190"/>
                    <a:pt x="385" y="2230"/>
                  </a:cubicBezTo>
                  <a:cubicBezTo>
                    <a:pt x="426" y="2247"/>
                    <a:pt x="446" y="2255"/>
                    <a:pt x="486" y="2271"/>
                  </a:cubicBezTo>
                  <a:cubicBezTo>
                    <a:pt x="480" y="2316"/>
                    <a:pt x="477" y="2339"/>
                    <a:pt x="471" y="2384"/>
                  </a:cubicBezTo>
                  <a:cubicBezTo>
                    <a:pt x="517" y="2378"/>
                    <a:pt x="540" y="2375"/>
                    <a:pt x="586" y="2369"/>
                  </a:cubicBezTo>
                  <a:cubicBezTo>
                    <a:pt x="632" y="2379"/>
                    <a:pt x="654" y="2384"/>
                    <a:pt x="700" y="2394"/>
                  </a:cubicBezTo>
                  <a:cubicBezTo>
                    <a:pt x="749" y="2386"/>
                    <a:pt x="773" y="2382"/>
                    <a:pt x="821" y="2374"/>
                  </a:cubicBezTo>
                  <a:cubicBezTo>
                    <a:pt x="810" y="2401"/>
                    <a:pt x="805" y="2414"/>
                    <a:pt x="794" y="2441"/>
                  </a:cubicBezTo>
                  <a:cubicBezTo>
                    <a:pt x="842" y="2455"/>
                    <a:pt x="866" y="2463"/>
                    <a:pt x="914" y="2477"/>
                  </a:cubicBezTo>
                  <a:cubicBezTo>
                    <a:pt x="932" y="2460"/>
                    <a:pt x="941" y="2451"/>
                    <a:pt x="959" y="2434"/>
                  </a:cubicBezTo>
                  <a:cubicBezTo>
                    <a:pt x="997" y="2419"/>
                    <a:pt x="1017" y="2412"/>
                    <a:pt x="1055" y="2397"/>
                  </a:cubicBezTo>
                  <a:cubicBezTo>
                    <a:pt x="1057" y="2422"/>
                    <a:pt x="1058" y="2434"/>
                    <a:pt x="1060" y="2459"/>
                  </a:cubicBezTo>
                  <a:cubicBezTo>
                    <a:pt x="1097" y="2489"/>
                    <a:pt x="1115" y="2504"/>
                    <a:pt x="1152" y="2535"/>
                  </a:cubicBezTo>
                  <a:cubicBezTo>
                    <a:pt x="1190" y="2522"/>
                    <a:pt x="1210" y="2516"/>
                    <a:pt x="1248" y="2504"/>
                  </a:cubicBezTo>
                  <a:cubicBezTo>
                    <a:pt x="1301" y="2497"/>
                    <a:pt x="1327" y="2493"/>
                    <a:pt x="1380" y="2486"/>
                  </a:cubicBezTo>
                  <a:cubicBezTo>
                    <a:pt x="1398" y="2471"/>
                    <a:pt x="1407" y="2463"/>
                    <a:pt x="1425" y="2448"/>
                  </a:cubicBezTo>
                  <a:cubicBezTo>
                    <a:pt x="1453" y="2445"/>
                    <a:pt x="1467" y="2443"/>
                    <a:pt x="1495" y="2439"/>
                  </a:cubicBezTo>
                  <a:cubicBezTo>
                    <a:pt x="1505" y="2428"/>
                    <a:pt x="1510" y="2423"/>
                    <a:pt x="1520" y="2412"/>
                  </a:cubicBezTo>
                  <a:cubicBezTo>
                    <a:pt x="1543" y="2413"/>
                    <a:pt x="1554" y="2413"/>
                    <a:pt x="1577" y="2414"/>
                  </a:cubicBezTo>
                  <a:cubicBezTo>
                    <a:pt x="1608" y="2382"/>
                    <a:pt x="1623" y="2365"/>
                    <a:pt x="1654" y="2333"/>
                  </a:cubicBezTo>
                  <a:cubicBezTo>
                    <a:pt x="1674" y="2338"/>
                    <a:pt x="1684" y="2341"/>
                    <a:pt x="1704" y="2346"/>
                  </a:cubicBezTo>
                  <a:cubicBezTo>
                    <a:pt x="1703" y="2368"/>
                    <a:pt x="1703" y="2380"/>
                    <a:pt x="1702" y="2402"/>
                  </a:cubicBezTo>
                  <a:cubicBezTo>
                    <a:pt x="1737" y="2415"/>
                    <a:pt x="1754" y="2421"/>
                    <a:pt x="1789" y="2434"/>
                  </a:cubicBezTo>
                  <a:cubicBezTo>
                    <a:pt x="1814" y="2419"/>
                    <a:pt x="1827" y="2412"/>
                    <a:pt x="1852" y="2397"/>
                  </a:cubicBezTo>
                  <a:cubicBezTo>
                    <a:pt x="1861" y="2373"/>
                    <a:pt x="1865" y="2360"/>
                    <a:pt x="1873" y="2336"/>
                  </a:cubicBezTo>
                  <a:cubicBezTo>
                    <a:pt x="1903" y="2321"/>
                    <a:pt x="1918" y="2314"/>
                    <a:pt x="1949" y="2300"/>
                  </a:cubicBezTo>
                  <a:cubicBezTo>
                    <a:pt x="1952" y="2266"/>
                    <a:pt x="1954" y="2249"/>
                    <a:pt x="1957" y="2215"/>
                  </a:cubicBezTo>
                  <a:cubicBezTo>
                    <a:pt x="2008" y="2175"/>
                    <a:pt x="2034" y="2154"/>
                    <a:pt x="2085" y="2113"/>
                  </a:cubicBezTo>
                  <a:cubicBezTo>
                    <a:pt x="2149" y="2132"/>
                    <a:pt x="2181" y="2142"/>
                    <a:pt x="2245" y="2161"/>
                  </a:cubicBezTo>
                  <a:cubicBezTo>
                    <a:pt x="2275" y="2144"/>
                    <a:pt x="2290" y="2136"/>
                    <a:pt x="2321" y="2119"/>
                  </a:cubicBezTo>
                  <a:cubicBezTo>
                    <a:pt x="2324" y="2092"/>
                    <a:pt x="2326" y="2078"/>
                    <a:pt x="2329" y="2051"/>
                  </a:cubicBezTo>
                  <a:cubicBezTo>
                    <a:pt x="2369" y="2030"/>
                    <a:pt x="2389" y="2020"/>
                    <a:pt x="2429" y="1999"/>
                  </a:cubicBezTo>
                  <a:cubicBezTo>
                    <a:pt x="2467" y="2008"/>
                    <a:pt x="2485" y="2012"/>
                    <a:pt x="2522" y="2021"/>
                  </a:cubicBezTo>
                  <a:cubicBezTo>
                    <a:pt x="2540" y="1979"/>
                    <a:pt x="2550" y="1958"/>
                    <a:pt x="2568" y="1915"/>
                  </a:cubicBezTo>
                  <a:cubicBezTo>
                    <a:pt x="2603" y="1899"/>
                    <a:pt x="2621" y="1891"/>
                    <a:pt x="2656" y="1874"/>
                  </a:cubicBezTo>
                  <a:cubicBezTo>
                    <a:pt x="2675" y="1887"/>
                    <a:pt x="2685" y="1893"/>
                    <a:pt x="2705" y="1906"/>
                  </a:cubicBezTo>
                  <a:cubicBezTo>
                    <a:pt x="2747" y="1901"/>
                    <a:pt x="2768" y="1899"/>
                    <a:pt x="2810" y="1894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5" name="przasnyski"/>
            <p:cNvSpPr>
              <a:spLocks/>
            </p:cNvSpPr>
            <p:nvPr/>
          </p:nvSpPr>
          <p:spPr bwMode="auto">
            <a:xfrm>
              <a:off x="2574030" y="394855"/>
              <a:ext cx="922061" cy="1451474"/>
            </a:xfrm>
            <a:custGeom>
              <a:avLst/>
              <a:gdLst>
                <a:gd name="T0" fmla="*/ 2179 w 2874"/>
                <a:gd name="T1" fmla="*/ 2646 h 4528"/>
                <a:gd name="T2" fmla="*/ 2342 w 2874"/>
                <a:gd name="T3" fmla="*/ 2282 h 4528"/>
                <a:gd name="T4" fmla="*/ 2459 w 2874"/>
                <a:gd name="T5" fmla="*/ 2206 h 4528"/>
                <a:gd name="T6" fmla="*/ 2665 w 2874"/>
                <a:gd name="T7" fmla="*/ 2320 h 4528"/>
                <a:gd name="T8" fmla="*/ 2795 w 2874"/>
                <a:gd name="T9" fmla="*/ 2244 h 4528"/>
                <a:gd name="T10" fmla="*/ 2564 w 2874"/>
                <a:gd name="T11" fmla="*/ 1998 h 4528"/>
                <a:gd name="T12" fmla="*/ 2645 w 2874"/>
                <a:gd name="T13" fmla="*/ 1812 h 4528"/>
                <a:gd name="T14" fmla="*/ 2565 w 2874"/>
                <a:gd name="T15" fmla="*/ 1608 h 4528"/>
                <a:gd name="T16" fmla="*/ 2601 w 2874"/>
                <a:gd name="T17" fmla="*/ 1456 h 4528"/>
                <a:gd name="T18" fmla="*/ 2609 w 2874"/>
                <a:gd name="T19" fmla="*/ 1275 h 4528"/>
                <a:gd name="T20" fmla="*/ 2597 w 2874"/>
                <a:gd name="T21" fmla="*/ 1136 h 4528"/>
                <a:gd name="T22" fmla="*/ 2729 w 2874"/>
                <a:gd name="T23" fmla="*/ 988 h 4528"/>
                <a:gd name="T24" fmla="*/ 2542 w 2874"/>
                <a:gd name="T25" fmla="*/ 675 h 4528"/>
                <a:gd name="T26" fmla="*/ 2225 w 2874"/>
                <a:gd name="T27" fmla="*/ 512 h 4528"/>
                <a:gd name="T28" fmla="*/ 2110 w 2874"/>
                <a:gd name="T29" fmla="*/ 348 h 4528"/>
                <a:gd name="T30" fmla="*/ 1739 w 2874"/>
                <a:gd name="T31" fmla="*/ 11 h 4528"/>
                <a:gd name="T32" fmla="*/ 1448 w 2874"/>
                <a:gd name="T33" fmla="*/ 0 h 4528"/>
                <a:gd name="T34" fmla="*/ 1315 w 2874"/>
                <a:gd name="T35" fmla="*/ 241 h 4528"/>
                <a:gd name="T36" fmla="*/ 1267 w 2874"/>
                <a:gd name="T37" fmla="*/ 514 h 4528"/>
                <a:gd name="T38" fmla="*/ 969 w 2874"/>
                <a:gd name="T39" fmla="*/ 596 h 4528"/>
                <a:gd name="T40" fmla="*/ 669 w 2874"/>
                <a:gd name="T41" fmla="*/ 541 h 4528"/>
                <a:gd name="T42" fmla="*/ 282 w 2874"/>
                <a:gd name="T43" fmla="*/ 503 h 4528"/>
                <a:gd name="T44" fmla="*/ 111 w 2874"/>
                <a:gd name="T45" fmla="*/ 766 h 4528"/>
                <a:gd name="T46" fmla="*/ 46 w 2874"/>
                <a:gd name="T47" fmla="*/ 1022 h 4528"/>
                <a:gd name="T48" fmla="*/ 184 w 2874"/>
                <a:gd name="T49" fmla="*/ 1295 h 4528"/>
                <a:gd name="T50" fmla="*/ 212 w 2874"/>
                <a:gd name="T51" fmla="*/ 1530 h 4528"/>
                <a:gd name="T52" fmla="*/ 189 w 2874"/>
                <a:gd name="T53" fmla="*/ 1779 h 4528"/>
                <a:gd name="T54" fmla="*/ 114 w 2874"/>
                <a:gd name="T55" fmla="*/ 2050 h 4528"/>
                <a:gd name="T56" fmla="*/ 270 w 2874"/>
                <a:gd name="T57" fmla="*/ 2270 h 4528"/>
                <a:gd name="T58" fmla="*/ 80 w 2874"/>
                <a:gd name="T59" fmla="*/ 2496 h 4528"/>
                <a:gd name="T60" fmla="*/ 84 w 2874"/>
                <a:gd name="T61" fmla="*/ 2640 h 4528"/>
                <a:gd name="T62" fmla="*/ 37 w 2874"/>
                <a:gd name="T63" fmla="*/ 2946 h 4528"/>
                <a:gd name="T64" fmla="*/ 46 w 2874"/>
                <a:gd name="T65" fmla="*/ 3119 h 4528"/>
                <a:gd name="T66" fmla="*/ 139 w 2874"/>
                <a:gd name="T67" fmla="*/ 3273 h 4528"/>
                <a:gd name="T68" fmla="*/ 241 w 2874"/>
                <a:gd name="T69" fmla="*/ 3341 h 4528"/>
                <a:gd name="T70" fmla="*/ 337 w 2874"/>
                <a:gd name="T71" fmla="*/ 3403 h 4528"/>
                <a:gd name="T72" fmla="*/ 529 w 2874"/>
                <a:gd name="T73" fmla="*/ 3478 h 4528"/>
                <a:gd name="T74" fmla="*/ 698 w 2874"/>
                <a:gd name="T75" fmla="*/ 3477 h 4528"/>
                <a:gd name="T76" fmla="*/ 589 w 2874"/>
                <a:gd name="T77" fmla="*/ 3731 h 4528"/>
                <a:gd name="T78" fmla="*/ 718 w 2874"/>
                <a:gd name="T79" fmla="*/ 3897 h 4528"/>
                <a:gd name="T80" fmla="*/ 869 w 2874"/>
                <a:gd name="T81" fmla="*/ 4118 h 4528"/>
                <a:gd name="T82" fmla="*/ 911 w 2874"/>
                <a:gd name="T83" fmla="*/ 4295 h 4528"/>
                <a:gd name="T84" fmla="*/ 1010 w 2874"/>
                <a:gd name="T85" fmla="*/ 4428 h 4528"/>
                <a:gd name="T86" fmla="*/ 1173 w 2874"/>
                <a:gd name="T87" fmla="*/ 4439 h 4528"/>
                <a:gd name="T88" fmla="*/ 1244 w 2874"/>
                <a:gd name="T89" fmla="*/ 4307 h 4528"/>
                <a:gd name="T90" fmla="*/ 1428 w 2874"/>
                <a:gd name="T91" fmla="*/ 4434 h 4528"/>
                <a:gd name="T92" fmla="*/ 1624 w 2874"/>
                <a:gd name="T93" fmla="*/ 4388 h 4528"/>
                <a:gd name="T94" fmla="*/ 1809 w 2874"/>
                <a:gd name="T95" fmla="*/ 4299 h 4528"/>
                <a:gd name="T96" fmla="*/ 1772 w 2874"/>
                <a:gd name="T97" fmla="*/ 4140 h 4528"/>
                <a:gd name="T98" fmla="*/ 1609 w 2874"/>
                <a:gd name="T99" fmla="*/ 3905 h 4528"/>
                <a:gd name="T100" fmla="*/ 1940 w 2874"/>
                <a:gd name="T101" fmla="*/ 3836 h 4528"/>
                <a:gd name="T102" fmla="*/ 1797 w 2874"/>
                <a:gd name="T103" fmla="*/ 3497 h 4528"/>
                <a:gd name="T104" fmla="*/ 1778 w 2874"/>
                <a:gd name="T105" fmla="*/ 3287 h 4528"/>
                <a:gd name="T106" fmla="*/ 1784 w 2874"/>
                <a:gd name="T107" fmla="*/ 2978 h 4528"/>
                <a:gd name="T108" fmla="*/ 1878 w 2874"/>
                <a:gd name="T109" fmla="*/ 2809 h 4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4" h="4528">
                  <a:moveTo>
                    <a:pt x="1878" y="2809"/>
                  </a:moveTo>
                  <a:cubicBezTo>
                    <a:pt x="1950" y="2754"/>
                    <a:pt x="1986" y="2726"/>
                    <a:pt x="2057" y="2670"/>
                  </a:cubicBezTo>
                  <a:cubicBezTo>
                    <a:pt x="2106" y="2660"/>
                    <a:pt x="2130" y="2656"/>
                    <a:pt x="2179" y="2646"/>
                  </a:cubicBezTo>
                  <a:cubicBezTo>
                    <a:pt x="2183" y="2546"/>
                    <a:pt x="2185" y="2495"/>
                    <a:pt x="2189" y="2394"/>
                  </a:cubicBezTo>
                  <a:cubicBezTo>
                    <a:pt x="2223" y="2391"/>
                    <a:pt x="2240" y="2389"/>
                    <a:pt x="2274" y="2386"/>
                  </a:cubicBezTo>
                  <a:cubicBezTo>
                    <a:pt x="2301" y="2345"/>
                    <a:pt x="2315" y="2324"/>
                    <a:pt x="2342" y="2282"/>
                  </a:cubicBezTo>
                  <a:cubicBezTo>
                    <a:pt x="2361" y="2301"/>
                    <a:pt x="2371" y="2311"/>
                    <a:pt x="2391" y="2330"/>
                  </a:cubicBezTo>
                  <a:cubicBezTo>
                    <a:pt x="2399" y="2256"/>
                    <a:pt x="2403" y="2220"/>
                    <a:pt x="2410" y="2146"/>
                  </a:cubicBezTo>
                  <a:cubicBezTo>
                    <a:pt x="2430" y="2170"/>
                    <a:pt x="2439" y="2182"/>
                    <a:pt x="2459" y="2206"/>
                  </a:cubicBezTo>
                  <a:cubicBezTo>
                    <a:pt x="2476" y="2189"/>
                    <a:pt x="2485" y="2181"/>
                    <a:pt x="2502" y="2164"/>
                  </a:cubicBezTo>
                  <a:cubicBezTo>
                    <a:pt x="2536" y="2179"/>
                    <a:pt x="2553" y="2186"/>
                    <a:pt x="2587" y="2201"/>
                  </a:cubicBezTo>
                  <a:cubicBezTo>
                    <a:pt x="2618" y="2248"/>
                    <a:pt x="2634" y="2272"/>
                    <a:pt x="2665" y="2320"/>
                  </a:cubicBezTo>
                  <a:cubicBezTo>
                    <a:pt x="2704" y="2335"/>
                    <a:pt x="2724" y="2342"/>
                    <a:pt x="2763" y="2357"/>
                  </a:cubicBezTo>
                  <a:cubicBezTo>
                    <a:pt x="2807" y="2331"/>
                    <a:pt x="2829" y="2319"/>
                    <a:pt x="2874" y="2293"/>
                  </a:cubicBezTo>
                  <a:cubicBezTo>
                    <a:pt x="2842" y="2273"/>
                    <a:pt x="2826" y="2264"/>
                    <a:pt x="2795" y="2244"/>
                  </a:cubicBezTo>
                  <a:cubicBezTo>
                    <a:pt x="2775" y="2187"/>
                    <a:pt x="2766" y="2158"/>
                    <a:pt x="2747" y="2101"/>
                  </a:cubicBezTo>
                  <a:cubicBezTo>
                    <a:pt x="2747" y="2101"/>
                    <a:pt x="2606" y="2061"/>
                    <a:pt x="2576" y="2047"/>
                  </a:cubicBezTo>
                  <a:cubicBezTo>
                    <a:pt x="2546" y="2033"/>
                    <a:pt x="2564" y="1998"/>
                    <a:pt x="2564" y="1998"/>
                  </a:cubicBezTo>
                  <a:cubicBezTo>
                    <a:pt x="2544" y="1970"/>
                    <a:pt x="2535" y="1956"/>
                    <a:pt x="2515" y="1928"/>
                  </a:cubicBezTo>
                  <a:cubicBezTo>
                    <a:pt x="2533" y="1900"/>
                    <a:pt x="2542" y="1886"/>
                    <a:pt x="2559" y="1857"/>
                  </a:cubicBezTo>
                  <a:cubicBezTo>
                    <a:pt x="2594" y="1839"/>
                    <a:pt x="2611" y="1830"/>
                    <a:pt x="2645" y="1812"/>
                  </a:cubicBezTo>
                  <a:cubicBezTo>
                    <a:pt x="2607" y="1780"/>
                    <a:pt x="2588" y="1764"/>
                    <a:pt x="2549" y="1733"/>
                  </a:cubicBezTo>
                  <a:cubicBezTo>
                    <a:pt x="2577" y="1707"/>
                    <a:pt x="2590" y="1693"/>
                    <a:pt x="2618" y="1667"/>
                  </a:cubicBezTo>
                  <a:cubicBezTo>
                    <a:pt x="2597" y="1643"/>
                    <a:pt x="2586" y="1631"/>
                    <a:pt x="2565" y="1608"/>
                  </a:cubicBezTo>
                  <a:cubicBezTo>
                    <a:pt x="2592" y="1594"/>
                    <a:pt x="2606" y="1587"/>
                    <a:pt x="2633" y="1573"/>
                  </a:cubicBezTo>
                  <a:cubicBezTo>
                    <a:pt x="2602" y="1551"/>
                    <a:pt x="2586" y="1540"/>
                    <a:pt x="2555" y="1518"/>
                  </a:cubicBezTo>
                  <a:cubicBezTo>
                    <a:pt x="2574" y="1494"/>
                    <a:pt x="2583" y="1481"/>
                    <a:pt x="2601" y="1456"/>
                  </a:cubicBezTo>
                  <a:cubicBezTo>
                    <a:pt x="2607" y="1431"/>
                    <a:pt x="2610" y="1418"/>
                    <a:pt x="2615" y="1392"/>
                  </a:cubicBezTo>
                  <a:cubicBezTo>
                    <a:pt x="2592" y="1371"/>
                    <a:pt x="2580" y="1360"/>
                    <a:pt x="2557" y="1338"/>
                  </a:cubicBezTo>
                  <a:cubicBezTo>
                    <a:pt x="2577" y="1313"/>
                    <a:pt x="2588" y="1300"/>
                    <a:pt x="2609" y="1275"/>
                  </a:cubicBezTo>
                  <a:cubicBezTo>
                    <a:pt x="2585" y="1256"/>
                    <a:pt x="2573" y="1246"/>
                    <a:pt x="2550" y="1227"/>
                  </a:cubicBezTo>
                  <a:cubicBezTo>
                    <a:pt x="2552" y="1190"/>
                    <a:pt x="2553" y="1172"/>
                    <a:pt x="2555" y="1135"/>
                  </a:cubicBezTo>
                  <a:cubicBezTo>
                    <a:pt x="2572" y="1135"/>
                    <a:pt x="2580" y="1136"/>
                    <a:pt x="2597" y="1136"/>
                  </a:cubicBezTo>
                  <a:cubicBezTo>
                    <a:pt x="2592" y="1110"/>
                    <a:pt x="2589" y="1096"/>
                    <a:pt x="2583" y="1069"/>
                  </a:cubicBezTo>
                  <a:cubicBezTo>
                    <a:pt x="2610" y="1068"/>
                    <a:pt x="2624" y="1067"/>
                    <a:pt x="2651" y="1065"/>
                  </a:cubicBezTo>
                  <a:cubicBezTo>
                    <a:pt x="2682" y="1035"/>
                    <a:pt x="2697" y="1019"/>
                    <a:pt x="2729" y="988"/>
                  </a:cubicBezTo>
                  <a:cubicBezTo>
                    <a:pt x="2738" y="964"/>
                    <a:pt x="2742" y="952"/>
                    <a:pt x="2751" y="928"/>
                  </a:cubicBezTo>
                  <a:cubicBezTo>
                    <a:pt x="2735" y="904"/>
                    <a:pt x="2728" y="891"/>
                    <a:pt x="2712" y="866"/>
                  </a:cubicBezTo>
                  <a:cubicBezTo>
                    <a:pt x="2644" y="790"/>
                    <a:pt x="2610" y="752"/>
                    <a:pt x="2542" y="675"/>
                  </a:cubicBezTo>
                  <a:cubicBezTo>
                    <a:pt x="2464" y="673"/>
                    <a:pt x="2425" y="671"/>
                    <a:pt x="2347" y="668"/>
                  </a:cubicBezTo>
                  <a:cubicBezTo>
                    <a:pt x="2301" y="633"/>
                    <a:pt x="2278" y="616"/>
                    <a:pt x="2231" y="581"/>
                  </a:cubicBezTo>
                  <a:cubicBezTo>
                    <a:pt x="2229" y="554"/>
                    <a:pt x="2227" y="540"/>
                    <a:pt x="2225" y="512"/>
                  </a:cubicBezTo>
                  <a:cubicBezTo>
                    <a:pt x="2177" y="497"/>
                    <a:pt x="2153" y="489"/>
                    <a:pt x="2106" y="473"/>
                  </a:cubicBezTo>
                  <a:cubicBezTo>
                    <a:pt x="2096" y="448"/>
                    <a:pt x="2091" y="435"/>
                    <a:pt x="2081" y="410"/>
                  </a:cubicBezTo>
                  <a:cubicBezTo>
                    <a:pt x="2093" y="385"/>
                    <a:pt x="2098" y="373"/>
                    <a:pt x="2110" y="348"/>
                  </a:cubicBezTo>
                  <a:cubicBezTo>
                    <a:pt x="2049" y="298"/>
                    <a:pt x="2018" y="274"/>
                    <a:pt x="1957" y="223"/>
                  </a:cubicBezTo>
                  <a:cubicBezTo>
                    <a:pt x="1944" y="175"/>
                    <a:pt x="1938" y="151"/>
                    <a:pt x="1925" y="103"/>
                  </a:cubicBezTo>
                  <a:cubicBezTo>
                    <a:pt x="1851" y="66"/>
                    <a:pt x="1813" y="48"/>
                    <a:pt x="1739" y="11"/>
                  </a:cubicBezTo>
                  <a:cubicBezTo>
                    <a:pt x="1692" y="41"/>
                    <a:pt x="1669" y="55"/>
                    <a:pt x="1622" y="85"/>
                  </a:cubicBezTo>
                  <a:cubicBezTo>
                    <a:pt x="1577" y="74"/>
                    <a:pt x="1554" y="69"/>
                    <a:pt x="1509" y="59"/>
                  </a:cubicBezTo>
                  <a:cubicBezTo>
                    <a:pt x="1484" y="36"/>
                    <a:pt x="1472" y="24"/>
                    <a:pt x="1448" y="0"/>
                  </a:cubicBezTo>
                  <a:cubicBezTo>
                    <a:pt x="1440" y="31"/>
                    <a:pt x="1436" y="47"/>
                    <a:pt x="1428" y="77"/>
                  </a:cubicBezTo>
                  <a:cubicBezTo>
                    <a:pt x="1392" y="93"/>
                    <a:pt x="1375" y="101"/>
                    <a:pt x="1339" y="116"/>
                  </a:cubicBezTo>
                  <a:cubicBezTo>
                    <a:pt x="1329" y="166"/>
                    <a:pt x="1324" y="191"/>
                    <a:pt x="1315" y="241"/>
                  </a:cubicBezTo>
                  <a:cubicBezTo>
                    <a:pt x="1337" y="297"/>
                    <a:pt x="1348" y="326"/>
                    <a:pt x="1370" y="382"/>
                  </a:cubicBezTo>
                  <a:cubicBezTo>
                    <a:pt x="1327" y="402"/>
                    <a:pt x="1305" y="412"/>
                    <a:pt x="1262" y="432"/>
                  </a:cubicBezTo>
                  <a:cubicBezTo>
                    <a:pt x="1264" y="465"/>
                    <a:pt x="1265" y="481"/>
                    <a:pt x="1267" y="514"/>
                  </a:cubicBezTo>
                  <a:cubicBezTo>
                    <a:pt x="1205" y="473"/>
                    <a:pt x="1174" y="453"/>
                    <a:pt x="1111" y="412"/>
                  </a:cubicBezTo>
                  <a:cubicBezTo>
                    <a:pt x="1094" y="474"/>
                    <a:pt x="1085" y="505"/>
                    <a:pt x="1068" y="567"/>
                  </a:cubicBezTo>
                  <a:cubicBezTo>
                    <a:pt x="1028" y="578"/>
                    <a:pt x="1009" y="584"/>
                    <a:pt x="969" y="596"/>
                  </a:cubicBezTo>
                  <a:cubicBezTo>
                    <a:pt x="958" y="641"/>
                    <a:pt x="952" y="664"/>
                    <a:pt x="942" y="709"/>
                  </a:cubicBezTo>
                  <a:cubicBezTo>
                    <a:pt x="893" y="645"/>
                    <a:pt x="869" y="613"/>
                    <a:pt x="820" y="548"/>
                  </a:cubicBezTo>
                  <a:cubicBezTo>
                    <a:pt x="760" y="546"/>
                    <a:pt x="729" y="544"/>
                    <a:pt x="669" y="541"/>
                  </a:cubicBezTo>
                  <a:cubicBezTo>
                    <a:pt x="592" y="497"/>
                    <a:pt x="554" y="475"/>
                    <a:pt x="477" y="431"/>
                  </a:cubicBezTo>
                  <a:cubicBezTo>
                    <a:pt x="446" y="478"/>
                    <a:pt x="431" y="502"/>
                    <a:pt x="401" y="549"/>
                  </a:cubicBezTo>
                  <a:cubicBezTo>
                    <a:pt x="353" y="530"/>
                    <a:pt x="330" y="521"/>
                    <a:pt x="282" y="503"/>
                  </a:cubicBezTo>
                  <a:cubicBezTo>
                    <a:pt x="264" y="550"/>
                    <a:pt x="255" y="574"/>
                    <a:pt x="237" y="621"/>
                  </a:cubicBezTo>
                  <a:cubicBezTo>
                    <a:pt x="203" y="616"/>
                    <a:pt x="186" y="614"/>
                    <a:pt x="152" y="610"/>
                  </a:cubicBezTo>
                  <a:cubicBezTo>
                    <a:pt x="136" y="673"/>
                    <a:pt x="127" y="704"/>
                    <a:pt x="111" y="766"/>
                  </a:cubicBezTo>
                  <a:cubicBezTo>
                    <a:pt x="84" y="781"/>
                    <a:pt x="71" y="788"/>
                    <a:pt x="44" y="802"/>
                  </a:cubicBezTo>
                  <a:cubicBezTo>
                    <a:pt x="39" y="833"/>
                    <a:pt x="36" y="849"/>
                    <a:pt x="30" y="879"/>
                  </a:cubicBezTo>
                  <a:cubicBezTo>
                    <a:pt x="36" y="937"/>
                    <a:pt x="39" y="965"/>
                    <a:pt x="46" y="1022"/>
                  </a:cubicBezTo>
                  <a:cubicBezTo>
                    <a:pt x="63" y="1094"/>
                    <a:pt x="73" y="1130"/>
                    <a:pt x="91" y="1202"/>
                  </a:cubicBezTo>
                  <a:cubicBezTo>
                    <a:pt x="122" y="1219"/>
                    <a:pt x="137" y="1227"/>
                    <a:pt x="168" y="1244"/>
                  </a:cubicBezTo>
                  <a:cubicBezTo>
                    <a:pt x="174" y="1264"/>
                    <a:pt x="178" y="1274"/>
                    <a:pt x="184" y="1295"/>
                  </a:cubicBezTo>
                  <a:cubicBezTo>
                    <a:pt x="159" y="1308"/>
                    <a:pt x="147" y="1315"/>
                    <a:pt x="122" y="1328"/>
                  </a:cubicBezTo>
                  <a:cubicBezTo>
                    <a:pt x="136" y="1396"/>
                    <a:pt x="143" y="1430"/>
                    <a:pt x="158" y="1496"/>
                  </a:cubicBezTo>
                  <a:cubicBezTo>
                    <a:pt x="180" y="1510"/>
                    <a:pt x="191" y="1517"/>
                    <a:pt x="212" y="1530"/>
                  </a:cubicBezTo>
                  <a:cubicBezTo>
                    <a:pt x="220" y="1574"/>
                    <a:pt x="225" y="1596"/>
                    <a:pt x="234" y="1640"/>
                  </a:cubicBezTo>
                  <a:cubicBezTo>
                    <a:pt x="216" y="1651"/>
                    <a:pt x="208" y="1656"/>
                    <a:pt x="190" y="1667"/>
                  </a:cubicBezTo>
                  <a:cubicBezTo>
                    <a:pt x="190" y="1712"/>
                    <a:pt x="189" y="1735"/>
                    <a:pt x="189" y="1779"/>
                  </a:cubicBezTo>
                  <a:cubicBezTo>
                    <a:pt x="177" y="1788"/>
                    <a:pt x="170" y="1792"/>
                    <a:pt x="158" y="1801"/>
                  </a:cubicBezTo>
                  <a:cubicBezTo>
                    <a:pt x="157" y="1885"/>
                    <a:pt x="158" y="1930"/>
                    <a:pt x="157" y="2021"/>
                  </a:cubicBezTo>
                  <a:cubicBezTo>
                    <a:pt x="140" y="2033"/>
                    <a:pt x="131" y="2039"/>
                    <a:pt x="114" y="2050"/>
                  </a:cubicBezTo>
                  <a:cubicBezTo>
                    <a:pt x="119" y="2078"/>
                    <a:pt x="121" y="2093"/>
                    <a:pt x="126" y="2121"/>
                  </a:cubicBezTo>
                  <a:cubicBezTo>
                    <a:pt x="177" y="2155"/>
                    <a:pt x="202" y="2172"/>
                    <a:pt x="253" y="2205"/>
                  </a:cubicBezTo>
                  <a:cubicBezTo>
                    <a:pt x="260" y="2231"/>
                    <a:pt x="263" y="2244"/>
                    <a:pt x="270" y="2270"/>
                  </a:cubicBezTo>
                  <a:lnTo>
                    <a:pt x="251" y="2357"/>
                  </a:lnTo>
                  <a:cubicBezTo>
                    <a:pt x="198" y="2381"/>
                    <a:pt x="171" y="2393"/>
                    <a:pt x="117" y="2417"/>
                  </a:cubicBezTo>
                  <a:cubicBezTo>
                    <a:pt x="102" y="2448"/>
                    <a:pt x="95" y="2464"/>
                    <a:pt x="80" y="2496"/>
                  </a:cubicBezTo>
                  <a:cubicBezTo>
                    <a:pt x="48" y="2491"/>
                    <a:pt x="33" y="2489"/>
                    <a:pt x="1" y="2484"/>
                  </a:cubicBezTo>
                  <a:cubicBezTo>
                    <a:pt x="0" y="2529"/>
                    <a:pt x="0" y="2552"/>
                    <a:pt x="0" y="2596"/>
                  </a:cubicBezTo>
                  <a:cubicBezTo>
                    <a:pt x="33" y="2614"/>
                    <a:pt x="50" y="2622"/>
                    <a:pt x="84" y="2640"/>
                  </a:cubicBezTo>
                  <a:cubicBezTo>
                    <a:pt x="71" y="2706"/>
                    <a:pt x="64" y="2739"/>
                    <a:pt x="51" y="2805"/>
                  </a:cubicBezTo>
                  <a:cubicBezTo>
                    <a:pt x="63" y="2826"/>
                    <a:pt x="69" y="2836"/>
                    <a:pt x="81" y="2857"/>
                  </a:cubicBezTo>
                  <a:cubicBezTo>
                    <a:pt x="63" y="2893"/>
                    <a:pt x="54" y="2911"/>
                    <a:pt x="37" y="2946"/>
                  </a:cubicBezTo>
                  <a:cubicBezTo>
                    <a:pt x="44" y="2964"/>
                    <a:pt x="47" y="2973"/>
                    <a:pt x="54" y="2991"/>
                  </a:cubicBezTo>
                  <a:cubicBezTo>
                    <a:pt x="37" y="3012"/>
                    <a:pt x="28" y="3022"/>
                    <a:pt x="11" y="3043"/>
                  </a:cubicBezTo>
                  <a:cubicBezTo>
                    <a:pt x="25" y="3074"/>
                    <a:pt x="32" y="3089"/>
                    <a:pt x="46" y="3119"/>
                  </a:cubicBezTo>
                  <a:cubicBezTo>
                    <a:pt x="70" y="3133"/>
                    <a:pt x="82" y="3140"/>
                    <a:pt x="105" y="3154"/>
                  </a:cubicBezTo>
                  <a:cubicBezTo>
                    <a:pt x="105" y="3189"/>
                    <a:pt x="105" y="3206"/>
                    <a:pt x="104" y="3240"/>
                  </a:cubicBezTo>
                  <a:cubicBezTo>
                    <a:pt x="118" y="3253"/>
                    <a:pt x="125" y="3260"/>
                    <a:pt x="139" y="3273"/>
                  </a:cubicBezTo>
                  <a:cubicBezTo>
                    <a:pt x="141" y="3300"/>
                    <a:pt x="142" y="3314"/>
                    <a:pt x="144" y="3341"/>
                  </a:cubicBezTo>
                  <a:cubicBezTo>
                    <a:pt x="153" y="3356"/>
                    <a:pt x="158" y="3364"/>
                    <a:pt x="167" y="3379"/>
                  </a:cubicBezTo>
                  <a:cubicBezTo>
                    <a:pt x="197" y="3364"/>
                    <a:pt x="212" y="3356"/>
                    <a:pt x="241" y="3341"/>
                  </a:cubicBezTo>
                  <a:cubicBezTo>
                    <a:pt x="263" y="3328"/>
                    <a:pt x="274" y="3322"/>
                    <a:pt x="296" y="3309"/>
                  </a:cubicBezTo>
                  <a:cubicBezTo>
                    <a:pt x="318" y="3330"/>
                    <a:pt x="328" y="3340"/>
                    <a:pt x="350" y="3361"/>
                  </a:cubicBezTo>
                  <a:cubicBezTo>
                    <a:pt x="344" y="3378"/>
                    <a:pt x="342" y="3386"/>
                    <a:pt x="337" y="3403"/>
                  </a:cubicBezTo>
                  <a:cubicBezTo>
                    <a:pt x="383" y="3406"/>
                    <a:pt x="406" y="3408"/>
                    <a:pt x="451" y="3411"/>
                  </a:cubicBezTo>
                  <a:cubicBezTo>
                    <a:pt x="458" y="3426"/>
                    <a:pt x="462" y="3434"/>
                    <a:pt x="469" y="3449"/>
                  </a:cubicBezTo>
                  <a:cubicBezTo>
                    <a:pt x="493" y="3460"/>
                    <a:pt x="505" y="3466"/>
                    <a:pt x="529" y="3478"/>
                  </a:cubicBezTo>
                  <a:cubicBezTo>
                    <a:pt x="546" y="3467"/>
                    <a:pt x="555" y="3461"/>
                    <a:pt x="572" y="3450"/>
                  </a:cubicBezTo>
                  <a:cubicBezTo>
                    <a:pt x="586" y="3471"/>
                    <a:pt x="593" y="3481"/>
                    <a:pt x="607" y="3501"/>
                  </a:cubicBezTo>
                  <a:cubicBezTo>
                    <a:pt x="644" y="3492"/>
                    <a:pt x="662" y="3487"/>
                    <a:pt x="698" y="3477"/>
                  </a:cubicBezTo>
                  <a:cubicBezTo>
                    <a:pt x="705" y="3502"/>
                    <a:pt x="709" y="3515"/>
                    <a:pt x="715" y="3539"/>
                  </a:cubicBezTo>
                  <a:cubicBezTo>
                    <a:pt x="687" y="3593"/>
                    <a:pt x="673" y="3620"/>
                    <a:pt x="645" y="3674"/>
                  </a:cubicBezTo>
                  <a:cubicBezTo>
                    <a:pt x="623" y="3697"/>
                    <a:pt x="611" y="3708"/>
                    <a:pt x="589" y="3731"/>
                  </a:cubicBezTo>
                  <a:cubicBezTo>
                    <a:pt x="601" y="3748"/>
                    <a:pt x="607" y="3757"/>
                    <a:pt x="618" y="3775"/>
                  </a:cubicBezTo>
                  <a:cubicBezTo>
                    <a:pt x="659" y="3788"/>
                    <a:pt x="679" y="3794"/>
                    <a:pt x="720" y="3807"/>
                  </a:cubicBezTo>
                  <a:cubicBezTo>
                    <a:pt x="719" y="3843"/>
                    <a:pt x="719" y="3861"/>
                    <a:pt x="718" y="3897"/>
                  </a:cubicBezTo>
                  <a:cubicBezTo>
                    <a:pt x="763" y="3917"/>
                    <a:pt x="786" y="3927"/>
                    <a:pt x="831" y="3947"/>
                  </a:cubicBezTo>
                  <a:cubicBezTo>
                    <a:pt x="811" y="3975"/>
                    <a:pt x="801" y="3989"/>
                    <a:pt x="781" y="4016"/>
                  </a:cubicBezTo>
                  <a:cubicBezTo>
                    <a:pt x="816" y="4057"/>
                    <a:pt x="834" y="4077"/>
                    <a:pt x="869" y="4118"/>
                  </a:cubicBezTo>
                  <a:cubicBezTo>
                    <a:pt x="868" y="4152"/>
                    <a:pt x="867" y="4169"/>
                    <a:pt x="866" y="4202"/>
                  </a:cubicBezTo>
                  <a:cubicBezTo>
                    <a:pt x="883" y="4213"/>
                    <a:pt x="891" y="4218"/>
                    <a:pt x="908" y="4229"/>
                  </a:cubicBezTo>
                  <a:cubicBezTo>
                    <a:pt x="909" y="4255"/>
                    <a:pt x="910" y="4269"/>
                    <a:pt x="911" y="4295"/>
                  </a:cubicBezTo>
                  <a:cubicBezTo>
                    <a:pt x="938" y="4299"/>
                    <a:pt x="951" y="4302"/>
                    <a:pt x="978" y="4306"/>
                  </a:cubicBezTo>
                  <a:cubicBezTo>
                    <a:pt x="972" y="4337"/>
                    <a:pt x="969" y="4352"/>
                    <a:pt x="963" y="4382"/>
                  </a:cubicBezTo>
                  <a:cubicBezTo>
                    <a:pt x="982" y="4401"/>
                    <a:pt x="991" y="4410"/>
                    <a:pt x="1010" y="4428"/>
                  </a:cubicBezTo>
                  <a:cubicBezTo>
                    <a:pt x="1031" y="4453"/>
                    <a:pt x="1041" y="4466"/>
                    <a:pt x="1062" y="4491"/>
                  </a:cubicBezTo>
                  <a:cubicBezTo>
                    <a:pt x="1103" y="4506"/>
                    <a:pt x="1123" y="4513"/>
                    <a:pt x="1164" y="4528"/>
                  </a:cubicBezTo>
                  <a:cubicBezTo>
                    <a:pt x="1168" y="4493"/>
                    <a:pt x="1169" y="4475"/>
                    <a:pt x="1173" y="4439"/>
                  </a:cubicBezTo>
                  <a:cubicBezTo>
                    <a:pt x="1190" y="4436"/>
                    <a:pt x="1199" y="4434"/>
                    <a:pt x="1216" y="4431"/>
                  </a:cubicBezTo>
                  <a:cubicBezTo>
                    <a:pt x="1210" y="4399"/>
                    <a:pt x="1207" y="4383"/>
                    <a:pt x="1200" y="4352"/>
                  </a:cubicBezTo>
                  <a:cubicBezTo>
                    <a:pt x="1218" y="4334"/>
                    <a:pt x="1227" y="4325"/>
                    <a:pt x="1244" y="4307"/>
                  </a:cubicBezTo>
                  <a:cubicBezTo>
                    <a:pt x="1259" y="4315"/>
                    <a:pt x="1266" y="4319"/>
                    <a:pt x="1280" y="4328"/>
                  </a:cubicBezTo>
                  <a:cubicBezTo>
                    <a:pt x="1279" y="4354"/>
                    <a:pt x="1279" y="4367"/>
                    <a:pt x="1278" y="4393"/>
                  </a:cubicBezTo>
                  <a:cubicBezTo>
                    <a:pt x="1338" y="4410"/>
                    <a:pt x="1368" y="4418"/>
                    <a:pt x="1428" y="4434"/>
                  </a:cubicBezTo>
                  <a:cubicBezTo>
                    <a:pt x="1427" y="4403"/>
                    <a:pt x="1426" y="4387"/>
                    <a:pt x="1425" y="4356"/>
                  </a:cubicBezTo>
                  <a:cubicBezTo>
                    <a:pt x="1459" y="4349"/>
                    <a:pt x="1476" y="4345"/>
                    <a:pt x="1510" y="4338"/>
                  </a:cubicBezTo>
                  <a:cubicBezTo>
                    <a:pt x="1556" y="4358"/>
                    <a:pt x="1578" y="4368"/>
                    <a:pt x="1624" y="4388"/>
                  </a:cubicBezTo>
                  <a:cubicBezTo>
                    <a:pt x="1627" y="4374"/>
                    <a:pt x="1628" y="4367"/>
                    <a:pt x="1631" y="4352"/>
                  </a:cubicBezTo>
                  <a:cubicBezTo>
                    <a:pt x="1678" y="4322"/>
                    <a:pt x="1702" y="4307"/>
                    <a:pt x="1749" y="4276"/>
                  </a:cubicBezTo>
                  <a:cubicBezTo>
                    <a:pt x="1773" y="4285"/>
                    <a:pt x="1785" y="4290"/>
                    <a:pt x="1809" y="4299"/>
                  </a:cubicBezTo>
                  <a:cubicBezTo>
                    <a:pt x="1827" y="4276"/>
                    <a:pt x="1836" y="4264"/>
                    <a:pt x="1854" y="4241"/>
                  </a:cubicBezTo>
                  <a:cubicBezTo>
                    <a:pt x="1818" y="4217"/>
                    <a:pt x="1800" y="4205"/>
                    <a:pt x="1765" y="4181"/>
                  </a:cubicBezTo>
                  <a:cubicBezTo>
                    <a:pt x="1768" y="4165"/>
                    <a:pt x="1769" y="4156"/>
                    <a:pt x="1772" y="4140"/>
                  </a:cubicBezTo>
                  <a:cubicBezTo>
                    <a:pt x="1758" y="4131"/>
                    <a:pt x="1751" y="4127"/>
                    <a:pt x="1736" y="4119"/>
                  </a:cubicBezTo>
                  <a:cubicBezTo>
                    <a:pt x="1702" y="4064"/>
                    <a:pt x="1684" y="4036"/>
                    <a:pt x="1650" y="3980"/>
                  </a:cubicBezTo>
                  <a:cubicBezTo>
                    <a:pt x="1633" y="3950"/>
                    <a:pt x="1625" y="3935"/>
                    <a:pt x="1609" y="3905"/>
                  </a:cubicBezTo>
                  <a:cubicBezTo>
                    <a:pt x="1620" y="3889"/>
                    <a:pt x="1625" y="3881"/>
                    <a:pt x="1635" y="3864"/>
                  </a:cubicBezTo>
                  <a:cubicBezTo>
                    <a:pt x="1698" y="3866"/>
                    <a:pt x="1730" y="3867"/>
                    <a:pt x="1793" y="3869"/>
                  </a:cubicBezTo>
                  <a:cubicBezTo>
                    <a:pt x="1852" y="3856"/>
                    <a:pt x="1881" y="3849"/>
                    <a:pt x="1940" y="3836"/>
                  </a:cubicBezTo>
                  <a:cubicBezTo>
                    <a:pt x="1930" y="3765"/>
                    <a:pt x="1925" y="3729"/>
                    <a:pt x="1914" y="3658"/>
                  </a:cubicBezTo>
                  <a:cubicBezTo>
                    <a:pt x="1915" y="3621"/>
                    <a:pt x="1916" y="3603"/>
                    <a:pt x="1917" y="3566"/>
                  </a:cubicBezTo>
                  <a:cubicBezTo>
                    <a:pt x="1869" y="3539"/>
                    <a:pt x="1845" y="3525"/>
                    <a:pt x="1797" y="3497"/>
                  </a:cubicBezTo>
                  <a:cubicBezTo>
                    <a:pt x="1778" y="3464"/>
                    <a:pt x="1769" y="3447"/>
                    <a:pt x="1750" y="3414"/>
                  </a:cubicBezTo>
                  <a:cubicBezTo>
                    <a:pt x="1771" y="3386"/>
                    <a:pt x="1781" y="3372"/>
                    <a:pt x="1801" y="3344"/>
                  </a:cubicBezTo>
                  <a:cubicBezTo>
                    <a:pt x="1791" y="3321"/>
                    <a:pt x="1787" y="3310"/>
                    <a:pt x="1778" y="3287"/>
                  </a:cubicBezTo>
                  <a:cubicBezTo>
                    <a:pt x="1756" y="3278"/>
                    <a:pt x="1745" y="3274"/>
                    <a:pt x="1723" y="3265"/>
                  </a:cubicBezTo>
                  <a:cubicBezTo>
                    <a:pt x="1720" y="3213"/>
                    <a:pt x="1718" y="3187"/>
                    <a:pt x="1714" y="3135"/>
                  </a:cubicBezTo>
                  <a:cubicBezTo>
                    <a:pt x="1742" y="3072"/>
                    <a:pt x="1756" y="3041"/>
                    <a:pt x="1784" y="2978"/>
                  </a:cubicBezTo>
                  <a:cubicBezTo>
                    <a:pt x="1775" y="2943"/>
                    <a:pt x="1771" y="2925"/>
                    <a:pt x="1761" y="2889"/>
                  </a:cubicBezTo>
                  <a:cubicBezTo>
                    <a:pt x="1805" y="2885"/>
                    <a:pt x="1827" y="2882"/>
                    <a:pt x="1871" y="2878"/>
                  </a:cubicBezTo>
                  <a:cubicBezTo>
                    <a:pt x="1874" y="2850"/>
                    <a:pt x="1875" y="2837"/>
                    <a:pt x="1878" y="2809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6" name="mławski"/>
            <p:cNvSpPr>
              <a:spLocks/>
            </p:cNvSpPr>
            <p:nvPr/>
          </p:nvSpPr>
          <p:spPr bwMode="auto">
            <a:xfrm>
              <a:off x="1486527" y="650738"/>
              <a:ext cx="1173532" cy="1191179"/>
            </a:xfrm>
            <a:custGeom>
              <a:avLst/>
              <a:gdLst>
                <a:gd name="T0" fmla="*/ 2977 w 3663"/>
                <a:gd name="T1" fmla="*/ 1578 h 3713"/>
                <a:gd name="T2" fmla="*/ 3220 w 3663"/>
                <a:gd name="T3" fmla="*/ 1551 h 3713"/>
                <a:gd name="T4" fmla="*/ 3394 w 3663"/>
                <a:gd name="T5" fmla="*/ 1682 h 3713"/>
                <a:gd name="T6" fmla="*/ 3644 w 3663"/>
                <a:gd name="T7" fmla="*/ 1555 h 3713"/>
                <a:gd name="T8" fmla="*/ 3519 w 3663"/>
                <a:gd name="T9" fmla="*/ 1319 h 3713"/>
                <a:gd name="T10" fmla="*/ 3551 w 3663"/>
                <a:gd name="T11" fmla="*/ 999 h 3713"/>
                <a:gd name="T12" fmla="*/ 3627 w 3663"/>
                <a:gd name="T13" fmla="*/ 838 h 3713"/>
                <a:gd name="T14" fmla="*/ 3515 w 3663"/>
                <a:gd name="T15" fmla="*/ 526 h 3713"/>
                <a:gd name="T16" fmla="*/ 3484 w 3663"/>
                <a:gd name="T17" fmla="*/ 400 h 3713"/>
                <a:gd name="T18" fmla="*/ 3437 w 3663"/>
                <a:gd name="T19" fmla="*/ 0 h 3713"/>
                <a:gd name="T20" fmla="*/ 3082 w 3663"/>
                <a:gd name="T21" fmla="*/ 187 h 3713"/>
                <a:gd name="T22" fmla="*/ 2852 w 3663"/>
                <a:gd name="T23" fmla="*/ 282 h 3713"/>
                <a:gd name="T24" fmla="*/ 2641 w 3663"/>
                <a:gd name="T25" fmla="*/ 363 h 3713"/>
                <a:gd name="T26" fmla="*/ 2521 w 3663"/>
                <a:gd name="T27" fmla="*/ 319 h 3713"/>
                <a:gd name="T28" fmla="*/ 2004 w 3663"/>
                <a:gd name="T29" fmla="*/ 443 h 3713"/>
                <a:gd name="T30" fmla="*/ 1859 w 3663"/>
                <a:gd name="T31" fmla="*/ 842 h 3713"/>
                <a:gd name="T32" fmla="*/ 1935 w 3663"/>
                <a:gd name="T33" fmla="*/ 1193 h 3713"/>
                <a:gd name="T34" fmla="*/ 1778 w 3663"/>
                <a:gd name="T35" fmla="*/ 1043 h 3713"/>
                <a:gd name="T36" fmla="*/ 1382 w 3663"/>
                <a:gd name="T37" fmla="*/ 1074 h 3713"/>
                <a:gd name="T38" fmla="*/ 716 w 3663"/>
                <a:gd name="T39" fmla="*/ 925 h 3713"/>
                <a:gd name="T40" fmla="*/ 481 w 3663"/>
                <a:gd name="T41" fmla="*/ 1171 h 3713"/>
                <a:gd name="T42" fmla="*/ 447 w 3663"/>
                <a:gd name="T43" fmla="*/ 1508 h 3713"/>
                <a:gd name="T44" fmla="*/ 267 w 3663"/>
                <a:gd name="T45" fmla="*/ 1702 h 3713"/>
                <a:gd name="T46" fmla="*/ 351 w 3663"/>
                <a:gd name="T47" fmla="*/ 1891 h 3713"/>
                <a:gd name="T48" fmla="*/ 91 w 3663"/>
                <a:gd name="T49" fmla="*/ 1950 h 3713"/>
                <a:gd name="T50" fmla="*/ 50 w 3663"/>
                <a:gd name="T51" fmla="*/ 2222 h 3713"/>
                <a:gd name="T52" fmla="*/ 139 w 3663"/>
                <a:gd name="T53" fmla="*/ 2432 h 3713"/>
                <a:gd name="T54" fmla="*/ 7 w 3663"/>
                <a:gd name="T55" fmla="*/ 2593 h 3713"/>
                <a:gd name="T56" fmla="*/ 46 w 3663"/>
                <a:gd name="T57" fmla="*/ 2810 h 3713"/>
                <a:gd name="T58" fmla="*/ 84 w 3663"/>
                <a:gd name="T59" fmla="*/ 3019 h 3713"/>
                <a:gd name="T60" fmla="*/ 304 w 3663"/>
                <a:gd name="T61" fmla="*/ 3103 h 3713"/>
                <a:gd name="T62" fmla="*/ 353 w 3663"/>
                <a:gd name="T63" fmla="*/ 3124 h 3713"/>
                <a:gd name="T64" fmla="*/ 364 w 3663"/>
                <a:gd name="T65" fmla="*/ 3406 h 3713"/>
                <a:gd name="T66" fmla="*/ 576 w 3663"/>
                <a:gd name="T67" fmla="*/ 3290 h 3713"/>
                <a:gd name="T68" fmla="*/ 718 w 3663"/>
                <a:gd name="T69" fmla="*/ 3217 h 3713"/>
                <a:gd name="T70" fmla="*/ 906 w 3663"/>
                <a:gd name="T71" fmla="*/ 3294 h 3713"/>
                <a:gd name="T72" fmla="*/ 1026 w 3663"/>
                <a:gd name="T73" fmla="*/ 3396 h 3713"/>
                <a:gd name="T74" fmla="*/ 1221 w 3663"/>
                <a:gd name="T75" fmla="*/ 3608 h 3713"/>
                <a:gd name="T76" fmla="*/ 1324 w 3663"/>
                <a:gd name="T77" fmla="*/ 3639 h 3713"/>
                <a:gd name="T78" fmla="*/ 1578 w 3663"/>
                <a:gd name="T79" fmla="*/ 3704 h 3713"/>
                <a:gd name="T80" fmla="*/ 1774 w 3663"/>
                <a:gd name="T81" fmla="*/ 3648 h 3713"/>
                <a:gd name="T82" fmla="*/ 1910 w 3663"/>
                <a:gd name="T83" fmla="*/ 3564 h 3713"/>
                <a:gd name="T84" fmla="*/ 2017 w 3663"/>
                <a:gd name="T85" fmla="*/ 3424 h 3713"/>
                <a:gd name="T86" fmla="*/ 2079 w 3663"/>
                <a:gd name="T87" fmla="*/ 3138 h 3713"/>
                <a:gd name="T88" fmla="*/ 2278 w 3663"/>
                <a:gd name="T89" fmla="*/ 2968 h 3713"/>
                <a:gd name="T90" fmla="*/ 2326 w 3663"/>
                <a:gd name="T91" fmla="*/ 2725 h 3713"/>
                <a:gd name="T92" fmla="*/ 2486 w 3663"/>
                <a:gd name="T93" fmla="*/ 2627 h 3713"/>
                <a:gd name="T94" fmla="*/ 2648 w 3663"/>
                <a:gd name="T95" fmla="*/ 2433 h 3713"/>
                <a:gd name="T96" fmla="*/ 2788 w 3663"/>
                <a:gd name="T97" fmla="*/ 2412 h 3713"/>
                <a:gd name="T98" fmla="*/ 2812 w 3663"/>
                <a:gd name="T99" fmla="*/ 2101 h 3713"/>
                <a:gd name="T100" fmla="*/ 2862 w 3663"/>
                <a:gd name="T101" fmla="*/ 1981 h 3713"/>
                <a:gd name="T102" fmla="*/ 2901 w 3663"/>
                <a:gd name="T103" fmla="*/ 1841 h 3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63" h="3713">
                  <a:moveTo>
                    <a:pt x="2878" y="1753"/>
                  </a:moveTo>
                  <a:cubicBezTo>
                    <a:pt x="2895" y="1724"/>
                    <a:pt x="2904" y="1709"/>
                    <a:pt x="2921" y="1681"/>
                  </a:cubicBezTo>
                  <a:cubicBezTo>
                    <a:pt x="2943" y="1640"/>
                    <a:pt x="2954" y="1619"/>
                    <a:pt x="2977" y="1578"/>
                  </a:cubicBezTo>
                  <a:cubicBezTo>
                    <a:pt x="3011" y="1568"/>
                    <a:pt x="3028" y="1563"/>
                    <a:pt x="3062" y="1553"/>
                  </a:cubicBezTo>
                  <a:cubicBezTo>
                    <a:pt x="3084" y="1531"/>
                    <a:pt x="3095" y="1521"/>
                    <a:pt x="3117" y="1500"/>
                  </a:cubicBezTo>
                  <a:lnTo>
                    <a:pt x="3220" y="1551"/>
                  </a:lnTo>
                  <a:cubicBezTo>
                    <a:pt x="3219" y="1571"/>
                    <a:pt x="3219" y="1581"/>
                    <a:pt x="3219" y="1601"/>
                  </a:cubicBezTo>
                  <a:cubicBezTo>
                    <a:pt x="3270" y="1597"/>
                    <a:pt x="3296" y="1595"/>
                    <a:pt x="3347" y="1591"/>
                  </a:cubicBezTo>
                  <a:cubicBezTo>
                    <a:pt x="3366" y="1627"/>
                    <a:pt x="3375" y="1646"/>
                    <a:pt x="3394" y="1682"/>
                  </a:cubicBezTo>
                  <a:cubicBezTo>
                    <a:pt x="3426" y="1687"/>
                    <a:pt x="3441" y="1689"/>
                    <a:pt x="3473" y="1694"/>
                  </a:cubicBezTo>
                  <a:cubicBezTo>
                    <a:pt x="3488" y="1662"/>
                    <a:pt x="3495" y="1646"/>
                    <a:pt x="3510" y="1615"/>
                  </a:cubicBezTo>
                  <a:cubicBezTo>
                    <a:pt x="3564" y="1591"/>
                    <a:pt x="3591" y="1579"/>
                    <a:pt x="3644" y="1555"/>
                  </a:cubicBezTo>
                  <a:lnTo>
                    <a:pt x="3663" y="1468"/>
                  </a:lnTo>
                  <a:cubicBezTo>
                    <a:pt x="3656" y="1442"/>
                    <a:pt x="3653" y="1429"/>
                    <a:pt x="3646" y="1403"/>
                  </a:cubicBezTo>
                  <a:cubicBezTo>
                    <a:pt x="3595" y="1370"/>
                    <a:pt x="3570" y="1353"/>
                    <a:pt x="3519" y="1319"/>
                  </a:cubicBezTo>
                  <a:cubicBezTo>
                    <a:pt x="3514" y="1291"/>
                    <a:pt x="3512" y="1276"/>
                    <a:pt x="3507" y="1248"/>
                  </a:cubicBezTo>
                  <a:cubicBezTo>
                    <a:pt x="3524" y="1237"/>
                    <a:pt x="3533" y="1231"/>
                    <a:pt x="3550" y="1219"/>
                  </a:cubicBezTo>
                  <a:cubicBezTo>
                    <a:pt x="3551" y="1128"/>
                    <a:pt x="3550" y="1083"/>
                    <a:pt x="3551" y="999"/>
                  </a:cubicBezTo>
                  <a:cubicBezTo>
                    <a:pt x="3563" y="990"/>
                    <a:pt x="3570" y="986"/>
                    <a:pt x="3582" y="977"/>
                  </a:cubicBezTo>
                  <a:cubicBezTo>
                    <a:pt x="3582" y="933"/>
                    <a:pt x="3583" y="910"/>
                    <a:pt x="3583" y="865"/>
                  </a:cubicBezTo>
                  <a:cubicBezTo>
                    <a:pt x="3601" y="854"/>
                    <a:pt x="3609" y="849"/>
                    <a:pt x="3627" y="838"/>
                  </a:cubicBezTo>
                  <a:cubicBezTo>
                    <a:pt x="3618" y="794"/>
                    <a:pt x="3613" y="772"/>
                    <a:pt x="3605" y="728"/>
                  </a:cubicBezTo>
                  <a:cubicBezTo>
                    <a:pt x="3584" y="715"/>
                    <a:pt x="3573" y="708"/>
                    <a:pt x="3551" y="694"/>
                  </a:cubicBezTo>
                  <a:cubicBezTo>
                    <a:pt x="3536" y="628"/>
                    <a:pt x="3529" y="594"/>
                    <a:pt x="3515" y="526"/>
                  </a:cubicBezTo>
                  <a:cubicBezTo>
                    <a:pt x="3540" y="513"/>
                    <a:pt x="3552" y="506"/>
                    <a:pt x="3577" y="493"/>
                  </a:cubicBezTo>
                  <a:cubicBezTo>
                    <a:pt x="3571" y="472"/>
                    <a:pt x="3567" y="462"/>
                    <a:pt x="3561" y="442"/>
                  </a:cubicBezTo>
                  <a:cubicBezTo>
                    <a:pt x="3530" y="425"/>
                    <a:pt x="3515" y="417"/>
                    <a:pt x="3484" y="400"/>
                  </a:cubicBezTo>
                  <a:cubicBezTo>
                    <a:pt x="3466" y="328"/>
                    <a:pt x="3456" y="292"/>
                    <a:pt x="3439" y="220"/>
                  </a:cubicBezTo>
                  <a:cubicBezTo>
                    <a:pt x="3432" y="163"/>
                    <a:pt x="3429" y="135"/>
                    <a:pt x="3423" y="77"/>
                  </a:cubicBezTo>
                  <a:cubicBezTo>
                    <a:pt x="3429" y="47"/>
                    <a:pt x="3432" y="31"/>
                    <a:pt x="3437" y="0"/>
                  </a:cubicBezTo>
                  <a:cubicBezTo>
                    <a:pt x="3411" y="14"/>
                    <a:pt x="3398" y="21"/>
                    <a:pt x="3371" y="36"/>
                  </a:cubicBezTo>
                  <a:cubicBezTo>
                    <a:pt x="3350" y="92"/>
                    <a:pt x="3340" y="120"/>
                    <a:pt x="3320" y="175"/>
                  </a:cubicBezTo>
                  <a:cubicBezTo>
                    <a:pt x="3225" y="180"/>
                    <a:pt x="3177" y="182"/>
                    <a:pt x="3082" y="187"/>
                  </a:cubicBezTo>
                  <a:cubicBezTo>
                    <a:pt x="3077" y="228"/>
                    <a:pt x="3075" y="248"/>
                    <a:pt x="3070" y="288"/>
                  </a:cubicBezTo>
                  <a:cubicBezTo>
                    <a:pt x="3006" y="312"/>
                    <a:pt x="2974" y="324"/>
                    <a:pt x="2909" y="348"/>
                  </a:cubicBezTo>
                  <a:cubicBezTo>
                    <a:pt x="2886" y="322"/>
                    <a:pt x="2875" y="308"/>
                    <a:pt x="2852" y="282"/>
                  </a:cubicBezTo>
                  <a:cubicBezTo>
                    <a:pt x="2837" y="326"/>
                    <a:pt x="2830" y="348"/>
                    <a:pt x="2816" y="392"/>
                  </a:cubicBezTo>
                  <a:lnTo>
                    <a:pt x="2735" y="425"/>
                  </a:lnTo>
                  <a:cubicBezTo>
                    <a:pt x="2698" y="400"/>
                    <a:pt x="2679" y="388"/>
                    <a:pt x="2641" y="363"/>
                  </a:cubicBezTo>
                  <a:cubicBezTo>
                    <a:pt x="2625" y="382"/>
                    <a:pt x="2618" y="392"/>
                    <a:pt x="2602" y="411"/>
                  </a:cubicBezTo>
                  <a:cubicBezTo>
                    <a:pt x="2574" y="397"/>
                    <a:pt x="2559" y="390"/>
                    <a:pt x="2531" y="376"/>
                  </a:cubicBezTo>
                  <a:cubicBezTo>
                    <a:pt x="2527" y="353"/>
                    <a:pt x="2525" y="342"/>
                    <a:pt x="2521" y="319"/>
                  </a:cubicBezTo>
                  <a:cubicBezTo>
                    <a:pt x="2456" y="313"/>
                    <a:pt x="2423" y="310"/>
                    <a:pt x="2358" y="304"/>
                  </a:cubicBezTo>
                  <a:cubicBezTo>
                    <a:pt x="2318" y="269"/>
                    <a:pt x="2298" y="252"/>
                    <a:pt x="2259" y="217"/>
                  </a:cubicBezTo>
                  <a:cubicBezTo>
                    <a:pt x="2174" y="293"/>
                    <a:pt x="2089" y="368"/>
                    <a:pt x="2004" y="443"/>
                  </a:cubicBezTo>
                  <a:cubicBezTo>
                    <a:pt x="1990" y="490"/>
                    <a:pt x="1983" y="514"/>
                    <a:pt x="1969" y="561"/>
                  </a:cubicBezTo>
                  <a:cubicBezTo>
                    <a:pt x="1919" y="615"/>
                    <a:pt x="1893" y="642"/>
                    <a:pt x="1843" y="696"/>
                  </a:cubicBezTo>
                  <a:cubicBezTo>
                    <a:pt x="1849" y="755"/>
                    <a:pt x="1852" y="784"/>
                    <a:pt x="1859" y="842"/>
                  </a:cubicBezTo>
                  <a:cubicBezTo>
                    <a:pt x="1870" y="881"/>
                    <a:pt x="1876" y="901"/>
                    <a:pt x="1888" y="940"/>
                  </a:cubicBezTo>
                  <a:cubicBezTo>
                    <a:pt x="1915" y="981"/>
                    <a:pt x="1928" y="1003"/>
                    <a:pt x="1954" y="1048"/>
                  </a:cubicBezTo>
                  <a:cubicBezTo>
                    <a:pt x="1947" y="1106"/>
                    <a:pt x="1943" y="1135"/>
                    <a:pt x="1935" y="1193"/>
                  </a:cubicBezTo>
                  <a:cubicBezTo>
                    <a:pt x="1887" y="1202"/>
                    <a:pt x="1862" y="1207"/>
                    <a:pt x="1813" y="1216"/>
                  </a:cubicBezTo>
                  <a:cubicBezTo>
                    <a:pt x="1814" y="1186"/>
                    <a:pt x="1814" y="1171"/>
                    <a:pt x="1814" y="1140"/>
                  </a:cubicBezTo>
                  <a:cubicBezTo>
                    <a:pt x="1800" y="1101"/>
                    <a:pt x="1792" y="1082"/>
                    <a:pt x="1778" y="1043"/>
                  </a:cubicBezTo>
                  <a:cubicBezTo>
                    <a:pt x="1751" y="1026"/>
                    <a:pt x="1738" y="1017"/>
                    <a:pt x="1711" y="1000"/>
                  </a:cubicBezTo>
                  <a:cubicBezTo>
                    <a:pt x="1675" y="1016"/>
                    <a:pt x="1656" y="1023"/>
                    <a:pt x="1620" y="1039"/>
                  </a:cubicBezTo>
                  <a:cubicBezTo>
                    <a:pt x="1524" y="1053"/>
                    <a:pt x="1477" y="1060"/>
                    <a:pt x="1382" y="1074"/>
                  </a:cubicBezTo>
                  <a:cubicBezTo>
                    <a:pt x="1311" y="1067"/>
                    <a:pt x="1275" y="1064"/>
                    <a:pt x="1205" y="1057"/>
                  </a:cubicBezTo>
                  <a:cubicBezTo>
                    <a:pt x="1141" y="1033"/>
                    <a:pt x="1109" y="1020"/>
                    <a:pt x="1046" y="996"/>
                  </a:cubicBezTo>
                  <a:cubicBezTo>
                    <a:pt x="936" y="972"/>
                    <a:pt x="826" y="949"/>
                    <a:pt x="716" y="925"/>
                  </a:cubicBezTo>
                  <a:cubicBezTo>
                    <a:pt x="686" y="969"/>
                    <a:pt x="671" y="991"/>
                    <a:pt x="642" y="1035"/>
                  </a:cubicBezTo>
                  <a:cubicBezTo>
                    <a:pt x="592" y="1050"/>
                    <a:pt x="568" y="1057"/>
                    <a:pt x="519" y="1072"/>
                  </a:cubicBezTo>
                  <a:cubicBezTo>
                    <a:pt x="504" y="1112"/>
                    <a:pt x="496" y="1132"/>
                    <a:pt x="481" y="1171"/>
                  </a:cubicBezTo>
                  <a:cubicBezTo>
                    <a:pt x="500" y="1218"/>
                    <a:pt x="510" y="1241"/>
                    <a:pt x="529" y="1287"/>
                  </a:cubicBezTo>
                  <a:cubicBezTo>
                    <a:pt x="497" y="1303"/>
                    <a:pt x="481" y="1311"/>
                    <a:pt x="449" y="1327"/>
                  </a:cubicBezTo>
                  <a:cubicBezTo>
                    <a:pt x="449" y="1399"/>
                    <a:pt x="448" y="1435"/>
                    <a:pt x="447" y="1508"/>
                  </a:cubicBezTo>
                  <a:cubicBezTo>
                    <a:pt x="424" y="1588"/>
                    <a:pt x="413" y="1629"/>
                    <a:pt x="390" y="1709"/>
                  </a:cubicBezTo>
                  <a:lnTo>
                    <a:pt x="316" y="1680"/>
                  </a:lnTo>
                  <a:cubicBezTo>
                    <a:pt x="297" y="1689"/>
                    <a:pt x="287" y="1693"/>
                    <a:pt x="267" y="1702"/>
                  </a:cubicBezTo>
                  <a:cubicBezTo>
                    <a:pt x="279" y="1722"/>
                    <a:pt x="285" y="1733"/>
                    <a:pt x="297" y="1753"/>
                  </a:cubicBezTo>
                  <a:cubicBezTo>
                    <a:pt x="292" y="1790"/>
                    <a:pt x="289" y="1808"/>
                    <a:pt x="284" y="1844"/>
                  </a:cubicBezTo>
                  <a:cubicBezTo>
                    <a:pt x="310" y="1863"/>
                    <a:pt x="324" y="1873"/>
                    <a:pt x="351" y="1891"/>
                  </a:cubicBezTo>
                  <a:cubicBezTo>
                    <a:pt x="323" y="1904"/>
                    <a:pt x="310" y="1911"/>
                    <a:pt x="283" y="1924"/>
                  </a:cubicBezTo>
                  <a:cubicBezTo>
                    <a:pt x="233" y="1917"/>
                    <a:pt x="209" y="1913"/>
                    <a:pt x="160" y="1905"/>
                  </a:cubicBezTo>
                  <a:cubicBezTo>
                    <a:pt x="132" y="1923"/>
                    <a:pt x="119" y="1932"/>
                    <a:pt x="91" y="1950"/>
                  </a:cubicBezTo>
                  <a:cubicBezTo>
                    <a:pt x="91" y="2002"/>
                    <a:pt x="90" y="2027"/>
                    <a:pt x="89" y="2078"/>
                  </a:cubicBezTo>
                  <a:cubicBezTo>
                    <a:pt x="145" y="2125"/>
                    <a:pt x="173" y="2149"/>
                    <a:pt x="229" y="2196"/>
                  </a:cubicBezTo>
                  <a:cubicBezTo>
                    <a:pt x="158" y="2206"/>
                    <a:pt x="122" y="2211"/>
                    <a:pt x="50" y="2222"/>
                  </a:cubicBezTo>
                  <a:cubicBezTo>
                    <a:pt x="40" y="2248"/>
                    <a:pt x="35" y="2261"/>
                    <a:pt x="24" y="2287"/>
                  </a:cubicBezTo>
                  <a:cubicBezTo>
                    <a:pt x="24" y="2287"/>
                    <a:pt x="22" y="2408"/>
                    <a:pt x="53" y="2415"/>
                  </a:cubicBezTo>
                  <a:cubicBezTo>
                    <a:pt x="84" y="2423"/>
                    <a:pt x="139" y="2432"/>
                    <a:pt x="139" y="2432"/>
                  </a:cubicBezTo>
                  <a:cubicBezTo>
                    <a:pt x="139" y="2449"/>
                    <a:pt x="139" y="2457"/>
                    <a:pt x="138" y="2474"/>
                  </a:cubicBezTo>
                  <a:cubicBezTo>
                    <a:pt x="111" y="2485"/>
                    <a:pt x="97" y="2490"/>
                    <a:pt x="70" y="2500"/>
                  </a:cubicBezTo>
                  <a:cubicBezTo>
                    <a:pt x="45" y="2537"/>
                    <a:pt x="32" y="2556"/>
                    <a:pt x="7" y="2593"/>
                  </a:cubicBezTo>
                  <a:cubicBezTo>
                    <a:pt x="26" y="2630"/>
                    <a:pt x="35" y="2648"/>
                    <a:pt x="54" y="2685"/>
                  </a:cubicBezTo>
                  <a:lnTo>
                    <a:pt x="28" y="2755"/>
                  </a:lnTo>
                  <a:lnTo>
                    <a:pt x="46" y="2810"/>
                  </a:lnTo>
                  <a:cubicBezTo>
                    <a:pt x="27" y="2854"/>
                    <a:pt x="18" y="2876"/>
                    <a:pt x="0" y="2920"/>
                  </a:cubicBezTo>
                  <a:cubicBezTo>
                    <a:pt x="27" y="2926"/>
                    <a:pt x="41" y="2929"/>
                    <a:pt x="68" y="2936"/>
                  </a:cubicBezTo>
                  <a:cubicBezTo>
                    <a:pt x="74" y="2969"/>
                    <a:pt x="78" y="2986"/>
                    <a:pt x="84" y="3019"/>
                  </a:cubicBezTo>
                  <a:cubicBezTo>
                    <a:pt x="106" y="3037"/>
                    <a:pt x="117" y="3046"/>
                    <a:pt x="139" y="3064"/>
                  </a:cubicBezTo>
                  <a:cubicBezTo>
                    <a:pt x="131" y="3101"/>
                    <a:pt x="126" y="3120"/>
                    <a:pt x="118" y="3157"/>
                  </a:cubicBezTo>
                  <a:cubicBezTo>
                    <a:pt x="192" y="3135"/>
                    <a:pt x="230" y="3125"/>
                    <a:pt x="304" y="3103"/>
                  </a:cubicBezTo>
                  <a:cubicBezTo>
                    <a:pt x="334" y="3067"/>
                    <a:pt x="349" y="3049"/>
                    <a:pt x="380" y="3013"/>
                  </a:cubicBezTo>
                  <a:cubicBezTo>
                    <a:pt x="394" y="3026"/>
                    <a:pt x="401" y="3032"/>
                    <a:pt x="416" y="3045"/>
                  </a:cubicBezTo>
                  <a:cubicBezTo>
                    <a:pt x="390" y="3076"/>
                    <a:pt x="378" y="3092"/>
                    <a:pt x="353" y="3124"/>
                  </a:cubicBezTo>
                  <a:cubicBezTo>
                    <a:pt x="357" y="3155"/>
                    <a:pt x="359" y="3170"/>
                    <a:pt x="363" y="3201"/>
                  </a:cubicBezTo>
                  <a:cubicBezTo>
                    <a:pt x="354" y="3257"/>
                    <a:pt x="350" y="3285"/>
                    <a:pt x="341" y="3340"/>
                  </a:cubicBezTo>
                  <a:cubicBezTo>
                    <a:pt x="351" y="3367"/>
                    <a:pt x="355" y="3380"/>
                    <a:pt x="364" y="3406"/>
                  </a:cubicBezTo>
                  <a:cubicBezTo>
                    <a:pt x="386" y="3405"/>
                    <a:pt x="397" y="3405"/>
                    <a:pt x="420" y="3404"/>
                  </a:cubicBezTo>
                  <a:cubicBezTo>
                    <a:pt x="450" y="3359"/>
                    <a:pt x="465" y="3336"/>
                    <a:pt x="496" y="3291"/>
                  </a:cubicBezTo>
                  <a:cubicBezTo>
                    <a:pt x="528" y="3291"/>
                    <a:pt x="544" y="3291"/>
                    <a:pt x="576" y="3290"/>
                  </a:cubicBezTo>
                  <a:cubicBezTo>
                    <a:pt x="603" y="3285"/>
                    <a:pt x="616" y="3282"/>
                    <a:pt x="643" y="3277"/>
                  </a:cubicBezTo>
                  <a:cubicBezTo>
                    <a:pt x="665" y="3278"/>
                    <a:pt x="676" y="3279"/>
                    <a:pt x="698" y="3281"/>
                  </a:cubicBezTo>
                  <a:cubicBezTo>
                    <a:pt x="706" y="3255"/>
                    <a:pt x="710" y="3242"/>
                    <a:pt x="718" y="3217"/>
                  </a:cubicBezTo>
                  <a:cubicBezTo>
                    <a:pt x="743" y="3212"/>
                    <a:pt x="755" y="3209"/>
                    <a:pt x="780" y="3203"/>
                  </a:cubicBezTo>
                  <a:cubicBezTo>
                    <a:pt x="816" y="3210"/>
                    <a:pt x="835" y="3214"/>
                    <a:pt x="871" y="3221"/>
                  </a:cubicBezTo>
                  <a:cubicBezTo>
                    <a:pt x="885" y="3250"/>
                    <a:pt x="892" y="3265"/>
                    <a:pt x="906" y="3294"/>
                  </a:cubicBezTo>
                  <a:cubicBezTo>
                    <a:pt x="943" y="3285"/>
                    <a:pt x="961" y="3280"/>
                    <a:pt x="998" y="3271"/>
                  </a:cubicBezTo>
                  <a:cubicBezTo>
                    <a:pt x="1013" y="3288"/>
                    <a:pt x="1020" y="3297"/>
                    <a:pt x="1034" y="3314"/>
                  </a:cubicBezTo>
                  <a:cubicBezTo>
                    <a:pt x="1030" y="3347"/>
                    <a:pt x="1029" y="3363"/>
                    <a:pt x="1026" y="3396"/>
                  </a:cubicBezTo>
                  <a:cubicBezTo>
                    <a:pt x="1077" y="3409"/>
                    <a:pt x="1102" y="3415"/>
                    <a:pt x="1153" y="3428"/>
                  </a:cubicBezTo>
                  <a:cubicBezTo>
                    <a:pt x="1127" y="3473"/>
                    <a:pt x="1115" y="3496"/>
                    <a:pt x="1089" y="3541"/>
                  </a:cubicBezTo>
                  <a:cubicBezTo>
                    <a:pt x="1142" y="3568"/>
                    <a:pt x="1168" y="3581"/>
                    <a:pt x="1221" y="3608"/>
                  </a:cubicBezTo>
                  <a:cubicBezTo>
                    <a:pt x="1209" y="3624"/>
                    <a:pt x="1202" y="3632"/>
                    <a:pt x="1190" y="3647"/>
                  </a:cubicBezTo>
                  <a:cubicBezTo>
                    <a:pt x="1221" y="3659"/>
                    <a:pt x="1237" y="3664"/>
                    <a:pt x="1268" y="3676"/>
                  </a:cubicBezTo>
                  <a:cubicBezTo>
                    <a:pt x="1290" y="3661"/>
                    <a:pt x="1302" y="3654"/>
                    <a:pt x="1324" y="3639"/>
                  </a:cubicBezTo>
                  <a:cubicBezTo>
                    <a:pt x="1375" y="3638"/>
                    <a:pt x="1401" y="3637"/>
                    <a:pt x="1452" y="3636"/>
                  </a:cubicBezTo>
                  <a:cubicBezTo>
                    <a:pt x="1458" y="3667"/>
                    <a:pt x="1461" y="3683"/>
                    <a:pt x="1468" y="3713"/>
                  </a:cubicBezTo>
                  <a:cubicBezTo>
                    <a:pt x="1512" y="3709"/>
                    <a:pt x="1534" y="3708"/>
                    <a:pt x="1578" y="3704"/>
                  </a:cubicBezTo>
                  <a:cubicBezTo>
                    <a:pt x="1619" y="3690"/>
                    <a:pt x="1640" y="3684"/>
                    <a:pt x="1682" y="3670"/>
                  </a:cubicBezTo>
                  <a:cubicBezTo>
                    <a:pt x="1708" y="3677"/>
                    <a:pt x="1722" y="3680"/>
                    <a:pt x="1748" y="3687"/>
                  </a:cubicBezTo>
                  <a:cubicBezTo>
                    <a:pt x="1759" y="3671"/>
                    <a:pt x="1764" y="3663"/>
                    <a:pt x="1774" y="3648"/>
                  </a:cubicBezTo>
                  <a:cubicBezTo>
                    <a:pt x="1774" y="3627"/>
                    <a:pt x="1775" y="3616"/>
                    <a:pt x="1775" y="3595"/>
                  </a:cubicBezTo>
                  <a:cubicBezTo>
                    <a:pt x="1800" y="3580"/>
                    <a:pt x="1812" y="3573"/>
                    <a:pt x="1837" y="3558"/>
                  </a:cubicBezTo>
                  <a:cubicBezTo>
                    <a:pt x="1866" y="3560"/>
                    <a:pt x="1881" y="3561"/>
                    <a:pt x="1910" y="3564"/>
                  </a:cubicBezTo>
                  <a:cubicBezTo>
                    <a:pt x="1932" y="3542"/>
                    <a:pt x="1944" y="3531"/>
                    <a:pt x="1966" y="3509"/>
                  </a:cubicBezTo>
                  <a:cubicBezTo>
                    <a:pt x="1967" y="3485"/>
                    <a:pt x="1967" y="3474"/>
                    <a:pt x="1968" y="3450"/>
                  </a:cubicBezTo>
                  <a:cubicBezTo>
                    <a:pt x="1987" y="3440"/>
                    <a:pt x="1997" y="3434"/>
                    <a:pt x="2017" y="3424"/>
                  </a:cubicBezTo>
                  <a:cubicBezTo>
                    <a:pt x="2016" y="3389"/>
                    <a:pt x="2015" y="3371"/>
                    <a:pt x="2013" y="3335"/>
                  </a:cubicBezTo>
                  <a:cubicBezTo>
                    <a:pt x="2039" y="3292"/>
                    <a:pt x="2052" y="3271"/>
                    <a:pt x="2077" y="3227"/>
                  </a:cubicBezTo>
                  <a:cubicBezTo>
                    <a:pt x="2078" y="3192"/>
                    <a:pt x="2078" y="3174"/>
                    <a:pt x="2079" y="3138"/>
                  </a:cubicBezTo>
                  <a:cubicBezTo>
                    <a:pt x="2116" y="3117"/>
                    <a:pt x="2135" y="3107"/>
                    <a:pt x="2172" y="3085"/>
                  </a:cubicBezTo>
                  <a:cubicBezTo>
                    <a:pt x="2206" y="3088"/>
                    <a:pt x="2223" y="3089"/>
                    <a:pt x="2257" y="3091"/>
                  </a:cubicBezTo>
                  <a:cubicBezTo>
                    <a:pt x="2265" y="3042"/>
                    <a:pt x="2269" y="3017"/>
                    <a:pt x="2278" y="2968"/>
                  </a:cubicBezTo>
                  <a:cubicBezTo>
                    <a:pt x="2259" y="2930"/>
                    <a:pt x="2250" y="2912"/>
                    <a:pt x="2232" y="2874"/>
                  </a:cubicBezTo>
                  <a:cubicBezTo>
                    <a:pt x="2211" y="2837"/>
                    <a:pt x="2200" y="2818"/>
                    <a:pt x="2179" y="2781"/>
                  </a:cubicBezTo>
                  <a:cubicBezTo>
                    <a:pt x="2238" y="2758"/>
                    <a:pt x="2267" y="2747"/>
                    <a:pt x="2326" y="2725"/>
                  </a:cubicBezTo>
                  <a:cubicBezTo>
                    <a:pt x="2387" y="2734"/>
                    <a:pt x="2417" y="2739"/>
                    <a:pt x="2477" y="2748"/>
                  </a:cubicBezTo>
                  <a:cubicBezTo>
                    <a:pt x="2500" y="2735"/>
                    <a:pt x="2511" y="2728"/>
                    <a:pt x="2533" y="2715"/>
                  </a:cubicBezTo>
                  <a:cubicBezTo>
                    <a:pt x="2514" y="2680"/>
                    <a:pt x="2505" y="2663"/>
                    <a:pt x="2486" y="2627"/>
                  </a:cubicBezTo>
                  <a:cubicBezTo>
                    <a:pt x="2487" y="2601"/>
                    <a:pt x="2487" y="2588"/>
                    <a:pt x="2488" y="2561"/>
                  </a:cubicBezTo>
                  <a:cubicBezTo>
                    <a:pt x="2520" y="2541"/>
                    <a:pt x="2535" y="2532"/>
                    <a:pt x="2567" y="2512"/>
                  </a:cubicBezTo>
                  <a:cubicBezTo>
                    <a:pt x="2600" y="2480"/>
                    <a:pt x="2616" y="2464"/>
                    <a:pt x="2648" y="2433"/>
                  </a:cubicBezTo>
                  <a:cubicBezTo>
                    <a:pt x="2670" y="2434"/>
                    <a:pt x="2681" y="2435"/>
                    <a:pt x="2703" y="2436"/>
                  </a:cubicBezTo>
                  <a:cubicBezTo>
                    <a:pt x="2729" y="2451"/>
                    <a:pt x="2742" y="2458"/>
                    <a:pt x="2769" y="2472"/>
                  </a:cubicBezTo>
                  <a:cubicBezTo>
                    <a:pt x="2776" y="2448"/>
                    <a:pt x="2780" y="2436"/>
                    <a:pt x="2788" y="2412"/>
                  </a:cubicBezTo>
                  <a:cubicBezTo>
                    <a:pt x="2769" y="2389"/>
                    <a:pt x="2760" y="2377"/>
                    <a:pt x="2741" y="2354"/>
                  </a:cubicBezTo>
                  <a:cubicBezTo>
                    <a:pt x="2724" y="2316"/>
                    <a:pt x="2716" y="2297"/>
                    <a:pt x="2700" y="2259"/>
                  </a:cubicBezTo>
                  <a:cubicBezTo>
                    <a:pt x="2745" y="2196"/>
                    <a:pt x="2767" y="2164"/>
                    <a:pt x="2812" y="2101"/>
                  </a:cubicBezTo>
                  <a:cubicBezTo>
                    <a:pt x="2838" y="2115"/>
                    <a:pt x="2852" y="2122"/>
                    <a:pt x="2878" y="2137"/>
                  </a:cubicBezTo>
                  <a:cubicBezTo>
                    <a:pt x="2900" y="2106"/>
                    <a:pt x="2912" y="2091"/>
                    <a:pt x="2934" y="2060"/>
                  </a:cubicBezTo>
                  <a:cubicBezTo>
                    <a:pt x="2905" y="2029"/>
                    <a:pt x="2891" y="2013"/>
                    <a:pt x="2862" y="1981"/>
                  </a:cubicBezTo>
                  <a:cubicBezTo>
                    <a:pt x="2831" y="1957"/>
                    <a:pt x="2815" y="1945"/>
                    <a:pt x="2784" y="1920"/>
                  </a:cubicBezTo>
                  <a:cubicBezTo>
                    <a:pt x="2813" y="1917"/>
                    <a:pt x="2828" y="1916"/>
                    <a:pt x="2857" y="1913"/>
                  </a:cubicBezTo>
                  <a:cubicBezTo>
                    <a:pt x="2875" y="1884"/>
                    <a:pt x="2883" y="1870"/>
                    <a:pt x="2901" y="1841"/>
                  </a:cubicBezTo>
                  <a:cubicBezTo>
                    <a:pt x="2891" y="1806"/>
                    <a:pt x="2887" y="1788"/>
                    <a:pt x="2878" y="1753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7" name="żuromiński"/>
            <p:cNvSpPr>
              <a:spLocks/>
            </p:cNvSpPr>
            <p:nvPr/>
          </p:nvSpPr>
          <p:spPr bwMode="auto">
            <a:xfrm>
              <a:off x="829172" y="840444"/>
              <a:ext cx="840444" cy="1036767"/>
            </a:xfrm>
            <a:custGeom>
              <a:avLst/>
              <a:gdLst>
                <a:gd name="T0" fmla="*/ 2071 w 2623"/>
                <a:gd name="T1" fmla="*/ 1698 h 3234"/>
                <a:gd name="T2" fmla="*/ 2276 w 2623"/>
                <a:gd name="T3" fmla="*/ 1607 h 3234"/>
                <a:gd name="T4" fmla="*/ 2138 w 2623"/>
                <a:gd name="T5" fmla="*/ 1361 h 3234"/>
                <a:gd name="T6" fmla="*/ 2330 w 2623"/>
                <a:gd name="T7" fmla="*/ 1335 h 3234"/>
                <a:gd name="T8" fmla="*/ 2331 w 2623"/>
                <a:gd name="T9" fmla="*/ 1255 h 3234"/>
                <a:gd name="T10" fmla="*/ 2314 w 2623"/>
                <a:gd name="T11" fmla="*/ 1113 h 3234"/>
                <a:gd name="T12" fmla="*/ 2437 w 2623"/>
                <a:gd name="T13" fmla="*/ 1120 h 3234"/>
                <a:gd name="T14" fmla="*/ 2496 w 2623"/>
                <a:gd name="T15" fmla="*/ 738 h 3234"/>
                <a:gd name="T16" fmla="*/ 2528 w 2623"/>
                <a:gd name="T17" fmla="*/ 582 h 3234"/>
                <a:gd name="T18" fmla="*/ 2339 w 2623"/>
                <a:gd name="T19" fmla="*/ 375 h 3234"/>
                <a:gd name="T20" fmla="*/ 2117 w 2623"/>
                <a:gd name="T21" fmla="*/ 464 h 3234"/>
                <a:gd name="T22" fmla="*/ 1968 w 2623"/>
                <a:gd name="T23" fmla="*/ 507 h 3234"/>
                <a:gd name="T24" fmla="*/ 1684 w 2623"/>
                <a:gd name="T25" fmla="*/ 486 h 3234"/>
                <a:gd name="T26" fmla="*/ 1505 w 2623"/>
                <a:gd name="T27" fmla="*/ 376 h 3234"/>
                <a:gd name="T28" fmla="*/ 1407 w 2623"/>
                <a:gd name="T29" fmla="*/ 276 h 3234"/>
                <a:gd name="T30" fmla="*/ 1454 w 2623"/>
                <a:gd name="T31" fmla="*/ 29 h 3234"/>
                <a:gd name="T32" fmla="*/ 1247 w 2623"/>
                <a:gd name="T33" fmla="*/ 93 h 3234"/>
                <a:gd name="T34" fmla="*/ 1021 w 2623"/>
                <a:gd name="T35" fmla="*/ 296 h 3234"/>
                <a:gd name="T36" fmla="*/ 1075 w 2623"/>
                <a:gd name="T37" fmla="*/ 583 h 3234"/>
                <a:gd name="T38" fmla="*/ 487 w 2623"/>
                <a:gd name="T39" fmla="*/ 565 h 3234"/>
                <a:gd name="T40" fmla="*/ 410 w 2623"/>
                <a:gd name="T41" fmla="*/ 713 h 3234"/>
                <a:gd name="T42" fmla="*/ 247 w 2623"/>
                <a:gd name="T43" fmla="*/ 707 h 3234"/>
                <a:gd name="T44" fmla="*/ 176 w 2623"/>
                <a:gd name="T45" fmla="*/ 836 h 3234"/>
                <a:gd name="T46" fmla="*/ 0 w 2623"/>
                <a:gd name="T47" fmla="*/ 793 h 3234"/>
                <a:gd name="T48" fmla="*/ 79 w 2623"/>
                <a:gd name="T49" fmla="*/ 1050 h 3234"/>
                <a:gd name="T50" fmla="*/ 166 w 2623"/>
                <a:gd name="T51" fmla="*/ 1127 h 3234"/>
                <a:gd name="T52" fmla="*/ 93 w 2623"/>
                <a:gd name="T53" fmla="*/ 1406 h 3234"/>
                <a:gd name="T54" fmla="*/ 267 w 2623"/>
                <a:gd name="T55" fmla="*/ 1563 h 3234"/>
                <a:gd name="T56" fmla="*/ 207 w 2623"/>
                <a:gd name="T57" fmla="*/ 1796 h 3234"/>
                <a:gd name="T58" fmla="*/ 242 w 2623"/>
                <a:gd name="T59" fmla="*/ 1941 h 3234"/>
                <a:gd name="T60" fmla="*/ 310 w 2623"/>
                <a:gd name="T61" fmla="*/ 2038 h 3234"/>
                <a:gd name="T62" fmla="*/ 379 w 2623"/>
                <a:gd name="T63" fmla="*/ 2041 h 3234"/>
                <a:gd name="T64" fmla="*/ 704 w 2623"/>
                <a:gd name="T65" fmla="*/ 2094 h 3234"/>
                <a:gd name="T66" fmla="*/ 919 w 2623"/>
                <a:gd name="T67" fmla="*/ 2316 h 3234"/>
                <a:gd name="T68" fmla="*/ 923 w 2623"/>
                <a:gd name="T69" fmla="*/ 2411 h 3234"/>
                <a:gd name="T70" fmla="*/ 1127 w 2623"/>
                <a:gd name="T71" fmla="*/ 2479 h 3234"/>
                <a:gd name="T72" fmla="*/ 1269 w 2623"/>
                <a:gd name="T73" fmla="*/ 2556 h 3234"/>
                <a:gd name="T74" fmla="*/ 1535 w 2623"/>
                <a:gd name="T75" fmla="*/ 2581 h 3234"/>
                <a:gd name="T76" fmla="*/ 1647 w 2623"/>
                <a:gd name="T77" fmla="*/ 2832 h 3234"/>
                <a:gd name="T78" fmla="*/ 1650 w 2623"/>
                <a:gd name="T79" fmla="*/ 2960 h 3234"/>
                <a:gd name="T80" fmla="*/ 1675 w 2623"/>
                <a:gd name="T81" fmla="*/ 3187 h 3234"/>
                <a:gd name="T82" fmla="*/ 1823 w 2623"/>
                <a:gd name="T83" fmla="*/ 3207 h 3234"/>
                <a:gd name="T84" fmla="*/ 1958 w 2623"/>
                <a:gd name="T85" fmla="*/ 3012 h 3234"/>
                <a:gd name="T86" fmla="*/ 1992 w 2623"/>
                <a:gd name="T87" fmla="*/ 3095 h 3234"/>
                <a:gd name="T88" fmla="*/ 1995 w 2623"/>
                <a:gd name="T89" fmla="*/ 3234 h 3234"/>
                <a:gd name="T90" fmla="*/ 2175 w 2623"/>
                <a:gd name="T91" fmla="*/ 3152 h 3234"/>
                <a:gd name="T92" fmla="*/ 2293 w 2623"/>
                <a:gd name="T93" fmla="*/ 3136 h 3234"/>
                <a:gd name="T94" fmla="*/ 2474 w 2623"/>
                <a:gd name="T95" fmla="*/ 3217 h 3234"/>
                <a:gd name="T96" fmla="*/ 2567 w 2623"/>
                <a:gd name="T97" fmla="*/ 2979 h 3234"/>
                <a:gd name="T98" fmla="*/ 2618 w 2623"/>
                <a:gd name="T99" fmla="*/ 2877 h 3234"/>
                <a:gd name="T100" fmla="*/ 2621 w 2623"/>
                <a:gd name="T101" fmla="*/ 2778 h 3234"/>
                <a:gd name="T102" fmla="*/ 2543 w 2623"/>
                <a:gd name="T103" fmla="*/ 2702 h 3234"/>
                <a:gd name="T104" fmla="*/ 2411 w 2623"/>
                <a:gd name="T105" fmla="*/ 2817 h 3234"/>
                <a:gd name="T106" fmla="*/ 2410 w 2623"/>
                <a:gd name="T107" fmla="*/ 2612 h 3234"/>
                <a:gd name="T108" fmla="*/ 2463 w 2623"/>
                <a:gd name="T109" fmla="*/ 2456 h 3234"/>
                <a:gd name="T110" fmla="*/ 2351 w 2623"/>
                <a:gd name="T111" fmla="*/ 2514 h 3234"/>
                <a:gd name="T112" fmla="*/ 2186 w 2623"/>
                <a:gd name="T113" fmla="*/ 2475 h 3234"/>
                <a:gd name="T114" fmla="*/ 2115 w 2623"/>
                <a:gd name="T115" fmla="*/ 2347 h 3234"/>
                <a:gd name="T116" fmla="*/ 2093 w 2623"/>
                <a:gd name="T117" fmla="*/ 2221 h 3234"/>
                <a:gd name="T118" fmla="*/ 2101 w 2623"/>
                <a:gd name="T119" fmla="*/ 2096 h 3234"/>
                <a:gd name="T120" fmla="*/ 2117 w 2623"/>
                <a:gd name="T121" fmla="*/ 1911 h 3234"/>
                <a:gd name="T122" fmla="*/ 2186 w 2623"/>
                <a:gd name="T123" fmla="*/ 1843 h 3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3" h="3234">
                  <a:moveTo>
                    <a:pt x="2100" y="1826"/>
                  </a:moveTo>
                  <a:cubicBezTo>
                    <a:pt x="2069" y="1819"/>
                    <a:pt x="2071" y="1698"/>
                    <a:pt x="2071" y="1698"/>
                  </a:cubicBezTo>
                  <a:cubicBezTo>
                    <a:pt x="2082" y="1672"/>
                    <a:pt x="2087" y="1659"/>
                    <a:pt x="2097" y="1633"/>
                  </a:cubicBezTo>
                  <a:cubicBezTo>
                    <a:pt x="2169" y="1622"/>
                    <a:pt x="2205" y="1617"/>
                    <a:pt x="2276" y="1607"/>
                  </a:cubicBezTo>
                  <a:cubicBezTo>
                    <a:pt x="2220" y="1560"/>
                    <a:pt x="2192" y="1536"/>
                    <a:pt x="2136" y="1489"/>
                  </a:cubicBezTo>
                  <a:cubicBezTo>
                    <a:pt x="2137" y="1438"/>
                    <a:pt x="2138" y="1413"/>
                    <a:pt x="2138" y="1361"/>
                  </a:cubicBezTo>
                  <a:cubicBezTo>
                    <a:pt x="2166" y="1343"/>
                    <a:pt x="2179" y="1334"/>
                    <a:pt x="2207" y="1316"/>
                  </a:cubicBezTo>
                  <a:cubicBezTo>
                    <a:pt x="2256" y="1324"/>
                    <a:pt x="2280" y="1328"/>
                    <a:pt x="2330" y="1335"/>
                  </a:cubicBezTo>
                  <a:cubicBezTo>
                    <a:pt x="2357" y="1322"/>
                    <a:pt x="2370" y="1315"/>
                    <a:pt x="2398" y="1302"/>
                  </a:cubicBezTo>
                  <a:cubicBezTo>
                    <a:pt x="2371" y="1284"/>
                    <a:pt x="2357" y="1274"/>
                    <a:pt x="2331" y="1255"/>
                  </a:cubicBezTo>
                  <a:cubicBezTo>
                    <a:pt x="2336" y="1219"/>
                    <a:pt x="2339" y="1201"/>
                    <a:pt x="2344" y="1164"/>
                  </a:cubicBezTo>
                  <a:cubicBezTo>
                    <a:pt x="2332" y="1144"/>
                    <a:pt x="2326" y="1133"/>
                    <a:pt x="2314" y="1113"/>
                  </a:cubicBezTo>
                  <a:cubicBezTo>
                    <a:pt x="2334" y="1104"/>
                    <a:pt x="2344" y="1100"/>
                    <a:pt x="2363" y="1091"/>
                  </a:cubicBezTo>
                  <a:lnTo>
                    <a:pt x="2437" y="1120"/>
                  </a:lnTo>
                  <a:cubicBezTo>
                    <a:pt x="2460" y="1040"/>
                    <a:pt x="2471" y="999"/>
                    <a:pt x="2494" y="919"/>
                  </a:cubicBezTo>
                  <a:cubicBezTo>
                    <a:pt x="2495" y="846"/>
                    <a:pt x="2496" y="810"/>
                    <a:pt x="2496" y="738"/>
                  </a:cubicBezTo>
                  <a:cubicBezTo>
                    <a:pt x="2528" y="722"/>
                    <a:pt x="2544" y="714"/>
                    <a:pt x="2576" y="698"/>
                  </a:cubicBezTo>
                  <a:cubicBezTo>
                    <a:pt x="2557" y="652"/>
                    <a:pt x="2547" y="629"/>
                    <a:pt x="2528" y="582"/>
                  </a:cubicBezTo>
                  <a:cubicBezTo>
                    <a:pt x="2504" y="518"/>
                    <a:pt x="2492" y="485"/>
                    <a:pt x="2468" y="421"/>
                  </a:cubicBezTo>
                  <a:cubicBezTo>
                    <a:pt x="2416" y="403"/>
                    <a:pt x="2390" y="393"/>
                    <a:pt x="2339" y="375"/>
                  </a:cubicBezTo>
                  <a:cubicBezTo>
                    <a:pt x="2307" y="396"/>
                    <a:pt x="2291" y="407"/>
                    <a:pt x="2259" y="428"/>
                  </a:cubicBezTo>
                  <a:cubicBezTo>
                    <a:pt x="2202" y="443"/>
                    <a:pt x="2174" y="450"/>
                    <a:pt x="2117" y="464"/>
                  </a:cubicBezTo>
                  <a:cubicBezTo>
                    <a:pt x="2084" y="513"/>
                    <a:pt x="2068" y="538"/>
                    <a:pt x="2036" y="586"/>
                  </a:cubicBezTo>
                  <a:cubicBezTo>
                    <a:pt x="2009" y="555"/>
                    <a:pt x="1995" y="539"/>
                    <a:pt x="1968" y="507"/>
                  </a:cubicBezTo>
                  <a:cubicBezTo>
                    <a:pt x="1877" y="527"/>
                    <a:pt x="1831" y="538"/>
                    <a:pt x="1739" y="558"/>
                  </a:cubicBezTo>
                  <a:cubicBezTo>
                    <a:pt x="1717" y="529"/>
                    <a:pt x="1706" y="515"/>
                    <a:pt x="1684" y="486"/>
                  </a:cubicBezTo>
                  <a:cubicBezTo>
                    <a:pt x="1670" y="457"/>
                    <a:pt x="1662" y="443"/>
                    <a:pt x="1648" y="414"/>
                  </a:cubicBezTo>
                  <a:cubicBezTo>
                    <a:pt x="1591" y="399"/>
                    <a:pt x="1562" y="391"/>
                    <a:pt x="1505" y="376"/>
                  </a:cubicBezTo>
                  <a:cubicBezTo>
                    <a:pt x="1503" y="355"/>
                    <a:pt x="1502" y="345"/>
                    <a:pt x="1499" y="325"/>
                  </a:cubicBezTo>
                  <a:cubicBezTo>
                    <a:pt x="1462" y="305"/>
                    <a:pt x="1444" y="295"/>
                    <a:pt x="1407" y="276"/>
                  </a:cubicBezTo>
                  <a:cubicBezTo>
                    <a:pt x="1419" y="225"/>
                    <a:pt x="1426" y="207"/>
                    <a:pt x="1439" y="163"/>
                  </a:cubicBezTo>
                  <a:cubicBezTo>
                    <a:pt x="1444" y="110"/>
                    <a:pt x="1447" y="83"/>
                    <a:pt x="1454" y="29"/>
                  </a:cubicBezTo>
                  <a:cubicBezTo>
                    <a:pt x="1397" y="17"/>
                    <a:pt x="1368" y="11"/>
                    <a:pt x="1311" y="0"/>
                  </a:cubicBezTo>
                  <a:cubicBezTo>
                    <a:pt x="1286" y="37"/>
                    <a:pt x="1273" y="56"/>
                    <a:pt x="1247" y="93"/>
                  </a:cubicBezTo>
                  <a:cubicBezTo>
                    <a:pt x="1182" y="126"/>
                    <a:pt x="1149" y="142"/>
                    <a:pt x="1084" y="174"/>
                  </a:cubicBezTo>
                  <a:cubicBezTo>
                    <a:pt x="1059" y="219"/>
                    <a:pt x="1046" y="244"/>
                    <a:pt x="1021" y="296"/>
                  </a:cubicBezTo>
                  <a:cubicBezTo>
                    <a:pt x="1045" y="379"/>
                    <a:pt x="1058" y="420"/>
                    <a:pt x="1082" y="501"/>
                  </a:cubicBezTo>
                  <a:cubicBezTo>
                    <a:pt x="1079" y="534"/>
                    <a:pt x="1078" y="550"/>
                    <a:pt x="1075" y="583"/>
                  </a:cubicBezTo>
                  <a:cubicBezTo>
                    <a:pt x="969" y="536"/>
                    <a:pt x="863" y="490"/>
                    <a:pt x="758" y="444"/>
                  </a:cubicBezTo>
                  <a:cubicBezTo>
                    <a:pt x="650" y="492"/>
                    <a:pt x="596" y="517"/>
                    <a:pt x="487" y="565"/>
                  </a:cubicBezTo>
                  <a:cubicBezTo>
                    <a:pt x="457" y="590"/>
                    <a:pt x="442" y="602"/>
                    <a:pt x="411" y="626"/>
                  </a:cubicBezTo>
                  <a:cubicBezTo>
                    <a:pt x="411" y="661"/>
                    <a:pt x="411" y="678"/>
                    <a:pt x="410" y="713"/>
                  </a:cubicBezTo>
                  <a:cubicBezTo>
                    <a:pt x="380" y="722"/>
                    <a:pt x="365" y="727"/>
                    <a:pt x="335" y="736"/>
                  </a:cubicBezTo>
                  <a:cubicBezTo>
                    <a:pt x="299" y="724"/>
                    <a:pt x="282" y="719"/>
                    <a:pt x="247" y="707"/>
                  </a:cubicBezTo>
                  <a:cubicBezTo>
                    <a:pt x="249" y="733"/>
                    <a:pt x="250" y="745"/>
                    <a:pt x="252" y="770"/>
                  </a:cubicBezTo>
                  <a:cubicBezTo>
                    <a:pt x="222" y="797"/>
                    <a:pt x="207" y="810"/>
                    <a:pt x="176" y="836"/>
                  </a:cubicBezTo>
                  <a:cubicBezTo>
                    <a:pt x="138" y="818"/>
                    <a:pt x="120" y="808"/>
                    <a:pt x="82" y="789"/>
                  </a:cubicBezTo>
                  <a:cubicBezTo>
                    <a:pt x="49" y="791"/>
                    <a:pt x="33" y="792"/>
                    <a:pt x="0" y="793"/>
                  </a:cubicBezTo>
                  <a:cubicBezTo>
                    <a:pt x="2" y="851"/>
                    <a:pt x="3" y="879"/>
                    <a:pt x="4" y="936"/>
                  </a:cubicBezTo>
                  <a:cubicBezTo>
                    <a:pt x="34" y="982"/>
                    <a:pt x="49" y="1005"/>
                    <a:pt x="79" y="1050"/>
                  </a:cubicBezTo>
                  <a:cubicBezTo>
                    <a:pt x="79" y="1075"/>
                    <a:pt x="78" y="1087"/>
                    <a:pt x="78" y="1111"/>
                  </a:cubicBezTo>
                  <a:cubicBezTo>
                    <a:pt x="113" y="1117"/>
                    <a:pt x="131" y="1120"/>
                    <a:pt x="166" y="1127"/>
                  </a:cubicBezTo>
                  <a:cubicBezTo>
                    <a:pt x="120" y="1155"/>
                    <a:pt x="98" y="1169"/>
                    <a:pt x="52" y="1197"/>
                  </a:cubicBezTo>
                  <a:cubicBezTo>
                    <a:pt x="68" y="1281"/>
                    <a:pt x="76" y="1322"/>
                    <a:pt x="93" y="1406"/>
                  </a:cubicBezTo>
                  <a:cubicBezTo>
                    <a:pt x="141" y="1407"/>
                    <a:pt x="165" y="1408"/>
                    <a:pt x="213" y="1409"/>
                  </a:cubicBezTo>
                  <a:cubicBezTo>
                    <a:pt x="235" y="1471"/>
                    <a:pt x="245" y="1502"/>
                    <a:pt x="267" y="1563"/>
                  </a:cubicBezTo>
                  <a:cubicBezTo>
                    <a:pt x="259" y="1587"/>
                    <a:pt x="255" y="1599"/>
                    <a:pt x="247" y="1623"/>
                  </a:cubicBezTo>
                  <a:cubicBezTo>
                    <a:pt x="231" y="1692"/>
                    <a:pt x="223" y="1727"/>
                    <a:pt x="207" y="1796"/>
                  </a:cubicBezTo>
                  <a:cubicBezTo>
                    <a:pt x="186" y="1817"/>
                    <a:pt x="176" y="1827"/>
                    <a:pt x="155" y="1848"/>
                  </a:cubicBezTo>
                  <a:cubicBezTo>
                    <a:pt x="190" y="1885"/>
                    <a:pt x="207" y="1904"/>
                    <a:pt x="242" y="1941"/>
                  </a:cubicBezTo>
                  <a:cubicBezTo>
                    <a:pt x="228" y="1995"/>
                    <a:pt x="222" y="2022"/>
                    <a:pt x="208" y="2077"/>
                  </a:cubicBezTo>
                  <a:cubicBezTo>
                    <a:pt x="249" y="2061"/>
                    <a:pt x="269" y="2054"/>
                    <a:pt x="310" y="2038"/>
                  </a:cubicBezTo>
                  <a:cubicBezTo>
                    <a:pt x="328" y="1996"/>
                    <a:pt x="337" y="1975"/>
                    <a:pt x="356" y="1933"/>
                  </a:cubicBezTo>
                  <a:cubicBezTo>
                    <a:pt x="365" y="1976"/>
                    <a:pt x="369" y="1997"/>
                    <a:pt x="379" y="2041"/>
                  </a:cubicBezTo>
                  <a:cubicBezTo>
                    <a:pt x="444" y="2033"/>
                    <a:pt x="477" y="2030"/>
                    <a:pt x="542" y="2023"/>
                  </a:cubicBezTo>
                  <a:cubicBezTo>
                    <a:pt x="607" y="2051"/>
                    <a:pt x="640" y="2066"/>
                    <a:pt x="704" y="2094"/>
                  </a:cubicBezTo>
                  <a:cubicBezTo>
                    <a:pt x="745" y="2163"/>
                    <a:pt x="766" y="2197"/>
                    <a:pt x="807" y="2264"/>
                  </a:cubicBezTo>
                  <a:cubicBezTo>
                    <a:pt x="852" y="2285"/>
                    <a:pt x="874" y="2296"/>
                    <a:pt x="919" y="2316"/>
                  </a:cubicBezTo>
                  <a:cubicBezTo>
                    <a:pt x="934" y="2317"/>
                    <a:pt x="941" y="2317"/>
                    <a:pt x="956" y="2318"/>
                  </a:cubicBezTo>
                  <a:cubicBezTo>
                    <a:pt x="943" y="2355"/>
                    <a:pt x="936" y="2374"/>
                    <a:pt x="923" y="2411"/>
                  </a:cubicBezTo>
                  <a:cubicBezTo>
                    <a:pt x="973" y="2418"/>
                    <a:pt x="998" y="2421"/>
                    <a:pt x="1047" y="2428"/>
                  </a:cubicBezTo>
                  <a:cubicBezTo>
                    <a:pt x="1079" y="2448"/>
                    <a:pt x="1095" y="2458"/>
                    <a:pt x="1127" y="2479"/>
                  </a:cubicBezTo>
                  <a:cubicBezTo>
                    <a:pt x="1149" y="2508"/>
                    <a:pt x="1160" y="2522"/>
                    <a:pt x="1182" y="2552"/>
                  </a:cubicBezTo>
                  <a:cubicBezTo>
                    <a:pt x="1217" y="2553"/>
                    <a:pt x="1234" y="2554"/>
                    <a:pt x="1269" y="2556"/>
                  </a:cubicBezTo>
                  <a:cubicBezTo>
                    <a:pt x="1287" y="2533"/>
                    <a:pt x="1296" y="2522"/>
                    <a:pt x="1313" y="2499"/>
                  </a:cubicBezTo>
                  <a:cubicBezTo>
                    <a:pt x="1402" y="2532"/>
                    <a:pt x="1447" y="2548"/>
                    <a:pt x="1535" y="2581"/>
                  </a:cubicBezTo>
                  <a:cubicBezTo>
                    <a:pt x="1598" y="2640"/>
                    <a:pt x="1630" y="2670"/>
                    <a:pt x="1693" y="2729"/>
                  </a:cubicBezTo>
                  <a:cubicBezTo>
                    <a:pt x="1674" y="2771"/>
                    <a:pt x="1665" y="2791"/>
                    <a:pt x="1647" y="2832"/>
                  </a:cubicBezTo>
                  <a:cubicBezTo>
                    <a:pt x="1654" y="2858"/>
                    <a:pt x="1657" y="2871"/>
                    <a:pt x="1664" y="2897"/>
                  </a:cubicBezTo>
                  <a:cubicBezTo>
                    <a:pt x="1658" y="2922"/>
                    <a:pt x="1656" y="2935"/>
                    <a:pt x="1650" y="2960"/>
                  </a:cubicBezTo>
                  <a:cubicBezTo>
                    <a:pt x="1679" y="2994"/>
                    <a:pt x="1693" y="3011"/>
                    <a:pt x="1722" y="3045"/>
                  </a:cubicBezTo>
                  <a:cubicBezTo>
                    <a:pt x="1703" y="3102"/>
                    <a:pt x="1694" y="3131"/>
                    <a:pt x="1675" y="3187"/>
                  </a:cubicBezTo>
                  <a:cubicBezTo>
                    <a:pt x="1715" y="3190"/>
                    <a:pt x="1735" y="3191"/>
                    <a:pt x="1774" y="3193"/>
                  </a:cubicBezTo>
                  <a:cubicBezTo>
                    <a:pt x="1794" y="3199"/>
                    <a:pt x="1803" y="3201"/>
                    <a:pt x="1823" y="3207"/>
                  </a:cubicBezTo>
                  <a:cubicBezTo>
                    <a:pt x="1842" y="3127"/>
                    <a:pt x="1852" y="3087"/>
                    <a:pt x="1871" y="3007"/>
                  </a:cubicBezTo>
                  <a:cubicBezTo>
                    <a:pt x="1906" y="3009"/>
                    <a:pt x="1923" y="3010"/>
                    <a:pt x="1958" y="3012"/>
                  </a:cubicBezTo>
                  <a:cubicBezTo>
                    <a:pt x="1942" y="3034"/>
                    <a:pt x="1934" y="3046"/>
                    <a:pt x="1919" y="3068"/>
                  </a:cubicBezTo>
                  <a:cubicBezTo>
                    <a:pt x="1948" y="3079"/>
                    <a:pt x="1963" y="3084"/>
                    <a:pt x="1992" y="3095"/>
                  </a:cubicBezTo>
                  <a:cubicBezTo>
                    <a:pt x="1979" y="3118"/>
                    <a:pt x="1973" y="3129"/>
                    <a:pt x="1960" y="3151"/>
                  </a:cubicBezTo>
                  <a:cubicBezTo>
                    <a:pt x="1974" y="3185"/>
                    <a:pt x="1981" y="3201"/>
                    <a:pt x="1995" y="3234"/>
                  </a:cubicBezTo>
                  <a:cubicBezTo>
                    <a:pt x="2030" y="3199"/>
                    <a:pt x="2048" y="3182"/>
                    <a:pt x="2083" y="3147"/>
                  </a:cubicBezTo>
                  <a:cubicBezTo>
                    <a:pt x="2120" y="3149"/>
                    <a:pt x="2139" y="3150"/>
                    <a:pt x="2175" y="3152"/>
                  </a:cubicBezTo>
                  <a:cubicBezTo>
                    <a:pt x="2195" y="3163"/>
                    <a:pt x="2205" y="3168"/>
                    <a:pt x="2224" y="3178"/>
                  </a:cubicBezTo>
                  <a:cubicBezTo>
                    <a:pt x="2251" y="3162"/>
                    <a:pt x="2265" y="3153"/>
                    <a:pt x="2293" y="3136"/>
                  </a:cubicBezTo>
                  <a:cubicBezTo>
                    <a:pt x="2327" y="3150"/>
                    <a:pt x="2344" y="3157"/>
                    <a:pt x="2378" y="3170"/>
                  </a:cubicBezTo>
                  <a:cubicBezTo>
                    <a:pt x="2416" y="3189"/>
                    <a:pt x="2436" y="3198"/>
                    <a:pt x="2474" y="3217"/>
                  </a:cubicBezTo>
                  <a:cubicBezTo>
                    <a:pt x="2531" y="3133"/>
                    <a:pt x="2559" y="3090"/>
                    <a:pt x="2615" y="3005"/>
                  </a:cubicBezTo>
                  <a:cubicBezTo>
                    <a:pt x="2596" y="2995"/>
                    <a:pt x="2586" y="2989"/>
                    <a:pt x="2567" y="2979"/>
                  </a:cubicBezTo>
                  <a:cubicBezTo>
                    <a:pt x="2587" y="2961"/>
                    <a:pt x="2597" y="2953"/>
                    <a:pt x="2617" y="2935"/>
                  </a:cubicBezTo>
                  <a:cubicBezTo>
                    <a:pt x="2617" y="2912"/>
                    <a:pt x="2618" y="2900"/>
                    <a:pt x="2618" y="2877"/>
                  </a:cubicBezTo>
                  <a:cubicBezTo>
                    <a:pt x="2601" y="2867"/>
                    <a:pt x="2593" y="2861"/>
                    <a:pt x="2576" y="2851"/>
                  </a:cubicBezTo>
                  <a:cubicBezTo>
                    <a:pt x="2594" y="2822"/>
                    <a:pt x="2603" y="2807"/>
                    <a:pt x="2621" y="2778"/>
                  </a:cubicBezTo>
                  <a:cubicBezTo>
                    <a:pt x="2621" y="2747"/>
                    <a:pt x="2622" y="2732"/>
                    <a:pt x="2623" y="2701"/>
                  </a:cubicBezTo>
                  <a:cubicBezTo>
                    <a:pt x="2591" y="2702"/>
                    <a:pt x="2575" y="2702"/>
                    <a:pt x="2543" y="2702"/>
                  </a:cubicBezTo>
                  <a:cubicBezTo>
                    <a:pt x="2512" y="2747"/>
                    <a:pt x="2497" y="2770"/>
                    <a:pt x="2467" y="2815"/>
                  </a:cubicBezTo>
                  <a:cubicBezTo>
                    <a:pt x="2444" y="2816"/>
                    <a:pt x="2433" y="2816"/>
                    <a:pt x="2411" y="2817"/>
                  </a:cubicBezTo>
                  <a:cubicBezTo>
                    <a:pt x="2402" y="2791"/>
                    <a:pt x="2398" y="2778"/>
                    <a:pt x="2388" y="2751"/>
                  </a:cubicBezTo>
                  <a:cubicBezTo>
                    <a:pt x="2397" y="2696"/>
                    <a:pt x="2401" y="2668"/>
                    <a:pt x="2410" y="2612"/>
                  </a:cubicBezTo>
                  <a:cubicBezTo>
                    <a:pt x="2406" y="2581"/>
                    <a:pt x="2404" y="2566"/>
                    <a:pt x="2400" y="2535"/>
                  </a:cubicBezTo>
                  <a:cubicBezTo>
                    <a:pt x="2425" y="2503"/>
                    <a:pt x="2437" y="2487"/>
                    <a:pt x="2463" y="2456"/>
                  </a:cubicBezTo>
                  <a:cubicBezTo>
                    <a:pt x="2448" y="2443"/>
                    <a:pt x="2441" y="2437"/>
                    <a:pt x="2427" y="2424"/>
                  </a:cubicBezTo>
                  <a:cubicBezTo>
                    <a:pt x="2396" y="2460"/>
                    <a:pt x="2381" y="2478"/>
                    <a:pt x="2351" y="2514"/>
                  </a:cubicBezTo>
                  <a:cubicBezTo>
                    <a:pt x="2277" y="2536"/>
                    <a:pt x="2239" y="2546"/>
                    <a:pt x="2165" y="2568"/>
                  </a:cubicBezTo>
                  <a:cubicBezTo>
                    <a:pt x="2173" y="2531"/>
                    <a:pt x="2178" y="2512"/>
                    <a:pt x="2186" y="2475"/>
                  </a:cubicBezTo>
                  <a:cubicBezTo>
                    <a:pt x="2164" y="2457"/>
                    <a:pt x="2153" y="2448"/>
                    <a:pt x="2131" y="2430"/>
                  </a:cubicBezTo>
                  <a:cubicBezTo>
                    <a:pt x="2125" y="2397"/>
                    <a:pt x="2121" y="2380"/>
                    <a:pt x="2115" y="2347"/>
                  </a:cubicBezTo>
                  <a:cubicBezTo>
                    <a:pt x="2088" y="2340"/>
                    <a:pt x="2074" y="2337"/>
                    <a:pt x="2047" y="2331"/>
                  </a:cubicBezTo>
                  <a:cubicBezTo>
                    <a:pt x="2065" y="2287"/>
                    <a:pt x="2074" y="2265"/>
                    <a:pt x="2093" y="2221"/>
                  </a:cubicBezTo>
                  <a:lnTo>
                    <a:pt x="2075" y="2166"/>
                  </a:lnTo>
                  <a:lnTo>
                    <a:pt x="2101" y="2096"/>
                  </a:lnTo>
                  <a:cubicBezTo>
                    <a:pt x="2082" y="2059"/>
                    <a:pt x="2073" y="2041"/>
                    <a:pt x="2054" y="2004"/>
                  </a:cubicBezTo>
                  <a:cubicBezTo>
                    <a:pt x="2079" y="1967"/>
                    <a:pt x="2092" y="1948"/>
                    <a:pt x="2117" y="1911"/>
                  </a:cubicBezTo>
                  <a:cubicBezTo>
                    <a:pt x="2144" y="1901"/>
                    <a:pt x="2158" y="1896"/>
                    <a:pt x="2185" y="1885"/>
                  </a:cubicBezTo>
                  <a:cubicBezTo>
                    <a:pt x="2186" y="1868"/>
                    <a:pt x="2186" y="1860"/>
                    <a:pt x="2186" y="1843"/>
                  </a:cubicBezTo>
                  <a:cubicBezTo>
                    <a:pt x="2186" y="1843"/>
                    <a:pt x="2131" y="1834"/>
                    <a:pt x="2100" y="1826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8" name="m. Radom"/>
            <p:cNvSpPr>
              <a:spLocks/>
            </p:cNvSpPr>
            <p:nvPr/>
          </p:nvSpPr>
          <p:spPr bwMode="auto">
            <a:xfrm>
              <a:off x="3233590" y="5664720"/>
              <a:ext cx="346325" cy="344119"/>
            </a:xfrm>
            <a:custGeom>
              <a:avLst/>
              <a:gdLst>
                <a:gd name="T0" fmla="*/ 1083 w 1083"/>
                <a:gd name="T1" fmla="*/ 360 h 1077"/>
                <a:gd name="T2" fmla="*/ 1030 w 1083"/>
                <a:gd name="T3" fmla="*/ 286 h 1077"/>
                <a:gd name="T4" fmla="*/ 970 w 1083"/>
                <a:gd name="T5" fmla="*/ 282 h 1077"/>
                <a:gd name="T6" fmla="*/ 893 w 1083"/>
                <a:gd name="T7" fmla="*/ 224 h 1077"/>
                <a:gd name="T8" fmla="*/ 763 w 1083"/>
                <a:gd name="T9" fmla="*/ 120 h 1077"/>
                <a:gd name="T10" fmla="*/ 764 w 1083"/>
                <a:gd name="T11" fmla="*/ 68 h 1077"/>
                <a:gd name="T12" fmla="*/ 705 w 1083"/>
                <a:gd name="T13" fmla="*/ 5 h 1077"/>
                <a:gd name="T14" fmla="*/ 580 w 1083"/>
                <a:gd name="T15" fmla="*/ 0 h 1077"/>
                <a:gd name="T16" fmla="*/ 561 w 1083"/>
                <a:gd name="T17" fmla="*/ 45 h 1077"/>
                <a:gd name="T18" fmla="*/ 495 w 1083"/>
                <a:gd name="T19" fmla="*/ 92 h 1077"/>
                <a:gd name="T20" fmla="*/ 464 w 1083"/>
                <a:gd name="T21" fmla="*/ 153 h 1077"/>
                <a:gd name="T22" fmla="*/ 362 w 1083"/>
                <a:gd name="T23" fmla="*/ 208 h 1077"/>
                <a:gd name="T24" fmla="*/ 336 w 1083"/>
                <a:gd name="T25" fmla="*/ 339 h 1077"/>
                <a:gd name="T26" fmla="*/ 396 w 1083"/>
                <a:gd name="T27" fmla="*/ 344 h 1077"/>
                <a:gd name="T28" fmla="*/ 399 w 1083"/>
                <a:gd name="T29" fmla="*/ 477 h 1077"/>
                <a:gd name="T30" fmla="*/ 346 w 1083"/>
                <a:gd name="T31" fmla="*/ 473 h 1077"/>
                <a:gd name="T32" fmla="*/ 303 w 1083"/>
                <a:gd name="T33" fmla="*/ 521 h 1077"/>
                <a:gd name="T34" fmla="*/ 267 w 1083"/>
                <a:gd name="T35" fmla="*/ 564 h 1077"/>
                <a:gd name="T36" fmla="*/ 94 w 1083"/>
                <a:gd name="T37" fmla="*/ 612 h 1077"/>
                <a:gd name="T38" fmla="*/ 22 w 1083"/>
                <a:gd name="T39" fmla="*/ 652 h 1077"/>
                <a:gd name="T40" fmla="*/ 62 w 1083"/>
                <a:gd name="T41" fmla="*/ 724 h 1077"/>
                <a:gd name="T42" fmla="*/ 60 w 1083"/>
                <a:gd name="T43" fmla="*/ 810 h 1077"/>
                <a:gd name="T44" fmla="*/ 0 w 1083"/>
                <a:gd name="T45" fmla="*/ 845 h 1077"/>
                <a:gd name="T46" fmla="*/ 6 w 1083"/>
                <a:gd name="T47" fmla="*/ 874 h 1077"/>
                <a:gd name="T48" fmla="*/ 59 w 1083"/>
                <a:gd name="T49" fmla="*/ 879 h 1077"/>
                <a:gd name="T50" fmla="*/ 40 w 1083"/>
                <a:gd name="T51" fmla="*/ 940 h 1077"/>
                <a:gd name="T52" fmla="*/ 117 w 1083"/>
                <a:gd name="T53" fmla="*/ 958 h 1077"/>
                <a:gd name="T54" fmla="*/ 110 w 1083"/>
                <a:gd name="T55" fmla="*/ 1009 h 1077"/>
                <a:gd name="T56" fmla="*/ 198 w 1083"/>
                <a:gd name="T57" fmla="*/ 1045 h 1077"/>
                <a:gd name="T58" fmla="*/ 294 w 1083"/>
                <a:gd name="T59" fmla="*/ 1019 h 1077"/>
                <a:gd name="T60" fmla="*/ 449 w 1083"/>
                <a:gd name="T61" fmla="*/ 997 h 1077"/>
                <a:gd name="T62" fmla="*/ 562 w 1083"/>
                <a:gd name="T63" fmla="*/ 1034 h 1077"/>
                <a:gd name="T64" fmla="*/ 575 w 1083"/>
                <a:gd name="T65" fmla="*/ 1033 h 1077"/>
                <a:gd name="T66" fmla="*/ 627 w 1083"/>
                <a:gd name="T67" fmla="*/ 1028 h 1077"/>
                <a:gd name="T68" fmla="*/ 746 w 1083"/>
                <a:gd name="T69" fmla="*/ 1077 h 1077"/>
                <a:gd name="T70" fmla="*/ 795 w 1083"/>
                <a:gd name="T71" fmla="*/ 1018 h 1077"/>
                <a:gd name="T72" fmla="*/ 911 w 1083"/>
                <a:gd name="T73" fmla="*/ 919 h 1077"/>
                <a:gd name="T74" fmla="*/ 869 w 1083"/>
                <a:gd name="T75" fmla="*/ 887 h 1077"/>
                <a:gd name="T76" fmla="*/ 895 w 1083"/>
                <a:gd name="T77" fmla="*/ 821 h 1077"/>
                <a:gd name="T78" fmla="*/ 961 w 1083"/>
                <a:gd name="T79" fmla="*/ 792 h 1077"/>
                <a:gd name="T80" fmla="*/ 962 w 1083"/>
                <a:gd name="T81" fmla="*/ 740 h 1077"/>
                <a:gd name="T82" fmla="*/ 879 w 1083"/>
                <a:gd name="T83" fmla="*/ 717 h 1077"/>
                <a:gd name="T84" fmla="*/ 867 w 1083"/>
                <a:gd name="T85" fmla="*/ 676 h 1077"/>
                <a:gd name="T86" fmla="*/ 802 w 1083"/>
                <a:gd name="T87" fmla="*/ 648 h 1077"/>
                <a:gd name="T88" fmla="*/ 798 w 1083"/>
                <a:gd name="T89" fmla="*/ 567 h 1077"/>
                <a:gd name="T90" fmla="*/ 845 w 1083"/>
                <a:gd name="T91" fmla="*/ 565 h 1077"/>
                <a:gd name="T92" fmla="*/ 846 w 1083"/>
                <a:gd name="T93" fmla="*/ 520 h 1077"/>
                <a:gd name="T94" fmla="*/ 900 w 1083"/>
                <a:gd name="T95" fmla="*/ 518 h 1077"/>
                <a:gd name="T96" fmla="*/ 901 w 1083"/>
                <a:gd name="T97" fmla="*/ 472 h 1077"/>
                <a:gd name="T98" fmla="*/ 1016 w 1083"/>
                <a:gd name="T99" fmla="*/ 418 h 1077"/>
                <a:gd name="T100" fmla="*/ 1076 w 1083"/>
                <a:gd name="T101" fmla="*/ 422 h 1077"/>
                <a:gd name="T102" fmla="*/ 1083 w 1083"/>
                <a:gd name="T103" fmla="*/ 360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83" h="1077">
                  <a:moveTo>
                    <a:pt x="1083" y="360"/>
                  </a:moveTo>
                  <a:cubicBezTo>
                    <a:pt x="1062" y="330"/>
                    <a:pt x="1051" y="316"/>
                    <a:pt x="1030" y="286"/>
                  </a:cubicBezTo>
                  <a:cubicBezTo>
                    <a:pt x="1006" y="284"/>
                    <a:pt x="994" y="284"/>
                    <a:pt x="970" y="282"/>
                  </a:cubicBezTo>
                  <a:cubicBezTo>
                    <a:pt x="939" y="258"/>
                    <a:pt x="924" y="247"/>
                    <a:pt x="893" y="224"/>
                  </a:cubicBezTo>
                  <a:cubicBezTo>
                    <a:pt x="841" y="182"/>
                    <a:pt x="815" y="162"/>
                    <a:pt x="763" y="120"/>
                  </a:cubicBezTo>
                  <a:cubicBezTo>
                    <a:pt x="763" y="100"/>
                    <a:pt x="764" y="89"/>
                    <a:pt x="764" y="68"/>
                  </a:cubicBezTo>
                  <a:cubicBezTo>
                    <a:pt x="741" y="43"/>
                    <a:pt x="729" y="30"/>
                    <a:pt x="705" y="5"/>
                  </a:cubicBezTo>
                  <a:cubicBezTo>
                    <a:pt x="655" y="3"/>
                    <a:pt x="630" y="2"/>
                    <a:pt x="580" y="0"/>
                  </a:cubicBezTo>
                  <a:cubicBezTo>
                    <a:pt x="573" y="18"/>
                    <a:pt x="569" y="27"/>
                    <a:pt x="561" y="45"/>
                  </a:cubicBezTo>
                  <a:cubicBezTo>
                    <a:pt x="535" y="64"/>
                    <a:pt x="522" y="73"/>
                    <a:pt x="495" y="92"/>
                  </a:cubicBezTo>
                  <a:cubicBezTo>
                    <a:pt x="483" y="116"/>
                    <a:pt x="477" y="129"/>
                    <a:pt x="464" y="153"/>
                  </a:cubicBezTo>
                  <a:cubicBezTo>
                    <a:pt x="423" y="175"/>
                    <a:pt x="403" y="186"/>
                    <a:pt x="362" y="208"/>
                  </a:cubicBezTo>
                  <a:cubicBezTo>
                    <a:pt x="352" y="260"/>
                    <a:pt x="347" y="287"/>
                    <a:pt x="336" y="339"/>
                  </a:cubicBezTo>
                  <a:cubicBezTo>
                    <a:pt x="360" y="341"/>
                    <a:pt x="372" y="342"/>
                    <a:pt x="396" y="344"/>
                  </a:cubicBezTo>
                  <a:cubicBezTo>
                    <a:pt x="397" y="397"/>
                    <a:pt x="398" y="424"/>
                    <a:pt x="399" y="477"/>
                  </a:cubicBezTo>
                  <a:cubicBezTo>
                    <a:pt x="378" y="475"/>
                    <a:pt x="367" y="474"/>
                    <a:pt x="346" y="473"/>
                  </a:cubicBezTo>
                  <a:cubicBezTo>
                    <a:pt x="329" y="492"/>
                    <a:pt x="320" y="501"/>
                    <a:pt x="303" y="521"/>
                  </a:cubicBezTo>
                  <a:cubicBezTo>
                    <a:pt x="289" y="538"/>
                    <a:pt x="281" y="546"/>
                    <a:pt x="267" y="564"/>
                  </a:cubicBezTo>
                  <a:cubicBezTo>
                    <a:pt x="197" y="583"/>
                    <a:pt x="163" y="593"/>
                    <a:pt x="94" y="612"/>
                  </a:cubicBezTo>
                  <a:cubicBezTo>
                    <a:pt x="65" y="628"/>
                    <a:pt x="50" y="636"/>
                    <a:pt x="22" y="652"/>
                  </a:cubicBezTo>
                  <a:cubicBezTo>
                    <a:pt x="38" y="681"/>
                    <a:pt x="46" y="695"/>
                    <a:pt x="62" y="724"/>
                  </a:cubicBezTo>
                  <a:cubicBezTo>
                    <a:pt x="61" y="758"/>
                    <a:pt x="61" y="776"/>
                    <a:pt x="60" y="810"/>
                  </a:cubicBezTo>
                  <a:cubicBezTo>
                    <a:pt x="36" y="824"/>
                    <a:pt x="24" y="831"/>
                    <a:pt x="0" y="845"/>
                  </a:cubicBezTo>
                  <a:cubicBezTo>
                    <a:pt x="2" y="857"/>
                    <a:pt x="3" y="862"/>
                    <a:pt x="6" y="874"/>
                  </a:cubicBezTo>
                  <a:cubicBezTo>
                    <a:pt x="27" y="876"/>
                    <a:pt x="38" y="877"/>
                    <a:pt x="59" y="879"/>
                  </a:cubicBezTo>
                  <a:cubicBezTo>
                    <a:pt x="51" y="903"/>
                    <a:pt x="47" y="916"/>
                    <a:pt x="40" y="940"/>
                  </a:cubicBezTo>
                  <a:cubicBezTo>
                    <a:pt x="70" y="947"/>
                    <a:pt x="86" y="951"/>
                    <a:pt x="117" y="958"/>
                  </a:cubicBezTo>
                  <a:cubicBezTo>
                    <a:pt x="114" y="978"/>
                    <a:pt x="112" y="989"/>
                    <a:pt x="110" y="1009"/>
                  </a:cubicBezTo>
                  <a:cubicBezTo>
                    <a:pt x="145" y="1023"/>
                    <a:pt x="163" y="1030"/>
                    <a:pt x="198" y="1045"/>
                  </a:cubicBezTo>
                  <a:cubicBezTo>
                    <a:pt x="236" y="1034"/>
                    <a:pt x="255" y="1029"/>
                    <a:pt x="294" y="1019"/>
                  </a:cubicBezTo>
                  <a:cubicBezTo>
                    <a:pt x="356" y="1010"/>
                    <a:pt x="387" y="1006"/>
                    <a:pt x="449" y="997"/>
                  </a:cubicBezTo>
                  <a:cubicBezTo>
                    <a:pt x="494" y="1012"/>
                    <a:pt x="516" y="1019"/>
                    <a:pt x="562" y="1034"/>
                  </a:cubicBezTo>
                  <a:cubicBezTo>
                    <a:pt x="567" y="1034"/>
                    <a:pt x="570" y="1034"/>
                    <a:pt x="575" y="1033"/>
                  </a:cubicBezTo>
                  <a:cubicBezTo>
                    <a:pt x="596" y="1031"/>
                    <a:pt x="606" y="1030"/>
                    <a:pt x="627" y="1028"/>
                  </a:cubicBezTo>
                  <a:cubicBezTo>
                    <a:pt x="675" y="1048"/>
                    <a:pt x="698" y="1058"/>
                    <a:pt x="746" y="1077"/>
                  </a:cubicBezTo>
                  <a:cubicBezTo>
                    <a:pt x="766" y="1054"/>
                    <a:pt x="775" y="1042"/>
                    <a:pt x="795" y="1018"/>
                  </a:cubicBezTo>
                  <a:cubicBezTo>
                    <a:pt x="841" y="979"/>
                    <a:pt x="864" y="959"/>
                    <a:pt x="911" y="919"/>
                  </a:cubicBezTo>
                  <a:cubicBezTo>
                    <a:pt x="894" y="906"/>
                    <a:pt x="886" y="900"/>
                    <a:pt x="869" y="887"/>
                  </a:cubicBezTo>
                  <a:cubicBezTo>
                    <a:pt x="879" y="861"/>
                    <a:pt x="885" y="847"/>
                    <a:pt x="895" y="821"/>
                  </a:cubicBezTo>
                  <a:cubicBezTo>
                    <a:pt x="921" y="809"/>
                    <a:pt x="934" y="803"/>
                    <a:pt x="961" y="792"/>
                  </a:cubicBezTo>
                  <a:cubicBezTo>
                    <a:pt x="962" y="771"/>
                    <a:pt x="962" y="761"/>
                    <a:pt x="962" y="740"/>
                  </a:cubicBezTo>
                  <a:cubicBezTo>
                    <a:pt x="929" y="731"/>
                    <a:pt x="912" y="726"/>
                    <a:pt x="879" y="717"/>
                  </a:cubicBezTo>
                  <a:cubicBezTo>
                    <a:pt x="874" y="700"/>
                    <a:pt x="872" y="692"/>
                    <a:pt x="867" y="676"/>
                  </a:cubicBezTo>
                  <a:cubicBezTo>
                    <a:pt x="841" y="665"/>
                    <a:pt x="828" y="659"/>
                    <a:pt x="802" y="648"/>
                  </a:cubicBezTo>
                  <a:cubicBezTo>
                    <a:pt x="800" y="616"/>
                    <a:pt x="799" y="600"/>
                    <a:pt x="798" y="567"/>
                  </a:cubicBezTo>
                  <a:lnTo>
                    <a:pt x="845" y="565"/>
                  </a:lnTo>
                  <a:cubicBezTo>
                    <a:pt x="846" y="547"/>
                    <a:pt x="846" y="538"/>
                    <a:pt x="846" y="520"/>
                  </a:cubicBezTo>
                  <a:cubicBezTo>
                    <a:pt x="868" y="519"/>
                    <a:pt x="879" y="519"/>
                    <a:pt x="900" y="518"/>
                  </a:cubicBezTo>
                  <a:cubicBezTo>
                    <a:pt x="901" y="500"/>
                    <a:pt x="901" y="490"/>
                    <a:pt x="901" y="472"/>
                  </a:cubicBezTo>
                  <a:cubicBezTo>
                    <a:pt x="947" y="450"/>
                    <a:pt x="970" y="440"/>
                    <a:pt x="1016" y="418"/>
                  </a:cubicBezTo>
                  <a:cubicBezTo>
                    <a:pt x="1040" y="420"/>
                    <a:pt x="1052" y="420"/>
                    <a:pt x="1076" y="422"/>
                  </a:cubicBezTo>
                  <a:cubicBezTo>
                    <a:pt x="1079" y="397"/>
                    <a:pt x="1080" y="385"/>
                    <a:pt x="1083" y="360"/>
                  </a:cubicBezTo>
                  <a:close/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109" name="m. Siedlce"/>
            <p:cNvSpPr>
              <a:spLocks/>
            </p:cNvSpPr>
            <p:nvPr/>
          </p:nvSpPr>
          <p:spPr bwMode="auto">
            <a:xfrm>
              <a:off x="5318155" y="3624274"/>
              <a:ext cx="167647" cy="191913"/>
            </a:xfrm>
            <a:custGeom>
              <a:avLst/>
              <a:gdLst>
                <a:gd name="T0" fmla="*/ 428 w 524"/>
                <a:gd name="T1" fmla="*/ 288 h 602"/>
                <a:gd name="T2" fmla="*/ 470 w 524"/>
                <a:gd name="T3" fmla="*/ 186 h 602"/>
                <a:gd name="T4" fmla="*/ 458 w 524"/>
                <a:gd name="T5" fmla="*/ 95 h 602"/>
                <a:gd name="T6" fmla="*/ 382 w 524"/>
                <a:gd name="T7" fmla="*/ 81 h 602"/>
                <a:gd name="T8" fmla="*/ 310 w 524"/>
                <a:gd name="T9" fmla="*/ 97 h 602"/>
                <a:gd name="T10" fmla="*/ 252 w 524"/>
                <a:gd name="T11" fmla="*/ 66 h 602"/>
                <a:gd name="T12" fmla="*/ 217 w 524"/>
                <a:gd name="T13" fmla="*/ 65 h 602"/>
                <a:gd name="T14" fmla="*/ 125 w 524"/>
                <a:gd name="T15" fmla="*/ 9 h 602"/>
                <a:gd name="T16" fmla="*/ 41 w 524"/>
                <a:gd name="T17" fmla="*/ 13 h 602"/>
                <a:gd name="T18" fmla="*/ 0 w 524"/>
                <a:gd name="T19" fmla="*/ 0 h 602"/>
                <a:gd name="T20" fmla="*/ 26 w 524"/>
                <a:gd name="T21" fmla="*/ 145 h 602"/>
                <a:gd name="T22" fmla="*/ 127 w 524"/>
                <a:gd name="T23" fmla="*/ 256 h 602"/>
                <a:gd name="T24" fmla="*/ 155 w 524"/>
                <a:gd name="T25" fmla="*/ 383 h 602"/>
                <a:gd name="T26" fmla="*/ 133 w 524"/>
                <a:gd name="T27" fmla="*/ 546 h 602"/>
                <a:gd name="T28" fmla="*/ 130 w 524"/>
                <a:gd name="T29" fmla="*/ 588 h 602"/>
                <a:gd name="T30" fmla="*/ 189 w 524"/>
                <a:gd name="T31" fmla="*/ 602 h 602"/>
                <a:gd name="T32" fmla="*/ 248 w 524"/>
                <a:gd name="T33" fmla="*/ 507 h 602"/>
                <a:gd name="T34" fmla="*/ 270 w 524"/>
                <a:gd name="T35" fmla="*/ 447 h 602"/>
                <a:gd name="T36" fmla="*/ 341 w 524"/>
                <a:gd name="T37" fmla="*/ 449 h 602"/>
                <a:gd name="T38" fmla="*/ 443 w 524"/>
                <a:gd name="T39" fmla="*/ 421 h 602"/>
                <a:gd name="T40" fmla="*/ 524 w 524"/>
                <a:gd name="T41" fmla="*/ 363 h 602"/>
                <a:gd name="T42" fmla="*/ 428 w 524"/>
                <a:gd name="T43" fmla="*/ 288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4" h="602">
                  <a:moveTo>
                    <a:pt x="428" y="288"/>
                  </a:moveTo>
                  <a:cubicBezTo>
                    <a:pt x="445" y="247"/>
                    <a:pt x="453" y="226"/>
                    <a:pt x="470" y="186"/>
                  </a:cubicBezTo>
                  <a:cubicBezTo>
                    <a:pt x="465" y="149"/>
                    <a:pt x="463" y="131"/>
                    <a:pt x="458" y="95"/>
                  </a:cubicBezTo>
                  <a:cubicBezTo>
                    <a:pt x="428" y="89"/>
                    <a:pt x="413" y="86"/>
                    <a:pt x="382" y="81"/>
                  </a:cubicBezTo>
                  <a:cubicBezTo>
                    <a:pt x="353" y="87"/>
                    <a:pt x="339" y="91"/>
                    <a:pt x="310" y="97"/>
                  </a:cubicBezTo>
                  <a:cubicBezTo>
                    <a:pt x="287" y="85"/>
                    <a:pt x="275" y="78"/>
                    <a:pt x="252" y="66"/>
                  </a:cubicBezTo>
                  <a:cubicBezTo>
                    <a:pt x="238" y="66"/>
                    <a:pt x="231" y="65"/>
                    <a:pt x="217" y="65"/>
                  </a:cubicBezTo>
                  <a:cubicBezTo>
                    <a:pt x="180" y="43"/>
                    <a:pt x="162" y="31"/>
                    <a:pt x="125" y="9"/>
                  </a:cubicBezTo>
                  <a:cubicBezTo>
                    <a:pt x="91" y="11"/>
                    <a:pt x="74" y="11"/>
                    <a:pt x="41" y="13"/>
                  </a:cubicBezTo>
                  <a:cubicBezTo>
                    <a:pt x="24" y="8"/>
                    <a:pt x="16" y="6"/>
                    <a:pt x="0" y="0"/>
                  </a:cubicBezTo>
                  <a:cubicBezTo>
                    <a:pt x="10" y="58"/>
                    <a:pt x="16" y="87"/>
                    <a:pt x="26" y="145"/>
                  </a:cubicBezTo>
                  <a:cubicBezTo>
                    <a:pt x="67" y="189"/>
                    <a:pt x="87" y="212"/>
                    <a:pt x="127" y="256"/>
                  </a:cubicBezTo>
                  <a:cubicBezTo>
                    <a:pt x="138" y="307"/>
                    <a:pt x="143" y="332"/>
                    <a:pt x="155" y="383"/>
                  </a:cubicBezTo>
                  <a:cubicBezTo>
                    <a:pt x="146" y="448"/>
                    <a:pt x="141" y="481"/>
                    <a:pt x="133" y="546"/>
                  </a:cubicBezTo>
                  <a:cubicBezTo>
                    <a:pt x="132" y="563"/>
                    <a:pt x="131" y="571"/>
                    <a:pt x="130" y="588"/>
                  </a:cubicBezTo>
                  <a:cubicBezTo>
                    <a:pt x="154" y="594"/>
                    <a:pt x="165" y="597"/>
                    <a:pt x="189" y="602"/>
                  </a:cubicBezTo>
                  <a:cubicBezTo>
                    <a:pt x="213" y="564"/>
                    <a:pt x="224" y="545"/>
                    <a:pt x="248" y="507"/>
                  </a:cubicBezTo>
                  <a:cubicBezTo>
                    <a:pt x="257" y="483"/>
                    <a:pt x="261" y="471"/>
                    <a:pt x="270" y="447"/>
                  </a:cubicBezTo>
                  <a:cubicBezTo>
                    <a:pt x="298" y="448"/>
                    <a:pt x="312" y="448"/>
                    <a:pt x="341" y="449"/>
                  </a:cubicBezTo>
                  <a:cubicBezTo>
                    <a:pt x="382" y="438"/>
                    <a:pt x="402" y="432"/>
                    <a:pt x="443" y="421"/>
                  </a:cubicBezTo>
                  <a:cubicBezTo>
                    <a:pt x="475" y="398"/>
                    <a:pt x="491" y="386"/>
                    <a:pt x="524" y="363"/>
                  </a:cubicBezTo>
                  <a:cubicBezTo>
                    <a:pt x="485" y="333"/>
                    <a:pt x="466" y="318"/>
                    <a:pt x="428" y="288"/>
                  </a:cubicBezTo>
                  <a:close/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110" name="m. Płock"/>
            <p:cNvSpPr>
              <a:spLocks/>
            </p:cNvSpPr>
            <p:nvPr/>
          </p:nvSpPr>
          <p:spPr bwMode="auto">
            <a:xfrm>
              <a:off x="787261" y="2439712"/>
              <a:ext cx="315443" cy="313236"/>
            </a:xfrm>
            <a:custGeom>
              <a:avLst/>
              <a:gdLst>
                <a:gd name="T0" fmla="*/ 791 w 982"/>
                <a:gd name="T1" fmla="*/ 520 h 974"/>
                <a:gd name="T2" fmla="*/ 781 w 982"/>
                <a:gd name="T3" fmla="*/ 468 h 974"/>
                <a:gd name="T4" fmla="*/ 759 w 982"/>
                <a:gd name="T5" fmla="*/ 363 h 974"/>
                <a:gd name="T6" fmla="*/ 640 w 982"/>
                <a:gd name="T7" fmla="*/ 358 h 974"/>
                <a:gd name="T8" fmla="*/ 611 w 982"/>
                <a:gd name="T9" fmla="*/ 278 h 974"/>
                <a:gd name="T10" fmla="*/ 569 w 982"/>
                <a:gd name="T11" fmla="*/ 221 h 974"/>
                <a:gd name="T12" fmla="*/ 651 w 982"/>
                <a:gd name="T13" fmla="*/ 191 h 974"/>
                <a:gd name="T14" fmla="*/ 646 w 982"/>
                <a:gd name="T15" fmla="*/ 169 h 974"/>
                <a:gd name="T16" fmla="*/ 640 w 982"/>
                <a:gd name="T17" fmla="*/ 146 h 974"/>
                <a:gd name="T18" fmla="*/ 547 w 982"/>
                <a:gd name="T19" fmla="*/ 109 h 974"/>
                <a:gd name="T20" fmla="*/ 400 w 982"/>
                <a:gd name="T21" fmla="*/ 14 h 974"/>
                <a:gd name="T22" fmla="*/ 143 w 982"/>
                <a:gd name="T23" fmla="*/ 0 h 974"/>
                <a:gd name="T24" fmla="*/ 119 w 982"/>
                <a:gd name="T25" fmla="*/ 177 h 974"/>
                <a:gd name="T26" fmla="*/ 87 w 982"/>
                <a:gd name="T27" fmla="*/ 204 h 974"/>
                <a:gd name="T28" fmla="*/ 27 w 982"/>
                <a:gd name="T29" fmla="*/ 313 h 974"/>
                <a:gd name="T30" fmla="*/ 219 w 982"/>
                <a:gd name="T31" fmla="*/ 430 h 974"/>
                <a:gd name="T32" fmla="*/ 211 w 982"/>
                <a:gd name="T33" fmla="*/ 469 h 974"/>
                <a:gd name="T34" fmla="*/ 124 w 982"/>
                <a:gd name="T35" fmla="*/ 460 h 974"/>
                <a:gd name="T36" fmla="*/ 43 w 982"/>
                <a:gd name="T37" fmla="*/ 413 h 974"/>
                <a:gd name="T38" fmla="*/ 30 w 982"/>
                <a:gd name="T39" fmla="*/ 441 h 974"/>
                <a:gd name="T40" fmla="*/ 72 w 982"/>
                <a:gd name="T41" fmla="*/ 514 h 974"/>
                <a:gd name="T42" fmla="*/ 108 w 982"/>
                <a:gd name="T43" fmla="*/ 576 h 974"/>
                <a:gd name="T44" fmla="*/ 0 w 982"/>
                <a:gd name="T45" fmla="*/ 617 h 974"/>
                <a:gd name="T46" fmla="*/ 168 w 982"/>
                <a:gd name="T47" fmla="*/ 689 h 974"/>
                <a:gd name="T48" fmla="*/ 85 w 982"/>
                <a:gd name="T49" fmla="*/ 737 h 974"/>
                <a:gd name="T50" fmla="*/ 133 w 982"/>
                <a:gd name="T51" fmla="*/ 821 h 974"/>
                <a:gd name="T52" fmla="*/ 251 w 982"/>
                <a:gd name="T53" fmla="*/ 870 h 974"/>
                <a:gd name="T54" fmla="*/ 367 w 982"/>
                <a:gd name="T55" fmla="*/ 974 h 974"/>
                <a:gd name="T56" fmla="*/ 376 w 982"/>
                <a:gd name="T57" fmla="*/ 963 h 974"/>
                <a:gd name="T58" fmla="*/ 477 w 982"/>
                <a:gd name="T59" fmla="*/ 840 h 974"/>
                <a:gd name="T60" fmla="*/ 545 w 982"/>
                <a:gd name="T61" fmla="*/ 859 h 974"/>
                <a:gd name="T62" fmla="*/ 638 w 982"/>
                <a:gd name="T63" fmla="*/ 858 h 974"/>
                <a:gd name="T64" fmla="*/ 573 w 982"/>
                <a:gd name="T65" fmla="*/ 749 h 974"/>
                <a:gd name="T66" fmla="*/ 577 w 982"/>
                <a:gd name="T67" fmla="*/ 605 h 974"/>
                <a:gd name="T68" fmla="*/ 729 w 982"/>
                <a:gd name="T69" fmla="*/ 734 h 974"/>
                <a:gd name="T70" fmla="*/ 816 w 982"/>
                <a:gd name="T71" fmla="*/ 738 h 974"/>
                <a:gd name="T72" fmla="*/ 843 w 982"/>
                <a:gd name="T73" fmla="*/ 678 h 974"/>
                <a:gd name="T74" fmla="*/ 898 w 982"/>
                <a:gd name="T75" fmla="*/ 697 h 974"/>
                <a:gd name="T76" fmla="*/ 979 w 982"/>
                <a:gd name="T77" fmla="*/ 701 h 974"/>
                <a:gd name="T78" fmla="*/ 982 w 982"/>
                <a:gd name="T79" fmla="*/ 590 h 974"/>
                <a:gd name="T80" fmla="*/ 791 w 982"/>
                <a:gd name="T81" fmla="*/ 52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2" h="974">
                  <a:moveTo>
                    <a:pt x="791" y="520"/>
                  </a:moveTo>
                  <a:cubicBezTo>
                    <a:pt x="787" y="499"/>
                    <a:pt x="785" y="489"/>
                    <a:pt x="781" y="468"/>
                  </a:cubicBezTo>
                  <a:cubicBezTo>
                    <a:pt x="772" y="426"/>
                    <a:pt x="767" y="405"/>
                    <a:pt x="759" y="363"/>
                  </a:cubicBezTo>
                  <a:cubicBezTo>
                    <a:pt x="711" y="361"/>
                    <a:pt x="688" y="360"/>
                    <a:pt x="640" y="358"/>
                  </a:cubicBezTo>
                  <a:cubicBezTo>
                    <a:pt x="629" y="326"/>
                    <a:pt x="623" y="310"/>
                    <a:pt x="611" y="278"/>
                  </a:cubicBezTo>
                  <a:cubicBezTo>
                    <a:pt x="595" y="255"/>
                    <a:pt x="586" y="244"/>
                    <a:pt x="569" y="221"/>
                  </a:cubicBezTo>
                  <a:cubicBezTo>
                    <a:pt x="602" y="209"/>
                    <a:pt x="618" y="203"/>
                    <a:pt x="651" y="191"/>
                  </a:cubicBezTo>
                  <a:cubicBezTo>
                    <a:pt x="649" y="182"/>
                    <a:pt x="648" y="178"/>
                    <a:pt x="646" y="169"/>
                  </a:cubicBezTo>
                  <a:cubicBezTo>
                    <a:pt x="643" y="160"/>
                    <a:pt x="642" y="155"/>
                    <a:pt x="640" y="146"/>
                  </a:cubicBezTo>
                  <a:cubicBezTo>
                    <a:pt x="603" y="131"/>
                    <a:pt x="585" y="124"/>
                    <a:pt x="547" y="109"/>
                  </a:cubicBezTo>
                  <a:cubicBezTo>
                    <a:pt x="488" y="71"/>
                    <a:pt x="459" y="52"/>
                    <a:pt x="400" y="14"/>
                  </a:cubicBezTo>
                  <a:cubicBezTo>
                    <a:pt x="297" y="8"/>
                    <a:pt x="246" y="5"/>
                    <a:pt x="143" y="0"/>
                  </a:cubicBezTo>
                  <a:cubicBezTo>
                    <a:pt x="133" y="71"/>
                    <a:pt x="128" y="106"/>
                    <a:pt x="119" y="177"/>
                  </a:cubicBezTo>
                  <a:cubicBezTo>
                    <a:pt x="106" y="188"/>
                    <a:pt x="100" y="193"/>
                    <a:pt x="87" y="204"/>
                  </a:cubicBezTo>
                  <a:cubicBezTo>
                    <a:pt x="63" y="247"/>
                    <a:pt x="51" y="269"/>
                    <a:pt x="27" y="313"/>
                  </a:cubicBezTo>
                  <a:cubicBezTo>
                    <a:pt x="104" y="360"/>
                    <a:pt x="142" y="383"/>
                    <a:pt x="219" y="430"/>
                  </a:cubicBezTo>
                  <a:cubicBezTo>
                    <a:pt x="216" y="446"/>
                    <a:pt x="214" y="453"/>
                    <a:pt x="211" y="469"/>
                  </a:cubicBezTo>
                  <a:cubicBezTo>
                    <a:pt x="176" y="465"/>
                    <a:pt x="159" y="464"/>
                    <a:pt x="124" y="460"/>
                  </a:cubicBezTo>
                  <a:cubicBezTo>
                    <a:pt x="91" y="442"/>
                    <a:pt x="75" y="432"/>
                    <a:pt x="43" y="413"/>
                  </a:cubicBezTo>
                  <a:cubicBezTo>
                    <a:pt x="38" y="424"/>
                    <a:pt x="35" y="430"/>
                    <a:pt x="30" y="441"/>
                  </a:cubicBezTo>
                  <a:cubicBezTo>
                    <a:pt x="47" y="470"/>
                    <a:pt x="55" y="485"/>
                    <a:pt x="72" y="514"/>
                  </a:cubicBezTo>
                  <a:cubicBezTo>
                    <a:pt x="86" y="539"/>
                    <a:pt x="94" y="552"/>
                    <a:pt x="108" y="576"/>
                  </a:cubicBezTo>
                  <a:cubicBezTo>
                    <a:pt x="65" y="593"/>
                    <a:pt x="43" y="601"/>
                    <a:pt x="0" y="617"/>
                  </a:cubicBezTo>
                  <a:cubicBezTo>
                    <a:pt x="67" y="646"/>
                    <a:pt x="101" y="660"/>
                    <a:pt x="168" y="689"/>
                  </a:cubicBezTo>
                  <a:cubicBezTo>
                    <a:pt x="134" y="708"/>
                    <a:pt x="118" y="718"/>
                    <a:pt x="85" y="737"/>
                  </a:cubicBezTo>
                  <a:cubicBezTo>
                    <a:pt x="104" y="770"/>
                    <a:pt x="113" y="787"/>
                    <a:pt x="133" y="821"/>
                  </a:cubicBezTo>
                  <a:cubicBezTo>
                    <a:pt x="180" y="841"/>
                    <a:pt x="203" y="850"/>
                    <a:pt x="251" y="870"/>
                  </a:cubicBezTo>
                  <a:cubicBezTo>
                    <a:pt x="297" y="911"/>
                    <a:pt x="320" y="932"/>
                    <a:pt x="367" y="974"/>
                  </a:cubicBezTo>
                  <a:cubicBezTo>
                    <a:pt x="370" y="970"/>
                    <a:pt x="372" y="967"/>
                    <a:pt x="376" y="963"/>
                  </a:cubicBezTo>
                  <a:cubicBezTo>
                    <a:pt x="416" y="913"/>
                    <a:pt x="436" y="889"/>
                    <a:pt x="477" y="840"/>
                  </a:cubicBezTo>
                  <a:cubicBezTo>
                    <a:pt x="504" y="847"/>
                    <a:pt x="518" y="851"/>
                    <a:pt x="545" y="859"/>
                  </a:cubicBezTo>
                  <a:cubicBezTo>
                    <a:pt x="582" y="858"/>
                    <a:pt x="601" y="858"/>
                    <a:pt x="638" y="858"/>
                  </a:cubicBezTo>
                  <a:cubicBezTo>
                    <a:pt x="612" y="814"/>
                    <a:pt x="599" y="793"/>
                    <a:pt x="573" y="749"/>
                  </a:cubicBezTo>
                  <a:cubicBezTo>
                    <a:pt x="574" y="692"/>
                    <a:pt x="575" y="663"/>
                    <a:pt x="577" y="605"/>
                  </a:cubicBezTo>
                  <a:cubicBezTo>
                    <a:pt x="638" y="656"/>
                    <a:pt x="668" y="682"/>
                    <a:pt x="729" y="734"/>
                  </a:cubicBezTo>
                  <a:cubicBezTo>
                    <a:pt x="764" y="735"/>
                    <a:pt x="781" y="736"/>
                    <a:pt x="816" y="738"/>
                  </a:cubicBezTo>
                  <a:cubicBezTo>
                    <a:pt x="827" y="714"/>
                    <a:pt x="832" y="702"/>
                    <a:pt x="843" y="678"/>
                  </a:cubicBezTo>
                  <a:cubicBezTo>
                    <a:pt x="865" y="686"/>
                    <a:pt x="876" y="690"/>
                    <a:pt x="898" y="697"/>
                  </a:cubicBezTo>
                  <a:cubicBezTo>
                    <a:pt x="930" y="699"/>
                    <a:pt x="946" y="700"/>
                    <a:pt x="979" y="701"/>
                  </a:cubicBezTo>
                  <a:cubicBezTo>
                    <a:pt x="980" y="657"/>
                    <a:pt x="981" y="635"/>
                    <a:pt x="982" y="590"/>
                  </a:cubicBezTo>
                  <a:cubicBezTo>
                    <a:pt x="906" y="562"/>
                    <a:pt x="868" y="548"/>
                    <a:pt x="791" y="520"/>
                  </a:cubicBezTo>
                  <a:close/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111" name="m. Ostrołęka"/>
            <p:cNvSpPr>
              <a:spLocks/>
            </p:cNvSpPr>
            <p:nvPr/>
          </p:nvSpPr>
          <p:spPr bwMode="auto">
            <a:xfrm>
              <a:off x="4049768" y="1195591"/>
              <a:ext cx="202942" cy="200736"/>
            </a:xfrm>
            <a:custGeom>
              <a:avLst/>
              <a:gdLst>
                <a:gd name="T0" fmla="*/ 481 w 631"/>
                <a:gd name="T1" fmla="*/ 524 h 628"/>
                <a:gd name="T2" fmla="*/ 549 w 631"/>
                <a:gd name="T3" fmla="*/ 545 h 628"/>
                <a:gd name="T4" fmla="*/ 545 w 631"/>
                <a:gd name="T5" fmla="*/ 425 h 628"/>
                <a:gd name="T6" fmla="*/ 488 w 631"/>
                <a:gd name="T7" fmla="*/ 449 h 628"/>
                <a:gd name="T8" fmla="*/ 396 w 631"/>
                <a:gd name="T9" fmla="*/ 371 h 628"/>
                <a:gd name="T10" fmla="*/ 434 w 631"/>
                <a:gd name="T11" fmla="*/ 309 h 628"/>
                <a:gd name="T12" fmla="*/ 435 w 631"/>
                <a:gd name="T13" fmla="*/ 227 h 628"/>
                <a:gd name="T14" fmla="*/ 498 w 631"/>
                <a:gd name="T15" fmla="*/ 222 h 628"/>
                <a:gd name="T16" fmla="*/ 499 w 631"/>
                <a:gd name="T17" fmla="*/ 178 h 628"/>
                <a:gd name="T18" fmla="*/ 555 w 631"/>
                <a:gd name="T19" fmla="*/ 154 h 628"/>
                <a:gd name="T20" fmla="*/ 630 w 631"/>
                <a:gd name="T21" fmla="*/ 156 h 628"/>
                <a:gd name="T22" fmla="*/ 631 w 631"/>
                <a:gd name="T23" fmla="*/ 99 h 628"/>
                <a:gd name="T24" fmla="*/ 500 w 631"/>
                <a:gd name="T25" fmla="*/ 77 h 628"/>
                <a:gd name="T26" fmla="*/ 488 w 631"/>
                <a:gd name="T27" fmla="*/ 0 h 628"/>
                <a:gd name="T28" fmla="*/ 425 w 631"/>
                <a:gd name="T29" fmla="*/ 30 h 628"/>
                <a:gd name="T30" fmla="*/ 363 w 631"/>
                <a:gd name="T31" fmla="*/ 22 h 628"/>
                <a:gd name="T32" fmla="*/ 356 w 631"/>
                <a:gd name="T33" fmla="*/ 73 h 628"/>
                <a:gd name="T34" fmla="*/ 230 w 631"/>
                <a:gd name="T35" fmla="*/ 164 h 628"/>
                <a:gd name="T36" fmla="*/ 149 w 631"/>
                <a:gd name="T37" fmla="*/ 136 h 628"/>
                <a:gd name="T38" fmla="*/ 156 w 631"/>
                <a:gd name="T39" fmla="*/ 67 h 628"/>
                <a:gd name="T40" fmla="*/ 88 w 631"/>
                <a:gd name="T41" fmla="*/ 39 h 628"/>
                <a:gd name="T42" fmla="*/ 87 w 631"/>
                <a:gd name="T43" fmla="*/ 102 h 628"/>
                <a:gd name="T44" fmla="*/ 0 w 631"/>
                <a:gd name="T45" fmla="*/ 150 h 628"/>
                <a:gd name="T46" fmla="*/ 86 w 631"/>
                <a:gd name="T47" fmla="*/ 191 h 628"/>
                <a:gd name="T48" fmla="*/ 29 w 631"/>
                <a:gd name="T49" fmla="*/ 259 h 628"/>
                <a:gd name="T50" fmla="*/ 27 w 631"/>
                <a:gd name="T51" fmla="*/ 384 h 628"/>
                <a:gd name="T52" fmla="*/ 77 w 631"/>
                <a:gd name="T53" fmla="*/ 411 h 628"/>
                <a:gd name="T54" fmla="*/ 108 w 631"/>
                <a:gd name="T55" fmla="*/ 400 h 628"/>
                <a:gd name="T56" fmla="*/ 206 w 631"/>
                <a:gd name="T57" fmla="*/ 484 h 628"/>
                <a:gd name="T58" fmla="*/ 323 w 631"/>
                <a:gd name="T59" fmla="*/ 582 h 628"/>
                <a:gd name="T60" fmla="*/ 410 w 631"/>
                <a:gd name="T61" fmla="*/ 628 h 628"/>
                <a:gd name="T62" fmla="*/ 481 w 631"/>
                <a:gd name="T63" fmla="*/ 52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1" h="628">
                  <a:moveTo>
                    <a:pt x="481" y="524"/>
                  </a:moveTo>
                  <a:cubicBezTo>
                    <a:pt x="508" y="532"/>
                    <a:pt x="522" y="536"/>
                    <a:pt x="549" y="545"/>
                  </a:cubicBezTo>
                  <a:cubicBezTo>
                    <a:pt x="547" y="497"/>
                    <a:pt x="547" y="473"/>
                    <a:pt x="545" y="425"/>
                  </a:cubicBezTo>
                  <a:cubicBezTo>
                    <a:pt x="522" y="435"/>
                    <a:pt x="511" y="440"/>
                    <a:pt x="488" y="449"/>
                  </a:cubicBezTo>
                  <a:cubicBezTo>
                    <a:pt x="451" y="418"/>
                    <a:pt x="433" y="402"/>
                    <a:pt x="396" y="371"/>
                  </a:cubicBezTo>
                  <a:cubicBezTo>
                    <a:pt x="411" y="346"/>
                    <a:pt x="419" y="334"/>
                    <a:pt x="434" y="309"/>
                  </a:cubicBezTo>
                  <a:cubicBezTo>
                    <a:pt x="435" y="276"/>
                    <a:pt x="435" y="260"/>
                    <a:pt x="435" y="227"/>
                  </a:cubicBezTo>
                  <a:cubicBezTo>
                    <a:pt x="460" y="225"/>
                    <a:pt x="473" y="224"/>
                    <a:pt x="498" y="222"/>
                  </a:cubicBezTo>
                  <a:cubicBezTo>
                    <a:pt x="498" y="205"/>
                    <a:pt x="498" y="196"/>
                    <a:pt x="499" y="178"/>
                  </a:cubicBezTo>
                  <a:cubicBezTo>
                    <a:pt x="521" y="169"/>
                    <a:pt x="532" y="164"/>
                    <a:pt x="555" y="154"/>
                  </a:cubicBezTo>
                  <a:cubicBezTo>
                    <a:pt x="585" y="155"/>
                    <a:pt x="600" y="156"/>
                    <a:pt x="630" y="156"/>
                  </a:cubicBezTo>
                  <a:cubicBezTo>
                    <a:pt x="631" y="134"/>
                    <a:pt x="631" y="122"/>
                    <a:pt x="631" y="99"/>
                  </a:cubicBezTo>
                  <a:cubicBezTo>
                    <a:pt x="578" y="90"/>
                    <a:pt x="552" y="86"/>
                    <a:pt x="500" y="77"/>
                  </a:cubicBezTo>
                  <a:cubicBezTo>
                    <a:pt x="495" y="46"/>
                    <a:pt x="493" y="31"/>
                    <a:pt x="488" y="0"/>
                  </a:cubicBezTo>
                  <a:cubicBezTo>
                    <a:pt x="463" y="12"/>
                    <a:pt x="450" y="18"/>
                    <a:pt x="425" y="30"/>
                  </a:cubicBezTo>
                  <a:cubicBezTo>
                    <a:pt x="400" y="27"/>
                    <a:pt x="388" y="25"/>
                    <a:pt x="363" y="22"/>
                  </a:cubicBezTo>
                  <a:cubicBezTo>
                    <a:pt x="360" y="42"/>
                    <a:pt x="359" y="53"/>
                    <a:pt x="356" y="73"/>
                  </a:cubicBezTo>
                  <a:cubicBezTo>
                    <a:pt x="306" y="109"/>
                    <a:pt x="280" y="128"/>
                    <a:pt x="230" y="164"/>
                  </a:cubicBezTo>
                  <a:cubicBezTo>
                    <a:pt x="198" y="153"/>
                    <a:pt x="182" y="147"/>
                    <a:pt x="149" y="136"/>
                  </a:cubicBezTo>
                  <a:cubicBezTo>
                    <a:pt x="152" y="108"/>
                    <a:pt x="154" y="94"/>
                    <a:pt x="156" y="67"/>
                  </a:cubicBezTo>
                  <a:cubicBezTo>
                    <a:pt x="129" y="56"/>
                    <a:pt x="115" y="50"/>
                    <a:pt x="88" y="39"/>
                  </a:cubicBezTo>
                  <a:cubicBezTo>
                    <a:pt x="88" y="64"/>
                    <a:pt x="88" y="77"/>
                    <a:pt x="87" y="102"/>
                  </a:cubicBezTo>
                  <a:cubicBezTo>
                    <a:pt x="52" y="121"/>
                    <a:pt x="35" y="131"/>
                    <a:pt x="0" y="150"/>
                  </a:cubicBezTo>
                  <a:cubicBezTo>
                    <a:pt x="34" y="166"/>
                    <a:pt x="52" y="175"/>
                    <a:pt x="86" y="191"/>
                  </a:cubicBezTo>
                  <a:cubicBezTo>
                    <a:pt x="64" y="218"/>
                    <a:pt x="52" y="232"/>
                    <a:pt x="29" y="259"/>
                  </a:cubicBezTo>
                  <a:cubicBezTo>
                    <a:pt x="29" y="309"/>
                    <a:pt x="28" y="334"/>
                    <a:pt x="27" y="384"/>
                  </a:cubicBezTo>
                  <a:cubicBezTo>
                    <a:pt x="47" y="395"/>
                    <a:pt x="57" y="401"/>
                    <a:pt x="77" y="411"/>
                  </a:cubicBezTo>
                  <a:lnTo>
                    <a:pt x="108" y="400"/>
                  </a:lnTo>
                  <a:cubicBezTo>
                    <a:pt x="147" y="434"/>
                    <a:pt x="167" y="451"/>
                    <a:pt x="206" y="484"/>
                  </a:cubicBezTo>
                  <a:cubicBezTo>
                    <a:pt x="253" y="524"/>
                    <a:pt x="276" y="543"/>
                    <a:pt x="323" y="582"/>
                  </a:cubicBezTo>
                  <a:cubicBezTo>
                    <a:pt x="358" y="601"/>
                    <a:pt x="375" y="610"/>
                    <a:pt x="410" y="628"/>
                  </a:cubicBezTo>
                  <a:cubicBezTo>
                    <a:pt x="438" y="587"/>
                    <a:pt x="452" y="566"/>
                    <a:pt x="481" y="524"/>
                  </a:cubicBezTo>
                  <a:close/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endParaRPr>
            </a:p>
          </p:txBody>
        </p:sp>
      </p:grpSp>
      <p:sp>
        <p:nvSpPr>
          <p:cNvPr id="112" name="Elipsa 111"/>
          <p:cNvSpPr/>
          <p:nvPr/>
        </p:nvSpPr>
        <p:spPr>
          <a:xfrm>
            <a:off x="3347864" y="5325949"/>
            <a:ext cx="567385" cy="358200"/>
          </a:xfrm>
          <a:prstGeom prst="ellipse">
            <a:avLst/>
          </a:prstGeom>
          <a:solidFill>
            <a:srgbClr val="FFFF99">
              <a:alpha val="80000"/>
            </a:srgbClr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 smtClean="0">
                <a:solidFill>
                  <a:schemeClr val="tx1"/>
                </a:solidFill>
              </a:rPr>
              <a:t>75,6%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113" name="Elipsa 112"/>
          <p:cNvSpPr/>
          <p:nvPr/>
        </p:nvSpPr>
        <p:spPr>
          <a:xfrm>
            <a:off x="3366134" y="5777330"/>
            <a:ext cx="567385" cy="358200"/>
          </a:xfrm>
          <a:prstGeom prst="ellipse">
            <a:avLst/>
          </a:prstGeom>
          <a:solidFill>
            <a:srgbClr val="00CC99">
              <a:alpha val="80000"/>
            </a:srgbClr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 smtClean="0">
                <a:solidFill>
                  <a:schemeClr val="tx1"/>
                </a:solidFill>
              </a:rPr>
              <a:t>24,4%</a:t>
            </a:r>
            <a:endParaRPr lang="pl-PL" sz="900" dirty="0">
              <a:solidFill>
                <a:schemeClr val="tx1"/>
              </a:solidFill>
            </a:endParaRPr>
          </a:p>
        </p:txBody>
      </p:sp>
      <p:grpSp>
        <p:nvGrpSpPr>
          <p:cNvPr id="114" name="Grupa 113"/>
          <p:cNvGrpSpPr/>
          <p:nvPr/>
        </p:nvGrpSpPr>
        <p:grpSpPr>
          <a:xfrm>
            <a:off x="4572000" y="1268760"/>
            <a:ext cx="4544530" cy="4464496"/>
            <a:chOff x="179513" y="2047356"/>
            <a:chExt cx="4616538" cy="4539930"/>
          </a:xfrm>
        </p:grpSpPr>
        <p:grpSp>
          <p:nvGrpSpPr>
            <p:cNvPr id="115" name="Grupa 114"/>
            <p:cNvGrpSpPr>
              <a:grpSpLocks noChangeAspect="1"/>
            </p:cNvGrpSpPr>
            <p:nvPr/>
          </p:nvGrpSpPr>
          <p:grpSpPr>
            <a:xfrm>
              <a:off x="179513" y="2047356"/>
              <a:ext cx="4616538" cy="4539930"/>
              <a:chOff x="1315184" y="19800"/>
              <a:chExt cx="6586781" cy="6818400"/>
            </a:xfrm>
          </p:grpSpPr>
          <p:grpSp>
            <p:nvGrpSpPr>
              <p:cNvPr id="129" name="Grupa 128"/>
              <p:cNvGrpSpPr/>
              <p:nvPr/>
            </p:nvGrpSpPr>
            <p:grpSpPr>
              <a:xfrm>
                <a:off x="1315184" y="19800"/>
                <a:ext cx="6586781" cy="6818400"/>
                <a:chOff x="162994" y="0"/>
                <a:chExt cx="6586781" cy="6818400"/>
              </a:xfrm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6" name="lipski"/>
                <p:cNvSpPr>
                  <a:spLocks/>
                </p:cNvSpPr>
                <p:nvPr/>
              </p:nvSpPr>
              <p:spPr bwMode="auto">
                <a:xfrm>
                  <a:off x="3699033" y="6150015"/>
                  <a:ext cx="919856" cy="668385"/>
                </a:xfrm>
                <a:custGeom>
                  <a:avLst/>
                  <a:gdLst>
                    <a:gd name="T0" fmla="*/ 1726 w 2869"/>
                    <a:gd name="T1" fmla="*/ 211 h 2084"/>
                    <a:gd name="T2" fmla="*/ 1521 w 2869"/>
                    <a:gd name="T3" fmla="*/ 155 h 2084"/>
                    <a:gd name="T4" fmla="*/ 1200 w 2869"/>
                    <a:gd name="T5" fmla="*/ 72 h 2084"/>
                    <a:gd name="T6" fmla="*/ 1291 w 2869"/>
                    <a:gd name="T7" fmla="*/ 164 h 2084"/>
                    <a:gd name="T8" fmla="*/ 1332 w 2869"/>
                    <a:gd name="T9" fmla="*/ 255 h 2084"/>
                    <a:gd name="T10" fmla="*/ 1189 w 2869"/>
                    <a:gd name="T11" fmla="*/ 277 h 2084"/>
                    <a:gd name="T12" fmla="*/ 987 w 2869"/>
                    <a:gd name="T13" fmla="*/ 230 h 2084"/>
                    <a:gd name="T14" fmla="*/ 811 w 2869"/>
                    <a:gd name="T15" fmla="*/ 406 h 2084"/>
                    <a:gd name="T16" fmla="*/ 754 w 2869"/>
                    <a:gd name="T17" fmla="*/ 503 h 2084"/>
                    <a:gd name="T18" fmla="*/ 652 w 2869"/>
                    <a:gd name="T19" fmla="*/ 681 h 2084"/>
                    <a:gd name="T20" fmla="*/ 462 w 2869"/>
                    <a:gd name="T21" fmla="*/ 700 h 2084"/>
                    <a:gd name="T22" fmla="*/ 417 w 2869"/>
                    <a:gd name="T23" fmla="*/ 781 h 2084"/>
                    <a:gd name="T24" fmla="*/ 556 w 2869"/>
                    <a:gd name="T25" fmla="*/ 871 h 2084"/>
                    <a:gd name="T26" fmla="*/ 565 w 2869"/>
                    <a:gd name="T27" fmla="*/ 1004 h 2084"/>
                    <a:gd name="T28" fmla="*/ 369 w 2869"/>
                    <a:gd name="T29" fmla="*/ 1028 h 2084"/>
                    <a:gd name="T30" fmla="*/ 231 w 2869"/>
                    <a:gd name="T31" fmla="*/ 949 h 2084"/>
                    <a:gd name="T32" fmla="*/ 133 w 2869"/>
                    <a:gd name="T33" fmla="*/ 1011 h 2084"/>
                    <a:gd name="T34" fmla="*/ 50 w 2869"/>
                    <a:gd name="T35" fmla="*/ 1190 h 2084"/>
                    <a:gd name="T36" fmla="*/ 27 w 2869"/>
                    <a:gd name="T37" fmla="*/ 1382 h 2084"/>
                    <a:gd name="T38" fmla="*/ 0 w 2869"/>
                    <a:gd name="T39" fmla="*/ 1530 h 2084"/>
                    <a:gd name="T40" fmla="*/ 265 w 2869"/>
                    <a:gd name="T41" fmla="*/ 1670 h 2084"/>
                    <a:gd name="T42" fmla="*/ 380 w 2869"/>
                    <a:gd name="T43" fmla="*/ 1738 h 2084"/>
                    <a:gd name="T44" fmla="*/ 433 w 2869"/>
                    <a:gd name="T45" fmla="*/ 1877 h 2084"/>
                    <a:gd name="T46" fmla="*/ 725 w 2869"/>
                    <a:gd name="T47" fmla="*/ 1954 h 2084"/>
                    <a:gd name="T48" fmla="*/ 793 w 2869"/>
                    <a:gd name="T49" fmla="*/ 2034 h 2084"/>
                    <a:gd name="T50" fmla="*/ 1080 w 2869"/>
                    <a:gd name="T51" fmla="*/ 2036 h 2084"/>
                    <a:gd name="T52" fmla="*/ 1090 w 2869"/>
                    <a:gd name="T53" fmla="*/ 1966 h 2084"/>
                    <a:gd name="T54" fmla="*/ 1174 w 2869"/>
                    <a:gd name="T55" fmla="*/ 1926 h 2084"/>
                    <a:gd name="T56" fmla="*/ 1147 w 2869"/>
                    <a:gd name="T57" fmla="*/ 1758 h 2084"/>
                    <a:gd name="T58" fmla="*/ 1331 w 2869"/>
                    <a:gd name="T59" fmla="*/ 1759 h 2084"/>
                    <a:gd name="T60" fmla="*/ 1499 w 2869"/>
                    <a:gd name="T61" fmla="*/ 1740 h 2084"/>
                    <a:gd name="T62" fmla="*/ 1711 w 2869"/>
                    <a:gd name="T63" fmla="*/ 1694 h 2084"/>
                    <a:gd name="T64" fmla="*/ 1822 w 2869"/>
                    <a:gd name="T65" fmla="*/ 1724 h 2084"/>
                    <a:gd name="T66" fmla="*/ 1696 w 2869"/>
                    <a:gd name="T67" fmla="*/ 1609 h 2084"/>
                    <a:gd name="T68" fmla="*/ 1930 w 2869"/>
                    <a:gd name="T69" fmla="*/ 1648 h 2084"/>
                    <a:gd name="T70" fmla="*/ 2147 w 2869"/>
                    <a:gd name="T71" fmla="*/ 1686 h 2084"/>
                    <a:gd name="T72" fmla="*/ 2327 w 2869"/>
                    <a:gd name="T73" fmla="*/ 1858 h 2084"/>
                    <a:gd name="T74" fmla="*/ 2506 w 2869"/>
                    <a:gd name="T75" fmla="*/ 1897 h 2084"/>
                    <a:gd name="T76" fmla="*/ 2674 w 2869"/>
                    <a:gd name="T77" fmla="*/ 1859 h 2084"/>
                    <a:gd name="T78" fmla="*/ 2712 w 2869"/>
                    <a:gd name="T79" fmla="*/ 1743 h 2084"/>
                    <a:gd name="T80" fmla="*/ 2678 w 2869"/>
                    <a:gd name="T81" fmla="*/ 1651 h 2084"/>
                    <a:gd name="T82" fmla="*/ 2813 w 2869"/>
                    <a:gd name="T83" fmla="*/ 1658 h 2084"/>
                    <a:gd name="T84" fmla="*/ 2734 w 2869"/>
                    <a:gd name="T85" fmla="*/ 1508 h 2084"/>
                    <a:gd name="T86" fmla="*/ 2723 w 2869"/>
                    <a:gd name="T87" fmla="*/ 1396 h 2084"/>
                    <a:gd name="T88" fmla="*/ 2726 w 2869"/>
                    <a:gd name="T89" fmla="*/ 1273 h 2084"/>
                    <a:gd name="T90" fmla="*/ 2719 w 2869"/>
                    <a:gd name="T91" fmla="*/ 1180 h 2084"/>
                    <a:gd name="T92" fmla="*/ 2809 w 2869"/>
                    <a:gd name="T93" fmla="*/ 1006 h 2084"/>
                    <a:gd name="T94" fmla="*/ 2869 w 2869"/>
                    <a:gd name="T95" fmla="*/ 956 h 2084"/>
                    <a:gd name="T96" fmla="*/ 2665 w 2869"/>
                    <a:gd name="T97" fmla="*/ 734 h 2084"/>
                    <a:gd name="T98" fmla="*/ 2761 w 2869"/>
                    <a:gd name="T99" fmla="*/ 470 h 2084"/>
                    <a:gd name="T100" fmla="*/ 2855 w 2869"/>
                    <a:gd name="T101" fmla="*/ 326 h 2084"/>
                    <a:gd name="T102" fmla="*/ 2771 w 2869"/>
                    <a:gd name="T103" fmla="*/ 201 h 2084"/>
                    <a:gd name="T104" fmla="*/ 2635 w 2869"/>
                    <a:gd name="T105" fmla="*/ 210 h 2084"/>
                    <a:gd name="T106" fmla="*/ 2506 w 2869"/>
                    <a:gd name="T107" fmla="*/ 264 h 2084"/>
                    <a:gd name="T108" fmla="*/ 2374 w 2869"/>
                    <a:gd name="T109" fmla="*/ 208 h 2084"/>
                    <a:gd name="T110" fmla="*/ 2230 w 2869"/>
                    <a:gd name="T111" fmla="*/ 145 h 2084"/>
                    <a:gd name="T112" fmla="*/ 1930 w 2869"/>
                    <a:gd name="T113" fmla="*/ 0 h 2084"/>
                    <a:gd name="T114" fmla="*/ 1870 w 2869"/>
                    <a:gd name="T115" fmla="*/ 210 h 20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869" h="2084">
                      <a:moveTo>
                        <a:pt x="1870" y="210"/>
                      </a:moveTo>
                      <a:cubicBezTo>
                        <a:pt x="1812" y="210"/>
                        <a:pt x="1783" y="211"/>
                        <a:pt x="1726" y="211"/>
                      </a:cubicBezTo>
                      <a:cubicBezTo>
                        <a:pt x="1712" y="240"/>
                        <a:pt x="1706" y="254"/>
                        <a:pt x="1693" y="283"/>
                      </a:cubicBezTo>
                      <a:cubicBezTo>
                        <a:pt x="1624" y="232"/>
                        <a:pt x="1589" y="206"/>
                        <a:pt x="1521" y="155"/>
                      </a:cubicBezTo>
                      <a:cubicBezTo>
                        <a:pt x="1449" y="131"/>
                        <a:pt x="1413" y="119"/>
                        <a:pt x="1342" y="94"/>
                      </a:cubicBezTo>
                      <a:cubicBezTo>
                        <a:pt x="1285" y="85"/>
                        <a:pt x="1257" y="81"/>
                        <a:pt x="1200" y="72"/>
                      </a:cubicBezTo>
                      <a:cubicBezTo>
                        <a:pt x="1199" y="101"/>
                        <a:pt x="1199" y="115"/>
                        <a:pt x="1198" y="144"/>
                      </a:cubicBezTo>
                      <a:cubicBezTo>
                        <a:pt x="1235" y="152"/>
                        <a:pt x="1254" y="156"/>
                        <a:pt x="1291" y="164"/>
                      </a:cubicBezTo>
                      <a:cubicBezTo>
                        <a:pt x="1290" y="186"/>
                        <a:pt x="1290" y="198"/>
                        <a:pt x="1290" y="220"/>
                      </a:cubicBezTo>
                      <a:cubicBezTo>
                        <a:pt x="1307" y="234"/>
                        <a:pt x="1315" y="241"/>
                        <a:pt x="1332" y="255"/>
                      </a:cubicBezTo>
                      <a:cubicBezTo>
                        <a:pt x="1314" y="292"/>
                        <a:pt x="1305" y="310"/>
                        <a:pt x="1287" y="347"/>
                      </a:cubicBezTo>
                      <a:cubicBezTo>
                        <a:pt x="1248" y="319"/>
                        <a:pt x="1228" y="305"/>
                        <a:pt x="1189" y="277"/>
                      </a:cubicBezTo>
                      <a:cubicBezTo>
                        <a:pt x="1147" y="289"/>
                        <a:pt x="1126" y="295"/>
                        <a:pt x="1084" y="306"/>
                      </a:cubicBezTo>
                      <a:cubicBezTo>
                        <a:pt x="1045" y="276"/>
                        <a:pt x="1026" y="261"/>
                        <a:pt x="987" y="230"/>
                      </a:cubicBezTo>
                      <a:cubicBezTo>
                        <a:pt x="950" y="248"/>
                        <a:pt x="931" y="258"/>
                        <a:pt x="894" y="276"/>
                      </a:cubicBezTo>
                      <a:cubicBezTo>
                        <a:pt x="861" y="328"/>
                        <a:pt x="844" y="354"/>
                        <a:pt x="811" y="406"/>
                      </a:cubicBezTo>
                      <a:cubicBezTo>
                        <a:pt x="815" y="428"/>
                        <a:pt x="818" y="439"/>
                        <a:pt x="822" y="462"/>
                      </a:cubicBezTo>
                      <a:cubicBezTo>
                        <a:pt x="795" y="478"/>
                        <a:pt x="781" y="487"/>
                        <a:pt x="754" y="503"/>
                      </a:cubicBezTo>
                      <a:cubicBezTo>
                        <a:pt x="748" y="552"/>
                        <a:pt x="745" y="576"/>
                        <a:pt x="739" y="624"/>
                      </a:cubicBezTo>
                      <a:cubicBezTo>
                        <a:pt x="704" y="647"/>
                        <a:pt x="687" y="659"/>
                        <a:pt x="652" y="681"/>
                      </a:cubicBezTo>
                      <a:cubicBezTo>
                        <a:pt x="606" y="662"/>
                        <a:pt x="583" y="652"/>
                        <a:pt x="537" y="632"/>
                      </a:cubicBezTo>
                      <a:cubicBezTo>
                        <a:pt x="507" y="659"/>
                        <a:pt x="492" y="673"/>
                        <a:pt x="462" y="700"/>
                      </a:cubicBezTo>
                      <a:cubicBezTo>
                        <a:pt x="469" y="720"/>
                        <a:pt x="472" y="731"/>
                        <a:pt x="479" y="751"/>
                      </a:cubicBezTo>
                      <a:cubicBezTo>
                        <a:pt x="454" y="763"/>
                        <a:pt x="442" y="769"/>
                        <a:pt x="417" y="781"/>
                      </a:cubicBezTo>
                      <a:cubicBezTo>
                        <a:pt x="439" y="815"/>
                        <a:pt x="449" y="833"/>
                        <a:pt x="470" y="867"/>
                      </a:cubicBezTo>
                      <a:cubicBezTo>
                        <a:pt x="505" y="869"/>
                        <a:pt x="522" y="869"/>
                        <a:pt x="556" y="871"/>
                      </a:cubicBezTo>
                      <a:cubicBezTo>
                        <a:pt x="565" y="896"/>
                        <a:pt x="570" y="908"/>
                        <a:pt x="579" y="933"/>
                      </a:cubicBezTo>
                      <a:cubicBezTo>
                        <a:pt x="573" y="961"/>
                        <a:pt x="571" y="976"/>
                        <a:pt x="565" y="1004"/>
                      </a:cubicBezTo>
                      <a:cubicBezTo>
                        <a:pt x="519" y="987"/>
                        <a:pt x="496" y="978"/>
                        <a:pt x="450" y="960"/>
                      </a:cubicBezTo>
                      <a:cubicBezTo>
                        <a:pt x="418" y="987"/>
                        <a:pt x="402" y="1001"/>
                        <a:pt x="369" y="1028"/>
                      </a:cubicBezTo>
                      <a:cubicBezTo>
                        <a:pt x="370" y="995"/>
                        <a:pt x="370" y="978"/>
                        <a:pt x="371" y="945"/>
                      </a:cubicBezTo>
                      <a:cubicBezTo>
                        <a:pt x="315" y="947"/>
                        <a:pt x="287" y="948"/>
                        <a:pt x="231" y="949"/>
                      </a:cubicBezTo>
                      <a:cubicBezTo>
                        <a:pt x="236" y="967"/>
                        <a:pt x="238" y="976"/>
                        <a:pt x="242" y="994"/>
                      </a:cubicBezTo>
                      <a:cubicBezTo>
                        <a:pt x="198" y="1001"/>
                        <a:pt x="176" y="1004"/>
                        <a:pt x="133" y="1011"/>
                      </a:cubicBezTo>
                      <a:cubicBezTo>
                        <a:pt x="127" y="1048"/>
                        <a:pt x="124" y="1067"/>
                        <a:pt x="118" y="1104"/>
                      </a:cubicBezTo>
                      <a:cubicBezTo>
                        <a:pt x="91" y="1138"/>
                        <a:pt x="77" y="1155"/>
                        <a:pt x="50" y="1190"/>
                      </a:cubicBezTo>
                      <a:cubicBezTo>
                        <a:pt x="69" y="1213"/>
                        <a:pt x="78" y="1224"/>
                        <a:pt x="97" y="1247"/>
                      </a:cubicBezTo>
                      <a:cubicBezTo>
                        <a:pt x="69" y="1301"/>
                        <a:pt x="55" y="1328"/>
                        <a:pt x="27" y="1382"/>
                      </a:cubicBezTo>
                      <a:cubicBezTo>
                        <a:pt x="47" y="1383"/>
                        <a:pt x="56" y="1384"/>
                        <a:pt x="76" y="1385"/>
                      </a:cubicBezTo>
                      <a:cubicBezTo>
                        <a:pt x="45" y="1443"/>
                        <a:pt x="30" y="1472"/>
                        <a:pt x="0" y="1530"/>
                      </a:cubicBezTo>
                      <a:cubicBezTo>
                        <a:pt x="116" y="1530"/>
                        <a:pt x="174" y="1530"/>
                        <a:pt x="290" y="1531"/>
                      </a:cubicBezTo>
                      <a:cubicBezTo>
                        <a:pt x="280" y="1586"/>
                        <a:pt x="275" y="1614"/>
                        <a:pt x="265" y="1670"/>
                      </a:cubicBezTo>
                      <a:cubicBezTo>
                        <a:pt x="308" y="1677"/>
                        <a:pt x="329" y="1680"/>
                        <a:pt x="372" y="1687"/>
                      </a:cubicBezTo>
                      <a:cubicBezTo>
                        <a:pt x="375" y="1707"/>
                        <a:pt x="377" y="1717"/>
                        <a:pt x="380" y="1738"/>
                      </a:cubicBezTo>
                      <a:cubicBezTo>
                        <a:pt x="404" y="1739"/>
                        <a:pt x="416" y="1739"/>
                        <a:pt x="440" y="1740"/>
                      </a:cubicBezTo>
                      <a:cubicBezTo>
                        <a:pt x="437" y="1795"/>
                        <a:pt x="436" y="1822"/>
                        <a:pt x="433" y="1877"/>
                      </a:cubicBezTo>
                      <a:cubicBezTo>
                        <a:pt x="492" y="1909"/>
                        <a:pt x="522" y="1925"/>
                        <a:pt x="582" y="1957"/>
                      </a:cubicBezTo>
                      <a:cubicBezTo>
                        <a:pt x="639" y="1956"/>
                        <a:pt x="668" y="1955"/>
                        <a:pt x="725" y="1954"/>
                      </a:cubicBezTo>
                      <a:cubicBezTo>
                        <a:pt x="714" y="1979"/>
                        <a:pt x="709" y="1991"/>
                        <a:pt x="698" y="2016"/>
                      </a:cubicBezTo>
                      <a:cubicBezTo>
                        <a:pt x="736" y="2023"/>
                        <a:pt x="755" y="2027"/>
                        <a:pt x="793" y="2034"/>
                      </a:cubicBezTo>
                      <a:cubicBezTo>
                        <a:pt x="822" y="2054"/>
                        <a:pt x="836" y="2064"/>
                        <a:pt x="865" y="2084"/>
                      </a:cubicBezTo>
                      <a:cubicBezTo>
                        <a:pt x="951" y="2065"/>
                        <a:pt x="994" y="2055"/>
                        <a:pt x="1080" y="2036"/>
                      </a:cubicBezTo>
                      <a:cubicBezTo>
                        <a:pt x="1054" y="2024"/>
                        <a:pt x="1041" y="2018"/>
                        <a:pt x="1015" y="2007"/>
                      </a:cubicBezTo>
                      <a:cubicBezTo>
                        <a:pt x="1045" y="1990"/>
                        <a:pt x="1060" y="1982"/>
                        <a:pt x="1090" y="1966"/>
                      </a:cubicBezTo>
                      <a:cubicBezTo>
                        <a:pt x="1056" y="1946"/>
                        <a:pt x="1038" y="1937"/>
                        <a:pt x="1004" y="1917"/>
                      </a:cubicBezTo>
                      <a:cubicBezTo>
                        <a:pt x="1072" y="1920"/>
                        <a:pt x="1106" y="1922"/>
                        <a:pt x="1174" y="1926"/>
                      </a:cubicBezTo>
                      <a:cubicBezTo>
                        <a:pt x="1135" y="1892"/>
                        <a:pt x="1115" y="1875"/>
                        <a:pt x="1076" y="1841"/>
                      </a:cubicBezTo>
                      <a:cubicBezTo>
                        <a:pt x="1104" y="1808"/>
                        <a:pt x="1119" y="1791"/>
                        <a:pt x="1147" y="1758"/>
                      </a:cubicBezTo>
                      <a:cubicBezTo>
                        <a:pt x="1191" y="1745"/>
                        <a:pt x="1213" y="1739"/>
                        <a:pt x="1257" y="1726"/>
                      </a:cubicBezTo>
                      <a:cubicBezTo>
                        <a:pt x="1287" y="1739"/>
                        <a:pt x="1302" y="1746"/>
                        <a:pt x="1331" y="1759"/>
                      </a:cubicBezTo>
                      <a:cubicBezTo>
                        <a:pt x="1334" y="1789"/>
                        <a:pt x="1335" y="1804"/>
                        <a:pt x="1338" y="1833"/>
                      </a:cubicBezTo>
                      <a:cubicBezTo>
                        <a:pt x="1402" y="1796"/>
                        <a:pt x="1434" y="1777"/>
                        <a:pt x="1499" y="1740"/>
                      </a:cubicBezTo>
                      <a:cubicBezTo>
                        <a:pt x="1560" y="1740"/>
                        <a:pt x="1591" y="1740"/>
                        <a:pt x="1653" y="1740"/>
                      </a:cubicBezTo>
                      <a:cubicBezTo>
                        <a:pt x="1676" y="1722"/>
                        <a:pt x="1688" y="1713"/>
                        <a:pt x="1711" y="1694"/>
                      </a:cubicBezTo>
                      <a:cubicBezTo>
                        <a:pt x="1731" y="1712"/>
                        <a:pt x="1740" y="1721"/>
                        <a:pt x="1759" y="1738"/>
                      </a:cubicBezTo>
                      <a:cubicBezTo>
                        <a:pt x="1784" y="1732"/>
                        <a:pt x="1797" y="1729"/>
                        <a:pt x="1822" y="1724"/>
                      </a:cubicBezTo>
                      <a:cubicBezTo>
                        <a:pt x="1806" y="1697"/>
                        <a:pt x="1798" y="1684"/>
                        <a:pt x="1783" y="1657"/>
                      </a:cubicBezTo>
                      <a:cubicBezTo>
                        <a:pt x="1748" y="1638"/>
                        <a:pt x="1731" y="1628"/>
                        <a:pt x="1696" y="1609"/>
                      </a:cubicBezTo>
                      <a:cubicBezTo>
                        <a:pt x="1768" y="1610"/>
                        <a:pt x="1805" y="1611"/>
                        <a:pt x="1877" y="1612"/>
                      </a:cubicBezTo>
                      <a:cubicBezTo>
                        <a:pt x="1898" y="1627"/>
                        <a:pt x="1909" y="1634"/>
                        <a:pt x="1930" y="1648"/>
                      </a:cubicBezTo>
                      <a:cubicBezTo>
                        <a:pt x="1987" y="1621"/>
                        <a:pt x="2016" y="1608"/>
                        <a:pt x="2074" y="1581"/>
                      </a:cubicBezTo>
                      <a:cubicBezTo>
                        <a:pt x="2103" y="1623"/>
                        <a:pt x="2118" y="1644"/>
                        <a:pt x="2147" y="1686"/>
                      </a:cubicBezTo>
                      <a:cubicBezTo>
                        <a:pt x="2185" y="1751"/>
                        <a:pt x="2204" y="1784"/>
                        <a:pt x="2242" y="1849"/>
                      </a:cubicBezTo>
                      <a:cubicBezTo>
                        <a:pt x="2276" y="1853"/>
                        <a:pt x="2293" y="1854"/>
                        <a:pt x="2327" y="1858"/>
                      </a:cubicBezTo>
                      <a:cubicBezTo>
                        <a:pt x="2361" y="1836"/>
                        <a:pt x="2379" y="1826"/>
                        <a:pt x="2413" y="1804"/>
                      </a:cubicBezTo>
                      <a:cubicBezTo>
                        <a:pt x="2450" y="1841"/>
                        <a:pt x="2469" y="1860"/>
                        <a:pt x="2506" y="1897"/>
                      </a:cubicBezTo>
                      <a:cubicBezTo>
                        <a:pt x="2524" y="1882"/>
                        <a:pt x="2533" y="1874"/>
                        <a:pt x="2552" y="1859"/>
                      </a:cubicBezTo>
                      <a:cubicBezTo>
                        <a:pt x="2601" y="1859"/>
                        <a:pt x="2625" y="1859"/>
                        <a:pt x="2674" y="1859"/>
                      </a:cubicBezTo>
                      <a:cubicBezTo>
                        <a:pt x="2645" y="1833"/>
                        <a:pt x="2631" y="1820"/>
                        <a:pt x="2603" y="1793"/>
                      </a:cubicBezTo>
                      <a:cubicBezTo>
                        <a:pt x="2647" y="1773"/>
                        <a:pt x="2669" y="1763"/>
                        <a:pt x="2712" y="1743"/>
                      </a:cubicBezTo>
                      <a:cubicBezTo>
                        <a:pt x="2695" y="1729"/>
                        <a:pt x="2686" y="1722"/>
                        <a:pt x="2668" y="1709"/>
                      </a:cubicBezTo>
                      <a:cubicBezTo>
                        <a:pt x="2672" y="1685"/>
                        <a:pt x="2674" y="1674"/>
                        <a:pt x="2678" y="1651"/>
                      </a:cubicBezTo>
                      <a:cubicBezTo>
                        <a:pt x="2730" y="1666"/>
                        <a:pt x="2757" y="1674"/>
                        <a:pt x="2809" y="1689"/>
                      </a:cubicBezTo>
                      <a:cubicBezTo>
                        <a:pt x="2810" y="1677"/>
                        <a:pt x="2811" y="1671"/>
                        <a:pt x="2813" y="1658"/>
                      </a:cubicBezTo>
                      <a:cubicBezTo>
                        <a:pt x="2776" y="1618"/>
                        <a:pt x="2757" y="1598"/>
                        <a:pt x="2720" y="1558"/>
                      </a:cubicBezTo>
                      <a:cubicBezTo>
                        <a:pt x="2725" y="1538"/>
                        <a:pt x="2728" y="1528"/>
                        <a:pt x="2734" y="1508"/>
                      </a:cubicBezTo>
                      <a:cubicBezTo>
                        <a:pt x="2744" y="1476"/>
                        <a:pt x="2749" y="1460"/>
                        <a:pt x="2759" y="1427"/>
                      </a:cubicBezTo>
                      <a:cubicBezTo>
                        <a:pt x="2745" y="1415"/>
                        <a:pt x="2737" y="1409"/>
                        <a:pt x="2723" y="1396"/>
                      </a:cubicBezTo>
                      <a:cubicBezTo>
                        <a:pt x="2720" y="1375"/>
                        <a:pt x="2718" y="1364"/>
                        <a:pt x="2715" y="1342"/>
                      </a:cubicBezTo>
                      <a:cubicBezTo>
                        <a:pt x="2720" y="1314"/>
                        <a:pt x="2722" y="1300"/>
                        <a:pt x="2726" y="1273"/>
                      </a:cubicBezTo>
                      <a:cubicBezTo>
                        <a:pt x="2719" y="1260"/>
                        <a:pt x="2715" y="1254"/>
                        <a:pt x="2708" y="1242"/>
                      </a:cubicBezTo>
                      <a:cubicBezTo>
                        <a:pt x="2713" y="1217"/>
                        <a:pt x="2715" y="1205"/>
                        <a:pt x="2719" y="1180"/>
                      </a:cubicBezTo>
                      <a:cubicBezTo>
                        <a:pt x="2745" y="1158"/>
                        <a:pt x="2758" y="1147"/>
                        <a:pt x="2783" y="1126"/>
                      </a:cubicBezTo>
                      <a:cubicBezTo>
                        <a:pt x="2794" y="1078"/>
                        <a:pt x="2799" y="1054"/>
                        <a:pt x="2809" y="1006"/>
                      </a:cubicBezTo>
                      <a:cubicBezTo>
                        <a:pt x="2825" y="1004"/>
                        <a:pt x="2833" y="1004"/>
                        <a:pt x="2849" y="1002"/>
                      </a:cubicBezTo>
                      <a:cubicBezTo>
                        <a:pt x="2857" y="984"/>
                        <a:pt x="2861" y="974"/>
                        <a:pt x="2869" y="956"/>
                      </a:cubicBezTo>
                      <a:cubicBezTo>
                        <a:pt x="2862" y="934"/>
                        <a:pt x="2858" y="923"/>
                        <a:pt x="2852" y="901"/>
                      </a:cubicBezTo>
                      <a:cubicBezTo>
                        <a:pt x="2777" y="835"/>
                        <a:pt x="2740" y="801"/>
                        <a:pt x="2665" y="734"/>
                      </a:cubicBezTo>
                      <a:cubicBezTo>
                        <a:pt x="2672" y="677"/>
                        <a:pt x="2675" y="648"/>
                        <a:pt x="2682" y="591"/>
                      </a:cubicBezTo>
                      <a:cubicBezTo>
                        <a:pt x="2714" y="543"/>
                        <a:pt x="2729" y="519"/>
                        <a:pt x="2761" y="470"/>
                      </a:cubicBezTo>
                      <a:cubicBezTo>
                        <a:pt x="2778" y="442"/>
                        <a:pt x="2787" y="428"/>
                        <a:pt x="2803" y="400"/>
                      </a:cubicBezTo>
                      <a:cubicBezTo>
                        <a:pt x="2824" y="371"/>
                        <a:pt x="2834" y="356"/>
                        <a:pt x="2855" y="326"/>
                      </a:cubicBezTo>
                      <a:cubicBezTo>
                        <a:pt x="2835" y="306"/>
                        <a:pt x="2826" y="296"/>
                        <a:pt x="2806" y="276"/>
                      </a:cubicBezTo>
                      <a:cubicBezTo>
                        <a:pt x="2792" y="246"/>
                        <a:pt x="2785" y="231"/>
                        <a:pt x="2771" y="201"/>
                      </a:cubicBezTo>
                      <a:cubicBezTo>
                        <a:pt x="2779" y="170"/>
                        <a:pt x="2783" y="154"/>
                        <a:pt x="2791" y="123"/>
                      </a:cubicBezTo>
                      <a:cubicBezTo>
                        <a:pt x="2729" y="158"/>
                        <a:pt x="2697" y="176"/>
                        <a:pt x="2635" y="210"/>
                      </a:cubicBezTo>
                      <a:cubicBezTo>
                        <a:pt x="2622" y="245"/>
                        <a:pt x="2615" y="263"/>
                        <a:pt x="2601" y="298"/>
                      </a:cubicBezTo>
                      <a:cubicBezTo>
                        <a:pt x="2563" y="285"/>
                        <a:pt x="2544" y="278"/>
                        <a:pt x="2506" y="264"/>
                      </a:cubicBezTo>
                      <a:cubicBezTo>
                        <a:pt x="2499" y="240"/>
                        <a:pt x="2496" y="228"/>
                        <a:pt x="2489" y="203"/>
                      </a:cubicBezTo>
                      <a:cubicBezTo>
                        <a:pt x="2443" y="205"/>
                        <a:pt x="2420" y="206"/>
                        <a:pt x="2374" y="208"/>
                      </a:cubicBezTo>
                      <a:cubicBezTo>
                        <a:pt x="2344" y="183"/>
                        <a:pt x="2329" y="171"/>
                        <a:pt x="2299" y="146"/>
                      </a:cubicBezTo>
                      <a:cubicBezTo>
                        <a:pt x="2272" y="145"/>
                        <a:pt x="2258" y="145"/>
                        <a:pt x="2230" y="145"/>
                      </a:cubicBezTo>
                      <a:cubicBezTo>
                        <a:pt x="2205" y="122"/>
                        <a:pt x="2193" y="111"/>
                        <a:pt x="2168" y="88"/>
                      </a:cubicBezTo>
                      <a:cubicBezTo>
                        <a:pt x="2072" y="53"/>
                        <a:pt x="2025" y="36"/>
                        <a:pt x="1930" y="0"/>
                      </a:cubicBezTo>
                      <a:cubicBezTo>
                        <a:pt x="1919" y="44"/>
                        <a:pt x="1914" y="66"/>
                        <a:pt x="1903" y="111"/>
                      </a:cubicBezTo>
                      <a:cubicBezTo>
                        <a:pt x="1890" y="150"/>
                        <a:pt x="1883" y="170"/>
                        <a:pt x="1870" y="210"/>
                      </a:cubicBezTo>
                    </a:path>
                  </a:pathLst>
                </a:custGeom>
                <a:solidFill>
                  <a:srgbClr val="B2B2B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7" name="radomski"/>
                <p:cNvSpPr>
                  <a:spLocks/>
                </p:cNvSpPr>
                <p:nvPr/>
              </p:nvSpPr>
              <p:spPr bwMode="auto">
                <a:xfrm>
                  <a:off x="2737266" y="5353690"/>
                  <a:ext cx="1374269" cy="1299269"/>
                </a:xfrm>
                <a:custGeom>
                  <a:avLst/>
                  <a:gdLst>
                    <a:gd name="T0" fmla="*/ 3980 w 4284"/>
                    <a:gd name="T1" fmla="*/ 1178 h 4056"/>
                    <a:gd name="T2" fmla="*/ 4155 w 4284"/>
                    <a:gd name="T3" fmla="*/ 1014 h 4056"/>
                    <a:gd name="T4" fmla="*/ 4217 w 4284"/>
                    <a:gd name="T5" fmla="*/ 551 h 4056"/>
                    <a:gd name="T6" fmla="*/ 4070 w 4284"/>
                    <a:gd name="T7" fmla="*/ 491 h 4056"/>
                    <a:gd name="T8" fmla="*/ 3707 w 4284"/>
                    <a:gd name="T9" fmla="*/ 542 h 4056"/>
                    <a:gd name="T10" fmla="*/ 3516 w 4284"/>
                    <a:gd name="T11" fmla="*/ 688 h 4056"/>
                    <a:gd name="T12" fmla="*/ 3262 w 4284"/>
                    <a:gd name="T13" fmla="*/ 554 h 4056"/>
                    <a:gd name="T14" fmla="*/ 2943 w 4284"/>
                    <a:gd name="T15" fmla="*/ 467 h 4056"/>
                    <a:gd name="T16" fmla="*/ 2698 w 4284"/>
                    <a:gd name="T17" fmla="*/ 329 h 4056"/>
                    <a:gd name="T18" fmla="*/ 2204 w 4284"/>
                    <a:gd name="T19" fmla="*/ 55 h 4056"/>
                    <a:gd name="T20" fmla="*/ 1924 w 4284"/>
                    <a:gd name="T21" fmla="*/ 89 h 4056"/>
                    <a:gd name="T22" fmla="*/ 1662 w 4284"/>
                    <a:gd name="T23" fmla="*/ 124 h 4056"/>
                    <a:gd name="T24" fmla="*/ 1654 w 4284"/>
                    <a:gd name="T25" fmla="*/ 349 h 4056"/>
                    <a:gd name="T26" fmla="*/ 1356 w 4284"/>
                    <a:gd name="T27" fmla="*/ 468 h 4056"/>
                    <a:gd name="T28" fmla="*/ 1254 w 4284"/>
                    <a:gd name="T29" fmla="*/ 594 h 4056"/>
                    <a:gd name="T30" fmla="*/ 942 w 4284"/>
                    <a:gd name="T31" fmla="*/ 509 h 4056"/>
                    <a:gd name="T32" fmla="*/ 437 w 4284"/>
                    <a:gd name="T33" fmla="*/ 480 h 4056"/>
                    <a:gd name="T34" fmla="*/ 223 w 4284"/>
                    <a:gd name="T35" fmla="*/ 653 h 4056"/>
                    <a:gd name="T36" fmla="*/ 113 w 4284"/>
                    <a:gd name="T37" fmla="*/ 919 h 4056"/>
                    <a:gd name="T38" fmla="*/ 0 w 4284"/>
                    <a:gd name="T39" fmla="*/ 1048 h 4056"/>
                    <a:gd name="T40" fmla="*/ 65 w 4284"/>
                    <a:gd name="T41" fmla="*/ 1342 h 4056"/>
                    <a:gd name="T42" fmla="*/ 346 w 4284"/>
                    <a:gd name="T43" fmla="*/ 1382 h 4056"/>
                    <a:gd name="T44" fmla="*/ 667 w 4284"/>
                    <a:gd name="T45" fmla="*/ 1501 h 4056"/>
                    <a:gd name="T46" fmla="*/ 498 w 4284"/>
                    <a:gd name="T47" fmla="*/ 1722 h 4056"/>
                    <a:gd name="T48" fmla="*/ 542 w 4284"/>
                    <a:gd name="T49" fmla="*/ 1871 h 4056"/>
                    <a:gd name="T50" fmla="*/ 729 w 4284"/>
                    <a:gd name="T51" fmla="*/ 1917 h 4056"/>
                    <a:gd name="T52" fmla="*/ 1130 w 4284"/>
                    <a:gd name="T53" fmla="*/ 1908 h 4056"/>
                    <a:gd name="T54" fmla="*/ 1443 w 4284"/>
                    <a:gd name="T55" fmla="*/ 2239 h 4056"/>
                    <a:gd name="T56" fmla="*/ 1418 w 4284"/>
                    <a:gd name="T57" fmla="*/ 2589 h 4056"/>
                    <a:gd name="T58" fmla="*/ 1372 w 4284"/>
                    <a:gd name="T59" fmla="*/ 2778 h 4056"/>
                    <a:gd name="T60" fmla="*/ 1722 w 4284"/>
                    <a:gd name="T61" fmla="*/ 2922 h 4056"/>
                    <a:gd name="T62" fmla="*/ 1968 w 4284"/>
                    <a:gd name="T63" fmla="*/ 3214 h 4056"/>
                    <a:gd name="T64" fmla="*/ 2023 w 4284"/>
                    <a:gd name="T65" fmla="*/ 3562 h 4056"/>
                    <a:gd name="T66" fmla="*/ 2164 w 4284"/>
                    <a:gd name="T67" fmla="*/ 3666 h 4056"/>
                    <a:gd name="T68" fmla="*/ 2178 w 4284"/>
                    <a:gd name="T69" fmla="*/ 3963 h 4056"/>
                    <a:gd name="T70" fmla="*/ 2597 w 4284"/>
                    <a:gd name="T71" fmla="*/ 4011 h 4056"/>
                    <a:gd name="T72" fmla="*/ 3093 w 4284"/>
                    <a:gd name="T73" fmla="*/ 3731 h 4056"/>
                    <a:gd name="T74" fmla="*/ 3238 w 4284"/>
                    <a:gd name="T75" fmla="*/ 3478 h 4056"/>
                    <a:gd name="T76" fmla="*/ 3446 w 4284"/>
                    <a:gd name="T77" fmla="*/ 3444 h 4056"/>
                    <a:gd name="T78" fmla="*/ 3466 w 4284"/>
                    <a:gd name="T79" fmla="*/ 3351 h 4056"/>
                    <a:gd name="T80" fmla="*/ 3533 w 4284"/>
                    <a:gd name="T81" fmla="*/ 3116 h 4056"/>
                    <a:gd name="T82" fmla="*/ 3168 w 4284"/>
                    <a:gd name="T83" fmla="*/ 3075 h 4056"/>
                    <a:gd name="T84" fmla="*/ 3087 w 4284"/>
                    <a:gd name="T85" fmla="*/ 2903 h 4056"/>
                    <a:gd name="T86" fmla="*/ 3031 w 4284"/>
                    <a:gd name="T87" fmla="*/ 2704 h 4056"/>
                    <a:gd name="T88" fmla="*/ 3265 w 4284"/>
                    <a:gd name="T89" fmla="*/ 2522 h 4056"/>
                    <a:gd name="T90" fmla="*/ 3223 w 4284"/>
                    <a:gd name="T91" fmla="*/ 2222 h 4056"/>
                    <a:gd name="T92" fmla="*/ 3366 w 4284"/>
                    <a:gd name="T93" fmla="*/ 2044 h 4056"/>
                    <a:gd name="T94" fmla="*/ 3586 w 4284"/>
                    <a:gd name="T95" fmla="*/ 2006 h 4056"/>
                    <a:gd name="T96" fmla="*/ 3774 w 4284"/>
                    <a:gd name="T97" fmla="*/ 1784 h 4056"/>
                    <a:gd name="T98" fmla="*/ 3868 w 4284"/>
                    <a:gd name="T99" fmla="*/ 1647 h 4056"/>
                    <a:gd name="T100" fmla="*/ 4153 w 4284"/>
                    <a:gd name="T101" fmla="*/ 1547 h 40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284" h="4056">
                      <a:moveTo>
                        <a:pt x="4064" y="1337"/>
                      </a:moveTo>
                      <a:cubicBezTo>
                        <a:pt x="4030" y="1322"/>
                        <a:pt x="4012" y="1314"/>
                        <a:pt x="3978" y="1299"/>
                      </a:cubicBezTo>
                      <a:cubicBezTo>
                        <a:pt x="3986" y="1272"/>
                        <a:pt x="3990" y="1258"/>
                        <a:pt x="3998" y="1231"/>
                      </a:cubicBezTo>
                      <a:cubicBezTo>
                        <a:pt x="3991" y="1210"/>
                        <a:pt x="3987" y="1199"/>
                        <a:pt x="3980" y="1178"/>
                      </a:cubicBezTo>
                      <a:cubicBezTo>
                        <a:pt x="4029" y="1176"/>
                        <a:pt x="4054" y="1175"/>
                        <a:pt x="4103" y="1173"/>
                      </a:cubicBezTo>
                      <a:cubicBezTo>
                        <a:pt x="4143" y="1156"/>
                        <a:pt x="4163" y="1148"/>
                        <a:pt x="4203" y="1131"/>
                      </a:cubicBezTo>
                      <a:cubicBezTo>
                        <a:pt x="4203" y="1111"/>
                        <a:pt x="4203" y="1100"/>
                        <a:pt x="4204" y="1080"/>
                      </a:cubicBezTo>
                      <a:cubicBezTo>
                        <a:pt x="4184" y="1053"/>
                        <a:pt x="4174" y="1040"/>
                        <a:pt x="4155" y="1014"/>
                      </a:cubicBezTo>
                      <a:cubicBezTo>
                        <a:pt x="4175" y="992"/>
                        <a:pt x="4185" y="980"/>
                        <a:pt x="4205" y="958"/>
                      </a:cubicBezTo>
                      <a:cubicBezTo>
                        <a:pt x="4236" y="886"/>
                        <a:pt x="4251" y="849"/>
                        <a:pt x="4282" y="776"/>
                      </a:cubicBezTo>
                      <a:cubicBezTo>
                        <a:pt x="4283" y="718"/>
                        <a:pt x="4283" y="689"/>
                        <a:pt x="4284" y="630"/>
                      </a:cubicBezTo>
                      <a:cubicBezTo>
                        <a:pt x="4257" y="599"/>
                        <a:pt x="4244" y="583"/>
                        <a:pt x="4217" y="551"/>
                      </a:cubicBezTo>
                      <a:cubicBezTo>
                        <a:pt x="4207" y="567"/>
                        <a:pt x="4202" y="575"/>
                        <a:pt x="4192" y="591"/>
                      </a:cubicBezTo>
                      <a:cubicBezTo>
                        <a:pt x="4174" y="578"/>
                        <a:pt x="4166" y="572"/>
                        <a:pt x="4149" y="560"/>
                      </a:cubicBezTo>
                      <a:lnTo>
                        <a:pt x="4149" y="507"/>
                      </a:lnTo>
                      <a:cubicBezTo>
                        <a:pt x="4117" y="500"/>
                        <a:pt x="4101" y="497"/>
                        <a:pt x="4070" y="491"/>
                      </a:cubicBezTo>
                      <a:cubicBezTo>
                        <a:pt x="4070" y="477"/>
                        <a:pt x="4070" y="470"/>
                        <a:pt x="4070" y="456"/>
                      </a:cubicBezTo>
                      <a:cubicBezTo>
                        <a:pt x="4041" y="433"/>
                        <a:pt x="4026" y="422"/>
                        <a:pt x="3997" y="399"/>
                      </a:cubicBezTo>
                      <a:cubicBezTo>
                        <a:pt x="3915" y="451"/>
                        <a:pt x="3874" y="477"/>
                        <a:pt x="3793" y="529"/>
                      </a:cubicBezTo>
                      <a:cubicBezTo>
                        <a:pt x="3758" y="534"/>
                        <a:pt x="3741" y="537"/>
                        <a:pt x="3707" y="542"/>
                      </a:cubicBezTo>
                      <a:cubicBezTo>
                        <a:pt x="3707" y="570"/>
                        <a:pt x="3706" y="584"/>
                        <a:pt x="3706" y="612"/>
                      </a:cubicBezTo>
                      <a:cubicBezTo>
                        <a:pt x="3713" y="636"/>
                        <a:pt x="3717" y="648"/>
                        <a:pt x="3724" y="671"/>
                      </a:cubicBezTo>
                      <a:cubicBezTo>
                        <a:pt x="3674" y="701"/>
                        <a:pt x="3650" y="716"/>
                        <a:pt x="3600" y="746"/>
                      </a:cubicBezTo>
                      <a:cubicBezTo>
                        <a:pt x="3567" y="723"/>
                        <a:pt x="3550" y="711"/>
                        <a:pt x="3516" y="688"/>
                      </a:cubicBezTo>
                      <a:cubicBezTo>
                        <a:pt x="3497" y="643"/>
                        <a:pt x="3488" y="620"/>
                        <a:pt x="3469" y="574"/>
                      </a:cubicBezTo>
                      <a:cubicBezTo>
                        <a:pt x="3437" y="579"/>
                        <a:pt x="3421" y="581"/>
                        <a:pt x="3389" y="586"/>
                      </a:cubicBezTo>
                      <a:cubicBezTo>
                        <a:pt x="3368" y="576"/>
                        <a:pt x="3357" y="570"/>
                        <a:pt x="3335" y="559"/>
                      </a:cubicBezTo>
                      <a:cubicBezTo>
                        <a:pt x="3306" y="557"/>
                        <a:pt x="3291" y="556"/>
                        <a:pt x="3262" y="554"/>
                      </a:cubicBezTo>
                      <a:cubicBezTo>
                        <a:pt x="3236" y="543"/>
                        <a:pt x="3222" y="538"/>
                        <a:pt x="3196" y="526"/>
                      </a:cubicBezTo>
                      <a:cubicBezTo>
                        <a:pt x="3167" y="524"/>
                        <a:pt x="3152" y="523"/>
                        <a:pt x="3123" y="521"/>
                      </a:cubicBezTo>
                      <a:cubicBezTo>
                        <a:pt x="3107" y="503"/>
                        <a:pt x="3098" y="495"/>
                        <a:pt x="3082" y="477"/>
                      </a:cubicBezTo>
                      <a:cubicBezTo>
                        <a:pt x="3026" y="473"/>
                        <a:pt x="2998" y="471"/>
                        <a:pt x="2943" y="467"/>
                      </a:cubicBezTo>
                      <a:cubicBezTo>
                        <a:pt x="2919" y="441"/>
                        <a:pt x="2907" y="429"/>
                        <a:pt x="2883" y="403"/>
                      </a:cubicBezTo>
                      <a:cubicBezTo>
                        <a:pt x="2872" y="379"/>
                        <a:pt x="2866" y="366"/>
                        <a:pt x="2854" y="342"/>
                      </a:cubicBezTo>
                      <a:cubicBezTo>
                        <a:pt x="2837" y="343"/>
                        <a:pt x="2829" y="343"/>
                        <a:pt x="2812" y="344"/>
                      </a:cubicBezTo>
                      <a:cubicBezTo>
                        <a:pt x="2766" y="338"/>
                        <a:pt x="2743" y="335"/>
                        <a:pt x="2698" y="329"/>
                      </a:cubicBezTo>
                      <a:cubicBezTo>
                        <a:pt x="2645" y="299"/>
                        <a:pt x="2619" y="284"/>
                        <a:pt x="2566" y="254"/>
                      </a:cubicBezTo>
                      <a:cubicBezTo>
                        <a:pt x="2529" y="193"/>
                        <a:pt x="2510" y="163"/>
                        <a:pt x="2472" y="103"/>
                      </a:cubicBezTo>
                      <a:cubicBezTo>
                        <a:pt x="2427" y="96"/>
                        <a:pt x="2404" y="93"/>
                        <a:pt x="2359" y="87"/>
                      </a:cubicBezTo>
                      <a:cubicBezTo>
                        <a:pt x="2297" y="74"/>
                        <a:pt x="2266" y="68"/>
                        <a:pt x="2204" y="55"/>
                      </a:cubicBezTo>
                      <a:cubicBezTo>
                        <a:pt x="2173" y="33"/>
                        <a:pt x="2158" y="22"/>
                        <a:pt x="2127" y="0"/>
                      </a:cubicBezTo>
                      <a:cubicBezTo>
                        <a:pt x="2098" y="12"/>
                        <a:pt x="2084" y="18"/>
                        <a:pt x="2055" y="30"/>
                      </a:cubicBezTo>
                      <a:cubicBezTo>
                        <a:pt x="2029" y="39"/>
                        <a:pt x="2016" y="44"/>
                        <a:pt x="1990" y="53"/>
                      </a:cubicBezTo>
                      <a:cubicBezTo>
                        <a:pt x="1963" y="68"/>
                        <a:pt x="1950" y="75"/>
                        <a:pt x="1924" y="89"/>
                      </a:cubicBezTo>
                      <a:cubicBezTo>
                        <a:pt x="1926" y="116"/>
                        <a:pt x="1927" y="129"/>
                        <a:pt x="1929" y="155"/>
                      </a:cubicBezTo>
                      <a:cubicBezTo>
                        <a:pt x="1908" y="125"/>
                        <a:pt x="1897" y="109"/>
                        <a:pt x="1876" y="79"/>
                      </a:cubicBezTo>
                      <a:cubicBezTo>
                        <a:pt x="1829" y="91"/>
                        <a:pt x="1805" y="97"/>
                        <a:pt x="1757" y="109"/>
                      </a:cubicBezTo>
                      <a:cubicBezTo>
                        <a:pt x="1719" y="115"/>
                        <a:pt x="1700" y="118"/>
                        <a:pt x="1662" y="124"/>
                      </a:cubicBezTo>
                      <a:cubicBezTo>
                        <a:pt x="1678" y="152"/>
                        <a:pt x="1687" y="166"/>
                        <a:pt x="1703" y="193"/>
                      </a:cubicBezTo>
                      <a:cubicBezTo>
                        <a:pt x="1686" y="218"/>
                        <a:pt x="1678" y="230"/>
                        <a:pt x="1661" y="255"/>
                      </a:cubicBezTo>
                      <a:cubicBezTo>
                        <a:pt x="1639" y="253"/>
                        <a:pt x="1629" y="252"/>
                        <a:pt x="1607" y="250"/>
                      </a:cubicBezTo>
                      <a:cubicBezTo>
                        <a:pt x="1626" y="290"/>
                        <a:pt x="1635" y="309"/>
                        <a:pt x="1654" y="349"/>
                      </a:cubicBezTo>
                      <a:cubicBezTo>
                        <a:pt x="1616" y="348"/>
                        <a:pt x="1597" y="347"/>
                        <a:pt x="1559" y="346"/>
                      </a:cubicBezTo>
                      <a:cubicBezTo>
                        <a:pt x="1549" y="374"/>
                        <a:pt x="1544" y="387"/>
                        <a:pt x="1534" y="415"/>
                      </a:cubicBezTo>
                      <a:cubicBezTo>
                        <a:pt x="1494" y="420"/>
                        <a:pt x="1474" y="423"/>
                        <a:pt x="1433" y="429"/>
                      </a:cubicBezTo>
                      <a:cubicBezTo>
                        <a:pt x="1402" y="444"/>
                        <a:pt x="1387" y="452"/>
                        <a:pt x="1356" y="468"/>
                      </a:cubicBezTo>
                      <a:cubicBezTo>
                        <a:pt x="1367" y="498"/>
                        <a:pt x="1373" y="513"/>
                        <a:pt x="1385" y="542"/>
                      </a:cubicBezTo>
                      <a:cubicBezTo>
                        <a:pt x="1410" y="547"/>
                        <a:pt x="1423" y="549"/>
                        <a:pt x="1449" y="554"/>
                      </a:cubicBezTo>
                      <a:cubicBezTo>
                        <a:pt x="1430" y="574"/>
                        <a:pt x="1421" y="583"/>
                        <a:pt x="1401" y="603"/>
                      </a:cubicBezTo>
                      <a:cubicBezTo>
                        <a:pt x="1342" y="599"/>
                        <a:pt x="1313" y="598"/>
                        <a:pt x="1254" y="594"/>
                      </a:cubicBezTo>
                      <a:cubicBezTo>
                        <a:pt x="1253" y="648"/>
                        <a:pt x="1253" y="675"/>
                        <a:pt x="1252" y="729"/>
                      </a:cubicBezTo>
                      <a:cubicBezTo>
                        <a:pt x="1202" y="739"/>
                        <a:pt x="1177" y="743"/>
                        <a:pt x="1127" y="752"/>
                      </a:cubicBezTo>
                      <a:cubicBezTo>
                        <a:pt x="1043" y="732"/>
                        <a:pt x="1000" y="722"/>
                        <a:pt x="916" y="702"/>
                      </a:cubicBezTo>
                      <a:cubicBezTo>
                        <a:pt x="927" y="625"/>
                        <a:pt x="932" y="586"/>
                        <a:pt x="942" y="509"/>
                      </a:cubicBezTo>
                      <a:cubicBezTo>
                        <a:pt x="846" y="504"/>
                        <a:pt x="798" y="501"/>
                        <a:pt x="701" y="496"/>
                      </a:cubicBezTo>
                      <a:cubicBezTo>
                        <a:pt x="685" y="520"/>
                        <a:pt x="676" y="533"/>
                        <a:pt x="659" y="557"/>
                      </a:cubicBezTo>
                      <a:cubicBezTo>
                        <a:pt x="577" y="551"/>
                        <a:pt x="536" y="547"/>
                        <a:pt x="454" y="541"/>
                      </a:cubicBezTo>
                      <a:cubicBezTo>
                        <a:pt x="447" y="517"/>
                        <a:pt x="444" y="504"/>
                        <a:pt x="437" y="480"/>
                      </a:cubicBezTo>
                      <a:cubicBezTo>
                        <a:pt x="409" y="479"/>
                        <a:pt x="395" y="479"/>
                        <a:pt x="367" y="478"/>
                      </a:cubicBezTo>
                      <a:cubicBezTo>
                        <a:pt x="343" y="490"/>
                        <a:pt x="331" y="496"/>
                        <a:pt x="308" y="508"/>
                      </a:cubicBezTo>
                      <a:cubicBezTo>
                        <a:pt x="258" y="530"/>
                        <a:pt x="233" y="541"/>
                        <a:pt x="184" y="563"/>
                      </a:cubicBezTo>
                      <a:cubicBezTo>
                        <a:pt x="199" y="599"/>
                        <a:pt x="207" y="617"/>
                        <a:pt x="223" y="653"/>
                      </a:cubicBezTo>
                      <a:cubicBezTo>
                        <a:pt x="202" y="674"/>
                        <a:pt x="191" y="685"/>
                        <a:pt x="170" y="706"/>
                      </a:cubicBezTo>
                      <a:cubicBezTo>
                        <a:pt x="174" y="742"/>
                        <a:pt x="176" y="760"/>
                        <a:pt x="180" y="796"/>
                      </a:cubicBezTo>
                      <a:cubicBezTo>
                        <a:pt x="166" y="802"/>
                        <a:pt x="159" y="804"/>
                        <a:pt x="145" y="810"/>
                      </a:cubicBezTo>
                      <a:cubicBezTo>
                        <a:pt x="132" y="854"/>
                        <a:pt x="126" y="875"/>
                        <a:pt x="113" y="919"/>
                      </a:cubicBezTo>
                      <a:cubicBezTo>
                        <a:pt x="139" y="947"/>
                        <a:pt x="151" y="962"/>
                        <a:pt x="177" y="990"/>
                      </a:cubicBezTo>
                      <a:cubicBezTo>
                        <a:pt x="144" y="1001"/>
                        <a:pt x="127" y="1006"/>
                        <a:pt x="94" y="1017"/>
                      </a:cubicBezTo>
                      <a:cubicBezTo>
                        <a:pt x="64" y="997"/>
                        <a:pt x="49" y="987"/>
                        <a:pt x="19" y="968"/>
                      </a:cubicBezTo>
                      <a:cubicBezTo>
                        <a:pt x="11" y="1000"/>
                        <a:pt x="7" y="1016"/>
                        <a:pt x="0" y="1048"/>
                      </a:cubicBezTo>
                      <a:cubicBezTo>
                        <a:pt x="28" y="1061"/>
                        <a:pt x="42" y="1067"/>
                        <a:pt x="69" y="1079"/>
                      </a:cubicBezTo>
                      <a:cubicBezTo>
                        <a:pt x="86" y="1090"/>
                        <a:pt x="94" y="1096"/>
                        <a:pt x="110" y="1107"/>
                      </a:cubicBezTo>
                      <a:cubicBezTo>
                        <a:pt x="97" y="1148"/>
                        <a:pt x="91" y="1168"/>
                        <a:pt x="79" y="1209"/>
                      </a:cubicBezTo>
                      <a:cubicBezTo>
                        <a:pt x="73" y="1262"/>
                        <a:pt x="70" y="1289"/>
                        <a:pt x="65" y="1342"/>
                      </a:cubicBezTo>
                      <a:cubicBezTo>
                        <a:pt x="81" y="1344"/>
                        <a:pt x="89" y="1345"/>
                        <a:pt x="106" y="1346"/>
                      </a:cubicBezTo>
                      <a:cubicBezTo>
                        <a:pt x="150" y="1346"/>
                        <a:pt x="172" y="1346"/>
                        <a:pt x="217" y="1346"/>
                      </a:cubicBezTo>
                      <a:cubicBezTo>
                        <a:pt x="217" y="1346"/>
                        <a:pt x="287" y="1394"/>
                        <a:pt x="298" y="1424"/>
                      </a:cubicBezTo>
                      <a:cubicBezTo>
                        <a:pt x="309" y="1454"/>
                        <a:pt x="346" y="1382"/>
                        <a:pt x="346" y="1382"/>
                      </a:cubicBezTo>
                      <a:cubicBezTo>
                        <a:pt x="381" y="1390"/>
                        <a:pt x="398" y="1394"/>
                        <a:pt x="433" y="1403"/>
                      </a:cubicBezTo>
                      <a:cubicBezTo>
                        <a:pt x="448" y="1374"/>
                        <a:pt x="455" y="1359"/>
                        <a:pt x="470" y="1331"/>
                      </a:cubicBezTo>
                      <a:cubicBezTo>
                        <a:pt x="537" y="1361"/>
                        <a:pt x="571" y="1376"/>
                        <a:pt x="639" y="1406"/>
                      </a:cubicBezTo>
                      <a:cubicBezTo>
                        <a:pt x="650" y="1444"/>
                        <a:pt x="656" y="1463"/>
                        <a:pt x="667" y="1501"/>
                      </a:cubicBezTo>
                      <a:cubicBezTo>
                        <a:pt x="636" y="1517"/>
                        <a:pt x="620" y="1525"/>
                        <a:pt x="589" y="1540"/>
                      </a:cubicBezTo>
                      <a:cubicBezTo>
                        <a:pt x="589" y="1566"/>
                        <a:pt x="589" y="1578"/>
                        <a:pt x="588" y="1604"/>
                      </a:cubicBezTo>
                      <a:cubicBezTo>
                        <a:pt x="541" y="1634"/>
                        <a:pt x="517" y="1649"/>
                        <a:pt x="469" y="1679"/>
                      </a:cubicBezTo>
                      <a:cubicBezTo>
                        <a:pt x="480" y="1696"/>
                        <a:pt x="486" y="1705"/>
                        <a:pt x="498" y="1722"/>
                      </a:cubicBezTo>
                      <a:cubicBezTo>
                        <a:pt x="488" y="1745"/>
                        <a:pt x="483" y="1756"/>
                        <a:pt x="473" y="1778"/>
                      </a:cubicBezTo>
                      <a:cubicBezTo>
                        <a:pt x="452" y="1792"/>
                        <a:pt x="441" y="1799"/>
                        <a:pt x="419" y="1813"/>
                      </a:cubicBezTo>
                      <a:cubicBezTo>
                        <a:pt x="433" y="1844"/>
                        <a:pt x="439" y="1860"/>
                        <a:pt x="453" y="1891"/>
                      </a:cubicBezTo>
                      <a:cubicBezTo>
                        <a:pt x="488" y="1883"/>
                        <a:pt x="506" y="1879"/>
                        <a:pt x="542" y="1871"/>
                      </a:cubicBezTo>
                      <a:cubicBezTo>
                        <a:pt x="524" y="1932"/>
                        <a:pt x="515" y="1962"/>
                        <a:pt x="497" y="2022"/>
                      </a:cubicBezTo>
                      <a:cubicBezTo>
                        <a:pt x="555" y="2058"/>
                        <a:pt x="584" y="2076"/>
                        <a:pt x="643" y="2111"/>
                      </a:cubicBezTo>
                      <a:cubicBezTo>
                        <a:pt x="648" y="2056"/>
                        <a:pt x="651" y="2029"/>
                        <a:pt x="657" y="1974"/>
                      </a:cubicBezTo>
                      <a:cubicBezTo>
                        <a:pt x="686" y="1951"/>
                        <a:pt x="700" y="1940"/>
                        <a:pt x="729" y="1917"/>
                      </a:cubicBezTo>
                      <a:cubicBezTo>
                        <a:pt x="716" y="1882"/>
                        <a:pt x="709" y="1864"/>
                        <a:pt x="696" y="1828"/>
                      </a:cubicBezTo>
                      <a:cubicBezTo>
                        <a:pt x="747" y="1826"/>
                        <a:pt x="773" y="1825"/>
                        <a:pt x="825" y="1823"/>
                      </a:cubicBezTo>
                      <a:cubicBezTo>
                        <a:pt x="853" y="1848"/>
                        <a:pt x="867" y="1861"/>
                        <a:pt x="895" y="1887"/>
                      </a:cubicBezTo>
                      <a:cubicBezTo>
                        <a:pt x="989" y="1896"/>
                        <a:pt x="1036" y="1900"/>
                        <a:pt x="1130" y="1908"/>
                      </a:cubicBezTo>
                      <a:cubicBezTo>
                        <a:pt x="1163" y="1932"/>
                        <a:pt x="1179" y="1944"/>
                        <a:pt x="1212" y="1967"/>
                      </a:cubicBezTo>
                      <a:cubicBezTo>
                        <a:pt x="1267" y="2034"/>
                        <a:pt x="1295" y="2067"/>
                        <a:pt x="1350" y="2134"/>
                      </a:cubicBezTo>
                      <a:cubicBezTo>
                        <a:pt x="1383" y="2144"/>
                        <a:pt x="1400" y="2148"/>
                        <a:pt x="1433" y="2158"/>
                      </a:cubicBezTo>
                      <a:cubicBezTo>
                        <a:pt x="1433" y="2158"/>
                        <a:pt x="1444" y="2210"/>
                        <a:pt x="1443" y="2239"/>
                      </a:cubicBezTo>
                      <a:cubicBezTo>
                        <a:pt x="1442" y="2267"/>
                        <a:pt x="1423" y="2351"/>
                        <a:pt x="1423" y="2351"/>
                      </a:cubicBezTo>
                      <a:cubicBezTo>
                        <a:pt x="1451" y="2371"/>
                        <a:pt x="1465" y="2382"/>
                        <a:pt x="1493" y="2402"/>
                      </a:cubicBezTo>
                      <a:cubicBezTo>
                        <a:pt x="1506" y="2433"/>
                        <a:pt x="1513" y="2448"/>
                        <a:pt x="1527" y="2479"/>
                      </a:cubicBezTo>
                      <a:cubicBezTo>
                        <a:pt x="1483" y="2523"/>
                        <a:pt x="1461" y="2545"/>
                        <a:pt x="1418" y="2589"/>
                      </a:cubicBezTo>
                      <a:cubicBezTo>
                        <a:pt x="1396" y="2581"/>
                        <a:pt x="1386" y="2576"/>
                        <a:pt x="1365" y="2568"/>
                      </a:cubicBezTo>
                      <a:cubicBezTo>
                        <a:pt x="1331" y="2579"/>
                        <a:pt x="1315" y="2584"/>
                        <a:pt x="1281" y="2595"/>
                      </a:cubicBezTo>
                      <a:cubicBezTo>
                        <a:pt x="1318" y="2639"/>
                        <a:pt x="1337" y="2661"/>
                        <a:pt x="1374" y="2705"/>
                      </a:cubicBezTo>
                      <a:cubicBezTo>
                        <a:pt x="1373" y="2734"/>
                        <a:pt x="1373" y="2749"/>
                        <a:pt x="1372" y="2778"/>
                      </a:cubicBezTo>
                      <a:cubicBezTo>
                        <a:pt x="1405" y="2785"/>
                        <a:pt x="1421" y="2789"/>
                        <a:pt x="1454" y="2796"/>
                      </a:cubicBezTo>
                      <a:cubicBezTo>
                        <a:pt x="1480" y="2821"/>
                        <a:pt x="1493" y="2833"/>
                        <a:pt x="1518" y="2858"/>
                      </a:cubicBezTo>
                      <a:cubicBezTo>
                        <a:pt x="1558" y="2874"/>
                        <a:pt x="1578" y="2883"/>
                        <a:pt x="1618" y="2899"/>
                      </a:cubicBezTo>
                      <a:cubicBezTo>
                        <a:pt x="1660" y="2908"/>
                        <a:pt x="1680" y="2913"/>
                        <a:pt x="1722" y="2922"/>
                      </a:cubicBezTo>
                      <a:cubicBezTo>
                        <a:pt x="1808" y="2967"/>
                        <a:pt x="1851" y="2989"/>
                        <a:pt x="1938" y="3033"/>
                      </a:cubicBezTo>
                      <a:cubicBezTo>
                        <a:pt x="1927" y="3053"/>
                        <a:pt x="1922" y="3063"/>
                        <a:pt x="1911" y="3083"/>
                      </a:cubicBezTo>
                      <a:cubicBezTo>
                        <a:pt x="1938" y="3096"/>
                        <a:pt x="1952" y="3103"/>
                        <a:pt x="1978" y="3116"/>
                      </a:cubicBezTo>
                      <a:cubicBezTo>
                        <a:pt x="1974" y="3155"/>
                        <a:pt x="1972" y="3175"/>
                        <a:pt x="1968" y="3214"/>
                      </a:cubicBezTo>
                      <a:cubicBezTo>
                        <a:pt x="1926" y="3251"/>
                        <a:pt x="1906" y="3269"/>
                        <a:pt x="1864" y="3306"/>
                      </a:cubicBezTo>
                      <a:cubicBezTo>
                        <a:pt x="1848" y="3344"/>
                        <a:pt x="1840" y="3364"/>
                        <a:pt x="1824" y="3402"/>
                      </a:cubicBezTo>
                      <a:cubicBezTo>
                        <a:pt x="1902" y="3451"/>
                        <a:pt x="1941" y="3475"/>
                        <a:pt x="2019" y="3522"/>
                      </a:cubicBezTo>
                      <a:cubicBezTo>
                        <a:pt x="2021" y="3538"/>
                        <a:pt x="2021" y="3546"/>
                        <a:pt x="2023" y="3562"/>
                      </a:cubicBezTo>
                      <a:cubicBezTo>
                        <a:pt x="2041" y="3567"/>
                        <a:pt x="2050" y="3569"/>
                        <a:pt x="2069" y="3573"/>
                      </a:cubicBezTo>
                      <a:lnTo>
                        <a:pt x="2060" y="3612"/>
                      </a:lnTo>
                      <a:cubicBezTo>
                        <a:pt x="2122" y="3616"/>
                        <a:pt x="2153" y="3618"/>
                        <a:pt x="2216" y="3622"/>
                      </a:cubicBezTo>
                      <a:cubicBezTo>
                        <a:pt x="2195" y="3640"/>
                        <a:pt x="2185" y="3649"/>
                        <a:pt x="2164" y="3666"/>
                      </a:cubicBezTo>
                      <a:cubicBezTo>
                        <a:pt x="2181" y="3721"/>
                        <a:pt x="2190" y="3748"/>
                        <a:pt x="2207" y="3803"/>
                      </a:cubicBezTo>
                      <a:cubicBezTo>
                        <a:pt x="2182" y="3811"/>
                        <a:pt x="2169" y="3815"/>
                        <a:pt x="2143" y="3823"/>
                      </a:cubicBezTo>
                      <a:cubicBezTo>
                        <a:pt x="2139" y="3872"/>
                        <a:pt x="2137" y="3896"/>
                        <a:pt x="2132" y="3945"/>
                      </a:cubicBezTo>
                      <a:cubicBezTo>
                        <a:pt x="2151" y="3952"/>
                        <a:pt x="2160" y="3956"/>
                        <a:pt x="2178" y="3963"/>
                      </a:cubicBezTo>
                      <a:cubicBezTo>
                        <a:pt x="2178" y="3990"/>
                        <a:pt x="2177" y="4003"/>
                        <a:pt x="2177" y="4030"/>
                      </a:cubicBezTo>
                      <a:cubicBezTo>
                        <a:pt x="2294" y="4024"/>
                        <a:pt x="2412" y="4018"/>
                        <a:pt x="2529" y="4011"/>
                      </a:cubicBezTo>
                      <a:cubicBezTo>
                        <a:pt x="2542" y="4029"/>
                        <a:pt x="2549" y="4038"/>
                        <a:pt x="2562" y="4056"/>
                      </a:cubicBezTo>
                      <a:cubicBezTo>
                        <a:pt x="2576" y="4038"/>
                        <a:pt x="2583" y="4029"/>
                        <a:pt x="2597" y="4011"/>
                      </a:cubicBezTo>
                      <a:cubicBezTo>
                        <a:pt x="2730" y="4012"/>
                        <a:pt x="2863" y="4013"/>
                        <a:pt x="2996" y="4014"/>
                      </a:cubicBezTo>
                      <a:cubicBezTo>
                        <a:pt x="3026" y="3956"/>
                        <a:pt x="3041" y="3927"/>
                        <a:pt x="3072" y="3869"/>
                      </a:cubicBezTo>
                      <a:cubicBezTo>
                        <a:pt x="3052" y="3868"/>
                        <a:pt x="3043" y="3867"/>
                        <a:pt x="3023" y="3866"/>
                      </a:cubicBezTo>
                      <a:cubicBezTo>
                        <a:pt x="3051" y="3812"/>
                        <a:pt x="3065" y="3785"/>
                        <a:pt x="3093" y="3731"/>
                      </a:cubicBezTo>
                      <a:cubicBezTo>
                        <a:pt x="3074" y="3708"/>
                        <a:pt x="3065" y="3697"/>
                        <a:pt x="3046" y="3674"/>
                      </a:cubicBezTo>
                      <a:cubicBezTo>
                        <a:pt x="3073" y="3639"/>
                        <a:pt x="3087" y="3622"/>
                        <a:pt x="3114" y="3588"/>
                      </a:cubicBezTo>
                      <a:cubicBezTo>
                        <a:pt x="3120" y="3551"/>
                        <a:pt x="3123" y="3532"/>
                        <a:pt x="3129" y="3495"/>
                      </a:cubicBezTo>
                      <a:cubicBezTo>
                        <a:pt x="3172" y="3488"/>
                        <a:pt x="3194" y="3485"/>
                        <a:pt x="3238" y="3478"/>
                      </a:cubicBezTo>
                      <a:cubicBezTo>
                        <a:pt x="3234" y="3460"/>
                        <a:pt x="3232" y="3451"/>
                        <a:pt x="3227" y="3433"/>
                      </a:cubicBezTo>
                      <a:cubicBezTo>
                        <a:pt x="3283" y="3432"/>
                        <a:pt x="3311" y="3431"/>
                        <a:pt x="3367" y="3429"/>
                      </a:cubicBezTo>
                      <a:cubicBezTo>
                        <a:pt x="3366" y="3462"/>
                        <a:pt x="3366" y="3479"/>
                        <a:pt x="3365" y="3512"/>
                      </a:cubicBezTo>
                      <a:cubicBezTo>
                        <a:pt x="3398" y="3485"/>
                        <a:pt x="3414" y="3471"/>
                        <a:pt x="3446" y="3444"/>
                      </a:cubicBezTo>
                      <a:cubicBezTo>
                        <a:pt x="3492" y="3462"/>
                        <a:pt x="3515" y="3471"/>
                        <a:pt x="3561" y="3488"/>
                      </a:cubicBezTo>
                      <a:cubicBezTo>
                        <a:pt x="3567" y="3460"/>
                        <a:pt x="3569" y="3445"/>
                        <a:pt x="3575" y="3417"/>
                      </a:cubicBezTo>
                      <a:cubicBezTo>
                        <a:pt x="3566" y="3392"/>
                        <a:pt x="3561" y="3380"/>
                        <a:pt x="3552" y="3355"/>
                      </a:cubicBezTo>
                      <a:cubicBezTo>
                        <a:pt x="3518" y="3353"/>
                        <a:pt x="3501" y="3353"/>
                        <a:pt x="3466" y="3351"/>
                      </a:cubicBezTo>
                      <a:cubicBezTo>
                        <a:pt x="3445" y="3317"/>
                        <a:pt x="3435" y="3299"/>
                        <a:pt x="3413" y="3265"/>
                      </a:cubicBezTo>
                      <a:cubicBezTo>
                        <a:pt x="3438" y="3253"/>
                        <a:pt x="3450" y="3247"/>
                        <a:pt x="3475" y="3235"/>
                      </a:cubicBezTo>
                      <a:cubicBezTo>
                        <a:pt x="3468" y="3215"/>
                        <a:pt x="3465" y="3204"/>
                        <a:pt x="3458" y="3184"/>
                      </a:cubicBezTo>
                      <a:cubicBezTo>
                        <a:pt x="3488" y="3157"/>
                        <a:pt x="3503" y="3143"/>
                        <a:pt x="3533" y="3116"/>
                      </a:cubicBezTo>
                      <a:cubicBezTo>
                        <a:pt x="3540" y="3098"/>
                        <a:pt x="3544" y="3090"/>
                        <a:pt x="3552" y="3072"/>
                      </a:cubicBezTo>
                      <a:cubicBezTo>
                        <a:pt x="3432" y="3071"/>
                        <a:pt x="3373" y="3070"/>
                        <a:pt x="3254" y="3068"/>
                      </a:cubicBezTo>
                      <a:lnTo>
                        <a:pt x="3228" y="3122"/>
                      </a:lnTo>
                      <a:cubicBezTo>
                        <a:pt x="3204" y="3103"/>
                        <a:pt x="3192" y="3094"/>
                        <a:pt x="3168" y="3075"/>
                      </a:cubicBezTo>
                      <a:cubicBezTo>
                        <a:pt x="3137" y="3064"/>
                        <a:pt x="3121" y="3059"/>
                        <a:pt x="3090" y="3048"/>
                      </a:cubicBezTo>
                      <a:cubicBezTo>
                        <a:pt x="3108" y="3016"/>
                        <a:pt x="3117" y="3000"/>
                        <a:pt x="3134" y="2967"/>
                      </a:cubicBezTo>
                      <a:cubicBezTo>
                        <a:pt x="3115" y="2955"/>
                        <a:pt x="3106" y="2949"/>
                        <a:pt x="3086" y="2937"/>
                      </a:cubicBezTo>
                      <a:cubicBezTo>
                        <a:pt x="3087" y="2923"/>
                        <a:pt x="3087" y="2916"/>
                        <a:pt x="3087" y="2903"/>
                      </a:cubicBezTo>
                      <a:cubicBezTo>
                        <a:pt x="3119" y="2896"/>
                        <a:pt x="3135" y="2892"/>
                        <a:pt x="3166" y="2885"/>
                      </a:cubicBezTo>
                      <a:cubicBezTo>
                        <a:pt x="3150" y="2862"/>
                        <a:pt x="3142" y="2850"/>
                        <a:pt x="3125" y="2827"/>
                      </a:cubicBezTo>
                      <a:cubicBezTo>
                        <a:pt x="3116" y="2798"/>
                        <a:pt x="3112" y="2783"/>
                        <a:pt x="3102" y="2753"/>
                      </a:cubicBezTo>
                      <a:cubicBezTo>
                        <a:pt x="3074" y="2734"/>
                        <a:pt x="3059" y="2724"/>
                        <a:pt x="3031" y="2704"/>
                      </a:cubicBezTo>
                      <a:cubicBezTo>
                        <a:pt x="3067" y="2693"/>
                        <a:pt x="3086" y="2687"/>
                        <a:pt x="3122" y="2676"/>
                      </a:cubicBezTo>
                      <a:cubicBezTo>
                        <a:pt x="3149" y="2655"/>
                        <a:pt x="3163" y="2645"/>
                        <a:pt x="3190" y="2624"/>
                      </a:cubicBezTo>
                      <a:cubicBezTo>
                        <a:pt x="3190" y="2606"/>
                        <a:pt x="3191" y="2597"/>
                        <a:pt x="3191" y="2579"/>
                      </a:cubicBezTo>
                      <a:cubicBezTo>
                        <a:pt x="3221" y="2556"/>
                        <a:pt x="3236" y="2545"/>
                        <a:pt x="3265" y="2522"/>
                      </a:cubicBezTo>
                      <a:cubicBezTo>
                        <a:pt x="3252" y="2472"/>
                        <a:pt x="3245" y="2447"/>
                        <a:pt x="3231" y="2397"/>
                      </a:cubicBezTo>
                      <a:cubicBezTo>
                        <a:pt x="3215" y="2360"/>
                        <a:pt x="3207" y="2341"/>
                        <a:pt x="3191" y="2304"/>
                      </a:cubicBezTo>
                      <a:cubicBezTo>
                        <a:pt x="3181" y="2277"/>
                        <a:pt x="3177" y="2263"/>
                        <a:pt x="3168" y="2236"/>
                      </a:cubicBezTo>
                      <a:cubicBezTo>
                        <a:pt x="3190" y="2230"/>
                        <a:pt x="3201" y="2227"/>
                        <a:pt x="3223" y="2222"/>
                      </a:cubicBezTo>
                      <a:cubicBezTo>
                        <a:pt x="3257" y="2208"/>
                        <a:pt x="3274" y="2201"/>
                        <a:pt x="3308" y="2188"/>
                      </a:cubicBezTo>
                      <a:cubicBezTo>
                        <a:pt x="3336" y="2164"/>
                        <a:pt x="3349" y="2153"/>
                        <a:pt x="3376" y="2130"/>
                      </a:cubicBezTo>
                      <a:cubicBezTo>
                        <a:pt x="3355" y="2095"/>
                        <a:pt x="3345" y="2077"/>
                        <a:pt x="3323" y="2042"/>
                      </a:cubicBezTo>
                      <a:cubicBezTo>
                        <a:pt x="3340" y="2043"/>
                        <a:pt x="3349" y="2043"/>
                        <a:pt x="3366" y="2044"/>
                      </a:cubicBezTo>
                      <a:cubicBezTo>
                        <a:pt x="3387" y="2066"/>
                        <a:pt x="3398" y="2077"/>
                        <a:pt x="3420" y="2098"/>
                      </a:cubicBezTo>
                      <a:cubicBezTo>
                        <a:pt x="3439" y="2095"/>
                        <a:pt x="3449" y="2093"/>
                        <a:pt x="3469" y="2090"/>
                      </a:cubicBezTo>
                      <a:cubicBezTo>
                        <a:pt x="3522" y="2077"/>
                        <a:pt x="3549" y="2071"/>
                        <a:pt x="3603" y="2058"/>
                      </a:cubicBezTo>
                      <a:cubicBezTo>
                        <a:pt x="3596" y="2037"/>
                        <a:pt x="3593" y="2027"/>
                        <a:pt x="3586" y="2006"/>
                      </a:cubicBezTo>
                      <a:cubicBezTo>
                        <a:pt x="3616" y="1967"/>
                        <a:pt x="3631" y="1947"/>
                        <a:pt x="3661" y="1908"/>
                      </a:cubicBezTo>
                      <a:cubicBezTo>
                        <a:pt x="3669" y="1870"/>
                        <a:pt x="3673" y="1851"/>
                        <a:pt x="3681" y="1813"/>
                      </a:cubicBezTo>
                      <a:cubicBezTo>
                        <a:pt x="3708" y="1817"/>
                        <a:pt x="3722" y="1819"/>
                        <a:pt x="3748" y="1822"/>
                      </a:cubicBezTo>
                      <a:cubicBezTo>
                        <a:pt x="3759" y="1807"/>
                        <a:pt x="3763" y="1799"/>
                        <a:pt x="3774" y="1784"/>
                      </a:cubicBezTo>
                      <a:cubicBezTo>
                        <a:pt x="3774" y="1759"/>
                        <a:pt x="3774" y="1747"/>
                        <a:pt x="3775" y="1722"/>
                      </a:cubicBezTo>
                      <a:cubicBezTo>
                        <a:pt x="3792" y="1716"/>
                        <a:pt x="3801" y="1713"/>
                        <a:pt x="3818" y="1707"/>
                      </a:cubicBezTo>
                      <a:cubicBezTo>
                        <a:pt x="3813" y="1693"/>
                        <a:pt x="3811" y="1686"/>
                        <a:pt x="3806" y="1672"/>
                      </a:cubicBezTo>
                      <a:cubicBezTo>
                        <a:pt x="3831" y="1662"/>
                        <a:pt x="3843" y="1657"/>
                        <a:pt x="3868" y="1647"/>
                      </a:cubicBezTo>
                      <a:cubicBezTo>
                        <a:pt x="3902" y="1656"/>
                        <a:pt x="3919" y="1660"/>
                        <a:pt x="3954" y="1668"/>
                      </a:cubicBezTo>
                      <a:cubicBezTo>
                        <a:pt x="4003" y="1653"/>
                        <a:pt x="4028" y="1645"/>
                        <a:pt x="4077" y="1629"/>
                      </a:cubicBezTo>
                      <a:cubicBezTo>
                        <a:pt x="4080" y="1606"/>
                        <a:pt x="4082" y="1595"/>
                        <a:pt x="4085" y="1572"/>
                      </a:cubicBezTo>
                      <a:cubicBezTo>
                        <a:pt x="4112" y="1562"/>
                        <a:pt x="4126" y="1557"/>
                        <a:pt x="4153" y="1547"/>
                      </a:cubicBezTo>
                      <a:cubicBezTo>
                        <a:pt x="4139" y="1508"/>
                        <a:pt x="4132" y="1488"/>
                        <a:pt x="4118" y="1448"/>
                      </a:cubicBezTo>
                      <a:cubicBezTo>
                        <a:pt x="4083" y="1431"/>
                        <a:pt x="4066" y="1422"/>
                        <a:pt x="4032" y="1404"/>
                      </a:cubicBezTo>
                      <a:cubicBezTo>
                        <a:pt x="4045" y="1378"/>
                        <a:pt x="4051" y="1364"/>
                        <a:pt x="4064" y="1337"/>
                      </a:cubicBezTo>
                    </a:path>
                  </a:pathLst>
                </a:custGeom>
                <a:solidFill>
                  <a:srgbClr val="B2B2B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8" name="szydłowiecki"/>
                <p:cNvSpPr>
                  <a:spLocks/>
                </p:cNvSpPr>
                <p:nvPr/>
              </p:nvSpPr>
              <p:spPr bwMode="auto">
                <a:xfrm>
                  <a:off x="2516677" y="5938250"/>
                  <a:ext cx="776473" cy="564707"/>
                </a:xfrm>
                <a:custGeom>
                  <a:avLst/>
                  <a:gdLst>
                    <a:gd name="T0" fmla="*/ 2135 w 2423"/>
                    <a:gd name="T1" fmla="*/ 416 h 1762"/>
                    <a:gd name="T2" fmla="*/ 2042 w 2423"/>
                    <a:gd name="T3" fmla="*/ 311 h 1762"/>
                    <a:gd name="T4" fmla="*/ 1822 w 2423"/>
                    <a:gd name="T5" fmla="*/ 85 h 1762"/>
                    <a:gd name="T6" fmla="*/ 1517 w 2423"/>
                    <a:gd name="T7" fmla="*/ 0 h 1762"/>
                    <a:gd name="T8" fmla="*/ 1421 w 2423"/>
                    <a:gd name="T9" fmla="*/ 94 h 1762"/>
                    <a:gd name="T10" fmla="*/ 1335 w 2423"/>
                    <a:gd name="T11" fmla="*/ 288 h 1762"/>
                    <a:gd name="T12" fmla="*/ 1082 w 2423"/>
                    <a:gd name="T13" fmla="*/ 281 h 1762"/>
                    <a:gd name="T14" fmla="*/ 915 w 2423"/>
                    <a:gd name="T15" fmla="*/ 381 h 1762"/>
                    <a:gd name="T16" fmla="*/ 827 w 2423"/>
                    <a:gd name="T17" fmla="*/ 390 h 1762"/>
                    <a:gd name="T18" fmla="*/ 730 w 2423"/>
                    <a:gd name="T19" fmla="*/ 525 h 1762"/>
                    <a:gd name="T20" fmla="*/ 804 w 2423"/>
                    <a:gd name="T21" fmla="*/ 612 h 1762"/>
                    <a:gd name="T22" fmla="*/ 709 w 2423"/>
                    <a:gd name="T23" fmla="*/ 667 h 1762"/>
                    <a:gd name="T24" fmla="*/ 597 w 2423"/>
                    <a:gd name="T25" fmla="*/ 674 h 1762"/>
                    <a:gd name="T26" fmla="*/ 466 w 2423"/>
                    <a:gd name="T27" fmla="*/ 748 h 1762"/>
                    <a:gd name="T28" fmla="*/ 333 w 2423"/>
                    <a:gd name="T29" fmla="*/ 678 h 1762"/>
                    <a:gd name="T30" fmla="*/ 248 w 2423"/>
                    <a:gd name="T31" fmla="*/ 803 h 1762"/>
                    <a:gd name="T32" fmla="*/ 134 w 2423"/>
                    <a:gd name="T33" fmla="*/ 672 h 1762"/>
                    <a:gd name="T34" fmla="*/ 52 w 2423"/>
                    <a:gd name="T35" fmla="*/ 728 h 1762"/>
                    <a:gd name="T36" fmla="*/ 233 w 2423"/>
                    <a:gd name="T37" fmla="*/ 932 h 1762"/>
                    <a:gd name="T38" fmla="*/ 502 w 2423"/>
                    <a:gd name="T39" fmla="*/ 1138 h 1762"/>
                    <a:gd name="T40" fmla="*/ 408 w 2423"/>
                    <a:gd name="T41" fmla="*/ 1284 h 1762"/>
                    <a:gd name="T42" fmla="*/ 421 w 2423"/>
                    <a:gd name="T43" fmla="*/ 1419 h 1762"/>
                    <a:gd name="T44" fmla="*/ 419 w 2423"/>
                    <a:gd name="T45" fmla="*/ 1520 h 1762"/>
                    <a:gd name="T46" fmla="*/ 560 w 2423"/>
                    <a:gd name="T47" fmla="*/ 1345 h 1762"/>
                    <a:gd name="T48" fmla="*/ 804 w 2423"/>
                    <a:gd name="T49" fmla="*/ 1543 h 1762"/>
                    <a:gd name="T50" fmla="*/ 925 w 2423"/>
                    <a:gd name="T51" fmla="*/ 1521 h 1762"/>
                    <a:gd name="T52" fmla="*/ 1133 w 2423"/>
                    <a:gd name="T53" fmla="*/ 1699 h 1762"/>
                    <a:gd name="T54" fmla="*/ 1273 w 2423"/>
                    <a:gd name="T55" fmla="*/ 1762 h 1762"/>
                    <a:gd name="T56" fmla="*/ 1285 w 2423"/>
                    <a:gd name="T57" fmla="*/ 1618 h 1762"/>
                    <a:gd name="T58" fmla="*/ 1399 w 2423"/>
                    <a:gd name="T59" fmla="*/ 1732 h 1762"/>
                    <a:gd name="T60" fmla="*/ 1472 w 2423"/>
                    <a:gd name="T61" fmla="*/ 1633 h 1762"/>
                    <a:gd name="T62" fmla="*/ 1498 w 2423"/>
                    <a:gd name="T63" fmla="*/ 1407 h 1762"/>
                    <a:gd name="T64" fmla="*/ 1645 w 2423"/>
                    <a:gd name="T65" fmla="*/ 1551 h 1762"/>
                    <a:gd name="T66" fmla="*/ 1714 w 2423"/>
                    <a:gd name="T67" fmla="*/ 1636 h 1762"/>
                    <a:gd name="T68" fmla="*/ 1779 w 2423"/>
                    <a:gd name="T69" fmla="*/ 1541 h 1762"/>
                    <a:gd name="T70" fmla="*/ 1940 w 2423"/>
                    <a:gd name="T71" fmla="*/ 1465 h 1762"/>
                    <a:gd name="T72" fmla="*/ 1988 w 2423"/>
                    <a:gd name="T73" fmla="*/ 1549 h 1762"/>
                    <a:gd name="T74" fmla="*/ 1995 w 2423"/>
                    <a:gd name="T75" fmla="*/ 1613 h 1762"/>
                    <a:gd name="T76" fmla="*/ 2135 w 2423"/>
                    <a:gd name="T77" fmla="*/ 1516 h 1762"/>
                    <a:gd name="T78" fmla="*/ 2416 w 2423"/>
                    <a:gd name="T79" fmla="*/ 1382 h 1762"/>
                    <a:gd name="T80" fmla="*/ 2391 w 2423"/>
                    <a:gd name="T81" fmla="*/ 1153 h 1762"/>
                    <a:gd name="T82" fmla="*/ 2310 w 2423"/>
                    <a:gd name="T83" fmla="*/ 1076 h 1762"/>
                    <a:gd name="T84" fmla="*/ 2146 w 2423"/>
                    <a:gd name="T85" fmla="*/ 973 h 1762"/>
                    <a:gd name="T86" fmla="*/ 2066 w 2423"/>
                    <a:gd name="T87" fmla="*/ 882 h 1762"/>
                    <a:gd name="T88" fmla="*/ 2057 w 2423"/>
                    <a:gd name="T89" fmla="*/ 745 h 1762"/>
                    <a:gd name="T90" fmla="*/ 2219 w 2423"/>
                    <a:gd name="T91" fmla="*/ 656 h 1762"/>
                    <a:gd name="T92" fmla="*/ 2115 w 2423"/>
                    <a:gd name="T93" fmla="*/ 528 h 17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423" h="1762">
                      <a:moveTo>
                        <a:pt x="2115" y="528"/>
                      </a:moveTo>
                      <a:cubicBezTo>
                        <a:pt x="2115" y="528"/>
                        <a:pt x="2134" y="444"/>
                        <a:pt x="2135" y="416"/>
                      </a:cubicBezTo>
                      <a:cubicBezTo>
                        <a:pt x="2136" y="387"/>
                        <a:pt x="2125" y="335"/>
                        <a:pt x="2125" y="335"/>
                      </a:cubicBezTo>
                      <a:cubicBezTo>
                        <a:pt x="2092" y="325"/>
                        <a:pt x="2075" y="321"/>
                        <a:pt x="2042" y="311"/>
                      </a:cubicBezTo>
                      <a:cubicBezTo>
                        <a:pt x="1987" y="244"/>
                        <a:pt x="1959" y="211"/>
                        <a:pt x="1904" y="144"/>
                      </a:cubicBezTo>
                      <a:cubicBezTo>
                        <a:pt x="1871" y="121"/>
                        <a:pt x="1855" y="109"/>
                        <a:pt x="1822" y="85"/>
                      </a:cubicBezTo>
                      <a:cubicBezTo>
                        <a:pt x="1728" y="77"/>
                        <a:pt x="1681" y="73"/>
                        <a:pt x="1587" y="64"/>
                      </a:cubicBezTo>
                      <a:cubicBezTo>
                        <a:pt x="1559" y="38"/>
                        <a:pt x="1545" y="25"/>
                        <a:pt x="1517" y="0"/>
                      </a:cubicBezTo>
                      <a:cubicBezTo>
                        <a:pt x="1465" y="2"/>
                        <a:pt x="1439" y="3"/>
                        <a:pt x="1388" y="5"/>
                      </a:cubicBezTo>
                      <a:cubicBezTo>
                        <a:pt x="1401" y="41"/>
                        <a:pt x="1408" y="59"/>
                        <a:pt x="1421" y="94"/>
                      </a:cubicBezTo>
                      <a:cubicBezTo>
                        <a:pt x="1392" y="117"/>
                        <a:pt x="1378" y="128"/>
                        <a:pt x="1349" y="151"/>
                      </a:cubicBezTo>
                      <a:cubicBezTo>
                        <a:pt x="1343" y="206"/>
                        <a:pt x="1340" y="233"/>
                        <a:pt x="1335" y="288"/>
                      </a:cubicBezTo>
                      <a:cubicBezTo>
                        <a:pt x="1276" y="253"/>
                        <a:pt x="1247" y="235"/>
                        <a:pt x="1189" y="199"/>
                      </a:cubicBezTo>
                      <a:cubicBezTo>
                        <a:pt x="1146" y="232"/>
                        <a:pt x="1125" y="249"/>
                        <a:pt x="1082" y="281"/>
                      </a:cubicBezTo>
                      <a:cubicBezTo>
                        <a:pt x="1048" y="322"/>
                        <a:pt x="1031" y="342"/>
                        <a:pt x="997" y="383"/>
                      </a:cubicBezTo>
                      <a:cubicBezTo>
                        <a:pt x="964" y="382"/>
                        <a:pt x="948" y="382"/>
                        <a:pt x="915" y="381"/>
                      </a:cubicBezTo>
                      <a:cubicBezTo>
                        <a:pt x="882" y="366"/>
                        <a:pt x="866" y="359"/>
                        <a:pt x="834" y="345"/>
                      </a:cubicBezTo>
                      <a:cubicBezTo>
                        <a:pt x="831" y="363"/>
                        <a:pt x="829" y="372"/>
                        <a:pt x="827" y="390"/>
                      </a:cubicBezTo>
                      <a:cubicBezTo>
                        <a:pt x="794" y="394"/>
                        <a:pt x="777" y="396"/>
                        <a:pt x="744" y="400"/>
                      </a:cubicBezTo>
                      <a:cubicBezTo>
                        <a:pt x="738" y="450"/>
                        <a:pt x="735" y="475"/>
                        <a:pt x="730" y="525"/>
                      </a:cubicBezTo>
                      <a:cubicBezTo>
                        <a:pt x="760" y="530"/>
                        <a:pt x="775" y="533"/>
                        <a:pt x="806" y="538"/>
                      </a:cubicBezTo>
                      <a:cubicBezTo>
                        <a:pt x="805" y="568"/>
                        <a:pt x="805" y="583"/>
                        <a:pt x="804" y="612"/>
                      </a:cubicBezTo>
                      <a:cubicBezTo>
                        <a:pt x="771" y="621"/>
                        <a:pt x="754" y="625"/>
                        <a:pt x="721" y="634"/>
                      </a:cubicBezTo>
                      <a:cubicBezTo>
                        <a:pt x="716" y="647"/>
                        <a:pt x="714" y="654"/>
                        <a:pt x="709" y="667"/>
                      </a:cubicBezTo>
                      <a:cubicBezTo>
                        <a:pt x="692" y="681"/>
                        <a:pt x="684" y="689"/>
                        <a:pt x="667" y="703"/>
                      </a:cubicBezTo>
                      <a:cubicBezTo>
                        <a:pt x="639" y="692"/>
                        <a:pt x="625" y="686"/>
                        <a:pt x="597" y="674"/>
                      </a:cubicBezTo>
                      <a:cubicBezTo>
                        <a:pt x="575" y="716"/>
                        <a:pt x="564" y="736"/>
                        <a:pt x="542" y="778"/>
                      </a:cubicBezTo>
                      <a:cubicBezTo>
                        <a:pt x="512" y="766"/>
                        <a:pt x="497" y="760"/>
                        <a:pt x="466" y="748"/>
                      </a:cubicBezTo>
                      <a:cubicBezTo>
                        <a:pt x="453" y="715"/>
                        <a:pt x="446" y="698"/>
                        <a:pt x="433" y="665"/>
                      </a:cubicBezTo>
                      <a:cubicBezTo>
                        <a:pt x="393" y="670"/>
                        <a:pt x="373" y="673"/>
                        <a:pt x="333" y="678"/>
                      </a:cubicBezTo>
                      <a:cubicBezTo>
                        <a:pt x="316" y="712"/>
                        <a:pt x="307" y="728"/>
                        <a:pt x="290" y="761"/>
                      </a:cubicBezTo>
                      <a:cubicBezTo>
                        <a:pt x="273" y="778"/>
                        <a:pt x="265" y="786"/>
                        <a:pt x="248" y="803"/>
                      </a:cubicBezTo>
                      <a:cubicBezTo>
                        <a:pt x="213" y="786"/>
                        <a:pt x="196" y="778"/>
                        <a:pt x="161" y="761"/>
                      </a:cubicBezTo>
                      <a:cubicBezTo>
                        <a:pt x="150" y="725"/>
                        <a:pt x="145" y="707"/>
                        <a:pt x="134" y="672"/>
                      </a:cubicBezTo>
                      <a:cubicBezTo>
                        <a:pt x="80" y="663"/>
                        <a:pt x="53" y="658"/>
                        <a:pt x="0" y="649"/>
                      </a:cubicBezTo>
                      <a:cubicBezTo>
                        <a:pt x="21" y="681"/>
                        <a:pt x="31" y="696"/>
                        <a:pt x="52" y="728"/>
                      </a:cubicBezTo>
                      <a:cubicBezTo>
                        <a:pt x="51" y="749"/>
                        <a:pt x="51" y="759"/>
                        <a:pt x="51" y="781"/>
                      </a:cubicBezTo>
                      <a:cubicBezTo>
                        <a:pt x="124" y="841"/>
                        <a:pt x="160" y="871"/>
                        <a:pt x="233" y="932"/>
                      </a:cubicBezTo>
                      <a:cubicBezTo>
                        <a:pt x="286" y="957"/>
                        <a:pt x="312" y="970"/>
                        <a:pt x="365" y="996"/>
                      </a:cubicBezTo>
                      <a:cubicBezTo>
                        <a:pt x="420" y="1053"/>
                        <a:pt x="447" y="1081"/>
                        <a:pt x="502" y="1138"/>
                      </a:cubicBezTo>
                      <a:cubicBezTo>
                        <a:pt x="501" y="1187"/>
                        <a:pt x="501" y="1211"/>
                        <a:pt x="499" y="1259"/>
                      </a:cubicBezTo>
                      <a:cubicBezTo>
                        <a:pt x="463" y="1269"/>
                        <a:pt x="444" y="1274"/>
                        <a:pt x="408" y="1284"/>
                      </a:cubicBezTo>
                      <a:cubicBezTo>
                        <a:pt x="400" y="1308"/>
                        <a:pt x="397" y="1319"/>
                        <a:pt x="390" y="1343"/>
                      </a:cubicBezTo>
                      <a:cubicBezTo>
                        <a:pt x="402" y="1373"/>
                        <a:pt x="408" y="1388"/>
                        <a:pt x="421" y="1419"/>
                      </a:cubicBezTo>
                      <a:cubicBezTo>
                        <a:pt x="411" y="1437"/>
                        <a:pt x="405" y="1446"/>
                        <a:pt x="395" y="1465"/>
                      </a:cubicBezTo>
                      <a:cubicBezTo>
                        <a:pt x="404" y="1487"/>
                        <a:pt x="409" y="1498"/>
                        <a:pt x="419" y="1520"/>
                      </a:cubicBezTo>
                      <a:cubicBezTo>
                        <a:pt x="444" y="1488"/>
                        <a:pt x="457" y="1472"/>
                        <a:pt x="483" y="1440"/>
                      </a:cubicBezTo>
                      <a:cubicBezTo>
                        <a:pt x="514" y="1402"/>
                        <a:pt x="529" y="1383"/>
                        <a:pt x="560" y="1345"/>
                      </a:cubicBezTo>
                      <a:cubicBezTo>
                        <a:pt x="671" y="1399"/>
                        <a:pt x="727" y="1425"/>
                        <a:pt x="839" y="1478"/>
                      </a:cubicBezTo>
                      <a:cubicBezTo>
                        <a:pt x="825" y="1504"/>
                        <a:pt x="818" y="1517"/>
                        <a:pt x="804" y="1543"/>
                      </a:cubicBezTo>
                      <a:cubicBezTo>
                        <a:pt x="838" y="1562"/>
                        <a:pt x="856" y="1572"/>
                        <a:pt x="890" y="1591"/>
                      </a:cubicBezTo>
                      <a:cubicBezTo>
                        <a:pt x="904" y="1563"/>
                        <a:pt x="911" y="1549"/>
                        <a:pt x="925" y="1521"/>
                      </a:cubicBezTo>
                      <a:cubicBezTo>
                        <a:pt x="1007" y="1562"/>
                        <a:pt x="1048" y="1582"/>
                        <a:pt x="1131" y="1622"/>
                      </a:cubicBezTo>
                      <a:cubicBezTo>
                        <a:pt x="1132" y="1653"/>
                        <a:pt x="1132" y="1668"/>
                        <a:pt x="1133" y="1699"/>
                      </a:cubicBezTo>
                      <a:cubicBezTo>
                        <a:pt x="1161" y="1703"/>
                        <a:pt x="1175" y="1704"/>
                        <a:pt x="1204" y="1708"/>
                      </a:cubicBezTo>
                      <a:cubicBezTo>
                        <a:pt x="1231" y="1730"/>
                        <a:pt x="1245" y="1740"/>
                        <a:pt x="1273" y="1762"/>
                      </a:cubicBezTo>
                      <a:cubicBezTo>
                        <a:pt x="1288" y="1745"/>
                        <a:pt x="1296" y="1737"/>
                        <a:pt x="1312" y="1721"/>
                      </a:cubicBezTo>
                      <a:cubicBezTo>
                        <a:pt x="1301" y="1680"/>
                        <a:pt x="1295" y="1659"/>
                        <a:pt x="1285" y="1618"/>
                      </a:cubicBezTo>
                      <a:cubicBezTo>
                        <a:pt x="1329" y="1644"/>
                        <a:pt x="1351" y="1657"/>
                        <a:pt x="1396" y="1683"/>
                      </a:cubicBezTo>
                      <a:cubicBezTo>
                        <a:pt x="1397" y="1703"/>
                        <a:pt x="1397" y="1712"/>
                        <a:pt x="1399" y="1732"/>
                      </a:cubicBezTo>
                      <a:cubicBezTo>
                        <a:pt x="1432" y="1725"/>
                        <a:pt x="1449" y="1721"/>
                        <a:pt x="1483" y="1714"/>
                      </a:cubicBezTo>
                      <a:cubicBezTo>
                        <a:pt x="1478" y="1682"/>
                        <a:pt x="1476" y="1665"/>
                        <a:pt x="1472" y="1633"/>
                      </a:cubicBezTo>
                      <a:cubicBezTo>
                        <a:pt x="1443" y="1599"/>
                        <a:pt x="1428" y="1582"/>
                        <a:pt x="1399" y="1547"/>
                      </a:cubicBezTo>
                      <a:cubicBezTo>
                        <a:pt x="1439" y="1491"/>
                        <a:pt x="1458" y="1463"/>
                        <a:pt x="1498" y="1407"/>
                      </a:cubicBezTo>
                      <a:cubicBezTo>
                        <a:pt x="1564" y="1451"/>
                        <a:pt x="1597" y="1472"/>
                        <a:pt x="1662" y="1516"/>
                      </a:cubicBezTo>
                      <a:cubicBezTo>
                        <a:pt x="1656" y="1530"/>
                        <a:pt x="1652" y="1537"/>
                        <a:pt x="1645" y="1551"/>
                      </a:cubicBezTo>
                      <a:cubicBezTo>
                        <a:pt x="1671" y="1559"/>
                        <a:pt x="1685" y="1563"/>
                        <a:pt x="1711" y="1572"/>
                      </a:cubicBezTo>
                      <a:cubicBezTo>
                        <a:pt x="1712" y="1597"/>
                        <a:pt x="1713" y="1610"/>
                        <a:pt x="1714" y="1636"/>
                      </a:cubicBezTo>
                      <a:cubicBezTo>
                        <a:pt x="1734" y="1641"/>
                        <a:pt x="1744" y="1643"/>
                        <a:pt x="1764" y="1648"/>
                      </a:cubicBezTo>
                      <a:cubicBezTo>
                        <a:pt x="1770" y="1605"/>
                        <a:pt x="1773" y="1584"/>
                        <a:pt x="1779" y="1541"/>
                      </a:cubicBezTo>
                      <a:cubicBezTo>
                        <a:pt x="1807" y="1554"/>
                        <a:pt x="1821" y="1561"/>
                        <a:pt x="1849" y="1574"/>
                      </a:cubicBezTo>
                      <a:cubicBezTo>
                        <a:pt x="1885" y="1531"/>
                        <a:pt x="1903" y="1509"/>
                        <a:pt x="1940" y="1465"/>
                      </a:cubicBezTo>
                      <a:cubicBezTo>
                        <a:pt x="1974" y="1482"/>
                        <a:pt x="1992" y="1491"/>
                        <a:pt x="2026" y="1508"/>
                      </a:cubicBezTo>
                      <a:cubicBezTo>
                        <a:pt x="2011" y="1524"/>
                        <a:pt x="2003" y="1532"/>
                        <a:pt x="1988" y="1549"/>
                      </a:cubicBezTo>
                      <a:cubicBezTo>
                        <a:pt x="2001" y="1559"/>
                        <a:pt x="2008" y="1565"/>
                        <a:pt x="2021" y="1575"/>
                      </a:cubicBezTo>
                      <a:lnTo>
                        <a:pt x="1995" y="1613"/>
                      </a:lnTo>
                      <a:cubicBezTo>
                        <a:pt x="2062" y="1604"/>
                        <a:pt x="2096" y="1599"/>
                        <a:pt x="2163" y="1590"/>
                      </a:cubicBezTo>
                      <a:cubicBezTo>
                        <a:pt x="2152" y="1560"/>
                        <a:pt x="2146" y="1546"/>
                        <a:pt x="2135" y="1516"/>
                      </a:cubicBezTo>
                      <a:cubicBezTo>
                        <a:pt x="2210" y="1531"/>
                        <a:pt x="2248" y="1539"/>
                        <a:pt x="2323" y="1554"/>
                      </a:cubicBezTo>
                      <a:cubicBezTo>
                        <a:pt x="2360" y="1485"/>
                        <a:pt x="2379" y="1450"/>
                        <a:pt x="2416" y="1382"/>
                      </a:cubicBezTo>
                      <a:cubicBezTo>
                        <a:pt x="2419" y="1317"/>
                        <a:pt x="2420" y="1284"/>
                        <a:pt x="2423" y="1219"/>
                      </a:cubicBezTo>
                      <a:cubicBezTo>
                        <a:pt x="2411" y="1193"/>
                        <a:pt x="2404" y="1179"/>
                        <a:pt x="2391" y="1153"/>
                      </a:cubicBezTo>
                      <a:cubicBezTo>
                        <a:pt x="2400" y="1131"/>
                        <a:pt x="2405" y="1121"/>
                        <a:pt x="2414" y="1099"/>
                      </a:cubicBezTo>
                      <a:cubicBezTo>
                        <a:pt x="2372" y="1090"/>
                        <a:pt x="2352" y="1085"/>
                        <a:pt x="2310" y="1076"/>
                      </a:cubicBezTo>
                      <a:cubicBezTo>
                        <a:pt x="2270" y="1060"/>
                        <a:pt x="2250" y="1051"/>
                        <a:pt x="2210" y="1035"/>
                      </a:cubicBezTo>
                      <a:cubicBezTo>
                        <a:pt x="2185" y="1010"/>
                        <a:pt x="2172" y="998"/>
                        <a:pt x="2146" y="973"/>
                      </a:cubicBezTo>
                      <a:cubicBezTo>
                        <a:pt x="2113" y="966"/>
                        <a:pt x="2097" y="962"/>
                        <a:pt x="2064" y="955"/>
                      </a:cubicBezTo>
                      <a:cubicBezTo>
                        <a:pt x="2065" y="926"/>
                        <a:pt x="2065" y="911"/>
                        <a:pt x="2066" y="882"/>
                      </a:cubicBezTo>
                      <a:cubicBezTo>
                        <a:pt x="2029" y="838"/>
                        <a:pt x="2010" y="816"/>
                        <a:pt x="1973" y="772"/>
                      </a:cubicBezTo>
                      <a:cubicBezTo>
                        <a:pt x="2007" y="761"/>
                        <a:pt x="2023" y="756"/>
                        <a:pt x="2057" y="745"/>
                      </a:cubicBezTo>
                      <a:cubicBezTo>
                        <a:pt x="2078" y="753"/>
                        <a:pt x="2088" y="758"/>
                        <a:pt x="2110" y="766"/>
                      </a:cubicBezTo>
                      <a:cubicBezTo>
                        <a:pt x="2153" y="722"/>
                        <a:pt x="2175" y="700"/>
                        <a:pt x="2219" y="656"/>
                      </a:cubicBezTo>
                      <a:cubicBezTo>
                        <a:pt x="2205" y="625"/>
                        <a:pt x="2198" y="610"/>
                        <a:pt x="2185" y="579"/>
                      </a:cubicBezTo>
                      <a:cubicBezTo>
                        <a:pt x="2157" y="559"/>
                        <a:pt x="2143" y="548"/>
                        <a:pt x="2115" y="528"/>
                      </a:cubicBezTo>
                    </a:path>
                  </a:pathLst>
                </a:custGeom>
                <a:solidFill>
                  <a:srgbClr val="B2B2B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9" name="zwoleński"/>
                <p:cNvSpPr>
                  <a:spLocks/>
                </p:cNvSpPr>
                <p:nvPr/>
              </p:nvSpPr>
              <p:spPr bwMode="auto">
                <a:xfrm>
                  <a:off x="3710062" y="5633838"/>
                  <a:ext cx="957355" cy="734561"/>
                </a:xfrm>
                <a:custGeom>
                  <a:avLst/>
                  <a:gdLst>
                    <a:gd name="T0" fmla="*/ 2219 w 2983"/>
                    <a:gd name="T1" fmla="*/ 0 h 2294"/>
                    <a:gd name="T2" fmla="*/ 2009 w 2983"/>
                    <a:gd name="T3" fmla="*/ 117 h 2294"/>
                    <a:gd name="T4" fmla="*/ 1863 w 2983"/>
                    <a:gd name="T5" fmla="*/ 217 h 2294"/>
                    <a:gd name="T6" fmla="*/ 1619 w 2983"/>
                    <a:gd name="T7" fmla="*/ 221 h 2294"/>
                    <a:gd name="T8" fmla="*/ 1542 w 2983"/>
                    <a:gd name="T9" fmla="*/ 367 h 2294"/>
                    <a:gd name="T10" fmla="*/ 1175 w 2983"/>
                    <a:gd name="T11" fmla="*/ 461 h 2294"/>
                    <a:gd name="T12" fmla="*/ 1171 w 2983"/>
                    <a:gd name="T13" fmla="*/ 312 h 2294"/>
                    <a:gd name="T14" fmla="*/ 949 w 2983"/>
                    <a:gd name="T15" fmla="*/ 307 h 2294"/>
                    <a:gd name="T16" fmla="*/ 1033 w 2983"/>
                    <a:gd name="T17" fmla="*/ 466 h 2294"/>
                    <a:gd name="T18" fmla="*/ 1122 w 2983"/>
                    <a:gd name="T19" fmla="*/ 676 h 2294"/>
                    <a:gd name="T20" fmla="*/ 923 w 2983"/>
                    <a:gd name="T21" fmla="*/ 797 h 2294"/>
                    <a:gd name="T22" fmla="*/ 787 w 2983"/>
                    <a:gd name="T23" fmla="*/ 836 h 2294"/>
                    <a:gd name="T24" fmla="*/ 717 w 2983"/>
                    <a:gd name="T25" fmla="*/ 951 h 2294"/>
                    <a:gd name="T26" fmla="*/ 555 w 2983"/>
                    <a:gd name="T27" fmla="*/ 1135 h 2294"/>
                    <a:gd name="T28" fmla="*/ 389 w 2983"/>
                    <a:gd name="T29" fmla="*/ 1227 h 2294"/>
                    <a:gd name="T30" fmla="*/ 345 w 2983"/>
                    <a:gd name="T31" fmla="*/ 1259 h 2294"/>
                    <a:gd name="T32" fmla="*/ 137 w 2983"/>
                    <a:gd name="T33" fmla="*/ 1365 h 2294"/>
                    <a:gd name="T34" fmla="*/ 234 w 2983"/>
                    <a:gd name="T35" fmla="*/ 1651 h 2294"/>
                    <a:gd name="T36" fmla="*/ 91 w 2983"/>
                    <a:gd name="T37" fmla="*/ 1805 h 2294"/>
                    <a:gd name="T38" fmla="*/ 94 w 2983"/>
                    <a:gd name="T39" fmla="*/ 1956 h 2294"/>
                    <a:gd name="T40" fmla="*/ 55 w 2983"/>
                    <a:gd name="T41" fmla="*/ 2066 h 2294"/>
                    <a:gd name="T42" fmla="*/ 137 w 2983"/>
                    <a:gd name="T43" fmla="*/ 2204 h 2294"/>
                    <a:gd name="T44" fmla="*/ 521 w 2983"/>
                    <a:gd name="T45" fmla="*/ 2201 h 2294"/>
                    <a:gd name="T46" fmla="*/ 704 w 2983"/>
                    <a:gd name="T47" fmla="*/ 2237 h 2294"/>
                    <a:gd name="T48" fmla="*/ 776 w 2983"/>
                    <a:gd name="T49" fmla="*/ 2019 h 2294"/>
                    <a:gd name="T50" fmla="*/ 1049 w 2983"/>
                    <a:gd name="T51" fmla="*/ 1919 h 2294"/>
                    <a:gd name="T52" fmla="*/ 1297 w 2983"/>
                    <a:gd name="T53" fmla="*/ 1868 h 2294"/>
                    <a:gd name="T54" fmla="*/ 1163 w 2983"/>
                    <a:gd name="T55" fmla="*/ 1757 h 2294"/>
                    <a:gd name="T56" fmla="*/ 1486 w 2983"/>
                    <a:gd name="T57" fmla="*/ 1768 h 2294"/>
                    <a:gd name="T58" fmla="*/ 1835 w 2983"/>
                    <a:gd name="T59" fmla="*/ 1823 h 2294"/>
                    <a:gd name="T60" fmla="*/ 2133 w 2983"/>
                    <a:gd name="T61" fmla="*/ 1701 h 2294"/>
                    <a:gd name="T62" fmla="*/ 2339 w 2983"/>
                    <a:gd name="T63" fmla="*/ 1821 h 2294"/>
                    <a:gd name="T64" fmla="*/ 2566 w 2983"/>
                    <a:gd name="T65" fmla="*/ 1911 h 2294"/>
                    <a:gd name="T66" fmla="*/ 2825 w 2983"/>
                    <a:gd name="T67" fmla="*/ 1670 h 2294"/>
                    <a:gd name="T68" fmla="*/ 2933 w 2983"/>
                    <a:gd name="T69" fmla="*/ 1462 h 2294"/>
                    <a:gd name="T70" fmla="*/ 2675 w 2983"/>
                    <a:gd name="T71" fmla="*/ 1489 h 2294"/>
                    <a:gd name="T72" fmla="*/ 2740 w 2983"/>
                    <a:gd name="T73" fmla="*/ 1383 h 2294"/>
                    <a:gd name="T74" fmla="*/ 2865 w 2983"/>
                    <a:gd name="T75" fmla="*/ 1253 h 2294"/>
                    <a:gd name="T76" fmla="*/ 2845 w 2983"/>
                    <a:gd name="T77" fmla="*/ 1094 h 2294"/>
                    <a:gd name="T78" fmla="*/ 2918 w 2983"/>
                    <a:gd name="T79" fmla="*/ 808 h 2294"/>
                    <a:gd name="T80" fmla="*/ 2788 w 2983"/>
                    <a:gd name="T81" fmla="*/ 763 h 2294"/>
                    <a:gd name="T82" fmla="*/ 2626 w 2983"/>
                    <a:gd name="T83" fmla="*/ 662 h 2294"/>
                    <a:gd name="T84" fmla="*/ 2461 w 2983"/>
                    <a:gd name="T85" fmla="*/ 592 h 2294"/>
                    <a:gd name="T86" fmla="*/ 2326 w 2983"/>
                    <a:gd name="T87" fmla="*/ 451 h 2294"/>
                    <a:gd name="T88" fmla="*/ 2094 w 2983"/>
                    <a:gd name="T89" fmla="*/ 298 h 2294"/>
                    <a:gd name="T90" fmla="*/ 2241 w 2983"/>
                    <a:gd name="T91" fmla="*/ 180 h 2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983" h="2294">
                      <a:moveTo>
                        <a:pt x="2241" y="180"/>
                      </a:moveTo>
                      <a:cubicBezTo>
                        <a:pt x="2219" y="163"/>
                        <a:pt x="2208" y="155"/>
                        <a:pt x="2185" y="139"/>
                      </a:cubicBezTo>
                      <a:cubicBezTo>
                        <a:pt x="2199" y="83"/>
                        <a:pt x="2205" y="56"/>
                        <a:pt x="2219" y="0"/>
                      </a:cubicBezTo>
                      <a:cubicBezTo>
                        <a:pt x="2173" y="11"/>
                        <a:pt x="2150" y="16"/>
                        <a:pt x="2105" y="27"/>
                      </a:cubicBezTo>
                      <a:cubicBezTo>
                        <a:pt x="2072" y="35"/>
                        <a:pt x="2055" y="40"/>
                        <a:pt x="2022" y="48"/>
                      </a:cubicBezTo>
                      <a:cubicBezTo>
                        <a:pt x="2017" y="76"/>
                        <a:pt x="2014" y="90"/>
                        <a:pt x="2009" y="117"/>
                      </a:cubicBezTo>
                      <a:cubicBezTo>
                        <a:pt x="2011" y="133"/>
                        <a:pt x="2012" y="142"/>
                        <a:pt x="2015" y="158"/>
                      </a:cubicBezTo>
                      <a:cubicBezTo>
                        <a:pt x="2004" y="185"/>
                        <a:pt x="1999" y="199"/>
                        <a:pt x="1988" y="226"/>
                      </a:cubicBezTo>
                      <a:cubicBezTo>
                        <a:pt x="1938" y="223"/>
                        <a:pt x="1913" y="221"/>
                        <a:pt x="1863" y="217"/>
                      </a:cubicBezTo>
                      <a:cubicBezTo>
                        <a:pt x="1838" y="216"/>
                        <a:pt x="1825" y="216"/>
                        <a:pt x="1800" y="215"/>
                      </a:cubicBezTo>
                      <a:cubicBezTo>
                        <a:pt x="1788" y="235"/>
                        <a:pt x="1781" y="246"/>
                        <a:pt x="1768" y="266"/>
                      </a:cubicBezTo>
                      <a:cubicBezTo>
                        <a:pt x="1709" y="248"/>
                        <a:pt x="1679" y="239"/>
                        <a:pt x="1619" y="221"/>
                      </a:cubicBezTo>
                      <a:cubicBezTo>
                        <a:pt x="1557" y="219"/>
                        <a:pt x="1526" y="217"/>
                        <a:pt x="1464" y="215"/>
                      </a:cubicBezTo>
                      <a:cubicBezTo>
                        <a:pt x="1486" y="239"/>
                        <a:pt x="1497" y="251"/>
                        <a:pt x="1519" y="275"/>
                      </a:cubicBezTo>
                      <a:cubicBezTo>
                        <a:pt x="1528" y="312"/>
                        <a:pt x="1533" y="330"/>
                        <a:pt x="1542" y="367"/>
                      </a:cubicBezTo>
                      <a:cubicBezTo>
                        <a:pt x="1525" y="383"/>
                        <a:pt x="1516" y="391"/>
                        <a:pt x="1498" y="406"/>
                      </a:cubicBezTo>
                      <a:cubicBezTo>
                        <a:pt x="1443" y="406"/>
                        <a:pt x="1416" y="406"/>
                        <a:pt x="1361" y="406"/>
                      </a:cubicBezTo>
                      <a:cubicBezTo>
                        <a:pt x="1287" y="429"/>
                        <a:pt x="1249" y="440"/>
                        <a:pt x="1175" y="461"/>
                      </a:cubicBezTo>
                      <a:cubicBezTo>
                        <a:pt x="1153" y="442"/>
                        <a:pt x="1142" y="432"/>
                        <a:pt x="1120" y="413"/>
                      </a:cubicBezTo>
                      <a:cubicBezTo>
                        <a:pt x="1120" y="381"/>
                        <a:pt x="1121" y="365"/>
                        <a:pt x="1121" y="333"/>
                      </a:cubicBezTo>
                      <a:cubicBezTo>
                        <a:pt x="1141" y="325"/>
                        <a:pt x="1151" y="320"/>
                        <a:pt x="1171" y="312"/>
                      </a:cubicBezTo>
                      <a:cubicBezTo>
                        <a:pt x="1171" y="291"/>
                        <a:pt x="1171" y="281"/>
                        <a:pt x="1172" y="260"/>
                      </a:cubicBezTo>
                      <a:cubicBezTo>
                        <a:pt x="1132" y="277"/>
                        <a:pt x="1112" y="285"/>
                        <a:pt x="1072" y="302"/>
                      </a:cubicBezTo>
                      <a:cubicBezTo>
                        <a:pt x="1023" y="304"/>
                        <a:pt x="998" y="305"/>
                        <a:pt x="949" y="307"/>
                      </a:cubicBezTo>
                      <a:cubicBezTo>
                        <a:pt x="956" y="328"/>
                        <a:pt x="960" y="339"/>
                        <a:pt x="967" y="360"/>
                      </a:cubicBezTo>
                      <a:cubicBezTo>
                        <a:pt x="959" y="387"/>
                        <a:pt x="955" y="401"/>
                        <a:pt x="947" y="428"/>
                      </a:cubicBezTo>
                      <a:cubicBezTo>
                        <a:pt x="981" y="443"/>
                        <a:pt x="999" y="451"/>
                        <a:pt x="1033" y="466"/>
                      </a:cubicBezTo>
                      <a:cubicBezTo>
                        <a:pt x="1020" y="493"/>
                        <a:pt x="1014" y="507"/>
                        <a:pt x="1001" y="533"/>
                      </a:cubicBezTo>
                      <a:cubicBezTo>
                        <a:pt x="1035" y="551"/>
                        <a:pt x="1052" y="560"/>
                        <a:pt x="1087" y="577"/>
                      </a:cubicBezTo>
                      <a:cubicBezTo>
                        <a:pt x="1101" y="617"/>
                        <a:pt x="1108" y="637"/>
                        <a:pt x="1122" y="676"/>
                      </a:cubicBezTo>
                      <a:cubicBezTo>
                        <a:pt x="1095" y="686"/>
                        <a:pt x="1081" y="691"/>
                        <a:pt x="1054" y="701"/>
                      </a:cubicBezTo>
                      <a:cubicBezTo>
                        <a:pt x="1051" y="724"/>
                        <a:pt x="1049" y="735"/>
                        <a:pt x="1046" y="758"/>
                      </a:cubicBezTo>
                      <a:cubicBezTo>
                        <a:pt x="997" y="774"/>
                        <a:pt x="972" y="782"/>
                        <a:pt x="923" y="797"/>
                      </a:cubicBezTo>
                      <a:cubicBezTo>
                        <a:pt x="888" y="789"/>
                        <a:pt x="871" y="785"/>
                        <a:pt x="837" y="776"/>
                      </a:cubicBezTo>
                      <a:cubicBezTo>
                        <a:pt x="812" y="786"/>
                        <a:pt x="800" y="791"/>
                        <a:pt x="775" y="801"/>
                      </a:cubicBezTo>
                      <a:cubicBezTo>
                        <a:pt x="780" y="815"/>
                        <a:pt x="782" y="822"/>
                        <a:pt x="787" y="836"/>
                      </a:cubicBezTo>
                      <a:cubicBezTo>
                        <a:pt x="770" y="842"/>
                        <a:pt x="761" y="845"/>
                        <a:pt x="744" y="851"/>
                      </a:cubicBezTo>
                      <a:cubicBezTo>
                        <a:pt x="743" y="876"/>
                        <a:pt x="743" y="888"/>
                        <a:pt x="743" y="913"/>
                      </a:cubicBezTo>
                      <a:cubicBezTo>
                        <a:pt x="732" y="928"/>
                        <a:pt x="728" y="936"/>
                        <a:pt x="717" y="951"/>
                      </a:cubicBezTo>
                      <a:cubicBezTo>
                        <a:pt x="691" y="948"/>
                        <a:pt x="677" y="946"/>
                        <a:pt x="650" y="942"/>
                      </a:cubicBezTo>
                      <a:cubicBezTo>
                        <a:pt x="642" y="980"/>
                        <a:pt x="638" y="999"/>
                        <a:pt x="630" y="1037"/>
                      </a:cubicBezTo>
                      <a:cubicBezTo>
                        <a:pt x="600" y="1076"/>
                        <a:pt x="585" y="1096"/>
                        <a:pt x="555" y="1135"/>
                      </a:cubicBezTo>
                      <a:cubicBezTo>
                        <a:pt x="562" y="1156"/>
                        <a:pt x="565" y="1166"/>
                        <a:pt x="572" y="1187"/>
                      </a:cubicBezTo>
                      <a:cubicBezTo>
                        <a:pt x="518" y="1200"/>
                        <a:pt x="491" y="1206"/>
                        <a:pt x="438" y="1219"/>
                      </a:cubicBezTo>
                      <a:cubicBezTo>
                        <a:pt x="418" y="1222"/>
                        <a:pt x="408" y="1224"/>
                        <a:pt x="389" y="1227"/>
                      </a:cubicBezTo>
                      <a:cubicBezTo>
                        <a:pt x="367" y="1206"/>
                        <a:pt x="356" y="1195"/>
                        <a:pt x="335" y="1173"/>
                      </a:cubicBezTo>
                      <a:cubicBezTo>
                        <a:pt x="318" y="1172"/>
                        <a:pt x="309" y="1172"/>
                        <a:pt x="292" y="1171"/>
                      </a:cubicBezTo>
                      <a:cubicBezTo>
                        <a:pt x="314" y="1206"/>
                        <a:pt x="324" y="1224"/>
                        <a:pt x="345" y="1259"/>
                      </a:cubicBezTo>
                      <a:cubicBezTo>
                        <a:pt x="318" y="1282"/>
                        <a:pt x="305" y="1293"/>
                        <a:pt x="277" y="1317"/>
                      </a:cubicBezTo>
                      <a:cubicBezTo>
                        <a:pt x="243" y="1330"/>
                        <a:pt x="226" y="1337"/>
                        <a:pt x="192" y="1351"/>
                      </a:cubicBezTo>
                      <a:cubicBezTo>
                        <a:pt x="170" y="1356"/>
                        <a:pt x="159" y="1359"/>
                        <a:pt x="137" y="1365"/>
                      </a:cubicBezTo>
                      <a:cubicBezTo>
                        <a:pt x="146" y="1392"/>
                        <a:pt x="150" y="1406"/>
                        <a:pt x="160" y="1433"/>
                      </a:cubicBezTo>
                      <a:cubicBezTo>
                        <a:pt x="176" y="1470"/>
                        <a:pt x="184" y="1489"/>
                        <a:pt x="200" y="1526"/>
                      </a:cubicBezTo>
                      <a:cubicBezTo>
                        <a:pt x="214" y="1576"/>
                        <a:pt x="221" y="1601"/>
                        <a:pt x="234" y="1651"/>
                      </a:cubicBezTo>
                      <a:cubicBezTo>
                        <a:pt x="205" y="1674"/>
                        <a:pt x="190" y="1685"/>
                        <a:pt x="160" y="1708"/>
                      </a:cubicBezTo>
                      <a:cubicBezTo>
                        <a:pt x="160" y="1726"/>
                        <a:pt x="159" y="1735"/>
                        <a:pt x="159" y="1753"/>
                      </a:cubicBezTo>
                      <a:cubicBezTo>
                        <a:pt x="132" y="1774"/>
                        <a:pt x="118" y="1784"/>
                        <a:pt x="91" y="1805"/>
                      </a:cubicBezTo>
                      <a:cubicBezTo>
                        <a:pt x="55" y="1816"/>
                        <a:pt x="36" y="1822"/>
                        <a:pt x="0" y="1833"/>
                      </a:cubicBezTo>
                      <a:cubicBezTo>
                        <a:pt x="28" y="1853"/>
                        <a:pt x="43" y="1863"/>
                        <a:pt x="71" y="1882"/>
                      </a:cubicBezTo>
                      <a:cubicBezTo>
                        <a:pt x="81" y="1912"/>
                        <a:pt x="85" y="1927"/>
                        <a:pt x="94" y="1956"/>
                      </a:cubicBezTo>
                      <a:cubicBezTo>
                        <a:pt x="111" y="1979"/>
                        <a:pt x="119" y="1991"/>
                        <a:pt x="135" y="2014"/>
                      </a:cubicBezTo>
                      <a:cubicBezTo>
                        <a:pt x="104" y="2021"/>
                        <a:pt x="88" y="2025"/>
                        <a:pt x="56" y="2032"/>
                      </a:cubicBezTo>
                      <a:cubicBezTo>
                        <a:pt x="56" y="2045"/>
                        <a:pt x="56" y="2052"/>
                        <a:pt x="55" y="2066"/>
                      </a:cubicBezTo>
                      <a:cubicBezTo>
                        <a:pt x="75" y="2078"/>
                        <a:pt x="84" y="2084"/>
                        <a:pt x="103" y="2096"/>
                      </a:cubicBezTo>
                      <a:cubicBezTo>
                        <a:pt x="86" y="2129"/>
                        <a:pt x="77" y="2145"/>
                        <a:pt x="59" y="2177"/>
                      </a:cubicBezTo>
                      <a:cubicBezTo>
                        <a:pt x="90" y="2188"/>
                        <a:pt x="106" y="2193"/>
                        <a:pt x="137" y="2204"/>
                      </a:cubicBezTo>
                      <a:cubicBezTo>
                        <a:pt x="161" y="2223"/>
                        <a:pt x="173" y="2232"/>
                        <a:pt x="197" y="2251"/>
                      </a:cubicBezTo>
                      <a:lnTo>
                        <a:pt x="222" y="2197"/>
                      </a:lnTo>
                      <a:cubicBezTo>
                        <a:pt x="342" y="2199"/>
                        <a:pt x="401" y="2200"/>
                        <a:pt x="521" y="2201"/>
                      </a:cubicBezTo>
                      <a:cubicBezTo>
                        <a:pt x="513" y="2219"/>
                        <a:pt x="509" y="2227"/>
                        <a:pt x="502" y="2245"/>
                      </a:cubicBezTo>
                      <a:cubicBezTo>
                        <a:pt x="548" y="2265"/>
                        <a:pt x="571" y="2275"/>
                        <a:pt x="617" y="2294"/>
                      </a:cubicBezTo>
                      <a:cubicBezTo>
                        <a:pt x="652" y="2272"/>
                        <a:pt x="669" y="2260"/>
                        <a:pt x="704" y="2237"/>
                      </a:cubicBezTo>
                      <a:cubicBezTo>
                        <a:pt x="710" y="2189"/>
                        <a:pt x="713" y="2165"/>
                        <a:pt x="719" y="2116"/>
                      </a:cubicBezTo>
                      <a:cubicBezTo>
                        <a:pt x="746" y="2100"/>
                        <a:pt x="760" y="2091"/>
                        <a:pt x="787" y="2075"/>
                      </a:cubicBezTo>
                      <a:cubicBezTo>
                        <a:pt x="783" y="2052"/>
                        <a:pt x="780" y="2041"/>
                        <a:pt x="776" y="2019"/>
                      </a:cubicBezTo>
                      <a:cubicBezTo>
                        <a:pt x="809" y="1967"/>
                        <a:pt x="826" y="1941"/>
                        <a:pt x="859" y="1889"/>
                      </a:cubicBezTo>
                      <a:cubicBezTo>
                        <a:pt x="896" y="1871"/>
                        <a:pt x="915" y="1861"/>
                        <a:pt x="952" y="1843"/>
                      </a:cubicBezTo>
                      <a:cubicBezTo>
                        <a:pt x="991" y="1874"/>
                        <a:pt x="1010" y="1889"/>
                        <a:pt x="1049" y="1919"/>
                      </a:cubicBezTo>
                      <a:cubicBezTo>
                        <a:pt x="1091" y="1908"/>
                        <a:pt x="1112" y="1902"/>
                        <a:pt x="1154" y="1890"/>
                      </a:cubicBezTo>
                      <a:cubicBezTo>
                        <a:pt x="1193" y="1918"/>
                        <a:pt x="1213" y="1932"/>
                        <a:pt x="1252" y="1960"/>
                      </a:cubicBezTo>
                      <a:cubicBezTo>
                        <a:pt x="1270" y="1923"/>
                        <a:pt x="1279" y="1905"/>
                        <a:pt x="1297" y="1868"/>
                      </a:cubicBezTo>
                      <a:cubicBezTo>
                        <a:pt x="1280" y="1854"/>
                        <a:pt x="1272" y="1847"/>
                        <a:pt x="1255" y="1833"/>
                      </a:cubicBezTo>
                      <a:cubicBezTo>
                        <a:pt x="1255" y="1811"/>
                        <a:pt x="1255" y="1799"/>
                        <a:pt x="1256" y="1777"/>
                      </a:cubicBezTo>
                      <a:cubicBezTo>
                        <a:pt x="1219" y="1769"/>
                        <a:pt x="1200" y="1765"/>
                        <a:pt x="1163" y="1757"/>
                      </a:cubicBezTo>
                      <a:cubicBezTo>
                        <a:pt x="1164" y="1728"/>
                        <a:pt x="1164" y="1714"/>
                        <a:pt x="1165" y="1685"/>
                      </a:cubicBezTo>
                      <a:cubicBezTo>
                        <a:pt x="1222" y="1694"/>
                        <a:pt x="1250" y="1698"/>
                        <a:pt x="1307" y="1707"/>
                      </a:cubicBezTo>
                      <a:cubicBezTo>
                        <a:pt x="1378" y="1732"/>
                        <a:pt x="1414" y="1744"/>
                        <a:pt x="1486" y="1768"/>
                      </a:cubicBezTo>
                      <a:cubicBezTo>
                        <a:pt x="1554" y="1819"/>
                        <a:pt x="1589" y="1845"/>
                        <a:pt x="1658" y="1896"/>
                      </a:cubicBezTo>
                      <a:cubicBezTo>
                        <a:pt x="1671" y="1867"/>
                        <a:pt x="1677" y="1853"/>
                        <a:pt x="1691" y="1824"/>
                      </a:cubicBezTo>
                      <a:cubicBezTo>
                        <a:pt x="1748" y="1824"/>
                        <a:pt x="1777" y="1823"/>
                        <a:pt x="1835" y="1823"/>
                      </a:cubicBezTo>
                      <a:cubicBezTo>
                        <a:pt x="1848" y="1783"/>
                        <a:pt x="1855" y="1763"/>
                        <a:pt x="1868" y="1724"/>
                      </a:cubicBezTo>
                      <a:cubicBezTo>
                        <a:pt x="1879" y="1679"/>
                        <a:pt x="1884" y="1657"/>
                        <a:pt x="1895" y="1613"/>
                      </a:cubicBezTo>
                      <a:cubicBezTo>
                        <a:pt x="1990" y="1649"/>
                        <a:pt x="2037" y="1666"/>
                        <a:pt x="2133" y="1701"/>
                      </a:cubicBezTo>
                      <a:cubicBezTo>
                        <a:pt x="2158" y="1724"/>
                        <a:pt x="2170" y="1735"/>
                        <a:pt x="2195" y="1758"/>
                      </a:cubicBezTo>
                      <a:cubicBezTo>
                        <a:pt x="2223" y="1758"/>
                        <a:pt x="2237" y="1758"/>
                        <a:pt x="2264" y="1759"/>
                      </a:cubicBezTo>
                      <a:cubicBezTo>
                        <a:pt x="2294" y="1784"/>
                        <a:pt x="2309" y="1796"/>
                        <a:pt x="2339" y="1821"/>
                      </a:cubicBezTo>
                      <a:cubicBezTo>
                        <a:pt x="2385" y="1819"/>
                        <a:pt x="2408" y="1818"/>
                        <a:pt x="2454" y="1816"/>
                      </a:cubicBezTo>
                      <a:cubicBezTo>
                        <a:pt x="2461" y="1841"/>
                        <a:pt x="2464" y="1853"/>
                        <a:pt x="2471" y="1877"/>
                      </a:cubicBezTo>
                      <a:cubicBezTo>
                        <a:pt x="2509" y="1891"/>
                        <a:pt x="2528" y="1898"/>
                        <a:pt x="2566" y="1911"/>
                      </a:cubicBezTo>
                      <a:cubicBezTo>
                        <a:pt x="2580" y="1876"/>
                        <a:pt x="2587" y="1858"/>
                        <a:pt x="2600" y="1823"/>
                      </a:cubicBezTo>
                      <a:cubicBezTo>
                        <a:pt x="2662" y="1789"/>
                        <a:pt x="2694" y="1771"/>
                        <a:pt x="2756" y="1736"/>
                      </a:cubicBezTo>
                      <a:cubicBezTo>
                        <a:pt x="2784" y="1710"/>
                        <a:pt x="2798" y="1696"/>
                        <a:pt x="2825" y="1670"/>
                      </a:cubicBezTo>
                      <a:cubicBezTo>
                        <a:pt x="2835" y="1631"/>
                        <a:pt x="2840" y="1611"/>
                        <a:pt x="2850" y="1572"/>
                      </a:cubicBezTo>
                      <a:cubicBezTo>
                        <a:pt x="2870" y="1559"/>
                        <a:pt x="2880" y="1553"/>
                        <a:pt x="2900" y="1541"/>
                      </a:cubicBezTo>
                      <a:cubicBezTo>
                        <a:pt x="2913" y="1509"/>
                        <a:pt x="2920" y="1493"/>
                        <a:pt x="2933" y="1462"/>
                      </a:cubicBezTo>
                      <a:cubicBezTo>
                        <a:pt x="2906" y="1468"/>
                        <a:pt x="2892" y="1471"/>
                        <a:pt x="2865" y="1477"/>
                      </a:cubicBezTo>
                      <a:cubicBezTo>
                        <a:pt x="2835" y="1468"/>
                        <a:pt x="2819" y="1463"/>
                        <a:pt x="2789" y="1454"/>
                      </a:cubicBezTo>
                      <a:cubicBezTo>
                        <a:pt x="2743" y="1468"/>
                        <a:pt x="2720" y="1475"/>
                        <a:pt x="2675" y="1489"/>
                      </a:cubicBezTo>
                      <a:cubicBezTo>
                        <a:pt x="2666" y="1476"/>
                        <a:pt x="2662" y="1470"/>
                        <a:pt x="2653" y="1457"/>
                      </a:cubicBezTo>
                      <a:cubicBezTo>
                        <a:pt x="2677" y="1446"/>
                        <a:pt x="2688" y="1441"/>
                        <a:pt x="2712" y="1430"/>
                      </a:cubicBezTo>
                      <a:cubicBezTo>
                        <a:pt x="2723" y="1411"/>
                        <a:pt x="2729" y="1402"/>
                        <a:pt x="2740" y="1383"/>
                      </a:cubicBezTo>
                      <a:cubicBezTo>
                        <a:pt x="2760" y="1383"/>
                        <a:pt x="2770" y="1383"/>
                        <a:pt x="2790" y="1383"/>
                      </a:cubicBezTo>
                      <a:cubicBezTo>
                        <a:pt x="2805" y="1361"/>
                        <a:pt x="2812" y="1350"/>
                        <a:pt x="2827" y="1328"/>
                      </a:cubicBezTo>
                      <a:cubicBezTo>
                        <a:pt x="2842" y="1298"/>
                        <a:pt x="2850" y="1283"/>
                        <a:pt x="2865" y="1253"/>
                      </a:cubicBezTo>
                      <a:cubicBezTo>
                        <a:pt x="2854" y="1229"/>
                        <a:pt x="2849" y="1217"/>
                        <a:pt x="2839" y="1193"/>
                      </a:cubicBezTo>
                      <a:cubicBezTo>
                        <a:pt x="2850" y="1173"/>
                        <a:pt x="2856" y="1163"/>
                        <a:pt x="2867" y="1142"/>
                      </a:cubicBezTo>
                      <a:cubicBezTo>
                        <a:pt x="2858" y="1123"/>
                        <a:pt x="2854" y="1113"/>
                        <a:pt x="2845" y="1094"/>
                      </a:cubicBezTo>
                      <a:cubicBezTo>
                        <a:pt x="2869" y="1055"/>
                        <a:pt x="2881" y="1035"/>
                        <a:pt x="2906" y="995"/>
                      </a:cubicBezTo>
                      <a:cubicBezTo>
                        <a:pt x="2936" y="984"/>
                        <a:pt x="2952" y="979"/>
                        <a:pt x="2983" y="968"/>
                      </a:cubicBezTo>
                      <a:cubicBezTo>
                        <a:pt x="2957" y="904"/>
                        <a:pt x="2944" y="872"/>
                        <a:pt x="2918" y="808"/>
                      </a:cubicBezTo>
                      <a:cubicBezTo>
                        <a:pt x="2902" y="787"/>
                        <a:pt x="2894" y="777"/>
                        <a:pt x="2878" y="756"/>
                      </a:cubicBezTo>
                      <a:cubicBezTo>
                        <a:pt x="2856" y="773"/>
                        <a:pt x="2845" y="782"/>
                        <a:pt x="2823" y="800"/>
                      </a:cubicBezTo>
                      <a:cubicBezTo>
                        <a:pt x="2809" y="785"/>
                        <a:pt x="2802" y="778"/>
                        <a:pt x="2788" y="763"/>
                      </a:cubicBezTo>
                      <a:cubicBezTo>
                        <a:pt x="2757" y="775"/>
                        <a:pt x="2741" y="780"/>
                        <a:pt x="2710" y="791"/>
                      </a:cubicBezTo>
                      <a:cubicBezTo>
                        <a:pt x="2683" y="767"/>
                        <a:pt x="2670" y="755"/>
                        <a:pt x="2643" y="731"/>
                      </a:cubicBezTo>
                      <a:cubicBezTo>
                        <a:pt x="2643" y="731"/>
                        <a:pt x="2626" y="683"/>
                        <a:pt x="2626" y="662"/>
                      </a:cubicBezTo>
                      <a:cubicBezTo>
                        <a:pt x="2627" y="642"/>
                        <a:pt x="2573" y="642"/>
                        <a:pt x="2573" y="642"/>
                      </a:cubicBezTo>
                      <a:cubicBezTo>
                        <a:pt x="2545" y="656"/>
                        <a:pt x="2532" y="663"/>
                        <a:pt x="2504" y="677"/>
                      </a:cubicBezTo>
                      <a:cubicBezTo>
                        <a:pt x="2487" y="643"/>
                        <a:pt x="2478" y="626"/>
                        <a:pt x="2461" y="592"/>
                      </a:cubicBezTo>
                      <a:cubicBezTo>
                        <a:pt x="2468" y="562"/>
                        <a:pt x="2472" y="547"/>
                        <a:pt x="2480" y="516"/>
                      </a:cubicBezTo>
                      <a:cubicBezTo>
                        <a:pt x="2454" y="511"/>
                        <a:pt x="2440" y="509"/>
                        <a:pt x="2414" y="504"/>
                      </a:cubicBezTo>
                      <a:cubicBezTo>
                        <a:pt x="2379" y="483"/>
                        <a:pt x="2361" y="472"/>
                        <a:pt x="2326" y="451"/>
                      </a:cubicBezTo>
                      <a:cubicBezTo>
                        <a:pt x="2339" y="422"/>
                        <a:pt x="2346" y="407"/>
                        <a:pt x="2359" y="377"/>
                      </a:cubicBezTo>
                      <a:cubicBezTo>
                        <a:pt x="2316" y="354"/>
                        <a:pt x="2295" y="342"/>
                        <a:pt x="2252" y="318"/>
                      </a:cubicBezTo>
                      <a:cubicBezTo>
                        <a:pt x="2189" y="310"/>
                        <a:pt x="2157" y="306"/>
                        <a:pt x="2094" y="298"/>
                      </a:cubicBezTo>
                      <a:cubicBezTo>
                        <a:pt x="2095" y="279"/>
                        <a:pt x="2095" y="270"/>
                        <a:pt x="2095" y="252"/>
                      </a:cubicBezTo>
                      <a:cubicBezTo>
                        <a:pt x="2143" y="248"/>
                        <a:pt x="2167" y="246"/>
                        <a:pt x="2215" y="243"/>
                      </a:cubicBezTo>
                      <a:cubicBezTo>
                        <a:pt x="2226" y="218"/>
                        <a:pt x="2231" y="205"/>
                        <a:pt x="2241" y="180"/>
                      </a:cubicBezTo>
                    </a:path>
                  </a:pathLst>
                </a:custGeom>
                <a:solidFill>
                  <a:srgbClr val="B2B2B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0" name="przysuski"/>
                <p:cNvSpPr>
                  <a:spLocks/>
                </p:cNvSpPr>
                <p:nvPr/>
              </p:nvSpPr>
              <p:spPr bwMode="auto">
                <a:xfrm>
                  <a:off x="2137264" y="5190455"/>
                  <a:ext cx="813973" cy="1005885"/>
                </a:xfrm>
                <a:custGeom>
                  <a:avLst/>
                  <a:gdLst>
                    <a:gd name="T0" fmla="*/ 1891 w 2540"/>
                    <a:gd name="T1" fmla="*/ 803 h 3132"/>
                    <a:gd name="T2" fmla="*/ 1751 w 2540"/>
                    <a:gd name="T3" fmla="*/ 758 h 3132"/>
                    <a:gd name="T4" fmla="*/ 1576 w 2540"/>
                    <a:gd name="T5" fmla="*/ 708 h 3132"/>
                    <a:gd name="T6" fmla="*/ 1555 w 2540"/>
                    <a:gd name="T7" fmla="*/ 477 h 3132"/>
                    <a:gd name="T8" fmla="*/ 1269 w 2540"/>
                    <a:gd name="T9" fmla="*/ 469 h 3132"/>
                    <a:gd name="T10" fmla="*/ 1053 w 2540"/>
                    <a:gd name="T11" fmla="*/ 390 h 3132"/>
                    <a:gd name="T12" fmla="*/ 912 w 2540"/>
                    <a:gd name="T13" fmla="*/ 465 h 3132"/>
                    <a:gd name="T14" fmla="*/ 823 w 2540"/>
                    <a:gd name="T15" fmla="*/ 509 h 3132"/>
                    <a:gd name="T16" fmla="*/ 636 w 2540"/>
                    <a:gd name="T17" fmla="*/ 500 h 3132"/>
                    <a:gd name="T18" fmla="*/ 510 w 2540"/>
                    <a:gd name="T19" fmla="*/ 316 h 3132"/>
                    <a:gd name="T20" fmla="*/ 781 w 2540"/>
                    <a:gd name="T21" fmla="*/ 128 h 3132"/>
                    <a:gd name="T22" fmla="*/ 612 w 2540"/>
                    <a:gd name="T23" fmla="*/ 59 h 3132"/>
                    <a:gd name="T24" fmla="*/ 349 w 2540"/>
                    <a:gd name="T25" fmla="*/ 78 h 3132"/>
                    <a:gd name="T26" fmla="*/ 109 w 2540"/>
                    <a:gd name="T27" fmla="*/ 51 h 3132"/>
                    <a:gd name="T28" fmla="*/ 73 w 2540"/>
                    <a:gd name="T29" fmla="*/ 354 h 3132"/>
                    <a:gd name="T30" fmla="*/ 163 w 2540"/>
                    <a:gd name="T31" fmla="*/ 462 h 3132"/>
                    <a:gd name="T32" fmla="*/ 162 w 2540"/>
                    <a:gd name="T33" fmla="*/ 796 h 3132"/>
                    <a:gd name="T34" fmla="*/ 233 w 2540"/>
                    <a:gd name="T35" fmla="*/ 1046 h 3132"/>
                    <a:gd name="T36" fmla="*/ 399 w 2540"/>
                    <a:gd name="T37" fmla="*/ 1013 h 3132"/>
                    <a:gd name="T38" fmla="*/ 591 w 2540"/>
                    <a:gd name="T39" fmla="*/ 1207 h 3132"/>
                    <a:gd name="T40" fmla="*/ 627 w 2540"/>
                    <a:gd name="T41" fmla="*/ 1484 h 3132"/>
                    <a:gd name="T42" fmla="*/ 478 w 2540"/>
                    <a:gd name="T43" fmla="*/ 1687 h 3132"/>
                    <a:gd name="T44" fmla="*/ 244 w 2540"/>
                    <a:gd name="T45" fmla="*/ 1784 h 3132"/>
                    <a:gd name="T46" fmla="*/ 440 w 2540"/>
                    <a:gd name="T47" fmla="*/ 2199 h 3132"/>
                    <a:gd name="T48" fmla="*/ 631 w 2540"/>
                    <a:gd name="T49" fmla="*/ 2371 h 3132"/>
                    <a:gd name="T50" fmla="*/ 609 w 2540"/>
                    <a:gd name="T51" fmla="*/ 2613 h 3132"/>
                    <a:gd name="T52" fmla="*/ 847 w 2540"/>
                    <a:gd name="T53" fmla="*/ 2722 h 3132"/>
                    <a:gd name="T54" fmla="*/ 687 w 2540"/>
                    <a:gd name="T55" fmla="*/ 2978 h 3132"/>
                    <a:gd name="T56" fmla="*/ 901 w 2540"/>
                    <a:gd name="T57" fmla="*/ 3063 h 3132"/>
                    <a:gd name="T58" fmla="*/ 1143 w 2540"/>
                    <a:gd name="T59" fmla="*/ 2999 h 3132"/>
                    <a:gd name="T60" fmla="*/ 1342 w 2540"/>
                    <a:gd name="T61" fmla="*/ 3090 h 3132"/>
                    <a:gd name="T62" fmla="*/ 1514 w 2540"/>
                    <a:gd name="T63" fmla="*/ 3008 h 3132"/>
                    <a:gd name="T64" fmla="*/ 1723 w 2540"/>
                    <a:gd name="T65" fmla="*/ 3107 h 3132"/>
                    <a:gd name="T66" fmla="*/ 1890 w 2540"/>
                    <a:gd name="T67" fmla="*/ 2996 h 3132"/>
                    <a:gd name="T68" fmla="*/ 1987 w 2540"/>
                    <a:gd name="T69" fmla="*/ 2867 h 3132"/>
                    <a:gd name="T70" fmla="*/ 2008 w 2540"/>
                    <a:gd name="T71" fmla="*/ 2719 h 3132"/>
                    <a:gd name="T72" fmla="*/ 2178 w 2540"/>
                    <a:gd name="T73" fmla="*/ 2712 h 3132"/>
                    <a:gd name="T74" fmla="*/ 2415 w 2540"/>
                    <a:gd name="T75" fmla="*/ 2377 h 3132"/>
                    <a:gd name="T76" fmla="*/ 2346 w 2540"/>
                    <a:gd name="T77" fmla="*/ 2284 h 3132"/>
                    <a:gd name="T78" fmla="*/ 2461 w 2540"/>
                    <a:gd name="T79" fmla="*/ 2110 h 3132"/>
                    <a:gd name="T80" fmla="*/ 2512 w 2540"/>
                    <a:gd name="T81" fmla="*/ 1912 h 3132"/>
                    <a:gd name="T82" fmla="*/ 2219 w 2540"/>
                    <a:gd name="T83" fmla="*/ 1888 h 3132"/>
                    <a:gd name="T84" fmla="*/ 1979 w 2540"/>
                    <a:gd name="T85" fmla="*/ 1852 h 3132"/>
                    <a:gd name="T86" fmla="*/ 1983 w 2540"/>
                    <a:gd name="T87" fmla="*/ 1613 h 3132"/>
                    <a:gd name="T88" fmla="*/ 1892 w 2540"/>
                    <a:gd name="T89" fmla="*/ 1474 h 3132"/>
                    <a:gd name="T90" fmla="*/ 1986 w 2540"/>
                    <a:gd name="T91" fmla="*/ 1425 h 3132"/>
                    <a:gd name="T92" fmla="*/ 2043 w 2540"/>
                    <a:gd name="T93" fmla="*/ 1212 h 3132"/>
                    <a:gd name="T94" fmla="*/ 2017 w 2540"/>
                    <a:gd name="T95" fmla="*/ 978 h 3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40" h="3132">
                      <a:moveTo>
                        <a:pt x="1936" y="910"/>
                      </a:moveTo>
                      <a:cubicBezTo>
                        <a:pt x="1910" y="895"/>
                        <a:pt x="1897" y="888"/>
                        <a:pt x="1872" y="873"/>
                      </a:cubicBezTo>
                      <a:cubicBezTo>
                        <a:pt x="1879" y="845"/>
                        <a:pt x="1883" y="831"/>
                        <a:pt x="1891" y="803"/>
                      </a:cubicBezTo>
                      <a:cubicBezTo>
                        <a:pt x="1870" y="765"/>
                        <a:pt x="1860" y="746"/>
                        <a:pt x="1839" y="708"/>
                      </a:cubicBezTo>
                      <a:cubicBezTo>
                        <a:pt x="1816" y="710"/>
                        <a:pt x="1804" y="711"/>
                        <a:pt x="1780" y="713"/>
                      </a:cubicBezTo>
                      <a:cubicBezTo>
                        <a:pt x="1769" y="731"/>
                        <a:pt x="1763" y="740"/>
                        <a:pt x="1751" y="758"/>
                      </a:cubicBezTo>
                      <a:cubicBezTo>
                        <a:pt x="1710" y="775"/>
                        <a:pt x="1690" y="783"/>
                        <a:pt x="1650" y="801"/>
                      </a:cubicBezTo>
                      <a:cubicBezTo>
                        <a:pt x="1639" y="771"/>
                        <a:pt x="1633" y="756"/>
                        <a:pt x="1622" y="726"/>
                      </a:cubicBezTo>
                      <a:cubicBezTo>
                        <a:pt x="1604" y="719"/>
                        <a:pt x="1594" y="715"/>
                        <a:pt x="1576" y="708"/>
                      </a:cubicBezTo>
                      <a:cubicBezTo>
                        <a:pt x="1564" y="683"/>
                        <a:pt x="1559" y="670"/>
                        <a:pt x="1547" y="645"/>
                      </a:cubicBezTo>
                      <a:cubicBezTo>
                        <a:pt x="1573" y="643"/>
                        <a:pt x="1586" y="642"/>
                        <a:pt x="1612" y="640"/>
                      </a:cubicBezTo>
                      <a:cubicBezTo>
                        <a:pt x="1589" y="575"/>
                        <a:pt x="1578" y="543"/>
                        <a:pt x="1555" y="477"/>
                      </a:cubicBezTo>
                      <a:cubicBezTo>
                        <a:pt x="1483" y="445"/>
                        <a:pt x="1447" y="429"/>
                        <a:pt x="1375" y="396"/>
                      </a:cubicBezTo>
                      <a:cubicBezTo>
                        <a:pt x="1330" y="387"/>
                        <a:pt x="1308" y="382"/>
                        <a:pt x="1263" y="372"/>
                      </a:cubicBezTo>
                      <a:cubicBezTo>
                        <a:pt x="1265" y="411"/>
                        <a:pt x="1266" y="430"/>
                        <a:pt x="1269" y="469"/>
                      </a:cubicBezTo>
                      <a:cubicBezTo>
                        <a:pt x="1247" y="481"/>
                        <a:pt x="1237" y="487"/>
                        <a:pt x="1216" y="499"/>
                      </a:cubicBezTo>
                      <a:cubicBezTo>
                        <a:pt x="1190" y="499"/>
                        <a:pt x="1177" y="498"/>
                        <a:pt x="1151" y="498"/>
                      </a:cubicBezTo>
                      <a:cubicBezTo>
                        <a:pt x="1112" y="455"/>
                        <a:pt x="1092" y="433"/>
                        <a:pt x="1053" y="390"/>
                      </a:cubicBezTo>
                      <a:cubicBezTo>
                        <a:pt x="1053" y="390"/>
                        <a:pt x="995" y="401"/>
                        <a:pt x="965" y="404"/>
                      </a:cubicBezTo>
                      <a:cubicBezTo>
                        <a:pt x="936" y="407"/>
                        <a:pt x="907" y="398"/>
                        <a:pt x="907" y="398"/>
                      </a:cubicBezTo>
                      <a:cubicBezTo>
                        <a:pt x="909" y="425"/>
                        <a:pt x="910" y="438"/>
                        <a:pt x="912" y="465"/>
                      </a:cubicBezTo>
                      <a:cubicBezTo>
                        <a:pt x="919" y="487"/>
                        <a:pt x="922" y="499"/>
                        <a:pt x="928" y="521"/>
                      </a:cubicBezTo>
                      <a:cubicBezTo>
                        <a:pt x="907" y="545"/>
                        <a:pt x="896" y="557"/>
                        <a:pt x="875" y="582"/>
                      </a:cubicBezTo>
                      <a:cubicBezTo>
                        <a:pt x="854" y="553"/>
                        <a:pt x="844" y="538"/>
                        <a:pt x="823" y="509"/>
                      </a:cubicBezTo>
                      <a:cubicBezTo>
                        <a:pt x="786" y="503"/>
                        <a:pt x="767" y="499"/>
                        <a:pt x="730" y="493"/>
                      </a:cubicBezTo>
                      <a:cubicBezTo>
                        <a:pt x="704" y="514"/>
                        <a:pt x="691" y="525"/>
                        <a:pt x="665" y="546"/>
                      </a:cubicBezTo>
                      <a:cubicBezTo>
                        <a:pt x="653" y="528"/>
                        <a:pt x="648" y="519"/>
                        <a:pt x="636" y="500"/>
                      </a:cubicBezTo>
                      <a:cubicBezTo>
                        <a:pt x="584" y="509"/>
                        <a:pt x="559" y="514"/>
                        <a:pt x="507" y="522"/>
                      </a:cubicBezTo>
                      <a:cubicBezTo>
                        <a:pt x="524" y="483"/>
                        <a:pt x="532" y="463"/>
                        <a:pt x="549" y="424"/>
                      </a:cubicBezTo>
                      <a:cubicBezTo>
                        <a:pt x="533" y="381"/>
                        <a:pt x="526" y="359"/>
                        <a:pt x="510" y="316"/>
                      </a:cubicBezTo>
                      <a:cubicBezTo>
                        <a:pt x="564" y="274"/>
                        <a:pt x="591" y="252"/>
                        <a:pt x="646" y="210"/>
                      </a:cubicBezTo>
                      <a:cubicBezTo>
                        <a:pt x="702" y="199"/>
                        <a:pt x="730" y="194"/>
                        <a:pt x="787" y="183"/>
                      </a:cubicBezTo>
                      <a:cubicBezTo>
                        <a:pt x="784" y="161"/>
                        <a:pt x="783" y="150"/>
                        <a:pt x="781" y="128"/>
                      </a:cubicBezTo>
                      <a:cubicBezTo>
                        <a:pt x="767" y="109"/>
                        <a:pt x="761" y="100"/>
                        <a:pt x="747" y="81"/>
                      </a:cubicBezTo>
                      <a:cubicBezTo>
                        <a:pt x="728" y="86"/>
                        <a:pt x="719" y="89"/>
                        <a:pt x="700" y="94"/>
                      </a:cubicBezTo>
                      <a:cubicBezTo>
                        <a:pt x="665" y="80"/>
                        <a:pt x="647" y="73"/>
                        <a:pt x="612" y="59"/>
                      </a:cubicBezTo>
                      <a:cubicBezTo>
                        <a:pt x="570" y="77"/>
                        <a:pt x="549" y="85"/>
                        <a:pt x="507" y="102"/>
                      </a:cubicBezTo>
                      <a:cubicBezTo>
                        <a:pt x="474" y="94"/>
                        <a:pt x="457" y="89"/>
                        <a:pt x="425" y="81"/>
                      </a:cubicBezTo>
                      <a:cubicBezTo>
                        <a:pt x="394" y="80"/>
                        <a:pt x="379" y="79"/>
                        <a:pt x="349" y="78"/>
                      </a:cubicBezTo>
                      <a:cubicBezTo>
                        <a:pt x="318" y="48"/>
                        <a:pt x="303" y="33"/>
                        <a:pt x="273" y="2"/>
                      </a:cubicBezTo>
                      <a:cubicBezTo>
                        <a:pt x="243" y="1"/>
                        <a:pt x="228" y="1"/>
                        <a:pt x="197" y="0"/>
                      </a:cubicBezTo>
                      <a:cubicBezTo>
                        <a:pt x="162" y="20"/>
                        <a:pt x="144" y="31"/>
                        <a:pt x="109" y="51"/>
                      </a:cubicBezTo>
                      <a:cubicBezTo>
                        <a:pt x="77" y="82"/>
                        <a:pt x="62" y="98"/>
                        <a:pt x="30" y="129"/>
                      </a:cubicBezTo>
                      <a:cubicBezTo>
                        <a:pt x="18" y="150"/>
                        <a:pt x="12" y="160"/>
                        <a:pt x="0" y="182"/>
                      </a:cubicBezTo>
                      <a:cubicBezTo>
                        <a:pt x="29" y="250"/>
                        <a:pt x="44" y="285"/>
                        <a:pt x="73" y="354"/>
                      </a:cubicBezTo>
                      <a:cubicBezTo>
                        <a:pt x="59" y="380"/>
                        <a:pt x="52" y="393"/>
                        <a:pt x="39" y="419"/>
                      </a:cubicBezTo>
                      <a:cubicBezTo>
                        <a:pt x="52" y="434"/>
                        <a:pt x="58" y="441"/>
                        <a:pt x="71" y="457"/>
                      </a:cubicBezTo>
                      <a:cubicBezTo>
                        <a:pt x="108" y="459"/>
                        <a:pt x="126" y="460"/>
                        <a:pt x="163" y="462"/>
                      </a:cubicBezTo>
                      <a:cubicBezTo>
                        <a:pt x="184" y="508"/>
                        <a:pt x="194" y="530"/>
                        <a:pt x="215" y="575"/>
                      </a:cubicBezTo>
                      <a:cubicBezTo>
                        <a:pt x="196" y="609"/>
                        <a:pt x="187" y="626"/>
                        <a:pt x="168" y="660"/>
                      </a:cubicBezTo>
                      <a:cubicBezTo>
                        <a:pt x="166" y="715"/>
                        <a:pt x="164" y="742"/>
                        <a:pt x="162" y="796"/>
                      </a:cubicBezTo>
                      <a:cubicBezTo>
                        <a:pt x="146" y="832"/>
                        <a:pt x="139" y="850"/>
                        <a:pt x="123" y="886"/>
                      </a:cubicBezTo>
                      <a:cubicBezTo>
                        <a:pt x="129" y="934"/>
                        <a:pt x="132" y="958"/>
                        <a:pt x="138" y="1006"/>
                      </a:cubicBezTo>
                      <a:cubicBezTo>
                        <a:pt x="176" y="1022"/>
                        <a:pt x="195" y="1030"/>
                        <a:pt x="233" y="1046"/>
                      </a:cubicBezTo>
                      <a:cubicBezTo>
                        <a:pt x="252" y="1041"/>
                        <a:pt x="263" y="1039"/>
                        <a:pt x="282" y="1034"/>
                      </a:cubicBezTo>
                      <a:cubicBezTo>
                        <a:pt x="306" y="1045"/>
                        <a:pt x="317" y="1051"/>
                        <a:pt x="340" y="1062"/>
                      </a:cubicBezTo>
                      <a:cubicBezTo>
                        <a:pt x="364" y="1042"/>
                        <a:pt x="375" y="1032"/>
                        <a:pt x="399" y="1013"/>
                      </a:cubicBezTo>
                      <a:cubicBezTo>
                        <a:pt x="426" y="1004"/>
                        <a:pt x="439" y="999"/>
                        <a:pt x="466" y="990"/>
                      </a:cubicBezTo>
                      <a:cubicBezTo>
                        <a:pt x="511" y="982"/>
                        <a:pt x="533" y="977"/>
                        <a:pt x="578" y="969"/>
                      </a:cubicBezTo>
                      <a:cubicBezTo>
                        <a:pt x="583" y="1064"/>
                        <a:pt x="586" y="1112"/>
                        <a:pt x="591" y="1207"/>
                      </a:cubicBezTo>
                      <a:cubicBezTo>
                        <a:pt x="601" y="1248"/>
                        <a:pt x="607" y="1269"/>
                        <a:pt x="618" y="1311"/>
                      </a:cubicBezTo>
                      <a:cubicBezTo>
                        <a:pt x="611" y="1340"/>
                        <a:pt x="607" y="1355"/>
                        <a:pt x="600" y="1385"/>
                      </a:cubicBezTo>
                      <a:cubicBezTo>
                        <a:pt x="611" y="1425"/>
                        <a:pt x="616" y="1444"/>
                        <a:pt x="627" y="1484"/>
                      </a:cubicBezTo>
                      <a:cubicBezTo>
                        <a:pt x="577" y="1509"/>
                        <a:pt x="552" y="1522"/>
                        <a:pt x="501" y="1547"/>
                      </a:cubicBezTo>
                      <a:cubicBezTo>
                        <a:pt x="475" y="1561"/>
                        <a:pt x="461" y="1568"/>
                        <a:pt x="434" y="1582"/>
                      </a:cubicBezTo>
                      <a:cubicBezTo>
                        <a:pt x="452" y="1624"/>
                        <a:pt x="461" y="1645"/>
                        <a:pt x="478" y="1687"/>
                      </a:cubicBezTo>
                      <a:cubicBezTo>
                        <a:pt x="456" y="1726"/>
                        <a:pt x="444" y="1746"/>
                        <a:pt x="422" y="1786"/>
                      </a:cubicBezTo>
                      <a:cubicBezTo>
                        <a:pt x="422" y="1786"/>
                        <a:pt x="350" y="1850"/>
                        <a:pt x="330" y="1839"/>
                      </a:cubicBezTo>
                      <a:cubicBezTo>
                        <a:pt x="309" y="1829"/>
                        <a:pt x="244" y="1784"/>
                        <a:pt x="244" y="1784"/>
                      </a:cubicBezTo>
                      <a:cubicBezTo>
                        <a:pt x="247" y="1842"/>
                        <a:pt x="249" y="1870"/>
                        <a:pt x="253" y="1928"/>
                      </a:cubicBezTo>
                      <a:cubicBezTo>
                        <a:pt x="252" y="2009"/>
                        <a:pt x="252" y="2050"/>
                        <a:pt x="251" y="2131"/>
                      </a:cubicBezTo>
                      <a:cubicBezTo>
                        <a:pt x="326" y="2158"/>
                        <a:pt x="364" y="2172"/>
                        <a:pt x="440" y="2199"/>
                      </a:cubicBezTo>
                      <a:cubicBezTo>
                        <a:pt x="531" y="2213"/>
                        <a:pt x="576" y="2220"/>
                        <a:pt x="667" y="2234"/>
                      </a:cubicBezTo>
                      <a:cubicBezTo>
                        <a:pt x="694" y="2301"/>
                        <a:pt x="707" y="2335"/>
                        <a:pt x="734" y="2402"/>
                      </a:cubicBezTo>
                      <a:cubicBezTo>
                        <a:pt x="693" y="2389"/>
                        <a:pt x="672" y="2383"/>
                        <a:pt x="631" y="2371"/>
                      </a:cubicBezTo>
                      <a:cubicBezTo>
                        <a:pt x="634" y="2386"/>
                        <a:pt x="635" y="2394"/>
                        <a:pt x="638" y="2409"/>
                      </a:cubicBezTo>
                      <a:cubicBezTo>
                        <a:pt x="617" y="2412"/>
                        <a:pt x="606" y="2413"/>
                        <a:pt x="584" y="2416"/>
                      </a:cubicBezTo>
                      <a:cubicBezTo>
                        <a:pt x="594" y="2495"/>
                        <a:pt x="599" y="2534"/>
                        <a:pt x="609" y="2613"/>
                      </a:cubicBezTo>
                      <a:cubicBezTo>
                        <a:pt x="656" y="2647"/>
                        <a:pt x="680" y="2664"/>
                        <a:pt x="727" y="2698"/>
                      </a:cubicBezTo>
                      <a:cubicBezTo>
                        <a:pt x="744" y="2683"/>
                        <a:pt x="752" y="2676"/>
                        <a:pt x="769" y="2661"/>
                      </a:cubicBezTo>
                      <a:cubicBezTo>
                        <a:pt x="800" y="2685"/>
                        <a:pt x="816" y="2697"/>
                        <a:pt x="847" y="2722"/>
                      </a:cubicBezTo>
                      <a:cubicBezTo>
                        <a:pt x="801" y="2772"/>
                        <a:pt x="778" y="2797"/>
                        <a:pt x="732" y="2847"/>
                      </a:cubicBezTo>
                      <a:cubicBezTo>
                        <a:pt x="761" y="2864"/>
                        <a:pt x="776" y="2873"/>
                        <a:pt x="806" y="2890"/>
                      </a:cubicBezTo>
                      <a:cubicBezTo>
                        <a:pt x="758" y="2925"/>
                        <a:pt x="735" y="2943"/>
                        <a:pt x="687" y="2978"/>
                      </a:cubicBezTo>
                      <a:cubicBezTo>
                        <a:pt x="724" y="2993"/>
                        <a:pt x="741" y="3000"/>
                        <a:pt x="778" y="3015"/>
                      </a:cubicBezTo>
                      <a:cubicBezTo>
                        <a:pt x="823" y="2996"/>
                        <a:pt x="846" y="2987"/>
                        <a:pt x="891" y="2968"/>
                      </a:cubicBezTo>
                      <a:cubicBezTo>
                        <a:pt x="895" y="3006"/>
                        <a:pt x="897" y="3025"/>
                        <a:pt x="901" y="3063"/>
                      </a:cubicBezTo>
                      <a:cubicBezTo>
                        <a:pt x="928" y="3059"/>
                        <a:pt x="941" y="3057"/>
                        <a:pt x="968" y="3053"/>
                      </a:cubicBezTo>
                      <a:cubicBezTo>
                        <a:pt x="988" y="3029"/>
                        <a:pt x="998" y="3016"/>
                        <a:pt x="1019" y="2992"/>
                      </a:cubicBezTo>
                      <a:cubicBezTo>
                        <a:pt x="1068" y="2995"/>
                        <a:pt x="1093" y="2996"/>
                        <a:pt x="1143" y="2999"/>
                      </a:cubicBezTo>
                      <a:cubicBezTo>
                        <a:pt x="1158" y="2991"/>
                        <a:pt x="1166" y="2987"/>
                        <a:pt x="1181" y="2978"/>
                      </a:cubicBezTo>
                      <a:cubicBezTo>
                        <a:pt x="1234" y="2987"/>
                        <a:pt x="1261" y="2992"/>
                        <a:pt x="1315" y="3001"/>
                      </a:cubicBezTo>
                      <a:cubicBezTo>
                        <a:pt x="1326" y="3036"/>
                        <a:pt x="1331" y="3054"/>
                        <a:pt x="1342" y="3090"/>
                      </a:cubicBezTo>
                      <a:cubicBezTo>
                        <a:pt x="1377" y="3107"/>
                        <a:pt x="1394" y="3115"/>
                        <a:pt x="1429" y="3132"/>
                      </a:cubicBezTo>
                      <a:cubicBezTo>
                        <a:pt x="1446" y="3115"/>
                        <a:pt x="1454" y="3107"/>
                        <a:pt x="1471" y="3090"/>
                      </a:cubicBezTo>
                      <a:cubicBezTo>
                        <a:pt x="1488" y="3057"/>
                        <a:pt x="1497" y="3041"/>
                        <a:pt x="1514" y="3008"/>
                      </a:cubicBezTo>
                      <a:cubicBezTo>
                        <a:pt x="1554" y="3002"/>
                        <a:pt x="1574" y="2999"/>
                        <a:pt x="1614" y="2994"/>
                      </a:cubicBezTo>
                      <a:cubicBezTo>
                        <a:pt x="1627" y="3027"/>
                        <a:pt x="1634" y="3044"/>
                        <a:pt x="1647" y="3077"/>
                      </a:cubicBezTo>
                      <a:cubicBezTo>
                        <a:pt x="1678" y="3089"/>
                        <a:pt x="1693" y="3095"/>
                        <a:pt x="1723" y="3107"/>
                      </a:cubicBezTo>
                      <a:cubicBezTo>
                        <a:pt x="1745" y="3065"/>
                        <a:pt x="1756" y="3045"/>
                        <a:pt x="1778" y="3003"/>
                      </a:cubicBezTo>
                      <a:cubicBezTo>
                        <a:pt x="1806" y="3015"/>
                        <a:pt x="1820" y="3021"/>
                        <a:pt x="1848" y="3032"/>
                      </a:cubicBezTo>
                      <a:cubicBezTo>
                        <a:pt x="1865" y="3018"/>
                        <a:pt x="1873" y="3010"/>
                        <a:pt x="1890" y="2996"/>
                      </a:cubicBezTo>
                      <a:cubicBezTo>
                        <a:pt x="1895" y="2983"/>
                        <a:pt x="1897" y="2976"/>
                        <a:pt x="1902" y="2963"/>
                      </a:cubicBezTo>
                      <a:cubicBezTo>
                        <a:pt x="1935" y="2954"/>
                        <a:pt x="1952" y="2950"/>
                        <a:pt x="1985" y="2941"/>
                      </a:cubicBezTo>
                      <a:cubicBezTo>
                        <a:pt x="1986" y="2912"/>
                        <a:pt x="1986" y="2897"/>
                        <a:pt x="1987" y="2867"/>
                      </a:cubicBezTo>
                      <a:cubicBezTo>
                        <a:pt x="1956" y="2862"/>
                        <a:pt x="1941" y="2859"/>
                        <a:pt x="1911" y="2854"/>
                      </a:cubicBezTo>
                      <a:cubicBezTo>
                        <a:pt x="1916" y="2804"/>
                        <a:pt x="1919" y="2779"/>
                        <a:pt x="1925" y="2729"/>
                      </a:cubicBezTo>
                      <a:cubicBezTo>
                        <a:pt x="1958" y="2725"/>
                        <a:pt x="1975" y="2723"/>
                        <a:pt x="2008" y="2719"/>
                      </a:cubicBezTo>
                      <a:cubicBezTo>
                        <a:pt x="2010" y="2701"/>
                        <a:pt x="2012" y="2692"/>
                        <a:pt x="2015" y="2674"/>
                      </a:cubicBezTo>
                      <a:cubicBezTo>
                        <a:pt x="2047" y="2688"/>
                        <a:pt x="2063" y="2695"/>
                        <a:pt x="2096" y="2710"/>
                      </a:cubicBezTo>
                      <a:cubicBezTo>
                        <a:pt x="2129" y="2711"/>
                        <a:pt x="2145" y="2711"/>
                        <a:pt x="2178" y="2712"/>
                      </a:cubicBezTo>
                      <a:cubicBezTo>
                        <a:pt x="2212" y="2671"/>
                        <a:pt x="2229" y="2651"/>
                        <a:pt x="2263" y="2610"/>
                      </a:cubicBezTo>
                      <a:cubicBezTo>
                        <a:pt x="2306" y="2578"/>
                        <a:pt x="2327" y="2561"/>
                        <a:pt x="2370" y="2528"/>
                      </a:cubicBezTo>
                      <a:cubicBezTo>
                        <a:pt x="2388" y="2468"/>
                        <a:pt x="2397" y="2438"/>
                        <a:pt x="2415" y="2377"/>
                      </a:cubicBezTo>
                      <a:cubicBezTo>
                        <a:pt x="2379" y="2385"/>
                        <a:pt x="2361" y="2389"/>
                        <a:pt x="2326" y="2397"/>
                      </a:cubicBezTo>
                      <a:cubicBezTo>
                        <a:pt x="2312" y="2366"/>
                        <a:pt x="2306" y="2350"/>
                        <a:pt x="2292" y="2319"/>
                      </a:cubicBezTo>
                      <a:cubicBezTo>
                        <a:pt x="2314" y="2305"/>
                        <a:pt x="2325" y="2298"/>
                        <a:pt x="2346" y="2284"/>
                      </a:cubicBezTo>
                      <a:cubicBezTo>
                        <a:pt x="2356" y="2262"/>
                        <a:pt x="2361" y="2251"/>
                        <a:pt x="2371" y="2228"/>
                      </a:cubicBezTo>
                      <a:cubicBezTo>
                        <a:pt x="2359" y="2211"/>
                        <a:pt x="2353" y="2202"/>
                        <a:pt x="2342" y="2185"/>
                      </a:cubicBezTo>
                      <a:cubicBezTo>
                        <a:pt x="2390" y="2155"/>
                        <a:pt x="2414" y="2140"/>
                        <a:pt x="2461" y="2110"/>
                      </a:cubicBezTo>
                      <a:cubicBezTo>
                        <a:pt x="2462" y="2084"/>
                        <a:pt x="2462" y="2072"/>
                        <a:pt x="2462" y="2046"/>
                      </a:cubicBezTo>
                      <a:cubicBezTo>
                        <a:pt x="2493" y="2031"/>
                        <a:pt x="2509" y="2023"/>
                        <a:pt x="2540" y="2007"/>
                      </a:cubicBezTo>
                      <a:cubicBezTo>
                        <a:pt x="2529" y="1969"/>
                        <a:pt x="2523" y="1950"/>
                        <a:pt x="2512" y="1912"/>
                      </a:cubicBezTo>
                      <a:cubicBezTo>
                        <a:pt x="2444" y="1882"/>
                        <a:pt x="2410" y="1867"/>
                        <a:pt x="2343" y="1837"/>
                      </a:cubicBezTo>
                      <a:cubicBezTo>
                        <a:pt x="2328" y="1865"/>
                        <a:pt x="2321" y="1880"/>
                        <a:pt x="2306" y="1909"/>
                      </a:cubicBezTo>
                      <a:cubicBezTo>
                        <a:pt x="2271" y="1900"/>
                        <a:pt x="2254" y="1896"/>
                        <a:pt x="2219" y="1888"/>
                      </a:cubicBezTo>
                      <a:cubicBezTo>
                        <a:pt x="2219" y="1888"/>
                        <a:pt x="2182" y="1960"/>
                        <a:pt x="2171" y="1930"/>
                      </a:cubicBezTo>
                      <a:cubicBezTo>
                        <a:pt x="2160" y="1900"/>
                        <a:pt x="2090" y="1852"/>
                        <a:pt x="2090" y="1852"/>
                      </a:cubicBezTo>
                      <a:cubicBezTo>
                        <a:pt x="2045" y="1852"/>
                        <a:pt x="2023" y="1852"/>
                        <a:pt x="1979" y="1852"/>
                      </a:cubicBezTo>
                      <a:cubicBezTo>
                        <a:pt x="1962" y="1851"/>
                        <a:pt x="1954" y="1850"/>
                        <a:pt x="1938" y="1848"/>
                      </a:cubicBezTo>
                      <a:cubicBezTo>
                        <a:pt x="1943" y="1795"/>
                        <a:pt x="1946" y="1768"/>
                        <a:pt x="1952" y="1715"/>
                      </a:cubicBezTo>
                      <a:cubicBezTo>
                        <a:pt x="1964" y="1674"/>
                        <a:pt x="1970" y="1654"/>
                        <a:pt x="1983" y="1613"/>
                      </a:cubicBezTo>
                      <a:cubicBezTo>
                        <a:pt x="1967" y="1602"/>
                        <a:pt x="1959" y="1596"/>
                        <a:pt x="1942" y="1585"/>
                      </a:cubicBezTo>
                      <a:cubicBezTo>
                        <a:pt x="1915" y="1573"/>
                        <a:pt x="1901" y="1567"/>
                        <a:pt x="1873" y="1554"/>
                      </a:cubicBezTo>
                      <a:cubicBezTo>
                        <a:pt x="1880" y="1522"/>
                        <a:pt x="1884" y="1506"/>
                        <a:pt x="1892" y="1474"/>
                      </a:cubicBezTo>
                      <a:cubicBezTo>
                        <a:pt x="1922" y="1493"/>
                        <a:pt x="1937" y="1503"/>
                        <a:pt x="1967" y="1523"/>
                      </a:cubicBezTo>
                      <a:cubicBezTo>
                        <a:pt x="2000" y="1512"/>
                        <a:pt x="2017" y="1507"/>
                        <a:pt x="2050" y="1496"/>
                      </a:cubicBezTo>
                      <a:cubicBezTo>
                        <a:pt x="2024" y="1468"/>
                        <a:pt x="2012" y="1453"/>
                        <a:pt x="1986" y="1425"/>
                      </a:cubicBezTo>
                      <a:cubicBezTo>
                        <a:pt x="1999" y="1381"/>
                        <a:pt x="2005" y="1360"/>
                        <a:pt x="2018" y="1316"/>
                      </a:cubicBezTo>
                      <a:cubicBezTo>
                        <a:pt x="2032" y="1310"/>
                        <a:pt x="2039" y="1308"/>
                        <a:pt x="2053" y="1302"/>
                      </a:cubicBezTo>
                      <a:cubicBezTo>
                        <a:pt x="2049" y="1266"/>
                        <a:pt x="2047" y="1248"/>
                        <a:pt x="2043" y="1212"/>
                      </a:cubicBezTo>
                      <a:cubicBezTo>
                        <a:pt x="2064" y="1191"/>
                        <a:pt x="2075" y="1180"/>
                        <a:pt x="2096" y="1159"/>
                      </a:cubicBezTo>
                      <a:cubicBezTo>
                        <a:pt x="2080" y="1123"/>
                        <a:pt x="2072" y="1105"/>
                        <a:pt x="2057" y="1069"/>
                      </a:cubicBezTo>
                      <a:cubicBezTo>
                        <a:pt x="2041" y="1032"/>
                        <a:pt x="2033" y="1014"/>
                        <a:pt x="2017" y="978"/>
                      </a:cubicBezTo>
                      <a:cubicBezTo>
                        <a:pt x="1984" y="951"/>
                        <a:pt x="1968" y="937"/>
                        <a:pt x="1936" y="910"/>
                      </a:cubicBezTo>
                    </a:path>
                  </a:pathLst>
                </a:custGeom>
                <a:solidFill>
                  <a:srgbClr val="B2B2B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1" name="kozienicki"/>
                <p:cNvSpPr>
                  <a:spLocks/>
                </p:cNvSpPr>
                <p:nvPr/>
              </p:nvSpPr>
              <p:spPr bwMode="auto">
                <a:xfrm>
                  <a:off x="3326237" y="4599277"/>
                  <a:ext cx="1367650" cy="1200003"/>
                </a:xfrm>
                <a:custGeom>
                  <a:avLst/>
                  <a:gdLst>
                    <a:gd name="T0" fmla="*/ 1577 w 4269"/>
                    <a:gd name="T1" fmla="*/ 979 h 3740"/>
                    <a:gd name="T2" fmla="*/ 1554 w 4269"/>
                    <a:gd name="T3" fmla="*/ 563 h 3740"/>
                    <a:gd name="T4" fmla="*/ 1072 w 4269"/>
                    <a:gd name="T5" fmla="*/ 253 h 3740"/>
                    <a:gd name="T6" fmla="*/ 838 w 4269"/>
                    <a:gd name="T7" fmla="*/ 0 h 3740"/>
                    <a:gd name="T8" fmla="*/ 808 w 4269"/>
                    <a:gd name="T9" fmla="*/ 269 h 3740"/>
                    <a:gd name="T10" fmla="*/ 632 w 4269"/>
                    <a:gd name="T11" fmla="*/ 527 h 3740"/>
                    <a:gd name="T12" fmla="*/ 518 w 4269"/>
                    <a:gd name="T13" fmla="*/ 639 h 3740"/>
                    <a:gd name="T14" fmla="*/ 363 w 4269"/>
                    <a:gd name="T15" fmla="*/ 840 h 3740"/>
                    <a:gd name="T16" fmla="*/ 155 w 4269"/>
                    <a:gd name="T17" fmla="*/ 814 h 3740"/>
                    <a:gd name="T18" fmla="*/ 119 w 4269"/>
                    <a:gd name="T19" fmla="*/ 924 h 3740"/>
                    <a:gd name="T20" fmla="*/ 6 w 4269"/>
                    <a:gd name="T21" fmla="*/ 1013 h 3740"/>
                    <a:gd name="T22" fmla="*/ 24 w 4269"/>
                    <a:gd name="T23" fmla="*/ 1190 h 3740"/>
                    <a:gd name="T24" fmla="*/ 297 w 4269"/>
                    <a:gd name="T25" fmla="*/ 1167 h 3740"/>
                    <a:gd name="T26" fmla="*/ 165 w 4269"/>
                    <a:gd name="T27" fmla="*/ 1464 h 3740"/>
                    <a:gd name="T28" fmla="*/ 200 w 4269"/>
                    <a:gd name="T29" fmla="*/ 1659 h 3740"/>
                    <a:gd name="T30" fmla="*/ 432 w 4269"/>
                    <a:gd name="T31" fmla="*/ 1729 h 3740"/>
                    <a:gd name="T32" fmla="*/ 496 w 4269"/>
                    <a:gd name="T33" fmla="*/ 1918 h 3740"/>
                    <a:gd name="T34" fmla="*/ 686 w 4269"/>
                    <a:gd name="T35" fmla="*/ 2038 h 3740"/>
                    <a:gd name="T36" fmla="*/ 614 w 4269"/>
                    <a:gd name="T37" fmla="*/ 2068 h 3740"/>
                    <a:gd name="T38" fmla="*/ 463 w 4269"/>
                    <a:gd name="T39" fmla="*/ 2248 h 3740"/>
                    <a:gd name="T40" fmla="*/ 527 w 4269"/>
                    <a:gd name="T41" fmla="*/ 2439 h 3740"/>
                    <a:gd name="T42" fmla="*/ 866 w 4269"/>
                    <a:gd name="T43" fmla="*/ 2681 h 3740"/>
                    <a:gd name="T44" fmla="*/ 1051 w 4269"/>
                    <a:gd name="T45" fmla="*/ 2755 h 3740"/>
                    <a:gd name="T46" fmla="*/ 1291 w 4269"/>
                    <a:gd name="T47" fmla="*/ 2873 h 3740"/>
                    <a:gd name="T48" fmla="*/ 1503 w 4269"/>
                    <a:gd name="T49" fmla="*/ 2911 h 3740"/>
                    <a:gd name="T50" fmla="*/ 1684 w 4269"/>
                    <a:gd name="T51" fmla="*/ 3040 h 3740"/>
                    <a:gd name="T52" fmla="*/ 1874 w 4269"/>
                    <a:gd name="T53" fmla="*/ 2964 h 3740"/>
                    <a:gd name="T54" fmla="*/ 2165 w 4269"/>
                    <a:gd name="T55" fmla="*/ 2751 h 3740"/>
                    <a:gd name="T56" fmla="*/ 2317 w 4269"/>
                    <a:gd name="T57" fmla="*/ 2859 h 3740"/>
                    <a:gd name="T58" fmla="*/ 2385 w 4269"/>
                    <a:gd name="T59" fmla="*/ 2903 h 3740"/>
                    <a:gd name="T60" fmla="*/ 2373 w 4269"/>
                    <a:gd name="T61" fmla="*/ 3310 h 3740"/>
                    <a:gd name="T62" fmla="*/ 2371 w 4269"/>
                    <a:gd name="T63" fmla="*/ 3483 h 3740"/>
                    <a:gd name="T64" fmla="*/ 2319 w 4269"/>
                    <a:gd name="T65" fmla="*/ 3636 h 3740"/>
                    <a:gd name="T66" fmla="*/ 2697 w 4269"/>
                    <a:gd name="T67" fmla="*/ 3629 h 3740"/>
                    <a:gd name="T68" fmla="*/ 2663 w 4269"/>
                    <a:gd name="T69" fmla="*/ 3438 h 3740"/>
                    <a:gd name="T70" fmla="*/ 2999 w 4269"/>
                    <a:gd name="T71" fmla="*/ 3438 h 3740"/>
                    <a:gd name="T72" fmla="*/ 3214 w 4269"/>
                    <a:gd name="T73" fmla="*/ 3381 h 3740"/>
                    <a:gd name="T74" fmla="*/ 3304 w 4269"/>
                    <a:gd name="T75" fmla="*/ 3250 h 3740"/>
                    <a:gd name="T76" fmla="*/ 3440 w 4269"/>
                    <a:gd name="T77" fmla="*/ 3403 h 3740"/>
                    <a:gd name="T78" fmla="*/ 3293 w 4269"/>
                    <a:gd name="T79" fmla="*/ 3521 h 3740"/>
                    <a:gd name="T80" fmla="*/ 3525 w 4269"/>
                    <a:gd name="T81" fmla="*/ 3674 h 3740"/>
                    <a:gd name="T82" fmla="*/ 3769 w 4269"/>
                    <a:gd name="T83" fmla="*/ 3724 h 3740"/>
                    <a:gd name="T84" fmla="*/ 3879 w 4269"/>
                    <a:gd name="T85" fmla="*/ 3608 h 3740"/>
                    <a:gd name="T86" fmla="*/ 4068 w 4269"/>
                    <a:gd name="T87" fmla="*/ 3705 h 3740"/>
                    <a:gd name="T88" fmla="*/ 4190 w 4269"/>
                    <a:gd name="T89" fmla="*/ 3353 h 3740"/>
                    <a:gd name="T90" fmla="*/ 4175 w 4269"/>
                    <a:gd name="T91" fmla="*/ 3177 h 3740"/>
                    <a:gd name="T92" fmla="*/ 4129 w 4269"/>
                    <a:gd name="T93" fmla="*/ 2859 h 3740"/>
                    <a:gd name="T94" fmla="*/ 3955 w 4269"/>
                    <a:gd name="T95" fmla="*/ 2620 h 3740"/>
                    <a:gd name="T96" fmla="*/ 3673 w 4269"/>
                    <a:gd name="T97" fmla="*/ 2437 h 3740"/>
                    <a:gd name="T98" fmla="*/ 3301 w 4269"/>
                    <a:gd name="T99" fmla="*/ 2468 h 3740"/>
                    <a:gd name="T100" fmla="*/ 2918 w 4269"/>
                    <a:gd name="T101" fmla="*/ 2165 h 3740"/>
                    <a:gd name="T102" fmla="*/ 2517 w 4269"/>
                    <a:gd name="T103" fmla="*/ 1949 h 3740"/>
                    <a:gd name="T104" fmla="*/ 2106 w 4269"/>
                    <a:gd name="T105" fmla="*/ 1690 h 3740"/>
                    <a:gd name="T106" fmla="*/ 1777 w 4269"/>
                    <a:gd name="T107" fmla="*/ 1461 h 3740"/>
                    <a:gd name="T108" fmla="*/ 1607 w 4269"/>
                    <a:gd name="T109" fmla="*/ 1200 h 3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269" h="3740">
                      <a:moveTo>
                        <a:pt x="1607" y="1200"/>
                      </a:moveTo>
                      <a:cubicBezTo>
                        <a:pt x="1586" y="1146"/>
                        <a:pt x="1575" y="1119"/>
                        <a:pt x="1553" y="1065"/>
                      </a:cubicBezTo>
                      <a:cubicBezTo>
                        <a:pt x="1563" y="1031"/>
                        <a:pt x="1568" y="1013"/>
                        <a:pt x="1577" y="979"/>
                      </a:cubicBezTo>
                      <a:cubicBezTo>
                        <a:pt x="1599" y="952"/>
                        <a:pt x="1610" y="939"/>
                        <a:pt x="1632" y="913"/>
                      </a:cubicBezTo>
                      <a:lnTo>
                        <a:pt x="1632" y="748"/>
                      </a:lnTo>
                      <a:cubicBezTo>
                        <a:pt x="1600" y="674"/>
                        <a:pt x="1585" y="637"/>
                        <a:pt x="1554" y="563"/>
                      </a:cubicBezTo>
                      <a:cubicBezTo>
                        <a:pt x="1484" y="499"/>
                        <a:pt x="1449" y="467"/>
                        <a:pt x="1379" y="404"/>
                      </a:cubicBezTo>
                      <a:cubicBezTo>
                        <a:pt x="1324" y="356"/>
                        <a:pt x="1296" y="333"/>
                        <a:pt x="1241" y="285"/>
                      </a:cubicBezTo>
                      <a:cubicBezTo>
                        <a:pt x="1174" y="272"/>
                        <a:pt x="1140" y="266"/>
                        <a:pt x="1072" y="253"/>
                      </a:cubicBezTo>
                      <a:cubicBezTo>
                        <a:pt x="1022" y="213"/>
                        <a:pt x="997" y="194"/>
                        <a:pt x="947" y="154"/>
                      </a:cubicBezTo>
                      <a:cubicBezTo>
                        <a:pt x="914" y="113"/>
                        <a:pt x="897" y="93"/>
                        <a:pt x="864" y="52"/>
                      </a:cubicBezTo>
                      <a:cubicBezTo>
                        <a:pt x="854" y="32"/>
                        <a:pt x="848" y="21"/>
                        <a:pt x="838" y="0"/>
                      </a:cubicBezTo>
                      <a:cubicBezTo>
                        <a:pt x="793" y="42"/>
                        <a:pt x="771" y="62"/>
                        <a:pt x="726" y="103"/>
                      </a:cubicBezTo>
                      <a:cubicBezTo>
                        <a:pt x="730" y="134"/>
                        <a:pt x="732" y="150"/>
                        <a:pt x="737" y="180"/>
                      </a:cubicBezTo>
                      <a:cubicBezTo>
                        <a:pt x="765" y="216"/>
                        <a:pt x="779" y="233"/>
                        <a:pt x="808" y="269"/>
                      </a:cubicBezTo>
                      <a:cubicBezTo>
                        <a:pt x="812" y="302"/>
                        <a:pt x="815" y="319"/>
                        <a:pt x="819" y="352"/>
                      </a:cubicBezTo>
                      <a:cubicBezTo>
                        <a:pt x="814" y="390"/>
                        <a:pt x="811" y="409"/>
                        <a:pt x="806" y="447"/>
                      </a:cubicBezTo>
                      <a:cubicBezTo>
                        <a:pt x="806" y="447"/>
                        <a:pt x="662" y="524"/>
                        <a:pt x="632" y="527"/>
                      </a:cubicBezTo>
                      <a:cubicBezTo>
                        <a:pt x="602" y="531"/>
                        <a:pt x="614" y="622"/>
                        <a:pt x="614" y="622"/>
                      </a:cubicBezTo>
                      <a:cubicBezTo>
                        <a:pt x="588" y="645"/>
                        <a:pt x="574" y="657"/>
                        <a:pt x="548" y="680"/>
                      </a:cubicBezTo>
                      <a:cubicBezTo>
                        <a:pt x="536" y="663"/>
                        <a:pt x="530" y="655"/>
                        <a:pt x="518" y="639"/>
                      </a:cubicBezTo>
                      <a:cubicBezTo>
                        <a:pt x="490" y="649"/>
                        <a:pt x="475" y="654"/>
                        <a:pt x="447" y="664"/>
                      </a:cubicBezTo>
                      <a:cubicBezTo>
                        <a:pt x="442" y="702"/>
                        <a:pt x="440" y="721"/>
                        <a:pt x="435" y="758"/>
                      </a:cubicBezTo>
                      <a:cubicBezTo>
                        <a:pt x="406" y="791"/>
                        <a:pt x="392" y="807"/>
                        <a:pt x="363" y="840"/>
                      </a:cubicBezTo>
                      <a:cubicBezTo>
                        <a:pt x="332" y="870"/>
                        <a:pt x="317" y="885"/>
                        <a:pt x="286" y="915"/>
                      </a:cubicBezTo>
                      <a:cubicBezTo>
                        <a:pt x="264" y="867"/>
                        <a:pt x="254" y="843"/>
                        <a:pt x="232" y="796"/>
                      </a:cubicBezTo>
                      <a:cubicBezTo>
                        <a:pt x="201" y="803"/>
                        <a:pt x="186" y="806"/>
                        <a:pt x="155" y="814"/>
                      </a:cubicBezTo>
                      <a:cubicBezTo>
                        <a:pt x="165" y="863"/>
                        <a:pt x="169" y="887"/>
                        <a:pt x="179" y="936"/>
                      </a:cubicBezTo>
                      <a:cubicBezTo>
                        <a:pt x="172" y="955"/>
                        <a:pt x="168" y="965"/>
                        <a:pt x="161" y="984"/>
                      </a:cubicBezTo>
                      <a:cubicBezTo>
                        <a:pt x="144" y="960"/>
                        <a:pt x="136" y="948"/>
                        <a:pt x="119" y="924"/>
                      </a:cubicBezTo>
                      <a:cubicBezTo>
                        <a:pt x="93" y="934"/>
                        <a:pt x="80" y="939"/>
                        <a:pt x="54" y="949"/>
                      </a:cubicBezTo>
                      <a:cubicBezTo>
                        <a:pt x="73" y="988"/>
                        <a:pt x="82" y="1008"/>
                        <a:pt x="101" y="1048"/>
                      </a:cubicBezTo>
                      <a:cubicBezTo>
                        <a:pt x="63" y="1034"/>
                        <a:pt x="44" y="1027"/>
                        <a:pt x="6" y="1013"/>
                      </a:cubicBezTo>
                      <a:cubicBezTo>
                        <a:pt x="4" y="1038"/>
                        <a:pt x="3" y="1050"/>
                        <a:pt x="0" y="1075"/>
                      </a:cubicBezTo>
                      <a:cubicBezTo>
                        <a:pt x="17" y="1097"/>
                        <a:pt x="25" y="1108"/>
                        <a:pt x="42" y="1129"/>
                      </a:cubicBezTo>
                      <a:cubicBezTo>
                        <a:pt x="34" y="1154"/>
                        <a:pt x="31" y="1166"/>
                        <a:pt x="24" y="1190"/>
                      </a:cubicBezTo>
                      <a:cubicBezTo>
                        <a:pt x="59" y="1203"/>
                        <a:pt x="77" y="1210"/>
                        <a:pt x="113" y="1224"/>
                      </a:cubicBezTo>
                      <a:cubicBezTo>
                        <a:pt x="125" y="1190"/>
                        <a:pt x="131" y="1173"/>
                        <a:pt x="143" y="1139"/>
                      </a:cubicBezTo>
                      <a:cubicBezTo>
                        <a:pt x="204" y="1150"/>
                        <a:pt x="235" y="1156"/>
                        <a:pt x="297" y="1167"/>
                      </a:cubicBezTo>
                      <a:cubicBezTo>
                        <a:pt x="297" y="1297"/>
                        <a:pt x="296" y="1361"/>
                        <a:pt x="296" y="1489"/>
                      </a:cubicBezTo>
                      <a:cubicBezTo>
                        <a:pt x="258" y="1456"/>
                        <a:pt x="239" y="1440"/>
                        <a:pt x="201" y="1406"/>
                      </a:cubicBezTo>
                      <a:cubicBezTo>
                        <a:pt x="187" y="1430"/>
                        <a:pt x="179" y="1441"/>
                        <a:pt x="165" y="1464"/>
                      </a:cubicBezTo>
                      <a:cubicBezTo>
                        <a:pt x="181" y="1491"/>
                        <a:pt x="190" y="1504"/>
                        <a:pt x="206" y="1530"/>
                      </a:cubicBezTo>
                      <a:cubicBezTo>
                        <a:pt x="199" y="1549"/>
                        <a:pt x="195" y="1559"/>
                        <a:pt x="188" y="1578"/>
                      </a:cubicBezTo>
                      <a:cubicBezTo>
                        <a:pt x="193" y="1610"/>
                        <a:pt x="195" y="1626"/>
                        <a:pt x="200" y="1659"/>
                      </a:cubicBezTo>
                      <a:cubicBezTo>
                        <a:pt x="254" y="1666"/>
                        <a:pt x="282" y="1670"/>
                        <a:pt x="336" y="1678"/>
                      </a:cubicBezTo>
                      <a:cubicBezTo>
                        <a:pt x="362" y="1710"/>
                        <a:pt x="375" y="1725"/>
                        <a:pt x="401" y="1757"/>
                      </a:cubicBezTo>
                      <a:cubicBezTo>
                        <a:pt x="413" y="1746"/>
                        <a:pt x="419" y="1741"/>
                        <a:pt x="432" y="1729"/>
                      </a:cubicBezTo>
                      <a:cubicBezTo>
                        <a:pt x="453" y="1734"/>
                        <a:pt x="464" y="1736"/>
                        <a:pt x="485" y="1740"/>
                      </a:cubicBezTo>
                      <a:cubicBezTo>
                        <a:pt x="501" y="1781"/>
                        <a:pt x="510" y="1801"/>
                        <a:pt x="526" y="1842"/>
                      </a:cubicBezTo>
                      <a:cubicBezTo>
                        <a:pt x="514" y="1872"/>
                        <a:pt x="508" y="1888"/>
                        <a:pt x="496" y="1918"/>
                      </a:cubicBezTo>
                      <a:cubicBezTo>
                        <a:pt x="541" y="1917"/>
                        <a:pt x="564" y="1917"/>
                        <a:pt x="609" y="1916"/>
                      </a:cubicBezTo>
                      <a:cubicBezTo>
                        <a:pt x="626" y="1944"/>
                        <a:pt x="634" y="1958"/>
                        <a:pt x="651" y="1987"/>
                      </a:cubicBezTo>
                      <a:cubicBezTo>
                        <a:pt x="665" y="2007"/>
                        <a:pt x="672" y="2017"/>
                        <a:pt x="686" y="2038"/>
                      </a:cubicBezTo>
                      <a:cubicBezTo>
                        <a:pt x="646" y="2027"/>
                        <a:pt x="625" y="2022"/>
                        <a:pt x="585" y="2011"/>
                      </a:cubicBezTo>
                      <a:cubicBezTo>
                        <a:pt x="580" y="2023"/>
                        <a:pt x="577" y="2029"/>
                        <a:pt x="573" y="2040"/>
                      </a:cubicBezTo>
                      <a:cubicBezTo>
                        <a:pt x="589" y="2051"/>
                        <a:pt x="597" y="2057"/>
                        <a:pt x="614" y="2068"/>
                      </a:cubicBezTo>
                      <a:cubicBezTo>
                        <a:pt x="602" y="2089"/>
                        <a:pt x="596" y="2099"/>
                        <a:pt x="584" y="2120"/>
                      </a:cubicBezTo>
                      <a:cubicBezTo>
                        <a:pt x="574" y="2177"/>
                        <a:pt x="569" y="2205"/>
                        <a:pt x="558" y="2262"/>
                      </a:cubicBezTo>
                      <a:cubicBezTo>
                        <a:pt x="520" y="2256"/>
                        <a:pt x="501" y="2253"/>
                        <a:pt x="463" y="2248"/>
                      </a:cubicBezTo>
                      <a:cubicBezTo>
                        <a:pt x="468" y="2277"/>
                        <a:pt x="470" y="2291"/>
                        <a:pt x="474" y="2321"/>
                      </a:cubicBezTo>
                      <a:cubicBezTo>
                        <a:pt x="505" y="2340"/>
                        <a:pt x="521" y="2350"/>
                        <a:pt x="551" y="2369"/>
                      </a:cubicBezTo>
                      <a:cubicBezTo>
                        <a:pt x="542" y="2397"/>
                        <a:pt x="537" y="2411"/>
                        <a:pt x="527" y="2439"/>
                      </a:cubicBezTo>
                      <a:cubicBezTo>
                        <a:pt x="572" y="2445"/>
                        <a:pt x="595" y="2448"/>
                        <a:pt x="640" y="2455"/>
                      </a:cubicBezTo>
                      <a:cubicBezTo>
                        <a:pt x="678" y="2515"/>
                        <a:pt x="697" y="2545"/>
                        <a:pt x="734" y="2606"/>
                      </a:cubicBezTo>
                      <a:cubicBezTo>
                        <a:pt x="787" y="2636"/>
                        <a:pt x="813" y="2651"/>
                        <a:pt x="866" y="2681"/>
                      </a:cubicBezTo>
                      <a:cubicBezTo>
                        <a:pt x="911" y="2687"/>
                        <a:pt x="934" y="2690"/>
                        <a:pt x="980" y="2696"/>
                      </a:cubicBezTo>
                      <a:cubicBezTo>
                        <a:pt x="997" y="2695"/>
                        <a:pt x="1005" y="2695"/>
                        <a:pt x="1022" y="2694"/>
                      </a:cubicBezTo>
                      <a:cubicBezTo>
                        <a:pt x="1034" y="2718"/>
                        <a:pt x="1040" y="2731"/>
                        <a:pt x="1051" y="2755"/>
                      </a:cubicBezTo>
                      <a:cubicBezTo>
                        <a:pt x="1075" y="2781"/>
                        <a:pt x="1087" y="2793"/>
                        <a:pt x="1111" y="2819"/>
                      </a:cubicBezTo>
                      <a:cubicBezTo>
                        <a:pt x="1166" y="2823"/>
                        <a:pt x="1194" y="2825"/>
                        <a:pt x="1250" y="2829"/>
                      </a:cubicBezTo>
                      <a:cubicBezTo>
                        <a:pt x="1266" y="2847"/>
                        <a:pt x="1275" y="2855"/>
                        <a:pt x="1291" y="2873"/>
                      </a:cubicBezTo>
                      <a:cubicBezTo>
                        <a:pt x="1320" y="2875"/>
                        <a:pt x="1335" y="2876"/>
                        <a:pt x="1364" y="2878"/>
                      </a:cubicBezTo>
                      <a:cubicBezTo>
                        <a:pt x="1390" y="2890"/>
                        <a:pt x="1404" y="2895"/>
                        <a:pt x="1430" y="2906"/>
                      </a:cubicBezTo>
                      <a:cubicBezTo>
                        <a:pt x="1459" y="2908"/>
                        <a:pt x="1474" y="2909"/>
                        <a:pt x="1503" y="2911"/>
                      </a:cubicBezTo>
                      <a:cubicBezTo>
                        <a:pt x="1525" y="2922"/>
                        <a:pt x="1536" y="2928"/>
                        <a:pt x="1557" y="2938"/>
                      </a:cubicBezTo>
                      <a:cubicBezTo>
                        <a:pt x="1589" y="2933"/>
                        <a:pt x="1605" y="2931"/>
                        <a:pt x="1637" y="2926"/>
                      </a:cubicBezTo>
                      <a:cubicBezTo>
                        <a:pt x="1656" y="2972"/>
                        <a:pt x="1665" y="2995"/>
                        <a:pt x="1684" y="3040"/>
                      </a:cubicBezTo>
                      <a:cubicBezTo>
                        <a:pt x="1718" y="3063"/>
                        <a:pt x="1735" y="3075"/>
                        <a:pt x="1768" y="3098"/>
                      </a:cubicBezTo>
                      <a:cubicBezTo>
                        <a:pt x="1818" y="3068"/>
                        <a:pt x="1842" y="3053"/>
                        <a:pt x="1892" y="3023"/>
                      </a:cubicBezTo>
                      <a:cubicBezTo>
                        <a:pt x="1885" y="3000"/>
                        <a:pt x="1881" y="2988"/>
                        <a:pt x="1874" y="2964"/>
                      </a:cubicBezTo>
                      <a:cubicBezTo>
                        <a:pt x="1874" y="2936"/>
                        <a:pt x="1875" y="2922"/>
                        <a:pt x="1875" y="2894"/>
                      </a:cubicBezTo>
                      <a:cubicBezTo>
                        <a:pt x="1909" y="2889"/>
                        <a:pt x="1926" y="2886"/>
                        <a:pt x="1961" y="2881"/>
                      </a:cubicBezTo>
                      <a:cubicBezTo>
                        <a:pt x="2042" y="2829"/>
                        <a:pt x="2083" y="2803"/>
                        <a:pt x="2165" y="2751"/>
                      </a:cubicBezTo>
                      <a:cubicBezTo>
                        <a:pt x="2194" y="2774"/>
                        <a:pt x="2209" y="2785"/>
                        <a:pt x="2238" y="2808"/>
                      </a:cubicBezTo>
                      <a:cubicBezTo>
                        <a:pt x="2238" y="2822"/>
                        <a:pt x="2238" y="2829"/>
                        <a:pt x="2238" y="2843"/>
                      </a:cubicBezTo>
                      <a:cubicBezTo>
                        <a:pt x="2269" y="2849"/>
                        <a:pt x="2285" y="2852"/>
                        <a:pt x="2317" y="2859"/>
                      </a:cubicBezTo>
                      <a:cubicBezTo>
                        <a:pt x="2317" y="2880"/>
                        <a:pt x="2317" y="2890"/>
                        <a:pt x="2317" y="2912"/>
                      </a:cubicBezTo>
                      <a:cubicBezTo>
                        <a:pt x="2334" y="2924"/>
                        <a:pt x="2342" y="2930"/>
                        <a:pt x="2360" y="2943"/>
                      </a:cubicBezTo>
                      <a:cubicBezTo>
                        <a:pt x="2370" y="2927"/>
                        <a:pt x="2375" y="2919"/>
                        <a:pt x="2385" y="2903"/>
                      </a:cubicBezTo>
                      <a:cubicBezTo>
                        <a:pt x="2412" y="2935"/>
                        <a:pt x="2425" y="2951"/>
                        <a:pt x="2452" y="2982"/>
                      </a:cubicBezTo>
                      <a:cubicBezTo>
                        <a:pt x="2451" y="3041"/>
                        <a:pt x="2451" y="3070"/>
                        <a:pt x="2450" y="3128"/>
                      </a:cubicBezTo>
                      <a:cubicBezTo>
                        <a:pt x="2419" y="3201"/>
                        <a:pt x="2404" y="3238"/>
                        <a:pt x="2373" y="3310"/>
                      </a:cubicBezTo>
                      <a:cubicBezTo>
                        <a:pt x="2353" y="3332"/>
                        <a:pt x="2343" y="3344"/>
                        <a:pt x="2323" y="3366"/>
                      </a:cubicBezTo>
                      <a:cubicBezTo>
                        <a:pt x="2342" y="3392"/>
                        <a:pt x="2352" y="3405"/>
                        <a:pt x="2372" y="3432"/>
                      </a:cubicBezTo>
                      <a:cubicBezTo>
                        <a:pt x="2371" y="3452"/>
                        <a:pt x="2371" y="3463"/>
                        <a:pt x="2371" y="3483"/>
                      </a:cubicBezTo>
                      <a:cubicBezTo>
                        <a:pt x="2370" y="3504"/>
                        <a:pt x="2370" y="3514"/>
                        <a:pt x="2370" y="3535"/>
                      </a:cubicBezTo>
                      <a:cubicBezTo>
                        <a:pt x="2350" y="3543"/>
                        <a:pt x="2340" y="3548"/>
                        <a:pt x="2320" y="3556"/>
                      </a:cubicBezTo>
                      <a:cubicBezTo>
                        <a:pt x="2320" y="3588"/>
                        <a:pt x="2319" y="3604"/>
                        <a:pt x="2319" y="3636"/>
                      </a:cubicBezTo>
                      <a:cubicBezTo>
                        <a:pt x="2341" y="3655"/>
                        <a:pt x="2352" y="3665"/>
                        <a:pt x="2374" y="3684"/>
                      </a:cubicBezTo>
                      <a:cubicBezTo>
                        <a:pt x="2448" y="3663"/>
                        <a:pt x="2486" y="3652"/>
                        <a:pt x="2560" y="3629"/>
                      </a:cubicBezTo>
                      <a:cubicBezTo>
                        <a:pt x="2615" y="3629"/>
                        <a:pt x="2642" y="3629"/>
                        <a:pt x="2697" y="3629"/>
                      </a:cubicBezTo>
                      <a:cubicBezTo>
                        <a:pt x="2715" y="3614"/>
                        <a:pt x="2724" y="3606"/>
                        <a:pt x="2741" y="3590"/>
                      </a:cubicBezTo>
                      <a:cubicBezTo>
                        <a:pt x="2732" y="3553"/>
                        <a:pt x="2727" y="3535"/>
                        <a:pt x="2718" y="3498"/>
                      </a:cubicBezTo>
                      <a:cubicBezTo>
                        <a:pt x="2696" y="3474"/>
                        <a:pt x="2685" y="3462"/>
                        <a:pt x="2663" y="3438"/>
                      </a:cubicBezTo>
                      <a:cubicBezTo>
                        <a:pt x="2725" y="3440"/>
                        <a:pt x="2756" y="3442"/>
                        <a:pt x="2818" y="3444"/>
                      </a:cubicBezTo>
                      <a:cubicBezTo>
                        <a:pt x="2878" y="3462"/>
                        <a:pt x="2908" y="3471"/>
                        <a:pt x="2967" y="3489"/>
                      </a:cubicBezTo>
                      <a:cubicBezTo>
                        <a:pt x="2980" y="3469"/>
                        <a:pt x="2987" y="3458"/>
                        <a:pt x="2999" y="3438"/>
                      </a:cubicBezTo>
                      <a:cubicBezTo>
                        <a:pt x="3024" y="3439"/>
                        <a:pt x="3037" y="3439"/>
                        <a:pt x="3062" y="3440"/>
                      </a:cubicBezTo>
                      <a:cubicBezTo>
                        <a:pt x="3112" y="3444"/>
                        <a:pt x="3137" y="3446"/>
                        <a:pt x="3187" y="3449"/>
                      </a:cubicBezTo>
                      <a:cubicBezTo>
                        <a:pt x="3198" y="3422"/>
                        <a:pt x="3203" y="3408"/>
                        <a:pt x="3214" y="3381"/>
                      </a:cubicBezTo>
                      <a:cubicBezTo>
                        <a:pt x="3211" y="3365"/>
                        <a:pt x="3210" y="3356"/>
                        <a:pt x="3208" y="3340"/>
                      </a:cubicBezTo>
                      <a:cubicBezTo>
                        <a:pt x="3213" y="3313"/>
                        <a:pt x="3216" y="3299"/>
                        <a:pt x="3221" y="3271"/>
                      </a:cubicBezTo>
                      <a:cubicBezTo>
                        <a:pt x="3254" y="3263"/>
                        <a:pt x="3271" y="3259"/>
                        <a:pt x="3304" y="3250"/>
                      </a:cubicBezTo>
                      <a:cubicBezTo>
                        <a:pt x="3349" y="3239"/>
                        <a:pt x="3372" y="3234"/>
                        <a:pt x="3418" y="3223"/>
                      </a:cubicBezTo>
                      <a:cubicBezTo>
                        <a:pt x="3404" y="3279"/>
                        <a:pt x="3398" y="3306"/>
                        <a:pt x="3384" y="3362"/>
                      </a:cubicBezTo>
                      <a:cubicBezTo>
                        <a:pt x="3407" y="3378"/>
                        <a:pt x="3418" y="3386"/>
                        <a:pt x="3440" y="3403"/>
                      </a:cubicBezTo>
                      <a:cubicBezTo>
                        <a:pt x="3430" y="3428"/>
                        <a:pt x="3425" y="3441"/>
                        <a:pt x="3414" y="3466"/>
                      </a:cubicBezTo>
                      <a:cubicBezTo>
                        <a:pt x="3366" y="3469"/>
                        <a:pt x="3342" y="3471"/>
                        <a:pt x="3294" y="3475"/>
                      </a:cubicBezTo>
                      <a:cubicBezTo>
                        <a:pt x="3294" y="3493"/>
                        <a:pt x="3294" y="3502"/>
                        <a:pt x="3293" y="3521"/>
                      </a:cubicBezTo>
                      <a:cubicBezTo>
                        <a:pt x="3356" y="3529"/>
                        <a:pt x="3388" y="3533"/>
                        <a:pt x="3451" y="3541"/>
                      </a:cubicBezTo>
                      <a:cubicBezTo>
                        <a:pt x="3494" y="3565"/>
                        <a:pt x="3515" y="3577"/>
                        <a:pt x="3558" y="3600"/>
                      </a:cubicBezTo>
                      <a:cubicBezTo>
                        <a:pt x="3545" y="3630"/>
                        <a:pt x="3538" y="3645"/>
                        <a:pt x="3525" y="3674"/>
                      </a:cubicBezTo>
                      <a:cubicBezTo>
                        <a:pt x="3560" y="3695"/>
                        <a:pt x="3578" y="3706"/>
                        <a:pt x="3613" y="3727"/>
                      </a:cubicBezTo>
                      <a:cubicBezTo>
                        <a:pt x="3639" y="3732"/>
                        <a:pt x="3653" y="3734"/>
                        <a:pt x="3679" y="3739"/>
                      </a:cubicBezTo>
                      <a:cubicBezTo>
                        <a:pt x="3679" y="3739"/>
                        <a:pt x="3733" y="3740"/>
                        <a:pt x="3769" y="3724"/>
                      </a:cubicBezTo>
                      <a:cubicBezTo>
                        <a:pt x="3806" y="3708"/>
                        <a:pt x="3784" y="3672"/>
                        <a:pt x="3784" y="3672"/>
                      </a:cubicBezTo>
                      <a:cubicBezTo>
                        <a:pt x="3807" y="3667"/>
                        <a:pt x="3819" y="3665"/>
                        <a:pt x="3843" y="3660"/>
                      </a:cubicBezTo>
                      <a:cubicBezTo>
                        <a:pt x="3857" y="3639"/>
                        <a:pt x="3865" y="3629"/>
                        <a:pt x="3879" y="3608"/>
                      </a:cubicBezTo>
                      <a:cubicBezTo>
                        <a:pt x="3919" y="3605"/>
                        <a:pt x="3939" y="3603"/>
                        <a:pt x="3979" y="3600"/>
                      </a:cubicBezTo>
                      <a:cubicBezTo>
                        <a:pt x="4015" y="3623"/>
                        <a:pt x="4033" y="3634"/>
                        <a:pt x="4069" y="3657"/>
                      </a:cubicBezTo>
                      <a:cubicBezTo>
                        <a:pt x="4068" y="3676"/>
                        <a:pt x="4068" y="3686"/>
                        <a:pt x="4068" y="3705"/>
                      </a:cubicBezTo>
                      <a:cubicBezTo>
                        <a:pt x="4105" y="3654"/>
                        <a:pt x="4123" y="3628"/>
                        <a:pt x="4160" y="3576"/>
                      </a:cubicBezTo>
                      <a:cubicBezTo>
                        <a:pt x="4164" y="3529"/>
                        <a:pt x="4167" y="3506"/>
                        <a:pt x="4171" y="3459"/>
                      </a:cubicBezTo>
                      <a:cubicBezTo>
                        <a:pt x="4179" y="3417"/>
                        <a:pt x="4183" y="3395"/>
                        <a:pt x="4190" y="3353"/>
                      </a:cubicBezTo>
                      <a:cubicBezTo>
                        <a:pt x="4216" y="3327"/>
                        <a:pt x="4229" y="3314"/>
                        <a:pt x="4254" y="3288"/>
                      </a:cubicBezTo>
                      <a:cubicBezTo>
                        <a:pt x="4260" y="3254"/>
                        <a:pt x="4263" y="3236"/>
                        <a:pt x="4269" y="3202"/>
                      </a:cubicBezTo>
                      <a:cubicBezTo>
                        <a:pt x="4231" y="3192"/>
                        <a:pt x="4212" y="3187"/>
                        <a:pt x="4175" y="3177"/>
                      </a:cubicBezTo>
                      <a:cubicBezTo>
                        <a:pt x="4157" y="3152"/>
                        <a:pt x="4148" y="3140"/>
                        <a:pt x="4131" y="3115"/>
                      </a:cubicBezTo>
                      <a:cubicBezTo>
                        <a:pt x="4130" y="3054"/>
                        <a:pt x="4129" y="3024"/>
                        <a:pt x="4128" y="2962"/>
                      </a:cubicBezTo>
                      <a:cubicBezTo>
                        <a:pt x="4128" y="2921"/>
                        <a:pt x="4129" y="2900"/>
                        <a:pt x="4129" y="2859"/>
                      </a:cubicBezTo>
                      <a:cubicBezTo>
                        <a:pt x="4083" y="2795"/>
                        <a:pt x="4060" y="2764"/>
                        <a:pt x="4014" y="2700"/>
                      </a:cubicBezTo>
                      <a:cubicBezTo>
                        <a:pt x="4017" y="2670"/>
                        <a:pt x="4019" y="2655"/>
                        <a:pt x="4023" y="2625"/>
                      </a:cubicBezTo>
                      <a:cubicBezTo>
                        <a:pt x="3996" y="2623"/>
                        <a:pt x="3983" y="2622"/>
                        <a:pt x="3955" y="2620"/>
                      </a:cubicBezTo>
                      <a:cubicBezTo>
                        <a:pt x="3949" y="2574"/>
                        <a:pt x="3945" y="2550"/>
                        <a:pt x="3939" y="2503"/>
                      </a:cubicBezTo>
                      <a:cubicBezTo>
                        <a:pt x="3903" y="2474"/>
                        <a:pt x="3885" y="2459"/>
                        <a:pt x="3849" y="2430"/>
                      </a:cubicBezTo>
                      <a:cubicBezTo>
                        <a:pt x="3778" y="2433"/>
                        <a:pt x="3743" y="2435"/>
                        <a:pt x="3673" y="2437"/>
                      </a:cubicBezTo>
                      <a:cubicBezTo>
                        <a:pt x="3633" y="2460"/>
                        <a:pt x="3613" y="2472"/>
                        <a:pt x="3574" y="2495"/>
                      </a:cubicBezTo>
                      <a:cubicBezTo>
                        <a:pt x="3541" y="2501"/>
                        <a:pt x="3525" y="2504"/>
                        <a:pt x="3493" y="2510"/>
                      </a:cubicBezTo>
                      <a:cubicBezTo>
                        <a:pt x="3416" y="2494"/>
                        <a:pt x="3378" y="2485"/>
                        <a:pt x="3301" y="2468"/>
                      </a:cubicBezTo>
                      <a:cubicBezTo>
                        <a:pt x="3207" y="2434"/>
                        <a:pt x="3160" y="2417"/>
                        <a:pt x="3066" y="2382"/>
                      </a:cubicBezTo>
                      <a:cubicBezTo>
                        <a:pt x="3038" y="2359"/>
                        <a:pt x="3024" y="2347"/>
                        <a:pt x="2996" y="2324"/>
                      </a:cubicBezTo>
                      <a:cubicBezTo>
                        <a:pt x="2965" y="2261"/>
                        <a:pt x="2949" y="2229"/>
                        <a:pt x="2918" y="2165"/>
                      </a:cubicBezTo>
                      <a:cubicBezTo>
                        <a:pt x="2893" y="2131"/>
                        <a:pt x="2881" y="2115"/>
                        <a:pt x="2856" y="2081"/>
                      </a:cubicBezTo>
                      <a:cubicBezTo>
                        <a:pt x="2804" y="2057"/>
                        <a:pt x="2777" y="2045"/>
                        <a:pt x="2725" y="2021"/>
                      </a:cubicBezTo>
                      <a:cubicBezTo>
                        <a:pt x="2642" y="1992"/>
                        <a:pt x="2600" y="1978"/>
                        <a:pt x="2517" y="1949"/>
                      </a:cubicBezTo>
                      <a:cubicBezTo>
                        <a:pt x="2488" y="1913"/>
                        <a:pt x="2473" y="1896"/>
                        <a:pt x="2444" y="1860"/>
                      </a:cubicBezTo>
                      <a:cubicBezTo>
                        <a:pt x="2410" y="1802"/>
                        <a:pt x="2392" y="1774"/>
                        <a:pt x="2358" y="1715"/>
                      </a:cubicBezTo>
                      <a:cubicBezTo>
                        <a:pt x="2257" y="1706"/>
                        <a:pt x="2207" y="1700"/>
                        <a:pt x="2106" y="1690"/>
                      </a:cubicBezTo>
                      <a:cubicBezTo>
                        <a:pt x="2042" y="1689"/>
                        <a:pt x="2011" y="1688"/>
                        <a:pt x="1947" y="1687"/>
                      </a:cubicBezTo>
                      <a:cubicBezTo>
                        <a:pt x="1920" y="1648"/>
                        <a:pt x="1907" y="1629"/>
                        <a:pt x="1880" y="1591"/>
                      </a:cubicBezTo>
                      <a:cubicBezTo>
                        <a:pt x="1839" y="1539"/>
                        <a:pt x="1818" y="1513"/>
                        <a:pt x="1777" y="1461"/>
                      </a:cubicBezTo>
                      <a:cubicBezTo>
                        <a:pt x="1755" y="1407"/>
                        <a:pt x="1744" y="1380"/>
                        <a:pt x="1723" y="1327"/>
                      </a:cubicBezTo>
                      <a:cubicBezTo>
                        <a:pt x="1720" y="1292"/>
                        <a:pt x="1719" y="1274"/>
                        <a:pt x="1717" y="1239"/>
                      </a:cubicBezTo>
                      <a:cubicBezTo>
                        <a:pt x="1673" y="1224"/>
                        <a:pt x="1651" y="1216"/>
                        <a:pt x="1607" y="1200"/>
                      </a:cubicBezTo>
                    </a:path>
                  </a:pathLst>
                </a:custGeom>
                <a:solidFill>
                  <a:srgbClr val="B2B2B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2" name="białobrzeski"/>
                <p:cNvSpPr>
                  <a:spLocks/>
                </p:cNvSpPr>
                <p:nvPr/>
              </p:nvSpPr>
              <p:spPr bwMode="auto">
                <a:xfrm>
                  <a:off x="2540941" y="4877219"/>
                  <a:ext cx="1003680" cy="716914"/>
                </a:xfrm>
                <a:custGeom>
                  <a:avLst/>
                  <a:gdLst>
                    <a:gd name="T0" fmla="*/ 2646 w 3132"/>
                    <a:gd name="T1" fmla="*/ 791 h 2236"/>
                    <a:gd name="T2" fmla="*/ 2652 w 3132"/>
                    <a:gd name="T3" fmla="*/ 662 h 2236"/>
                    <a:gd name="T4" fmla="*/ 2647 w 3132"/>
                    <a:gd name="T5" fmla="*/ 538 h 2236"/>
                    <a:gd name="T6" fmla="*/ 2743 w 3132"/>
                    <a:gd name="T7" fmla="*/ 299 h 2236"/>
                    <a:gd name="T8" fmla="*/ 2559 w 3132"/>
                    <a:gd name="T9" fmla="*/ 356 h 2236"/>
                    <a:gd name="T10" fmla="*/ 2357 w 3132"/>
                    <a:gd name="T11" fmla="*/ 304 h 2236"/>
                    <a:gd name="T12" fmla="*/ 2262 w 3132"/>
                    <a:gd name="T13" fmla="*/ 518 h 2236"/>
                    <a:gd name="T14" fmla="*/ 2119 w 3132"/>
                    <a:gd name="T15" fmla="*/ 590 h 2236"/>
                    <a:gd name="T16" fmla="*/ 2071 w 3132"/>
                    <a:gd name="T17" fmla="*/ 690 h 2236"/>
                    <a:gd name="T18" fmla="*/ 2007 w 3132"/>
                    <a:gd name="T19" fmla="*/ 578 h 2236"/>
                    <a:gd name="T20" fmla="*/ 1878 w 3132"/>
                    <a:gd name="T21" fmla="*/ 478 h 2236"/>
                    <a:gd name="T22" fmla="*/ 1861 w 3132"/>
                    <a:gd name="T23" fmla="*/ 339 h 2236"/>
                    <a:gd name="T24" fmla="*/ 1714 w 3132"/>
                    <a:gd name="T25" fmla="*/ 229 h 2236"/>
                    <a:gd name="T26" fmla="*/ 1585 w 3132"/>
                    <a:gd name="T27" fmla="*/ 77 h 2236"/>
                    <a:gd name="T28" fmla="*/ 1438 w 3132"/>
                    <a:gd name="T29" fmla="*/ 48 h 2236"/>
                    <a:gd name="T30" fmla="*/ 1315 w 3132"/>
                    <a:gd name="T31" fmla="*/ 90 h 2236"/>
                    <a:gd name="T32" fmla="*/ 1261 w 3132"/>
                    <a:gd name="T33" fmla="*/ 222 h 2236"/>
                    <a:gd name="T34" fmla="*/ 1208 w 3132"/>
                    <a:gd name="T35" fmla="*/ 378 h 2236"/>
                    <a:gd name="T36" fmla="*/ 985 w 3132"/>
                    <a:gd name="T37" fmla="*/ 328 h 2236"/>
                    <a:gd name="T38" fmla="*/ 639 w 3132"/>
                    <a:gd name="T39" fmla="*/ 467 h 2236"/>
                    <a:gd name="T40" fmla="*/ 866 w 3132"/>
                    <a:gd name="T41" fmla="*/ 710 h 2236"/>
                    <a:gd name="T42" fmla="*/ 858 w 3132"/>
                    <a:gd name="T43" fmla="*/ 955 h 2236"/>
                    <a:gd name="T44" fmla="*/ 676 w 3132"/>
                    <a:gd name="T45" fmla="*/ 1019 h 2236"/>
                    <a:gd name="T46" fmla="*/ 500 w 3132"/>
                    <a:gd name="T47" fmla="*/ 1066 h 2236"/>
                    <a:gd name="T48" fmla="*/ 330 w 3132"/>
                    <a:gd name="T49" fmla="*/ 1113 h 2236"/>
                    <a:gd name="T50" fmla="*/ 189 w 3132"/>
                    <a:gd name="T51" fmla="*/ 1140 h 2236"/>
                    <a:gd name="T52" fmla="*/ 0 w 3132"/>
                    <a:gd name="T53" fmla="*/ 1282 h 2236"/>
                    <a:gd name="T54" fmla="*/ 116 w 3132"/>
                    <a:gd name="T55" fmla="*/ 1374 h 2236"/>
                    <a:gd name="T56" fmla="*/ 353 w 3132"/>
                    <a:gd name="T57" fmla="*/ 1618 h 2236"/>
                    <a:gd name="T58" fmla="*/ 317 w 3132"/>
                    <a:gd name="T59" fmla="*/ 1686 h 2236"/>
                    <a:gd name="T60" fmla="*/ 391 w 3132"/>
                    <a:gd name="T61" fmla="*/ 1779 h 2236"/>
                    <a:gd name="T62" fmla="*/ 521 w 3132"/>
                    <a:gd name="T63" fmla="*/ 1691 h 2236"/>
                    <a:gd name="T64" fmla="*/ 632 w 3132"/>
                    <a:gd name="T65" fmla="*/ 1781 h 2236"/>
                    <a:gd name="T66" fmla="*/ 677 w 3132"/>
                    <a:gd name="T67" fmla="*/ 1888 h 2236"/>
                    <a:gd name="T68" fmla="*/ 798 w 3132"/>
                    <a:gd name="T69" fmla="*/ 2047 h 2236"/>
                    <a:gd name="T70" fmla="*/ 981 w 3132"/>
                    <a:gd name="T71" fmla="*/ 1962 h 2236"/>
                    <a:gd name="T72" fmla="*/ 1068 w 3132"/>
                    <a:gd name="T73" fmla="*/ 2025 h 2236"/>
                    <a:gd name="T74" fmla="*/ 1315 w 3132"/>
                    <a:gd name="T75" fmla="*/ 1980 h 2236"/>
                    <a:gd name="T76" fmla="*/ 1530 w 3132"/>
                    <a:gd name="T77" fmla="*/ 2186 h 2236"/>
                    <a:gd name="T78" fmla="*/ 1866 w 3132"/>
                    <a:gd name="T79" fmla="*/ 2213 h 2236"/>
                    <a:gd name="T80" fmla="*/ 2015 w 3132"/>
                    <a:gd name="T81" fmla="*/ 2087 h 2236"/>
                    <a:gd name="T82" fmla="*/ 1999 w 3132"/>
                    <a:gd name="T83" fmla="*/ 2026 h 2236"/>
                    <a:gd name="T84" fmla="*/ 2047 w 3132"/>
                    <a:gd name="T85" fmla="*/ 1913 h 2236"/>
                    <a:gd name="T86" fmla="*/ 2173 w 3132"/>
                    <a:gd name="T87" fmla="*/ 1830 h 2236"/>
                    <a:gd name="T88" fmla="*/ 2221 w 3132"/>
                    <a:gd name="T89" fmla="*/ 1734 h 2236"/>
                    <a:gd name="T90" fmla="*/ 2317 w 3132"/>
                    <a:gd name="T91" fmla="*/ 1677 h 2236"/>
                    <a:gd name="T92" fmla="*/ 2371 w 3132"/>
                    <a:gd name="T93" fmla="*/ 1593 h 2236"/>
                    <a:gd name="T94" fmla="*/ 2543 w 3132"/>
                    <a:gd name="T95" fmla="*/ 1639 h 2236"/>
                    <a:gd name="T96" fmla="*/ 2604 w 3132"/>
                    <a:gd name="T97" fmla="*/ 1537 h 2236"/>
                    <a:gd name="T98" fmla="*/ 2741 w 3132"/>
                    <a:gd name="T99" fmla="*/ 1484 h 2236"/>
                    <a:gd name="T100" fmla="*/ 2973 w 3132"/>
                    <a:gd name="T101" fmla="*/ 1571 h 2236"/>
                    <a:gd name="T102" fmla="*/ 2920 w 3132"/>
                    <a:gd name="T103" fmla="*/ 1453 h 2236"/>
                    <a:gd name="T104" fmla="*/ 3004 w 3132"/>
                    <a:gd name="T105" fmla="*/ 1394 h 2236"/>
                    <a:gd name="T106" fmla="*/ 3060 w 3132"/>
                    <a:gd name="T107" fmla="*/ 1200 h 2236"/>
                    <a:gd name="T108" fmla="*/ 3031 w 3132"/>
                    <a:gd name="T109" fmla="*/ 1143 h 2236"/>
                    <a:gd name="T110" fmla="*/ 3097 w 3132"/>
                    <a:gd name="T111" fmla="*/ 1119 h 2236"/>
                    <a:gd name="T112" fmla="*/ 2942 w 3132"/>
                    <a:gd name="T113" fmla="*/ 1050 h 2236"/>
                    <a:gd name="T114" fmla="*/ 2931 w 3132"/>
                    <a:gd name="T115" fmla="*/ 872 h 2236"/>
                    <a:gd name="T116" fmla="*/ 2847 w 3132"/>
                    <a:gd name="T117" fmla="*/ 889 h 2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132" h="2236">
                      <a:moveTo>
                        <a:pt x="2782" y="810"/>
                      </a:moveTo>
                      <a:cubicBezTo>
                        <a:pt x="2728" y="802"/>
                        <a:pt x="2700" y="798"/>
                        <a:pt x="2646" y="791"/>
                      </a:cubicBezTo>
                      <a:cubicBezTo>
                        <a:pt x="2641" y="758"/>
                        <a:pt x="2639" y="742"/>
                        <a:pt x="2634" y="710"/>
                      </a:cubicBezTo>
                      <a:cubicBezTo>
                        <a:pt x="2641" y="691"/>
                        <a:pt x="2645" y="681"/>
                        <a:pt x="2652" y="662"/>
                      </a:cubicBezTo>
                      <a:cubicBezTo>
                        <a:pt x="2636" y="636"/>
                        <a:pt x="2627" y="623"/>
                        <a:pt x="2611" y="596"/>
                      </a:cubicBezTo>
                      <a:cubicBezTo>
                        <a:pt x="2625" y="573"/>
                        <a:pt x="2633" y="562"/>
                        <a:pt x="2647" y="538"/>
                      </a:cubicBezTo>
                      <a:cubicBezTo>
                        <a:pt x="2685" y="572"/>
                        <a:pt x="2704" y="588"/>
                        <a:pt x="2742" y="621"/>
                      </a:cubicBezTo>
                      <a:cubicBezTo>
                        <a:pt x="2742" y="493"/>
                        <a:pt x="2743" y="429"/>
                        <a:pt x="2743" y="299"/>
                      </a:cubicBezTo>
                      <a:cubicBezTo>
                        <a:pt x="2681" y="288"/>
                        <a:pt x="2650" y="282"/>
                        <a:pt x="2589" y="271"/>
                      </a:cubicBezTo>
                      <a:cubicBezTo>
                        <a:pt x="2577" y="305"/>
                        <a:pt x="2571" y="322"/>
                        <a:pt x="2559" y="356"/>
                      </a:cubicBezTo>
                      <a:cubicBezTo>
                        <a:pt x="2523" y="342"/>
                        <a:pt x="2505" y="335"/>
                        <a:pt x="2470" y="322"/>
                      </a:cubicBezTo>
                      <a:cubicBezTo>
                        <a:pt x="2425" y="315"/>
                        <a:pt x="2402" y="311"/>
                        <a:pt x="2357" y="304"/>
                      </a:cubicBezTo>
                      <a:cubicBezTo>
                        <a:pt x="2338" y="335"/>
                        <a:pt x="2329" y="350"/>
                        <a:pt x="2309" y="380"/>
                      </a:cubicBezTo>
                      <a:cubicBezTo>
                        <a:pt x="2290" y="436"/>
                        <a:pt x="2281" y="463"/>
                        <a:pt x="2262" y="518"/>
                      </a:cubicBezTo>
                      <a:cubicBezTo>
                        <a:pt x="2224" y="534"/>
                        <a:pt x="2205" y="542"/>
                        <a:pt x="2167" y="558"/>
                      </a:cubicBezTo>
                      <a:cubicBezTo>
                        <a:pt x="2148" y="571"/>
                        <a:pt x="2138" y="577"/>
                        <a:pt x="2119" y="590"/>
                      </a:cubicBezTo>
                      <a:cubicBezTo>
                        <a:pt x="2100" y="581"/>
                        <a:pt x="2091" y="576"/>
                        <a:pt x="2072" y="567"/>
                      </a:cubicBezTo>
                      <a:cubicBezTo>
                        <a:pt x="2072" y="616"/>
                        <a:pt x="2072" y="641"/>
                        <a:pt x="2071" y="690"/>
                      </a:cubicBezTo>
                      <a:cubicBezTo>
                        <a:pt x="2050" y="688"/>
                        <a:pt x="2039" y="687"/>
                        <a:pt x="2018" y="684"/>
                      </a:cubicBezTo>
                      <a:cubicBezTo>
                        <a:pt x="1989" y="681"/>
                        <a:pt x="2007" y="578"/>
                        <a:pt x="2007" y="578"/>
                      </a:cubicBezTo>
                      <a:cubicBezTo>
                        <a:pt x="1974" y="575"/>
                        <a:pt x="1957" y="573"/>
                        <a:pt x="1924" y="569"/>
                      </a:cubicBezTo>
                      <a:cubicBezTo>
                        <a:pt x="1906" y="533"/>
                        <a:pt x="1896" y="515"/>
                        <a:pt x="1878" y="478"/>
                      </a:cubicBezTo>
                      <a:cubicBezTo>
                        <a:pt x="1906" y="449"/>
                        <a:pt x="1920" y="434"/>
                        <a:pt x="1949" y="405"/>
                      </a:cubicBezTo>
                      <a:cubicBezTo>
                        <a:pt x="1914" y="379"/>
                        <a:pt x="1896" y="365"/>
                        <a:pt x="1861" y="339"/>
                      </a:cubicBezTo>
                      <a:cubicBezTo>
                        <a:pt x="1832" y="294"/>
                        <a:pt x="1818" y="271"/>
                        <a:pt x="1790" y="225"/>
                      </a:cubicBezTo>
                      <a:cubicBezTo>
                        <a:pt x="1760" y="227"/>
                        <a:pt x="1744" y="228"/>
                        <a:pt x="1714" y="229"/>
                      </a:cubicBezTo>
                      <a:cubicBezTo>
                        <a:pt x="1712" y="177"/>
                        <a:pt x="1711" y="150"/>
                        <a:pt x="1708" y="97"/>
                      </a:cubicBezTo>
                      <a:cubicBezTo>
                        <a:pt x="1708" y="97"/>
                        <a:pt x="1620" y="81"/>
                        <a:pt x="1585" y="77"/>
                      </a:cubicBezTo>
                      <a:cubicBezTo>
                        <a:pt x="1550" y="73"/>
                        <a:pt x="1515" y="0"/>
                        <a:pt x="1515" y="0"/>
                      </a:cubicBezTo>
                      <a:cubicBezTo>
                        <a:pt x="1484" y="19"/>
                        <a:pt x="1469" y="29"/>
                        <a:pt x="1438" y="48"/>
                      </a:cubicBezTo>
                      <a:cubicBezTo>
                        <a:pt x="1391" y="33"/>
                        <a:pt x="1368" y="25"/>
                        <a:pt x="1321" y="9"/>
                      </a:cubicBezTo>
                      <a:cubicBezTo>
                        <a:pt x="1318" y="42"/>
                        <a:pt x="1317" y="58"/>
                        <a:pt x="1315" y="90"/>
                      </a:cubicBezTo>
                      <a:cubicBezTo>
                        <a:pt x="1294" y="98"/>
                        <a:pt x="1283" y="102"/>
                        <a:pt x="1262" y="109"/>
                      </a:cubicBezTo>
                      <a:cubicBezTo>
                        <a:pt x="1262" y="155"/>
                        <a:pt x="1262" y="177"/>
                        <a:pt x="1261" y="222"/>
                      </a:cubicBezTo>
                      <a:cubicBezTo>
                        <a:pt x="1238" y="239"/>
                        <a:pt x="1226" y="248"/>
                        <a:pt x="1203" y="265"/>
                      </a:cubicBezTo>
                      <a:cubicBezTo>
                        <a:pt x="1205" y="311"/>
                        <a:pt x="1206" y="333"/>
                        <a:pt x="1208" y="378"/>
                      </a:cubicBezTo>
                      <a:cubicBezTo>
                        <a:pt x="1170" y="389"/>
                        <a:pt x="1151" y="394"/>
                        <a:pt x="1114" y="405"/>
                      </a:cubicBezTo>
                      <a:cubicBezTo>
                        <a:pt x="1063" y="374"/>
                        <a:pt x="1037" y="358"/>
                        <a:pt x="985" y="328"/>
                      </a:cubicBezTo>
                      <a:cubicBezTo>
                        <a:pt x="922" y="355"/>
                        <a:pt x="890" y="369"/>
                        <a:pt x="827" y="396"/>
                      </a:cubicBezTo>
                      <a:cubicBezTo>
                        <a:pt x="752" y="425"/>
                        <a:pt x="714" y="439"/>
                        <a:pt x="639" y="467"/>
                      </a:cubicBezTo>
                      <a:cubicBezTo>
                        <a:pt x="674" y="533"/>
                        <a:pt x="691" y="566"/>
                        <a:pt x="726" y="632"/>
                      </a:cubicBezTo>
                      <a:cubicBezTo>
                        <a:pt x="782" y="663"/>
                        <a:pt x="810" y="679"/>
                        <a:pt x="866" y="710"/>
                      </a:cubicBezTo>
                      <a:cubicBezTo>
                        <a:pt x="863" y="761"/>
                        <a:pt x="862" y="787"/>
                        <a:pt x="859" y="838"/>
                      </a:cubicBezTo>
                      <a:cubicBezTo>
                        <a:pt x="859" y="885"/>
                        <a:pt x="858" y="908"/>
                        <a:pt x="858" y="955"/>
                      </a:cubicBezTo>
                      <a:cubicBezTo>
                        <a:pt x="809" y="964"/>
                        <a:pt x="784" y="968"/>
                        <a:pt x="735" y="977"/>
                      </a:cubicBezTo>
                      <a:cubicBezTo>
                        <a:pt x="711" y="994"/>
                        <a:pt x="699" y="1002"/>
                        <a:pt x="676" y="1019"/>
                      </a:cubicBezTo>
                      <a:cubicBezTo>
                        <a:pt x="652" y="1055"/>
                        <a:pt x="640" y="1074"/>
                        <a:pt x="616" y="1110"/>
                      </a:cubicBezTo>
                      <a:cubicBezTo>
                        <a:pt x="570" y="1092"/>
                        <a:pt x="546" y="1084"/>
                        <a:pt x="500" y="1066"/>
                      </a:cubicBezTo>
                      <a:cubicBezTo>
                        <a:pt x="500" y="1066"/>
                        <a:pt x="383" y="1059"/>
                        <a:pt x="353" y="1055"/>
                      </a:cubicBezTo>
                      <a:cubicBezTo>
                        <a:pt x="324" y="1052"/>
                        <a:pt x="330" y="1113"/>
                        <a:pt x="330" y="1113"/>
                      </a:cubicBezTo>
                      <a:cubicBezTo>
                        <a:pt x="311" y="1126"/>
                        <a:pt x="301" y="1132"/>
                        <a:pt x="282" y="1145"/>
                      </a:cubicBezTo>
                      <a:cubicBezTo>
                        <a:pt x="245" y="1143"/>
                        <a:pt x="226" y="1142"/>
                        <a:pt x="189" y="1140"/>
                      </a:cubicBezTo>
                      <a:cubicBezTo>
                        <a:pt x="140" y="1149"/>
                        <a:pt x="115" y="1153"/>
                        <a:pt x="66" y="1162"/>
                      </a:cubicBezTo>
                      <a:cubicBezTo>
                        <a:pt x="39" y="1210"/>
                        <a:pt x="26" y="1234"/>
                        <a:pt x="0" y="1282"/>
                      </a:cubicBezTo>
                      <a:cubicBezTo>
                        <a:pt x="2" y="1309"/>
                        <a:pt x="2" y="1323"/>
                        <a:pt x="4" y="1350"/>
                      </a:cubicBezTo>
                      <a:cubicBezTo>
                        <a:pt x="49" y="1360"/>
                        <a:pt x="71" y="1365"/>
                        <a:pt x="116" y="1374"/>
                      </a:cubicBezTo>
                      <a:cubicBezTo>
                        <a:pt x="188" y="1407"/>
                        <a:pt x="224" y="1423"/>
                        <a:pt x="296" y="1455"/>
                      </a:cubicBezTo>
                      <a:cubicBezTo>
                        <a:pt x="319" y="1521"/>
                        <a:pt x="330" y="1553"/>
                        <a:pt x="353" y="1618"/>
                      </a:cubicBezTo>
                      <a:cubicBezTo>
                        <a:pt x="327" y="1620"/>
                        <a:pt x="314" y="1621"/>
                        <a:pt x="288" y="1623"/>
                      </a:cubicBezTo>
                      <a:cubicBezTo>
                        <a:pt x="300" y="1648"/>
                        <a:pt x="305" y="1661"/>
                        <a:pt x="317" y="1686"/>
                      </a:cubicBezTo>
                      <a:cubicBezTo>
                        <a:pt x="335" y="1693"/>
                        <a:pt x="345" y="1697"/>
                        <a:pt x="363" y="1704"/>
                      </a:cubicBezTo>
                      <a:cubicBezTo>
                        <a:pt x="374" y="1734"/>
                        <a:pt x="380" y="1749"/>
                        <a:pt x="391" y="1779"/>
                      </a:cubicBezTo>
                      <a:cubicBezTo>
                        <a:pt x="431" y="1761"/>
                        <a:pt x="451" y="1753"/>
                        <a:pt x="492" y="1736"/>
                      </a:cubicBezTo>
                      <a:cubicBezTo>
                        <a:pt x="504" y="1718"/>
                        <a:pt x="510" y="1709"/>
                        <a:pt x="521" y="1691"/>
                      </a:cubicBezTo>
                      <a:cubicBezTo>
                        <a:pt x="545" y="1689"/>
                        <a:pt x="557" y="1688"/>
                        <a:pt x="580" y="1686"/>
                      </a:cubicBezTo>
                      <a:cubicBezTo>
                        <a:pt x="601" y="1724"/>
                        <a:pt x="611" y="1743"/>
                        <a:pt x="632" y="1781"/>
                      </a:cubicBezTo>
                      <a:cubicBezTo>
                        <a:pt x="624" y="1809"/>
                        <a:pt x="620" y="1823"/>
                        <a:pt x="613" y="1851"/>
                      </a:cubicBezTo>
                      <a:cubicBezTo>
                        <a:pt x="638" y="1866"/>
                        <a:pt x="651" y="1873"/>
                        <a:pt x="677" y="1888"/>
                      </a:cubicBezTo>
                      <a:cubicBezTo>
                        <a:pt x="709" y="1915"/>
                        <a:pt x="725" y="1929"/>
                        <a:pt x="758" y="1956"/>
                      </a:cubicBezTo>
                      <a:cubicBezTo>
                        <a:pt x="774" y="1992"/>
                        <a:pt x="782" y="2010"/>
                        <a:pt x="798" y="2047"/>
                      </a:cubicBezTo>
                      <a:cubicBezTo>
                        <a:pt x="847" y="2025"/>
                        <a:pt x="872" y="2014"/>
                        <a:pt x="922" y="1992"/>
                      </a:cubicBezTo>
                      <a:cubicBezTo>
                        <a:pt x="945" y="1980"/>
                        <a:pt x="957" y="1974"/>
                        <a:pt x="981" y="1962"/>
                      </a:cubicBezTo>
                      <a:cubicBezTo>
                        <a:pt x="1009" y="1963"/>
                        <a:pt x="1023" y="1963"/>
                        <a:pt x="1051" y="1964"/>
                      </a:cubicBezTo>
                      <a:cubicBezTo>
                        <a:pt x="1058" y="1988"/>
                        <a:pt x="1061" y="2001"/>
                        <a:pt x="1068" y="2025"/>
                      </a:cubicBezTo>
                      <a:cubicBezTo>
                        <a:pt x="1150" y="2031"/>
                        <a:pt x="1191" y="2035"/>
                        <a:pt x="1273" y="2041"/>
                      </a:cubicBezTo>
                      <a:cubicBezTo>
                        <a:pt x="1290" y="2017"/>
                        <a:pt x="1299" y="2004"/>
                        <a:pt x="1315" y="1980"/>
                      </a:cubicBezTo>
                      <a:cubicBezTo>
                        <a:pt x="1412" y="1985"/>
                        <a:pt x="1460" y="1988"/>
                        <a:pt x="1556" y="1993"/>
                      </a:cubicBezTo>
                      <a:cubicBezTo>
                        <a:pt x="1546" y="2070"/>
                        <a:pt x="1541" y="2109"/>
                        <a:pt x="1530" y="2186"/>
                      </a:cubicBezTo>
                      <a:cubicBezTo>
                        <a:pt x="1614" y="2206"/>
                        <a:pt x="1657" y="2216"/>
                        <a:pt x="1741" y="2236"/>
                      </a:cubicBezTo>
                      <a:cubicBezTo>
                        <a:pt x="1791" y="2227"/>
                        <a:pt x="1816" y="2223"/>
                        <a:pt x="1866" y="2213"/>
                      </a:cubicBezTo>
                      <a:cubicBezTo>
                        <a:pt x="1867" y="2159"/>
                        <a:pt x="1867" y="2132"/>
                        <a:pt x="1868" y="2078"/>
                      </a:cubicBezTo>
                      <a:cubicBezTo>
                        <a:pt x="1927" y="2082"/>
                        <a:pt x="1956" y="2083"/>
                        <a:pt x="2015" y="2087"/>
                      </a:cubicBezTo>
                      <a:cubicBezTo>
                        <a:pt x="2035" y="2067"/>
                        <a:pt x="2044" y="2058"/>
                        <a:pt x="2063" y="2038"/>
                      </a:cubicBezTo>
                      <a:cubicBezTo>
                        <a:pt x="2037" y="2033"/>
                        <a:pt x="2024" y="2031"/>
                        <a:pt x="1999" y="2026"/>
                      </a:cubicBezTo>
                      <a:cubicBezTo>
                        <a:pt x="1987" y="1997"/>
                        <a:pt x="1981" y="1982"/>
                        <a:pt x="1970" y="1952"/>
                      </a:cubicBezTo>
                      <a:cubicBezTo>
                        <a:pt x="2001" y="1936"/>
                        <a:pt x="2016" y="1928"/>
                        <a:pt x="2047" y="1913"/>
                      </a:cubicBezTo>
                      <a:cubicBezTo>
                        <a:pt x="2088" y="1907"/>
                        <a:pt x="2108" y="1904"/>
                        <a:pt x="2148" y="1899"/>
                      </a:cubicBezTo>
                      <a:cubicBezTo>
                        <a:pt x="2158" y="1871"/>
                        <a:pt x="2163" y="1858"/>
                        <a:pt x="2173" y="1830"/>
                      </a:cubicBezTo>
                      <a:cubicBezTo>
                        <a:pt x="2211" y="1831"/>
                        <a:pt x="2230" y="1832"/>
                        <a:pt x="2268" y="1833"/>
                      </a:cubicBezTo>
                      <a:cubicBezTo>
                        <a:pt x="2249" y="1793"/>
                        <a:pt x="2240" y="1774"/>
                        <a:pt x="2221" y="1734"/>
                      </a:cubicBezTo>
                      <a:cubicBezTo>
                        <a:pt x="2243" y="1736"/>
                        <a:pt x="2253" y="1737"/>
                        <a:pt x="2275" y="1739"/>
                      </a:cubicBezTo>
                      <a:cubicBezTo>
                        <a:pt x="2292" y="1714"/>
                        <a:pt x="2300" y="1702"/>
                        <a:pt x="2317" y="1677"/>
                      </a:cubicBezTo>
                      <a:cubicBezTo>
                        <a:pt x="2301" y="1650"/>
                        <a:pt x="2292" y="1636"/>
                        <a:pt x="2276" y="1608"/>
                      </a:cubicBezTo>
                      <a:cubicBezTo>
                        <a:pt x="2314" y="1602"/>
                        <a:pt x="2333" y="1599"/>
                        <a:pt x="2371" y="1593"/>
                      </a:cubicBezTo>
                      <a:cubicBezTo>
                        <a:pt x="2419" y="1581"/>
                        <a:pt x="2443" y="1575"/>
                        <a:pt x="2490" y="1563"/>
                      </a:cubicBezTo>
                      <a:cubicBezTo>
                        <a:pt x="2511" y="1593"/>
                        <a:pt x="2522" y="1609"/>
                        <a:pt x="2543" y="1639"/>
                      </a:cubicBezTo>
                      <a:cubicBezTo>
                        <a:pt x="2541" y="1613"/>
                        <a:pt x="2540" y="1600"/>
                        <a:pt x="2538" y="1573"/>
                      </a:cubicBezTo>
                      <a:cubicBezTo>
                        <a:pt x="2564" y="1559"/>
                        <a:pt x="2577" y="1552"/>
                        <a:pt x="2604" y="1537"/>
                      </a:cubicBezTo>
                      <a:cubicBezTo>
                        <a:pt x="2630" y="1528"/>
                        <a:pt x="2643" y="1523"/>
                        <a:pt x="2669" y="1514"/>
                      </a:cubicBezTo>
                      <a:cubicBezTo>
                        <a:pt x="2698" y="1502"/>
                        <a:pt x="2712" y="1496"/>
                        <a:pt x="2741" y="1484"/>
                      </a:cubicBezTo>
                      <a:cubicBezTo>
                        <a:pt x="2772" y="1506"/>
                        <a:pt x="2787" y="1517"/>
                        <a:pt x="2818" y="1539"/>
                      </a:cubicBezTo>
                      <a:cubicBezTo>
                        <a:pt x="2880" y="1552"/>
                        <a:pt x="2911" y="1558"/>
                        <a:pt x="2973" y="1571"/>
                      </a:cubicBezTo>
                      <a:cubicBezTo>
                        <a:pt x="2983" y="1543"/>
                        <a:pt x="2988" y="1529"/>
                        <a:pt x="2997" y="1501"/>
                      </a:cubicBezTo>
                      <a:cubicBezTo>
                        <a:pt x="2967" y="1482"/>
                        <a:pt x="2951" y="1472"/>
                        <a:pt x="2920" y="1453"/>
                      </a:cubicBezTo>
                      <a:cubicBezTo>
                        <a:pt x="2916" y="1423"/>
                        <a:pt x="2914" y="1409"/>
                        <a:pt x="2909" y="1380"/>
                      </a:cubicBezTo>
                      <a:cubicBezTo>
                        <a:pt x="2947" y="1385"/>
                        <a:pt x="2966" y="1388"/>
                        <a:pt x="3004" y="1394"/>
                      </a:cubicBezTo>
                      <a:cubicBezTo>
                        <a:pt x="3015" y="1337"/>
                        <a:pt x="3020" y="1309"/>
                        <a:pt x="3030" y="1252"/>
                      </a:cubicBezTo>
                      <a:cubicBezTo>
                        <a:pt x="3042" y="1231"/>
                        <a:pt x="3048" y="1221"/>
                        <a:pt x="3060" y="1200"/>
                      </a:cubicBezTo>
                      <a:cubicBezTo>
                        <a:pt x="3043" y="1189"/>
                        <a:pt x="3035" y="1183"/>
                        <a:pt x="3019" y="1172"/>
                      </a:cubicBezTo>
                      <a:cubicBezTo>
                        <a:pt x="3023" y="1161"/>
                        <a:pt x="3026" y="1155"/>
                        <a:pt x="3031" y="1143"/>
                      </a:cubicBezTo>
                      <a:cubicBezTo>
                        <a:pt x="3071" y="1154"/>
                        <a:pt x="3091" y="1159"/>
                        <a:pt x="3132" y="1170"/>
                      </a:cubicBezTo>
                      <a:cubicBezTo>
                        <a:pt x="3118" y="1149"/>
                        <a:pt x="3111" y="1139"/>
                        <a:pt x="3097" y="1119"/>
                      </a:cubicBezTo>
                      <a:cubicBezTo>
                        <a:pt x="3080" y="1090"/>
                        <a:pt x="3072" y="1076"/>
                        <a:pt x="3055" y="1048"/>
                      </a:cubicBezTo>
                      <a:cubicBezTo>
                        <a:pt x="3010" y="1049"/>
                        <a:pt x="2987" y="1049"/>
                        <a:pt x="2942" y="1050"/>
                      </a:cubicBezTo>
                      <a:cubicBezTo>
                        <a:pt x="2954" y="1020"/>
                        <a:pt x="2960" y="1004"/>
                        <a:pt x="2972" y="974"/>
                      </a:cubicBezTo>
                      <a:cubicBezTo>
                        <a:pt x="2956" y="933"/>
                        <a:pt x="2947" y="913"/>
                        <a:pt x="2931" y="872"/>
                      </a:cubicBezTo>
                      <a:cubicBezTo>
                        <a:pt x="2910" y="868"/>
                        <a:pt x="2899" y="866"/>
                        <a:pt x="2878" y="861"/>
                      </a:cubicBezTo>
                      <a:cubicBezTo>
                        <a:pt x="2865" y="873"/>
                        <a:pt x="2859" y="878"/>
                        <a:pt x="2847" y="889"/>
                      </a:cubicBezTo>
                      <a:cubicBezTo>
                        <a:pt x="2821" y="857"/>
                        <a:pt x="2808" y="842"/>
                        <a:pt x="2782" y="810"/>
                      </a:cubicBezTo>
                    </a:path>
                  </a:pathLst>
                </a:custGeom>
                <a:solidFill>
                  <a:srgbClr val="B2B2B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3" name="garwoliński"/>
                <p:cNvSpPr>
                  <a:spLocks/>
                </p:cNvSpPr>
                <p:nvPr/>
              </p:nvSpPr>
              <p:spPr bwMode="auto">
                <a:xfrm>
                  <a:off x="3571091" y="4105158"/>
                  <a:ext cx="1208827" cy="1153680"/>
                </a:xfrm>
                <a:custGeom>
                  <a:avLst/>
                  <a:gdLst>
                    <a:gd name="T0" fmla="*/ 3219 w 3770"/>
                    <a:gd name="T1" fmla="*/ 503 h 3598"/>
                    <a:gd name="T2" fmla="*/ 2977 w 3770"/>
                    <a:gd name="T3" fmla="*/ 453 h 3598"/>
                    <a:gd name="T4" fmla="*/ 2725 w 3770"/>
                    <a:gd name="T5" fmla="*/ 578 h 3598"/>
                    <a:gd name="T6" fmla="*/ 2373 w 3770"/>
                    <a:gd name="T7" fmla="*/ 374 h 3598"/>
                    <a:gd name="T8" fmla="*/ 2155 w 3770"/>
                    <a:gd name="T9" fmla="*/ 190 h 3598"/>
                    <a:gd name="T10" fmla="*/ 2026 w 3770"/>
                    <a:gd name="T11" fmla="*/ 307 h 3598"/>
                    <a:gd name="T12" fmla="*/ 1818 w 3770"/>
                    <a:gd name="T13" fmla="*/ 208 h 3598"/>
                    <a:gd name="T14" fmla="*/ 1671 w 3770"/>
                    <a:gd name="T15" fmla="*/ 0 h 3598"/>
                    <a:gd name="T16" fmla="*/ 1494 w 3770"/>
                    <a:gd name="T17" fmla="*/ 107 h 3598"/>
                    <a:gd name="T18" fmla="*/ 1372 w 3770"/>
                    <a:gd name="T19" fmla="*/ 247 h 3598"/>
                    <a:gd name="T20" fmla="*/ 1244 w 3770"/>
                    <a:gd name="T21" fmla="*/ 404 h 3598"/>
                    <a:gd name="T22" fmla="*/ 1136 w 3770"/>
                    <a:gd name="T23" fmla="*/ 514 h 3598"/>
                    <a:gd name="T24" fmla="*/ 1072 w 3770"/>
                    <a:gd name="T25" fmla="*/ 602 h 3598"/>
                    <a:gd name="T26" fmla="*/ 1090 w 3770"/>
                    <a:gd name="T27" fmla="*/ 819 h 3598"/>
                    <a:gd name="T28" fmla="*/ 911 w 3770"/>
                    <a:gd name="T29" fmla="*/ 906 h 3598"/>
                    <a:gd name="T30" fmla="*/ 1043 w 3770"/>
                    <a:gd name="T31" fmla="*/ 996 h 3598"/>
                    <a:gd name="T32" fmla="*/ 1144 w 3770"/>
                    <a:gd name="T33" fmla="*/ 1107 h 3598"/>
                    <a:gd name="T34" fmla="*/ 1166 w 3770"/>
                    <a:gd name="T35" fmla="*/ 1215 h 3598"/>
                    <a:gd name="T36" fmla="*/ 862 w 3770"/>
                    <a:gd name="T37" fmla="*/ 1164 h 3598"/>
                    <a:gd name="T38" fmla="*/ 768 w 3770"/>
                    <a:gd name="T39" fmla="*/ 1295 h 3598"/>
                    <a:gd name="T40" fmla="*/ 363 w 3770"/>
                    <a:gd name="T41" fmla="*/ 1265 h 3598"/>
                    <a:gd name="T42" fmla="*/ 201 w 3770"/>
                    <a:gd name="T43" fmla="*/ 1245 h 3598"/>
                    <a:gd name="T44" fmla="*/ 175 w 3770"/>
                    <a:gd name="T45" fmla="*/ 1343 h 3598"/>
                    <a:gd name="T46" fmla="*/ 125 w 3770"/>
                    <a:gd name="T47" fmla="*/ 1464 h 3598"/>
                    <a:gd name="T48" fmla="*/ 0 w 3770"/>
                    <a:gd name="T49" fmla="*/ 1397 h 3598"/>
                    <a:gd name="T50" fmla="*/ 182 w 3770"/>
                    <a:gd name="T51" fmla="*/ 1696 h 3598"/>
                    <a:gd name="T52" fmla="*/ 614 w 3770"/>
                    <a:gd name="T53" fmla="*/ 1946 h 3598"/>
                    <a:gd name="T54" fmla="*/ 867 w 3770"/>
                    <a:gd name="T55" fmla="*/ 2455 h 3598"/>
                    <a:gd name="T56" fmla="*/ 842 w 3770"/>
                    <a:gd name="T57" fmla="*/ 2742 h 3598"/>
                    <a:gd name="T58" fmla="*/ 1012 w 3770"/>
                    <a:gd name="T59" fmla="*/ 3003 h 3598"/>
                    <a:gd name="T60" fmla="*/ 1341 w 3770"/>
                    <a:gd name="T61" fmla="*/ 3232 h 3598"/>
                    <a:gd name="T62" fmla="*/ 1752 w 3770"/>
                    <a:gd name="T63" fmla="*/ 3491 h 3598"/>
                    <a:gd name="T64" fmla="*/ 2075 w 3770"/>
                    <a:gd name="T65" fmla="*/ 3468 h 3598"/>
                    <a:gd name="T66" fmla="*/ 2138 w 3770"/>
                    <a:gd name="T67" fmla="*/ 3189 h 3598"/>
                    <a:gd name="T68" fmla="*/ 2417 w 3770"/>
                    <a:gd name="T69" fmla="*/ 3319 h 3598"/>
                    <a:gd name="T70" fmla="*/ 2572 w 3770"/>
                    <a:gd name="T71" fmla="*/ 3436 h 3598"/>
                    <a:gd name="T72" fmla="*/ 2728 w 3770"/>
                    <a:gd name="T73" fmla="*/ 3478 h 3598"/>
                    <a:gd name="T74" fmla="*/ 2886 w 3770"/>
                    <a:gd name="T75" fmla="*/ 3307 h 3598"/>
                    <a:gd name="T76" fmla="*/ 3030 w 3770"/>
                    <a:gd name="T77" fmla="*/ 3291 h 3598"/>
                    <a:gd name="T78" fmla="*/ 3230 w 3770"/>
                    <a:gd name="T79" fmla="*/ 3065 h 3598"/>
                    <a:gd name="T80" fmla="*/ 3438 w 3770"/>
                    <a:gd name="T81" fmla="*/ 3022 h 3598"/>
                    <a:gd name="T82" fmla="*/ 3501 w 3770"/>
                    <a:gd name="T83" fmla="*/ 2815 h 3598"/>
                    <a:gd name="T84" fmla="*/ 3452 w 3770"/>
                    <a:gd name="T85" fmla="*/ 2721 h 3598"/>
                    <a:gd name="T86" fmla="*/ 3241 w 3770"/>
                    <a:gd name="T87" fmla="*/ 2492 h 3598"/>
                    <a:gd name="T88" fmla="*/ 3150 w 3770"/>
                    <a:gd name="T89" fmla="*/ 2388 h 3598"/>
                    <a:gd name="T90" fmla="*/ 3268 w 3770"/>
                    <a:gd name="T91" fmla="*/ 2257 h 3598"/>
                    <a:gd name="T92" fmla="*/ 3506 w 3770"/>
                    <a:gd name="T93" fmla="*/ 2199 h 3598"/>
                    <a:gd name="T94" fmla="*/ 3659 w 3770"/>
                    <a:gd name="T95" fmla="*/ 2097 h 3598"/>
                    <a:gd name="T96" fmla="*/ 3770 w 3770"/>
                    <a:gd name="T97" fmla="*/ 1956 h 3598"/>
                    <a:gd name="T98" fmla="*/ 3688 w 3770"/>
                    <a:gd name="T99" fmla="*/ 1749 h 3598"/>
                    <a:gd name="T100" fmla="*/ 3513 w 3770"/>
                    <a:gd name="T101" fmla="*/ 1526 h 3598"/>
                    <a:gd name="T102" fmla="*/ 3183 w 3770"/>
                    <a:gd name="T103" fmla="*/ 1598 h 3598"/>
                    <a:gd name="T104" fmla="*/ 3132 w 3770"/>
                    <a:gd name="T105" fmla="*/ 1430 h 3598"/>
                    <a:gd name="T106" fmla="*/ 3347 w 3770"/>
                    <a:gd name="T107" fmla="*/ 1281 h 3598"/>
                    <a:gd name="T108" fmla="*/ 3495 w 3770"/>
                    <a:gd name="T109" fmla="*/ 1085 h 3598"/>
                    <a:gd name="T110" fmla="*/ 3326 w 3770"/>
                    <a:gd name="T111" fmla="*/ 843 h 3598"/>
                    <a:gd name="T112" fmla="*/ 3281 w 3770"/>
                    <a:gd name="T113" fmla="*/ 677 h 3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770" h="3598">
                      <a:moveTo>
                        <a:pt x="3279" y="616"/>
                      </a:moveTo>
                      <a:cubicBezTo>
                        <a:pt x="3249" y="600"/>
                        <a:pt x="3233" y="593"/>
                        <a:pt x="3203" y="577"/>
                      </a:cubicBezTo>
                      <a:cubicBezTo>
                        <a:pt x="3210" y="547"/>
                        <a:pt x="3213" y="533"/>
                        <a:pt x="3219" y="503"/>
                      </a:cubicBezTo>
                      <a:cubicBezTo>
                        <a:pt x="3244" y="477"/>
                        <a:pt x="3256" y="464"/>
                        <a:pt x="3280" y="439"/>
                      </a:cubicBezTo>
                      <a:cubicBezTo>
                        <a:pt x="3181" y="410"/>
                        <a:pt x="3130" y="396"/>
                        <a:pt x="3031" y="368"/>
                      </a:cubicBezTo>
                      <a:cubicBezTo>
                        <a:pt x="3009" y="402"/>
                        <a:pt x="2998" y="419"/>
                        <a:pt x="2977" y="453"/>
                      </a:cubicBezTo>
                      <a:cubicBezTo>
                        <a:pt x="2961" y="480"/>
                        <a:pt x="2953" y="493"/>
                        <a:pt x="2936" y="520"/>
                      </a:cubicBezTo>
                      <a:cubicBezTo>
                        <a:pt x="2895" y="541"/>
                        <a:pt x="2874" y="552"/>
                        <a:pt x="2833" y="573"/>
                      </a:cubicBezTo>
                      <a:cubicBezTo>
                        <a:pt x="2790" y="575"/>
                        <a:pt x="2768" y="576"/>
                        <a:pt x="2725" y="578"/>
                      </a:cubicBezTo>
                      <a:cubicBezTo>
                        <a:pt x="2696" y="543"/>
                        <a:pt x="2682" y="525"/>
                        <a:pt x="2653" y="491"/>
                      </a:cubicBezTo>
                      <a:cubicBezTo>
                        <a:pt x="2595" y="462"/>
                        <a:pt x="2567" y="448"/>
                        <a:pt x="2510" y="420"/>
                      </a:cubicBezTo>
                      <a:cubicBezTo>
                        <a:pt x="2455" y="402"/>
                        <a:pt x="2428" y="392"/>
                        <a:pt x="2373" y="374"/>
                      </a:cubicBezTo>
                      <a:cubicBezTo>
                        <a:pt x="2347" y="344"/>
                        <a:pt x="2334" y="329"/>
                        <a:pt x="2307" y="299"/>
                      </a:cubicBezTo>
                      <a:cubicBezTo>
                        <a:pt x="2278" y="271"/>
                        <a:pt x="2264" y="257"/>
                        <a:pt x="2235" y="229"/>
                      </a:cubicBezTo>
                      <a:cubicBezTo>
                        <a:pt x="2203" y="214"/>
                        <a:pt x="2187" y="206"/>
                        <a:pt x="2155" y="190"/>
                      </a:cubicBezTo>
                      <a:cubicBezTo>
                        <a:pt x="2119" y="162"/>
                        <a:pt x="2100" y="148"/>
                        <a:pt x="2064" y="120"/>
                      </a:cubicBezTo>
                      <a:cubicBezTo>
                        <a:pt x="2041" y="134"/>
                        <a:pt x="2030" y="141"/>
                        <a:pt x="2007" y="154"/>
                      </a:cubicBezTo>
                      <a:cubicBezTo>
                        <a:pt x="2014" y="215"/>
                        <a:pt x="2018" y="246"/>
                        <a:pt x="2026" y="307"/>
                      </a:cubicBezTo>
                      <a:cubicBezTo>
                        <a:pt x="1986" y="318"/>
                        <a:pt x="1966" y="323"/>
                        <a:pt x="1925" y="334"/>
                      </a:cubicBezTo>
                      <a:cubicBezTo>
                        <a:pt x="1927" y="285"/>
                        <a:pt x="1928" y="261"/>
                        <a:pt x="1930" y="212"/>
                      </a:cubicBezTo>
                      <a:cubicBezTo>
                        <a:pt x="1885" y="210"/>
                        <a:pt x="1863" y="209"/>
                        <a:pt x="1818" y="208"/>
                      </a:cubicBezTo>
                      <a:cubicBezTo>
                        <a:pt x="1792" y="187"/>
                        <a:pt x="1778" y="177"/>
                        <a:pt x="1752" y="156"/>
                      </a:cubicBezTo>
                      <a:cubicBezTo>
                        <a:pt x="1737" y="104"/>
                        <a:pt x="1729" y="78"/>
                        <a:pt x="1714" y="27"/>
                      </a:cubicBezTo>
                      <a:cubicBezTo>
                        <a:pt x="1697" y="16"/>
                        <a:pt x="1688" y="11"/>
                        <a:pt x="1671" y="0"/>
                      </a:cubicBezTo>
                      <a:cubicBezTo>
                        <a:pt x="1645" y="33"/>
                        <a:pt x="1632" y="50"/>
                        <a:pt x="1606" y="82"/>
                      </a:cubicBezTo>
                      <a:cubicBezTo>
                        <a:pt x="1593" y="104"/>
                        <a:pt x="1587" y="114"/>
                        <a:pt x="1573" y="135"/>
                      </a:cubicBezTo>
                      <a:cubicBezTo>
                        <a:pt x="1542" y="124"/>
                        <a:pt x="1526" y="118"/>
                        <a:pt x="1494" y="107"/>
                      </a:cubicBezTo>
                      <a:cubicBezTo>
                        <a:pt x="1476" y="133"/>
                        <a:pt x="1467" y="146"/>
                        <a:pt x="1449" y="172"/>
                      </a:cubicBezTo>
                      <a:cubicBezTo>
                        <a:pt x="1419" y="168"/>
                        <a:pt x="1405" y="166"/>
                        <a:pt x="1375" y="162"/>
                      </a:cubicBezTo>
                      <a:cubicBezTo>
                        <a:pt x="1374" y="196"/>
                        <a:pt x="1373" y="213"/>
                        <a:pt x="1372" y="247"/>
                      </a:cubicBezTo>
                      <a:cubicBezTo>
                        <a:pt x="1354" y="260"/>
                        <a:pt x="1345" y="267"/>
                        <a:pt x="1328" y="281"/>
                      </a:cubicBezTo>
                      <a:cubicBezTo>
                        <a:pt x="1329" y="325"/>
                        <a:pt x="1329" y="347"/>
                        <a:pt x="1330" y="391"/>
                      </a:cubicBezTo>
                      <a:cubicBezTo>
                        <a:pt x="1296" y="396"/>
                        <a:pt x="1278" y="399"/>
                        <a:pt x="1244" y="404"/>
                      </a:cubicBezTo>
                      <a:cubicBezTo>
                        <a:pt x="1263" y="427"/>
                        <a:pt x="1272" y="439"/>
                        <a:pt x="1291" y="462"/>
                      </a:cubicBezTo>
                      <a:cubicBezTo>
                        <a:pt x="1283" y="479"/>
                        <a:pt x="1279" y="487"/>
                        <a:pt x="1271" y="504"/>
                      </a:cubicBezTo>
                      <a:cubicBezTo>
                        <a:pt x="1217" y="508"/>
                        <a:pt x="1190" y="510"/>
                        <a:pt x="1136" y="514"/>
                      </a:cubicBezTo>
                      <a:cubicBezTo>
                        <a:pt x="1089" y="519"/>
                        <a:pt x="1066" y="521"/>
                        <a:pt x="1019" y="525"/>
                      </a:cubicBezTo>
                      <a:cubicBezTo>
                        <a:pt x="1019" y="545"/>
                        <a:pt x="1018" y="555"/>
                        <a:pt x="1018" y="574"/>
                      </a:cubicBezTo>
                      <a:cubicBezTo>
                        <a:pt x="1040" y="586"/>
                        <a:pt x="1050" y="591"/>
                        <a:pt x="1072" y="602"/>
                      </a:cubicBezTo>
                      <a:cubicBezTo>
                        <a:pt x="1069" y="637"/>
                        <a:pt x="1067" y="654"/>
                        <a:pt x="1063" y="688"/>
                      </a:cubicBezTo>
                      <a:cubicBezTo>
                        <a:pt x="1099" y="715"/>
                        <a:pt x="1117" y="728"/>
                        <a:pt x="1153" y="755"/>
                      </a:cubicBezTo>
                      <a:cubicBezTo>
                        <a:pt x="1128" y="781"/>
                        <a:pt x="1115" y="793"/>
                        <a:pt x="1090" y="819"/>
                      </a:cubicBezTo>
                      <a:cubicBezTo>
                        <a:pt x="1046" y="819"/>
                        <a:pt x="1024" y="819"/>
                        <a:pt x="980" y="818"/>
                      </a:cubicBezTo>
                      <a:cubicBezTo>
                        <a:pt x="979" y="850"/>
                        <a:pt x="979" y="866"/>
                        <a:pt x="978" y="898"/>
                      </a:cubicBezTo>
                      <a:cubicBezTo>
                        <a:pt x="951" y="902"/>
                        <a:pt x="938" y="903"/>
                        <a:pt x="911" y="906"/>
                      </a:cubicBezTo>
                      <a:cubicBezTo>
                        <a:pt x="923" y="925"/>
                        <a:pt x="929" y="934"/>
                        <a:pt x="940" y="952"/>
                      </a:cubicBezTo>
                      <a:cubicBezTo>
                        <a:pt x="957" y="965"/>
                        <a:pt x="965" y="972"/>
                        <a:pt x="982" y="985"/>
                      </a:cubicBezTo>
                      <a:cubicBezTo>
                        <a:pt x="1006" y="989"/>
                        <a:pt x="1019" y="992"/>
                        <a:pt x="1043" y="996"/>
                      </a:cubicBezTo>
                      <a:cubicBezTo>
                        <a:pt x="1070" y="997"/>
                        <a:pt x="1083" y="998"/>
                        <a:pt x="1110" y="1000"/>
                      </a:cubicBezTo>
                      <a:cubicBezTo>
                        <a:pt x="1095" y="1031"/>
                        <a:pt x="1087" y="1047"/>
                        <a:pt x="1072" y="1078"/>
                      </a:cubicBezTo>
                      <a:cubicBezTo>
                        <a:pt x="1101" y="1090"/>
                        <a:pt x="1115" y="1096"/>
                        <a:pt x="1144" y="1107"/>
                      </a:cubicBezTo>
                      <a:cubicBezTo>
                        <a:pt x="1161" y="1108"/>
                        <a:pt x="1170" y="1109"/>
                        <a:pt x="1187" y="1110"/>
                      </a:cubicBezTo>
                      <a:cubicBezTo>
                        <a:pt x="1194" y="1145"/>
                        <a:pt x="1197" y="1163"/>
                        <a:pt x="1204" y="1198"/>
                      </a:cubicBezTo>
                      <a:cubicBezTo>
                        <a:pt x="1189" y="1205"/>
                        <a:pt x="1181" y="1208"/>
                        <a:pt x="1166" y="1215"/>
                      </a:cubicBezTo>
                      <a:cubicBezTo>
                        <a:pt x="1130" y="1190"/>
                        <a:pt x="1112" y="1178"/>
                        <a:pt x="1076" y="1153"/>
                      </a:cubicBezTo>
                      <a:cubicBezTo>
                        <a:pt x="1032" y="1145"/>
                        <a:pt x="1010" y="1141"/>
                        <a:pt x="967" y="1133"/>
                      </a:cubicBezTo>
                      <a:cubicBezTo>
                        <a:pt x="925" y="1146"/>
                        <a:pt x="904" y="1152"/>
                        <a:pt x="862" y="1164"/>
                      </a:cubicBezTo>
                      <a:cubicBezTo>
                        <a:pt x="833" y="1169"/>
                        <a:pt x="818" y="1172"/>
                        <a:pt x="789" y="1178"/>
                      </a:cubicBezTo>
                      <a:cubicBezTo>
                        <a:pt x="779" y="1194"/>
                        <a:pt x="774" y="1203"/>
                        <a:pt x="764" y="1220"/>
                      </a:cubicBezTo>
                      <a:cubicBezTo>
                        <a:pt x="766" y="1250"/>
                        <a:pt x="767" y="1265"/>
                        <a:pt x="768" y="1295"/>
                      </a:cubicBezTo>
                      <a:cubicBezTo>
                        <a:pt x="742" y="1290"/>
                        <a:pt x="728" y="1288"/>
                        <a:pt x="702" y="1284"/>
                      </a:cubicBezTo>
                      <a:cubicBezTo>
                        <a:pt x="678" y="1255"/>
                        <a:pt x="666" y="1240"/>
                        <a:pt x="643" y="1211"/>
                      </a:cubicBezTo>
                      <a:cubicBezTo>
                        <a:pt x="531" y="1233"/>
                        <a:pt x="475" y="1243"/>
                        <a:pt x="363" y="1265"/>
                      </a:cubicBezTo>
                      <a:cubicBezTo>
                        <a:pt x="328" y="1237"/>
                        <a:pt x="310" y="1223"/>
                        <a:pt x="274" y="1195"/>
                      </a:cubicBezTo>
                      <a:cubicBezTo>
                        <a:pt x="253" y="1191"/>
                        <a:pt x="242" y="1189"/>
                        <a:pt x="220" y="1184"/>
                      </a:cubicBezTo>
                      <a:cubicBezTo>
                        <a:pt x="212" y="1209"/>
                        <a:pt x="209" y="1221"/>
                        <a:pt x="201" y="1245"/>
                      </a:cubicBezTo>
                      <a:cubicBezTo>
                        <a:pt x="179" y="1243"/>
                        <a:pt x="168" y="1242"/>
                        <a:pt x="147" y="1241"/>
                      </a:cubicBezTo>
                      <a:cubicBezTo>
                        <a:pt x="134" y="1262"/>
                        <a:pt x="128" y="1273"/>
                        <a:pt x="116" y="1294"/>
                      </a:cubicBezTo>
                      <a:cubicBezTo>
                        <a:pt x="139" y="1314"/>
                        <a:pt x="151" y="1324"/>
                        <a:pt x="175" y="1343"/>
                      </a:cubicBezTo>
                      <a:cubicBezTo>
                        <a:pt x="177" y="1366"/>
                        <a:pt x="178" y="1377"/>
                        <a:pt x="180" y="1400"/>
                      </a:cubicBezTo>
                      <a:cubicBezTo>
                        <a:pt x="166" y="1406"/>
                        <a:pt x="158" y="1409"/>
                        <a:pt x="144" y="1416"/>
                      </a:cubicBezTo>
                      <a:cubicBezTo>
                        <a:pt x="136" y="1435"/>
                        <a:pt x="132" y="1445"/>
                        <a:pt x="125" y="1464"/>
                      </a:cubicBezTo>
                      <a:cubicBezTo>
                        <a:pt x="106" y="1458"/>
                        <a:pt x="96" y="1454"/>
                        <a:pt x="77" y="1448"/>
                      </a:cubicBezTo>
                      <a:cubicBezTo>
                        <a:pt x="66" y="1427"/>
                        <a:pt x="60" y="1416"/>
                        <a:pt x="48" y="1395"/>
                      </a:cubicBezTo>
                      <a:cubicBezTo>
                        <a:pt x="29" y="1396"/>
                        <a:pt x="19" y="1396"/>
                        <a:pt x="0" y="1397"/>
                      </a:cubicBezTo>
                      <a:cubicBezTo>
                        <a:pt x="29" y="1455"/>
                        <a:pt x="44" y="1484"/>
                        <a:pt x="73" y="1542"/>
                      </a:cubicBezTo>
                      <a:cubicBezTo>
                        <a:pt x="83" y="1563"/>
                        <a:pt x="89" y="1574"/>
                        <a:pt x="99" y="1594"/>
                      </a:cubicBezTo>
                      <a:cubicBezTo>
                        <a:pt x="132" y="1635"/>
                        <a:pt x="149" y="1655"/>
                        <a:pt x="182" y="1696"/>
                      </a:cubicBezTo>
                      <a:cubicBezTo>
                        <a:pt x="232" y="1736"/>
                        <a:pt x="257" y="1755"/>
                        <a:pt x="307" y="1795"/>
                      </a:cubicBezTo>
                      <a:cubicBezTo>
                        <a:pt x="375" y="1808"/>
                        <a:pt x="409" y="1814"/>
                        <a:pt x="476" y="1827"/>
                      </a:cubicBezTo>
                      <a:cubicBezTo>
                        <a:pt x="531" y="1875"/>
                        <a:pt x="559" y="1898"/>
                        <a:pt x="614" y="1946"/>
                      </a:cubicBezTo>
                      <a:cubicBezTo>
                        <a:pt x="684" y="2009"/>
                        <a:pt x="719" y="2041"/>
                        <a:pt x="789" y="2105"/>
                      </a:cubicBezTo>
                      <a:cubicBezTo>
                        <a:pt x="820" y="2179"/>
                        <a:pt x="835" y="2216"/>
                        <a:pt x="867" y="2290"/>
                      </a:cubicBezTo>
                      <a:lnTo>
                        <a:pt x="867" y="2455"/>
                      </a:lnTo>
                      <a:cubicBezTo>
                        <a:pt x="845" y="2481"/>
                        <a:pt x="834" y="2494"/>
                        <a:pt x="812" y="2521"/>
                      </a:cubicBezTo>
                      <a:cubicBezTo>
                        <a:pt x="803" y="2555"/>
                        <a:pt x="798" y="2573"/>
                        <a:pt x="788" y="2607"/>
                      </a:cubicBezTo>
                      <a:cubicBezTo>
                        <a:pt x="810" y="2661"/>
                        <a:pt x="821" y="2688"/>
                        <a:pt x="842" y="2742"/>
                      </a:cubicBezTo>
                      <a:cubicBezTo>
                        <a:pt x="886" y="2758"/>
                        <a:pt x="908" y="2766"/>
                        <a:pt x="952" y="2781"/>
                      </a:cubicBezTo>
                      <a:cubicBezTo>
                        <a:pt x="954" y="2816"/>
                        <a:pt x="955" y="2834"/>
                        <a:pt x="958" y="2869"/>
                      </a:cubicBezTo>
                      <a:cubicBezTo>
                        <a:pt x="979" y="2922"/>
                        <a:pt x="990" y="2949"/>
                        <a:pt x="1012" y="3003"/>
                      </a:cubicBezTo>
                      <a:cubicBezTo>
                        <a:pt x="1053" y="3055"/>
                        <a:pt x="1074" y="3081"/>
                        <a:pt x="1115" y="3132"/>
                      </a:cubicBezTo>
                      <a:cubicBezTo>
                        <a:pt x="1142" y="3171"/>
                        <a:pt x="1155" y="3190"/>
                        <a:pt x="1182" y="3229"/>
                      </a:cubicBezTo>
                      <a:cubicBezTo>
                        <a:pt x="1246" y="3230"/>
                        <a:pt x="1277" y="3231"/>
                        <a:pt x="1341" y="3232"/>
                      </a:cubicBezTo>
                      <a:cubicBezTo>
                        <a:pt x="1442" y="3242"/>
                        <a:pt x="1492" y="3248"/>
                        <a:pt x="1593" y="3257"/>
                      </a:cubicBezTo>
                      <a:cubicBezTo>
                        <a:pt x="1627" y="3316"/>
                        <a:pt x="1645" y="3344"/>
                        <a:pt x="1679" y="3402"/>
                      </a:cubicBezTo>
                      <a:cubicBezTo>
                        <a:pt x="1708" y="3438"/>
                        <a:pt x="1723" y="3455"/>
                        <a:pt x="1752" y="3491"/>
                      </a:cubicBezTo>
                      <a:cubicBezTo>
                        <a:pt x="1835" y="3520"/>
                        <a:pt x="1877" y="3534"/>
                        <a:pt x="1960" y="3563"/>
                      </a:cubicBezTo>
                      <a:cubicBezTo>
                        <a:pt x="1967" y="3548"/>
                        <a:pt x="1971" y="3540"/>
                        <a:pt x="1978" y="3525"/>
                      </a:cubicBezTo>
                      <a:cubicBezTo>
                        <a:pt x="2017" y="3502"/>
                        <a:pt x="2036" y="3491"/>
                        <a:pt x="2075" y="3468"/>
                      </a:cubicBezTo>
                      <a:cubicBezTo>
                        <a:pt x="2084" y="3417"/>
                        <a:pt x="2089" y="3391"/>
                        <a:pt x="2098" y="3340"/>
                      </a:cubicBezTo>
                      <a:cubicBezTo>
                        <a:pt x="2082" y="3299"/>
                        <a:pt x="2074" y="3279"/>
                        <a:pt x="2059" y="3239"/>
                      </a:cubicBezTo>
                      <a:cubicBezTo>
                        <a:pt x="2091" y="3219"/>
                        <a:pt x="2106" y="3209"/>
                        <a:pt x="2138" y="3189"/>
                      </a:cubicBezTo>
                      <a:cubicBezTo>
                        <a:pt x="2175" y="3211"/>
                        <a:pt x="2194" y="3223"/>
                        <a:pt x="2231" y="3245"/>
                      </a:cubicBezTo>
                      <a:cubicBezTo>
                        <a:pt x="2261" y="3270"/>
                        <a:pt x="2276" y="3282"/>
                        <a:pt x="2306" y="3308"/>
                      </a:cubicBezTo>
                      <a:cubicBezTo>
                        <a:pt x="2350" y="3312"/>
                        <a:pt x="2372" y="3315"/>
                        <a:pt x="2417" y="3319"/>
                      </a:cubicBezTo>
                      <a:cubicBezTo>
                        <a:pt x="2445" y="3350"/>
                        <a:pt x="2459" y="3365"/>
                        <a:pt x="2487" y="3395"/>
                      </a:cubicBezTo>
                      <a:cubicBezTo>
                        <a:pt x="2512" y="3387"/>
                        <a:pt x="2525" y="3383"/>
                        <a:pt x="2550" y="3375"/>
                      </a:cubicBezTo>
                      <a:cubicBezTo>
                        <a:pt x="2559" y="3399"/>
                        <a:pt x="2563" y="3411"/>
                        <a:pt x="2572" y="3436"/>
                      </a:cubicBezTo>
                      <a:cubicBezTo>
                        <a:pt x="2580" y="3488"/>
                        <a:pt x="2585" y="3513"/>
                        <a:pt x="2593" y="3565"/>
                      </a:cubicBezTo>
                      <a:cubicBezTo>
                        <a:pt x="2640" y="3578"/>
                        <a:pt x="2663" y="3585"/>
                        <a:pt x="2709" y="3598"/>
                      </a:cubicBezTo>
                      <a:cubicBezTo>
                        <a:pt x="2717" y="3550"/>
                        <a:pt x="2721" y="3526"/>
                        <a:pt x="2728" y="3478"/>
                      </a:cubicBezTo>
                      <a:cubicBezTo>
                        <a:pt x="2746" y="3462"/>
                        <a:pt x="2755" y="3455"/>
                        <a:pt x="2773" y="3440"/>
                      </a:cubicBezTo>
                      <a:cubicBezTo>
                        <a:pt x="2766" y="3412"/>
                        <a:pt x="2763" y="3398"/>
                        <a:pt x="2755" y="3370"/>
                      </a:cubicBezTo>
                      <a:cubicBezTo>
                        <a:pt x="2808" y="3345"/>
                        <a:pt x="2834" y="3333"/>
                        <a:pt x="2886" y="3307"/>
                      </a:cubicBezTo>
                      <a:cubicBezTo>
                        <a:pt x="2897" y="3295"/>
                        <a:pt x="2902" y="3289"/>
                        <a:pt x="2913" y="3277"/>
                      </a:cubicBezTo>
                      <a:cubicBezTo>
                        <a:pt x="2929" y="3263"/>
                        <a:pt x="2938" y="3257"/>
                        <a:pt x="2954" y="3243"/>
                      </a:cubicBezTo>
                      <a:cubicBezTo>
                        <a:pt x="2984" y="3262"/>
                        <a:pt x="3000" y="3272"/>
                        <a:pt x="3030" y="3291"/>
                      </a:cubicBezTo>
                      <a:cubicBezTo>
                        <a:pt x="3099" y="3269"/>
                        <a:pt x="3133" y="3258"/>
                        <a:pt x="3202" y="3236"/>
                      </a:cubicBezTo>
                      <a:cubicBezTo>
                        <a:pt x="3201" y="3194"/>
                        <a:pt x="3200" y="3173"/>
                        <a:pt x="3198" y="3131"/>
                      </a:cubicBezTo>
                      <a:cubicBezTo>
                        <a:pt x="3211" y="3105"/>
                        <a:pt x="3217" y="3092"/>
                        <a:pt x="3230" y="3065"/>
                      </a:cubicBezTo>
                      <a:cubicBezTo>
                        <a:pt x="3255" y="3078"/>
                        <a:pt x="3268" y="3084"/>
                        <a:pt x="3293" y="3096"/>
                      </a:cubicBezTo>
                      <a:cubicBezTo>
                        <a:pt x="3306" y="3068"/>
                        <a:pt x="3313" y="3054"/>
                        <a:pt x="3325" y="3026"/>
                      </a:cubicBezTo>
                      <a:cubicBezTo>
                        <a:pt x="3370" y="3024"/>
                        <a:pt x="3393" y="3024"/>
                        <a:pt x="3438" y="3022"/>
                      </a:cubicBezTo>
                      <a:cubicBezTo>
                        <a:pt x="3440" y="2994"/>
                        <a:pt x="3441" y="2980"/>
                        <a:pt x="3443" y="2952"/>
                      </a:cubicBezTo>
                      <a:cubicBezTo>
                        <a:pt x="3430" y="2925"/>
                        <a:pt x="3424" y="2912"/>
                        <a:pt x="3411" y="2885"/>
                      </a:cubicBezTo>
                      <a:cubicBezTo>
                        <a:pt x="3447" y="2857"/>
                        <a:pt x="3465" y="2843"/>
                        <a:pt x="3501" y="2815"/>
                      </a:cubicBezTo>
                      <a:cubicBezTo>
                        <a:pt x="3521" y="2790"/>
                        <a:pt x="3531" y="2778"/>
                        <a:pt x="3551" y="2753"/>
                      </a:cubicBezTo>
                      <a:cubicBezTo>
                        <a:pt x="3540" y="2737"/>
                        <a:pt x="3535" y="2729"/>
                        <a:pt x="3524" y="2713"/>
                      </a:cubicBezTo>
                      <a:cubicBezTo>
                        <a:pt x="3495" y="2716"/>
                        <a:pt x="3481" y="2718"/>
                        <a:pt x="3452" y="2721"/>
                      </a:cubicBezTo>
                      <a:cubicBezTo>
                        <a:pt x="3420" y="2682"/>
                        <a:pt x="3404" y="2662"/>
                        <a:pt x="3371" y="2622"/>
                      </a:cubicBezTo>
                      <a:cubicBezTo>
                        <a:pt x="3364" y="2578"/>
                        <a:pt x="3361" y="2555"/>
                        <a:pt x="3354" y="2510"/>
                      </a:cubicBezTo>
                      <a:cubicBezTo>
                        <a:pt x="3308" y="2503"/>
                        <a:pt x="3286" y="2499"/>
                        <a:pt x="3241" y="2492"/>
                      </a:cubicBezTo>
                      <a:cubicBezTo>
                        <a:pt x="3246" y="2474"/>
                        <a:pt x="3249" y="2465"/>
                        <a:pt x="3254" y="2447"/>
                      </a:cubicBezTo>
                      <a:cubicBezTo>
                        <a:pt x="3214" y="2439"/>
                        <a:pt x="3194" y="2436"/>
                        <a:pt x="3155" y="2429"/>
                      </a:cubicBezTo>
                      <a:cubicBezTo>
                        <a:pt x="3153" y="2412"/>
                        <a:pt x="3152" y="2404"/>
                        <a:pt x="3150" y="2388"/>
                      </a:cubicBezTo>
                      <a:cubicBezTo>
                        <a:pt x="3174" y="2372"/>
                        <a:pt x="3185" y="2363"/>
                        <a:pt x="3209" y="2347"/>
                      </a:cubicBezTo>
                      <a:cubicBezTo>
                        <a:pt x="3204" y="2320"/>
                        <a:pt x="3201" y="2306"/>
                        <a:pt x="3195" y="2279"/>
                      </a:cubicBezTo>
                      <a:cubicBezTo>
                        <a:pt x="3225" y="2270"/>
                        <a:pt x="3239" y="2266"/>
                        <a:pt x="3268" y="2257"/>
                      </a:cubicBezTo>
                      <a:cubicBezTo>
                        <a:pt x="3290" y="2233"/>
                        <a:pt x="3301" y="2222"/>
                        <a:pt x="3322" y="2198"/>
                      </a:cubicBezTo>
                      <a:cubicBezTo>
                        <a:pt x="3360" y="2182"/>
                        <a:pt x="3379" y="2174"/>
                        <a:pt x="3417" y="2158"/>
                      </a:cubicBezTo>
                      <a:cubicBezTo>
                        <a:pt x="3453" y="2175"/>
                        <a:pt x="3471" y="2183"/>
                        <a:pt x="3506" y="2199"/>
                      </a:cubicBezTo>
                      <a:cubicBezTo>
                        <a:pt x="3507" y="2167"/>
                        <a:pt x="3507" y="2151"/>
                        <a:pt x="3507" y="2118"/>
                      </a:cubicBezTo>
                      <a:cubicBezTo>
                        <a:pt x="3539" y="2097"/>
                        <a:pt x="3555" y="2086"/>
                        <a:pt x="3587" y="2065"/>
                      </a:cubicBezTo>
                      <a:cubicBezTo>
                        <a:pt x="3616" y="2078"/>
                        <a:pt x="3630" y="2085"/>
                        <a:pt x="3659" y="2097"/>
                      </a:cubicBezTo>
                      <a:cubicBezTo>
                        <a:pt x="3675" y="2081"/>
                        <a:pt x="3683" y="2073"/>
                        <a:pt x="3699" y="2057"/>
                      </a:cubicBezTo>
                      <a:cubicBezTo>
                        <a:pt x="3718" y="2043"/>
                        <a:pt x="3728" y="2036"/>
                        <a:pt x="3748" y="2022"/>
                      </a:cubicBezTo>
                      <a:cubicBezTo>
                        <a:pt x="3757" y="1996"/>
                        <a:pt x="3761" y="1982"/>
                        <a:pt x="3770" y="1956"/>
                      </a:cubicBezTo>
                      <a:cubicBezTo>
                        <a:pt x="3765" y="1939"/>
                        <a:pt x="3762" y="1931"/>
                        <a:pt x="3757" y="1915"/>
                      </a:cubicBezTo>
                      <a:cubicBezTo>
                        <a:pt x="3754" y="1883"/>
                        <a:pt x="3752" y="1867"/>
                        <a:pt x="3749" y="1835"/>
                      </a:cubicBezTo>
                      <a:cubicBezTo>
                        <a:pt x="3725" y="1801"/>
                        <a:pt x="3712" y="1784"/>
                        <a:pt x="3688" y="1749"/>
                      </a:cubicBezTo>
                      <a:cubicBezTo>
                        <a:pt x="3690" y="1705"/>
                        <a:pt x="3691" y="1683"/>
                        <a:pt x="3694" y="1639"/>
                      </a:cubicBezTo>
                      <a:cubicBezTo>
                        <a:pt x="3655" y="1603"/>
                        <a:pt x="3636" y="1585"/>
                        <a:pt x="3597" y="1549"/>
                      </a:cubicBezTo>
                      <a:cubicBezTo>
                        <a:pt x="3563" y="1539"/>
                        <a:pt x="3547" y="1535"/>
                        <a:pt x="3513" y="1526"/>
                      </a:cubicBezTo>
                      <a:cubicBezTo>
                        <a:pt x="3464" y="1539"/>
                        <a:pt x="3440" y="1546"/>
                        <a:pt x="3391" y="1560"/>
                      </a:cubicBezTo>
                      <a:cubicBezTo>
                        <a:pt x="3337" y="1559"/>
                        <a:pt x="3310" y="1559"/>
                        <a:pt x="3256" y="1559"/>
                      </a:cubicBezTo>
                      <a:cubicBezTo>
                        <a:pt x="3227" y="1575"/>
                        <a:pt x="3212" y="1582"/>
                        <a:pt x="3183" y="1598"/>
                      </a:cubicBezTo>
                      <a:cubicBezTo>
                        <a:pt x="3178" y="1573"/>
                        <a:pt x="3176" y="1561"/>
                        <a:pt x="3171" y="1536"/>
                      </a:cubicBezTo>
                      <a:cubicBezTo>
                        <a:pt x="3146" y="1515"/>
                        <a:pt x="3133" y="1504"/>
                        <a:pt x="3108" y="1483"/>
                      </a:cubicBezTo>
                      <a:cubicBezTo>
                        <a:pt x="3118" y="1462"/>
                        <a:pt x="3122" y="1451"/>
                        <a:pt x="3132" y="1430"/>
                      </a:cubicBezTo>
                      <a:cubicBezTo>
                        <a:pt x="3181" y="1411"/>
                        <a:pt x="3206" y="1401"/>
                        <a:pt x="3255" y="1382"/>
                      </a:cubicBezTo>
                      <a:cubicBezTo>
                        <a:pt x="3302" y="1373"/>
                        <a:pt x="3325" y="1369"/>
                        <a:pt x="3372" y="1361"/>
                      </a:cubicBezTo>
                      <a:cubicBezTo>
                        <a:pt x="3362" y="1329"/>
                        <a:pt x="3357" y="1313"/>
                        <a:pt x="3347" y="1281"/>
                      </a:cubicBezTo>
                      <a:cubicBezTo>
                        <a:pt x="3373" y="1241"/>
                        <a:pt x="3386" y="1221"/>
                        <a:pt x="3412" y="1181"/>
                      </a:cubicBezTo>
                      <a:cubicBezTo>
                        <a:pt x="3412" y="1147"/>
                        <a:pt x="3413" y="1131"/>
                        <a:pt x="3414" y="1097"/>
                      </a:cubicBezTo>
                      <a:cubicBezTo>
                        <a:pt x="3446" y="1092"/>
                        <a:pt x="3462" y="1090"/>
                        <a:pt x="3495" y="1085"/>
                      </a:cubicBezTo>
                      <a:cubicBezTo>
                        <a:pt x="3471" y="1045"/>
                        <a:pt x="3458" y="1024"/>
                        <a:pt x="3434" y="984"/>
                      </a:cubicBezTo>
                      <a:cubicBezTo>
                        <a:pt x="3435" y="959"/>
                        <a:pt x="3435" y="947"/>
                        <a:pt x="3436" y="923"/>
                      </a:cubicBezTo>
                      <a:cubicBezTo>
                        <a:pt x="3392" y="891"/>
                        <a:pt x="3370" y="875"/>
                        <a:pt x="3326" y="843"/>
                      </a:cubicBezTo>
                      <a:cubicBezTo>
                        <a:pt x="3330" y="819"/>
                        <a:pt x="3332" y="806"/>
                        <a:pt x="3337" y="782"/>
                      </a:cubicBezTo>
                      <a:cubicBezTo>
                        <a:pt x="3338" y="742"/>
                        <a:pt x="3338" y="722"/>
                        <a:pt x="3340" y="682"/>
                      </a:cubicBezTo>
                      <a:cubicBezTo>
                        <a:pt x="3316" y="680"/>
                        <a:pt x="3305" y="679"/>
                        <a:pt x="3281" y="677"/>
                      </a:cubicBezTo>
                      <a:cubicBezTo>
                        <a:pt x="3280" y="653"/>
                        <a:pt x="3280" y="641"/>
                        <a:pt x="3279" y="616"/>
                      </a:cubicBezTo>
                    </a:path>
                  </a:pathLst>
                </a:custGeom>
                <a:solidFill>
                  <a:srgbClr val="FF505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4" name="grójecki"/>
                <p:cNvSpPr>
                  <a:spLocks/>
                </p:cNvSpPr>
                <p:nvPr/>
              </p:nvSpPr>
              <p:spPr bwMode="auto">
                <a:xfrm>
                  <a:off x="2082116" y="4272805"/>
                  <a:ext cx="1511034" cy="1105151"/>
                </a:xfrm>
                <a:custGeom>
                  <a:avLst/>
                  <a:gdLst>
                    <a:gd name="T0" fmla="*/ 4242 w 4713"/>
                    <a:gd name="T1" fmla="*/ 692 h 3451"/>
                    <a:gd name="T2" fmla="*/ 4175 w 4713"/>
                    <a:gd name="T3" fmla="*/ 455 h 3451"/>
                    <a:gd name="T4" fmla="*/ 4028 w 4713"/>
                    <a:gd name="T5" fmla="*/ 367 h 3451"/>
                    <a:gd name="T6" fmla="*/ 3559 w 4713"/>
                    <a:gd name="T7" fmla="*/ 314 h 3451"/>
                    <a:gd name="T8" fmla="*/ 3339 w 4713"/>
                    <a:gd name="T9" fmla="*/ 352 h 3451"/>
                    <a:gd name="T10" fmla="*/ 3076 w 4713"/>
                    <a:gd name="T11" fmla="*/ 522 h 3451"/>
                    <a:gd name="T12" fmla="*/ 2973 w 4713"/>
                    <a:gd name="T13" fmla="*/ 368 h 3451"/>
                    <a:gd name="T14" fmla="*/ 2650 w 4713"/>
                    <a:gd name="T15" fmla="*/ 288 h 3451"/>
                    <a:gd name="T16" fmla="*/ 2284 w 4713"/>
                    <a:gd name="T17" fmla="*/ 98 h 3451"/>
                    <a:gd name="T18" fmla="*/ 2026 w 4713"/>
                    <a:gd name="T19" fmla="*/ 50 h 3451"/>
                    <a:gd name="T20" fmla="*/ 1627 w 4713"/>
                    <a:gd name="T21" fmla="*/ 39 h 3451"/>
                    <a:gd name="T22" fmla="*/ 1433 w 4713"/>
                    <a:gd name="T23" fmla="*/ 90 h 3451"/>
                    <a:gd name="T24" fmla="*/ 1437 w 4713"/>
                    <a:gd name="T25" fmla="*/ 201 h 3451"/>
                    <a:gd name="T26" fmla="*/ 1441 w 4713"/>
                    <a:gd name="T27" fmla="*/ 350 h 3451"/>
                    <a:gd name="T28" fmla="*/ 1367 w 4713"/>
                    <a:gd name="T29" fmla="*/ 689 h 3451"/>
                    <a:gd name="T30" fmla="*/ 1277 w 4713"/>
                    <a:gd name="T31" fmla="*/ 1005 h 3451"/>
                    <a:gd name="T32" fmla="*/ 1047 w 4713"/>
                    <a:gd name="T33" fmla="*/ 1210 h 3451"/>
                    <a:gd name="T34" fmla="*/ 837 w 4713"/>
                    <a:gd name="T35" fmla="*/ 1248 h 3451"/>
                    <a:gd name="T36" fmla="*/ 952 w 4713"/>
                    <a:gd name="T37" fmla="*/ 1506 h 3451"/>
                    <a:gd name="T38" fmla="*/ 976 w 4713"/>
                    <a:gd name="T39" fmla="*/ 1787 h 3451"/>
                    <a:gd name="T40" fmla="*/ 1272 w 4713"/>
                    <a:gd name="T41" fmla="*/ 2076 h 3451"/>
                    <a:gd name="T42" fmla="*/ 1374 w 4713"/>
                    <a:gd name="T43" fmla="*/ 2291 h 3451"/>
                    <a:gd name="T44" fmla="*/ 1244 w 4713"/>
                    <a:gd name="T45" fmla="*/ 2587 h 3451"/>
                    <a:gd name="T46" fmla="*/ 987 w 4713"/>
                    <a:gd name="T47" fmla="*/ 2622 h 3451"/>
                    <a:gd name="T48" fmla="*/ 674 w 4713"/>
                    <a:gd name="T49" fmla="*/ 2529 h 3451"/>
                    <a:gd name="T50" fmla="*/ 386 w 4713"/>
                    <a:gd name="T51" fmla="*/ 2294 h 3451"/>
                    <a:gd name="T52" fmla="*/ 61 w 4713"/>
                    <a:gd name="T53" fmla="*/ 2459 h 3451"/>
                    <a:gd name="T54" fmla="*/ 0 w 4713"/>
                    <a:gd name="T55" fmla="*/ 2732 h 3451"/>
                    <a:gd name="T56" fmla="*/ 200 w 4713"/>
                    <a:gd name="T57" fmla="*/ 2998 h 3451"/>
                    <a:gd name="T58" fmla="*/ 519 w 4713"/>
                    <a:gd name="T59" fmla="*/ 2947 h 3451"/>
                    <a:gd name="T60" fmla="*/ 870 w 4713"/>
                    <a:gd name="T61" fmla="*/ 2963 h 3451"/>
                    <a:gd name="T62" fmla="*/ 816 w 4713"/>
                    <a:gd name="T63" fmla="*/ 3079 h 3451"/>
                    <a:gd name="T64" fmla="*/ 806 w 4713"/>
                    <a:gd name="T65" fmla="*/ 3369 h 3451"/>
                    <a:gd name="T66" fmla="*/ 1045 w 4713"/>
                    <a:gd name="T67" fmla="*/ 3451 h 3451"/>
                    <a:gd name="T68" fmla="*/ 1135 w 4713"/>
                    <a:gd name="T69" fmla="*/ 3273 h 3451"/>
                    <a:gd name="T70" fmla="*/ 1439 w 4713"/>
                    <a:gd name="T71" fmla="*/ 3338 h 3451"/>
                    <a:gd name="T72" fmla="*/ 1618 w 4713"/>
                    <a:gd name="T73" fmla="*/ 3031 h 3451"/>
                    <a:gd name="T74" fmla="*/ 1929 w 4713"/>
                    <a:gd name="T75" fmla="*/ 2957 h 3451"/>
                    <a:gd name="T76" fmla="*/ 2287 w 4713"/>
                    <a:gd name="T77" fmla="*/ 2846 h 3451"/>
                    <a:gd name="T78" fmla="*/ 2068 w 4713"/>
                    <a:gd name="T79" fmla="*/ 2358 h 3451"/>
                    <a:gd name="T80" fmla="*/ 2637 w 4713"/>
                    <a:gd name="T81" fmla="*/ 2269 h 3451"/>
                    <a:gd name="T82" fmla="*/ 2744 w 4713"/>
                    <a:gd name="T83" fmla="*/ 1981 h 3451"/>
                    <a:gd name="T84" fmla="*/ 3014 w 4713"/>
                    <a:gd name="T85" fmla="*/ 1968 h 3451"/>
                    <a:gd name="T86" fmla="*/ 3290 w 4713"/>
                    <a:gd name="T87" fmla="*/ 2230 h 3451"/>
                    <a:gd name="T88" fmla="*/ 3436 w 4713"/>
                    <a:gd name="T89" fmla="*/ 2469 h 3451"/>
                    <a:gd name="T90" fmla="*/ 3548 w 4713"/>
                    <a:gd name="T91" fmla="*/ 2481 h 3451"/>
                    <a:gd name="T92" fmla="*/ 3786 w 4713"/>
                    <a:gd name="T93" fmla="*/ 2195 h 3451"/>
                    <a:gd name="T94" fmla="*/ 3881 w 4713"/>
                    <a:gd name="T95" fmla="*/ 2036 h 3451"/>
                    <a:gd name="T96" fmla="*/ 4036 w 4713"/>
                    <a:gd name="T97" fmla="*/ 2007 h 3451"/>
                    <a:gd name="T98" fmla="*/ 4161 w 4713"/>
                    <a:gd name="T99" fmla="*/ 1938 h 3451"/>
                    <a:gd name="T100" fmla="*/ 4393 w 4713"/>
                    <a:gd name="T101" fmla="*/ 1662 h 3451"/>
                    <a:gd name="T102" fmla="*/ 4681 w 4713"/>
                    <a:gd name="T103" fmla="*/ 1470 h 3451"/>
                    <a:gd name="T104" fmla="*/ 4601 w 4713"/>
                    <a:gd name="T105" fmla="*/ 1126 h 3451"/>
                    <a:gd name="T106" fmla="*/ 4423 w 4713"/>
                    <a:gd name="T107" fmla="*/ 603 h 3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3" h="3451">
                      <a:moveTo>
                        <a:pt x="4407" y="807"/>
                      </a:moveTo>
                      <a:cubicBezTo>
                        <a:pt x="4384" y="773"/>
                        <a:pt x="4372" y="755"/>
                        <a:pt x="4349" y="721"/>
                      </a:cubicBezTo>
                      <a:cubicBezTo>
                        <a:pt x="4325" y="726"/>
                        <a:pt x="4313" y="729"/>
                        <a:pt x="4289" y="734"/>
                      </a:cubicBezTo>
                      <a:cubicBezTo>
                        <a:pt x="4270" y="717"/>
                        <a:pt x="4261" y="709"/>
                        <a:pt x="4242" y="692"/>
                      </a:cubicBezTo>
                      <a:cubicBezTo>
                        <a:pt x="4232" y="706"/>
                        <a:pt x="4227" y="713"/>
                        <a:pt x="4218" y="727"/>
                      </a:cubicBezTo>
                      <a:cubicBezTo>
                        <a:pt x="4242" y="665"/>
                        <a:pt x="4255" y="633"/>
                        <a:pt x="4280" y="571"/>
                      </a:cubicBezTo>
                      <a:cubicBezTo>
                        <a:pt x="4251" y="576"/>
                        <a:pt x="4237" y="578"/>
                        <a:pt x="4208" y="583"/>
                      </a:cubicBezTo>
                      <a:cubicBezTo>
                        <a:pt x="4195" y="532"/>
                        <a:pt x="4188" y="506"/>
                        <a:pt x="4175" y="455"/>
                      </a:cubicBezTo>
                      <a:cubicBezTo>
                        <a:pt x="4151" y="456"/>
                        <a:pt x="4139" y="456"/>
                        <a:pt x="4115" y="456"/>
                      </a:cubicBezTo>
                      <a:cubicBezTo>
                        <a:pt x="4094" y="439"/>
                        <a:pt x="4084" y="431"/>
                        <a:pt x="4063" y="414"/>
                      </a:cubicBezTo>
                      <a:cubicBezTo>
                        <a:pt x="4048" y="417"/>
                        <a:pt x="4041" y="419"/>
                        <a:pt x="4027" y="423"/>
                      </a:cubicBezTo>
                      <a:cubicBezTo>
                        <a:pt x="4027" y="400"/>
                        <a:pt x="4027" y="389"/>
                        <a:pt x="4028" y="367"/>
                      </a:cubicBezTo>
                      <a:cubicBezTo>
                        <a:pt x="3990" y="361"/>
                        <a:pt x="3971" y="358"/>
                        <a:pt x="3933" y="352"/>
                      </a:cubicBezTo>
                      <a:cubicBezTo>
                        <a:pt x="3916" y="362"/>
                        <a:pt x="3908" y="368"/>
                        <a:pt x="3891" y="378"/>
                      </a:cubicBezTo>
                      <a:cubicBezTo>
                        <a:pt x="3815" y="346"/>
                        <a:pt x="3777" y="330"/>
                        <a:pt x="3702" y="297"/>
                      </a:cubicBezTo>
                      <a:cubicBezTo>
                        <a:pt x="3645" y="304"/>
                        <a:pt x="3616" y="307"/>
                        <a:pt x="3559" y="314"/>
                      </a:cubicBezTo>
                      <a:cubicBezTo>
                        <a:pt x="3518" y="339"/>
                        <a:pt x="3498" y="352"/>
                        <a:pt x="3457" y="377"/>
                      </a:cubicBezTo>
                      <a:cubicBezTo>
                        <a:pt x="3420" y="341"/>
                        <a:pt x="3402" y="323"/>
                        <a:pt x="3364" y="287"/>
                      </a:cubicBezTo>
                      <a:cubicBezTo>
                        <a:pt x="3338" y="287"/>
                        <a:pt x="3325" y="287"/>
                        <a:pt x="3299" y="286"/>
                      </a:cubicBezTo>
                      <a:cubicBezTo>
                        <a:pt x="3315" y="313"/>
                        <a:pt x="3323" y="326"/>
                        <a:pt x="3339" y="352"/>
                      </a:cubicBezTo>
                      <a:cubicBezTo>
                        <a:pt x="3299" y="370"/>
                        <a:pt x="3279" y="379"/>
                        <a:pt x="3238" y="397"/>
                      </a:cubicBezTo>
                      <a:cubicBezTo>
                        <a:pt x="3226" y="421"/>
                        <a:pt x="3220" y="432"/>
                        <a:pt x="3208" y="456"/>
                      </a:cubicBezTo>
                      <a:cubicBezTo>
                        <a:pt x="3170" y="449"/>
                        <a:pt x="3151" y="446"/>
                        <a:pt x="3113" y="439"/>
                      </a:cubicBezTo>
                      <a:cubicBezTo>
                        <a:pt x="3099" y="472"/>
                        <a:pt x="3091" y="489"/>
                        <a:pt x="3076" y="522"/>
                      </a:cubicBezTo>
                      <a:cubicBezTo>
                        <a:pt x="3027" y="517"/>
                        <a:pt x="3002" y="514"/>
                        <a:pt x="2953" y="508"/>
                      </a:cubicBezTo>
                      <a:cubicBezTo>
                        <a:pt x="2965" y="482"/>
                        <a:pt x="2971" y="470"/>
                        <a:pt x="2983" y="444"/>
                      </a:cubicBezTo>
                      <a:cubicBezTo>
                        <a:pt x="2965" y="434"/>
                        <a:pt x="2955" y="429"/>
                        <a:pt x="2937" y="420"/>
                      </a:cubicBezTo>
                      <a:cubicBezTo>
                        <a:pt x="2951" y="399"/>
                        <a:pt x="2959" y="389"/>
                        <a:pt x="2973" y="368"/>
                      </a:cubicBezTo>
                      <a:cubicBezTo>
                        <a:pt x="2942" y="384"/>
                        <a:pt x="2927" y="393"/>
                        <a:pt x="2896" y="409"/>
                      </a:cubicBezTo>
                      <a:cubicBezTo>
                        <a:pt x="2854" y="340"/>
                        <a:pt x="2834" y="305"/>
                        <a:pt x="2793" y="237"/>
                      </a:cubicBezTo>
                      <a:cubicBezTo>
                        <a:pt x="2764" y="275"/>
                        <a:pt x="2749" y="295"/>
                        <a:pt x="2720" y="333"/>
                      </a:cubicBezTo>
                      <a:cubicBezTo>
                        <a:pt x="2692" y="315"/>
                        <a:pt x="2678" y="306"/>
                        <a:pt x="2650" y="288"/>
                      </a:cubicBezTo>
                      <a:cubicBezTo>
                        <a:pt x="2582" y="286"/>
                        <a:pt x="2548" y="284"/>
                        <a:pt x="2480" y="281"/>
                      </a:cubicBezTo>
                      <a:cubicBezTo>
                        <a:pt x="2445" y="272"/>
                        <a:pt x="2427" y="268"/>
                        <a:pt x="2392" y="259"/>
                      </a:cubicBezTo>
                      <a:cubicBezTo>
                        <a:pt x="2369" y="253"/>
                        <a:pt x="2357" y="251"/>
                        <a:pt x="2334" y="246"/>
                      </a:cubicBezTo>
                      <a:cubicBezTo>
                        <a:pt x="2314" y="187"/>
                        <a:pt x="2304" y="157"/>
                        <a:pt x="2284" y="98"/>
                      </a:cubicBezTo>
                      <a:cubicBezTo>
                        <a:pt x="2255" y="102"/>
                        <a:pt x="2241" y="104"/>
                        <a:pt x="2213" y="108"/>
                      </a:cubicBezTo>
                      <a:cubicBezTo>
                        <a:pt x="2176" y="65"/>
                        <a:pt x="2158" y="43"/>
                        <a:pt x="2121" y="0"/>
                      </a:cubicBezTo>
                      <a:cubicBezTo>
                        <a:pt x="2116" y="24"/>
                        <a:pt x="2113" y="35"/>
                        <a:pt x="2108" y="59"/>
                      </a:cubicBezTo>
                      <a:cubicBezTo>
                        <a:pt x="2075" y="56"/>
                        <a:pt x="2059" y="54"/>
                        <a:pt x="2026" y="50"/>
                      </a:cubicBezTo>
                      <a:lnTo>
                        <a:pt x="1943" y="89"/>
                      </a:lnTo>
                      <a:cubicBezTo>
                        <a:pt x="1908" y="83"/>
                        <a:pt x="1891" y="79"/>
                        <a:pt x="1855" y="73"/>
                      </a:cubicBezTo>
                      <a:cubicBezTo>
                        <a:pt x="1816" y="73"/>
                        <a:pt x="1796" y="73"/>
                        <a:pt x="1756" y="73"/>
                      </a:cubicBezTo>
                      <a:cubicBezTo>
                        <a:pt x="1704" y="60"/>
                        <a:pt x="1679" y="53"/>
                        <a:pt x="1627" y="39"/>
                      </a:cubicBezTo>
                      <a:cubicBezTo>
                        <a:pt x="1596" y="27"/>
                        <a:pt x="1580" y="21"/>
                        <a:pt x="1549" y="9"/>
                      </a:cubicBezTo>
                      <a:cubicBezTo>
                        <a:pt x="1547" y="32"/>
                        <a:pt x="1546" y="43"/>
                        <a:pt x="1545" y="66"/>
                      </a:cubicBezTo>
                      <a:cubicBezTo>
                        <a:pt x="1523" y="74"/>
                        <a:pt x="1513" y="77"/>
                        <a:pt x="1492" y="85"/>
                      </a:cubicBezTo>
                      <a:cubicBezTo>
                        <a:pt x="1468" y="87"/>
                        <a:pt x="1456" y="88"/>
                        <a:pt x="1433" y="90"/>
                      </a:cubicBezTo>
                      <a:cubicBezTo>
                        <a:pt x="1414" y="80"/>
                        <a:pt x="1405" y="76"/>
                        <a:pt x="1386" y="66"/>
                      </a:cubicBezTo>
                      <a:cubicBezTo>
                        <a:pt x="1357" y="71"/>
                        <a:pt x="1342" y="74"/>
                        <a:pt x="1313" y="79"/>
                      </a:cubicBezTo>
                      <a:cubicBezTo>
                        <a:pt x="1318" y="105"/>
                        <a:pt x="1321" y="118"/>
                        <a:pt x="1327" y="145"/>
                      </a:cubicBezTo>
                      <a:cubicBezTo>
                        <a:pt x="1371" y="167"/>
                        <a:pt x="1393" y="179"/>
                        <a:pt x="1437" y="201"/>
                      </a:cubicBezTo>
                      <a:cubicBezTo>
                        <a:pt x="1470" y="205"/>
                        <a:pt x="1486" y="207"/>
                        <a:pt x="1519" y="211"/>
                      </a:cubicBezTo>
                      <a:cubicBezTo>
                        <a:pt x="1500" y="233"/>
                        <a:pt x="1490" y="245"/>
                        <a:pt x="1471" y="267"/>
                      </a:cubicBezTo>
                      <a:cubicBezTo>
                        <a:pt x="1483" y="293"/>
                        <a:pt x="1488" y="306"/>
                        <a:pt x="1500" y="332"/>
                      </a:cubicBezTo>
                      <a:cubicBezTo>
                        <a:pt x="1476" y="339"/>
                        <a:pt x="1464" y="343"/>
                        <a:pt x="1441" y="350"/>
                      </a:cubicBezTo>
                      <a:cubicBezTo>
                        <a:pt x="1443" y="377"/>
                        <a:pt x="1444" y="391"/>
                        <a:pt x="1446" y="419"/>
                      </a:cubicBezTo>
                      <a:cubicBezTo>
                        <a:pt x="1422" y="423"/>
                        <a:pt x="1411" y="426"/>
                        <a:pt x="1387" y="430"/>
                      </a:cubicBezTo>
                      <a:cubicBezTo>
                        <a:pt x="1382" y="479"/>
                        <a:pt x="1379" y="504"/>
                        <a:pt x="1374" y="553"/>
                      </a:cubicBezTo>
                      <a:cubicBezTo>
                        <a:pt x="1371" y="607"/>
                        <a:pt x="1370" y="635"/>
                        <a:pt x="1367" y="689"/>
                      </a:cubicBezTo>
                      <a:cubicBezTo>
                        <a:pt x="1381" y="729"/>
                        <a:pt x="1388" y="748"/>
                        <a:pt x="1401" y="788"/>
                      </a:cubicBezTo>
                      <a:cubicBezTo>
                        <a:pt x="1392" y="804"/>
                        <a:pt x="1387" y="812"/>
                        <a:pt x="1378" y="829"/>
                      </a:cubicBezTo>
                      <a:cubicBezTo>
                        <a:pt x="1380" y="852"/>
                        <a:pt x="1381" y="863"/>
                        <a:pt x="1383" y="886"/>
                      </a:cubicBezTo>
                      <a:cubicBezTo>
                        <a:pt x="1341" y="934"/>
                        <a:pt x="1320" y="958"/>
                        <a:pt x="1277" y="1005"/>
                      </a:cubicBezTo>
                      <a:cubicBezTo>
                        <a:pt x="1242" y="994"/>
                        <a:pt x="1225" y="988"/>
                        <a:pt x="1190" y="976"/>
                      </a:cubicBezTo>
                      <a:cubicBezTo>
                        <a:pt x="1140" y="997"/>
                        <a:pt x="1114" y="1007"/>
                        <a:pt x="1064" y="1028"/>
                      </a:cubicBezTo>
                      <a:cubicBezTo>
                        <a:pt x="1046" y="1060"/>
                        <a:pt x="1037" y="1076"/>
                        <a:pt x="1018" y="1108"/>
                      </a:cubicBezTo>
                      <a:cubicBezTo>
                        <a:pt x="1030" y="1149"/>
                        <a:pt x="1036" y="1169"/>
                        <a:pt x="1047" y="1210"/>
                      </a:cubicBezTo>
                      <a:cubicBezTo>
                        <a:pt x="1084" y="1211"/>
                        <a:pt x="1102" y="1212"/>
                        <a:pt x="1138" y="1212"/>
                      </a:cubicBezTo>
                      <a:cubicBezTo>
                        <a:pt x="1118" y="1248"/>
                        <a:pt x="1108" y="1265"/>
                        <a:pt x="1089" y="1301"/>
                      </a:cubicBezTo>
                      <a:cubicBezTo>
                        <a:pt x="1027" y="1281"/>
                        <a:pt x="997" y="1271"/>
                        <a:pt x="936" y="1251"/>
                      </a:cubicBezTo>
                      <a:cubicBezTo>
                        <a:pt x="896" y="1250"/>
                        <a:pt x="876" y="1249"/>
                        <a:pt x="837" y="1248"/>
                      </a:cubicBezTo>
                      <a:cubicBezTo>
                        <a:pt x="835" y="1271"/>
                        <a:pt x="834" y="1283"/>
                        <a:pt x="832" y="1306"/>
                      </a:cubicBezTo>
                      <a:cubicBezTo>
                        <a:pt x="885" y="1323"/>
                        <a:pt x="912" y="1332"/>
                        <a:pt x="965" y="1349"/>
                      </a:cubicBezTo>
                      <a:cubicBezTo>
                        <a:pt x="966" y="1389"/>
                        <a:pt x="967" y="1409"/>
                        <a:pt x="969" y="1449"/>
                      </a:cubicBezTo>
                      <a:cubicBezTo>
                        <a:pt x="962" y="1472"/>
                        <a:pt x="959" y="1483"/>
                        <a:pt x="952" y="1506"/>
                      </a:cubicBezTo>
                      <a:cubicBezTo>
                        <a:pt x="968" y="1533"/>
                        <a:pt x="977" y="1547"/>
                        <a:pt x="993" y="1574"/>
                      </a:cubicBezTo>
                      <a:cubicBezTo>
                        <a:pt x="990" y="1592"/>
                        <a:pt x="988" y="1600"/>
                        <a:pt x="985" y="1618"/>
                      </a:cubicBezTo>
                      <a:cubicBezTo>
                        <a:pt x="1001" y="1641"/>
                        <a:pt x="1009" y="1653"/>
                        <a:pt x="1026" y="1677"/>
                      </a:cubicBezTo>
                      <a:cubicBezTo>
                        <a:pt x="1006" y="1721"/>
                        <a:pt x="996" y="1743"/>
                        <a:pt x="976" y="1787"/>
                      </a:cubicBezTo>
                      <a:cubicBezTo>
                        <a:pt x="978" y="1834"/>
                        <a:pt x="978" y="1857"/>
                        <a:pt x="980" y="1903"/>
                      </a:cubicBezTo>
                      <a:cubicBezTo>
                        <a:pt x="1031" y="1922"/>
                        <a:pt x="1057" y="1931"/>
                        <a:pt x="1108" y="1950"/>
                      </a:cubicBezTo>
                      <a:cubicBezTo>
                        <a:pt x="1169" y="1980"/>
                        <a:pt x="1199" y="1996"/>
                        <a:pt x="1260" y="2026"/>
                      </a:cubicBezTo>
                      <a:cubicBezTo>
                        <a:pt x="1265" y="2046"/>
                        <a:pt x="1268" y="2056"/>
                        <a:pt x="1272" y="2076"/>
                      </a:cubicBezTo>
                      <a:cubicBezTo>
                        <a:pt x="1292" y="2082"/>
                        <a:pt x="1302" y="2085"/>
                        <a:pt x="1322" y="2091"/>
                      </a:cubicBezTo>
                      <a:cubicBezTo>
                        <a:pt x="1333" y="2108"/>
                        <a:pt x="1339" y="2117"/>
                        <a:pt x="1351" y="2134"/>
                      </a:cubicBezTo>
                      <a:cubicBezTo>
                        <a:pt x="1342" y="2167"/>
                        <a:pt x="1338" y="2183"/>
                        <a:pt x="1329" y="2216"/>
                      </a:cubicBezTo>
                      <a:cubicBezTo>
                        <a:pt x="1347" y="2246"/>
                        <a:pt x="1356" y="2261"/>
                        <a:pt x="1374" y="2291"/>
                      </a:cubicBezTo>
                      <a:cubicBezTo>
                        <a:pt x="1363" y="2338"/>
                        <a:pt x="1357" y="2361"/>
                        <a:pt x="1345" y="2407"/>
                      </a:cubicBezTo>
                      <a:cubicBezTo>
                        <a:pt x="1343" y="2457"/>
                        <a:pt x="1342" y="2482"/>
                        <a:pt x="1340" y="2533"/>
                      </a:cubicBezTo>
                      <a:cubicBezTo>
                        <a:pt x="1307" y="2534"/>
                        <a:pt x="1290" y="2535"/>
                        <a:pt x="1257" y="2536"/>
                      </a:cubicBezTo>
                      <a:cubicBezTo>
                        <a:pt x="1252" y="2557"/>
                        <a:pt x="1249" y="2567"/>
                        <a:pt x="1244" y="2587"/>
                      </a:cubicBezTo>
                      <a:cubicBezTo>
                        <a:pt x="1214" y="2592"/>
                        <a:pt x="1199" y="2595"/>
                        <a:pt x="1169" y="2600"/>
                      </a:cubicBezTo>
                      <a:cubicBezTo>
                        <a:pt x="1173" y="2635"/>
                        <a:pt x="1174" y="2653"/>
                        <a:pt x="1177" y="2688"/>
                      </a:cubicBezTo>
                      <a:cubicBezTo>
                        <a:pt x="1137" y="2684"/>
                        <a:pt x="1117" y="2681"/>
                        <a:pt x="1078" y="2677"/>
                      </a:cubicBezTo>
                      <a:cubicBezTo>
                        <a:pt x="1042" y="2655"/>
                        <a:pt x="1024" y="2644"/>
                        <a:pt x="987" y="2622"/>
                      </a:cubicBezTo>
                      <a:cubicBezTo>
                        <a:pt x="890" y="2599"/>
                        <a:pt x="841" y="2587"/>
                        <a:pt x="744" y="2563"/>
                      </a:cubicBezTo>
                      <a:cubicBezTo>
                        <a:pt x="734" y="2522"/>
                        <a:pt x="729" y="2501"/>
                        <a:pt x="720" y="2460"/>
                      </a:cubicBezTo>
                      <a:cubicBezTo>
                        <a:pt x="706" y="2462"/>
                        <a:pt x="700" y="2463"/>
                        <a:pt x="687" y="2465"/>
                      </a:cubicBezTo>
                      <a:cubicBezTo>
                        <a:pt x="681" y="2491"/>
                        <a:pt x="679" y="2503"/>
                        <a:pt x="674" y="2529"/>
                      </a:cubicBezTo>
                      <a:cubicBezTo>
                        <a:pt x="656" y="2508"/>
                        <a:pt x="647" y="2497"/>
                        <a:pt x="628" y="2476"/>
                      </a:cubicBezTo>
                      <a:cubicBezTo>
                        <a:pt x="635" y="2443"/>
                        <a:pt x="639" y="2427"/>
                        <a:pt x="646" y="2394"/>
                      </a:cubicBezTo>
                      <a:cubicBezTo>
                        <a:pt x="584" y="2391"/>
                        <a:pt x="554" y="2389"/>
                        <a:pt x="493" y="2385"/>
                      </a:cubicBezTo>
                      <a:cubicBezTo>
                        <a:pt x="450" y="2349"/>
                        <a:pt x="428" y="2330"/>
                        <a:pt x="386" y="2294"/>
                      </a:cubicBezTo>
                      <a:cubicBezTo>
                        <a:pt x="332" y="2310"/>
                        <a:pt x="306" y="2319"/>
                        <a:pt x="253" y="2336"/>
                      </a:cubicBezTo>
                      <a:cubicBezTo>
                        <a:pt x="256" y="2362"/>
                        <a:pt x="257" y="2376"/>
                        <a:pt x="260" y="2402"/>
                      </a:cubicBezTo>
                      <a:cubicBezTo>
                        <a:pt x="225" y="2416"/>
                        <a:pt x="208" y="2423"/>
                        <a:pt x="173" y="2436"/>
                      </a:cubicBezTo>
                      <a:cubicBezTo>
                        <a:pt x="128" y="2445"/>
                        <a:pt x="105" y="2450"/>
                        <a:pt x="61" y="2459"/>
                      </a:cubicBezTo>
                      <a:cubicBezTo>
                        <a:pt x="55" y="2495"/>
                        <a:pt x="53" y="2513"/>
                        <a:pt x="47" y="2549"/>
                      </a:cubicBezTo>
                      <a:cubicBezTo>
                        <a:pt x="34" y="2560"/>
                        <a:pt x="27" y="2566"/>
                        <a:pt x="14" y="2576"/>
                      </a:cubicBezTo>
                      <a:cubicBezTo>
                        <a:pt x="33" y="2608"/>
                        <a:pt x="43" y="2624"/>
                        <a:pt x="63" y="2656"/>
                      </a:cubicBezTo>
                      <a:cubicBezTo>
                        <a:pt x="38" y="2687"/>
                        <a:pt x="25" y="2702"/>
                        <a:pt x="0" y="2732"/>
                      </a:cubicBezTo>
                      <a:cubicBezTo>
                        <a:pt x="29" y="2753"/>
                        <a:pt x="44" y="2763"/>
                        <a:pt x="74" y="2784"/>
                      </a:cubicBezTo>
                      <a:cubicBezTo>
                        <a:pt x="104" y="2780"/>
                        <a:pt x="119" y="2778"/>
                        <a:pt x="149" y="2775"/>
                      </a:cubicBezTo>
                      <a:cubicBezTo>
                        <a:pt x="155" y="2836"/>
                        <a:pt x="158" y="2867"/>
                        <a:pt x="164" y="2928"/>
                      </a:cubicBezTo>
                      <a:cubicBezTo>
                        <a:pt x="178" y="2956"/>
                        <a:pt x="186" y="2970"/>
                        <a:pt x="200" y="2998"/>
                      </a:cubicBezTo>
                      <a:cubicBezTo>
                        <a:pt x="232" y="2967"/>
                        <a:pt x="247" y="2951"/>
                        <a:pt x="279" y="2920"/>
                      </a:cubicBezTo>
                      <a:cubicBezTo>
                        <a:pt x="314" y="2900"/>
                        <a:pt x="332" y="2889"/>
                        <a:pt x="367" y="2869"/>
                      </a:cubicBezTo>
                      <a:cubicBezTo>
                        <a:pt x="398" y="2870"/>
                        <a:pt x="413" y="2870"/>
                        <a:pt x="443" y="2871"/>
                      </a:cubicBezTo>
                      <a:cubicBezTo>
                        <a:pt x="473" y="2902"/>
                        <a:pt x="488" y="2917"/>
                        <a:pt x="519" y="2947"/>
                      </a:cubicBezTo>
                      <a:cubicBezTo>
                        <a:pt x="549" y="2948"/>
                        <a:pt x="564" y="2949"/>
                        <a:pt x="595" y="2950"/>
                      </a:cubicBezTo>
                      <a:cubicBezTo>
                        <a:pt x="627" y="2958"/>
                        <a:pt x="644" y="2963"/>
                        <a:pt x="677" y="2971"/>
                      </a:cubicBezTo>
                      <a:cubicBezTo>
                        <a:pt x="719" y="2954"/>
                        <a:pt x="740" y="2946"/>
                        <a:pt x="782" y="2928"/>
                      </a:cubicBezTo>
                      <a:cubicBezTo>
                        <a:pt x="817" y="2942"/>
                        <a:pt x="835" y="2949"/>
                        <a:pt x="870" y="2963"/>
                      </a:cubicBezTo>
                      <a:cubicBezTo>
                        <a:pt x="889" y="2958"/>
                        <a:pt x="898" y="2955"/>
                        <a:pt x="917" y="2950"/>
                      </a:cubicBezTo>
                      <a:cubicBezTo>
                        <a:pt x="931" y="2969"/>
                        <a:pt x="937" y="2978"/>
                        <a:pt x="951" y="2997"/>
                      </a:cubicBezTo>
                      <a:cubicBezTo>
                        <a:pt x="953" y="3019"/>
                        <a:pt x="954" y="3030"/>
                        <a:pt x="957" y="3052"/>
                      </a:cubicBezTo>
                      <a:cubicBezTo>
                        <a:pt x="900" y="3063"/>
                        <a:pt x="872" y="3068"/>
                        <a:pt x="816" y="3079"/>
                      </a:cubicBezTo>
                      <a:cubicBezTo>
                        <a:pt x="761" y="3121"/>
                        <a:pt x="734" y="3143"/>
                        <a:pt x="680" y="3185"/>
                      </a:cubicBezTo>
                      <a:cubicBezTo>
                        <a:pt x="696" y="3228"/>
                        <a:pt x="703" y="3250"/>
                        <a:pt x="719" y="3293"/>
                      </a:cubicBezTo>
                      <a:cubicBezTo>
                        <a:pt x="702" y="3332"/>
                        <a:pt x="694" y="3352"/>
                        <a:pt x="677" y="3391"/>
                      </a:cubicBezTo>
                      <a:cubicBezTo>
                        <a:pt x="729" y="3383"/>
                        <a:pt x="754" y="3378"/>
                        <a:pt x="806" y="3369"/>
                      </a:cubicBezTo>
                      <a:cubicBezTo>
                        <a:pt x="818" y="3388"/>
                        <a:pt x="823" y="3397"/>
                        <a:pt x="835" y="3415"/>
                      </a:cubicBezTo>
                      <a:cubicBezTo>
                        <a:pt x="861" y="3394"/>
                        <a:pt x="874" y="3383"/>
                        <a:pt x="900" y="3362"/>
                      </a:cubicBezTo>
                      <a:cubicBezTo>
                        <a:pt x="937" y="3368"/>
                        <a:pt x="956" y="3372"/>
                        <a:pt x="993" y="3378"/>
                      </a:cubicBezTo>
                      <a:cubicBezTo>
                        <a:pt x="1014" y="3407"/>
                        <a:pt x="1024" y="3422"/>
                        <a:pt x="1045" y="3451"/>
                      </a:cubicBezTo>
                      <a:cubicBezTo>
                        <a:pt x="1066" y="3426"/>
                        <a:pt x="1077" y="3414"/>
                        <a:pt x="1098" y="3390"/>
                      </a:cubicBezTo>
                      <a:cubicBezTo>
                        <a:pt x="1092" y="3368"/>
                        <a:pt x="1089" y="3356"/>
                        <a:pt x="1082" y="3334"/>
                      </a:cubicBezTo>
                      <a:cubicBezTo>
                        <a:pt x="1080" y="3307"/>
                        <a:pt x="1079" y="3294"/>
                        <a:pt x="1077" y="3267"/>
                      </a:cubicBezTo>
                      <a:cubicBezTo>
                        <a:pt x="1077" y="3267"/>
                        <a:pt x="1106" y="3276"/>
                        <a:pt x="1135" y="3273"/>
                      </a:cubicBezTo>
                      <a:cubicBezTo>
                        <a:pt x="1165" y="3270"/>
                        <a:pt x="1223" y="3259"/>
                        <a:pt x="1223" y="3259"/>
                      </a:cubicBezTo>
                      <a:cubicBezTo>
                        <a:pt x="1262" y="3302"/>
                        <a:pt x="1282" y="3324"/>
                        <a:pt x="1321" y="3367"/>
                      </a:cubicBezTo>
                      <a:cubicBezTo>
                        <a:pt x="1347" y="3367"/>
                        <a:pt x="1360" y="3368"/>
                        <a:pt x="1386" y="3368"/>
                      </a:cubicBezTo>
                      <a:cubicBezTo>
                        <a:pt x="1407" y="3356"/>
                        <a:pt x="1417" y="3350"/>
                        <a:pt x="1439" y="3338"/>
                      </a:cubicBezTo>
                      <a:cubicBezTo>
                        <a:pt x="1436" y="3299"/>
                        <a:pt x="1435" y="3280"/>
                        <a:pt x="1433" y="3241"/>
                      </a:cubicBezTo>
                      <a:cubicBezTo>
                        <a:pt x="1431" y="3214"/>
                        <a:pt x="1431" y="3200"/>
                        <a:pt x="1429" y="3173"/>
                      </a:cubicBezTo>
                      <a:cubicBezTo>
                        <a:pt x="1455" y="3125"/>
                        <a:pt x="1468" y="3101"/>
                        <a:pt x="1495" y="3053"/>
                      </a:cubicBezTo>
                      <a:cubicBezTo>
                        <a:pt x="1544" y="3044"/>
                        <a:pt x="1569" y="3040"/>
                        <a:pt x="1618" y="3031"/>
                      </a:cubicBezTo>
                      <a:cubicBezTo>
                        <a:pt x="1655" y="3033"/>
                        <a:pt x="1674" y="3034"/>
                        <a:pt x="1711" y="3036"/>
                      </a:cubicBezTo>
                      <a:cubicBezTo>
                        <a:pt x="1730" y="3023"/>
                        <a:pt x="1740" y="3017"/>
                        <a:pt x="1759" y="3004"/>
                      </a:cubicBezTo>
                      <a:cubicBezTo>
                        <a:pt x="1759" y="3004"/>
                        <a:pt x="1753" y="2943"/>
                        <a:pt x="1782" y="2946"/>
                      </a:cubicBezTo>
                      <a:cubicBezTo>
                        <a:pt x="1812" y="2950"/>
                        <a:pt x="1929" y="2957"/>
                        <a:pt x="1929" y="2957"/>
                      </a:cubicBezTo>
                      <a:cubicBezTo>
                        <a:pt x="1975" y="2975"/>
                        <a:pt x="1999" y="2983"/>
                        <a:pt x="2045" y="3001"/>
                      </a:cubicBezTo>
                      <a:cubicBezTo>
                        <a:pt x="2069" y="2965"/>
                        <a:pt x="2081" y="2946"/>
                        <a:pt x="2105" y="2910"/>
                      </a:cubicBezTo>
                      <a:cubicBezTo>
                        <a:pt x="2128" y="2893"/>
                        <a:pt x="2140" y="2885"/>
                        <a:pt x="2164" y="2868"/>
                      </a:cubicBezTo>
                      <a:cubicBezTo>
                        <a:pt x="2213" y="2859"/>
                        <a:pt x="2238" y="2855"/>
                        <a:pt x="2287" y="2846"/>
                      </a:cubicBezTo>
                      <a:cubicBezTo>
                        <a:pt x="2287" y="2799"/>
                        <a:pt x="2288" y="2776"/>
                        <a:pt x="2288" y="2729"/>
                      </a:cubicBezTo>
                      <a:cubicBezTo>
                        <a:pt x="2291" y="2678"/>
                        <a:pt x="2292" y="2652"/>
                        <a:pt x="2295" y="2601"/>
                      </a:cubicBezTo>
                      <a:cubicBezTo>
                        <a:pt x="2239" y="2570"/>
                        <a:pt x="2211" y="2554"/>
                        <a:pt x="2155" y="2523"/>
                      </a:cubicBezTo>
                      <a:cubicBezTo>
                        <a:pt x="2120" y="2457"/>
                        <a:pt x="2103" y="2424"/>
                        <a:pt x="2068" y="2358"/>
                      </a:cubicBezTo>
                      <a:cubicBezTo>
                        <a:pt x="2143" y="2330"/>
                        <a:pt x="2181" y="2316"/>
                        <a:pt x="2256" y="2287"/>
                      </a:cubicBezTo>
                      <a:cubicBezTo>
                        <a:pt x="2319" y="2260"/>
                        <a:pt x="2351" y="2246"/>
                        <a:pt x="2414" y="2219"/>
                      </a:cubicBezTo>
                      <a:cubicBezTo>
                        <a:pt x="2466" y="2249"/>
                        <a:pt x="2492" y="2265"/>
                        <a:pt x="2543" y="2296"/>
                      </a:cubicBezTo>
                      <a:cubicBezTo>
                        <a:pt x="2580" y="2285"/>
                        <a:pt x="2599" y="2280"/>
                        <a:pt x="2637" y="2269"/>
                      </a:cubicBezTo>
                      <a:cubicBezTo>
                        <a:pt x="2635" y="2224"/>
                        <a:pt x="2634" y="2202"/>
                        <a:pt x="2632" y="2156"/>
                      </a:cubicBezTo>
                      <a:cubicBezTo>
                        <a:pt x="2655" y="2139"/>
                        <a:pt x="2667" y="2130"/>
                        <a:pt x="2690" y="2113"/>
                      </a:cubicBezTo>
                      <a:cubicBezTo>
                        <a:pt x="2691" y="2068"/>
                        <a:pt x="2691" y="2046"/>
                        <a:pt x="2691" y="2000"/>
                      </a:cubicBezTo>
                      <a:cubicBezTo>
                        <a:pt x="2712" y="1993"/>
                        <a:pt x="2723" y="1989"/>
                        <a:pt x="2744" y="1981"/>
                      </a:cubicBezTo>
                      <a:cubicBezTo>
                        <a:pt x="2746" y="1949"/>
                        <a:pt x="2747" y="1933"/>
                        <a:pt x="2750" y="1900"/>
                      </a:cubicBezTo>
                      <a:cubicBezTo>
                        <a:pt x="2797" y="1916"/>
                        <a:pt x="2820" y="1924"/>
                        <a:pt x="2867" y="1939"/>
                      </a:cubicBezTo>
                      <a:cubicBezTo>
                        <a:pt x="2898" y="1920"/>
                        <a:pt x="2913" y="1910"/>
                        <a:pt x="2944" y="1891"/>
                      </a:cubicBezTo>
                      <a:cubicBezTo>
                        <a:pt x="2944" y="1891"/>
                        <a:pt x="2979" y="1964"/>
                        <a:pt x="3014" y="1968"/>
                      </a:cubicBezTo>
                      <a:cubicBezTo>
                        <a:pt x="3049" y="1972"/>
                        <a:pt x="3137" y="1988"/>
                        <a:pt x="3137" y="1988"/>
                      </a:cubicBezTo>
                      <a:cubicBezTo>
                        <a:pt x="3140" y="2041"/>
                        <a:pt x="3141" y="2068"/>
                        <a:pt x="3143" y="2120"/>
                      </a:cubicBezTo>
                      <a:cubicBezTo>
                        <a:pt x="3173" y="2119"/>
                        <a:pt x="3189" y="2118"/>
                        <a:pt x="3219" y="2116"/>
                      </a:cubicBezTo>
                      <a:cubicBezTo>
                        <a:pt x="3247" y="2162"/>
                        <a:pt x="3261" y="2185"/>
                        <a:pt x="3290" y="2230"/>
                      </a:cubicBezTo>
                      <a:cubicBezTo>
                        <a:pt x="3325" y="2256"/>
                        <a:pt x="3343" y="2270"/>
                        <a:pt x="3378" y="2296"/>
                      </a:cubicBezTo>
                      <a:cubicBezTo>
                        <a:pt x="3349" y="2325"/>
                        <a:pt x="3335" y="2340"/>
                        <a:pt x="3307" y="2369"/>
                      </a:cubicBezTo>
                      <a:cubicBezTo>
                        <a:pt x="3325" y="2406"/>
                        <a:pt x="3335" y="2424"/>
                        <a:pt x="3353" y="2460"/>
                      </a:cubicBezTo>
                      <a:cubicBezTo>
                        <a:pt x="3386" y="2464"/>
                        <a:pt x="3403" y="2466"/>
                        <a:pt x="3436" y="2469"/>
                      </a:cubicBezTo>
                      <a:cubicBezTo>
                        <a:pt x="3436" y="2469"/>
                        <a:pt x="3418" y="2572"/>
                        <a:pt x="3447" y="2575"/>
                      </a:cubicBezTo>
                      <a:cubicBezTo>
                        <a:pt x="3468" y="2578"/>
                        <a:pt x="3479" y="2579"/>
                        <a:pt x="3500" y="2581"/>
                      </a:cubicBezTo>
                      <a:cubicBezTo>
                        <a:pt x="3501" y="2532"/>
                        <a:pt x="3501" y="2507"/>
                        <a:pt x="3501" y="2458"/>
                      </a:cubicBezTo>
                      <a:cubicBezTo>
                        <a:pt x="3520" y="2467"/>
                        <a:pt x="3529" y="2472"/>
                        <a:pt x="3548" y="2481"/>
                      </a:cubicBezTo>
                      <a:cubicBezTo>
                        <a:pt x="3567" y="2468"/>
                        <a:pt x="3577" y="2462"/>
                        <a:pt x="3596" y="2449"/>
                      </a:cubicBezTo>
                      <a:cubicBezTo>
                        <a:pt x="3634" y="2433"/>
                        <a:pt x="3653" y="2425"/>
                        <a:pt x="3691" y="2409"/>
                      </a:cubicBezTo>
                      <a:cubicBezTo>
                        <a:pt x="3710" y="2354"/>
                        <a:pt x="3719" y="2327"/>
                        <a:pt x="3738" y="2271"/>
                      </a:cubicBezTo>
                      <a:cubicBezTo>
                        <a:pt x="3758" y="2241"/>
                        <a:pt x="3767" y="2226"/>
                        <a:pt x="3786" y="2195"/>
                      </a:cubicBezTo>
                      <a:cubicBezTo>
                        <a:pt x="3831" y="2202"/>
                        <a:pt x="3854" y="2206"/>
                        <a:pt x="3899" y="2213"/>
                      </a:cubicBezTo>
                      <a:cubicBezTo>
                        <a:pt x="3906" y="2189"/>
                        <a:pt x="3909" y="2177"/>
                        <a:pt x="3917" y="2152"/>
                      </a:cubicBezTo>
                      <a:cubicBezTo>
                        <a:pt x="3900" y="2131"/>
                        <a:pt x="3892" y="2120"/>
                        <a:pt x="3875" y="2098"/>
                      </a:cubicBezTo>
                      <a:cubicBezTo>
                        <a:pt x="3878" y="2073"/>
                        <a:pt x="3879" y="2061"/>
                        <a:pt x="3881" y="2036"/>
                      </a:cubicBezTo>
                      <a:cubicBezTo>
                        <a:pt x="3919" y="2050"/>
                        <a:pt x="3938" y="2057"/>
                        <a:pt x="3976" y="2071"/>
                      </a:cubicBezTo>
                      <a:cubicBezTo>
                        <a:pt x="3957" y="2031"/>
                        <a:pt x="3948" y="2011"/>
                        <a:pt x="3929" y="1972"/>
                      </a:cubicBezTo>
                      <a:cubicBezTo>
                        <a:pt x="3955" y="1962"/>
                        <a:pt x="3968" y="1957"/>
                        <a:pt x="3994" y="1947"/>
                      </a:cubicBezTo>
                      <a:cubicBezTo>
                        <a:pt x="4011" y="1971"/>
                        <a:pt x="4019" y="1983"/>
                        <a:pt x="4036" y="2007"/>
                      </a:cubicBezTo>
                      <a:cubicBezTo>
                        <a:pt x="4043" y="1988"/>
                        <a:pt x="4047" y="1978"/>
                        <a:pt x="4054" y="1959"/>
                      </a:cubicBezTo>
                      <a:cubicBezTo>
                        <a:pt x="4044" y="1910"/>
                        <a:pt x="4040" y="1886"/>
                        <a:pt x="4030" y="1837"/>
                      </a:cubicBezTo>
                      <a:cubicBezTo>
                        <a:pt x="4061" y="1829"/>
                        <a:pt x="4076" y="1826"/>
                        <a:pt x="4107" y="1819"/>
                      </a:cubicBezTo>
                      <a:cubicBezTo>
                        <a:pt x="4129" y="1866"/>
                        <a:pt x="4139" y="1890"/>
                        <a:pt x="4161" y="1938"/>
                      </a:cubicBezTo>
                      <a:cubicBezTo>
                        <a:pt x="4192" y="1908"/>
                        <a:pt x="4207" y="1893"/>
                        <a:pt x="4238" y="1863"/>
                      </a:cubicBezTo>
                      <a:cubicBezTo>
                        <a:pt x="4267" y="1830"/>
                        <a:pt x="4281" y="1814"/>
                        <a:pt x="4310" y="1781"/>
                      </a:cubicBezTo>
                      <a:cubicBezTo>
                        <a:pt x="4315" y="1744"/>
                        <a:pt x="4317" y="1725"/>
                        <a:pt x="4322" y="1687"/>
                      </a:cubicBezTo>
                      <a:cubicBezTo>
                        <a:pt x="4350" y="1677"/>
                        <a:pt x="4365" y="1672"/>
                        <a:pt x="4393" y="1662"/>
                      </a:cubicBezTo>
                      <a:cubicBezTo>
                        <a:pt x="4405" y="1678"/>
                        <a:pt x="4411" y="1686"/>
                        <a:pt x="4423" y="1703"/>
                      </a:cubicBezTo>
                      <a:cubicBezTo>
                        <a:pt x="4449" y="1680"/>
                        <a:pt x="4463" y="1668"/>
                        <a:pt x="4489" y="1645"/>
                      </a:cubicBezTo>
                      <a:cubicBezTo>
                        <a:pt x="4489" y="1645"/>
                        <a:pt x="4477" y="1554"/>
                        <a:pt x="4507" y="1550"/>
                      </a:cubicBezTo>
                      <a:cubicBezTo>
                        <a:pt x="4537" y="1547"/>
                        <a:pt x="4681" y="1470"/>
                        <a:pt x="4681" y="1470"/>
                      </a:cubicBezTo>
                      <a:cubicBezTo>
                        <a:pt x="4686" y="1432"/>
                        <a:pt x="4689" y="1413"/>
                        <a:pt x="4694" y="1375"/>
                      </a:cubicBezTo>
                      <a:cubicBezTo>
                        <a:pt x="4690" y="1342"/>
                        <a:pt x="4687" y="1325"/>
                        <a:pt x="4683" y="1292"/>
                      </a:cubicBezTo>
                      <a:cubicBezTo>
                        <a:pt x="4654" y="1256"/>
                        <a:pt x="4640" y="1239"/>
                        <a:pt x="4612" y="1203"/>
                      </a:cubicBezTo>
                      <a:cubicBezTo>
                        <a:pt x="4607" y="1173"/>
                        <a:pt x="4605" y="1157"/>
                        <a:pt x="4601" y="1126"/>
                      </a:cubicBezTo>
                      <a:cubicBezTo>
                        <a:pt x="4646" y="1085"/>
                        <a:pt x="4668" y="1065"/>
                        <a:pt x="4713" y="1023"/>
                      </a:cubicBezTo>
                      <a:cubicBezTo>
                        <a:pt x="4684" y="965"/>
                        <a:pt x="4669" y="936"/>
                        <a:pt x="4640" y="878"/>
                      </a:cubicBezTo>
                      <a:cubicBezTo>
                        <a:pt x="4571" y="804"/>
                        <a:pt x="4537" y="768"/>
                        <a:pt x="4469" y="694"/>
                      </a:cubicBezTo>
                      <a:cubicBezTo>
                        <a:pt x="4451" y="658"/>
                        <a:pt x="4441" y="639"/>
                        <a:pt x="4423" y="603"/>
                      </a:cubicBezTo>
                      <a:cubicBezTo>
                        <a:pt x="4417" y="684"/>
                        <a:pt x="4414" y="725"/>
                        <a:pt x="4407" y="807"/>
                      </a:cubicBezTo>
                    </a:path>
                  </a:pathLst>
                </a:custGeom>
                <a:solidFill>
                  <a:srgbClr val="86660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5" name="łosicki"/>
                <p:cNvSpPr>
                  <a:spLocks/>
                </p:cNvSpPr>
                <p:nvPr/>
              </p:nvSpPr>
              <p:spPr bwMode="auto">
                <a:xfrm>
                  <a:off x="5783596" y="3119125"/>
                  <a:ext cx="966179" cy="822797"/>
                </a:xfrm>
                <a:custGeom>
                  <a:avLst/>
                  <a:gdLst>
                    <a:gd name="T0" fmla="*/ 2311 w 3017"/>
                    <a:gd name="T1" fmla="*/ 400 h 2564"/>
                    <a:gd name="T2" fmla="*/ 2179 w 3017"/>
                    <a:gd name="T3" fmla="*/ 342 h 2564"/>
                    <a:gd name="T4" fmla="*/ 2086 w 3017"/>
                    <a:gd name="T5" fmla="*/ 354 h 2564"/>
                    <a:gd name="T6" fmla="*/ 1920 w 3017"/>
                    <a:gd name="T7" fmla="*/ 57 h 2564"/>
                    <a:gd name="T8" fmla="*/ 1600 w 3017"/>
                    <a:gd name="T9" fmla="*/ 157 h 2564"/>
                    <a:gd name="T10" fmla="*/ 1415 w 3017"/>
                    <a:gd name="T11" fmla="*/ 225 h 2564"/>
                    <a:gd name="T12" fmla="*/ 1214 w 3017"/>
                    <a:gd name="T13" fmla="*/ 149 h 2564"/>
                    <a:gd name="T14" fmla="*/ 1043 w 3017"/>
                    <a:gd name="T15" fmla="*/ 124 h 2564"/>
                    <a:gd name="T16" fmla="*/ 989 w 3017"/>
                    <a:gd name="T17" fmla="*/ 25 h 2564"/>
                    <a:gd name="T18" fmla="*/ 860 w 3017"/>
                    <a:gd name="T19" fmla="*/ 31 h 2564"/>
                    <a:gd name="T20" fmla="*/ 771 w 3017"/>
                    <a:gd name="T21" fmla="*/ 123 h 2564"/>
                    <a:gd name="T22" fmla="*/ 808 w 3017"/>
                    <a:gd name="T23" fmla="*/ 228 h 2564"/>
                    <a:gd name="T24" fmla="*/ 844 w 3017"/>
                    <a:gd name="T25" fmla="*/ 352 h 2564"/>
                    <a:gd name="T26" fmla="*/ 766 w 3017"/>
                    <a:gd name="T27" fmla="*/ 450 h 2564"/>
                    <a:gd name="T28" fmla="*/ 673 w 3017"/>
                    <a:gd name="T29" fmla="*/ 523 h 2564"/>
                    <a:gd name="T30" fmla="*/ 507 w 3017"/>
                    <a:gd name="T31" fmla="*/ 564 h 2564"/>
                    <a:gd name="T32" fmla="*/ 622 w 3017"/>
                    <a:gd name="T33" fmla="*/ 645 h 2564"/>
                    <a:gd name="T34" fmla="*/ 774 w 3017"/>
                    <a:gd name="T35" fmla="*/ 696 h 2564"/>
                    <a:gd name="T36" fmla="*/ 771 w 3017"/>
                    <a:gd name="T37" fmla="*/ 863 h 2564"/>
                    <a:gd name="T38" fmla="*/ 650 w 3017"/>
                    <a:gd name="T39" fmla="*/ 929 h 2564"/>
                    <a:gd name="T40" fmla="*/ 544 w 3017"/>
                    <a:gd name="T41" fmla="*/ 952 h 2564"/>
                    <a:gd name="T42" fmla="*/ 495 w 3017"/>
                    <a:gd name="T43" fmla="*/ 1203 h 2564"/>
                    <a:gd name="T44" fmla="*/ 645 w 3017"/>
                    <a:gd name="T45" fmla="*/ 1201 h 2564"/>
                    <a:gd name="T46" fmla="*/ 544 w 3017"/>
                    <a:gd name="T47" fmla="*/ 1303 h 2564"/>
                    <a:gd name="T48" fmla="*/ 313 w 3017"/>
                    <a:gd name="T49" fmla="*/ 1304 h 2564"/>
                    <a:gd name="T50" fmla="*/ 354 w 3017"/>
                    <a:gd name="T51" fmla="*/ 1447 h 2564"/>
                    <a:gd name="T52" fmla="*/ 259 w 3017"/>
                    <a:gd name="T53" fmla="*/ 1635 h 2564"/>
                    <a:gd name="T54" fmla="*/ 242 w 3017"/>
                    <a:gd name="T55" fmla="*/ 1862 h 2564"/>
                    <a:gd name="T56" fmla="*/ 39 w 3017"/>
                    <a:gd name="T57" fmla="*/ 1788 h 2564"/>
                    <a:gd name="T58" fmla="*/ 12 w 3017"/>
                    <a:gd name="T59" fmla="*/ 1935 h 2564"/>
                    <a:gd name="T60" fmla="*/ 8 w 3017"/>
                    <a:gd name="T61" fmla="*/ 2070 h 2564"/>
                    <a:gd name="T62" fmla="*/ 215 w 3017"/>
                    <a:gd name="T63" fmla="*/ 2095 h 2564"/>
                    <a:gd name="T64" fmla="*/ 312 w 3017"/>
                    <a:gd name="T65" fmla="*/ 2191 h 2564"/>
                    <a:gd name="T66" fmla="*/ 608 w 3017"/>
                    <a:gd name="T67" fmla="*/ 2320 h 2564"/>
                    <a:gd name="T68" fmla="*/ 847 w 3017"/>
                    <a:gd name="T69" fmla="*/ 2083 h 2564"/>
                    <a:gd name="T70" fmla="*/ 950 w 3017"/>
                    <a:gd name="T71" fmla="*/ 2228 h 2564"/>
                    <a:gd name="T72" fmla="*/ 1124 w 3017"/>
                    <a:gd name="T73" fmla="*/ 2266 h 2564"/>
                    <a:gd name="T74" fmla="*/ 1227 w 3017"/>
                    <a:gd name="T75" fmla="*/ 2465 h 2564"/>
                    <a:gd name="T76" fmla="*/ 1386 w 3017"/>
                    <a:gd name="T77" fmla="*/ 2428 h 2564"/>
                    <a:gd name="T78" fmla="*/ 1576 w 3017"/>
                    <a:gd name="T79" fmla="*/ 2449 h 2564"/>
                    <a:gd name="T80" fmla="*/ 1666 w 3017"/>
                    <a:gd name="T81" fmla="*/ 2480 h 2564"/>
                    <a:gd name="T82" fmla="*/ 1761 w 3017"/>
                    <a:gd name="T83" fmla="*/ 2543 h 2564"/>
                    <a:gd name="T84" fmla="*/ 1883 w 3017"/>
                    <a:gd name="T85" fmla="*/ 2458 h 2564"/>
                    <a:gd name="T86" fmla="*/ 1812 w 3017"/>
                    <a:gd name="T87" fmla="*/ 2348 h 2564"/>
                    <a:gd name="T88" fmla="*/ 1880 w 3017"/>
                    <a:gd name="T89" fmla="*/ 2140 h 2564"/>
                    <a:gd name="T90" fmla="*/ 1999 w 3017"/>
                    <a:gd name="T91" fmla="*/ 2149 h 2564"/>
                    <a:gd name="T92" fmla="*/ 2169 w 3017"/>
                    <a:gd name="T93" fmla="*/ 2079 h 2564"/>
                    <a:gd name="T94" fmla="*/ 2020 w 3017"/>
                    <a:gd name="T95" fmla="*/ 1894 h 2564"/>
                    <a:gd name="T96" fmla="*/ 2276 w 3017"/>
                    <a:gd name="T97" fmla="*/ 1709 h 2564"/>
                    <a:gd name="T98" fmla="*/ 2314 w 3017"/>
                    <a:gd name="T99" fmla="*/ 1548 h 2564"/>
                    <a:gd name="T100" fmla="*/ 2606 w 3017"/>
                    <a:gd name="T101" fmla="*/ 1512 h 2564"/>
                    <a:gd name="T102" fmla="*/ 2516 w 3017"/>
                    <a:gd name="T103" fmla="*/ 1315 h 2564"/>
                    <a:gd name="T104" fmla="*/ 2703 w 3017"/>
                    <a:gd name="T105" fmla="*/ 993 h 2564"/>
                    <a:gd name="T106" fmla="*/ 2780 w 3017"/>
                    <a:gd name="T107" fmla="*/ 949 h 2564"/>
                    <a:gd name="T108" fmla="*/ 2893 w 3017"/>
                    <a:gd name="T109" fmla="*/ 829 h 2564"/>
                    <a:gd name="T110" fmla="*/ 2901 w 3017"/>
                    <a:gd name="T111" fmla="*/ 706 h 2564"/>
                    <a:gd name="T112" fmla="*/ 2868 w 3017"/>
                    <a:gd name="T113" fmla="*/ 424 h 2564"/>
                    <a:gd name="T114" fmla="*/ 2588 w 3017"/>
                    <a:gd name="T115" fmla="*/ 721 h 2564"/>
                    <a:gd name="T116" fmla="*/ 2430 w 3017"/>
                    <a:gd name="T117" fmla="*/ 636 h 2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017" h="2564">
                      <a:moveTo>
                        <a:pt x="2414" y="515"/>
                      </a:moveTo>
                      <a:cubicBezTo>
                        <a:pt x="2373" y="469"/>
                        <a:pt x="2352" y="446"/>
                        <a:pt x="2311" y="400"/>
                      </a:cubicBezTo>
                      <a:cubicBezTo>
                        <a:pt x="2279" y="397"/>
                        <a:pt x="2263" y="396"/>
                        <a:pt x="2231" y="393"/>
                      </a:cubicBezTo>
                      <a:cubicBezTo>
                        <a:pt x="2210" y="373"/>
                        <a:pt x="2200" y="362"/>
                        <a:pt x="2179" y="342"/>
                      </a:cubicBezTo>
                      <a:cubicBezTo>
                        <a:pt x="2158" y="367"/>
                        <a:pt x="2148" y="380"/>
                        <a:pt x="2127" y="405"/>
                      </a:cubicBezTo>
                      <a:cubicBezTo>
                        <a:pt x="2111" y="385"/>
                        <a:pt x="2103" y="374"/>
                        <a:pt x="2086" y="354"/>
                      </a:cubicBezTo>
                      <a:cubicBezTo>
                        <a:pt x="2083" y="314"/>
                        <a:pt x="2082" y="293"/>
                        <a:pt x="2079" y="253"/>
                      </a:cubicBezTo>
                      <a:cubicBezTo>
                        <a:pt x="2015" y="174"/>
                        <a:pt x="1983" y="135"/>
                        <a:pt x="1920" y="57"/>
                      </a:cubicBezTo>
                      <a:cubicBezTo>
                        <a:pt x="1861" y="47"/>
                        <a:pt x="1832" y="42"/>
                        <a:pt x="1773" y="32"/>
                      </a:cubicBezTo>
                      <a:cubicBezTo>
                        <a:pt x="1703" y="82"/>
                        <a:pt x="1669" y="107"/>
                        <a:pt x="1600" y="157"/>
                      </a:cubicBezTo>
                      <a:cubicBezTo>
                        <a:pt x="1556" y="159"/>
                        <a:pt x="1534" y="160"/>
                        <a:pt x="1490" y="163"/>
                      </a:cubicBezTo>
                      <a:cubicBezTo>
                        <a:pt x="1460" y="187"/>
                        <a:pt x="1445" y="200"/>
                        <a:pt x="1415" y="225"/>
                      </a:cubicBezTo>
                      <a:cubicBezTo>
                        <a:pt x="1367" y="195"/>
                        <a:pt x="1343" y="179"/>
                        <a:pt x="1295" y="149"/>
                      </a:cubicBezTo>
                      <a:cubicBezTo>
                        <a:pt x="1263" y="149"/>
                        <a:pt x="1247" y="149"/>
                        <a:pt x="1214" y="149"/>
                      </a:cubicBezTo>
                      <a:cubicBezTo>
                        <a:pt x="1189" y="119"/>
                        <a:pt x="1177" y="104"/>
                        <a:pt x="1152" y="75"/>
                      </a:cubicBezTo>
                      <a:cubicBezTo>
                        <a:pt x="1108" y="94"/>
                        <a:pt x="1087" y="104"/>
                        <a:pt x="1043" y="124"/>
                      </a:cubicBezTo>
                      <a:cubicBezTo>
                        <a:pt x="1018" y="121"/>
                        <a:pt x="1005" y="120"/>
                        <a:pt x="980" y="118"/>
                      </a:cubicBezTo>
                      <a:cubicBezTo>
                        <a:pt x="984" y="80"/>
                        <a:pt x="985" y="62"/>
                        <a:pt x="989" y="25"/>
                      </a:cubicBezTo>
                      <a:cubicBezTo>
                        <a:pt x="959" y="15"/>
                        <a:pt x="945" y="10"/>
                        <a:pt x="915" y="0"/>
                      </a:cubicBezTo>
                      <a:cubicBezTo>
                        <a:pt x="893" y="12"/>
                        <a:pt x="882" y="19"/>
                        <a:pt x="860" y="31"/>
                      </a:cubicBezTo>
                      <a:cubicBezTo>
                        <a:pt x="859" y="75"/>
                        <a:pt x="858" y="97"/>
                        <a:pt x="856" y="142"/>
                      </a:cubicBezTo>
                      <a:cubicBezTo>
                        <a:pt x="822" y="134"/>
                        <a:pt x="805" y="131"/>
                        <a:pt x="771" y="123"/>
                      </a:cubicBezTo>
                      <a:cubicBezTo>
                        <a:pt x="759" y="155"/>
                        <a:pt x="753" y="171"/>
                        <a:pt x="741" y="203"/>
                      </a:cubicBezTo>
                      <a:cubicBezTo>
                        <a:pt x="768" y="213"/>
                        <a:pt x="781" y="218"/>
                        <a:pt x="808" y="228"/>
                      </a:cubicBezTo>
                      <a:cubicBezTo>
                        <a:pt x="812" y="260"/>
                        <a:pt x="815" y="276"/>
                        <a:pt x="819" y="308"/>
                      </a:cubicBezTo>
                      <a:cubicBezTo>
                        <a:pt x="829" y="326"/>
                        <a:pt x="834" y="334"/>
                        <a:pt x="844" y="352"/>
                      </a:cubicBezTo>
                      <a:cubicBezTo>
                        <a:pt x="838" y="391"/>
                        <a:pt x="835" y="411"/>
                        <a:pt x="829" y="450"/>
                      </a:cubicBezTo>
                      <a:cubicBezTo>
                        <a:pt x="804" y="450"/>
                        <a:pt x="791" y="450"/>
                        <a:pt x="766" y="450"/>
                      </a:cubicBezTo>
                      <a:cubicBezTo>
                        <a:pt x="761" y="474"/>
                        <a:pt x="759" y="487"/>
                        <a:pt x="755" y="511"/>
                      </a:cubicBezTo>
                      <a:cubicBezTo>
                        <a:pt x="722" y="516"/>
                        <a:pt x="706" y="518"/>
                        <a:pt x="673" y="523"/>
                      </a:cubicBezTo>
                      <a:cubicBezTo>
                        <a:pt x="638" y="517"/>
                        <a:pt x="621" y="515"/>
                        <a:pt x="587" y="510"/>
                      </a:cubicBezTo>
                      <a:cubicBezTo>
                        <a:pt x="555" y="531"/>
                        <a:pt x="539" y="542"/>
                        <a:pt x="507" y="564"/>
                      </a:cubicBezTo>
                      <a:cubicBezTo>
                        <a:pt x="519" y="586"/>
                        <a:pt x="525" y="597"/>
                        <a:pt x="537" y="620"/>
                      </a:cubicBezTo>
                      <a:cubicBezTo>
                        <a:pt x="571" y="630"/>
                        <a:pt x="588" y="635"/>
                        <a:pt x="622" y="645"/>
                      </a:cubicBezTo>
                      <a:cubicBezTo>
                        <a:pt x="655" y="668"/>
                        <a:pt x="671" y="679"/>
                        <a:pt x="704" y="702"/>
                      </a:cubicBezTo>
                      <a:cubicBezTo>
                        <a:pt x="732" y="700"/>
                        <a:pt x="746" y="699"/>
                        <a:pt x="774" y="696"/>
                      </a:cubicBezTo>
                      <a:cubicBezTo>
                        <a:pt x="774" y="719"/>
                        <a:pt x="774" y="730"/>
                        <a:pt x="775" y="752"/>
                      </a:cubicBezTo>
                      <a:cubicBezTo>
                        <a:pt x="743" y="789"/>
                        <a:pt x="771" y="863"/>
                        <a:pt x="771" y="863"/>
                      </a:cubicBezTo>
                      <a:cubicBezTo>
                        <a:pt x="757" y="888"/>
                        <a:pt x="751" y="900"/>
                        <a:pt x="737" y="924"/>
                      </a:cubicBezTo>
                      <a:cubicBezTo>
                        <a:pt x="702" y="926"/>
                        <a:pt x="685" y="927"/>
                        <a:pt x="650" y="929"/>
                      </a:cubicBezTo>
                      <a:cubicBezTo>
                        <a:pt x="627" y="958"/>
                        <a:pt x="615" y="973"/>
                        <a:pt x="592" y="1002"/>
                      </a:cubicBezTo>
                      <a:cubicBezTo>
                        <a:pt x="573" y="982"/>
                        <a:pt x="563" y="972"/>
                        <a:pt x="544" y="952"/>
                      </a:cubicBezTo>
                      <a:cubicBezTo>
                        <a:pt x="513" y="969"/>
                        <a:pt x="497" y="977"/>
                        <a:pt x="465" y="994"/>
                      </a:cubicBezTo>
                      <a:cubicBezTo>
                        <a:pt x="477" y="1077"/>
                        <a:pt x="483" y="1119"/>
                        <a:pt x="495" y="1203"/>
                      </a:cubicBezTo>
                      <a:cubicBezTo>
                        <a:pt x="526" y="1192"/>
                        <a:pt x="541" y="1186"/>
                        <a:pt x="572" y="1174"/>
                      </a:cubicBezTo>
                      <a:cubicBezTo>
                        <a:pt x="601" y="1185"/>
                        <a:pt x="616" y="1190"/>
                        <a:pt x="645" y="1201"/>
                      </a:cubicBezTo>
                      <a:cubicBezTo>
                        <a:pt x="643" y="1223"/>
                        <a:pt x="642" y="1234"/>
                        <a:pt x="641" y="1256"/>
                      </a:cubicBezTo>
                      <a:cubicBezTo>
                        <a:pt x="602" y="1275"/>
                        <a:pt x="583" y="1284"/>
                        <a:pt x="544" y="1303"/>
                      </a:cubicBezTo>
                      <a:cubicBezTo>
                        <a:pt x="530" y="1288"/>
                        <a:pt x="522" y="1280"/>
                        <a:pt x="507" y="1265"/>
                      </a:cubicBezTo>
                      <a:cubicBezTo>
                        <a:pt x="430" y="1281"/>
                        <a:pt x="391" y="1289"/>
                        <a:pt x="313" y="1304"/>
                      </a:cubicBezTo>
                      <a:cubicBezTo>
                        <a:pt x="305" y="1348"/>
                        <a:pt x="301" y="1370"/>
                        <a:pt x="293" y="1414"/>
                      </a:cubicBezTo>
                      <a:cubicBezTo>
                        <a:pt x="318" y="1427"/>
                        <a:pt x="330" y="1434"/>
                        <a:pt x="354" y="1447"/>
                      </a:cubicBezTo>
                      <a:cubicBezTo>
                        <a:pt x="346" y="1525"/>
                        <a:pt x="342" y="1564"/>
                        <a:pt x="334" y="1643"/>
                      </a:cubicBezTo>
                      <a:cubicBezTo>
                        <a:pt x="304" y="1640"/>
                        <a:pt x="289" y="1638"/>
                        <a:pt x="259" y="1635"/>
                      </a:cubicBezTo>
                      <a:cubicBezTo>
                        <a:pt x="263" y="1701"/>
                        <a:pt x="266" y="1735"/>
                        <a:pt x="270" y="1801"/>
                      </a:cubicBezTo>
                      <a:cubicBezTo>
                        <a:pt x="259" y="1826"/>
                        <a:pt x="253" y="1838"/>
                        <a:pt x="242" y="1862"/>
                      </a:cubicBezTo>
                      <a:cubicBezTo>
                        <a:pt x="207" y="1841"/>
                        <a:pt x="189" y="1831"/>
                        <a:pt x="154" y="1810"/>
                      </a:cubicBezTo>
                      <a:cubicBezTo>
                        <a:pt x="108" y="1801"/>
                        <a:pt x="85" y="1797"/>
                        <a:pt x="39" y="1788"/>
                      </a:cubicBezTo>
                      <a:cubicBezTo>
                        <a:pt x="23" y="1817"/>
                        <a:pt x="16" y="1832"/>
                        <a:pt x="0" y="1861"/>
                      </a:cubicBezTo>
                      <a:cubicBezTo>
                        <a:pt x="4" y="1890"/>
                        <a:pt x="7" y="1905"/>
                        <a:pt x="12" y="1935"/>
                      </a:cubicBezTo>
                      <a:cubicBezTo>
                        <a:pt x="28" y="1970"/>
                        <a:pt x="36" y="1987"/>
                        <a:pt x="52" y="2022"/>
                      </a:cubicBezTo>
                      <a:cubicBezTo>
                        <a:pt x="35" y="2041"/>
                        <a:pt x="26" y="2051"/>
                        <a:pt x="8" y="2070"/>
                      </a:cubicBezTo>
                      <a:cubicBezTo>
                        <a:pt x="53" y="2096"/>
                        <a:pt x="75" y="2109"/>
                        <a:pt x="120" y="2135"/>
                      </a:cubicBezTo>
                      <a:cubicBezTo>
                        <a:pt x="158" y="2119"/>
                        <a:pt x="177" y="2111"/>
                        <a:pt x="215" y="2095"/>
                      </a:cubicBezTo>
                      <a:cubicBezTo>
                        <a:pt x="260" y="2102"/>
                        <a:pt x="283" y="2105"/>
                        <a:pt x="329" y="2112"/>
                      </a:cubicBezTo>
                      <a:cubicBezTo>
                        <a:pt x="322" y="2144"/>
                        <a:pt x="318" y="2160"/>
                        <a:pt x="312" y="2191"/>
                      </a:cubicBezTo>
                      <a:cubicBezTo>
                        <a:pt x="383" y="2219"/>
                        <a:pt x="419" y="2233"/>
                        <a:pt x="491" y="2260"/>
                      </a:cubicBezTo>
                      <a:cubicBezTo>
                        <a:pt x="538" y="2284"/>
                        <a:pt x="561" y="2296"/>
                        <a:pt x="608" y="2320"/>
                      </a:cubicBezTo>
                      <a:cubicBezTo>
                        <a:pt x="669" y="2263"/>
                        <a:pt x="699" y="2234"/>
                        <a:pt x="760" y="2176"/>
                      </a:cubicBezTo>
                      <a:cubicBezTo>
                        <a:pt x="795" y="2139"/>
                        <a:pt x="812" y="2120"/>
                        <a:pt x="847" y="2083"/>
                      </a:cubicBezTo>
                      <a:cubicBezTo>
                        <a:pt x="856" y="2122"/>
                        <a:pt x="860" y="2141"/>
                        <a:pt x="869" y="2181"/>
                      </a:cubicBezTo>
                      <a:cubicBezTo>
                        <a:pt x="901" y="2199"/>
                        <a:pt x="917" y="2209"/>
                        <a:pt x="950" y="2228"/>
                      </a:cubicBezTo>
                      <a:cubicBezTo>
                        <a:pt x="986" y="2243"/>
                        <a:pt x="1004" y="2251"/>
                        <a:pt x="1040" y="2267"/>
                      </a:cubicBezTo>
                      <a:cubicBezTo>
                        <a:pt x="1074" y="2266"/>
                        <a:pt x="1090" y="2266"/>
                        <a:pt x="1124" y="2266"/>
                      </a:cubicBezTo>
                      <a:cubicBezTo>
                        <a:pt x="1140" y="2300"/>
                        <a:pt x="1147" y="2317"/>
                        <a:pt x="1162" y="2351"/>
                      </a:cubicBezTo>
                      <a:cubicBezTo>
                        <a:pt x="1188" y="2397"/>
                        <a:pt x="1201" y="2420"/>
                        <a:pt x="1227" y="2465"/>
                      </a:cubicBezTo>
                      <a:cubicBezTo>
                        <a:pt x="1261" y="2483"/>
                        <a:pt x="1278" y="2491"/>
                        <a:pt x="1312" y="2509"/>
                      </a:cubicBezTo>
                      <a:cubicBezTo>
                        <a:pt x="1341" y="2476"/>
                        <a:pt x="1356" y="2460"/>
                        <a:pt x="1386" y="2428"/>
                      </a:cubicBezTo>
                      <a:cubicBezTo>
                        <a:pt x="1441" y="2416"/>
                        <a:pt x="1469" y="2410"/>
                        <a:pt x="1524" y="2398"/>
                      </a:cubicBezTo>
                      <a:cubicBezTo>
                        <a:pt x="1545" y="2418"/>
                        <a:pt x="1555" y="2429"/>
                        <a:pt x="1576" y="2449"/>
                      </a:cubicBezTo>
                      <a:cubicBezTo>
                        <a:pt x="1585" y="2482"/>
                        <a:pt x="1589" y="2498"/>
                        <a:pt x="1598" y="2531"/>
                      </a:cubicBezTo>
                      <a:cubicBezTo>
                        <a:pt x="1625" y="2510"/>
                        <a:pt x="1639" y="2500"/>
                        <a:pt x="1666" y="2480"/>
                      </a:cubicBezTo>
                      <a:cubicBezTo>
                        <a:pt x="1677" y="2504"/>
                        <a:pt x="1682" y="2516"/>
                        <a:pt x="1693" y="2539"/>
                      </a:cubicBezTo>
                      <a:cubicBezTo>
                        <a:pt x="1721" y="2541"/>
                        <a:pt x="1734" y="2541"/>
                        <a:pt x="1761" y="2543"/>
                      </a:cubicBezTo>
                      <a:cubicBezTo>
                        <a:pt x="1791" y="2551"/>
                        <a:pt x="1806" y="2555"/>
                        <a:pt x="1835" y="2564"/>
                      </a:cubicBezTo>
                      <a:cubicBezTo>
                        <a:pt x="1854" y="2522"/>
                        <a:pt x="1864" y="2501"/>
                        <a:pt x="1883" y="2458"/>
                      </a:cubicBezTo>
                      <a:cubicBezTo>
                        <a:pt x="1865" y="2443"/>
                        <a:pt x="1856" y="2436"/>
                        <a:pt x="1838" y="2421"/>
                      </a:cubicBezTo>
                      <a:cubicBezTo>
                        <a:pt x="1827" y="2391"/>
                        <a:pt x="1822" y="2377"/>
                        <a:pt x="1812" y="2348"/>
                      </a:cubicBezTo>
                      <a:cubicBezTo>
                        <a:pt x="1809" y="2297"/>
                        <a:pt x="1808" y="2272"/>
                        <a:pt x="1805" y="2222"/>
                      </a:cubicBezTo>
                      <a:cubicBezTo>
                        <a:pt x="1835" y="2189"/>
                        <a:pt x="1850" y="2173"/>
                        <a:pt x="1880" y="2140"/>
                      </a:cubicBezTo>
                      <a:cubicBezTo>
                        <a:pt x="1908" y="2152"/>
                        <a:pt x="1921" y="2158"/>
                        <a:pt x="1949" y="2170"/>
                      </a:cubicBezTo>
                      <a:cubicBezTo>
                        <a:pt x="1969" y="2161"/>
                        <a:pt x="1979" y="2157"/>
                        <a:pt x="1999" y="2149"/>
                      </a:cubicBezTo>
                      <a:cubicBezTo>
                        <a:pt x="2034" y="2174"/>
                        <a:pt x="2051" y="2186"/>
                        <a:pt x="2086" y="2211"/>
                      </a:cubicBezTo>
                      <a:cubicBezTo>
                        <a:pt x="2119" y="2158"/>
                        <a:pt x="2135" y="2132"/>
                        <a:pt x="2169" y="2079"/>
                      </a:cubicBezTo>
                      <a:cubicBezTo>
                        <a:pt x="2137" y="2055"/>
                        <a:pt x="2121" y="2042"/>
                        <a:pt x="2090" y="2018"/>
                      </a:cubicBezTo>
                      <a:cubicBezTo>
                        <a:pt x="2062" y="1968"/>
                        <a:pt x="2048" y="1944"/>
                        <a:pt x="2020" y="1894"/>
                      </a:cubicBezTo>
                      <a:cubicBezTo>
                        <a:pt x="2050" y="1854"/>
                        <a:pt x="2066" y="1834"/>
                        <a:pt x="2096" y="1793"/>
                      </a:cubicBezTo>
                      <a:cubicBezTo>
                        <a:pt x="2168" y="1760"/>
                        <a:pt x="2204" y="1743"/>
                        <a:pt x="2276" y="1709"/>
                      </a:cubicBezTo>
                      <a:cubicBezTo>
                        <a:pt x="2264" y="1662"/>
                        <a:pt x="2258" y="1639"/>
                        <a:pt x="2246" y="1591"/>
                      </a:cubicBezTo>
                      <a:cubicBezTo>
                        <a:pt x="2273" y="1574"/>
                        <a:pt x="2287" y="1566"/>
                        <a:pt x="2314" y="1548"/>
                      </a:cubicBezTo>
                      <a:cubicBezTo>
                        <a:pt x="2393" y="1545"/>
                        <a:pt x="2432" y="1544"/>
                        <a:pt x="2511" y="1541"/>
                      </a:cubicBezTo>
                      <a:cubicBezTo>
                        <a:pt x="2549" y="1529"/>
                        <a:pt x="2568" y="1523"/>
                        <a:pt x="2606" y="1512"/>
                      </a:cubicBezTo>
                      <a:cubicBezTo>
                        <a:pt x="2581" y="1484"/>
                        <a:pt x="2569" y="1470"/>
                        <a:pt x="2544" y="1442"/>
                      </a:cubicBezTo>
                      <a:cubicBezTo>
                        <a:pt x="2533" y="1391"/>
                        <a:pt x="2527" y="1366"/>
                        <a:pt x="2516" y="1315"/>
                      </a:cubicBezTo>
                      <a:cubicBezTo>
                        <a:pt x="2525" y="1254"/>
                        <a:pt x="2529" y="1223"/>
                        <a:pt x="2538" y="1162"/>
                      </a:cubicBezTo>
                      <a:cubicBezTo>
                        <a:pt x="2604" y="1094"/>
                        <a:pt x="2637" y="1061"/>
                        <a:pt x="2703" y="993"/>
                      </a:cubicBezTo>
                      <a:cubicBezTo>
                        <a:pt x="2732" y="997"/>
                        <a:pt x="2746" y="999"/>
                        <a:pt x="2775" y="1004"/>
                      </a:cubicBezTo>
                      <a:cubicBezTo>
                        <a:pt x="2777" y="982"/>
                        <a:pt x="2778" y="971"/>
                        <a:pt x="2780" y="949"/>
                      </a:cubicBezTo>
                      <a:cubicBezTo>
                        <a:pt x="2813" y="892"/>
                        <a:pt x="2829" y="863"/>
                        <a:pt x="2863" y="806"/>
                      </a:cubicBezTo>
                      <a:cubicBezTo>
                        <a:pt x="2875" y="815"/>
                        <a:pt x="2880" y="819"/>
                        <a:pt x="2893" y="829"/>
                      </a:cubicBezTo>
                      <a:cubicBezTo>
                        <a:pt x="2914" y="802"/>
                        <a:pt x="2926" y="788"/>
                        <a:pt x="2948" y="761"/>
                      </a:cubicBezTo>
                      <a:cubicBezTo>
                        <a:pt x="2929" y="739"/>
                        <a:pt x="2919" y="728"/>
                        <a:pt x="2901" y="706"/>
                      </a:cubicBezTo>
                      <a:cubicBezTo>
                        <a:pt x="2947" y="637"/>
                        <a:pt x="2970" y="603"/>
                        <a:pt x="3017" y="533"/>
                      </a:cubicBezTo>
                      <a:cubicBezTo>
                        <a:pt x="2958" y="489"/>
                        <a:pt x="2928" y="467"/>
                        <a:pt x="2868" y="424"/>
                      </a:cubicBezTo>
                      <a:cubicBezTo>
                        <a:pt x="2868" y="424"/>
                        <a:pt x="2820" y="449"/>
                        <a:pt x="2765" y="487"/>
                      </a:cubicBezTo>
                      <a:cubicBezTo>
                        <a:pt x="2710" y="525"/>
                        <a:pt x="2588" y="721"/>
                        <a:pt x="2588" y="721"/>
                      </a:cubicBezTo>
                      <a:cubicBezTo>
                        <a:pt x="2537" y="726"/>
                        <a:pt x="2512" y="728"/>
                        <a:pt x="2461" y="732"/>
                      </a:cubicBezTo>
                      <a:cubicBezTo>
                        <a:pt x="2449" y="694"/>
                        <a:pt x="2443" y="675"/>
                        <a:pt x="2430" y="636"/>
                      </a:cubicBezTo>
                      <a:cubicBezTo>
                        <a:pt x="2424" y="588"/>
                        <a:pt x="2420" y="564"/>
                        <a:pt x="2414" y="515"/>
                      </a:cubicBezTo>
                    </a:path>
                  </a:pathLst>
                </a:custGeom>
                <a:solidFill>
                  <a:srgbClr val="FF505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6" name="siedlecki"/>
                <p:cNvSpPr>
                  <a:spLocks/>
                </p:cNvSpPr>
                <p:nvPr/>
              </p:nvSpPr>
              <p:spPr bwMode="auto">
                <a:xfrm>
                  <a:off x="4610064" y="3083831"/>
                  <a:ext cx="1444857" cy="1118386"/>
                </a:xfrm>
                <a:custGeom>
                  <a:avLst/>
                  <a:gdLst>
                    <a:gd name="T0" fmla="*/ 4311 w 4505"/>
                    <a:gd name="T1" fmla="*/ 1039 h 3488"/>
                    <a:gd name="T2" fmla="*/ 4435 w 4505"/>
                    <a:gd name="T3" fmla="*/ 806 h 3488"/>
                    <a:gd name="T4" fmla="*/ 4168 w 4505"/>
                    <a:gd name="T5" fmla="*/ 674 h 3488"/>
                    <a:gd name="T6" fmla="*/ 4427 w 4505"/>
                    <a:gd name="T7" fmla="*/ 560 h 3488"/>
                    <a:gd name="T8" fmla="*/ 4469 w 4505"/>
                    <a:gd name="T9" fmla="*/ 338 h 3488"/>
                    <a:gd name="T10" fmla="*/ 4351 w 4505"/>
                    <a:gd name="T11" fmla="*/ 159 h 3488"/>
                    <a:gd name="T12" fmla="*/ 4083 w 4505"/>
                    <a:gd name="T13" fmla="*/ 91 h 3488"/>
                    <a:gd name="T14" fmla="*/ 3851 w 4505"/>
                    <a:gd name="T15" fmla="*/ 67 h 3488"/>
                    <a:gd name="T16" fmla="*/ 3616 w 4505"/>
                    <a:gd name="T17" fmla="*/ 0 h 3488"/>
                    <a:gd name="T18" fmla="*/ 3480 w 4505"/>
                    <a:gd name="T19" fmla="*/ 224 h 3488"/>
                    <a:gd name="T20" fmla="*/ 3602 w 4505"/>
                    <a:gd name="T21" fmla="*/ 462 h 3488"/>
                    <a:gd name="T22" fmla="*/ 3280 w 4505"/>
                    <a:gd name="T23" fmla="*/ 738 h 3488"/>
                    <a:gd name="T24" fmla="*/ 2896 w 4505"/>
                    <a:gd name="T25" fmla="*/ 800 h 3488"/>
                    <a:gd name="T26" fmla="*/ 2645 w 4505"/>
                    <a:gd name="T27" fmla="*/ 738 h 3488"/>
                    <a:gd name="T28" fmla="*/ 2376 w 4505"/>
                    <a:gd name="T29" fmla="*/ 897 h 3488"/>
                    <a:gd name="T30" fmla="*/ 2153 w 4505"/>
                    <a:gd name="T31" fmla="*/ 811 h 3488"/>
                    <a:gd name="T32" fmla="*/ 1927 w 4505"/>
                    <a:gd name="T33" fmla="*/ 922 h 3488"/>
                    <a:gd name="T34" fmla="*/ 1753 w 4505"/>
                    <a:gd name="T35" fmla="*/ 985 h 3488"/>
                    <a:gd name="T36" fmla="*/ 1451 w 4505"/>
                    <a:gd name="T37" fmla="*/ 834 h 3488"/>
                    <a:gd name="T38" fmla="*/ 1109 w 4505"/>
                    <a:gd name="T39" fmla="*/ 684 h 3488"/>
                    <a:gd name="T40" fmla="*/ 1062 w 4505"/>
                    <a:gd name="T41" fmla="*/ 1014 h 3488"/>
                    <a:gd name="T42" fmla="*/ 973 w 4505"/>
                    <a:gd name="T43" fmla="*/ 1315 h 3488"/>
                    <a:gd name="T44" fmla="*/ 1105 w 4505"/>
                    <a:gd name="T45" fmla="*/ 1583 h 3488"/>
                    <a:gd name="T46" fmla="*/ 998 w 4505"/>
                    <a:gd name="T47" fmla="*/ 1724 h 3488"/>
                    <a:gd name="T48" fmla="*/ 633 w 4505"/>
                    <a:gd name="T49" fmla="*/ 1666 h 3488"/>
                    <a:gd name="T50" fmla="*/ 370 w 4505"/>
                    <a:gd name="T51" fmla="*/ 1747 h 3488"/>
                    <a:gd name="T52" fmla="*/ 254 w 4505"/>
                    <a:gd name="T53" fmla="*/ 2001 h 3488"/>
                    <a:gd name="T54" fmla="*/ 392 w 4505"/>
                    <a:gd name="T55" fmla="*/ 2246 h 3488"/>
                    <a:gd name="T56" fmla="*/ 522 w 4505"/>
                    <a:gd name="T57" fmla="*/ 2661 h 3488"/>
                    <a:gd name="T58" fmla="*/ 61 w 4505"/>
                    <a:gd name="T59" fmla="*/ 3047 h 3488"/>
                    <a:gd name="T60" fmla="*/ 91 w 4505"/>
                    <a:gd name="T61" fmla="*/ 3392 h 3488"/>
                    <a:gd name="T62" fmla="*/ 281 w 4505"/>
                    <a:gd name="T63" fmla="*/ 3439 h 3488"/>
                    <a:gd name="T64" fmla="*/ 474 w 4505"/>
                    <a:gd name="T65" fmla="*/ 3300 h 3488"/>
                    <a:gd name="T66" fmla="*/ 781 w 4505"/>
                    <a:gd name="T67" fmla="*/ 3151 h 3488"/>
                    <a:gd name="T68" fmla="*/ 903 w 4505"/>
                    <a:gd name="T69" fmla="*/ 3068 h 3488"/>
                    <a:gd name="T70" fmla="*/ 1272 w 4505"/>
                    <a:gd name="T71" fmla="*/ 3183 h 3488"/>
                    <a:gd name="T72" fmla="*/ 1587 w 4505"/>
                    <a:gd name="T73" fmla="*/ 2964 h 3488"/>
                    <a:gd name="T74" fmla="*/ 2295 w 4505"/>
                    <a:gd name="T75" fmla="*/ 3068 h 3488"/>
                    <a:gd name="T76" fmla="*/ 2545 w 4505"/>
                    <a:gd name="T77" fmla="*/ 2999 h 3488"/>
                    <a:gd name="T78" fmla="*/ 2740 w 4505"/>
                    <a:gd name="T79" fmla="*/ 3188 h 3488"/>
                    <a:gd name="T80" fmla="*/ 3173 w 4505"/>
                    <a:gd name="T81" fmla="*/ 2949 h 3488"/>
                    <a:gd name="T82" fmla="*/ 3310 w 4505"/>
                    <a:gd name="T83" fmla="*/ 2720 h 3488"/>
                    <a:gd name="T84" fmla="*/ 3572 w 4505"/>
                    <a:gd name="T85" fmla="*/ 2717 h 3488"/>
                    <a:gd name="T86" fmla="*/ 4019 w 4505"/>
                    <a:gd name="T87" fmla="*/ 2850 h 3488"/>
                    <a:gd name="T88" fmla="*/ 4112 w 4505"/>
                    <a:gd name="T89" fmla="*/ 3136 h 3488"/>
                    <a:gd name="T90" fmla="*/ 4330 w 4505"/>
                    <a:gd name="T91" fmla="*/ 2794 h 3488"/>
                    <a:gd name="T92" fmla="*/ 4269 w 4505"/>
                    <a:gd name="T93" fmla="*/ 2430 h 3488"/>
                    <a:gd name="T94" fmla="*/ 3876 w 4505"/>
                    <a:gd name="T95" fmla="*/ 2205 h 3488"/>
                    <a:gd name="T96" fmla="*/ 3673 w 4505"/>
                    <a:gd name="T97" fmla="*/ 2045 h 3488"/>
                    <a:gd name="T98" fmla="*/ 3903 w 4505"/>
                    <a:gd name="T99" fmla="*/ 1972 h 3488"/>
                    <a:gd name="T100" fmla="*/ 4015 w 4505"/>
                    <a:gd name="T101" fmla="*/ 1557 h 3488"/>
                    <a:gd name="T102" fmla="*/ 4205 w 4505"/>
                    <a:gd name="T103" fmla="*/ 1413 h 3488"/>
                    <a:gd name="T104" fmla="*/ 4156 w 4505"/>
                    <a:gd name="T105" fmla="*/ 1313 h 3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505" h="3488">
                      <a:moveTo>
                        <a:pt x="4126" y="1104"/>
                      </a:moveTo>
                      <a:cubicBezTo>
                        <a:pt x="4158" y="1087"/>
                        <a:pt x="4174" y="1079"/>
                        <a:pt x="4205" y="1062"/>
                      </a:cubicBezTo>
                      <a:cubicBezTo>
                        <a:pt x="4224" y="1082"/>
                        <a:pt x="4234" y="1092"/>
                        <a:pt x="4253" y="1112"/>
                      </a:cubicBezTo>
                      <a:cubicBezTo>
                        <a:pt x="4276" y="1083"/>
                        <a:pt x="4288" y="1068"/>
                        <a:pt x="4311" y="1039"/>
                      </a:cubicBezTo>
                      <a:cubicBezTo>
                        <a:pt x="4346" y="1037"/>
                        <a:pt x="4363" y="1036"/>
                        <a:pt x="4398" y="1034"/>
                      </a:cubicBezTo>
                      <a:cubicBezTo>
                        <a:pt x="4412" y="1010"/>
                        <a:pt x="4418" y="998"/>
                        <a:pt x="4432" y="973"/>
                      </a:cubicBezTo>
                      <a:cubicBezTo>
                        <a:pt x="4432" y="973"/>
                        <a:pt x="4404" y="899"/>
                        <a:pt x="4436" y="862"/>
                      </a:cubicBezTo>
                      <a:cubicBezTo>
                        <a:pt x="4435" y="840"/>
                        <a:pt x="4435" y="829"/>
                        <a:pt x="4435" y="806"/>
                      </a:cubicBezTo>
                      <a:cubicBezTo>
                        <a:pt x="4407" y="809"/>
                        <a:pt x="4393" y="810"/>
                        <a:pt x="4365" y="812"/>
                      </a:cubicBezTo>
                      <a:cubicBezTo>
                        <a:pt x="4332" y="789"/>
                        <a:pt x="4316" y="778"/>
                        <a:pt x="4283" y="755"/>
                      </a:cubicBezTo>
                      <a:cubicBezTo>
                        <a:pt x="4249" y="745"/>
                        <a:pt x="4232" y="740"/>
                        <a:pt x="4198" y="730"/>
                      </a:cubicBezTo>
                      <a:cubicBezTo>
                        <a:pt x="4186" y="707"/>
                        <a:pt x="4180" y="696"/>
                        <a:pt x="4168" y="674"/>
                      </a:cubicBezTo>
                      <a:cubicBezTo>
                        <a:pt x="4200" y="652"/>
                        <a:pt x="4216" y="641"/>
                        <a:pt x="4248" y="620"/>
                      </a:cubicBezTo>
                      <a:cubicBezTo>
                        <a:pt x="4282" y="625"/>
                        <a:pt x="4299" y="627"/>
                        <a:pt x="4334" y="633"/>
                      </a:cubicBezTo>
                      <a:cubicBezTo>
                        <a:pt x="4367" y="628"/>
                        <a:pt x="4383" y="626"/>
                        <a:pt x="4416" y="621"/>
                      </a:cubicBezTo>
                      <a:cubicBezTo>
                        <a:pt x="4420" y="597"/>
                        <a:pt x="4422" y="584"/>
                        <a:pt x="4427" y="560"/>
                      </a:cubicBezTo>
                      <a:cubicBezTo>
                        <a:pt x="4452" y="560"/>
                        <a:pt x="4465" y="560"/>
                        <a:pt x="4490" y="560"/>
                      </a:cubicBezTo>
                      <a:cubicBezTo>
                        <a:pt x="4496" y="521"/>
                        <a:pt x="4499" y="501"/>
                        <a:pt x="4505" y="462"/>
                      </a:cubicBezTo>
                      <a:cubicBezTo>
                        <a:pt x="4495" y="444"/>
                        <a:pt x="4490" y="436"/>
                        <a:pt x="4480" y="418"/>
                      </a:cubicBezTo>
                      <a:cubicBezTo>
                        <a:pt x="4476" y="386"/>
                        <a:pt x="4473" y="370"/>
                        <a:pt x="4469" y="338"/>
                      </a:cubicBezTo>
                      <a:cubicBezTo>
                        <a:pt x="4442" y="328"/>
                        <a:pt x="4429" y="323"/>
                        <a:pt x="4402" y="313"/>
                      </a:cubicBezTo>
                      <a:cubicBezTo>
                        <a:pt x="4414" y="281"/>
                        <a:pt x="4420" y="265"/>
                        <a:pt x="4432" y="233"/>
                      </a:cubicBezTo>
                      <a:cubicBezTo>
                        <a:pt x="4430" y="201"/>
                        <a:pt x="4429" y="185"/>
                        <a:pt x="4427" y="153"/>
                      </a:cubicBezTo>
                      <a:cubicBezTo>
                        <a:pt x="4397" y="156"/>
                        <a:pt x="4382" y="157"/>
                        <a:pt x="4351" y="159"/>
                      </a:cubicBezTo>
                      <a:cubicBezTo>
                        <a:pt x="4349" y="130"/>
                        <a:pt x="4348" y="115"/>
                        <a:pt x="4346" y="85"/>
                      </a:cubicBezTo>
                      <a:cubicBezTo>
                        <a:pt x="4293" y="85"/>
                        <a:pt x="4266" y="85"/>
                        <a:pt x="4212" y="85"/>
                      </a:cubicBezTo>
                      <a:cubicBezTo>
                        <a:pt x="4185" y="110"/>
                        <a:pt x="4171" y="122"/>
                        <a:pt x="4143" y="147"/>
                      </a:cubicBezTo>
                      <a:cubicBezTo>
                        <a:pt x="4119" y="124"/>
                        <a:pt x="4107" y="113"/>
                        <a:pt x="4083" y="91"/>
                      </a:cubicBezTo>
                      <a:cubicBezTo>
                        <a:pt x="4057" y="104"/>
                        <a:pt x="4043" y="110"/>
                        <a:pt x="4017" y="122"/>
                      </a:cubicBezTo>
                      <a:cubicBezTo>
                        <a:pt x="3989" y="112"/>
                        <a:pt x="3976" y="107"/>
                        <a:pt x="3948" y="97"/>
                      </a:cubicBezTo>
                      <a:cubicBezTo>
                        <a:pt x="3930" y="127"/>
                        <a:pt x="3920" y="141"/>
                        <a:pt x="3901" y="171"/>
                      </a:cubicBezTo>
                      <a:cubicBezTo>
                        <a:pt x="3881" y="129"/>
                        <a:pt x="3871" y="108"/>
                        <a:pt x="3851" y="67"/>
                      </a:cubicBezTo>
                      <a:lnTo>
                        <a:pt x="3804" y="67"/>
                      </a:lnTo>
                      <a:cubicBezTo>
                        <a:pt x="3774" y="89"/>
                        <a:pt x="3759" y="100"/>
                        <a:pt x="3729" y="122"/>
                      </a:cubicBezTo>
                      <a:cubicBezTo>
                        <a:pt x="3717" y="78"/>
                        <a:pt x="3710" y="56"/>
                        <a:pt x="3697" y="12"/>
                      </a:cubicBezTo>
                      <a:cubicBezTo>
                        <a:pt x="3665" y="7"/>
                        <a:pt x="3649" y="5"/>
                        <a:pt x="3616" y="0"/>
                      </a:cubicBezTo>
                      <a:cubicBezTo>
                        <a:pt x="3626" y="56"/>
                        <a:pt x="3630" y="84"/>
                        <a:pt x="3640" y="140"/>
                      </a:cubicBezTo>
                      <a:cubicBezTo>
                        <a:pt x="3611" y="147"/>
                        <a:pt x="3597" y="151"/>
                        <a:pt x="3568" y="158"/>
                      </a:cubicBezTo>
                      <a:cubicBezTo>
                        <a:pt x="3520" y="165"/>
                        <a:pt x="3496" y="169"/>
                        <a:pt x="3448" y="176"/>
                      </a:cubicBezTo>
                      <a:cubicBezTo>
                        <a:pt x="3461" y="195"/>
                        <a:pt x="3467" y="205"/>
                        <a:pt x="3480" y="224"/>
                      </a:cubicBezTo>
                      <a:cubicBezTo>
                        <a:pt x="3498" y="234"/>
                        <a:pt x="3507" y="239"/>
                        <a:pt x="3525" y="249"/>
                      </a:cubicBezTo>
                      <a:cubicBezTo>
                        <a:pt x="3532" y="280"/>
                        <a:pt x="3535" y="296"/>
                        <a:pt x="3542" y="328"/>
                      </a:cubicBezTo>
                      <a:cubicBezTo>
                        <a:pt x="3568" y="328"/>
                        <a:pt x="3581" y="328"/>
                        <a:pt x="3607" y="328"/>
                      </a:cubicBezTo>
                      <a:cubicBezTo>
                        <a:pt x="3605" y="381"/>
                        <a:pt x="3604" y="408"/>
                        <a:pt x="3602" y="462"/>
                      </a:cubicBezTo>
                      <a:cubicBezTo>
                        <a:pt x="3544" y="452"/>
                        <a:pt x="3515" y="446"/>
                        <a:pt x="3457" y="436"/>
                      </a:cubicBezTo>
                      <a:cubicBezTo>
                        <a:pt x="3421" y="494"/>
                        <a:pt x="3404" y="523"/>
                        <a:pt x="3369" y="581"/>
                      </a:cubicBezTo>
                      <a:cubicBezTo>
                        <a:pt x="3368" y="615"/>
                        <a:pt x="3368" y="632"/>
                        <a:pt x="3368" y="666"/>
                      </a:cubicBezTo>
                      <a:cubicBezTo>
                        <a:pt x="3333" y="695"/>
                        <a:pt x="3315" y="709"/>
                        <a:pt x="3280" y="738"/>
                      </a:cubicBezTo>
                      <a:cubicBezTo>
                        <a:pt x="3247" y="730"/>
                        <a:pt x="3231" y="727"/>
                        <a:pt x="3199" y="719"/>
                      </a:cubicBezTo>
                      <a:cubicBezTo>
                        <a:pt x="3160" y="728"/>
                        <a:pt x="3141" y="733"/>
                        <a:pt x="3102" y="742"/>
                      </a:cubicBezTo>
                      <a:cubicBezTo>
                        <a:pt x="3061" y="751"/>
                        <a:pt x="3041" y="756"/>
                        <a:pt x="3000" y="765"/>
                      </a:cubicBezTo>
                      <a:cubicBezTo>
                        <a:pt x="2959" y="779"/>
                        <a:pt x="2938" y="786"/>
                        <a:pt x="2896" y="800"/>
                      </a:cubicBezTo>
                      <a:cubicBezTo>
                        <a:pt x="2876" y="783"/>
                        <a:pt x="2866" y="775"/>
                        <a:pt x="2846" y="758"/>
                      </a:cubicBezTo>
                      <a:cubicBezTo>
                        <a:pt x="2797" y="771"/>
                        <a:pt x="2773" y="778"/>
                        <a:pt x="2724" y="792"/>
                      </a:cubicBezTo>
                      <a:cubicBezTo>
                        <a:pt x="2724" y="771"/>
                        <a:pt x="2723" y="760"/>
                        <a:pt x="2723" y="738"/>
                      </a:cubicBezTo>
                      <a:lnTo>
                        <a:pt x="2645" y="738"/>
                      </a:lnTo>
                      <a:cubicBezTo>
                        <a:pt x="2634" y="761"/>
                        <a:pt x="2628" y="773"/>
                        <a:pt x="2617" y="797"/>
                      </a:cubicBezTo>
                      <a:cubicBezTo>
                        <a:pt x="2621" y="833"/>
                        <a:pt x="2623" y="851"/>
                        <a:pt x="2628" y="887"/>
                      </a:cubicBezTo>
                      <a:cubicBezTo>
                        <a:pt x="2558" y="899"/>
                        <a:pt x="2523" y="904"/>
                        <a:pt x="2452" y="915"/>
                      </a:cubicBezTo>
                      <a:cubicBezTo>
                        <a:pt x="2422" y="908"/>
                        <a:pt x="2407" y="904"/>
                        <a:pt x="2376" y="897"/>
                      </a:cubicBezTo>
                      <a:cubicBezTo>
                        <a:pt x="2334" y="906"/>
                        <a:pt x="2314" y="910"/>
                        <a:pt x="2272" y="919"/>
                      </a:cubicBezTo>
                      <a:cubicBezTo>
                        <a:pt x="2275" y="883"/>
                        <a:pt x="2276" y="866"/>
                        <a:pt x="2279" y="830"/>
                      </a:cubicBezTo>
                      <a:cubicBezTo>
                        <a:pt x="2261" y="839"/>
                        <a:pt x="2252" y="844"/>
                        <a:pt x="2235" y="853"/>
                      </a:cubicBezTo>
                      <a:cubicBezTo>
                        <a:pt x="2202" y="836"/>
                        <a:pt x="2186" y="828"/>
                        <a:pt x="2153" y="811"/>
                      </a:cubicBezTo>
                      <a:cubicBezTo>
                        <a:pt x="2135" y="832"/>
                        <a:pt x="2126" y="843"/>
                        <a:pt x="2107" y="864"/>
                      </a:cubicBezTo>
                      <a:cubicBezTo>
                        <a:pt x="2076" y="866"/>
                        <a:pt x="2060" y="867"/>
                        <a:pt x="2028" y="869"/>
                      </a:cubicBezTo>
                      <a:cubicBezTo>
                        <a:pt x="2026" y="902"/>
                        <a:pt x="2025" y="919"/>
                        <a:pt x="2022" y="952"/>
                      </a:cubicBezTo>
                      <a:cubicBezTo>
                        <a:pt x="1984" y="940"/>
                        <a:pt x="1965" y="934"/>
                        <a:pt x="1927" y="922"/>
                      </a:cubicBezTo>
                      <a:cubicBezTo>
                        <a:pt x="1902" y="938"/>
                        <a:pt x="1889" y="946"/>
                        <a:pt x="1864" y="963"/>
                      </a:cubicBezTo>
                      <a:cubicBezTo>
                        <a:pt x="1863" y="1003"/>
                        <a:pt x="1863" y="1023"/>
                        <a:pt x="1863" y="1064"/>
                      </a:cubicBezTo>
                      <a:cubicBezTo>
                        <a:pt x="1832" y="1054"/>
                        <a:pt x="1817" y="1049"/>
                        <a:pt x="1786" y="1039"/>
                      </a:cubicBezTo>
                      <a:cubicBezTo>
                        <a:pt x="1772" y="1017"/>
                        <a:pt x="1766" y="1007"/>
                        <a:pt x="1753" y="985"/>
                      </a:cubicBezTo>
                      <a:cubicBezTo>
                        <a:pt x="1702" y="973"/>
                        <a:pt x="1677" y="966"/>
                        <a:pt x="1627" y="954"/>
                      </a:cubicBezTo>
                      <a:cubicBezTo>
                        <a:pt x="1630" y="911"/>
                        <a:pt x="1631" y="890"/>
                        <a:pt x="1634" y="847"/>
                      </a:cubicBezTo>
                      <a:cubicBezTo>
                        <a:pt x="1610" y="845"/>
                        <a:pt x="1598" y="843"/>
                        <a:pt x="1573" y="841"/>
                      </a:cubicBezTo>
                      <a:cubicBezTo>
                        <a:pt x="1524" y="838"/>
                        <a:pt x="1500" y="837"/>
                        <a:pt x="1451" y="834"/>
                      </a:cubicBezTo>
                      <a:cubicBezTo>
                        <a:pt x="1413" y="845"/>
                        <a:pt x="1394" y="851"/>
                        <a:pt x="1356" y="863"/>
                      </a:cubicBezTo>
                      <a:cubicBezTo>
                        <a:pt x="1331" y="841"/>
                        <a:pt x="1318" y="830"/>
                        <a:pt x="1292" y="809"/>
                      </a:cubicBezTo>
                      <a:cubicBezTo>
                        <a:pt x="1261" y="764"/>
                        <a:pt x="1245" y="741"/>
                        <a:pt x="1213" y="696"/>
                      </a:cubicBezTo>
                      <a:cubicBezTo>
                        <a:pt x="1172" y="691"/>
                        <a:pt x="1151" y="689"/>
                        <a:pt x="1109" y="684"/>
                      </a:cubicBezTo>
                      <a:cubicBezTo>
                        <a:pt x="1138" y="726"/>
                        <a:pt x="1153" y="748"/>
                        <a:pt x="1182" y="790"/>
                      </a:cubicBezTo>
                      <a:cubicBezTo>
                        <a:pt x="1197" y="826"/>
                        <a:pt x="1205" y="844"/>
                        <a:pt x="1219" y="879"/>
                      </a:cubicBezTo>
                      <a:cubicBezTo>
                        <a:pt x="1171" y="895"/>
                        <a:pt x="1147" y="904"/>
                        <a:pt x="1099" y="920"/>
                      </a:cubicBezTo>
                      <a:cubicBezTo>
                        <a:pt x="1084" y="957"/>
                        <a:pt x="1076" y="976"/>
                        <a:pt x="1062" y="1014"/>
                      </a:cubicBezTo>
                      <a:cubicBezTo>
                        <a:pt x="1014" y="1018"/>
                        <a:pt x="990" y="1020"/>
                        <a:pt x="943" y="1025"/>
                      </a:cubicBezTo>
                      <a:cubicBezTo>
                        <a:pt x="949" y="1074"/>
                        <a:pt x="953" y="1099"/>
                        <a:pt x="959" y="1149"/>
                      </a:cubicBezTo>
                      <a:cubicBezTo>
                        <a:pt x="991" y="1201"/>
                        <a:pt x="1006" y="1227"/>
                        <a:pt x="1038" y="1280"/>
                      </a:cubicBezTo>
                      <a:cubicBezTo>
                        <a:pt x="1012" y="1294"/>
                        <a:pt x="999" y="1301"/>
                        <a:pt x="973" y="1315"/>
                      </a:cubicBezTo>
                      <a:cubicBezTo>
                        <a:pt x="999" y="1336"/>
                        <a:pt x="1012" y="1347"/>
                        <a:pt x="1038" y="1369"/>
                      </a:cubicBezTo>
                      <a:cubicBezTo>
                        <a:pt x="1045" y="1388"/>
                        <a:pt x="1048" y="1397"/>
                        <a:pt x="1054" y="1416"/>
                      </a:cubicBezTo>
                      <a:cubicBezTo>
                        <a:pt x="1091" y="1426"/>
                        <a:pt x="1109" y="1431"/>
                        <a:pt x="1145" y="1441"/>
                      </a:cubicBezTo>
                      <a:cubicBezTo>
                        <a:pt x="1129" y="1498"/>
                        <a:pt x="1121" y="1526"/>
                        <a:pt x="1105" y="1583"/>
                      </a:cubicBezTo>
                      <a:cubicBezTo>
                        <a:pt x="1065" y="1564"/>
                        <a:pt x="1044" y="1554"/>
                        <a:pt x="1003" y="1534"/>
                      </a:cubicBezTo>
                      <a:cubicBezTo>
                        <a:pt x="989" y="1568"/>
                        <a:pt x="981" y="1584"/>
                        <a:pt x="967" y="1617"/>
                      </a:cubicBezTo>
                      <a:cubicBezTo>
                        <a:pt x="988" y="1634"/>
                        <a:pt x="999" y="1642"/>
                        <a:pt x="1020" y="1659"/>
                      </a:cubicBezTo>
                      <a:cubicBezTo>
                        <a:pt x="1011" y="1685"/>
                        <a:pt x="1007" y="1698"/>
                        <a:pt x="998" y="1724"/>
                      </a:cubicBezTo>
                      <a:cubicBezTo>
                        <a:pt x="948" y="1717"/>
                        <a:pt x="924" y="1713"/>
                        <a:pt x="874" y="1705"/>
                      </a:cubicBezTo>
                      <a:cubicBezTo>
                        <a:pt x="875" y="1688"/>
                        <a:pt x="876" y="1680"/>
                        <a:pt x="877" y="1663"/>
                      </a:cubicBezTo>
                      <a:cubicBezTo>
                        <a:pt x="843" y="1649"/>
                        <a:pt x="826" y="1641"/>
                        <a:pt x="792" y="1627"/>
                      </a:cubicBezTo>
                      <a:cubicBezTo>
                        <a:pt x="728" y="1643"/>
                        <a:pt x="697" y="1651"/>
                        <a:pt x="633" y="1666"/>
                      </a:cubicBezTo>
                      <a:cubicBezTo>
                        <a:pt x="596" y="1647"/>
                        <a:pt x="578" y="1637"/>
                        <a:pt x="541" y="1618"/>
                      </a:cubicBezTo>
                      <a:cubicBezTo>
                        <a:pt x="503" y="1634"/>
                        <a:pt x="483" y="1642"/>
                        <a:pt x="444" y="1659"/>
                      </a:cubicBezTo>
                      <a:cubicBezTo>
                        <a:pt x="439" y="1665"/>
                        <a:pt x="436" y="1668"/>
                        <a:pt x="431" y="1675"/>
                      </a:cubicBezTo>
                      <a:cubicBezTo>
                        <a:pt x="406" y="1703"/>
                        <a:pt x="394" y="1718"/>
                        <a:pt x="370" y="1747"/>
                      </a:cubicBezTo>
                      <a:cubicBezTo>
                        <a:pt x="364" y="1801"/>
                        <a:pt x="361" y="1828"/>
                        <a:pt x="355" y="1883"/>
                      </a:cubicBezTo>
                      <a:cubicBezTo>
                        <a:pt x="326" y="1866"/>
                        <a:pt x="311" y="1858"/>
                        <a:pt x="282" y="1841"/>
                      </a:cubicBezTo>
                      <a:cubicBezTo>
                        <a:pt x="257" y="1881"/>
                        <a:pt x="244" y="1901"/>
                        <a:pt x="219" y="1941"/>
                      </a:cubicBezTo>
                      <a:cubicBezTo>
                        <a:pt x="233" y="1965"/>
                        <a:pt x="240" y="1977"/>
                        <a:pt x="254" y="2001"/>
                      </a:cubicBezTo>
                      <a:cubicBezTo>
                        <a:pt x="234" y="2031"/>
                        <a:pt x="224" y="2047"/>
                        <a:pt x="205" y="2077"/>
                      </a:cubicBezTo>
                      <a:cubicBezTo>
                        <a:pt x="206" y="2106"/>
                        <a:pt x="206" y="2120"/>
                        <a:pt x="207" y="2149"/>
                      </a:cubicBezTo>
                      <a:cubicBezTo>
                        <a:pt x="250" y="2161"/>
                        <a:pt x="271" y="2168"/>
                        <a:pt x="313" y="2180"/>
                      </a:cubicBezTo>
                      <a:cubicBezTo>
                        <a:pt x="345" y="2206"/>
                        <a:pt x="360" y="2220"/>
                        <a:pt x="392" y="2246"/>
                      </a:cubicBezTo>
                      <a:cubicBezTo>
                        <a:pt x="388" y="2308"/>
                        <a:pt x="387" y="2339"/>
                        <a:pt x="384" y="2402"/>
                      </a:cubicBezTo>
                      <a:cubicBezTo>
                        <a:pt x="389" y="2438"/>
                        <a:pt x="392" y="2456"/>
                        <a:pt x="398" y="2492"/>
                      </a:cubicBezTo>
                      <a:cubicBezTo>
                        <a:pt x="388" y="2530"/>
                        <a:pt x="384" y="2549"/>
                        <a:pt x="374" y="2587"/>
                      </a:cubicBezTo>
                      <a:cubicBezTo>
                        <a:pt x="433" y="2617"/>
                        <a:pt x="463" y="2632"/>
                        <a:pt x="522" y="2661"/>
                      </a:cubicBezTo>
                      <a:cubicBezTo>
                        <a:pt x="521" y="2678"/>
                        <a:pt x="520" y="2686"/>
                        <a:pt x="519" y="2703"/>
                      </a:cubicBezTo>
                      <a:cubicBezTo>
                        <a:pt x="442" y="2743"/>
                        <a:pt x="403" y="2763"/>
                        <a:pt x="326" y="2803"/>
                      </a:cubicBezTo>
                      <a:cubicBezTo>
                        <a:pt x="303" y="2863"/>
                        <a:pt x="291" y="2893"/>
                        <a:pt x="268" y="2953"/>
                      </a:cubicBezTo>
                      <a:cubicBezTo>
                        <a:pt x="186" y="2990"/>
                        <a:pt x="144" y="3009"/>
                        <a:pt x="61" y="3047"/>
                      </a:cubicBezTo>
                      <a:cubicBezTo>
                        <a:pt x="37" y="3078"/>
                        <a:pt x="24" y="3094"/>
                        <a:pt x="0" y="3125"/>
                      </a:cubicBezTo>
                      <a:cubicBezTo>
                        <a:pt x="13" y="3178"/>
                        <a:pt x="20" y="3205"/>
                        <a:pt x="33" y="3258"/>
                      </a:cubicBezTo>
                      <a:cubicBezTo>
                        <a:pt x="60" y="3273"/>
                        <a:pt x="74" y="3281"/>
                        <a:pt x="101" y="3295"/>
                      </a:cubicBezTo>
                      <a:cubicBezTo>
                        <a:pt x="97" y="3334"/>
                        <a:pt x="95" y="3354"/>
                        <a:pt x="91" y="3392"/>
                      </a:cubicBezTo>
                      <a:lnTo>
                        <a:pt x="91" y="3488"/>
                      </a:lnTo>
                      <a:cubicBezTo>
                        <a:pt x="123" y="3464"/>
                        <a:pt x="138" y="3453"/>
                        <a:pt x="170" y="3429"/>
                      </a:cubicBezTo>
                      <a:cubicBezTo>
                        <a:pt x="189" y="3436"/>
                        <a:pt x="199" y="3440"/>
                        <a:pt x="218" y="3447"/>
                      </a:cubicBezTo>
                      <a:cubicBezTo>
                        <a:pt x="244" y="3444"/>
                        <a:pt x="256" y="3442"/>
                        <a:pt x="281" y="3439"/>
                      </a:cubicBezTo>
                      <a:cubicBezTo>
                        <a:pt x="288" y="3418"/>
                        <a:pt x="291" y="3408"/>
                        <a:pt x="297" y="3387"/>
                      </a:cubicBezTo>
                      <a:cubicBezTo>
                        <a:pt x="317" y="3381"/>
                        <a:pt x="327" y="3378"/>
                        <a:pt x="347" y="3371"/>
                      </a:cubicBezTo>
                      <a:cubicBezTo>
                        <a:pt x="360" y="3345"/>
                        <a:pt x="367" y="3333"/>
                        <a:pt x="380" y="3307"/>
                      </a:cubicBezTo>
                      <a:cubicBezTo>
                        <a:pt x="418" y="3304"/>
                        <a:pt x="437" y="3303"/>
                        <a:pt x="474" y="3300"/>
                      </a:cubicBezTo>
                      <a:cubicBezTo>
                        <a:pt x="511" y="3306"/>
                        <a:pt x="529" y="3308"/>
                        <a:pt x="566" y="3314"/>
                      </a:cubicBezTo>
                      <a:cubicBezTo>
                        <a:pt x="614" y="3274"/>
                        <a:pt x="638" y="3254"/>
                        <a:pt x="685" y="3213"/>
                      </a:cubicBezTo>
                      <a:cubicBezTo>
                        <a:pt x="699" y="3178"/>
                        <a:pt x="706" y="3160"/>
                        <a:pt x="720" y="3124"/>
                      </a:cubicBezTo>
                      <a:cubicBezTo>
                        <a:pt x="744" y="3135"/>
                        <a:pt x="756" y="3140"/>
                        <a:pt x="781" y="3151"/>
                      </a:cubicBezTo>
                      <a:cubicBezTo>
                        <a:pt x="806" y="3139"/>
                        <a:pt x="818" y="3134"/>
                        <a:pt x="843" y="3122"/>
                      </a:cubicBezTo>
                      <a:cubicBezTo>
                        <a:pt x="878" y="3138"/>
                        <a:pt x="895" y="3146"/>
                        <a:pt x="929" y="3162"/>
                      </a:cubicBezTo>
                      <a:cubicBezTo>
                        <a:pt x="939" y="3140"/>
                        <a:pt x="944" y="3129"/>
                        <a:pt x="953" y="3107"/>
                      </a:cubicBezTo>
                      <a:cubicBezTo>
                        <a:pt x="933" y="3091"/>
                        <a:pt x="923" y="3083"/>
                        <a:pt x="903" y="3068"/>
                      </a:cubicBezTo>
                      <a:cubicBezTo>
                        <a:pt x="903" y="3051"/>
                        <a:pt x="904" y="3042"/>
                        <a:pt x="905" y="3025"/>
                      </a:cubicBezTo>
                      <a:cubicBezTo>
                        <a:pt x="952" y="3031"/>
                        <a:pt x="975" y="3034"/>
                        <a:pt x="1022" y="3040"/>
                      </a:cubicBezTo>
                      <a:cubicBezTo>
                        <a:pt x="1058" y="3085"/>
                        <a:pt x="1076" y="3108"/>
                        <a:pt x="1113" y="3154"/>
                      </a:cubicBezTo>
                      <a:cubicBezTo>
                        <a:pt x="1176" y="3165"/>
                        <a:pt x="1208" y="3171"/>
                        <a:pt x="1272" y="3183"/>
                      </a:cubicBezTo>
                      <a:cubicBezTo>
                        <a:pt x="1338" y="3183"/>
                        <a:pt x="1370" y="3183"/>
                        <a:pt x="1436" y="3183"/>
                      </a:cubicBezTo>
                      <a:cubicBezTo>
                        <a:pt x="1485" y="3148"/>
                        <a:pt x="1510" y="3131"/>
                        <a:pt x="1560" y="3096"/>
                      </a:cubicBezTo>
                      <a:cubicBezTo>
                        <a:pt x="1560" y="3057"/>
                        <a:pt x="1560" y="3037"/>
                        <a:pt x="1560" y="2998"/>
                      </a:cubicBezTo>
                      <a:cubicBezTo>
                        <a:pt x="1571" y="2984"/>
                        <a:pt x="1576" y="2977"/>
                        <a:pt x="1587" y="2964"/>
                      </a:cubicBezTo>
                      <a:cubicBezTo>
                        <a:pt x="1680" y="3004"/>
                        <a:pt x="1726" y="3024"/>
                        <a:pt x="1818" y="3065"/>
                      </a:cubicBezTo>
                      <a:cubicBezTo>
                        <a:pt x="1909" y="3083"/>
                        <a:pt x="1954" y="3092"/>
                        <a:pt x="2044" y="3111"/>
                      </a:cubicBezTo>
                      <a:cubicBezTo>
                        <a:pt x="2086" y="3131"/>
                        <a:pt x="2106" y="3141"/>
                        <a:pt x="2148" y="3162"/>
                      </a:cubicBezTo>
                      <a:cubicBezTo>
                        <a:pt x="2207" y="3124"/>
                        <a:pt x="2236" y="3105"/>
                        <a:pt x="2295" y="3068"/>
                      </a:cubicBezTo>
                      <a:cubicBezTo>
                        <a:pt x="2307" y="3027"/>
                        <a:pt x="2313" y="3006"/>
                        <a:pt x="2325" y="2965"/>
                      </a:cubicBezTo>
                      <a:cubicBezTo>
                        <a:pt x="2343" y="2921"/>
                        <a:pt x="2351" y="2899"/>
                        <a:pt x="2369" y="2854"/>
                      </a:cubicBezTo>
                      <a:cubicBezTo>
                        <a:pt x="2428" y="2851"/>
                        <a:pt x="2457" y="2850"/>
                        <a:pt x="2516" y="2846"/>
                      </a:cubicBezTo>
                      <a:cubicBezTo>
                        <a:pt x="2527" y="2907"/>
                        <a:pt x="2533" y="2938"/>
                        <a:pt x="2545" y="2999"/>
                      </a:cubicBezTo>
                      <a:cubicBezTo>
                        <a:pt x="2518" y="3043"/>
                        <a:pt x="2504" y="3065"/>
                        <a:pt x="2477" y="3109"/>
                      </a:cubicBezTo>
                      <a:cubicBezTo>
                        <a:pt x="2526" y="3164"/>
                        <a:pt x="2551" y="3192"/>
                        <a:pt x="2600" y="3248"/>
                      </a:cubicBezTo>
                      <a:cubicBezTo>
                        <a:pt x="2627" y="3233"/>
                        <a:pt x="2641" y="3226"/>
                        <a:pt x="2668" y="3211"/>
                      </a:cubicBezTo>
                      <a:cubicBezTo>
                        <a:pt x="2697" y="3202"/>
                        <a:pt x="2711" y="3197"/>
                        <a:pt x="2740" y="3188"/>
                      </a:cubicBezTo>
                      <a:cubicBezTo>
                        <a:pt x="2781" y="3134"/>
                        <a:pt x="2801" y="3107"/>
                        <a:pt x="2842" y="3053"/>
                      </a:cubicBezTo>
                      <a:cubicBezTo>
                        <a:pt x="2911" y="3061"/>
                        <a:pt x="2946" y="3065"/>
                        <a:pt x="3014" y="3073"/>
                      </a:cubicBezTo>
                      <a:cubicBezTo>
                        <a:pt x="3058" y="3054"/>
                        <a:pt x="3080" y="3045"/>
                        <a:pt x="3124" y="3025"/>
                      </a:cubicBezTo>
                      <a:cubicBezTo>
                        <a:pt x="3144" y="2995"/>
                        <a:pt x="3154" y="2980"/>
                        <a:pt x="3173" y="2949"/>
                      </a:cubicBezTo>
                      <a:cubicBezTo>
                        <a:pt x="3192" y="2945"/>
                        <a:pt x="3201" y="2943"/>
                        <a:pt x="3219" y="2938"/>
                      </a:cubicBezTo>
                      <a:cubicBezTo>
                        <a:pt x="3232" y="2911"/>
                        <a:pt x="3239" y="2897"/>
                        <a:pt x="3252" y="2870"/>
                      </a:cubicBezTo>
                      <a:cubicBezTo>
                        <a:pt x="3280" y="2838"/>
                        <a:pt x="3294" y="2822"/>
                        <a:pt x="3322" y="2790"/>
                      </a:cubicBezTo>
                      <a:cubicBezTo>
                        <a:pt x="3317" y="2762"/>
                        <a:pt x="3315" y="2748"/>
                        <a:pt x="3310" y="2720"/>
                      </a:cubicBezTo>
                      <a:cubicBezTo>
                        <a:pt x="3335" y="2672"/>
                        <a:pt x="3348" y="2648"/>
                        <a:pt x="3374" y="2601"/>
                      </a:cubicBezTo>
                      <a:cubicBezTo>
                        <a:pt x="3413" y="2583"/>
                        <a:pt x="3432" y="2574"/>
                        <a:pt x="3471" y="2557"/>
                      </a:cubicBezTo>
                      <a:cubicBezTo>
                        <a:pt x="3504" y="2577"/>
                        <a:pt x="3521" y="2587"/>
                        <a:pt x="3554" y="2608"/>
                      </a:cubicBezTo>
                      <a:cubicBezTo>
                        <a:pt x="3561" y="2651"/>
                        <a:pt x="3565" y="2673"/>
                        <a:pt x="3572" y="2717"/>
                      </a:cubicBezTo>
                      <a:cubicBezTo>
                        <a:pt x="3620" y="2728"/>
                        <a:pt x="3644" y="2733"/>
                        <a:pt x="3693" y="2744"/>
                      </a:cubicBezTo>
                      <a:cubicBezTo>
                        <a:pt x="3720" y="2777"/>
                        <a:pt x="3734" y="2793"/>
                        <a:pt x="3761" y="2826"/>
                      </a:cubicBezTo>
                      <a:cubicBezTo>
                        <a:pt x="3816" y="2831"/>
                        <a:pt x="3844" y="2834"/>
                        <a:pt x="3898" y="2840"/>
                      </a:cubicBezTo>
                      <a:cubicBezTo>
                        <a:pt x="3947" y="2844"/>
                        <a:pt x="3971" y="2846"/>
                        <a:pt x="4019" y="2850"/>
                      </a:cubicBezTo>
                      <a:cubicBezTo>
                        <a:pt x="4023" y="2894"/>
                        <a:pt x="4025" y="2916"/>
                        <a:pt x="4029" y="2960"/>
                      </a:cubicBezTo>
                      <a:cubicBezTo>
                        <a:pt x="4049" y="2986"/>
                        <a:pt x="4058" y="2999"/>
                        <a:pt x="4078" y="3024"/>
                      </a:cubicBezTo>
                      <a:cubicBezTo>
                        <a:pt x="4069" y="3062"/>
                        <a:pt x="4065" y="3082"/>
                        <a:pt x="4056" y="3120"/>
                      </a:cubicBezTo>
                      <a:cubicBezTo>
                        <a:pt x="4078" y="3126"/>
                        <a:pt x="4090" y="3129"/>
                        <a:pt x="4112" y="3136"/>
                      </a:cubicBezTo>
                      <a:cubicBezTo>
                        <a:pt x="4140" y="3068"/>
                        <a:pt x="4154" y="3035"/>
                        <a:pt x="4182" y="2967"/>
                      </a:cubicBezTo>
                      <a:cubicBezTo>
                        <a:pt x="4205" y="2965"/>
                        <a:pt x="4216" y="2964"/>
                        <a:pt x="4239" y="2961"/>
                      </a:cubicBezTo>
                      <a:cubicBezTo>
                        <a:pt x="4263" y="2941"/>
                        <a:pt x="4275" y="2931"/>
                        <a:pt x="4299" y="2911"/>
                      </a:cubicBezTo>
                      <a:cubicBezTo>
                        <a:pt x="4311" y="2864"/>
                        <a:pt x="4317" y="2841"/>
                        <a:pt x="4330" y="2794"/>
                      </a:cubicBezTo>
                      <a:cubicBezTo>
                        <a:pt x="4341" y="2752"/>
                        <a:pt x="4346" y="2731"/>
                        <a:pt x="4357" y="2689"/>
                      </a:cubicBezTo>
                      <a:cubicBezTo>
                        <a:pt x="4351" y="2655"/>
                        <a:pt x="4348" y="2638"/>
                        <a:pt x="4342" y="2605"/>
                      </a:cubicBezTo>
                      <a:cubicBezTo>
                        <a:pt x="4343" y="2562"/>
                        <a:pt x="4344" y="2541"/>
                        <a:pt x="4345" y="2499"/>
                      </a:cubicBezTo>
                      <a:cubicBezTo>
                        <a:pt x="4315" y="2471"/>
                        <a:pt x="4300" y="2458"/>
                        <a:pt x="4269" y="2430"/>
                      </a:cubicBezTo>
                      <a:cubicBezTo>
                        <a:pt x="4222" y="2406"/>
                        <a:pt x="4199" y="2394"/>
                        <a:pt x="4152" y="2370"/>
                      </a:cubicBezTo>
                      <a:cubicBezTo>
                        <a:pt x="4080" y="2343"/>
                        <a:pt x="4044" y="2329"/>
                        <a:pt x="3973" y="2301"/>
                      </a:cubicBezTo>
                      <a:cubicBezTo>
                        <a:pt x="3979" y="2270"/>
                        <a:pt x="3983" y="2254"/>
                        <a:pt x="3990" y="2222"/>
                      </a:cubicBezTo>
                      <a:cubicBezTo>
                        <a:pt x="3944" y="2215"/>
                        <a:pt x="3921" y="2212"/>
                        <a:pt x="3876" y="2205"/>
                      </a:cubicBezTo>
                      <a:cubicBezTo>
                        <a:pt x="3838" y="2221"/>
                        <a:pt x="3819" y="2229"/>
                        <a:pt x="3781" y="2245"/>
                      </a:cubicBezTo>
                      <a:cubicBezTo>
                        <a:pt x="3736" y="2219"/>
                        <a:pt x="3714" y="2206"/>
                        <a:pt x="3669" y="2180"/>
                      </a:cubicBezTo>
                      <a:cubicBezTo>
                        <a:pt x="3687" y="2161"/>
                        <a:pt x="3696" y="2151"/>
                        <a:pt x="3713" y="2132"/>
                      </a:cubicBezTo>
                      <a:cubicBezTo>
                        <a:pt x="3697" y="2097"/>
                        <a:pt x="3689" y="2080"/>
                        <a:pt x="3673" y="2045"/>
                      </a:cubicBezTo>
                      <a:cubicBezTo>
                        <a:pt x="3668" y="2015"/>
                        <a:pt x="3665" y="2000"/>
                        <a:pt x="3661" y="1971"/>
                      </a:cubicBezTo>
                      <a:cubicBezTo>
                        <a:pt x="3677" y="1942"/>
                        <a:pt x="3684" y="1927"/>
                        <a:pt x="3700" y="1898"/>
                      </a:cubicBezTo>
                      <a:cubicBezTo>
                        <a:pt x="3746" y="1907"/>
                        <a:pt x="3769" y="1911"/>
                        <a:pt x="3815" y="1920"/>
                      </a:cubicBezTo>
                      <a:cubicBezTo>
                        <a:pt x="3850" y="1941"/>
                        <a:pt x="3868" y="1951"/>
                        <a:pt x="3903" y="1972"/>
                      </a:cubicBezTo>
                      <a:cubicBezTo>
                        <a:pt x="3914" y="1948"/>
                        <a:pt x="3920" y="1936"/>
                        <a:pt x="3931" y="1911"/>
                      </a:cubicBezTo>
                      <a:cubicBezTo>
                        <a:pt x="3927" y="1845"/>
                        <a:pt x="3924" y="1811"/>
                        <a:pt x="3920" y="1745"/>
                      </a:cubicBezTo>
                      <a:cubicBezTo>
                        <a:pt x="3950" y="1748"/>
                        <a:pt x="3965" y="1750"/>
                        <a:pt x="3995" y="1753"/>
                      </a:cubicBezTo>
                      <a:cubicBezTo>
                        <a:pt x="4003" y="1674"/>
                        <a:pt x="4007" y="1635"/>
                        <a:pt x="4015" y="1557"/>
                      </a:cubicBezTo>
                      <a:cubicBezTo>
                        <a:pt x="3991" y="1544"/>
                        <a:pt x="3979" y="1537"/>
                        <a:pt x="3954" y="1524"/>
                      </a:cubicBezTo>
                      <a:cubicBezTo>
                        <a:pt x="3962" y="1480"/>
                        <a:pt x="3966" y="1458"/>
                        <a:pt x="3974" y="1414"/>
                      </a:cubicBezTo>
                      <a:cubicBezTo>
                        <a:pt x="4052" y="1399"/>
                        <a:pt x="4091" y="1391"/>
                        <a:pt x="4168" y="1375"/>
                      </a:cubicBezTo>
                      <a:cubicBezTo>
                        <a:pt x="4183" y="1390"/>
                        <a:pt x="4191" y="1398"/>
                        <a:pt x="4205" y="1413"/>
                      </a:cubicBezTo>
                      <a:cubicBezTo>
                        <a:pt x="4244" y="1394"/>
                        <a:pt x="4263" y="1385"/>
                        <a:pt x="4302" y="1366"/>
                      </a:cubicBezTo>
                      <a:cubicBezTo>
                        <a:pt x="4303" y="1344"/>
                        <a:pt x="4304" y="1333"/>
                        <a:pt x="4306" y="1311"/>
                      </a:cubicBezTo>
                      <a:cubicBezTo>
                        <a:pt x="4277" y="1300"/>
                        <a:pt x="4262" y="1295"/>
                        <a:pt x="4233" y="1284"/>
                      </a:cubicBezTo>
                      <a:cubicBezTo>
                        <a:pt x="4202" y="1296"/>
                        <a:pt x="4187" y="1302"/>
                        <a:pt x="4156" y="1313"/>
                      </a:cubicBezTo>
                      <a:cubicBezTo>
                        <a:pt x="4144" y="1229"/>
                        <a:pt x="4138" y="1188"/>
                        <a:pt x="4126" y="1104"/>
                      </a:cubicBezTo>
                    </a:path>
                  </a:pathLst>
                </a:custGeom>
                <a:solidFill>
                  <a:srgbClr val="FF505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7" name="miński"/>
                <p:cNvSpPr>
                  <a:spLocks/>
                </p:cNvSpPr>
                <p:nvPr/>
              </p:nvSpPr>
              <p:spPr bwMode="auto">
                <a:xfrm>
                  <a:off x="3512392" y="3147803"/>
                  <a:ext cx="1263116" cy="1142650"/>
                </a:xfrm>
                <a:custGeom>
                  <a:avLst/>
                  <a:gdLst>
                    <a:gd name="T0" fmla="*/ 3446 w 3680"/>
                    <a:gd name="T1" fmla="*/ 1442 h 3562"/>
                    <a:gd name="T2" fmla="*/ 3319 w 3680"/>
                    <a:gd name="T3" fmla="*/ 1323 h 3562"/>
                    <a:gd name="T4" fmla="*/ 3200 w 3680"/>
                    <a:gd name="T5" fmla="*/ 1500 h 3562"/>
                    <a:gd name="T6" fmla="*/ 3185 w 3680"/>
                    <a:gd name="T7" fmla="*/ 1334 h 3562"/>
                    <a:gd name="T8" fmla="*/ 3037 w 3680"/>
                    <a:gd name="T9" fmla="*/ 1138 h 3562"/>
                    <a:gd name="T10" fmla="*/ 2818 w 3680"/>
                    <a:gd name="T11" fmla="*/ 1089 h 3562"/>
                    <a:gd name="T12" fmla="*/ 2749 w 3680"/>
                    <a:gd name="T13" fmla="*/ 864 h 3562"/>
                    <a:gd name="T14" fmla="*/ 2620 w 3680"/>
                    <a:gd name="T15" fmla="*/ 703 h 3562"/>
                    <a:gd name="T16" fmla="*/ 2412 w 3680"/>
                    <a:gd name="T17" fmla="*/ 505 h 3562"/>
                    <a:gd name="T18" fmla="*/ 2738 w 3680"/>
                    <a:gd name="T19" fmla="*/ 459 h 3562"/>
                    <a:gd name="T20" fmla="*/ 2684 w 3680"/>
                    <a:gd name="T21" fmla="*/ 317 h 3562"/>
                    <a:gd name="T22" fmla="*/ 2463 w 3680"/>
                    <a:gd name="T23" fmla="*/ 113 h 3562"/>
                    <a:gd name="T24" fmla="*/ 2277 w 3680"/>
                    <a:gd name="T25" fmla="*/ 80 h 3562"/>
                    <a:gd name="T26" fmla="*/ 2079 w 3680"/>
                    <a:gd name="T27" fmla="*/ 126 h 3562"/>
                    <a:gd name="T28" fmla="*/ 1902 w 3680"/>
                    <a:gd name="T29" fmla="*/ 161 h 3562"/>
                    <a:gd name="T30" fmla="*/ 1770 w 3680"/>
                    <a:gd name="T31" fmla="*/ 273 h 3562"/>
                    <a:gd name="T32" fmla="*/ 1513 w 3680"/>
                    <a:gd name="T33" fmla="*/ 309 h 3562"/>
                    <a:gd name="T34" fmla="*/ 1504 w 3680"/>
                    <a:gd name="T35" fmla="*/ 444 h 3562"/>
                    <a:gd name="T36" fmla="*/ 1122 w 3680"/>
                    <a:gd name="T37" fmla="*/ 525 h 3562"/>
                    <a:gd name="T38" fmla="*/ 1140 w 3680"/>
                    <a:gd name="T39" fmla="*/ 842 h 3562"/>
                    <a:gd name="T40" fmla="*/ 687 w 3680"/>
                    <a:gd name="T41" fmla="*/ 810 h 3562"/>
                    <a:gd name="T42" fmla="*/ 909 w 3680"/>
                    <a:gd name="T43" fmla="*/ 999 h 3562"/>
                    <a:gd name="T44" fmla="*/ 511 w 3680"/>
                    <a:gd name="T45" fmla="*/ 998 h 3562"/>
                    <a:gd name="T46" fmla="*/ 60 w 3680"/>
                    <a:gd name="T47" fmla="*/ 913 h 3562"/>
                    <a:gd name="T48" fmla="*/ 131 w 3680"/>
                    <a:gd name="T49" fmla="*/ 1047 h 3562"/>
                    <a:gd name="T50" fmla="*/ 219 w 3680"/>
                    <a:gd name="T51" fmla="*/ 1218 h 3562"/>
                    <a:gd name="T52" fmla="*/ 44 w 3680"/>
                    <a:gd name="T53" fmla="*/ 1317 h 3562"/>
                    <a:gd name="T54" fmla="*/ 195 w 3680"/>
                    <a:gd name="T55" fmla="*/ 1440 h 3562"/>
                    <a:gd name="T56" fmla="*/ 377 w 3680"/>
                    <a:gd name="T57" fmla="*/ 1554 h 3562"/>
                    <a:gd name="T58" fmla="*/ 565 w 3680"/>
                    <a:gd name="T59" fmla="*/ 1691 h 3562"/>
                    <a:gd name="T60" fmla="*/ 523 w 3680"/>
                    <a:gd name="T61" fmla="*/ 1908 h 3562"/>
                    <a:gd name="T62" fmla="*/ 792 w 3680"/>
                    <a:gd name="T63" fmla="*/ 1902 h 3562"/>
                    <a:gd name="T64" fmla="*/ 883 w 3680"/>
                    <a:gd name="T65" fmla="*/ 2050 h 3562"/>
                    <a:gd name="T66" fmla="*/ 976 w 3680"/>
                    <a:gd name="T67" fmla="*/ 2277 h 3562"/>
                    <a:gd name="T68" fmla="*/ 1268 w 3680"/>
                    <a:gd name="T69" fmla="*/ 2330 h 3562"/>
                    <a:gd name="T70" fmla="*/ 1237 w 3680"/>
                    <a:gd name="T71" fmla="*/ 2466 h 3562"/>
                    <a:gd name="T72" fmla="*/ 1375 w 3680"/>
                    <a:gd name="T73" fmla="*/ 2563 h 3562"/>
                    <a:gd name="T74" fmla="*/ 1519 w 3680"/>
                    <a:gd name="T75" fmla="*/ 2793 h 3562"/>
                    <a:gd name="T76" fmla="*/ 1672 w 3680"/>
                    <a:gd name="T77" fmla="*/ 3140 h 3562"/>
                    <a:gd name="T78" fmla="*/ 1946 w 3680"/>
                    <a:gd name="T79" fmla="*/ 3291 h 3562"/>
                    <a:gd name="T80" fmla="*/ 2155 w 3680"/>
                    <a:gd name="T81" fmla="*/ 3213 h 3562"/>
                    <a:gd name="T82" fmla="*/ 2573 w 3680"/>
                    <a:gd name="T83" fmla="*/ 3475 h 3562"/>
                    <a:gd name="T84" fmla="*/ 2897 w 3680"/>
                    <a:gd name="T85" fmla="*/ 3437 h 3562"/>
                    <a:gd name="T86" fmla="*/ 3250 w 3680"/>
                    <a:gd name="T87" fmla="*/ 3285 h 3562"/>
                    <a:gd name="T88" fmla="*/ 3159 w 3680"/>
                    <a:gd name="T89" fmla="*/ 2922 h 3562"/>
                    <a:gd name="T90" fmla="*/ 3678 w 3680"/>
                    <a:gd name="T91" fmla="*/ 2500 h 3562"/>
                    <a:gd name="T92" fmla="*/ 3543 w 3680"/>
                    <a:gd name="T93" fmla="*/ 2199 h 3562"/>
                    <a:gd name="T94" fmla="*/ 3364 w 3680"/>
                    <a:gd name="T95" fmla="*/ 1874 h 3562"/>
                    <a:gd name="T96" fmla="*/ 3514 w 3680"/>
                    <a:gd name="T97" fmla="*/ 1680 h 3562"/>
                    <a:gd name="connsiteX0" fmla="*/ 10035 w 10486"/>
                    <a:gd name="connsiteY0" fmla="*/ 4716 h 10000"/>
                    <a:gd name="connsiteX1" fmla="*/ 10076 w 10486"/>
                    <a:gd name="connsiteY1" fmla="*/ 4335 h 10000"/>
                    <a:gd name="connsiteX2" fmla="*/ 10241 w 10486"/>
                    <a:gd name="connsiteY2" fmla="*/ 4133 h 10000"/>
                    <a:gd name="connsiteX3" fmla="*/ 9850 w 10486"/>
                    <a:gd name="connsiteY3" fmla="*/ 4048 h 10000"/>
                    <a:gd name="connsiteX4" fmla="*/ 9948 w 10486"/>
                    <a:gd name="connsiteY4" fmla="*/ 3835 h 10000"/>
                    <a:gd name="connsiteX5" fmla="*/ 9823 w 10486"/>
                    <a:gd name="connsiteY5" fmla="*/ 3616 h 10000"/>
                    <a:gd name="connsiteX6" fmla="*/ 9698 w 10486"/>
                    <a:gd name="connsiteY6" fmla="*/ 3714 h 10000"/>
                    <a:gd name="connsiteX7" fmla="*/ 9505 w 10486"/>
                    <a:gd name="connsiteY7" fmla="*/ 3714 h 10000"/>
                    <a:gd name="connsiteX8" fmla="*/ 9456 w 10486"/>
                    <a:gd name="connsiteY8" fmla="*/ 3978 h 10000"/>
                    <a:gd name="connsiteX9" fmla="*/ 9304 w 10486"/>
                    <a:gd name="connsiteY9" fmla="*/ 3911 h 10000"/>
                    <a:gd name="connsiteX10" fmla="*/ 9179 w 10486"/>
                    <a:gd name="connsiteY10" fmla="*/ 3978 h 10000"/>
                    <a:gd name="connsiteX11" fmla="*/ 9182 w 10486"/>
                    <a:gd name="connsiteY11" fmla="*/ 4211 h 10000"/>
                    <a:gd name="connsiteX12" fmla="*/ 9040 w 10486"/>
                    <a:gd name="connsiteY12" fmla="*/ 4276 h 10000"/>
                    <a:gd name="connsiteX13" fmla="*/ 8910 w 10486"/>
                    <a:gd name="connsiteY13" fmla="*/ 4124 h 10000"/>
                    <a:gd name="connsiteX14" fmla="*/ 8943 w 10486"/>
                    <a:gd name="connsiteY14" fmla="*/ 3877 h 10000"/>
                    <a:gd name="connsiteX15" fmla="*/ 9141 w 10486"/>
                    <a:gd name="connsiteY15" fmla="*/ 3745 h 10000"/>
                    <a:gd name="connsiteX16" fmla="*/ 8989 w 10486"/>
                    <a:gd name="connsiteY16" fmla="*/ 3678 h 10000"/>
                    <a:gd name="connsiteX17" fmla="*/ 8894 w 10486"/>
                    <a:gd name="connsiteY17" fmla="*/ 3495 h 10000"/>
                    <a:gd name="connsiteX18" fmla="*/ 8600 w 10486"/>
                    <a:gd name="connsiteY18" fmla="*/ 3509 h 10000"/>
                    <a:gd name="connsiteX19" fmla="*/ 8739 w 10486"/>
                    <a:gd name="connsiteY19" fmla="*/ 3195 h 10000"/>
                    <a:gd name="connsiteX20" fmla="*/ 8568 w 10486"/>
                    <a:gd name="connsiteY20" fmla="*/ 3161 h 10000"/>
                    <a:gd name="connsiteX21" fmla="*/ 8451 w 10486"/>
                    <a:gd name="connsiteY21" fmla="*/ 3408 h 10000"/>
                    <a:gd name="connsiteX22" fmla="*/ 8337 w 10486"/>
                    <a:gd name="connsiteY22" fmla="*/ 3257 h 10000"/>
                    <a:gd name="connsiteX23" fmla="*/ 8144 w 10486"/>
                    <a:gd name="connsiteY23" fmla="*/ 3057 h 10000"/>
                    <a:gd name="connsiteX24" fmla="*/ 7782 w 10486"/>
                    <a:gd name="connsiteY24" fmla="*/ 3035 h 10000"/>
                    <a:gd name="connsiteX25" fmla="*/ 7793 w 10486"/>
                    <a:gd name="connsiteY25" fmla="*/ 2869 h 10000"/>
                    <a:gd name="connsiteX26" fmla="*/ 7981 w 10486"/>
                    <a:gd name="connsiteY26" fmla="*/ 2872 h 10000"/>
                    <a:gd name="connsiteX27" fmla="*/ 7956 w 10486"/>
                    <a:gd name="connsiteY27" fmla="*/ 2426 h 10000"/>
                    <a:gd name="connsiteX28" fmla="*/ 7701 w 10486"/>
                    <a:gd name="connsiteY28" fmla="*/ 2386 h 10000"/>
                    <a:gd name="connsiteX29" fmla="*/ 7712 w 10486"/>
                    <a:gd name="connsiteY29" fmla="*/ 2207 h 10000"/>
                    <a:gd name="connsiteX30" fmla="*/ 7755 w 10486"/>
                    <a:gd name="connsiteY30" fmla="*/ 2058 h 10000"/>
                    <a:gd name="connsiteX31" fmla="*/ 7606 w 10486"/>
                    <a:gd name="connsiteY31" fmla="*/ 1974 h 10000"/>
                    <a:gd name="connsiteX32" fmla="*/ 7318 w 10486"/>
                    <a:gd name="connsiteY32" fmla="*/ 1951 h 10000"/>
                    <a:gd name="connsiteX33" fmla="*/ 7193 w 10486"/>
                    <a:gd name="connsiteY33" fmla="*/ 1749 h 10000"/>
                    <a:gd name="connsiteX34" fmla="*/ 7010 w 10486"/>
                    <a:gd name="connsiteY34" fmla="*/ 1631 h 10000"/>
                    <a:gd name="connsiteX35" fmla="*/ 7040 w 10486"/>
                    <a:gd name="connsiteY35" fmla="*/ 1418 h 10000"/>
                    <a:gd name="connsiteX36" fmla="*/ 7320 w 10486"/>
                    <a:gd name="connsiteY36" fmla="*/ 1325 h 10000"/>
                    <a:gd name="connsiteX37" fmla="*/ 7524 w 10486"/>
                    <a:gd name="connsiteY37" fmla="*/ 1395 h 10000"/>
                    <a:gd name="connsiteX38" fmla="*/ 7701 w 10486"/>
                    <a:gd name="connsiteY38" fmla="*/ 1300 h 10000"/>
                    <a:gd name="connsiteX39" fmla="*/ 7926 w 10486"/>
                    <a:gd name="connsiteY39" fmla="*/ 1289 h 10000"/>
                    <a:gd name="connsiteX40" fmla="*/ 8141 w 10486"/>
                    <a:gd name="connsiteY40" fmla="*/ 1159 h 10000"/>
                    <a:gd name="connsiteX41" fmla="*/ 8116 w 10486"/>
                    <a:gd name="connsiteY41" fmla="*/ 994 h 10000"/>
                    <a:gd name="connsiteX42" fmla="*/ 7962 w 10486"/>
                    <a:gd name="connsiteY42" fmla="*/ 991 h 10000"/>
                    <a:gd name="connsiteX43" fmla="*/ 7779 w 10486"/>
                    <a:gd name="connsiteY43" fmla="*/ 890 h 10000"/>
                    <a:gd name="connsiteX44" fmla="*/ 7434 w 10486"/>
                    <a:gd name="connsiteY44" fmla="*/ 884 h 10000"/>
                    <a:gd name="connsiteX45" fmla="*/ 7415 w 10486"/>
                    <a:gd name="connsiteY45" fmla="*/ 637 h 10000"/>
                    <a:gd name="connsiteX46" fmla="*/ 7214 w 10486"/>
                    <a:gd name="connsiteY46" fmla="*/ 567 h 10000"/>
                    <a:gd name="connsiteX47" fmla="*/ 7179 w 10486"/>
                    <a:gd name="connsiteY47" fmla="*/ 317 h 10000"/>
                    <a:gd name="connsiteX48" fmla="*/ 7095 w 10486"/>
                    <a:gd name="connsiteY48" fmla="*/ 53 h 10000"/>
                    <a:gd name="connsiteX49" fmla="*/ 7016 w 10486"/>
                    <a:gd name="connsiteY49" fmla="*/ 199 h 10000"/>
                    <a:gd name="connsiteX50" fmla="*/ 6847 w 10486"/>
                    <a:gd name="connsiteY50" fmla="*/ 146 h 10000"/>
                    <a:gd name="connsiteX51" fmla="*/ 6674 w 10486"/>
                    <a:gd name="connsiteY51" fmla="*/ 225 h 10000"/>
                    <a:gd name="connsiteX52" fmla="*/ 6380 w 10486"/>
                    <a:gd name="connsiteY52" fmla="*/ 0 h 10000"/>
                    <a:gd name="connsiteX53" fmla="*/ 6203 w 10486"/>
                    <a:gd name="connsiteY53" fmla="*/ 95 h 10000"/>
                    <a:gd name="connsiteX54" fmla="*/ 6345 w 10486"/>
                    <a:gd name="connsiteY54" fmla="*/ 295 h 10000"/>
                    <a:gd name="connsiteX55" fmla="*/ 6135 w 10486"/>
                    <a:gd name="connsiteY55" fmla="*/ 354 h 10000"/>
                    <a:gd name="connsiteX56" fmla="*/ 6046 w 10486"/>
                    <a:gd name="connsiteY56" fmla="*/ 449 h 10000"/>
                    <a:gd name="connsiteX57" fmla="*/ 5891 w 10486"/>
                    <a:gd name="connsiteY57" fmla="*/ 216 h 10000"/>
                    <a:gd name="connsiteX58" fmla="*/ 5747 w 10486"/>
                    <a:gd name="connsiteY58" fmla="*/ 326 h 10000"/>
                    <a:gd name="connsiteX59" fmla="*/ 5654 w 10486"/>
                    <a:gd name="connsiteY59" fmla="*/ 452 h 10000"/>
                    <a:gd name="connsiteX60" fmla="*/ 5451 w 10486"/>
                    <a:gd name="connsiteY60" fmla="*/ 446 h 10000"/>
                    <a:gd name="connsiteX61" fmla="*/ 5557 w 10486"/>
                    <a:gd name="connsiteY61" fmla="*/ 663 h 10000"/>
                    <a:gd name="connsiteX62" fmla="*/ 5510 w 10486"/>
                    <a:gd name="connsiteY62" fmla="*/ 842 h 10000"/>
                    <a:gd name="connsiteX63" fmla="*/ 5296 w 10486"/>
                    <a:gd name="connsiteY63" fmla="*/ 766 h 10000"/>
                    <a:gd name="connsiteX64" fmla="*/ 5396 w 10486"/>
                    <a:gd name="connsiteY64" fmla="*/ 1067 h 10000"/>
                    <a:gd name="connsiteX65" fmla="*/ 5070 w 10486"/>
                    <a:gd name="connsiteY65" fmla="*/ 856 h 10000"/>
                    <a:gd name="connsiteX66" fmla="*/ 4804 w 10486"/>
                    <a:gd name="connsiteY66" fmla="*/ 780 h 10000"/>
                    <a:gd name="connsiteX67" fmla="*/ 4597 w 10486"/>
                    <a:gd name="connsiteY67" fmla="*/ 867 h 10000"/>
                    <a:gd name="connsiteX68" fmla="*/ 4826 w 10486"/>
                    <a:gd name="connsiteY68" fmla="*/ 977 h 10000"/>
                    <a:gd name="connsiteX69" fmla="*/ 4815 w 10486"/>
                    <a:gd name="connsiteY69" fmla="*/ 1143 h 10000"/>
                    <a:gd name="connsiteX70" fmla="*/ 4663 w 10486"/>
                    <a:gd name="connsiteY70" fmla="*/ 1151 h 10000"/>
                    <a:gd name="connsiteX71" fmla="*/ 4573 w 10486"/>
                    <a:gd name="connsiteY71" fmla="*/ 1246 h 10000"/>
                    <a:gd name="connsiteX72" fmla="*/ 4051 w 10486"/>
                    <a:gd name="connsiteY72" fmla="*/ 1252 h 10000"/>
                    <a:gd name="connsiteX73" fmla="*/ 3793 w 10486"/>
                    <a:gd name="connsiteY73" fmla="*/ 1356 h 10000"/>
                    <a:gd name="connsiteX74" fmla="*/ 3747 w 10486"/>
                    <a:gd name="connsiteY74" fmla="*/ 1567 h 10000"/>
                    <a:gd name="connsiteX75" fmla="*/ 3535 w 10486"/>
                    <a:gd name="connsiteY75" fmla="*/ 1474 h 10000"/>
                    <a:gd name="connsiteX76" fmla="*/ 3538 w 10486"/>
                    <a:gd name="connsiteY76" fmla="*/ 1704 h 10000"/>
                    <a:gd name="connsiteX77" fmla="*/ 3391 w 10486"/>
                    <a:gd name="connsiteY77" fmla="*/ 1926 h 10000"/>
                    <a:gd name="connsiteX78" fmla="*/ 3600 w 10486"/>
                    <a:gd name="connsiteY78" fmla="*/ 2086 h 10000"/>
                    <a:gd name="connsiteX79" fmla="*/ 3584 w 10486"/>
                    <a:gd name="connsiteY79" fmla="*/ 2364 h 10000"/>
                    <a:gd name="connsiteX80" fmla="*/ 3130 w 10486"/>
                    <a:gd name="connsiteY80" fmla="*/ 2092 h 10000"/>
                    <a:gd name="connsiteX81" fmla="*/ 2168 w 10486"/>
                    <a:gd name="connsiteY81" fmla="*/ 1999 h 10000"/>
                    <a:gd name="connsiteX82" fmla="*/ 2097 w 10486"/>
                    <a:gd name="connsiteY82" fmla="*/ 2075 h 10000"/>
                    <a:gd name="connsiteX83" fmla="*/ 2353 w 10486"/>
                    <a:gd name="connsiteY83" fmla="*/ 2274 h 10000"/>
                    <a:gd name="connsiteX84" fmla="*/ 2293 w 10486"/>
                    <a:gd name="connsiteY84" fmla="*/ 2451 h 10000"/>
                    <a:gd name="connsiteX85" fmla="*/ 2538 w 10486"/>
                    <a:gd name="connsiteY85" fmla="*/ 2532 h 10000"/>
                    <a:gd name="connsiteX86" fmla="*/ 2845 w 10486"/>
                    <a:gd name="connsiteY86" fmla="*/ 2732 h 10000"/>
                    <a:gd name="connsiteX87" fmla="*/ 2956 w 10486"/>
                    <a:gd name="connsiteY87" fmla="*/ 2805 h 10000"/>
                    <a:gd name="connsiteX88" fmla="*/ 2796 w 10486"/>
                    <a:gd name="connsiteY88" fmla="*/ 2993 h 10000"/>
                    <a:gd name="connsiteX89" fmla="*/ 2448 w 10486"/>
                    <a:gd name="connsiteY89" fmla="*/ 2956 h 10000"/>
                    <a:gd name="connsiteX90" fmla="*/ 2070 w 10486"/>
                    <a:gd name="connsiteY90" fmla="*/ 2897 h 10000"/>
                    <a:gd name="connsiteX91" fmla="*/ 1875 w 10486"/>
                    <a:gd name="connsiteY91" fmla="*/ 2802 h 10000"/>
                    <a:gd name="connsiteX92" fmla="*/ 1641 w 10486"/>
                    <a:gd name="connsiteY92" fmla="*/ 2835 h 10000"/>
                    <a:gd name="connsiteX93" fmla="*/ 1383 w 10486"/>
                    <a:gd name="connsiteY93" fmla="*/ 2734 h 10000"/>
                    <a:gd name="connsiteX94" fmla="*/ 956 w 10486"/>
                    <a:gd name="connsiteY94" fmla="*/ 2687 h 10000"/>
                    <a:gd name="connsiteX95" fmla="*/ 649 w 10486"/>
                    <a:gd name="connsiteY95" fmla="*/ 2563 h 10000"/>
                    <a:gd name="connsiteX96" fmla="*/ 576 w 10486"/>
                    <a:gd name="connsiteY96" fmla="*/ 2656 h 10000"/>
                    <a:gd name="connsiteX97" fmla="*/ 649 w 10486"/>
                    <a:gd name="connsiteY97" fmla="*/ 2827 h 10000"/>
                    <a:gd name="connsiteX98" fmla="*/ 671 w 10486"/>
                    <a:gd name="connsiteY98" fmla="*/ 3043 h 10000"/>
                    <a:gd name="connsiteX99" fmla="*/ 842 w 10486"/>
                    <a:gd name="connsiteY99" fmla="*/ 2939 h 10000"/>
                    <a:gd name="connsiteX100" fmla="*/ 877 w 10486"/>
                    <a:gd name="connsiteY100" fmla="*/ 3189 h 10000"/>
                    <a:gd name="connsiteX101" fmla="*/ 1029 w 10486"/>
                    <a:gd name="connsiteY101" fmla="*/ 3119 h 10000"/>
                    <a:gd name="connsiteX102" fmla="*/ 1038 w 10486"/>
                    <a:gd name="connsiteY102" fmla="*/ 3302 h 10000"/>
                    <a:gd name="connsiteX103" fmla="*/ 1081 w 10486"/>
                    <a:gd name="connsiteY103" fmla="*/ 3419 h 10000"/>
                    <a:gd name="connsiteX104" fmla="*/ 913 w 10486"/>
                    <a:gd name="connsiteY104" fmla="*/ 3456 h 10000"/>
                    <a:gd name="connsiteX105" fmla="*/ 953 w 10486"/>
                    <a:gd name="connsiteY105" fmla="*/ 3658 h 10000"/>
                    <a:gd name="connsiteX106" fmla="*/ 731 w 10486"/>
                    <a:gd name="connsiteY106" fmla="*/ 3807 h 10000"/>
                    <a:gd name="connsiteX107" fmla="*/ 1 w 10486"/>
                    <a:gd name="connsiteY107" fmla="*/ 3760 h 10000"/>
                    <a:gd name="connsiteX108" fmla="*/ 513 w 10486"/>
                    <a:gd name="connsiteY108" fmla="*/ 3871 h 10000"/>
                    <a:gd name="connsiteX109" fmla="*/ 486 w 10486"/>
                    <a:gd name="connsiteY109" fmla="*/ 4102 h 10000"/>
                    <a:gd name="connsiteX110" fmla="*/ 828 w 10486"/>
                    <a:gd name="connsiteY110" fmla="*/ 4144 h 10000"/>
                    <a:gd name="connsiteX111" fmla="*/ 1016 w 10486"/>
                    <a:gd name="connsiteY111" fmla="*/ 4043 h 10000"/>
                    <a:gd name="connsiteX112" fmla="*/ 1179 w 10486"/>
                    <a:gd name="connsiteY112" fmla="*/ 4088 h 10000"/>
                    <a:gd name="connsiteX113" fmla="*/ 1220 w 10486"/>
                    <a:gd name="connsiteY113" fmla="*/ 4242 h 10000"/>
                    <a:gd name="connsiteX114" fmla="*/ 1437 w 10486"/>
                    <a:gd name="connsiteY114" fmla="*/ 4191 h 10000"/>
                    <a:gd name="connsiteX115" fmla="*/ 1510 w 10486"/>
                    <a:gd name="connsiteY115" fmla="*/ 4363 h 10000"/>
                    <a:gd name="connsiteX116" fmla="*/ 1657 w 10486"/>
                    <a:gd name="connsiteY116" fmla="*/ 4422 h 10000"/>
                    <a:gd name="connsiteX117" fmla="*/ 1679 w 10486"/>
                    <a:gd name="connsiteY117" fmla="*/ 4641 h 10000"/>
                    <a:gd name="connsiteX118" fmla="*/ 1945 w 10486"/>
                    <a:gd name="connsiteY118" fmla="*/ 4610 h 10000"/>
                    <a:gd name="connsiteX119" fmla="*/ 2021 w 10486"/>
                    <a:gd name="connsiteY119" fmla="*/ 4747 h 10000"/>
                    <a:gd name="connsiteX120" fmla="*/ 1994 w 10486"/>
                    <a:gd name="connsiteY120" fmla="*/ 4961 h 10000"/>
                    <a:gd name="connsiteX121" fmla="*/ 1828 w 10486"/>
                    <a:gd name="connsiteY121" fmla="*/ 4966 h 10000"/>
                    <a:gd name="connsiteX122" fmla="*/ 1665 w 10486"/>
                    <a:gd name="connsiteY122" fmla="*/ 5255 h 10000"/>
                    <a:gd name="connsiteX123" fmla="*/ 1907 w 10486"/>
                    <a:gd name="connsiteY123" fmla="*/ 5357 h 10000"/>
                    <a:gd name="connsiteX124" fmla="*/ 1983 w 10486"/>
                    <a:gd name="connsiteY124" fmla="*/ 5494 h 10000"/>
                    <a:gd name="connsiteX125" fmla="*/ 2146 w 10486"/>
                    <a:gd name="connsiteY125" fmla="*/ 5222 h 10000"/>
                    <a:gd name="connsiteX126" fmla="*/ 2429 w 10486"/>
                    <a:gd name="connsiteY126" fmla="*/ 5208 h 10000"/>
                    <a:gd name="connsiteX127" fmla="*/ 2638 w 10486"/>
                    <a:gd name="connsiteY127" fmla="*/ 5340 h 10000"/>
                    <a:gd name="connsiteX128" fmla="*/ 2516 w 10486"/>
                    <a:gd name="connsiteY128" fmla="*/ 5466 h 10000"/>
                    <a:gd name="connsiteX129" fmla="*/ 2679 w 10486"/>
                    <a:gd name="connsiteY129" fmla="*/ 5542 h 10000"/>
                    <a:gd name="connsiteX130" fmla="*/ 2665 w 10486"/>
                    <a:gd name="connsiteY130" fmla="*/ 5809 h 10000"/>
                    <a:gd name="connsiteX131" fmla="*/ 2885 w 10486"/>
                    <a:gd name="connsiteY131" fmla="*/ 5755 h 10000"/>
                    <a:gd name="connsiteX132" fmla="*/ 3078 w 10486"/>
                    <a:gd name="connsiteY132" fmla="*/ 5884 h 10000"/>
                    <a:gd name="connsiteX133" fmla="*/ 3277 w 10486"/>
                    <a:gd name="connsiteY133" fmla="*/ 5898 h 10000"/>
                    <a:gd name="connsiteX134" fmla="*/ 3165 w 10486"/>
                    <a:gd name="connsiteY134" fmla="*/ 6143 h 10000"/>
                    <a:gd name="connsiteX135" fmla="*/ 3138 w 10486"/>
                    <a:gd name="connsiteY135" fmla="*/ 6392 h 10000"/>
                    <a:gd name="connsiteX136" fmla="*/ 3491 w 10486"/>
                    <a:gd name="connsiteY136" fmla="*/ 6314 h 10000"/>
                    <a:gd name="connsiteX137" fmla="*/ 3535 w 10486"/>
                    <a:gd name="connsiteY137" fmla="*/ 6451 h 10000"/>
                    <a:gd name="connsiteX138" fmla="*/ 3804 w 10486"/>
                    <a:gd name="connsiteY138" fmla="*/ 6398 h 10000"/>
                    <a:gd name="connsiteX139" fmla="*/ 3932 w 10486"/>
                    <a:gd name="connsiteY139" fmla="*/ 6541 h 10000"/>
                    <a:gd name="connsiteX140" fmla="*/ 3809 w 10486"/>
                    <a:gd name="connsiteY140" fmla="*/ 6684 h 10000"/>
                    <a:gd name="connsiteX141" fmla="*/ 4089 w 10486"/>
                    <a:gd name="connsiteY141" fmla="*/ 6752 h 10000"/>
                    <a:gd name="connsiteX142" fmla="*/ 4165 w 10486"/>
                    <a:gd name="connsiteY142" fmla="*/ 6957 h 10000"/>
                    <a:gd name="connsiteX143" fmla="*/ 3847 w 10486"/>
                    <a:gd name="connsiteY143" fmla="*/ 6923 h 10000"/>
                    <a:gd name="connsiteX144" fmla="*/ 3690 w 10486"/>
                    <a:gd name="connsiteY144" fmla="*/ 7100 h 10000"/>
                    <a:gd name="connsiteX145" fmla="*/ 3872 w 10486"/>
                    <a:gd name="connsiteY145" fmla="*/ 7142 h 10000"/>
                    <a:gd name="connsiteX146" fmla="*/ 3899 w 10486"/>
                    <a:gd name="connsiteY146" fmla="*/ 7280 h 10000"/>
                    <a:gd name="connsiteX147" fmla="*/ 4222 w 10486"/>
                    <a:gd name="connsiteY147" fmla="*/ 7195 h 10000"/>
                    <a:gd name="connsiteX148" fmla="*/ 4377 w 10486"/>
                    <a:gd name="connsiteY148" fmla="*/ 7456 h 10000"/>
                    <a:gd name="connsiteX149" fmla="*/ 4434 w 10486"/>
                    <a:gd name="connsiteY149" fmla="*/ 7698 h 10000"/>
                    <a:gd name="connsiteX150" fmla="*/ 4671 w 10486"/>
                    <a:gd name="connsiteY150" fmla="*/ 7642 h 10000"/>
                    <a:gd name="connsiteX151" fmla="*/ 4614 w 10486"/>
                    <a:gd name="connsiteY151" fmla="*/ 7841 h 10000"/>
                    <a:gd name="connsiteX152" fmla="*/ 4695 w 10486"/>
                    <a:gd name="connsiteY152" fmla="*/ 8304 h 10000"/>
                    <a:gd name="connsiteX153" fmla="*/ 4809 w 10486"/>
                    <a:gd name="connsiteY153" fmla="*/ 8377 h 10000"/>
                    <a:gd name="connsiteX154" fmla="*/ 4926 w 10486"/>
                    <a:gd name="connsiteY154" fmla="*/ 8453 h 10000"/>
                    <a:gd name="connsiteX155" fmla="*/ 5029 w 10486"/>
                    <a:gd name="connsiteY155" fmla="*/ 8815 h 10000"/>
                    <a:gd name="connsiteX156" fmla="*/ 5209 w 10486"/>
                    <a:gd name="connsiteY156" fmla="*/ 8961 h 10000"/>
                    <a:gd name="connsiteX157" fmla="*/ 5513 w 10486"/>
                    <a:gd name="connsiteY157" fmla="*/ 8972 h 10000"/>
                    <a:gd name="connsiteX158" fmla="*/ 5500 w 10486"/>
                    <a:gd name="connsiteY158" fmla="*/ 9315 h 10000"/>
                    <a:gd name="connsiteX159" fmla="*/ 5774 w 10486"/>
                    <a:gd name="connsiteY159" fmla="*/ 9239 h 10000"/>
                    <a:gd name="connsiteX160" fmla="*/ 5722 w 10486"/>
                    <a:gd name="connsiteY160" fmla="*/ 8810 h 10000"/>
                    <a:gd name="connsiteX161" fmla="*/ 5877 w 10486"/>
                    <a:gd name="connsiteY161" fmla="*/ 8714 h 10000"/>
                    <a:gd name="connsiteX162" fmla="*/ 6125 w 10486"/>
                    <a:gd name="connsiteY162" fmla="*/ 8911 h 10000"/>
                    <a:gd name="connsiteX163" fmla="*/ 6342 w 10486"/>
                    <a:gd name="connsiteY163" fmla="*/ 9020 h 10000"/>
                    <a:gd name="connsiteX164" fmla="*/ 6538 w 10486"/>
                    <a:gd name="connsiteY164" fmla="*/ 9217 h 10000"/>
                    <a:gd name="connsiteX165" fmla="*/ 6717 w 10486"/>
                    <a:gd name="connsiteY165" fmla="*/ 9427 h 10000"/>
                    <a:gd name="connsiteX166" fmla="*/ 7089 w 10486"/>
                    <a:gd name="connsiteY166" fmla="*/ 9556 h 10000"/>
                    <a:gd name="connsiteX167" fmla="*/ 7478 w 10486"/>
                    <a:gd name="connsiteY167" fmla="*/ 9756 h 10000"/>
                    <a:gd name="connsiteX168" fmla="*/ 7674 w 10486"/>
                    <a:gd name="connsiteY168" fmla="*/ 10000 h 10000"/>
                    <a:gd name="connsiteX169" fmla="*/ 7967 w 10486"/>
                    <a:gd name="connsiteY169" fmla="*/ 9986 h 10000"/>
                    <a:gd name="connsiteX170" fmla="*/ 8247 w 10486"/>
                    <a:gd name="connsiteY170" fmla="*/ 9837 h 10000"/>
                    <a:gd name="connsiteX171" fmla="*/ 8358 w 10486"/>
                    <a:gd name="connsiteY171" fmla="*/ 9649 h 10000"/>
                    <a:gd name="connsiteX172" fmla="*/ 8505 w 10486"/>
                    <a:gd name="connsiteY172" fmla="*/ 9410 h 10000"/>
                    <a:gd name="connsiteX173" fmla="*/ 9182 w 10486"/>
                    <a:gd name="connsiteY173" fmla="*/ 9610 h 10000"/>
                    <a:gd name="connsiteX174" fmla="*/ 9179 w 10486"/>
                    <a:gd name="connsiteY174" fmla="*/ 9332 h 10000"/>
                    <a:gd name="connsiteX175" fmla="*/ 9318 w 10486"/>
                    <a:gd name="connsiteY175" fmla="*/ 9222 h 10000"/>
                    <a:gd name="connsiteX176" fmla="*/ 9318 w 10486"/>
                    <a:gd name="connsiteY176" fmla="*/ 8953 h 10000"/>
                    <a:gd name="connsiteX177" fmla="*/ 9345 w 10486"/>
                    <a:gd name="connsiteY177" fmla="*/ 8681 h 10000"/>
                    <a:gd name="connsiteX178" fmla="*/ 9160 w 10486"/>
                    <a:gd name="connsiteY178" fmla="*/ 8577 h 10000"/>
                    <a:gd name="connsiteX179" fmla="*/ 9070 w 10486"/>
                    <a:gd name="connsiteY179" fmla="*/ 8203 h 10000"/>
                    <a:gd name="connsiteX180" fmla="*/ 9236 w 10486"/>
                    <a:gd name="connsiteY180" fmla="*/ 7984 h 10000"/>
                    <a:gd name="connsiteX181" fmla="*/ 9799 w 10486"/>
                    <a:gd name="connsiteY181" fmla="*/ 7720 h 10000"/>
                    <a:gd name="connsiteX182" fmla="*/ 9956 w 10486"/>
                    <a:gd name="connsiteY182" fmla="*/ 7299 h 10000"/>
                    <a:gd name="connsiteX183" fmla="*/ 10481 w 10486"/>
                    <a:gd name="connsiteY183" fmla="*/ 7019 h 10000"/>
                    <a:gd name="connsiteX184" fmla="*/ 10486 w 10486"/>
                    <a:gd name="connsiteY184" fmla="*/ 6901 h 10000"/>
                    <a:gd name="connsiteX185" fmla="*/ 10087 w 10486"/>
                    <a:gd name="connsiteY185" fmla="*/ 6693 h 10000"/>
                    <a:gd name="connsiteX186" fmla="*/ 10152 w 10486"/>
                    <a:gd name="connsiteY186" fmla="*/ 6426 h 10000"/>
                    <a:gd name="connsiteX187" fmla="*/ 10114 w 10486"/>
                    <a:gd name="connsiteY187" fmla="*/ 6173 h 10000"/>
                    <a:gd name="connsiteX188" fmla="*/ 10135 w 10486"/>
                    <a:gd name="connsiteY188" fmla="*/ 5736 h 10000"/>
                    <a:gd name="connsiteX189" fmla="*/ 9921 w 10486"/>
                    <a:gd name="connsiteY189" fmla="*/ 5550 h 10000"/>
                    <a:gd name="connsiteX190" fmla="*/ 9633 w 10486"/>
                    <a:gd name="connsiteY190" fmla="*/ 5463 h 10000"/>
                    <a:gd name="connsiteX191" fmla="*/ 9627 w 10486"/>
                    <a:gd name="connsiteY191" fmla="*/ 5261 h 10000"/>
                    <a:gd name="connsiteX192" fmla="*/ 9760 w 10486"/>
                    <a:gd name="connsiteY192" fmla="*/ 5048 h 10000"/>
                    <a:gd name="connsiteX193" fmla="*/ 9665 w 10486"/>
                    <a:gd name="connsiteY193" fmla="*/ 4879 h 10000"/>
                    <a:gd name="connsiteX194" fmla="*/ 9837 w 10486"/>
                    <a:gd name="connsiteY194" fmla="*/ 4599 h 10000"/>
                    <a:gd name="connsiteX195" fmla="*/ 10035 w 10486"/>
                    <a:gd name="connsiteY195" fmla="*/ 4716 h 10000"/>
                    <a:gd name="connsiteX0" fmla="*/ 9735 w 10186"/>
                    <a:gd name="connsiteY0" fmla="*/ 4716 h 10000"/>
                    <a:gd name="connsiteX1" fmla="*/ 9776 w 10186"/>
                    <a:gd name="connsiteY1" fmla="*/ 4335 h 10000"/>
                    <a:gd name="connsiteX2" fmla="*/ 9941 w 10186"/>
                    <a:gd name="connsiteY2" fmla="*/ 4133 h 10000"/>
                    <a:gd name="connsiteX3" fmla="*/ 9550 w 10186"/>
                    <a:gd name="connsiteY3" fmla="*/ 4048 h 10000"/>
                    <a:gd name="connsiteX4" fmla="*/ 9648 w 10186"/>
                    <a:gd name="connsiteY4" fmla="*/ 3835 h 10000"/>
                    <a:gd name="connsiteX5" fmla="*/ 9523 w 10186"/>
                    <a:gd name="connsiteY5" fmla="*/ 3616 h 10000"/>
                    <a:gd name="connsiteX6" fmla="*/ 9398 w 10186"/>
                    <a:gd name="connsiteY6" fmla="*/ 3714 h 10000"/>
                    <a:gd name="connsiteX7" fmla="*/ 9205 w 10186"/>
                    <a:gd name="connsiteY7" fmla="*/ 3714 h 10000"/>
                    <a:gd name="connsiteX8" fmla="*/ 9156 w 10186"/>
                    <a:gd name="connsiteY8" fmla="*/ 3978 h 10000"/>
                    <a:gd name="connsiteX9" fmla="*/ 9004 w 10186"/>
                    <a:gd name="connsiteY9" fmla="*/ 3911 h 10000"/>
                    <a:gd name="connsiteX10" fmla="*/ 8879 w 10186"/>
                    <a:gd name="connsiteY10" fmla="*/ 3978 h 10000"/>
                    <a:gd name="connsiteX11" fmla="*/ 8882 w 10186"/>
                    <a:gd name="connsiteY11" fmla="*/ 4211 h 10000"/>
                    <a:gd name="connsiteX12" fmla="*/ 8740 w 10186"/>
                    <a:gd name="connsiteY12" fmla="*/ 4276 h 10000"/>
                    <a:gd name="connsiteX13" fmla="*/ 8610 w 10186"/>
                    <a:gd name="connsiteY13" fmla="*/ 4124 h 10000"/>
                    <a:gd name="connsiteX14" fmla="*/ 8643 w 10186"/>
                    <a:gd name="connsiteY14" fmla="*/ 3877 h 10000"/>
                    <a:gd name="connsiteX15" fmla="*/ 8841 w 10186"/>
                    <a:gd name="connsiteY15" fmla="*/ 3745 h 10000"/>
                    <a:gd name="connsiteX16" fmla="*/ 8689 w 10186"/>
                    <a:gd name="connsiteY16" fmla="*/ 3678 h 10000"/>
                    <a:gd name="connsiteX17" fmla="*/ 8594 w 10186"/>
                    <a:gd name="connsiteY17" fmla="*/ 3495 h 10000"/>
                    <a:gd name="connsiteX18" fmla="*/ 8300 w 10186"/>
                    <a:gd name="connsiteY18" fmla="*/ 3509 h 10000"/>
                    <a:gd name="connsiteX19" fmla="*/ 8439 w 10186"/>
                    <a:gd name="connsiteY19" fmla="*/ 3195 h 10000"/>
                    <a:gd name="connsiteX20" fmla="*/ 8268 w 10186"/>
                    <a:gd name="connsiteY20" fmla="*/ 3161 h 10000"/>
                    <a:gd name="connsiteX21" fmla="*/ 8151 w 10186"/>
                    <a:gd name="connsiteY21" fmla="*/ 3408 h 10000"/>
                    <a:gd name="connsiteX22" fmla="*/ 8037 w 10186"/>
                    <a:gd name="connsiteY22" fmla="*/ 3257 h 10000"/>
                    <a:gd name="connsiteX23" fmla="*/ 7844 w 10186"/>
                    <a:gd name="connsiteY23" fmla="*/ 3057 h 10000"/>
                    <a:gd name="connsiteX24" fmla="*/ 7482 w 10186"/>
                    <a:gd name="connsiteY24" fmla="*/ 3035 h 10000"/>
                    <a:gd name="connsiteX25" fmla="*/ 7493 w 10186"/>
                    <a:gd name="connsiteY25" fmla="*/ 2869 h 10000"/>
                    <a:gd name="connsiteX26" fmla="*/ 7681 w 10186"/>
                    <a:gd name="connsiteY26" fmla="*/ 2872 h 10000"/>
                    <a:gd name="connsiteX27" fmla="*/ 7656 w 10186"/>
                    <a:gd name="connsiteY27" fmla="*/ 2426 h 10000"/>
                    <a:gd name="connsiteX28" fmla="*/ 7401 w 10186"/>
                    <a:gd name="connsiteY28" fmla="*/ 2386 h 10000"/>
                    <a:gd name="connsiteX29" fmla="*/ 7412 w 10186"/>
                    <a:gd name="connsiteY29" fmla="*/ 2207 h 10000"/>
                    <a:gd name="connsiteX30" fmla="*/ 7455 w 10186"/>
                    <a:gd name="connsiteY30" fmla="*/ 2058 h 10000"/>
                    <a:gd name="connsiteX31" fmla="*/ 7306 w 10186"/>
                    <a:gd name="connsiteY31" fmla="*/ 1974 h 10000"/>
                    <a:gd name="connsiteX32" fmla="*/ 7018 w 10186"/>
                    <a:gd name="connsiteY32" fmla="*/ 1951 h 10000"/>
                    <a:gd name="connsiteX33" fmla="*/ 6893 w 10186"/>
                    <a:gd name="connsiteY33" fmla="*/ 1749 h 10000"/>
                    <a:gd name="connsiteX34" fmla="*/ 6710 w 10186"/>
                    <a:gd name="connsiteY34" fmla="*/ 1631 h 10000"/>
                    <a:gd name="connsiteX35" fmla="*/ 6740 w 10186"/>
                    <a:gd name="connsiteY35" fmla="*/ 1418 h 10000"/>
                    <a:gd name="connsiteX36" fmla="*/ 7020 w 10186"/>
                    <a:gd name="connsiteY36" fmla="*/ 1325 h 10000"/>
                    <a:gd name="connsiteX37" fmla="*/ 7224 w 10186"/>
                    <a:gd name="connsiteY37" fmla="*/ 1395 h 10000"/>
                    <a:gd name="connsiteX38" fmla="*/ 7401 w 10186"/>
                    <a:gd name="connsiteY38" fmla="*/ 1300 h 10000"/>
                    <a:gd name="connsiteX39" fmla="*/ 7626 w 10186"/>
                    <a:gd name="connsiteY39" fmla="*/ 1289 h 10000"/>
                    <a:gd name="connsiteX40" fmla="*/ 7841 w 10186"/>
                    <a:gd name="connsiteY40" fmla="*/ 1159 h 10000"/>
                    <a:gd name="connsiteX41" fmla="*/ 7816 w 10186"/>
                    <a:gd name="connsiteY41" fmla="*/ 994 h 10000"/>
                    <a:gd name="connsiteX42" fmla="*/ 7662 w 10186"/>
                    <a:gd name="connsiteY42" fmla="*/ 991 h 10000"/>
                    <a:gd name="connsiteX43" fmla="*/ 7479 w 10186"/>
                    <a:gd name="connsiteY43" fmla="*/ 890 h 10000"/>
                    <a:gd name="connsiteX44" fmla="*/ 7134 w 10186"/>
                    <a:gd name="connsiteY44" fmla="*/ 884 h 10000"/>
                    <a:gd name="connsiteX45" fmla="*/ 7115 w 10186"/>
                    <a:gd name="connsiteY45" fmla="*/ 637 h 10000"/>
                    <a:gd name="connsiteX46" fmla="*/ 6914 w 10186"/>
                    <a:gd name="connsiteY46" fmla="*/ 567 h 10000"/>
                    <a:gd name="connsiteX47" fmla="*/ 6879 w 10186"/>
                    <a:gd name="connsiteY47" fmla="*/ 317 h 10000"/>
                    <a:gd name="connsiteX48" fmla="*/ 6795 w 10186"/>
                    <a:gd name="connsiteY48" fmla="*/ 53 h 10000"/>
                    <a:gd name="connsiteX49" fmla="*/ 6716 w 10186"/>
                    <a:gd name="connsiteY49" fmla="*/ 199 h 10000"/>
                    <a:gd name="connsiteX50" fmla="*/ 6547 w 10186"/>
                    <a:gd name="connsiteY50" fmla="*/ 146 h 10000"/>
                    <a:gd name="connsiteX51" fmla="*/ 6374 w 10186"/>
                    <a:gd name="connsiteY51" fmla="*/ 225 h 10000"/>
                    <a:gd name="connsiteX52" fmla="*/ 6080 w 10186"/>
                    <a:gd name="connsiteY52" fmla="*/ 0 h 10000"/>
                    <a:gd name="connsiteX53" fmla="*/ 5903 w 10186"/>
                    <a:gd name="connsiteY53" fmla="*/ 95 h 10000"/>
                    <a:gd name="connsiteX54" fmla="*/ 6045 w 10186"/>
                    <a:gd name="connsiteY54" fmla="*/ 295 h 10000"/>
                    <a:gd name="connsiteX55" fmla="*/ 5835 w 10186"/>
                    <a:gd name="connsiteY55" fmla="*/ 354 h 10000"/>
                    <a:gd name="connsiteX56" fmla="*/ 5746 w 10186"/>
                    <a:gd name="connsiteY56" fmla="*/ 449 h 10000"/>
                    <a:gd name="connsiteX57" fmla="*/ 5591 w 10186"/>
                    <a:gd name="connsiteY57" fmla="*/ 216 h 10000"/>
                    <a:gd name="connsiteX58" fmla="*/ 5447 w 10186"/>
                    <a:gd name="connsiteY58" fmla="*/ 326 h 10000"/>
                    <a:gd name="connsiteX59" fmla="*/ 5354 w 10186"/>
                    <a:gd name="connsiteY59" fmla="*/ 452 h 10000"/>
                    <a:gd name="connsiteX60" fmla="*/ 5151 w 10186"/>
                    <a:gd name="connsiteY60" fmla="*/ 446 h 10000"/>
                    <a:gd name="connsiteX61" fmla="*/ 5257 w 10186"/>
                    <a:gd name="connsiteY61" fmla="*/ 663 h 10000"/>
                    <a:gd name="connsiteX62" fmla="*/ 5210 w 10186"/>
                    <a:gd name="connsiteY62" fmla="*/ 842 h 10000"/>
                    <a:gd name="connsiteX63" fmla="*/ 4996 w 10186"/>
                    <a:gd name="connsiteY63" fmla="*/ 766 h 10000"/>
                    <a:gd name="connsiteX64" fmla="*/ 5096 w 10186"/>
                    <a:gd name="connsiteY64" fmla="*/ 1067 h 10000"/>
                    <a:gd name="connsiteX65" fmla="*/ 4770 w 10186"/>
                    <a:gd name="connsiteY65" fmla="*/ 856 h 10000"/>
                    <a:gd name="connsiteX66" fmla="*/ 4504 w 10186"/>
                    <a:gd name="connsiteY66" fmla="*/ 780 h 10000"/>
                    <a:gd name="connsiteX67" fmla="*/ 4297 w 10186"/>
                    <a:gd name="connsiteY67" fmla="*/ 867 h 10000"/>
                    <a:gd name="connsiteX68" fmla="*/ 4526 w 10186"/>
                    <a:gd name="connsiteY68" fmla="*/ 977 h 10000"/>
                    <a:gd name="connsiteX69" fmla="*/ 4515 w 10186"/>
                    <a:gd name="connsiteY69" fmla="*/ 1143 h 10000"/>
                    <a:gd name="connsiteX70" fmla="*/ 4363 w 10186"/>
                    <a:gd name="connsiteY70" fmla="*/ 1151 h 10000"/>
                    <a:gd name="connsiteX71" fmla="*/ 4273 w 10186"/>
                    <a:gd name="connsiteY71" fmla="*/ 1246 h 10000"/>
                    <a:gd name="connsiteX72" fmla="*/ 3751 w 10186"/>
                    <a:gd name="connsiteY72" fmla="*/ 1252 h 10000"/>
                    <a:gd name="connsiteX73" fmla="*/ 3493 w 10186"/>
                    <a:gd name="connsiteY73" fmla="*/ 1356 h 10000"/>
                    <a:gd name="connsiteX74" fmla="*/ 3447 w 10186"/>
                    <a:gd name="connsiteY74" fmla="*/ 1567 h 10000"/>
                    <a:gd name="connsiteX75" fmla="*/ 3235 w 10186"/>
                    <a:gd name="connsiteY75" fmla="*/ 1474 h 10000"/>
                    <a:gd name="connsiteX76" fmla="*/ 3238 w 10186"/>
                    <a:gd name="connsiteY76" fmla="*/ 1704 h 10000"/>
                    <a:gd name="connsiteX77" fmla="*/ 3091 w 10186"/>
                    <a:gd name="connsiteY77" fmla="*/ 1926 h 10000"/>
                    <a:gd name="connsiteX78" fmla="*/ 3300 w 10186"/>
                    <a:gd name="connsiteY78" fmla="*/ 2086 h 10000"/>
                    <a:gd name="connsiteX79" fmla="*/ 3284 w 10186"/>
                    <a:gd name="connsiteY79" fmla="*/ 2364 h 10000"/>
                    <a:gd name="connsiteX80" fmla="*/ 2830 w 10186"/>
                    <a:gd name="connsiteY80" fmla="*/ 2092 h 10000"/>
                    <a:gd name="connsiteX81" fmla="*/ 1868 w 10186"/>
                    <a:gd name="connsiteY81" fmla="*/ 1999 h 10000"/>
                    <a:gd name="connsiteX82" fmla="*/ 1797 w 10186"/>
                    <a:gd name="connsiteY82" fmla="*/ 2075 h 10000"/>
                    <a:gd name="connsiteX83" fmla="*/ 2053 w 10186"/>
                    <a:gd name="connsiteY83" fmla="*/ 2274 h 10000"/>
                    <a:gd name="connsiteX84" fmla="*/ 1993 w 10186"/>
                    <a:gd name="connsiteY84" fmla="*/ 2451 h 10000"/>
                    <a:gd name="connsiteX85" fmla="*/ 2238 w 10186"/>
                    <a:gd name="connsiteY85" fmla="*/ 2532 h 10000"/>
                    <a:gd name="connsiteX86" fmla="*/ 2545 w 10186"/>
                    <a:gd name="connsiteY86" fmla="*/ 2732 h 10000"/>
                    <a:gd name="connsiteX87" fmla="*/ 2656 w 10186"/>
                    <a:gd name="connsiteY87" fmla="*/ 2805 h 10000"/>
                    <a:gd name="connsiteX88" fmla="*/ 2496 w 10186"/>
                    <a:gd name="connsiteY88" fmla="*/ 2993 h 10000"/>
                    <a:gd name="connsiteX89" fmla="*/ 2148 w 10186"/>
                    <a:gd name="connsiteY89" fmla="*/ 2956 h 10000"/>
                    <a:gd name="connsiteX90" fmla="*/ 1770 w 10186"/>
                    <a:gd name="connsiteY90" fmla="*/ 2897 h 10000"/>
                    <a:gd name="connsiteX91" fmla="*/ 1575 w 10186"/>
                    <a:gd name="connsiteY91" fmla="*/ 2802 h 10000"/>
                    <a:gd name="connsiteX92" fmla="*/ 1341 w 10186"/>
                    <a:gd name="connsiteY92" fmla="*/ 2835 h 10000"/>
                    <a:gd name="connsiteX93" fmla="*/ 1083 w 10186"/>
                    <a:gd name="connsiteY93" fmla="*/ 2734 h 10000"/>
                    <a:gd name="connsiteX94" fmla="*/ 656 w 10186"/>
                    <a:gd name="connsiteY94" fmla="*/ 2687 h 10000"/>
                    <a:gd name="connsiteX95" fmla="*/ 349 w 10186"/>
                    <a:gd name="connsiteY95" fmla="*/ 2563 h 10000"/>
                    <a:gd name="connsiteX96" fmla="*/ 276 w 10186"/>
                    <a:gd name="connsiteY96" fmla="*/ 2656 h 10000"/>
                    <a:gd name="connsiteX97" fmla="*/ 349 w 10186"/>
                    <a:gd name="connsiteY97" fmla="*/ 2827 h 10000"/>
                    <a:gd name="connsiteX98" fmla="*/ 371 w 10186"/>
                    <a:gd name="connsiteY98" fmla="*/ 3043 h 10000"/>
                    <a:gd name="connsiteX99" fmla="*/ 542 w 10186"/>
                    <a:gd name="connsiteY99" fmla="*/ 2939 h 10000"/>
                    <a:gd name="connsiteX100" fmla="*/ 577 w 10186"/>
                    <a:gd name="connsiteY100" fmla="*/ 3189 h 10000"/>
                    <a:gd name="connsiteX101" fmla="*/ 729 w 10186"/>
                    <a:gd name="connsiteY101" fmla="*/ 3119 h 10000"/>
                    <a:gd name="connsiteX102" fmla="*/ 738 w 10186"/>
                    <a:gd name="connsiteY102" fmla="*/ 3302 h 10000"/>
                    <a:gd name="connsiteX103" fmla="*/ 781 w 10186"/>
                    <a:gd name="connsiteY103" fmla="*/ 3419 h 10000"/>
                    <a:gd name="connsiteX104" fmla="*/ 613 w 10186"/>
                    <a:gd name="connsiteY104" fmla="*/ 3456 h 10000"/>
                    <a:gd name="connsiteX105" fmla="*/ 653 w 10186"/>
                    <a:gd name="connsiteY105" fmla="*/ 3658 h 10000"/>
                    <a:gd name="connsiteX106" fmla="*/ 431 w 10186"/>
                    <a:gd name="connsiteY106" fmla="*/ 3807 h 10000"/>
                    <a:gd name="connsiteX107" fmla="*/ 4 w 10186"/>
                    <a:gd name="connsiteY107" fmla="*/ 3156 h 10000"/>
                    <a:gd name="connsiteX108" fmla="*/ 213 w 10186"/>
                    <a:gd name="connsiteY108" fmla="*/ 3871 h 10000"/>
                    <a:gd name="connsiteX109" fmla="*/ 186 w 10186"/>
                    <a:gd name="connsiteY109" fmla="*/ 4102 h 10000"/>
                    <a:gd name="connsiteX110" fmla="*/ 528 w 10186"/>
                    <a:gd name="connsiteY110" fmla="*/ 4144 h 10000"/>
                    <a:gd name="connsiteX111" fmla="*/ 716 w 10186"/>
                    <a:gd name="connsiteY111" fmla="*/ 4043 h 10000"/>
                    <a:gd name="connsiteX112" fmla="*/ 879 w 10186"/>
                    <a:gd name="connsiteY112" fmla="*/ 4088 h 10000"/>
                    <a:gd name="connsiteX113" fmla="*/ 920 w 10186"/>
                    <a:gd name="connsiteY113" fmla="*/ 4242 h 10000"/>
                    <a:gd name="connsiteX114" fmla="*/ 1137 w 10186"/>
                    <a:gd name="connsiteY114" fmla="*/ 4191 h 10000"/>
                    <a:gd name="connsiteX115" fmla="*/ 1210 w 10186"/>
                    <a:gd name="connsiteY115" fmla="*/ 4363 h 10000"/>
                    <a:gd name="connsiteX116" fmla="*/ 1357 w 10186"/>
                    <a:gd name="connsiteY116" fmla="*/ 4422 h 10000"/>
                    <a:gd name="connsiteX117" fmla="*/ 1379 w 10186"/>
                    <a:gd name="connsiteY117" fmla="*/ 4641 h 10000"/>
                    <a:gd name="connsiteX118" fmla="*/ 1645 w 10186"/>
                    <a:gd name="connsiteY118" fmla="*/ 4610 h 10000"/>
                    <a:gd name="connsiteX119" fmla="*/ 1721 w 10186"/>
                    <a:gd name="connsiteY119" fmla="*/ 4747 h 10000"/>
                    <a:gd name="connsiteX120" fmla="*/ 1694 w 10186"/>
                    <a:gd name="connsiteY120" fmla="*/ 4961 h 10000"/>
                    <a:gd name="connsiteX121" fmla="*/ 1528 w 10186"/>
                    <a:gd name="connsiteY121" fmla="*/ 4966 h 10000"/>
                    <a:gd name="connsiteX122" fmla="*/ 1365 w 10186"/>
                    <a:gd name="connsiteY122" fmla="*/ 5255 h 10000"/>
                    <a:gd name="connsiteX123" fmla="*/ 1607 w 10186"/>
                    <a:gd name="connsiteY123" fmla="*/ 5357 h 10000"/>
                    <a:gd name="connsiteX124" fmla="*/ 1683 w 10186"/>
                    <a:gd name="connsiteY124" fmla="*/ 5494 h 10000"/>
                    <a:gd name="connsiteX125" fmla="*/ 1846 w 10186"/>
                    <a:gd name="connsiteY125" fmla="*/ 5222 h 10000"/>
                    <a:gd name="connsiteX126" fmla="*/ 2129 w 10186"/>
                    <a:gd name="connsiteY126" fmla="*/ 5208 h 10000"/>
                    <a:gd name="connsiteX127" fmla="*/ 2338 w 10186"/>
                    <a:gd name="connsiteY127" fmla="*/ 5340 h 10000"/>
                    <a:gd name="connsiteX128" fmla="*/ 2216 w 10186"/>
                    <a:gd name="connsiteY128" fmla="*/ 5466 h 10000"/>
                    <a:gd name="connsiteX129" fmla="*/ 2379 w 10186"/>
                    <a:gd name="connsiteY129" fmla="*/ 5542 h 10000"/>
                    <a:gd name="connsiteX130" fmla="*/ 2365 w 10186"/>
                    <a:gd name="connsiteY130" fmla="*/ 5809 h 10000"/>
                    <a:gd name="connsiteX131" fmla="*/ 2585 w 10186"/>
                    <a:gd name="connsiteY131" fmla="*/ 5755 h 10000"/>
                    <a:gd name="connsiteX132" fmla="*/ 2778 w 10186"/>
                    <a:gd name="connsiteY132" fmla="*/ 5884 h 10000"/>
                    <a:gd name="connsiteX133" fmla="*/ 2977 w 10186"/>
                    <a:gd name="connsiteY133" fmla="*/ 5898 h 10000"/>
                    <a:gd name="connsiteX134" fmla="*/ 2865 w 10186"/>
                    <a:gd name="connsiteY134" fmla="*/ 6143 h 10000"/>
                    <a:gd name="connsiteX135" fmla="*/ 2838 w 10186"/>
                    <a:gd name="connsiteY135" fmla="*/ 6392 h 10000"/>
                    <a:gd name="connsiteX136" fmla="*/ 3191 w 10186"/>
                    <a:gd name="connsiteY136" fmla="*/ 6314 h 10000"/>
                    <a:gd name="connsiteX137" fmla="*/ 3235 w 10186"/>
                    <a:gd name="connsiteY137" fmla="*/ 6451 h 10000"/>
                    <a:gd name="connsiteX138" fmla="*/ 3504 w 10186"/>
                    <a:gd name="connsiteY138" fmla="*/ 6398 h 10000"/>
                    <a:gd name="connsiteX139" fmla="*/ 3632 w 10186"/>
                    <a:gd name="connsiteY139" fmla="*/ 6541 h 10000"/>
                    <a:gd name="connsiteX140" fmla="*/ 3509 w 10186"/>
                    <a:gd name="connsiteY140" fmla="*/ 6684 h 10000"/>
                    <a:gd name="connsiteX141" fmla="*/ 3789 w 10186"/>
                    <a:gd name="connsiteY141" fmla="*/ 6752 h 10000"/>
                    <a:gd name="connsiteX142" fmla="*/ 3865 w 10186"/>
                    <a:gd name="connsiteY142" fmla="*/ 6957 h 10000"/>
                    <a:gd name="connsiteX143" fmla="*/ 3547 w 10186"/>
                    <a:gd name="connsiteY143" fmla="*/ 6923 h 10000"/>
                    <a:gd name="connsiteX144" fmla="*/ 3390 w 10186"/>
                    <a:gd name="connsiteY144" fmla="*/ 7100 h 10000"/>
                    <a:gd name="connsiteX145" fmla="*/ 3572 w 10186"/>
                    <a:gd name="connsiteY145" fmla="*/ 7142 h 10000"/>
                    <a:gd name="connsiteX146" fmla="*/ 3599 w 10186"/>
                    <a:gd name="connsiteY146" fmla="*/ 7280 h 10000"/>
                    <a:gd name="connsiteX147" fmla="*/ 3922 w 10186"/>
                    <a:gd name="connsiteY147" fmla="*/ 7195 h 10000"/>
                    <a:gd name="connsiteX148" fmla="*/ 4077 w 10186"/>
                    <a:gd name="connsiteY148" fmla="*/ 7456 h 10000"/>
                    <a:gd name="connsiteX149" fmla="*/ 4134 w 10186"/>
                    <a:gd name="connsiteY149" fmla="*/ 7698 h 10000"/>
                    <a:gd name="connsiteX150" fmla="*/ 4371 w 10186"/>
                    <a:gd name="connsiteY150" fmla="*/ 7642 h 10000"/>
                    <a:gd name="connsiteX151" fmla="*/ 4314 w 10186"/>
                    <a:gd name="connsiteY151" fmla="*/ 7841 h 10000"/>
                    <a:gd name="connsiteX152" fmla="*/ 4395 w 10186"/>
                    <a:gd name="connsiteY152" fmla="*/ 8304 h 10000"/>
                    <a:gd name="connsiteX153" fmla="*/ 4509 w 10186"/>
                    <a:gd name="connsiteY153" fmla="*/ 8377 h 10000"/>
                    <a:gd name="connsiteX154" fmla="*/ 4626 w 10186"/>
                    <a:gd name="connsiteY154" fmla="*/ 8453 h 10000"/>
                    <a:gd name="connsiteX155" fmla="*/ 4729 w 10186"/>
                    <a:gd name="connsiteY155" fmla="*/ 8815 h 10000"/>
                    <a:gd name="connsiteX156" fmla="*/ 4909 w 10186"/>
                    <a:gd name="connsiteY156" fmla="*/ 8961 h 10000"/>
                    <a:gd name="connsiteX157" fmla="*/ 5213 w 10186"/>
                    <a:gd name="connsiteY157" fmla="*/ 8972 h 10000"/>
                    <a:gd name="connsiteX158" fmla="*/ 5200 w 10186"/>
                    <a:gd name="connsiteY158" fmla="*/ 9315 h 10000"/>
                    <a:gd name="connsiteX159" fmla="*/ 5474 w 10186"/>
                    <a:gd name="connsiteY159" fmla="*/ 9239 h 10000"/>
                    <a:gd name="connsiteX160" fmla="*/ 5422 w 10186"/>
                    <a:gd name="connsiteY160" fmla="*/ 8810 h 10000"/>
                    <a:gd name="connsiteX161" fmla="*/ 5577 w 10186"/>
                    <a:gd name="connsiteY161" fmla="*/ 8714 h 10000"/>
                    <a:gd name="connsiteX162" fmla="*/ 5825 w 10186"/>
                    <a:gd name="connsiteY162" fmla="*/ 8911 h 10000"/>
                    <a:gd name="connsiteX163" fmla="*/ 6042 w 10186"/>
                    <a:gd name="connsiteY163" fmla="*/ 9020 h 10000"/>
                    <a:gd name="connsiteX164" fmla="*/ 6238 w 10186"/>
                    <a:gd name="connsiteY164" fmla="*/ 9217 h 10000"/>
                    <a:gd name="connsiteX165" fmla="*/ 6417 w 10186"/>
                    <a:gd name="connsiteY165" fmla="*/ 9427 h 10000"/>
                    <a:gd name="connsiteX166" fmla="*/ 6789 w 10186"/>
                    <a:gd name="connsiteY166" fmla="*/ 9556 h 10000"/>
                    <a:gd name="connsiteX167" fmla="*/ 7178 w 10186"/>
                    <a:gd name="connsiteY167" fmla="*/ 9756 h 10000"/>
                    <a:gd name="connsiteX168" fmla="*/ 7374 w 10186"/>
                    <a:gd name="connsiteY168" fmla="*/ 10000 h 10000"/>
                    <a:gd name="connsiteX169" fmla="*/ 7667 w 10186"/>
                    <a:gd name="connsiteY169" fmla="*/ 9986 h 10000"/>
                    <a:gd name="connsiteX170" fmla="*/ 7947 w 10186"/>
                    <a:gd name="connsiteY170" fmla="*/ 9837 h 10000"/>
                    <a:gd name="connsiteX171" fmla="*/ 8058 w 10186"/>
                    <a:gd name="connsiteY171" fmla="*/ 9649 h 10000"/>
                    <a:gd name="connsiteX172" fmla="*/ 8205 w 10186"/>
                    <a:gd name="connsiteY172" fmla="*/ 9410 h 10000"/>
                    <a:gd name="connsiteX173" fmla="*/ 8882 w 10186"/>
                    <a:gd name="connsiteY173" fmla="*/ 9610 h 10000"/>
                    <a:gd name="connsiteX174" fmla="*/ 8879 w 10186"/>
                    <a:gd name="connsiteY174" fmla="*/ 9332 h 10000"/>
                    <a:gd name="connsiteX175" fmla="*/ 9018 w 10186"/>
                    <a:gd name="connsiteY175" fmla="*/ 9222 h 10000"/>
                    <a:gd name="connsiteX176" fmla="*/ 9018 w 10186"/>
                    <a:gd name="connsiteY176" fmla="*/ 8953 h 10000"/>
                    <a:gd name="connsiteX177" fmla="*/ 9045 w 10186"/>
                    <a:gd name="connsiteY177" fmla="*/ 8681 h 10000"/>
                    <a:gd name="connsiteX178" fmla="*/ 8860 w 10186"/>
                    <a:gd name="connsiteY178" fmla="*/ 8577 h 10000"/>
                    <a:gd name="connsiteX179" fmla="*/ 8770 w 10186"/>
                    <a:gd name="connsiteY179" fmla="*/ 8203 h 10000"/>
                    <a:gd name="connsiteX180" fmla="*/ 8936 w 10186"/>
                    <a:gd name="connsiteY180" fmla="*/ 7984 h 10000"/>
                    <a:gd name="connsiteX181" fmla="*/ 9499 w 10186"/>
                    <a:gd name="connsiteY181" fmla="*/ 7720 h 10000"/>
                    <a:gd name="connsiteX182" fmla="*/ 9656 w 10186"/>
                    <a:gd name="connsiteY182" fmla="*/ 7299 h 10000"/>
                    <a:gd name="connsiteX183" fmla="*/ 10181 w 10186"/>
                    <a:gd name="connsiteY183" fmla="*/ 7019 h 10000"/>
                    <a:gd name="connsiteX184" fmla="*/ 10186 w 10186"/>
                    <a:gd name="connsiteY184" fmla="*/ 6901 h 10000"/>
                    <a:gd name="connsiteX185" fmla="*/ 9787 w 10186"/>
                    <a:gd name="connsiteY185" fmla="*/ 6693 h 10000"/>
                    <a:gd name="connsiteX186" fmla="*/ 9852 w 10186"/>
                    <a:gd name="connsiteY186" fmla="*/ 6426 h 10000"/>
                    <a:gd name="connsiteX187" fmla="*/ 9814 w 10186"/>
                    <a:gd name="connsiteY187" fmla="*/ 6173 h 10000"/>
                    <a:gd name="connsiteX188" fmla="*/ 9835 w 10186"/>
                    <a:gd name="connsiteY188" fmla="*/ 5736 h 10000"/>
                    <a:gd name="connsiteX189" fmla="*/ 9621 w 10186"/>
                    <a:gd name="connsiteY189" fmla="*/ 5550 h 10000"/>
                    <a:gd name="connsiteX190" fmla="*/ 9333 w 10186"/>
                    <a:gd name="connsiteY190" fmla="*/ 5463 h 10000"/>
                    <a:gd name="connsiteX191" fmla="*/ 9327 w 10186"/>
                    <a:gd name="connsiteY191" fmla="*/ 5261 h 10000"/>
                    <a:gd name="connsiteX192" fmla="*/ 9460 w 10186"/>
                    <a:gd name="connsiteY192" fmla="*/ 5048 h 10000"/>
                    <a:gd name="connsiteX193" fmla="*/ 9365 w 10186"/>
                    <a:gd name="connsiteY193" fmla="*/ 4879 h 10000"/>
                    <a:gd name="connsiteX194" fmla="*/ 9537 w 10186"/>
                    <a:gd name="connsiteY194" fmla="*/ 4599 h 10000"/>
                    <a:gd name="connsiteX195" fmla="*/ 9735 w 10186"/>
                    <a:gd name="connsiteY195" fmla="*/ 4716 h 10000"/>
                    <a:gd name="connsiteX0" fmla="*/ 10075 w 10526"/>
                    <a:gd name="connsiteY0" fmla="*/ 4716 h 10000"/>
                    <a:gd name="connsiteX1" fmla="*/ 10116 w 10526"/>
                    <a:gd name="connsiteY1" fmla="*/ 4335 h 10000"/>
                    <a:gd name="connsiteX2" fmla="*/ 10281 w 10526"/>
                    <a:gd name="connsiteY2" fmla="*/ 4133 h 10000"/>
                    <a:gd name="connsiteX3" fmla="*/ 9890 w 10526"/>
                    <a:gd name="connsiteY3" fmla="*/ 4048 h 10000"/>
                    <a:gd name="connsiteX4" fmla="*/ 9988 w 10526"/>
                    <a:gd name="connsiteY4" fmla="*/ 3835 h 10000"/>
                    <a:gd name="connsiteX5" fmla="*/ 9863 w 10526"/>
                    <a:gd name="connsiteY5" fmla="*/ 3616 h 10000"/>
                    <a:gd name="connsiteX6" fmla="*/ 9738 w 10526"/>
                    <a:gd name="connsiteY6" fmla="*/ 3714 h 10000"/>
                    <a:gd name="connsiteX7" fmla="*/ 9545 w 10526"/>
                    <a:gd name="connsiteY7" fmla="*/ 3714 h 10000"/>
                    <a:gd name="connsiteX8" fmla="*/ 9496 w 10526"/>
                    <a:gd name="connsiteY8" fmla="*/ 3978 h 10000"/>
                    <a:gd name="connsiteX9" fmla="*/ 9344 w 10526"/>
                    <a:gd name="connsiteY9" fmla="*/ 3911 h 10000"/>
                    <a:gd name="connsiteX10" fmla="*/ 9219 w 10526"/>
                    <a:gd name="connsiteY10" fmla="*/ 3978 h 10000"/>
                    <a:gd name="connsiteX11" fmla="*/ 9222 w 10526"/>
                    <a:gd name="connsiteY11" fmla="*/ 4211 h 10000"/>
                    <a:gd name="connsiteX12" fmla="*/ 9080 w 10526"/>
                    <a:gd name="connsiteY12" fmla="*/ 4276 h 10000"/>
                    <a:gd name="connsiteX13" fmla="*/ 8950 w 10526"/>
                    <a:gd name="connsiteY13" fmla="*/ 4124 h 10000"/>
                    <a:gd name="connsiteX14" fmla="*/ 8983 w 10526"/>
                    <a:gd name="connsiteY14" fmla="*/ 3877 h 10000"/>
                    <a:gd name="connsiteX15" fmla="*/ 9181 w 10526"/>
                    <a:gd name="connsiteY15" fmla="*/ 3745 h 10000"/>
                    <a:gd name="connsiteX16" fmla="*/ 9029 w 10526"/>
                    <a:gd name="connsiteY16" fmla="*/ 3678 h 10000"/>
                    <a:gd name="connsiteX17" fmla="*/ 8934 w 10526"/>
                    <a:gd name="connsiteY17" fmla="*/ 3495 h 10000"/>
                    <a:gd name="connsiteX18" fmla="*/ 8640 w 10526"/>
                    <a:gd name="connsiteY18" fmla="*/ 3509 h 10000"/>
                    <a:gd name="connsiteX19" fmla="*/ 8779 w 10526"/>
                    <a:gd name="connsiteY19" fmla="*/ 3195 h 10000"/>
                    <a:gd name="connsiteX20" fmla="*/ 8608 w 10526"/>
                    <a:gd name="connsiteY20" fmla="*/ 3161 h 10000"/>
                    <a:gd name="connsiteX21" fmla="*/ 8491 w 10526"/>
                    <a:gd name="connsiteY21" fmla="*/ 3408 h 10000"/>
                    <a:gd name="connsiteX22" fmla="*/ 8377 w 10526"/>
                    <a:gd name="connsiteY22" fmla="*/ 3257 h 10000"/>
                    <a:gd name="connsiteX23" fmla="*/ 8184 w 10526"/>
                    <a:gd name="connsiteY23" fmla="*/ 3057 h 10000"/>
                    <a:gd name="connsiteX24" fmla="*/ 7822 w 10526"/>
                    <a:gd name="connsiteY24" fmla="*/ 3035 h 10000"/>
                    <a:gd name="connsiteX25" fmla="*/ 7833 w 10526"/>
                    <a:gd name="connsiteY25" fmla="*/ 2869 h 10000"/>
                    <a:gd name="connsiteX26" fmla="*/ 8021 w 10526"/>
                    <a:gd name="connsiteY26" fmla="*/ 2872 h 10000"/>
                    <a:gd name="connsiteX27" fmla="*/ 7996 w 10526"/>
                    <a:gd name="connsiteY27" fmla="*/ 2426 h 10000"/>
                    <a:gd name="connsiteX28" fmla="*/ 7741 w 10526"/>
                    <a:gd name="connsiteY28" fmla="*/ 2386 h 10000"/>
                    <a:gd name="connsiteX29" fmla="*/ 7752 w 10526"/>
                    <a:gd name="connsiteY29" fmla="*/ 2207 h 10000"/>
                    <a:gd name="connsiteX30" fmla="*/ 7795 w 10526"/>
                    <a:gd name="connsiteY30" fmla="*/ 2058 h 10000"/>
                    <a:gd name="connsiteX31" fmla="*/ 7646 w 10526"/>
                    <a:gd name="connsiteY31" fmla="*/ 1974 h 10000"/>
                    <a:gd name="connsiteX32" fmla="*/ 7358 w 10526"/>
                    <a:gd name="connsiteY32" fmla="*/ 1951 h 10000"/>
                    <a:gd name="connsiteX33" fmla="*/ 7233 w 10526"/>
                    <a:gd name="connsiteY33" fmla="*/ 1749 h 10000"/>
                    <a:gd name="connsiteX34" fmla="*/ 7050 w 10526"/>
                    <a:gd name="connsiteY34" fmla="*/ 1631 h 10000"/>
                    <a:gd name="connsiteX35" fmla="*/ 7080 w 10526"/>
                    <a:gd name="connsiteY35" fmla="*/ 1418 h 10000"/>
                    <a:gd name="connsiteX36" fmla="*/ 7360 w 10526"/>
                    <a:gd name="connsiteY36" fmla="*/ 1325 h 10000"/>
                    <a:gd name="connsiteX37" fmla="*/ 7564 w 10526"/>
                    <a:gd name="connsiteY37" fmla="*/ 1395 h 10000"/>
                    <a:gd name="connsiteX38" fmla="*/ 7741 w 10526"/>
                    <a:gd name="connsiteY38" fmla="*/ 1300 h 10000"/>
                    <a:gd name="connsiteX39" fmla="*/ 7966 w 10526"/>
                    <a:gd name="connsiteY39" fmla="*/ 1289 h 10000"/>
                    <a:gd name="connsiteX40" fmla="*/ 8181 w 10526"/>
                    <a:gd name="connsiteY40" fmla="*/ 1159 h 10000"/>
                    <a:gd name="connsiteX41" fmla="*/ 8156 w 10526"/>
                    <a:gd name="connsiteY41" fmla="*/ 994 h 10000"/>
                    <a:gd name="connsiteX42" fmla="*/ 8002 w 10526"/>
                    <a:gd name="connsiteY42" fmla="*/ 991 h 10000"/>
                    <a:gd name="connsiteX43" fmla="*/ 7819 w 10526"/>
                    <a:gd name="connsiteY43" fmla="*/ 890 h 10000"/>
                    <a:gd name="connsiteX44" fmla="*/ 7474 w 10526"/>
                    <a:gd name="connsiteY44" fmla="*/ 884 h 10000"/>
                    <a:gd name="connsiteX45" fmla="*/ 7455 w 10526"/>
                    <a:gd name="connsiteY45" fmla="*/ 637 h 10000"/>
                    <a:gd name="connsiteX46" fmla="*/ 7254 w 10526"/>
                    <a:gd name="connsiteY46" fmla="*/ 567 h 10000"/>
                    <a:gd name="connsiteX47" fmla="*/ 7219 w 10526"/>
                    <a:gd name="connsiteY47" fmla="*/ 317 h 10000"/>
                    <a:gd name="connsiteX48" fmla="*/ 7135 w 10526"/>
                    <a:gd name="connsiteY48" fmla="*/ 53 h 10000"/>
                    <a:gd name="connsiteX49" fmla="*/ 7056 w 10526"/>
                    <a:gd name="connsiteY49" fmla="*/ 199 h 10000"/>
                    <a:gd name="connsiteX50" fmla="*/ 6887 w 10526"/>
                    <a:gd name="connsiteY50" fmla="*/ 146 h 10000"/>
                    <a:gd name="connsiteX51" fmla="*/ 6714 w 10526"/>
                    <a:gd name="connsiteY51" fmla="*/ 225 h 10000"/>
                    <a:gd name="connsiteX52" fmla="*/ 6420 w 10526"/>
                    <a:gd name="connsiteY52" fmla="*/ 0 h 10000"/>
                    <a:gd name="connsiteX53" fmla="*/ 6243 w 10526"/>
                    <a:gd name="connsiteY53" fmla="*/ 95 h 10000"/>
                    <a:gd name="connsiteX54" fmla="*/ 6385 w 10526"/>
                    <a:gd name="connsiteY54" fmla="*/ 295 h 10000"/>
                    <a:gd name="connsiteX55" fmla="*/ 6175 w 10526"/>
                    <a:gd name="connsiteY55" fmla="*/ 354 h 10000"/>
                    <a:gd name="connsiteX56" fmla="*/ 6086 w 10526"/>
                    <a:gd name="connsiteY56" fmla="*/ 449 h 10000"/>
                    <a:gd name="connsiteX57" fmla="*/ 5931 w 10526"/>
                    <a:gd name="connsiteY57" fmla="*/ 216 h 10000"/>
                    <a:gd name="connsiteX58" fmla="*/ 5787 w 10526"/>
                    <a:gd name="connsiteY58" fmla="*/ 326 h 10000"/>
                    <a:gd name="connsiteX59" fmla="*/ 5694 w 10526"/>
                    <a:gd name="connsiteY59" fmla="*/ 452 h 10000"/>
                    <a:gd name="connsiteX60" fmla="*/ 5491 w 10526"/>
                    <a:gd name="connsiteY60" fmla="*/ 446 h 10000"/>
                    <a:gd name="connsiteX61" fmla="*/ 5597 w 10526"/>
                    <a:gd name="connsiteY61" fmla="*/ 663 h 10000"/>
                    <a:gd name="connsiteX62" fmla="*/ 5550 w 10526"/>
                    <a:gd name="connsiteY62" fmla="*/ 842 h 10000"/>
                    <a:gd name="connsiteX63" fmla="*/ 5336 w 10526"/>
                    <a:gd name="connsiteY63" fmla="*/ 766 h 10000"/>
                    <a:gd name="connsiteX64" fmla="*/ 5436 w 10526"/>
                    <a:gd name="connsiteY64" fmla="*/ 1067 h 10000"/>
                    <a:gd name="connsiteX65" fmla="*/ 5110 w 10526"/>
                    <a:gd name="connsiteY65" fmla="*/ 856 h 10000"/>
                    <a:gd name="connsiteX66" fmla="*/ 4844 w 10526"/>
                    <a:gd name="connsiteY66" fmla="*/ 780 h 10000"/>
                    <a:gd name="connsiteX67" fmla="*/ 4637 w 10526"/>
                    <a:gd name="connsiteY67" fmla="*/ 867 h 10000"/>
                    <a:gd name="connsiteX68" fmla="*/ 4866 w 10526"/>
                    <a:gd name="connsiteY68" fmla="*/ 977 h 10000"/>
                    <a:gd name="connsiteX69" fmla="*/ 4855 w 10526"/>
                    <a:gd name="connsiteY69" fmla="*/ 1143 h 10000"/>
                    <a:gd name="connsiteX70" fmla="*/ 4703 w 10526"/>
                    <a:gd name="connsiteY70" fmla="*/ 1151 h 10000"/>
                    <a:gd name="connsiteX71" fmla="*/ 4613 w 10526"/>
                    <a:gd name="connsiteY71" fmla="*/ 1246 h 10000"/>
                    <a:gd name="connsiteX72" fmla="*/ 4091 w 10526"/>
                    <a:gd name="connsiteY72" fmla="*/ 1252 h 10000"/>
                    <a:gd name="connsiteX73" fmla="*/ 3833 w 10526"/>
                    <a:gd name="connsiteY73" fmla="*/ 1356 h 10000"/>
                    <a:gd name="connsiteX74" fmla="*/ 3787 w 10526"/>
                    <a:gd name="connsiteY74" fmla="*/ 1567 h 10000"/>
                    <a:gd name="connsiteX75" fmla="*/ 3575 w 10526"/>
                    <a:gd name="connsiteY75" fmla="*/ 1474 h 10000"/>
                    <a:gd name="connsiteX76" fmla="*/ 3578 w 10526"/>
                    <a:gd name="connsiteY76" fmla="*/ 1704 h 10000"/>
                    <a:gd name="connsiteX77" fmla="*/ 3431 w 10526"/>
                    <a:gd name="connsiteY77" fmla="*/ 1926 h 10000"/>
                    <a:gd name="connsiteX78" fmla="*/ 3640 w 10526"/>
                    <a:gd name="connsiteY78" fmla="*/ 2086 h 10000"/>
                    <a:gd name="connsiteX79" fmla="*/ 3624 w 10526"/>
                    <a:gd name="connsiteY79" fmla="*/ 2364 h 10000"/>
                    <a:gd name="connsiteX80" fmla="*/ 3170 w 10526"/>
                    <a:gd name="connsiteY80" fmla="*/ 2092 h 10000"/>
                    <a:gd name="connsiteX81" fmla="*/ 2208 w 10526"/>
                    <a:gd name="connsiteY81" fmla="*/ 1999 h 10000"/>
                    <a:gd name="connsiteX82" fmla="*/ 2137 w 10526"/>
                    <a:gd name="connsiteY82" fmla="*/ 2075 h 10000"/>
                    <a:gd name="connsiteX83" fmla="*/ 2393 w 10526"/>
                    <a:gd name="connsiteY83" fmla="*/ 2274 h 10000"/>
                    <a:gd name="connsiteX84" fmla="*/ 2333 w 10526"/>
                    <a:gd name="connsiteY84" fmla="*/ 2451 h 10000"/>
                    <a:gd name="connsiteX85" fmla="*/ 2578 w 10526"/>
                    <a:gd name="connsiteY85" fmla="*/ 2532 h 10000"/>
                    <a:gd name="connsiteX86" fmla="*/ 2885 w 10526"/>
                    <a:gd name="connsiteY86" fmla="*/ 2732 h 10000"/>
                    <a:gd name="connsiteX87" fmla="*/ 2996 w 10526"/>
                    <a:gd name="connsiteY87" fmla="*/ 2805 h 10000"/>
                    <a:gd name="connsiteX88" fmla="*/ 2836 w 10526"/>
                    <a:gd name="connsiteY88" fmla="*/ 2993 h 10000"/>
                    <a:gd name="connsiteX89" fmla="*/ 2488 w 10526"/>
                    <a:gd name="connsiteY89" fmla="*/ 2956 h 10000"/>
                    <a:gd name="connsiteX90" fmla="*/ 2110 w 10526"/>
                    <a:gd name="connsiteY90" fmla="*/ 2897 h 10000"/>
                    <a:gd name="connsiteX91" fmla="*/ 1915 w 10526"/>
                    <a:gd name="connsiteY91" fmla="*/ 2802 h 10000"/>
                    <a:gd name="connsiteX92" fmla="*/ 1681 w 10526"/>
                    <a:gd name="connsiteY92" fmla="*/ 2835 h 10000"/>
                    <a:gd name="connsiteX93" fmla="*/ 1423 w 10526"/>
                    <a:gd name="connsiteY93" fmla="*/ 2734 h 10000"/>
                    <a:gd name="connsiteX94" fmla="*/ 996 w 10526"/>
                    <a:gd name="connsiteY94" fmla="*/ 2687 h 10000"/>
                    <a:gd name="connsiteX95" fmla="*/ 689 w 10526"/>
                    <a:gd name="connsiteY95" fmla="*/ 2563 h 10000"/>
                    <a:gd name="connsiteX96" fmla="*/ 616 w 10526"/>
                    <a:gd name="connsiteY96" fmla="*/ 2656 h 10000"/>
                    <a:gd name="connsiteX97" fmla="*/ 689 w 10526"/>
                    <a:gd name="connsiteY97" fmla="*/ 2827 h 10000"/>
                    <a:gd name="connsiteX98" fmla="*/ 711 w 10526"/>
                    <a:gd name="connsiteY98" fmla="*/ 3043 h 10000"/>
                    <a:gd name="connsiteX99" fmla="*/ 882 w 10526"/>
                    <a:gd name="connsiteY99" fmla="*/ 2939 h 10000"/>
                    <a:gd name="connsiteX100" fmla="*/ 917 w 10526"/>
                    <a:gd name="connsiteY100" fmla="*/ 3189 h 10000"/>
                    <a:gd name="connsiteX101" fmla="*/ 1069 w 10526"/>
                    <a:gd name="connsiteY101" fmla="*/ 3119 h 10000"/>
                    <a:gd name="connsiteX102" fmla="*/ 1078 w 10526"/>
                    <a:gd name="connsiteY102" fmla="*/ 3302 h 10000"/>
                    <a:gd name="connsiteX103" fmla="*/ 1121 w 10526"/>
                    <a:gd name="connsiteY103" fmla="*/ 3419 h 10000"/>
                    <a:gd name="connsiteX104" fmla="*/ 953 w 10526"/>
                    <a:gd name="connsiteY104" fmla="*/ 3456 h 10000"/>
                    <a:gd name="connsiteX105" fmla="*/ 993 w 10526"/>
                    <a:gd name="connsiteY105" fmla="*/ 3658 h 10000"/>
                    <a:gd name="connsiteX106" fmla="*/ 771 w 10526"/>
                    <a:gd name="connsiteY106" fmla="*/ 3807 h 10000"/>
                    <a:gd name="connsiteX107" fmla="*/ 1 w 10526"/>
                    <a:gd name="connsiteY107" fmla="*/ 3760 h 10000"/>
                    <a:gd name="connsiteX108" fmla="*/ 553 w 10526"/>
                    <a:gd name="connsiteY108" fmla="*/ 3871 h 10000"/>
                    <a:gd name="connsiteX109" fmla="*/ 526 w 10526"/>
                    <a:gd name="connsiteY109" fmla="*/ 4102 h 10000"/>
                    <a:gd name="connsiteX110" fmla="*/ 868 w 10526"/>
                    <a:gd name="connsiteY110" fmla="*/ 4144 h 10000"/>
                    <a:gd name="connsiteX111" fmla="*/ 1056 w 10526"/>
                    <a:gd name="connsiteY111" fmla="*/ 4043 h 10000"/>
                    <a:gd name="connsiteX112" fmla="*/ 1219 w 10526"/>
                    <a:gd name="connsiteY112" fmla="*/ 4088 h 10000"/>
                    <a:gd name="connsiteX113" fmla="*/ 1260 w 10526"/>
                    <a:gd name="connsiteY113" fmla="*/ 4242 h 10000"/>
                    <a:gd name="connsiteX114" fmla="*/ 1477 w 10526"/>
                    <a:gd name="connsiteY114" fmla="*/ 4191 h 10000"/>
                    <a:gd name="connsiteX115" fmla="*/ 1550 w 10526"/>
                    <a:gd name="connsiteY115" fmla="*/ 4363 h 10000"/>
                    <a:gd name="connsiteX116" fmla="*/ 1697 w 10526"/>
                    <a:gd name="connsiteY116" fmla="*/ 4422 h 10000"/>
                    <a:gd name="connsiteX117" fmla="*/ 1719 w 10526"/>
                    <a:gd name="connsiteY117" fmla="*/ 4641 h 10000"/>
                    <a:gd name="connsiteX118" fmla="*/ 1985 w 10526"/>
                    <a:gd name="connsiteY118" fmla="*/ 4610 h 10000"/>
                    <a:gd name="connsiteX119" fmla="*/ 2061 w 10526"/>
                    <a:gd name="connsiteY119" fmla="*/ 4747 h 10000"/>
                    <a:gd name="connsiteX120" fmla="*/ 2034 w 10526"/>
                    <a:gd name="connsiteY120" fmla="*/ 4961 h 10000"/>
                    <a:gd name="connsiteX121" fmla="*/ 1868 w 10526"/>
                    <a:gd name="connsiteY121" fmla="*/ 4966 h 10000"/>
                    <a:gd name="connsiteX122" fmla="*/ 1705 w 10526"/>
                    <a:gd name="connsiteY122" fmla="*/ 5255 h 10000"/>
                    <a:gd name="connsiteX123" fmla="*/ 1947 w 10526"/>
                    <a:gd name="connsiteY123" fmla="*/ 5357 h 10000"/>
                    <a:gd name="connsiteX124" fmla="*/ 2023 w 10526"/>
                    <a:gd name="connsiteY124" fmla="*/ 5494 h 10000"/>
                    <a:gd name="connsiteX125" fmla="*/ 2186 w 10526"/>
                    <a:gd name="connsiteY125" fmla="*/ 5222 h 10000"/>
                    <a:gd name="connsiteX126" fmla="*/ 2469 w 10526"/>
                    <a:gd name="connsiteY126" fmla="*/ 5208 h 10000"/>
                    <a:gd name="connsiteX127" fmla="*/ 2678 w 10526"/>
                    <a:gd name="connsiteY127" fmla="*/ 5340 h 10000"/>
                    <a:gd name="connsiteX128" fmla="*/ 2556 w 10526"/>
                    <a:gd name="connsiteY128" fmla="*/ 5466 h 10000"/>
                    <a:gd name="connsiteX129" fmla="*/ 2719 w 10526"/>
                    <a:gd name="connsiteY129" fmla="*/ 5542 h 10000"/>
                    <a:gd name="connsiteX130" fmla="*/ 2705 w 10526"/>
                    <a:gd name="connsiteY130" fmla="*/ 5809 h 10000"/>
                    <a:gd name="connsiteX131" fmla="*/ 2925 w 10526"/>
                    <a:gd name="connsiteY131" fmla="*/ 5755 h 10000"/>
                    <a:gd name="connsiteX132" fmla="*/ 3118 w 10526"/>
                    <a:gd name="connsiteY132" fmla="*/ 5884 h 10000"/>
                    <a:gd name="connsiteX133" fmla="*/ 3317 w 10526"/>
                    <a:gd name="connsiteY133" fmla="*/ 5898 h 10000"/>
                    <a:gd name="connsiteX134" fmla="*/ 3205 w 10526"/>
                    <a:gd name="connsiteY134" fmla="*/ 6143 h 10000"/>
                    <a:gd name="connsiteX135" fmla="*/ 3178 w 10526"/>
                    <a:gd name="connsiteY135" fmla="*/ 6392 h 10000"/>
                    <a:gd name="connsiteX136" fmla="*/ 3531 w 10526"/>
                    <a:gd name="connsiteY136" fmla="*/ 6314 h 10000"/>
                    <a:gd name="connsiteX137" fmla="*/ 3575 w 10526"/>
                    <a:gd name="connsiteY137" fmla="*/ 6451 h 10000"/>
                    <a:gd name="connsiteX138" fmla="*/ 3844 w 10526"/>
                    <a:gd name="connsiteY138" fmla="*/ 6398 h 10000"/>
                    <a:gd name="connsiteX139" fmla="*/ 3972 w 10526"/>
                    <a:gd name="connsiteY139" fmla="*/ 6541 h 10000"/>
                    <a:gd name="connsiteX140" fmla="*/ 3849 w 10526"/>
                    <a:gd name="connsiteY140" fmla="*/ 6684 h 10000"/>
                    <a:gd name="connsiteX141" fmla="*/ 4129 w 10526"/>
                    <a:gd name="connsiteY141" fmla="*/ 6752 h 10000"/>
                    <a:gd name="connsiteX142" fmla="*/ 4205 w 10526"/>
                    <a:gd name="connsiteY142" fmla="*/ 6957 h 10000"/>
                    <a:gd name="connsiteX143" fmla="*/ 3887 w 10526"/>
                    <a:gd name="connsiteY143" fmla="*/ 6923 h 10000"/>
                    <a:gd name="connsiteX144" fmla="*/ 3730 w 10526"/>
                    <a:gd name="connsiteY144" fmla="*/ 7100 h 10000"/>
                    <a:gd name="connsiteX145" fmla="*/ 3912 w 10526"/>
                    <a:gd name="connsiteY145" fmla="*/ 7142 h 10000"/>
                    <a:gd name="connsiteX146" fmla="*/ 3939 w 10526"/>
                    <a:gd name="connsiteY146" fmla="*/ 7280 h 10000"/>
                    <a:gd name="connsiteX147" fmla="*/ 4262 w 10526"/>
                    <a:gd name="connsiteY147" fmla="*/ 7195 h 10000"/>
                    <a:gd name="connsiteX148" fmla="*/ 4417 w 10526"/>
                    <a:gd name="connsiteY148" fmla="*/ 7456 h 10000"/>
                    <a:gd name="connsiteX149" fmla="*/ 4474 w 10526"/>
                    <a:gd name="connsiteY149" fmla="*/ 7698 h 10000"/>
                    <a:gd name="connsiteX150" fmla="*/ 4711 w 10526"/>
                    <a:gd name="connsiteY150" fmla="*/ 7642 h 10000"/>
                    <a:gd name="connsiteX151" fmla="*/ 4654 w 10526"/>
                    <a:gd name="connsiteY151" fmla="*/ 7841 h 10000"/>
                    <a:gd name="connsiteX152" fmla="*/ 4735 w 10526"/>
                    <a:gd name="connsiteY152" fmla="*/ 8304 h 10000"/>
                    <a:gd name="connsiteX153" fmla="*/ 4849 w 10526"/>
                    <a:gd name="connsiteY153" fmla="*/ 8377 h 10000"/>
                    <a:gd name="connsiteX154" fmla="*/ 4966 w 10526"/>
                    <a:gd name="connsiteY154" fmla="*/ 8453 h 10000"/>
                    <a:gd name="connsiteX155" fmla="*/ 5069 w 10526"/>
                    <a:gd name="connsiteY155" fmla="*/ 8815 h 10000"/>
                    <a:gd name="connsiteX156" fmla="*/ 5249 w 10526"/>
                    <a:gd name="connsiteY156" fmla="*/ 8961 h 10000"/>
                    <a:gd name="connsiteX157" fmla="*/ 5553 w 10526"/>
                    <a:gd name="connsiteY157" fmla="*/ 8972 h 10000"/>
                    <a:gd name="connsiteX158" fmla="*/ 5540 w 10526"/>
                    <a:gd name="connsiteY158" fmla="*/ 9315 h 10000"/>
                    <a:gd name="connsiteX159" fmla="*/ 5814 w 10526"/>
                    <a:gd name="connsiteY159" fmla="*/ 9239 h 10000"/>
                    <a:gd name="connsiteX160" fmla="*/ 5762 w 10526"/>
                    <a:gd name="connsiteY160" fmla="*/ 8810 h 10000"/>
                    <a:gd name="connsiteX161" fmla="*/ 5917 w 10526"/>
                    <a:gd name="connsiteY161" fmla="*/ 8714 h 10000"/>
                    <a:gd name="connsiteX162" fmla="*/ 6165 w 10526"/>
                    <a:gd name="connsiteY162" fmla="*/ 8911 h 10000"/>
                    <a:gd name="connsiteX163" fmla="*/ 6382 w 10526"/>
                    <a:gd name="connsiteY163" fmla="*/ 9020 h 10000"/>
                    <a:gd name="connsiteX164" fmla="*/ 6578 w 10526"/>
                    <a:gd name="connsiteY164" fmla="*/ 9217 h 10000"/>
                    <a:gd name="connsiteX165" fmla="*/ 6757 w 10526"/>
                    <a:gd name="connsiteY165" fmla="*/ 9427 h 10000"/>
                    <a:gd name="connsiteX166" fmla="*/ 7129 w 10526"/>
                    <a:gd name="connsiteY166" fmla="*/ 9556 h 10000"/>
                    <a:gd name="connsiteX167" fmla="*/ 7518 w 10526"/>
                    <a:gd name="connsiteY167" fmla="*/ 9756 h 10000"/>
                    <a:gd name="connsiteX168" fmla="*/ 7714 w 10526"/>
                    <a:gd name="connsiteY168" fmla="*/ 10000 h 10000"/>
                    <a:gd name="connsiteX169" fmla="*/ 8007 w 10526"/>
                    <a:gd name="connsiteY169" fmla="*/ 9986 h 10000"/>
                    <a:gd name="connsiteX170" fmla="*/ 8287 w 10526"/>
                    <a:gd name="connsiteY170" fmla="*/ 9837 h 10000"/>
                    <a:gd name="connsiteX171" fmla="*/ 8398 w 10526"/>
                    <a:gd name="connsiteY171" fmla="*/ 9649 h 10000"/>
                    <a:gd name="connsiteX172" fmla="*/ 8545 w 10526"/>
                    <a:gd name="connsiteY172" fmla="*/ 9410 h 10000"/>
                    <a:gd name="connsiteX173" fmla="*/ 9222 w 10526"/>
                    <a:gd name="connsiteY173" fmla="*/ 9610 h 10000"/>
                    <a:gd name="connsiteX174" fmla="*/ 9219 w 10526"/>
                    <a:gd name="connsiteY174" fmla="*/ 9332 h 10000"/>
                    <a:gd name="connsiteX175" fmla="*/ 9358 w 10526"/>
                    <a:gd name="connsiteY175" fmla="*/ 9222 h 10000"/>
                    <a:gd name="connsiteX176" fmla="*/ 9358 w 10526"/>
                    <a:gd name="connsiteY176" fmla="*/ 8953 h 10000"/>
                    <a:gd name="connsiteX177" fmla="*/ 9385 w 10526"/>
                    <a:gd name="connsiteY177" fmla="*/ 8681 h 10000"/>
                    <a:gd name="connsiteX178" fmla="*/ 9200 w 10526"/>
                    <a:gd name="connsiteY178" fmla="*/ 8577 h 10000"/>
                    <a:gd name="connsiteX179" fmla="*/ 9110 w 10526"/>
                    <a:gd name="connsiteY179" fmla="*/ 8203 h 10000"/>
                    <a:gd name="connsiteX180" fmla="*/ 9276 w 10526"/>
                    <a:gd name="connsiteY180" fmla="*/ 7984 h 10000"/>
                    <a:gd name="connsiteX181" fmla="*/ 9839 w 10526"/>
                    <a:gd name="connsiteY181" fmla="*/ 7720 h 10000"/>
                    <a:gd name="connsiteX182" fmla="*/ 9996 w 10526"/>
                    <a:gd name="connsiteY182" fmla="*/ 7299 h 10000"/>
                    <a:gd name="connsiteX183" fmla="*/ 10521 w 10526"/>
                    <a:gd name="connsiteY183" fmla="*/ 7019 h 10000"/>
                    <a:gd name="connsiteX184" fmla="*/ 10526 w 10526"/>
                    <a:gd name="connsiteY184" fmla="*/ 6901 h 10000"/>
                    <a:gd name="connsiteX185" fmla="*/ 10127 w 10526"/>
                    <a:gd name="connsiteY185" fmla="*/ 6693 h 10000"/>
                    <a:gd name="connsiteX186" fmla="*/ 10192 w 10526"/>
                    <a:gd name="connsiteY186" fmla="*/ 6426 h 10000"/>
                    <a:gd name="connsiteX187" fmla="*/ 10154 w 10526"/>
                    <a:gd name="connsiteY187" fmla="*/ 6173 h 10000"/>
                    <a:gd name="connsiteX188" fmla="*/ 10175 w 10526"/>
                    <a:gd name="connsiteY188" fmla="*/ 5736 h 10000"/>
                    <a:gd name="connsiteX189" fmla="*/ 9961 w 10526"/>
                    <a:gd name="connsiteY189" fmla="*/ 5550 h 10000"/>
                    <a:gd name="connsiteX190" fmla="*/ 9673 w 10526"/>
                    <a:gd name="connsiteY190" fmla="*/ 5463 h 10000"/>
                    <a:gd name="connsiteX191" fmla="*/ 9667 w 10526"/>
                    <a:gd name="connsiteY191" fmla="*/ 5261 h 10000"/>
                    <a:gd name="connsiteX192" fmla="*/ 9800 w 10526"/>
                    <a:gd name="connsiteY192" fmla="*/ 5048 h 10000"/>
                    <a:gd name="connsiteX193" fmla="*/ 9705 w 10526"/>
                    <a:gd name="connsiteY193" fmla="*/ 4879 h 10000"/>
                    <a:gd name="connsiteX194" fmla="*/ 9877 w 10526"/>
                    <a:gd name="connsiteY194" fmla="*/ 4599 h 10000"/>
                    <a:gd name="connsiteX195" fmla="*/ 10075 w 10526"/>
                    <a:gd name="connsiteY195" fmla="*/ 4716 h 10000"/>
                    <a:gd name="connsiteX0" fmla="*/ 10075 w 10526"/>
                    <a:gd name="connsiteY0" fmla="*/ 4716 h 10000"/>
                    <a:gd name="connsiteX1" fmla="*/ 10116 w 10526"/>
                    <a:gd name="connsiteY1" fmla="*/ 4335 h 10000"/>
                    <a:gd name="connsiteX2" fmla="*/ 10281 w 10526"/>
                    <a:gd name="connsiteY2" fmla="*/ 4133 h 10000"/>
                    <a:gd name="connsiteX3" fmla="*/ 9890 w 10526"/>
                    <a:gd name="connsiteY3" fmla="*/ 4048 h 10000"/>
                    <a:gd name="connsiteX4" fmla="*/ 9988 w 10526"/>
                    <a:gd name="connsiteY4" fmla="*/ 3835 h 10000"/>
                    <a:gd name="connsiteX5" fmla="*/ 9863 w 10526"/>
                    <a:gd name="connsiteY5" fmla="*/ 3616 h 10000"/>
                    <a:gd name="connsiteX6" fmla="*/ 9738 w 10526"/>
                    <a:gd name="connsiteY6" fmla="*/ 3714 h 10000"/>
                    <a:gd name="connsiteX7" fmla="*/ 9545 w 10526"/>
                    <a:gd name="connsiteY7" fmla="*/ 3714 h 10000"/>
                    <a:gd name="connsiteX8" fmla="*/ 9496 w 10526"/>
                    <a:gd name="connsiteY8" fmla="*/ 3978 h 10000"/>
                    <a:gd name="connsiteX9" fmla="*/ 9344 w 10526"/>
                    <a:gd name="connsiteY9" fmla="*/ 3911 h 10000"/>
                    <a:gd name="connsiteX10" fmla="*/ 9219 w 10526"/>
                    <a:gd name="connsiteY10" fmla="*/ 3978 h 10000"/>
                    <a:gd name="connsiteX11" fmla="*/ 9222 w 10526"/>
                    <a:gd name="connsiteY11" fmla="*/ 4211 h 10000"/>
                    <a:gd name="connsiteX12" fmla="*/ 9080 w 10526"/>
                    <a:gd name="connsiteY12" fmla="*/ 4276 h 10000"/>
                    <a:gd name="connsiteX13" fmla="*/ 8950 w 10526"/>
                    <a:gd name="connsiteY13" fmla="*/ 4124 h 10000"/>
                    <a:gd name="connsiteX14" fmla="*/ 8983 w 10526"/>
                    <a:gd name="connsiteY14" fmla="*/ 3877 h 10000"/>
                    <a:gd name="connsiteX15" fmla="*/ 9181 w 10526"/>
                    <a:gd name="connsiteY15" fmla="*/ 3745 h 10000"/>
                    <a:gd name="connsiteX16" fmla="*/ 9029 w 10526"/>
                    <a:gd name="connsiteY16" fmla="*/ 3678 h 10000"/>
                    <a:gd name="connsiteX17" fmla="*/ 8934 w 10526"/>
                    <a:gd name="connsiteY17" fmla="*/ 3495 h 10000"/>
                    <a:gd name="connsiteX18" fmla="*/ 8640 w 10526"/>
                    <a:gd name="connsiteY18" fmla="*/ 3509 h 10000"/>
                    <a:gd name="connsiteX19" fmla="*/ 8779 w 10526"/>
                    <a:gd name="connsiteY19" fmla="*/ 3195 h 10000"/>
                    <a:gd name="connsiteX20" fmla="*/ 8608 w 10526"/>
                    <a:gd name="connsiteY20" fmla="*/ 3161 h 10000"/>
                    <a:gd name="connsiteX21" fmla="*/ 8491 w 10526"/>
                    <a:gd name="connsiteY21" fmla="*/ 3408 h 10000"/>
                    <a:gd name="connsiteX22" fmla="*/ 8377 w 10526"/>
                    <a:gd name="connsiteY22" fmla="*/ 3257 h 10000"/>
                    <a:gd name="connsiteX23" fmla="*/ 8184 w 10526"/>
                    <a:gd name="connsiteY23" fmla="*/ 3057 h 10000"/>
                    <a:gd name="connsiteX24" fmla="*/ 7822 w 10526"/>
                    <a:gd name="connsiteY24" fmla="*/ 3035 h 10000"/>
                    <a:gd name="connsiteX25" fmla="*/ 7833 w 10526"/>
                    <a:gd name="connsiteY25" fmla="*/ 2869 h 10000"/>
                    <a:gd name="connsiteX26" fmla="*/ 8021 w 10526"/>
                    <a:gd name="connsiteY26" fmla="*/ 2872 h 10000"/>
                    <a:gd name="connsiteX27" fmla="*/ 7996 w 10526"/>
                    <a:gd name="connsiteY27" fmla="*/ 2426 h 10000"/>
                    <a:gd name="connsiteX28" fmla="*/ 7741 w 10526"/>
                    <a:gd name="connsiteY28" fmla="*/ 2386 h 10000"/>
                    <a:gd name="connsiteX29" fmla="*/ 7752 w 10526"/>
                    <a:gd name="connsiteY29" fmla="*/ 2207 h 10000"/>
                    <a:gd name="connsiteX30" fmla="*/ 7795 w 10526"/>
                    <a:gd name="connsiteY30" fmla="*/ 2058 h 10000"/>
                    <a:gd name="connsiteX31" fmla="*/ 7646 w 10526"/>
                    <a:gd name="connsiteY31" fmla="*/ 1974 h 10000"/>
                    <a:gd name="connsiteX32" fmla="*/ 7358 w 10526"/>
                    <a:gd name="connsiteY32" fmla="*/ 1951 h 10000"/>
                    <a:gd name="connsiteX33" fmla="*/ 7233 w 10526"/>
                    <a:gd name="connsiteY33" fmla="*/ 1749 h 10000"/>
                    <a:gd name="connsiteX34" fmla="*/ 7050 w 10526"/>
                    <a:gd name="connsiteY34" fmla="*/ 1631 h 10000"/>
                    <a:gd name="connsiteX35" fmla="*/ 7080 w 10526"/>
                    <a:gd name="connsiteY35" fmla="*/ 1418 h 10000"/>
                    <a:gd name="connsiteX36" fmla="*/ 7360 w 10526"/>
                    <a:gd name="connsiteY36" fmla="*/ 1325 h 10000"/>
                    <a:gd name="connsiteX37" fmla="*/ 7564 w 10526"/>
                    <a:gd name="connsiteY37" fmla="*/ 1395 h 10000"/>
                    <a:gd name="connsiteX38" fmla="*/ 7741 w 10526"/>
                    <a:gd name="connsiteY38" fmla="*/ 1300 h 10000"/>
                    <a:gd name="connsiteX39" fmla="*/ 7966 w 10526"/>
                    <a:gd name="connsiteY39" fmla="*/ 1289 h 10000"/>
                    <a:gd name="connsiteX40" fmla="*/ 8181 w 10526"/>
                    <a:gd name="connsiteY40" fmla="*/ 1159 h 10000"/>
                    <a:gd name="connsiteX41" fmla="*/ 8156 w 10526"/>
                    <a:gd name="connsiteY41" fmla="*/ 994 h 10000"/>
                    <a:gd name="connsiteX42" fmla="*/ 8002 w 10526"/>
                    <a:gd name="connsiteY42" fmla="*/ 991 h 10000"/>
                    <a:gd name="connsiteX43" fmla="*/ 7819 w 10526"/>
                    <a:gd name="connsiteY43" fmla="*/ 890 h 10000"/>
                    <a:gd name="connsiteX44" fmla="*/ 7474 w 10526"/>
                    <a:gd name="connsiteY44" fmla="*/ 884 h 10000"/>
                    <a:gd name="connsiteX45" fmla="*/ 7455 w 10526"/>
                    <a:gd name="connsiteY45" fmla="*/ 637 h 10000"/>
                    <a:gd name="connsiteX46" fmla="*/ 7254 w 10526"/>
                    <a:gd name="connsiteY46" fmla="*/ 567 h 10000"/>
                    <a:gd name="connsiteX47" fmla="*/ 7219 w 10526"/>
                    <a:gd name="connsiteY47" fmla="*/ 317 h 10000"/>
                    <a:gd name="connsiteX48" fmla="*/ 7135 w 10526"/>
                    <a:gd name="connsiteY48" fmla="*/ 53 h 10000"/>
                    <a:gd name="connsiteX49" fmla="*/ 7056 w 10526"/>
                    <a:gd name="connsiteY49" fmla="*/ 199 h 10000"/>
                    <a:gd name="connsiteX50" fmla="*/ 6887 w 10526"/>
                    <a:gd name="connsiteY50" fmla="*/ 146 h 10000"/>
                    <a:gd name="connsiteX51" fmla="*/ 6714 w 10526"/>
                    <a:gd name="connsiteY51" fmla="*/ 225 h 10000"/>
                    <a:gd name="connsiteX52" fmla="*/ 6420 w 10526"/>
                    <a:gd name="connsiteY52" fmla="*/ 0 h 10000"/>
                    <a:gd name="connsiteX53" fmla="*/ 6243 w 10526"/>
                    <a:gd name="connsiteY53" fmla="*/ 95 h 10000"/>
                    <a:gd name="connsiteX54" fmla="*/ 6385 w 10526"/>
                    <a:gd name="connsiteY54" fmla="*/ 295 h 10000"/>
                    <a:gd name="connsiteX55" fmla="*/ 6175 w 10526"/>
                    <a:gd name="connsiteY55" fmla="*/ 354 h 10000"/>
                    <a:gd name="connsiteX56" fmla="*/ 6086 w 10526"/>
                    <a:gd name="connsiteY56" fmla="*/ 449 h 10000"/>
                    <a:gd name="connsiteX57" fmla="*/ 5931 w 10526"/>
                    <a:gd name="connsiteY57" fmla="*/ 216 h 10000"/>
                    <a:gd name="connsiteX58" fmla="*/ 5787 w 10526"/>
                    <a:gd name="connsiteY58" fmla="*/ 326 h 10000"/>
                    <a:gd name="connsiteX59" fmla="*/ 5694 w 10526"/>
                    <a:gd name="connsiteY59" fmla="*/ 452 h 10000"/>
                    <a:gd name="connsiteX60" fmla="*/ 5491 w 10526"/>
                    <a:gd name="connsiteY60" fmla="*/ 446 h 10000"/>
                    <a:gd name="connsiteX61" fmla="*/ 5597 w 10526"/>
                    <a:gd name="connsiteY61" fmla="*/ 663 h 10000"/>
                    <a:gd name="connsiteX62" fmla="*/ 5550 w 10526"/>
                    <a:gd name="connsiteY62" fmla="*/ 842 h 10000"/>
                    <a:gd name="connsiteX63" fmla="*/ 5336 w 10526"/>
                    <a:gd name="connsiteY63" fmla="*/ 766 h 10000"/>
                    <a:gd name="connsiteX64" fmla="*/ 5436 w 10526"/>
                    <a:gd name="connsiteY64" fmla="*/ 1067 h 10000"/>
                    <a:gd name="connsiteX65" fmla="*/ 5110 w 10526"/>
                    <a:gd name="connsiteY65" fmla="*/ 856 h 10000"/>
                    <a:gd name="connsiteX66" fmla="*/ 4844 w 10526"/>
                    <a:gd name="connsiteY66" fmla="*/ 780 h 10000"/>
                    <a:gd name="connsiteX67" fmla="*/ 4637 w 10526"/>
                    <a:gd name="connsiteY67" fmla="*/ 867 h 10000"/>
                    <a:gd name="connsiteX68" fmla="*/ 4866 w 10526"/>
                    <a:gd name="connsiteY68" fmla="*/ 977 h 10000"/>
                    <a:gd name="connsiteX69" fmla="*/ 4855 w 10526"/>
                    <a:gd name="connsiteY69" fmla="*/ 1143 h 10000"/>
                    <a:gd name="connsiteX70" fmla="*/ 4703 w 10526"/>
                    <a:gd name="connsiteY70" fmla="*/ 1151 h 10000"/>
                    <a:gd name="connsiteX71" fmla="*/ 4613 w 10526"/>
                    <a:gd name="connsiteY71" fmla="*/ 1246 h 10000"/>
                    <a:gd name="connsiteX72" fmla="*/ 4091 w 10526"/>
                    <a:gd name="connsiteY72" fmla="*/ 1252 h 10000"/>
                    <a:gd name="connsiteX73" fmla="*/ 3833 w 10526"/>
                    <a:gd name="connsiteY73" fmla="*/ 1356 h 10000"/>
                    <a:gd name="connsiteX74" fmla="*/ 3787 w 10526"/>
                    <a:gd name="connsiteY74" fmla="*/ 1567 h 10000"/>
                    <a:gd name="connsiteX75" fmla="*/ 3575 w 10526"/>
                    <a:gd name="connsiteY75" fmla="*/ 1474 h 10000"/>
                    <a:gd name="connsiteX76" fmla="*/ 3578 w 10526"/>
                    <a:gd name="connsiteY76" fmla="*/ 1704 h 10000"/>
                    <a:gd name="connsiteX77" fmla="*/ 3431 w 10526"/>
                    <a:gd name="connsiteY77" fmla="*/ 1926 h 10000"/>
                    <a:gd name="connsiteX78" fmla="*/ 3640 w 10526"/>
                    <a:gd name="connsiteY78" fmla="*/ 2086 h 10000"/>
                    <a:gd name="connsiteX79" fmla="*/ 3624 w 10526"/>
                    <a:gd name="connsiteY79" fmla="*/ 2364 h 10000"/>
                    <a:gd name="connsiteX80" fmla="*/ 3170 w 10526"/>
                    <a:gd name="connsiteY80" fmla="*/ 2092 h 10000"/>
                    <a:gd name="connsiteX81" fmla="*/ 2208 w 10526"/>
                    <a:gd name="connsiteY81" fmla="*/ 1999 h 10000"/>
                    <a:gd name="connsiteX82" fmla="*/ 2137 w 10526"/>
                    <a:gd name="connsiteY82" fmla="*/ 2075 h 10000"/>
                    <a:gd name="connsiteX83" fmla="*/ 2393 w 10526"/>
                    <a:gd name="connsiteY83" fmla="*/ 2274 h 10000"/>
                    <a:gd name="connsiteX84" fmla="*/ 2333 w 10526"/>
                    <a:gd name="connsiteY84" fmla="*/ 2451 h 10000"/>
                    <a:gd name="connsiteX85" fmla="*/ 2578 w 10526"/>
                    <a:gd name="connsiteY85" fmla="*/ 2532 h 10000"/>
                    <a:gd name="connsiteX86" fmla="*/ 2885 w 10526"/>
                    <a:gd name="connsiteY86" fmla="*/ 2732 h 10000"/>
                    <a:gd name="connsiteX87" fmla="*/ 2996 w 10526"/>
                    <a:gd name="connsiteY87" fmla="*/ 2805 h 10000"/>
                    <a:gd name="connsiteX88" fmla="*/ 2836 w 10526"/>
                    <a:gd name="connsiteY88" fmla="*/ 2993 h 10000"/>
                    <a:gd name="connsiteX89" fmla="*/ 2488 w 10526"/>
                    <a:gd name="connsiteY89" fmla="*/ 2956 h 10000"/>
                    <a:gd name="connsiteX90" fmla="*/ 2110 w 10526"/>
                    <a:gd name="connsiteY90" fmla="*/ 2897 h 10000"/>
                    <a:gd name="connsiteX91" fmla="*/ 1915 w 10526"/>
                    <a:gd name="connsiteY91" fmla="*/ 2802 h 10000"/>
                    <a:gd name="connsiteX92" fmla="*/ 1681 w 10526"/>
                    <a:gd name="connsiteY92" fmla="*/ 2835 h 10000"/>
                    <a:gd name="connsiteX93" fmla="*/ 1423 w 10526"/>
                    <a:gd name="connsiteY93" fmla="*/ 2734 h 10000"/>
                    <a:gd name="connsiteX94" fmla="*/ 996 w 10526"/>
                    <a:gd name="connsiteY94" fmla="*/ 2687 h 10000"/>
                    <a:gd name="connsiteX95" fmla="*/ 689 w 10526"/>
                    <a:gd name="connsiteY95" fmla="*/ 2563 h 10000"/>
                    <a:gd name="connsiteX96" fmla="*/ 616 w 10526"/>
                    <a:gd name="connsiteY96" fmla="*/ 2656 h 10000"/>
                    <a:gd name="connsiteX97" fmla="*/ 689 w 10526"/>
                    <a:gd name="connsiteY97" fmla="*/ 2827 h 10000"/>
                    <a:gd name="connsiteX98" fmla="*/ 711 w 10526"/>
                    <a:gd name="connsiteY98" fmla="*/ 3043 h 10000"/>
                    <a:gd name="connsiteX99" fmla="*/ 882 w 10526"/>
                    <a:gd name="connsiteY99" fmla="*/ 2939 h 10000"/>
                    <a:gd name="connsiteX100" fmla="*/ 917 w 10526"/>
                    <a:gd name="connsiteY100" fmla="*/ 3189 h 10000"/>
                    <a:gd name="connsiteX101" fmla="*/ 1069 w 10526"/>
                    <a:gd name="connsiteY101" fmla="*/ 3119 h 10000"/>
                    <a:gd name="connsiteX102" fmla="*/ 1078 w 10526"/>
                    <a:gd name="connsiteY102" fmla="*/ 3302 h 10000"/>
                    <a:gd name="connsiteX103" fmla="*/ 1121 w 10526"/>
                    <a:gd name="connsiteY103" fmla="*/ 3419 h 10000"/>
                    <a:gd name="connsiteX104" fmla="*/ 953 w 10526"/>
                    <a:gd name="connsiteY104" fmla="*/ 3456 h 10000"/>
                    <a:gd name="connsiteX105" fmla="*/ 993 w 10526"/>
                    <a:gd name="connsiteY105" fmla="*/ 3658 h 10000"/>
                    <a:gd name="connsiteX106" fmla="*/ 24 w 10526"/>
                    <a:gd name="connsiteY106" fmla="*/ 3494 h 10000"/>
                    <a:gd name="connsiteX107" fmla="*/ 1 w 10526"/>
                    <a:gd name="connsiteY107" fmla="*/ 3760 h 10000"/>
                    <a:gd name="connsiteX108" fmla="*/ 553 w 10526"/>
                    <a:gd name="connsiteY108" fmla="*/ 3871 h 10000"/>
                    <a:gd name="connsiteX109" fmla="*/ 526 w 10526"/>
                    <a:gd name="connsiteY109" fmla="*/ 4102 h 10000"/>
                    <a:gd name="connsiteX110" fmla="*/ 868 w 10526"/>
                    <a:gd name="connsiteY110" fmla="*/ 4144 h 10000"/>
                    <a:gd name="connsiteX111" fmla="*/ 1056 w 10526"/>
                    <a:gd name="connsiteY111" fmla="*/ 4043 h 10000"/>
                    <a:gd name="connsiteX112" fmla="*/ 1219 w 10526"/>
                    <a:gd name="connsiteY112" fmla="*/ 4088 h 10000"/>
                    <a:gd name="connsiteX113" fmla="*/ 1260 w 10526"/>
                    <a:gd name="connsiteY113" fmla="*/ 4242 h 10000"/>
                    <a:gd name="connsiteX114" fmla="*/ 1477 w 10526"/>
                    <a:gd name="connsiteY114" fmla="*/ 4191 h 10000"/>
                    <a:gd name="connsiteX115" fmla="*/ 1550 w 10526"/>
                    <a:gd name="connsiteY115" fmla="*/ 4363 h 10000"/>
                    <a:gd name="connsiteX116" fmla="*/ 1697 w 10526"/>
                    <a:gd name="connsiteY116" fmla="*/ 4422 h 10000"/>
                    <a:gd name="connsiteX117" fmla="*/ 1719 w 10526"/>
                    <a:gd name="connsiteY117" fmla="*/ 4641 h 10000"/>
                    <a:gd name="connsiteX118" fmla="*/ 1985 w 10526"/>
                    <a:gd name="connsiteY118" fmla="*/ 4610 h 10000"/>
                    <a:gd name="connsiteX119" fmla="*/ 2061 w 10526"/>
                    <a:gd name="connsiteY119" fmla="*/ 4747 h 10000"/>
                    <a:gd name="connsiteX120" fmla="*/ 2034 w 10526"/>
                    <a:gd name="connsiteY120" fmla="*/ 4961 h 10000"/>
                    <a:gd name="connsiteX121" fmla="*/ 1868 w 10526"/>
                    <a:gd name="connsiteY121" fmla="*/ 4966 h 10000"/>
                    <a:gd name="connsiteX122" fmla="*/ 1705 w 10526"/>
                    <a:gd name="connsiteY122" fmla="*/ 5255 h 10000"/>
                    <a:gd name="connsiteX123" fmla="*/ 1947 w 10526"/>
                    <a:gd name="connsiteY123" fmla="*/ 5357 h 10000"/>
                    <a:gd name="connsiteX124" fmla="*/ 2023 w 10526"/>
                    <a:gd name="connsiteY124" fmla="*/ 5494 h 10000"/>
                    <a:gd name="connsiteX125" fmla="*/ 2186 w 10526"/>
                    <a:gd name="connsiteY125" fmla="*/ 5222 h 10000"/>
                    <a:gd name="connsiteX126" fmla="*/ 2469 w 10526"/>
                    <a:gd name="connsiteY126" fmla="*/ 5208 h 10000"/>
                    <a:gd name="connsiteX127" fmla="*/ 2678 w 10526"/>
                    <a:gd name="connsiteY127" fmla="*/ 5340 h 10000"/>
                    <a:gd name="connsiteX128" fmla="*/ 2556 w 10526"/>
                    <a:gd name="connsiteY128" fmla="*/ 5466 h 10000"/>
                    <a:gd name="connsiteX129" fmla="*/ 2719 w 10526"/>
                    <a:gd name="connsiteY129" fmla="*/ 5542 h 10000"/>
                    <a:gd name="connsiteX130" fmla="*/ 2705 w 10526"/>
                    <a:gd name="connsiteY130" fmla="*/ 5809 h 10000"/>
                    <a:gd name="connsiteX131" fmla="*/ 2925 w 10526"/>
                    <a:gd name="connsiteY131" fmla="*/ 5755 h 10000"/>
                    <a:gd name="connsiteX132" fmla="*/ 3118 w 10526"/>
                    <a:gd name="connsiteY132" fmla="*/ 5884 h 10000"/>
                    <a:gd name="connsiteX133" fmla="*/ 3317 w 10526"/>
                    <a:gd name="connsiteY133" fmla="*/ 5898 h 10000"/>
                    <a:gd name="connsiteX134" fmla="*/ 3205 w 10526"/>
                    <a:gd name="connsiteY134" fmla="*/ 6143 h 10000"/>
                    <a:gd name="connsiteX135" fmla="*/ 3178 w 10526"/>
                    <a:gd name="connsiteY135" fmla="*/ 6392 h 10000"/>
                    <a:gd name="connsiteX136" fmla="*/ 3531 w 10526"/>
                    <a:gd name="connsiteY136" fmla="*/ 6314 h 10000"/>
                    <a:gd name="connsiteX137" fmla="*/ 3575 w 10526"/>
                    <a:gd name="connsiteY137" fmla="*/ 6451 h 10000"/>
                    <a:gd name="connsiteX138" fmla="*/ 3844 w 10526"/>
                    <a:gd name="connsiteY138" fmla="*/ 6398 h 10000"/>
                    <a:gd name="connsiteX139" fmla="*/ 3972 w 10526"/>
                    <a:gd name="connsiteY139" fmla="*/ 6541 h 10000"/>
                    <a:gd name="connsiteX140" fmla="*/ 3849 w 10526"/>
                    <a:gd name="connsiteY140" fmla="*/ 6684 h 10000"/>
                    <a:gd name="connsiteX141" fmla="*/ 4129 w 10526"/>
                    <a:gd name="connsiteY141" fmla="*/ 6752 h 10000"/>
                    <a:gd name="connsiteX142" fmla="*/ 4205 w 10526"/>
                    <a:gd name="connsiteY142" fmla="*/ 6957 h 10000"/>
                    <a:gd name="connsiteX143" fmla="*/ 3887 w 10526"/>
                    <a:gd name="connsiteY143" fmla="*/ 6923 h 10000"/>
                    <a:gd name="connsiteX144" fmla="*/ 3730 w 10526"/>
                    <a:gd name="connsiteY144" fmla="*/ 7100 h 10000"/>
                    <a:gd name="connsiteX145" fmla="*/ 3912 w 10526"/>
                    <a:gd name="connsiteY145" fmla="*/ 7142 h 10000"/>
                    <a:gd name="connsiteX146" fmla="*/ 3939 w 10526"/>
                    <a:gd name="connsiteY146" fmla="*/ 7280 h 10000"/>
                    <a:gd name="connsiteX147" fmla="*/ 4262 w 10526"/>
                    <a:gd name="connsiteY147" fmla="*/ 7195 h 10000"/>
                    <a:gd name="connsiteX148" fmla="*/ 4417 w 10526"/>
                    <a:gd name="connsiteY148" fmla="*/ 7456 h 10000"/>
                    <a:gd name="connsiteX149" fmla="*/ 4474 w 10526"/>
                    <a:gd name="connsiteY149" fmla="*/ 7698 h 10000"/>
                    <a:gd name="connsiteX150" fmla="*/ 4711 w 10526"/>
                    <a:gd name="connsiteY150" fmla="*/ 7642 h 10000"/>
                    <a:gd name="connsiteX151" fmla="*/ 4654 w 10526"/>
                    <a:gd name="connsiteY151" fmla="*/ 7841 h 10000"/>
                    <a:gd name="connsiteX152" fmla="*/ 4735 w 10526"/>
                    <a:gd name="connsiteY152" fmla="*/ 8304 h 10000"/>
                    <a:gd name="connsiteX153" fmla="*/ 4849 w 10526"/>
                    <a:gd name="connsiteY153" fmla="*/ 8377 h 10000"/>
                    <a:gd name="connsiteX154" fmla="*/ 4966 w 10526"/>
                    <a:gd name="connsiteY154" fmla="*/ 8453 h 10000"/>
                    <a:gd name="connsiteX155" fmla="*/ 5069 w 10526"/>
                    <a:gd name="connsiteY155" fmla="*/ 8815 h 10000"/>
                    <a:gd name="connsiteX156" fmla="*/ 5249 w 10526"/>
                    <a:gd name="connsiteY156" fmla="*/ 8961 h 10000"/>
                    <a:gd name="connsiteX157" fmla="*/ 5553 w 10526"/>
                    <a:gd name="connsiteY157" fmla="*/ 8972 h 10000"/>
                    <a:gd name="connsiteX158" fmla="*/ 5540 w 10526"/>
                    <a:gd name="connsiteY158" fmla="*/ 9315 h 10000"/>
                    <a:gd name="connsiteX159" fmla="*/ 5814 w 10526"/>
                    <a:gd name="connsiteY159" fmla="*/ 9239 h 10000"/>
                    <a:gd name="connsiteX160" fmla="*/ 5762 w 10526"/>
                    <a:gd name="connsiteY160" fmla="*/ 8810 h 10000"/>
                    <a:gd name="connsiteX161" fmla="*/ 5917 w 10526"/>
                    <a:gd name="connsiteY161" fmla="*/ 8714 h 10000"/>
                    <a:gd name="connsiteX162" fmla="*/ 6165 w 10526"/>
                    <a:gd name="connsiteY162" fmla="*/ 8911 h 10000"/>
                    <a:gd name="connsiteX163" fmla="*/ 6382 w 10526"/>
                    <a:gd name="connsiteY163" fmla="*/ 9020 h 10000"/>
                    <a:gd name="connsiteX164" fmla="*/ 6578 w 10526"/>
                    <a:gd name="connsiteY164" fmla="*/ 9217 h 10000"/>
                    <a:gd name="connsiteX165" fmla="*/ 6757 w 10526"/>
                    <a:gd name="connsiteY165" fmla="*/ 9427 h 10000"/>
                    <a:gd name="connsiteX166" fmla="*/ 7129 w 10526"/>
                    <a:gd name="connsiteY166" fmla="*/ 9556 h 10000"/>
                    <a:gd name="connsiteX167" fmla="*/ 7518 w 10526"/>
                    <a:gd name="connsiteY167" fmla="*/ 9756 h 10000"/>
                    <a:gd name="connsiteX168" fmla="*/ 7714 w 10526"/>
                    <a:gd name="connsiteY168" fmla="*/ 10000 h 10000"/>
                    <a:gd name="connsiteX169" fmla="*/ 8007 w 10526"/>
                    <a:gd name="connsiteY169" fmla="*/ 9986 h 10000"/>
                    <a:gd name="connsiteX170" fmla="*/ 8287 w 10526"/>
                    <a:gd name="connsiteY170" fmla="*/ 9837 h 10000"/>
                    <a:gd name="connsiteX171" fmla="*/ 8398 w 10526"/>
                    <a:gd name="connsiteY171" fmla="*/ 9649 h 10000"/>
                    <a:gd name="connsiteX172" fmla="*/ 8545 w 10526"/>
                    <a:gd name="connsiteY172" fmla="*/ 9410 h 10000"/>
                    <a:gd name="connsiteX173" fmla="*/ 9222 w 10526"/>
                    <a:gd name="connsiteY173" fmla="*/ 9610 h 10000"/>
                    <a:gd name="connsiteX174" fmla="*/ 9219 w 10526"/>
                    <a:gd name="connsiteY174" fmla="*/ 9332 h 10000"/>
                    <a:gd name="connsiteX175" fmla="*/ 9358 w 10526"/>
                    <a:gd name="connsiteY175" fmla="*/ 9222 h 10000"/>
                    <a:gd name="connsiteX176" fmla="*/ 9358 w 10526"/>
                    <a:gd name="connsiteY176" fmla="*/ 8953 h 10000"/>
                    <a:gd name="connsiteX177" fmla="*/ 9385 w 10526"/>
                    <a:gd name="connsiteY177" fmla="*/ 8681 h 10000"/>
                    <a:gd name="connsiteX178" fmla="*/ 9200 w 10526"/>
                    <a:gd name="connsiteY178" fmla="*/ 8577 h 10000"/>
                    <a:gd name="connsiteX179" fmla="*/ 9110 w 10526"/>
                    <a:gd name="connsiteY179" fmla="*/ 8203 h 10000"/>
                    <a:gd name="connsiteX180" fmla="*/ 9276 w 10526"/>
                    <a:gd name="connsiteY180" fmla="*/ 7984 h 10000"/>
                    <a:gd name="connsiteX181" fmla="*/ 9839 w 10526"/>
                    <a:gd name="connsiteY181" fmla="*/ 7720 h 10000"/>
                    <a:gd name="connsiteX182" fmla="*/ 9996 w 10526"/>
                    <a:gd name="connsiteY182" fmla="*/ 7299 h 10000"/>
                    <a:gd name="connsiteX183" fmla="*/ 10521 w 10526"/>
                    <a:gd name="connsiteY183" fmla="*/ 7019 h 10000"/>
                    <a:gd name="connsiteX184" fmla="*/ 10526 w 10526"/>
                    <a:gd name="connsiteY184" fmla="*/ 6901 h 10000"/>
                    <a:gd name="connsiteX185" fmla="*/ 10127 w 10526"/>
                    <a:gd name="connsiteY185" fmla="*/ 6693 h 10000"/>
                    <a:gd name="connsiteX186" fmla="*/ 10192 w 10526"/>
                    <a:gd name="connsiteY186" fmla="*/ 6426 h 10000"/>
                    <a:gd name="connsiteX187" fmla="*/ 10154 w 10526"/>
                    <a:gd name="connsiteY187" fmla="*/ 6173 h 10000"/>
                    <a:gd name="connsiteX188" fmla="*/ 10175 w 10526"/>
                    <a:gd name="connsiteY188" fmla="*/ 5736 h 10000"/>
                    <a:gd name="connsiteX189" fmla="*/ 9961 w 10526"/>
                    <a:gd name="connsiteY189" fmla="*/ 5550 h 10000"/>
                    <a:gd name="connsiteX190" fmla="*/ 9673 w 10526"/>
                    <a:gd name="connsiteY190" fmla="*/ 5463 h 10000"/>
                    <a:gd name="connsiteX191" fmla="*/ 9667 w 10526"/>
                    <a:gd name="connsiteY191" fmla="*/ 5261 h 10000"/>
                    <a:gd name="connsiteX192" fmla="*/ 9800 w 10526"/>
                    <a:gd name="connsiteY192" fmla="*/ 5048 h 10000"/>
                    <a:gd name="connsiteX193" fmla="*/ 9705 w 10526"/>
                    <a:gd name="connsiteY193" fmla="*/ 4879 h 10000"/>
                    <a:gd name="connsiteX194" fmla="*/ 9877 w 10526"/>
                    <a:gd name="connsiteY194" fmla="*/ 4599 h 10000"/>
                    <a:gd name="connsiteX195" fmla="*/ 10075 w 10526"/>
                    <a:gd name="connsiteY195" fmla="*/ 4716 h 10000"/>
                    <a:gd name="connsiteX0" fmla="*/ 10212 w 10663"/>
                    <a:gd name="connsiteY0" fmla="*/ 4716 h 10000"/>
                    <a:gd name="connsiteX1" fmla="*/ 10253 w 10663"/>
                    <a:gd name="connsiteY1" fmla="*/ 4335 h 10000"/>
                    <a:gd name="connsiteX2" fmla="*/ 10418 w 10663"/>
                    <a:gd name="connsiteY2" fmla="*/ 4133 h 10000"/>
                    <a:gd name="connsiteX3" fmla="*/ 10027 w 10663"/>
                    <a:gd name="connsiteY3" fmla="*/ 4048 h 10000"/>
                    <a:gd name="connsiteX4" fmla="*/ 10125 w 10663"/>
                    <a:gd name="connsiteY4" fmla="*/ 3835 h 10000"/>
                    <a:gd name="connsiteX5" fmla="*/ 10000 w 10663"/>
                    <a:gd name="connsiteY5" fmla="*/ 3616 h 10000"/>
                    <a:gd name="connsiteX6" fmla="*/ 9875 w 10663"/>
                    <a:gd name="connsiteY6" fmla="*/ 3714 h 10000"/>
                    <a:gd name="connsiteX7" fmla="*/ 9682 w 10663"/>
                    <a:gd name="connsiteY7" fmla="*/ 3714 h 10000"/>
                    <a:gd name="connsiteX8" fmla="*/ 9633 w 10663"/>
                    <a:gd name="connsiteY8" fmla="*/ 3978 h 10000"/>
                    <a:gd name="connsiteX9" fmla="*/ 9481 w 10663"/>
                    <a:gd name="connsiteY9" fmla="*/ 3911 h 10000"/>
                    <a:gd name="connsiteX10" fmla="*/ 9356 w 10663"/>
                    <a:gd name="connsiteY10" fmla="*/ 3978 h 10000"/>
                    <a:gd name="connsiteX11" fmla="*/ 9359 w 10663"/>
                    <a:gd name="connsiteY11" fmla="*/ 4211 h 10000"/>
                    <a:gd name="connsiteX12" fmla="*/ 9217 w 10663"/>
                    <a:gd name="connsiteY12" fmla="*/ 4276 h 10000"/>
                    <a:gd name="connsiteX13" fmla="*/ 9087 w 10663"/>
                    <a:gd name="connsiteY13" fmla="*/ 4124 h 10000"/>
                    <a:gd name="connsiteX14" fmla="*/ 9120 w 10663"/>
                    <a:gd name="connsiteY14" fmla="*/ 3877 h 10000"/>
                    <a:gd name="connsiteX15" fmla="*/ 9318 w 10663"/>
                    <a:gd name="connsiteY15" fmla="*/ 3745 h 10000"/>
                    <a:gd name="connsiteX16" fmla="*/ 9166 w 10663"/>
                    <a:gd name="connsiteY16" fmla="*/ 3678 h 10000"/>
                    <a:gd name="connsiteX17" fmla="*/ 9071 w 10663"/>
                    <a:gd name="connsiteY17" fmla="*/ 3495 h 10000"/>
                    <a:gd name="connsiteX18" fmla="*/ 8777 w 10663"/>
                    <a:gd name="connsiteY18" fmla="*/ 3509 h 10000"/>
                    <a:gd name="connsiteX19" fmla="*/ 8916 w 10663"/>
                    <a:gd name="connsiteY19" fmla="*/ 3195 h 10000"/>
                    <a:gd name="connsiteX20" fmla="*/ 8745 w 10663"/>
                    <a:gd name="connsiteY20" fmla="*/ 3161 h 10000"/>
                    <a:gd name="connsiteX21" fmla="*/ 8628 w 10663"/>
                    <a:gd name="connsiteY21" fmla="*/ 3408 h 10000"/>
                    <a:gd name="connsiteX22" fmla="*/ 8514 w 10663"/>
                    <a:gd name="connsiteY22" fmla="*/ 3257 h 10000"/>
                    <a:gd name="connsiteX23" fmla="*/ 8321 w 10663"/>
                    <a:gd name="connsiteY23" fmla="*/ 3057 h 10000"/>
                    <a:gd name="connsiteX24" fmla="*/ 7959 w 10663"/>
                    <a:gd name="connsiteY24" fmla="*/ 3035 h 10000"/>
                    <a:gd name="connsiteX25" fmla="*/ 7970 w 10663"/>
                    <a:gd name="connsiteY25" fmla="*/ 2869 h 10000"/>
                    <a:gd name="connsiteX26" fmla="*/ 8158 w 10663"/>
                    <a:gd name="connsiteY26" fmla="*/ 2872 h 10000"/>
                    <a:gd name="connsiteX27" fmla="*/ 8133 w 10663"/>
                    <a:gd name="connsiteY27" fmla="*/ 2426 h 10000"/>
                    <a:gd name="connsiteX28" fmla="*/ 7878 w 10663"/>
                    <a:gd name="connsiteY28" fmla="*/ 2386 h 10000"/>
                    <a:gd name="connsiteX29" fmla="*/ 7889 w 10663"/>
                    <a:gd name="connsiteY29" fmla="*/ 2207 h 10000"/>
                    <a:gd name="connsiteX30" fmla="*/ 7932 w 10663"/>
                    <a:gd name="connsiteY30" fmla="*/ 2058 h 10000"/>
                    <a:gd name="connsiteX31" fmla="*/ 7783 w 10663"/>
                    <a:gd name="connsiteY31" fmla="*/ 1974 h 10000"/>
                    <a:gd name="connsiteX32" fmla="*/ 7495 w 10663"/>
                    <a:gd name="connsiteY32" fmla="*/ 1951 h 10000"/>
                    <a:gd name="connsiteX33" fmla="*/ 7370 w 10663"/>
                    <a:gd name="connsiteY33" fmla="*/ 1749 h 10000"/>
                    <a:gd name="connsiteX34" fmla="*/ 7187 w 10663"/>
                    <a:gd name="connsiteY34" fmla="*/ 1631 h 10000"/>
                    <a:gd name="connsiteX35" fmla="*/ 7217 w 10663"/>
                    <a:gd name="connsiteY35" fmla="*/ 1418 h 10000"/>
                    <a:gd name="connsiteX36" fmla="*/ 7497 w 10663"/>
                    <a:gd name="connsiteY36" fmla="*/ 1325 h 10000"/>
                    <a:gd name="connsiteX37" fmla="*/ 7701 w 10663"/>
                    <a:gd name="connsiteY37" fmla="*/ 1395 h 10000"/>
                    <a:gd name="connsiteX38" fmla="*/ 7878 w 10663"/>
                    <a:gd name="connsiteY38" fmla="*/ 1300 h 10000"/>
                    <a:gd name="connsiteX39" fmla="*/ 8103 w 10663"/>
                    <a:gd name="connsiteY39" fmla="*/ 1289 h 10000"/>
                    <a:gd name="connsiteX40" fmla="*/ 8318 w 10663"/>
                    <a:gd name="connsiteY40" fmla="*/ 1159 h 10000"/>
                    <a:gd name="connsiteX41" fmla="*/ 8293 w 10663"/>
                    <a:gd name="connsiteY41" fmla="*/ 994 h 10000"/>
                    <a:gd name="connsiteX42" fmla="*/ 8139 w 10663"/>
                    <a:gd name="connsiteY42" fmla="*/ 991 h 10000"/>
                    <a:gd name="connsiteX43" fmla="*/ 7956 w 10663"/>
                    <a:gd name="connsiteY43" fmla="*/ 890 h 10000"/>
                    <a:gd name="connsiteX44" fmla="*/ 7611 w 10663"/>
                    <a:gd name="connsiteY44" fmla="*/ 884 h 10000"/>
                    <a:gd name="connsiteX45" fmla="*/ 7592 w 10663"/>
                    <a:gd name="connsiteY45" fmla="*/ 637 h 10000"/>
                    <a:gd name="connsiteX46" fmla="*/ 7391 w 10663"/>
                    <a:gd name="connsiteY46" fmla="*/ 567 h 10000"/>
                    <a:gd name="connsiteX47" fmla="*/ 7356 w 10663"/>
                    <a:gd name="connsiteY47" fmla="*/ 317 h 10000"/>
                    <a:gd name="connsiteX48" fmla="*/ 7272 w 10663"/>
                    <a:gd name="connsiteY48" fmla="*/ 53 h 10000"/>
                    <a:gd name="connsiteX49" fmla="*/ 7193 w 10663"/>
                    <a:gd name="connsiteY49" fmla="*/ 199 h 10000"/>
                    <a:gd name="connsiteX50" fmla="*/ 7024 w 10663"/>
                    <a:gd name="connsiteY50" fmla="*/ 146 h 10000"/>
                    <a:gd name="connsiteX51" fmla="*/ 6851 w 10663"/>
                    <a:gd name="connsiteY51" fmla="*/ 225 h 10000"/>
                    <a:gd name="connsiteX52" fmla="*/ 6557 w 10663"/>
                    <a:gd name="connsiteY52" fmla="*/ 0 h 10000"/>
                    <a:gd name="connsiteX53" fmla="*/ 6380 w 10663"/>
                    <a:gd name="connsiteY53" fmla="*/ 95 h 10000"/>
                    <a:gd name="connsiteX54" fmla="*/ 6522 w 10663"/>
                    <a:gd name="connsiteY54" fmla="*/ 295 h 10000"/>
                    <a:gd name="connsiteX55" fmla="*/ 6312 w 10663"/>
                    <a:gd name="connsiteY55" fmla="*/ 354 h 10000"/>
                    <a:gd name="connsiteX56" fmla="*/ 6223 w 10663"/>
                    <a:gd name="connsiteY56" fmla="*/ 449 h 10000"/>
                    <a:gd name="connsiteX57" fmla="*/ 6068 w 10663"/>
                    <a:gd name="connsiteY57" fmla="*/ 216 h 10000"/>
                    <a:gd name="connsiteX58" fmla="*/ 5924 w 10663"/>
                    <a:gd name="connsiteY58" fmla="*/ 326 h 10000"/>
                    <a:gd name="connsiteX59" fmla="*/ 5831 w 10663"/>
                    <a:gd name="connsiteY59" fmla="*/ 452 h 10000"/>
                    <a:gd name="connsiteX60" fmla="*/ 5628 w 10663"/>
                    <a:gd name="connsiteY60" fmla="*/ 446 h 10000"/>
                    <a:gd name="connsiteX61" fmla="*/ 5734 w 10663"/>
                    <a:gd name="connsiteY61" fmla="*/ 663 h 10000"/>
                    <a:gd name="connsiteX62" fmla="*/ 5687 w 10663"/>
                    <a:gd name="connsiteY62" fmla="*/ 842 h 10000"/>
                    <a:gd name="connsiteX63" fmla="*/ 5473 w 10663"/>
                    <a:gd name="connsiteY63" fmla="*/ 766 h 10000"/>
                    <a:gd name="connsiteX64" fmla="*/ 5573 w 10663"/>
                    <a:gd name="connsiteY64" fmla="*/ 1067 h 10000"/>
                    <a:gd name="connsiteX65" fmla="*/ 5247 w 10663"/>
                    <a:gd name="connsiteY65" fmla="*/ 856 h 10000"/>
                    <a:gd name="connsiteX66" fmla="*/ 4981 w 10663"/>
                    <a:gd name="connsiteY66" fmla="*/ 780 h 10000"/>
                    <a:gd name="connsiteX67" fmla="*/ 4774 w 10663"/>
                    <a:gd name="connsiteY67" fmla="*/ 867 h 10000"/>
                    <a:gd name="connsiteX68" fmla="*/ 5003 w 10663"/>
                    <a:gd name="connsiteY68" fmla="*/ 977 h 10000"/>
                    <a:gd name="connsiteX69" fmla="*/ 4992 w 10663"/>
                    <a:gd name="connsiteY69" fmla="*/ 1143 h 10000"/>
                    <a:gd name="connsiteX70" fmla="*/ 4840 w 10663"/>
                    <a:gd name="connsiteY70" fmla="*/ 1151 h 10000"/>
                    <a:gd name="connsiteX71" fmla="*/ 4750 w 10663"/>
                    <a:gd name="connsiteY71" fmla="*/ 1246 h 10000"/>
                    <a:gd name="connsiteX72" fmla="*/ 4228 w 10663"/>
                    <a:gd name="connsiteY72" fmla="*/ 1252 h 10000"/>
                    <a:gd name="connsiteX73" fmla="*/ 3970 w 10663"/>
                    <a:gd name="connsiteY73" fmla="*/ 1356 h 10000"/>
                    <a:gd name="connsiteX74" fmla="*/ 3924 w 10663"/>
                    <a:gd name="connsiteY74" fmla="*/ 1567 h 10000"/>
                    <a:gd name="connsiteX75" fmla="*/ 3712 w 10663"/>
                    <a:gd name="connsiteY75" fmla="*/ 1474 h 10000"/>
                    <a:gd name="connsiteX76" fmla="*/ 3715 w 10663"/>
                    <a:gd name="connsiteY76" fmla="*/ 1704 h 10000"/>
                    <a:gd name="connsiteX77" fmla="*/ 3568 w 10663"/>
                    <a:gd name="connsiteY77" fmla="*/ 1926 h 10000"/>
                    <a:gd name="connsiteX78" fmla="*/ 3777 w 10663"/>
                    <a:gd name="connsiteY78" fmla="*/ 2086 h 10000"/>
                    <a:gd name="connsiteX79" fmla="*/ 3761 w 10663"/>
                    <a:gd name="connsiteY79" fmla="*/ 2364 h 10000"/>
                    <a:gd name="connsiteX80" fmla="*/ 3307 w 10663"/>
                    <a:gd name="connsiteY80" fmla="*/ 2092 h 10000"/>
                    <a:gd name="connsiteX81" fmla="*/ 2345 w 10663"/>
                    <a:gd name="connsiteY81" fmla="*/ 1999 h 10000"/>
                    <a:gd name="connsiteX82" fmla="*/ 2274 w 10663"/>
                    <a:gd name="connsiteY82" fmla="*/ 2075 h 10000"/>
                    <a:gd name="connsiteX83" fmla="*/ 2530 w 10663"/>
                    <a:gd name="connsiteY83" fmla="*/ 2274 h 10000"/>
                    <a:gd name="connsiteX84" fmla="*/ 2470 w 10663"/>
                    <a:gd name="connsiteY84" fmla="*/ 2451 h 10000"/>
                    <a:gd name="connsiteX85" fmla="*/ 2715 w 10663"/>
                    <a:gd name="connsiteY85" fmla="*/ 2532 h 10000"/>
                    <a:gd name="connsiteX86" fmla="*/ 3022 w 10663"/>
                    <a:gd name="connsiteY86" fmla="*/ 2732 h 10000"/>
                    <a:gd name="connsiteX87" fmla="*/ 3133 w 10663"/>
                    <a:gd name="connsiteY87" fmla="*/ 2805 h 10000"/>
                    <a:gd name="connsiteX88" fmla="*/ 2973 w 10663"/>
                    <a:gd name="connsiteY88" fmla="*/ 2993 h 10000"/>
                    <a:gd name="connsiteX89" fmla="*/ 2625 w 10663"/>
                    <a:gd name="connsiteY89" fmla="*/ 2956 h 10000"/>
                    <a:gd name="connsiteX90" fmla="*/ 2247 w 10663"/>
                    <a:gd name="connsiteY90" fmla="*/ 2897 h 10000"/>
                    <a:gd name="connsiteX91" fmla="*/ 2052 w 10663"/>
                    <a:gd name="connsiteY91" fmla="*/ 2802 h 10000"/>
                    <a:gd name="connsiteX92" fmla="*/ 1818 w 10663"/>
                    <a:gd name="connsiteY92" fmla="*/ 2835 h 10000"/>
                    <a:gd name="connsiteX93" fmla="*/ 1560 w 10663"/>
                    <a:gd name="connsiteY93" fmla="*/ 2734 h 10000"/>
                    <a:gd name="connsiteX94" fmla="*/ 1133 w 10663"/>
                    <a:gd name="connsiteY94" fmla="*/ 2687 h 10000"/>
                    <a:gd name="connsiteX95" fmla="*/ 826 w 10663"/>
                    <a:gd name="connsiteY95" fmla="*/ 2563 h 10000"/>
                    <a:gd name="connsiteX96" fmla="*/ 753 w 10663"/>
                    <a:gd name="connsiteY96" fmla="*/ 2656 h 10000"/>
                    <a:gd name="connsiteX97" fmla="*/ 826 w 10663"/>
                    <a:gd name="connsiteY97" fmla="*/ 2827 h 10000"/>
                    <a:gd name="connsiteX98" fmla="*/ 848 w 10663"/>
                    <a:gd name="connsiteY98" fmla="*/ 3043 h 10000"/>
                    <a:gd name="connsiteX99" fmla="*/ 1019 w 10663"/>
                    <a:gd name="connsiteY99" fmla="*/ 2939 h 10000"/>
                    <a:gd name="connsiteX100" fmla="*/ 1054 w 10663"/>
                    <a:gd name="connsiteY100" fmla="*/ 3189 h 10000"/>
                    <a:gd name="connsiteX101" fmla="*/ 1206 w 10663"/>
                    <a:gd name="connsiteY101" fmla="*/ 3119 h 10000"/>
                    <a:gd name="connsiteX102" fmla="*/ 1215 w 10663"/>
                    <a:gd name="connsiteY102" fmla="*/ 3302 h 10000"/>
                    <a:gd name="connsiteX103" fmla="*/ 1258 w 10663"/>
                    <a:gd name="connsiteY103" fmla="*/ 3419 h 10000"/>
                    <a:gd name="connsiteX104" fmla="*/ 1090 w 10663"/>
                    <a:gd name="connsiteY104" fmla="*/ 3456 h 10000"/>
                    <a:gd name="connsiteX105" fmla="*/ 0 w 10663"/>
                    <a:gd name="connsiteY105" fmla="*/ 3512 h 10000"/>
                    <a:gd name="connsiteX106" fmla="*/ 161 w 10663"/>
                    <a:gd name="connsiteY106" fmla="*/ 3494 h 10000"/>
                    <a:gd name="connsiteX107" fmla="*/ 138 w 10663"/>
                    <a:gd name="connsiteY107" fmla="*/ 3760 h 10000"/>
                    <a:gd name="connsiteX108" fmla="*/ 690 w 10663"/>
                    <a:gd name="connsiteY108" fmla="*/ 3871 h 10000"/>
                    <a:gd name="connsiteX109" fmla="*/ 663 w 10663"/>
                    <a:gd name="connsiteY109" fmla="*/ 4102 h 10000"/>
                    <a:gd name="connsiteX110" fmla="*/ 1005 w 10663"/>
                    <a:gd name="connsiteY110" fmla="*/ 4144 h 10000"/>
                    <a:gd name="connsiteX111" fmla="*/ 1193 w 10663"/>
                    <a:gd name="connsiteY111" fmla="*/ 4043 h 10000"/>
                    <a:gd name="connsiteX112" fmla="*/ 1356 w 10663"/>
                    <a:gd name="connsiteY112" fmla="*/ 4088 h 10000"/>
                    <a:gd name="connsiteX113" fmla="*/ 1397 w 10663"/>
                    <a:gd name="connsiteY113" fmla="*/ 4242 h 10000"/>
                    <a:gd name="connsiteX114" fmla="*/ 1614 w 10663"/>
                    <a:gd name="connsiteY114" fmla="*/ 4191 h 10000"/>
                    <a:gd name="connsiteX115" fmla="*/ 1687 w 10663"/>
                    <a:gd name="connsiteY115" fmla="*/ 4363 h 10000"/>
                    <a:gd name="connsiteX116" fmla="*/ 1834 w 10663"/>
                    <a:gd name="connsiteY116" fmla="*/ 4422 h 10000"/>
                    <a:gd name="connsiteX117" fmla="*/ 1856 w 10663"/>
                    <a:gd name="connsiteY117" fmla="*/ 4641 h 10000"/>
                    <a:gd name="connsiteX118" fmla="*/ 2122 w 10663"/>
                    <a:gd name="connsiteY118" fmla="*/ 4610 h 10000"/>
                    <a:gd name="connsiteX119" fmla="*/ 2198 w 10663"/>
                    <a:gd name="connsiteY119" fmla="*/ 4747 h 10000"/>
                    <a:gd name="connsiteX120" fmla="*/ 2171 w 10663"/>
                    <a:gd name="connsiteY120" fmla="*/ 4961 h 10000"/>
                    <a:gd name="connsiteX121" fmla="*/ 2005 w 10663"/>
                    <a:gd name="connsiteY121" fmla="*/ 4966 h 10000"/>
                    <a:gd name="connsiteX122" fmla="*/ 1842 w 10663"/>
                    <a:gd name="connsiteY122" fmla="*/ 5255 h 10000"/>
                    <a:gd name="connsiteX123" fmla="*/ 2084 w 10663"/>
                    <a:gd name="connsiteY123" fmla="*/ 5357 h 10000"/>
                    <a:gd name="connsiteX124" fmla="*/ 2160 w 10663"/>
                    <a:gd name="connsiteY124" fmla="*/ 5494 h 10000"/>
                    <a:gd name="connsiteX125" fmla="*/ 2323 w 10663"/>
                    <a:gd name="connsiteY125" fmla="*/ 5222 h 10000"/>
                    <a:gd name="connsiteX126" fmla="*/ 2606 w 10663"/>
                    <a:gd name="connsiteY126" fmla="*/ 5208 h 10000"/>
                    <a:gd name="connsiteX127" fmla="*/ 2815 w 10663"/>
                    <a:gd name="connsiteY127" fmla="*/ 5340 h 10000"/>
                    <a:gd name="connsiteX128" fmla="*/ 2693 w 10663"/>
                    <a:gd name="connsiteY128" fmla="*/ 5466 h 10000"/>
                    <a:gd name="connsiteX129" fmla="*/ 2856 w 10663"/>
                    <a:gd name="connsiteY129" fmla="*/ 5542 h 10000"/>
                    <a:gd name="connsiteX130" fmla="*/ 2842 w 10663"/>
                    <a:gd name="connsiteY130" fmla="*/ 5809 h 10000"/>
                    <a:gd name="connsiteX131" fmla="*/ 3062 w 10663"/>
                    <a:gd name="connsiteY131" fmla="*/ 5755 h 10000"/>
                    <a:gd name="connsiteX132" fmla="*/ 3255 w 10663"/>
                    <a:gd name="connsiteY132" fmla="*/ 5884 h 10000"/>
                    <a:gd name="connsiteX133" fmla="*/ 3454 w 10663"/>
                    <a:gd name="connsiteY133" fmla="*/ 5898 h 10000"/>
                    <a:gd name="connsiteX134" fmla="*/ 3342 w 10663"/>
                    <a:gd name="connsiteY134" fmla="*/ 6143 h 10000"/>
                    <a:gd name="connsiteX135" fmla="*/ 3315 w 10663"/>
                    <a:gd name="connsiteY135" fmla="*/ 6392 h 10000"/>
                    <a:gd name="connsiteX136" fmla="*/ 3668 w 10663"/>
                    <a:gd name="connsiteY136" fmla="*/ 6314 h 10000"/>
                    <a:gd name="connsiteX137" fmla="*/ 3712 w 10663"/>
                    <a:gd name="connsiteY137" fmla="*/ 6451 h 10000"/>
                    <a:gd name="connsiteX138" fmla="*/ 3981 w 10663"/>
                    <a:gd name="connsiteY138" fmla="*/ 6398 h 10000"/>
                    <a:gd name="connsiteX139" fmla="*/ 4109 w 10663"/>
                    <a:gd name="connsiteY139" fmla="*/ 6541 h 10000"/>
                    <a:gd name="connsiteX140" fmla="*/ 3986 w 10663"/>
                    <a:gd name="connsiteY140" fmla="*/ 6684 h 10000"/>
                    <a:gd name="connsiteX141" fmla="*/ 4266 w 10663"/>
                    <a:gd name="connsiteY141" fmla="*/ 6752 h 10000"/>
                    <a:gd name="connsiteX142" fmla="*/ 4342 w 10663"/>
                    <a:gd name="connsiteY142" fmla="*/ 6957 h 10000"/>
                    <a:gd name="connsiteX143" fmla="*/ 4024 w 10663"/>
                    <a:gd name="connsiteY143" fmla="*/ 6923 h 10000"/>
                    <a:gd name="connsiteX144" fmla="*/ 3867 w 10663"/>
                    <a:gd name="connsiteY144" fmla="*/ 7100 h 10000"/>
                    <a:gd name="connsiteX145" fmla="*/ 4049 w 10663"/>
                    <a:gd name="connsiteY145" fmla="*/ 7142 h 10000"/>
                    <a:gd name="connsiteX146" fmla="*/ 4076 w 10663"/>
                    <a:gd name="connsiteY146" fmla="*/ 7280 h 10000"/>
                    <a:gd name="connsiteX147" fmla="*/ 4399 w 10663"/>
                    <a:gd name="connsiteY147" fmla="*/ 7195 h 10000"/>
                    <a:gd name="connsiteX148" fmla="*/ 4554 w 10663"/>
                    <a:gd name="connsiteY148" fmla="*/ 7456 h 10000"/>
                    <a:gd name="connsiteX149" fmla="*/ 4611 w 10663"/>
                    <a:gd name="connsiteY149" fmla="*/ 7698 h 10000"/>
                    <a:gd name="connsiteX150" fmla="*/ 4848 w 10663"/>
                    <a:gd name="connsiteY150" fmla="*/ 7642 h 10000"/>
                    <a:gd name="connsiteX151" fmla="*/ 4791 w 10663"/>
                    <a:gd name="connsiteY151" fmla="*/ 7841 h 10000"/>
                    <a:gd name="connsiteX152" fmla="*/ 4872 w 10663"/>
                    <a:gd name="connsiteY152" fmla="*/ 8304 h 10000"/>
                    <a:gd name="connsiteX153" fmla="*/ 4986 w 10663"/>
                    <a:gd name="connsiteY153" fmla="*/ 8377 h 10000"/>
                    <a:gd name="connsiteX154" fmla="*/ 5103 w 10663"/>
                    <a:gd name="connsiteY154" fmla="*/ 8453 h 10000"/>
                    <a:gd name="connsiteX155" fmla="*/ 5206 w 10663"/>
                    <a:gd name="connsiteY155" fmla="*/ 8815 h 10000"/>
                    <a:gd name="connsiteX156" fmla="*/ 5386 w 10663"/>
                    <a:gd name="connsiteY156" fmla="*/ 8961 h 10000"/>
                    <a:gd name="connsiteX157" fmla="*/ 5690 w 10663"/>
                    <a:gd name="connsiteY157" fmla="*/ 8972 h 10000"/>
                    <a:gd name="connsiteX158" fmla="*/ 5677 w 10663"/>
                    <a:gd name="connsiteY158" fmla="*/ 9315 h 10000"/>
                    <a:gd name="connsiteX159" fmla="*/ 5951 w 10663"/>
                    <a:gd name="connsiteY159" fmla="*/ 9239 h 10000"/>
                    <a:gd name="connsiteX160" fmla="*/ 5899 w 10663"/>
                    <a:gd name="connsiteY160" fmla="*/ 8810 h 10000"/>
                    <a:gd name="connsiteX161" fmla="*/ 6054 w 10663"/>
                    <a:gd name="connsiteY161" fmla="*/ 8714 h 10000"/>
                    <a:gd name="connsiteX162" fmla="*/ 6302 w 10663"/>
                    <a:gd name="connsiteY162" fmla="*/ 8911 h 10000"/>
                    <a:gd name="connsiteX163" fmla="*/ 6519 w 10663"/>
                    <a:gd name="connsiteY163" fmla="*/ 9020 h 10000"/>
                    <a:gd name="connsiteX164" fmla="*/ 6715 w 10663"/>
                    <a:gd name="connsiteY164" fmla="*/ 9217 h 10000"/>
                    <a:gd name="connsiteX165" fmla="*/ 6894 w 10663"/>
                    <a:gd name="connsiteY165" fmla="*/ 9427 h 10000"/>
                    <a:gd name="connsiteX166" fmla="*/ 7266 w 10663"/>
                    <a:gd name="connsiteY166" fmla="*/ 9556 h 10000"/>
                    <a:gd name="connsiteX167" fmla="*/ 7655 w 10663"/>
                    <a:gd name="connsiteY167" fmla="*/ 9756 h 10000"/>
                    <a:gd name="connsiteX168" fmla="*/ 7851 w 10663"/>
                    <a:gd name="connsiteY168" fmla="*/ 10000 h 10000"/>
                    <a:gd name="connsiteX169" fmla="*/ 8144 w 10663"/>
                    <a:gd name="connsiteY169" fmla="*/ 9986 h 10000"/>
                    <a:gd name="connsiteX170" fmla="*/ 8424 w 10663"/>
                    <a:gd name="connsiteY170" fmla="*/ 9837 h 10000"/>
                    <a:gd name="connsiteX171" fmla="*/ 8535 w 10663"/>
                    <a:gd name="connsiteY171" fmla="*/ 9649 h 10000"/>
                    <a:gd name="connsiteX172" fmla="*/ 8682 w 10663"/>
                    <a:gd name="connsiteY172" fmla="*/ 9410 h 10000"/>
                    <a:gd name="connsiteX173" fmla="*/ 9359 w 10663"/>
                    <a:gd name="connsiteY173" fmla="*/ 9610 h 10000"/>
                    <a:gd name="connsiteX174" fmla="*/ 9356 w 10663"/>
                    <a:gd name="connsiteY174" fmla="*/ 9332 h 10000"/>
                    <a:gd name="connsiteX175" fmla="*/ 9495 w 10663"/>
                    <a:gd name="connsiteY175" fmla="*/ 9222 h 10000"/>
                    <a:gd name="connsiteX176" fmla="*/ 9495 w 10663"/>
                    <a:gd name="connsiteY176" fmla="*/ 8953 h 10000"/>
                    <a:gd name="connsiteX177" fmla="*/ 9522 w 10663"/>
                    <a:gd name="connsiteY177" fmla="*/ 8681 h 10000"/>
                    <a:gd name="connsiteX178" fmla="*/ 9337 w 10663"/>
                    <a:gd name="connsiteY178" fmla="*/ 8577 h 10000"/>
                    <a:gd name="connsiteX179" fmla="*/ 9247 w 10663"/>
                    <a:gd name="connsiteY179" fmla="*/ 8203 h 10000"/>
                    <a:gd name="connsiteX180" fmla="*/ 9413 w 10663"/>
                    <a:gd name="connsiteY180" fmla="*/ 7984 h 10000"/>
                    <a:gd name="connsiteX181" fmla="*/ 9976 w 10663"/>
                    <a:gd name="connsiteY181" fmla="*/ 7720 h 10000"/>
                    <a:gd name="connsiteX182" fmla="*/ 10133 w 10663"/>
                    <a:gd name="connsiteY182" fmla="*/ 7299 h 10000"/>
                    <a:gd name="connsiteX183" fmla="*/ 10658 w 10663"/>
                    <a:gd name="connsiteY183" fmla="*/ 7019 h 10000"/>
                    <a:gd name="connsiteX184" fmla="*/ 10663 w 10663"/>
                    <a:gd name="connsiteY184" fmla="*/ 6901 h 10000"/>
                    <a:gd name="connsiteX185" fmla="*/ 10264 w 10663"/>
                    <a:gd name="connsiteY185" fmla="*/ 6693 h 10000"/>
                    <a:gd name="connsiteX186" fmla="*/ 10329 w 10663"/>
                    <a:gd name="connsiteY186" fmla="*/ 6426 h 10000"/>
                    <a:gd name="connsiteX187" fmla="*/ 10291 w 10663"/>
                    <a:gd name="connsiteY187" fmla="*/ 6173 h 10000"/>
                    <a:gd name="connsiteX188" fmla="*/ 10312 w 10663"/>
                    <a:gd name="connsiteY188" fmla="*/ 5736 h 10000"/>
                    <a:gd name="connsiteX189" fmla="*/ 10098 w 10663"/>
                    <a:gd name="connsiteY189" fmla="*/ 5550 h 10000"/>
                    <a:gd name="connsiteX190" fmla="*/ 9810 w 10663"/>
                    <a:gd name="connsiteY190" fmla="*/ 5463 h 10000"/>
                    <a:gd name="connsiteX191" fmla="*/ 9804 w 10663"/>
                    <a:gd name="connsiteY191" fmla="*/ 5261 h 10000"/>
                    <a:gd name="connsiteX192" fmla="*/ 9937 w 10663"/>
                    <a:gd name="connsiteY192" fmla="*/ 5048 h 10000"/>
                    <a:gd name="connsiteX193" fmla="*/ 9842 w 10663"/>
                    <a:gd name="connsiteY193" fmla="*/ 4879 h 10000"/>
                    <a:gd name="connsiteX194" fmla="*/ 10014 w 10663"/>
                    <a:gd name="connsiteY194" fmla="*/ 4599 h 10000"/>
                    <a:gd name="connsiteX195" fmla="*/ 10212 w 10663"/>
                    <a:gd name="connsiteY195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888 w 10703"/>
                    <a:gd name="connsiteY98" fmla="*/ 3043 h 10000"/>
                    <a:gd name="connsiteX99" fmla="*/ 1059 w 10703"/>
                    <a:gd name="connsiteY99" fmla="*/ 2939 h 10000"/>
                    <a:gd name="connsiteX100" fmla="*/ 1094 w 10703"/>
                    <a:gd name="connsiteY100" fmla="*/ 3189 h 10000"/>
                    <a:gd name="connsiteX101" fmla="*/ 1246 w 10703"/>
                    <a:gd name="connsiteY101" fmla="*/ 3119 h 10000"/>
                    <a:gd name="connsiteX102" fmla="*/ 1255 w 10703"/>
                    <a:gd name="connsiteY102" fmla="*/ 3302 h 10000"/>
                    <a:gd name="connsiteX103" fmla="*/ 1298 w 10703"/>
                    <a:gd name="connsiteY103" fmla="*/ 3419 h 10000"/>
                    <a:gd name="connsiteX104" fmla="*/ 0 w 10703"/>
                    <a:gd name="connsiteY104" fmla="*/ 3414 h 10000"/>
                    <a:gd name="connsiteX105" fmla="*/ 40 w 10703"/>
                    <a:gd name="connsiteY105" fmla="*/ 3512 h 10000"/>
                    <a:gd name="connsiteX106" fmla="*/ 201 w 10703"/>
                    <a:gd name="connsiteY106" fmla="*/ 3494 h 10000"/>
                    <a:gd name="connsiteX107" fmla="*/ 178 w 10703"/>
                    <a:gd name="connsiteY107" fmla="*/ 3760 h 10000"/>
                    <a:gd name="connsiteX108" fmla="*/ 730 w 10703"/>
                    <a:gd name="connsiteY108" fmla="*/ 3871 h 10000"/>
                    <a:gd name="connsiteX109" fmla="*/ 703 w 10703"/>
                    <a:gd name="connsiteY109" fmla="*/ 4102 h 10000"/>
                    <a:gd name="connsiteX110" fmla="*/ 1045 w 10703"/>
                    <a:gd name="connsiteY110" fmla="*/ 4144 h 10000"/>
                    <a:gd name="connsiteX111" fmla="*/ 1233 w 10703"/>
                    <a:gd name="connsiteY111" fmla="*/ 4043 h 10000"/>
                    <a:gd name="connsiteX112" fmla="*/ 1396 w 10703"/>
                    <a:gd name="connsiteY112" fmla="*/ 4088 h 10000"/>
                    <a:gd name="connsiteX113" fmla="*/ 1437 w 10703"/>
                    <a:gd name="connsiteY113" fmla="*/ 4242 h 10000"/>
                    <a:gd name="connsiteX114" fmla="*/ 1654 w 10703"/>
                    <a:gd name="connsiteY114" fmla="*/ 4191 h 10000"/>
                    <a:gd name="connsiteX115" fmla="*/ 1727 w 10703"/>
                    <a:gd name="connsiteY115" fmla="*/ 4363 h 10000"/>
                    <a:gd name="connsiteX116" fmla="*/ 1874 w 10703"/>
                    <a:gd name="connsiteY116" fmla="*/ 4422 h 10000"/>
                    <a:gd name="connsiteX117" fmla="*/ 1896 w 10703"/>
                    <a:gd name="connsiteY117" fmla="*/ 4641 h 10000"/>
                    <a:gd name="connsiteX118" fmla="*/ 2162 w 10703"/>
                    <a:gd name="connsiteY118" fmla="*/ 4610 h 10000"/>
                    <a:gd name="connsiteX119" fmla="*/ 2238 w 10703"/>
                    <a:gd name="connsiteY119" fmla="*/ 4747 h 10000"/>
                    <a:gd name="connsiteX120" fmla="*/ 2211 w 10703"/>
                    <a:gd name="connsiteY120" fmla="*/ 4961 h 10000"/>
                    <a:gd name="connsiteX121" fmla="*/ 2045 w 10703"/>
                    <a:gd name="connsiteY121" fmla="*/ 4966 h 10000"/>
                    <a:gd name="connsiteX122" fmla="*/ 1882 w 10703"/>
                    <a:gd name="connsiteY122" fmla="*/ 5255 h 10000"/>
                    <a:gd name="connsiteX123" fmla="*/ 2124 w 10703"/>
                    <a:gd name="connsiteY123" fmla="*/ 5357 h 10000"/>
                    <a:gd name="connsiteX124" fmla="*/ 2200 w 10703"/>
                    <a:gd name="connsiteY124" fmla="*/ 5494 h 10000"/>
                    <a:gd name="connsiteX125" fmla="*/ 2363 w 10703"/>
                    <a:gd name="connsiteY125" fmla="*/ 5222 h 10000"/>
                    <a:gd name="connsiteX126" fmla="*/ 2646 w 10703"/>
                    <a:gd name="connsiteY126" fmla="*/ 5208 h 10000"/>
                    <a:gd name="connsiteX127" fmla="*/ 2855 w 10703"/>
                    <a:gd name="connsiteY127" fmla="*/ 5340 h 10000"/>
                    <a:gd name="connsiteX128" fmla="*/ 2733 w 10703"/>
                    <a:gd name="connsiteY128" fmla="*/ 5466 h 10000"/>
                    <a:gd name="connsiteX129" fmla="*/ 2896 w 10703"/>
                    <a:gd name="connsiteY129" fmla="*/ 5542 h 10000"/>
                    <a:gd name="connsiteX130" fmla="*/ 2882 w 10703"/>
                    <a:gd name="connsiteY130" fmla="*/ 5809 h 10000"/>
                    <a:gd name="connsiteX131" fmla="*/ 3102 w 10703"/>
                    <a:gd name="connsiteY131" fmla="*/ 5755 h 10000"/>
                    <a:gd name="connsiteX132" fmla="*/ 3295 w 10703"/>
                    <a:gd name="connsiteY132" fmla="*/ 5884 h 10000"/>
                    <a:gd name="connsiteX133" fmla="*/ 3494 w 10703"/>
                    <a:gd name="connsiteY133" fmla="*/ 5898 h 10000"/>
                    <a:gd name="connsiteX134" fmla="*/ 3382 w 10703"/>
                    <a:gd name="connsiteY134" fmla="*/ 6143 h 10000"/>
                    <a:gd name="connsiteX135" fmla="*/ 3355 w 10703"/>
                    <a:gd name="connsiteY135" fmla="*/ 6392 h 10000"/>
                    <a:gd name="connsiteX136" fmla="*/ 3708 w 10703"/>
                    <a:gd name="connsiteY136" fmla="*/ 6314 h 10000"/>
                    <a:gd name="connsiteX137" fmla="*/ 3752 w 10703"/>
                    <a:gd name="connsiteY137" fmla="*/ 6451 h 10000"/>
                    <a:gd name="connsiteX138" fmla="*/ 4021 w 10703"/>
                    <a:gd name="connsiteY138" fmla="*/ 6398 h 10000"/>
                    <a:gd name="connsiteX139" fmla="*/ 4149 w 10703"/>
                    <a:gd name="connsiteY139" fmla="*/ 6541 h 10000"/>
                    <a:gd name="connsiteX140" fmla="*/ 4026 w 10703"/>
                    <a:gd name="connsiteY140" fmla="*/ 6684 h 10000"/>
                    <a:gd name="connsiteX141" fmla="*/ 4306 w 10703"/>
                    <a:gd name="connsiteY141" fmla="*/ 6752 h 10000"/>
                    <a:gd name="connsiteX142" fmla="*/ 4382 w 10703"/>
                    <a:gd name="connsiteY142" fmla="*/ 6957 h 10000"/>
                    <a:gd name="connsiteX143" fmla="*/ 4064 w 10703"/>
                    <a:gd name="connsiteY143" fmla="*/ 6923 h 10000"/>
                    <a:gd name="connsiteX144" fmla="*/ 3907 w 10703"/>
                    <a:gd name="connsiteY144" fmla="*/ 7100 h 10000"/>
                    <a:gd name="connsiteX145" fmla="*/ 4089 w 10703"/>
                    <a:gd name="connsiteY145" fmla="*/ 7142 h 10000"/>
                    <a:gd name="connsiteX146" fmla="*/ 4116 w 10703"/>
                    <a:gd name="connsiteY146" fmla="*/ 7280 h 10000"/>
                    <a:gd name="connsiteX147" fmla="*/ 4439 w 10703"/>
                    <a:gd name="connsiteY147" fmla="*/ 7195 h 10000"/>
                    <a:gd name="connsiteX148" fmla="*/ 4594 w 10703"/>
                    <a:gd name="connsiteY148" fmla="*/ 7456 h 10000"/>
                    <a:gd name="connsiteX149" fmla="*/ 4651 w 10703"/>
                    <a:gd name="connsiteY149" fmla="*/ 7698 h 10000"/>
                    <a:gd name="connsiteX150" fmla="*/ 4888 w 10703"/>
                    <a:gd name="connsiteY150" fmla="*/ 7642 h 10000"/>
                    <a:gd name="connsiteX151" fmla="*/ 4831 w 10703"/>
                    <a:gd name="connsiteY151" fmla="*/ 7841 h 10000"/>
                    <a:gd name="connsiteX152" fmla="*/ 4912 w 10703"/>
                    <a:gd name="connsiteY152" fmla="*/ 8304 h 10000"/>
                    <a:gd name="connsiteX153" fmla="*/ 5026 w 10703"/>
                    <a:gd name="connsiteY153" fmla="*/ 8377 h 10000"/>
                    <a:gd name="connsiteX154" fmla="*/ 5143 w 10703"/>
                    <a:gd name="connsiteY154" fmla="*/ 8453 h 10000"/>
                    <a:gd name="connsiteX155" fmla="*/ 5246 w 10703"/>
                    <a:gd name="connsiteY155" fmla="*/ 8815 h 10000"/>
                    <a:gd name="connsiteX156" fmla="*/ 5426 w 10703"/>
                    <a:gd name="connsiteY156" fmla="*/ 8961 h 10000"/>
                    <a:gd name="connsiteX157" fmla="*/ 5730 w 10703"/>
                    <a:gd name="connsiteY157" fmla="*/ 8972 h 10000"/>
                    <a:gd name="connsiteX158" fmla="*/ 5717 w 10703"/>
                    <a:gd name="connsiteY158" fmla="*/ 9315 h 10000"/>
                    <a:gd name="connsiteX159" fmla="*/ 5991 w 10703"/>
                    <a:gd name="connsiteY159" fmla="*/ 9239 h 10000"/>
                    <a:gd name="connsiteX160" fmla="*/ 5939 w 10703"/>
                    <a:gd name="connsiteY160" fmla="*/ 8810 h 10000"/>
                    <a:gd name="connsiteX161" fmla="*/ 6094 w 10703"/>
                    <a:gd name="connsiteY161" fmla="*/ 8714 h 10000"/>
                    <a:gd name="connsiteX162" fmla="*/ 6342 w 10703"/>
                    <a:gd name="connsiteY162" fmla="*/ 8911 h 10000"/>
                    <a:gd name="connsiteX163" fmla="*/ 6559 w 10703"/>
                    <a:gd name="connsiteY163" fmla="*/ 9020 h 10000"/>
                    <a:gd name="connsiteX164" fmla="*/ 6755 w 10703"/>
                    <a:gd name="connsiteY164" fmla="*/ 9217 h 10000"/>
                    <a:gd name="connsiteX165" fmla="*/ 6934 w 10703"/>
                    <a:gd name="connsiteY165" fmla="*/ 9427 h 10000"/>
                    <a:gd name="connsiteX166" fmla="*/ 7306 w 10703"/>
                    <a:gd name="connsiteY166" fmla="*/ 9556 h 10000"/>
                    <a:gd name="connsiteX167" fmla="*/ 7695 w 10703"/>
                    <a:gd name="connsiteY167" fmla="*/ 9756 h 10000"/>
                    <a:gd name="connsiteX168" fmla="*/ 7891 w 10703"/>
                    <a:gd name="connsiteY168" fmla="*/ 10000 h 10000"/>
                    <a:gd name="connsiteX169" fmla="*/ 8184 w 10703"/>
                    <a:gd name="connsiteY169" fmla="*/ 9986 h 10000"/>
                    <a:gd name="connsiteX170" fmla="*/ 8464 w 10703"/>
                    <a:gd name="connsiteY170" fmla="*/ 9837 h 10000"/>
                    <a:gd name="connsiteX171" fmla="*/ 8575 w 10703"/>
                    <a:gd name="connsiteY171" fmla="*/ 9649 h 10000"/>
                    <a:gd name="connsiteX172" fmla="*/ 8722 w 10703"/>
                    <a:gd name="connsiteY172" fmla="*/ 9410 h 10000"/>
                    <a:gd name="connsiteX173" fmla="*/ 9399 w 10703"/>
                    <a:gd name="connsiteY173" fmla="*/ 9610 h 10000"/>
                    <a:gd name="connsiteX174" fmla="*/ 9396 w 10703"/>
                    <a:gd name="connsiteY174" fmla="*/ 9332 h 10000"/>
                    <a:gd name="connsiteX175" fmla="*/ 9535 w 10703"/>
                    <a:gd name="connsiteY175" fmla="*/ 9222 h 10000"/>
                    <a:gd name="connsiteX176" fmla="*/ 9535 w 10703"/>
                    <a:gd name="connsiteY176" fmla="*/ 8953 h 10000"/>
                    <a:gd name="connsiteX177" fmla="*/ 9562 w 10703"/>
                    <a:gd name="connsiteY177" fmla="*/ 8681 h 10000"/>
                    <a:gd name="connsiteX178" fmla="*/ 9377 w 10703"/>
                    <a:gd name="connsiteY178" fmla="*/ 8577 h 10000"/>
                    <a:gd name="connsiteX179" fmla="*/ 9287 w 10703"/>
                    <a:gd name="connsiteY179" fmla="*/ 8203 h 10000"/>
                    <a:gd name="connsiteX180" fmla="*/ 9453 w 10703"/>
                    <a:gd name="connsiteY180" fmla="*/ 7984 h 10000"/>
                    <a:gd name="connsiteX181" fmla="*/ 10016 w 10703"/>
                    <a:gd name="connsiteY181" fmla="*/ 7720 h 10000"/>
                    <a:gd name="connsiteX182" fmla="*/ 10173 w 10703"/>
                    <a:gd name="connsiteY182" fmla="*/ 7299 h 10000"/>
                    <a:gd name="connsiteX183" fmla="*/ 10698 w 10703"/>
                    <a:gd name="connsiteY183" fmla="*/ 7019 h 10000"/>
                    <a:gd name="connsiteX184" fmla="*/ 10703 w 10703"/>
                    <a:gd name="connsiteY184" fmla="*/ 6901 h 10000"/>
                    <a:gd name="connsiteX185" fmla="*/ 10304 w 10703"/>
                    <a:gd name="connsiteY185" fmla="*/ 6693 h 10000"/>
                    <a:gd name="connsiteX186" fmla="*/ 10369 w 10703"/>
                    <a:gd name="connsiteY186" fmla="*/ 6426 h 10000"/>
                    <a:gd name="connsiteX187" fmla="*/ 10331 w 10703"/>
                    <a:gd name="connsiteY187" fmla="*/ 6173 h 10000"/>
                    <a:gd name="connsiteX188" fmla="*/ 10352 w 10703"/>
                    <a:gd name="connsiteY188" fmla="*/ 5736 h 10000"/>
                    <a:gd name="connsiteX189" fmla="*/ 10138 w 10703"/>
                    <a:gd name="connsiteY189" fmla="*/ 5550 h 10000"/>
                    <a:gd name="connsiteX190" fmla="*/ 9850 w 10703"/>
                    <a:gd name="connsiteY190" fmla="*/ 5463 h 10000"/>
                    <a:gd name="connsiteX191" fmla="*/ 9844 w 10703"/>
                    <a:gd name="connsiteY191" fmla="*/ 5261 h 10000"/>
                    <a:gd name="connsiteX192" fmla="*/ 9977 w 10703"/>
                    <a:gd name="connsiteY192" fmla="*/ 5048 h 10000"/>
                    <a:gd name="connsiteX193" fmla="*/ 9882 w 10703"/>
                    <a:gd name="connsiteY193" fmla="*/ 4879 h 10000"/>
                    <a:gd name="connsiteX194" fmla="*/ 10054 w 10703"/>
                    <a:gd name="connsiteY194" fmla="*/ 4599 h 10000"/>
                    <a:gd name="connsiteX195" fmla="*/ 10252 w 10703"/>
                    <a:gd name="connsiteY195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888 w 10703"/>
                    <a:gd name="connsiteY98" fmla="*/ 3043 h 10000"/>
                    <a:gd name="connsiteX99" fmla="*/ 1059 w 10703"/>
                    <a:gd name="connsiteY99" fmla="*/ 2939 h 10000"/>
                    <a:gd name="connsiteX100" fmla="*/ 1094 w 10703"/>
                    <a:gd name="connsiteY100" fmla="*/ 3189 h 10000"/>
                    <a:gd name="connsiteX101" fmla="*/ 1246 w 10703"/>
                    <a:gd name="connsiteY101" fmla="*/ 3119 h 10000"/>
                    <a:gd name="connsiteX102" fmla="*/ 1255 w 10703"/>
                    <a:gd name="connsiteY102" fmla="*/ 3302 h 10000"/>
                    <a:gd name="connsiteX103" fmla="*/ 47 w 10703"/>
                    <a:gd name="connsiteY103" fmla="*/ 3273 h 10000"/>
                    <a:gd name="connsiteX104" fmla="*/ 0 w 10703"/>
                    <a:gd name="connsiteY104" fmla="*/ 3414 h 10000"/>
                    <a:gd name="connsiteX105" fmla="*/ 40 w 10703"/>
                    <a:gd name="connsiteY105" fmla="*/ 3512 h 10000"/>
                    <a:gd name="connsiteX106" fmla="*/ 201 w 10703"/>
                    <a:gd name="connsiteY106" fmla="*/ 3494 h 10000"/>
                    <a:gd name="connsiteX107" fmla="*/ 178 w 10703"/>
                    <a:gd name="connsiteY107" fmla="*/ 3760 h 10000"/>
                    <a:gd name="connsiteX108" fmla="*/ 730 w 10703"/>
                    <a:gd name="connsiteY108" fmla="*/ 3871 h 10000"/>
                    <a:gd name="connsiteX109" fmla="*/ 703 w 10703"/>
                    <a:gd name="connsiteY109" fmla="*/ 4102 h 10000"/>
                    <a:gd name="connsiteX110" fmla="*/ 1045 w 10703"/>
                    <a:gd name="connsiteY110" fmla="*/ 4144 h 10000"/>
                    <a:gd name="connsiteX111" fmla="*/ 1233 w 10703"/>
                    <a:gd name="connsiteY111" fmla="*/ 4043 h 10000"/>
                    <a:gd name="connsiteX112" fmla="*/ 1396 w 10703"/>
                    <a:gd name="connsiteY112" fmla="*/ 4088 h 10000"/>
                    <a:gd name="connsiteX113" fmla="*/ 1437 w 10703"/>
                    <a:gd name="connsiteY113" fmla="*/ 4242 h 10000"/>
                    <a:gd name="connsiteX114" fmla="*/ 1654 w 10703"/>
                    <a:gd name="connsiteY114" fmla="*/ 4191 h 10000"/>
                    <a:gd name="connsiteX115" fmla="*/ 1727 w 10703"/>
                    <a:gd name="connsiteY115" fmla="*/ 4363 h 10000"/>
                    <a:gd name="connsiteX116" fmla="*/ 1874 w 10703"/>
                    <a:gd name="connsiteY116" fmla="*/ 4422 h 10000"/>
                    <a:gd name="connsiteX117" fmla="*/ 1896 w 10703"/>
                    <a:gd name="connsiteY117" fmla="*/ 4641 h 10000"/>
                    <a:gd name="connsiteX118" fmla="*/ 2162 w 10703"/>
                    <a:gd name="connsiteY118" fmla="*/ 4610 h 10000"/>
                    <a:gd name="connsiteX119" fmla="*/ 2238 w 10703"/>
                    <a:gd name="connsiteY119" fmla="*/ 4747 h 10000"/>
                    <a:gd name="connsiteX120" fmla="*/ 2211 w 10703"/>
                    <a:gd name="connsiteY120" fmla="*/ 4961 h 10000"/>
                    <a:gd name="connsiteX121" fmla="*/ 2045 w 10703"/>
                    <a:gd name="connsiteY121" fmla="*/ 4966 h 10000"/>
                    <a:gd name="connsiteX122" fmla="*/ 1882 w 10703"/>
                    <a:gd name="connsiteY122" fmla="*/ 5255 h 10000"/>
                    <a:gd name="connsiteX123" fmla="*/ 2124 w 10703"/>
                    <a:gd name="connsiteY123" fmla="*/ 5357 h 10000"/>
                    <a:gd name="connsiteX124" fmla="*/ 2200 w 10703"/>
                    <a:gd name="connsiteY124" fmla="*/ 5494 h 10000"/>
                    <a:gd name="connsiteX125" fmla="*/ 2363 w 10703"/>
                    <a:gd name="connsiteY125" fmla="*/ 5222 h 10000"/>
                    <a:gd name="connsiteX126" fmla="*/ 2646 w 10703"/>
                    <a:gd name="connsiteY126" fmla="*/ 5208 h 10000"/>
                    <a:gd name="connsiteX127" fmla="*/ 2855 w 10703"/>
                    <a:gd name="connsiteY127" fmla="*/ 5340 h 10000"/>
                    <a:gd name="connsiteX128" fmla="*/ 2733 w 10703"/>
                    <a:gd name="connsiteY128" fmla="*/ 5466 h 10000"/>
                    <a:gd name="connsiteX129" fmla="*/ 2896 w 10703"/>
                    <a:gd name="connsiteY129" fmla="*/ 5542 h 10000"/>
                    <a:gd name="connsiteX130" fmla="*/ 2882 w 10703"/>
                    <a:gd name="connsiteY130" fmla="*/ 5809 h 10000"/>
                    <a:gd name="connsiteX131" fmla="*/ 3102 w 10703"/>
                    <a:gd name="connsiteY131" fmla="*/ 5755 h 10000"/>
                    <a:gd name="connsiteX132" fmla="*/ 3295 w 10703"/>
                    <a:gd name="connsiteY132" fmla="*/ 5884 h 10000"/>
                    <a:gd name="connsiteX133" fmla="*/ 3494 w 10703"/>
                    <a:gd name="connsiteY133" fmla="*/ 5898 h 10000"/>
                    <a:gd name="connsiteX134" fmla="*/ 3382 w 10703"/>
                    <a:gd name="connsiteY134" fmla="*/ 6143 h 10000"/>
                    <a:gd name="connsiteX135" fmla="*/ 3355 w 10703"/>
                    <a:gd name="connsiteY135" fmla="*/ 6392 h 10000"/>
                    <a:gd name="connsiteX136" fmla="*/ 3708 w 10703"/>
                    <a:gd name="connsiteY136" fmla="*/ 6314 h 10000"/>
                    <a:gd name="connsiteX137" fmla="*/ 3752 w 10703"/>
                    <a:gd name="connsiteY137" fmla="*/ 6451 h 10000"/>
                    <a:gd name="connsiteX138" fmla="*/ 4021 w 10703"/>
                    <a:gd name="connsiteY138" fmla="*/ 6398 h 10000"/>
                    <a:gd name="connsiteX139" fmla="*/ 4149 w 10703"/>
                    <a:gd name="connsiteY139" fmla="*/ 6541 h 10000"/>
                    <a:gd name="connsiteX140" fmla="*/ 4026 w 10703"/>
                    <a:gd name="connsiteY140" fmla="*/ 6684 h 10000"/>
                    <a:gd name="connsiteX141" fmla="*/ 4306 w 10703"/>
                    <a:gd name="connsiteY141" fmla="*/ 6752 h 10000"/>
                    <a:gd name="connsiteX142" fmla="*/ 4382 w 10703"/>
                    <a:gd name="connsiteY142" fmla="*/ 6957 h 10000"/>
                    <a:gd name="connsiteX143" fmla="*/ 4064 w 10703"/>
                    <a:gd name="connsiteY143" fmla="*/ 6923 h 10000"/>
                    <a:gd name="connsiteX144" fmla="*/ 3907 w 10703"/>
                    <a:gd name="connsiteY144" fmla="*/ 7100 h 10000"/>
                    <a:gd name="connsiteX145" fmla="*/ 4089 w 10703"/>
                    <a:gd name="connsiteY145" fmla="*/ 7142 h 10000"/>
                    <a:gd name="connsiteX146" fmla="*/ 4116 w 10703"/>
                    <a:gd name="connsiteY146" fmla="*/ 7280 h 10000"/>
                    <a:gd name="connsiteX147" fmla="*/ 4439 w 10703"/>
                    <a:gd name="connsiteY147" fmla="*/ 7195 h 10000"/>
                    <a:gd name="connsiteX148" fmla="*/ 4594 w 10703"/>
                    <a:gd name="connsiteY148" fmla="*/ 7456 h 10000"/>
                    <a:gd name="connsiteX149" fmla="*/ 4651 w 10703"/>
                    <a:gd name="connsiteY149" fmla="*/ 7698 h 10000"/>
                    <a:gd name="connsiteX150" fmla="*/ 4888 w 10703"/>
                    <a:gd name="connsiteY150" fmla="*/ 7642 h 10000"/>
                    <a:gd name="connsiteX151" fmla="*/ 4831 w 10703"/>
                    <a:gd name="connsiteY151" fmla="*/ 7841 h 10000"/>
                    <a:gd name="connsiteX152" fmla="*/ 4912 w 10703"/>
                    <a:gd name="connsiteY152" fmla="*/ 8304 h 10000"/>
                    <a:gd name="connsiteX153" fmla="*/ 5026 w 10703"/>
                    <a:gd name="connsiteY153" fmla="*/ 8377 h 10000"/>
                    <a:gd name="connsiteX154" fmla="*/ 5143 w 10703"/>
                    <a:gd name="connsiteY154" fmla="*/ 8453 h 10000"/>
                    <a:gd name="connsiteX155" fmla="*/ 5246 w 10703"/>
                    <a:gd name="connsiteY155" fmla="*/ 8815 h 10000"/>
                    <a:gd name="connsiteX156" fmla="*/ 5426 w 10703"/>
                    <a:gd name="connsiteY156" fmla="*/ 8961 h 10000"/>
                    <a:gd name="connsiteX157" fmla="*/ 5730 w 10703"/>
                    <a:gd name="connsiteY157" fmla="*/ 8972 h 10000"/>
                    <a:gd name="connsiteX158" fmla="*/ 5717 w 10703"/>
                    <a:gd name="connsiteY158" fmla="*/ 9315 h 10000"/>
                    <a:gd name="connsiteX159" fmla="*/ 5991 w 10703"/>
                    <a:gd name="connsiteY159" fmla="*/ 9239 h 10000"/>
                    <a:gd name="connsiteX160" fmla="*/ 5939 w 10703"/>
                    <a:gd name="connsiteY160" fmla="*/ 8810 h 10000"/>
                    <a:gd name="connsiteX161" fmla="*/ 6094 w 10703"/>
                    <a:gd name="connsiteY161" fmla="*/ 8714 h 10000"/>
                    <a:gd name="connsiteX162" fmla="*/ 6342 w 10703"/>
                    <a:gd name="connsiteY162" fmla="*/ 8911 h 10000"/>
                    <a:gd name="connsiteX163" fmla="*/ 6559 w 10703"/>
                    <a:gd name="connsiteY163" fmla="*/ 9020 h 10000"/>
                    <a:gd name="connsiteX164" fmla="*/ 6755 w 10703"/>
                    <a:gd name="connsiteY164" fmla="*/ 9217 h 10000"/>
                    <a:gd name="connsiteX165" fmla="*/ 6934 w 10703"/>
                    <a:gd name="connsiteY165" fmla="*/ 9427 h 10000"/>
                    <a:gd name="connsiteX166" fmla="*/ 7306 w 10703"/>
                    <a:gd name="connsiteY166" fmla="*/ 9556 h 10000"/>
                    <a:gd name="connsiteX167" fmla="*/ 7695 w 10703"/>
                    <a:gd name="connsiteY167" fmla="*/ 9756 h 10000"/>
                    <a:gd name="connsiteX168" fmla="*/ 7891 w 10703"/>
                    <a:gd name="connsiteY168" fmla="*/ 10000 h 10000"/>
                    <a:gd name="connsiteX169" fmla="*/ 8184 w 10703"/>
                    <a:gd name="connsiteY169" fmla="*/ 9986 h 10000"/>
                    <a:gd name="connsiteX170" fmla="*/ 8464 w 10703"/>
                    <a:gd name="connsiteY170" fmla="*/ 9837 h 10000"/>
                    <a:gd name="connsiteX171" fmla="*/ 8575 w 10703"/>
                    <a:gd name="connsiteY171" fmla="*/ 9649 h 10000"/>
                    <a:gd name="connsiteX172" fmla="*/ 8722 w 10703"/>
                    <a:gd name="connsiteY172" fmla="*/ 9410 h 10000"/>
                    <a:gd name="connsiteX173" fmla="*/ 9399 w 10703"/>
                    <a:gd name="connsiteY173" fmla="*/ 9610 h 10000"/>
                    <a:gd name="connsiteX174" fmla="*/ 9396 w 10703"/>
                    <a:gd name="connsiteY174" fmla="*/ 9332 h 10000"/>
                    <a:gd name="connsiteX175" fmla="*/ 9535 w 10703"/>
                    <a:gd name="connsiteY175" fmla="*/ 9222 h 10000"/>
                    <a:gd name="connsiteX176" fmla="*/ 9535 w 10703"/>
                    <a:gd name="connsiteY176" fmla="*/ 8953 h 10000"/>
                    <a:gd name="connsiteX177" fmla="*/ 9562 w 10703"/>
                    <a:gd name="connsiteY177" fmla="*/ 8681 h 10000"/>
                    <a:gd name="connsiteX178" fmla="*/ 9377 w 10703"/>
                    <a:gd name="connsiteY178" fmla="*/ 8577 h 10000"/>
                    <a:gd name="connsiteX179" fmla="*/ 9287 w 10703"/>
                    <a:gd name="connsiteY179" fmla="*/ 8203 h 10000"/>
                    <a:gd name="connsiteX180" fmla="*/ 9453 w 10703"/>
                    <a:gd name="connsiteY180" fmla="*/ 7984 h 10000"/>
                    <a:gd name="connsiteX181" fmla="*/ 10016 w 10703"/>
                    <a:gd name="connsiteY181" fmla="*/ 7720 h 10000"/>
                    <a:gd name="connsiteX182" fmla="*/ 10173 w 10703"/>
                    <a:gd name="connsiteY182" fmla="*/ 7299 h 10000"/>
                    <a:gd name="connsiteX183" fmla="*/ 10698 w 10703"/>
                    <a:gd name="connsiteY183" fmla="*/ 7019 h 10000"/>
                    <a:gd name="connsiteX184" fmla="*/ 10703 w 10703"/>
                    <a:gd name="connsiteY184" fmla="*/ 6901 h 10000"/>
                    <a:gd name="connsiteX185" fmla="*/ 10304 w 10703"/>
                    <a:gd name="connsiteY185" fmla="*/ 6693 h 10000"/>
                    <a:gd name="connsiteX186" fmla="*/ 10369 w 10703"/>
                    <a:gd name="connsiteY186" fmla="*/ 6426 h 10000"/>
                    <a:gd name="connsiteX187" fmla="*/ 10331 w 10703"/>
                    <a:gd name="connsiteY187" fmla="*/ 6173 h 10000"/>
                    <a:gd name="connsiteX188" fmla="*/ 10352 w 10703"/>
                    <a:gd name="connsiteY188" fmla="*/ 5736 h 10000"/>
                    <a:gd name="connsiteX189" fmla="*/ 10138 w 10703"/>
                    <a:gd name="connsiteY189" fmla="*/ 5550 h 10000"/>
                    <a:gd name="connsiteX190" fmla="*/ 9850 w 10703"/>
                    <a:gd name="connsiteY190" fmla="*/ 5463 h 10000"/>
                    <a:gd name="connsiteX191" fmla="*/ 9844 w 10703"/>
                    <a:gd name="connsiteY191" fmla="*/ 5261 h 10000"/>
                    <a:gd name="connsiteX192" fmla="*/ 9977 w 10703"/>
                    <a:gd name="connsiteY192" fmla="*/ 5048 h 10000"/>
                    <a:gd name="connsiteX193" fmla="*/ 9882 w 10703"/>
                    <a:gd name="connsiteY193" fmla="*/ 4879 h 10000"/>
                    <a:gd name="connsiteX194" fmla="*/ 10054 w 10703"/>
                    <a:gd name="connsiteY194" fmla="*/ 4599 h 10000"/>
                    <a:gd name="connsiteX195" fmla="*/ 10252 w 10703"/>
                    <a:gd name="connsiteY195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888 w 10703"/>
                    <a:gd name="connsiteY98" fmla="*/ 3043 h 10000"/>
                    <a:gd name="connsiteX99" fmla="*/ 1059 w 10703"/>
                    <a:gd name="connsiteY99" fmla="*/ 2939 h 10000"/>
                    <a:gd name="connsiteX100" fmla="*/ 1094 w 10703"/>
                    <a:gd name="connsiteY100" fmla="*/ 3189 h 10000"/>
                    <a:gd name="connsiteX101" fmla="*/ 1246 w 10703"/>
                    <a:gd name="connsiteY101" fmla="*/ 3119 h 10000"/>
                    <a:gd name="connsiteX102" fmla="*/ 266 w 10703"/>
                    <a:gd name="connsiteY102" fmla="*/ 3177 h 10000"/>
                    <a:gd name="connsiteX103" fmla="*/ 47 w 10703"/>
                    <a:gd name="connsiteY103" fmla="*/ 3273 h 10000"/>
                    <a:gd name="connsiteX104" fmla="*/ 0 w 10703"/>
                    <a:gd name="connsiteY104" fmla="*/ 3414 h 10000"/>
                    <a:gd name="connsiteX105" fmla="*/ 40 w 10703"/>
                    <a:gd name="connsiteY105" fmla="*/ 3512 h 10000"/>
                    <a:gd name="connsiteX106" fmla="*/ 201 w 10703"/>
                    <a:gd name="connsiteY106" fmla="*/ 3494 h 10000"/>
                    <a:gd name="connsiteX107" fmla="*/ 178 w 10703"/>
                    <a:gd name="connsiteY107" fmla="*/ 3760 h 10000"/>
                    <a:gd name="connsiteX108" fmla="*/ 730 w 10703"/>
                    <a:gd name="connsiteY108" fmla="*/ 3871 h 10000"/>
                    <a:gd name="connsiteX109" fmla="*/ 703 w 10703"/>
                    <a:gd name="connsiteY109" fmla="*/ 4102 h 10000"/>
                    <a:gd name="connsiteX110" fmla="*/ 1045 w 10703"/>
                    <a:gd name="connsiteY110" fmla="*/ 4144 h 10000"/>
                    <a:gd name="connsiteX111" fmla="*/ 1233 w 10703"/>
                    <a:gd name="connsiteY111" fmla="*/ 4043 h 10000"/>
                    <a:gd name="connsiteX112" fmla="*/ 1396 w 10703"/>
                    <a:gd name="connsiteY112" fmla="*/ 4088 h 10000"/>
                    <a:gd name="connsiteX113" fmla="*/ 1437 w 10703"/>
                    <a:gd name="connsiteY113" fmla="*/ 4242 h 10000"/>
                    <a:gd name="connsiteX114" fmla="*/ 1654 w 10703"/>
                    <a:gd name="connsiteY114" fmla="*/ 4191 h 10000"/>
                    <a:gd name="connsiteX115" fmla="*/ 1727 w 10703"/>
                    <a:gd name="connsiteY115" fmla="*/ 4363 h 10000"/>
                    <a:gd name="connsiteX116" fmla="*/ 1874 w 10703"/>
                    <a:gd name="connsiteY116" fmla="*/ 4422 h 10000"/>
                    <a:gd name="connsiteX117" fmla="*/ 1896 w 10703"/>
                    <a:gd name="connsiteY117" fmla="*/ 4641 h 10000"/>
                    <a:gd name="connsiteX118" fmla="*/ 2162 w 10703"/>
                    <a:gd name="connsiteY118" fmla="*/ 4610 h 10000"/>
                    <a:gd name="connsiteX119" fmla="*/ 2238 w 10703"/>
                    <a:gd name="connsiteY119" fmla="*/ 4747 h 10000"/>
                    <a:gd name="connsiteX120" fmla="*/ 2211 w 10703"/>
                    <a:gd name="connsiteY120" fmla="*/ 4961 h 10000"/>
                    <a:gd name="connsiteX121" fmla="*/ 2045 w 10703"/>
                    <a:gd name="connsiteY121" fmla="*/ 4966 h 10000"/>
                    <a:gd name="connsiteX122" fmla="*/ 1882 w 10703"/>
                    <a:gd name="connsiteY122" fmla="*/ 5255 h 10000"/>
                    <a:gd name="connsiteX123" fmla="*/ 2124 w 10703"/>
                    <a:gd name="connsiteY123" fmla="*/ 5357 h 10000"/>
                    <a:gd name="connsiteX124" fmla="*/ 2200 w 10703"/>
                    <a:gd name="connsiteY124" fmla="*/ 5494 h 10000"/>
                    <a:gd name="connsiteX125" fmla="*/ 2363 w 10703"/>
                    <a:gd name="connsiteY125" fmla="*/ 5222 h 10000"/>
                    <a:gd name="connsiteX126" fmla="*/ 2646 w 10703"/>
                    <a:gd name="connsiteY126" fmla="*/ 5208 h 10000"/>
                    <a:gd name="connsiteX127" fmla="*/ 2855 w 10703"/>
                    <a:gd name="connsiteY127" fmla="*/ 5340 h 10000"/>
                    <a:gd name="connsiteX128" fmla="*/ 2733 w 10703"/>
                    <a:gd name="connsiteY128" fmla="*/ 5466 h 10000"/>
                    <a:gd name="connsiteX129" fmla="*/ 2896 w 10703"/>
                    <a:gd name="connsiteY129" fmla="*/ 5542 h 10000"/>
                    <a:gd name="connsiteX130" fmla="*/ 2882 w 10703"/>
                    <a:gd name="connsiteY130" fmla="*/ 5809 h 10000"/>
                    <a:gd name="connsiteX131" fmla="*/ 3102 w 10703"/>
                    <a:gd name="connsiteY131" fmla="*/ 5755 h 10000"/>
                    <a:gd name="connsiteX132" fmla="*/ 3295 w 10703"/>
                    <a:gd name="connsiteY132" fmla="*/ 5884 h 10000"/>
                    <a:gd name="connsiteX133" fmla="*/ 3494 w 10703"/>
                    <a:gd name="connsiteY133" fmla="*/ 5898 h 10000"/>
                    <a:gd name="connsiteX134" fmla="*/ 3382 w 10703"/>
                    <a:gd name="connsiteY134" fmla="*/ 6143 h 10000"/>
                    <a:gd name="connsiteX135" fmla="*/ 3355 w 10703"/>
                    <a:gd name="connsiteY135" fmla="*/ 6392 h 10000"/>
                    <a:gd name="connsiteX136" fmla="*/ 3708 w 10703"/>
                    <a:gd name="connsiteY136" fmla="*/ 6314 h 10000"/>
                    <a:gd name="connsiteX137" fmla="*/ 3752 w 10703"/>
                    <a:gd name="connsiteY137" fmla="*/ 6451 h 10000"/>
                    <a:gd name="connsiteX138" fmla="*/ 4021 w 10703"/>
                    <a:gd name="connsiteY138" fmla="*/ 6398 h 10000"/>
                    <a:gd name="connsiteX139" fmla="*/ 4149 w 10703"/>
                    <a:gd name="connsiteY139" fmla="*/ 6541 h 10000"/>
                    <a:gd name="connsiteX140" fmla="*/ 4026 w 10703"/>
                    <a:gd name="connsiteY140" fmla="*/ 6684 h 10000"/>
                    <a:gd name="connsiteX141" fmla="*/ 4306 w 10703"/>
                    <a:gd name="connsiteY141" fmla="*/ 6752 h 10000"/>
                    <a:gd name="connsiteX142" fmla="*/ 4382 w 10703"/>
                    <a:gd name="connsiteY142" fmla="*/ 6957 h 10000"/>
                    <a:gd name="connsiteX143" fmla="*/ 4064 w 10703"/>
                    <a:gd name="connsiteY143" fmla="*/ 6923 h 10000"/>
                    <a:gd name="connsiteX144" fmla="*/ 3907 w 10703"/>
                    <a:gd name="connsiteY144" fmla="*/ 7100 h 10000"/>
                    <a:gd name="connsiteX145" fmla="*/ 4089 w 10703"/>
                    <a:gd name="connsiteY145" fmla="*/ 7142 h 10000"/>
                    <a:gd name="connsiteX146" fmla="*/ 4116 w 10703"/>
                    <a:gd name="connsiteY146" fmla="*/ 7280 h 10000"/>
                    <a:gd name="connsiteX147" fmla="*/ 4439 w 10703"/>
                    <a:gd name="connsiteY147" fmla="*/ 7195 h 10000"/>
                    <a:gd name="connsiteX148" fmla="*/ 4594 w 10703"/>
                    <a:gd name="connsiteY148" fmla="*/ 7456 h 10000"/>
                    <a:gd name="connsiteX149" fmla="*/ 4651 w 10703"/>
                    <a:gd name="connsiteY149" fmla="*/ 7698 h 10000"/>
                    <a:gd name="connsiteX150" fmla="*/ 4888 w 10703"/>
                    <a:gd name="connsiteY150" fmla="*/ 7642 h 10000"/>
                    <a:gd name="connsiteX151" fmla="*/ 4831 w 10703"/>
                    <a:gd name="connsiteY151" fmla="*/ 7841 h 10000"/>
                    <a:gd name="connsiteX152" fmla="*/ 4912 w 10703"/>
                    <a:gd name="connsiteY152" fmla="*/ 8304 h 10000"/>
                    <a:gd name="connsiteX153" fmla="*/ 5026 w 10703"/>
                    <a:gd name="connsiteY153" fmla="*/ 8377 h 10000"/>
                    <a:gd name="connsiteX154" fmla="*/ 5143 w 10703"/>
                    <a:gd name="connsiteY154" fmla="*/ 8453 h 10000"/>
                    <a:gd name="connsiteX155" fmla="*/ 5246 w 10703"/>
                    <a:gd name="connsiteY155" fmla="*/ 8815 h 10000"/>
                    <a:gd name="connsiteX156" fmla="*/ 5426 w 10703"/>
                    <a:gd name="connsiteY156" fmla="*/ 8961 h 10000"/>
                    <a:gd name="connsiteX157" fmla="*/ 5730 w 10703"/>
                    <a:gd name="connsiteY157" fmla="*/ 8972 h 10000"/>
                    <a:gd name="connsiteX158" fmla="*/ 5717 w 10703"/>
                    <a:gd name="connsiteY158" fmla="*/ 9315 h 10000"/>
                    <a:gd name="connsiteX159" fmla="*/ 5991 w 10703"/>
                    <a:gd name="connsiteY159" fmla="*/ 9239 h 10000"/>
                    <a:gd name="connsiteX160" fmla="*/ 5939 w 10703"/>
                    <a:gd name="connsiteY160" fmla="*/ 8810 h 10000"/>
                    <a:gd name="connsiteX161" fmla="*/ 6094 w 10703"/>
                    <a:gd name="connsiteY161" fmla="*/ 8714 h 10000"/>
                    <a:gd name="connsiteX162" fmla="*/ 6342 w 10703"/>
                    <a:gd name="connsiteY162" fmla="*/ 8911 h 10000"/>
                    <a:gd name="connsiteX163" fmla="*/ 6559 w 10703"/>
                    <a:gd name="connsiteY163" fmla="*/ 9020 h 10000"/>
                    <a:gd name="connsiteX164" fmla="*/ 6755 w 10703"/>
                    <a:gd name="connsiteY164" fmla="*/ 9217 h 10000"/>
                    <a:gd name="connsiteX165" fmla="*/ 6934 w 10703"/>
                    <a:gd name="connsiteY165" fmla="*/ 9427 h 10000"/>
                    <a:gd name="connsiteX166" fmla="*/ 7306 w 10703"/>
                    <a:gd name="connsiteY166" fmla="*/ 9556 h 10000"/>
                    <a:gd name="connsiteX167" fmla="*/ 7695 w 10703"/>
                    <a:gd name="connsiteY167" fmla="*/ 9756 h 10000"/>
                    <a:gd name="connsiteX168" fmla="*/ 7891 w 10703"/>
                    <a:gd name="connsiteY168" fmla="*/ 10000 h 10000"/>
                    <a:gd name="connsiteX169" fmla="*/ 8184 w 10703"/>
                    <a:gd name="connsiteY169" fmla="*/ 9986 h 10000"/>
                    <a:gd name="connsiteX170" fmla="*/ 8464 w 10703"/>
                    <a:gd name="connsiteY170" fmla="*/ 9837 h 10000"/>
                    <a:gd name="connsiteX171" fmla="*/ 8575 w 10703"/>
                    <a:gd name="connsiteY171" fmla="*/ 9649 h 10000"/>
                    <a:gd name="connsiteX172" fmla="*/ 8722 w 10703"/>
                    <a:gd name="connsiteY172" fmla="*/ 9410 h 10000"/>
                    <a:gd name="connsiteX173" fmla="*/ 9399 w 10703"/>
                    <a:gd name="connsiteY173" fmla="*/ 9610 h 10000"/>
                    <a:gd name="connsiteX174" fmla="*/ 9396 w 10703"/>
                    <a:gd name="connsiteY174" fmla="*/ 9332 h 10000"/>
                    <a:gd name="connsiteX175" fmla="*/ 9535 w 10703"/>
                    <a:gd name="connsiteY175" fmla="*/ 9222 h 10000"/>
                    <a:gd name="connsiteX176" fmla="*/ 9535 w 10703"/>
                    <a:gd name="connsiteY176" fmla="*/ 8953 h 10000"/>
                    <a:gd name="connsiteX177" fmla="*/ 9562 w 10703"/>
                    <a:gd name="connsiteY177" fmla="*/ 8681 h 10000"/>
                    <a:gd name="connsiteX178" fmla="*/ 9377 w 10703"/>
                    <a:gd name="connsiteY178" fmla="*/ 8577 h 10000"/>
                    <a:gd name="connsiteX179" fmla="*/ 9287 w 10703"/>
                    <a:gd name="connsiteY179" fmla="*/ 8203 h 10000"/>
                    <a:gd name="connsiteX180" fmla="*/ 9453 w 10703"/>
                    <a:gd name="connsiteY180" fmla="*/ 7984 h 10000"/>
                    <a:gd name="connsiteX181" fmla="*/ 10016 w 10703"/>
                    <a:gd name="connsiteY181" fmla="*/ 7720 h 10000"/>
                    <a:gd name="connsiteX182" fmla="*/ 10173 w 10703"/>
                    <a:gd name="connsiteY182" fmla="*/ 7299 h 10000"/>
                    <a:gd name="connsiteX183" fmla="*/ 10698 w 10703"/>
                    <a:gd name="connsiteY183" fmla="*/ 7019 h 10000"/>
                    <a:gd name="connsiteX184" fmla="*/ 10703 w 10703"/>
                    <a:gd name="connsiteY184" fmla="*/ 6901 h 10000"/>
                    <a:gd name="connsiteX185" fmla="*/ 10304 w 10703"/>
                    <a:gd name="connsiteY185" fmla="*/ 6693 h 10000"/>
                    <a:gd name="connsiteX186" fmla="*/ 10369 w 10703"/>
                    <a:gd name="connsiteY186" fmla="*/ 6426 h 10000"/>
                    <a:gd name="connsiteX187" fmla="*/ 10331 w 10703"/>
                    <a:gd name="connsiteY187" fmla="*/ 6173 h 10000"/>
                    <a:gd name="connsiteX188" fmla="*/ 10352 w 10703"/>
                    <a:gd name="connsiteY188" fmla="*/ 5736 h 10000"/>
                    <a:gd name="connsiteX189" fmla="*/ 10138 w 10703"/>
                    <a:gd name="connsiteY189" fmla="*/ 5550 h 10000"/>
                    <a:gd name="connsiteX190" fmla="*/ 9850 w 10703"/>
                    <a:gd name="connsiteY190" fmla="*/ 5463 h 10000"/>
                    <a:gd name="connsiteX191" fmla="*/ 9844 w 10703"/>
                    <a:gd name="connsiteY191" fmla="*/ 5261 h 10000"/>
                    <a:gd name="connsiteX192" fmla="*/ 9977 w 10703"/>
                    <a:gd name="connsiteY192" fmla="*/ 5048 h 10000"/>
                    <a:gd name="connsiteX193" fmla="*/ 9882 w 10703"/>
                    <a:gd name="connsiteY193" fmla="*/ 4879 h 10000"/>
                    <a:gd name="connsiteX194" fmla="*/ 10054 w 10703"/>
                    <a:gd name="connsiteY194" fmla="*/ 4599 h 10000"/>
                    <a:gd name="connsiteX195" fmla="*/ 10252 w 10703"/>
                    <a:gd name="connsiteY195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888 w 10703"/>
                    <a:gd name="connsiteY98" fmla="*/ 3043 h 10000"/>
                    <a:gd name="connsiteX99" fmla="*/ 1059 w 10703"/>
                    <a:gd name="connsiteY99" fmla="*/ 2939 h 10000"/>
                    <a:gd name="connsiteX100" fmla="*/ 2143 w 10703"/>
                    <a:gd name="connsiteY100" fmla="*/ 3272 h 10000"/>
                    <a:gd name="connsiteX101" fmla="*/ 1246 w 10703"/>
                    <a:gd name="connsiteY101" fmla="*/ 3119 h 10000"/>
                    <a:gd name="connsiteX102" fmla="*/ 266 w 10703"/>
                    <a:gd name="connsiteY102" fmla="*/ 3177 h 10000"/>
                    <a:gd name="connsiteX103" fmla="*/ 47 w 10703"/>
                    <a:gd name="connsiteY103" fmla="*/ 3273 h 10000"/>
                    <a:gd name="connsiteX104" fmla="*/ 0 w 10703"/>
                    <a:gd name="connsiteY104" fmla="*/ 3414 h 10000"/>
                    <a:gd name="connsiteX105" fmla="*/ 40 w 10703"/>
                    <a:gd name="connsiteY105" fmla="*/ 3512 h 10000"/>
                    <a:gd name="connsiteX106" fmla="*/ 201 w 10703"/>
                    <a:gd name="connsiteY106" fmla="*/ 3494 h 10000"/>
                    <a:gd name="connsiteX107" fmla="*/ 178 w 10703"/>
                    <a:gd name="connsiteY107" fmla="*/ 3760 h 10000"/>
                    <a:gd name="connsiteX108" fmla="*/ 730 w 10703"/>
                    <a:gd name="connsiteY108" fmla="*/ 3871 h 10000"/>
                    <a:gd name="connsiteX109" fmla="*/ 703 w 10703"/>
                    <a:gd name="connsiteY109" fmla="*/ 4102 h 10000"/>
                    <a:gd name="connsiteX110" fmla="*/ 1045 w 10703"/>
                    <a:gd name="connsiteY110" fmla="*/ 4144 h 10000"/>
                    <a:gd name="connsiteX111" fmla="*/ 1233 w 10703"/>
                    <a:gd name="connsiteY111" fmla="*/ 4043 h 10000"/>
                    <a:gd name="connsiteX112" fmla="*/ 1396 w 10703"/>
                    <a:gd name="connsiteY112" fmla="*/ 4088 h 10000"/>
                    <a:gd name="connsiteX113" fmla="*/ 1437 w 10703"/>
                    <a:gd name="connsiteY113" fmla="*/ 4242 h 10000"/>
                    <a:gd name="connsiteX114" fmla="*/ 1654 w 10703"/>
                    <a:gd name="connsiteY114" fmla="*/ 4191 h 10000"/>
                    <a:gd name="connsiteX115" fmla="*/ 1727 w 10703"/>
                    <a:gd name="connsiteY115" fmla="*/ 4363 h 10000"/>
                    <a:gd name="connsiteX116" fmla="*/ 1874 w 10703"/>
                    <a:gd name="connsiteY116" fmla="*/ 4422 h 10000"/>
                    <a:gd name="connsiteX117" fmla="*/ 1896 w 10703"/>
                    <a:gd name="connsiteY117" fmla="*/ 4641 h 10000"/>
                    <a:gd name="connsiteX118" fmla="*/ 2162 w 10703"/>
                    <a:gd name="connsiteY118" fmla="*/ 4610 h 10000"/>
                    <a:gd name="connsiteX119" fmla="*/ 2238 w 10703"/>
                    <a:gd name="connsiteY119" fmla="*/ 4747 h 10000"/>
                    <a:gd name="connsiteX120" fmla="*/ 2211 w 10703"/>
                    <a:gd name="connsiteY120" fmla="*/ 4961 h 10000"/>
                    <a:gd name="connsiteX121" fmla="*/ 2045 w 10703"/>
                    <a:gd name="connsiteY121" fmla="*/ 4966 h 10000"/>
                    <a:gd name="connsiteX122" fmla="*/ 1882 w 10703"/>
                    <a:gd name="connsiteY122" fmla="*/ 5255 h 10000"/>
                    <a:gd name="connsiteX123" fmla="*/ 2124 w 10703"/>
                    <a:gd name="connsiteY123" fmla="*/ 5357 h 10000"/>
                    <a:gd name="connsiteX124" fmla="*/ 2200 w 10703"/>
                    <a:gd name="connsiteY124" fmla="*/ 5494 h 10000"/>
                    <a:gd name="connsiteX125" fmla="*/ 2363 w 10703"/>
                    <a:gd name="connsiteY125" fmla="*/ 5222 h 10000"/>
                    <a:gd name="connsiteX126" fmla="*/ 2646 w 10703"/>
                    <a:gd name="connsiteY126" fmla="*/ 5208 h 10000"/>
                    <a:gd name="connsiteX127" fmla="*/ 2855 w 10703"/>
                    <a:gd name="connsiteY127" fmla="*/ 5340 h 10000"/>
                    <a:gd name="connsiteX128" fmla="*/ 2733 w 10703"/>
                    <a:gd name="connsiteY128" fmla="*/ 5466 h 10000"/>
                    <a:gd name="connsiteX129" fmla="*/ 2896 w 10703"/>
                    <a:gd name="connsiteY129" fmla="*/ 5542 h 10000"/>
                    <a:gd name="connsiteX130" fmla="*/ 2882 w 10703"/>
                    <a:gd name="connsiteY130" fmla="*/ 5809 h 10000"/>
                    <a:gd name="connsiteX131" fmla="*/ 3102 w 10703"/>
                    <a:gd name="connsiteY131" fmla="*/ 5755 h 10000"/>
                    <a:gd name="connsiteX132" fmla="*/ 3295 w 10703"/>
                    <a:gd name="connsiteY132" fmla="*/ 5884 h 10000"/>
                    <a:gd name="connsiteX133" fmla="*/ 3494 w 10703"/>
                    <a:gd name="connsiteY133" fmla="*/ 5898 h 10000"/>
                    <a:gd name="connsiteX134" fmla="*/ 3382 w 10703"/>
                    <a:gd name="connsiteY134" fmla="*/ 6143 h 10000"/>
                    <a:gd name="connsiteX135" fmla="*/ 3355 w 10703"/>
                    <a:gd name="connsiteY135" fmla="*/ 6392 h 10000"/>
                    <a:gd name="connsiteX136" fmla="*/ 3708 w 10703"/>
                    <a:gd name="connsiteY136" fmla="*/ 6314 h 10000"/>
                    <a:gd name="connsiteX137" fmla="*/ 3752 w 10703"/>
                    <a:gd name="connsiteY137" fmla="*/ 6451 h 10000"/>
                    <a:gd name="connsiteX138" fmla="*/ 4021 w 10703"/>
                    <a:gd name="connsiteY138" fmla="*/ 6398 h 10000"/>
                    <a:gd name="connsiteX139" fmla="*/ 4149 w 10703"/>
                    <a:gd name="connsiteY139" fmla="*/ 6541 h 10000"/>
                    <a:gd name="connsiteX140" fmla="*/ 4026 w 10703"/>
                    <a:gd name="connsiteY140" fmla="*/ 6684 h 10000"/>
                    <a:gd name="connsiteX141" fmla="*/ 4306 w 10703"/>
                    <a:gd name="connsiteY141" fmla="*/ 6752 h 10000"/>
                    <a:gd name="connsiteX142" fmla="*/ 4382 w 10703"/>
                    <a:gd name="connsiteY142" fmla="*/ 6957 h 10000"/>
                    <a:gd name="connsiteX143" fmla="*/ 4064 w 10703"/>
                    <a:gd name="connsiteY143" fmla="*/ 6923 h 10000"/>
                    <a:gd name="connsiteX144" fmla="*/ 3907 w 10703"/>
                    <a:gd name="connsiteY144" fmla="*/ 7100 h 10000"/>
                    <a:gd name="connsiteX145" fmla="*/ 4089 w 10703"/>
                    <a:gd name="connsiteY145" fmla="*/ 7142 h 10000"/>
                    <a:gd name="connsiteX146" fmla="*/ 4116 w 10703"/>
                    <a:gd name="connsiteY146" fmla="*/ 7280 h 10000"/>
                    <a:gd name="connsiteX147" fmla="*/ 4439 w 10703"/>
                    <a:gd name="connsiteY147" fmla="*/ 7195 h 10000"/>
                    <a:gd name="connsiteX148" fmla="*/ 4594 w 10703"/>
                    <a:gd name="connsiteY148" fmla="*/ 7456 h 10000"/>
                    <a:gd name="connsiteX149" fmla="*/ 4651 w 10703"/>
                    <a:gd name="connsiteY149" fmla="*/ 7698 h 10000"/>
                    <a:gd name="connsiteX150" fmla="*/ 4888 w 10703"/>
                    <a:gd name="connsiteY150" fmla="*/ 7642 h 10000"/>
                    <a:gd name="connsiteX151" fmla="*/ 4831 w 10703"/>
                    <a:gd name="connsiteY151" fmla="*/ 7841 h 10000"/>
                    <a:gd name="connsiteX152" fmla="*/ 4912 w 10703"/>
                    <a:gd name="connsiteY152" fmla="*/ 8304 h 10000"/>
                    <a:gd name="connsiteX153" fmla="*/ 5026 w 10703"/>
                    <a:gd name="connsiteY153" fmla="*/ 8377 h 10000"/>
                    <a:gd name="connsiteX154" fmla="*/ 5143 w 10703"/>
                    <a:gd name="connsiteY154" fmla="*/ 8453 h 10000"/>
                    <a:gd name="connsiteX155" fmla="*/ 5246 w 10703"/>
                    <a:gd name="connsiteY155" fmla="*/ 8815 h 10000"/>
                    <a:gd name="connsiteX156" fmla="*/ 5426 w 10703"/>
                    <a:gd name="connsiteY156" fmla="*/ 8961 h 10000"/>
                    <a:gd name="connsiteX157" fmla="*/ 5730 w 10703"/>
                    <a:gd name="connsiteY157" fmla="*/ 8972 h 10000"/>
                    <a:gd name="connsiteX158" fmla="*/ 5717 w 10703"/>
                    <a:gd name="connsiteY158" fmla="*/ 9315 h 10000"/>
                    <a:gd name="connsiteX159" fmla="*/ 5991 w 10703"/>
                    <a:gd name="connsiteY159" fmla="*/ 9239 h 10000"/>
                    <a:gd name="connsiteX160" fmla="*/ 5939 w 10703"/>
                    <a:gd name="connsiteY160" fmla="*/ 8810 h 10000"/>
                    <a:gd name="connsiteX161" fmla="*/ 6094 w 10703"/>
                    <a:gd name="connsiteY161" fmla="*/ 8714 h 10000"/>
                    <a:gd name="connsiteX162" fmla="*/ 6342 w 10703"/>
                    <a:gd name="connsiteY162" fmla="*/ 8911 h 10000"/>
                    <a:gd name="connsiteX163" fmla="*/ 6559 w 10703"/>
                    <a:gd name="connsiteY163" fmla="*/ 9020 h 10000"/>
                    <a:gd name="connsiteX164" fmla="*/ 6755 w 10703"/>
                    <a:gd name="connsiteY164" fmla="*/ 9217 h 10000"/>
                    <a:gd name="connsiteX165" fmla="*/ 6934 w 10703"/>
                    <a:gd name="connsiteY165" fmla="*/ 9427 h 10000"/>
                    <a:gd name="connsiteX166" fmla="*/ 7306 w 10703"/>
                    <a:gd name="connsiteY166" fmla="*/ 9556 h 10000"/>
                    <a:gd name="connsiteX167" fmla="*/ 7695 w 10703"/>
                    <a:gd name="connsiteY167" fmla="*/ 9756 h 10000"/>
                    <a:gd name="connsiteX168" fmla="*/ 7891 w 10703"/>
                    <a:gd name="connsiteY168" fmla="*/ 10000 h 10000"/>
                    <a:gd name="connsiteX169" fmla="*/ 8184 w 10703"/>
                    <a:gd name="connsiteY169" fmla="*/ 9986 h 10000"/>
                    <a:gd name="connsiteX170" fmla="*/ 8464 w 10703"/>
                    <a:gd name="connsiteY170" fmla="*/ 9837 h 10000"/>
                    <a:gd name="connsiteX171" fmla="*/ 8575 w 10703"/>
                    <a:gd name="connsiteY171" fmla="*/ 9649 h 10000"/>
                    <a:gd name="connsiteX172" fmla="*/ 8722 w 10703"/>
                    <a:gd name="connsiteY172" fmla="*/ 9410 h 10000"/>
                    <a:gd name="connsiteX173" fmla="*/ 9399 w 10703"/>
                    <a:gd name="connsiteY173" fmla="*/ 9610 h 10000"/>
                    <a:gd name="connsiteX174" fmla="*/ 9396 w 10703"/>
                    <a:gd name="connsiteY174" fmla="*/ 9332 h 10000"/>
                    <a:gd name="connsiteX175" fmla="*/ 9535 w 10703"/>
                    <a:gd name="connsiteY175" fmla="*/ 9222 h 10000"/>
                    <a:gd name="connsiteX176" fmla="*/ 9535 w 10703"/>
                    <a:gd name="connsiteY176" fmla="*/ 8953 h 10000"/>
                    <a:gd name="connsiteX177" fmla="*/ 9562 w 10703"/>
                    <a:gd name="connsiteY177" fmla="*/ 8681 h 10000"/>
                    <a:gd name="connsiteX178" fmla="*/ 9377 w 10703"/>
                    <a:gd name="connsiteY178" fmla="*/ 8577 h 10000"/>
                    <a:gd name="connsiteX179" fmla="*/ 9287 w 10703"/>
                    <a:gd name="connsiteY179" fmla="*/ 8203 h 10000"/>
                    <a:gd name="connsiteX180" fmla="*/ 9453 w 10703"/>
                    <a:gd name="connsiteY180" fmla="*/ 7984 h 10000"/>
                    <a:gd name="connsiteX181" fmla="*/ 10016 w 10703"/>
                    <a:gd name="connsiteY181" fmla="*/ 7720 h 10000"/>
                    <a:gd name="connsiteX182" fmla="*/ 10173 w 10703"/>
                    <a:gd name="connsiteY182" fmla="*/ 7299 h 10000"/>
                    <a:gd name="connsiteX183" fmla="*/ 10698 w 10703"/>
                    <a:gd name="connsiteY183" fmla="*/ 7019 h 10000"/>
                    <a:gd name="connsiteX184" fmla="*/ 10703 w 10703"/>
                    <a:gd name="connsiteY184" fmla="*/ 6901 h 10000"/>
                    <a:gd name="connsiteX185" fmla="*/ 10304 w 10703"/>
                    <a:gd name="connsiteY185" fmla="*/ 6693 h 10000"/>
                    <a:gd name="connsiteX186" fmla="*/ 10369 w 10703"/>
                    <a:gd name="connsiteY186" fmla="*/ 6426 h 10000"/>
                    <a:gd name="connsiteX187" fmla="*/ 10331 w 10703"/>
                    <a:gd name="connsiteY187" fmla="*/ 6173 h 10000"/>
                    <a:gd name="connsiteX188" fmla="*/ 10352 w 10703"/>
                    <a:gd name="connsiteY188" fmla="*/ 5736 h 10000"/>
                    <a:gd name="connsiteX189" fmla="*/ 10138 w 10703"/>
                    <a:gd name="connsiteY189" fmla="*/ 5550 h 10000"/>
                    <a:gd name="connsiteX190" fmla="*/ 9850 w 10703"/>
                    <a:gd name="connsiteY190" fmla="*/ 5463 h 10000"/>
                    <a:gd name="connsiteX191" fmla="*/ 9844 w 10703"/>
                    <a:gd name="connsiteY191" fmla="*/ 5261 h 10000"/>
                    <a:gd name="connsiteX192" fmla="*/ 9977 w 10703"/>
                    <a:gd name="connsiteY192" fmla="*/ 5048 h 10000"/>
                    <a:gd name="connsiteX193" fmla="*/ 9882 w 10703"/>
                    <a:gd name="connsiteY193" fmla="*/ 4879 h 10000"/>
                    <a:gd name="connsiteX194" fmla="*/ 10054 w 10703"/>
                    <a:gd name="connsiteY194" fmla="*/ 4599 h 10000"/>
                    <a:gd name="connsiteX195" fmla="*/ 10252 w 10703"/>
                    <a:gd name="connsiteY195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888 w 10703"/>
                    <a:gd name="connsiteY98" fmla="*/ 3043 h 10000"/>
                    <a:gd name="connsiteX99" fmla="*/ 1059 w 10703"/>
                    <a:gd name="connsiteY99" fmla="*/ 2939 h 10000"/>
                    <a:gd name="connsiteX100" fmla="*/ 2143 w 10703"/>
                    <a:gd name="connsiteY100" fmla="*/ 3272 h 10000"/>
                    <a:gd name="connsiteX101" fmla="*/ 1246 w 10703"/>
                    <a:gd name="connsiteY101" fmla="*/ 3682 h 10000"/>
                    <a:gd name="connsiteX102" fmla="*/ 266 w 10703"/>
                    <a:gd name="connsiteY102" fmla="*/ 3177 h 10000"/>
                    <a:gd name="connsiteX103" fmla="*/ 47 w 10703"/>
                    <a:gd name="connsiteY103" fmla="*/ 3273 h 10000"/>
                    <a:gd name="connsiteX104" fmla="*/ 0 w 10703"/>
                    <a:gd name="connsiteY104" fmla="*/ 3414 h 10000"/>
                    <a:gd name="connsiteX105" fmla="*/ 40 w 10703"/>
                    <a:gd name="connsiteY105" fmla="*/ 3512 h 10000"/>
                    <a:gd name="connsiteX106" fmla="*/ 201 w 10703"/>
                    <a:gd name="connsiteY106" fmla="*/ 3494 h 10000"/>
                    <a:gd name="connsiteX107" fmla="*/ 178 w 10703"/>
                    <a:gd name="connsiteY107" fmla="*/ 3760 h 10000"/>
                    <a:gd name="connsiteX108" fmla="*/ 730 w 10703"/>
                    <a:gd name="connsiteY108" fmla="*/ 3871 h 10000"/>
                    <a:gd name="connsiteX109" fmla="*/ 703 w 10703"/>
                    <a:gd name="connsiteY109" fmla="*/ 4102 h 10000"/>
                    <a:gd name="connsiteX110" fmla="*/ 1045 w 10703"/>
                    <a:gd name="connsiteY110" fmla="*/ 4144 h 10000"/>
                    <a:gd name="connsiteX111" fmla="*/ 1233 w 10703"/>
                    <a:gd name="connsiteY111" fmla="*/ 4043 h 10000"/>
                    <a:gd name="connsiteX112" fmla="*/ 1396 w 10703"/>
                    <a:gd name="connsiteY112" fmla="*/ 4088 h 10000"/>
                    <a:gd name="connsiteX113" fmla="*/ 1437 w 10703"/>
                    <a:gd name="connsiteY113" fmla="*/ 4242 h 10000"/>
                    <a:gd name="connsiteX114" fmla="*/ 1654 w 10703"/>
                    <a:gd name="connsiteY114" fmla="*/ 4191 h 10000"/>
                    <a:gd name="connsiteX115" fmla="*/ 1727 w 10703"/>
                    <a:gd name="connsiteY115" fmla="*/ 4363 h 10000"/>
                    <a:gd name="connsiteX116" fmla="*/ 1874 w 10703"/>
                    <a:gd name="connsiteY116" fmla="*/ 4422 h 10000"/>
                    <a:gd name="connsiteX117" fmla="*/ 1896 w 10703"/>
                    <a:gd name="connsiteY117" fmla="*/ 4641 h 10000"/>
                    <a:gd name="connsiteX118" fmla="*/ 2162 w 10703"/>
                    <a:gd name="connsiteY118" fmla="*/ 4610 h 10000"/>
                    <a:gd name="connsiteX119" fmla="*/ 2238 w 10703"/>
                    <a:gd name="connsiteY119" fmla="*/ 4747 h 10000"/>
                    <a:gd name="connsiteX120" fmla="*/ 2211 w 10703"/>
                    <a:gd name="connsiteY120" fmla="*/ 4961 h 10000"/>
                    <a:gd name="connsiteX121" fmla="*/ 2045 w 10703"/>
                    <a:gd name="connsiteY121" fmla="*/ 4966 h 10000"/>
                    <a:gd name="connsiteX122" fmla="*/ 1882 w 10703"/>
                    <a:gd name="connsiteY122" fmla="*/ 5255 h 10000"/>
                    <a:gd name="connsiteX123" fmla="*/ 2124 w 10703"/>
                    <a:gd name="connsiteY123" fmla="*/ 5357 h 10000"/>
                    <a:gd name="connsiteX124" fmla="*/ 2200 w 10703"/>
                    <a:gd name="connsiteY124" fmla="*/ 5494 h 10000"/>
                    <a:gd name="connsiteX125" fmla="*/ 2363 w 10703"/>
                    <a:gd name="connsiteY125" fmla="*/ 5222 h 10000"/>
                    <a:gd name="connsiteX126" fmla="*/ 2646 w 10703"/>
                    <a:gd name="connsiteY126" fmla="*/ 5208 h 10000"/>
                    <a:gd name="connsiteX127" fmla="*/ 2855 w 10703"/>
                    <a:gd name="connsiteY127" fmla="*/ 5340 h 10000"/>
                    <a:gd name="connsiteX128" fmla="*/ 2733 w 10703"/>
                    <a:gd name="connsiteY128" fmla="*/ 5466 h 10000"/>
                    <a:gd name="connsiteX129" fmla="*/ 2896 w 10703"/>
                    <a:gd name="connsiteY129" fmla="*/ 5542 h 10000"/>
                    <a:gd name="connsiteX130" fmla="*/ 2882 w 10703"/>
                    <a:gd name="connsiteY130" fmla="*/ 5809 h 10000"/>
                    <a:gd name="connsiteX131" fmla="*/ 3102 w 10703"/>
                    <a:gd name="connsiteY131" fmla="*/ 5755 h 10000"/>
                    <a:gd name="connsiteX132" fmla="*/ 3295 w 10703"/>
                    <a:gd name="connsiteY132" fmla="*/ 5884 h 10000"/>
                    <a:gd name="connsiteX133" fmla="*/ 3494 w 10703"/>
                    <a:gd name="connsiteY133" fmla="*/ 5898 h 10000"/>
                    <a:gd name="connsiteX134" fmla="*/ 3382 w 10703"/>
                    <a:gd name="connsiteY134" fmla="*/ 6143 h 10000"/>
                    <a:gd name="connsiteX135" fmla="*/ 3355 w 10703"/>
                    <a:gd name="connsiteY135" fmla="*/ 6392 h 10000"/>
                    <a:gd name="connsiteX136" fmla="*/ 3708 w 10703"/>
                    <a:gd name="connsiteY136" fmla="*/ 6314 h 10000"/>
                    <a:gd name="connsiteX137" fmla="*/ 3752 w 10703"/>
                    <a:gd name="connsiteY137" fmla="*/ 6451 h 10000"/>
                    <a:gd name="connsiteX138" fmla="*/ 4021 w 10703"/>
                    <a:gd name="connsiteY138" fmla="*/ 6398 h 10000"/>
                    <a:gd name="connsiteX139" fmla="*/ 4149 w 10703"/>
                    <a:gd name="connsiteY139" fmla="*/ 6541 h 10000"/>
                    <a:gd name="connsiteX140" fmla="*/ 4026 w 10703"/>
                    <a:gd name="connsiteY140" fmla="*/ 6684 h 10000"/>
                    <a:gd name="connsiteX141" fmla="*/ 4306 w 10703"/>
                    <a:gd name="connsiteY141" fmla="*/ 6752 h 10000"/>
                    <a:gd name="connsiteX142" fmla="*/ 4382 w 10703"/>
                    <a:gd name="connsiteY142" fmla="*/ 6957 h 10000"/>
                    <a:gd name="connsiteX143" fmla="*/ 4064 w 10703"/>
                    <a:gd name="connsiteY143" fmla="*/ 6923 h 10000"/>
                    <a:gd name="connsiteX144" fmla="*/ 3907 w 10703"/>
                    <a:gd name="connsiteY144" fmla="*/ 7100 h 10000"/>
                    <a:gd name="connsiteX145" fmla="*/ 4089 w 10703"/>
                    <a:gd name="connsiteY145" fmla="*/ 7142 h 10000"/>
                    <a:gd name="connsiteX146" fmla="*/ 4116 w 10703"/>
                    <a:gd name="connsiteY146" fmla="*/ 7280 h 10000"/>
                    <a:gd name="connsiteX147" fmla="*/ 4439 w 10703"/>
                    <a:gd name="connsiteY147" fmla="*/ 7195 h 10000"/>
                    <a:gd name="connsiteX148" fmla="*/ 4594 w 10703"/>
                    <a:gd name="connsiteY148" fmla="*/ 7456 h 10000"/>
                    <a:gd name="connsiteX149" fmla="*/ 4651 w 10703"/>
                    <a:gd name="connsiteY149" fmla="*/ 7698 h 10000"/>
                    <a:gd name="connsiteX150" fmla="*/ 4888 w 10703"/>
                    <a:gd name="connsiteY150" fmla="*/ 7642 h 10000"/>
                    <a:gd name="connsiteX151" fmla="*/ 4831 w 10703"/>
                    <a:gd name="connsiteY151" fmla="*/ 7841 h 10000"/>
                    <a:gd name="connsiteX152" fmla="*/ 4912 w 10703"/>
                    <a:gd name="connsiteY152" fmla="*/ 8304 h 10000"/>
                    <a:gd name="connsiteX153" fmla="*/ 5026 w 10703"/>
                    <a:gd name="connsiteY153" fmla="*/ 8377 h 10000"/>
                    <a:gd name="connsiteX154" fmla="*/ 5143 w 10703"/>
                    <a:gd name="connsiteY154" fmla="*/ 8453 h 10000"/>
                    <a:gd name="connsiteX155" fmla="*/ 5246 w 10703"/>
                    <a:gd name="connsiteY155" fmla="*/ 8815 h 10000"/>
                    <a:gd name="connsiteX156" fmla="*/ 5426 w 10703"/>
                    <a:gd name="connsiteY156" fmla="*/ 8961 h 10000"/>
                    <a:gd name="connsiteX157" fmla="*/ 5730 w 10703"/>
                    <a:gd name="connsiteY157" fmla="*/ 8972 h 10000"/>
                    <a:gd name="connsiteX158" fmla="*/ 5717 w 10703"/>
                    <a:gd name="connsiteY158" fmla="*/ 9315 h 10000"/>
                    <a:gd name="connsiteX159" fmla="*/ 5991 w 10703"/>
                    <a:gd name="connsiteY159" fmla="*/ 9239 h 10000"/>
                    <a:gd name="connsiteX160" fmla="*/ 5939 w 10703"/>
                    <a:gd name="connsiteY160" fmla="*/ 8810 h 10000"/>
                    <a:gd name="connsiteX161" fmla="*/ 6094 w 10703"/>
                    <a:gd name="connsiteY161" fmla="*/ 8714 h 10000"/>
                    <a:gd name="connsiteX162" fmla="*/ 6342 w 10703"/>
                    <a:gd name="connsiteY162" fmla="*/ 8911 h 10000"/>
                    <a:gd name="connsiteX163" fmla="*/ 6559 w 10703"/>
                    <a:gd name="connsiteY163" fmla="*/ 9020 h 10000"/>
                    <a:gd name="connsiteX164" fmla="*/ 6755 w 10703"/>
                    <a:gd name="connsiteY164" fmla="*/ 9217 h 10000"/>
                    <a:gd name="connsiteX165" fmla="*/ 6934 w 10703"/>
                    <a:gd name="connsiteY165" fmla="*/ 9427 h 10000"/>
                    <a:gd name="connsiteX166" fmla="*/ 7306 w 10703"/>
                    <a:gd name="connsiteY166" fmla="*/ 9556 h 10000"/>
                    <a:gd name="connsiteX167" fmla="*/ 7695 w 10703"/>
                    <a:gd name="connsiteY167" fmla="*/ 9756 h 10000"/>
                    <a:gd name="connsiteX168" fmla="*/ 7891 w 10703"/>
                    <a:gd name="connsiteY168" fmla="*/ 10000 h 10000"/>
                    <a:gd name="connsiteX169" fmla="*/ 8184 w 10703"/>
                    <a:gd name="connsiteY169" fmla="*/ 9986 h 10000"/>
                    <a:gd name="connsiteX170" fmla="*/ 8464 w 10703"/>
                    <a:gd name="connsiteY170" fmla="*/ 9837 h 10000"/>
                    <a:gd name="connsiteX171" fmla="*/ 8575 w 10703"/>
                    <a:gd name="connsiteY171" fmla="*/ 9649 h 10000"/>
                    <a:gd name="connsiteX172" fmla="*/ 8722 w 10703"/>
                    <a:gd name="connsiteY172" fmla="*/ 9410 h 10000"/>
                    <a:gd name="connsiteX173" fmla="*/ 9399 w 10703"/>
                    <a:gd name="connsiteY173" fmla="*/ 9610 h 10000"/>
                    <a:gd name="connsiteX174" fmla="*/ 9396 w 10703"/>
                    <a:gd name="connsiteY174" fmla="*/ 9332 h 10000"/>
                    <a:gd name="connsiteX175" fmla="*/ 9535 w 10703"/>
                    <a:gd name="connsiteY175" fmla="*/ 9222 h 10000"/>
                    <a:gd name="connsiteX176" fmla="*/ 9535 w 10703"/>
                    <a:gd name="connsiteY176" fmla="*/ 8953 h 10000"/>
                    <a:gd name="connsiteX177" fmla="*/ 9562 w 10703"/>
                    <a:gd name="connsiteY177" fmla="*/ 8681 h 10000"/>
                    <a:gd name="connsiteX178" fmla="*/ 9377 w 10703"/>
                    <a:gd name="connsiteY178" fmla="*/ 8577 h 10000"/>
                    <a:gd name="connsiteX179" fmla="*/ 9287 w 10703"/>
                    <a:gd name="connsiteY179" fmla="*/ 8203 h 10000"/>
                    <a:gd name="connsiteX180" fmla="*/ 9453 w 10703"/>
                    <a:gd name="connsiteY180" fmla="*/ 7984 h 10000"/>
                    <a:gd name="connsiteX181" fmla="*/ 10016 w 10703"/>
                    <a:gd name="connsiteY181" fmla="*/ 7720 h 10000"/>
                    <a:gd name="connsiteX182" fmla="*/ 10173 w 10703"/>
                    <a:gd name="connsiteY182" fmla="*/ 7299 h 10000"/>
                    <a:gd name="connsiteX183" fmla="*/ 10698 w 10703"/>
                    <a:gd name="connsiteY183" fmla="*/ 7019 h 10000"/>
                    <a:gd name="connsiteX184" fmla="*/ 10703 w 10703"/>
                    <a:gd name="connsiteY184" fmla="*/ 6901 h 10000"/>
                    <a:gd name="connsiteX185" fmla="*/ 10304 w 10703"/>
                    <a:gd name="connsiteY185" fmla="*/ 6693 h 10000"/>
                    <a:gd name="connsiteX186" fmla="*/ 10369 w 10703"/>
                    <a:gd name="connsiteY186" fmla="*/ 6426 h 10000"/>
                    <a:gd name="connsiteX187" fmla="*/ 10331 w 10703"/>
                    <a:gd name="connsiteY187" fmla="*/ 6173 h 10000"/>
                    <a:gd name="connsiteX188" fmla="*/ 10352 w 10703"/>
                    <a:gd name="connsiteY188" fmla="*/ 5736 h 10000"/>
                    <a:gd name="connsiteX189" fmla="*/ 10138 w 10703"/>
                    <a:gd name="connsiteY189" fmla="*/ 5550 h 10000"/>
                    <a:gd name="connsiteX190" fmla="*/ 9850 w 10703"/>
                    <a:gd name="connsiteY190" fmla="*/ 5463 h 10000"/>
                    <a:gd name="connsiteX191" fmla="*/ 9844 w 10703"/>
                    <a:gd name="connsiteY191" fmla="*/ 5261 h 10000"/>
                    <a:gd name="connsiteX192" fmla="*/ 9977 w 10703"/>
                    <a:gd name="connsiteY192" fmla="*/ 5048 h 10000"/>
                    <a:gd name="connsiteX193" fmla="*/ 9882 w 10703"/>
                    <a:gd name="connsiteY193" fmla="*/ 4879 h 10000"/>
                    <a:gd name="connsiteX194" fmla="*/ 10054 w 10703"/>
                    <a:gd name="connsiteY194" fmla="*/ 4599 h 10000"/>
                    <a:gd name="connsiteX195" fmla="*/ 10252 w 10703"/>
                    <a:gd name="connsiteY195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888 w 10703"/>
                    <a:gd name="connsiteY98" fmla="*/ 3043 h 10000"/>
                    <a:gd name="connsiteX99" fmla="*/ 1059 w 10703"/>
                    <a:gd name="connsiteY99" fmla="*/ 2939 h 10000"/>
                    <a:gd name="connsiteX100" fmla="*/ 2143 w 10703"/>
                    <a:gd name="connsiteY100" fmla="*/ 3272 h 10000"/>
                    <a:gd name="connsiteX101" fmla="*/ 277 w 10703"/>
                    <a:gd name="connsiteY101" fmla="*/ 2890 h 10000"/>
                    <a:gd name="connsiteX102" fmla="*/ 266 w 10703"/>
                    <a:gd name="connsiteY102" fmla="*/ 3177 h 10000"/>
                    <a:gd name="connsiteX103" fmla="*/ 47 w 10703"/>
                    <a:gd name="connsiteY103" fmla="*/ 3273 h 10000"/>
                    <a:gd name="connsiteX104" fmla="*/ 0 w 10703"/>
                    <a:gd name="connsiteY104" fmla="*/ 3414 h 10000"/>
                    <a:gd name="connsiteX105" fmla="*/ 40 w 10703"/>
                    <a:gd name="connsiteY105" fmla="*/ 3512 h 10000"/>
                    <a:gd name="connsiteX106" fmla="*/ 201 w 10703"/>
                    <a:gd name="connsiteY106" fmla="*/ 3494 h 10000"/>
                    <a:gd name="connsiteX107" fmla="*/ 178 w 10703"/>
                    <a:gd name="connsiteY107" fmla="*/ 3760 h 10000"/>
                    <a:gd name="connsiteX108" fmla="*/ 730 w 10703"/>
                    <a:gd name="connsiteY108" fmla="*/ 3871 h 10000"/>
                    <a:gd name="connsiteX109" fmla="*/ 703 w 10703"/>
                    <a:gd name="connsiteY109" fmla="*/ 4102 h 10000"/>
                    <a:gd name="connsiteX110" fmla="*/ 1045 w 10703"/>
                    <a:gd name="connsiteY110" fmla="*/ 4144 h 10000"/>
                    <a:gd name="connsiteX111" fmla="*/ 1233 w 10703"/>
                    <a:gd name="connsiteY111" fmla="*/ 4043 h 10000"/>
                    <a:gd name="connsiteX112" fmla="*/ 1396 w 10703"/>
                    <a:gd name="connsiteY112" fmla="*/ 4088 h 10000"/>
                    <a:gd name="connsiteX113" fmla="*/ 1437 w 10703"/>
                    <a:gd name="connsiteY113" fmla="*/ 4242 h 10000"/>
                    <a:gd name="connsiteX114" fmla="*/ 1654 w 10703"/>
                    <a:gd name="connsiteY114" fmla="*/ 4191 h 10000"/>
                    <a:gd name="connsiteX115" fmla="*/ 1727 w 10703"/>
                    <a:gd name="connsiteY115" fmla="*/ 4363 h 10000"/>
                    <a:gd name="connsiteX116" fmla="*/ 1874 w 10703"/>
                    <a:gd name="connsiteY116" fmla="*/ 4422 h 10000"/>
                    <a:gd name="connsiteX117" fmla="*/ 1896 w 10703"/>
                    <a:gd name="connsiteY117" fmla="*/ 4641 h 10000"/>
                    <a:gd name="connsiteX118" fmla="*/ 2162 w 10703"/>
                    <a:gd name="connsiteY118" fmla="*/ 4610 h 10000"/>
                    <a:gd name="connsiteX119" fmla="*/ 2238 w 10703"/>
                    <a:gd name="connsiteY119" fmla="*/ 4747 h 10000"/>
                    <a:gd name="connsiteX120" fmla="*/ 2211 w 10703"/>
                    <a:gd name="connsiteY120" fmla="*/ 4961 h 10000"/>
                    <a:gd name="connsiteX121" fmla="*/ 2045 w 10703"/>
                    <a:gd name="connsiteY121" fmla="*/ 4966 h 10000"/>
                    <a:gd name="connsiteX122" fmla="*/ 1882 w 10703"/>
                    <a:gd name="connsiteY122" fmla="*/ 5255 h 10000"/>
                    <a:gd name="connsiteX123" fmla="*/ 2124 w 10703"/>
                    <a:gd name="connsiteY123" fmla="*/ 5357 h 10000"/>
                    <a:gd name="connsiteX124" fmla="*/ 2200 w 10703"/>
                    <a:gd name="connsiteY124" fmla="*/ 5494 h 10000"/>
                    <a:gd name="connsiteX125" fmla="*/ 2363 w 10703"/>
                    <a:gd name="connsiteY125" fmla="*/ 5222 h 10000"/>
                    <a:gd name="connsiteX126" fmla="*/ 2646 w 10703"/>
                    <a:gd name="connsiteY126" fmla="*/ 5208 h 10000"/>
                    <a:gd name="connsiteX127" fmla="*/ 2855 w 10703"/>
                    <a:gd name="connsiteY127" fmla="*/ 5340 h 10000"/>
                    <a:gd name="connsiteX128" fmla="*/ 2733 w 10703"/>
                    <a:gd name="connsiteY128" fmla="*/ 5466 h 10000"/>
                    <a:gd name="connsiteX129" fmla="*/ 2896 w 10703"/>
                    <a:gd name="connsiteY129" fmla="*/ 5542 h 10000"/>
                    <a:gd name="connsiteX130" fmla="*/ 2882 w 10703"/>
                    <a:gd name="connsiteY130" fmla="*/ 5809 h 10000"/>
                    <a:gd name="connsiteX131" fmla="*/ 3102 w 10703"/>
                    <a:gd name="connsiteY131" fmla="*/ 5755 h 10000"/>
                    <a:gd name="connsiteX132" fmla="*/ 3295 w 10703"/>
                    <a:gd name="connsiteY132" fmla="*/ 5884 h 10000"/>
                    <a:gd name="connsiteX133" fmla="*/ 3494 w 10703"/>
                    <a:gd name="connsiteY133" fmla="*/ 5898 h 10000"/>
                    <a:gd name="connsiteX134" fmla="*/ 3382 w 10703"/>
                    <a:gd name="connsiteY134" fmla="*/ 6143 h 10000"/>
                    <a:gd name="connsiteX135" fmla="*/ 3355 w 10703"/>
                    <a:gd name="connsiteY135" fmla="*/ 6392 h 10000"/>
                    <a:gd name="connsiteX136" fmla="*/ 3708 w 10703"/>
                    <a:gd name="connsiteY136" fmla="*/ 6314 h 10000"/>
                    <a:gd name="connsiteX137" fmla="*/ 3752 w 10703"/>
                    <a:gd name="connsiteY137" fmla="*/ 6451 h 10000"/>
                    <a:gd name="connsiteX138" fmla="*/ 4021 w 10703"/>
                    <a:gd name="connsiteY138" fmla="*/ 6398 h 10000"/>
                    <a:gd name="connsiteX139" fmla="*/ 4149 w 10703"/>
                    <a:gd name="connsiteY139" fmla="*/ 6541 h 10000"/>
                    <a:gd name="connsiteX140" fmla="*/ 4026 w 10703"/>
                    <a:gd name="connsiteY140" fmla="*/ 6684 h 10000"/>
                    <a:gd name="connsiteX141" fmla="*/ 4306 w 10703"/>
                    <a:gd name="connsiteY141" fmla="*/ 6752 h 10000"/>
                    <a:gd name="connsiteX142" fmla="*/ 4382 w 10703"/>
                    <a:gd name="connsiteY142" fmla="*/ 6957 h 10000"/>
                    <a:gd name="connsiteX143" fmla="*/ 4064 w 10703"/>
                    <a:gd name="connsiteY143" fmla="*/ 6923 h 10000"/>
                    <a:gd name="connsiteX144" fmla="*/ 3907 w 10703"/>
                    <a:gd name="connsiteY144" fmla="*/ 7100 h 10000"/>
                    <a:gd name="connsiteX145" fmla="*/ 4089 w 10703"/>
                    <a:gd name="connsiteY145" fmla="*/ 7142 h 10000"/>
                    <a:gd name="connsiteX146" fmla="*/ 4116 w 10703"/>
                    <a:gd name="connsiteY146" fmla="*/ 7280 h 10000"/>
                    <a:gd name="connsiteX147" fmla="*/ 4439 w 10703"/>
                    <a:gd name="connsiteY147" fmla="*/ 7195 h 10000"/>
                    <a:gd name="connsiteX148" fmla="*/ 4594 w 10703"/>
                    <a:gd name="connsiteY148" fmla="*/ 7456 h 10000"/>
                    <a:gd name="connsiteX149" fmla="*/ 4651 w 10703"/>
                    <a:gd name="connsiteY149" fmla="*/ 7698 h 10000"/>
                    <a:gd name="connsiteX150" fmla="*/ 4888 w 10703"/>
                    <a:gd name="connsiteY150" fmla="*/ 7642 h 10000"/>
                    <a:gd name="connsiteX151" fmla="*/ 4831 w 10703"/>
                    <a:gd name="connsiteY151" fmla="*/ 7841 h 10000"/>
                    <a:gd name="connsiteX152" fmla="*/ 4912 w 10703"/>
                    <a:gd name="connsiteY152" fmla="*/ 8304 h 10000"/>
                    <a:gd name="connsiteX153" fmla="*/ 5026 w 10703"/>
                    <a:gd name="connsiteY153" fmla="*/ 8377 h 10000"/>
                    <a:gd name="connsiteX154" fmla="*/ 5143 w 10703"/>
                    <a:gd name="connsiteY154" fmla="*/ 8453 h 10000"/>
                    <a:gd name="connsiteX155" fmla="*/ 5246 w 10703"/>
                    <a:gd name="connsiteY155" fmla="*/ 8815 h 10000"/>
                    <a:gd name="connsiteX156" fmla="*/ 5426 w 10703"/>
                    <a:gd name="connsiteY156" fmla="*/ 8961 h 10000"/>
                    <a:gd name="connsiteX157" fmla="*/ 5730 w 10703"/>
                    <a:gd name="connsiteY157" fmla="*/ 8972 h 10000"/>
                    <a:gd name="connsiteX158" fmla="*/ 5717 w 10703"/>
                    <a:gd name="connsiteY158" fmla="*/ 9315 h 10000"/>
                    <a:gd name="connsiteX159" fmla="*/ 5991 w 10703"/>
                    <a:gd name="connsiteY159" fmla="*/ 9239 h 10000"/>
                    <a:gd name="connsiteX160" fmla="*/ 5939 w 10703"/>
                    <a:gd name="connsiteY160" fmla="*/ 8810 h 10000"/>
                    <a:gd name="connsiteX161" fmla="*/ 6094 w 10703"/>
                    <a:gd name="connsiteY161" fmla="*/ 8714 h 10000"/>
                    <a:gd name="connsiteX162" fmla="*/ 6342 w 10703"/>
                    <a:gd name="connsiteY162" fmla="*/ 8911 h 10000"/>
                    <a:gd name="connsiteX163" fmla="*/ 6559 w 10703"/>
                    <a:gd name="connsiteY163" fmla="*/ 9020 h 10000"/>
                    <a:gd name="connsiteX164" fmla="*/ 6755 w 10703"/>
                    <a:gd name="connsiteY164" fmla="*/ 9217 h 10000"/>
                    <a:gd name="connsiteX165" fmla="*/ 6934 w 10703"/>
                    <a:gd name="connsiteY165" fmla="*/ 9427 h 10000"/>
                    <a:gd name="connsiteX166" fmla="*/ 7306 w 10703"/>
                    <a:gd name="connsiteY166" fmla="*/ 9556 h 10000"/>
                    <a:gd name="connsiteX167" fmla="*/ 7695 w 10703"/>
                    <a:gd name="connsiteY167" fmla="*/ 9756 h 10000"/>
                    <a:gd name="connsiteX168" fmla="*/ 7891 w 10703"/>
                    <a:gd name="connsiteY168" fmla="*/ 10000 h 10000"/>
                    <a:gd name="connsiteX169" fmla="*/ 8184 w 10703"/>
                    <a:gd name="connsiteY169" fmla="*/ 9986 h 10000"/>
                    <a:gd name="connsiteX170" fmla="*/ 8464 w 10703"/>
                    <a:gd name="connsiteY170" fmla="*/ 9837 h 10000"/>
                    <a:gd name="connsiteX171" fmla="*/ 8575 w 10703"/>
                    <a:gd name="connsiteY171" fmla="*/ 9649 h 10000"/>
                    <a:gd name="connsiteX172" fmla="*/ 8722 w 10703"/>
                    <a:gd name="connsiteY172" fmla="*/ 9410 h 10000"/>
                    <a:gd name="connsiteX173" fmla="*/ 9399 w 10703"/>
                    <a:gd name="connsiteY173" fmla="*/ 9610 h 10000"/>
                    <a:gd name="connsiteX174" fmla="*/ 9396 w 10703"/>
                    <a:gd name="connsiteY174" fmla="*/ 9332 h 10000"/>
                    <a:gd name="connsiteX175" fmla="*/ 9535 w 10703"/>
                    <a:gd name="connsiteY175" fmla="*/ 9222 h 10000"/>
                    <a:gd name="connsiteX176" fmla="*/ 9535 w 10703"/>
                    <a:gd name="connsiteY176" fmla="*/ 8953 h 10000"/>
                    <a:gd name="connsiteX177" fmla="*/ 9562 w 10703"/>
                    <a:gd name="connsiteY177" fmla="*/ 8681 h 10000"/>
                    <a:gd name="connsiteX178" fmla="*/ 9377 w 10703"/>
                    <a:gd name="connsiteY178" fmla="*/ 8577 h 10000"/>
                    <a:gd name="connsiteX179" fmla="*/ 9287 w 10703"/>
                    <a:gd name="connsiteY179" fmla="*/ 8203 h 10000"/>
                    <a:gd name="connsiteX180" fmla="*/ 9453 w 10703"/>
                    <a:gd name="connsiteY180" fmla="*/ 7984 h 10000"/>
                    <a:gd name="connsiteX181" fmla="*/ 10016 w 10703"/>
                    <a:gd name="connsiteY181" fmla="*/ 7720 h 10000"/>
                    <a:gd name="connsiteX182" fmla="*/ 10173 w 10703"/>
                    <a:gd name="connsiteY182" fmla="*/ 7299 h 10000"/>
                    <a:gd name="connsiteX183" fmla="*/ 10698 w 10703"/>
                    <a:gd name="connsiteY183" fmla="*/ 7019 h 10000"/>
                    <a:gd name="connsiteX184" fmla="*/ 10703 w 10703"/>
                    <a:gd name="connsiteY184" fmla="*/ 6901 h 10000"/>
                    <a:gd name="connsiteX185" fmla="*/ 10304 w 10703"/>
                    <a:gd name="connsiteY185" fmla="*/ 6693 h 10000"/>
                    <a:gd name="connsiteX186" fmla="*/ 10369 w 10703"/>
                    <a:gd name="connsiteY186" fmla="*/ 6426 h 10000"/>
                    <a:gd name="connsiteX187" fmla="*/ 10331 w 10703"/>
                    <a:gd name="connsiteY187" fmla="*/ 6173 h 10000"/>
                    <a:gd name="connsiteX188" fmla="*/ 10352 w 10703"/>
                    <a:gd name="connsiteY188" fmla="*/ 5736 h 10000"/>
                    <a:gd name="connsiteX189" fmla="*/ 10138 w 10703"/>
                    <a:gd name="connsiteY189" fmla="*/ 5550 h 10000"/>
                    <a:gd name="connsiteX190" fmla="*/ 9850 w 10703"/>
                    <a:gd name="connsiteY190" fmla="*/ 5463 h 10000"/>
                    <a:gd name="connsiteX191" fmla="*/ 9844 w 10703"/>
                    <a:gd name="connsiteY191" fmla="*/ 5261 h 10000"/>
                    <a:gd name="connsiteX192" fmla="*/ 9977 w 10703"/>
                    <a:gd name="connsiteY192" fmla="*/ 5048 h 10000"/>
                    <a:gd name="connsiteX193" fmla="*/ 9882 w 10703"/>
                    <a:gd name="connsiteY193" fmla="*/ 4879 h 10000"/>
                    <a:gd name="connsiteX194" fmla="*/ 10054 w 10703"/>
                    <a:gd name="connsiteY194" fmla="*/ 4599 h 10000"/>
                    <a:gd name="connsiteX195" fmla="*/ 10252 w 10703"/>
                    <a:gd name="connsiteY195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888 w 10703"/>
                    <a:gd name="connsiteY98" fmla="*/ 3043 h 10000"/>
                    <a:gd name="connsiteX99" fmla="*/ 1059 w 10703"/>
                    <a:gd name="connsiteY99" fmla="*/ 2939 h 10000"/>
                    <a:gd name="connsiteX100" fmla="*/ 690 w 10703"/>
                    <a:gd name="connsiteY100" fmla="*/ 2897 h 10000"/>
                    <a:gd name="connsiteX101" fmla="*/ 277 w 10703"/>
                    <a:gd name="connsiteY101" fmla="*/ 2890 h 10000"/>
                    <a:gd name="connsiteX102" fmla="*/ 266 w 10703"/>
                    <a:gd name="connsiteY102" fmla="*/ 3177 h 10000"/>
                    <a:gd name="connsiteX103" fmla="*/ 47 w 10703"/>
                    <a:gd name="connsiteY103" fmla="*/ 3273 h 10000"/>
                    <a:gd name="connsiteX104" fmla="*/ 0 w 10703"/>
                    <a:gd name="connsiteY104" fmla="*/ 3414 h 10000"/>
                    <a:gd name="connsiteX105" fmla="*/ 40 w 10703"/>
                    <a:gd name="connsiteY105" fmla="*/ 3512 h 10000"/>
                    <a:gd name="connsiteX106" fmla="*/ 201 w 10703"/>
                    <a:gd name="connsiteY106" fmla="*/ 3494 h 10000"/>
                    <a:gd name="connsiteX107" fmla="*/ 178 w 10703"/>
                    <a:gd name="connsiteY107" fmla="*/ 3760 h 10000"/>
                    <a:gd name="connsiteX108" fmla="*/ 730 w 10703"/>
                    <a:gd name="connsiteY108" fmla="*/ 3871 h 10000"/>
                    <a:gd name="connsiteX109" fmla="*/ 703 w 10703"/>
                    <a:gd name="connsiteY109" fmla="*/ 4102 h 10000"/>
                    <a:gd name="connsiteX110" fmla="*/ 1045 w 10703"/>
                    <a:gd name="connsiteY110" fmla="*/ 4144 h 10000"/>
                    <a:gd name="connsiteX111" fmla="*/ 1233 w 10703"/>
                    <a:gd name="connsiteY111" fmla="*/ 4043 h 10000"/>
                    <a:gd name="connsiteX112" fmla="*/ 1396 w 10703"/>
                    <a:gd name="connsiteY112" fmla="*/ 4088 h 10000"/>
                    <a:gd name="connsiteX113" fmla="*/ 1437 w 10703"/>
                    <a:gd name="connsiteY113" fmla="*/ 4242 h 10000"/>
                    <a:gd name="connsiteX114" fmla="*/ 1654 w 10703"/>
                    <a:gd name="connsiteY114" fmla="*/ 4191 h 10000"/>
                    <a:gd name="connsiteX115" fmla="*/ 1727 w 10703"/>
                    <a:gd name="connsiteY115" fmla="*/ 4363 h 10000"/>
                    <a:gd name="connsiteX116" fmla="*/ 1874 w 10703"/>
                    <a:gd name="connsiteY116" fmla="*/ 4422 h 10000"/>
                    <a:gd name="connsiteX117" fmla="*/ 1896 w 10703"/>
                    <a:gd name="connsiteY117" fmla="*/ 4641 h 10000"/>
                    <a:gd name="connsiteX118" fmla="*/ 2162 w 10703"/>
                    <a:gd name="connsiteY118" fmla="*/ 4610 h 10000"/>
                    <a:gd name="connsiteX119" fmla="*/ 2238 w 10703"/>
                    <a:gd name="connsiteY119" fmla="*/ 4747 h 10000"/>
                    <a:gd name="connsiteX120" fmla="*/ 2211 w 10703"/>
                    <a:gd name="connsiteY120" fmla="*/ 4961 h 10000"/>
                    <a:gd name="connsiteX121" fmla="*/ 2045 w 10703"/>
                    <a:gd name="connsiteY121" fmla="*/ 4966 h 10000"/>
                    <a:gd name="connsiteX122" fmla="*/ 1882 w 10703"/>
                    <a:gd name="connsiteY122" fmla="*/ 5255 h 10000"/>
                    <a:gd name="connsiteX123" fmla="*/ 2124 w 10703"/>
                    <a:gd name="connsiteY123" fmla="*/ 5357 h 10000"/>
                    <a:gd name="connsiteX124" fmla="*/ 2200 w 10703"/>
                    <a:gd name="connsiteY124" fmla="*/ 5494 h 10000"/>
                    <a:gd name="connsiteX125" fmla="*/ 2363 w 10703"/>
                    <a:gd name="connsiteY125" fmla="*/ 5222 h 10000"/>
                    <a:gd name="connsiteX126" fmla="*/ 2646 w 10703"/>
                    <a:gd name="connsiteY126" fmla="*/ 5208 h 10000"/>
                    <a:gd name="connsiteX127" fmla="*/ 2855 w 10703"/>
                    <a:gd name="connsiteY127" fmla="*/ 5340 h 10000"/>
                    <a:gd name="connsiteX128" fmla="*/ 2733 w 10703"/>
                    <a:gd name="connsiteY128" fmla="*/ 5466 h 10000"/>
                    <a:gd name="connsiteX129" fmla="*/ 2896 w 10703"/>
                    <a:gd name="connsiteY129" fmla="*/ 5542 h 10000"/>
                    <a:gd name="connsiteX130" fmla="*/ 2882 w 10703"/>
                    <a:gd name="connsiteY130" fmla="*/ 5809 h 10000"/>
                    <a:gd name="connsiteX131" fmla="*/ 3102 w 10703"/>
                    <a:gd name="connsiteY131" fmla="*/ 5755 h 10000"/>
                    <a:gd name="connsiteX132" fmla="*/ 3295 w 10703"/>
                    <a:gd name="connsiteY132" fmla="*/ 5884 h 10000"/>
                    <a:gd name="connsiteX133" fmla="*/ 3494 w 10703"/>
                    <a:gd name="connsiteY133" fmla="*/ 5898 h 10000"/>
                    <a:gd name="connsiteX134" fmla="*/ 3382 w 10703"/>
                    <a:gd name="connsiteY134" fmla="*/ 6143 h 10000"/>
                    <a:gd name="connsiteX135" fmla="*/ 3355 w 10703"/>
                    <a:gd name="connsiteY135" fmla="*/ 6392 h 10000"/>
                    <a:gd name="connsiteX136" fmla="*/ 3708 w 10703"/>
                    <a:gd name="connsiteY136" fmla="*/ 6314 h 10000"/>
                    <a:gd name="connsiteX137" fmla="*/ 3752 w 10703"/>
                    <a:gd name="connsiteY137" fmla="*/ 6451 h 10000"/>
                    <a:gd name="connsiteX138" fmla="*/ 4021 w 10703"/>
                    <a:gd name="connsiteY138" fmla="*/ 6398 h 10000"/>
                    <a:gd name="connsiteX139" fmla="*/ 4149 w 10703"/>
                    <a:gd name="connsiteY139" fmla="*/ 6541 h 10000"/>
                    <a:gd name="connsiteX140" fmla="*/ 4026 w 10703"/>
                    <a:gd name="connsiteY140" fmla="*/ 6684 h 10000"/>
                    <a:gd name="connsiteX141" fmla="*/ 4306 w 10703"/>
                    <a:gd name="connsiteY141" fmla="*/ 6752 h 10000"/>
                    <a:gd name="connsiteX142" fmla="*/ 4382 w 10703"/>
                    <a:gd name="connsiteY142" fmla="*/ 6957 h 10000"/>
                    <a:gd name="connsiteX143" fmla="*/ 4064 w 10703"/>
                    <a:gd name="connsiteY143" fmla="*/ 6923 h 10000"/>
                    <a:gd name="connsiteX144" fmla="*/ 3907 w 10703"/>
                    <a:gd name="connsiteY144" fmla="*/ 7100 h 10000"/>
                    <a:gd name="connsiteX145" fmla="*/ 4089 w 10703"/>
                    <a:gd name="connsiteY145" fmla="*/ 7142 h 10000"/>
                    <a:gd name="connsiteX146" fmla="*/ 4116 w 10703"/>
                    <a:gd name="connsiteY146" fmla="*/ 7280 h 10000"/>
                    <a:gd name="connsiteX147" fmla="*/ 4439 w 10703"/>
                    <a:gd name="connsiteY147" fmla="*/ 7195 h 10000"/>
                    <a:gd name="connsiteX148" fmla="*/ 4594 w 10703"/>
                    <a:gd name="connsiteY148" fmla="*/ 7456 h 10000"/>
                    <a:gd name="connsiteX149" fmla="*/ 4651 w 10703"/>
                    <a:gd name="connsiteY149" fmla="*/ 7698 h 10000"/>
                    <a:gd name="connsiteX150" fmla="*/ 4888 w 10703"/>
                    <a:gd name="connsiteY150" fmla="*/ 7642 h 10000"/>
                    <a:gd name="connsiteX151" fmla="*/ 4831 w 10703"/>
                    <a:gd name="connsiteY151" fmla="*/ 7841 h 10000"/>
                    <a:gd name="connsiteX152" fmla="*/ 4912 w 10703"/>
                    <a:gd name="connsiteY152" fmla="*/ 8304 h 10000"/>
                    <a:gd name="connsiteX153" fmla="*/ 5026 w 10703"/>
                    <a:gd name="connsiteY153" fmla="*/ 8377 h 10000"/>
                    <a:gd name="connsiteX154" fmla="*/ 5143 w 10703"/>
                    <a:gd name="connsiteY154" fmla="*/ 8453 h 10000"/>
                    <a:gd name="connsiteX155" fmla="*/ 5246 w 10703"/>
                    <a:gd name="connsiteY155" fmla="*/ 8815 h 10000"/>
                    <a:gd name="connsiteX156" fmla="*/ 5426 w 10703"/>
                    <a:gd name="connsiteY156" fmla="*/ 8961 h 10000"/>
                    <a:gd name="connsiteX157" fmla="*/ 5730 w 10703"/>
                    <a:gd name="connsiteY157" fmla="*/ 8972 h 10000"/>
                    <a:gd name="connsiteX158" fmla="*/ 5717 w 10703"/>
                    <a:gd name="connsiteY158" fmla="*/ 9315 h 10000"/>
                    <a:gd name="connsiteX159" fmla="*/ 5991 w 10703"/>
                    <a:gd name="connsiteY159" fmla="*/ 9239 h 10000"/>
                    <a:gd name="connsiteX160" fmla="*/ 5939 w 10703"/>
                    <a:gd name="connsiteY160" fmla="*/ 8810 h 10000"/>
                    <a:gd name="connsiteX161" fmla="*/ 6094 w 10703"/>
                    <a:gd name="connsiteY161" fmla="*/ 8714 h 10000"/>
                    <a:gd name="connsiteX162" fmla="*/ 6342 w 10703"/>
                    <a:gd name="connsiteY162" fmla="*/ 8911 h 10000"/>
                    <a:gd name="connsiteX163" fmla="*/ 6559 w 10703"/>
                    <a:gd name="connsiteY163" fmla="*/ 9020 h 10000"/>
                    <a:gd name="connsiteX164" fmla="*/ 6755 w 10703"/>
                    <a:gd name="connsiteY164" fmla="*/ 9217 h 10000"/>
                    <a:gd name="connsiteX165" fmla="*/ 6934 w 10703"/>
                    <a:gd name="connsiteY165" fmla="*/ 9427 h 10000"/>
                    <a:gd name="connsiteX166" fmla="*/ 7306 w 10703"/>
                    <a:gd name="connsiteY166" fmla="*/ 9556 h 10000"/>
                    <a:gd name="connsiteX167" fmla="*/ 7695 w 10703"/>
                    <a:gd name="connsiteY167" fmla="*/ 9756 h 10000"/>
                    <a:gd name="connsiteX168" fmla="*/ 7891 w 10703"/>
                    <a:gd name="connsiteY168" fmla="*/ 10000 h 10000"/>
                    <a:gd name="connsiteX169" fmla="*/ 8184 w 10703"/>
                    <a:gd name="connsiteY169" fmla="*/ 9986 h 10000"/>
                    <a:gd name="connsiteX170" fmla="*/ 8464 w 10703"/>
                    <a:gd name="connsiteY170" fmla="*/ 9837 h 10000"/>
                    <a:gd name="connsiteX171" fmla="*/ 8575 w 10703"/>
                    <a:gd name="connsiteY171" fmla="*/ 9649 h 10000"/>
                    <a:gd name="connsiteX172" fmla="*/ 8722 w 10703"/>
                    <a:gd name="connsiteY172" fmla="*/ 9410 h 10000"/>
                    <a:gd name="connsiteX173" fmla="*/ 9399 w 10703"/>
                    <a:gd name="connsiteY173" fmla="*/ 9610 h 10000"/>
                    <a:gd name="connsiteX174" fmla="*/ 9396 w 10703"/>
                    <a:gd name="connsiteY174" fmla="*/ 9332 h 10000"/>
                    <a:gd name="connsiteX175" fmla="*/ 9535 w 10703"/>
                    <a:gd name="connsiteY175" fmla="*/ 9222 h 10000"/>
                    <a:gd name="connsiteX176" fmla="*/ 9535 w 10703"/>
                    <a:gd name="connsiteY176" fmla="*/ 8953 h 10000"/>
                    <a:gd name="connsiteX177" fmla="*/ 9562 w 10703"/>
                    <a:gd name="connsiteY177" fmla="*/ 8681 h 10000"/>
                    <a:gd name="connsiteX178" fmla="*/ 9377 w 10703"/>
                    <a:gd name="connsiteY178" fmla="*/ 8577 h 10000"/>
                    <a:gd name="connsiteX179" fmla="*/ 9287 w 10703"/>
                    <a:gd name="connsiteY179" fmla="*/ 8203 h 10000"/>
                    <a:gd name="connsiteX180" fmla="*/ 9453 w 10703"/>
                    <a:gd name="connsiteY180" fmla="*/ 7984 h 10000"/>
                    <a:gd name="connsiteX181" fmla="*/ 10016 w 10703"/>
                    <a:gd name="connsiteY181" fmla="*/ 7720 h 10000"/>
                    <a:gd name="connsiteX182" fmla="*/ 10173 w 10703"/>
                    <a:gd name="connsiteY182" fmla="*/ 7299 h 10000"/>
                    <a:gd name="connsiteX183" fmla="*/ 10698 w 10703"/>
                    <a:gd name="connsiteY183" fmla="*/ 7019 h 10000"/>
                    <a:gd name="connsiteX184" fmla="*/ 10703 w 10703"/>
                    <a:gd name="connsiteY184" fmla="*/ 6901 h 10000"/>
                    <a:gd name="connsiteX185" fmla="*/ 10304 w 10703"/>
                    <a:gd name="connsiteY185" fmla="*/ 6693 h 10000"/>
                    <a:gd name="connsiteX186" fmla="*/ 10369 w 10703"/>
                    <a:gd name="connsiteY186" fmla="*/ 6426 h 10000"/>
                    <a:gd name="connsiteX187" fmla="*/ 10331 w 10703"/>
                    <a:gd name="connsiteY187" fmla="*/ 6173 h 10000"/>
                    <a:gd name="connsiteX188" fmla="*/ 10352 w 10703"/>
                    <a:gd name="connsiteY188" fmla="*/ 5736 h 10000"/>
                    <a:gd name="connsiteX189" fmla="*/ 10138 w 10703"/>
                    <a:gd name="connsiteY189" fmla="*/ 5550 h 10000"/>
                    <a:gd name="connsiteX190" fmla="*/ 9850 w 10703"/>
                    <a:gd name="connsiteY190" fmla="*/ 5463 h 10000"/>
                    <a:gd name="connsiteX191" fmla="*/ 9844 w 10703"/>
                    <a:gd name="connsiteY191" fmla="*/ 5261 h 10000"/>
                    <a:gd name="connsiteX192" fmla="*/ 9977 w 10703"/>
                    <a:gd name="connsiteY192" fmla="*/ 5048 h 10000"/>
                    <a:gd name="connsiteX193" fmla="*/ 9882 w 10703"/>
                    <a:gd name="connsiteY193" fmla="*/ 4879 h 10000"/>
                    <a:gd name="connsiteX194" fmla="*/ 10054 w 10703"/>
                    <a:gd name="connsiteY194" fmla="*/ 4599 h 10000"/>
                    <a:gd name="connsiteX195" fmla="*/ 10252 w 10703"/>
                    <a:gd name="connsiteY195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1059 w 10703"/>
                    <a:gd name="connsiteY98" fmla="*/ 2939 h 10000"/>
                    <a:gd name="connsiteX99" fmla="*/ 690 w 10703"/>
                    <a:gd name="connsiteY99" fmla="*/ 2897 h 10000"/>
                    <a:gd name="connsiteX100" fmla="*/ 277 w 10703"/>
                    <a:gd name="connsiteY100" fmla="*/ 2890 h 10000"/>
                    <a:gd name="connsiteX101" fmla="*/ 266 w 10703"/>
                    <a:gd name="connsiteY101" fmla="*/ 3177 h 10000"/>
                    <a:gd name="connsiteX102" fmla="*/ 47 w 10703"/>
                    <a:gd name="connsiteY102" fmla="*/ 3273 h 10000"/>
                    <a:gd name="connsiteX103" fmla="*/ 0 w 10703"/>
                    <a:gd name="connsiteY103" fmla="*/ 3414 h 10000"/>
                    <a:gd name="connsiteX104" fmla="*/ 40 w 10703"/>
                    <a:gd name="connsiteY104" fmla="*/ 3512 h 10000"/>
                    <a:gd name="connsiteX105" fmla="*/ 201 w 10703"/>
                    <a:gd name="connsiteY105" fmla="*/ 3494 h 10000"/>
                    <a:gd name="connsiteX106" fmla="*/ 178 w 10703"/>
                    <a:gd name="connsiteY106" fmla="*/ 3760 h 10000"/>
                    <a:gd name="connsiteX107" fmla="*/ 730 w 10703"/>
                    <a:gd name="connsiteY107" fmla="*/ 3871 h 10000"/>
                    <a:gd name="connsiteX108" fmla="*/ 703 w 10703"/>
                    <a:gd name="connsiteY108" fmla="*/ 4102 h 10000"/>
                    <a:gd name="connsiteX109" fmla="*/ 1045 w 10703"/>
                    <a:gd name="connsiteY109" fmla="*/ 4144 h 10000"/>
                    <a:gd name="connsiteX110" fmla="*/ 1233 w 10703"/>
                    <a:gd name="connsiteY110" fmla="*/ 4043 h 10000"/>
                    <a:gd name="connsiteX111" fmla="*/ 1396 w 10703"/>
                    <a:gd name="connsiteY111" fmla="*/ 4088 h 10000"/>
                    <a:gd name="connsiteX112" fmla="*/ 1437 w 10703"/>
                    <a:gd name="connsiteY112" fmla="*/ 4242 h 10000"/>
                    <a:gd name="connsiteX113" fmla="*/ 1654 w 10703"/>
                    <a:gd name="connsiteY113" fmla="*/ 4191 h 10000"/>
                    <a:gd name="connsiteX114" fmla="*/ 1727 w 10703"/>
                    <a:gd name="connsiteY114" fmla="*/ 4363 h 10000"/>
                    <a:gd name="connsiteX115" fmla="*/ 1874 w 10703"/>
                    <a:gd name="connsiteY115" fmla="*/ 4422 h 10000"/>
                    <a:gd name="connsiteX116" fmla="*/ 1896 w 10703"/>
                    <a:gd name="connsiteY116" fmla="*/ 4641 h 10000"/>
                    <a:gd name="connsiteX117" fmla="*/ 2162 w 10703"/>
                    <a:gd name="connsiteY117" fmla="*/ 4610 h 10000"/>
                    <a:gd name="connsiteX118" fmla="*/ 2238 w 10703"/>
                    <a:gd name="connsiteY118" fmla="*/ 4747 h 10000"/>
                    <a:gd name="connsiteX119" fmla="*/ 2211 w 10703"/>
                    <a:gd name="connsiteY119" fmla="*/ 4961 h 10000"/>
                    <a:gd name="connsiteX120" fmla="*/ 2045 w 10703"/>
                    <a:gd name="connsiteY120" fmla="*/ 4966 h 10000"/>
                    <a:gd name="connsiteX121" fmla="*/ 1882 w 10703"/>
                    <a:gd name="connsiteY121" fmla="*/ 5255 h 10000"/>
                    <a:gd name="connsiteX122" fmla="*/ 2124 w 10703"/>
                    <a:gd name="connsiteY122" fmla="*/ 5357 h 10000"/>
                    <a:gd name="connsiteX123" fmla="*/ 2200 w 10703"/>
                    <a:gd name="connsiteY123" fmla="*/ 5494 h 10000"/>
                    <a:gd name="connsiteX124" fmla="*/ 2363 w 10703"/>
                    <a:gd name="connsiteY124" fmla="*/ 5222 h 10000"/>
                    <a:gd name="connsiteX125" fmla="*/ 2646 w 10703"/>
                    <a:gd name="connsiteY125" fmla="*/ 5208 h 10000"/>
                    <a:gd name="connsiteX126" fmla="*/ 2855 w 10703"/>
                    <a:gd name="connsiteY126" fmla="*/ 5340 h 10000"/>
                    <a:gd name="connsiteX127" fmla="*/ 2733 w 10703"/>
                    <a:gd name="connsiteY127" fmla="*/ 5466 h 10000"/>
                    <a:gd name="connsiteX128" fmla="*/ 2896 w 10703"/>
                    <a:gd name="connsiteY128" fmla="*/ 5542 h 10000"/>
                    <a:gd name="connsiteX129" fmla="*/ 2882 w 10703"/>
                    <a:gd name="connsiteY129" fmla="*/ 5809 h 10000"/>
                    <a:gd name="connsiteX130" fmla="*/ 3102 w 10703"/>
                    <a:gd name="connsiteY130" fmla="*/ 5755 h 10000"/>
                    <a:gd name="connsiteX131" fmla="*/ 3295 w 10703"/>
                    <a:gd name="connsiteY131" fmla="*/ 5884 h 10000"/>
                    <a:gd name="connsiteX132" fmla="*/ 3494 w 10703"/>
                    <a:gd name="connsiteY132" fmla="*/ 5898 h 10000"/>
                    <a:gd name="connsiteX133" fmla="*/ 3382 w 10703"/>
                    <a:gd name="connsiteY133" fmla="*/ 6143 h 10000"/>
                    <a:gd name="connsiteX134" fmla="*/ 3355 w 10703"/>
                    <a:gd name="connsiteY134" fmla="*/ 6392 h 10000"/>
                    <a:gd name="connsiteX135" fmla="*/ 3708 w 10703"/>
                    <a:gd name="connsiteY135" fmla="*/ 6314 h 10000"/>
                    <a:gd name="connsiteX136" fmla="*/ 3752 w 10703"/>
                    <a:gd name="connsiteY136" fmla="*/ 6451 h 10000"/>
                    <a:gd name="connsiteX137" fmla="*/ 4021 w 10703"/>
                    <a:gd name="connsiteY137" fmla="*/ 6398 h 10000"/>
                    <a:gd name="connsiteX138" fmla="*/ 4149 w 10703"/>
                    <a:gd name="connsiteY138" fmla="*/ 6541 h 10000"/>
                    <a:gd name="connsiteX139" fmla="*/ 4026 w 10703"/>
                    <a:gd name="connsiteY139" fmla="*/ 6684 h 10000"/>
                    <a:gd name="connsiteX140" fmla="*/ 4306 w 10703"/>
                    <a:gd name="connsiteY140" fmla="*/ 6752 h 10000"/>
                    <a:gd name="connsiteX141" fmla="*/ 4382 w 10703"/>
                    <a:gd name="connsiteY141" fmla="*/ 6957 h 10000"/>
                    <a:gd name="connsiteX142" fmla="*/ 4064 w 10703"/>
                    <a:gd name="connsiteY142" fmla="*/ 6923 h 10000"/>
                    <a:gd name="connsiteX143" fmla="*/ 3907 w 10703"/>
                    <a:gd name="connsiteY143" fmla="*/ 7100 h 10000"/>
                    <a:gd name="connsiteX144" fmla="*/ 4089 w 10703"/>
                    <a:gd name="connsiteY144" fmla="*/ 7142 h 10000"/>
                    <a:gd name="connsiteX145" fmla="*/ 4116 w 10703"/>
                    <a:gd name="connsiteY145" fmla="*/ 7280 h 10000"/>
                    <a:gd name="connsiteX146" fmla="*/ 4439 w 10703"/>
                    <a:gd name="connsiteY146" fmla="*/ 7195 h 10000"/>
                    <a:gd name="connsiteX147" fmla="*/ 4594 w 10703"/>
                    <a:gd name="connsiteY147" fmla="*/ 7456 h 10000"/>
                    <a:gd name="connsiteX148" fmla="*/ 4651 w 10703"/>
                    <a:gd name="connsiteY148" fmla="*/ 7698 h 10000"/>
                    <a:gd name="connsiteX149" fmla="*/ 4888 w 10703"/>
                    <a:gd name="connsiteY149" fmla="*/ 7642 h 10000"/>
                    <a:gd name="connsiteX150" fmla="*/ 4831 w 10703"/>
                    <a:gd name="connsiteY150" fmla="*/ 7841 h 10000"/>
                    <a:gd name="connsiteX151" fmla="*/ 4912 w 10703"/>
                    <a:gd name="connsiteY151" fmla="*/ 8304 h 10000"/>
                    <a:gd name="connsiteX152" fmla="*/ 5026 w 10703"/>
                    <a:gd name="connsiteY152" fmla="*/ 8377 h 10000"/>
                    <a:gd name="connsiteX153" fmla="*/ 5143 w 10703"/>
                    <a:gd name="connsiteY153" fmla="*/ 8453 h 10000"/>
                    <a:gd name="connsiteX154" fmla="*/ 5246 w 10703"/>
                    <a:gd name="connsiteY154" fmla="*/ 8815 h 10000"/>
                    <a:gd name="connsiteX155" fmla="*/ 5426 w 10703"/>
                    <a:gd name="connsiteY155" fmla="*/ 8961 h 10000"/>
                    <a:gd name="connsiteX156" fmla="*/ 5730 w 10703"/>
                    <a:gd name="connsiteY156" fmla="*/ 8972 h 10000"/>
                    <a:gd name="connsiteX157" fmla="*/ 5717 w 10703"/>
                    <a:gd name="connsiteY157" fmla="*/ 9315 h 10000"/>
                    <a:gd name="connsiteX158" fmla="*/ 5991 w 10703"/>
                    <a:gd name="connsiteY158" fmla="*/ 9239 h 10000"/>
                    <a:gd name="connsiteX159" fmla="*/ 5939 w 10703"/>
                    <a:gd name="connsiteY159" fmla="*/ 8810 h 10000"/>
                    <a:gd name="connsiteX160" fmla="*/ 6094 w 10703"/>
                    <a:gd name="connsiteY160" fmla="*/ 8714 h 10000"/>
                    <a:gd name="connsiteX161" fmla="*/ 6342 w 10703"/>
                    <a:gd name="connsiteY161" fmla="*/ 8911 h 10000"/>
                    <a:gd name="connsiteX162" fmla="*/ 6559 w 10703"/>
                    <a:gd name="connsiteY162" fmla="*/ 9020 h 10000"/>
                    <a:gd name="connsiteX163" fmla="*/ 6755 w 10703"/>
                    <a:gd name="connsiteY163" fmla="*/ 9217 h 10000"/>
                    <a:gd name="connsiteX164" fmla="*/ 6934 w 10703"/>
                    <a:gd name="connsiteY164" fmla="*/ 9427 h 10000"/>
                    <a:gd name="connsiteX165" fmla="*/ 7306 w 10703"/>
                    <a:gd name="connsiteY165" fmla="*/ 9556 h 10000"/>
                    <a:gd name="connsiteX166" fmla="*/ 7695 w 10703"/>
                    <a:gd name="connsiteY166" fmla="*/ 9756 h 10000"/>
                    <a:gd name="connsiteX167" fmla="*/ 7891 w 10703"/>
                    <a:gd name="connsiteY167" fmla="*/ 10000 h 10000"/>
                    <a:gd name="connsiteX168" fmla="*/ 8184 w 10703"/>
                    <a:gd name="connsiteY168" fmla="*/ 9986 h 10000"/>
                    <a:gd name="connsiteX169" fmla="*/ 8464 w 10703"/>
                    <a:gd name="connsiteY169" fmla="*/ 9837 h 10000"/>
                    <a:gd name="connsiteX170" fmla="*/ 8575 w 10703"/>
                    <a:gd name="connsiteY170" fmla="*/ 9649 h 10000"/>
                    <a:gd name="connsiteX171" fmla="*/ 8722 w 10703"/>
                    <a:gd name="connsiteY171" fmla="*/ 9410 h 10000"/>
                    <a:gd name="connsiteX172" fmla="*/ 9399 w 10703"/>
                    <a:gd name="connsiteY172" fmla="*/ 9610 h 10000"/>
                    <a:gd name="connsiteX173" fmla="*/ 9396 w 10703"/>
                    <a:gd name="connsiteY173" fmla="*/ 9332 h 10000"/>
                    <a:gd name="connsiteX174" fmla="*/ 9535 w 10703"/>
                    <a:gd name="connsiteY174" fmla="*/ 9222 h 10000"/>
                    <a:gd name="connsiteX175" fmla="*/ 9535 w 10703"/>
                    <a:gd name="connsiteY175" fmla="*/ 8953 h 10000"/>
                    <a:gd name="connsiteX176" fmla="*/ 9562 w 10703"/>
                    <a:gd name="connsiteY176" fmla="*/ 8681 h 10000"/>
                    <a:gd name="connsiteX177" fmla="*/ 9377 w 10703"/>
                    <a:gd name="connsiteY177" fmla="*/ 8577 h 10000"/>
                    <a:gd name="connsiteX178" fmla="*/ 9287 w 10703"/>
                    <a:gd name="connsiteY178" fmla="*/ 8203 h 10000"/>
                    <a:gd name="connsiteX179" fmla="*/ 9453 w 10703"/>
                    <a:gd name="connsiteY179" fmla="*/ 7984 h 10000"/>
                    <a:gd name="connsiteX180" fmla="*/ 10016 w 10703"/>
                    <a:gd name="connsiteY180" fmla="*/ 7720 h 10000"/>
                    <a:gd name="connsiteX181" fmla="*/ 10173 w 10703"/>
                    <a:gd name="connsiteY181" fmla="*/ 7299 h 10000"/>
                    <a:gd name="connsiteX182" fmla="*/ 10698 w 10703"/>
                    <a:gd name="connsiteY182" fmla="*/ 7019 h 10000"/>
                    <a:gd name="connsiteX183" fmla="*/ 10703 w 10703"/>
                    <a:gd name="connsiteY183" fmla="*/ 6901 h 10000"/>
                    <a:gd name="connsiteX184" fmla="*/ 10304 w 10703"/>
                    <a:gd name="connsiteY184" fmla="*/ 6693 h 10000"/>
                    <a:gd name="connsiteX185" fmla="*/ 10369 w 10703"/>
                    <a:gd name="connsiteY185" fmla="*/ 6426 h 10000"/>
                    <a:gd name="connsiteX186" fmla="*/ 10331 w 10703"/>
                    <a:gd name="connsiteY186" fmla="*/ 6173 h 10000"/>
                    <a:gd name="connsiteX187" fmla="*/ 10352 w 10703"/>
                    <a:gd name="connsiteY187" fmla="*/ 5736 h 10000"/>
                    <a:gd name="connsiteX188" fmla="*/ 10138 w 10703"/>
                    <a:gd name="connsiteY188" fmla="*/ 5550 h 10000"/>
                    <a:gd name="connsiteX189" fmla="*/ 9850 w 10703"/>
                    <a:gd name="connsiteY189" fmla="*/ 5463 h 10000"/>
                    <a:gd name="connsiteX190" fmla="*/ 9844 w 10703"/>
                    <a:gd name="connsiteY190" fmla="*/ 5261 h 10000"/>
                    <a:gd name="connsiteX191" fmla="*/ 9977 w 10703"/>
                    <a:gd name="connsiteY191" fmla="*/ 5048 h 10000"/>
                    <a:gd name="connsiteX192" fmla="*/ 9882 w 10703"/>
                    <a:gd name="connsiteY192" fmla="*/ 4879 h 10000"/>
                    <a:gd name="connsiteX193" fmla="*/ 10054 w 10703"/>
                    <a:gd name="connsiteY193" fmla="*/ 4599 h 10000"/>
                    <a:gd name="connsiteX194" fmla="*/ 10252 w 10703"/>
                    <a:gd name="connsiteY194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66 w 10703"/>
                    <a:gd name="connsiteY97" fmla="*/ 2827 h 10000"/>
                    <a:gd name="connsiteX98" fmla="*/ 690 w 10703"/>
                    <a:gd name="connsiteY98" fmla="*/ 2897 h 10000"/>
                    <a:gd name="connsiteX99" fmla="*/ 277 w 10703"/>
                    <a:gd name="connsiteY99" fmla="*/ 2890 h 10000"/>
                    <a:gd name="connsiteX100" fmla="*/ 266 w 10703"/>
                    <a:gd name="connsiteY100" fmla="*/ 3177 h 10000"/>
                    <a:gd name="connsiteX101" fmla="*/ 47 w 10703"/>
                    <a:gd name="connsiteY101" fmla="*/ 3273 h 10000"/>
                    <a:gd name="connsiteX102" fmla="*/ 0 w 10703"/>
                    <a:gd name="connsiteY102" fmla="*/ 3414 h 10000"/>
                    <a:gd name="connsiteX103" fmla="*/ 40 w 10703"/>
                    <a:gd name="connsiteY103" fmla="*/ 3512 h 10000"/>
                    <a:gd name="connsiteX104" fmla="*/ 201 w 10703"/>
                    <a:gd name="connsiteY104" fmla="*/ 3494 h 10000"/>
                    <a:gd name="connsiteX105" fmla="*/ 178 w 10703"/>
                    <a:gd name="connsiteY105" fmla="*/ 3760 h 10000"/>
                    <a:gd name="connsiteX106" fmla="*/ 730 w 10703"/>
                    <a:gd name="connsiteY106" fmla="*/ 3871 h 10000"/>
                    <a:gd name="connsiteX107" fmla="*/ 703 w 10703"/>
                    <a:gd name="connsiteY107" fmla="*/ 4102 h 10000"/>
                    <a:gd name="connsiteX108" fmla="*/ 1045 w 10703"/>
                    <a:gd name="connsiteY108" fmla="*/ 4144 h 10000"/>
                    <a:gd name="connsiteX109" fmla="*/ 1233 w 10703"/>
                    <a:gd name="connsiteY109" fmla="*/ 4043 h 10000"/>
                    <a:gd name="connsiteX110" fmla="*/ 1396 w 10703"/>
                    <a:gd name="connsiteY110" fmla="*/ 4088 h 10000"/>
                    <a:gd name="connsiteX111" fmla="*/ 1437 w 10703"/>
                    <a:gd name="connsiteY111" fmla="*/ 4242 h 10000"/>
                    <a:gd name="connsiteX112" fmla="*/ 1654 w 10703"/>
                    <a:gd name="connsiteY112" fmla="*/ 4191 h 10000"/>
                    <a:gd name="connsiteX113" fmla="*/ 1727 w 10703"/>
                    <a:gd name="connsiteY113" fmla="*/ 4363 h 10000"/>
                    <a:gd name="connsiteX114" fmla="*/ 1874 w 10703"/>
                    <a:gd name="connsiteY114" fmla="*/ 4422 h 10000"/>
                    <a:gd name="connsiteX115" fmla="*/ 1896 w 10703"/>
                    <a:gd name="connsiteY115" fmla="*/ 4641 h 10000"/>
                    <a:gd name="connsiteX116" fmla="*/ 2162 w 10703"/>
                    <a:gd name="connsiteY116" fmla="*/ 4610 h 10000"/>
                    <a:gd name="connsiteX117" fmla="*/ 2238 w 10703"/>
                    <a:gd name="connsiteY117" fmla="*/ 4747 h 10000"/>
                    <a:gd name="connsiteX118" fmla="*/ 2211 w 10703"/>
                    <a:gd name="connsiteY118" fmla="*/ 4961 h 10000"/>
                    <a:gd name="connsiteX119" fmla="*/ 2045 w 10703"/>
                    <a:gd name="connsiteY119" fmla="*/ 4966 h 10000"/>
                    <a:gd name="connsiteX120" fmla="*/ 1882 w 10703"/>
                    <a:gd name="connsiteY120" fmla="*/ 5255 h 10000"/>
                    <a:gd name="connsiteX121" fmla="*/ 2124 w 10703"/>
                    <a:gd name="connsiteY121" fmla="*/ 5357 h 10000"/>
                    <a:gd name="connsiteX122" fmla="*/ 2200 w 10703"/>
                    <a:gd name="connsiteY122" fmla="*/ 5494 h 10000"/>
                    <a:gd name="connsiteX123" fmla="*/ 2363 w 10703"/>
                    <a:gd name="connsiteY123" fmla="*/ 5222 h 10000"/>
                    <a:gd name="connsiteX124" fmla="*/ 2646 w 10703"/>
                    <a:gd name="connsiteY124" fmla="*/ 5208 h 10000"/>
                    <a:gd name="connsiteX125" fmla="*/ 2855 w 10703"/>
                    <a:gd name="connsiteY125" fmla="*/ 5340 h 10000"/>
                    <a:gd name="connsiteX126" fmla="*/ 2733 w 10703"/>
                    <a:gd name="connsiteY126" fmla="*/ 5466 h 10000"/>
                    <a:gd name="connsiteX127" fmla="*/ 2896 w 10703"/>
                    <a:gd name="connsiteY127" fmla="*/ 5542 h 10000"/>
                    <a:gd name="connsiteX128" fmla="*/ 2882 w 10703"/>
                    <a:gd name="connsiteY128" fmla="*/ 5809 h 10000"/>
                    <a:gd name="connsiteX129" fmla="*/ 3102 w 10703"/>
                    <a:gd name="connsiteY129" fmla="*/ 5755 h 10000"/>
                    <a:gd name="connsiteX130" fmla="*/ 3295 w 10703"/>
                    <a:gd name="connsiteY130" fmla="*/ 5884 h 10000"/>
                    <a:gd name="connsiteX131" fmla="*/ 3494 w 10703"/>
                    <a:gd name="connsiteY131" fmla="*/ 5898 h 10000"/>
                    <a:gd name="connsiteX132" fmla="*/ 3382 w 10703"/>
                    <a:gd name="connsiteY132" fmla="*/ 6143 h 10000"/>
                    <a:gd name="connsiteX133" fmla="*/ 3355 w 10703"/>
                    <a:gd name="connsiteY133" fmla="*/ 6392 h 10000"/>
                    <a:gd name="connsiteX134" fmla="*/ 3708 w 10703"/>
                    <a:gd name="connsiteY134" fmla="*/ 6314 h 10000"/>
                    <a:gd name="connsiteX135" fmla="*/ 3752 w 10703"/>
                    <a:gd name="connsiteY135" fmla="*/ 6451 h 10000"/>
                    <a:gd name="connsiteX136" fmla="*/ 4021 w 10703"/>
                    <a:gd name="connsiteY136" fmla="*/ 6398 h 10000"/>
                    <a:gd name="connsiteX137" fmla="*/ 4149 w 10703"/>
                    <a:gd name="connsiteY137" fmla="*/ 6541 h 10000"/>
                    <a:gd name="connsiteX138" fmla="*/ 4026 w 10703"/>
                    <a:gd name="connsiteY138" fmla="*/ 6684 h 10000"/>
                    <a:gd name="connsiteX139" fmla="*/ 4306 w 10703"/>
                    <a:gd name="connsiteY139" fmla="*/ 6752 h 10000"/>
                    <a:gd name="connsiteX140" fmla="*/ 4382 w 10703"/>
                    <a:gd name="connsiteY140" fmla="*/ 6957 h 10000"/>
                    <a:gd name="connsiteX141" fmla="*/ 4064 w 10703"/>
                    <a:gd name="connsiteY141" fmla="*/ 6923 h 10000"/>
                    <a:gd name="connsiteX142" fmla="*/ 3907 w 10703"/>
                    <a:gd name="connsiteY142" fmla="*/ 7100 h 10000"/>
                    <a:gd name="connsiteX143" fmla="*/ 4089 w 10703"/>
                    <a:gd name="connsiteY143" fmla="*/ 7142 h 10000"/>
                    <a:gd name="connsiteX144" fmla="*/ 4116 w 10703"/>
                    <a:gd name="connsiteY144" fmla="*/ 7280 h 10000"/>
                    <a:gd name="connsiteX145" fmla="*/ 4439 w 10703"/>
                    <a:gd name="connsiteY145" fmla="*/ 7195 h 10000"/>
                    <a:gd name="connsiteX146" fmla="*/ 4594 w 10703"/>
                    <a:gd name="connsiteY146" fmla="*/ 7456 h 10000"/>
                    <a:gd name="connsiteX147" fmla="*/ 4651 w 10703"/>
                    <a:gd name="connsiteY147" fmla="*/ 7698 h 10000"/>
                    <a:gd name="connsiteX148" fmla="*/ 4888 w 10703"/>
                    <a:gd name="connsiteY148" fmla="*/ 7642 h 10000"/>
                    <a:gd name="connsiteX149" fmla="*/ 4831 w 10703"/>
                    <a:gd name="connsiteY149" fmla="*/ 7841 h 10000"/>
                    <a:gd name="connsiteX150" fmla="*/ 4912 w 10703"/>
                    <a:gd name="connsiteY150" fmla="*/ 8304 h 10000"/>
                    <a:gd name="connsiteX151" fmla="*/ 5026 w 10703"/>
                    <a:gd name="connsiteY151" fmla="*/ 8377 h 10000"/>
                    <a:gd name="connsiteX152" fmla="*/ 5143 w 10703"/>
                    <a:gd name="connsiteY152" fmla="*/ 8453 h 10000"/>
                    <a:gd name="connsiteX153" fmla="*/ 5246 w 10703"/>
                    <a:gd name="connsiteY153" fmla="*/ 8815 h 10000"/>
                    <a:gd name="connsiteX154" fmla="*/ 5426 w 10703"/>
                    <a:gd name="connsiteY154" fmla="*/ 8961 h 10000"/>
                    <a:gd name="connsiteX155" fmla="*/ 5730 w 10703"/>
                    <a:gd name="connsiteY155" fmla="*/ 8972 h 10000"/>
                    <a:gd name="connsiteX156" fmla="*/ 5717 w 10703"/>
                    <a:gd name="connsiteY156" fmla="*/ 9315 h 10000"/>
                    <a:gd name="connsiteX157" fmla="*/ 5991 w 10703"/>
                    <a:gd name="connsiteY157" fmla="*/ 9239 h 10000"/>
                    <a:gd name="connsiteX158" fmla="*/ 5939 w 10703"/>
                    <a:gd name="connsiteY158" fmla="*/ 8810 h 10000"/>
                    <a:gd name="connsiteX159" fmla="*/ 6094 w 10703"/>
                    <a:gd name="connsiteY159" fmla="*/ 8714 h 10000"/>
                    <a:gd name="connsiteX160" fmla="*/ 6342 w 10703"/>
                    <a:gd name="connsiteY160" fmla="*/ 8911 h 10000"/>
                    <a:gd name="connsiteX161" fmla="*/ 6559 w 10703"/>
                    <a:gd name="connsiteY161" fmla="*/ 9020 h 10000"/>
                    <a:gd name="connsiteX162" fmla="*/ 6755 w 10703"/>
                    <a:gd name="connsiteY162" fmla="*/ 9217 h 10000"/>
                    <a:gd name="connsiteX163" fmla="*/ 6934 w 10703"/>
                    <a:gd name="connsiteY163" fmla="*/ 9427 h 10000"/>
                    <a:gd name="connsiteX164" fmla="*/ 7306 w 10703"/>
                    <a:gd name="connsiteY164" fmla="*/ 9556 h 10000"/>
                    <a:gd name="connsiteX165" fmla="*/ 7695 w 10703"/>
                    <a:gd name="connsiteY165" fmla="*/ 9756 h 10000"/>
                    <a:gd name="connsiteX166" fmla="*/ 7891 w 10703"/>
                    <a:gd name="connsiteY166" fmla="*/ 10000 h 10000"/>
                    <a:gd name="connsiteX167" fmla="*/ 8184 w 10703"/>
                    <a:gd name="connsiteY167" fmla="*/ 9986 h 10000"/>
                    <a:gd name="connsiteX168" fmla="*/ 8464 w 10703"/>
                    <a:gd name="connsiteY168" fmla="*/ 9837 h 10000"/>
                    <a:gd name="connsiteX169" fmla="*/ 8575 w 10703"/>
                    <a:gd name="connsiteY169" fmla="*/ 9649 h 10000"/>
                    <a:gd name="connsiteX170" fmla="*/ 8722 w 10703"/>
                    <a:gd name="connsiteY170" fmla="*/ 9410 h 10000"/>
                    <a:gd name="connsiteX171" fmla="*/ 9399 w 10703"/>
                    <a:gd name="connsiteY171" fmla="*/ 9610 h 10000"/>
                    <a:gd name="connsiteX172" fmla="*/ 9396 w 10703"/>
                    <a:gd name="connsiteY172" fmla="*/ 9332 h 10000"/>
                    <a:gd name="connsiteX173" fmla="*/ 9535 w 10703"/>
                    <a:gd name="connsiteY173" fmla="*/ 9222 h 10000"/>
                    <a:gd name="connsiteX174" fmla="*/ 9535 w 10703"/>
                    <a:gd name="connsiteY174" fmla="*/ 8953 h 10000"/>
                    <a:gd name="connsiteX175" fmla="*/ 9562 w 10703"/>
                    <a:gd name="connsiteY175" fmla="*/ 8681 h 10000"/>
                    <a:gd name="connsiteX176" fmla="*/ 9377 w 10703"/>
                    <a:gd name="connsiteY176" fmla="*/ 8577 h 10000"/>
                    <a:gd name="connsiteX177" fmla="*/ 9287 w 10703"/>
                    <a:gd name="connsiteY177" fmla="*/ 8203 h 10000"/>
                    <a:gd name="connsiteX178" fmla="*/ 9453 w 10703"/>
                    <a:gd name="connsiteY178" fmla="*/ 7984 h 10000"/>
                    <a:gd name="connsiteX179" fmla="*/ 10016 w 10703"/>
                    <a:gd name="connsiteY179" fmla="*/ 7720 h 10000"/>
                    <a:gd name="connsiteX180" fmla="*/ 10173 w 10703"/>
                    <a:gd name="connsiteY180" fmla="*/ 7299 h 10000"/>
                    <a:gd name="connsiteX181" fmla="*/ 10698 w 10703"/>
                    <a:gd name="connsiteY181" fmla="*/ 7019 h 10000"/>
                    <a:gd name="connsiteX182" fmla="*/ 10703 w 10703"/>
                    <a:gd name="connsiteY182" fmla="*/ 6901 h 10000"/>
                    <a:gd name="connsiteX183" fmla="*/ 10304 w 10703"/>
                    <a:gd name="connsiteY183" fmla="*/ 6693 h 10000"/>
                    <a:gd name="connsiteX184" fmla="*/ 10369 w 10703"/>
                    <a:gd name="connsiteY184" fmla="*/ 6426 h 10000"/>
                    <a:gd name="connsiteX185" fmla="*/ 10331 w 10703"/>
                    <a:gd name="connsiteY185" fmla="*/ 6173 h 10000"/>
                    <a:gd name="connsiteX186" fmla="*/ 10352 w 10703"/>
                    <a:gd name="connsiteY186" fmla="*/ 5736 h 10000"/>
                    <a:gd name="connsiteX187" fmla="*/ 10138 w 10703"/>
                    <a:gd name="connsiteY187" fmla="*/ 5550 h 10000"/>
                    <a:gd name="connsiteX188" fmla="*/ 9850 w 10703"/>
                    <a:gd name="connsiteY188" fmla="*/ 5463 h 10000"/>
                    <a:gd name="connsiteX189" fmla="*/ 9844 w 10703"/>
                    <a:gd name="connsiteY189" fmla="*/ 5261 h 10000"/>
                    <a:gd name="connsiteX190" fmla="*/ 9977 w 10703"/>
                    <a:gd name="connsiteY190" fmla="*/ 5048 h 10000"/>
                    <a:gd name="connsiteX191" fmla="*/ 9882 w 10703"/>
                    <a:gd name="connsiteY191" fmla="*/ 4879 h 10000"/>
                    <a:gd name="connsiteX192" fmla="*/ 10054 w 10703"/>
                    <a:gd name="connsiteY192" fmla="*/ 4599 h 10000"/>
                    <a:gd name="connsiteX193" fmla="*/ 10252 w 10703"/>
                    <a:gd name="connsiteY193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1229 w 10703"/>
                    <a:gd name="connsiteY97" fmla="*/ 3202 h 10000"/>
                    <a:gd name="connsiteX98" fmla="*/ 690 w 10703"/>
                    <a:gd name="connsiteY98" fmla="*/ 2897 h 10000"/>
                    <a:gd name="connsiteX99" fmla="*/ 277 w 10703"/>
                    <a:gd name="connsiteY99" fmla="*/ 2890 h 10000"/>
                    <a:gd name="connsiteX100" fmla="*/ 266 w 10703"/>
                    <a:gd name="connsiteY100" fmla="*/ 3177 h 10000"/>
                    <a:gd name="connsiteX101" fmla="*/ 47 w 10703"/>
                    <a:gd name="connsiteY101" fmla="*/ 3273 h 10000"/>
                    <a:gd name="connsiteX102" fmla="*/ 0 w 10703"/>
                    <a:gd name="connsiteY102" fmla="*/ 3414 h 10000"/>
                    <a:gd name="connsiteX103" fmla="*/ 40 w 10703"/>
                    <a:gd name="connsiteY103" fmla="*/ 3512 h 10000"/>
                    <a:gd name="connsiteX104" fmla="*/ 201 w 10703"/>
                    <a:gd name="connsiteY104" fmla="*/ 3494 h 10000"/>
                    <a:gd name="connsiteX105" fmla="*/ 178 w 10703"/>
                    <a:gd name="connsiteY105" fmla="*/ 3760 h 10000"/>
                    <a:gd name="connsiteX106" fmla="*/ 730 w 10703"/>
                    <a:gd name="connsiteY106" fmla="*/ 3871 h 10000"/>
                    <a:gd name="connsiteX107" fmla="*/ 703 w 10703"/>
                    <a:gd name="connsiteY107" fmla="*/ 4102 h 10000"/>
                    <a:gd name="connsiteX108" fmla="*/ 1045 w 10703"/>
                    <a:gd name="connsiteY108" fmla="*/ 4144 h 10000"/>
                    <a:gd name="connsiteX109" fmla="*/ 1233 w 10703"/>
                    <a:gd name="connsiteY109" fmla="*/ 4043 h 10000"/>
                    <a:gd name="connsiteX110" fmla="*/ 1396 w 10703"/>
                    <a:gd name="connsiteY110" fmla="*/ 4088 h 10000"/>
                    <a:gd name="connsiteX111" fmla="*/ 1437 w 10703"/>
                    <a:gd name="connsiteY111" fmla="*/ 4242 h 10000"/>
                    <a:gd name="connsiteX112" fmla="*/ 1654 w 10703"/>
                    <a:gd name="connsiteY112" fmla="*/ 4191 h 10000"/>
                    <a:gd name="connsiteX113" fmla="*/ 1727 w 10703"/>
                    <a:gd name="connsiteY113" fmla="*/ 4363 h 10000"/>
                    <a:gd name="connsiteX114" fmla="*/ 1874 w 10703"/>
                    <a:gd name="connsiteY114" fmla="*/ 4422 h 10000"/>
                    <a:gd name="connsiteX115" fmla="*/ 1896 w 10703"/>
                    <a:gd name="connsiteY115" fmla="*/ 4641 h 10000"/>
                    <a:gd name="connsiteX116" fmla="*/ 2162 w 10703"/>
                    <a:gd name="connsiteY116" fmla="*/ 4610 h 10000"/>
                    <a:gd name="connsiteX117" fmla="*/ 2238 w 10703"/>
                    <a:gd name="connsiteY117" fmla="*/ 4747 h 10000"/>
                    <a:gd name="connsiteX118" fmla="*/ 2211 w 10703"/>
                    <a:gd name="connsiteY118" fmla="*/ 4961 h 10000"/>
                    <a:gd name="connsiteX119" fmla="*/ 2045 w 10703"/>
                    <a:gd name="connsiteY119" fmla="*/ 4966 h 10000"/>
                    <a:gd name="connsiteX120" fmla="*/ 1882 w 10703"/>
                    <a:gd name="connsiteY120" fmla="*/ 5255 h 10000"/>
                    <a:gd name="connsiteX121" fmla="*/ 2124 w 10703"/>
                    <a:gd name="connsiteY121" fmla="*/ 5357 h 10000"/>
                    <a:gd name="connsiteX122" fmla="*/ 2200 w 10703"/>
                    <a:gd name="connsiteY122" fmla="*/ 5494 h 10000"/>
                    <a:gd name="connsiteX123" fmla="*/ 2363 w 10703"/>
                    <a:gd name="connsiteY123" fmla="*/ 5222 h 10000"/>
                    <a:gd name="connsiteX124" fmla="*/ 2646 w 10703"/>
                    <a:gd name="connsiteY124" fmla="*/ 5208 h 10000"/>
                    <a:gd name="connsiteX125" fmla="*/ 2855 w 10703"/>
                    <a:gd name="connsiteY125" fmla="*/ 5340 h 10000"/>
                    <a:gd name="connsiteX126" fmla="*/ 2733 w 10703"/>
                    <a:gd name="connsiteY126" fmla="*/ 5466 h 10000"/>
                    <a:gd name="connsiteX127" fmla="*/ 2896 w 10703"/>
                    <a:gd name="connsiteY127" fmla="*/ 5542 h 10000"/>
                    <a:gd name="connsiteX128" fmla="*/ 2882 w 10703"/>
                    <a:gd name="connsiteY128" fmla="*/ 5809 h 10000"/>
                    <a:gd name="connsiteX129" fmla="*/ 3102 w 10703"/>
                    <a:gd name="connsiteY129" fmla="*/ 5755 h 10000"/>
                    <a:gd name="connsiteX130" fmla="*/ 3295 w 10703"/>
                    <a:gd name="connsiteY130" fmla="*/ 5884 h 10000"/>
                    <a:gd name="connsiteX131" fmla="*/ 3494 w 10703"/>
                    <a:gd name="connsiteY131" fmla="*/ 5898 h 10000"/>
                    <a:gd name="connsiteX132" fmla="*/ 3382 w 10703"/>
                    <a:gd name="connsiteY132" fmla="*/ 6143 h 10000"/>
                    <a:gd name="connsiteX133" fmla="*/ 3355 w 10703"/>
                    <a:gd name="connsiteY133" fmla="*/ 6392 h 10000"/>
                    <a:gd name="connsiteX134" fmla="*/ 3708 w 10703"/>
                    <a:gd name="connsiteY134" fmla="*/ 6314 h 10000"/>
                    <a:gd name="connsiteX135" fmla="*/ 3752 w 10703"/>
                    <a:gd name="connsiteY135" fmla="*/ 6451 h 10000"/>
                    <a:gd name="connsiteX136" fmla="*/ 4021 w 10703"/>
                    <a:gd name="connsiteY136" fmla="*/ 6398 h 10000"/>
                    <a:gd name="connsiteX137" fmla="*/ 4149 w 10703"/>
                    <a:gd name="connsiteY137" fmla="*/ 6541 h 10000"/>
                    <a:gd name="connsiteX138" fmla="*/ 4026 w 10703"/>
                    <a:gd name="connsiteY138" fmla="*/ 6684 h 10000"/>
                    <a:gd name="connsiteX139" fmla="*/ 4306 w 10703"/>
                    <a:gd name="connsiteY139" fmla="*/ 6752 h 10000"/>
                    <a:gd name="connsiteX140" fmla="*/ 4382 w 10703"/>
                    <a:gd name="connsiteY140" fmla="*/ 6957 h 10000"/>
                    <a:gd name="connsiteX141" fmla="*/ 4064 w 10703"/>
                    <a:gd name="connsiteY141" fmla="*/ 6923 h 10000"/>
                    <a:gd name="connsiteX142" fmla="*/ 3907 w 10703"/>
                    <a:gd name="connsiteY142" fmla="*/ 7100 h 10000"/>
                    <a:gd name="connsiteX143" fmla="*/ 4089 w 10703"/>
                    <a:gd name="connsiteY143" fmla="*/ 7142 h 10000"/>
                    <a:gd name="connsiteX144" fmla="*/ 4116 w 10703"/>
                    <a:gd name="connsiteY144" fmla="*/ 7280 h 10000"/>
                    <a:gd name="connsiteX145" fmla="*/ 4439 w 10703"/>
                    <a:gd name="connsiteY145" fmla="*/ 7195 h 10000"/>
                    <a:gd name="connsiteX146" fmla="*/ 4594 w 10703"/>
                    <a:gd name="connsiteY146" fmla="*/ 7456 h 10000"/>
                    <a:gd name="connsiteX147" fmla="*/ 4651 w 10703"/>
                    <a:gd name="connsiteY147" fmla="*/ 7698 h 10000"/>
                    <a:gd name="connsiteX148" fmla="*/ 4888 w 10703"/>
                    <a:gd name="connsiteY148" fmla="*/ 7642 h 10000"/>
                    <a:gd name="connsiteX149" fmla="*/ 4831 w 10703"/>
                    <a:gd name="connsiteY149" fmla="*/ 7841 h 10000"/>
                    <a:gd name="connsiteX150" fmla="*/ 4912 w 10703"/>
                    <a:gd name="connsiteY150" fmla="*/ 8304 h 10000"/>
                    <a:gd name="connsiteX151" fmla="*/ 5026 w 10703"/>
                    <a:gd name="connsiteY151" fmla="*/ 8377 h 10000"/>
                    <a:gd name="connsiteX152" fmla="*/ 5143 w 10703"/>
                    <a:gd name="connsiteY152" fmla="*/ 8453 h 10000"/>
                    <a:gd name="connsiteX153" fmla="*/ 5246 w 10703"/>
                    <a:gd name="connsiteY153" fmla="*/ 8815 h 10000"/>
                    <a:gd name="connsiteX154" fmla="*/ 5426 w 10703"/>
                    <a:gd name="connsiteY154" fmla="*/ 8961 h 10000"/>
                    <a:gd name="connsiteX155" fmla="*/ 5730 w 10703"/>
                    <a:gd name="connsiteY155" fmla="*/ 8972 h 10000"/>
                    <a:gd name="connsiteX156" fmla="*/ 5717 w 10703"/>
                    <a:gd name="connsiteY156" fmla="*/ 9315 h 10000"/>
                    <a:gd name="connsiteX157" fmla="*/ 5991 w 10703"/>
                    <a:gd name="connsiteY157" fmla="*/ 9239 h 10000"/>
                    <a:gd name="connsiteX158" fmla="*/ 5939 w 10703"/>
                    <a:gd name="connsiteY158" fmla="*/ 8810 h 10000"/>
                    <a:gd name="connsiteX159" fmla="*/ 6094 w 10703"/>
                    <a:gd name="connsiteY159" fmla="*/ 8714 h 10000"/>
                    <a:gd name="connsiteX160" fmla="*/ 6342 w 10703"/>
                    <a:gd name="connsiteY160" fmla="*/ 8911 h 10000"/>
                    <a:gd name="connsiteX161" fmla="*/ 6559 w 10703"/>
                    <a:gd name="connsiteY161" fmla="*/ 9020 h 10000"/>
                    <a:gd name="connsiteX162" fmla="*/ 6755 w 10703"/>
                    <a:gd name="connsiteY162" fmla="*/ 9217 h 10000"/>
                    <a:gd name="connsiteX163" fmla="*/ 6934 w 10703"/>
                    <a:gd name="connsiteY163" fmla="*/ 9427 h 10000"/>
                    <a:gd name="connsiteX164" fmla="*/ 7306 w 10703"/>
                    <a:gd name="connsiteY164" fmla="*/ 9556 h 10000"/>
                    <a:gd name="connsiteX165" fmla="*/ 7695 w 10703"/>
                    <a:gd name="connsiteY165" fmla="*/ 9756 h 10000"/>
                    <a:gd name="connsiteX166" fmla="*/ 7891 w 10703"/>
                    <a:gd name="connsiteY166" fmla="*/ 10000 h 10000"/>
                    <a:gd name="connsiteX167" fmla="*/ 8184 w 10703"/>
                    <a:gd name="connsiteY167" fmla="*/ 9986 h 10000"/>
                    <a:gd name="connsiteX168" fmla="*/ 8464 w 10703"/>
                    <a:gd name="connsiteY168" fmla="*/ 9837 h 10000"/>
                    <a:gd name="connsiteX169" fmla="*/ 8575 w 10703"/>
                    <a:gd name="connsiteY169" fmla="*/ 9649 h 10000"/>
                    <a:gd name="connsiteX170" fmla="*/ 8722 w 10703"/>
                    <a:gd name="connsiteY170" fmla="*/ 9410 h 10000"/>
                    <a:gd name="connsiteX171" fmla="*/ 9399 w 10703"/>
                    <a:gd name="connsiteY171" fmla="*/ 9610 h 10000"/>
                    <a:gd name="connsiteX172" fmla="*/ 9396 w 10703"/>
                    <a:gd name="connsiteY172" fmla="*/ 9332 h 10000"/>
                    <a:gd name="connsiteX173" fmla="*/ 9535 w 10703"/>
                    <a:gd name="connsiteY173" fmla="*/ 9222 h 10000"/>
                    <a:gd name="connsiteX174" fmla="*/ 9535 w 10703"/>
                    <a:gd name="connsiteY174" fmla="*/ 8953 h 10000"/>
                    <a:gd name="connsiteX175" fmla="*/ 9562 w 10703"/>
                    <a:gd name="connsiteY175" fmla="*/ 8681 h 10000"/>
                    <a:gd name="connsiteX176" fmla="*/ 9377 w 10703"/>
                    <a:gd name="connsiteY176" fmla="*/ 8577 h 10000"/>
                    <a:gd name="connsiteX177" fmla="*/ 9287 w 10703"/>
                    <a:gd name="connsiteY177" fmla="*/ 8203 h 10000"/>
                    <a:gd name="connsiteX178" fmla="*/ 9453 w 10703"/>
                    <a:gd name="connsiteY178" fmla="*/ 7984 h 10000"/>
                    <a:gd name="connsiteX179" fmla="*/ 10016 w 10703"/>
                    <a:gd name="connsiteY179" fmla="*/ 7720 h 10000"/>
                    <a:gd name="connsiteX180" fmla="*/ 10173 w 10703"/>
                    <a:gd name="connsiteY180" fmla="*/ 7299 h 10000"/>
                    <a:gd name="connsiteX181" fmla="*/ 10698 w 10703"/>
                    <a:gd name="connsiteY181" fmla="*/ 7019 h 10000"/>
                    <a:gd name="connsiteX182" fmla="*/ 10703 w 10703"/>
                    <a:gd name="connsiteY182" fmla="*/ 6901 h 10000"/>
                    <a:gd name="connsiteX183" fmla="*/ 10304 w 10703"/>
                    <a:gd name="connsiteY183" fmla="*/ 6693 h 10000"/>
                    <a:gd name="connsiteX184" fmla="*/ 10369 w 10703"/>
                    <a:gd name="connsiteY184" fmla="*/ 6426 h 10000"/>
                    <a:gd name="connsiteX185" fmla="*/ 10331 w 10703"/>
                    <a:gd name="connsiteY185" fmla="*/ 6173 h 10000"/>
                    <a:gd name="connsiteX186" fmla="*/ 10352 w 10703"/>
                    <a:gd name="connsiteY186" fmla="*/ 5736 h 10000"/>
                    <a:gd name="connsiteX187" fmla="*/ 10138 w 10703"/>
                    <a:gd name="connsiteY187" fmla="*/ 5550 h 10000"/>
                    <a:gd name="connsiteX188" fmla="*/ 9850 w 10703"/>
                    <a:gd name="connsiteY188" fmla="*/ 5463 h 10000"/>
                    <a:gd name="connsiteX189" fmla="*/ 9844 w 10703"/>
                    <a:gd name="connsiteY189" fmla="*/ 5261 h 10000"/>
                    <a:gd name="connsiteX190" fmla="*/ 9977 w 10703"/>
                    <a:gd name="connsiteY190" fmla="*/ 5048 h 10000"/>
                    <a:gd name="connsiteX191" fmla="*/ 9882 w 10703"/>
                    <a:gd name="connsiteY191" fmla="*/ 4879 h 10000"/>
                    <a:gd name="connsiteX192" fmla="*/ 10054 w 10703"/>
                    <a:gd name="connsiteY192" fmla="*/ 4599 h 10000"/>
                    <a:gd name="connsiteX193" fmla="*/ 10252 w 10703"/>
                    <a:gd name="connsiteY193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2339 w 10703"/>
                    <a:gd name="connsiteY97" fmla="*/ 4161 h 10000"/>
                    <a:gd name="connsiteX98" fmla="*/ 690 w 10703"/>
                    <a:gd name="connsiteY98" fmla="*/ 2897 h 10000"/>
                    <a:gd name="connsiteX99" fmla="*/ 277 w 10703"/>
                    <a:gd name="connsiteY99" fmla="*/ 2890 h 10000"/>
                    <a:gd name="connsiteX100" fmla="*/ 266 w 10703"/>
                    <a:gd name="connsiteY100" fmla="*/ 3177 h 10000"/>
                    <a:gd name="connsiteX101" fmla="*/ 47 w 10703"/>
                    <a:gd name="connsiteY101" fmla="*/ 3273 h 10000"/>
                    <a:gd name="connsiteX102" fmla="*/ 0 w 10703"/>
                    <a:gd name="connsiteY102" fmla="*/ 3414 h 10000"/>
                    <a:gd name="connsiteX103" fmla="*/ 40 w 10703"/>
                    <a:gd name="connsiteY103" fmla="*/ 3512 h 10000"/>
                    <a:gd name="connsiteX104" fmla="*/ 201 w 10703"/>
                    <a:gd name="connsiteY104" fmla="*/ 3494 h 10000"/>
                    <a:gd name="connsiteX105" fmla="*/ 178 w 10703"/>
                    <a:gd name="connsiteY105" fmla="*/ 3760 h 10000"/>
                    <a:gd name="connsiteX106" fmla="*/ 730 w 10703"/>
                    <a:gd name="connsiteY106" fmla="*/ 3871 h 10000"/>
                    <a:gd name="connsiteX107" fmla="*/ 703 w 10703"/>
                    <a:gd name="connsiteY107" fmla="*/ 4102 h 10000"/>
                    <a:gd name="connsiteX108" fmla="*/ 1045 w 10703"/>
                    <a:gd name="connsiteY108" fmla="*/ 4144 h 10000"/>
                    <a:gd name="connsiteX109" fmla="*/ 1233 w 10703"/>
                    <a:gd name="connsiteY109" fmla="*/ 4043 h 10000"/>
                    <a:gd name="connsiteX110" fmla="*/ 1396 w 10703"/>
                    <a:gd name="connsiteY110" fmla="*/ 4088 h 10000"/>
                    <a:gd name="connsiteX111" fmla="*/ 1437 w 10703"/>
                    <a:gd name="connsiteY111" fmla="*/ 4242 h 10000"/>
                    <a:gd name="connsiteX112" fmla="*/ 1654 w 10703"/>
                    <a:gd name="connsiteY112" fmla="*/ 4191 h 10000"/>
                    <a:gd name="connsiteX113" fmla="*/ 1727 w 10703"/>
                    <a:gd name="connsiteY113" fmla="*/ 4363 h 10000"/>
                    <a:gd name="connsiteX114" fmla="*/ 1874 w 10703"/>
                    <a:gd name="connsiteY114" fmla="*/ 4422 h 10000"/>
                    <a:gd name="connsiteX115" fmla="*/ 1896 w 10703"/>
                    <a:gd name="connsiteY115" fmla="*/ 4641 h 10000"/>
                    <a:gd name="connsiteX116" fmla="*/ 2162 w 10703"/>
                    <a:gd name="connsiteY116" fmla="*/ 4610 h 10000"/>
                    <a:gd name="connsiteX117" fmla="*/ 2238 w 10703"/>
                    <a:gd name="connsiteY117" fmla="*/ 4747 h 10000"/>
                    <a:gd name="connsiteX118" fmla="*/ 2211 w 10703"/>
                    <a:gd name="connsiteY118" fmla="*/ 4961 h 10000"/>
                    <a:gd name="connsiteX119" fmla="*/ 2045 w 10703"/>
                    <a:gd name="connsiteY119" fmla="*/ 4966 h 10000"/>
                    <a:gd name="connsiteX120" fmla="*/ 1882 w 10703"/>
                    <a:gd name="connsiteY120" fmla="*/ 5255 h 10000"/>
                    <a:gd name="connsiteX121" fmla="*/ 2124 w 10703"/>
                    <a:gd name="connsiteY121" fmla="*/ 5357 h 10000"/>
                    <a:gd name="connsiteX122" fmla="*/ 2200 w 10703"/>
                    <a:gd name="connsiteY122" fmla="*/ 5494 h 10000"/>
                    <a:gd name="connsiteX123" fmla="*/ 2363 w 10703"/>
                    <a:gd name="connsiteY123" fmla="*/ 5222 h 10000"/>
                    <a:gd name="connsiteX124" fmla="*/ 2646 w 10703"/>
                    <a:gd name="connsiteY124" fmla="*/ 5208 h 10000"/>
                    <a:gd name="connsiteX125" fmla="*/ 2855 w 10703"/>
                    <a:gd name="connsiteY125" fmla="*/ 5340 h 10000"/>
                    <a:gd name="connsiteX126" fmla="*/ 2733 w 10703"/>
                    <a:gd name="connsiteY126" fmla="*/ 5466 h 10000"/>
                    <a:gd name="connsiteX127" fmla="*/ 2896 w 10703"/>
                    <a:gd name="connsiteY127" fmla="*/ 5542 h 10000"/>
                    <a:gd name="connsiteX128" fmla="*/ 2882 w 10703"/>
                    <a:gd name="connsiteY128" fmla="*/ 5809 h 10000"/>
                    <a:gd name="connsiteX129" fmla="*/ 3102 w 10703"/>
                    <a:gd name="connsiteY129" fmla="*/ 5755 h 10000"/>
                    <a:gd name="connsiteX130" fmla="*/ 3295 w 10703"/>
                    <a:gd name="connsiteY130" fmla="*/ 5884 h 10000"/>
                    <a:gd name="connsiteX131" fmla="*/ 3494 w 10703"/>
                    <a:gd name="connsiteY131" fmla="*/ 5898 h 10000"/>
                    <a:gd name="connsiteX132" fmla="*/ 3382 w 10703"/>
                    <a:gd name="connsiteY132" fmla="*/ 6143 h 10000"/>
                    <a:gd name="connsiteX133" fmla="*/ 3355 w 10703"/>
                    <a:gd name="connsiteY133" fmla="*/ 6392 h 10000"/>
                    <a:gd name="connsiteX134" fmla="*/ 3708 w 10703"/>
                    <a:gd name="connsiteY134" fmla="*/ 6314 h 10000"/>
                    <a:gd name="connsiteX135" fmla="*/ 3752 w 10703"/>
                    <a:gd name="connsiteY135" fmla="*/ 6451 h 10000"/>
                    <a:gd name="connsiteX136" fmla="*/ 4021 w 10703"/>
                    <a:gd name="connsiteY136" fmla="*/ 6398 h 10000"/>
                    <a:gd name="connsiteX137" fmla="*/ 4149 w 10703"/>
                    <a:gd name="connsiteY137" fmla="*/ 6541 h 10000"/>
                    <a:gd name="connsiteX138" fmla="*/ 4026 w 10703"/>
                    <a:gd name="connsiteY138" fmla="*/ 6684 h 10000"/>
                    <a:gd name="connsiteX139" fmla="*/ 4306 w 10703"/>
                    <a:gd name="connsiteY139" fmla="*/ 6752 h 10000"/>
                    <a:gd name="connsiteX140" fmla="*/ 4382 w 10703"/>
                    <a:gd name="connsiteY140" fmla="*/ 6957 h 10000"/>
                    <a:gd name="connsiteX141" fmla="*/ 4064 w 10703"/>
                    <a:gd name="connsiteY141" fmla="*/ 6923 h 10000"/>
                    <a:gd name="connsiteX142" fmla="*/ 3907 w 10703"/>
                    <a:gd name="connsiteY142" fmla="*/ 7100 h 10000"/>
                    <a:gd name="connsiteX143" fmla="*/ 4089 w 10703"/>
                    <a:gd name="connsiteY143" fmla="*/ 7142 h 10000"/>
                    <a:gd name="connsiteX144" fmla="*/ 4116 w 10703"/>
                    <a:gd name="connsiteY144" fmla="*/ 7280 h 10000"/>
                    <a:gd name="connsiteX145" fmla="*/ 4439 w 10703"/>
                    <a:gd name="connsiteY145" fmla="*/ 7195 h 10000"/>
                    <a:gd name="connsiteX146" fmla="*/ 4594 w 10703"/>
                    <a:gd name="connsiteY146" fmla="*/ 7456 h 10000"/>
                    <a:gd name="connsiteX147" fmla="*/ 4651 w 10703"/>
                    <a:gd name="connsiteY147" fmla="*/ 7698 h 10000"/>
                    <a:gd name="connsiteX148" fmla="*/ 4888 w 10703"/>
                    <a:gd name="connsiteY148" fmla="*/ 7642 h 10000"/>
                    <a:gd name="connsiteX149" fmla="*/ 4831 w 10703"/>
                    <a:gd name="connsiteY149" fmla="*/ 7841 h 10000"/>
                    <a:gd name="connsiteX150" fmla="*/ 4912 w 10703"/>
                    <a:gd name="connsiteY150" fmla="*/ 8304 h 10000"/>
                    <a:gd name="connsiteX151" fmla="*/ 5026 w 10703"/>
                    <a:gd name="connsiteY151" fmla="*/ 8377 h 10000"/>
                    <a:gd name="connsiteX152" fmla="*/ 5143 w 10703"/>
                    <a:gd name="connsiteY152" fmla="*/ 8453 h 10000"/>
                    <a:gd name="connsiteX153" fmla="*/ 5246 w 10703"/>
                    <a:gd name="connsiteY153" fmla="*/ 8815 h 10000"/>
                    <a:gd name="connsiteX154" fmla="*/ 5426 w 10703"/>
                    <a:gd name="connsiteY154" fmla="*/ 8961 h 10000"/>
                    <a:gd name="connsiteX155" fmla="*/ 5730 w 10703"/>
                    <a:gd name="connsiteY155" fmla="*/ 8972 h 10000"/>
                    <a:gd name="connsiteX156" fmla="*/ 5717 w 10703"/>
                    <a:gd name="connsiteY156" fmla="*/ 9315 h 10000"/>
                    <a:gd name="connsiteX157" fmla="*/ 5991 w 10703"/>
                    <a:gd name="connsiteY157" fmla="*/ 9239 h 10000"/>
                    <a:gd name="connsiteX158" fmla="*/ 5939 w 10703"/>
                    <a:gd name="connsiteY158" fmla="*/ 8810 h 10000"/>
                    <a:gd name="connsiteX159" fmla="*/ 6094 w 10703"/>
                    <a:gd name="connsiteY159" fmla="*/ 8714 h 10000"/>
                    <a:gd name="connsiteX160" fmla="*/ 6342 w 10703"/>
                    <a:gd name="connsiteY160" fmla="*/ 8911 h 10000"/>
                    <a:gd name="connsiteX161" fmla="*/ 6559 w 10703"/>
                    <a:gd name="connsiteY161" fmla="*/ 9020 h 10000"/>
                    <a:gd name="connsiteX162" fmla="*/ 6755 w 10703"/>
                    <a:gd name="connsiteY162" fmla="*/ 9217 h 10000"/>
                    <a:gd name="connsiteX163" fmla="*/ 6934 w 10703"/>
                    <a:gd name="connsiteY163" fmla="*/ 9427 h 10000"/>
                    <a:gd name="connsiteX164" fmla="*/ 7306 w 10703"/>
                    <a:gd name="connsiteY164" fmla="*/ 9556 h 10000"/>
                    <a:gd name="connsiteX165" fmla="*/ 7695 w 10703"/>
                    <a:gd name="connsiteY165" fmla="*/ 9756 h 10000"/>
                    <a:gd name="connsiteX166" fmla="*/ 7891 w 10703"/>
                    <a:gd name="connsiteY166" fmla="*/ 10000 h 10000"/>
                    <a:gd name="connsiteX167" fmla="*/ 8184 w 10703"/>
                    <a:gd name="connsiteY167" fmla="*/ 9986 h 10000"/>
                    <a:gd name="connsiteX168" fmla="*/ 8464 w 10703"/>
                    <a:gd name="connsiteY168" fmla="*/ 9837 h 10000"/>
                    <a:gd name="connsiteX169" fmla="*/ 8575 w 10703"/>
                    <a:gd name="connsiteY169" fmla="*/ 9649 h 10000"/>
                    <a:gd name="connsiteX170" fmla="*/ 8722 w 10703"/>
                    <a:gd name="connsiteY170" fmla="*/ 9410 h 10000"/>
                    <a:gd name="connsiteX171" fmla="*/ 9399 w 10703"/>
                    <a:gd name="connsiteY171" fmla="*/ 9610 h 10000"/>
                    <a:gd name="connsiteX172" fmla="*/ 9396 w 10703"/>
                    <a:gd name="connsiteY172" fmla="*/ 9332 h 10000"/>
                    <a:gd name="connsiteX173" fmla="*/ 9535 w 10703"/>
                    <a:gd name="connsiteY173" fmla="*/ 9222 h 10000"/>
                    <a:gd name="connsiteX174" fmla="*/ 9535 w 10703"/>
                    <a:gd name="connsiteY174" fmla="*/ 8953 h 10000"/>
                    <a:gd name="connsiteX175" fmla="*/ 9562 w 10703"/>
                    <a:gd name="connsiteY175" fmla="*/ 8681 h 10000"/>
                    <a:gd name="connsiteX176" fmla="*/ 9377 w 10703"/>
                    <a:gd name="connsiteY176" fmla="*/ 8577 h 10000"/>
                    <a:gd name="connsiteX177" fmla="*/ 9287 w 10703"/>
                    <a:gd name="connsiteY177" fmla="*/ 8203 h 10000"/>
                    <a:gd name="connsiteX178" fmla="*/ 9453 w 10703"/>
                    <a:gd name="connsiteY178" fmla="*/ 7984 h 10000"/>
                    <a:gd name="connsiteX179" fmla="*/ 10016 w 10703"/>
                    <a:gd name="connsiteY179" fmla="*/ 7720 h 10000"/>
                    <a:gd name="connsiteX180" fmla="*/ 10173 w 10703"/>
                    <a:gd name="connsiteY180" fmla="*/ 7299 h 10000"/>
                    <a:gd name="connsiteX181" fmla="*/ 10698 w 10703"/>
                    <a:gd name="connsiteY181" fmla="*/ 7019 h 10000"/>
                    <a:gd name="connsiteX182" fmla="*/ 10703 w 10703"/>
                    <a:gd name="connsiteY182" fmla="*/ 6901 h 10000"/>
                    <a:gd name="connsiteX183" fmla="*/ 10304 w 10703"/>
                    <a:gd name="connsiteY183" fmla="*/ 6693 h 10000"/>
                    <a:gd name="connsiteX184" fmla="*/ 10369 w 10703"/>
                    <a:gd name="connsiteY184" fmla="*/ 6426 h 10000"/>
                    <a:gd name="connsiteX185" fmla="*/ 10331 w 10703"/>
                    <a:gd name="connsiteY185" fmla="*/ 6173 h 10000"/>
                    <a:gd name="connsiteX186" fmla="*/ 10352 w 10703"/>
                    <a:gd name="connsiteY186" fmla="*/ 5736 h 10000"/>
                    <a:gd name="connsiteX187" fmla="*/ 10138 w 10703"/>
                    <a:gd name="connsiteY187" fmla="*/ 5550 h 10000"/>
                    <a:gd name="connsiteX188" fmla="*/ 9850 w 10703"/>
                    <a:gd name="connsiteY188" fmla="*/ 5463 h 10000"/>
                    <a:gd name="connsiteX189" fmla="*/ 9844 w 10703"/>
                    <a:gd name="connsiteY189" fmla="*/ 5261 h 10000"/>
                    <a:gd name="connsiteX190" fmla="*/ 9977 w 10703"/>
                    <a:gd name="connsiteY190" fmla="*/ 5048 h 10000"/>
                    <a:gd name="connsiteX191" fmla="*/ 9882 w 10703"/>
                    <a:gd name="connsiteY191" fmla="*/ 4879 h 10000"/>
                    <a:gd name="connsiteX192" fmla="*/ 10054 w 10703"/>
                    <a:gd name="connsiteY192" fmla="*/ 4599 h 10000"/>
                    <a:gd name="connsiteX193" fmla="*/ 10252 w 10703"/>
                    <a:gd name="connsiteY193" fmla="*/ 4716 h 10000"/>
                    <a:gd name="connsiteX0" fmla="*/ 10252 w 10703"/>
                    <a:gd name="connsiteY0" fmla="*/ 4716 h 10000"/>
                    <a:gd name="connsiteX1" fmla="*/ 10293 w 10703"/>
                    <a:gd name="connsiteY1" fmla="*/ 4335 h 10000"/>
                    <a:gd name="connsiteX2" fmla="*/ 10458 w 10703"/>
                    <a:gd name="connsiteY2" fmla="*/ 4133 h 10000"/>
                    <a:gd name="connsiteX3" fmla="*/ 10067 w 10703"/>
                    <a:gd name="connsiteY3" fmla="*/ 4048 h 10000"/>
                    <a:gd name="connsiteX4" fmla="*/ 10165 w 10703"/>
                    <a:gd name="connsiteY4" fmla="*/ 3835 h 10000"/>
                    <a:gd name="connsiteX5" fmla="*/ 10040 w 10703"/>
                    <a:gd name="connsiteY5" fmla="*/ 3616 h 10000"/>
                    <a:gd name="connsiteX6" fmla="*/ 9915 w 10703"/>
                    <a:gd name="connsiteY6" fmla="*/ 3714 h 10000"/>
                    <a:gd name="connsiteX7" fmla="*/ 9722 w 10703"/>
                    <a:gd name="connsiteY7" fmla="*/ 3714 h 10000"/>
                    <a:gd name="connsiteX8" fmla="*/ 9673 w 10703"/>
                    <a:gd name="connsiteY8" fmla="*/ 3978 h 10000"/>
                    <a:gd name="connsiteX9" fmla="*/ 9521 w 10703"/>
                    <a:gd name="connsiteY9" fmla="*/ 3911 h 10000"/>
                    <a:gd name="connsiteX10" fmla="*/ 9396 w 10703"/>
                    <a:gd name="connsiteY10" fmla="*/ 3978 h 10000"/>
                    <a:gd name="connsiteX11" fmla="*/ 9399 w 10703"/>
                    <a:gd name="connsiteY11" fmla="*/ 4211 h 10000"/>
                    <a:gd name="connsiteX12" fmla="*/ 9257 w 10703"/>
                    <a:gd name="connsiteY12" fmla="*/ 4276 h 10000"/>
                    <a:gd name="connsiteX13" fmla="*/ 9127 w 10703"/>
                    <a:gd name="connsiteY13" fmla="*/ 4124 h 10000"/>
                    <a:gd name="connsiteX14" fmla="*/ 9160 w 10703"/>
                    <a:gd name="connsiteY14" fmla="*/ 3877 h 10000"/>
                    <a:gd name="connsiteX15" fmla="*/ 9358 w 10703"/>
                    <a:gd name="connsiteY15" fmla="*/ 3745 h 10000"/>
                    <a:gd name="connsiteX16" fmla="*/ 9206 w 10703"/>
                    <a:gd name="connsiteY16" fmla="*/ 3678 h 10000"/>
                    <a:gd name="connsiteX17" fmla="*/ 9111 w 10703"/>
                    <a:gd name="connsiteY17" fmla="*/ 3495 h 10000"/>
                    <a:gd name="connsiteX18" fmla="*/ 8817 w 10703"/>
                    <a:gd name="connsiteY18" fmla="*/ 3509 h 10000"/>
                    <a:gd name="connsiteX19" fmla="*/ 8956 w 10703"/>
                    <a:gd name="connsiteY19" fmla="*/ 3195 h 10000"/>
                    <a:gd name="connsiteX20" fmla="*/ 8785 w 10703"/>
                    <a:gd name="connsiteY20" fmla="*/ 3161 h 10000"/>
                    <a:gd name="connsiteX21" fmla="*/ 8668 w 10703"/>
                    <a:gd name="connsiteY21" fmla="*/ 3408 h 10000"/>
                    <a:gd name="connsiteX22" fmla="*/ 8554 w 10703"/>
                    <a:gd name="connsiteY22" fmla="*/ 3257 h 10000"/>
                    <a:gd name="connsiteX23" fmla="*/ 8361 w 10703"/>
                    <a:gd name="connsiteY23" fmla="*/ 3057 h 10000"/>
                    <a:gd name="connsiteX24" fmla="*/ 7999 w 10703"/>
                    <a:gd name="connsiteY24" fmla="*/ 3035 h 10000"/>
                    <a:gd name="connsiteX25" fmla="*/ 8010 w 10703"/>
                    <a:gd name="connsiteY25" fmla="*/ 2869 h 10000"/>
                    <a:gd name="connsiteX26" fmla="*/ 8198 w 10703"/>
                    <a:gd name="connsiteY26" fmla="*/ 2872 h 10000"/>
                    <a:gd name="connsiteX27" fmla="*/ 8173 w 10703"/>
                    <a:gd name="connsiteY27" fmla="*/ 2426 h 10000"/>
                    <a:gd name="connsiteX28" fmla="*/ 7918 w 10703"/>
                    <a:gd name="connsiteY28" fmla="*/ 2386 h 10000"/>
                    <a:gd name="connsiteX29" fmla="*/ 7929 w 10703"/>
                    <a:gd name="connsiteY29" fmla="*/ 2207 h 10000"/>
                    <a:gd name="connsiteX30" fmla="*/ 7972 w 10703"/>
                    <a:gd name="connsiteY30" fmla="*/ 2058 h 10000"/>
                    <a:gd name="connsiteX31" fmla="*/ 7823 w 10703"/>
                    <a:gd name="connsiteY31" fmla="*/ 1974 h 10000"/>
                    <a:gd name="connsiteX32" fmla="*/ 7535 w 10703"/>
                    <a:gd name="connsiteY32" fmla="*/ 1951 h 10000"/>
                    <a:gd name="connsiteX33" fmla="*/ 7410 w 10703"/>
                    <a:gd name="connsiteY33" fmla="*/ 1749 h 10000"/>
                    <a:gd name="connsiteX34" fmla="*/ 7227 w 10703"/>
                    <a:gd name="connsiteY34" fmla="*/ 1631 h 10000"/>
                    <a:gd name="connsiteX35" fmla="*/ 7257 w 10703"/>
                    <a:gd name="connsiteY35" fmla="*/ 1418 h 10000"/>
                    <a:gd name="connsiteX36" fmla="*/ 7537 w 10703"/>
                    <a:gd name="connsiteY36" fmla="*/ 1325 h 10000"/>
                    <a:gd name="connsiteX37" fmla="*/ 7741 w 10703"/>
                    <a:gd name="connsiteY37" fmla="*/ 1395 h 10000"/>
                    <a:gd name="connsiteX38" fmla="*/ 7918 w 10703"/>
                    <a:gd name="connsiteY38" fmla="*/ 1300 h 10000"/>
                    <a:gd name="connsiteX39" fmla="*/ 8143 w 10703"/>
                    <a:gd name="connsiteY39" fmla="*/ 1289 h 10000"/>
                    <a:gd name="connsiteX40" fmla="*/ 8358 w 10703"/>
                    <a:gd name="connsiteY40" fmla="*/ 1159 h 10000"/>
                    <a:gd name="connsiteX41" fmla="*/ 8333 w 10703"/>
                    <a:gd name="connsiteY41" fmla="*/ 994 h 10000"/>
                    <a:gd name="connsiteX42" fmla="*/ 8179 w 10703"/>
                    <a:gd name="connsiteY42" fmla="*/ 991 h 10000"/>
                    <a:gd name="connsiteX43" fmla="*/ 7996 w 10703"/>
                    <a:gd name="connsiteY43" fmla="*/ 890 h 10000"/>
                    <a:gd name="connsiteX44" fmla="*/ 7651 w 10703"/>
                    <a:gd name="connsiteY44" fmla="*/ 884 h 10000"/>
                    <a:gd name="connsiteX45" fmla="*/ 7632 w 10703"/>
                    <a:gd name="connsiteY45" fmla="*/ 637 h 10000"/>
                    <a:gd name="connsiteX46" fmla="*/ 7431 w 10703"/>
                    <a:gd name="connsiteY46" fmla="*/ 567 h 10000"/>
                    <a:gd name="connsiteX47" fmla="*/ 7396 w 10703"/>
                    <a:gd name="connsiteY47" fmla="*/ 317 h 10000"/>
                    <a:gd name="connsiteX48" fmla="*/ 7312 w 10703"/>
                    <a:gd name="connsiteY48" fmla="*/ 53 h 10000"/>
                    <a:gd name="connsiteX49" fmla="*/ 7233 w 10703"/>
                    <a:gd name="connsiteY49" fmla="*/ 199 h 10000"/>
                    <a:gd name="connsiteX50" fmla="*/ 7064 w 10703"/>
                    <a:gd name="connsiteY50" fmla="*/ 146 h 10000"/>
                    <a:gd name="connsiteX51" fmla="*/ 6891 w 10703"/>
                    <a:gd name="connsiteY51" fmla="*/ 225 h 10000"/>
                    <a:gd name="connsiteX52" fmla="*/ 6597 w 10703"/>
                    <a:gd name="connsiteY52" fmla="*/ 0 h 10000"/>
                    <a:gd name="connsiteX53" fmla="*/ 6420 w 10703"/>
                    <a:gd name="connsiteY53" fmla="*/ 95 h 10000"/>
                    <a:gd name="connsiteX54" fmla="*/ 6562 w 10703"/>
                    <a:gd name="connsiteY54" fmla="*/ 295 h 10000"/>
                    <a:gd name="connsiteX55" fmla="*/ 6352 w 10703"/>
                    <a:gd name="connsiteY55" fmla="*/ 354 h 10000"/>
                    <a:gd name="connsiteX56" fmla="*/ 6263 w 10703"/>
                    <a:gd name="connsiteY56" fmla="*/ 449 h 10000"/>
                    <a:gd name="connsiteX57" fmla="*/ 6108 w 10703"/>
                    <a:gd name="connsiteY57" fmla="*/ 216 h 10000"/>
                    <a:gd name="connsiteX58" fmla="*/ 5964 w 10703"/>
                    <a:gd name="connsiteY58" fmla="*/ 326 h 10000"/>
                    <a:gd name="connsiteX59" fmla="*/ 5871 w 10703"/>
                    <a:gd name="connsiteY59" fmla="*/ 452 h 10000"/>
                    <a:gd name="connsiteX60" fmla="*/ 5668 w 10703"/>
                    <a:gd name="connsiteY60" fmla="*/ 446 h 10000"/>
                    <a:gd name="connsiteX61" fmla="*/ 5774 w 10703"/>
                    <a:gd name="connsiteY61" fmla="*/ 663 h 10000"/>
                    <a:gd name="connsiteX62" fmla="*/ 5727 w 10703"/>
                    <a:gd name="connsiteY62" fmla="*/ 842 h 10000"/>
                    <a:gd name="connsiteX63" fmla="*/ 5513 w 10703"/>
                    <a:gd name="connsiteY63" fmla="*/ 766 h 10000"/>
                    <a:gd name="connsiteX64" fmla="*/ 5613 w 10703"/>
                    <a:gd name="connsiteY64" fmla="*/ 1067 h 10000"/>
                    <a:gd name="connsiteX65" fmla="*/ 5287 w 10703"/>
                    <a:gd name="connsiteY65" fmla="*/ 856 h 10000"/>
                    <a:gd name="connsiteX66" fmla="*/ 5021 w 10703"/>
                    <a:gd name="connsiteY66" fmla="*/ 780 h 10000"/>
                    <a:gd name="connsiteX67" fmla="*/ 4814 w 10703"/>
                    <a:gd name="connsiteY67" fmla="*/ 867 h 10000"/>
                    <a:gd name="connsiteX68" fmla="*/ 5043 w 10703"/>
                    <a:gd name="connsiteY68" fmla="*/ 977 h 10000"/>
                    <a:gd name="connsiteX69" fmla="*/ 5032 w 10703"/>
                    <a:gd name="connsiteY69" fmla="*/ 1143 h 10000"/>
                    <a:gd name="connsiteX70" fmla="*/ 4880 w 10703"/>
                    <a:gd name="connsiteY70" fmla="*/ 1151 h 10000"/>
                    <a:gd name="connsiteX71" fmla="*/ 4790 w 10703"/>
                    <a:gd name="connsiteY71" fmla="*/ 1246 h 10000"/>
                    <a:gd name="connsiteX72" fmla="*/ 4268 w 10703"/>
                    <a:gd name="connsiteY72" fmla="*/ 1252 h 10000"/>
                    <a:gd name="connsiteX73" fmla="*/ 4010 w 10703"/>
                    <a:gd name="connsiteY73" fmla="*/ 1356 h 10000"/>
                    <a:gd name="connsiteX74" fmla="*/ 3964 w 10703"/>
                    <a:gd name="connsiteY74" fmla="*/ 1567 h 10000"/>
                    <a:gd name="connsiteX75" fmla="*/ 3752 w 10703"/>
                    <a:gd name="connsiteY75" fmla="*/ 1474 h 10000"/>
                    <a:gd name="connsiteX76" fmla="*/ 3755 w 10703"/>
                    <a:gd name="connsiteY76" fmla="*/ 1704 h 10000"/>
                    <a:gd name="connsiteX77" fmla="*/ 3608 w 10703"/>
                    <a:gd name="connsiteY77" fmla="*/ 1926 h 10000"/>
                    <a:gd name="connsiteX78" fmla="*/ 3817 w 10703"/>
                    <a:gd name="connsiteY78" fmla="*/ 2086 h 10000"/>
                    <a:gd name="connsiteX79" fmla="*/ 3801 w 10703"/>
                    <a:gd name="connsiteY79" fmla="*/ 2364 h 10000"/>
                    <a:gd name="connsiteX80" fmla="*/ 3347 w 10703"/>
                    <a:gd name="connsiteY80" fmla="*/ 2092 h 10000"/>
                    <a:gd name="connsiteX81" fmla="*/ 2385 w 10703"/>
                    <a:gd name="connsiteY81" fmla="*/ 1999 h 10000"/>
                    <a:gd name="connsiteX82" fmla="*/ 2314 w 10703"/>
                    <a:gd name="connsiteY82" fmla="*/ 2075 h 10000"/>
                    <a:gd name="connsiteX83" fmla="*/ 2570 w 10703"/>
                    <a:gd name="connsiteY83" fmla="*/ 2274 h 10000"/>
                    <a:gd name="connsiteX84" fmla="*/ 2510 w 10703"/>
                    <a:gd name="connsiteY84" fmla="*/ 2451 h 10000"/>
                    <a:gd name="connsiteX85" fmla="*/ 2755 w 10703"/>
                    <a:gd name="connsiteY85" fmla="*/ 2532 h 10000"/>
                    <a:gd name="connsiteX86" fmla="*/ 3062 w 10703"/>
                    <a:gd name="connsiteY86" fmla="*/ 2732 h 10000"/>
                    <a:gd name="connsiteX87" fmla="*/ 3173 w 10703"/>
                    <a:gd name="connsiteY87" fmla="*/ 2805 h 10000"/>
                    <a:gd name="connsiteX88" fmla="*/ 3013 w 10703"/>
                    <a:gd name="connsiteY88" fmla="*/ 2993 h 10000"/>
                    <a:gd name="connsiteX89" fmla="*/ 2665 w 10703"/>
                    <a:gd name="connsiteY89" fmla="*/ 2956 h 10000"/>
                    <a:gd name="connsiteX90" fmla="*/ 2287 w 10703"/>
                    <a:gd name="connsiteY90" fmla="*/ 2897 h 10000"/>
                    <a:gd name="connsiteX91" fmla="*/ 2092 w 10703"/>
                    <a:gd name="connsiteY91" fmla="*/ 2802 h 10000"/>
                    <a:gd name="connsiteX92" fmla="*/ 1858 w 10703"/>
                    <a:gd name="connsiteY92" fmla="*/ 2835 h 10000"/>
                    <a:gd name="connsiteX93" fmla="*/ 1600 w 10703"/>
                    <a:gd name="connsiteY93" fmla="*/ 2734 h 10000"/>
                    <a:gd name="connsiteX94" fmla="*/ 1173 w 10703"/>
                    <a:gd name="connsiteY94" fmla="*/ 2687 h 10000"/>
                    <a:gd name="connsiteX95" fmla="*/ 866 w 10703"/>
                    <a:gd name="connsiteY95" fmla="*/ 2563 h 10000"/>
                    <a:gd name="connsiteX96" fmla="*/ 793 w 10703"/>
                    <a:gd name="connsiteY96" fmla="*/ 2656 h 10000"/>
                    <a:gd name="connsiteX97" fmla="*/ 826 w 10703"/>
                    <a:gd name="connsiteY97" fmla="*/ 2827 h 10000"/>
                    <a:gd name="connsiteX98" fmla="*/ 690 w 10703"/>
                    <a:gd name="connsiteY98" fmla="*/ 2897 h 10000"/>
                    <a:gd name="connsiteX99" fmla="*/ 277 w 10703"/>
                    <a:gd name="connsiteY99" fmla="*/ 2890 h 10000"/>
                    <a:gd name="connsiteX100" fmla="*/ 266 w 10703"/>
                    <a:gd name="connsiteY100" fmla="*/ 3177 h 10000"/>
                    <a:gd name="connsiteX101" fmla="*/ 47 w 10703"/>
                    <a:gd name="connsiteY101" fmla="*/ 3273 h 10000"/>
                    <a:gd name="connsiteX102" fmla="*/ 0 w 10703"/>
                    <a:gd name="connsiteY102" fmla="*/ 3414 h 10000"/>
                    <a:gd name="connsiteX103" fmla="*/ 40 w 10703"/>
                    <a:gd name="connsiteY103" fmla="*/ 3512 h 10000"/>
                    <a:gd name="connsiteX104" fmla="*/ 201 w 10703"/>
                    <a:gd name="connsiteY104" fmla="*/ 3494 h 10000"/>
                    <a:gd name="connsiteX105" fmla="*/ 178 w 10703"/>
                    <a:gd name="connsiteY105" fmla="*/ 3760 h 10000"/>
                    <a:gd name="connsiteX106" fmla="*/ 730 w 10703"/>
                    <a:gd name="connsiteY106" fmla="*/ 3871 h 10000"/>
                    <a:gd name="connsiteX107" fmla="*/ 703 w 10703"/>
                    <a:gd name="connsiteY107" fmla="*/ 4102 h 10000"/>
                    <a:gd name="connsiteX108" fmla="*/ 1045 w 10703"/>
                    <a:gd name="connsiteY108" fmla="*/ 4144 h 10000"/>
                    <a:gd name="connsiteX109" fmla="*/ 1233 w 10703"/>
                    <a:gd name="connsiteY109" fmla="*/ 4043 h 10000"/>
                    <a:gd name="connsiteX110" fmla="*/ 1396 w 10703"/>
                    <a:gd name="connsiteY110" fmla="*/ 4088 h 10000"/>
                    <a:gd name="connsiteX111" fmla="*/ 1437 w 10703"/>
                    <a:gd name="connsiteY111" fmla="*/ 4242 h 10000"/>
                    <a:gd name="connsiteX112" fmla="*/ 1654 w 10703"/>
                    <a:gd name="connsiteY112" fmla="*/ 4191 h 10000"/>
                    <a:gd name="connsiteX113" fmla="*/ 1727 w 10703"/>
                    <a:gd name="connsiteY113" fmla="*/ 4363 h 10000"/>
                    <a:gd name="connsiteX114" fmla="*/ 1874 w 10703"/>
                    <a:gd name="connsiteY114" fmla="*/ 4422 h 10000"/>
                    <a:gd name="connsiteX115" fmla="*/ 1896 w 10703"/>
                    <a:gd name="connsiteY115" fmla="*/ 4641 h 10000"/>
                    <a:gd name="connsiteX116" fmla="*/ 2162 w 10703"/>
                    <a:gd name="connsiteY116" fmla="*/ 4610 h 10000"/>
                    <a:gd name="connsiteX117" fmla="*/ 2238 w 10703"/>
                    <a:gd name="connsiteY117" fmla="*/ 4747 h 10000"/>
                    <a:gd name="connsiteX118" fmla="*/ 2211 w 10703"/>
                    <a:gd name="connsiteY118" fmla="*/ 4961 h 10000"/>
                    <a:gd name="connsiteX119" fmla="*/ 2045 w 10703"/>
                    <a:gd name="connsiteY119" fmla="*/ 4966 h 10000"/>
                    <a:gd name="connsiteX120" fmla="*/ 1882 w 10703"/>
                    <a:gd name="connsiteY120" fmla="*/ 5255 h 10000"/>
                    <a:gd name="connsiteX121" fmla="*/ 2124 w 10703"/>
                    <a:gd name="connsiteY121" fmla="*/ 5357 h 10000"/>
                    <a:gd name="connsiteX122" fmla="*/ 2200 w 10703"/>
                    <a:gd name="connsiteY122" fmla="*/ 5494 h 10000"/>
                    <a:gd name="connsiteX123" fmla="*/ 2363 w 10703"/>
                    <a:gd name="connsiteY123" fmla="*/ 5222 h 10000"/>
                    <a:gd name="connsiteX124" fmla="*/ 2646 w 10703"/>
                    <a:gd name="connsiteY124" fmla="*/ 5208 h 10000"/>
                    <a:gd name="connsiteX125" fmla="*/ 2855 w 10703"/>
                    <a:gd name="connsiteY125" fmla="*/ 5340 h 10000"/>
                    <a:gd name="connsiteX126" fmla="*/ 2733 w 10703"/>
                    <a:gd name="connsiteY126" fmla="*/ 5466 h 10000"/>
                    <a:gd name="connsiteX127" fmla="*/ 2896 w 10703"/>
                    <a:gd name="connsiteY127" fmla="*/ 5542 h 10000"/>
                    <a:gd name="connsiteX128" fmla="*/ 2882 w 10703"/>
                    <a:gd name="connsiteY128" fmla="*/ 5809 h 10000"/>
                    <a:gd name="connsiteX129" fmla="*/ 3102 w 10703"/>
                    <a:gd name="connsiteY129" fmla="*/ 5755 h 10000"/>
                    <a:gd name="connsiteX130" fmla="*/ 3295 w 10703"/>
                    <a:gd name="connsiteY130" fmla="*/ 5884 h 10000"/>
                    <a:gd name="connsiteX131" fmla="*/ 3494 w 10703"/>
                    <a:gd name="connsiteY131" fmla="*/ 5898 h 10000"/>
                    <a:gd name="connsiteX132" fmla="*/ 3382 w 10703"/>
                    <a:gd name="connsiteY132" fmla="*/ 6143 h 10000"/>
                    <a:gd name="connsiteX133" fmla="*/ 3355 w 10703"/>
                    <a:gd name="connsiteY133" fmla="*/ 6392 h 10000"/>
                    <a:gd name="connsiteX134" fmla="*/ 3708 w 10703"/>
                    <a:gd name="connsiteY134" fmla="*/ 6314 h 10000"/>
                    <a:gd name="connsiteX135" fmla="*/ 3752 w 10703"/>
                    <a:gd name="connsiteY135" fmla="*/ 6451 h 10000"/>
                    <a:gd name="connsiteX136" fmla="*/ 4021 w 10703"/>
                    <a:gd name="connsiteY136" fmla="*/ 6398 h 10000"/>
                    <a:gd name="connsiteX137" fmla="*/ 4149 w 10703"/>
                    <a:gd name="connsiteY137" fmla="*/ 6541 h 10000"/>
                    <a:gd name="connsiteX138" fmla="*/ 4026 w 10703"/>
                    <a:gd name="connsiteY138" fmla="*/ 6684 h 10000"/>
                    <a:gd name="connsiteX139" fmla="*/ 4306 w 10703"/>
                    <a:gd name="connsiteY139" fmla="*/ 6752 h 10000"/>
                    <a:gd name="connsiteX140" fmla="*/ 4382 w 10703"/>
                    <a:gd name="connsiteY140" fmla="*/ 6957 h 10000"/>
                    <a:gd name="connsiteX141" fmla="*/ 4064 w 10703"/>
                    <a:gd name="connsiteY141" fmla="*/ 6923 h 10000"/>
                    <a:gd name="connsiteX142" fmla="*/ 3907 w 10703"/>
                    <a:gd name="connsiteY142" fmla="*/ 7100 h 10000"/>
                    <a:gd name="connsiteX143" fmla="*/ 4089 w 10703"/>
                    <a:gd name="connsiteY143" fmla="*/ 7142 h 10000"/>
                    <a:gd name="connsiteX144" fmla="*/ 4116 w 10703"/>
                    <a:gd name="connsiteY144" fmla="*/ 7280 h 10000"/>
                    <a:gd name="connsiteX145" fmla="*/ 4439 w 10703"/>
                    <a:gd name="connsiteY145" fmla="*/ 7195 h 10000"/>
                    <a:gd name="connsiteX146" fmla="*/ 4594 w 10703"/>
                    <a:gd name="connsiteY146" fmla="*/ 7456 h 10000"/>
                    <a:gd name="connsiteX147" fmla="*/ 4651 w 10703"/>
                    <a:gd name="connsiteY147" fmla="*/ 7698 h 10000"/>
                    <a:gd name="connsiteX148" fmla="*/ 4888 w 10703"/>
                    <a:gd name="connsiteY148" fmla="*/ 7642 h 10000"/>
                    <a:gd name="connsiteX149" fmla="*/ 4831 w 10703"/>
                    <a:gd name="connsiteY149" fmla="*/ 7841 h 10000"/>
                    <a:gd name="connsiteX150" fmla="*/ 4912 w 10703"/>
                    <a:gd name="connsiteY150" fmla="*/ 8304 h 10000"/>
                    <a:gd name="connsiteX151" fmla="*/ 5026 w 10703"/>
                    <a:gd name="connsiteY151" fmla="*/ 8377 h 10000"/>
                    <a:gd name="connsiteX152" fmla="*/ 5143 w 10703"/>
                    <a:gd name="connsiteY152" fmla="*/ 8453 h 10000"/>
                    <a:gd name="connsiteX153" fmla="*/ 5246 w 10703"/>
                    <a:gd name="connsiteY153" fmla="*/ 8815 h 10000"/>
                    <a:gd name="connsiteX154" fmla="*/ 5426 w 10703"/>
                    <a:gd name="connsiteY154" fmla="*/ 8961 h 10000"/>
                    <a:gd name="connsiteX155" fmla="*/ 5730 w 10703"/>
                    <a:gd name="connsiteY155" fmla="*/ 8972 h 10000"/>
                    <a:gd name="connsiteX156" fmla="*/ 5717 w 10703"/>
                    <a:gd name="connsiteY156" fmla="*/ 9315 h 10000"/>
                    <a:gd name="connsiteX157" fmla="*/ 5991 w 10703"/>
                    <a:gd name="connsiteY157" fmla="*/ 9239 h 10000"/>
                    <a:gd name="connsiteX158" fmla="*/ 5939 w 10703"/>
                    <a:gd name="connsiteY158" fmla="*/ 8810 h 10000"/>
                    <a:gd name="connsiteX159" fmla="*/ 6094 w 10703"/>
                    <a:gd name="connsiteY159" fmla="*/ 8714 h 10000"/>
                    <a:gd name="connsiteX160" fmla="*/ 6342 w 10703"/>
                    <a:gd name="connsiteY160" fmla="*/ 8911 h 10000"/>
                    <a:gd name="connsiteX161" fmla="*/ 6559 w 10703"/>
                    <a:gd name="connsiteY161" fmla="*/ 9020 h 10000"/>
                    <a:gd name="connsiteX162" fmla="*/ 6755 w 10703"/>
                    <a:gd name="connsiteY162" fmla="*/ 9217 h 10000"/>
                    <a:gd name="connsiteX163" fmla="*/ 6934 w 10703"/>
                    <a:gd name="connsiteY163" fmla="*/ 9427 h 10000"/>
                    <a:gd name="connsiteX164" fmla="*/ 7306 w 10703"/>
                    <a:gd name="connsiteY164" fmla="*/ 9556 h 10000"/>
                    <a:gd name="connsiteX165" fmla="*/ 7695 w 10703"/>
                    <a:gd name="connsiteY165" fmla="*/ 9756 h 10000"/>
                    <a:gd name="connsiteX166" fmla="*/ 7891 w 10703"/>
                    <a:gd name="connsiteY166" fmla="*/ 10000 h 10000"/>
                    <a:gd name="connsiteX167" fmla="*/ 8184 w 10703"/>
                    <a:gd name="connsiteY167" fmla="*/ 9986 h 10000"/>
                    <a:gd name="connsiteX168" fmla="*/ 8464 w 10703"/>
                    <a:gd name="connsiteY168" fmla="*/ 9837 h 10000"/>
                    <a:gd name="connsiteX169" fmla="*/ 8575 w 10703"/>
                    <a:gd name="connsiteY169" fmla="*/ 9649 h 10000"/>
                    <a:gd name="connsiteX170" fmla="*/ 8722 w 10703"/>
                    <a:gd name="connsiteY170" fmla="*/ 9410 h 10000"/>
                    <a:gd name="connsiteX171" fmla="*/ 9399 w 10703"/>
                    <a:gd name="connsiteY171" fmla="*/ 9610 h 10000"/>
                    <a:gd name="connsiteX172" fmla="*/ 9396 w 10703"/>
                    <a:gd name="connsiteY172" fmla="*/ 9332 h 10000"/>
                    <a:gd name="connsiteX173" fmla="*/ 9535 w 10703"/>
                    <a:gd name="connsiteY173" fmla="*/ 9222 h 10000"/>
                    <a:gd name="connsiteX174" fmla="*/ 9535 w 10703"/>
                    <a:gd name="connsiteY174" fmla="*/ 8953 h 10000"/>
                    <a:gd name="connsiteX175" fmla="*/ 9562 w 10703"/>
                    <a:gd name="connsiteY175" fmla="*/ 8681 h 10000"/>
                    <a:gd name="connsiteX176" fmla="*/ 9377 w 10703"/>
                    <a:gd name="connsiteY176" fmla="*/ 8577 h 10000"/>
                    <a:gd name="connsiteX177" fmla="*/ 9287 w 10703"/>
                    <a:gd name="connsiteY177" fmla="*/ 8203 h 10000"/>
                    <a:gd name="connsiteX178" fmla="*/ 9453 w 10703"/>
                    <a:gd name="connsiteY178" fmla="*/ 7984 h 10000"/>
                    <a:gd name="connsiteX179" fmla="*/ 10016 w 10703"/>
                    <a:gd name="connsiteY179" fmla="*/ 7720 h 10000"/>
                    <a:gd name="connsiteX180" fmla="*/ 10173 w 10703"/>
                    <a:gd name="connsiteY180" fmla="*/ 7299 h 10000"/>
                    <a:gd name="connsiteX181" fmla="*/ 10698 w 10703"/>
                    <a:gd name="connsiteY181" fmla="*/ 7019 h 10000"/>
                    <a:gd name="connsiteX182" fmla="*/ 10703 w 10703"/>
                    <a:gd name="connsiteY182" fmla="*/ 6901 h 10000"/>
                    <a:gd name="connsiteX183" fmla="*/ 10304 w 10703"/>
                    <a:gd name="connsiteY183" fmla="*/ 6693 h 10000"/>
                    <a:gd name="connsiteX184" fmla="*/ 10369 w 10703"/>
                    <a:gd name="connsiteY184" fmla="*/ 6426 h 10000"/>
                    <a:gd name="connsiteX185" fmla="*/ 10331 w 10703"/>
                    <a:gd name="connsiteY185" fmla="*/ 6173 h 10000"/>
                    <a:gd name="connsiteX186" fmla="*/ 10352 w 10703"/>
                    <a:gd name="connsiteY186" fmla="*/ 5736 h 10000"/>
                    <a:gd name="connsiteX187" fmla="*/ 10138 w 10703"/>
                    <a:gd name="connsiteY187" fmla="*/ 5550 h 10000"/>
                    <a:gd name="connsiteX188" fmla="*/ 9850 w 10703"/>
                    <a:gd name="connsiteY188" fmla="*/ 5463 h 10000"/>
                    <a:gd name="connsiteX189" fmla="*/ 9844 w 10703"/>
                    <a:gd name="connsiteY189" fmla="*/ 5261 h 10000"/>
                    <a:gd name="connsiteX190" fmla="*/ 9977 w 10703"/>
                    <a:gd name="connsiteY190" fmla="*/ 5048 h 10000"/>
                    <a:gd name="connsiteX191" fmla="*/ 9882 w 10703"/>
                    <a:gd name="connsiteY191" fmla="*/ 4879 h 10000"/>
                    <a:gd name="connsiteX192" fmla="*/ 10054 w 10703"/>
                    <a:gd name="connsiteY192" fmla="*/ 4599 h 10000"/>
                    <a:gd name="connsiteX193" fmla="*/ 10252 w 10703"/>
                    <a:gd name="connsiteY193" fmla="*/ 4716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</a:cxnLst>
                  <a:rect l="l" t="t" r="r" b="b"/>
                  <a:pathLst>
                    <a:path w="10703" h="10000">
                      <a:moveTo>
                        <a:pt x="10252" y="4716"/>
                      </a:moveTo>
                      <a:cubicBezTo>
                        <a:pt x="10268" y="4562"/>
                        <a:pt x="10276" y="4486"/>
                        <a:pt x="10293" y="4335"/>
                      </a:cubicBezTo>
                      <a:cubicBezTo>
                        <a:pt x="10358" y="4253"/>
                        <a:pt x="10391" y="4211"/>
                        <a:pt x="10458" y="4133"/>
                      </a:cubicBezTo>
                      <a:lnTo>
                        <a:pt x="10067" y="4048"/>
                      </a:lnTo>
                      <a:cubicBezTo>
                        <a:pt x="10105" y="3961"/>
                        <a:pt x="10127" y="3919"/>
                        <a:pt x="10165" y="3835"/>
                      </a:cubicBezTo>
                      <a:cubicBezTo>
                        <a:pt x="10116" y="3748"/>
                        <a:pt x="10092" y="3703"/>
                        <a:pt x="10040" y="3616"/>
                      </a:cubicBezTo>
                      <a:cubicBezTo>
                        <a:pt x="10040" y="3616"/>
                        <a:pt x="10040" y="3650"/>
                        <a:pt x="9915" y="3714"/>
                      </a:cubicBezTo>
                      <a:lnTo>
                        <a:pt x="9722" y="3714"/>
                      </a:lnTo>
                      <a:cubicBezTo>
                        <a:pt x="9703" y="3821"/>
                        <a:pt x="9692" y="3871"/>
                        <a:pt x="9673" y="3978"/>
                      </a:cubicBezTo>
                      <a:cubicBezTo>
                        <a:pt x="9613" y="3953"/>
                        <a:pt x="9581" y="3939"/>
                        <a:pt x="9521" y="3911"/>
                      </a:cubicBezTo>
                      <a:cubicBezTo>
                        <a:pt x="9472" y="3939"/>
                        <a:pt x="9445" y="3950"/>
                        <a:pt x="9396" y="3978"/>
                      </a:cubicBezTo>
                      <a:cubicBezTo>
                        <a:pt x="9396" y="4071"/>
                        <a:pt x="9399" y="4116"/>
                        <a:pt x="9399" y="4211"/>
                      </a:cubicBezTo>
                      <a:cubicBezTo>
                        <a:pt x="9342" y="4236"/>
                        <a:pt x="9314" y="4250"/>
                        <a:pt x="9257" y="4276"/>
                      </a:cubicBezTo>
                      <a:cubicBezTo>
                        <a:pt x="9206" y="4217"/>
                        <a:pt x="9179" y="4186"/>
                        <a:pt x="9127" y="4124"/>
                      </a:cubicBezTo>
                      <a:cubicBezTo>
                        <a:pt x="9141" y="4026"/>
                        <a:pt x="9146" y="3975"/>
                        <a:pt x="9160" y="3877"/>
                      </a:cubicBezTo>
                      <a:cubicBezTo>
                        <a:pt x="9238" y="3824"/>
                        <a:pt x="9276" y="3798"/>
                        <a:pt x="9358" y="3745"/>
                      </a:cubicBezTo>
                      <a:cubicBezTo>
                        <a:pt x="9295" y="3717"/>
                        <a:pt x="9266" y="3706"/>
                        <a:pt x="9206" y="3678"/>
                      </a:cubicBezTo>
                      <a:cubicBezTo>
                        <a:pt x="9174" y="3617"/>
                        <a:pt x="9143" y="3556"/>
                        <a:pt x="9111" y="3495"/>
                      </a:cubicBezTo>
                      <a:lnTo>
                        <a:pt x="8817" y="3509"/>
                      </a:lnTo>
                      <a:cubicBezTo>
                        <a:pt x="8871" y="3383"/>
                        <a:pt x="8901" y="3321"/>
                        <a:pt x="8956" y="3195"/>
                      </a:cubicBezTo>
                      <a:lnTo>
                        <a:pt x="8785" y="3161"/>
                      </a:lnTo>
                      <a:cubicBezTo>
                        <a:pt x="8738" y="3259"/>
                        <a:pt x="8714" y="3310"/>
                        <a:pt x="8668" y="3408"/>
                      </a:cubicBezTo>
                      <a:lnTo>
                        <a:pt x="8554" y="3257"/>
                      </a:lnTo>
                      <a:cubicBezTo>
                        <a:pt x="8477" y="3178"/>
                        <a:pt x="8437" y="3136"/>
                        <a:pt x="8361" y="3057"/>
                      </a:cubicBezTo>
                      <a:cubicBezTo>
                        <a:pt x="8217" y="3046"/>
                        <a:pt x="8143" y="3043"/>
                        <a:pt x="7999" y="3035"/>
                      </a:cubicBezTo>
                      <a:cubicBezTo>
                        <a:pt x="8005" y="2967"/>
                        <a:pt x="8005" y="2934"/>
                        <a:pt x="8010" y="2869"/>
                      </a:cubicBezTo>
                      <a:cubicBezTo>
                        <a:pt x="8086" y="2869"/>
                        <a:pt x="8124" y="2869"/>
                        <a:pt x="8198" y="2872"/>
                      </a:cubicBezTo>
                      <a:cubicBezTo>
                        <a:pt x="8189" y="2692"/>
                        <a:pt x="8184" y="2602"/>
                        <a:pt x="8173" y="2426"/>
                      </a:cubicBezTo>
                      <a:cubicBezTo>
                        <a:pt x="8073" y="2412"/>
                        <a:pt x="8021" y="2403"/>
                        <a:pt x="7918" y="2386"/>
                      </a:cubicBezTo>
                      <a:cubicBezTo>
                        <a:pt x="7923" y="2316"/>
                        <a:pt x="7926" y="2280"/>
                        <a:pt x="7929" y="2207"/>
                      </a:cubicBezTo>
                      <a:cubicBezTo>
                        <a:pt x="7948" y="2148"/>
                        <a:pt x="7956" y="2117"/>
                        <a:pt x="7972" y="2058"/>
                      </a:cubicBezTo>
                      <a:lnTo>
                        <a:pt x="7823" y="1974"/>
                      </a:lnTo>
                      <a:lnTo>
                        <a:pt x="7535" y="1951"/>
                      </a:lnTo>
                      <a:cubicBezTo>
                        <a:pt x="7483" y="1870"/>
                        <a:pt x="7458" y="1830"/>
                        <a:pt x="7410" y="1749"/>
                      </a:cubicBezTo>
                      <a:lnTo>
                        <a:pt x="7227" y="1631"/>
                      </a:lnTo>
                      <a:cubicBezTo>
                        <a:pt x="7241" y="1544"/>
                        <a:pt x="7246" y="1502"/>
                        <a:pt x="7257" y="1418"/>
                      </a:cubicBezTo>
                      <a:lnTo>
                        <a:pt x="7537" y="1325"/>
                      </a:lnTo>
                      <a:lnTo>
                        <a:pt x="7741" y="1395"/>
                      </a:lnTo>
                      <a:cubicBezTo>
                        <a:pt x="7812" y="1356"/>
                        <a:pt x="7847" y="1339"/>
                        <a:pt x="7918" y="1300"/>
                      </a:cubicBezTo>
                      <a:cubicBezTo>
                        <a:pt x="8007" y="1294"/>
                        <a:pt x="8054" y="1291"/>
                        <a:pt x="8143" y="1289"/>
                      </a:cubicBezTo>
                      <a:cubicBezTo>
                        <a:pt x="8227" y="1235"/>
                        <a:pt x="8271" y="1210"/>
                        <a:pt x="8358" y="1159"/>
                      </a:cubicBezTo>
                      <a:cubicBezTo>
                        <a:pt x="8347" y="1092"/>
                        <a:pt x="8342" y="1061"/>
                        <a:pt x="8333" y="994"/>
                      </a:cubicBezTo>
                      <a:cubicBezTo>
                        <a:pt x="8271" y="994"/>
                        <a:pt x="8241" y="994"/>
                        <a:pt x="8179" y="991"/>
                      </a:cubicBezTo>
                      <a:cubicBezTo>
                        <a:pt x="8105" y="952"/>
                        <a:pt x="8067" y="932"/>
                        <a:pt x="7996" y="890"/>
                      </a:cubicBezTo>
                      <a:lnTo>
                        <a:pt x="7651" y="884"/>
                      </a:lnTo>
                      <a:cubicBezTo>
                        <a:pt x="7646" y="783"/>
                        <a:pt x="7641" y="736"/>
                        <a:pt x="7632" y="637"/>
                      </a:cubicBezTo>
                      <a:cubicBezTo>
                        <a:pt x="7554" y="609"/>
                        <a:pt x="7513" y="595"/>
                        <a:pt x="7431" y="567"/>
                      </a:cubicBezTo>
                      <a:cubicBezTo>
                        <a:pt x="7418" y="466"/>
                        <a:pt x="7412" y="418"/>
                        <a:pt x="7396" y="317"/>
                      </a:cubicBezTo>
                      <a:cubicBezTo>
                        <a:pt x="7363" y="213"/>
                        <a:pt x="7344" y="160"/>
                        <a:pt x="7312" y="53"/>
                      </a:cubicBezTo>
                      <a:cubicBezTo>
                        <a:pt x="7279" y="112"/>
                        <a:pt x="7266" y="140"/>
                        <a:pt x="7233" y="199"/>
                      </a:cubicBezTo>
                      <a:lnTo>
                        <a:pt x="7064" y="146"/>
                      </a:lnTo>
                      <a:lnTo>
                        <a:pt x="6891" y="225"/>
                      </a:lnTo>
                      <a:lnTo>
                        <a:pt x="6597" y="0"/>
                      </a:lnTo>
                      <a:cubicBezTo>
                        <a:pt x="6526" y="39"/>
                        <a:pt x="6491" y="56"/>
                        <a:pt x="6420" y="95"/>
                      </a:cubicBezTo>
                      <a:cubicBezTo>
                        <a:pt x="6477" y="174"/>
                        <a:pt x="6505" y="216"/>
                        <a:pt x="6562" y="295"/>
                      </a:cubicBezTo>
                      <a:cubicBezTo>
                        <a:pt x="6477" y="320"/>
                        <a:pt x="6437" y="331"/>
                        <a:pt x="6352" y="354"/>
                      </a:cubicBezTo>
                      <a:cubicBezTo>
                        <a:pt x="6317" y="393"/>
                        <a:pt x="6298" y="413"/>
                        <a:pt x="6263" y="449"/>
                      </a:cubicBezTo>
                      <a:cubicBezTo>
                        <a:pt x="6200" y="357"/>
                        <a:pt x="6168" y="309"/>
                        <a:pt x="6108" y="216"/>
                      </a:cubicBezTo>
                      <a:cubicBezTo>
                        <a:pt x="6051" y="258"/>
                        <a:pt x="6021" y="281"/>
                        <a:pt x="5964" y="326"/>
                      </a:cubicBezTo>
                      <a:cubicBezTo>
                        <a:pt x="5926" y="376"/>
                        <a:pt x="5907" y="401"/>
                        <a:pt x="5871" y="452"/>
                      </a:cubicBezTo>
                      <a:lnTo>
                        <a:pt x="5668" y="446"/>
                      </a:lnTo>
                      <a:cubicBezTo>
                        <a:pt x="5711" y="533"/>
                        <a:pt x="5730" y="576"/>
                        <a:pt x="5774" y="663"/>
                      </a:cubicBezTo>
                      <a:cubicBezTo>
                        <a:pt x="5755" y="736"/>
                        <a:pt x="5746" y="769"/>
                        <a:pt x="5727" y="842"/>
                      </a:cubicBezTo>
                      <a:lnTo>
                        <a:pt x="5513" y="766"/>
                      </a:lnTo>
                      <a:cubicBezTo>
                        <a:pt x="5554" y="887"/>
                        <a:pt x="5573" y="949"/>
                        <a:pt x="5613" y="1067"/>
                      </a:cubicBezTo>
                      <a:lnTo>
                        <a:pt x="5287" y="856"/>
                      </a:lnTo>
                      <a:lnTo>
                        <a:pt x="5021" y="780"/>
                      </a:lnTo>
                      <a:cubicBezTo>
                        <a:pt x="4937" y="817"/>
                        <a:pt x="4896" y="834"/>
                        <a:pt x="4814" y="867"/>
                      </a:cubicBezTo>
                      <a:cubicBezTo>
                        <a:pt x="4904" y="912"/>
                        <a:pt x="4950" y="935"/>
                        <a:pt x="5043" y="977"/>
                      </a:cubicBezTo>
                      <a:cubicBezTo>
                        <a:pt x="5040" y="1044"/>
                        <a:pt x="5037" y="1075"/>
                        <a:pt x="5032" y="1143"/>
                      </a:cubicBezTo>
                      <a:cubicBezTo>
                        <a:pt x="4972" y="1145"/>
                        <a:pt x="4942" y="1148"/>
                        <a:pt x="4880" y="1151"/>
                      </a:cubicBezTo>
                      <a:cubicBezTo>
                        <a:pt x="4844" y="1190"/>
                        <a:pt x="4825" y="1207"/>
                        <a:pt x="4790" y="1246"/>
                      </a:cubicBezTo>
                      <a:lnTo>
                        <a:pt x="4268" y="1252"/>
                      </a:lnTo>
                      <a:lnTo>
                        <a:pt x="4010" y="1356"/>
                      </a:lnTo>
                      <a:cubicBezTo>
                        <a:pt x="3991" y="1440"/>
                        <a:pt x="3983" y="1482"/>
                        <a:pt x="3964" y="1567"/>
                      </a:cubicBezTo>
                      <a:lnTo>
                        <a:pt x="3752" y="1474"/>
                      </a:lnTo>
                      <a:cubicBezTo>
                        <a:pt x="3752" y="1564"/>
                        <a:pt x="3755" y="1611"/>
                        <a:pt x="3755" y="1704"/>
                      </a:cubicBezTo>
                      <a:cubicBezTo>
                        <a:pt x="3695" y="1791"/>
                        <a:pt x="3668" y="1836"/>
                        <a:pt x="3608" y="1926"/>
                      </a:cubicBezTo>
                      <a:cubicBezTo>
                        <a:pt x="3692" y="1988"/>
                        <a:pt x="3733" y="2021"/>
                        <a:pt x="3817" y="2086"/>
                      </a:cubicBezTo>
                      <a:cubicBezTo>
                        <a:pt x="3809" y="2195"/>
                        <a:pt x="3806" y="2252"/>
                        <a:pt x="3801" y="2364"/>
                      </a:cubicBezTo>
                      <a:lnTo>
                        <a:pt x="3347" y="2092"/>
                      </a:lnTo>
                      <a:lnTo>
                        <a:pt x="2385" y="1999"/>
                      </a:lnTo>
                      <a:cubicBezTo>
                        <a:pt x="2358" y="2030"/>
                        <a:pt x="2344" y="2044"/>
                        <a:pt x="2314" y="2075"/>
                      </a:cubicBezTo>
                      <a:cubicBezTo>
                        <a:pt x="2418" y="2153"/>
                        <a:pt x="2469" y="2195"/>
                        <a:pt x="2570" y="2274"/>
                      </a:cubicBezTo>
                      <a:cubicBezTo>
                        <a:pt x="2545" y="2344"/>
                        <a:pt x="2535" y="2381"/>
                        <a:pt x="2510" y="2451"/>
                      </a:cubicBezTo>
                      <a:cubicBezTo>
                        <a:pt x="2608" y="2482"/>
                        <a:pt x="2657" y="2499"/>
                        <a:pt x="2755" y="2532"/>
                      </a:cubicBezTo>
                      <a:cubicBezTo>
                        <a:pt x="2877" y="2614"/>
                        <a:pt x="2939" y="2653"/>
                        <a:pt x="3062" y="2732"/>
                      </a:cubicBezTo>
                      <a:cubicBezTo>
                        <a:pt x="3105" y="2762"/>
                        <a:pt x="3127" y="2777"/>
                        <a:pt x="3173" y="2805"/>
                      </a:cubicBezTo>
                      <a:cubicBezTo>
                        <a:pt x="3108" y="2880"/>
                        <a:pt x="3078" y="2917"/>
                        <a:pt x="3013" y="2993"/>
                      </a:cubicBezTo>
                      <a:lnTo>
                        <a:pt x="2665" y="2956"/>
                      </a:lnTo>
                      <a:lnTo>
                        <a:pt x="2287" y="2897"/>
                      </a:lnTo>
                      <a:cubicBezTo>
                        <a:pt x="2208" y="2858"/>
                        <a:pt x="2170" y="2838"/>
                        <a:pt x="2092" y="2802"/>
                      </a:cubicBezTo>
                      <a:lnTo>
                        <a:pt x="1858" y="2835"/>
                      </a:lnTo>
                      <a:cubicBezTo>
                        <a:pt x="1755" y="2793"/>
                        <a:pt x="1703" y="2774"/>
                        <a:pt x="1600" y="2734"/>
                      </a:cubicBezTo>
                      <a:lnTo>
                        <a:pt x="1173" y="2687"/>
                      </a:lnTo>
                      <a:lnTo>
                        <a:pt x="866" y="2563"/>
                      </a:lnTo>
                      <a:cubicBezTo>
                        <a:pt x="836" y="2600"/>
                        <a:pt x="823" y="2619"/>
                        <a:pt x="793" y="2656"/>
                      </a:cubicBezTo>
                      <a:cubicBezTo>
                        <a:pt x="823" y="2726"/>
                        <a:pt x="799" y="2760"/>
                        <a:pt x="826" y="2827"/>
                      </a:cubicBezTo>
                      <a:cubicBezTo>
                        <a:pt x="809" y="2867"/>
                        <a:pt x="788" y="2887"/>
                        <a:pt x="690" y="2897"/>
                      </a:cubicBezTo>
                      <a:cubicBezTo>
                        <a:pt x="753" y="2869"/>
                        <a:pt x="218" y="2918"/>
                        <a:pt x="277" y="2890"/>
                      </a:cubicBezTo>
                      <a:cubicBezTo>
                        <a:pt x="280" y="2963"/>
                        <a:pt x="263" y="3104"/>
                        <a:pt x="266" y="3177"/>
                      </a:cubicBezTo>
                      <a:cubicBezTo>
                        <a:pt x="282" y="3224"/>
                        <a:pt x="28" y="3226"/>
                        <a:pt x="47" y="3273"/>
                      </a:cubicBezTo>
                      <a:cubicBezTo>
                        <a:pt x="-21" y="3290"/>
                        <a:pt x="68" y="3400"/>
                        <a:pt x="0" y="3414"/>
                      </a:cubicBezTo>
                      <a:cubicBezTo>
                        <a:pt x="16" y="3495"/>
                        <a:pt x="24" y="3431"/>
                        <a:pt x="40" y="3512"/>
                      </a:cubicBezTo>
                      <a:lnTo>
                        <a:pt x="201" y="3494"/>
                      </a:lnTo>
                      <a:cubicBezTo>
                        <a:pt x="149" y="3449"/>
                        <a:pt x="226" y="3805"/>
                        <a:pt x="178" y="3760"/>
                      </a:cubicBezTo>
                      <a:cubicBezTo>
                        <a:pt x="140" y="3831"/>
                        <a:pt x="766" y="3801"/>
                        <a:pt x="730" y="3871"/>
                      </a:cubicBezTo>
                      <a:cubicBezTo>
                        <a:pt x="719" y="3964"/>
                        <a:pt x="714" y="4009"/>
                        <a:pt x="703" y="4102"/>
                      </a:cubicBezTo>
                      <a:lnTo>
                        <a:pt x="1045" y="4144"/>
                      </a:lnTo>
                      <a:cubicBezTo>
                        <a:pt x="1121" y="4104"/>
                        <a:pt x="1157" y="4085"/>
                        <a:pt x="1233" y="4043"/>
                      </a:cubicBezTo>
                      <a:cubicBezTo>
                        <a:pt x="1298" y="4062"/>
                        <a:pt x="1331" y="4071"/>
                        <a:pt x="1396" y="4088"/>
                      </a:cubicBezTo>
                      <a:cubicBezTo>
                        <a:pt x="1412" y="4149"/>
                        <a:pt x="1420" y="4180"/>
                        <a:pt x="1437" y="4242"/>
                      </a:cubicBezTo>
                      <a:lnTo>
                        <a:pt x="1654" y="4191"/>
                      </a:lnTo>
                      <a:cubicBezTo>
                        <a:pt x="1684" y="4259"/>
                        <a:pt x="1698" y="4293"/>
                        <a:pt x="1727" y="4363"/>
                      </a:cubicBezTo>
                      <a:cubicBezTo>
                        <a:pt x="1787" y="4385"/>
                        <a:pt x="1814" y="4399"/>
                        <a:pt x="1874" y="4422"/>
                      </a:cubicBezTo>
                      <a:cubicBezTo>
                        <a:pt x="1882" y="4509"/>
                        <a:pt x="1888" y="4554"/>
                        <a:pt x="1896" y="4641"/>
                      </a:cubicBezTo>
                      <a:cubicBezTo>
                        <a:pt x="2002" y="4627"/>
                        <a:pt x="2056" y="4621"/>
                        <a:pt x="2162" y="4610"/>
                      </a:cubicBezTo>
                      <a:cubicBezTo>
                        <a:pt x="2192" y="4666"/>
                        <a:pt x="2208" y="4691"/>
                        <a:pt x="2238" y="4747"/>
                      </a:cubicBezTo>
                      <a:cubicBezTo>
                        <a:pt x="2227" y="4834"/>
                        <a:pt x="2222" y="4876"/>
                        <a:pt x="2211" y="4961"/>
                      </a:cubicBezTo>
                      <a:cubicBezTo>
                        <a:pt x="2146" y="4964"/>
                        <a:pt x="2111" y="4966"/>
                        <a:pt x="2045" y="4966"/>
                      </a:cubicBezTo>
                      <a:cubicBezTo>
                        <a:pt x="1980" y="5081"/>
                        <a:pt x="1948" y="5140"/>
                        <a:pt x="1882" y="5255"/>
                      </a:cubicBezTo>
                      <a:cubicBezTo>
                        <a:pt x="1980" y="5295"/>
                        <a:pt x="2029" y="5314"/>
                        <a:pt x="2124" y="5357"/>
                      </a:cubicBezTo>
                      <a:cubicBezTo>
                        <a:pt x="2157" y="5413"/>
                        <a:pt x="2170" y="5438"/>
                        <a:pt x="2200" y="5494"/>
                      </a:cubicBezTo>
                      <a:cubicBezTo>
                        <a:pt x="2266" y="5385"/>
                        <a:pt x="2298" y="5331"/>
                        <a:pt x="2363" y="5222"/>
                      </a:cubicBezTo>
                      <a:lnTo>
                        <a:pt x="2646" y="5208"/>
                      </a:lnTo>
                      <a:lnTo>
                        <a:pt x="2855" y="5340"/>
                      </a:lnTo>
                      <a:cubicBezTo>
                        <a:pt x="2806" y="5390"/>
                        <a:pt x="2782" y="5415"/>
                        <a:pt x="2733" y="5466"/>
                      </a:cubicBezTo>
                      <a:cubicBezTo>
                        <a:pt x="2798" y="5497"/>
                        <a:pt x="2831" y="5511"/>
                        <a:pt x="2896" y="5542"/>
                      </a:cubicBezTo>
                      <a:cubicBezTo>
                        <a:pt x="2891" y="5649"/>
                        <a:pt x="2888" y="5702"/>
                        <a:pt x="2882" y="5809"/>
                      </a:cubicBezTo>
                      <a:cubicBezTo>
                        <a:pt x="2969" y="5789"/>
                        <a:pt x="3013" y="5778"/>
                        <a:pt x="3102" y="5755"/>
                      </a:cubicBezTo>
                      <a:cubicBezTo>
                        <a:pt x="3179" y="5809"/>
                        <a:pt x="3217" y="5834"/>
                        <a:pt x="3295" y="5884"/>
                      </a:cubicBezTo>
                      <a:lnTo>
                        <a:pt x="3494" y="5898"/>
                      </a:lnTo>
                      <a:cubicBezTo>
                        <a:pt x="3450" y="5997"/>
                        <a:pt x="3429" y="6044"/>
                        <a:pt x="3382" y="6143"/>
                      </a:cubicBezTo>
                      <a:cubicBezTo>
                        <a:pt x="3371" y="6241"/>
                        <a:pt x="3366" y="6291"/>
                        <a:pt x="3355" y="6392"/>
                      </a:cubicBezTo>
                      <a:lnTo>
                        <a:pt x="3708" y="6314"/>
                      </a:lnTo>
                      <a:cubicBezTo>
                        <a:pt x="3725" y="6367"/>
                        <a:pt x="3736" y="6395"/>
                        <a:pt x="3752" y="6451"/>
                      </a:cubicBezTo>
                      <a:cubicBezTo>
                        <a:pt x="3861" y="6429"/>
                        <a:pt x="3915" y="6421"/>
                        <a:pt x="4021" y="6398"/>
                      </a:cubicBezTo>
                      <a:cubicBezTo>
                        <a:pt x="4073" y="6454"/>
                        <a:pt x="4100" y="6482"/>
                        <a:pt x="4149" y="6541"/>
                      </a:cubicBezTo>
                      <a:cubicBezTo>
                        <a:pt x="4100" y="6597"/>
                        <a:pt x="4075" y="6625"/>
                        <a:pt x="4026" y="6684"/>
                      </a:cubicBezTo>
                      <a:cubicBezTo>
                        <a:pt x="4138" y="6710"/>
                        <a:pt x="4195" y="6724"/>
                        <a:pt x="4306" y="6752"/>
                      </a:cubicBezTo>
                      <a:cubicBezTo>
                        <a:pt x="4336" y="6833"/>
                        <a:pt x="4352" y="6875"/>
                        <a:pt x="4382" y="6957"/>
                      </a:cubicBezTo>
                      <a:lnTo>
                        <a:pt x="4064" y="6923"/>
                      </a:lnTo>
                      <a:cubicBezTo>
                        <a:pt x="4002" y="6993"/>
                        <a:pt x="3969" y="7027"/>
                        <a:pt x="3907" y="7100"/>
                      </a:cubicBezTo>
                      <a:lnTo>
                        <a:pt x="4089" y="7142"/>
                      </a:lnTo>
                      <a:cubicBezTo>
                        <a:pt x="4100" y="7198"/>
                        <a:pt x="4105" y="7226"/>
                        <a:pt x="4116" y="7280"/>
                      </a:cubicBezTo>
                      <a:lnTo>
                        <a:pt x="4439" y="7195"/>
                      </a:lnTo>
                      <a:cubicBezTo>
                        <a:pt x="4502" y="7299"/>
                        <a:pt x="4532" y="7353"/>
                        <a:pt x="4594" y="7456"/>
                      </a:cubicBezTo>
                      <a:cubicBezTo>
                        <a:pt x="4616" y="7555"/>
                        <a:pt x="4630" y="7602"/>
                        <a:pt x="4651" y="7698"/>
                      </a:cubicBezTo>
                      <a:lnTo>
                        <a:pt x="4888" y="7642"/>
                      </a:lnTo>
                      <a:cubicBezTo>
                        <a:pt x="4866" y="7723"/>
                        <a:pt x="4852" y="7762"/>
                        <a:pt x="4831" y="7841"/>
                      </a:cubicBezTo>
                      <a:cubicBezTo>
                        <a:pt x="4863" y="8026"/>
                        <a:pt x="4880" y="8119"/>
                        <a:pt x="4912" y="8304"/>
                      </a:cubicBezTo>
                      <a:cubicBezTo>
                        <a:pt x="4958" y="8335"/>
                        <a:pt x="4980" y="8349"/>
                        <a:pt x="5026" y="8377"/>
                      </a:cubicBezTo>
                      <a:cubicBezTo>
                        <a:pt x="5073" y="8408"/>
                        <a:pt x="5097" y="8422"/>
                        <a:pt x="5143" y="8453"/>
                      </a:cubicBezTo>
                      <a:cubicBezTo>
                        <a:pt x="5184" y="8596"/>
                        <a:pt x="5206" y="8669"/>
                        <a:pt x="5246" y="8815"/>
                      </a:cubicBezTo>
                      <a:cubicBezTo>
                        <a:pt x="5317" y="8874"/>
                        <a:pt x="5355" y="8902"/>
                        <a:pt x="5426" y="8961"/>
                      </a:cubicBezTo>
                      <a:cubicBezTo>
                        <a:pt x="5548" y="8964"/>
                        <a:pt x="5608" y="8967"/>
                        <a:pt x="5730" y="8972"/>
                      </a:cubicBezTo>
                      <a:cubicBezTo>
                        <a:pt x="5725" y="9110"/>
                        <a:pt x="5722" y="9177"/>
                        <a:pt x="5717" y="9315"/>
                      </a:cubicBezTo>
                      <a:lnTo>
                        <a:pt x="5991" y="9239"/>
                      </a:lnTo>
                      <a:cubicBezTo>
                        <a:pt x="5969" y="9068"/>
                        <a:pt x="5958" y="8981"/>
                        <a:pt x="5939" y="8810"/>
                      </a:cubicBezTo>
                      <a:cubicBezTo>
                        <a:pt x="6002" y="8773"/>
                        <a:pt x="6032" y="8754"/>
                        <a:pt x="6094" y="8714"/>
                      </a:cubicBezTo>
                      <a:cubicBezTo>
                        <a:pt x="6192" y="8793"/>
                        <a:pt x="6244" y="8832"/>
                        <a:pt x="6342" y="8911"/>
                      </a:cubicBezTo>
                      <a:cubicBezTo>
                        <a:pt x="6429" y="8956"/>
                        <a:pt x="6472" y="8978"/>
                        <a:pt x="6559" y="9020"/>
                      </a:cubicBezTo>
                      <a:cubicBezTo>
                        <a:pt x="6624" y="9086"/>
                        <a:pt x="6690" y="9151"/>
                        <a:pt x="6755" y="9217"/>
                      </a:cubicBezTo>
                      <a:cubicBezTo>
                        <a:pt x="6828" y="9301"/>
                        <a:pt x="6863" y="9343"/>
                        <a:pt x="6934" y="9427"/>
                      </a:cubicBezTo>
                      <a:lnTo>
                        <a:pt x="7306" y="9556"/>
                      </a:lnTo>
                      <a:lnTo>
                        <a:pt x="7695" y="9756"/>
                      </a:lnTo>
                      <a:cubicBezTo>
                        <a:pt x="7774" y="9851"/>
                        <a:pt x="7812" y="9902"/>
                        <a:pt x="7891" y="10000"/>
                      </a:cubicBezTo>
                      <a:lnTo>
                        <a:pt x="8184" y="9986"/>
                      </a:lnTo>
                      <a:lnTo>
                        <a:pt x="8464" y="9837"/>
                      </a:lnTo>
                      <a:cubicBezTo>
                        <a:pt x="8510" y="9761"/>
                        <a:pt x="8532" y="9725"/>
                        <a:pt x="8575" y="9649"/>
                      </a:cubicBezTo>
                      <a:cubicBezTo>
                        <a:pt x="8632" y="9554"/>
                        <a:pt x="8662" y="9506"/>
                        <a:pt x="8722" y="9410"/>
                      </a:cubicBezTo>
                      <a:lnTo>
                        <a:pt x="9399" y="9610"/>
                      </a:lnTo>
                      <a:cubicBezTo>
                        <a:pt x="9399" y="9497"/>
                        <a:pt x="9399" y="9441"/>
                        <a:pt x="9396" y="9332"/>
                      </a:cubicBezTo>
                      <a:cubicBezTo>
                        <a:pt x="9453" y="9287"/>
                        <a:pt x="9480" y="9264"/>
                        <a:pt x="9535" y="9222"/>
                      </a:cubicBezTo>
                      <a:lnTo>
                        <a:pt x="9535" y="8953"/>
                      </a:lnTo>
                      <a:cubicBezTo>
                        <a:pt x="9545" y="8846"/>
                        <a:pt x="9551" y="8790"/>
                        <a:pt x="9562" y="8681"/>
                      </a:cubicBezTo>
                      <a:cubicBezTo>
                        <a:pt x="9488" y="8641"/>
                        <a:pt x="9450" y="8619"/>
                        <a:pt x="9377" y="8577"/>
                      </a:cubicBezTo>
                      <a:cubicBezTo>
                        <a:pt x="9342" y="8428"/>
                        <a:pt x="9323" y="8352"/>
                        <a:pt x="9287" y="8203"/>
                      </a:cubicBezTo>
                      <a:cubicBezTo>
                        <a:pt x="9352" y="8116"/>
                        <a:pt x="9388" y="8071"/>
                        <a:pt x="9453" y="7984"/>
                      </a:cubicBezTo>
                      <a:lnTo>
                        <a:pt x="10016" y="7720"/>
                      </a:lnTo>
                      <a:cubicBezTo>
                        <a:pt x="10078" y="7552"/>
                        <a:pt x="10111" y="7468"/>
                        <a:pt x="10173" y="7299"/>
                      </a:cubicBezTo>
                      <a:lnTo>
                        <a:pt x="10698" y="7019"/>
                      </a:lnTo>
                      <a:cubicBezTo>
                        <a:pt x="10700" y="6971"/>
                        <a:pt x="10703" y="6948"/>
                        <a:pt x="10703" y="6901"/>
                      </a:cubicBezTo>
                      <a:lnTo>
                        <a:pt x="10304" y="6693"/>
                      </a:lnTo>
                      <a:cubicBezTo>
                        <a:pt x="10331" y="6586"/>
                        <a:pt x="10342" y="6533"/>
                        <a:pt x="10369" y="6426"/>
                      </a:cubicBezTo>
                      <a:cubicBezTo>
                        <a:pt x="10352" y="6325"/>
                        <a:pt x="10344" y="6275"/>
                        <a:pt x="10331" y="6173"/>
                      </a:cubicBezTo>
                      <a:cubicBezTo>
                        <a:pt x="10339" y="5997"/>
                        <a:pt x="10342" y="5910"/>
                        <a:pt x="10352" y="5736"/>
                      </a:cubicBezTo>
                      <a:cubicBezTo>
                        <a:pt x="10266" y="5663"/>
                        <a:pt x="10225" y="5623"/>
                        <a:pt x="10138" y="5550"/>
                      </a:cubicBezTo>
                      <a:cubicBezTo>
                        <a:pt x="10024" y="5517"/>
                        <a:pt x="9967" y="5497"/>
                        <a:pt x="9850" y="5463"/>
                      </a:cubicBezTo>
                      <a:cubicBezTo>
                        <a:pt x="9847" y="5382"/>
                        <a:pt x="9847" y="5343"/>
                        <a:pt x="9844" y="5261"/>
                      </a:cubicBezTo>
                      <a:cubicBezTo>
                        <a:pt x="9896" y="5177"/>
                        <a:pt x="9923" y="5132"/>
                        <a:pt x="9977" y="5048"/>
                      </a:cubicBezTo>
                      <a:cubicBezTo>
                        <a:pt x="9939" y="4980"/>
                        <a:pt x="9920" y="4947"/>
                        <a:pt x="9882" y="4879"/>
                      </a:cubicBezTo>
                      <a:cubicBezTo>
                        <a:pt x="9950" y="4767"/>
                        <a:pt x="9986" y="4711"/>
                        <a:pt x="10054" y="4599"/>
                      </a:cubicBezTo>
                      <a:cubicBezTo>
                        <a:pt x="10132" y="4646"/>
                        <a:pt x="10173" y="4669"/>
                        <a:pt x="10252" y="4716"/>
                      </a:cubicBezTo>
                    </a:path>
                  </a:pathLst>
                </a:custGeom>
                <a:solidFill>
                  <a:srgbClr val="99CC0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8" name="otwocki"/>
                <p:cNvSpPr>
                  <a:spLocks/>
                </p:cNvSpPr>
                <p:nvPr/>
              </p:nvSpPr>
              <p:spPr bwMode="auto">
                <a:xfrm>
                  <a:off x="3388002" y="3580157"/>
                  <a:ext cx="719119" cy="994856"/>
                </a:xfrm>
                <a:custGeom>
                  <a:avLst/>
                  <a:gdLst>
                    <a:gd name="T0" fmla="*/ 1915 w 2238"/>
                    <a:gd name="T1" fmla="*/ 984 h 3102"/>
                    <a:gd name="T2" fmla="*/ 1753 w 2238"/>
                    <a:gd name="T3" fmla="*/ 903 h 3102"/>
                    <a:gd name="T4" fmla="*/ 1674 w 2238"/>
                    <a:gd name="T5" fmla="*/ 755 h 3102"/>
                    <a:gd name="T6" fmla="*/ 1449 w 2238"/>
                    <a:gd name="T7" fmla="*/ 723 h 3102"/>
                    <a:gd name="T8" fmla="*/ 1439 w 2238"/>
                    <a:gd name="T9" fmla="*/ 556 h 3102"/>
                    <a:gd name="T10" fmla="*/ 1198 w 2238"/>
                    <a:gd name="T11" fmla="*/ 611 h 3102"/>
                    <a:gd name="T12" fmla="*/ 1141 w 2238"/>
                    <a:gd name="T13" fmla="*/ 423 h 3102"/>
                    <a:gd name="T14" fmla="*/ 1184 w 2238"/>
                    <a:gd name="T15" fmla="*/ 296 h 3102"/>
                    <a:gd name="T16" fmla="*/ 1024 w 2238"/>
                    <a:gd name="T17" fmla="*/ 208 h 3102"/>
                    <a:gd name="T18" fmla="*/ 902 w 2238"/>
                    <a:gd name="T19" fmla="*/ 110 h 3102"/>
                    <a:gd name="T20" fmla="*/ 647 w 2238"/>
                    <a:gd name="T21" fmla="*/ 115 h 3102"/>
                    <a:gd name="T22" fmla="*/ 457 w 2238"/>
                    <a:gd name="T23" fmla="*/ 35 h 3102"/>
                    <a:gd name="T24" fmla="*/ 431 w 2238"/>
                    <a:gd name="T25" fmla="*/ 186 h 3102"/>
                    <a:gd name="T26" fmla="*/ 501 w 2238"/>
                    <a:gd name="T27" fmla="*/ 369 h 3102"/>
                    <a:gd name="T28" fmla="*/ 456 w 2238"/>
                    <a:gd name="T29" fmla="*/ 555 h 3102"/>
                    <a:gd name="T30" fmla="*/ 389 w 2238"/>
                    <a:gd name="T31" fmla="*/ 567 h 3102"/>
                    <a:gd name="T32" fmla="*/ 93 w 2238"/>
                    <a:gd name="T33" fmla="*/ 595 h 3102"/>
                    <a:gd name="T34" fmla="*/ 120 w 2238"/>
                    <a:gd name="T35" fmla="*/ 937 h 3102"/>
                    <a:gd name="T36" fmla="*/ 182 w 2238"/>
                    <a:gd name="T37" fmla="*/ 1332 h 3102"/>
                    <a:gd name="T38" fmla="*/ 303 w 2238"/>
                    <a:gd name="T39" fmla="*/ 1796 h 3102"/>
                    <a:gd name="T40" fmla="*/ 573 w 2238"/>
                    <a:gd name="T41" fmla="*/ 2198 h 3102"/>
                    <a:gd name="T42" fmla="*/ 559 w 2238"/>
                    <a:gd name="T43" fmla="*/ 2517 h 3102"/>
                    <a:gd name="T44" fmla="*/ 396 w 2238"/>
                    <a:gd name="T45" fmla="*/ 2851 h 3102"/>
                    <a:gd name="T46" fmla="*/ 644 w 2238"/>
                    <a:gd name="T47" fmla="*/ 3086 h 3102"/>
                    <a:gd name="T48" fmla="*/ 747 w 2238"/>
                    <a:gd name="T49" fmla="*/ 3038 h 3102"/>
                    <a:gd name="T50" fmla="*/ 714 w 2238"/>
                    <a:gd name="T51" fmla="*/ 2879 h 3102"/>
                    <a:gd name="T52" fmla="*/ 841 w 2238"/>
                    <a:gd name="T53" fmla="*/ 2833 h 3102"/>
                    <a:gd name="T54" fmla="*/ 1269 w 2238"/>
                    <a:gd name="T55" fmla="*/ 2922 h 3102"/>
                    <a:gd name="T56" fmla="*/ 1356 w 2238"/>
                    <a:gd name="T57" fmla="*/ 2816 h 3102"/>
                    <a:gd name="T58" fmla="*/ 1643 w 2238"/>
                    <a:gd name="T59" fmla="*/ 2791 h 3102"/>
                    <a:gd name="T60" fmla="*/ 1754 w 2238"/>
                    <a:gd name="T61" fmla="*/ 2748 h 3102"/>
                    <a:gd name="T62" fmla="*/ 1677 w 2238"/>
                    <a:gd name="T63" fmla="*/ 2638 h 3102"/>
                    <a:gd name="T64" fmla="*/ 1507 w 2238"/>
                    <a:gd name="T65" fmla="*/ 2590 h 3102"/>
                    <a:gd name="T66" fmla="*/ 1547 w 2238"/>
                    <a:gd name="T67" fmla="*/ 2456 h 3102"/>
                    <a:gd name="T68" fmla="*/ 1630 w 2238"/>
                    <a:gd name="T69" fmla="*/ 2326 h 3102"/>
                    <a:gd name="T70" fmla="*/ 1586 w 2238"/>
                    <a:gd name="T71" fmla="*/ 2163 h 3102"/>
                    <a:gd name="T72" fmla="*/ 1858 w 2238"/>
                    <a:gd name="T73" fmla="*/ 2100 h 3102"/>
                    <a:gd name="T74" fmla="*/ 1895 w 2238"/>
                    <a:gd name="T75" fmla="*/ 1919 h 3102"/>
                    <a:gd name="T76" fmla="*/ 2016 w 2238"/>
                    <a:gd name="T77" fmla="*/ 1810 h 3102"/>
                    <a:gd name="T78" fmla="*/ 2173 w 2238"/>
                    <a:gd name="T79" fmla="*/ 1720 h 3102"/>
                    <a:gd name="T80" fmla="*/ 2166 w 2238"/>
                    <a:gd name="T81" fmla="*/ 1447 h 3102"/>
                    <a:gd name="T82" fmla="*/ 2079 w 2238"/>
                    <a:gd name="T83" fmla="*/ 1310 h 3102"/>
                    <a:gd name="T84" fmla="*/ 1893 w 2238"/>
                    <a:gd name="T85" fmla="*/ 1198 h 3102"/>
                    <a:gd name="T86" fmla="*/ 2001 w 2238"/>
                    <a:gd name="T87" fmla="*/ 1132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238" h="3102">
                      <a:moveTo>
                        <a:pt x="1973" y="1059"/>
                      </a:moveTo>
                      <a:cubicBezTo>
                        <a:pt x="1932" y="1049"/>
                        <a:pt x="1911" y="1044"/>
                        <a:pt x="1870" y="1035"/>
                      </a:cubicBezTo>
                      <a:cubicBezTo>
                        <a:pt x="1888" y="1014"/>
                        <a:pt x="1897" y="1004"/>
                        <a:pt x="1915" y="984"/>
                      </a:cubicBezTo>
                      <a:cubicBezTo>
                        <a:pt x="1897" y="963"/>
                        <a:pt x="1887" y="953"/>
                        <a:pt x="1868" y="933"/>
                      </a:cubicBezTo>
                      <a:cubicBezTo>
                        <a:pt x="1829" y="941"/>
                        <a:pt x="1809" y="944"/>
                        <a:pt x="1769" y="952"/>
                      </a:cubicBezTo>
                      <a:cubicBezTo>
                        <a:pt x="1763" y="932"/>
                        <a:pt x="1759" y="922"/>
                        <a:pt x="1753" y="903"/>
                      </a:cubicBezTo>
                      <a:cubicBezTo>
                        <a:pt x="1701" y="914"/>
                        <a:pt x="1675" y="920"/>
                        <a:pt x="1623" y="931"/>
                      </a:cubicBezTo>
                      <a:cubicBezTo>
                        <a:pt x="1627" y="895"/>
                        <a:pt x="1629" y="877"/>
                        <a:pt x="1633" y="842"/>
                      </a:cubicBezTo>
                      <a:cubicBezTo>
                        <a:pt x="1650" y="807"/>
                        <a:pt x="1658" y="790"/>
                        <a:pt x="1674" y="755"/>
                      </a:cubicBezTo>
                      <a:cubicBezTo>
                        <a:pt x="1645" y="753"/>
                        <a:pt x="1630" y="752"/>
                        <a:pt x="1601" y="750"/>
                      </a:cubicBezTo>
                      <a:cubicBezTo>
                        <a:pt x="1572" y="732"/>
                        <a:pt x="1558" y="723"/>
                        <a:pt x="1530" y="704"/>
                      </a:cubicBezTo>
                      <a:cubicBezTo>
                        <a:pt x="1497" y="712"/>
                        <a:pt x="1481" y="716"/>
                        <a:pt x="1449" y="723"/>
                      </a:cubicBezTo>
                      <a:cubicBezTo>
                        <a:pt x="1451" y="685"/>
                        <a:pt x="1452" y="666"/>
                        <a:pt x="1454" y="628"/>
                      </a:cubicBezTo>
                      <a:cubicBezTo>
                        <a:pt x="1430" y="617"/>
                        <a:pt x="1418" y="612"/>
                        <a:pt x="1394" y="601"/>
                      </a:cubicBezTo>
                      <a:cubicBezTo>
                        <a:pt x="1412" y="583"/>
                        <a:pt x="1421" y="574"/>
                        <a:pt x="1439" y="556"/>
                      </a:cubicBezTo>
                      <a:cubicBezTo>
                        <a:pt x="1408" y="537"/>
                        <a:pt x="1393" y="528"/>
                        <a:pt x="1362" y="509"/>
                      </a:cubicBezTo>
                      <a:cubicBezTo>
                        <a:pt x="1320" y="511"/>
                        <a:pt x="1300" y="512"/>
                        <a:pt x="1258" y="514"/>
                      </a:cubicBezTo>
                      <a:cubicBezTo>
                        <a:pt x="1234" y="553"/>
                        <a:pt x="1222" y="572"/>
                        <a:pt x="1198" y="611"/>
                      </a:cubicBezTo>
                      <a:cubicBezTo>
                        <a:pt x="1187" y="591"/>
                        <a:pt x="1182" y="582"/>
                        <a:pt x="1170" y="562"/>
                      </a:cubicBezTo>
                      <a:cubicBezTo>
                        <a:pt x="1135" y="547"/>
                        <a:pt x="1117" y="540"/>
                        <a:pt x="1081" y="526"/>
                      </a:cubicBezTo>
                      <a:cubicBezTo>
                        <a:pt x="1105" y="485"/>
                        <a:pt x="1117" y="464"/>
                        <a:pt x="1141" y="423"/>
                      </a:cubicBezTo>
                      <a:cubicBezTo>
                        <a:pt x="1165" y="423"/>
                        <a:pt x="1178" y="422"/>
                        <a:pt x="1202" y="421"/>
                      </a:cubicBezTo>
                      <a:cubicBezTo>
                        <a:pt x="1206" y="391"/>
                        <a:pt x="1208" y="376"/>
                        <a:pt x="1212" y="345"/>
                      </a:cubicBezTo>
                      <a:cubicBezTo>
                        <a:pt x="1201" y="325"/>
                        <a:pt x="1195" y="316"/>
                        <a:pt x="1184" y="296"/>
                      </a:cubicBezTo>
                      <a:cubicBezTo>
                        <a:pt x="1145" y="300"/>
                        <a:pt x="1125" y="302"/>
                        <a:pt x="1086" y="307"/>
                      </a:cubicBezTo>
                      <a:cubicBezTo>
                        <a:pt x="1083" y="276"/>
                        <a:pt x="1081" y="260"/>
                        <a:pt x="1078" y="229"/>
                      </a:cubicBezTo>
                      <a:cubicBezTo>
                        <a:pt x="1056" y="221"/>
                        <a:pt x="1046" y="216"/>
                        <a:pt x="1024" y="208"/>
                      </a:cubicBezTo>
                      <a:cubicBezTo>
                        <a:pt x="1013" y="183"/>
                        <a:pt x="1008" y="171"/>
                        <a:pt x="997" y="147"/>
                      </a:cubicBezTo>
                      <a:cubicBezTo>
                        <a:pt x="965" y="154"/>
                        <a:pt x="949" y="158"/>
                        <a:pt x="917" y="165"/>
                      </a:cubicBezTo>
                      <a:cubicBezTo>
                        <a:pt x="911" y="143"/>
                        <a:pt x="908" y="132"/>
                        <a:pt x="902" y="110"/>
                      </a:cubicBezTo>
                      <a:cubicBezTo>
                        <a:pt x="878" y="104"/>
                        <a:pt x="866" y="101"/>
                        <a:pt x="842" y="94"/>
                      </a:cubicBezTo>
                      <a:cubicBezTo>
                        <a:pt x="814" y="109"/>
                        <a:pt x="801" y="116"/>
                        <a:pt x="773" y="130"/>
                      </a:cubicBezTo>
                      <a:cubicBezTo>
                        <a:pt x="722" y="124"/>
                        <a:pt x="697" y="121"/>
                        <a:pt x="647" y="115"/>
                      </a:cubicBezTo>
                      <a:cubicBezTo>
                        <a:pt x="651" y="82"/>
                        <a:pt x="653" y="66"/>
                        <a:pt x="657" y="33"/>
                      </a:cubicBezTo>
                      <a:cubicBezTo>
                        <a:pt x="578" y="20"/>
                        <a:pt x="538" y="13"/>
                        <a:pt x="459" y="0"/>
                      </a:cubicBezTo>
                      <a:cubicBezTo>
                        <a:pt x="458" y="14"/>
                        <a:pt x="458" y="21"/>
                        <a:pt x="457" y="35"/>
                      </a:cubicBezTo>
                      <a:cubicBezTo>
                        <a:pt x="473" y="60"/>
                        <a:pt x="481" y="72"/>
                        <a:pt x="496" y="97"/>
                      </a:cubicBezTo>
                      <a:cubicBezTo>
                        <a:pt x="476" y="114"/>
                        <a:pt x="466" y="123"/>
                        <a:pt x="446" y="140"/>
                      </a:cubicBezTo>
                      <a:cubicBezTo>
                        <a:pt x="440" y="159"/>
                        <a:pt x="437" y="168"/>
                        <a:pt x="431" y="186"/>
                      </a:cubicBezTo>
                      <a:cubicBezTo>
                        <a:pt x="411" y="201"/>
                        <a:pt x="401" y="209"/>
                        <a:pt x="381" y="223"/>
                      </a:cubicBezTo>
                      <a:cubicBezTo>
                        <a:pt x="428" y="248"/>
                        <a:pt x="452" y="261"/>
                        <a:pt x="499" y="286"/>
                      </a:cubicBezTo>
                      <a:cubicBezTo>
                        <a:pt x="500" y="319"/>
                        <a:pt x="500" y="336"/>
                        <a:pt x="501" y="369"/>
                      </a:cubicBezTo>
                      <a:cubicBezTo>
                        <a:pt x="514" y="394"/>
                        <a:pt x="521" y="406"/>
                        <a:pt x="534" y="431"/>
                      </a:cubicBezTo>
                      <a:cubicBezTo>
                        <a:pt x="533" y="457"/>
                        <a:pt x="532" y="470"/>
                        <a:pt x="531" y="496"/>
                      </a:cubicBezTo>
                      <a:cubicBezTo>
                        <a:pt x="501" y="520"/>
                        <a:pt x="486" y="531"/>
                        <a:pt x="456" y="555"/>
                      </a:cubicBezTo>
                      <a:cubicBezTo>
                        <a:pt x="472" y="575"/>
                        <a:pt x="479" y="585"/>
                        <a:pt x="495" y="606"/>
                      </a:cubicBezTo>
                      <a:cubicBezTo>
                        <a:pt x="483" y="621"/>
                        <a:pt x="476" y="629"/>
                        <a:pt x="463" y="645"/>
                      </a:cubicBezTo>
                      <a:cubicBezTo>
                        <a:pt x="434" y="614"/>
                        <a:pt x="419" y="598"/>
                        <a:pt x="389" y="567"/>
                      </a:cubicBezTo>
                      <a:cubicBezTo>
                        <a:pt x="372" y="561"/>
                        <a:pt x="364" y="558"/>
                        <a:pt x="347" y="552"/>
                      </a:cubicBezTo>
                      <a:cubicBezTo>
                        <a:pt x="311" y="563"/>
                        <a:pt x="292" y="569"/>
                        <a:pt x="256" y="580"/>
                      </a:cubicBezTo>
                      <a:cubicBezTo>
                        <a:pt x="190" y="586"/>
                        <a:pt x="158" y="589"/>
                        <a:pt x="93" y="595"/>
                      </a:cubicBezTo>
                      <a:cubicBezTo>
                        <a:pt x="56" y="618"/>
                        <a:pt x="37" y="629"/>
                        <a:pt x="0" y="652"/>
                      </a:cubicBezTo>
                      <a:cubicBezTo>
                        <a:pt x="15" y="698"/>
                        <a:pt x="22" y="722"/>
                        <a:pt x="37" y="768"/>
                      </a:cubicBezTo>
                      <a:cubicBezTo>
                        <a:pt x="70" y="836"/>
                        <a:pt x="86" y="869"/>
                        <a:pt x="120" y="937"/>
                      </a:cubicBezTo>
                      <a:cubicBezTo>
                        <a:pt x="163" y="983"/>
                        <a:pt x="185" y="1007"/>
                        <a:pt x="229" y="1054"/>
                      </a:cubicBezTo>
                      <a:cubicBezTo>
                        <a:pt x="231" y="1128"/>
                        <a:pt x="231" y="1165"/>
                        <a:pt x="233" y="1240"/>
                      </a:cubicBezTo>
                      <a:cubicBezTo>
                        <a:pt x="213" y="1277"/>
                        <a:pt x="202" y="1295"/>
                        <a:pt x="182" y="1332"/>
                      </a:cubicBezTo>
                      <a:cubicBezTo>
                        <a:pt x="181" y="1365"/>
                        <a:pt x="180" y="1382"/>
                        <a:pt x="179" y="1416"/>
                      </a:cubicBezTo>
                      <a:cubicBezTo>
                        <a:pt x="234" y="1476"/>
                        <a:pt x="262" y="1506"/>
                        <a:pt x="317" y="1567"/>
                      </a:cubicBezTo>
                      <a:cubicBezTo>
                        <a:pt x="311" y="1658"/>
                        <a:pt x="309" y="1704"/>
                        <a:pt x="303" y="1796"/>
                      </a:cubicBezTo>
                      <a:cubicBezTo>
                        <a:pt x="294" y="1854"/>
                        <a:pt x="290" y="1882"/>
                        <a:pt x="281" y="1940"/>
                      </a:cubicBezTo>
                      <a:cubicBezTo>
                        <a:pt x="303" y="1981"/>
                        <a:pt x="315" y="2002"/>
                        <a:pt x="338" y="2043"/>
                      </a:cubicBezTo>
                      <a:cubicBezTo>
                        <a:pt x="432" y="2105"/>
                        <a:pt x="479" y="2136"/>
                        <a:pt x="573" y="2198"/>
                      </a:cubicBezTo>
                      <a:cubicBezTo>
                        <a:pt x="596" y="2257"/>
                        <a:pt x="607" y="2286"/>
                        <a:pt x="630" y="2344"/>
                      </a:cubicBezTo>
                      <a:cubicBezTo>
                        <a:pt x="602" y="2377"/>
                        <a:pt x="589" y="2393"/>
                        <a:pt x="561" y="2425"/>
                      </a:cubicBezTo>
                      <a:cubicBezTo>
                        <a:pt x="560" y="2462"/>
                        <a:pt x="560" y="2480"/>
                        <a:pt x="559" y="2517"/>
                      </a:cubicBezTo>
                      <a:cubicBezTo>
                        <a:pt x="501" y="2550"/>
                        <a:pt x="471" y="2566"/>
                        <a:pt x="413" y="2598"/>
                      </a:cubicBezTo>
                      <a:cubicBezTo>
                        <a:pt x="388" y="2662"/>
                        <a:pt x="375" y="2695"/>
                        <a:pt x="350" y="2760"/>
                      </a:cubicBezTo>
                      <a:cubicBezTo>
                        <a:pt x="368" y="2796"/>
                        <a:pt x="378" y="2815"/>
                        <a:pt x="396" y="2851"/>
                      </a:cubicBezTo>
                      <a:cubicBezTo>
                        <a:pt x="464" y="2925"/>
                        <a:pt x="498" y="2961"/>
                        <a:pt x="567" y="3035"/>
                      </a:cubicBezTo>
                      <a:cubicBezTo>
                        <a:pt x="586" y="3034"/>
                        <a:pt x="596" y="3034"/>
                        <a:pt x="615" y="3033"/>
                      </a:cubicBezTo>
                      <a:cubicBezTo>
                        <a:pt x="627" y="3054"/>
                        <a:pt x="633" y="3065"/>
                        <a:pt x="644" y="3086"/>
                      </a:cubicBezTo>
                      <a:cubicBezTo>
                        <a:pt x="663" y="3092"/>
                        <a:pt x="673" y="3096"/>
                        <a:pt x="692" y="3102"/>
                      </a:cubicBezTo>
                      <a:cubicBezTo>
                        <a:pt x="699" y="3083"/>
                        <a:pt x="703" y="3073"/>
                        <a:pt x="711" y="3054"/>
                      </a:cubicBezTo>
                      <a:cubicBezTo>
                        <a:pt x="725" y="3047"/>
                        <a:pt x="733" y="3044"/>
                        <a:pt x="747" y="3038"/>
                      </a:cubicBezTo>
                      <a:cubicBezTo>
                        <a:pt x="745" y="3015"/>
                        <a:pt x="744" y="3004"/>
                        <a:pt x="742" y="2981"/>
                      </a:cubicBezTo>
                      <a:cubicBezTo>
                        <a:pt x="718" y="2962"/>
                        <a:pt x="706" y="2952"/>
                        <a:pt x="683" y="2932"/>
                      </a:cubicBezTo>
                      <a:cubicBezTo>
                        <a:pt x="695" y="2911"/>
                        <a:pt x="701" y="2900"/>
                        <a:pt x="714" y="2879"/>
                      </a:cubicBezTo>
                      <a:cubicBezTo>
                        <a:pt x="735" y="2881"/>
                        <a:pt x="746" y="2881"/>
                        <a:pt x="768" y="2883"/>
                      </a:cubicBezTo>
                      <a:cubicBezTo>
                        <a:pt x="776" y="2859"/>
                        <a:pt x="779" y="2847"/>
                        <a:pt x="787" y="2822"/>
                      </a:cubicBezTo>
                      <a:cubicBezTo>
                        <a:pt x="809" y="2827"/>
                        <a:pt x="820" y="2829"/>
                        <a:pt x="841" y="2833"/>
                      </a:cubicBezTo>
                      <a:cubicBezTo>
                        <a:pt x="877" y="2861"/>
                        <a:pt x="895" y="2875"/>
                        <a:pt x="930" y="2903"/>
                      </a:cubicBezTo>
                      <a:cubicBezTo>
                        <a:pt x="1042" y="2881"/>
                        <a:pt x="1098" y="2871"/>
                        <a:pt x="1210" y="2849"/>
                      </a:cubicBezTo>
                      <a:cubicBezTo>
                        <a:pt x="1233" y="2878"/>
                        <a:pt x="1245" y="2893"/>
                        <a:pt x="1269" y="2922"/>
                      </a:cubicBezTo>
                      <a:cubicBezTo>
                        <a:pt x="1295" y="2926"/>
                        <a:pt x="1309" y="2928"/>
                        <a:pt x="1335" y="2933"/>
                      </a:cubicBezTo>
                      <a:cubicBezTo>
                        <a:pt x="1334" y="2903"/>
                        <a:pt x="1333" y="2888"/>
                        <a:pt x="1331" y="2858"/>
                      </a:cubicBezTo>
                      <a:cubicBezTo>
                        <a:pt x="1341" y="2841"/>
                        <a:pt x="1346" y="2832"/>
                        <a:pt x="1356" y="2816"/>
                      </a:cubicBezTo>
                      <a:cubicBezTo>
                        <a:pt x="1385" y="2810"/>
                        <a:pt x="1400" y="2807"/>
                        <a:pt x="1429" y="2802"/>
                      </a:cubicBezTo>
                      <a:cubicBezTo>
                        <a:pt x="1471" y="2790"/>
                        <a:pt x="1492" y="2784"/>
                        <a:pt x="1534" y="2771"/>
                      </a:cubicBezTo>
                      <a:cubicBezTo>
                        <a:pt x="1577" y="2779"/>
                        <a:pt x="1599" y="2783"/>
                        <a:pt x="1643" y="2791"/>
                      </a:cubicBezTo>
                      <a:cubicBezTo>
                        <a:pt x="1679" y="2816"/>
                        <a:pt x="1697" y="2828"/>
                        <a:pt x="1733" y="2853"/>
                      </a:cubicBezTo>
                      <a:cubicBezTo>
                        <a:pt x="1748" y="2846"/>
                        <a:pt x="1756" y="2843"/>
                        <a:pt x="1771" y="2836"/>
                      </a:cubicBezTo>
                      <a:cubicBezTo>
                        <a:pt x="1764" y="2801"/>
                        <a:pt x="1761" y="2783"/>
                        <a:pt x="1754" y="2748"/>
                      </a:cubicBezTo>
                      <a:cubicBezTo>
                        <a:pt x="1737" y="2747"/>
                        <a:pt x="1728" y="2746"/>
                        <a:pt x="1711" y="2745"/>
                      </a:cubicBezTo>
                      <a:cubicBezTo>
                        <a:pt x="1682" y="2734"/>
                        <a:pt x="1668" y="2728"/>
                        <a:pt x="1639" y="2716"/>
                      </a:cubicBezTo>
                      <a:cubicBezTo>
                        <a:pt x="1654" y="2685"/>
                        <a:pt x="1662" y="2669"/>
                        <a:pt x="1677" y="2638"/>
                      </a:cubicBezTo>
                      <a:cubicBezTo>
                        <a:pt x="1650" y="2636"/>
                        <a:pt x="1637" y="2635"/>
                        <a:pt x="1610" y="2634"/>
                      </a:cubicBezTo>
                      <a:cubicBezTo>
                        <a:pt x="1586" y="2630"/>
                        <a:pt x="1573" y="2627"/>
                        <a:pt x="1549" y="2623"/>
                      </a:cubicBezTo>
                      <a:cubicBezTo>
                        <a:pt x="1532" y="2610"/>
                        <a:pt x="1524" y="2603"/>
                        <a:pt x="1507" y="2590"/>
                      </a:cubicBezTo>
                      <a:cubicBezTo>
                        <a:pt x="1496" y="2572"/>
                        <a:pt x="1490" y="2563"/>
                        <a:pt x="1478" y="2544"/>
                      </a:cubicBezTo>
                      <a:cubicBezTo>
                        <a:pt x="1505" y="2541"/>
                        <a:pt x="1518" y="2540"/>
                        <a:pt x="1545" y="2536"/>
                      </a:cubicBezTo>
                      <a:cubicBezTo>
                        <a:pt x="1546" y="2504"/>
                        <a:pt x="1546" y="2488"/>
                        <a:pt x="1547" y="2456"/>
                      </a:cubicBezTo>
                      <a:cubicBezTo>
                        <a:pt x="1591" y="2457"/>
                        <a:pt x="1613" y="2457"/>
                        <a:pt x="1657" y="2457"/>
                      </a:cubicBezTo>
                      <a:cubicBezTo>
                        <a:pt x="1682" y="2431"/>
                        <a:pt x="1695" y="2419"/>
                        <a:pt x="1720" y="2393"/>
                      </a:cubicBezTo>
                      <a:cubicBezTo>
                        <a:pt x="1684" y="2366"/>
                        <a:pt x="1666" y="2353"/>
                        <a:pt x="1630" y="2326"/>
                      </a:cubicBezTo>
                      <a:cubicBezTo>
                        <a:pt x="1634" y="2292"/>
                        <a:pt x="1636" y="2275"/>
                        <a:pt x="1639" y="2240"/>
                      </a:cubicBezTo>
                      <a:cubicBezTo>
                        <a:pt x="1617" y="2229"/>
                        <a:pt x="1607" y="2224"/>
                        <a:pt x="1585" y="2212"/>
                      </a:cubicBezTo>
                      <a:cubicBezTo>
                        <a:pt x="1585" y="2193"/>
                        <a:pt x="1586" y="2183"/>
                        <a:pt x="1586" y="2163"/>
                      </a:cubicBezTo>
                      <a:cubicBezTo>
                        <a:pt x="1633" y="2159"/>
                        <a:pt x="1656" y="2157"/>
                        <a:pt x="1703" y="2152"/>
                      </a:cubicBezTo>
                      <a:cubicBezTo>
                        <a:pt x="1757" y="2148"/>
                        <a:pt x="1784" y="2146"/>
                        <a:pt x="1838" y="2142"/>
                      </a:cubicBezTo>
                      <a:cubicBezTo>
                        <a:pt x="1846" y="2125"/>
                        <a:pt x="1850" y="2117"/>
                        <a:pt x="1858" y="2100"/>
                      </a:cubicBezTo>
                      <a:cubicBezTo>
                        <a:pt x="1839" y="2077"/>
                        <a:pt x="1830" y="2065"/>
                        <a:pt x="1811" y="2042"/>
                      </a:cubicBezTo>
                      <a:cubicBezTo>
                        <a:pt x="1845" y="2037"/>
                        <a:pt x="1863" y="2034"/>
                        <a:pt x="1897" y="2029"/>
                      </a:cubicBezTo>
                      <a:cubicBezTo>
                        <a:pt x="1896" y="1985"/>
                        <a:pt x="1896" y="1963"/>
                        <a:pt x="1895" y="1919"/>
                      </a:cubicBezTo>
                      <a:cubicBezTo>
                        <a:pt x="1912" y="1905"/>
                        <a:pt x="1921" y="1898"/>
                        <a:pt x="1939" y="1885"/>
                      </a:cubicBezTo>
                      <a:cubicBezTo>
                        <a:pt x="1940" y="1851"/>
                        <a:pt x="1941" y="1834"/>
                        <a:pt x="1942" y="1800"/>
                      </a:cubicBezTo>
                      <a:cubicBezTo>
                        <a:pt x="1972" y="1804"/>
                        <a:pt x="1986" y="1806"/>
                        <a:pt x="2016" y="1810"/>
                      </a:cubicBezTo>
                      <a:cubicBezTo>
                        <a:pt x="2034" y="1784"/>
                        <a:pt x="2043" y="1771"/>
                        <a:pt x="2061" y="1745"/>
                      </a:cubicBezTo>
                      <a:cubicBezTo>
                        <a:pt x="2093" y="1756"/>
                        <a:pt x="2109" y="1762"/>
                        <a:pt x="2140" y="1773"/>
                      </a:cubicBezTo>
                      <a:cubicBezTo>
                        <a:pt x="2154" y="1752"/>
                        <a:pt x="2160" y="1742"/>
                        <a:pt x="2173" y="1720"/>
                      </a:cubicBezTo>
                      <a:cubicBezTo>
                        <a:pt x="2199" y="1688"/>
                        <a:pt x="2212" y="1671"/>
                        <a:pt x="2238" y="1638"/>
                      </a:cubicBezTo>
                      <a:cubicBezTo>
                        <a:pt x="2221" y="1628"/>
                        <a:pt x="2213" y="1623"/>
                        <a:pt x="2196" y="1612"/>
                      </a:cubicBezTo>
                      <a:cubicBezTo>
                        <a:pt x="2184" y="1546"/>
                        <a:pt x="2178" y="1513"/>
                        <a:pt x="2166" y="1447"/>
                      </a:cubicBezTo>
                      <a:cubicBezTo>
                        <a:pt x="2174" y="1419"/>
                        <a:pt x="2179" y="1405"/>
                        <a:pt x="2187" y="1376"/>
                      </a:cubicBezTo>
                      <a:cubicBezTo>
                        <a:pt x="2152" y="1384"/>
                        <a:pt x="2135" y="1388"/>
                        <a:pt x="2100" y="1396"/>
                      </a:cubicBezTo>
                      <a:cubicBezTo>
                        <a:pt x="2092" y="1362"/>
                        <a:pt x="2087" y="1345"/>
                        <a:pt x="2079" y="1310"/>
                      </a:cubicBezTo>
                      <a:cubicBezTo>
                        <a:pt x="2056" y="1273"/>
                        <a:pt x="2045" y="1254"/>
                        <a:pt x="2022" y="1217"/>
                      </a:cubicBezTo>
                      <a:cubicBezTo>
                        <a:pt x="1974" y="1229"/>
                        <a:pt x="1950" y="1235"/>
                        <a:pt x="1903" y="1247"/>
                      </a:cubicBezTo>
                      <a:cubicBezTo>
                        <a:pt x="1899" y="1228"/>
                        <a:pt x="1897" y="1218"/>
                        <a:pt x="1893" y="1198"/>
                      </a:cubicBezTo>
                      <a:cubicBezTo>
                        <a:pt x="1866" y="1192"/>
                        <a:pt x="1853" y="1189"/>
                        <a:pt x="1826" y="1183"/>
                      </a:cubicBezTo>
                      <a:cubicBezTo>
                        <a:pt x="1849" y="1158"/>
                        <a:pt x="1861" y="1145"/>
                        <a:pt x="1884" y="1120"/>
                      </a:cubicBezTo>
                      <a:cubicBezTo>
                        <a:pt x="1931" y="1125"/>
                        <a:pt x="1954" y="1127"/>
                        <a:pt x="2001" y="1132"/>
                      </a:cubicBezTo>
                      <a:cubicBezTo>
                        <a:pt x="1990" y="1103"/>
                        <a:pt x="1984" y="1088"/>
                        <a:pt x="1973" y="1059"/>
                      </a:cubicBezTo>
                    </a:path>
                  </a:pathLst>
                </a:custGeom>
                <a:solidFill>
                  <a:srgbClr val="99CC0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9" name="piaseczyński"/>
                <p:cNvSpPr>
                  <a:spLocks/>
                </p:cNvSpPr>
                <p:nvPr/>
              </p:nvSpPr>
              <p:spPr bwMode="auto">
                <a:xfrm>
                  <a:off x="2578442" y="3789715"/>
                  <a:ext cx="1012503" cy="741178"/>
                </a:xfrm>
                <a:custGeom>
                  <a:avLst/>
                  <a:gdLst>
                    <a:gd name="T0" fmla="*/ 2841 w 3154"/>
                    <a:gd name="T1" fmla="*/ 916 h 2313"/>
                    <a:gd name="T2" fmla="*/ 2706 w 3154"/>
                    <a:gd name="T3" fmla="*/ 681 h 2313"/>
                    <a:gd name="T4" fmla="*/ 2753 w 3154"/>
                    <a:gd name="T5" fmla="*/ 403 h 2313"/>
                    <a:gd name="T6" fmla="*/ 2561 w 3154"/>
                    <a:gd name="T7" fmla="*/ 117 h 2313"/>
                    <a:gd name="T8" fmla="*/ 2446 w 3154"/>
                    <a:gd name="T9" fmla="*/ 0 h 2313"/>
                    <a:gd name="T10" fmla="*/ 2308 w 3154"/>
                    <a:gd name="T11" fmla="*/ 153 h 2313"/>
                    <a:gd name="T12" fmla="*/ 2163 w 3154"/>
                    <a:gd name="T13" fmla="*/ 324 h 2313"/>
                    <a:gd name="T14" fmla="*/ 1869 w 3154"/>
                    <a:gd name="T15" fmla="*/ 230 h 2313"/>
                    <a:gd name="T16" fmla="*/ 1689 w 3154"/>
                    <a:gd name="T17" fmla="*/ 283 h 2313"/>
                    <a:gd name="T18" fmla="*/ 1567 w 3154"/>
                    <a:gd name="T19" fmla="*/ 199 h 2313"/>
                    <a:gd name="T20" fmla="*/ 1406 w 3154"/>
                    <a:gd name="T21" fmla="*/ 224 h 2313"/>
                    <a:gd name="T22" fmla="*/ 1175 w 3154"/>
                    <a:gd name="T23" fmla="*/ 211 h 2313"/>
                    <a:gd name="T24" fmla="*/ 1125 w 3154"/>
                    <a:gd name="T25" fmla="*/ 289 h 2313"/>
                    <a:gd name="T26" fmla="*/ 980 w 3154"/>
                    <a:gd name="T27" fmla="*/ 363 h 2313"/>
                    <a:gd name="T28" fmla="*/ 937 w 3154"/>
                    <a:gd name="T29" fmla="*/ 429 h 2313"/>
                    <a:gd name="T30" fmla="*/ 945 w 3154"/>
                    <a:gd name="T31" fmla="*/ 538 h 2313"/>
                    <a:gd name="T32" fmla="*/ 896 w 3154"/>
                    <a:gd name="T33" fmla="*/ 592 h 2313"/>
                    <a:gd name="T34" fmla="*/ 696 w 3154"/>
                    <a:gd name="T35" fmla="*/ 558 h 2313"/>
                    <a:gd name="T36" fmla="*/ 663 w 3154"/>
                    <a:gd name="T37" fmla="*/ 674 h 2313"/>
                    <a:gd name="T38" fmla="*/ 782 w 3154"/>
                    <a:gd name="T39" fmla="*/ 856 h 2313"/>
                    <a:gd name="T40" fmla="*/ 644 w 3154"/>
                    <a:gd name="T41" fmla="*/ 955 h 2313"/>
                    <a:gd name="T42" fmla="*/ 445 w 3154"/>
                    <a:gd name="T43" fmla="*/ 1125 h 2313"/>
                    <a:gd name="T44" fmla="*/ 354 w 3154"/>
                    <a:gd name="T45" fmla="*/ 1242 h 2313"/>
                    <a:gd name="T46" fmla="*/ 271 w 3154"/>
                    <a:gd name="T47" fmla="*/ 1269 h 2313"/>
                    <a:gd name="T48" fmla="*/ 42 w 3154"/>
                    <a:gd name="T49" fmla="*/ 1279 h 2313"/>
                    <a:gd name="T50" fmla="*/ 39 w 3154"/>
                    <a:gd name="T51" fmla="*/ 1431 h 2313"/>
                    <a:gd name="T52" fmla="*/ 0 w 3154"/>
                    <a:gd name="T53" fmla="*/ 1515 h 2313"/>
                    <a:gd name="T54" fmla="*/ 207 w 3154"/>
                    <a:gd name="T55" fmla="*/ 1579 h 2313"/>
                    <a:gd name="T56" fmla="*/ 394 w 3154"/>
                    <a:gd name="T57" fmla="*/ 1595 h 2313"/>
                    <a:gd name="T58" fmla="*/ 559 w 3154"/>
                    <a:gd name="T59" fmla="*/ 1565 h 2313"/>
                    <a:gd name="T60" fmla="*/ 664 w 3154"/>
                    <a:gd name="T61" fmla="*/ 1614 h 2313"/>
                    <a:gd name="T62" fmla="*/ 785 w 3154"/>
                    <a:gd name="T63" fmla="*/ 1752 h 2313"/>
                    <a:gd name="T64" fmla="*/ 931 w 3154"/>
                    <a:gd name="T65" fmla="*/ 1787 h 2313"/>
                    <a:gd name="T66" fmla="*/ 1171 w 3154"/>
                    <a:gd name="T67" fmla="*/ 1839 h 2313"/>
                    <a:gd name="T68" fmla="*/ 1347 w 3154"/>
                    <a:gd name="T69" fmla="*/ 1915 h 2313"/>
                    <a:gd name="T70" fmla="*/ 1388 w 3154"/>
                    <a:gd name="T71" fmla="*/ 1926 h 2313"/>
                    <a:gd name="T72" fmla="*/ 1404 w 3154"/>
                    <a:gd name="T73" fmla="*/ 2014 h 2313"/>
                    <a:gd name="T74" fmla="*/ 1564 w 3154"/>
                    <a:gd name="T75" fmla="*/ 1945 h 2313"/>
                    <a:gd name="T76" fmla="*/ 1689 w 3154"/>
                    <a:gd name="T77" fmla="*/ 1903 h 2313"/>
                    <a:gd name="T78" fmla="*/ 1750 w 3154"/>
                    <a:gd name="T79" fmla="*/ 1792 h 2313"/>
                    <a:gd name="T80" fmla="*/ 1908 w 3154"/>
                    <a:gd name="T81" fmla="*/ 1883 h 2313"/>
                    <a:gd name="T82" fmla="*/ 2153 w 3154"/>
                    <a:gd name="T83" fmla="*/ 1803 h 2313"/>
                    <a:gd name="T84" fmla="*/ 2384 w 3154"/>
                    <a:gd name="T85" fmla="*/ 1858 h 2313"/>
                    <a:gd name="T86" fmla="*/ 2478 w 3154"/>
                    <a:gd name="T87" fmla="*/ 1929 h 2313"/>
                    <a:gd name="T88" fmla="*/ 2566 w 3154"/>
                    <a:gd name="T89" fmla="*/ 1962 h 2313"/>
                    <a:gd name="T90" fmla="*/ 2659 w 3154"/>
                    <a:gd name="T91" fmla="*/ 2089 h 2313"/>
                    <a:gd name="T92" fmla="*/ 2669 w 3154"/>
                    <a:gd name="T93" fmla="*/ 2233 h 2313"/>
                    <a:gd name="T94" fmla="*/ 2740 w 3154"/>
                    <a:gd name="T95" fmla="*/ 2240 h 2313"/>
                    <a:gd name="T96" fmla="*/ 2858 w 3154"/>
                    <a:gd name="T97" fmla="*/ 2313 h 2313"/>
                    <a:gd name="T98" fmla="*/ 2937 w 3154"/>
                    <a:gd name="T99" fmla="*/ 1947 h 2313"/>
                    <a:gd name="T100" fmla="*/ 3085 w 3154"/>
                    <a:gd name="T101" fmla="*/ 1774 h 2313"/>
                    <a:gd name="T102" fmla="*/ 3097 w 3154"/>
                    <a:gd name="T103" fmla="*/ 1547 h 2313"/>
                    <a:gd name="T104" fmla="*/ 2805 w 3154"/>
                    <a:gd name="T105" fmla="*/ 1289 h 2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154" h="2313">
                      <a:moveTo>
                        <a:pt x="2827" y="1145"/>
                      </a:moveTo>
                      <a:cubicBezTo>
                        <a:pt x="2833" y="1053"/>
                        <a:pt x="2835" y="1007"/>
                        <a:pt x="2841" y="916"/>
                      </a:cubicBezTo>
                      <a:cubicBezTo>
                        <a:pt x="2786" y="855"/>
                        <a:pt x="2758" y="825"/>
                        <a:pt x="2703" y="765"/>
                      </a:cubicBezTo>
                      <a:cubicBezTo>
                        <a:pt x="2704" y="731"/>
                        <a:pt x="2705" y="714"/>
                        <a:pt x="2706" y="681"/>
                      </a:cubicBezTo>
                      <a:cubicBezTo>
                        <a:pt x="2726" y="644"/>
                        <a:pt x="2737" y="626"/>
                        <a:pt x="2757" y="589"/>
                      </a:cubicBezTo>
                      <a:cubicBezTo>
                        <a:pt x="2755" y="514"/>
                        <a:pt x="2755" y="477"/>
                        <a:pt x="2753" y="403"/>
                      </a:cubicBezTo>
                      <a:cubicBezTo>
                        <a:pt x="2709" y="356"/>
                        <a:pt x="2687" y="332"/>
                        <a:pt x="2644" y="286"/>
                      </a:cubicBezTo>
                      <a:cubicBezTo>
                        <a:pt x="2610" y="218"/>
                        <a:pt x="2594" y="185"/>
                        <a:pt x="2561" y="117"/>
                      </a:cubicBezTo>
                      <a:cubicBezTo>
                        <a:pt x="2546" y="71"/>
                        <a:pt x="2539" y="47"/>
                        <a:pt x="2524" y="1"/>
                      </a:cubicBezTo>
                      <a:cubicBezTo>
                        <a:pt x="2493" y="1"/>
                        <a:pt x="2477" y="0"/>
                        <a:pt x="2446" y="0"/>
                      </a:cubicBezTo>
                      <a:cubicBezTo>
                        <a:pt x="2405" y="70"/>
                        <a:pt x="2384" y="105"/>
                        <a:pt x="2343" y="175"/>
                      </a:cubicBezTo>
                      <a:cubicBezTo>
                        <a:pt x="2329" y="166"/>
                        <a:pt x="2322" y="162"/>
                        <a:pt x="2308" y="153"/>
                      </a:cubicBezTo>
                      <a:cubicBezTo>
                        <a:pt x="2282" y="194"/>
                        <a:pt x="2269" y="214"/>
                        <a:pt x="2244" y="255"/>
                      </a:cubicBezTo>
                      <a:cubicBezTo>
                        <a:pt x="2212" y="283"/>
                        <a:pt x="2195" y="296"/>
                        <a:pt x="2163" y="324"/>
                      </a:cubicBezTo>
                      <a:cubicBezTo>
                        <a:pt x="2127" y="345"/>
                        <a:pt x="2108" y="355"/>
                        <a:pt x="2072" y="375"/>
                      </a:cubicBezTo>
                      <a:cubicBezTo>
                        <a:pt x="1991" y="317"/>
                        <a:pt x="1950" y="288"/>
                        <a:pt x="1869" y="230"/>
                      </a:cubicBezTo>
                      <a:cubicBezTo>
                        <a:pt x="1849" y="252"/>
                        <a:pt x="1839" y="263"/>
                        <a:pt x="1819" y="284"/>
                      </a:cubicBezTo>
                      <a:cubicBezTo>
                        <a:pt x="1767" y="284"/>
                        <a:pt x="1741" y="284"/>
                        <a:pt x="1689" y="283"/>
                      </a:cubicBezTo>
                      <a:cubicBezTo>
                        <a:pt x="1636" y="282"/>
                        <a:pt x="1610" y="282"/>
                        <a:pt x="1558" y="281"/>
                      </a:cubicBezTo>
                      <a:cubicBezTo>
                        <a:pt x="1562" y="248"/>
                        <a:pt x="1563" y="232"/>
                        <a:pt x="1567" y="199"/>
                      </a:cubicBezTo>
                      <a:cubicBezTo>
                        <a:pt x="1534" y="186"/>
                        <a:pt x="1518" y="180"/>
                        <a:pt x="1485" y="167"/>
                      </a:cubicBezTo>
                      <a:cubicBezTo>
                        <a:pt x="1453" y="190"/>
                        <a:pt x="1437" y="201"/>
                        <a:pt x="1406" y="224"/>
                      </a:cubicBezTo>
                      <a:cubicBezTo>
                        <a:pt x="1371" y="189"/>
                        <a:pt x="1354" y="172"/>
                        <a:pt x="1320" y="138"/>
                      </a:cubicBezTo>
                      <a:cubicBezTo>
                        <a:pt x="1262" y="167"/>
                        <a:pt x="1233" y="182"/>
                        <a:pt x="1175" y="211"/>
                      </a:cubicBezTo>
                      <a:cubicBezTo>
                        <a:pt x="1176" y="249"/>
                        <a:pt x="1176" y="268"/>
                        <a:pt x="1177" y="307"/>
                      </a:cubicBezTo>
                      <a:cubicBezTo>
                        <a:pt x="1156" y="300"/>
                        <a:pt x="1146" y="296"/>
                        <a:pt x="1125" y="289"/>
                      </a:cubicBezTo>
                      <a:cubicBezTo>
                        <a:pt x="1105" y="325"/>
                        <a:pt x="1095" y="343"/>
                        <a:pt x="1074" y="379"/>
                      </a:cubicBezTo>
                      <a:cubicBezTo>
                        <a:pt x="1037" y="372"/>
                        <a:pt x="1018" y="369"/>
                        <a:pt x="980" y="363"/>
                      </a:cubicBezTo>
                      <a:cubicBezTo>
                        <a:pt x="949" y="374"/>
                        <a:pt x="934" y="379"/>
                        <a:pt x="902" y="390"/>
                      </a:cubicBezTo>
                      <a:cubicBezTo>
                        <a:pt x="916" y="406"/>
                        <a:pt x="923" y="414"/>
                        <a:pt x="937" y="429"/>
                      </a:cubicBezTo>
                      <a:cubicBezTo>
                        <a:pt x="931" y="446"/>
                        <a:pt x="929" y="454"/>
                        <a:pt x="923" y="470"/>
                      </a:cubicBezTo>
                      <a:cubicBezTo>
                        <a:pt x="932" y="497"/>
                        <a:pt x="936" y="511"/>
                        <a:pt x="945" y="538"/>
                      </a:cubicBezTo>
                      <a:cubicBezTo>
                        <a:pt x="926" y="536"/>
                        <a:pt x="917" y="535"/>
                        <a:pt x="898" y="533"/>
                      </a:cubicBezTo>
                      <a:cubicBezTo>
                        <a:pt x="897" y="556"/>
                        <a:pt x="897" y="568"/>
                        <a:pt x="896" y="592"/>
                      </a:cubicBezTo>
                      <a:cubicBezTo>
                        <a:pt x="841" y="598"/>
                        <a:pt x="814" y="601"/>
                        <a:pt x="760" y="607"/>
                      </a:cubicBezTo>
                      <a:cubicBezTo>
                        <a:pt x="734" y="587"/>
                        <a:pt x="722" y="578"/>
                        <a:pt x="696" y="558"/>
                      </a:cubicBezTo>
                      <a:cubicBezTo>
                        <a:pt x="679" y="578"/>
                        <a:pt x="671" y="587"/>
                        <a:pt x="653" y="607"/>
                      </a:cubicBezTo>
                      <a:cubicBezTo>
                        <a:pt x="657" y="634"/>
                        <a:pt x="659" y="647"/>
                        <a:pt x="663" y="674"/>
                      </a:cubicBezTo>
                      <a:cubicBezTo>
                        <a:pt x="693" y="721"/>
                        <a:pt x="707" y="744"/>
                        <a:pt x="737" y="790"/>
                      </a:cubicBezTo>
                      <a:cubicBezTo>
                        <a:pt x="755" y="816"/>
                        <a:pt x="764" y="830"/>
                        <a:pt x="782" y="856"/>
                      </a:cubicBezTo>
                      <a:cubicBezTo>
                        <a:pt x="733" y="845"/>
                        <a:pt x="708" y="840"/>
                        <a:pt x="659" y="830"/>
                      </a:cubicBezTo>
                      <a:cubicBezTo>
                        <a:pt x="653" y="880"/>
                        <a:pt x="650" y="905"/>
                        <a:pt x="644" y="955"/>
                      </a:cubicBezTo>
                      <a:cubicBezTo>
                        <a:pt x="591" y="997"/>
                        <a:pt x="564" y="1018"/>
                        <a:pt x="511" y="1060"/>
                      </a:cubicBezTo>
                      <a:cubicBezTo>
                        <a:pt x="485" y="1086"/>
                        <a:pt x="472" y="1099"/>
                        <a:pt x="445" y="1125"/>
                      </a:cubicBezTo>
                      <a:cubicBezTo>
                        <a:pt x="412" y="1146"/>
                        <a:pt x="395" y="1156"/>
                        <a:pt x="362" y="1176"/>
                      </a:cubicBezTo>
                      <a:cubicBezTo>
                        <a:pt x="359" y="1203"/>
                        <a:pt x="357" y="1216"/>
                        <a:pt x="354" y="1242"/>
                      </a:cubicBezTo>
                      <a:cubicBezTo>
                        <a:pt x="354" y="1264"/>
                        <a:pt x="354" y="1275"/>
                        <a:pt x="353" y="1297"/>
                      </a:cubicBezTo>
                      <a:cubicBezTo>
                        <a:pt x="320" y="1286"/>
                        <a:pt x="304" y="1280"/>
                        <a:pt x="271" y="1269"/>
                      </a:cubicBezTo>
                      <a:cubicBezTo>
                        <a:pt x="225" y="1263"/>
                        <a:pt x="201" y="1261"/>
                        <a:pt x="154" y="1255"/>
                      </a:cubicBezTo>
                      <a:cubicBezTo>
                        <a:pt x="110" y="1265"/>
                        <a:pt x="87" y="1269"/>
                        <a:pt x="42" y="1279"/>
                      </a:cubicBezTo>
                      <a:cubicBezTo>
                        <a:pt x="37" y="1324"/>
                        <a:pt x="34" y="1347"/>
                        <a:pt x="28" y="1393"/>
                      </a:cubicBezTo>
                      <a:cubicBezTo>
                        <a:pt x="33" y="1408"/>
                        <a:pt x="35" y="1415"/>
                        <a:pt x="39" y="1431"/>
                      </a:cubicBezTo>
                      <a:cubicBezTo>
                        <a:pt x="25" y="1441"/>
                        <a:pt x="18" y="1446"/>
                        <a:pt x="4" y="1457"/>
                      </a:cubicBezTo>
                      <a:cubicBezTo>
                        <a:pt x="2" y="1480"/>
                        <a:pt x="1" y="1492"/>
                        <a:pt x="0" y="1515"/>
                      </a:cubicBezTo>
                      <a:cubicBezTo>
                        <a:pt x="31" y="1527"/>
                        <a:pt x="47" y="1533"/>
                        <a:pt x="78" y="1545"/>
                      </a:cubicBezTo>
                      <a:cubicBezTo>
                        <a:pt x="130" y="1559"/>
                        <a:pt x="155" y="1566"/>
                        <a:pt x="207" y="1579"/>
                      </a:cubicBezTo>
                      <a:cubicBezTo>
                        <a:pt x="247" y="1579"/>
                        <a:pt x="267" y="1579"/>
                        <a:pt x="306" y="1579"/>
                      </a:cubicBezTo>
                      <a:cubicBezTo>
                        <a:pt x="342" y="1585"/>
                        <a:pt x="359" y="1589"/>
                        <a:pt x="394" y="1595"/>
                      </a:cubicBezTo>
                      <a:lnTo>
                        <a:pt x="477" y="1556"/>
                      </a:lnTo>
                      <a:cubicBezTo>
                        <a:pt x="510" y="1560"/>
                        <a:pt x="526" y="1562"/>
                        <a:pt x="559" y="1565"/>
                      </a:cubicBezTo>
                      <a:cubicBezTo>
                        <a:pt x="564" y="1541"/>
                        <a:pt x="567" y="1530"/>
                        <a:pt x="572" y="1506"/>
                      </a:cubicBezTo>
                      <a:cubicBezTo>
                        <a:pt x="609" y="1549"/>
                        <a:pt x="627" y="1571"/>
                        <a:pt x="664" y="1614"/>
                      </a:cubicBezTo>
                      <a:cubicBezTo>
                        <a:pt x="692" y="1610"/>
                        <a:pt x="706" y="1608"/>
                        <a:pt x="735" y="1604"/>
                      </a:cubicBezTo>
                      <a:cubicBezTo>
                        <a:pt x="755" y="1663"/>
                        <a:pt x="765" y="1693"/>
                        <a:pt x="785" y="1752"/>
                      </a:cubicBezTo>
                      <a:cubicBezTo>
                        <a:pt x="808" y="1757"/>
                        <a:pt x="820" y="1759"/>
                        <a:pt x="843" y="1765"/>
                      </a:cubicBezTo>
                      <a:cubicBezTo>
                        <a:pt x="878" y="1774"/>
                        <a:pt x="896" y="1778"/>
                        <a:pt x="931" y="1787"/>
                      </a:cubicBezTo>
                      <a:cubicBezTo>
                        <a:pt x="999" y="1790"/>
                        <a:pt x="1033" y="1792"/>
                        <a:pt x="1101" y="1794"/>
                      </a:cubicBezTo>
                      <a:cubicBezTo>
                        <a:pt x="1129" y="1812"/>
                        <a:pt x="1143" y="1821"/>
                        <a:pt x="1171" y="1839"/>
                      </a:cubicBezTo>
                      <a:cubicBezTo>
                        <a:pt x="1200" y="1801"/>
                        <a:pt x="1215" y="1781"/>
                        <a:pt x="1244" y="1743"/>
                      </a:cubicBezTo>
                      <a:cubicBezTo>
                        <a:pt x="1285" y="1811"/>
                        <a:pt x="1305" y="1846"/>
                        <a:pt x="1347" y="1915"/>
                      </a:cubicBezTo>
                      <a:cubicBezTo>
                        <a:pt x="1378" y="1899"/>
                        <a:pt x="1393" y="1890"/>
                        <a:pt x="1424" y="1874"/>
                      </a:cubicBezTo>
                      <a:cubicBezTo>
                        <a:pt x="1410" y="1895"/>
                        <a:pt x="1402" y="1905"/>
                        <a:pt x="1388" y="1926"/>
                      </a:cubicBezTo>
                      <a:cubicBezTo>
                        <a:pt x="1406" y="1935"/>
                        <a:pt x="1416" y="1940"/>
                        <a:pt x="1434" y="1950"/>
                      </a:cubicBezTo>
                      <a:cubicBezTo>
                        <a:pt x="1422" y="1976"/>
                        <a:pt x="1416" y="1988"/>
                        <a:pt x="1404" y="2014"/>
                      </a:cubicBezTo>
                      <a:cubicBezTo>
                        <a:pt x="1453" y="2020"/>
                        <a:pt x="1478" y="2023"/>
                        <a:pt x="1527" y="2028"/>
                      </a:cubicBezTo>
                      <a:cubicBezTo>
                        <a:pt x="1542" y="1995"/>
                        <a:pt x="1550" y="1978"/>
                        <a:pt x="1564" y="1945"/>
                      </a:cubicBezTo>
                      <a:cubicBezTo>
                        <a:pt x="1602" y="1952"/>
                        <a:pt x="1621" y="1955"/>
                        <a:pt x="1659" y="1962"/>
                      </a:cubicBezTo>
                      <a:cubicBezTo>
                        <a:pt x="1671" y="1938"/>
                        <a:pt x="1677" y="1927"/>
                        <a:pt x="1689" y="1903"/>
                      </a:cubicBezTo>
                      <a:cubicBezTo>
                        <a:pt x="1730" y="1885"/>
                        <a:pt x="1750" y="1876"/>
                        <a:pt x="1790" y="1858"/>
                      </a:cubicBezTo>
                      <a:cubicBezTo>
                        <a:pt x="1774" y="1832"/>
                        <a:pt x="1766" y="1819"/>
                        <a:pt x="1750" y="1792"/>
                      </a:cubicBezTo>
                      <a:cubicBezTo>
                        <a:pt x="1776" y="1793"/>
                        <a:pt x="1789" y="1793"/>
                        <a:pt x="1815" y="1793"/>
                      </a:cubicBezTo>
                      <a:cubicBezTo>
                        <a:pt x="1853" y="1829"/>
                        <a:pt x="1871" y="1847"/>
                        <a:pt x="1908" y="1883"/>
                      </a:cubicBezTo>
                      <a:cubicBezTo>
                        <a:pt x="1949" y="1858"/>
                        <a:pt x="1969" y="1845"/>
                        <a:pt x="2010" y="1820"/>
                      </a:cubicBezTo>
                      <a:cubicBezTo>
                        <a:pt x="2067" y="1813"/>
                        <a:pt x="2096" y="1810"/>
                        <a:pt x="2153" y="1803"/>
                      </a:cubicBezTo>
                      <a:cubicBezTo>
                        <a:pt x="2228" y="1836"/>
                        <a:pt x="2266" y="1852"/>
                        <a:pt x="2342" y="1884"/>
                      </a:cubicBezTo>
                      <a:cubicBezTo>
                        <a:pt x="2359" y="1874"/>
                        <a:pt x="2367" y="1868"/>
                        <a:pt x="2384" y="1858"/>
                      </a:cubicBezTo>
                      <a:cubicBezTo>
                        <a:pt x="2422" y="1864"/>
                        <a:pt x="2441" y="1867"/>
                        <a:pt x="2479" y="1873"/>
                      </a:cubicBezTo>
                      <a:cubicBezTo>
                        <a:pt x="2478" y="1895"/>
                        <a:pt x="2478" y="1906"/>
                        <a:pt x="2478" y="1929"/>
                      </a:cubicBezTo>
                      <a:cubicBezTo>
                        <a:pt x="2492" y="1925"/>
                        <a:pt x="2499" y="1923"/>
                        <a:pt x="2514" y="1920"/>
                      </a:cubicBezTo>
                      <a:cubicBezTo>
                        <a:pt x="2535" y="1937"/>
                        <a:pt x="2545" y="1945"/>
                        <a:pt x="2566" y="1962"/>
                      </a:cubicBezTo>
                      <a:cubicBezTo>
                        <a:pt x="2590" y="1962"/>
                        <a:pt x="2602" y="1962"/>
                        <a:pt x="2626" y="1961"/>
                      </a:cubicBezTo>
                      <a:cubicBezTo>
                        <a:pt x="2639" y="2012"/>
                        <a:pt x="2646" y="2038"/>
                        <a:pt x="2659" y="2089"/>
                      </a:cubicBezTo>
                      <a:cubicBezTo>
                        <a:pt x="2688" y="2084"/>
                        <a:pt x="2702" y="2082"/>
                        <a:pt x="2731" y="2077"/>
                      </a:cubicBezTo>
                      <a:cubicBezTo>
                        <a:pt x="2706" y="2139"/>
                        <a:pt x="2693" y="2171"/>
                        <a:pt x="2669" y="2233"/>
                      </a:cubicBezTo>
                      <a:cubicBezTo>
                        <a:pt x="2678" y="2219"/>
                        <a:pt x="2683" y="2212"/>
                        <a:pt x="2693" y="2198"/>
                      </a:cubicBezTo>
                      <a:cubicBezTo>
                        <a:pt x="2712" y="2215"/>
                        <a:pt x="2721" y="2223"/>
                        <a:pt x="2740" y="2240"/>
                      </a:cubicBezTo>
                      <a:cubicBezTo>
                        <a:pt x="2764" y="2235"/>
                        <a:pt x="2776" y="2232"/>
                        <a:pt x="2800" y="2227"/>
                      </a:cubicBezTo>
                      <a:cubicBezTo>
                        <a:pt x="2823" y="2261"/>
                        <a:pt x="2835" y="2279"/>
                        <a:pt x="2858" y="2313"/>
                      </a:cubicBezTo>
                      <a:cubicBezTo>
                        <a:pt x="2865" y="2231"/>
                        <a:pt x="2868" y="2190"/>
                        <a:pt x="2874" y="2109"/>
                      </a:cubicBezTo>
                      <a:cubicBezTo>
                        <a:pt x="2899" y="2044"/>
                        <a:pt x="2912" y="2011"/>
                        <a:pt x="2937" y="1947"/>
                      </a:cubicBezTo>
                      <a:cubicBezTo>
                        <a:pt x="2995" y="1915"/>
                        <a:pt x="3025" y="1899"/>
                        <a:pt x="3083" y="1866"/>
                      </a:cubicBezTo>
                      <a:cubicBezTo>
                        <a:pt x="3084" y="1829"/>
                        <a:pt x="3084" y="1811"/>
                        <a:pt x="3085" y="1774"/>
                      </a:cubicBezTo>
                      <a:cubicBezTo>
                        <a:pt x="3113" y="1742"/>
                        <a:pt x="3126" y="1726"/>
                        <a:pt x="3154" y="1693"/>
                      </a:cubicBezTo>
                      <a:cubicBezTo>
                        <a:pt x="3131" y="1635"/>
                        <a:pt x="3120" y="1606"/>
                        <a:pt x="3097" y="1547"/>
                      </a:cubicBezTo>
                      <a:cubicBezTo>
                        <a:pt x="3003" y="1485"/>
                        <a:pt x="2956" y="1454"/>
                        <a:pt x="2862" y="1392"/>
                      </a:cubicBezTo>
                      <a:cubicBezTo>
                        <a:pt x="2839" y="1351"/>
                        <a:pt x="2827" y="1330"/>
                        <a:pt x="2805" y="1289"/>
                      </a:cubicBezTo>
                      <a:cubicBezTo>
                        <a:pt x="2814" y="1231"/>
                        <a:pt x="2818" y="1203"/>
                        <a:pt x="2827" y="1145"/>
                      </a:cubicBezTo>
                    </a:path>
                  </a:pathLst>
                </a:custGeom>
                <a:solidFill>
                  <a:srgbClr val="99CC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0" name="pruszkowski"/>
                <p:cNvSpPr>
                  <a:spLocks/>
                </p:cNvSpPr>
                <p:nvPr/>
              </p:nvSpPr>
              <p:spPr bwMode="auto">
                <a:xfrm>
                  <a:off x="2496823" y="3602216"/>
                  <a:ext cx="591178" cy="547060"/>
                </a:xfrm>
                <a:custGeom>
                  <a:avLst/>
                  <a:gdLst>
                    <a:gd name="T0" fmla="*/ 1534 w 1841"/>
                    <a:gd name="T1" fmla="*/ 337 h 1707"/>
                    <a:gd name="T2" fmla="*/ 1441 w 1841"/>
                    <a:gd name="T3" fmla="*/ 156 h 1707"/>
                    <a:gd name="T4" fmla="*/ 1222 w 1841"/>
                    <a:gd name="T5" fmla="*/ 139 h 1707"/>
                    <a:gd name="T6" fmla="*/ 1157 w 1841"/>
                    <a:gd name="T7" fmla="*/ 127 h 1707"/>
                    <a:gd name="T8" fmla="*/ 1018 w 1841"/>
                    <a:gd name="T9" fmla="*/ 42 h 1707"/>
                    <a:gd name="T10" fmla="*/ 834 w 1841"/>
                    <a:gd name="T11" fmla="*/ 45 h 1707"/>
                    <a:gd name="T12" fmla="*/ 682 w 1841"/>
                    <a:gd name="T13" fmla="*/ 6 h 1707"/>
                    <a:gd name="T14" fmla="*/ 575 w 1841"/>
                    <a:gd name="T15" fmla="*/ 12 h 1707"/>
                    <a:gd name="T16" fmla="*/ 337 w 1841"/>
                    <a:gd name="T17" fmla="*/ 33 h 1707"/>
                    <a:gd name="T18" fmla="*/ 322 w 1841"/>
                    <a:gd name="T19" fmla="*/ 113 h 1707"/>
                    <a:gd name="T20" fmla="*/ 187 w 1841"/>
                    <a:gd name="T21" fmla="*/ 92 h 1707"/>
                    <a:gd name="T22" fmla="*/ 79 w 1841"/>
                    <a:gd name="T23" fmla="*/ 133 h 1707"/>
                    <a:gd name="T24" fmla="*/ 0 w 1841"/>
                    <a:gd name="T25" fmla="*/ 206 h 1707"/>
                    <a:gd name="T26" fmla="*/ 173 w 1841"/>
                    <a:gd name="T27" fmla="*/ 313 h 1707"/>
                    <a:gd name="T28" fmla="*/ 183 w 1841"/>
                    <a:gd name="T29" fmla="*/ 378 h 1707"/>
                    <a:gd name="T30" fmla="*/ 243 w 1841"/>
                    <a:gd name="T31" fmla="*/ 509 h 1707"/>
                    <a:gd name="T32" fmla="*/ 384 w 1841"/>
                    <a:gd name="T33" fmla="*/ 548 h 1707"/>
                    <a:gd name="T34" fmla="*/ 571 w 1841"/>
                    <a:gd name="T35" fmla="*/ 580 h 1707"/>
                    <a:gd name="T36" fmla="*/ 738 w 1841"/>
                    <a:gd name="T37" fmla="*/ 717 h 1707"/>
                    <a:gd name="T38" fmla="*/ 837 w 1841"/>
                    <a:gd name="T39" fmla="*/ 924 h 1707"/>
                    <a:gd name="T40" fmla="*/ 732 w 1841"/>
                    <a:gd name="T41" fmla="*/ 883 h 1707"/>
                    <a:gd name="T42" fmla="*/ 594 w 1841"/>
                    <a:gd name="T43" fmla="*/ 784 h 1707"/>
                    <a:gd name="T44" fmla="*/ 484 w 1841"/>
                    <a:gd name="T45" fmla="*/ 707 h 1707"/>
                    <a:gd name="T46" fmla="*/ 403 w 1841"/>
                    <a:gd name="T47" fmla="*/ 656 h 1707"/>
                    <a:gd name="T48" fmla="*/ 349 w 1841"/>
                    <a:gd name="T49" fmla="*/ 691 h 1707"/>
                    <a:gd name="T50" fmla="*/ 291 w 1841"/>
                    <a:gd name="T51" fmla="*/ 839 h 1707"/>
                    <a:gd name="T52" fmla="*/ 409 w 1841"/>
                    <a:gd name="T53" fmla="*/ 858 h 1707"/>
                    <a:gd name="T54" fmla="*/ 524 w 1841"/>
                    <a:gd name="T55" fmla="*/ 954 h 1707"/>
                    <a:gd name="T56" fmla="*/ 479 w 1841"/>
                    <a:gd name="T57" fmla="*/ 1080 h 1707"/>
                    <a:gd name="T58" fmla="*/ 437 w 1841"/>
                    <a:gd name="T59" fmla="*/ 1309 h 1707"/>
                    <a:gd name="T60" fmla="*/ 591 w 1841"/>
                    <a:gd name="T61" fmla="*/ 1489 h 1707"/>
                    <a:gd name="T62" fmla="*/ 703 w 1841"/>
                    <a:gd name="T63" fmla="*/ 1707 h 1707"/>
                    <a:gd name="T64" fmla="*/ 902 w 1841"/>
                    <a:gd name="T65" fmla="*/ 1537 h 1707"/>
                    <a:gd name="T66" fmla="*/ 1040 w 1841"/>
                    <a:gd name="T67" fmla="*/ 1438 h 1707"/>
                    <a:gd name="T68" fmla="*/ 921 w 1841"/>
                    <a:gd name="T69" fmla="*/ 1256 h 1707"/>
                    <a:gd name="T70" fmla="*/ 954 w 1841"/>
                    <a:gd name="T71" fmla="*/ 1140 h 1707"/>
                    <a:gd name="T72" fmla="*/ 1154 w 1841"/>
                    <a:gd name="T73" fmla="*/ 1174 h 1707"/>
                    <a:gd name="T74" fmla="*/ 1203 w 1841"/>
                    <a:gd name="T75" fmla="*/ 1120 h 1707"/>
                    <a:gd name="T76" fmla="*/ 1195 w 1841"/>
                    <a:gd name="T77" fmla="*/ 1011 h 1707"/>
                    <a:gd name="T78" fmla="*/ 1238 w 1841"/>
                    <a:gd name="T79" fmla="*/ 945 h 1707"/>
                    <a:gd name="T80" fmla="*/ 1383 w 1841"/>
                    <a:gd name="T81" fmla="*/ 871 h 1707"/>
                    <a:gd name="T82" fmla="*/ 1433 w 1841"/>
                    <a:gd name="T83" fmla="*/ 793 h 1707"/>
                    <a:gd name="T84" fmla="*/ 1664 w 1841"/>
                    <a:gd name="T85" fmla="*/ 806 h 1707"/>
                    <a:gd name="T86" fmla="*/ 1825 w 1841"/>
                    <a:gd name="T87" fmla="*/ 781 h 1707"/>
                    <a:gd name="T88" fmla="*/ 1807 w 1841"/>
                    <a:gd name="T89" fmla="*/ 625 h 1707"/>
                    <a:gd name="T90" fmla="*/ 1811 w 1841"/>
                    <a:gd name="T91" fmla="*/ 537 h 1707"/>
                    <a:gd name="T92" fmla="*/ 1680 w 1841"/>
                    <a:gd name="T93" fmla="*/ 399 h 1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841" h="1707">
                      <a:moveTo>
                        <a:pt x="1680" y="399"/>
                      </a:moveTo>
                      <a:cubicBezTo>
                        <a:pt x="1621" y="374"/>
                        <a:pt x="1592" y="362"/>
                        <a:pt x="1534" y="337"/>
                      </a:cubicBezTo>
                      <a:cubicBezTo>
                        <a:pt x="1521" y="298"/>
                        <a:pt x="1515" y="278"/>
                        <a:pt x="1502" y="239"/>
                      </a:cubicBezTo>
                      <a:cubicBezTo>
                        <a:pt x="1478" y="206"/>
                        <a:pt x="1465" y="190"/>
                        <a:pt x="1441" y="156"/>
                      </a:cubicBezTo>
                      <a:cubicBezTo>
                        <a:pt x="1393" y="161"/>
                        <a:pt x="1369" y="163"/>
                        <a:pt x="1321" y="168"/>
                      </a:cubicBezTo>
                      <a:cubicBezTo>
                        <a:pt x="1282" y="156"/>
                        <a:pt x="1261" y="151"/>
                        <a:pt x="1222" y="139"/>
                      </a:cubicBezTo>
                      <a:cubicBezTo>
                        <a:pt x="1215" y="120"/>
                        <a:pt x="1212" y="110"/>
                        <a:pt x="1206" y="91"/>
                      </a:cubicBezTo>
                      <a:cubicBezTo>
                        <a:pt x="1186" y="105"/>
                        <a:pt x="1176" y="112"/>
                        <a:pt x="1157" y="127"/>
                      </a:cubicBezTo>
                      <a:cubicBezTo>
                        <a:pt x="1151" y="91"/>
                        <a:pt x="1148" y="73"/>
                        <a:pt x="1143" y="37"/>
                      </a:cubicBezTo>
                      <a:cubicBezTo>
                        <a:pt x="1093" y="39"/>
                        <a:pt x="1068" y="40"/>
                        <a:pt x="1018" y="42"/>
                      </a:cubicBezTo>
                      <a:cubicBezTo>
                        <a:pt x="984" y="57"/>
                        <a:pt x="967" y="64"/>
                        <a:pt x="933" y="79"/>
                      </a:cubicBezTo>
                      <a:cubicBezTo>
                        <a:pt x="894" y="66"/>
                        <a:pt x="874" y="59"/>
                        <a:pt x="834" y="45"/>
                      </a:cubicBezTo>
                      <a:cubicBezTo>
                        <a:pt x="796" y="46"/>
                        <a:pt x="777" y="46"/>
                        <a:pt x="739" y="47"/>
                      </a:cubicBezTo>
                      <a:cubicBezTo>
                        <a:pt x="716" y="30"/>
                        <a:pt x="705" y="22"/>
                        <a:pt x="682" y="6"/>
                      </a:cubicBezTo>
                      <a:cubicBezTo>
                        <a:pt x="661" y="3"/>
                        <a:pt x="650" y="2"/>
                        <a:pt x="629" y="0"/>
                      </a:cubicBezTo>
                      <a:cubicBezTo>
                        <a:pt x="607" y="5"/>
                        <a:pt x="596" y="7"/>
                        <a:pt x="575" y="12"/>
                      </a:cubicBezTo>
                      <a:cubicBezTo>
                        <a:pt x="555" y="31"/>
                        <a:pt x="545" y="40"/>
                        <a:pt x="526" y="59"/>
                      </a:cubicBezTo>
                      <a:cubicBezTo>
                        <a:pt x="450" y="48"/>
                        <a:pt x="413" y="43"/>
                        <a:pt x="337" y="33"/>
                      </a:cubicBezTo>
                      <a:cubicBezTo>
                        <a:pt x="353" y="62"/>
                        <a:pt x="360" y="77"/>
                        <a:pt x="376" y="107"/>
                      </a:cubicBezTo>
                      <a:cubicBezTo>
                        <a:pt x="354" y="109"/>
                        <a:pt x="344" y="110"/>
                        <a:pt x="322" y="113"/>
                      </a:cubicBezTo>
                      <a:cubicBezTo>
                        <a:pt x="288" y="90"/>
                        <a:pt x="270" y="79"/>
                        <a:pt x="236" y="57"/>
                      </a:cubicBezTo>
                      <a:cubicBezTo>
                        <a:pt x="216" y="71"/>
                        <a:pt x="207" y="78"/>
                        <a:pt x="187" y="92"/>
                      </a:cubicBezTo>
                      <a:cubicBezTo>
                        <a:pt x="166" y="83"/>
                        <a:pt x="156" y="78"/>
                        <a:pt x="135" y="69"/>
                      </a:cubicBezTo>
                      <a:cubicBezTo>
                        <a:pt x="113" y="94"/>
                        <a:pt x="101" y="107"/>
                        <a:pt x="79" y="133"/>
                      </a:cubicBezTo>
                      <a:cubicBezTo>
                        <a:pt x="61" y="121"/>
                        <a:pt x="51" y="116"/>
                        <a:pt x="33" y="104"/>
                      </a:cubicBezTo>
                      <a:cubicBezTo>
                        <a:pt x="20" y="145"/>
                        <a:pt x="13" y="165"/>
                        <a:pt x="0" y="206"/>
                      </a:cubicBezTo>
                      <a:cubicBezTo>
                        <a:pt x="72" y="230"/>
                        <a:pt x="108" y="242"/>
                        <a:pt x="181" y="267"/>
                      </a:cubicBezTo>
                      <a:cubicBezTo>
                        <a:pt x="178" y="285"/>
                        <a:pt x="176" y="294"/>
                        <a:pt x="173" y="313"/>
                      </a:cubicBezTo>
                      <a:cubicBezTo>
                        <a:pt x="137" y="325"/>
                        <a:pt x="119" y="331"/>
                        <a:pt x="83" y="344"/>
                      </a:cubicBezTo>
                      <a:cubicBezTo>
                        <a:pt x="123" y="358"/>
                        <a:pt x="143" y="365"/>
                        <a:pt x="183" y="378"/>
                      </a:cubicBezTo>
                      <a:cubicBezTo>
                        <a:pt x="203" y="413"/>
                        <a:pt x="213" y="431"/>
                        <a:pt x="233" y="466"/>
                      </a:cubicBezTo>
                      <a:cubicBezTo>
                        <a:pt x="237" y="483"/>
                        <a:pt x="239" y="492"/>
                        <a:pt x="243" y="509"/>
                      </a:cubicBezTo>
                      <a:cubicBezTo>
                        <a:pt x="284" y="492"/>
                        <a:pt x="304" y="484"/>
                        <a:pt x="345" y="467"/>
                      </a:cubicBezTo>
                      <a:cubicBezTo>
                        <a:pt x="360" y="499"/>
                        <a:pt x="368" y="515"/>
                        <a:pt x="384" y="548"/>
                      </a:cubicBezTo>
                      <a:cubicBezTo>
                        <a:pt x="402" y="550"/>
                        <a:pt x="412" y="551"/>
                        <a:pt x="431" y="553"/>
                      </a:cubicBezTo>
                      <a:cubicBezTo>
                        <a:pt x="487" y="564"/>
                        <a:pt x="515" y="569"/>
                        <a:pt x="571" y="580"/>
                      </a:cubicBezTo>
                      <a:cubicBezTo>
                        <a:pt x="582" y="615"/>
                        <a:pt x="587" y="632"/>
                        <a:pt x="598" y="666"/>
                      </a:cubicBezTo>
                      <a:cubicBezTo>
                        <a:pt x="654" y="687"/>
                        <a:pt x="682" y="697"/>
                        <a:pt x="738" y="717"/>
                      </a:cubicBezTo>
                      <a:cubicBezTo>
                        <a:pt x="746" y="761"/>
                        <a:pt x="750" y="783"/>
                        <a:pt x="758" y="826"/>
                      </a:cubicBezTo>
                      <a:cubicBezTo>
                        <a:pt x="790" y="865"/>
                        <a:pt x="805" y="885"/>
                        <a:pt x="837" y="924"/>
                      </a:cubicBezTo>
                      <a:cubicBezTo>
                        <a:pt x="814" y="921"/>
                        <a:pt x="802" y="920"/>
                        <a:pt x="778" y="918"/>
                      </a:cubicBezTo>
                      <a:cubicBezTo>
                        <a:pt x="760" y="904"/>
                        <a:pt x="751" y="897"/>
                        <a:pt x="732" y="883"/>
                      </a:cubicBezTo>
                      <a:cubicBezTo>
                        <a:pt x="688" y="880"/>
                        <a:pt x="665" y="879"/>
                        <a:pt x="620" y="876"/>
                      </a:cubicBezTo>
                      <a:cubicBezTo>
                        <a:pt x="610" y="839"/>
                        <a:pt x="605" y="821"/>
                        <a:pt x="594" y="784"/>
                      </a:cubicBezTo>
                      <a:cubicBezTo>
                        <a:pt x="576" y="763"/>
                        <a:pt x="567" y="753"/>
                        <a:pt x="548" y="732"/>
                      </a:cubicBezTo>
                      <a:cubicBezTo>
                        <a:pt x="523" y="722"/>
                        <a:pt x="510" y="717"/>
                        <a:pt x="484" y="707"/>
                      </a:cubicBezTo>
                      <a:cubicBezTo>
                        <a:pt x="468" y="710"/>
                        <a:pt x="460" y="711"/>
                        <a:pt x="443" y="714"/>
                      </a:cubicBezTo>
                      <a:cubicBezTo>
                        <a:pt x="427" y="691"/>
                        <a:pt x="419" y="679"/>
                        <a:pt x="403" y="656"/>
                      </a:cubicBezTo>
                      <a:cubicBezTo>
                        <a:pt x="387" y="645"/>
                        <a:pt x="379" y="639"/>
                        <a:pt x="363" y="628"/>
                      </a:cubicBezTo>
                      <a:cubicBezTo>
                        <a:pt x="358" y="653"/>
                        <a:pt x="355" y="666"/>
                        <a:pt x="349" y="691"/>
                      </a:cubicBezTo>
                      <a:cubicBezTo>
                        <a:pt x="332" y="716"/>
                        <a:pt x="323" y="728"/>
                        <a:pt x="306" y="752"/>
                      </a:cubicBezTo>
                      <a:cubicBezTo>
                        <a:pt x="300" y="786"/>
                        <a:pt x="297" y="804"/>
                        <a:pt x="291" y="839"/>
                      </a:cubicBezTo>
                      <a:cubicBezTo>
                        <a:pt x="322" y="856"/>
                        <a:pt x="337" y="865"/>
                        <a:pt x="367" y="883"/>
                      </a:cubicBezTo>
                      <a:cubicBezTo>
                        <a:pt x="384" y="873"/>
                        <a:pt x="392" y="868"/>
                        <a:pt x="409" y="858"/>
                      </a:cubicBezTo>
                      <a:cubicBezTo>
                        <a:pt x="425" y="879"/>
                        <a:pt x="433" y="889"/>
                        <a:pt x="448" y="910"/>
                      </a:cubicBezTo>
                      <a:cubicBezTo>
                        <a:pt x="479" y="928"/>
                        <a:pt x="494" y="937"/>
                        <a:pt x="524" y="954"/>
                      </a:cubicBezTo>
                      <a:cubicBezTo>
                        <a:pt x="513" y="991"/>
                        <a:pt x="508" y="1010"/>
                        <a:pt x="497" y="1047"/>
                      </a:cubicBezTo>
                      <a:cubicBezTo>
                        <a:pt x="490" y="1060"/>
                        <a:pt x="486" y="1067"/>
                        <a:pt x="479" y="1080"/>
                      </a:cubicBezTo>
                      <a:cubicBezTo>
                        <a:pt x="485" y="1110"/>
                        <a:pt x="488" y="1124"/>
                        <a:pt x="494" y="1154"/>
                      </a:cubicBezTo>
                      <a:cubicBezTo>
                        <a:pt x="471" y="1215"/>
                        <a:pt x="460" y="1247"/>
                        <a:pt x="437" y="1309"/>
                      </a:cubicBezTo>
                      <a:cubicBezTo>
                        <a:pt x="477" y="1318"/>
                        <a:pt x="496" y="1323"/>
                        <a:pt x="536" y="1332"/>
                      </a:cubicBezTo>
                      <a:cubicBezTo>
                        <a:pt x="558" y="1395"/>
                        <a:pt x="569" y="1426"/>
                        <a:pt x="591" y="1489"/>
                      </a:cubicBezTo>
                      <a:cubicBezTo>
                        <a:pt x="611" y="1522"/>
                        <a:pt x="621" y="1539"/>
                        <a:pt x="642" y="1573"/>
                      </a:cubicBezTo>
                      <a:cubicBezTo>
                        <a:pt x="666" y="1627"/>
                        <a:pt x="678" y="1653"/>
                        <a:pt x="703" y="1707"/>
                      </a:cubicBezTo>
                      <a:cubicBezTo>
                        <a:pt x="730" y="1681"/>
                        <a:pt x="743" y="1668"/>
                        <a:pt x="769" y="1642"/>
                      </a:cubicBezTo>
                      <a:cubicBezTo>
                        <a:pt x="822" y="1600"/>
                        <a:pt x="849" y="1579"/>
                        <a:pt x="902" y="1537"/>
                      </a:cubicBezTo>
                      <a:cubicBezTo>
                        <a:pt x="908" y="1487"/>
                        <a:pt x="911" y="1462"/>
                        <a:pt x="917" y="1412"/>
                      </a:cubicBezTo>
                      <a:cubicBezTo>
                        <a:pt x="966" y="1422"/>
                        <a:pt x="991" y="1427"/>
                        <a:pt x="1040" y="1438"/>
                      </a:cubicBezTo>
                      <a:cubicBezTo>
                        <a:pt x="1022" y="1412"/>
                        <a:pt x="1013" y="1398"/>
                        <a:pt x="995" y="1372"/>
                      </a:cubicBezTo>
                      <a:cubicBezTo>
                        <a:pt x="965" y="1326"/>
                        <a:pt x="951" y="1303"/>
                        <a:pt x="921" y="1256"/>
                      </a:cubicBezTo>
                      <a:cubicBezTo>
                        <a:pt x="917" y="1229"/>
                        <a:pt x="915" y="1216"/>
                        <a:pt x="911" y="1189"/>
                      </a:cubicBezTo>
                      <a:cubicBezTo>
                        <a:pt x="929" y="1169"/>
                        <a:pt x="937" y="1160"/>
                        <a:pt x="954" y="1140"/>
                      </a:cubicBezTo>
                      <a:cubicBezTo>
                        <a:pt x="980" y="1160"/>
                        <a:pt x="992" y="1169"/>
                        <a:pt x="1018" y="1189"/>
                      </a:cubicBezTo>
                      <a:cubicBezTo>
                        <a:pt x="1072" y="1183"/>
                        <a:pt x="1099" y="1180"/>
                        <a:pt x="1154" y="1174"/>
                      </a:cubicBezTo>
                      <a:cubicBezTo>
                        <a:pt x="1155" y="1150"/>
                        <a:pt x="1155" y="1138"/>
                        <a:pt x="1156" y="1115"/>
                      </a:cubicBezTo>
                      <a:cubicBezTo>
                        <a:pt x="1175" y="1117"/>
                        <a:pt x="1184" y="1118"/>
                        <a:pt x="1203" y="1120"/>
                      </a:cubicBezTo>
                      <a:cubicBezTo>
                        <a:pt x="1194" y="1093"/>
                        <a:pt x="1190" y="1079"/>
                        <a:pt x="1181" y="1052"/>
                      </a:cubicBezTo>
                      <a:cubicBezTo>
                        <a:pt x="1187" y="1036"/>
                        <a:pt x="1189" y="1028"/>
                        <a:pt x="1195" y="1011"/>
                      </a:cubicBezTo>
                      <a:cubicBezTo>
                        <a:pt x="1181" y="996"/>
                        <a:pt x="1174" y="988"/>
                        <a:pt x="1160" y="972"/>
                      </a:cubicBezTo>
                      <a:cubicBezTo>
                        <a:pt x="1192" y="961"/>
                        <a:pt x="1207" y="956"/>
                        <a:pt x="1238" y="945"/>
                      </a:cubicBezTo>
                      <a:cubicBezTo>
                        <a:pt x="1276" y="951"/>
                        <a:pt x="1295" y="954"/>
                        <a:pt x="1332" y="961"/>
                      </a:cubicBezTo>
                      <a:cubicBezTo>
                        <a:pt x="1353" y="925"/>
                        <a:pt x="1363" y="907"/>
                        <a:pt x="1383" y="871"/>
                      </a:cubicBezTo>
                      <a:cubicBezTo>
                        <a:pt x="1404" y="878"/>
                        <a:pt x="1414" y="882"/>
                        <a:pt x="1435" y="889"/>
                      </a:cubicBezTo>
                      <a:cubicBezTo>
                        <a:pt x="1434" y="850"/>
                        <a:pt x="1434" y="831"/>
                        <a:pt x="1433" y="793"/>
                      </a:cubicBezTo>
                      <a:cubicBezTo>
                        <a:pt x="1491" y="764"/>
                        <a:pt x="1520" y="749"/>
                        <a:pt x="1578" y="720"/>
                      </a:cubicBezTo>
                      <a:cubicBezTo>
                        <a:pt x="1612" y="754"/>
                        <a:pt x="1629" y="771"/>
                        <a:pt x="1664" y="806"/>
                      </a:cubicBezTo>
                      <a:cubicBezTo>
                        <a:pt x="1695" y="783"/>
                        <a:pt x="1711" y="772"/>
                        <a:pt x="1743" y="749"/>
                      </a:cubicBezTo>
                      <a:cubicBezTo>
                        <a:pt x="1776" y="762"/>
                        <a:pt x="1792" y="768"/>
                        <a:pt x="1825" y="781"/>
                      </a:cubicBezTo>
                      <a:cubicBezTo>
                        <a:pt x="1831" y="741"/>
                        <a:pt x="1834" y="721"/>
                        <a:pt x="1841" y="682"/>
                      </a:cubicBezTo>
                      <a:cubicBezTo>
                        <a:pt x="1827" y="659"/>
                        <a:pt x="1821" y="648"/>
                        <a:pt x="1807" y="625"/>
                      </a:cubicBezTo>
                      <a:cubicBezTo>
                        <a:pt x="1815" y="609"/>
                        <a:pt x="1819" y="601"/>
                        <a:pt x="1827" y="585"/>
                      </a:cubicBezTo>
                      <a:cubicBezTo>
                        <a:pt x="1820" y="566"/>
                        <a:pt x="1817" y="556"/>
                        <a:pt x="1811" y="537"/>
                      </a:cubicBezTo>
                      <a:cubicBezTo>
                        <a:pt x="1811" y="537"/>
                        <a:pt x="1724" y="474"/>
                        <a:pt x="1683" y="470"/>
                      </a:cubicBezTo>
                      <a:cubicBezTo>
                        <a:pt x="1641" y="466"/>
                        <a:pt x="1680" y="399"/>
                        <a:pt x="1680" y="399"/>
                      </a:cubicBezTo>
                    </a:path>
                  </a:pathLst>
                </a:custGeom>
                <a:solidFill>
                  <a:srgbClr val="99CC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grodziski"/>
                <p:cNvSpPr>
                  <a:spLocks/>
                </p:cNvSpPr>
                <p:nvPr/>
              </p:nvSpPr>
              <p:spPr bwMode="auto">
                <a:xfrm>
                  <a:off x="2095352" y="3558098"/>
                  <a:ext cx="670590" cy="743385"/>
                </a:xfrm>
                <a:custGeom>
                  <a:avLst/>
                  <a:gdLst>
                    <a:gd name="T0" fmla="*/ 1683 w 2089"/>
                    <a:gd name="T1" fmla="*/ 688 h 2313"/>
                    <a:gd name="T2" fmla="*/ 1597 w 2089"/>
                    <a:gd name="T3" fmla="*/ 602 h 2313"/>
                    <a:gd name="T4" fmla="*/ 1485 w 2089"/>
                    <a:gd name="T5" fmla="*/ 601 h 2313"/>
                    <a:gd name="T6" fmla="*/ 1335 w 2089"/>
                    <a:gd name="T7" fmla="*/ 479 h 2313"/>
                    <a:gd name="T8" fmla="*/ 1433 w 2089"/>
                    <a:gd name="T9" fmla="*/ 402 h 2313"/>
                    <a:gd name="T10" fmla="*/ 1095 w 2089"/>
                    <a:gd name="T11" fmla="*/ 423 h 2313"/>
                    <a:gd name="T12" fmla="*/ 832 w 2089"/>
                    <a:gd name="T13" fmla="*/ 341 h 2313"/>
                    <a:gd name="T14" fmla="*/ 768 w 2089"/>
                    <a:gd name="T15" fmla="*/ 311 h 2313"/>
                    <a:gd name="T16" fmla="*/ 704 w 2089"/>
                    <a:gd name="T17" fmla="*/ 89 h 2313"/>
                    <a:gd name="T18" fmla="*/ 635 w 2089"/>
                    <a:gd name="T19" fmla="*/ 35 h 2313"/>
                    <a:gd name="T20" fmla="*/ 502 w 2089"/>
                    <a:gd name="T21" fmla="*/ 113 h 2313"/>
                    <a:gd name="T22" fmla="*/ 384 w 2089"/>
                    <a:gd name="T23" fmla="*/ 106 h 2313"/>
                    <a:gd name="T24" fmla="*/ 124 w 2089"/>
                    <a:gd name="T25" fmla="*/ 67 h 2313"/>
                    <a:gd name="T26" fmla="*/ 59 w 2089"/>
                    <a:gd name="T27" fmla="*/ 66 h 2313"/>
                    <a:gd name="T28" fmla="*/ 77 w 2089"/>
                    <a:gd name="T29" fmla="*/ 254 h 2313"/>
                    <a:gd name="T30" fmla="*/ 141 w 2089"/>
                    <a:gd name="T31" fmla="*/ 494 h 2313"/>
                    <a:gd name="T32" fmla="*/ 167 w 2089"/>
                    <a:gd name="T33" fmla="*/ 619 h 2313"/>
                    <a:gd name="T34" fmla="*/ 213 w 2089"/>
                    <a:gd name="T35" fmla="*/ 660 h 2313"/>
                    <a:gd name="T36" fmla="*/ 276 w 2089"/>
                    <a:gd name="T37" fmla="*/ 749 h 2313"/>
                    <a:gd name="T38" fmla="*/ 261 w 2089"/>
                    <a:gd name="T39" fmla="*/ 853 h 2313"/>
                    <a:gd name="T40" fmla="*/ 265 w 2089"/>
                    <a:gd name="T41" fmla="*/ 942 h 2313"/>
                    <a:gd name="T42" fmla="*/ 418 w 2089"/>
                    <a:gd name="T43" fmla="*/ 1161 h 2313"/>
                    <a:gd name="T44" fmla="*/ 380 w 2089"/>
                    <a:gd name="T45" fmla="*/ 1299 h 2313"/>
                    <a:gd name="T46" fmla="*/ 502 w 2089"/>
                    <a:gd name="T47" fmla="*/ 1379 h 2313"/>
                    <a:gd name="T48" fmla="*/ 626 w 2089"/>
                    <a:gd name="T49" fmla="*/ 1363 h 2313"/>
                    <a:gd name="T50" fmla="*/ 733 w 2089"/>
                    <a:gd name="T51" fmla="*/ 1298 h 2313"/>
                    <a:gd name="T52" fmla="*/ 862 w 2089"/>
                    <a:gd name="T53" fmla="*/ 1312 h 2313"/>
                    <a:gd name="T54" fmla="*/ 1116 w 2089"/>
                    <a:gd name="T55" fmla="*/ 1282 h 2313"/>
                    <a:gd name="T56" fmla="*/ 1202 w 2089"/>
                    <a:gd name="T57" fmla="*/ 1375 h 2313"/>
                    <a:gd name="T58" fmla="*/ 1102 w 2089"/>
                    <a:gd name="T59" fmla="*/ 1400 h 2313"/>
                    <a:gd name="T60" fmla="*/ 1169 w 2089"/>
                    <a:gd name="T61" fmla="*/ 1533 h 2313"/>
                    <a:gd name="T62" fmla="*/ 1152 w 2089"/>
                    <a:gd name="T63" fmla="*/ 1742 h 2313"/>
                    <a:gd name="T64" fmla="*/ 1078 w 2089"/>
                    <a:gd name="T65" fmla="*/ 1952 h 2313"/>
                    <a:gd name="T66" fmla="*/ 1129 w 2089"/>
                    <a:gd name="T67" fmla="*/ 2025 h 2313"/>
                    <a:gd name="T68" fmla="*/ 1167 w 2089"/>
                    <a:gd name="T69" fmla="*/ 2194 h 2313"/>
                    <a:gd name="T70" fmla="*/ 1274 w 2089"/>
                    <a:gd name="T71" fmla="*/ 2302 h 2313"/>
                    <a:gd name="T72" fmla="*/ 1394 w 2089"/>
                    <a:gd name="T73" fmla="*/ 2313 h 2313"/>
                    <a:gd name="T74" fmla="*/ 1506 w 2089"/>
                    <a:gd name="T75" fmla="*/ 2289 h 2313"/>
                    <a:gd name="T76" fmla="*/ 1514 w 2089"/>
                    <a:gd name="T77" fmla="*/ 2174 h 2313"/>
                    <a:gd name="T78" fmla="*/ 1538 w 2089"/>
                    <a:gd name="T79" fmla="*/ 2110 h 2313"/>
                    <a:gd name="T80" fmla="*/ 1664 w 2089"/>
                    <a:gd name="T81" fmla="*/ 1972 h 2313"/>
                    <a:gd name="T82" fmla="*/ 1863 w 2089"/>
                    <a:gd name="T83" fmla="*/ 2014 h 2313"/>
                    <a:gd name="T84" fmla="*/ 1872 w 2089"/>
                    <a:gd name="T85" fmla="*/ 1893 h 2313"/>
                    <a:gd name="T86" fmla="*/ 1894 w 2089"/>
                    <a:gd name="T87" fmla="*/ 1708 h 2313"/>
                    <a:gd name="T88" fmla="*/ 1788 w 2089"/>
                    <a:gd name="T89" fmla="*/ 1467 h 2313"/>
                    <a:gd name="T90" fmla="*/ 1746 w 2089"/>
                    <a:gd name="T91" fmla="*/ 1289 h 2313"/>
                    <a:gd name="T92" fmla="*/ 1749 w 2089"/>
                    <a:gd name="T93" fmla="*/ 1182 h 2313"/>
                    <a:gd name="T94" fmla="*/ 1700 w 2089"/>
                    <a:gd name="T95" fmla="*/ 1045 h 2313"/>
                    <a:gd name="T96" fmla="*/ 1619 w 2089"/>
                    <a:gd name="T97" fmla="*/ 1018 h 2313"/>
                    <a:gd name="T98" fmla="*/ 1558 w 2089"/>
                    <a:gd name="T99" fmla="*/ 887 h 2313"/>
                    <a:gd name="T100" fmla="*/ 1615 w 2089"/>
                    <a:gd name="T101" fmla="*/ 763 h 2313"/>
                    <a:gd name="T102" fmla="*/ 1695 w 2089"/>
                    <a:gd name="T103" fmla="*/ 849 h 2313"/>
                    <a:gd name="T104" fmla="*/ 1800 w 2089"/>
                    <a:gd name="T105" fmla="*/ 867 h 2313"/>
                    <a:gd name="T106" fmla="*/ 1872 w 2089"/>
                    <a:gd name="T107" fmla="*/ 1011 h 2313"/>
                    <a:gd name="T108" fmla="*/ 2030 w 2089"/>
                    <a:gd name="T109" fmla="*/ 1053 h 2313"/>
                    <a:gd name="T110" fmla="*/ 2010 w 2089"/>
                    <a:gd name="T111" fmla="*/ 961 h 2313"/>
                    <a:gd name="T112" fmla="*/ 1850 w 2089"/>
                    <a:gd name="T113" fmla="*/ 801 h 2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089" h="2313">
                      <a:moveTo>
                        <a:pt x="1823" y="715"/>
                      </a:moveTo>
                      <a:cubicBezTo>
                        <a:pt x="1767" y="704"/>
                        <a:pt x="1739" y="699"/>
                        <a:pt x="1683" y="688"/>
                      </a:cubicBezTo>
                      <a:cubicBezTo>
                        <a:pt x="1664" y="686"/>
                        <a:pt x="1654" y="685"/>
                        <a:pt x="1636" y="683"/>
                      </a:cubicBezTo>
                      <a:cubicBezTo>
                        <a:pt x="1620" y="650"/>
                        <a:pt x="1612" y="634"/>
                        <a:pt x="1597" y="602"/>
                      </a:cubicBezTo>
                      <a:cubicBezTo>
                        <a:pt x="1556" y="619"/>
                        <a:pt x="1536" y="627"/>
                        <a:pt x="1495" y="644"/>
                      </a:cubicBezTo>
                      <a:cubicBezTo>
                        <a:pt x="1491" y="627"/>
                        <a:pt x="1489" y="618"/>
                        <a:pt x="1485" y="601"/>
                      </a:cubicBezTo>
                      <a:cubicBezTo>
                        <a:pt x="1465" y="566"/>
                        <a:pt x="1455" y="548"/>
                        <a:pt x="1435" y="513"/>
                      </a:cubicBezTo>
                      <a:cubicBezTo>
                        <a:pt x="1395" y="500"/>
                        <a:pt x="1375" y="493"/>
                        <a:pt x="1335" y="479"/>
                      </a:cubicBezTo>
                      <a:cubicBezTo>
                        <a:pt x="1371" y="466"/>
                        <a:pt x="1389" y="460"/>
                        <a:pt x="1425" y="448"/>
                      </a:cubicBezTo>
                      <a:cubicBezTo>
                        <a:pt x="1428" y="429"/>
                        <a:pt x="1430" y="420"/>
                        <a:pt x="1433" y="402"/>
                      </a:cubicBezTo>
                      <a:cubicBezTo>
                        <a:pt x="1360" y="377"/>
                        <a:pt x="1324" y="365"/>
                        <a:pt x="1252" y="341"/>
                      </a:cubicBezTo>
                      <a:cubicBezTo>
                        <a:pt x="1189" y="374"/>
                        <a:pt x="1158" y="390"/>
                        <a:pt x="1095" y="423"/>
                      </a:cubicBezTo>
                      <a:cubicBezTo>
                        <a:pt x="1037" y="405"/>
                        <a:pt x="1007" y="396"/>
                        <a:pt x="949" y="378"/>
                      </a:cubicBezTo>
                      <a:cubicBezTo>
                        <a:pt x="902" y="363"/>
                        <a:pt x="879" y="356"/>
                        <a:pt x="832" y="341"/>
                      </a:cubicBezTo>
                      <a:cubicBezTo>
                        <a:pt x="837" y="321"/>
                        <a:pt x="840" y="311"/>
                        <a:pt x="845" y="290"/>
                      </a:cubicBezTo>
                      <a:cubicBezTo>
                        <a:pt x="814" y="298"/>
                        <a:pt x="799" y="303"/>
                        <a:pt x="768" y="311"/>
                      </a:cubicBezTo>
                      <a:cubicBezTo>
                        <a:pt x="744" y="250"/>
                        <a:pt x="732" y="220"/>
                        <a:pt x="708" y="159"/>
                      </a:cubicBezTo>
                      <a:cubicBezTo>
                        <a:pt x="707" y="131"/>
                        <a:pt x="706" y="117"/>
                        <a:pt x="704" y="89"/>
                      </a:cubicBezTo>
                      <a:cubicBezTo>
                        <a:pt x="669" y="85"/>
                        <a:pt x="651" y="83"/>
                        <a:pt x="616" y="79"/>
                      </a:cubicBezTo>
                      <a:cubicBezTo>
                        <a:pt x="624" y="61"/>
                        <a:pt x="628" y="52"/>
                        <a:pt x="635" y="35"/>
                      </a:cubicBezTo>
                      <a:cubicBezTo>
                        <a:pt x="612" y="21"/>
                        <a:pt x="600" y="14"/>
                        <a:pt x="577" y="0"/>
                      </a:cubicBezTo>
                      <a:cubicBezTo>
                        <a:pt x="547" y="45"/>
                        <a:pt x="532" y="68"/>
                        <a:pt x="502" y="113"/>
                      </a:cubicBezTo>
                      <a:cubicBezTo>
                        <a:pt x="489" y="144"/>
                        <a:pt x="483" y="160"/>
                        <a:pt x="470" y="191"/>
                      </a:cubicBezTo>
                      <a:cubicBezTo>
                        <a:pt x="436" y="157"/>
                        <a:pt x="418" y="140"/>
                        <a:pt x="384" y="106"/>
                      </a:cubicBezTo>
                      <a:cubicBezTo>
                        <a:pt x="323" y="84"/>
                        <a:pt x="293" y="72"/>
                        <a:pt x="232" y="50"/>
                      </a:cubicBezTo>
                      <a:cubicBezTo>
                        <a:pt x="189" y="57"/>
                        <a:pt x="167" y="60"/>
                        <a:pt x="124" y="67"/>
                      </a:cubicBezTo>
                      <a:cubicBezTo>
                        <a:pt x="118" y="41"/>
                        <a:pt x="115" y="28"/>
                        <a:pt x="109" y="2"/>
                      </a:cubicBezTo>
                      <a:cubicBezTo>
                        <a:pt x="89" y="28"/>
                        <a:pt x="79" y="40"/>
                        <a:pt x="59" y="66"/>
                      </a:cubicBezTo>
                      <a:cubicBezTo>
                        <a:pt x="36" y="135"/>
                        <a:pt x="24" y="170"/>
                        <a:pt x="0" y="240"/>
                      </a:cubicBezTo>
                      <a:cubicBezTo>
                        <a:pt x="31" y="245"/>
                        <a:pt x="46" y="248"/>
                        <a:pt x="77" y="254"/>
                      </a:cubicBezTo>
                      <a:cubicBezTo>
                        <a:pt x="65" y="334"/>
                        <a:pt x="59" y="374"/>
                        <a:pt x="47" y="454"/>
                      </a:cubicBezTo>
                      <a:cubicBezTo>
                        <a:pt x="85" y="470"/>
                        <a:pt x="104" y="478"/>
                        <a:pt x="141" y="494"/>
                      </a:cubicBezTo>
                      <a:cubicBezTo>
                        <a:pt x="140" y="522"/>
                        <a:pt x="140" y="536"/>
                        <a:pt x="139" y="564"/>
                      </a:cubicBezTo>
                      <a:cubicBezTo>
                        <a:pt x="150" y="586"/>
                        <a:pt x="156" y="597"/>
                        <a:pt x="167" y="619"/>
                      </a:cubicBezTo>
                      <a:cubicBezTo>
                        <a:pt x="188" y="612"/>
                        <a:pt x="199" y="609"/>
                        <a:pt x="221" y="602"/>
                      </a:cubicBezTo>
                      <a:cubicBezTo>
                        <a:pt x="218" y="625"/>
                        <a:pt x="216" y="637"/>
                        <a:pt x="213" y="660"/>
                      </a:cubicBezTo>
                      <a:cubicBezTo>
                        <a:pt x="198" y="684"/>
                        <a:pt x="191" y="696"/>
                        <a:pt x="176" y="720"/>
                      </a:cubicBezTo>
                      <a:cubicBezTo>
                        <a:pt x="216" y="732"/>
                        <a:pt x="236" y="737"/>
                        <a:pt x="276" y="749"/>
                      </a:cubicBezTo>
                      <a:cubicBezTo>
                        <a:pt x="294" y="777"/>
                        <a:pt x="303" y="791"/>
                        <a:pt x="321" y="819"/>
                      </a:cubicBezTo>
                      <a:cubicBezTo>
                        <a:pt x="297" y="832"/>
                        <a:pt x="285" y="839"/>
                        <a:pt x="261" y="853"/>
                      </a:cubicBezTo>
                      <a:cubicBezTo>
                        <a:pt x="280" y="869"/>
                        <a:pt x="289" y="877"/>
                        <a:pt x="307" y="894"/>
                      </a:cubicBezTo>
                      <a:cubicBezTo>
                        <a:pt x="290" y="913"/>
                        <a:pt x="282" y="923"/>
                        <a:pt x="265" y="942"/>
                      </a:cubicBezTo>
                      <a:cubicBezTo>
                        <a:pt x="306" y="987"/>
                        <a:pt x="327" y="1009"/>
                        <a:pt x="368" y="1054"/>
                      </a:cubicBezTo>
                      <a:cubicBezTo>
                        <a:pt x="388" y="1097"/>
                        <a:pt x="398" y="1118"/>
                        <a:pt x="418" y="1161"/>
                      </a:cubicBezTo>
                      <a:cubicBezTo>
                        <a:pt x="418" y="1192"/>
                        <a:pt x="417" y="1207"/>
                        <a:pt x="417" y="1238"/>
                      </a:cubicBezTo>
                      <a:cubicBezTo>
                        <a:pt x="402" y="1262"/>
                        <a:pt x="394" y="1275"/>
                        <a:pt x="380" y="1299"/>
                      </a:cubicBezTo>
                      <a:cubicBezTo>
                        <a:pt x="407" y="1331"/>
                        <a:pt x="421" y="1347"/>
                        <a:pt x="449" y="1379"/>
                      </a:cubicBezTo>
                      <a:cubicBezTo>
                        <a:pt x="470" y="1379"/>
                        <a:pt x="481" y="1379"/>
                        <a:pt x="502" y="1379"/>
                      </a:cubicBezTo>
                      <a:cubicBezTo>
                        <a:pt x="513" y="1390"/>
                        <a:pt x="519" y="1395"/>
                        <a:pt x="531" y="1406"/>
                      </a:cubicBezTo>
                      <a:cubicBezTo>
                        <a:pt x="569" y="1389"/>
                        <a:pt x="588" y="1380"/>
                        <a:pt x="626" y="1363"/>
                      </a:cubicBezTo>
                      <a:cubicBezTo>
                        <a:pt x="636" y="1326"/>
                        <a:pt x="641" y="1307"/>
                        <a:pt x="652" y="1270"/>
                      </a:cubicBezTo>
                      <a:cubicBezTo>
                        <a:pt x="684" y="1281"/>
                        <a:pt x="701" y="1287"/>
                        <a:pt x="733" y="1298"/>
                      </a:cubicBezTo>
                      <a:cubicBezTo>
                        <a:pt x="755" y="1291"/>
                        <a:pt x="765" y="1287"/>
                        <a:pt x="787" y="1280"/>
                      </a:cubicBezTo>
                      <a:cubicBezTo>
                        <a:pt x="817" y="1293"/>
                        <a:pt x="832" y="1299"/>
                        <a:pt x="862" y="1312"/>
                      </a:cubicBezTo>
                      <a:cubicBezTo>
                        <a:pt x="916" y="1319"/>
                        <a:pt x="943" y="1322"/>
                        <a:pt x="997" y="1328"/>
                      </a:cubicBezTo>
                      <a:cubicBezTo>
                        <a:pt x="1045" y="1310"/>
                        <a:pt x="1069" y="1300"/>
                        <a:pt x="1116" y="1282"/>
                      </a:cubicBezTo>
                      <a:cubicBezTo>
                        <a:pt x="1142" y="1306"/>
                        <a:pt x="1154" y="1319"/>
                        <a:pt x="1180" y="1343"/>
                      </a:cubicBezTo>
                      <a:cubicBezTo>
                        <a:pt x="1189" y="1356"/>
                        <a:pt x="1193" y="1362"/>
                        <a:pt x="1202" y="1375"/>
                      </a:cubicBezTo>
                      <a:cubicBezTo>
                        <a:pt x="1190" y="1408"/>
                        <a:pt x="1183" y="1424"/>
                        <a:pt x="1171" y="1456"/>
                      </a:cubicBezTo>
                      <a:cubicBezTo>
                        <a:pt x="1143" y="1433"/>
                        <a:pt x="1129" y="1422"/>
                        <a:pt x="1102" y="1400"/>
                      </a:cubicBezTo>
                      <a:cubicBezTo>
                        <a:pt x="1105" y="1431"/>
                        <a:pt x="1107" y="1447"/>
                        <a:pt x="1111" y="1479"/>
                      </a:cubicBezTo>
                      <a:cubicBezTo>
                        <a:pt x="1134" y="1501"/>
                        <a:pt x="1146" y="1512"/>
                        <a:pt x="1169" y="1533"/>
                      </a:cubicBezTo>
                      <a:cubicBezTo>
                        <a:pt x="1161" y="1561"/>
                        <a:pt x="1157" y="1575"/>
                        <a:pt x="1150" y="1603"/>
                      </a:cubicBezTo>
                      <a:cubicBezTo>
                        <a:pt x="1151" y="1659"/>
                        <a:pt x="1151" y="1687"/>
                        <a:pt x="1152" y="1742"/>
                      </a:cubicBezTo>
                      <a:cubicBezTo>
                        <a:pt x="1156" y="1808"/>
                        <a:pt x="1157" y="1841"/>
                        <a:pt x="1161" y="1907"/>
                      </a:cubicBezTo>
                      <a:cubicBezTo>
                        <a:pt x="1127" y="1925"/>
                        <a:pt x="1111" y="1934"/>
                        <a:pt x="1078" y="1952"/>
                      </a:cubicBezTo>
                      <a:cubicBezTo>
                        <a:pt x="1075" y="1981"/>
                        <a:pt x="1073" y="1995"/>
                        <a:pt x="1070" y="2024"/>
                      </a:cubicBezTo>
                      <a:cubicBezTo>
                        <a:pt x="1094" y="2024"/>
                        <a:pt x="1106" y="2024"/>
                        <a:pt x="1129" y="2025"/>
                      </a:cubicBezTo>
                      <a:cubicBezTo>
                        <a:pt x="1145" y="2058"/>
                        <a:pt x="1153" y="2075"/>
                        <a:pt x="1169" y="2109"/>
                      </a:cubicBezTo>
                      <a:cubicBezTo>
                        <a:pt x="1168" y="2143"/>
                        <a:pt x="1168" y="2160"/>
                        <a:pt x="1167" y="2194"/>
                      </a:cubicBezTo>
                      <a:cubicBezTo>
                        <a:pt x="1204" y="2211"/>
                        <a:pt x="1223" y="2219"/>
                        <a:pt x="1260" y="2236"/>
                      </a:cubicBezTo>
                      <a:cubicBezTo>
                        <a:pt x="1266" y="2262"/>
                        <a:pt x="1268" y="2275"/>
                        <a:pt x="1274" y="2302"/>
                      </a:cubicBezTo>
                      <a:cubicBezTo>
                        <a:pt x="1303" y="2297"/>
                        <a:pt x="1318" y="2294"/>
                        <a:pt x="1347" y="2289"/>
                      </a:cubicBezTo>
                      <a:cubicBezTo>
                        <a:pt x="1366" y="2299"/>
                        <a:pt x="1375" y="2303"/>
                        <a:pt x="1394" y="2313"/>
                      </a:cubicBezTo>
                      <a:cubicBezTo>
                        <a:pt x="1417" y="2311"/>
                        <a:pt x="1429" y="2310"/>
                        <a:pt x="1453" y="2308"/>
                      </a:cubicBezTo>
                      <a:cubicBezTo>
                        <a:pt x="1474" y="2300"/>
                        <a:pt x="1484" y="2297"/>
                        <a:pt x="1506" y="2289"/>
                      </a:cubicBezTo>
                      <a:cubicBezTo>
                        <a:pt x="1507" y="2266"/>
                        <a:pt x="1508" y="2255"/>
                        <a:pt x="1510" y="2232"/>
                      </a:cubicBezTo>
                      <a:cubicBezTo>
                        <a:pt x="1511" y="2209"/>
                        <a:pt x="1512" y="2197"/>
                        <a:pt x="1514" y="2174"/>
                      </a:cubicBezTo>
                      <a:cubicBezTo>
                        <a:pt x="1528" y="2163"/>
                        <a:pt x="1535" y="2158"/>
                        <a:pt x="1549" y="2148"/>
                      </a:cubicBezTo>
                      <a:cubicBezTo>
                        <a:pt x="1545" y="2132"/>
                        <a:pt x="1543" y="2125"/>
                        <a:pt x="1538" y="2110"/>
                      </a:cubicBezTo>
                      <a:cubicBezTo>
                        <a:pt x="1544" y="2064"/>
                        <a:pt x="1547" y="2041"/>
                        <a:pt x="1552" y="1996"/>
                      </a:cubicBezTo>
                      <a:cubicBezTo>
                        <a:pt x="1597" y="1986"/>
                        <a:pt x="1620" y="1982"/>
                        <a:pt x="1664" y="1972"/>
                      </a:cubicBezTo>
                      <a:cubicBezTo>
                        <a:pt x="1711" y="1978"/>
                        <a:pt x="1735" y="1980"/>
                        <a:pt x="1781" y="1986"/>
                      </a:cubicBezTo>
                      <a:cubicBezTo>
                        <a:pt x="1814" y="1997"/>
                        <a:pt x="1830" y="2003"/>
                        <a:pt x="1863" y="2014"/>
                      </a:cubicBezTo>
                      <a:cubicBezTo>
                        <a:pt x="1864" y="1992"/>
                        <a:pt x="1864" y="1981"/>
                        <a:pt x="1864" y="1959"/>
                      </a:cubicBezTo>
                      <a:cubicBezTo>
                        <a:pt x="1867" y="1933"/>
                        <a:pt x="1869" y="1920"/>
                        <a:pt x="1872" y="1893"/>
                      </a:cubicBezTo>
                      <a:cubicBezTo>
                        <a:pt x="1905" y="1873"/>
                        <a:pt x="1922" y="1863"/>
                        <a:pt x="1955" y="1842"/>
                      </a:cubicBezTo>
                      <a:cubicBezTo>
                        <a:pt x="1930" y="1788"/>
                        <a:pt x="1918" y="1762"/>
                        <a:pt x="1894" y="1708"/>
                      </a:cubicBezTo>
                      <a:cubicBezTo>
                        <a:pt x="1873" y="1674"/>
                        <a:pt x="1863" y="1657"/>
                        <a:pt x="1843" y="1624"/>
                      </a:cubicBezTo>
                      <a:cubicBezTo>
                        <a:pt x="1821" y="1561"/>
                        <a:pt x="1810" y="1530"/>
                        <a:pt x="1788" y="1467"/>
                      </a:cubicBezTo>
                      <a:cubicBezTo>
                        <a:pt x="1748" y="1458"/>
                        <a:pt x="1729" y="1453"/>
                        <a:pt x="1689" y="1444"/>
                      </a:cubicBezTo>
                      <a:cubicBezTo>
                        <a:pt x="1712" y="1382"/>
                        <a:pt x="1723" y="1350"/>
                        <a:pt x="1746" y="1289"/>
                      </a:cubicBezTo>
                      <a:cubicBezTo>
                        <a:pt x="1740" y="1259"/>
                        <a:pt x="1737" y="1245"/>
                        <a:pt x="1731" y="1215"/>
                      </a:cubicBezTo>
                      <a:cubicBezTo>
                        <a:pt x="1738" y="1202"/>
                        <a:pt x="1742" y="1195"/>
                        <a:pt x="1749" y="1182"/>
                      </a:cubicBezTo>
                      <a:cubicBezTo>
                        <a:pt x="1760" y="1145"/>
                        <a:pt x="1765" y="1126"/>
                        <a:pt x="1776" y="1089"/>
                      </a:cubicBezTo>
                      <a:cubicBezTo>
                        <a:pt x="1746" y="1072"/>
                        <a:pt x="1731" y="1063"/>
                        <a:pt x="1700" y="1045"/>
                      </a:cubicBezTo>
                      <a:cubicBezTo>
                        <a:pt x="1685" y="1024"/>
                        <a:pt x="1677" y="1014"/>
                        <a:pt x="1661" y="993"/>
                      </a:cubicBezTo>
                      <a:cubicBezTo>
                        <a:pt x="1644" y="1003"/>
                        <a:pt x="1636" y="1008"/>
                        <a:pt x="1619" y="1018"/>
                      </a:cubicBezTo>
                      <a:cubicBezTo>
                        <a:pt x="1589" y="1000"/>
                        <a:pt x="1574" y="991"/>
                        <a:pt x="1543" y="974"/>
                      </a:cubicBezTo>
                      <a:cubicBezTo>
                        <a:pt x="1549" y="939"/>
                        <a:pt x="1552" y="921"/>
                        <a:pt x="1558" y="887"/>
                      </a:cubicBezTo>
                      <a:cubicBezTo>
                        <a:pt x="1575" y="863"/>
                        <a:pt x="1584" y="851"/>
                        <a:pt x="1601" y="826"/>
                      </a:cubicBezTo>
                      <a:cubicBezTo>
                        <a:pt x="1607" y="801"/>
                        <a:pt x="1610" y="788"/>
                        <a:pt x="1615" y="763"/>
                      </a:cubicBezTo>
                      <a:cubicBezTo>
                        <a:pt x="1631" y="774"/>
                        <a:pt x="1639" y="780"/>
                        <a:pt x="1655" y="791"/>
                      </a:cubicBezTo>
                      <a:cubicBezTo>
                        <a:pt x="1671" y="814"/>
                        <a:pt x="1679" y="826"/>
                        <a:pt x="1695" y="849"/>
                      </a:cubicBezTo>
                      <a:cubicBezTo>
                        <a:pt x="1712" y="846"/>
                        <a:pt x="1720" y="845"/>
                        <a:pt x="1736" y="842"/>
                      </a:cubicBezTo>
                      <a:cubicBezTo>
                        <a:pt x="1762" y="852"/>
                        <a:pt x="1775" y="857"/>
                        <a:pt x="1800" y="867"/>
                      </a:cubicBezTo>
                      <a:cubicBezTo>
                        <a:pt x="1819" y="888"/>
                        <a:pt x="1828" y="898"/>
                        <a:pt x="1846" y="919"/>
                      </a:cubicBezTo>
                      <a:cubicBezTo>
                        <a:pt x="1857" y="956"/>
                        <a:pt x="1862" y="974"/>
                        <a:pt x="1872" y="1011"/>
                      </a:cubicBezTo>
                      <a:cubicBezTo>
                        <a:pt x="1917" y="1014"/>
                        <a:pt x="1940" y="1015"/>
                        <a:pt x="1984" y="1018"/>
                      </a:cubicBezTo>
                      <a:cubicBezTo>
                        <a:pt x="2003" y="1032"/>
                        <a:pt x="2012" y="1039"/>
                        <a:pt x="2030" y="1053"/>
                      </a:cubicBezTo>
                      <a:cubicBezTo>
                        <a:pt x="2054" y="1055"/>
                        <a:pt x="2066" y="1056"/>
                        <a:pt x="2089" y="1059"/>
                      </a:cubicBezTo>
                      <a:cubicBezTo>
                        <a:pt x="2057" y="1020"/>
                        <a:pt x="2042" y="1000"/>
                        <a:pt x="2010" y="961"/>
                      </a:cubicBezTo>
                      <a:cubicBezTo>
                        <a:pt x="2002" y="918"/>
                        <a:pt x="1998" y="896"/>
                        <a:pt x="1990" y="852"/>
                      </a:cubicBezTo>
                      <a:cubicBezTo>
                        <a:pt x="1934" y="832"/>
                        <a:pt x="1906" y="822"/>
                        <a:pt x="1850" y="801"/>
                      </a:cubicBezTo>
                      <a:cubicBezTo>
                        <a:pt x="1839" y="767"/>
                        <a:pt x="1834" y="750"/>
                        <a:pt x="1823" y="715"/>
                      </a:cubicBezTo>
                    </a:path>
                  </a:pathLst>
                </a:custGeom>
                <a:solidFill>
                  <a:srgbClr val="99CC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2" name="żyrardowski"/>
                <p:cNvSpPr>
                  <a:spLocks/>
                </p:cNvSpPr>
                <p:nvPr/>
              </p:nvSpPr>
              <p:spPr bwMode="auto">
                <a:xfrm>
                  <a:off x="1779910" y="3663980"/>
                  <a:ext cx="789708" cy="937503"/>
                </a:xfrm>
                <a:custGeom>
                  <a:avLst/>
                  <a:gdLst>
                    <a:gd name="T0" fmla="*/ 1403 w 2465"/>
                    <a:gd name="T1" fmla="*/ 833 h 2923"/>
                    <a:gd name="T2" fmla="*/ 1292 w 2465"/>
                    <a:gd name="T3" fmla="*/ 566 h 2923"/>
                    <a:gd name="T4" fmla="*/ 1261 w 2465"/>
                    <a:gd name="T5" fmla="*/ 421 h 2923"/>
                    <a:gd name="T6" fmla="*/ 1206 w 2465"/>
                    <a:gd name="T7" fmla="*/ 274 h 2923"/>
                    <a:gd name="T8" fmla="*/ 1126 w 2465"/>
                    <a:gd name="T9" fmla="*/ 166 h 2923"/>
                    <a:gd name="T10" fmla="*/ 995 w 2465"/>
                    <a:gd name="T11" fmla="*/ 193 h 2923"/>
                    <a:gd name="T12" fmla="*/ 729 w 2465"/>
                    <a:gd name="T13" fmla="*/ 153 h 2923"/>
                    <a:gd name="T14" fmla="*/ 527 w 2465"/>
                    <a:gd name="T15" fmla="*/ 173 h 2923"/>
                    <a:gd name="T16" fmla="*/ 366 w 2465"/>
                    <a:gd name="T17" fmla="*/ 419 h 2923"/>
                    <a:gd name="T18" fmla="*/ 346 w 2465"/>
                    <a:gd name="T19" fmla="*/ 681 h 2923"/>
                    <a:gd name="T20" fmla="*/ 204 w 2465"/>
                    <a:gd name="T21" fmla="*/ 859 h 2923"/>
                    <a:gd name="T22" fmla="*/ 0 w 2465"/>
                    <a:gd name="T23" fmla="*/ 1231 h 2923"/>
                    <a:gd name="T24" fmla="*/ 181 w 2465"/>
                    <a:gd name="T25" fmla="*/ 1467 h 2923"/>
                    <a:gd name="T26" fmla="*/ 281 w 2465"/>
                    <a:gd name="T27" fmla="*/ 1546 h 2923"/>
                    <a:gd name="T28" fmla="*/ 454 w 2465"/>
                    <a:gd name="T29" fmla="*/ 1775 h 2923"/>
                    <a:gd name="T30" fmla="*/ 263 w 2465"/>
                    <a:gd name="T31" fmla="*/ 2049 h 2923"/>
                    <a:gd name="T32" fmla="*/ 459 w 2465"/>
                    <a:gd name="T33" fmla="*/ 2018 h 2923"/>
                    <a:gd name="T34" fmla="*/ 529 w 2465"/>
                    <a:gd name="T35" fmla="*/ 2214 h 2923"/>
                    <a:gd name="T36" fmla="*/ 633 w 2465"/>
                    <a:gd name="T37" fmla="*/ 2182 h 2923"/>
                    <a:gd name="T38" fmla="*/ 858 w 2465"/>
                    <a:gd name="T39" fmla="*/ 2185 h 2923"/>
                    <a:gd name="T40" fmla="*/ 905 w 2465"/>
                    <a:gd name="T41" fmla="*/ 2016 h 2923"/>
                    <a:gd name="T42" fmla="*/ 1066 w 2465"/>
                    <a:gd name="T43" fmla="*/ 2139 h 2923"/>
                    <a:gd name="T44" fmla="*/ 1171 w 2465"/>
                    <a:gd name="T45" fmla="*/ 2072 h 2923"/>
                    <a:gd name="T46" fmla="*/ 1349 w 2465"/>
                    <a:gd name="T47" fmla="*/ 2154 h 2923"/>
                    <a:gd name="T48" fmla="*/ 1430 w 2465"/>
                    <a:gd name="T49" fmla="*/ 2348 h 2923"/>
                    <a:gd name="T50" fmla="*/ 1549 w 2465"/>
                    <a:gd name="T51" fmla="*/ 2503 h 2923"/>
                    <a:gd name="T52" fmla="*/ 1825 w 2465"/>
                    <a:gd name="T53" fmla="*/ 2651 h 2923"/>
                    <a:gd name="T54" fmla="*/ 1944 w 2465"/>
                    <a:gd name="T55" fmla="*/ 2826 h 2923"/>
                    <a:gd name="T56" fmla="*/ 2136 w 2465"/>
                    <a:gd name="T57" fmla="*/ 2871 h 2923"/>
                    <a:gd name="T58" fmla="*/ 2324 w 2465"/>
                    <a:gd name="T59" fmla="*/ 2724 h 2923"/>
                    <a:gd name="T60" fmla="*/ 2320 w 2465"/>
                    <a:gd name="T61" fmla="*/ 2448 h 2923"/>
                    <a:gd name="T62" fmla="*/ 2387 w 2465"/>
                    <a:gd name="T63" fmla="*/ 2245 h 2923"/>
                    <a:gd name="T64" fmla="*/ 2465 w 2465"/>
                    <a:gd name="T65" fmla="*/ 2106 h 2923"/>
                    <a:gd name="T66" fmla="*/ 2259 w 2465"/>
                    <a:gd name="T67" fmla="*/ 1974 h 2923"/>
                    <a:gd name="T68" fmla="*/ 2154 w 2465"/>
                    <a:gd name="T69" fmla="*/ 1781 h 2923"/>
                    <a:gd name="T70" fmla="*/ 2063 w 2465"/>
                    <a:gd name="T71" fmla="*/ 1624 h 2923"/>
                    <a:gd name="T72" fmla="*/ 2135 w 2465"/>
                    <a:gd name="T73" fmla="*/ 1275 h 2923"/>
                    <a:gd name="T74" fmla="*/ 2087 w 2465"/>
                    <a:gd name="T75" fmla="*/ 1072 h 2923"/>
                    <a:gd name="T76" fmla="*/ 2164 w 2465"/>
                    <a:gd name="T77" fmla="*/ 1015 h 2923"/>
                    <a:gd name="T78" fmla="*/ 1847 w 2465"/>
                    <a:gd name="T79" fmla="*/ 984 h 2923"/>
                    <a:gd name="T80" fmla="*/ 1637 w 2465"/>
                    <a:gd name="T81" fmla="*/ 942 h 2923"/>
                    <a:gd name="T82" fmla="*/ 1487 w 2465"/>
                    <a:gd name="T83" fmla="*/ 1051 h 29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465" h="2923">
                      <a:moveTo>
                        <a:pt x="1365" y="971"/>
                      </a:moveTo>
                      <a:cubicBezTo>
                        <a:pt x="1379" y="947"/>
                        <a:pt x="1387" y="934"/>
                        <a:pt x="1402" y="910"/>
                      </a:cubicBezTo>
                      <a:cubicBezTo>
                        <a:pt x="1402" y="879"/>
                        <a:pt x="1403" y="864"/>
                        <a:pt x="1403" y="833"/>
                      </a:cubicBezTo>
                      <a:cubicBezTo>
                        <a:pt x="1383" y="790"/>
                        <a:pt x="1373" y="769"/>
                        <a:pt x="1353" y="726"/>
                      </a:cubicBezTo>
                      <a:cubicBezTo>
                        <a:pt x="1312" y="681"/>
                        <a:pt x="1291" y="659"/>
                        <a:pt x="1250" y="614"/>
                      </a:cubicBezTo>
                      <a:cubicBezTo>
                        <a:pt x="1267" y="595"/>
                        <a:pt x="1275" y="585"/>
                        <a:pt x="1292" y="566"/>
                      </a:cubicBezTo>
                      <a:cubicBezTo>
                        <a:pt x="1274" y="549"/>
                        <a:pt x="1265" y="541"/>
                        <a:pt x="1246" y="525"/>
                      </a:cubicBezTo>
                      <a:cubicBezTo>
                        <a:pt x="1270" y="511"/>
                        <a:pt x="1282" y="504"/>
                        <a:pt x="1306" y="491"/>
                      </a:cubicBezTo>
                      <a:cubicBezTo>
                        <a:pt x="1288" y="463"/>
                        <a:pt x="1279" y="449"/>
                        <a:pt x="1261" y="421"/>
                      </a:cubicBezTo>
                      <a:cubicBezTo>
                        <a:pt x="1221" y="409"/>
                        <a:pt x="1201" y="404"/>
                        <a:pt x="1161" y="392"/>
                      </a:cubicBezTo>
                      <a:cubicBezTo>
                        <a:pt x="1176" y="368"/>
                        <a:pt x="1183" y="356"/>
                        <a:pt x="1198" y="332"/>
                      </a:cubicBezTo>
                      <a:cubicBezTo>
                        <a:pt x="1201" y="309"/>
                        <a:pt x="1203" y="297"/>
                        <a:pt x="1206" y="274"/>
                      </a:cubicBezTo>
                      <a:cubicBezTo>
                        <a:pt x="1184" y="281"/>
                        <a:pt x="1173" y="284"/>
                        <a:pt x="1152" y="291"/>
                      </a:cubicBezTo>
                      <a:cubicBezTo>
                        <a:pt x="1141" y="269"/>
                        <a:pt x="1135" y="258"/>
                        <a:pt x="1124" y="236"/>
                      </a:cubicBezTo>
                      <a:cubicBezTo>
                        <a:pt x="1125" y="208"/>
                        <a:pt x="1125" y="194"/>
                        <a:pt x="1126" y="166"/>
                      </a:cubicBezTo>
                      <a:cubicBezTo>
                        <a:pt x="1089" y="150"/>
                        <a:pt x="1070" y="142"/>
                        <a:pt x="1032" y="126"/>
                      </a:cubicBezTo>
                      <a:cubicBezTo>
                        <a:pt x="1011" y="127"/>
                        <a:pt x="1000" y="127"/>
                        <a:pt x="979" y="127"/>
                      </a:cubicBezTo>
                      <a:cubicBezTo>
                        <a:pt x="985" y="153"/>
                        <a:pt x="989" y="166"/>
                        <a:pt x="995" y="193"/>
                      </a:cubicBezTo>
                      <a:cubicBezTo>
                        <a:pt x="971" y="195"/>
                        <a:pt x="959" y="196"/>
                        <a:pt x="936" y="198"/>
                      </a:cubicBezTo>
                      <a:cubicBezTo>
                        <a:pt x="908" y="176"/>
                        <a:pt x="894" y="165"/>
                        <a:pt x="866" y="144"/>
                      </a:cubicBezTo>
                      <a:cubicBezTo>
                        <a:pt x="811" y="147"/>
                        <a:pt x="784" y="149"/>
                        <a:pt x="729" y="153"/>
                      </a:cubicBezTo>
                      <a:cubicBezTo>
                        <a:pt x="719" y="93"/>
                        <a:pt x="714" y="64"/>
                        <a:pt x="704" y="4"/>
                      </a:cubicBezTo>
                      <a:cubicBezTo>
                        <a:pt x="666" y="3"/>
                        <a:pt x="647" y="2"/>
                        <a:pt x="609" y="0"/>
                      </a:cubicBezTo>
                      <a:cubicBezTo>
                        <a:pt x="576" y="69"/>
                        <a:pt x="560" y="104"/>
                        <a:pt x="527" y="173"/>
                      </a:cubicBezTo>
                      <a:cubicBezTo>
                        <a:pt x="444" y="152"/>
                        <a:pt x="403" y="142"/>
                        <a:pt x="320" y="122"/>
                      </a:cubicBezTo>
                      <a:cubicBezTo>
                        <a:pt x="324" y="139"/>
                        <a:pt x="327" y="148"/>
                        <a:pt x="331" y="164"/>
                      </a:cubicBezTo>
                      <a:cubicBezTo>
                        <a:pt x="345" y="266"/>
                        <a:pt x="352" y="317"/>
                        <a:pt x="366" y="419"/>
                      </a:cubicBezTo>
                      <a:cubicBezTo>
                        <a:pt x="326" y="467"/>
                        <a:pt x="306" y="491"/>
                        <a:pt x="265" y="539"/>
                      </a:cubicBezTo>
                      <a:cubicBezTo>
                        <a:pt x="270" y="578"/>
                        <a:pt x="272" y="597"/>
                        <a:pt x="276" y="636"/>
                      </a:cubicBezTo>
                      <a:cubicBezTo>
                        <a:pt x="304" y="654"/>
                        <a:pt x="318" y="663"/>
                        <a:pt x="346" y="681"/>
                      </a:cubicBezTo>
                      <a:cubicBezTo>
                        <a:pt x="342" y="715"/>
                        <a:pt x="340" y="733"/>
                        <a:pt x="336" y="768"/>
                      </a:cubicBezTo>
                      <a:cubicBezTo>
                        <a:pt x="335" y="799"/>
                        <a:pt x="335" y="815"/>
                        <a:pt x="334" y="847"/>
                      </a:cubicBezTo>
                      <a:cubicBezTo>
                        <a:pt x="282" y="852"/>
                        <a:pt x="256" y="854"/>
                        <a:pt x="204" y="859"/>
                      </a:cubicBezTo>
                      <a:cubicBezTo>
                        <a:pt x="213" y="890"/>
                        <a:pt x="218" y="906"/>
                        <a:pt x="228" y="937"/>
                      </a:cubicBezTo>
                      <a:cubicBezTo>
                        <a:pt x="234" y="975"/>
                        <a:pt x="237" y="993"/>
                        <a:pt x="243" y="1031"/>
                      </a:cubicBezTo>
                      <a:cubicBezTo>
                        <a:pt x="146" y="1111"/>
                        <a:pt x="97" y="1151"/>
                        <a:pt x="0" y="1231"/>
                      </a:cubicBezTo>
                      <a:cubicBezTo>
                        <a:pt x="15" y="1266"/>
                        <a:pt x="22" y="1284"/>
                        <a:pt x="37" y="1319"/>
                      </a:cubicBezTo>
                      <a:cubicBezTo>
                        <a:pt x="50" y="1341"/>
                        <a:pt x="56" y="1352"/>
                        <a:pt x="69" y="1374"/>
                      </a:cubicBezTo>
                      <a:cubicBezTo>
                        <a:pt x="114" y="1411"/>
                        <a:pt x="137" y="1429"/>
                        <a:pt x="181" y="1467"/>
                      </a:cubicBezTo>
                      <a:cubicBezTo>
                        <a:pt x="202" y="1453"/>
                        <a:pt x="212" y="1447"/>
                        <a:pt x="232" y="1433"/>
                      </a:cubicBezTo>
                      <a:cubicBezTo>
                        <a:pt x="260" y="1452"/>
                        <a:pt x="274" y="1461"/>
                        <a:pt x="303" y="1479"/>
                      </a:cubicBezTo>
                      <a:cubicBezTo>
                        <a:pt x="294" y="1506"/>
                        <a:pt x="290" y="1519"/>
                        <a:pt x="281" y="1546"/>
                      </a:cubicBezTo>
                      <a:cubicBezTo>
                        <a:pt x="300" y="1582"/>
                        <a:pt x="310" y="1600"/>
                        <a:pt x="330" y="1637"/>
                      </a:cubicBezTo>
                      <a:cubicBezTo>
                        <a:pt x="334" y="1672"/>
                        <a:pt x="337" y="1689"/>
                        <a:pt x="341" y="1724"/>
                      </a:cubicBezTo>
                      <a:cubicBezTo>
                        <a:pt x="386" y="1744"/>
                        <a:pt x="409" y="1754"/>
                        <a:pt x="454" y="1775"/>
                      </a:cubicBezTo>
                      <a:cubicBezTo>
                        <a:pt x="346" y="1813"/>
                        <a:pt x="293" y="1833"/>
                        <a:pt x="185" y="1872"/>
                      </a:cubicBezTo>
                      <a:cubicBezTo>
                        <a:pt x="184" y="1939"/>
                        <a:pt x="184" y="1973"/>
                        <a:pt x="183" y="2041"/>
                      </a:cubicBezTo>
                      <a:cubicBezTo>
                        <a:pt x="215" y="2044"/>
                        <a:pt x="231" y="2046"/>
                        <a:pt x="263" y="2049"/>
                      </a:cubicBezTo>
                      <a:cubicBezTo>
                        <a:pt x="285" y="2060"/>
                        <a:pt x="295" y="2066"/>
                        <a:pt x="317" y="2077"/>
                      </a:cubicBezTo>
                      <a:cubicBezTo>
                        <a:pt x="331" y="2057"/>
                        <a:pt x="337" y="2048"/>
                        <a:pt x="351" y="2028"/>
                      </a:cubicBezTo>
                      <a:cubicBezTo>
                        <a:pt x="394" y="2024"/>
                        <a:pt x="416" y="2022"/>
                        <a:pt x="459" y="2018"/>
                      </a:cubicBezTo>
                      <a:cubicBezTo>
                        <a:pt x="491" y="2032"/>
                        <a:pt x="507" y="2039"/>
                        <a:pt x="538" y="2053"/>
                      </a:cubicBezTo>
                      <a:cubicBezTo>
                        <a:pt x="546" y="2098"/>
                        <a:pt x="550" y="2120"/>
                        <a:pt x="558" y="2164"/>
                      </a:cubicBezTo>
                      <a:cubicBezTo>
                        <a:pt x="547" y="2184"/>
                        <a:pt x="541" y="2194"/>
                        <a:pt x="529" y="2214"/>
                      </a:cubicBezTo>
                      <a:cubicBezTo>
                        <a:pt x="534" y="2232"/>
                        <a:pt x="536" y="2241"/>
                        <a:pt x="541" y="2259"/>
                      </a:cubicBezTo>
                      <a:cubicBezTo>
                        <a:pt x="558" y="2261"/>
                        <a:pt x="566" y="2262"/>
                        <a:pt x="583" y="2264"/>
                      </a:cubicBezTo>
                      <a:cubicBezTo>
                        <a:pt x="603" y="2231"/>
                        <a:pt x="613" y="2214"/>
                        <a:pt x="633" y="2182"/>
                      </a:cubicBezTo>
                      <a:cubicBezTo>
                        <a:pt x="685" y="2191"/>
                        <a:pt x="711" y="2195"/>
                        <a:pt x="762" y="2205"/>
                      </a:cubicBezTo>
                      <a:cubicBezTo>
                        <a:pt x="769" y="2181"/>
                        <a:pt x="772" y="2169"/>
                        <a:pt x="779" y="2145"/>
                      </a:cubicBezTo>
                      <a:cubicBezTo>
                        <a:pt x="811" y="2161"/>
                        <a:pt x="827" y="2169"/>
                        <a:pt x="858" y="2185"/>
                      </a:cubicBezTo>
                      <a:cubicBezTo>
                        <a:pt x="870" y="2144"/>
                        <a:pt x="876" y="2124"/>
                        <a:pt x="888" y="2084"/>
                      </a:cubicBezTo>
                      <a:cubicBezTo>
                        <a:pt x="872" y="2071"/>
                        <a:pt x="863" y="2065"/>
                        <a:pt x="847" y="2053"/>
                      </a:cubicBezTo>
                      <a:cubicBezTo>
                        <a:pt x="870" y="2038"/>
                        <a:pt x="882" y="2031"/>
                        <a:pt x="905" y="2016"/>
                      </a:cubicBezTo>
                      <a:cubicBezTo>
                        <a:pt x="927" y="2029"/>
                        <a:pt x="938" y="2035"/>
                        <a:pt x="959" y="2048"/>
                      </a:cubicBezTo>
                      <a:cubicBezTo>
                        <a:pt x="970" y="2081"/>
                        <a:pt x="976" y="2097"/>
                        <a:pt x="988" y="2130"/>
                      </a:cubicBezTo>
                      <a:cubicBezTo>
                        <a:pt x="1019" y="2133"/>
                        <a:pt x="1035" y="2135"/>
                        <a:pt x="1066" y="2139"/>
                      </a:cubicBezTo>
                      <a:cubicBezTo>
                        <a:pt x="1077" y="2119"/>
                        <a:pt x="1082" y="2109"/>
                        <a:pt x="1092" y="2089"/>
                      </a:cubicBezTo>
                      <a:cubicBezTo>
                        <a:pt x="1087" y="2057"/>
                        <a:pt x="1085" y="2042"/>
                        <a:pt x="1080" y="2010"/>
                      </a:cubicBezTo>
                      <a:cubicBezTo>
                        <a:pt x="1116" y="2035"/>
                        <a:pt x="1135" y="2047"/>
                        <a:pt x="1171" y="2072"/>
                      </a:cubicBezTo>
                      <a:cubicBezTo>
                        <a:pt x="1184" y="2060"/>
                        <a:pt x="1191" y="2054"/>
                        <a:pt x="1205" y="2041"/>
                      </a:cubicBezTo>
                      <a:cubicBezTo>
                        <a:pt x="1227" y="2077"/>
                        <a:pt x="1239" y="2095"/>
                        <a:pt x="1262" y="2131"/>
                      </a:cubicBezTo>
                      <a:cubicBezTo>
                        <a:pt x="1297" y="2140"/>
                        <a:pt x="1314" y="2145"/>
                        <a:pt x="1349" y="2154"/>
                      </a:cubicBezTo>
                      <a:cubicBezTo>
                        <a:pt x="1357" y="2194"/>
                        <a:pt x="1360" y="2213"/>
                        <a:pt x="1368" y="2253"/>
                      </a:cubicBezTo>
                      <a:cubicBezTo>
                        <a:pt x="1385" y="2265"/>
                        <a:pt x="1393" y="2271"/>
                        <a:pt x="1410" y="2284"/>
                      </a:cubicBezTo>
                      <a:cubicBezTo>
                        <a:pt x="1418" y="2309"/>
                        <a:pt x="1422" y="2322"/>
                        <a:pt x="1430" y="2348"/>
                      </a:cubicBezTo>
                      <a:cubicBezTo>
                        <a:pt x="1410" y="2377"/>
                        <a:pt x="1400" y="2392"/>
                        <a:pt x="1379" y="2421"/>
                      </a:cubicBezTo>
                      <a:cubicBezTo>
                        <a:pt x="1422" y="2463"/>
                        <a:pt x="1444" y="2484"/>
                        <a:pt x="1487" y="2526"/>
                      </a:cubicBezTo>
                      <a:cubicBezTo>
                        <a:pt x="1511" y="2517"/>
                        <a:pt x="1524" y="2512"/>
                        <a:pt x="1549" y="2503"/>
                      </a:cubicBezTo>
                      <a:cubicBezTo>
                        <a:pt x="1648" y="2531"/>
                        <a:pt x="1698" y="2545"/>
                        <a:pt x="1797" y="2572"/>
                      </a:cubicBezTo>
                      <a:cubicBezTo>
                        <a:pt x="1810" y="2572"/>
                        <a:pt x="1817" y="2572"/>
                        <a:pt x="1830" y="2572"/>
                      </a:cubicBezTo>
                      <a:cubicBezTo>
                        <a:pt x="1828" y="2604"/>
                        <a:pt x="1827" y="2619"/>
                        <a:pt x="1825" y="2651"/>
                      </a:cubicBezTo>
                      <a:cubicBezTo>
                        <a:pt x="1840" y="2669"/>
                        <a:pt x="1847" y="2678"/>
                        <a:pt x="1862" y="2696"/>
                      </a:cubicBezTo>
                      <a:cubicBezTo>
                        <a:pt x="1884" y="2709"/>
                        <a:pt x="1894" y="2716"/>
                        <a:pt x="1916" y="2729"/>
                      </a:cubicBezTo>
                      <a:cubicBezTo>
                        <a:pt x="1927" y="2768"/>
                        <a:pt x="1933" y="2787"/>
                        <a:pt x="1944" y="2826"/>
                      </a:cubicBezTo>
                      <a:cubicBezTo>
                        <a:pt x="1948" y="2862"/>
                        <a:pt x="1949" y="2880"/>
                        <a:pt x="1952" y="2916"/>
                      </a:cubicBezTo>
                      <a:cubicBezTo>
                        <a:pt x="1975" y="2919"/>
                        <a:pt x="1987" y="2920"/>
                        <a:pt x="2010" y="2923"/>
                      </a:cubicBezTo>
                      <a:cubicBezTo>
                        <a:pt x="2060" y="2902"/>
                        <a:pt x="2086" y="2892"/>
                        <a:pt x="2136" y="2871"/>
                      </a:cubicBezTo>
                      <a:cubicBezTo>
                        <a:pt x="2171" y="2883"/>
                        <a:pt x="2188" y="2889"/>
                        <a:pt x="2223" y="2900"/>
                      </a:cubicBezTo>
                      <a:cubicBezTo>
                        <a:pt x="2266" y="2853"/>
                        <a:pt x="2287" y="2829"/>
                        <a:pt x="2329" y="2781"/>
                      </a:cubicBezTo>
                      <a:cubicBezTo>
                        <a:pt x="2327" y="2758"/>
                        <a:pt x="2326" y="2747"/>
                        <a:pt x="2324" y="2724"/>
                      </a:cubicBezTo>
                      <a:cubicBezTo>
                        <a:pt x="2333" y="2707"/>
                        <a:pt x="2338" y="2699"/>
                        <a:pt x="2347" y="2683"/>
                      </a:cubicBezTo>
                      <a:cubicBezTo>
                        <a:pt x="2334" y="2643"/>
                        <a:pt x="2327" y="2624"/>
                        <a:pt x="2313" y="2584"/>
                      </a:cubicBezTo>
                      <a:cubicBezTo>
                        <a:pt x="2316" y="2530"/>
                        <a:pt x="2317" y="2502"/>
                        <a:pt x="2320" y="2448"/>
                      </a:cubicBezTo>
                      <a:cubicBezTo>
                        <a:pt x="2325" y="2399"/>
                        <a:pt x="2328" y="2374"/>
                        <a:pt x="2333" y="2325"/>
                      </a:cubicBezTo>
                      <a:cubicBezTo>
                        <a:pt x="2357" y="2321"/>
                        <a:pt x="2368" y="2318"/>
                        <a:pt x="2392" y="2314"/>
                      </a:cubicBezTo>
                      <a:cubicBezTo>
                        <a:pt x="2390" y="2286"/>
                        <a:pt x="2389" y="2272"/>
                        <a:pt x="2387" y="2245"/>
                      </a:cubicBezTo>
                      <a:cubicBezTo>
                        <a:pt x="2410" y="2238"/>
                        <a:pt x="2422" y="2234"/>
                        <a:pt x="2446" y="2227"/>
                      </a:cubicBezTo>
                      <a:cubicBezTo>
                        <a:pt x="2434" y="2201"/>
                        <a:pt x="2429" y="2188"/>
                        <a:pt x="2417" y="2162"/>
                      </a:cubicBezTo>
                      <a:cubicBezTo>
                        <a:pt x="2436" y="2140"/>
                        <a:pt x="2446" y="2128"/>
                        <a:pt x="2465" y="2106"/>
                      </a:cubicBezTo>
                      <a:cubicBezTo>
                        <a:pt x="2432" y="2102"/>
                        <a:pt x="2416" y="2100"/>
                        <a:pt x="2383" y="2096"/>
                      </a:cubicBezTo>
                      <a:cubicBezTo>
                        <a:pt x="2339" y="2074"/>
                        <a:pt x="2317" y="2062"/>
                        <a:pt x="2273" y="2040"/>
                      </a:cubicBezTo>
                      <a:cubicBezTo>
                        <a:pt x="2267" y="2013"/>
                        <a:pt x="2264" y="2000"/>
                        <a:pt x="2259" y="1974"/>
                      </a:cubicBezTo>
                      <a:cubicBezTo>
                        <a:pt x="2253" y="1947"/>
                        <a:pt x="2251" y="1934"/>
                        <a:pt x="2245" y="1908"/>
                      </a:cubicBezTo>
                      <a:cubicBezTo>
                        <a:pt x="2208" y="1891"/>
                        <a:pt x="2189" y="1883"/>
                        <a:pt x="2152" y="1866"/>
                      </a:cubicBezTo>
                      <a:cubicBezTo>
                        <a:pt x="2153" y="1832"/>
                        <a:pt x="2153" y="1815"/>
                        <a:pt x="2154" y="1781"/>
                      </a:cubicBezTo>
                      <a:cubicBezTo>
                        <a:pt x="2138" y="1747"/>
                        <a:pt x="2130" y="1730"/>
                        <a:pt x="2114" y="1697"/>
                      </a:cubicBezTo>
                      <a:cubicBezTo>
                        <a:pt x="2091" y="1696"/>
                        <a:pt x="2079" y="1696"/>
                        <a:pt x="2055" y="1696"/>
                      </a:cubicBezTo>
                      <a:cubicBezTo>
                        <a:pt x="2058" y="1667"/>
                        <a:pt x="2060" y="1653"/>
                        <a:pt x="2063" y="1624"/>
                      </a:cubicBezTo>
                      <a:cubicBezTo>
                        <a:pt x="2096" y="1606"/>
                        <a:pt x="2112" y="1597"/>
                        <a:pt x="2146" y="1579"/>
                      </a:cubicBezTo>
                      <a:cubicBezTo>
                        <a:pt x="2142" y="1513"/>
                        <a:pt x="2141" y="1480"/>
                        <a:pt x="2137" y="1414"/>
                      </a:cubicBezTo>
                      <a:cubicBezTo>
                        <a:pt x="2136" y="1359"/>
                        <a:pt x="2136" y="1331"/>
                        <a:pt x="2135" y="1275"/>
                      </a:cubicBezTo>
                      <a:cubicBezTo>
                        <a:pt x="2142" y="1247"/>
                        <a:pt x="2146" y="1233"/>
                        <a:pt x="2154" y="1205"/>
                      </a:cubicBezTo>
                      <a:cubicBezTo>
                        <a:pt x="2131" y="1184"/>
                        <a:pt x="2119" y="1173"/>
                        <a:pt x="2096" y="1151"/>
                      </a:cubicBezTo>
                      <a:cubicBezTo>
                        <a:pt x="2092" y="1119"/>
                        <a:pt x="2090" y="1103"/>
                        <a:pt x="2087" y="1072"/>
                      </a:cubicBezTo>
                      <a:cubicBezTo>
                        <a:pt x="2114" y="1094"/>
                        <a:pt x="2128" y="1105"/>
                        <a:pt x="2156" y="1128"/>
                      </a:cubicBezTo>
                      <a:cubicBezTo>
                        <a:pt x="2168" y="1096"/>
                        <a:pt x="2175" y="1080"/>
                        <a:pt x="2187" y="1047"/>
                      </a:cubicBezTo>
                      <a:cubicBezTo>
                        <a:pt x="2178" y="1034"/>
                        <a:pt x="2174" y="1028"/>
                        <a:pt x="2164" y="1015"/>
                      </a:cubicBezTo>
                      <a:cubicBezTo>
                        <a:pt x="2139" y="991"/>
                        <a:pt x="2127" y="978"/>
                        <a:pt x="2101" y="954"/>
                      </a:cubicBezTo>
                      <a:cubicBezTo>
                        <a:pt x="2054" y="972"/>
                        <a:pt x="2030" y="982"/>
                        <a:pt x="1982" y="1000"/>
                      </a:cubicBezTo>
                      <a:cubicBezTo>
                        <a:pt x="1928" y="994"/>
                        <a:pt x="1901" y="991"/>
                        <a:pt x="1847" y="984"/>
                      </a:cubicBezTo>
                      <a:cubicBezTo>
                        <a:pt x="1817" y="971"/>
                        <a:pt x="1802" y="965"/>
                        <a:pt x="1772" y="952"/>
                      </a:cubicBezTo>
                      <a:cubicBezTo>
                        <a:pt x="1750" y="959"/>
                        <a:pt x="1740" y="963"/>
                        <a:pt x="1718" y="970"/>
                      </a:cubicBezTo>
                      <a:cubicBezTo>
                        <a:pt x="1686" y="959"/>
                        <a:pt x="1669" y="953"/>
                        <a:pt x="1637" y="942"/>
                      </a:cubicBezTo>
                      <a:cubicBezTo>
                        <a:pt x="1626" y="979"/>
                        <a:pt x="1621" y="998"/>
                        <a:pt x="1611" y="1035"/>
                      </a:cubicBezTo>
                      <a:cubicBezTo>
                        <a:pt x="1573" y="1052"/>
                        <a:pt x="1554" y="1061"/>
                        <a:pt x="1516" y="1078"/>
                      </a:cubicBezTo>
                      <a:cubicBezTo>
                        <a:pt x="1504" y="1067"/>
                        <a:pt x="1498" y="1062"/>
                        <a:pt x="1487" y="1051"/>
                      </a:cubicBezTo>
                      <a:cubicBezTo>
                        <a:pt x="1466" y="1051"/>
                        <a:pt x="1455" y="1051"/>
                        <a:pt x="1434" y="1051"/>
                      </a:cubicBezTo>
                      <a:cubicBezTo>
                        <a:pt x="1406" y="1019"/>
                        <a:pt x="1392" y="1003"/>
                        <a:pt x="1365" y="971"/>
                      </a:cubicBezTo>
                    </a:path>
                  </a:pathLst>
                </a:custGeom>
                <a:solidFill>
                  <a:srgbClr val="86660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3" name="sokołowski"/>
                <p:cNvSpPr>
                  <a:spLocks/>
                </p:cNvSpPr>
                <p:nvPr/>
              </p:nvSpPr>
              <p:spPr bwMode="auto">
                <a:xfrm>
                  <a:off x="4832859" y="2325006"/>
                  <a:ext cx="952944" cy="1100739"/>
                </a:xfrm>
                <a:custGeom>
                  <a:avLst/>
                  <a:gdLst>
                    <a:gd name="T0" fmla="*/ 2721 w 2978"/>
                    <a:gd name="T1" fmla="*/ 1714 h 3430"/>
                    <a:gd name="T2" fmla="*/ 2657 w 2978"/>
                    <a:gd name="T3" fmla="*/ 1184 h 3430"/>
                    <a:gd name="T4" fmla="*/ 2482 w 2978"/>
                    <a:gd name="T5" fmla="*/ 886 h 3430"/>
                    <a:gd name="T6" fmla="*/ 2234 w 2978"/>
                    <a:gd name="T7" fmla="*/ 669 h 3430"/>
                    <a:gd name="T8" fmla="*/ 2046 w 2978"/>
                    <a:gd name="T9" fmla="*/ 584 h 3430"/>
                    <a:gd name="T10" fmla="*/ 1934 w 2978"/>
                    <a:gd name="T11" fmla="*/ 281 h 3430"/>
                    <a:gd name="T12" fmla="*/ 1513 w 2978"/>
                    <a:gd name="T13" fmla="*/ 172 h 3430"/>
                    <a:gd name="T14" fmla="*/ 1047 w 2978"/>
                    <a:gd name="T15" fmla="*/ 16 h 3430"/>
                    <a:gd name="T16" fmla="*/ 858 w 2978"/>
                    <a:gd name="T17" fmla="*/ 56 h 3430"/>
                    <a:gd name="T18" fmla="*/ 655 w 2978"/>
                    <a:gd name="T19" fmla="*/ 101 h 3430"/>
                    <a:gd name="T20" fmla="*/ 370 w 2978"/>
                    <a:gd name="T21" fmla="*/ 342 h 3430"/>
                    <a:gd name="T22" fmla="*/ 382 w 2978"/>
                    <a:gd name="T23" fmla="*/ 537 h 3430"/>
                    <a:gd name="T24" fmla="*/ 25 w 2978"/>
                    <a:gd name="T25" fmla="*/ 782 h 3430"/>
                    <a:gd name="T26" fmla="*/ 96 w 2978"/>
                    <a:gd name="T27" fmla="*/ 952 h 3430"/>
                    <a:gd name="T28" fmla="*/ 306 w 2978"/>
                    <a:gd name="T29" fmla="*/ 1109 h 3430"/>
                    <a:gd name="T30" fmla="*/ 393 w 2978"/>
                    <a:gd name="T31" fmla="*/ 1226 h 3430"/>
                    <a:gd name="T32" fmla="*/ 489 w 2978"/>
                    <a:gd name="T33" fmla="*/ 1378 h 3430"/>
                    <a:gd name="T34" fmla="*/ 602 w 2978"/>
                    <a:gd name="T35" fmla="*/ 1542 h 3430"/>
                    <a:gd name="T36" fmla="*/ 738 w 2978"/>
                    <a:gd name="T37" fmla="*/ 1642 h 3430"/>
                    <a:gd name="T38" fmla="*/ 789 w 2978"/>
                    <a:gd name="T39" fmla="*/ 1795 h 3430"/>
                    <a:gd name="T40" fmla="*/ 932 w 2978"/>
                    <a:gd name="T41" fmla="*/ 1782 h 3430"/>
                    <a:gd name="T42" fmla="*/ 978 w 2978"/>
                    <a:gd name="T43" fmla="*/ 2006 h 3430"/>
                    <a:gd name="T44" fmla="*/ 933 w 2978"/>
                    <a:gd name="T45" fmla="*/ 2119 h 3430"/>
                    <a:gd name="T46" fmla="*/ 515 w 2978"/>
                    <a:gd name="T47" fmla="*/ 2414 h 3430"/>
                    <a:gd name="T48" fmla="*/ 705 w 2978"/>
                    <a:gd name="T49" fmla="*/ 2715 h 3430"/>
                    <a:gd name="T50" fmla="*/ 544 w 2978"/>
                    <a:gd name="T51" fmla="*/ 2974 h 3430"/>
                    <a:gd name="T52" fmla="*/ 519 w 2978"/>
                    <a:gd name="T53" fmla="*/ 3062 h 3430"/>
                    <a:gd name="T54" fmla="*/ 757 w 2978"/>
                    <a:gd name="T55" fmla="*/ 3200 h 3430"/>
                    <a:gd name="T56" fmla="*/ 933 w 2978"/>
                    <a:gd name="T57" fmla="*/ 3320 h 3430"/>
                    <a:gd name="T58" fmla="*/ 1169 w 2978"/>
                    <a:gd name="T59" fmla="*/ 3430 h 3430"/>
                    <a:gd name="T60" fmla="*/ 1328 w 2978"/>
                    <a:gd name="T61" fmla="*/ 3318 h 3430"/>
                    <a:gd name="T62" fmla="*/ 1459 w 2978"/>
                    <a:gd name="T63" fmla="*/ 3177 h 3430"/>
                    <a:gd name="T64" fmla="*/ 1578 w 2978"/>
                    <a:gd name="T65" fmla="*/ 3285 h 3430"/>
                    <a:gd name="T66" fmla="*/ 1934 w 2978"/>
                    <a:gd name="T67" fmla="*/ 3253 h 3430"/>
                    <a:gd name="T68" fmla="*/ 2029 w 2978"/>
                    <a:gd name="T69" fmla="*/ 3104 h 3430"/>
                    <a:gd name="T70" fmla="*/ 2202 w 2978"/>
                    <a:gd name="T71" fmla="*/ 3166 h 3430"/>
                    <a:gd name="T72" fmla="*/ 2505 w 2978"/>
                    <a:gd name="T73" fmla="*/ 3085 h 3430"/>
                    <a:gd name="T74" fmla="*/ 2675 w 2978"/>
                    <a:gd name="T75" fmla="*/ 2947 h 3430"/>
                    <a:gd name="T76" fmla="*/ 2913 w 2978"/>
                    <a:gd name="T77" fmla="*/ 2694 h 3430"/>
                    <a:gd name="T78" fmla="*/ 2786 w 2978"/>
                    <a:gd name="T79" fmla="*/ 2590 h 3430"/>
                    <a:gd name="T80" fmla="*/ 2946 w 2978"/>
                    <a:gd name="T81" fmla="*/ 2506 h 3430"/>
                    <a:gd name="T82" fmla="*/ 2880 w 2978"/>
                    <a:gd name="T83" fmla="*/ 2233 h 3430"/>
                    <a:gd name="T84" fmla="*/ 2889 w 2978"/>
                    <a:gd name="T85" fmla="*/ 1833 h 3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978" h="3430">
                      <a:moveTo>
                        <a:pt x="2820" y="1888"/>
                      </a:moveTo>
                      <a:cubicBezTo>
                        <a:pt x="2804" y="1845"/>
                        <a:pt x="2797" y="1823"/>
                        <a:pt x="2781" y="1780"/>
                      </a:cubicBezTo>
                      <a:cubicBezTo>
                        <a:pt x="2757" y="1753"/>
                        <a:pt x="2745" y="1740"/>
                        <a:pt x="2721" y="1714"/>
                      </a:cubicBezTo>
                      <a:cubicBezTo>
                        <a:pt x="2743" y="1627"/>
                        <a:pt x="2753" y="1583"/>
                        <a:pt x="2775" y="1496"/>
                      </a:cubicBezTo>
                      <a:cubicBezTo>
                        <a:pt x="2793" y="1447"/>
                        <a:pt x="2802" y="1423"/>
                        <a:pt x="2820" y="1374"/>
                      </a:cubicBezTo>
                      <a:cubicBezTo>
                        <a:pt x="2755" y="1298"/>
                        <a:pt x="2722" y="1260"/>
                        <a:pt x="2657" y="1184"/>
                      </a:cubicBezTo>
                      <a:cubicBezTo>
                        <a:pt x="2639" y="1133"/>
                        <a:pt x="2631" y="1108"/>
                        <a:pt x="2613" y="1058"/>
                      </a:cubicBezTo>
                      <a:cubicBezTo>
                        <a:pt x="2578" y="1044"/>
                        <a:pt x="2561" y="1037"/>
                        <a:pt x="2526" y="1024"/>
                      </a:cubicBezTo>
                      <a:cubicBezTo>
                        <a:pt x="2509" y="969"/>
                        <a:pt x="2500" y="941"/>
                        <a:pt x="2482" y="886"/>
                      </a:cubicBezTo>
                      <a:cubicBezTo>
                        <a:pt x="2438" y="865"/>
                        <a:pt x="2416" y="855"/>
                        <a:pt x="2372" y="834"/>
                      </a:cubicBezTo>
                      <a:cubicBezTo>
                        <a:pt x="2326" y="804"/>
                        <a:pt x="2303" y="789"/>
                        <a:pt x="2257" y="759"/>
                      </a:cubicBezTo>
                      <a:cubicBezTo>
                        <a:pt x="2248" y="723"/>
                        <a:pt x="2243" y="705"/>
                        <a:pt x="2234" y="669"/>
                      </a:cubicBezTo>
                      <a:cubicBezTo>
                        <a:pt x="2203" y="663"/>
                        <a:pt x="2187" y="660"/>
                        <a:pt x="2157" y="653"/>
                      </a:cubicBezTo>
                      <a:cubicBezTo>
                        <a:pt x="2142" y="622"/>
                        <a:pt x="2135" y="607"/>
                        <a:pt x="2120" y="576"/>
                      </a:cubicBezTo>
                      <a:cubicBezTo>
                        <a:pt x="2091" y="579"/>
                        <a:pt x="2076" y="581"/>
                        <a:pt x="2046" y="584"/>
                      </a:cubicBezTo>
                      <a:cubicBezTo>
                        <a:pt x="2049" y="543"/>
                        <a:pt x="2051" y="523"/>
                        <a:pt x="2054" y="482"/>
                      </a:cubicBezTo>
                      <a:cubicBezTo>
                        <a:pt x="2016" y="433"/>
                        <a:pt x="1997" y="408"/>
                        <a:pt x="1959" y="358"/>
                      </a:cubicBezTo>
                      <a:cubicBezTo>
                        <a:pt x="1949" y="328"/>
                        <a:pt x="1944" y="312"/>
                        <a:pt x="1934" y="281"/>
                      </a:cubicBezTo>
                      <a:cubicBezTo>
                        <a:pt x="1875" y="261"/>
                        <a:pt x="1845" y="251"/>
                        <a:pt x="1785" y="231"/>
                      </a:cubicBezTo>
                      <a:cubicBezTo>
                        <a:pt x="1694" y="236"/>
                        <a:pt x="1649" y="238"/>
                        <a:pt x="1558" y="243"/>
                      </a:cubicBezTo>
                      <a:cubicBezTo>
                        <a:pt x="1540" y="215"/>
                        <a:pt x="1531" y="201"/>
                        <a:pt x="1513" y="172"/>
                      </a:cubicBezTo>
                      <a:cubicBezTo>
                        <a:pt x="1429" y="146"/>
                        <a:pt x="1387" y="132"/>
                        <a:pt x="1302" y="106"/>
                      </a:cubicBezTo>
                      <a:cubicBezTo>
                        <a:pt x="1287" y="70"/>
                        <a:pt x="1280" y="53"/>
                        <a:pt x="1264" y="17"/>
                      </a:cubicBezTo>
                      <a:cubicBezTo>
                        <a:pt x="1178" y="17"/>
                        <a:pt x="1134" y="17"/>
                        <a:pt x="1047" y="16"/>
                      </a:cubicBezTo>
                      <a:cubicBezTo>
                        <a:pt x="1013" y="46"/>
                        <a:pt x="996" y="60"/>
                        <a:pt x="962" y="89"/>
                      </a:cubicBezTo>
                      <a:cubicBezTo>
                        <a:pt x="962" y="54"/>
                        <a:pt x="962" y="36"/>
                        <a:pt x="961" y="0"/>
                      </a:cubicBezTo>
                      <a:cubicBezTo>
                        <a:pt x="920" y="22"/>
                        <a:pt x="900" y="34"/>
                        <a:pt x="858" y="56"/>
                      </a:cubicBezTo>
                      <a:cubicBezTo>
                        <a:pt x="833" y="56"/>
                        <a:pt x="821" y="57"/>
                        <a:pt x="796" y="57"/>
                      </a:cubicBezTo>
                      <a:cubicBezTo>
                        <a:pt x="772" y="79"/>
                        <a:pt x="760" y="90"/>
                        <a:pt x="736" y="112"/>
                      </a:cubicBezTo>
                      <a:cubicBezTo>
                        <a:pt x="704" y="107"/>
                        <a:pt x="687" y="105"/>
                        <a:pt x="655" y="101"/>
                      </a:cubicBezTo>
                      <a:cubicBezTo>
                        <a:pt x="547" y="155"/>
                        <a:pt x="492" y="182"/>
                        <a:pt x="383" y="236"/>
                      </a:cubicBezTo>
                      <a:cubicBezTo>
                        <a:pt x="362" y="238"/>
                        <a:pt x="352" y="240"/>
                        <a:pt x="332" y="242"/>
                      </a:cubicBezTo>
                      <a:cubicBezTo>
                        <a:pt x="347" y="282"/>
                        <a:pt x="355" y="302"/>
                        <a:pt x="370" y="342"/>
                      </a:cubicBezTo>
                      <a:cubicBezTo>
                        <a:pt x="365" y="383"/>
                        <a:pt x="362" y="403"/>
                        <a:pt x="357" y="443"/>
                      </a:cubicBezTo>
                      <a:cubicBezTo>
                        <a:pt x="345" y="467"/>
                        <a:pt x="340" y="479"/>
                        <a:pt x="328" y="502"/>
                      </a:cubicBezTo>
                      <a:cubicBezTo>
                        <a:pt x="350" y="516"/>
                        <a:pt x="361" y="523"/>
                        <a:pt x="382" y="537"/>
                      </a:cubicBezTo>
                      <a:cubicBezTo>
                        <a:pt x="345" y="608"/>
                        <a:pt x="326" y="644"/>
                        <a:pt x="289" y="715"/>
                      </a:cubicBezTo>
                      <a:cubicBezTo>
                        <a:pt x="226" y="704"/>
                        <a:pt x="195" y="698"/>
                        <a:pt x="133" y="687"/>
                      </a:cubicBezTo>
                      <a:cubicBezTo>
                        <a:pt x="89" y="725"/>
                        <a:pt x="68" y="744"/>
                        <a:pt x="25" y="782"/>
                      </a:cubicBezTo>
                      <a:cubicBezTo>
                        <a:pt x="15" y="818"/>
                        <a:pt x="10" y="835"/>
                        <a:pt x="0" y="871"/>
                      </a:cubicBezTo>
                      <a:cubicBezTo>
                        <a:pt x="8" y="904"/>
                        <a:pt x="12" y="920"/>
                        <a:pt x="20" y="953"/>
                      </a:cubicBezTo>
                      <a:cubicBezTo>
                        <a:pt x="50" y="953"/>
                        <a:pt x="66" y="952"/>
                        <a:pt x="96" y="952"/>
                      </a:cubicBezTo>
                      <a:cubicBezTo>
                        <a:pt x="105" y="999"/>
                        <a:pt x="110" y="1023"/>
                        <a:pt x="120" y="1070"/>
                      </a:cubicBezTo>
                      <a:cubicBezTo>
                        <a:pt x="191" y="1064"/>
                        <a:pt x="227" y="1062"/>
                        <a:pt x="297" y="1056"/>
                      </a:cubicBezTo>
                      <a:cubicBezTo>
                        <a:pt x="301" y="1078"/>
                        <a:pt x="303" y="1088"/>
                        <a:pt x="306" y="1109"/>
                      </a:cubicBezTo>
                      <a:cubicBezTo>
                        <a:pt x="344" y="1109"/>
                        <a:pt x="363" y="1109"/>
                        <a:pt x="401" y="1108"/>
                      </a:cubicBezTo>
                      <a:cubicBezTo>
                        <a:pt x="414" y="1139"/>
                        <a:pt x="420" y="1154"/>
                        <a:pt x="433" y="1185"/>
                      </a:cubicBezTo>
                      <a:cubicBezTo>
                        <a:pt x="417" y="1201"/>
                        <a:pt x="409" y="1210"/>
                        <a:pt x="393" y="1226"/>
                      </a:cubicBezTo>
                      <a:cubicBezTo>
                        <a:pt x="369" y="1240"/>
                        <a:pt x="357" y="1248"/>
                        <a:pt x="334" y="1262"/>
                      </a:cubicBezTo>
                      <a:cubicBezTo>
                        <a:pt x="349" y="1299"/>
                        <a:pt x="356" y="1318"/>
                        <a:pt x="371" y="1356"/>
                      </a:cubicBezTo>
                      <a:cubicBezTo>
                        <a:pt x="418" y="1365"/>
                        <a:pt x="442" y="1369"/>
                        <a:pt x="489" y="1378"/>
                      </a:cubicBezTo>
                      <a:cubicBezTo>
                        <a:pt x="514" y="1373"/>
                        <a:pt x="527" y="1371"/>
                        <a:pt x="552" y="1366"/>
                      </a:cubicBezTo>
                      <a:cubicBezTo>
                        <a:pt x="564" y="1406"/>
                        <a:pt x="570" y="1426"/>
                        <a:pt x="583" y="1466"/>
                      </a:cubicBezTo>
                      <a:cubicBezTo>
                        <a:pt x="590" y="1497"/>
                        <a:pt x="594" y="1512"/>
                        <a:pt x="602" y="1542"/>
                      </a:cubicBezTo>
                      <a:cubicBezTo>
                        <a:pt x="600" y="1568"/>
                        <a:pt x="599" y="1581"/>
                        <a:pt x="597" y="1607"/>
                      </a:cubicBezTo>
                      <a:cubicBezTo>
                        <a:pt x="630" y="1605"/>
                        <a:pt x="646" y="1603"/>
                        <a:pt x="679" y="1601"/>
                      </a:cubicBezTo>
                      <a:cubicBezTo>
                        <a:pt x="703" y="1617"/>
                        <a:pt x="714" y="1625"/>
                        <a:pt x="738" y="1642"/>
                      </a:cubicBezTo>
                      <a:lnTo>
                        <a:pt x="794" y="1641"/>
                      </a:lnTo>
                      <a:cubicBezTo>
                        <a:pt x="776" y="1686"/>
                        <a:pt x="767" y="1709"/>
                        <a:pt x="749" y="1754"/>
                      </a:cubicBezTo>
                      <a:cubicBezTo>
                        <a:pt x="765" y="1770"/>
                        <a:pt x="773" y="1778"/>
                        <a:pt x="789" y="1795"/>
                      </a:cubicBezTo>
                      <a:cubicBezTo>
                        <a:pt x="795" y="1813"/>
                        <a:pt x="798" y="1823"/>
                        <a:pt x="804" y="1842"/>
                      </a:cubicBezTo>
                      <a:cubicBezTo>
                        <a:pt x="833" y="1818"/>
                        <a:pt x="848" y="1806"/>
                        <a:pt x="877" y="1782"/>
                      </a:cubicBezTo>
                      <a:cubicBezTo>
                        <a:pt x="899" y="1782"/>
                        <a:pt x="910" y="1782"/>
                        <a:pt x="932" y="1782"/>
                      </a:cubicBezTo>
                      <a:cubicBezTo>
                        <a:pt x="952" y="1813"/>
                        <a:pt x="962" y="1828"/>
                        <a:pt x="982" y="1859"/>
                      </a:cubicBezTo>
                      <a:cubicBezTo>
                        <a:pt x="999" y="1903"/>
                        <a:pt x="1007" y="1926"/>
                        <a:pt x="1023" y="1971"/>
                      </a:cubicBezTo>
                      <a:cubicBezTo>
                        <a:pt x="1005" y="1985"/>
                        <a:pt x="996" y="1992"/>
                        <a:pt x="978" y="2006"/>
                      </a:cubicBezTo>
                      <a:cubicBezTo>
                        <a:pt x="947" y="1983"/>
                        <a:pt x="932" y="1971"/>
                        <a:pt x="902" y="1947"/>
                      </a:cubicBezTo>
                      <a:cubicBezTo>
                        <a:pt x="900" y="1976"/>
                        <a:pt x="899" y="1990"/>
                        <a:pt x="897" y="2018"/>
                      </a:cubicBezTo>
                      <a:cubicBezTo>
                        <a:pt x="911" y="2058"/>
                        <a:pt x="918" y="2078"/>
                        <a:pt x="933" y="2119"/>
                      </a:cubicBezTo>
                      <a:cubicBezTo>
                        <a:pt x="883" y="2154"/>
                        <a:pt x="858" y="2172"/>
                        <a:pt x="809" y="2207"/>
                      </a:cubicBezTo>
                      <a:cubicBezTo>
                        <a:pt x="804" y="2240"/>
                        <a:pt x="802" y="2257"/>
                        <a:pt x="797" y="2290"/>
                      </a:cubicBezTo>
                      <a:cubicBezTo>
                        <a:pt x="684" y="2340"/>
                        <a:pt x="628" y="2364"/>
                        <a:pt x="515" y="2414"/>
                      </a:cubicBezTo>
                      <a:cubicBezTo>
                        <a:pt x="508" y="2487"/>
                        <a:pt x="504" y="2523"/>
                        <a:pt x="496" y="2596"/>
                      </a:cubicBezTo>
                      <a:cubicBezTo>
                        <a:pt x="547" y="2615"/>
                        <a:pt x="572" y="2625"/>
                        <a:pt x="623" y="2644"/>
                      </a:cubicBezTo>
                      <a:cubicBezTo>
                        <a:pt x="656" y="2672"/>
                        <a:pt x="672" y="2686"/>
                        <a:pt x="705" y="2715"/>
                      </a:cubicBezTo>
                      <a:cubicBezTo>
                        <a:pt x="721" y="2757"/>
                        <a:pt x="730" y="2779"/>
                        <a:pt x="746" y="2821"/>
                      </a:cubicBezTo>
                      <a:cubicBezTo>
                        <a:pt x="714" y="2854"/>
                        <a:pt x="699" y="2871"/>
                        <a:pt x="667" y="2904"/>
                      </a:cubicBezTo>
                      <a:cubicBezTo>
                        <a:pt x="618" y="2932"/>
                        <a:pt x="593" y="2946"/>
                        <a:pt x="544" y="2974"/>
                      </a:cubicBezTo>
                      <a:cubicBezTo>
                        <a:pt x="509" y="2988"/>
                        <a:pt x="491" y="2995"/>
                        <a:pt x="455" y="3009"/>
                      </a:cubicBezTo>
                      <a:cubicBezTo>
                        <a:pt x="439" y="3025"/>
                        <a:pt x="431" y="3033"/>
                        <a:pt x="415" y="3050"/>
                      </a:cubicBezTo>
                      <a:cubicBezTo>
                        <a:pt x="457" y="3055"/>
                        <a:pt x="478" y="3057"/>
                        <a:pt x="519" y="3062"/>
                      </a:cubicBezTo>
                      <a:cubicBezTo>
                        <a:pt x="551" y="3107"/>
                        <a:pt x="567" y="3130"/>
                        <a:pt x="598" y="3175"/>
                      </a:cubicBezTo>
                      <a:cubicBezTo>
                        <a:pt x="624" y="3196"/>
                        <a:pt x="637" y="3207"/>
                        <a:pt x="662" y="3229"/>
                      </a:cubicBezTo>
                      <a:cubicBezTo>
                        <a:pt x="700" y="3217"/>
                        <a:pt x="719" y="3211"/>
                        <a:pt x="757" y="3200"/>
                      </a:cubicBezTo>
                      <a:cubicBezTo>
                        <a:pt x="806" y="3203"/>
                        <a:pt x="830" y="3204"/>
                        <a:pt x="879" y="3207"/>
                      </a:cubicBezTo>
                      <a:cubicBezTo>
                        <a:pt x="904" y="3209"/>
                        <a:pt x="916" y="3211"/>
                        <a:pt x="940" y="3213"/>
                      </a:cubicBezTo>
                      <a:cubicBezTo>
                        <a:pt x="937" y="3256"/>
                        <a:pt x="936" y="3277"/>
                        <a:pt x="933" y="3320"/>
                      </a:cubicBezTo>
                      <a:cubicBezTo>
                        <a:pt x="983" y="3332"/>
                        <a:pt x="1008" y="3339"/>
                        <a:pt x="1059" y="3351"/>
                      </a:cubicBezTo>
                      <a:cubicBezTo>
                        <a:pt x="1072" y="3373"/>
                        <a:pt x="1078" y="3383"/>
                        <a:pt x="1092" y="3405"/>
                      </a:cubicBezTo>
                      <a:cubicBezTo>
                        <a:pt x="1123" y="3415"/>
                        <a:pt x="1138" y="3420"/>
                        <a:pt x="1169" y="3430"/>
                      </a:cubicBezTo>
                      <a:cubicBezTo>
                        <a:pt x="1169" y="3389"/>
                        <a:pt x="1169" y="3369"/>
                        <a:pt x="1170" y="3329"/>
                      </a:cubicBezTo>
                      <a:cubicBezTo>
                        <a:pt x="1195" y="3312"/>
                        <a:pt x="1208" y="3304"/>
                        <a:pt x="1233" y="3288"/>
                      </a:cubicBezTo>
                      <a:cubicBezTo>
                        <a:pt x="1271" y="3300"/>
                        <a:pt x="1290" y="3306"/>
                        <a:pt x="1328" y="3318"/>
                      </a:cubicBezTo>
                      <a:cubicBezTo>
                        <a:pt x="1331" y="3285"/>
                        <a:pt x="1332" y="3268"/>
                        <a:pt x="1334" y="3235"/>
                      </a:cubicBezTo>
                      <a:cubicBezTo>
                        <a:pt x="1366" y="3233"/>
                        <a:pt x="1382" y="3232"/>
                        <a:pt x="1413" y="3230"/>
                      </a:cubicBezTo>
                      <a:cubicBezTo>
                        <a:pt x="1432" y="3209"/>
                        <a:pt x="1441" y="3198"/>
                        <a:pt x="1459" y="3177"/>
                      </a:cubicBezTo>
                      <a:cubicBezTo>
                        <a:pt x="1492" y="3194"/>
                        <a:pt x="1508" y="3202"/>
                        <a:pt x="1541" y="3219"/>
                      </a:cubicBezTo>
                      <a:cubicBezTo>
                        <a:pt x="1558" y="3210"/>
                        <a:pt x="1567" y="3205"/>
                        <a:pt x="1585" y="3196"/>
                      </a:cubicBezTo>
                      <a:cubicBezTo>
                        <a:pt x="1582" y="3232"/>
                        <a:pt x="1581" y="3249"/>
                        <a:pt x="1578" y="3285"/>
                      </a:cubicBezTo>
                      <a:cubicBezTo>
                        <a:pt x="1620" y="3276"/>
                        <a:pt x="1640" y="3272"/>
                        <a:pt x="1682" y="3263"/>
                      </a:cubicBezTo>
                      <a:cubicBezTo>
                        <a:pt x="1713" y="3270"/>
                        <a:pt x="1728" y="3274"/>
                        <a:pt x="1758" y="3281"/>
                      </a:cubicBezTo>
                      <a:cubicBezTo>
                        <a:pt x="1829" y="3270"/>
                        <a:pt x="1864" y="3265"/>
                        <a:pt x="1934" y="3253"/>
                      </a:cubicBezTo>
                      <a:cubicBezTo>
                        <a:pt x="1929" y="3217"/>
                        <a:pt x="1927" y="3199"/>
                        <a:pt x="1923" y="3163"/>
                      </a:cubicBezTo>
                      <a:cubicBezTo>
                        <a:pt x="1934" y="3139"/>
                        <a:pt x="1940" y="3127"/>
                        <a:pt x="1951" y="3104"/>
                      </a:cubicBezTo>
                      <a:cubicBezTo>
                        <a:pt x="1982" y="3104"/>
                        <a:pt x="1998" y="3104"/>
                        <a:pt x="2029" y="3104"/>
                      </a:cubicBezTo>
                      <a:cubicBezTo>
                        <a:pt x="2029" y="3126"/>
                        <a:pt x="2030" y="3137"/>
                        <a:pt x="2030" y="3158"/>
                      </a:cubicBezTo>
                      <a:cubicBezTo>
                        <a:pt x="2079" y="3144"/>
                        <a:pt x="2103" y="3137"/>
                        <a:pt x="2152" y="3124"/>
                      </a:cubicBezTo>
                      <a:cubicBezTo>
                        <a:pt x="2172" y="3141"/>
                        <a:pt x="2182" y="3149"/>
                        <a:pt x="2202" y="3166"/>
                      </a:cubicBezTo>
                      <a:cubicBezTo>
                        <a:pt x="2244" y="3152"/>
                        <a:pt x="2265" y="3145"/>
                        <a:pt x="2306" y="3131"/>
                      </a:cubicBezTo>
                      <a:cubicBezTo>
                        <a:pt x="2347" y="3122"/>
                        <a:pt x="2367" y="3117"/>
                        <a:pt x="2408" y="3108"/>
                      </a:cubicBezTo>
                      <a:cubicBezTo>
                        <a:pt x="2447" y="3099"/>
                        <a:pt x="2466" y="3094"/>
                        <a:pt x="2505" y="3085"/>
                      </a:cubicBezTo>
                      <a:cubicBezTo>
                        <a:pt x="2537" y="3092"/>
                        <a:pt x="2553" y="3096"/>
                        <a:pt x="2586" y="3104"/>
                      </a:cubicBezTo>
                      <a:cubicBezTo>
                        <a:pt x="2621" y="3075"/>
                        <a:pt x="2639" y="3061"/>
                        <a:pt x="2674" y="3032"/>
                      </a:cubicBezTo>
                      <a:cubicBezTo>
                        <a:pt x="2674" y="2998"/>
                        <a:pt x="2674" y="2981"/>
                        <a:pt x="2675" y="2947"/>
                      </a:cubicBezTo>
                      <a:cubicBezTo>
                        <a:pt x="2710" y="2889"/>
                        <a:pt x="2727" y="2860"/>
                        <a:pt x="2763" y="2802"/>
                      </a:cubicBezTo>
                      <a:cubicBezTo>
                        <a:pt x="2821" y="2812"/>
                        <a:pt x="2850" y="2817"/>
                        <a:pt x="2908" y="2828"/>
                      </a:cubicBezTo>
                      <a:cubicBezTo>
                        <a:pt x="2910" y="2774"/>
                        <a:pt x="2911" y="2747"/>
                        <a:pt x="2913" y="2694"/>
                      </a:cubicBezTo>
                      <a:cubicBezTo>
                        <a:pt x="2887" y="2694"/>
                        <a:pt x="2874" y="2694"/>
                        <a:pt x="2848" y="2694"/>
                      </a:cubicBezTo>
                      <a:cubicBezTo>
                        <a:pt x="2841" y="2662"/>
                        <a:pt x="2838" y="2646"/>
                        <a:pt x="2831" y="2615"/>
                      </a:cubicBezTo>
                      <a:cubicBezTo>
                        <a:pt x="2813" y="2605"/>
                        <a:pt x="2804" y="2600"/>
                        <a:pt x="2786" y="2590"/>
                      </a:cubicBezTo>
                      <a:cubicBezTo>
                        <a:pt x="2773" y="2571"/>
                        <a:pt x="2767" y="2561"/>
                        <a:pt x="2754" y="2542"/>
                      </a:cubicBezTo>
                      <a:cubicBezTo>
                        <a:pt x="2802" y="2535"/>
                        <a:pt x="2826" y="2531"/>
                        <a:pt x="2874" y="2524"/>
                      </a:cubicBezTo>
                      <a:cubicBezTo>
                        <a:pt x="2903" y="2517"/>
                        <a:pt x="2917" y="2513"/>
                        <a:pt x="2946" y="2506"/>
                      </a:cubicBezTo>
                      <a:cubicBezTo>
                        <a:pt x="2936" y="2450"/>
                        <a:pt x="2932" y="2422"/>
                        <a:pt x="2922" y="2366"/>
                      </a:cubicBezTo>
                      <a:cubicBezTo>
                        <a:pt x="2944" y="2322"/>
                        <a:pt x="2956" y="2301"/>
                        <a:pt x="2978" y="2257"/>
                      </a:cubicBezTo>
                      <a:cubicBezTo>
                        <a:pt x="2939" y="2247"/>
                        <a:pt x="2919" y="2242"/>
                        <a:pt x="2880" y="2233"/>
                      </a:cubicBezTo>
                      <a:cubicBezTo>
                        <a:pt x="2885" y="2141"/>
                        <a:pt x="2888" y="2095"/>
                        <a:pt x="2893" y="2003"/>
                      </a:cubicBezTo>
                      <a:cubicBezTo>
                        <a:pt x="2916" y="1961"/>
                        <a:pt x="2927" y="1940"/>
                        <a:pt x="2949" y="1899"/>
                      </a:cubicBezTo>
                      <a:cubicBezTo>
                        <a:pt x="2925" y="1873"/>
                        <a:pt x="2913" y="1859"/>
                        <a:pt x="2889" y="1833"/>
                      </a:cubicBezTo>
                      <a:cubicBezTo>
                        <a:pt x="2862" y="1855"/>
                        <a:pt x="2848" y="1866"/>
                        <a:pt x="2820" y="1888"/>
                      </a:cubicBezTo>
                    </a:path>
                  </a:pathLst>
                </a:custGeom>
                <a:solidFill>
                  <a:srgbClr val="FF505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4" name="węgrowski"/>
                <p:cNvSpPr>
                  <a:spLocks/>
                </p:cNvSpPr>
                <p:nvPr/>
              </p:nvSpPr>
              <p:spPr bwMode="auto">
                <a:xfrm>
                  <a:off x="4089474" y="2344859"/>
                  <a:ext cx="1069856" cy="1292650"/>
                </a:xfrm>
                <a:custGeom>
                  <a:avLst/>
                  <a:gdLst>
                    <a:gd name="T0" fmla="*/ 2689 w 3341"/>
                    <a:gd name="T1" fmla="*/ 1295 h 4031"/>
                    <a:gd name="T2" fmla="*/ 2719 w 3341"/>
                    <a:gd name="T3" fmla="*/ 1047 h 4031"/>
                    <a:gd name="T4" fmla="*/ 2414 w 3341"/>
                    <a:gd name="T5" fmla="*/ 891 h 4031"/>
                    <a:gd name="T6" fmla="*/ 2267 w 3341"/>
                    <a:gd name="T7" fmla="*/ 716 h 4031"/>
                    <a:gd name="T8" fmla="*/ 2394 w 3341"/>
                    <a:gd name="T9" fmla="*/ 427 h 4031"/>
                    <a:gd name="T10" fmla="*/ 2018 w 3341"/>
                    <a:gd name="T11" fmla="*/ 406 h 4031"/>
                    <a:gd name="T12" fmla="*/ 1998 w 3341"/>
                    <a:gd name="T13" fmla="*/ 106 h 4031"/>
                    <a:gd name="T14" fmla="*/ 1802 w 3341"/>
                    <a:gd name="T15" fmla="*/ 59 h 4031"/>
                    <a:gd name="T16" fmla="*/ 1538 w 3341"/>
                    <a:gd name="T17" fmla="*/ 99 h 4031"/>
                    <a:gd name="T18" fmla="*/ 1307 w 3341"/>
                    <a:gd name="T19" fmla="*/ 226 h 4031"/>
                    <a:gd name="T20" fmla="*/ 1007 w 3341"/>
                    <a:gd name="T21" fmla="*/ 369 h 4031"/>
                    <a:gd name="T22" fmla="*/ 855 w 3341"/>
                    <a:gd name="T23" fmla="*/ 489 h 4031"/>
                    <a:gd name="T24" fmla="*/ 654 w 3341"/>
                    <a:gd name="T25" fmla="*/ 578 h 4031"/>
                    <a:gd name="T26" fmla="*/ 557 w 3341"/>
                    <a:gd name="T27" fmla="*/ 811 h 4031"/>
                    <a:gd name="T28" fmla="*/ 339 w 3341"/>
                    <a:gd name="T29" fmla="*/ 698 h 4031"/>
                    <a:gd name="T30" fmla="*/ 108 w 3341"/>
                    <a:gd name="T31" fmla="*/ 796 h 4031"/>
                    <a:gd name="T32" fmla="*/ 169 w 3341"/>
                    <a:gd name="T33" fmla="*/ 1009 h 4031"/>
                    <a:gd name="T34" fmla="*/ 244 w 3341"/>
                    <a:gd name="T35" fmla="*/ 1304 h 4031"/>
                    <a:gd name="T36" fmla="*/ 485 w 3341"/>
                    <a:gd name="T37" fmla="*/ 1534 h 4031"/>
                    <a:gd name="T38" fmla="*/ 812 w 3341"/>
                    <a:gd name="T39" fmla="*/ 1631 h 4031"/>
                    <a:gd name="T40" fmla="*/ 844 w 3341"/>
                    <a:gd name="T41" fmla="*/ 1994 h 4031"/>
                    <a:gd name="T42" fmla="*/ 713 w 3341"/>
                    <a:gd name="T43" fmla="*/ 2172 h 4031"/>
                    <a:gd name="T44" fmla="*/ 779 w 3341"/>
                    <a:gd name="T45" fmla="*/ 2495 h 4031"/>
                    <a:gd name="T46" fmla="*/ 868 w 3341"/>
                    <a:gd name="T47" fmla="*/ 2579 h 4031"/>
                    <a:gd name="T48" fmla="*/ 1015 w 3341"/>
                    <a:gd name="T49" fmla="*/ 2735 h 4031"/>
                    <a:gd name="T50" fmla="*/ 1273 w 3341"/>
                    <a:gd name="T51" fmla="*/ 2862 h 4031"/>
                    <a:gd name="T52" fmla="*/ 1055 w 3341"/>
                    <a:gd name="T53" fmla="*/ 3005 h 4031"/>
                    <a:gd name="T54" fmla="*/ 933 w 3341"/>
                    <a:gd name="T55" fmla="*/ 3131 h 4031"/>
                    <a:gd name="T56" fmla="*/ 1124 w 3341"/>
                    <a:gd name="T57" fmla="*/ 3294 h 4031"/>
                    <a:gd name="T58" fmla="*/ 1154 w 3341"/>
                    <a:gd name="T59" fmla="*/ 3530 h 4031"/>
                    <a:gd name="T60" fmla="*/ 1396 w 3341"/>
                    <a:gd name="T61" fmla="*/ 3722 h 4031"/>
                    <a:gd name="T62" fmla="*/ 1559 w 3341"/>
                    <a:gd name="T63" fmla="*/ 3753 h 4031"/>
                    <a:gd name="T64" fmla="*/ 1565 w 3341"/>
                    <a:gd name="T65" fmla="*/ 3977 h 4031"/>
                    <a:gd name="T66" fmla="*/ 1710 w 3341"/>
                    <a:gd name="T67" fmla="*/ 3901 h 4031"/>
                    <a:gd name="T68" fmla="*/ 1901 w 3341"/>
                    <a:gd name="T69" fmla="*/ 3796 h 4031"/>
                    <a:gd name="T70" fmla="*/ 2068 w 3341"/>
                    <a:gd name="T71" fmla="*/ 3964 h 4031"/>
                    <a:gd name="T72" fmla="*/ 2501 w 3341"/>
                    <a:gd name="T73" fmla="*/ 3968 h 4031"/>
                    <a:gd name="T74" fmla="*/ 2591 w 3341"/>
                    <a:gd name="T75" fmla="*/ 3922 h 4031"/>
                    <a:gd name="T76" fmla="*/ 2678 w 3341"/>
                    <a:gd name="T77" fmla="*/ 3721 h 4031"/>
                    <a:gd name="T78" fmla="*/ 2583 w 3341"/>
                    <a:gd name="T79" fmla="*/ 3454 h 4031"/>
                    <a:gd name="T80" fmla="*/ 2843 w 3341"/>
                    <a:gd name="T81" fmla="*/ 3184 h 4031"/>
                    <a:gd name="T82" fmla="*/ 2862 w 3341"/>
                    <a:gd name="T83" fmla="*/ 2913 h 4031"/>
                    <a:gd name="T84" fmla="*/ 2941 w 3341"/>
                    <a:gd name="T85" fmla="*/ 2583 h 4031"/>
                    <a:gd name="T86" fmla="*/ 3127 w 3341"/>
                    <a:gd name="T87" fmla="*/ 2146 h 4031"/>
                    <a:gd name="T88" fmla="*/ 3296 w 3341"/>
                    <a:gd name="T89" fmla="*/ 1945 h 4031"/>
                    <a:gd name="T90" fmla="*/ 3195 w 3341"/>
                    <a:gd name="T91" fmla="*/ 1721 h 4031"/>
                    <a:gd name="T92" fmla="*/ 3112 w 3341"/>
                    <a:gd name="T93" fmla="*/ 1580 h 4031"/>
                    <a:gd name="T94" fmla="*/ 2920 w 3341"/>
                    <a:gd name="T95" fmla="*/ 1481 h 40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341" h="4031">
                      <a:moveTo>
                        <a:pt x="2901" y="1405"/>
                      </a:moveTo>
                      <a:cubicBezTo>
                        <a:pt x="2888" y="1365"/>
                        <a:pt x="2882" y="1345"/>
                        <a:pt x="2870" y="1305"/>
                      </a:cubicBezTo>
                      <a:cubicBezTo>
                        <a:pt x="2845" y="1310"/>
                        <a:pt x="2832" y="1312"/>
                        <a:pt x="2807" y="1317"/>
                      </a:cubicBezTo>
                      <a:cubicBezTo>
                        <a:pt x="2760" y="1308"/>
                        <a:pt x="2736" y="1304"/>
                        <a:pt x="2689" y="1295"/>
                      </a:cubicBezTo>
                      <a:cubicBezTo>
                        <a:pt x="2674" y="1257"/>
                        <a:pt x="2667" y="1238"/>
                        <a:pt x="2652" y="1201"/>
                      </a:cubicBezTo>
                      <a:cubicBezTo>
                        <a:pt x="2675" y="1187"/>
                        <a:pt x="2687" y="1179"/>
                        <a:pt x="2711" y="1165"/>
                      </a:cubicBezTo>
                      <a:cubicBezTo>
                        <a:pt x="2727" y="1149"/>
                        <a:pt x="2735" y="1140"/>
                        <a:pt x="2751" y="1124"/>
                      </a:cubicBezTo>
                      <a:cubicBezTo>
                        <a:pt x="2738" y="1093"/>
                        <a:pt x="2732" y="1078"/>
                        <a:pt x="2719" y="1047"/>
                      </a:cubicBezTo>
                      <a:cubicBezTo>
                        <a:pt x="2681" y="1048"/>
                        <a:pt x="2662" y="1048"/>
                        <a:pt x="2624" y="1048"/>
                      </a:cubicBezTo>
                      <a:cubicBezTo>
                        <a:pt x="2621" y="1027"/>
                        <a:pt x="2619" y="1017"/>
                        <a:pt x="2615" y="995"/>
                      </a:cubicBezTo>
                      <a:cubicBezTo>
                        <a:pt x="2545" y="1001"/>
                        <a:pt x="2509" y="1003"/>
                        <a:pt x="2438" y="1009"/>
                      </a:cubicBezTo>
                      <a:cubicBezTo>
                        <a:pt x="2428" y="962"/>
                        <a:pt x="2423" y="938"/>
                        <a:pt x="2414" y="891"/>
                      </a:cubicBezTo>
                      <a:cubicBezTo>
                        <a:pt x="2384" y="892"/>
                        <a:pt x="2368" y="892"/>
                        <a:pt x="2338" y="892"/>
                      </a:cubicBezTo>
                      <a:cubicBezTo>
                        <a:pt x="2330" y="859"/>
                        <a:pt x="2326" y="843"/>
                        <a:pt x="2318" y="810"/>
                      </a:cubicBezTo>
                      <a:cubicBezTo>
                        <a:pt x="2328" y="774"/>
                        <a:pt x="2333" y="757"/>
                        <a:pt x="2343" y="721"/>
                      </a:cubicBezTo>
                      <a:cubicBezTo>
                        <a:pt x="2312" y="719"/>
                        <a:pt x="2297" y="718"/>
                        <a:pt x="2267" y="716"/>
                      </a:cubicBezTo>
                      <a:cubicBezTo>
                        <a:pt x="2311" y="669"/>
                        <a:pt x="2333" y="645"/>
                        <a:pt x="2376" y="598"/>
                      </a:cubicBezTo>
                      <a:cubicBezTo>
                        <a:pt x="2383" y="572"/>
                        <a:pt x="2386" y="559"/>
                        <a:pt x="2393" y="533"/>
                      </a:cubicBezTo>
                      <a:cubicBezTo>
                        <a:pt x="2407" y="514"/>
                        <a:pt x="2414" y="504"/>
                        <a:pt x="2428" y="485"/>
                      </a:cubicBezTo>
                      <a:cubicBezTo>
                        <a:pt x="2414" y="462"/>
                        <a:pt x="2407" y="450"/>
                        <a:pt x="2394" y="427"/>
                      </a:cubicBezTo>
                      <a:cubicBezTo>
                        <a:pt x="2328" y="427"/>
                        <a:pt x="2294" y="428"/>
                        <a:pt x="2228" y="428"/>
                      </a:cubicBezTo>
                      <a:cubicBezTo>
                        <a:pt x="2193" y="419"/>
                        <a:pt x="2175" y="414"/>
                        <a:pt x="2140" y="405"/>
                      </a:cubicBezTo>
                      <a:cubicBezTo>
                        <a:pt x="2097" y="434"/>
                        <a:pt x="2076" y="448"/>
                        <a:pt x="2033" y="477"/>
                      </a:cubicBezTo>
                      <a:cubicBezTo>
                        <a:pt x="2027" y="449"/>
                        <a:pt x="2024" y="434"/>
                        <a:pt x="2018" y="406"/>
                      </a:cubicBezTo>
                      <a:cubicBezTo>
                        <a:pt x="1988" y="404"/>
                        <a:pt x="1972" y="403"/>
                        <a:pt x="1942" y="401"/>
                      </a:cubicBezTo>
                      <a:cubicBezTo>
                        <a:pt x="1941" y="373"/>
                        <a:pt x="1940" y="358"/>
                        <a:pt x="1940" y="330"/>
                      </a:cubicBezTo>
                      <a:cubicBezTo>
                        <a:pt x="1954" y="302"/>
                        <a:pt x="1962" y="288"/>
                        <a:pt x="1976" y="259"/>
                      </a:cubicBezTo>
                      <a:cubicBezTo>
                        <a:pt x="1985" y="198"/>
                        <a:pt x="1990" y="167"/>
                        <a:pt x="1998" y="106"/>
                      </a:cubicBezTo>
                      <a:cubicBezTo>
                        <a:pt x="1970" y="101"/>
                        <a:pt x="1956" y="99"/>
                        <a:pt x="1929" y="94"/>
                      </a:cubicBezTo>
                      <a:cubicBezTo>
                        <a:pt x="1910" y="59"/>
                        <a:pt x="1901" y="41"/>
                        <a:pt x="1882" y="6"/>
                      </a:cubicBezTo>
                      <a:cubicBezTo>
                        <a:pt x="1857" y="3"/>
                        <a:pt x="1844" y="2"/>
                        <a:pt x="1819" y="0"/>
                      </a:cubicBezTo>
                      <a:cubicBezTo>
                        <a:pt x="1812" y="23"/>
                        <a:pt x="1809" y="35"/>
                        <a:pt x="1802" y="59"/>
                      </a:cubicBezTo>
                      <a:cubicBezTo>
                        <a:pt x="1789" y="70"/>
                        <a:pt x="1782" y="76"/>
                        <a:pt x="1769" y="88"/>
                      </a:cubicBezTo>
                      <a:cubicBezTo>
                        <a:pt x="1751" y="74"/>
                        <a:pt x="1743" y="67"/>
                        <a:pt x="1726" y="53"/>
                      </a:cubicBezTo>
                      <a:cubicBezTo>
                        <a:pt x="1698" y="52"/>
                        <a:pt x="1684" y="52"/>
                        <a:pt x="1656" y="52"/>
                      </a:cubicBezTo>
                      <a:cubicBezTo>
                        <a:pt x="1609" y="71"/>
                        <a:pt x="1585" y="80"/>
                        <a:pt x="1538" y="99"/>
                      </a:cubicBezTo>
                      <a:cubicBezTo>
                        <a:pt x="1487" y="139"/>
                        <a:pt x="1462" y="158"/>
                        <a:pt x="1411" y="198"/>
                      </a:cubicBezTo>
                      <a:cubicBezTo>
                        <a:pt x="1406" y="229"/>
                        <a:pt x="1404" y="244"/>
                        <a:pt x="1400" y="275"/>
                      </a:cubicBezTo>
                      <a:cubicBezTo>
                        <a:pt x="1372" y="274"/>
                        <a:pt x="1358" y="274"/>
                        <a:pt x="1330" y="274"/>
                      </a:cubicBezTo>
                      <a:cubicBezTo>
                        <a:pt x="1321" y="255"/>
                        <a:pt x="1316" y="245"/>
                        <a:pt x="1307" y="226"/>
                      </a:cubicBezTo>
                      <a:cubicBezTo>
                        <a:pt x="1282" y="226"/>
                        <a:pt x="1269" y="226"/>
                        <a:pt x="1244" y="225"/>
                      </a:cubicBezTo>
                      <a:cubicBezTo>
                        <a:pt x="1237" y="256"/>
                        <a:pt x="1234" y="271"/>
                        <a:pt x="1227" y="302"/>
                      </a:cubicBezTo>
                      <a:cubicBezTo>
                        <a:pt x="1189" y="299"/>
                        <a:pt x="1170" y="297"/>
                        <a:pt x="1132" y="295"/>
                      </a:cubicBezTo>
                      <a:cubicBezTo>
                        <a:pt x="1082" y="324"/>
                        <a:pt x="1057" y="339"/>
                        <a:pt x="1007" y="369"/>
                      </a:cubicBezTo>
                      <a:cubicBezTo>
                        <a:pt x="977" y="368"/>
                        <a:pt x="962" y="368"/>
                        <a:pt x="931" y="367"/>
                      </a:cubicBezTo>
                      <a:cubicBezTo>
                        <a:pt x="930" y="396"/>
                        <a:pt x="929" y="410"/>
                        <a:pt x="927" y="438"/>
                      </a:cubicBezTo>
                      <a:cubicBezTo>
                        <a:pt x="939" y="445"/>
                        <a:pt x="945" y="449"/>
                        <a:pt x="958" y="456"/>
                      </a:cubicBezTo>
                      <a:cubicBezTo>
                        <a:pt x="916" y="469"/>
                        <a:pt x="896" y="476"/>
                        <a:pt x="855" y="489"/>
                      </a:cubicBezTo>
                      <a:cubicBezTo>
                        <a:pt x="845" y="517"/>
                        <a:pt x="841" y="531"/>
                        <a:pt x="831" y="559"/>
                      </a:cubicBezTo>
                      <a:cubicBezTo>
                        <a:pt x="813" y="526"/>
                        <a:pt x="804" y="509"/>
                        <a:pt x="786" y="476"/>
                      </a:cubicBezTo>
                      <a:cubicBezTo>
                        <a:pt x="761" y="511"/>
                        <a:pt x="749" y="528"/>
                        <a:pt x="724" y="563"/>
                      </a:cubicBezTo>
                      <a:cubicBezTo>
                        <a:pt x="696" y="569"/>
                        <a:pt x="682" y="572"/>
                        <a:pt x="654" y="578"/>
                      </a:cubicBezTo>
                      <a:cubicBezTo>
                        <a:pt x="659" y="616"/>
                        <a:pt x="662" y="635"/>
                        <a:pt x="667" y="673"/>
                      </a:cubicBezTo>
                      <a:cubicBezTo>
                        <a:pt x="619" y="679"/>
                        <a:pt x="595" y="681"/>
                        <a:pt x="546" y="687"/>
                      </a:cubicBezTo>
                      <a:cubicBezTo>
                        <a:pt x="565" y="706"/>
                        <a:pt x="575" y="716"/>
                        <a:pt x="594" y="735"/>
                      </a:cubicBezTo>
                      <a:cubicBezTo>
                        <a:pt x="579" y="765"/>
                        <a:pt x="572" y="780"/>
                        <a:pt x="557" y="811"/>
                      </a:cubicBezTo>
                      <a:cubicBezTo>
                        <a:pt x="537" y="812"/>
                        <a:pt x="527" y="813"/>
                        <a:pt x="507" y="815"/>
                      </a:cubicBezTo>
                      <a:cubicBezTo>
                        <a:pt x="485" y="765"/>
                        <a:pt x="474" y="740"/>
                        <a:pt x="452" y="690"/>
                      </a:cubicBezTo>
                      <a:cubicBezTo>
                        <a:pt x="431" y="715"/>
                        <a:pt x="420" y="728"/>
                        <a:pt x="398" y="753"/>
                      </a:cubicBezTo>
                      <a:cubicBezTo>
                        <a:pt x="374" y="731"/>
                        <a:pt x="363" y="720"/>
                        <a:pt x="339" y="698"/>
                      </a:cubicBezTo>
                      <a:cubicBezTo>
                        <a:pt x="326" y="714"/>
                        <a:pt x="319" y="722"/>
                        <a:pt x="305" y="738"/>
                      </a:cubicBezTo>
                      <a:cubicBezTo>
                        <a:pt x="318" y="772"/>
                        <a:pt x="325" y="788"/>
                        <a:pt x="337" y="821"/>
                      </a:cubicBezTo>
                      <a:cubicBezTo>
                        <a:pt x="273" y="817"/>
                        <a:pt x="240" y="815"/>
                        <a:pt x="176" y="810"/>
                      </a:cubicBezTo>
                      <a:cubicBezTo>
                        <a:pt x="149" y="804"/>
                        <a:pt x="135" y="801"/>
                        <a:pt x="108" y="796"/>
                      </a:cubicBezTo>
                      <a:cubicBezTo>
                        <a:pt x="65" y="813"/>
                        <a:pt x="43" y="821"/>
                        <a:pt x="0" y="838"/>
                      </a:cubicBezTo>
                      <a:cubicBezTo>
                        <a:pt x="48" y="857"/>
                        <a:pt x="72" y="866"/>
                        <a:pt x="121" y="884"/>
                      </a:cubicBezTo>
                      <a:cubicBezTo>
                        <a:pt x="119" y="914"/>
                        <a:pt x="118" y="930"/>
                        <a:pt x="116" y="960"/>
                      </a:cubicBezTo>
                      <a:cubicBezTo>
                        <a:pt x="138" y="980"/>
                        <a:pt x="148" y="989"/>
                        <a:pt x="169" y="1009"/>
                      </a:cubicBezTo>
                      <a:cubicBezTo>
                        <a:pt x="158" y="1032"/>
                        <a:pt x="152" y="1043"/>
                        <a:pt x="141" y="1066"/>
                      </a:cubicBezTo>
                      <a:cubicBezTo>
                        <a:pt x="170" y="1084"/>
                        <a:pt x="184" y="1092"/>
                        <a:pt x="213" y="1110"/>
                      </a:cubicBezTo>
                      <a:cubicBezTo>
                        <a:pt x="201" y="1147"/>
                        <a:pt x="194" y="1165"/>
                        <a:pt x="182" y="1202"/>
                      </a:cubicBezTo>
                      <a:cubicBezTo>
                        <a:pt x="207" y="1243"/>
                        <a:pt x="219" y="1263"/>
                        <a:pt x="244" y="1304"/>
                      </a:cubicBezTo>
                      <a:cubicBezTo>
                        <a:pt x="255" y="1335"/>
                        <a:pt x="260" y="1350"/>
                        <a:pt x="270" y="1381"/>
                      </a:cubicBezTo>
                      <a:cubicBezTo>
                        <a:pt x="296" y="1403"/>
                        <a:pt x="309" y="1414"/>
                        <a:pt x="335" y="1436"/>
                      </a:cubicBezTo>
                      <a:cubicBezTo>
                        <a:pt x="355" y="1474"/>
                        <a:pt x="365" y="1493"/>
                        <a:pt x="386" y="1531"/>
                      </a:cubicBezTo>
                      <a:cubicBezTo>
                        <a:pt x="425" y="1532"/>
                        <a:pt x="445" y="1533"/>
                        <a:pt x="485" y="1534"/>
                      </a:cubicBezTo>
                      <a:cubicBezTo>
                        <a:pt x="485" y="1534"/>
                        <a:pt x="582" y="1584"/>
                        <a:pt x="614" y="1579"/>
                      </a:cubicBezTo>
                      <a:cubicBezTo>
                        <a:pt x="646" y="1574"/>
                        <a:pt x="718" y="1523"/>
                        <a:pt x="718" y="1523"/>
                      </a:cubicBezTo>
                      <a:cubicBezTo>
                        <a:pt x="746" y="1526"/>
                        <a:pt x="760" y="1528"/>
                        <a:pt x="787" y="1531"/>
                      </a:cubicBezTo>
                      <a:cubicBezTo>
                        <a:pt x="797" y="1571"/>
                        <a:pt x="802" y="1591"/>
                        <a:pt x="812" y="1631"/>
                      </a:cubicBezTo>
                      <a:cubicBezTo>
                        <a:pt x="838" y="1650"/>
                        <a:pt x="852" y="1660"/>
                        <a:pt x="878" y="1679"/>
                      </a:cubicBezTo>
                      <a:cubicBezTo>
                        <a:pt x="896" y="1747"/>
                        <a:pt x="905" y="1781"/>
                        <a:pt x="923" y="1850"/>
                      </a:cubicBezTo>
                      <a:cubicBezTo>
                        <a:pt x="924" y="1910"/>
                        <a:pt x="925" y="1941"/>
                        <a:pt x="926" y="2002"/>
                      </a:cubicBezTo>
                      <a:cubicBezTo>
                        <a:pt x="893" y="1999"/>
                        <a:pt x="877" y="1997"/>
                        <a:pt x="844" y="1994"/>
                      </a:cubicBezTo>
                      <a:cubicBezTo>
                        <a:pt x="785" y="1981"/>
                        <a:pt x="755" y="1974"/>
                        <a:pt x="695" y="1961"/>
                      </a:cubicBezTo>
                      <a:cubicBezTo>
                        <a:pt x="646" y="1943"/>
                        <a:pt x="622" y="1934"/>
                        <a:pt x="573" y="1916"/>
                      </a:cubicBezTo>
                      <a:cubicBezTo>
                        <a:pt x="600" y="1955"/>
                        <a:pt x="614" y="1974"/>
                        <a:pt x="642" y="2012"/>
                      </a:cubicBezTo>
                      <a:cubicBezTo>
                        <a:pt x="670" y="2076"/>
                        <a:pt x="684" y="2108"/>
                        <a:pt x="713" y="2172"/>
                      </a:cubicBezTo>
                      <a:cubicBezTo>
                        <a:pt x="731" y="2202"/>
                        <a:pt x="740" y="2218"/>
                        <a:pt x="758" y="2249"/>
                      </a:cubicBezTo>
                      <a:cubicBezTo>
                        <a:pt x="756" y="2277"/>
                        <a:pt x="755" y="2291"/>
                        <a:pt x="753" y="2319"/>
                      </a:cubicBezTo>
                      <a:cubicBezTo>
                        <a:pt x="778" y="2362"/>
                        <a:pt x="790" y="2383"/>
                        <a:pt x="815" y="2426"/>
                      </a:cubicBezTo>
                      <a:cubicBezTo>
                        <a:pt x="801" y="2453"/>
                        <a:pt x="794" y="2467"/>
                        <a:pt x="779" y="2495"/>
                      </a:cubicBezTo>
                      <a:cubicBezTo>
                        <a:pt x="756" y="2504"/>
                        <a:pt x="744" y="2508"/>
                        <a:pt x="721" y="2517"/>
                      </a:cubicBezTo>
                      <a:cubicBezTo>
                        <a:pt x="730" y="2545"/>
                        <a:pt x="734" y="2559"/>
                        <a:pt x="742" y="2588"/>
                      </a:cubicBezTo>
                      <a:cubicBezTo>
                        <a:pt x="768" y="2577"/>
                        <a:pt x="781" y="2571"/>
                        <a:pt x="806" y="2560"/>
                      </a:cubicBezTo>
                      <a:cubicBezTo>
                        <a:pt x="831" y="2568"/>
                        <a:pt x="843" y="2571"/>
                        <a:pt x="868" y="2579"/>
                      </a:cubicBezTo>
                      <a:cubicBezTo>
                        <a:pt x="880" y="2558"/>
                        <a:pt x="885" y="2548"/>
                        <a:pt x="897" y="2527"/>
                      </a:cubicBezTo>
                      <a:cubicBezTo>
                        <a:pt x="909" y="2565"/>
                        <a:pt x="916" y="2584"/>
                        <a:pt x="928" y="2621"/>
                      </a:cubicBezTo>
                      <a:cubicBezTo>
                        <a:pt x="934" y="2657"/>
                        <a:pt x="936" y="2674"/>
                        <a:pt x="941" y="2710"/>
                      </a:cubicBezTo>
                      <a:cubicBezTo>
                        <a:pt x="971" y="2720"/>
                        <a:pt x="986" y="2725"/>
                        <a:pt x="1015" y="2735"/>
                      </a:cubicBezTo>
                      <a:cubicBezTo>
                        <a:pt x="1018" y="2770"/>
                        <a:pt x="1020" y="2787"/>
                        <a:pt x="1022" y="2823"/>
                      </a:cubicBezTo>
                      <a:cubicBezTo>
                        <a:pt x="1073" y="2824"/>
                        <a:pt x="1098" y="2824"/>
                        <a:pt x="1149" y="2825"/>
                      </a:cubicBezTo>
                      <a:cubicBezTo>
                        <a:pt x="1175" y="2840"/>
                        <a:pt x="1189" y="2847"/>
                        <a:pt x="1216" y="2861"/>
                      </a:cubicBezTo>
                      <a:cubicBezTo>
                        <a:pt x="1239" y="2862"/>
                        <a:pt x="1250" y="2862"/>
                        <a:pt x="1273" y="2862"/>
                      </a:cubicBezTo>
                      <a:cubicBezTo>
                        <a:pt x="1276" y="2886"/>
                        <a:pt x="1278" y="2897"/>
                        <a:pt x="1282" y="2921"/>
                      </a:cubicBezTo>
                      <a:cubicBezTo>
                        <a:pt x="1250" y="2939"/>
                        <a:pt x="1234" y="2948"/>
                        <a:pt x="1203" y="2967"/>
                      </a:cubicBezTo>
                      <a:cubicBezTo>
                        <a:pt x="1170" y="2968"/>
                        <a:pt x="1153" y="2969"/>
                        <a:pt x="1120" y="2971"/>
                      </a:cubicBezTo>
                      <a:cubicBezTo>
                        <a:pt x="1094" y="2985"/>
                        <a:pt x="1081" y="2991"/>
                        <a:pt x="1055" y="3005"/>
                      </a:cubicBezTo>
                      <a:cubicBezTo>
                        <a:pt x="1025" y="2995"/>
                        <a:pt x="1010" y="2990"/>
                        <a:pt x="980" y="2980"/>
                      </a:cubicBezTo>
                      <a:cubicBezTo>
                        <a:pt x="939" y="2993"/>
                        <a:pt x="919" y="3000"/>
                        <a:pt x="877" y="3013"/>
                      </a:cubicBezTo>
                      <a:cubicBezTo>
                        <a:pt x="873" y="3043"/>
                        <a:pt x="871" y="3058"/>
                        <a:pt x="866" y="3089"/>
                      </a:cubicBezTo>
                      <a:cubicBezTo>
                        <a:pt x="893" y="3106"/>
                        <a:pt x="906" y="3114"/>
                        <a:pt x="933" y="3131"/>
                      </a:cubicBezTo>
                      <a:cubicBezTo>
                        <a:pt x="951" y="3160"/>
                        <a:pt x="960" y="3174"/>
                        <a:pt x="979" y="3203"/>
                      </a:cubicBezTo>
                      <a:cubicBezTo>
                        <a:pt x="1021" y="3206"/>
                        <a:pt x="1043" y="3208"/>
                        <a:pt x="1085" y="3211"/>
                      </a:cubicBezTo>
                      <a:cubicBezTo>
                        <a:pt x="1107" y="3223"/>
                        <a:pt x="1118" y="3229"/>
                        <a:pt x="1140" y="3241"/>
                      </a:cubicBezTo>
                      <a:cubicBezTo>
                        <a:pt x="1134" y="3262"/>
                        <a:pt x="1131" y="3273"/>
                        <a:pt x="1124" y="3294"/>
                      </a:cubicBezTo>
                      <a:cubicBezTo>
                        <a:pt x="1123" y="3320"/>
                        <a:pt x="1122" y="3333"/>
                        <a:pt x="1120" y="3358"/>
                      </a:cubicBezTo>
                      <a:cubicBezTo>
                        <a:pt x="1158" y="3364"/>
                        <a:pt x="1177" y="3367"/>
                        <a:pt x="1214" y="3372"/>
                      </a:cubicBezTo>
                      <a:cubicBezTo>
                        <a:pt x="1218" y="3435"/>
                        <a:pt x="1220" y="3467"/>
                        <a:pt x="1223" y="3531"/>
                      </a:cubicBezTo>
                      <a:cubicBezTo>
                        <a:pt x="1196" y="3530"/>
                        <a:pt x="1182" y="3530"/>
                        <a:pt x="1154" y="3530"/>
                      </a:cubicBezTo>
                      <a:cubicBezTo>
                        <a:pt x="1152" y="3553"/>
                        <a:pt x="1152" y="3565"/>
                        <a:pt x="1150" y="3589"/>
                      </a:cubicBezTo>
                      <a:cubicBezTo>
                        <a:pt x="1203" y="3592"/>
                        <a:pt x="1230" y="3593"/>
                        <a:pt x="1283" y="3597"/>
                      </a:cubicBezTo>
                      <a:cubicBezTo>
                        <a:pt x="1311" y="3625"/>
                        <a:pt x="1326" y="3640"/>
                        <a:pt x="1354" y="3668"/>
                      </a:cubicBezTo>
                      <a:cubicBezTo>
                        <a:pt x="1371" y="3690"/>
                        <a:pt x="1379" y="3700"/>
                        <a:pt x="1396" y="3722"/>
                      </a:cubicBezTo>
                      <a:cubicBezTo>
                        <a:pt x="1413" y="3687"/>
                        <a:pt x="1422" y="3669"/>
                        <a:pt x="1439" y="3634"/>
                      </a:cubicBezTo>
                      <a:cubicBezTo>
                        <a:pt x="1464" y="3639"/>
                        <a:pt x="1477" y="3641"/>
                        <a:pt x="1502" y="3646"/>
                      </a:cubicBezTo>
                      <a:cubicBezTo>
                        <a:pt x="1482" y="3691"/>
                        <a:pt x="1471" y="3713"/>
                        <a:pt x="1451" y="3758"/>
                      </a:cubicBezTo>
                      <a:cubicBezTo>
                        <a:pt x="1494" y="3756"/>
                        <a:pt x="1516" y="3755"/>
                        <a:pt x="1559" y="3753"/>
                      </a:cubicBezTo>
                      <a:cubicBezTo>
                        <a:pt x="1573" y="3779"/>
                        <a:pt x="1580" y="3792"/>
                        <a:pt x="1594" y="3818"/>
                      </a:cubicBezTo>
                      <a:cubicBezTo>
                        <a:pt x="1616" y="3828"/>
                        <a:pt x="1627" y="3832"/>
                        <a:pt x="1650" y="3842"/>
                      </a:cubicBezTo>
                      <a:cubicBezTo>
                        <a:pt x="1620" y="3861"/>
                        <a:pt x="1606" y="3870"/>
                        <a:pt x="1577" y="3889"/>
                      </a:cubicBezTo>
                      <a:cubicBezTo>
                        <a:pt x="1572" y="3924"/>
                        <a:pt x="1570" y="3942"/>
                        <a:pt x="1565" y="3977"/>
                      </a:cubicBezTo>
                      <a:cubicBezTo>
                        <a:pt x="1584" y="3999"/>
                        <a:pt x="1594" y="4010"/>
                        <a:pt x="1613" y="4031"/>
                      </a:cubicBezTo>
                      <a:cubicBezTo>
                        <a:pt x="1634" y="4022"/>
                        <a:pt x="1644" y="4017"/>
                        <a:pt x="1665" y="4008"/>
                      </a:cubicBezTo>
                      <a:cubicBezTo>
                        <a:pt x="1665" y="3974"/>
                        <a:pt x="1664" y="3958"/>
                        <a:pt x="1664" y="3925"/>
                      </a:cubicBezTo>
                      <a:cubicBezTo>
                        <a:pt x="1682" y="3915"/>
                        <a:pt x="1692" y="3911"/>
                        <a:pt x="1710" y="3901"/>
                      </a:cubicBezTo>
                      <a:cubicBezTo>
                        <a:pt x="1732" y="3911"/>
                        <a:pt x="1744" y="3916"/>
                        <a:pt x="1766" y="3925"/>
                      </a:cubicBezTo>
                      <a:cubicBezTo>
                        <a:pt x="1773" y="3887"/>
                        <a:pt x="1777" y="3869"/>
                        <a:pt x="1784" y="3831"/>
                      </a:cubicBezTo>
                      <a:cubicBezTo>
                        <a:pt x="1813" y="3831"/>
                        <a:pt x="1827" y="3831"/>
                        <a:pt x="1855" y="3831"/>
                      </a:cubicBezTo>
                      <a:cubicBezTo>
                        <a:pt x="1901" y="3808"/>
                        <a:pt x="1901" y="3796"/>
                        <a:pt x="1901" y="3796"/>
                      </a:cubicBezTo>
                      <a:cubicBezTo>
                        <a:pt x="1920" y="3827"/>
                        <a:pt x="1929" y="3843"/>
                        <a:pt x="1947" y="3874"/>
                      </a:cubicBezTo>
                      <a:cubicBezTo>
                        <a:pt x="1933" y="3904"/>
                        <a:pt x="1925" y="3919"/>
                        <a:pt x="1911" y="3950"/>
                      </a:cubicBezTo>
                      <a:cubicBezTo>
                        <a:pt x="1969" y="3962"/>
                        <a:pt x="1997" y="3968"/>
                        <a:pt x="2055" y="3980"/>
                      </a:cubicBezTo>
                      <a:cubicBezTo>
                        <a:pt x="2060" y="3973"/>
                        <a:pt x="2063" y="3970"/>
                        <a:pt x="2068" y="3964"/>
                      </a:cubicBezTo>
                      <a:cubicBezTo>
                        <a:pt x="2107" y="3947"/>
                        <a:pt x="2127" y="3939"/>
                        <a:pt x="2165" y="3923"/>
                      </a:cubicBezTo>
                      <a:cubicBezTo>
                        <a:pt x="2202" y="3942"/>
                        <a:pt x="2220" y="3952"/>
                        <a:pt x="2257" y="3971"/>
                      </a:cubicBezTo>
                      <a:cubicBezTo>
                        <a:pt x="2321" y="3956"/>
                        <a:pt x="2352" y="3948"/>
                        <a:pt x="2416" y="3932"/>
                      </a:cubicBezTo>
                      <a:cubicBezTo>
                        <a:pt x="2450" y="3946"/>
                        <a:pt x="2467" y="3954"/>
                        <a:pt x="2501" y="3968"/>
                      </a:cubicBezTo>
                      <a:cubicBezTo>
                        <a:pt x="2500" y="3985"/>
                        <a:pt x="2499" y="3993"/>
                        <a:pt x="2498" y="4010"/>
                      </a:cubicBezTo>
                      <a:cubicBezTo>
                        <a:pt x="2548" y="4018"/>
                        <a:pt x="2572" y="4022"/>
                        <a:pt x="2622" y="4029"/>
                      </a:cubicBezTo>
                      <a:cubicBezTo>
                        <a:pt x="2631" y="4003"/>
                        <a:pt x="2635" y="3990"/>
                        <a:pt x="2644" y="3964"/>
                      </a:cubicBezTo>
                      <a:cubicBezTo>
                        <a:pt x="2623" y="3947"/>
                        <a:pt x="2612" y="3939"/>
                        <a:pt x="2591" y="3922"/>
                      </a:cubicBezTo>
                      <a:cubicBezTo>
                        <a:pt x="2605" y="3889"/>
                        <a:pt x="2613" y="3873"/>
                        <a:pt x="2627" y="3839"/>
                      </a:cubicBezTo>
                      <a:cubicBezTo>
                        <a:pt x="2668" y="3859"/>
                        <a:pt x="2689" y="3869"/>
                        <a:pt x="2729" y="3888"/>
                      </a:cubicBezTo>
                      <a:cubicBezTo>
                        <a:pt x="2745" y="3831"/>
                        <a:pt x="2753" y="3803"/>
                        <a:pt x="2769" y="3746"/>
                      </a:cubicBezTo>
                      <a:cubicBezTo>
                        <a:pt x="2733" y="3736"/>
                        <a:pt x="2715" y="3731"/>
                        <a:pt x="2678" y="3721"/>
                      </a:cubicBezTo>
                      <a:cubicBezTo>
                        <a:pt x="2672" y="3702"/>
                        <a:pt x="2669" y="3693"/>
                        <a:pt x="2662" y="3674"/>
                      </a:cubicBezTo>
                      <a:cubicBezTo>
                        <a:pt x="2636" y="3652"/>
                        <a:pt x="2623" y="3641"/>
                        <a:pt x="2597" y="3620"/>
                      </a:cubicBezTo>
                      <a:cubicBezTo>
                        <a:pt x="2623" y="3606"/>
                        <a:pt x="2636" y="3599"/>
                        <a:pt x="2662" y="3585"/>
                      </a:cubicBezTo>
                      <a:cubicBezTo>
                        <a:pt x="2630" y="3532"/>
                        <a:pt x="2615" y="3506"/>
                        <a:pt x="2583" y="3454"/>
                      </a:cubicBezTo>
                      <a:cubicBezTo>
                        <a:pt x="2577" y="3404"/>
                        <a:pt x="2573" y="3379"/>
                        <a:pt x="2567" y="3330"/>
                      </a:cubicBezTo>
                      <a:cubicBezTo>
                        <a:pt x="2614" y="3325"/>
                        <a:pt x="2638" y="3323"/>
                        <a:pt x="2686" y="3319"/>
                      </a:cubicBezTo>
                      <a:cubicBezTo>
                        <a:pt x="2700" y="3281"/>
                        <a:pt x="2708" y="3262"/>
                        <a:pt x="2723" y="3225"/>
                      </a:cubicBezTo>
                      <a:cubicBezTo>
                        <a:pt x="2771" y="3209"/>
                        <a:pt x="2795" y="3200"/>
                        <a:pt x="2843" y="3184"/>
                      </a:cubicBezTo>
                      <a:cubicBezTo>
                        <a:pt x="2829" y="3149"/>
                        <a:pt x="2821" y="3131"/>
                        <a:pt x="2806" y="3095"/>
                      </a:cubicBezTo>
                      <a:cubicBezTo>
                        <a:pt x="2777" y="3053"/>
                        <a:pt x="2762" y="3031"/>
                        <a:pt x="2733" y="2989"/>
                      </a:cubicBezTo>
                      <a:cubicBezTo>
                        <a:pt x="2749" y="2972"/>
                        <a:pt x="2757" y="2964"/>
                        <a:pt x="2773" y="2948"/>
                      </a:cubicBezTo>
                      <a:cubicBezTo>
                        <a:pt x="2809" y="2934"/>
                        <a:pt x="2827" y="2927"/>
                        <a:pt x="2862" y="2913"/>
                      </a:cubicBezTo>
                      <a:cubicBezTo>
                        <a:pt x="2911" y="2885"/>
                        <a:pt x="2936" y="2871"/>
                        <a:pt x="2985" y="2843"/>
                      </a:cubicBezTo>
                      <a:cubicBezTo>
                        <a:pt x="3017" y="2810"/>
                        <a:pt x="3032" y="2793"/>
                        <a:pt x="3064" y="2760"/>
                      </a:cubicBezTo>
                      <a:cubicBezTo>
                        <a:pt x="3048" y="2718"/>
                        <a:pt x="3039" y="2696"/>
                        <a:pt x="3023" y="2654"/>
                      </a:cubicBezTo>
                      <a:cubicBezTo>
                        <a:pt x="2990" y="2625"/>
                        <a:pt x="2974" y="2611"/>
                        <a:pt x="2941" y="2583"/>
                      </a:cubicBezTo>
                      <a:cubicBezTo>
                        <a:pt x="2890" y="2564"/>
                        <a:pt x="2865" y="2554"/>
                        <a:pt x="2814" y="2535"/>
                      </a:cubicBezTo>
                      <a:cubicBezTo>
                        <a:pt x="2822" y="2462"/>
                        <a:pt x="2826" y="2426"/>
                        <a:pt x="2833" y="2353"/>
                      </a:cubicBezTo>
                      <a:cubicBezTo>
                        <a:pt x="2946" y="2303"/>
                        <a:pt x="3002" y="2279"/>
                        <a:pt x="3115" y="2229"/>
                      </a:cubicBezTo>
                      <a:cubicBezTo>
                        <a:pt x="3120" y="2196"/>
                        <a:pt x="3122" y="2179"/>
                        <a:pt x="3127" y="2146"/>
                      </a:cubicBezTo>
                      <a:cubicBezTo>
                        <a:pt x="3176" y="2111"/>
                        <a:pt x="3201" y="2093"/>
                        <a:pt x="3251" y="2058"/>
                      </a:cubicBezTo>
                      <a:cubicBezTo>
                        <a:pt x="3236" y="2017"/>
                        <a:pt x="3229" y="1997"/>
                        <a:pt x="3215" y="1957"/>
                      </a:cubicBezTo>
                      <a:cubicBezTo>
                        <a:pt x="3217" y="1929"/>
                        <a:pt x="3218" y="1915"/>
                        <a:pt x="3220" y="1887"/>
                      </a:cubicBezTo>
                      <a:cubicBezTo>
                        <a:pt x="3250" y="1910"/>
                        <a:pt x="3265" y="1922"/>
                        <a:pt x="3296" y="1945"/>
                      </a:cubicBezTo>
                      <a:cubicBezTo>
                        <a:pt x="3314" y="1931"/>
                        <a:pt x="3323" y="1924"/>
                        <a:pt x="3341" y="1910"/>
                      </a:cubicBezTo>
                      <a:cubicBezTo>
                        <a:pt x="3325" y="1865"/>
                        <a:pt x="3317" y="1842"/>
                        <a:pt x="3300" y="1798"/>
                      </a:cubicBezTo>
                      <a:cubicBezTo>
                        <a:pt x="3280" y="1767"/>
                        <a:pt x="3270" y="1752"/>
                        <a:pt x="3250" y="1721"/>
                      </a:cubicBezTo>
                      <a:cubicBezTo>
                        <a:pt x="3228" y="1721"/>
                        <a:pt x="3217" y="1721"/>
                        <a:pt x="3195" y="1721"/>
                      </a:cubicBezTo>
                      <a:cubicBezTo>
                        <a:pt x="3166" y="1745"/>
                        <a:pt x="3151" y="1757"/>
                        <a:pt x="3122" y="1781"/>
                      </a:cubicBezTo>
                      <a:cubicBezTo>
                        <a:pt x="3116" y="1762"/>
                        <a:pt x="3113" y="1752"/>
                        <a:pt x="3107" y="1734"/>
                      </a:cubicBezTo>
                      <a:cubicBezTo>
                        <a:pt x="3091" y="1717"/>
                        <a:pt x="3083" y="1709"/>
                        <a:pt x="3067" y="1693"/>
                      </a:cubicBezTo>
                      <a:cubicBezTo>
                        <a:pt x="3085" y="1648"/>
                        <a:pt x="3094" y="1625"/>
                        <a:pt x="3112" y="1580"/>
                      </a:cubicBezTo>
                      <a:lnTo>
                        <a:pt x="3056" y="1581"/>
                      </a:lnTo>
                      <a:cubicBezTo>
                        <a:pt x="3032" y="1564"/>
                        <a:pt x="3021" y="1556"/>
                        <a:pt x="2997" y="1540"/>
                      </a:cubicBezTo>
                      <a:cubicBezTo>
                        <a:pt x="2964" y="1542"/>
                        <a:pt x="2948" y="1544"/>
                        <a:pt x="2915" y="1546"/>
                      </a:cubicBezTo>
                      <a:cubicBezTo>
                        <a:pt x="2917" y="1520"/>
                        <a:pt x="2918" y="1507"/>
                        <a:pt x="2920" y="1481"/>
                      </a:cubicBezTo>
                      <a:cubicBezTo>
                        <a:pt x="2912" y="1451"/>
                        <a:pt x="2908" y="1436"/>
                        <a:pt x="2901" y="1405"/>
                      </a:cubicBezTo>
                    </a:path>
                  </a:pathLst>
                </a:custGeom>
                <a:solidFill>
                  <a:srgbClr val="FF505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5" name="wołomiński"/>
                <p:cNvSpPr>
                  <a:spLocks/>
                </p:cNvSpPr>
                <p:nvPr/>
              </p:nvSpPr>
              <p:spPr bwMode="auto">
                <a:xfrm>
                  <a:off x="3244620" y="2724272"/>
                  <a:ext cx="1140445" cy="772061"/>
                </a:xfrm>
                <a:custGeom>
                  <a:avLst/>
                  <a:gdLst>
                    <a:gd name="T0" fmla="*/ 3370 w 3554"/>
                    <a:gd name="T1" fmla="*/ 1403 h 2404"/>
                    <a:gd name="T2" fmla="*/ 3443 w 3554"/>
                    <a:gd name="T3" fmla="*/ 1241 h 2404"/>
                    <a:gd name="T4" fmla="*/ 3341 w 3554"/>
                    <a:gd name="T5" fmla="*/ 987 h 2404"/>
                    <a:gd name="T6" fmla="*/ 3323 w 3554"/>
                    <a:gd name="T7" fmla="*/ 776 h 2404"/>
                    <a:gd name="T8" fmla="*/ 3551 w 3554"/>
                    <a:gd name="T9" fmla="*/ 665 h 2404"/>
                    <a:gd name="T10" fmla="*/ 3415 w 3554"/>
                    <a:gd name="T11" fmla="*/ 346 h 2404"/>
                    <a:gd name="T12" fmla="*/ 3113 w 3554"/>
                    <a:gd name="T13" fmla="*/ 349 h 2404"/>
                    <a:gd name="T14" fmla="*/ 2898 w 3554"/>
                    <a:gd name="T15" fmla="*/ 196 h 2404"/>
                    <a:gd name="T16" fmla="*/ 2674 w 3554"/>
                    <a:gd name="T17" fmla="*/ 0 h 2404"/>
                    <a:gd name="T18" fmla="*/ 2558 w 3554"/>
                    <a:gd name="T19" fmla="*/ 165 h 2404"/>
                    <a:gd name="T20" fmla="*/ 2642 w 3554"/>
                    <a:gd name="T21" fmla="*/ 303 h 2404"/>
                    <a:gd name="T22" fmla="*/ 2489 w 3554"/>
                    <a:gd name="T23" fmla="*/ 366 h 2404"/>
                    <a:gd name="T24" fmla="*/ 2319 w 3554"/>
                    <a:gd name="T25" fmla="*/ 604 h 2404"/>
                    <a:gd name="T26" fmla="*/ 2144 w 3554"/>
                    <a:gd name="T27" fmla="*/ 729 h 2404"/>
                    <a:gd name="T28" fmla="*/ 1867 w 3554"/>
                    <a:gd name="T29" fmla="*/ 720 h 2404"/>
                    <a:gd name="T30" fmla="*/ 1510 w 3554"/>
                    <a:gd name="T31" fmla="*/ 542 h 2404"/>
                    <a:gd name="T32" fmla="*/ 1310 w 3554"/>
                    <a:gd name="T33" fmla="*/ 407 h 2404"/>
                    <a:gd name="T34" fmla="*/ 1165 w 3554"/>
                    <a:gd name="T35" fmla="*/ 182 h 2404"/>
                    <a:gd name="T36" fmla="*/ 851 w 3554"/>
                    <a:gd name="T37" fmla="*/ 132 h 2404"/>
                    <a:gd name="T38" fmla="*/ 561 w 3554"/>
                    <a:gd name="T39" fmla="*/ 204 h 2404"/>
                    <a:gd name="T40" fmla="*/ 414 w 3554"/>
                    <a:gd name="T41" fmla="*/ 227 h 2404"/>
                    <a:gd name="T42" fmla="*/ 156 w 3554"/>
                    <a:gd name="T43" fmla="*/ 294 h 2404"/>
                    <a:gd name="T44" fmla="*/ 34 w 3554"/>
                    <a:gd name="T45" fmla="*/ 527 h 2404"/>
                    <a:gd name="T46" fmla="*/ 186 w 3554"/>
                    <a:gd name="T47" fmla="*/ 718 h 2404"/>
                    <a:gd name="T48" fmla="*/ 151 w 3554"/>
                    <a:gd name="T49" fmla="*/ 1016 h 2404"/>
                    <a:gd name="T50" fmla="*/ 223 w 3554"/>
                    <a:gd name="T51" fmla="*/ 1144 h 2404"/>
                    <a:gd name="T52" fmla="*/ 151 w 3554"/>
                    <a:gd name="T53" fmla="*/ 1340 h 2404"/>
                    <a:gd name="T54" fmla="*/ 136 w 3554"/>
                    <a:gd name="T55" fmla="*/ 1611 h 2404"/>
                    <a:gd name="T56" fmla="*/ 0 w 3554"/>
                    <a:gd name="T57" fmla="*/ 1797 h 2404"/>
                    <a:gd name="T58" fmla="*/ 152 w 3554"/>
                    <a:gd name="T59" fmla="*/ 2212 h 2404"/>
                    <a:gd name="T60" fmla="*/ 499 w 3554"/>
                    <a:gd name="T61" fmla="*/ 2237 h 2404"/>
                    <a:gd name="T62" fmla="*/ 594 w 3554"/>
                    <a:gd name="T63" fmla="*/ 2391 h 2404"/>
                    <a:gd name="T64" fmla="*/ 929 w 3554"/>
                    <a:gd name="T65" fmla="*/ 2336 h 2404"/>
                    <a:gd name="T66" fmla="*/ 1126 w 3554"/>
                    <a:gd name="T67" fmla="*/ 2269 h 2404"/>
                    <a:gd name="T68" fmla="*/ 1423 w 3554"/>
                    <a:gd name="T69" fmla="*/ 2297 h 2404"/>
                    <a:gd name="T70" fmla="*/ 1676 w 3554"/>
                    <a:gd name="T71" fmla="*/ 2355 h 2404"/>
                    <a:gd name="T72" fmla="*/ 2002 w 3554"/>
                    <a:gd name="T73" fmla="*/ 2322 h 2404"/>
                    <a:gd name="T74" fmla="*/ 1758 w 3554"/>
                    <a:gd name="T75" fmla="*/ 2196 h 2404"/>
                    <a:gd name="T76" fmla="*/ 1712 w 3554"/>
                    <a:gd name="T77" fmla="*/ 2035 h 2404"/>
                    <a:gd name="T78" fmla="*/ 2239 w 3554"/>
                    <a:gd name="T79" fmla="*/ 2066 h 2404"/>
                    <a:gd name="T80" fmla="*/ 2215 w 3554"/>
                    <a:gd name="T81" fmla="*/ 1848 h 2404"/>
                    <a:gd name="T82" fmla="*/ 2405 w 3554"/>
                    <a:gd name="T83" fmla="*/ 1769 h 2404"/>
                    <a:gd name="T84" fmla="*/ 2686 w 3554"/>
                    <a:gd name="T85" fmla="*/ 1730 h 2404"/>
                    <a:gd name="T86" fmla="*/ 2682 w 3554"/>
                    <a:gd name="T87" fmla="*/ 1601 h 2404"/>
                    <a:gd name="T88" fmla="*/ 2863 w 3554"/>
                    <a:gd name="T89" fmla="*/ 1596 h 2404"/>
                    <a:gd name="T90" fmla="*/ 2920 w 3554"/>
                    <a:gd name="T91" fmla="*/ 1482 h 2404"/>
                    <a:gd name="T92" fmla="*/ 3082 w 3554"/>
                    <a:gd name="T93" fmla="*/ 1400 h 2404"/>
                    <a:gd name="T94" fmla="*/ 3249 w 3554"/>
                    <a:gd name="T95" fmla="*/ 1428 h 2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554" h="2404">
                      <a:moveTo>
                        <a:pt x="3197" y="1357"/>
                      </a:moveTo>
                      <a:cubicBezTo>
                        <a:pt x="3223" y="1343"/>
                        <a:pt x="3236" y="1337"/>
                        <a:pt x="3262" y="1323"/>
                      </a:cubicBezTo>
                      <a:cubicBezTo>
                        <a:pt x="3305" y="1355"/>
                        <a:pt x="3327" y="1371"/>
                        <a:pt x="3370" y="1403"/>
                      </a:cubicBezTo>
                      <a:cubicBezTo>
                        <a:pt x="3362" y="1374"/>
                        <a:pt x="3358" y="1360"/>
                        <a:pt x="3349" y="1332"/>
                      </a:cubicBezTo>
                      <a:cubicBezTo>
                        <a:pt x="3372" y="1323"/>
                        <a:pt x="3384" y="1319"/>
                        <a:pt x="3407" y="1310"/>
                      </a:cubicBezTo>
                      <a:cubicBezTo>
                        <a:pt x="3422" y="1282"/>
                        <a:pt x="3429" y="1268"/>
                        <a:pt x="3443" y="1241"/>
                      </a:cubicBezTo>
                      <a:cubicBezTo>
                        <a:pt x="3418" y="1198"/>
                        <a:pt x="3406" y="1177"/>
                        <a:pt x="3381" y="1134"/>
                      </a:cubicBezTo>
                      <a:cubicBezTo>
                        <a:pt x="3383" y="1106"/>
                        <a:pt x="3384" y="1092"/>
                        <a:pt x="3386" y="1064"/>
                      </a:cubicBezTo>
                      <a:cubicBezTo>
                        <a:pt x="3368" y="1033"/>
                        <a:pt x="3359" y="1017"/>
                        <a:pt x="3341" y="987"/>
                      </a:cubicBezTo>
                      <a:cubicBezTo>
                        <a:pt x="3312" y="923"/>
                        <a:pt x="3298" y="891"/>
                        <a:pt x="3270" y="827"/>
                      </a:cubicBezTo>
                      <a:cubicBezTo>
                        <a:pt x="3242" y="789"/>
                        <a:pt x="3228" y="770"/>
                        <a:pt x="3201" y="731"/>
                      </a:cubicBezTo>
                      <a:cubicBezTo>
                        <a:pt x="3250" y="749"/>
                        <a:pt x="3274" y="758"/>
                        <a:pt x="3323" y="776"/>
                      </a:cubicBezTo>
                      <a:cubicBezTo>
                        <a:pt x="3383" y="789"/>
                        <a:pt x="3413" y="796"/>
                        <a:pt x="3472" y="809"/>
                      </a:cubicBezTo>
                      <a:cubicBezTo>
                        <a:pt x="3505" y="812"/>
                        <a:pt x="3521" y="814"/>
                        <a:pt x="3554" y="817"/>
                      </a:cubicBezTo>
                      <a:cubicBezTo>
                        <a:pt x="3553" y="756"/>
                        <a:pt x="3552" y="725"/>
                        <a:pt x="3551" y="665"/>
                      </a:cubicBezTo>
                      <a:cubicBezTo>
                        <a:pt x="3533" y="596"/>
                        <a:pt x="3524" y="562"/>
                        <a:pt x="3506" y="494"/>
                      </a:cubicBezTo>
                      <a:cubicBezTo>
                        <a:pt x="3480" y="475"/>
                        <a:pt x="3466" y="465"/>
                        <a:pt x="3440" y="446"/>
                      </a:cubicBezTo>
                      <a:cubicBezTo>
                        <a:pt x="3430" y="406"/>
                        <a:pt x="3425" y="386"/>
                        <a:pt x="3415" y="346"/>
                      </a:cubicBezTo>
                      <a:cubicBezTo>
                        <a:pt x="3388" y="343"/>
                        <a:pt x="3374" y="341"/>
                        <a:pt x="3346" y="338"/>
                      </a:cubicBezTo>
                      <a:cubicBezTo>
                        <a:pt x="3346" y="338"/>
                        <a:pt x="3274" y="389"/>
                        <a:pt x="3242" y="394"/>
                      </a:cubicBezTo>
                      <a:cubicBezTo>
                        <a:pt x="3210" y="399"/>
                        <a:pt x="3113" y="349"/>
                        <a:pt x="3113" y="349"/>
                      </a:cubicBezTo>
                      <a:cubicBezTo>
                        <a:pt x="3073" y="348"/>
                        <a:pt x="3053" y="347"/>
                        <a:pt x="3014" y="346"/>
                      </a:cubicBezTo>
                      <a:cubicBezTo>
                        <a:pt x="2993" y="308"/>
                        <a:pt x="2983" y="289"/>
                        <a:pt x="2963" y="251"/>
                      </a:cubicBezTo>
                      <a:cubicBezTo>
                        <a:pt x="2937" y="229"/>
                        <a:pt x="2924" y="218"/>
                        <a:pt x="2898" y="196"/>
                      </a:cubicBezTo>
                      <a:cubicBezTo>
                        <a:pt x="2888" y="165"/>
                        <a:pt x="2883" y="150"/>
                        <a:pt x="2872" y="119"/>
                      </a:cubicBezTo>
                      <a:cubicBezTo>
                        <a:pt x="2847" y="78"/>
                        <a:pt x="2835" y="58"/>
                        <a:pt x="2810" y="17"/>
                      </a:cubicBezTo>
                      <a:cubicBezTo>
                        <a:pt x="2756" y="11"/>
                        <a:pt x="2728" y="7"/>
                        <a:pt x="2674" y="0"/>
                      </a:cubicBezTo>
                      <a:cubicBezTo>
                        <a:pt x="2644" y="9"/>
                        <a:pt x="2628" y="13"/>
                        <a:pt x="2598" y="21"/>
                      </a:cubicBezTo>
                      <a:cubicBezTo>
                        <a:pt x="2593" y="67"/>
                        <a:pt x="2590" y="90"/>
                        <a:pt x="2584" y="137"/>
                      </a:cubicBezTo>
                      <a:cubicBezTo>
                        <a:pt x="2574" y="148"/>
                        <a:pt x="2568" y="154"/>
                        <a:pt x="2558" y="165"/>
                      </a:cubicBezTo>
                      <a:cubicBezTo>
                        <a:pt x="2569" y="177"/>
                        <a:pt x="2575" y="183"/>
                        <a:pt x="2587" y="195"/>
                      </a:cubicBezTo>
                      <a:cubicBezTo>
                        <a:pt x="2584" y="233"/>
                        <a:pt x="2583" y="251"/>
                        <a:pt x="2581" y="289"/>
                      </a:cubicBezTo>
                      <a:cubicBezTo>
                        <a:pt x="2605" y="294"/>
                        <a:pt x="2618" y="297"/>
                        <a:pt x="2642" y="303"/>
                      </a:cubicBezTo>
                      <a:cubicBezTo>
                        <a:pt x="2672" y="297"/>
                        <a:pt x="2687" y="294"/>
                        <a:pt x="2718" y="288"/>
                      </a:cubicBezTo>
                      <a:cubicBezTo>
                        <a:pt x="2708" y="325"/>
                        <a:pt x="2703" y="344"/>
                        <a:pt x="2693" y="381"/>
                      </a:cubicBezTo>
                      <a:cubicBezTo>
                        <a:pt x="2611" y="375"/>
                        <a:pt x="2570" y="372"/>
                        <a:pt x="2489" y="366"/>
                      </a:cubicBezTo>
                      <a:cubicBezTo>
                        <a:pt x="2468" y="414"/>
                        <a:pt x="2458" y="438"/>
                        <a:pt x="2438" y="487"/>
                      </a:cubicBezTo>
                      <a:cubicBezTo>
                        <a:pt x="2435" y="531"/>
                        <a:pt x="2433" y="553"/>
                        <a:pt x="2431" y="597"/>
                      </a:cubicBezTo>
                      <a:cubicBezTo>
                        <a:pt x="2386" y="600"/>
                        <a:pt x="2363" y="601"/>
                        <a:pt x="2319" y="604"/>
                      </a:cubicBezTo>
                      <a:cubicBezTo>
                        <a:pt x="2315" y="624"/>
                        <a:pt x="2313" y="635"/>
                        <a:pt x="2309" y="656"/>
                      </a:cubicBezTo>
                      <a:cubicBezTo>
                        <a:pt x="2254" y="665"/>
                        <a:pt x="2227" y="669"/>
                        <a:pt x="2172" y="678"/>
                      </a:cubicBezTo>
                      <a:cubicBezTo>
                        <a:pt x="2160" y="698"/>
                        <a:pt x="2155" y="708"/>
                        <a:pt x="2144" y="729"/>
                      </a:cubicBezTo>
                      <a:cubicBezTo>
                        <a:pt x="2146" y="694"/>
                        <a:pt x="2147" y="677"/>
                        <a:pt x="2149" y="642"/>
                      </a:cubicBezTo>
                      <a:cubicBezTo>
                        <a:pt x="2105" y="644"/>
                        <a:pt x="2082" y="645"/>
                        <a:pt x="2038" y="648"/>
                      </a:cubicBezTo>
                      <a:cubicBezTo>
                        <a:pt x="1969" y="677"/>
                        <a:pt x="1935" y="691"/>
                        <a:pt x="1867" y="720"/>
                      </a:cubicBezTo>
                      <a:cubicBezTo>
                        <a:pt x="1775" y="701"/>
                        <a:pt x="1729" y="691"/>
                        <a:pt x="1637" y="671"/>
                      </a:cubicBezTo>
                      <a:cubicBezTo>
                        <a:pt x="1644" y="639"/>
                        <a:pt x="1647" y="623"/>
                        <a:pt x="1654" y="591"/>
                      </a:cubicBezTo>
                      <a:cubicBezTo>
                        <a:pt x="1596" y="571"/>
                        <a:pt x="1568" y="561"/>
                        <a:pt x="1510" y="542"/>
                      </a:cubicBezTo>
                      <a:cubicBezTo>
                        <a:pt x="1508" y="493"/>
                        <a:pt x="1507" y="468"/>
                        <a:pt x="1505" y="419"/>
                      </a:cubicBezTo>
                      <a:cubicBezTo>
                        <a:pt x="1457" y="411"/>
                        <a:pt x="1433" y="408"/>
                        <a:pt x="1384" y="400"/>
                      </a:cubicBezTo>
                      <a:cubicBezTo>
                        <a:pt x="1355" y="403"/>
                        <a:pt x="1340" y="404"/>
                        <a:pt x="1310" y="407"/>
                      </a:cubicBezTo>
                      <a:cubicBezTo>
                        <a:pt x="1306" y="355"/>
                        <a:pt x="1304" y="330"/>
                        <a:pt x="1300" y="278"/>
                      </a:cubicBezTo>
                      <a:cubicBezTo>
                        <a:pt x="1278" y="226"/>
                        <a:pt x="1268" y="200"/>
                        <a:pt x="1247" y="147"/>
                      </a:cubicBezTo>
                      <a:cubicBezTo>
                        <a:pt x="1214" y="161"/>
                        <a:pt x="1198" y="168"/>
                        <a:pt x="1165" y="182"/>
                      </a:cubicBezTo>
                      <a:cubicBezTo>
                        <a:pt x="1090" y="166"/>
                        <a:pt x="1053" y="157"/>
                        <a:pt x="979" y="141"/>
                      </a:cubicBezTo>
                      <a:cubicBezTo>
                        <a:pt x="951" y="148"/>
                        <a:pt x="938" y="152"/>
                        <a:pt x="910" y="159"/>
                      </a:cubicBezTo>
                      <a:cubicBezTo>
                        <a:pt x="887" y="148"/>
                        <a:pt x="875" y="143"/>
                        <a:pt x="851" y="132"/>
                      </a:cubicBezTo>
                      <a:cubicBezTo>
                        <a:pt x="804" y="152"/>
                        <a:pt x="780" y="162"/>
                        <a:pt x="733" y="182"/>
                      </a:cubicBezTo>
                      <a:cubicBezTo>
                        <a:pt x="681" y="182"/>
                        <a:pt x="656" y="183"/>
                        <a:pt x="605" y="184"/>
                      </a:cubicBezTo>
                      <a:cubicBezTo>
                        <a:pt x="587" y="192"/>
                        <a:pt x="579" y="196"/>
                        <a:pt x="561" y="204"/>
                      </a:cubicBezTo>
                      <a:cubicBezTo>
                        <a:pt x="571" y="237"/>
                        <a:pt x="577" y="254"/>
                        <a:pt x="587" y="287"/>
                      </a:cubicBezTo>
                      <a:cubicBezTo>
                        <a:pt x="554" y="305"/>
                        <a:pt x="538" y="314"/>
                        <a:pt x="505" y="333"/>
                      </a:cubicBezTo>
                      <a:cubicBezTo>
                        <a:pt x="469" y="291"/>
                        <a:pt x="451" y="270"/>
                        <a:pt x="414" y="227"/>
                      </a:cubicBezTo>
                      <a:cubicBezTo>
                        <a:pt x="380" y="225"/>
                        <a:pt x="364" y="224"/>
                        <a:pt x="330" y="221"/>
                      </a:cubicBezTo>
                      <a:cubicBezTo>
                        <a:pt x="305" y="231"/>
                        <a:pt x="293" y="235"/>
                        <a:pt x="268" y="245"/>
                      </a:cubicBezTo>
                      <a:cubicBezTo>
                        <a:pt x="223" y="265"/>
                        <a:pt x="201" y="275"/>
                        <a:pt x="156" y="294"/>
                      </a:cubicBezTo>
                      <a:cubicBezTo>
                        <a:pt x="120" y="298"/>
                        <a:pt x="102" y="300"/>
                        <a:pt x="65" y="304"/>
                      </a:cubicBezTo>
                      <a:cubicBezTo>
                        <a:pt x="39" y="378"/>
                        <a:pt x="26" y="415"/>
                        <a:pt x="0" y="489"/>
                      </a:cubicBezTo>
                      <a:cubicBezTo>
                        <a:pt x="14" y="504"/>
                        <a:pt x="21" y="512"/>
                        <a:pt x="34" y="527"/>
                      </a:cubicBezTo>
                      <a:cubicBezTo>
                        <a:pt x="72" y="537"/>
                        <a:pt x="91" y="542"/>
                        <a:pt x="129" y="552"/>
                      </a:cubicBezTo>
                      <a:cubicBezTo>
                        <a:pt x="131" y="573"/>
                        <a:pt x="131" y="583"/>
                        <a:pt x="133" y="604"/>
                      </a:cubicBezTo>
                      <a:cubicBezTo>
                        <a:pt x="154" y="650"/>
                        <a:pt x="165" y="673"/>
                        <a:pt x="186" y="718"/>
                      </a:cubicBezTo>
                      <a:cubicBezTo>
                        <a:pt x="194" y="763"/>
                        <a:pt x="197" y="785"/>
                        <a:pt x="204" y="830"/>
                      </a:cubicBezTo>
                      <a:cubicBezTo>
                        <a:pt x="183" y="856"/>
                        <a:pt x="173" y="869"/>
                        <a:pt x="152" y="895"/>
                      </a:cubicBezTo>
                      <a:cubicBezTo>
                        <a:pt x="152" y="943"/>
                        <a:pt x="152" y="968"/>
                        <a:pt x="151" y="1016"/>
                      </a:cubicBezTo>
                      <a:cubicBezTo>
                        <a:pt x="185" y="1019"/>
                        <a:pt x="202" y="1020"/>
                        <a:pt x="235" y="1023"/>
                      </a:cubicBezTo>
                      <a:cubicBezTo>
                        <a:pt x="243" y="1056"/>
                        <a:pt x="247" y="1073"/>
                        <a:pt x="255" y="1106"/>
                      </a:cubicBezTo>
                      <a:cubicBezTo>
                        <a:pt x="242" y="1121"/>
                        <a:pt x="235" y="1129"/>
                        <a:pt x="223" y="1144"/>
                      </a:cubicBezTo>
                      <a:cubicBezTo>
                        <a:pt x="186" y="1154"/>
                        <a:pt x="167" y="1160"/>
                        <a:pt x="131" y="1171"/>
                      </a:cubicBezTo>
                      <a:cubicBezTo>
                        <a:pt x="138" y="1201"/>
                        <a:pt x="142" y="1217"/>
                        <a:pt x="150" y="1248"/>
                      </a:cubicBezTo>
                      <a:cubicBezTo>
                        <a:pt x="151" y="1285"/>
                        <a:pt x="151" y="1303"/>
                        <a:pt x="151" y="1340"/>
                      </a:cubicBezTo>
                      <a:cubicBezTo>
                        <a:pt x="166" y="1374"/>
                        <a:pt x="174" y="1391"/>
                        <a:pt x="189" y="1425"/>
                      </a:cubicBezTo>
                      <a:cubicBezTo>
                        <a:pt x="207" y="1438"/>
                        <a:pt x="216" y="1444"/>
                        <a:pt x="235" y="1458"/>
                      </a:cubicBezTo>
                      <a:cubicBezTo>
                        <a:pt x="195" y="1519"/>
                        <a:pt x="176" y="1550"/>
                        <a:pt x="136" y="1611"/>
                      </a:cubicBezTo>
                      <a:cubicBezTo>
                        <a:pt x="104" y="1625"/>
                        <a:pt x="88" y="1632"/>
                        <a:pt x="56" y="1645"/>
                      </a:cubicBezTo>
                      <a:cubicBezTo>
                        <a:pt x="55" y="1710"/>
                        <a:pt x="54" y="1742"/>
                        <a:pt x="53" y="1807"/>
                      </a:cubicBezTo>
                      <a:cubicBezTo>
                        <a:pt x="32" y="1803"/>
                        <a:pt x="21" y="1801"/>
                        <a:pt x="0" y="1797"/>
                      </a:cubicBezTo>
                      <a:cubicBezTo>
                        <a:pt x="23" y="1862"/>
                        <a:pt x="34" y="1894"/>
                        <a:pt x="57" y="1959"/>
                      </a:cubicBezTo>
                      <a:cubicBezTo>
                        <a:pt x="60" y="1994"/>
                        <a:pt x="62" y="2012"/>
                        <a:pt x="65" y="2047"/>
                      </a:cubicBezTo>
                      <a:cubicBezTo>
                        <a:pt x="99" y="2113"/>
                        <a:pt x="117" y="2146"/>
                        <a:pt x="152" y="2212"/>
                      </a:cubicBezTo>
                      <a:cubicBezTo>
                        <a:pt x="239" y="2208"/>
                        <a:pt x="282" y="2206"/>
                        <a:pt x="369" y="2202"/>
                      </a:cubicBezTo>
                      <a:cubicBezTo>
                        <a:pt x="416" y="2169"/>
                        <a:pt x="440" y="2152"/>
                        <a:pt x="488" y="2119"/>
                      </a:cubicBezTo>
                      <a:cubicBezTo>
                        <a:pt x="492" y="2166"/>
                        <a:pt x="495" y="2189"/>
                        <a:pt x="499" y="2237"/>
                      </a:cubicBezTo>
                      <a:cubicBezTo>
                        <a:pt x="527" y="2267"/>
                        <a:pt x="540" y="2282"/>
                        <a:pt x="568" y="2313"/>
                      </a:cubicBezTo>
                      <a:cubicBezTo>
                        <a:pt x="556" y="2349"/>
                        <a:pt x="550" y="2367"/>
                        <a:pt x="539" y="2404"/>
                      </a:cubicBezTo>
                      <a:cubicBezTo>
                        <a:pt x="561" y="2399"/>
                        <a:pt x="572" y="2396"/>
                        <a:pt x="594" y="2391"/>
                      </a:cubicBezTo>
                      <a:cubicBezTo>
                        <a:pt x="618" y="2379"/>
                        <a:pt x="631" y="2373"/>
                        <a:pt x="656" y="2361"/>
                      </a:cubicBezTo>
                      <a:cubicBezTo>
                        <a:pt x="684" y="2373"/>
                        <a:pt x="698" y="2378"/>
                        <a:pt x="726" y="2390"/>
                      </a:cubicBezTo>
                      <a:cubicBezTo>
                        <a:pt x="807" y="2369"/>
                        <a:pt x="848" y="2358"/>
                        <a:pt x="929" y="2336"/>
                      </a:cubicBezTo>
                      <a:cubicBezTo>
                        <a:pt x="984" y="2340"/>
                        <a:pt x="1012" y="2343"/>
                        <a:pt x="1068" y="2347"/>
                      </a:cubicBezTo>
                      <a:cubicBezTo>
                        <a:pt x="1102" y="2340"/>
                        <a:pt x="1119" y="2337"/>
                        <a:pt x="1153" y="2330"/>
                      </a:cubicBezTo>
                      <a:cubicBezTo>
                        <a:pt x="1143" y="2306"/>
                        <a:pt x="1137" y="2294"/>
                        <a:pt x="1126" y="2269"/>
                      </a:cubicBezTo>
                      <a:cubicBezTo>
                        <a:pt x="1137" y="2256"/>
                        <a:pt x="1142" y="2249"/>
                        <a:pt x="1153" y="2236"/>
                      </a:cubicBezTo>
                      <a:cubicBezTo>
                        <a:pt x="1198" y="2253"/>
                        <a:pt x="1220" y="2262"/>
                        <a:pt x="1266" y="2280"/>
                      </a:cubicBezTo>
                      <a:cubicBezTo>
                        <a:pt x="1328" y="2286"/>
                        <a:pt x="1360" y="2290"/>
                        <a:pt x="1423" y="2297"/>
                      </a:cubicBezTo>
                      <a:cubicBezTo>
                        <a:pt x="1461" y="2311"/>
                        <a:pt x="1480" y="2318"/>
                        <a:pt x="1518" y="2333"/>
                      </a:cubicBezTo>
                      <a:cubicBezTo>
                        <a:pt x="1552" y="2328"/>
                        <a:pt x="1570" y="2326"/>
                        <a:pt x="1604" y="2321"/>
                      </a:cubicBezTo>
                      <a:cubicBezTo>
                        <a:pt x="1633" y="2334"/>
                        <a:pt x="1647" y="2341"/>
                        <a:pt x="1676" y="2355"/>
                      </a:cubicBezTo>
                      <a:cubicBezTo>
                        <a:pt x="1731" y="2363"/>
                        <a:pt x="1759" y="2367"/>
                        <a:pt x="1815" y="2376"/>
                      </a:cubicBezTo>
                      <a:cubicBezTo>
                        <a:pt x="1866" y="2381"/>
                        <a:pt x="1892" y="2384"/>
                        <a:pt x="1943" y="2389"/>
                      </a:cubicBezTo>
                      <a:cubicBezTo>
                        <a:pt x="1967" y="2362"/>
                        <a:pt x="1978" y="2349"/>
                        <a:pt x="2002" y="2322"/>
                      </a:cubicBezTo>
                      <a:cubicBezTo>
                        <a:pt x="1985" y="2312"/>
                        <a:pt x="1977" y="2307"/>
                        <a:pt x="1961" y="2296"/>
                      </a:cubicBezTo>
                      <a:cubicBezTo>
                        <a:pt x="1916" y="2268"/>
                        <a:pt x="1893" y="2254"/>
                        <a:pt x="1848" y="2225"/>
                      </a:cubicBezTo>
                      <a:cubicBezTo>
                        <a:pt x="1812" y="2213"/>
                        <a:pt x="1794" y="2207"/>
                        <a:pt x="1758" y="2196"/>
                      </a:cubicBezTo>
                      <a:cubicBezTo>
                        <a:pt x="1767" y="2171"/>
                        <a:pt x="1771" y="2158"/>
                        <a:pt x="1780" y="2133"/>
                      </a:cubicBezTo>
                      <a:cubicBezTo>
                        <a:pt x="1743" y="2105"/>
                        <a:pt x="1724" y="2090"/>
                        <a:pt x="1686" y="2062"/>
                      </a:cubicBezTo>
                      <a:cubicBezTo>
                        <a:pt x="1697" y="2051"/>
                        <a:pt x="1702" y="2046"/>
                        <a:pt x="1712" y="2035"/>
                      </a:cubicBezTo>
                      <a:cubicBezTo>
                        <a:pt x="1830" y="2046"/>
                        <a:pt x="1948" y="2057"/>
                        <a:pt x="2066" y="2068"/>
                      </a:cubicBezTo>
                      <a:cubicBezTo>
                        <a:pt x="2133" y="2107"/>
                        <a:pt x="2166" y="2126"/>
                        <a:pt x="2233" y="2165"/>
                      </a:cubicBezTo>
                      <a:cubicBezTo>
                        <a:pt x="2235" y="2125"/>
                        <a:pt x="2236" y="2105"/>
                        <a:pt x="2239" y="2066"/>
                      </a:cubicBezTo>
                      <a:cubicBezTo>
                        <a:pt x="2208" y="2043"/>
                        <a:pt x="2193" y="2031"/>
                        <a:pt x="2162" y="2009"/>
                      </a:cubicBezTo>
                      <a:cubicBezTo>
                        <a:pt x="2184" y="1977"/>
                        <a:pt x="2194" y="1961"/>
                        <a:pt x="2216" y="1930"/>
                      </a:cubicBezTo>
                      <a:cubicBezTo>
                        <a:pt x="2216" y="1897"/>
                        <a:pt x="2215" y="1880"/>
                        <a:pt x="2215" y="1848"/>
                      </a:cubicBezTo>
                      <a:cubicBezTo>
                        <a:pt x="2246" y="1861"/>
                        <a:pt x="2262" y="1868"/>
                        <a:pt x="2293" y="1881"/>
                      </a:cubicBezTo>
                      <a:cubicBezTo>
                        <a:pt x="2300" y="1851"/>
                        <a:pt x="2303" y="1836"/>
                        <a:pt x="2310" y="1806"/>
                      </a:cubicBezTo>
                      <a:cubicBezTo>
                        <a:pt x="2348" y="1791"/>
                        <a:pt x="2367" y="1784"/>
                        <a:pt x="2405" y="1769"/>
                      </a:cubicBezTo>
                      <a:cubicBezTo>
                        <a:pt x="2482" y="1769"/>
                        <a:pt x="2520" y="1768"/>
                        <a:pt x="2597" y="1767"/>
                      </a:cubicBezTo>
                      <a:cubicBezTo>
                        <a:pt x="2610" y="1753"/>
                        <a:pt x="2617" y="1747"/>
                        <a:pt x="2630" y="1733"/>
                      </a:cubicBezTo>
                      <a:cubicBezTo>
                        <a:pt x="2653" y="1732"/>
                        <a:pt x="2664" y="1731"/>
                        <a:pt x="2686" y="1730"/>
                      </a:cubicBezTo>
                      <a:cubicBezTo>
                        <a:pt x="2688" y="1706"/>
                        <a:pt x="2689" y="1695"/>
                        <a:pt x="2690" y="1671"/>
                      </a:cubicBezTo>
                      <a:cubicBezTo>
                        <a:pt x="2656" y="1656"/>
                        <a:pt x="2639" y="1648"/>
                        <a:pt x="2606" y="1632"/>
                      </a:cubicBezTo>
                      <a:cubicBezTo>
                        <a:pt x="2636" y="1620"/>
                        <a:pt x="2651" y="1614"/>
                        <a:pt x="2682" y="1601"/>
                      </a:cubicBezTo>
                      <a:cubicBezTo>
                        <a:pt x="2721" y="1612"/>
                        <a:pt x="2741" y="1617"/>
                        <a:pt x="2780" y="1628"/>
                      </a:cubicBezTo>
                      <a:cubicBezTo>
                        <a:pt x="2828" y="1658"/>
                        <a:pt x="2852" y="1673"/>
                        <a:pt x="2900" y="1703"/>
                      </a:cubicBezTo>
                      <a:cubicBezTo>
                        <a:pt x="2885" y="1660"/>
                        <a:pt x="2878" y="1639"/>
                        <a:pt x="2863" y="1596"/>
                      </a:cubicBezTo>
                      <a:cubicBezTo>
                        <a:pt x="2895" y="1607"/>
                        <a:pt x="2910" y="1612"/>
                        <a:pt x="2942" y="1623"/>
                      </a:cubicBezTo>
                      <a:cubicBezTo>
                        <a:pt x="2949" y="1597"/>
                        <a:pt x="2952" y="1585"/>
                        <a:pt x="2959" y="1559"/>
                      </a:cubicBezTo>
                      <a:cubicBezTo>
                        <a:pt x="2943" y="1528"/>
                        <a:pt x="2936" y="1513"/>
                        <a:pt x="2920" y="1482"/>
                      </a:cubicBezTo>
                      <a:cubicBezTo>
                        <a:pt x="2950" y="1483"/>
                        <a:pt x="2965" y="1483"/>
                        <a:pt x="2995" y="1484"/>
                      </a:cubicBezTo>
                      <a:cubicBezTo>
                        <a:pt x="3008" y="1466"/>
                        <a:pt x="3015" y="1457"/>
                        <a:pt x="3029" y="1439"/>
                      </a:cubicBezTo>
                      <a:cubicBezTo>
                        <a:pt x="3050" y="1423"/>
                        <a:pt x="3061" y="1415"/>
                        <a:pt x="3082" y="1400"/>
                      </a:cubicBezTo>
                      <a:cubicBezTo>
                        <a:pt x="3104" y="1433"/>
                        <a:pt x="3116" y="1450"/>
                        <a:pt x="3139" y="1483"/>
                      </a:cubicBezTo>
                      <a:cubicBezTo>
                        <a:pt x="3152" y="1470"/>
                        <a:pt x="3159" y="1463"/>
                        <a:pt x="3172" y="1449"/>
                      </a:cubicBezTo>
                      <a:cubicBezTo>
                        <a:pt x="3203" y="1441"/>
                        <a:pt x="3218" y="1437"/>
                        <a:pt x="3249" y="1428"/>
                      </a:cubicBezTo>
                      <a:cubicBezTo>
                        <a:pt x="3228" y="1400"/>
                        <a:pt x="3218" y="1385"/>
                        <a:pt x="3197" y="1357"/>
                      </a:cubicBezTo>
                    </a:path>
                  </a:pathLst>
                </a:custGeom>
                <a:solidFill>
                  <a:srgbClr val="99CC0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6" name="warszawski zachodni"/>
                <p:cNvSpPr>
                  <a:spLocks/>
                </p:cNvSpPr>
                <p:nvPr/>
              </p:nvSpPr>
              <p:spPr bwMode="auto">
                <a:xfrm>
                  <a:off x="1962998" y="3119125"/>
                  <a:ext cx="1036767" cy="575737"/>
                </a:xfrm>
                <a:custGeom>
                  <a:avLst/>
                  <a:gdLst>
                    <a:gd name="T0" fmla="*/ 2875 w 3231"/>
                    <a:gd name="T1" fmla="*/ 1095 h 1794"/>
                    <a:gd name="T2" fmla="*/ 2964 w 3231"/>
                    <a:gd name="T3" fmla="*/ 982 h 1794"/>
                    <a:gd name="T4" fmla="*/ 2948 w 3231"/>
                    <a:gd name="T5" fmla="*/ 818 h 1794"/>
                    <a:gd name="T6" fmla="*/ 2965 w 3231"/>
                    <a:gd name="T7" fmla="*/ 583 h 1794"/>
                    <a:gd name="T8" fmla="*/ 3046 w 3231"/>
                    <a:gd name="T9" fmla="*/ 504 h 1794"/>
                    <a:gd name="T10" fmla="*/ 3231 w 3231"/>
                    <a:gd name="T11" fmla="*/ 395 h 1794"/>
                    <a:gd name="T12" fmla="*/ 3168 w 3231"/>
                    <a:gd name="T13" fmla="*/ 227 h 1794"/>
                    <a:gd name="T14" fmla="*/ 3039 w 3231"/>
                    <a:gd name="T15" fmla="*/ 48 h 1794"/>
                    <a:gd name="T16" fmla="*/ 2753 w 3231"/>
                    <a:gd name="T17" fmla="*/ 43 h 1794"/>
                    <a:gd name="T18" fmla="*/ 2635 w 3231"/>
                    <a:gd name="T19" fmla="*/ 135 h 1794"/>
                    <a:gd name="T20" fmla="*/ 2657 w 3231"/>
                    <a:gd name="T21" fmla="*/ 287 h 1794"/>
                    <a:gd name="T22" fmla="*/ 2445 w 3231"/>
                    <a:gd name="T23" fmla="*/ 237 h 1794"/>
                    <a:gd name="T24" fmla="*/ 2386 w 3231"/>
                    <a:gd name="T25" fmla="*/ 346 h 1794"/>
                    <a:gd name="T26" fmla="*/ 2233 w 3231"/>
                    <a:gd name="T27" fmla="*/ 446 h 1794"/>
                    <a:gd name="T28" fmla="*/ 2199 w 3231"/>
                    <a:gd name="T29" fmla="*/ 276 h 1794"/>
                    <a:gd name="T30" fmla="*/ 2013 w 3231"/>
                    <a:gd name="T31" fmla="*/ 308 h 1794"/>
                    <a:gd name="T32" fmla="*/ 1921 w 3231"/>
                    <a:gd name="T33" fmla="*/ 357 h 1794"/>
                    <a:gd name="T34" fmla="*/ 1607 w 3231"/>
                    <a:gd name="T35" fmla="*/ 468 h 1794"/>
                    <a:gd name="T36" fmla="*/ 1279 w 3231"/>
                    <a:gd name="T37" fmla="*/ 342 h 1794"/>
                    <a:gd name="T38" fmla="*/ 1132 w 3231"/>
                    <a:gd name="T39" fmla="*/ 453 h 1794"/>
                    <a:gd name="T40" fmla="*/ 1055 w 3231"/>
                    <a:gd name="T41" fmla="*/ 583 h 1794"/>
                    <a:gd name="T42" fmla="*/ 966 w 3231"/>
                    <a:gd name="T43" fmla="*/ 579 h 1794"/>
                    <a:gd name="T44" fmla="*/ 803 w 3231"/>
                    <a:gd name="T45" fmla="*/ 643 h 1794"/>
                    <a:gd name="T46" fmla="*/ 656 w 3231"/>
                    <a:gd name="T47" fmla="*/ 594 h 1794"/>
                    <a:gd name="T48" fmla="*/ 709 w 3231"/>
                    <a:gd name="T49" fmla="*/ 462 h 1794"/>
                    <a:gd name="T50" fmla="*/ 584 w 3231"/>
                    <a:gd name="T51" fmla="*/ 312 h 1794"/>
                    <a:gd name="T52" fmla="*/ 327 w 3231"/>
                    <a:gd name="T53" fmla="*/ 321 h 1794"/>
                    <a:gd name="T54" fmla="*/ 507 w 3231"/>
                    <a:gd name="T55" fmla="*/ 447 h 1794"/>
                    <a:gd name="T56" fmla="*/ 380 w 3231"/>
                    <a:gd name="T57" fmla="*/ 486 h 1794"/>
                    <a:gd name="T58" fmla="*/ 164 w 3231"/>
                    <a:gd name="T59" fmla="*/ 539 h 1794"/>
                    <a:gd name="T60" fmla="*/ 49 w 3231"/>
                    <a:gd name="T61" fmla="*/ 573 h 1794"/>
                    <a:gd name="T62" fmla="*/ 118 w 3231"/>
                    <a:gd name="T63" fmla="*/ 660 h 1794"/>
                    <a:gd name="T64" fmla="*/ 164 w 3231"/>
                    <a:gd name="T65" fmla="*/ 853 h 1794"/>
                    <a:gd name="T66" fmla="*/ 67 w 3231"/>
                    <a:gd name="T67" fmla="*/ 924 h 1794"/>
                    <a:gd name="T68" fmla="*/ 267 w 3231"/>
                    <a:gd name="T69" fmla="*/ 989 h 1794"/>
                    <a:gd name="T70" fmla="*/ 339 w 3231"/>
                    <a:gd name="T71" fmla="*/ 968 h 1794"/>
                    <a:gd name="T72" fmla="*/ 424 w 3231"/>
                    <a:gd name="T73" fmla="*/ 925 h 1794"/>
                    <a:gd name="T74" fmla="*/ 479 w 3231"/>
                    <a:gd name="T75" fmla="*/ 1040 h 1794"/>
                    <a:gd name="T76" fmla="*/ 570 w 3231"/>
                    <a:gd name="T77" fmla="*/ 1182 h 1794"/>
                    <a:gd name="T78" fmla="*/ 654 w 3231"/>
                    <a:gd name="T79" fmla="*/ 989 h 1794"/>
                    <a:gd name="T80" fmla="*/ 883 w 3231"/>
                    <a:gd name="T81" fmla="*/ 1042 h 1794"/>
                    <a:gd name="T82" fmla="*/ 826 w 3231"/>
                    <a:gd name="T83" fmla="*/ 1151 h 1794"/>
                    <a:gd name="T84" fmla="*/ 907 w 3231"/>
                    <a:gd name="T85" fmla="*/ 1217 h 1794"/>
                    <a:gd name="T86" fmla="*/ 846 w 3231"/>
                    <a:gd name="T87" fmla="*/ 1430 h 1794"/>
                    <a:gd name="T88" fmla="*/ 915 w 3231"/>
                    <a:gd name="T89" fmla="*/ 1484 h 1794"/>
                    <a:gd name="T90" fmla="*/ 1048 w 3231"/>
                    <a:gd name="T91" fmla="*/ 1406 h 1794"/>
                    <a:gd name="T92" fmla="*/ 1117 w 3231"/>
                    <a:gd name="T93" fmla="*/ 1460 h 1794"/>
                    <a:gd name="T94" fmla="*/ 1181 w 3231"/>
                    <a:gd name="T95" fmla="*/ 1682 h 1794"/>
                    <a:gd name="T96" fmla="*/ 1245 w 3231"/>
                    <a:gd name="T97" fmla="*/ 1712 h 1794"/>
                    <a:gd name="T98" fmla="*/ 1508 w 3231"/>
                    <a:gd name="T99" fmla="*/ 1794 h 1794"/>
                    <a:gd name="T100" fmla="*/ 1698 w 3231"/>
                    <a:gd name="T101" fmla="*/ 1610 h 1794"/>
                    <a:gd name="T102" fmla="*/ 1800 w 3231"/>
                    <a:gd name="T103" fmla="*/ 1575 h 1794"/>
                    <a:gd name="T104" fmla="*/ 1901 w 3231"/>
                    <a:gd name="T105" fmla="*/ 1563 h 1794"/>
                    <a:gd name="T106" fmla="*/ 2041 w 3231"/>
                    <a:gd name="T107" fmla="*/ 1613 h 1794"/>
                    <a:gd name="T108" fmla="*/ 2191 w 3231"/>
                    <a:gd name="T109" fmla="*/ 1565 h 1794"/>
                    <a:gd name="T110" fmla="*/ 2294 w 3231"/>
                    <a:gd name="T111" fmla="*/ 1506 h 1794"/>
                    <a:gd name="T112" fmla="*/ 2404 w 3231"/>
                    <a:gd name="T113" fmla="*/ 1553 h 1794"/>
                    <a:gd name="T114" fmla="*/ 2598 w 3231"/>
                    <a:gd name="T115" fmla="*/ 1585 h 1794"/>
                    <a:gd name="T116" fmla="*/ 2808 w 3231"/>
                    <a:gd name="T117" fmla="*/ 1543 h 1794"/>
                    <a:gd name="T118" fmla="*/ 2936 w 3231"/>
                    <a:gd name="T119" fmla="*/ 1452 h 1794"/>
                    <a:gd name="T120" fmla="*/ 3016 w 3231"/>
                    <a:gd name="T121" fmla="*/ 1261 h 1794"/>
                    <a:gd name="T122" fmla="*/ 3010 w 3231"/>
                    <a:gd name="T123" fmla="*/ 1133 h 17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231" h="1794">
                      <a:moveTo>
                        <a:pt x="3010" y="1133"/>
                      </a:moveTo>
                      <a:cubicBezTo>
                        <a:pt x="2956" y="1118"/>
                        <a:pt x="2929" y="1110"/>
                        <a:pt x="2875" y="1095"/>
                      </a:cubicBezTo>
                      <a:cubicBezTo>
                        <a:pt x="2888" y="1071"/>
                        <a:pt x="2894" y="1059"/>
                        <a:pt x="2908" y="1035"/>
                      </a:cubicBezTo>
                      <a:cubicBezTo>
                        <a:pt x="2930" y="1014"/>
                        <a:pt x="2941" y="1003"/>
                        <a:pt x="2964" y="982"/>
                      </a:cubicBezTo>
                      <a:cubicBezTo>
                        <a:pt x="2966" y="936"/>
                        <a:pt x="2967" y="913"/>
                        <a:pt x="2969" y="867"/>
                      </a:cubicBezTo>
                      <a:cubicBezTo>
                        <a:pt x="2960" y="848"/>
                        <a:pt x="2956" y="838"/>
                        <a:pt x="2948" y="818"/>
                      </a:cubicBezTo>
                      <a:cubicBezTo>
                        <a:pt x="2950" y="758"/>
                        <a:pt x="2952" y="728"/>
                        <a:pt x="2955" y="669"/>
                      </a:cubicBezTo>
                      <a:cubicBezTo>
                        <a:pt x="2959" y="634"/>
                        <a:pt x="2961" y="617"/>
                        <a:pt x="2965" y="583"/>
                      </a:cubicBezTo>
                      <a:cubicBezTo>
                        <a:pt x="2984" y="580"/>
                        <a:pt x="2994" y="579"/>
                        <a:pt x="3013" y="576"/>
                      </a:cubicBezTo>
                      <a:cubicBezTo>
                        <a:pt x="3026" y="547"/>
                        <a:pt x="3033" y="533"/>
                        <a:pt x="3046" y="504"/>
                      </a:cubicBezTo>
                      <a:cubicBezTo>
                        <a:pt x="3106" y="508"/>
                        <a:pt x="3135" y="509"/>
                        <a:pt x="3195" y="513"/>
                      </a:cubicBezTo>
                      <a:cubicBezTo>
                        <a:pt x="3209" y="466"/>
                        <a:pt x="3217" y="442"/>
                        <a:pt x="3231" y="395"/>
                      </a:cubicBezTo>
                      <a:cubicBezTo>
                        <a:pt x="3218" y="368"/>
                        <a:pt x="3211" y="355"/>
                        <a:pt x="3198" y="328"/>
                      </a:cubicBezTo>
                      <a:cubicBezTo>
                        <a:pt x="3186" y="288"/>
                        <a:pt x="3180" y="268"/>
                        <a:pt x="3168" y="227"/>
                      </a:cubicBezTo>
                      <a:cubicBezTo>
                        <a:pt x="3153" y="180"/>
                        <a:pt x="3146" y="156"/>
                        <a:pt x="3132" y="108"/>
                      </a:cubicBezTo>
                      <a:cubicBezTo>
                        <a:pt x="3095" y="84"/>
                        <a:pt x="3076" y="72"/>
                        <a:pt x="3039" y="48"/>
                      </a:cubicBezTo>
                      <a:cubicBezTo>
                        <a:pt x="2980" y="42"/>
                        <a:pt x="2950" y="39"/>
                        <a:pt x="2891" y="34"/>
                      </a:cubicBezTo>
                      <a:cubicBezTo>
                        <a:pt x="2836" y="37"/>
                        <a:pt x="2808" y="39"/>
                        <a:pt x="2753" y="43"/>
                      </a:cubicBezTo>
                      <a:cubicBezTo>
                        <a:pt x="2715" y="26"/>
                        <a:pt x="2697" y="17"/>
                        <a:pt x="2660" y="0"/>
                      </a:cubicBezTo>
                      <a:cubicBezTo>
                        <a:pt x="2650" y="54"/>
                        <a:pt x="2645" y="81"/>
                        <a:pt x="2635" y="135"/>
                      </a:cubicBezTo>
                      <a:cubicBezTo>
                        <a:pt x="2665" y="152"/>
                        <a:pt x="2680" y="160"/>
                        <a:pt x="2710" y="177"/>
                      </a:cubicBezTo>
                      <a:cubicBezTo>
                        <a:pt x="2689" y="221"/>
                        <a:pt x="2678" y="243"/>
                        <a:pt x="2657" y="287"/>
                      </a:cubicBezTo>
                      <a:cubicBezTo>
                        <a:pt x="2614" y="287"/>
                        <a:pt x="2593" y="288"/>
                        <a:pt x="2550" y="288"/>
                      </a:cubicBezTo>
                      <a:cubicBezTo>
                        <a:pt x="2508" y="268"/>
                        <a:pt x="2487" y="257"/>
                        <a:pt x="2445" y="237"/>
                      </a:cubicBezTo>
                      <a:cubicBezTo>
                        <a:pt x="2446" y="265"/>
                        <a:pt x="2447" y="279"/>
                        <a:pt x="2448" y="306"/>
                      </a:cubicBezTo>
                      <a:cubicBezTo>
                        <a:pt x="2423" y="322"/>
                        <a:pt x="2411" y="330"/>
                        <a:pt x="2386" y="346"/>
                      </a:cubicBezTo>
                      <a:cubicBezTo>
                        <a:pt x="2377" y="382"/>
                        <a:pt x="2373" y="400"/>
                        <a:pt x="2364" y="436"/>
                      </a:cubicBezTo>
                      <a:cubicBezTo>
                        <a:pt x="2311" y="440"/>
                        <a:pt x="2285" y="442"/>
                        <a:pt x="2233" y="446"/>
                      </a:cubicBezTo>
                      <a:cubicBezTo>
                        <a:pt x="2220" y="405"/>
                        <a:pt x="2214" y="385"/>
                        <a:pt x="2202" y="345"/>
                      </a:cubicBezTo>
                      <a:cubicBezTo>
                        <a:pt x="2201" y="317"/>
                        <a:pt x="2200" y="303"/>
                        <a:pt x="2199" y="276"/>
                      </a:cubicBezTo>
                      <a:cubicBezTo>
                        <a:pt x="2166" y="275"/>
                        <a:pt x="2149" y="274"/>
                        <a:pt x="2116" y="273"/>
                      </a:cubicBezTo>
                      <a:cubicBezTo>
                        <a:pt x="2075" y="287"/>
                        <a:pt x="2054" y="294"/>
                        <a:pt x="2013" y="308"/>
                      </a:cubicBezTo>
                      <a:cubicBezTo>
                        <a:pt x="2002" y="342"/>
                        <a:pt x="1996" y="358"/>
                        <a:pt x="1985" y="392"/>
                      </a:cubicBezTo>
                      <a:cubicBezTo>
                        <a:pt x="1960" y="378"/>
                        <a:pt x="1947" y="371"/>
                        <a:pt x="1921" y="357"/>
                      </a:cubicBezTo>
                      <a:cubicBezTo>
                        <a:pt x="1882" y="389"/>
                        <a:pt x="1862" y="406"/>
                        <a:pt x="1823" y="438"/>
                      </a:cubicBezTo>
                      <a:cubicBezTo>
                        <a:pt x="1736" y="450"/>
                        <a:pt x="1693" y="456"/>
                        <a:pt x="1607" y="468"/>
                      </a:cubicBezTo>
                      <a:cubicBezTo>
                        <a:pt x="1567" y="395"/>
                        <a:pt x="1548" y="358"/>
                        <a:pt x="1508" y="286"/>
                      </a:cubicBezTo>
                      <a:cubicBezTo>
                        <a:pt x="1417" y="308"/>
                        <a:pt x="1371" y="320"/>
                        <a:pt x="1279" y="342"/>
                      </a:cubicBezTo>
                      <a:cubicBezTo>
                        <a:pt x="1296" y="388"/>
                        <a:pt x="1305" y="410"/>
                        <a:pt x="1322" y="456"/>
                      </a:cubicBezTo>
                      <a:cubicBezTo>
                        <a:pt x="1246" y="455"/>
                        <a:pt x="1208" y="454"/>
                        <a:pt x="1132" y="453"/>
                      </a:cubicBezTo>
                      <a:cubicBezTo>
                        <a:pt x="1144" y="509"/>
                        <a:pt x="1150" y="537"/>
                        <a:pt x="1162" y="594"/>
                      </a:cubicBezTo>
                      <a:cubicBezTo>
                        <a:pt x="1119" y="589"/>
                        <a:pt x="1098" y="587"/>
                        <a:pt x="1055" y="583"/>
                      </a:cubicBezTo>
                      <a:cubicBezTo>
                        <a:pt x="1033" y="597"/>
                        <a:pt x="1022" y="603"/>
                        <a:pt x="1000" y="617"/>
                      </a:cubicBezTo>
                      <a:cubicBezTo>
                        <a:pt x="987" y="602"/>
                        <a:pt x="980" y="594"/>
                        <a:pt x="966" y="579"/>
                      </a:cubicBezTo>
                      <a:cubicBezTo>
                        <a:pt x="926" y="578"/>
                        <a:pt x="906" y="577"/>
                        <a:pt x="865" y="575"/>
                      </a:cubicBezTo>
                      <a:cubicBezTo>
                        <a:pt x="840" y="602"/>
                        <a:pt x="828" y="616"/>
                        <a:pt x="803" y="643"/>
                      </a:cubicBezTo>
                      <a:cubicBezTo>
                        <a:pt x="764" y="623"/>
                        <a:pt x="744" y="613"/>
                        <a:pt x="704" y="593"/>
                      </a:cubicBezTo>
                      <a:cubicBezTo>
                        <a:pt x="685" y="593"/>
                        <a:pt x="675" y="593"/>
                        <a:pt x="656" y="594"/>
                      </a:cubicBezTo>
                      <a:cubicBezTo>
                        <a:pt x="637" y="541"/>
                        <a:pt x="627" y="515"/>
                        <a:pt x="608" y="463"/>
                      </a:cubicBezTo>
                      <a:cubicBezTo>
                        <a:pt x="648" y="463"/>
                        <a:pt x="668" y="462"/>
                        <a:pt x="709" y="462"/>
                      </a:cubicBezTo>
                      <a:cubicBezTo>
                        <a:pt x="725" y="406"/>
                        <a:pt x="734" y="379"/>
                        <a:pt x="750" y="323"/>
                      </a:cubicBezTo>
                      <a:cubicBezTo>
                        <a:pt x="684" y="319"/>
                        <a:pt x="650" y="317"/>
                        <a:pt x="584" y="312"/>
                      </a:cubicBezTo>
                      <a:cubicBezTo>
                        <a:pt x="580" y="282"/>
                        <a:pt x="578" y="267"/>
                        <a:pt x="575" y="238"/>
                      </a:cubicBezTo>
                      <a:cubicBezTo>
                        <a:pt x="476" y="271"/>
                        <a:pt x="426" y="288"/>
                        <a:pt x="327" y="321"/>
                      </a:cubicBezTo>
                      <a:cubicBezTo>
                        <a:pt x="330" y="363"/>
                        <a:pt x="332" y="383"/>
                        <a:pt x="335" y="425"/>
                      </a:cubicBezTo>
                      <a:cubicBezTo>
                        <a:pt x="404" y="434"/>
                        <a:pt x="438" y="438"/>
                        <a:pt x="507" y="447"/>
                      </a:cubicBezTo>
                      <a:cubicBezTo>
                        <a:pt x="499" y="476"/>
                        <a:pt x="495" y="491"/>
                        <a:pt x="486" y="519"/>
                      </a:cubicBezTo>
                      <a:cubicBezTo>
                        <a:pt x="444" y="506"/>
                        <a:pt x="423" y="499"/>
                        <a:pt x="380" y="486"/>
                      </a:cubicBezTo>
                      <a:cubicBezTo>
                        <a:pt x="370" y="510"/>
                        <a:pt x="365" y="522"/>
                        <a:pt x="354" y="546"/>
                      </a:cubicBezTo>
                      <a:cubicBezTo>
                        <a:pt x="278" y="543"/>
                        <a:pt x="240" y="542"/>
                        <a:pt x="164" y="539"/>
                      </a:cubicBezTo>
                      <a:cubicBezTo>
                        <a:pt x="163" y="564"/>
                        <a:pt x="162" y="576"/>
                        <a:pt x="161" y="601"/>
                      </a:cubicBezTo>
                      <a:cubicBezTo>
                        <a:pt x="116" y="590"/>
                        <a:pt x="94" y="584"/>
                        <a:pt x="49" y="573"/>
                      </a:cubicBezTo>
                      <a:cubicBezTo>
                        <a:pt x="29" y="587"/>
                        <a:pt x="20" y="594"/>
                        <a:pt x="0" y="608"/>
                      </a:cubicBezTo>
                      <a:cubicBezTo>
                        <a:pt x="47" y="629"/>
                        <a:pt x="71" y="639"/>
                        <a:pt x="118" y="660"/>
                      </a:cubicBezTo>
                      <a:cubicBezTo>
                        <a:pt x="110" y="725"/>
                        <a:pt x="107" y="758"/>
                        <a:pt x="100" y="824"/>
                      </a:cubicBezTo>
                      <a:cubicBezTo>
                        <a:pt x="126" y="835"/>
                        <a:pt x="139" y="841"/>
                        <a:pt x="164" y="853"/>
                      </a:cubicBezTo>
                      <a:cubicBezTo>
                        <a:pt x="159" y="878"/>
                        <a:pt x="156" y="890"/>
                        <a:pt x="150" y="915"/>
                      </a:cubicBezTo>
                      <a:cubicBezTo>
                        <a:pt x="117" y="918"/>
                        <a:pt x="100" y="920"/>
                        <a:pt x="67" y="924"/>
                      </a:cubicBezTo>
                      <a:cubicBezTo>
                        <a:pt x="92" y="942"/>
                        <a:pt x="105" y="951"/>
                        <a:pt x="131" y="970"/>
                      </a:cubicBezTo>
                      <a:cubicBezTo>
                        <a:pt x="185" y="978"/>
                        <a:pt x="213" y="982"/>
                        <a:pt x="267" y="989"/>
                      </a:cubicBezTo>
                      <a:cubicBezTo>
                        <a:pt x="288" y="1019"/>
                        <a:pt x="298" y="1034"/>
                        <a:pt x="318" y="1064"/>
                      </a:cubicBezTo>
                      <a:cubicBezTo>
                        <a:pt x="327" y="1025"/>
                        <a:pt x="331" y="1006"/>
                        <a:pt x="339" y="968"/>
                      </a:cubicBezTo>
                      <a:cubicBezTo>
                        <a:pt x="363" y="973"/>
                        <a:pt x="375" y="975"/>
                        <a:pt x="398" y="980"/>
                      </a:cubicBezTo>
                      <a:cubicBezTo>
                        <a:pt x="409" y="958"/>
                        <a:pt x="414" y="947"/>
                        <a:pt x="424" y="925"/>
                      </a:cubicBezTo>
                      <a:cubicBezTo>
                        <a:pt x="464" y="945"/>
                        <a:pt x="484" y="955"/>
                        <a:pt x="523" y="975"/>
                      </a:cubicBezTo>
                      <a:cubicBezTo>
                        <a:pt x="506" y="1001"/>
                        <a:pt x="497" y="1014"/>
                        <a:pt x="479" y="1040"/>
                      </a:cubicBezTo>
                      <a:cubicBezTo>
                        <a:pt x="482" y="1098"/>
                        <a:pt x="484" y="1127"/>
                        <a:pt x="486" y="1184"/>
                      </a:cubicBezTo>
                      <a:cubicBezTo>
                        <a:pt x="520" y="1183"/>
                        <a:pt x="536" y="1183"/>
                        <a:pt x="570" y="1182"/>
                      </a:cubicBezTo>
                      <a:cubicBezTo>
                        <a:pt x="567" y="1133"/>
                        <a:pt x="565" y="1108"/>
                        <a:pt x="562" y="1060"/>
                      </a:cubicBezTo>
                      <a:cubicBezTo>
                        <a:pt x="599" y="1031"/>
                        <a:pt x="617" y="1017"/>
                        <a:pt x="654" y="989"/>
                      </a:cubicBezTo>
                      <a:cubicBezTo>
                        <a:pt x="717" y="1021"/>
                        <a:pt x="748" y="1037"/>
                        <a:pt x="811" y="1069"/>
                      </a:cubicBezTo>
                      <a:cubicBezTo>
                        <a:pt x="840" y="1058"/>
                        <a:pt x="855" y="1052"/>
                        <a:pt x="883" y="1042"/>
                      </a:cubicBezTo>
                      <a:cubicBezTo>
                        <a:pt x="887" y="1079"/>
                        <a:pt x="888" y="1097"/>
                        <a:pt x="892" y="1135"/>
                      </a:cubicBezTo>
                      <a:cubicBezTo>
                        <a:pt x="866" y="1141"/>
                        <a:pt x="852" y="1144"/>
                        <a:pt x="826" y="1151"/>
                      </a:cubicBezTo>
                      <a:cubicBezTo>
                        <a:pt x="837" y="1175"/>
                        <a:pt x="843" y="1187"/>
                        <a:pt x="854" y="1211"/>
                      </a:cubicBezTo>
                      <a:cubicBezTo>
                        <a:pt x="875" y="1214"/>
                        <a:pt x="885" y="1215"/>
                        <a:pt x="907" y="1217"/>
                      </a:cubicBezTo>
                      <a:cubicBezTo>
                        <a:pt x="906" y="1298"/>
                        <a:pt x="906" y="1338"/>
                        <a:pt x="906" y="1419"/>
                      </a:cubicBezTo>
                      <a:cubicBezTo>
                        <a:pt x="882" y="1424"/>
                        <a:pt x="870" y="1426"/>
                        <a:pt x="846" y="1430"/>
                      </a:cubicBezTo>
                      <a:cubicBezTo>
                        <a:pt x="861" y="1483"/>
                        <a:pt x="868" y="1509"/>
                        <a:pt x="883" y="1562"/>
                      </a:cubicBezTo>
                      <a:cubicBezTo>
                        <a:pt x="896" y="1531"/>
                        <a:pt x="902" y="1515"/>
                        <a:pt x="915" y="1484"/>
                      </a:cubicBezTo>
                      <a:cubicBezTo>
                        <a:pt x="945" y="1439"/>
                        <a:pt x="960" y="1416"/>
                        <a:pt x="990" y="1371"/>
                      </a:cubicBezTo>
                      <a:cubicBezTo>
                        <a:pt x="1013" y="1385"/>
                        <a:pt x="1025" y="1392"/>
                        <a:pt x="1048" y="1406"/>
                      </a:cubicBezTo>
                      <a:cubicBezTo>
                        <a:pt x="1041" y="1423"/>
                        <a:pt x="1037" y="1432"/>
                        <a:pt x="1029" y="1450"/>
                      </a:cubicBezTo>
                      <a:cubicBezTo>
                        <a:pt x="1064" y="1454"/>
                        <a:pt x="1082" y="1456"/>
                        <a:pt x="1117" y="1460"/>
                      </a:cubicBezTo>
                      <a:cubicBezTo>
                        <a:pt x="1119" y="1488"/>
                        <a:pt x="1120" y="1502"/>
                        <a:pt x="1121" y="1530"/>
                      </a:cubicBezTo>
                      <a:cubicBezTo>
                        <a:pt x="1145" y="1591"/>
                        <a:pt x="1157" y="1621"/>
                        <a:pt x="1181" y="1682"/>
                      </a:cubicBezTo>
                      <a:cubicBezTo>
                        <a:pt x="1212" y="1674"/>
                        <a:pt x="1227" y="1670"/>
                        <a:pt x="1258" y="1661"/>
                      </a:cubicBezTo>
                      <a:cubicBezTo>
                        <a:pt x="1253" y="1682"/>
                        <a:pt x="1250" y="1692"/>
                        <a:pt x="1245" y="1712"/>
                      </a:cubicBezTo>
                      <a:cubicBezTo>
                        <a:pt x="1292" y="1727"/>
                        <a:pt x="1315" y="1734"/>
                        <a:pt x="1362" y="1749"/>
                      </a:cubicBezTo>
                      <a:cubicBezTo>
                        <a:pt x="1420" y="1767"/>
                        <a:pt x="1450" y="1776"/>
                        <a:pt x="1508" y="1794"/>
                      </a:cubicBezTo>
                      <a:cubicBezTo>
                        <a:pt x="1571" y="1761"/>
                        <a:pt x="1602" y="1745"/>
                        <a:pt x="1665" y="1712"/>
                      </a:cubicBezTo>
                      <a:cubicBezTo>
                        <a:pt x="1678" y="1671"/>
                        <a:pt x="1685" y="1651"/>
                        <a:pt x="1698" y="1610"/>
                      </a:cubicBezTo>
                      <a:cubicBezTo>
                        <a:pt x="1716" y="1622"/>
                        <a:pt x="1726" y="1627"/>
                        <a:pt x="1744" y="1639"/>
                      </a:cubicBezTo>
                      <a:cubicBezTo>
                        <a:pt x="1766" y="1613"/>
                        <a:pt x="1778" y="1600"/>
                        <a:pt x="1800" y="1575"/>
                      </a:cubicBezTo>
                      <a:cubicBezTo>
                        <a:pt x="1821" y="1584"/>
                        <a:pt x="1831" y="1589"/>
                        <a:pt x="1852" y="1598"/>
                      </a:cubicBezTo>
                      <a:cubicBezTo>
                        <a:pt x="1872" y="1584"/>
                        <a:pt x="1881" y="1577"/>
                        <a:pt x="1901" y="1563"/>
                      </a:cubicBezTo>
                      <a:cubicBezTo>
                        <a:pt x="1935" y="1585"/>
                        <a:pt x="1953" y="1596"/>
                        <a:pt x="1987" y="1619"/>
                      </a:cubicBezTo>
                      <a:cubicBezTo>
                        <a:pt x="2009" y="1616"/>
                        <a:pt x="2019" y="1615"/>
                        <a:pt x="2041" y="1613"/>
                      </a:cubicBezTo>
                      <a:cubicBezTo>
                        <a:pt x="2025" y="1583"/>
                        <a:pt x="2018" y="1568"/>
                        <a:pt x="2002" y="1539"/>
                      </a:cubicBezTo>
                      <a:cubicBezTo>
                        <a:pt x="2078" y="1549"/>
                        <a:pt x="2115" y="1554"/>
                        <a:pt x="2191" y="1565"/>
                      </a:cubicBezTo>
                      <a:cubicBezTo>
                        <a:pt x="2210" y="1546"/>
                        <a:pt x="2220" y="1537"/>
                        <a:pt x="2240" y="1518"/>
                      </a:cubicBezTo>
                      <a:cubicBezTo>
                        <a:pt x="2261" y="1513"/>
                        <a:pt x="2272" y="1511"/>
                        <a:pt x="2294" y="1506"/>
                      </a:cubicBezTo>
                      <a:cubicBezTo>
                        <a:pt x="2315" y="1508"/>
                        <a:pt x="2326" y="1509"/>
                        <a:pt x="2347" y="1512"/>
                      </a:cubicBezTo>
                      <a:cubicBezTo>
                        <a:pt x="2370" y="1528"/>
                        <a:pt x="2381" y="1536"/>
                        <a:pt x="2404" y="1553"/>
                      </a:cubicBezTo>
                      <a:cubicBezTo>
                        <a:pt x="2442" y="1552"/>
                        <a:pt x="2461" y="1552"/>
                        <a:pt x="2499" y="1551"/>
                      </a:cubicBezTo>
                      <a:cubicBezTo>
                        <a:pt x="2539" y="1565"/>
                        <a:pt x="2559" y="1572"/>
                        <a:pt x="2598" y="1585"/>
                      </a:cubicBezTo>
                      <a:cubicBezTo>
                        <a:pt x="2632" y="1570"/>
                        <a:pt x="2649" y="1563"/>
                        <a:pt x="2683" y="1548"/>
                      </a:cubicBezTo>
                      <a:cubicBezTo>
                        <a:pt x="2733" y="1546"/>
                        <a:pt x="2758" y="1545"/>
                        <a:pt x="2808" y="1543"/>
                      </a:cubicBezTo>
                      <a:cubicBezTo>
                        <a:pt x="2809" y="1520"/>
                        <a:pt x="2809" y="1508"/>
                        <a:pt x="2810" y="1485"/>
                      </a:cubicBezTo>
                      <a:cubicBezTo>
                        <a:pt x="2861" y="1472"/>
                        <a:pt x="2886" y="1465"/>
                        <a:pt x="2936" y="1452"/>
                      </a:cubicBezTo>
                      <a:cubicBezTo>
                        <a:pt x="2934" y="1391"/>
                        <a:pt x="2933" y="1360"/>
                        <a:pt x="2931" y="1299"/>
                      </a:cubicBezTo>
                      <a:cubicBezTo>
                        <a:pt x="2965" y="1284"/>
                        <a:pt x="2982" y="1276"/>
                        <a:pt x="3016" y="1261"/>
                      </a:cubicBezTo>
                      <a:cubicBezTo>
                        <a:pt x="3027" y="1232"/>
                        <a:pt x="3032" y="1218"/>
                        <a:pt x="3043" y="1188"/>
                      </a:cubicBezTo>
                      <a:cubicBezTo>
                        <a:pt x="3030" y="1166"/>
                        <a:pt x="3023" y="1155"/>
                        <a:pt x="3010" y="1133"/>
                      </a:cubicBezTo>
                    </a:path>
                  </a:pathLst>
                </a:custGeom>
                <a:solidFill>
                  <a:srgbClr val="99CC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7" name="m. st. Warszawa"/>
                <p:cNvSpPr>
                  <a:spLocks/>
                </p:cNvSpPr>
                <p:nvPr/>
              </p:nvSpPr>
              <p:spPr bwMode="auto">
                <a:xfrm>
                  <a:off x="2863001" y="3167655"/>
                  <a:ext cx="697061" cy="738973"/>
                </a:xfrm>
                <a:custGeom>
                  <a:avLst/>
                  <a:gdLst>
                    <a:gd name="T0" fmla="*/ 2133 w 2173"/>
                    <a:gd name="T1" fmla="*/ 1076 h 2305"/>
                    <a:gd name="T2" fmla="*/ 1919 w 2173"/>
                    <a:gd name="T3" fmla="*/ 1000 h 2305"/>
                    <a:gd name="T4" fmla="*/ 1787 w 2173"/>
                    <a:gd name="T5" fmla="*/ 1001 h 2305"/>
                    <a:gd name="T6" fmla="*/ 1761 w 2173"/>
                    <a:gd name="T7" fmla="*/ 922 h 2305"/>
                    <a:gd name="T8" fmla="*/ 1680 w 2173"/>
                    <a:gd name="T9" fmla="*/ 729 h 2305"/>
                    <a:gd name="T10" fmla="*/ 1537 w 2173"/>
                    <a:gd name="T11" fmla="*/ 813 h 2305"/>
                    <a:gd name="T12" fmla="*/ 1257 w 2173"/>
                    <a:gd name="T13" fmla="*/ 657 h 2305"/>
                    <a:gd name="T14" fmla="*/ 1250 w 2173"/>
                    <a:gd name="T15" fmla="*/ 569 h 2305"/>
                    <a:gd name="T16" fmla="*/ 1246 w 2173"/>
                    <a:gd name="T17" fmla="*/ 417 h 2305"/>
                    <a:gd name="T18" fmla="*/ 1241 w 2173"/>
                    <a:gd name="T19" fmla="*/ 173 h 2305"/>
                    <a:gd name="T20" fmla="*/ 1195 w 2173"/>
                    <a:gd name="T21" fmla="*/ 24 h 2305"/>
                    <a:gd name="T22" fmla="*/ 1061 w 2173"/>
                    <a:gd name="T23" fmla="*/ 59 h 2305"/>
                    <a:gd name="T24" fmla="*/ 952 w 2173"/>
                    <a:gd name="T25" fmla="*/ 72 h 2305"/>
                    <a:gd name="T26" fmla="*/ 872 w 2173"/>
                    <a:gd name="T27" fmla="*/ 111 h 2305"/>
                    <a:gd name="T28" fmla="*/ 676 w 2173"/>
                    <a:gd name="T29" fmla="*/ 76 h 2305"/>
                    <a:gd name="T30" fmla="*/ 543 w 2173"/>
                    <a:gd name="T31" fmla="*/ 0 h 2305"/>
                    <a:gd name="T32" fmla="*/ 457 w 2173"/>
                    <a:gd name="T33" fmla="*/ 38 h 2305"/>
                    <a:gd name="T34" fmla="*/ 390 w 2173"/>
                    <a:gd name="T35" fmla="*/ 170 h 2305"/>
                    <a:gd name="T36" fmla="*/ 387 w 2173"/>
                    <a:gd name="T37" fmla="*/ 355 h 2305"/>
                    <a:gd name="T38" fmla="*/ 205 w 2173"/>
                    <a:gd name="T39" fmla="*/ 418 h 2305"/>
                    <a:gd name="T40" fmla="*/ 146 w 2173"/>
                    <a:gd name="T41" fmla="*/ 510 h 2305"/>
                    <a:gd name="T42" fmla="*/ 150 w 2173"/>
                    <a:gd name="T43" fmla="*/ 685 h 2305"/>
                    <a:gd name="T44" fmla="*/ 155 w 2173"/>
                    <a:gd name="T45" fmla="*/ 824 h 2305"/>
                    <a:gd name="T46" fmla="*/ 67 w 2173"/>
                    <a:gd name="T47" fmla="*/ 937 h 2305"/>
                    <a:gd name="T48" fmla="*/ 235 w 2173"/>
                    <a:gd name="T49" fmla="*/ 1030 h 2305"/>
                    <a:gd name="T50" fmla="*/ 143 w 2173"/>
                    <a:gd name="T51" fmla="*/ 1132 h 2305"/>
                    <a:gd name="T52" fmla="*/ 128 w 2173"/>
                    <a:gd name="T53" fmla="*/ 1293 h 2305"/>
                    <a:gd name="T54" fmla="*/ 0 w 2173"/>
                    <a:gd name="T55" fmla="*/ 1385 h 2305"/>
                    <a:gd name="T56" fmla="*/ 63 w 2173"/>
                    <a:gd name="T57" fmla="*/ 1439 h 2305"/>
                    <a:gd name="T58" fmla="*/ 78 w 2173"/>
                    <a:gd name="T59" fmla="*/ 1487 h 2305"/>
                    <a:gd name="T60" fmla="*/ 297 w 2173"/>
                    <a:gd name="T61" fmla="*/ 1504 h 2305"/>
                    <a:gd name="T62" fmla="*/ 391 w 2173"/>
                    <a:gd name="T63" fmla="*/ 1685 h 2305"/>
                    <a:gd name="T64" fmla="*/ 540 w 2173"/>
                    <a:gd name="T65" fmla="*/ 1818 h 2305"/>
                    <a:gd name="T66" fmla="*/ 684 w 2173"/>
                    <a:gd name="T67" fmla="*/ 1933 h 2305"/>
                    <a:gd name="T68" fmla="*/ 697 w 2173"/>
                    <a:gd name="T69" fmla="*/ 2030 h 2305"/>
                    <a:gd name="T70" fmla="*/ 673 w 2173"/>
                    <a:gd name="T71" fmla="*/ 2211 h 2305"/>
                    <a:gd name="T72" fmla="*/ 934 w 2173"/>
                    <a:gd name="T73" fmla="*/ 2214 h 2305"/>
                    <a:gd name="T74" fmla="*/ 1145 w 2173"/>
                    <a:gd name="T75" fmla="*/ 2275 h 2305"/>
                    <a:gd name="T76" fmla="*/ 1278 w 2173"/>
                    <a:gd name="T77" fmla="*/ 2254 h 2305"/>
                    <a:gd name="T78" fmla="*/ 1423 w 2173"/>
                    <a:gd name="T79" fmla="*/ 2083 h 2305"/>
                    <a:gd name="T80" fmla="*/ 1561 w 2173"/>
                    <a:gd name="T81" fmla="*/ 1930 h 2305"/>
                    <a:gd name="T82" fmla="*/ 1731 w 2173"/>
                    <a:gd name="T83" fmla="*/ 1874 h 2305"/>
                    <a:gd name="T84" fmla="*/ 1986 w 2173"/>
                    <a:gd name="T85" fmla="*/ 1831 h 2305"/>
                    <a:gd name="T86" fmla="*/ 2102 w 2173"/>
                    <a:gd name="T87" fmla="*/ 1923 h 2305"/>
                    <a:gd name="T88" fmla="*/ 2094 w 2173"/>
                    <a:gd name="T89" fmla="*/ 1834 h 2305"/>
                    <a:gd name="T90" fmla="*/ 2173 w 2173"/>
                    <a:gd name="T91" fmla="*/ 1710 h 2305"/>
                    <a:gd name="T92" fmla="*/ 2138 w 2173"/>
                    <a:gd name="T93" fmla="*/ 1565 h 2305"/>
                    <a:gd name="T94" fmla="*/ 2070 w 2173"/>
                    <a:gd name="T95" fmla="*/ 1465 h 2305"/>
                    <a:gd name="T96" fmla="*/ 2135 w 2173"/>
                    <a:gd name="T97" fmla="*/ 1376 h 2305"/>
                    <a:gd name="T98" fmla="*/ 2098 w 2173"/>
                    <a:gd name="T99" fmla="*/ 1279 h 2305"/>
                    <a:gd name="T100" fmla="*/ 2116 w 2173"/>
                    <a:gd name="T101" fmla="*/ 1163 h 2305"/>
                    <a:gd name="T102" fmla="*/ 2026 w 2173"/>
                    <a:gd name="T103" fmla="*/ 1150 h 2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173" h="2305">
                      <a:moveTo>
                        <a:pt x="2046" y="1104"/>
                      </a:moveTo>
                      <a:cubicBezTo>
                        <a:pt x="2081" y="1093"/>
                        <a:pt x="2098" y="1087"/>
                        <a:pt x="2133" y="1076"/>
                      </a:cubicBezTo>
                      <a:cubicBezTo>
                        <a:pt x="2128" y="1024"/>
                        <a:pt x="2126" y="998"/>
                        <a:pt x="2122" y="946"/>
                      </a:cubicBezTo>
                      <a:cubicBezTo>
                        <a:pt x="2041" y="968"/>
                        <a:pt x="2000" y="979"/>
                        <a:pt x="1919" y="1000"/>
                      </a:cubicBezTo>
                      <a:cubicBezTo>
                        <a:pt x="1891" y="988"/>
                        <a:pt x="1877" y="982"/>
                        <a:pt x="1848" y="971"/>
                      </a:cubicBezTo>
                      <a:cubicBezTo>
                        <a:pt x="1824" y="983"/>
                        <a:pt x="1811" y="989"/>
                        <a:pt x="1787" y="1001"/>
                      </a:cubicBezTo>
                      <a:cubicBezTo>
                        <a:pt x="1764" y="1006"/>
                        <a:pt x="1754" y="1009"/>
                        <a:pt x="1732" y="1014"/>
                      </a:cubicBezTo>
                      <a:cubicBezTo>
                        <a:pt x="1743" y="977"/>
                        <a:pt x="1749" y="959"/>
                        <a:pt x="1761" y="922"/>
                      </a:cubicBezTo>
                      <a:cubicBezTo>
                        <a:pt x="1733" y="892"/>
                        <a:pt x="1720" y="877"/>
                        <a:pt x="1692" y="847"/>
                      </a:cubicBezTo>
                      <a:cubicBezTo>
                        <a:pt x="1688" y="799"/>
                        <a:pt x="1685" y="776"/>
                        <a:pt x="1680" y="729"/>
                      </a:cubicBezTo>
                      <a:cubicBezTo>
                        <a:pt x="1633" y="762"/>
                        <a:pt x="1609" y="779"/>
                        <a:pt x="1562" y="812"/>
                      </a:cubicBezTo>
                      <a:cubicBezTo>
                        <a:pt x="1552" y="812"/>
                        <a:pt x="1547" y="813"/>
                        <a:pt x="1537" y="813"/>
                      </a:cubicBezTo>
                      <a:cubicBezTo>
                        <a:pt x="1460" y="817"/>
                        <a:pt x="1421" y="819"/>
                        <a:pt x="1345" y="822"/>
                      </a:cubicBezTo>
                      <a:cubicBezTo>
                        <a:pt x="1310" y="756"/>
                        <a:pt x="1292" y="723"/>
                        <a:pt x="1257" y="657"/>
                      </a:cubicBezTo>
                      <a:cubicBezTo>
                        <a:pt x="1256" y="639"/>
                        <a:pt x="1255" y="630"/>
                        <a:pt x="1254" y="613"/>
                      </a:cubicBezTo>
                      <a:cubicBezTo>
                        <a:pt x="1252" y="595"/>
                        <a:pt x="1251" y="586"/>
                        <a:pt x="1250" y="569"/>
                      </a:cubicBezTo>
                      <a:cubicBezTo>
                        <a:pt x="1227" y="504"/>
                        <a:pt x="1215" y="472"/>
                        <a:pt x="1193" y="407"/>
                      </a:cubicBezTo>
                      <a:cubicBezTo>
                        <a:pt x="1214" y="411"/>
                        <a:pt x="1225" y="413"/>
                        <a:pt x="1246" y="417"/>
                      </a:cubicBezTo>
                      <a:cubicBezTo>
                        <a:pt x="1247" y="352"/>
                        <a:pt x="1248" y="320"/>
                        <a:pt x="1249" y="255"/>
                      </a:cubicBezTo>
                      <a:cubicBezTo>
                        <a:pt x="1246" y="222"/>
                        <a:pt x="1244" y="206"/>
                        <a:pt x="1241" y="173"/>
                      </a:cubicBezTo>
                      <a:cubicBezTo>
                        <a:pt x="1224" y="144"/>
                        <a:pt x="1215" y="129"/>
                        <a:pt x="1197" y="100"/>
                      </a:cubicBezTo>
                      <a:cubicBezTo>
                        <a:pt x="1196" y="70"/>
                        <a:pt x="1196" y="54"/>
                        <a:pt x="1195" y="24"/>
                      </a:cubicBezTo>
                      <a:cubicBezTo>
                        <a:pt x="1153" y="44"/>
                        <a:pt x="1132" y="53"/>
                        <a:pt x="1090" y="73"/>
                      </a:cubicBezTo>
                      <a:cubicBezTo>
                        <a:pt x="1079" y="67"/>
                        <a:pt x="1073" y="64"/>
                        <a:pt x="1061" y="59"/>
                      </a:cubicBezTo>
                      <a:cubicBezTo>
                        <a:pt x="1039" y="66"/>
                        <a:pt x="1028" y="70"/>
                        <a:pt x="1006" y="77"/>
                      </a:cubicBezTo>
                      <a:cubicBezTo>
                        <a:pt x="985" y="75"/>
                        <a:pt x="974" y="74"/>
                        <a:pt x="952" y="72"/>
                      </a:cubicBezTo>
                      <a:cubicBezTo>
                        <a:pt x="942" y="90"/>
                        <a:pt x="937" y="99"/>
                        <a:pt x="926" y="116"/>
                      </a:cubicBezTo>
                      <a:cubicBezTo>
                        <a:pt x="904" y="114"/>
                        <a:pt x="894" y="113"/>
                        <a:pt x="872" y="111"/>
                      </a:cubicBezTo>
                      <a:cubicBezTo>
                        <a:pt x="847" y="88"/>
                        <a:pt x="835" y="77"/>
                        <a:pt x="809" y="53"/>
                      </a:cubicBezTo>
                      <a:cubicBezTo>
                        <a:pt x="756" y="62"/>
                        <a:pt x="730" y="67"/>
                        <a:pt x="676" y="76"/>
                      </a:cubicBezTo>
                      <a:cubicBezTo>
                        <a:pt x="663" y="52"/>
                        <a:pt x="657" y="39"/>
                        <a:pt x="644" y="15"/>
                      </a:cubicBezTo>
                      <a:cubicBezTo>
                        <a:pt x="603" y="9"/>
                        <a:pt x="583" y="6"/>
                        <a:pt x="543" y="0"/>
                      </a:cubicBezTo>
                      <a:cubicBezTo>
                        <a:pt x="524" y="30"/>
                        <a:pt x="515" y="46"/>
                        <a:pt x="497" y="76"/>
                      </a:cubicBezTo>
                      <a:cubicBezTo>
                        <a:pt x="481" y="61"/>
                        <a:pt x="473" y="53"/>
                        <a:pt x="457" y="38"/>
                      </a:cubicBezTo>
                      <a:cubicBezTo>
                        <a:pt x="418" y="50"/>
                        <a:pt x="398" y="57"/>
                        <a:pt x="360" y="69"/>
                      </a:cubicBezTo>
                      <a:cubicBezTo>
                        <a:pt x="372" y="109"/>
                        <a:pt x="378" y="130"/>
                        <a:pt x="390" y="170"/>
                      </a:cubicBezTo>
                      <a:cubicBezTo>
                        <a:pt x="403" y="197"/>
                        <a:pt x="410" y="210"/>
                        <a:pt x="423" y="237"/>
                      </a:cubicBezTo>
                      <a:cubicBezTo>
                        <a:pt x="408" y="284"/>
                        <a:pt x="401" y="308"/>
                        <a:pt x="387" y="355"/>
                      </a:cubicBezTo>
                      <a:cubicBezTo>
                        <a:pt x="327" y="351"/>
                        <a:pt x="298" y="350"/>
                        <a:pt x="238" y="346"/>
                      </a:cubicBezTo>
                      <a:cubicBezTo>
                        <a:pt x="225" y="375"/>
                        <a:pt x="218" y="389"/>
                        <a:pt x="205" y="418"/>
                      </a:cubicBezTo>
                      <a:cubicBezTo>
                        <a:pt x="185" y="421"/>
                        <a:pt x="176" y="422"/>
                        <a:pt x="157" y="425"/>
                      </a:cubicBezTo>
                      <a:cubicBezTo>
                        <a:pt x="152" y="459"/>
                        <a:pt x="151" y="476"/>
                        <a:pt x="146" y="510"/>
                      </a:cubicBezTo>
                      <a:cubicBezTo>
                        <a:pt x="144" y="570"/>
                        <a:pt x="142" y="600"/>
                        <a:pt x="139" y="660"/>
                      </a:cubicBezTo>
                      <a:cubicBezTo>
                        <a:pt x="144" y="670"/>
                        <a:pt x="146" y="675"/>
                        <a:pt x="150" y="685"/>
                      </a:cubicBezTo>
                      <a:cubicBezTo>
                        <a:pt x="154" y="694"/>
                        <a:pt x="156" y="699"/>
                        <a:pt x="161" y="709"/>
                      </a:cubicBezTo>
                      <a:cubicBezTo>
                        <a:pt x="159" y="755"/>
                        <a:pt x="157" y="778"/>
                        <a:pt x="155" y="824"/>
                      </a:cubicBezTo>
                      <a:cubicBezTo>
                        <a:pt x="133" y="845"/>
                        <a:pt x="122" y="856"/>
                        <a:pt x="99" y="877"/>
                      </a:cubicBezTo>
                      <a:cubicBezTo>
                        <a:pt x="86" y="901"/>
                        <a:pt x="80" y="913"/>
                        <a:pt x="67" y="937"/>
                      </a:cubicBezTo>
                      <a:cubicBezTo>
                        <a:pt x="121" y="952"/>
                        <a:pt x="148" y="960"/>
                        <a:pt x="202" y="974"/>
                      </a:cubicBezTo>
                      <a:cubicBezTo>
                        <a:pt x="215" y="997"/>
                        <a:pt x="222" y="1008"/>
                        <a:pt x="235" y="1030"/>
                      </a:cubicBezTo>
                      <a:cubicBezTo>
                        <a:pt x="224" y="1059"/>
                        <a:pt x="219" y="1074"/>
                        <a:pt x="208" y="1103"/>
                      </a:cubicBezTo>
                      <a:cubicBezTo>
                        <a:pt x="182" y="1115"/>
                        <a:pt x="169" y="1121"/>
                        <a:pt x="143" y="1132"/>
                      </a:cubicBezTo>
                      <a:cubicBezTo>
                        <a:pt x="135" y="1136"/>
                        <a:pt x="131" y="1138"/>
                        <a:pt x="123" y="1141"/>
                      </a:cubicBezTo>
                      <a:cubicBezTo>
                        <a:pt x="125" y="1202"/>
                        <a:pt x="126" y="1232"/>
                        <a:pt x="128" y="1293"/>
                      </a:cubicBezTo>
                      <a:cubicBezTo>
                        <a:pt x="78" y="1307"/>
                        <a:pt x="52" y="1314"/>
                        <a:pt x="2" y="1327"/>
                      </a:cubicBezTo>
                      <a:cubicBezTo>
                        <a:pt x="1" y="1350"/>
                        <a:pt x="1" y="1362"/>
                        <a:pt x="0" y="1385"/>
                      </a:cubicBezTo>
                      <a:cubicBezTo>
                        <a:pt x="5" y="1421"/>
                        <a:pt x="8" y="1439"/>
                        <a:pt x="14" y="1475"/>
                      </a:cubicBezTo>
                      <a:cubicBezTo>
                        <a:pt x="33" y="1460"/>
                        <a:pt x="43" y="1453"/>
                        <a:pt x="63" y="1439"/>
                      </a:cubicBezTo>
                      <a:cubicBezTo>
                        <a:pt x="66" y="1448"/>
                        <a:pt x="67" y="1453"/>
                        <a:pt x="70" y="1463"/>
                      </a:cubicBezTo>
                      <a:cubicBezTo>
                        <a:pt x="74" y="1473"/>
                        <a:pt x="75" y="1478"/>
                        <a:pt x="78" y="1487"/>
                      </a:cubicBezTo>
                      <a:cubicBezTo>
                        <a:pt x="118" y="1499"/>
                        <a:pt x="138" y="1504"/>
                        <a:pt x="178" y="1515"/>
                      </a:cubicBezTo>
                      <a:cubicBezTo>
                        <a:pt x="226" y="1511"/>
                        <a:pt x="250" y="1509"/>
                        <a:pt x="297" y="1504"/>
                      </a:cubicBezTo>
                      <a:cubicBezTo>
                        <a:pt x="322" y="1537"/>
                        <a:pt x="334" y="1554"/>
                        <a:pt x="359" y="1587"/>
                      </a:cubicBezTo>
                      <a:cubicBezTo>
                        <a:pt x="372" y="1626"/>
                        <a:pt x="378" y="1646"/>
                        <a:pt x="391" y="1685"/>
                      </a:cubicBezTo>
                      <a:cubicBezTo>
                        <a:pt x="449" y="1710"/>
                        <a:pt x="478" y="1722"/>
                        <a:pt x="537" y="1747"/>
                      </a:cubicBezTo>
                      <a:cubicBezTo>
                        <a:pt x="537" y="1747"/>
                        <a:pt x="498" y="1814"/>
                        <a:pt x="540" y="1818"/>
                      </a:cubicBezTo>
                      <a:cubicBezTo>
                        <a:pt x="581" y="1822"/>
                        <a:pt x="668" y="1884"/>
                        <a:pt x="668" y="1884"/>
                      </a:cubicBezTo>
                      <a:cubicBezTo>
                        <a:pt x="674" y="1904"/>
                        <a:pt x="677" y="1914"/>
                        <a:pt x="684" y="1933"/>
                      </a:cubicBezTo>
                      <a:cubicBezTo>
                        <a:pt x="676" y="1949"/>
                        <a:pt x="672" y="1957"/>
                        <a:pt x="664" y="1973"/>
                      </a:cubicBezTo>
                      <a:cubicBezTo>
                        <a:pt x="677" y="1996"/>
                        <a:pt x="684" y="2007"/>
                        <a:pt x="697" y="2030"/>
                      </a:cubicBezTo>
                      <a:cubicBezTo>
                        <a:pt x="691" y="2069"/>
                        <a:pt x="688" y="2089"/>
                        <a:pt x="682" y="2129"/>
                      </a:cubicBezTo>
                      <a:cubicBezTo>
                        <a:pt x="678" y="2162"/>
                        <a:pt x="676" y="2178"/>
                        <a:pt x="673" y="2211"/>
                      </a:cubicBezTo>
                      <a:cubicBezTo>
                        <a:pt x="725" y="2212"/>
                        <a:pt x="751" y="2212"/>
                        <a:pt x="803" y="2213"/>
                      </a:cubicBezTo>
                      <a:cubicBezTo>
                        <a:pt x="856" y="2214"/>
                        <a:pt x="882" y="2214"/>
                        <a:pt x="934" y="2214"/>
                      </a:cubicBezTo>
                      <a:cubicBezTo>
                        <a:pt x="954" y="2192"/>
                        <a:pt x="964" y="2182"/>
                        <a:pt x="984" y="2160"/>
                      </a:cubicBezTo>
                      <a:cubicBezTo>
                        <a:pt x="1048" y="2206"/>
                        <a:pt x="1081" y="2229"/>
                        <a:pt x="1145" y="2275"/>
                      </a:cubicBezTo>
                      <a:cubicBezTo>
                        <a:pt x="1162" y="2287"/>
                        <a:pt x="1170" y="2293"/>
                        <a:pt x="1187" y="2305"/>
                      </a:cubicBezTo>
                      <a:cubicBezTo>
                        <a:pt x="1223" y="2285"/>
                        <a:pt x="1242" y="2275"/>
                        <a:pt x="1278" y="2254"/>
                      </a:cubicBezTo>
                      <a:cubicBezTo>
                        <a:pt x="1310" y="2226"/>
                        <a:pt x="1326" y="2212"/>
                        <a:pt x="1359" y="2185"/>
                      </a:cubicBezTo>
                      <a:cubicBezTo>
                        <a:pt x="1384" y="2144"/>
                        <a:pt x="1397" y="2124"/>
                        <a:pt x="1423" y="2083"/>
                      </a:cubicBezTo>
                      <a:cubicBezTo>
                        <a:pt x="1437" y="2092"/>
                        <a:pt x="1444" y="2096"/>
                        <a:pt x="1458" y="2104"/>
                      </a:cubicBezTo>
                      <a:cubicBezTo>
                        <a:pt x="1499" y="2035"/>
                        <a:pt x="1519" y="2000"/>
                        <a:pt x="1561" y="1930"/>
                      </a:cubicBezTo>
                      <a:cubicBezTo>
                        <a:pt x="1592" y="1930"/>
                        <a:pt x="1608" y="1930"/>
                        <a:pt x="1639" y="1931"/>
                      </a:cubicBezTo>
                      <a:cubicBezTo>
                        <a:pt x="1676" y="1908"/>
                        <a:pt x="1694" y="1897"/>
                        <a:pt x="1731" y="1874"/>
                      </a:cubicBezTo>
                      <a:cubicBezTo>
                        <a:pt x="1797" y="1868"/>
                        <a:pt x="1829" y="1865"/>
                        <a:pt x="1894" y="1858"/>
                      </a:cubicBezTo>
                      <a:cubicBezTo>
                        <a:pt x="1931" y="1847"/>
                        <a:pt x="1949" y="1842"/>
                        <a:pt x="1986" y="1831"/>
                      </a:cubicBezTo>
                      <a:cubicBezTo>
                        <a:pt x="2003" y="1837"/>
                        <a:pt x="2011" y="1840"/>
                        <a:pt x="2027" y="1846"/>
                      </a:cubicBezTo>
                      <a:cubicBezTo>
                        <a:pt x="2057" y="1877"/>
                        <a:pt x="2072" y="1892"/>
                        <a:pt x="2102" y="1923"/>
                      </a:cubicBezTo>
                      <a:cubicBezTo>
                        <a:pt x="2115" y="1908"/>
                        <a:pt x="2121" y="1900"/>
                        <a:pt x="2134" y="1885"/>
                      </a:cubicBezTo>
                      <a:cubicBezTo>
                        <a:pt x="2118" y="1864"/>
                        <a:pt x="2110" y="1854"/>
                        <a:pt x="2094" y="1834"/>
                      </a:cubicBezTo>
                      <a:cubicBezTo>
                        <a:pt x="2124" y="1810"/>
                        <a:pt x="2140" y="1798"/>
                        <a:pt x="2170" y="1775"/>
                      </a:cubicBezTo>
                      <a:cubicBezTo>
                        <a:pt x="2171" y="1749"/>
                        <a:pt x="2171" y="1736"/>
                        <a:pt x="2173" y="1710"/>
                      </a:cubicBezTo>
                      <a:cubicBezTo>
                        <a:pt x="2159" y="1685"/>
                        <a:pt x="2153" y="1673"/>
                        <a:pt x="2140" y="1648"/>
                      </a:cubicBezTo>
                      <a:cubicBezTo>
                        <a:pt x="2139" y="1615"/>
                        <a:pt x="2138" y="1598"/>
                        <a:pt x="2138" y="1565"/>
                      </a:cubicBezTo>
                      <a:cubicBezTo>
                        <a:pt x="2091" y="1540"/>
                        <a:pt x="2067" y="1527"/>
                        <a:pt x="2020" y="1502"/>
                      </a:cubicBezTo>
                      <a:cubicBezTo>
                        <a:pt x="2040" y="1487"/>
                        <a:pt x="2050" y="1480"/>
                        <a:pt x="2070" y="1465"/>
                      </a:cubicBezTo>
                      <a:cubicBezTo>
                        <a:pt x="2076" y="1447"/>
                        <a:pt x="2079" y="1437"/>
                        <a:pt x="2085" y="1419"/>
                      </a:cubicBezTo>
                      <a:cubicBezTo>
                        <a:pt x="2105" y="1402"/>
                        <a:pt x="2115" y="1393"/>
                        <a:pt x="2135" y="1376"/>
                      </a:cubicBezTo>
                      <a:cubicBezTo>
                        <a:pt x="2119" y="1351"/>
                        <a:pt x="2112" y="1339"/>
                        <a:pt x="2096" y="1314"/>
                      </a:cubicBezTo>
                      <a:cubicBezTo>
                        <a:pt x="2097" y="1300"/>
                        <a:pt x="2097" y="1293"/>
                        <a:pt x="2098" y="1279"/>
                      </a:cubicBezTo>
                      <a:cubicBezTo>
                        <a:pt x="2099" y="1265"/>
                        <a:pt x="2099" y="1258"/>
                        <a:pt x="2100" y="1244"/>
                      </a:cubicBezTo>
                      <a:cubicBezTo>
                        <a:pt x="2106" y="1211"/>
                        <a:pt x="2109" y="1195"/>
                        <a:pt x="2116" y="1163"/>
                      </a:cubicBezTo>
                      <a:cubicBezTo>
                        <a:pt x="2084" y="1172"/>
                        <a:pt x="2068" y="1176"/>
                        <a:pt x="2036" y="1186"/>
                      </a:cubicBezTo>
                      <a:cubicBezTo>
                        <a:pt x="2032" y="1171"/>
                        <a:pt x="2030" y="1164"/>
                        <a:pt x="2026" y="1150"/>
                      </a:cubicBezTo>
                      <a:cubicBezTo>
                        <a:pt x="2034" y="1131"/>
                        <a:pt x="2038" y="1122"/>
                        <a:pt x="2046" y="1104"/>
                      </a:cubicBezTo>
                      <a:close/>
                    </a:path>
                  </a:pathLst>
                </a:custGeom>
                <a:solidFill>
                  <a:srgbClr val="00CC66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sochaczewski"/>
                <p:cNvSpPr>
                  <a:spLocks/>
                </p:cNvSpPr>
                <p:nvPr/>
              </p:nvSpPr>
              <p:spPr bwMode="auto">
                <a:xfrm>
                  <a:off x="1276968" y="2920594"/>
                  <a:ext cx="977209" cy="915444"/>
                </a:xfrm>
                <a:custGeom>
                  <a:avLst/>
                  <a:gdLst>
                    <a:gd name="T0" fmla="*/ 2711 w 3043"/>
                    <a:gd name="T1" fmla="*/ 859 h 2860"/>
                    <a:gd name="T2" fmla="*/ 2687 w 3043"/>
                    <a:gd name="T3" fmla="*/ 556 h 2860"/>
                    <a:gd name="T4" fmla="*/ 2634 w 3043"/>
                    <a:gd name="T5" fmla="*/ 434 h 2860"/>
                    <a:gd name="T6" fmla="*/ 2494 w 3043"/>
                    <a:gd name="T7" fmla="*/ 453 h 2860"/>
                    <a:gd name="T8" fmla="*/ 2204 w 3043"/>
                    <a:gd name="T9" fmla="*/ 363 h 2860"/>
                    <a:gd name="T10" fmla="*/ 1789 w 3043"/>
                    <a:gd name="T11" fmla="*/ 371 h 2860"/>
                    <a:gd name="T12" fmla="*/ 1290 w 3043"/>
                    <a:gd name="T13" fmla="*/ 362 h 2860"/>
                    <a:gd name="T14" fmla="*/ 1049 w 3043"/>
                    <a:gd name="T15" fmla="*/ 320 h 2860"/>
                    <a:gd name="T16" fmla="*/ 838 w 3043"/>
                    <a:gd name="T17" fmla="*/ 286 h 2860"/>
                    <a:gd name="T18" fmla="*/ 571 w 3043"/>
                    <a:gd name="T19" fmla="*/ 300 h 2860"/>
                    <a:gd name="T20" fmla="*/ 367 w 3043"/>
                    <a:gd name="T21" fmla="*/ 0 h 2860"/>
                    <a:gd name="T22" fmla="*/ 339 w 3043"/>
                    <a:gd name="T23" fmla="*/ 93 h 2860"/>
                    <a:gd name="T24" fmla="*/ 400 w 3043"/>
                    <a:gd name="T25" fmla="*/ 304 h 2860"/>
                    <a:gd name="T26" fmla="*/ 466 w 3043"/>
                    <a:gd name="T27" fmla="*/ 545 h 2860"/>
                    <a:gd name="T28" fmla="*/ 142 w 3043"/>
                    <a:gd name="T29" fmla="*/ 977 h 2860"/>
                    <a:gd name="T30" fmla="*/ 77 w 3043"/>
                    <a:gd name="T31" fmla="*/ 1277 h 2860"/>
                    <a:gd name="T32" fmla="*/ 162 w 3043"/>
                    <a:gd name="T33" fmla="*/ 1355 h 2860"/>
                    <a:gd name="T34" fmla="*/ 241 w 3043"/>
                    <a:gd name="T35" fmla="*/ 1453 h 2860"/>
                    <a:gd name="T36" fmla="*/ 333 w 3043"/>
                    <a:gd name="T37" fmla="*/ 1528 h 2860"/>
                    <a:gd name="T38" fmla="*/ 510 w 3043"/>
                    <a:gd name="T39" fmla="*/ 1659 h 2860"/>
                    <a:gd name="T40" fmla="*/ 761 w 3043"/>
                    <a:gd name="T41" fmla="*/ 1699 h 2860"/>
                    <a:gd name="T42" fmla="*/ 877 w 3043"/>
                    <a:gd name="T43" fmla="*/ 1834 h 2860"/>
                    <a:gd name="T44" fmla="*/ 900 w 3043"/>
                    <a:gd name="T45" fmla="*/ 1946 h 2860"/>
                    <a:gd name="T46" fmla="*/ 840 w 3043"/>
                    <a:gd name="T47" fmla="*/ 2132 h 2860"/>
                    <a:gd name="T48" fmla="*/ 907 w 3043"/>
                    <a:gd name="T49" fmla="*/ 2351 h 2860"/>
                    <a:gd name="T50" fmla="*/ 963 w 3043"/>
                    <a:gd name="T51" fmla="*/ 2512 h 2860"/>
                    <a:gd name="T52" fmla="*/ 1228 w 3043"/>
                    <a:gd name="T53" fmla="*/ 2586 h 2860"/>
                    <a:gd name="T54" fmla="*/ 1398 w 3043"/>
                    <a:gd name="T55" fmla="*/ 2564 h 2860"/>
                    <a:gd name="T56" fmla="*/ 1429 w 3043"/>
                    <a:gd name="T57" fmla="*/ 2691 h 2860"/>
                    <a:gd name="T58" fmla="*/ 1658 w 3043"/>
                    <a:gd name="T59" fmla="*/ 2826 h 2860"/>
                    <a:gd name="T60" fmla="*/ 1930 w 3043"/>
                    <a:gd name="T61" fmla="*/ 2740 h 2860"/>
                    <a:gd name="T62" fmla="*/ 1884 w 3043"/>
                    <a:gd name="T63" fmla="*/ 2443 h 2860"/>
                    <a:gd name="T64" fmla="*/ 2173 w 3043"/>
                    <a:gd name="T65" fmla="*/ 2321 h 2860"/>
                    <a:gd name="T66" fmla="*/ 2293 w 3043"/>
                    <a:gd name="T67" fmla="*/ 2474 h 2860"/>
                    <a:gd name="T68" fmla="*/ 2500 w 3043"/>
                    <a:gd name="T69" fmla="*/ 2519 h 2860"/>
                    <a:gd name="T70" fmla="*/ 2543 w 3043"/>
                    <a:gd name="T71" fmla="*/ 2448 h 2860"/>
                    <a:gd name="T72" fmla="*/ 2626 w 3043"/>
                    <a:gd name="T73" fmla="*/ 2247 h 2860"/>
                    <a:gd name="T74" fmla="*/ 2608 w 3043"/>
                    <a:gd name="T75" fmla="*/ 2059 h 2860"/>
                    <a:gd name="T76" fmla="*/ 2673 w 3043"/>
                    <a:gd name="T77" fmla="*/ 2060 h 2860"/>
                    <a:gd name="T78" fmla="*/ 2933 w 3043"/>
                    <a:gd name="T79" fmla="*/ 2099 h 2860"/>
                    <a:gd name="T80" fmla="*/ 2982 w 3043"/>
                    <a:gd name="T81" fmla="*/ 2052 h 2860"/>
                    <a:gd name="T82" fmla="*/ 3043 w 3043"/>
                    <a:gd name="T83" fmla="*/ 1839 h 2860"/>
                    <a:gd name="T84" fmla="*/ 2962 w 3043"/>
                    <a:gd name="T85" fmla="*/ 1773 h 2860"/>
                    <a:gd name="T86" fmla="*/ 3019 w 3043"/>
                    <a:gd name="T87" fmla="*/ 1664 h 2860"/>
                    <a:gd name="T88" fmla="*/ 2790 w 3043"/>
                    <a:gd name="T89" fmla="*/ 1611 h 2860"/>
                    <a:gd name="T90" fmla="*/ 2706 w 3043"/>
                    <a:gd name="T91" fmla="*/ 1804 h 2860"/>
                    <a:gd name="T92" fmla="*/ 2615 w 3043"/>
                    <a:gd name="T93" fmla="*/ 1662 h 2860"/>
                    <a:gd name="T94" fmla="*/ 2560 w 3043"/>
                    <a:gd name="T95" fmla="*/ 1547 h 2860"/>
                    <a:gd name="T96" fmla="*/ 2475 w 3043"/>
                    <a:gd name="T97" fmla="*/ 1590 h 2860"/>
                    <a:gd name="T98" fmla="*/ 2403 w 3043"/>
                    <a:gd name="T99" fmla="*/ 1611 h 2860"/>
                    <a:gd name="T100" fmla="*/ 2203 w 3043"/>
                    <a:gd name="T101" fmla="*/ 1546 h 2860"/>
                    <a:gd name="T102" fmla="*/ 2300 w 3043"/>
                    <a:gd name="T103" fmla="*/ 1475 h 2860"/>
                    <a:gd name="T104" fmla="*/ 2254 w 3043"/>
                    <a:gd name="T105" fmla="*/ 1282 h 2860"/>
                    <a:gd name="T106" fmla="*/ 2185 w 3043"/>
                    <a:gd name="T107" fmla="*/ 1195 h 2860"/>
                    <a:gd name="T108" fmla="*/ 2300 w 3043"/>
                    <a:gd name="T109" fmla="*/ 1161 h 2860"/>
                    <a:gd name="T110" fmla="*/ 2516 w 3043"/>
                    <a:gd name="T111" fmla="*/ 1108 h 2860"/>
                    <a:gd name="T112" fmla="*/ 2643 w 3043"/>
                    <a:gd name="T113" fmla="*/ 1069 h 2860"/>
                    <a:gd name="T114" fmla="*/ 2463 w 3043"/>
                    <a:gd name="T115" fmla="*/ 943 h 2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043" h="2860">
                      <a:moveTo>
                        <a:pt x="2463" y="943"/>
                      </a:moveTo>
                      <a:cubicBezTo>
                        <a:pt x="2562" y="910"/>
                        <a:pt x="2612" y="893"/>
                        <a:pt x="2711" y="859"/>
                      </a:cubicBezTo>
                      <a:cubicBezTo>
                        <a:pt x="2713" y="796"/>
                        <a:pt x="2714" y="764"/>
                        <a:pt x="2717" y="701"/>
                      </a:cubicBezTo>
                      <a:cubicBezTo>
                        <a:pt x="2705" y="643"/>
                        <a:pt x="2699" y="614"/>
                        <a:pt x="2687" y="556"/>
                      </a:cubicBezTo>
                      <a:cubicBezTo>
                        <a:pt x="2656" y="551"/>
                        <a:pt x="2641" y="548"/>
                        <a:pt x="2610" y="543"/>
                      </a:cubicBezTo>
                      <a:cubicBezTo>
                        <a:pt x="2619" y="499"/>
                        <a:pt x="2624" y="478"/>
                        <a:pt x="2634" y="434"/>
                      </a:cubicBezTo>
                      <a:cubicBezTo>
                        <a:pt x="2613" y="445"/>
                        <a:pt x="2603" y="450"/>
                        <a:pt x="2583" y="461"/>
                      </a:cubicBezTo>
                      <a:cubicBezTo>
                        <a:pt x="2547" y="458"/>
                        <a:pt x="2529" y="456"/>
                        <a:pt x="2494" y="453"/>
                      </a:cubicBezTo>
                      <a:cubicBezTo>
                        <a:pt x="2456" y="431"/>
                        <a:pt x="2438" y="420"/>
                        <a:pt x="2400" y="398"/>
                      </a:cubicBezTo>
                      <a:cubicBezTo>
                        <a:pt x="2322" y="384"/>
                        <a:pt x="2282" y="377"/>
                        <a:pt x="2204" y="363"/>
                      </a:cubicBezTo>
                      <a:cubicBezTo>
                        <a:pt x="2093" y="362"/>
                        <a:pt x="2038" y="362"/>
                        <a:pt x="1928" y="361"/>
                      </a:cubicBezTo>
                      <a:cubicBezTo>
                        <a:pt x="1872" y="365"/>
                        <a:pt x="1845" y="367"/>
                        <a:pt x="1789" y="371"/>
                      </a:cubicBezTo>
                      <a:cubicBezTo>
                        <a:pt x="1717" y="380"/>
                        <a:pt x="1681" y="385"/>
                        <a:pt x="1608" y="394"/>
                      </a:cubicBezTo>
                      <a:cubicBezTo>
                        <a:pt x="1481" y="381"/>
                        <a:pt x="1417" y="375"/>
                        <a:pt x="1290" y="362"/>
                      </a:cubicBezTo>
                      <a:cubicBezTo>
                        <a:pt x="1244" y="353"/>
                        <a:pt x="1221" y="349"/>
                        <a:pt x="1176" y="341"/>
                      </a:cubicBezTo>
                      <a:cubicBezTo>
                        <a:pt x="1125" y="332"/>
                        <a:pt x="1100" y="328"/>
                        <a:pt x="1049" y="320"/>
                      </a:cubicBezTo>
                      <a:cubicBezTo>
                        <a:pt x="1024" y="338"/>
                        <a:pt x="1012" y="347"/>
                        <a:pt x="987" y="365"/>
                      </a:cubicBezTo>
                      <a:cubicBezTo>
                        <a:pt x="928" y="334"/>
                        <a:pt x="898" y="318"/>
                        <a:pt x="838" y="286"/>
                      </a:cubicBezTo>
                      <a:cubicBezTo>
                        <a:pt x="797" y="303"/>
                        <a:pt x="776" y="312"/>
                        <a:pt x="734" y="329"/>
                      </a:cubicBezTo>
                      <a:cubicBezTo>
                        <a:pt x="669" y="317"/>
                        <a:pt x="636" y="311"/>
                        <a:pt x="571" y="300"/>
                      </a:cubicBezTo>
                      <a:cubicBezTo>
                        <a:pt x="536" y="257"/>
                        <a:pt x="518" y="236"/>
                        <a:pt x="483" y="193"/>
                      </a:cubicBezTo>
                      <a:cubicBezTo>
                        <a:pt x="436" y="116"/>
                        <a:pt x="413" y="77"/>
                        <a:pt x="367" y="0"/>
                      </a:cubicBezTo>
                      <a:cubicBezTo>
                        <a:pt x="347" y="5"/>
                        <a:pt x="337" y="8"/>
                        <a:pt x="318" y="13"/>
                      </a:cubicBezTo>
                      <a:cubicBezTo>
                        <a:pt x="326" y="45"/>
                        <a:pt x="331" y="61"/>
                        <a:pt x="339" y="93"/>
                      </a:cubicBezTo>
                      <a:cubicBezTo>
                        <a:pt x="370" y="138"/>
                        <a:pt x="385" y="160"/>
                        <a:pt x="415" y="205"/>
                      </a:cubicBezTo>
                      <a:cubicBezTo>
                        <a:pt x="409" y="245"/>
                        <a:pt x="406" y="265"/>
                        <a:pt x="400" y="304"/>
                      </a:cubicBezTo>
                      <a:cubicBezTo>
                        <a:pt x="450" y="346"/>
                        <a:pt x="475" y="367"/>
                        <a:pt x="525" y="409"/>
                      </a:cubicBezTo>
                      <a:cubicBezTo>
                        <a:pt x="501" y="463"/>
                        <a:pt x="489" y="490"/>
                        <a:pt x="466" y="545"/>
                      </a:cubicBezTo>
                      <a:cubicBezTo>
                        <a:pt x="452" y="600"/>
                        <a:pt x="445" y="627"/>
                        <a:pt x="431" y="683"/>
                      </a:cubicBezTo>
                      <a:cubicBezTo>
                        <a:pt x="335" y="781"/>
                        <a:pt x="238" y="879"/>
                        <a:pt x="142" y="977"/>
                      </a:cubicBezTo>
                      <a:cubicBezTo>
                        <a:pt x="85" y="1085"/>
                        <a:pt x="57" y="1139"/>
                        <a:pt x="0" y="1248"/>
                      </a:cubicBezTo>
                      <a:cubicBezTo>
                        <a:pt x="31" y="1259"/>
                        <a:pt x="47" y="1265"/>
                        <a:pt x="77" y="1277"/>
                      </a:cubicBezTo>
                      <a:cubicBezTo>
                        <a:pt x="77" y="1296"/>
                        <a:pt x="77" y="1306"/>
                        <a:pt x="76" y="1325"/>
                      </a:cubicBezTo>
                      <a:cubicBezTo>
                        <a:pt x="110" y="1337"/>
                        <a:pt x="127" y="1343"/>
                        <a:pt x="162" y="1355"/>
                      </a:cubicBezTo>
                      <a:cubicBezTo>
                        <a:pt x="181" y="1352"/>
                        <a:pt x="190" y="1350"/>
                        <a:pt x="209" y="1346"/>
                      </a:cubicBezTo>
                      <a:cubicBezTo>
                        <a:pt x="222" y="1389"/>
                        <a:pt x="228" y="1410"/>
                        <a:pt x="241" y="1453"/>
                      </a:cubicBezTo>
                      <a:cubicBezTo>
                        <a:pt x="284" y="1459"/>
                        <a:pt x="305" y="1462"/>
                        <a:pt x="348" y="1469"/>
                      </a:cubicBezTo>
                      <a:cubicBezTo>
                        <a:pt x="342" y="1493"/>
                        <a:pt x="339" y="1504"/>
                        <a:pt x="333" y="1528"/>
                      </a:cubicBezTo>
                      <a:cubicBezTo>
                        <a:pt x="351" y="1560"/>
                        <a:pt x="360" y="1576"/>
                        <a:pt x="379" y="1608"/>
                      </a:cubicBezTo>
                      <a:cubicBezTo>
                        <a:pt x="431" y="1628"/>
                        <a:pt x="458" y="1638"/>
                        <a:pt x="510" y="1659"/>
                      </a:cubicBezTo>
                      <a:cubicBezTo>
                        <a:pt x="575" y="1664"/>
                        <a:pt x="607" y="1666"/>
                        <a:pt x="672" y="1671"/>
                      </a:cubicBezTo>
                      <a:cubicBezTo>
                        <a:pt x="708" y="1682"/>
                        <a:pt x="726" y="1688"/>
                        <a:pt x="761" y="1699"/>
                      </a:cubicBezTo>
                      <a:cubicBezTo>
                        <a:pt x="742" y="1726"/>
                        <a:pt x="732" y="1740"/>
                        <a:pt x="713" y="1768"/>
                      </a:cubicBezTo>
                      <a:cubicBezTo>
                        <a:pt x="778" y="1794"/>
                        <a:pt x="811" y="1808"/>
                        <a:pt x="877" y="1834"/>
                      </a:cubicBezTo>
                      <a:cubicBezTo>
                        <a:pt x="902" y="1864"/>
                        <a:pt x="914" y="1879"/>
                        <a:pt x="939" y="1909"/>
                      </a:cubicBezTo>
                      <a:cubicBezTo>
                        <a:pt x="923" y="1923"/>
                        <a:pt x="916" y="1931"/>
                        <a:pt x="900" y="1946"/>
                      </a:cubicBezTo>
                      <a:cubicBezTo>
                        <a:pt x="897" y="1983"/>
                        <a:pt x="896" y="2002"/>
                        <a:pt x="893" y="2039"/>
                      </a:cubicBezTo>
                      <a:cubicBezTo>
                        <a:pt x="872" y="2076"/>
                        <a:pt x="861" y="2095"/>
                        <a:pt x="840" y="2132"/>
                      </a:cubicBezTo>
                      <a:cubicBezTo>
                        <a:pt x="844" y="2173"/>
                        <a:pt x="846" y="2194"/>
                        <a:pt x="850" y="2235"/>
                      </a:cubicBezTo>
                      <a:cubicBezTo>
                        <a:pt x="873" y="2281"/>
                        <a:pt x="884" y="2305"/>
                        <a:pt x="907" y="2351"/>
                      </a:cubicBezTo>
                      <a:cubicBezTo>
                        <a:pt x="930" y="2366"/>
                        <a:pt x="942" y="2374"/>
                        <a:pt x="966" y="2389"/>
                      </a:cubicBezTo>
                      <a:cubicBezTo>
                        <a:pt x="965" y="2438"/>
                        <a:pt x="964" y="2463"/>
                        <a:pt x="963" y="2512"/>
                      </a:cubicBezTo>
                      <a:cubicBezTo>
                        <a:pt x="1023" y="2544"/>
                        <a:pt x="1054" y="2560"/>
                        <a:pt x="1114" y="2592"/>
                      </a:cubicBezTo>
                      <a:cubicBezTo>
                        <a:pt x="1160" y="2589"/>
                        <a:pt x="1183" y="2588"/>
                        <a:pt x="1228" y="2586"/>
                      </a:cubicBezTo>
                      <a:cubicBezTo>
                        <a:pt x="1264" y="2567"/>
                        <a:pt x="1282" y="2558"/>
                        <a:pt x="1318" y="2540"/>
                      </a:cubicBezTo>
                      <a:cubicBezTo>
                        <a:pt x="1350" y="2550"/>
                        <a:pt x="1366" y="2555"/>
                        <a:pt x="1398" y="2564"/>
                      </a:cubicBezTo>
                      <a:cubicBezTo>
                        <a:pt x="1380" y="2586"/>
                        <a:pt x="1372" y="2597"/>
                        <a:pt x="1354" y="2618"/>
                      </a:cubicBezTo>
                      <a:cubicBezTo>
                        <a:pt x="1384" y="2647"/>
                        <a:pt x="1399" y="2662"/>
                        <a:pt x="1429" y="2691"/>
                      </a:cubicBezTo>
                      <a:cubicBezTo>
                        <a:pt x="1483" y="2751"/>
                        <a:pt x="1510" y="2781"/>
                        <a:pt x="1565" y="2842"/>
                      </a:cubicBezTo>
                      <a:cubicBezTo>
                        <a:pt x="1602" y="2835"/>
                        <a:pt x="1620" y="2832"/>
                        <a:pt x="1658" y="2826"/>
                      </a:cubicBezTo>
                      <a:cubicBezTo>
                        <a:pt x="1726" y="2839"/>
                        <a:pt x="1761" y="2846"/>
                        <a:pt x="1829" y="2860"/>
                      </a:cubicBezTo>
                      <a:cubicBezTo>
                        <a:pt x="1870" y="2812"/>
                        <a:pt x="1890" y="2788"/>
                        <a:pt x="1930" y="2740"/>
                      </a:cubicBezTo>
                      <a:cubicBezTo>
                        <a:pt x="1916" y="2638"/>
                        <a:pt x="1909" y="2587"/>
                        <a:pt x="1895" y="2485"/>
                      </a:cubicBezTo>
                      <a:cubicBezTo>
                        <a:pt x="1891" y="2469"/>
                        <a:pt x="1888" y="2460"/>
                        <a:pt x="1884" y="2443"/>
                      </a:cubicBezTo>
                      <a:cubicBezTo>
                        <a:pt x="1967" y="2463"/>
                        <a:pt x="2008" y="2473"/>
                        <a:pt x="2091" y="2494"/>
                      </a:cubicBezTo>
                      <a:cubicBezTo>
                        <a:pt x="2124" y="2425"/>
                        <a:pt x="2140" y="2390"/>
                        <a:pt x="2173" y="2321"/>
                      </a:cubicBezTo>
                      <a:cubicBezTo>
                        <a:pt x="2211" y="2323"/>
                        <a:pt x="2230" y="2324"/>
                        <a:pt x="2268" y="2325"/>
                      </a:cubicBezTo>
                      <a:cubicBezTo>
                        <a:pt x="2278" y="2385"/>
                        <a:pt x="2283" y="2414"/>
                        <a:pt x="2293" y="2474"/>
                      </a:cubicBezTo>
                      <a:cubicBezTo>
                        <a:pt x="2348" y="2470"/>
                        <a:pt x="2375" y="2468"/>
                        <a:pt x="2430" y="2465"/>
                      </a:cubicBezTo>
                      <a:cubicBezTo>
                        <a:pt x="2458" y="2486"/>
                        <a:pt x="2472" y="2497"/>
                        <a:pt x="2500" y="2519"/>
                      </a:cubicBezTo>
                      <a:cubicBezTo>
                        <a:pt x="2523" y="2517"/>
                        <a:pt x="2535" y="2516"/>
                        <a:pt x="2559" y="2514"/>
                      </a:cubicBezTo>
                      <a:cubicBezTo>
                        <a:pt x="2553" y="2487"/>
                        <a:pt x="2549" y="2474"/>
                        <a:pt x="2543" y="2448"/>
                      </a:cubicBezTo>
                      <a:cubicBezTo>
                        <a:pt x="2564" y="2448"/>
                        <a:pt x="2575" y="2448"/>
                        <a:pt x="2596" y="2447"/>
                      </a:cubicBezTo>
                      <a:cubicBezTo>
                        <a:pt x="2608" y="2367"/>
                        <a:pt x="2614" y="2327"/>
                        <a:pt x="2626" y="2247"/>
                      </a:cubicBezTo>
                      <a:cubicBezTo>
                        <a:pt x="2595" y="2241"/>
                        <a:pt x="2580" y="2238"/>
                        <a:pt x="2549" y="2233"/>
                      </a:cubicBezTo>
                      <a:cubicBezTo>
                        <a:pt x="2573" y="2163"/>
                        <a:pt x="2585" y="2129"/>
                        <a:pt x="2608" y="2059"/>
                      </a:cubicBezTo>
                      <a:cubicBezTo>
                        <a:pt x="2628" y="2033"/>
                        <a:pt x="2638" y="2021"/>
                        <a:pt x="2658" y="1995"/>
                      </a:cubicBezTo>
                      <a:cubicBezTo>
                        <a:pt x="2664" y="2021"/>
                        <a:pt x="2667" y="2034"/>
                        <a:pt x="2673" y="2060"/>
                      </a:cubicBezTo>
                      <a:cubicBezTo>
                        <a:pt x="2716" y="2053"/>
                        <a:pt x="2738" y="2050"/>
                        <a:pt x="2781" y="2043"/>
                      </a:cubicBezTo>
                      <a:cubicBezTo>
                        <a:pt x="2842" y="2065"/>
                        <a:pt x="2872" y="2077"/>
                        <a:pt x="2933" y="2099"/>
                      </a:cubicBezTo>
                      <a:cubicBezTo>
                        <a:pt x="2967" y="2133"/>
                        <a:pt x="2985" y="2150"/>
                        <a:pt x="3019" y="2184"/>
                      </a:cubicBezTo>
                      <a:cubicBezTo>
                        <a:pt x="3004" y="2131"/>
                        <a:pt x="2997" y="2105"/>
                        <a:pt x="2982" y="2052"/>
                      </a:cubicBezTo>
                      <a:cubicBezTo>
                        <a:pt x="3006" y="2048"/>
                        <a:pt x="3018" y="2046"/>
                        <a:pt x="3042" y="2041"/>
                      </a:cubicBezTo>
                      <a:cubicBezTo>
                        <a:pt x="3042" y="1960"/>
                        <a:pt x="3042" y="1920"/>
                        <a:pt x="3043" y="1839"/>
                      </a:cubicBezTo>
                      <a:cubicBezTo>
                        <a:pt x="3021" y="1837"/>
                        <a:pt x="3011" y="1836"/>
                        <a:pt x="2990" y="1833"/>
                      </a:cubicBezTo>
                      <a:cubicBezTo>
                        <a:pt x="2979" y="1809"/>
                        <a:pt x="2973" y="1797"/>
                        <a:pt x="2962" y="1773"/>
                      </a:cubicBezTo>
                      <a:cubicBezTo>
                        <a:pt x="2988" y="1766"/>
                        <a:pt x="3002" y="1763"/>
                        <a:pt x="3028" y="1757"/>
                      </a:cubicBezTo>
                      <a:cubicBezTo>
                        <a:pt x="3024" y="1719"/>
                        <a:pt x="3023" y="1701"/>
                        <a:pt x="3019" y="1664"/>
                      </a:cubicBezTo>
                      <a:cubicBezTo>
                        <a:pt x="2991" y="1674"/>
                        <a:pt x="2976" y="1680"/>
                        <a:pt x="2947" y="1691"/>
                      </a:cubicBezTo>
                      <a:cubicBezTo>
                        <a:pt x="2884" y="1659"/>
                        <a:pt x="2853" y="1643"/>
                        <a:pt x="2790" y="1611"/>
                      </a:cubicBezTo>
                      <a:cubicBezTo>
                        <a:pt x="2753" y="1639"/>
                        <a:pt x="2735" y="1653"/>
                        <a:pt x="2698" y="1682"/>
                      </a:cubicBezTo>
                      <a:cubicBezTo>
                        <a:pt x="2701" y="1730"/>
                        <a:pt x="2703" y="1755"/>
                        <a:pt x="2706" y="1804"/>
                      </a:cubicBezTo>
                      <a:cubicBezTo>
                        <a:pt x="2672" y="1805"/>
                        <a:pt x="2656" y="1805"/>
                        <a:pt x="2622" y="1806"/>
                      </a:cubicBezTo>
                      <a:cubicBezTo>
                        <a:pt x="2620" y="1749"/>
                        <a:pt x="2618" y="1720"/>
                        <a:pt x="2615" y="1662"/>
                      </a:cubicBezTo>
                      <a:cubicBezTo>
                        <a:pt x="2633" y="1636"/>
                        <a:pt x="2642" y="1623"/>
                        <a:pt x="2659" y="1597"/>
                      </a:cubicBezTo>
                      <a:cubicBezTo>
                        <a:pt x="2620" y="1577"/>
                        <a:pt x="2600" y="1567"/>
                        <a:pt x="2560" y="1547"/>
                      </a:cubicBezTo>
                      <a:cubicBezTo>
                        <a:pt x="2550" y="1569"/>
                        <a:pt x="2545" y="1580"/>
                        <a:pt x="2534" y="1602"/>
                      </a:cubicBezTo>
                      <a:cubicBezTo>
                        <a:pt x="2511" y="1597"/>
                        <a:pt x="2499" y="1595"/>
                        <a:pt x="2475" y="1590"/>
                      </a:cubicBezTo>
                      <a:cubicBezTo>
                        <a:pt x="2467" y="1628"/>
                        <a:pt x="2463" y="1647"/>
                        <a:pt x="2454" y="1686"/>
                      </a:cubicBezTo>
                      <a:cubicBezTo>
                        <a:pt x="2434" y="1656"/>
                        <a:pt x="2424" y="1641"/>
                        <a:pt x="2403" y="1611"/>
                      </a:cubicBezTo>
                      <a:cubicBezTo>
                        <a:pt x="2349" y="1604"/>
                        <a:pt x="2321" y="1600"/>
                        <a:pt x="2267" y="1592"/>
                      </a:cubicBezTo>
                      <a:cubicBezTo>
                        <a:pt x="2241" y="1573"/>
                        <a:pt x="2228" y="1564"/>
                        <a:pt x="2203" y="1546"/>
                      </a:cubicBezTo>
                      <a:cubicBezTo>
                        <a:pt x="2236" y="1542"/>
                        <a:pt x="2253" y="1540"/>
                        <a:pt x="2286" y="1537"/>
                      </a:cubicBezTo>
                      <a:cubicBezTo>
                        <a:pt x="2292" y="1512"/>
                        <a:pt x="2295" y="1500"/>
                        <a:pt x="2300" y="1475"/>
                      </a:cubicBezTo>
                      <a:cubicBezTo>
                        <a:pt x="2275" y="1463"/>
                        <a:pt x="2262" y="1457"/>
                        <a:pt x="2236" y="1446"/>
                      </a:cubicBezTo>
                      <a:cubicBezTo>
                        <a:pt x="2243" y="1380"/>
                        <a:pt x="2246" y="1347"/>
                        <a:pt x="2254" y="1282"/>
                      </a:cubicBezTo>
                      <a:cubicBezTo>
                        <a:pt x="2207" y="1261"/>
                        <a:pt x="2183" y="1251"/>
                        <a:pt x="2136" y="1230"/>
                      </a:cubicBezTo>
                      <a:cubicBezTo>
                        <a:pt x="2156" y="1216"/>
                        <a:pt x="2165" y="1209"/>
                        <a:pt x="2185" y="1195"/>
                      </a:cubicBezTo>
                      <a:cubicBezTo>
                        <a:pt x="2230" y="1206"/>
                        <a:pt x="2252" y="1212"/>
                        <a:pt x="2297" y="1223"/>
                      </a:cubicBezTo>
                      <a:cubicBezTo>
                        <a:pt x="2298" y="1198"/>
                        <a:pt x="2299" y="1186"/>
                        <a:pt x="2300" y="1161"/>
                      </a:cubicBezTo>
                      <a:cubicBezTo>
                        <a:pt x="2376" y="1164"/>
                        <a:pt x="2414" y="1165"/>
                        <a:pt x="2490" y="1168"/>
                      </a:cubicBezTo>
                      <a:cubicBezTo>
                        <a:pt x="2501" y="1144"/>
                        <a:pt x="2506" y="1132"/>
                        <a:pt x="2516" y="1108"/>
                      </a:cubicBezTo>
                      <a:cubicBezTo>
                        <a:pt x="2559" y="1121"/>
                        <a:pt x="2580" y="1128"/>
                        <a:pt x="2622" y="1141"/>
                      </a:cubicBezTo>
                      <a:cubicBezTo>
                        <a:pt x="2631" y="1113"/>
                        <a:pt x="2635" y="1098"/>
                        <a:pt x="2643" y="1069"/>
                      </a:cubicBezTo>
                      <a:cubicBezTo>
                        <a:pt x="2574" y="1060"/>
                        <a:pt x="2540" y="1056"/>
                        <a:pt x="2471" y="1047"/>
                      </a:cubicBezTo>
                      <a:cubicBezTo>
                        <a:pt x="2468" y="1005"/>
                        <a:pt x="2466" y="985"/>
                        <a:pt x="2463" y="943"/>
                      </a:cubicBezTo>
                    </a:path>
                  </a:pathLst>
                </a:custGeom>
                <a:solidFill>
                  <a:srgbClr val="86660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legionowski"/>
                <p:cNvSpPr>
                  <a:spLocks/>
                </p:cNvSpPr>
                <p:nvPr/>
              </p:nvSpPr>
              <p:spPr bwMode="auto">
                <a:xfrm>
                  <a:off x="2679913" y="2660301"/>
                  <a:ext cx="708091" cy="591178"/>
                </a:xfrm>
                <a:custGeom>
                  <a:avLst/>
                  <a:gdLst>
                    <a:gd name="T0" fmla="*/ 1765 w 2212"/>
                    <a:gd name="T1" fmla="*/ 693 h 1849"/>
                    <a:gd name="T2" fmla="*/ 1921 w 2212"/>
                    <a:gd name="T3" fmla="*/ 498 h 1849"/>
                    <a:gd name="T4" fmla="*/ 2095 w 2212"/>
                    <a:gd name="T5" fmla="*/ 425 h 1849"/>
                    <a:gd name="T6" fmla="*/ 2212 w 2212"/>
                    <a:gd name="T7" fmla="*/ 388 h 1849"/>
                    <a:gd name="T8" fmla="*/ 2063 w 2212"/>
                    <a:gd name="T9" fmla="*/ 342 h 1849"/>
                    <a:gd name="T10" fmla="*/ 2028 w 2212"/>
                    <a:gd name="T11" fmla="*/ 107 h 1849"/>
                    <a:gd name="T12" fmla="*/ 1940 w 2212"/>
                    <a:gd name="T13" fmla="*/ 66 h 1849"/>
                    <a:gd name="T14" fmla="*/ 1806 w 2212"/>
                    <a:gd name="T15" fmla="*/ 177 h 1849"/>
                    <a:gd name="T16" fmla="*/ 1730 w 2212"/>
                    <a:gd name="T17" fmla="*/ 240 h 1849"/>
                    <a:gd name="T18" fmla="*/ 1537 w 2212"/>
                    <a:gd name="T19" fmla="*/ 236 h 1849"/>
                    <a:gd name="T20" fmla="*/ 1459 w 2212"/>
                    <a:gd name="T21" fmla="*/ 235 h 1849"/>
                    <a:gd name="T22" fmla="*/ 1309 w 2212"/>
                    <a:gd name="T23" fmla="*/ 211 h 1849"/>
                    <a:gd name="T24" fmla="*/ 1062 w 2212"/>
                    <a:gd name="T25" fmla="*/ 0 h 1849"/>
                    <a:gd name="T26" fmla="*/ 912 w 2212"/>
                    <a:gd name="T27" fmla="*/ 333 h 1849"/>
                    <a:gd name="T28" fmla="*/ 837 w 2212"/>
                    <a:gd name="T29" fmla="*/ 608 h 1849"/>
                    <a:gd name="T30" fmla="*/ 653 w 2212"/>
                    <a:gd name="T31" fmla="*/ 574 h 1849"/>
                    <a:gd name="T32" fmla="*/ 456 w 2212"/>
                    <a:gd name="T33" fmla="*/ 567 h 1849"/>
                    <a:gd name="T34" fmla="*/ 180 w 2212"/>
                    <a:gd name="T35" fmla="*/ 690 h 1849"/>
                    <a:gd name="T36" fmla="*/ 158 w 2212"/>
                    <a:gd name="T37" fmla="*/ 894 h 1849"/>
                    <a:gd name="T38" fmla="*/ 0 w 2212"/>
                    <a:gd name="T39" fmla="*/ 942 h 1849"/>
                    <a:gd name="T40" fmla="*/ 128 w 2212"/>
                    <a:gd name="T41" fmla="*/ 1000 h 1849"/>
                    <a:gd name="T42" fmla="*/ 111 w 2212"/>
                    <a:gd name="T43" fmla="*/ 1119 h 1849"/>
                    <a:gd name="T44" fmla="*/ 106 w 2212"/>
                    <a:gd name="T45" fmla="*/ 1210 h 1849"/>
                    <a:gd name="T46" fmla="*/ 380 w 2212"/>
                    <a:gd name="T47" fmla="*/ 1357 h 1849"/>
                    <a:gd name="T48" fmla="*/ 517 w 2212"/>
                    <a:gd name="T49" fmla="*/ 1479 h 1849"/>
                    <a:gd name="T50" fmla="*/ 803 w 2212"/>
                    <a:gd name="T51" fmla="*/ 1484 h 1849"/>
                    <a:gd name="T52" fmla="*/ 932 w 2212"/>
                    <a:gd name="T53" fmla="*/ 1663 h 1849"/>
                    <a:gd name="T54" fmla="*/ 1069 w 2212"/>
                    <a:gd name="T55" fmla="*/ 1670 h 1849"/>
                    <a:gd name="T56" fmla="*/ 1216 w 2212"/>
                    <a:gd name="T57" fmla="*/ 1609 h 1849"/>
                    <a:gd name="T58" fmla="*/ 1382 w 2212"/>
                    <a:gd name="T59" fmla="*/ 1648 h 1849"/>
                    <a:gd name="T60" fmla="*/ 1498 w 2212"/>
                    <a:gd name="T61" fmla="*/ 1710 h 1849"/>
                    <a:gd name="T62" fmla="*/ 1578 w 2212"/>
                    <a:gd name="T63" fmla="*/ 1671 h 1849"/>
                    <a:gd name="T64" fmla="*/ 1663 w 2212"/>
                    <a:gd name="T65" fmla="*/ 1667 h 1849"/>
                    <a:gd name="T66" fmla="*/ 1769 w 2212"/>
                    <a:gd name="T67" fmla="*/ 1694 h 1849"/>
                    <a:gd name="T68" fmla="*/ 1821 w 2212"/>
                    <a:gd name="T69" fmla="*/ 1849 h 1849"/>
                    <a:gd name="T70" fmla="*/ 2000 w 2212"/>
                    <a:gd name="T71" fmla="*/ 1662 h 1849"/>
                    <a:gd name="T72" fmla="*/ 1916 w 2212"/>
                    <a:gd name="T73" fmla="*/ 1544 h 1849"/>
                    <a:gd name="T74" fmla="*/ 1896 w 2212"/>
                    <a:gd name="T75" fmla="*/ 1375 h 1849"/>
                    <a:gd name="T76" fmla="*/ 2020 w 2212"/>
                    <a:gd name="T77" fmla="*/ 1310 h 1849"/>
                    <a:gd name="T78" fmla="*/ 1916 w 2212"/>
                    <a:gd name="T79" fmla="*/ 1220 h 1849"/>
                    <a:gd name="T80" fmla="*/ 1969 w 2212"/>
                    <a:gd name="T81" fmla="*/ 1034 h 1849"/>
                    <a:gd name="T82" fmla="*/ 1898 w 2212"/>
                    <a:gd name="T83" fmla="*/ 808 h 1849"/>
                    <a:gd name="T84" fmla="*/ 1799 w 2212"/>
                    <a:gd name="T85" fmla="*/ 731 h 18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12" h="1849">
                      <a:moveTo>
                        <a:pt x="1799" y="731"/>
                      </a:moveTo>
                      <a:cubicBezTo>
                        <a:pt x="1786" y="716"/>
                        <a:pt x="1779" y="708"/>
                        <a:pt x="1765" y="693"/>
                      </a:cubicBezTo>
                      <a:cubicBezTo>
                        <a:pt x="1791" y="619"/>
                        <a:pt x="1804" y="582"/>
                        <a:pt x="1830" y="508"/>
                      </a:cubicBezTo>
                      <a:cubicBezTo>
                        <a:pt x="1867" y="504"/>
                        <a:pt x="1885" y="502"/>
                        <a:pt x="1921" y="498"/>
                      </a:cubicBezTo>
                      <a:cubicBezTo>
                        <a:pt x="1966" y="479"/>
                        <a:pt x="1988" y="469"/>
                        <a:pt x="2033" y="449"/>
                      </a:cubicBezTo>
                      <a:cubicBezTo>
                        <a:pt x="2058" y="439"/>
                        <a:pt x="2070" y="435"/>
                        <a:pt x="2095" y="425"/>
                      </a:cubicBezTo>
                      <a:cubicBezTo>
                        <a:pt x="2129" y="428"/>
                        <a:pt x="2145" y="429"/>
                        <a:pt x="2179" y="431"/>
                      </a:cubicBezTo>
                      <a:cubicBezTo>
                        <a:pt x="2192" y="414"/>
                        <a:pt x="2199" y="405"/>
                        <a:pt x="2212" y="388"/>
                      </a:cubicBezTo>
                      <a:cubicBezTo>
                        <a:pt x="2191" y="368"/>
                        <a:pt x="2181" y="357"/>
                        <a:pt x="2161" y="337"/>
                      </a:cubicBezTo>
                      <a:cubicBezTo>
                        <a:pt x="2122" y="339"/>
                        <a:pt x="2102" y="340"/>
                        <a:pt x="2063" y="342"/>
                      </a:cubicBezTo>
                      <a:cubicBezTo>
                        <a:pt x="2047" y="289"/>
                        <a:pt x="2039" y="263"/>
                        <a:pt x="2022" y="211"/>
                      </a:cubicBezTo>
                      <a:cubicBezTo>
                        <a:pt x="2025" y="170"/>
                        <a:pt x="2026" y="149"/>
                        <a:pt x="2028" y="107"/>
                      </a:cubicBezTo>
                      <a:cubicBezTo>
                        <a:pt x="2062" y="71"/>
                        <a:pt x="2079" y="52"/>
                        <a:pt x="2112" y="15"/>
                      </a:cubicBezTo>
                      <a:cubicBezTo>
                        <a:pt x="2043" y="36"/>
                        <a:pt x="2009" y="46"/>
                        <a:pt x="1940" y="66"/>
                      </a:cubicBezTo>
                      <a:cubicBezTo>
                        <a:pt x="1923" y="99"/>
                        <a:pt x="1915" y="116"/>
                        <a:pt x="1899" y="149"/>
                      </a:cubicBezTo>
                      <a:cubicBezTo>
                        <a:pt x="1862" y="160"/>
                        <a:pt x="1843" y="166"/>
                        <a:pt x="1806" y="177"/>
                      </a:cubicBezTo>
                      <a:cubicBezTo>
                        <a:pt x="1762" y="155"/>
                        <a:pt x="1739" y="144"/>
                        <a:pt x="1695" y="122"/>
                      </a:cubicBezTo>
                      <a:cubicBezTo>
                        <a:pt x="1709" y="169"/>
                        <a:pt x="1716" y="193"/>
                        <a:pt x="1730" y="240"/>
                      </a:cubicBezTo>
                      <a:cubicBezTo>
                        <a:pt x="1700" y="268"/>
                        <a:pt x="1685" y="282"/>
                        <a:pt x="1654" y="309"/>
                      </a:cubicBezTo>
                      <a:cubicBezTo>
                        <a:pt x="1607" y="280"/>
                        <a:pt x="1584" y="265"/>
                        <a:pt x="1537" y="236"/>
                      </a:cubicBezTo>
                      <a:cubicBezTo>
                        <a:pt x="1517" y="204"/>
                        <a:pt x="1507" y="189"/>
                        <a:pt x="1487" y="157"/>
                      </a:cubicBezTo>
                      <a:cubicBezTo>
                        <a:pt x="1476" y="188"/>
                        <a:pt x="1470" y="204"/>
                        <a:pt x="1459" y="235"/>
                      </a:cubicBezTo>
                      <a:cubicBezTo>
                        <a:pt x="1419" y="220"/>
                        <a:pt x="1399" y="213"/>
                        <a:pt x="1358" y="198"/>
                      </a:cubicBezTo>
                      <a:cubicBezTo>
                        <a:pt x="1339" y="203"/>
                        <a:pt x="1329" y="206"/>
                        <a:pt x="1309" y="211"/>
                      </a:cubicBezTo>
                      <a:cubicBezTo>
                        <a:pt x="1282" y="135"/>
                        <a:pt x="1269" y="97"/>
                        <a:pt x="1241" y="21"/>
                      </a:cubicBezTo>
                      <a:cubicBezTo>
                        <a:pt x="1170" y="13"/>
                        <a:pt x="1134" y="9"/>
                        <a:pt x="1062" y="0"/>
                      </a:cubicBezTo>
                      <a:cubicBezTo>
                        <a:pt x="1038" y="86"/>
                        <a:pt x="1026" y="129"/>
                        <a:pt x="1002" y="214"/>
                      </a:cubicBezTo>
                      <a:cubicBezTo>
                        <a:pt x="966" y="261"/>
                        <a:pt x="948" y="285"/>
                        <a:pt x="912" y="333"/>
                      </a:cubicBezTo>
                      <a:cubicBezTo>
                        <a:pt x="891" y="411"/>
                        <a:pt x="880" y="451"/>
                        <a:pt x="859" y="529"/>
                      </a:cubicBezTo>
                      <a:cubicBezTo>
                        <a:pt x="851" y="560"/>
                        <a:pt x="846" y="576"/>
                        <a:pt x="837" y="608"/>
                      </a:cubicBezTo>
                      <a:cubicBezTo>
                        <a:pt x="815" y="612"/>
                        <a:pt x="804" y="615"/>
                        <a:pt x="783" y="620"/>
                      </a:cubicBezTo>
                      <a:cubicBezTo>
                        <a:pt x="731" y="601"/>
                        <a:pt x="705" y="592"/>
                        <a:pt x="653" y="574"/>
                      </a:cubicBezTo>
                      <a:cubicBezTo>
                        <a:pt x="607" y="586"/>
                        <a:pt x="584" y="591"/>
                        <a:pt x="538" y="603"/>
                      </a:cubicBezTo>
                      <a:cubicBezTo>
                        <a:pt x="505" y="589"/>
                        <a:pt x="488" y="582"/>
                        <a:pt x="456" y="567"/>
                      </a:cubicBezTo>
                      <a:cubicBezTo>
                        <a:pt x="387" y="602"/>
                        <a:pt x="352" y="619"/>
                        <a:pt x="283" y="654"/>
                      </a:cubicBezTo>
                      <a:cubicBezTo>
                        <a:pt x="242" y="669"/>
                        <a:pt x="221" y="676"/>
                        <a:pt x="180" y="690"/>
                      </a:cubicBezTo>
                      <a:cubicBezTo>
                        <a:pt x="173" y="735"/>
                        <a:pt x="169" y="758"/>
                        <a:pt x="162" y="803"/>
                      </a:cubicBezTo>
                      <a:cubicBezTo>
                        <a:pt x="160" y="840"/>
                        <a:pt x="159" y="858"/>
                        <a:pt x="158" y="894"/>
                      </a:cubicBezTo>
                      <a:cubicBezTo>
                        <a:pt x="95" y="895"/>
                        <a:pt x="64" y="896"/>
                        <a:pt x="2" y="897"/>
                      </a:cubicBezTo>
                      <a:cubicBezTo>
                        <a:pt x="1" y="915"/>
                        <a:pt x="1" y="924"/>
                        <a:pt x="0" y="942"/>
                      </a:cubicBezTo>
                      <a:cubicBezTo>
                        <a:pt x="18" y="960"/>
                        <a:pt x="27" y="969"/>
                        <a:pt x="45" y="986"/>
                      </a:cubicBezTo>
                      <a:cubicBezTo>
                        <a:pt x="79" y="992"/>
                        <a:pt x="95" y="995"/>
                        <a:pt x="128" y="1000"/>
                      </a:cubicBezTo>
                      <a:cubicBezTo>
                        <a:pt x="153" y="1025"/>
                        <a:pt x="166" y="1038"/>
                        <a:pt x="191" y="1063"/>
                      </a:cubicBezTo>
                      <a:cubicBezTo>
                        <a:pt x="159" y="1086"/>
                        <a:pt x="143" y="1097"/>
                        <a:pt x="111" y="1119"/>
                      </a:cubicBezTo>
                      <a:cubicBezTo>
                        <a:pt x="68" y="1151"/>
                        <a:pt x="47" y="1167"/>
                        <a:pt x="5" y="1200"/>
                      </a:cubicBezTo>
                      <a:cubicBezTo>
                        <a:pt x="46" y="1204"/>
                        <a:pt x="66" y="1206"/>
                        <a:pt x="106" y="1210"/>
                      </a:cubicBezTo>
                      <a:cubicBezTo>
                        <a:pt x="166" y="1248"/>
                        <a:pt x="197" y="1267"/>
                        <a:pt x="257" y="1305"/>
                      </a:cubicBezTo>
                      <a:cubicBezTo>
                        <a:pt x="306" y="1326"/>
                        <a:pt x="330" y="1336"/>
                        <a:pt x="380" y="1357"/>
                      </a:cubicBezTo>
                      <a:cubicBezTo>
                        <a:pt x="397" y="1388"/>
                        <a:pt x="406" y="1404"/>
                        <a:pt x="424" y="1436"/>
                      </a:cubicBezTo>
                      <a:cubicBezTo>
                        <a:pt x="461" y="1453"/>
                        <a:pt x="479" y="1462"/>
                        <a:pt x="517" y="1479"/>
                      </a:cubicBezTo>
                      <a:cubicBezTo>
                        <a:pt x="572" y="1475"/>
                        <a:pt x="600" y="1473"/>
                        <a:pt x="655" y="1470"/>
                      </a:cubicBezTo>
                      <a:cubicBezTo>
                        <a:pt x="714" y="1475"/>
                        <a:pt x="744" y="1478"/>
                        <a:pt x="803" y="1484"/>
                      </a:cubicBezTo>
                      <a:cubicBezTo>
                        <a:pt x="840" y="1508"/>
                        <a:pt x="859" y="1520"/>
                        <a:pt x="896" y="1544"/>
                      </a:cubicBezTo>
                      <a:cubicBezTo>
                        <a:pt x="910" y="1592"/>
                        <a:pt x="917" y="1616"/>
                        <a:pt x="932" y="1663"/>
                      </a:cubicBezTo>
                      <a:cubicBezTo>
                        <a:pt x="971" y="1651"/>
                        <a:pt x="990" y="1645"/>
                        <a:pt x="1029" y="1632"/>
                      </a:cubicBezTo>
                      <a:cubicBezTo>
                        <a:pt x="1045" y="1647"/>
                        <a:pt x="1053" y="1655"/>
                        <a:pt x="1069" y="1670"/>
                      </a:cubicBezTo>
                      <a:cubicBezTo>
                        <a:pt x="1087" y="1640"/>
                        <a:pt x="1097" y="1625"/>
                        <a:pt x="1115" y="1594"/>
                      </a:cubicBezTo>
                      <a:cubicBezTo>
                        <a:pt x="1155" y="1600"/>
                        <a:pt x="1175" y="1603"/>
                        <a:pt x="1216" y="1609"/>
                      </a:cubicBezTo>
                      <a:cubicBezTo>
                        <a:pt x="1229" y="1633"/>
                        <a:pt x="1236" y="1646"/>
                        <a:pt x="1249" y="1670"/>
                      </a:cubicBezTo>
                      <a:cubicBezTo>
                        <a:pt x="1302" y="1661"/>
                        <a:pt x="1328" y="1657"/>
                        <a:pt x="1382" y="1648"/>
                      </a:cubicBezTo>
                      <a:cubicBezTo>
                        <a:pt x="1407" y="1671"/>
                        <a:pt x="1419" y="1682"/>
                        <a:pt x="1445" y="1705"/>
                      </a:cubicBezTo>
                      <a:cubicBezTo>
                        <a:pt x="1466" y="1707"/>
                        <a:pt x="1477" y="1708"/>
                        <a:pt x="1498" y="1710"/>
                      </a:cubicBezTo>
                      <a:cubicBezTo>
                        <a:pt x="1509" y="1693"/>
                        <a:pt x="1514" y="1684"/>
                        <a:pt x="1525" y="1666"/>
                      </a:cubicBezTo>
                      <a:cubicBezTo>
                        <a:pt x="1546" y="1668"/>
                        <a:pt x="1557" y="1669"/>
                        <a:pt x="1578" y="1671"/>
                      </a:cubicBezTo>
                      <a:cubicBezTo>
                        <a:pt x="1600" y="1664"/>
                        <a:pt x="1611" y="1660"/>
                        <a:pt x="1633" y="1653"/>
                      </a:cubicBezTo>
                      <a:cubicBezTo>
                        <a:pt x="1645" y="1659"/>
                        <a:pt x="1651" y="1661"/>
                        <a:pt x="1663" y="1667"/>
                      </a:cubicBezTo>
                      <a:cubicBezTo>
                        <a:pt x="1705" y="1648"/>
                        <a:pt x="1726" y="1638"/>
                        <a:pt x="1768" y="1618"/>
                      </a:cubicBezTo>
                      <a:cubicBezTo>
                        <a:pt x="1768" y="1649"/>
                        <a:pt x="1769" y="1664"/>
                        <a:pt x="1769" y="1694"/>
                      </a:cubicBezTo>
                      <a:cubicBezTo>
                        <a:pt x="1787" y="1723"/>
                        <a:pt x="1796" y="1738"/>
                        <a:pt x="1813" y="1767"/>
                      </a:cubicBezTo>
                      <a:cubicBezTo>
                        <a:pt x="1816" y="1800"/>
                        <a:pt x="1818" y="1816"/>
                        <a:pt x="1821" y="1849"/>
                      </a:cubicBezTo>
                      <a:cubicBezTo>
                        <a:pt x="1853" y="1836"/>
                        <a:pt x="1869" y="1829"/>
                        <a:pt x="1901" y="1815"/>
                      </a:cubicBezTo>
                      <a:cubicBezTo>
                        <a:pt x="1941" y="1754"/>
                        <a:pt x="1960" y="1723"/>
                        <a:pt x="2000" y="1662"/>
                      </a:cubicBezTo>
                      <a:cubicBezTo>
                        <a:pt x="1981" y="1648"/>
                        <a:pt x="1972" y="1642"/>
                        <a:pt x="1954" y="1629"/>
                      </a:cubicBezTo>
                      <a:cubicBezTo>
                        <a:pt x="1939" y="1595"/>
                        <a:pt x="1931" y="1578"/>
                        <a:pt x="1916" y="1544"/>
                      </a:cubicBezTo>
                      <a:cubicBezTo>
                        <a:pt x="1916" y="1507"/>
                        <a:pt x="1916" y="1489"/>
                        <a:pt x="1915" y="1452"/>
                      </a:cubicBezTo>
                      <a:cubicBezTo>
                        <a:pt x="1907" y="1421"/>
                        <a:pt x="1903" y="1405"/>
                        <a:pt x="1896" y="1375"/>
                      </a:cubicBezTo>
                      <a:cubicBezTo>
                        <a:pt x="1932" y="1364"/>
                        <a:pt x="1951" y="1358"/>
                        <a:pt x="1988" y="1348"/>
                      </a:cubicBezTo>
                      <a:cubicBezTo>
                        <a:pt x="2000" y="1333"/>
                        <a:pt x="2007" y="1325"/>
                        <a:pt x="2020" y="1310"/>
                      </a:cubicBezTo>
                      <a:cubicBezTo>
                        <a:pt x="2012" y="1277"/>
                        <a:pt x="2008" y="1260"/>
                        <a:pt x="2000" y="1227"/>
                      </a:cubicBezTo>
                      <a:cubicBezTo>
                        <a:pt x="1967" y="1224"/>
                        <a:pt x="1950" y="1223"/>
                        <a:pt x="1916" y="1220"/>
                      </a:cubicBezTo>
                      <a:cubicBezTo>
                        <a:pt x="1917" y="1172"/>
                        <a:pt x="1917" y="1147"/>
                        <a:pt x="1917" y="1099"/>
                      </a:cubicBezTo>
                      <a:cubicBezTo>
                        <a:pt x="1938" y="1073"/>
                        <a:pt x="1948" y="1060"/>
                        <a:pt x="1969" y="1034"/>
                      </a:cubicBezTo>
                      <a:cubicBezTo>
                        <a:pt x="1962" y="989"/>
                        <a:pt x="1958" y="967"/>
                        <a:pt x="1951" y="922"/>
                      </a:cubicBezTo>
                      <a:cubicBezTo>
                        <a:pt x="1930" y="877"/>
                        <a:pt x="1919" y="854"/>
                        <a:pt x="1898" y="808"/>
                      </a:cubicBezTo>
                      <a:cubicBezTo>
                        <a:pt x="1896" y="787"/>
                        <a:pt x="1896" y="777"/>
                        <a:pt x="1894" y="756"/>
                      </a:cubicBezTo>
                      <a:cubicBezTo>
                        <a:pt x="1856" y="746"/>
                        <a:pt x="1837" y="741"/>
                        <a:pt x="1799" y="731"/>
                      </a:cubicBezTo>
                    </a:path>
                  </a:pathLst>
                </a:custGeom>
                <a:solidFill>
                  <a:srgbClr val="99CC0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0" name="nowodworski"/>
                <p:cNvSpPr>
                  <a:spLocks/>
                </p:cNvSpPr>
                <p:nvPr/>
              </p:nvSpPr>
              <p:spPr bwMode="auto">
                <a:xfrm>
                  <a:off x="2115205" y="2419432"/>
                  <a:ext cx="904414" cy="904414"/>
                </a:xfrm>
                <a:custGeom>
                  <a:avLst/>
                  <a:gdLst>
                    <a:gd name="T0" fmla="*/ 2019 w 2824"/>
                    <a:gd name="T1" fmla="*/ 2044 h 2818"/>
                    <a:gd name="T2" fmla="*/ 1767 w 2824"/>
                    <a:gd name="T3" fmla="*/ 1939 h 2818"/>
                    <a:gd name="T4" fmla="*/ 1953 w 2824"/>
                    <a:gd name="T5" fmla="*/ 1802 h 2818"/>
                    <a:gd name="T6" fmla="*/ 1807 w 2824"/>
                    <a:gd name="T7" fmla="*/ 1725 h 2818"/>
                    <a:gd name="T8" fmla="*/ 1764 w 2824"/>
                    <a:gd name="T9" fmla="*/ 1636 h 2818"/>
                    <a:gd name="T10" fmla="*/ 1924 w 2824"/>
                    <a:gd name="T11" fmla="*/ 1542 h 2818"/>
                    <a:gd name="T12" fmla="*/ 2045 w 2824"/>
                    <a:gd name="T13" fmla="*/ 1393 h 2818"/>
                    <a:gd name="T14" fmla="*/ 2300 w 2824"/>
                    <a:gd name="T15" fmla="*/ 1342 h 2818"/>
                    <a:gd name="T16" fmla="*/ 2545 w 2824"/>
                    <a:gd name="T17" fmla="*/ 1359 h 2818"/>
                    <a:gd name="T18" fmla="*/ 2621 w 2824"/>
                    <a:gd name="T19" fmla="*/ 1268 h 2818"/>
                    <a:gd name="T20" fmla="*/ 2764 w 2824"/>
                    <a:gd name="T21" fmla="*/ 953 h 2818"/>
                    <a:gd name="T22" fmla="*/ 2673 w 2824"/>
                    <a:gd name="T23" fmla="*/ 634 h 2818"/>
                    <a:gd name="T24" fmla="*/ 2631 w 2824"/>
                    <a:gd name="T25" fmla="*/ 383 h 2818"/>
                    <a:gd name="T26" fmla="*/ 2490 w 2824"/>
                    <a:gd name="T27" fmla="*/ 331 h 2818"/>
                    <a:gd name="T28" fmla="*/ 2471 w 2824"/>
                    <a:gd name="T29" fmla="*/ 226 h 2818"/>
                    <a:gd name="T30" fmla="*/ 2247 w 2824"/>
                    <a:gd name="T31" fmla="*/ 126 h 2818"/>
                    <a:gd name="T32" fmla="*/ 2117 w 2824"/>
                    <a:gd name="T33" fmla="*/ 69 h 2818"/>
                    <a:gd name="T34" fmla="*/ 1915 w 2824"/>
                    <a:gd name="T35" fmla="*/ 11 h 2818"/>
                    <a:gd name="T36" fmla="*/ 1755 w 2824"/>
                    <a:gd name="T37" fmla="*/ 96 h 2818"/>
                    <a:gd name="T38" fmla="*/ 1708 w 2824"/>
                    <a:gd name="T39" fmla="*/ 189 h 2818"/>
                    <a:gd name="T40" fmla="*/ 1672 w 2824"/>
                    <a:gd name="T41" fmla="*/ 324 h 2818"/>
                    <a:gd name="T42" fmla="*/ 1607 w 2824"/>
                    <a:gd name="T43" fmla="*/ 421 h 2818"/>
                    <a:gd name="T44" fmla="*/ 1414 w 2824"/>
                    <a:gd name="T45" fmla="*/ 433 h 2818"/>
                    <a:gd name="T46" fmla="*/ 1275 w 2824"/>
                    <a:gd name="T47" fmla="*/ 460 h 2818"/>
                    <a:gd name="T48" fmla="*/ 1096 w 2824"/>
                    <a:gd name="T49" fmla="*/ 575 h 2818"/>
                    <a:gd name="T50" fmla="*/ 1184 w 2824"/>
                    <a:gd name="T51" fmla="*/ 617 h 2818"/>
                    <a:gd name="T52" fmla="*/ 1245 w 2824"/>
                    <a:gd name="T53" fmla="*/ 851 h 2818"/>
                    <a:gd name="T54" fmla="*/ 1095 w 2824"/>
                    <a:gd name="T55" fmla="*/ 974 h 2818"/>
                    <a:gd name="T56" fmla="*/ 996 w 2824"/>
                    <a:gd name="T57" fmla="*/ 1056 h 2818"/>
                    <a:gd name="T58" fmla="*/ 927 w 2824"/>
                    <a:gd name="T59" fmla="*/ 1260 h 2818"/>
                    <a:gd name="T60" fmla="*/ 741 w 2824"/>
                    <a:gd name="T61" fmla="*/ 1384 h 2818"/>
                    <a:gd name="T62" fmla="*/ 441 w 2824"/>
                    <a:gd name="T63" fmla="*/ 1543 h 2818"/>
                    <a:gd name="T64" fmla="*/ 493 w 2824"/>
                    <a:gd name="T65" fmla="*/ 1729 h 2818"/>
                    <a:gd name="T66" fmla="*/ 24 w 2824"/>
                    <a:gd name="T67" fmla="*/ 1987 h 2818"/>
                    <a:gd name="T68" fmla="*/ 77 w 2824"/>
                    <a:gd name="T69" fmla="*/ 2109 h 2818"/>
                    <a:gd name="T70" fmla="*/ 101 w 2824"/>
                    <a:gd name="T71" fmla="*/ 2412 h 2818"/>
                    <a:gd name="T72" fmla="*/ 276 w 2824"/>
                    <a:gd name="T73" fmla="*/ 2498 h 2818"/>
                    <a:gd name="T74" fmla="*/ 134 w 2824"/>
                    <a:gd name="T75" fmla="*/ 2638 h 2818"/>
                    <a:gd name="T76" fmla="*/ 230 w 2824"/>
                    <a:gd name="T77" fmla="*/ 2768 h 2818"/>
                    <a:gd name="T78" fmla="*/ 391 w 2824"/>
                    <a:gd name="T79" fmla="*/ 2750 h 2818"/>
                    <a:gd name="T80" fmla="*/ 526 w 2824"/>
                    <a:gd name="T81" fmla="*/ 2792 h 2818"/>
                    <a:gd name="T82" fmla="*/ 688 w 2824"/>
                    <a:gd name="T83" fmla="*/ 2769 h 2818"/>
                    <a:gd name="T84" fmla="*/ 848 w 2824"/>
                    <a:gd name="T85" fmla="*/ 2631 h 2818"/>
                    <a:gd name="T86" fmla="*/ 1034 w 2824"/>
                    <a:gd name="T87" fmla="*/ 2461 h 2818"/>
                    <a:gd name="T88" fmla="*/ 1349 w 2824"/>
                    <a:gd name="T89" fmla="*/ 2613 h 2818"/>
                    <a:gd name="T90" fmla="*/ 1511 w 2824"/>
                    <a:gd name="T91" fmla="*/ 2567 h 2818"/>
                    <a:gd name="T92" fmla="*/ 1642 w 2824"/>
                    <a:gd name="T93" fmla="*/ 2448 h 2818"/>
                    <a:gd name="T94" fmla="*/ 1728 w 2824"/>
                    <a:gd name="T95" fmla="*/ 2520 h 2818"/>
                    <a:gd name="T96" fmla="*/ 1890 w 2824"/>
                    <a:gd name="T97" fmla="*/ 2611 h 2818"/>
                    <a:gd name="T98" fmla="*/ 1974 w 2824"/>
                    <a:gd name="T99" fmla="*/ 2481 h 2818"/>
                    <a:gd name="T100" fmla="*/ 2076 w 2824"/>
                    <a:gd name="T101" fmla="*/ 2463 h 2818"/>
                    <a:gd name="T102" fmla="*/ 2236 w 2824"/>
                    <a:gd name="T103" fmla="*/ 2352 h 2818"/>
                    <a:gd name="T104" fmla="*/ 2186 w 2824"/>
                    <a:gd name="T105" fmla="*/ 2175 h 28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24" h="2818">
                      <a:moveTo>
                        <a:pt x="2142" y="2096"/>
                      </a:moveTo>
                      <a:cubicBezTo>
                        <a:pt x="2092" y="2075"/>
                        <a:pt x="2068" y="2065"/>
                        <a:pt x="2019" y="2044"/>
                      </a:cubicBezTo>
                      <a:cubicBezTo>
                        <a:pt x="1959" y="2006"/>
                        <a:pt x="1928" y="1987"/>
                        <a:pt x="1868" y="1949"/>
                      </a:cubicBezTo>
                      <a:cubicBezTo>
                        <a:pt x="1828" y="1945"/>
                        <a:pt x="1808" y="1943"/>
                        <a:pt x="1767" y="1939"/>
                      </a:cubicBezTo>
                      <a:cubicBezTo>
                        <a:pt x="1809" y="1906"/>
                        <a:pt x="1830" y="1890"/>
                        <a:pt x="1873" y="1858"/>
                      </a:cubicBezTo>
                      <a:cubicBezTo>
                        <a:pt x="1905" y="1836"/>
                        <a:pt x="1921" y="1825"/>
                        <a:pt x="1953" y="1802"/>
                      </a:cubicBezTo>
                      <a:cubicBezTo>
                        <a:pt x="1928" y="1777"/>
                        <a:pt x="1915" y="1764"/>
                        <a:pt x="1890" y="1739"/>
                      </a:cubicBezTo>
                      <a:cubicBezTo>
                        <a:pt x="1857" y="1734"/>
                        <a:pt x="1841" y="1731"/>
                        <a:pt x="1807" y="1725"/>
                      </a:cubicBezTo>
                      <a:cubicBezTo>
                        <a:pt x="1789" y="1708"/>
                        <a:pt x="1780" y="1699"/>
                        <a:pt x="1762" y="1681"/>
                      </a:cubicBezTo>
                      <a:cubicBezTo>
                        <a:pt x="1763" y="1663"/>
                        <a:pt x="1763" y="1654"/>
                        <a:pt x="1764" y="1636"/>
                      </a:cubicBezTo>
                      <a:cubicBezTo>
                        <a:pt x="1826" y="1635"/>
                        <a:pt x="1857" y="1634"/>
                        <a:pt x="1920" y="1633"/>
                      </a:cubicBezTo>
                      <a:cubicBezTo>
                        <a:pt x="1921" y="1597"/>
                        <a:pt x="1922" y="1579"/>
                        <a:pt x="1924" y="1542"/>
                      </a:cubicBezTo>
                      <a:cubicBezTo>
                        <a:pt x="1931" y="1497"/>
                        <a:pt x="1935" y="1474"/>
                        <a:pt x="1942" y="1429"/>
                      </a:cubicBezTo>
                      <a:cubicBezTo>
                        <a:pt x="1983" y="1415"/>
                        <a:pt x="2004" y="1408"/>
                        <a:pt x="2045" y="1393"/>
                      </a:cubicBezTo>
                      <a:cubicBezTo>
                        <a:pt x="2114" y="1358"/>
                        <a:pt x="2149" y="1341"/>
                        <a:pt x="2218" y="1306"/>
                      </a:cubicBezTo>
                      <a:cubicBezTo>
                        <a:pt x="2250" y="1321"/>
                        <a:pt x="2267" y="1328"/>
                        <a:pt x="2300" y="1342"/>
                      </a:cubicBezTo>
                      <a:cubicBezTo>
                        <a:pt x="2346" y="1330"/>
                        <a:pt x="2369" y="1325"/>
                        <a:pt x="2415" y="1313"/>
                      </a:cubicBezTo>
                      <a:cubicBezTo>
                        <a:pt x="2467" y="1331"/>
                        <a:pt x="2493" y="1340"/>
                        <a:pt x="2545" y="1359"/>
                      </a:cubicBezTo>
                      <a:cubicBezTo>
                        <a:pt x="2566" y="1354"/>
                        <a:pt x="2577" y="1351"/>
                        <a:pt x="2599" y="1347"/>
                      </a:cubicBezTo>
                      <a:cubicBezTo>
                        <a:pt x="2608" y="1315"/>
                        <a:pt x="2613" y="1299"/>
                        <a:pt x="2621" y="1268"/>
                      </a:cubicBezTo>
                      <a:cubicBezTo>
                        <a:pt x="2642" y="1190"/>
                        <a:pt x="2653" y="1150"/>
                        <a:pt x="2674" y="1072"/>
                      </a:cubicBezTo>
                      <a:cubicBezTo>
                        <a:pt x="2710" y="1024"/>
                        <a:pt x="2728" y="1000"/>
                        <a:pt x="2764" y="953"/>
                      </a:cubicBezTo>
                      <a:cubicBezTo>
                        <a:pt x="2788" y="868"/>
                        <a:pt x="2800" y="825"/>
                        <a:pt x="2824" y="739"/>
                      </a:cubicBezTo>
                      <a:cubicBezTo>
                        <a:pt x="2763" y="697"/>
                        <a:pt x="2733" y="676"/>
                        <a:pt x="2673" y="634"/>
                      </a:cubicBezTo>
                      <a:cubicBezTo>
                        <a:pt x="2683" y="585"/>
                        <a:pt x="2687" y="560"/>
                        <a:pt x="2697" y="510"/>
                      </a:cubicBezTo>
                      <a:cubicBezTo>
                        <a:pt x="2671" y="459"/>
                        <a:pt x="2658" y="434"/>
                        <a:pt x="2631" y="383"/>
                      </a:cubicBezTo>
                      <a:cubicBezTo>
                        <a:pt x="2600" y="378"/>
                        <a:pt x="2585" y="376"/>
                        <a:pt x="2554" y="371"/>
                      </a:cubicBezTo>
                      <a:cubicBezTo>
                        <a:pt x="2528" y="355"/>
                        <a:pt x="2515" y="347"/>
                        <a:pt x="2490" y="331"/>
                      </a:cubicBezTo>
                      <a:cubicBezTo>
                        <a:pt x="2462" y="305"/>
                        <a:pt x="2448" y="293"/>
                        <a:pt x="2420" y="267"/>
                      </a:cubicBezTo>
                      <a:cubicBezTo>
                        <a:pt x="2441" y="251"/>
                        <a:pt x="2451" y="242"/>
                        <a:pt x="2471" y="226"/>
                      </a:cubicBezTo>
                      <a:cubicBezTo>
                        <a:pt x="2456" y="174"/>
                        <a:pt x="2449" y="148"/>
                        <a:pt x="2435" y="96"/>
                      </a:cubicBezTo>
                      <a:cubicBezTo>
                        <a:pt x="2360" y="108"/>
                        <a:pt x="2322" y="114"/>
                        <a:pt x="2247" y="126"/>
                      </a:cubicBezTo>
                      <a:cubicBezTo>
                        <a:pt x="2233" y="106"/>
                        <a:pt x="2226" y="97"/>
                        <a:pt x="2213" y="77"/>
                      </a:cubicBezTo>
                      <a:cubicBezTo>
                        <a:pt x="2175" y="74"/>
                        <a:pt x="2155" y="72"/>
                        <a:pt x="2117" y="69"/>
                      </a:cubicBezTo>
                      <a:cubicBezTo>
                        <a:pt x="2092" y="41"/>
                        <a:pt x="2079" y="28"/>
                        <a:pt x="2054" y="0"/>
                      </a:cubicBezTo>
                      <a:cubicBezTo>
                        <a:pt x="1998" y="5"/>
                        <a:pt x="1971" y="7"/>
                        <a:pt x="1915" y="11"/>
                      </a:cubicBezTo>
                      <a:cubicBezTo>
                        <a:pt x="1894" y="47"/>
                        <a:pt x="1884" y="64"/>
                        <a:pt x="1863" y="99"/>
                      </a:cubicBezTo>
                      <a:cubicBezTo>
                        <a:pt x="1820" y="98"/>
                        <a:pt x="1798" y="97"/>
                        <a:pt x="1755" y="96"/>
                      </a:cubicBezTo>
                      <a:cubicBezTo>
                        <a:pt x="1760" y="130"/>
                        <a:pt x="1763" y="148"/>
                        <a:pt x="1769" y="183"/>
                      </a:cubicBezTo>
                      <a:cubicBezTo>
                        <a:pt x="1744" y="185"/>
                        <a:pt x="1732" y="187"/>
                        <a:pt x="1708" y="189"/>
                      </a:cubicBezTo>
                      <a:cubicBezTo>
                        <a:pt x="1719" y="222"/>
                        <a:pt x="1724" y="239"/>
                        <a:pt x="1734" y="272"/>
                      </a:cubicBezTo>
                      <a:cubicBezTo>
                        <a:pt x="1709" y="292"/>
                        <a:pt x="1697" y="303"/>
                        <a:pt x="1672" y="324"/>
                      </a:cubicBezTo>
                      <a:cubicBezTo>
                        <a:pt x="1675" y="363"/>
                        <a:pt x="1676" y="382"/>
                        <a:pt x="1679" y="422"/>
                      </a:cubicBezTo>
                      <a:cubicBezTo>
                        <a:pt x="1650" y="421"/>
                        <a:pt x="1636" y="421"/>
                        <a:pt x="1607" y="421"/>
                      </a:cubicBezTo>
                      <a:cubicBezTo>
                        <a:pt x="1518" y="381"/>
                        <a:pt x="1473" y="361"/>
                        <a:pt x="1383" y="321"/>
                      </a:cubicBezTo>
                      <a:cubicBezTo>
                        <a:pt x="1396" y="366"/>
                        <a:pt x="1402" y="388"/>
                        <a:pt x="1414" y="433"/>
                      </a:cubicBezTo>
                      <a:cubicBezTo>
                        <a:pt x="1397" y="452"/>
                        <a:pt x="1388" y="461"/>
                        <a:pt x="1370" y="480"/>
                      </a:cubicBezTo>
                      <a:cubicBezTo>
                        <a:pt x="1332" y="472"/>
                        <a:pt x="1313" y="468"/>
                        <a:pt x="1275" y="460"/>
                      </a:cubicBezTo>
                      <a:cubicBezTo>
                        <a:pt x="1250" y="478"/>
                        <a:pt x="1238" y="488"/>
                        <a:pt x="1213" y="506"/>
                      </a:cubicBezTo>
                      <a:cubicBezTo>
                        <a:pt x="1166" y="534"/>
                        <a:pt x="1142" y="548"/>
                        <a:pt x="1096" y="575"/>
                      </a:cubicBezTo>
                      <a:cubicBezTo>
                        <a:pt x="1100" y="592"/>
                        <a:pt x="1102" y="600"/>
                        <a:pt x="1106" y="616"/>
                      </a:cubicBezTo>
                      <a:cubicBezTo>
                        <a:pt x="1137" y="617"/>
                        <a:pt x="1152" y="617"/>
                        <a:pt x="1184" y="617"/>
                      </a:cubicBezTo>
                      <a:cubicBezTo>
                        <a:pt x="1212" y="686"/>
                        <a:pt x="1226" y="720"/>
                        <a:pt x="1254" y="789"/>
                      </a:cubicBezTo>
                      <a:cubicBezTo>
                        <a:pt x="1250" y="814"/>
                        <a:pt x="1248" y="826"/>
                        <a:pt x="1245" y="851"/>
                      </a:cubicBezTo>
                      <a:cubicBezTo>
                        <a:pt x="1206" y="861"/>
                        <a:pt x="1187" y="866"/>
                        <a:pt x="1148" y="876"/>
                      </a:cubicBezTo>
                      <a:cubicBezTo>
                        <a:pt x="1127" y="915"/>
                        <a:pt x="1116" y="935"/>
                        <a:pt x="1095" y="974"/>
                      </a:cubicBezTo>
                      <a:cubicBezTo>
                        <a:pt x="1062" y="978"/>
                        <a:pt x="1045" y="979"/>
                        <a:pt x="1011" y="983"/>
                      </a:cubicBezTo>
                      <a:cubicBezTo>
                        <a:pt x="1005" y="1012"/>
                        <a:pt x="1002" y="1027"/>
                        <a:pt x="996" y="1056"/>
                      </a:cubicBezTo>
                      <a:cubicBezTo>
                        <a:pt x="978" y="1065"/>
                        <a:pt x="970" y="1070"/>
                        <a:pt x="953" y="1080"/>
                      </a:cubicBezTo>
                      <a:cubicBezTo>
                        <a:pt x="942" y="1152"/>
                        <a:pt x="937" y="1188"/>
                        <a:pt x="927" y="1260"/>
                      </a:cubicBezTo>
                      <a:cubicBezTo>
                        <a:pt x="910" y="1308"/>
                        <a:pt x="902" y="1332"/>
                        <a:pt x="885" y="1381"/>
                      </a:cubicBezTo>
                      <a:cubicBezTo>
                        <a:pt x="828" y="1382"/>
                        <a:pt x="799" y="1383"/>
                        <a:pt x="741" y="1384"/>
                      </a:cubicBezTo>
                      <a:cubicBezTo>
                        <a:pt x="670" y="1423"/>
                        <a:pt x="635" y="1442"/>
                        <a:pt x="564" y="1481"/>
                      </a:cubicBezTo>
                      <a:cubicBezTo>
                        <a:pt x="515" y="1506"/>
                        <a:pt x="490" y="1518"/>
                        <a:pt x="441" y="1543"/>
                      </a:cubicBezTo>
                      <a:cubicBezTo>
                        <a:pt x="437" y="1597"/>
                        <a:pt x="434" y="1624"/>
                        <a:pt x="430" y="1678"/>
                      </a:cubicBezTo>
                      <a:cubicBezTo>
                        <a:pt x="455" y="1698"/>
                        <a:pt x="468" y="1709"/>
                        <a:pt x="493" y="1729"/>
                      </a:cubicBezTo>
                      <a:cubicBezTo>
                        <a:pt x="389" y="1787"/>
                        <a:pt x="285" y="1846"/>
                        <a:pt x="181" y="1904"/>
                      </a:cubicBezTo>
                      <a:cubicBezTo>
                        <a:pt x="118" y="1937"/>
                        <a:pt x="86" y="1954"/>
                        <a:pt x="24" y="1987"/>
                      </a:cubicBezTo>
                      <a:cubicBezTo>
                        <a:pt x="14" y="2031"/>
                        <a:pt x="9" y="2052"/>
                        <a:pt x="0" y="2096"/>
                      </a:cubicBezTo>
                      <a:cubicBezTo>
                        <a:pt x="31" y="2101"/>
                        <a:pt x="46" y="2104"/>
                        <a:pt x="77" y="2109"/>
                      </a:cubicBezTo>
                      <a:cubicBezTo>
                        <a:pt x="89" y="2167"/>
                        <a:pt x="95" y="2196"/>
                        <a:pt x="107" y="2254"/>
                      </a:cubicBezTo>
                      <a:cubicBezTo>
                        <a:pt x="104" y="2317"/>
                        <a:pt x="103" y="2349"/>
                        <a:pt x="101" y="2412"/>
                      </a:cubicBezTo>
                      <a:cubicBezTo>
                        <a:pt x="104" y="2442"/>
                        <a:pt x="106" y="2457"/>
                        <a:pt x="110" y="2487"/>
                      </a:cubicBezTo>
                      <a:cubicBezTo>
                        <a:pt x="176" y="2492"/>
                        <a:pt x="210" y="2494"/>
                        <a:pt x="276" y="2498"/>
                      </a:cubicBezTo>
                      <a:cubicBezTo>
                        <a:pt x="260" y="2554"/>
                        <a:pt x="251" y="2581"/>
                        <a:pt x="235" y="2637"/>
                      </a:cubicBezTo>
                      <a:cubicBezTo>
                        <a:pt x="194" y="2637"/>
                        <a:pt x="174" y="2638"/>
                        <a:pt x="134" y="2638"/>
                      </a:cubicBezTo>
                      <a:cubicBezTo>
                        <a:pt x="153" y="2690"/>
                        <a:pt x="163" y="2716"/>
                        <a:pt x="182" y="2769"/>
                      </a:cubicBezTo>
                      <a:cubicBezTo>
                        <a:pt x="201" y="2768"/>
                        <a:pt x="211" y="2768"/>
                        <a:pt x="230" y="2768"/>
                      </a:cubicBezTo>
                      <a:cubicBezTo>
                        <a:pt x="270" y="2788"/>
                        <a:pt x="290" y="2798"/>
                        <a:pt x="329" y="2818"/>
                      </a:cubicBezTo>
                      <a:cubicBezTo>
                        <a:pt x="354" y="2791"/>
                        <a:pt x="366" y="2777"/>
                        <a:pt x="391" y="2750"/>
                      </a:cubicBezTo>
                      <a:cubicBezTo>
                        <a:pt x="432" y="2752"/>
                        <a:pt x="452" y="2753"/>
                        <a:pt x="492" y="2754"/>
                      </a:cubicBezTo>
                      <a:cubicBezTo>
                        <a:pt x="506" y="2769"/>
                        <a:pt x="513" y="2777"/>
                        <a:pt x="526" y="2792"/>
                      </a:cubicBezTo>
                      <a:cubicBezTo>
                        <a:pt x="548" y="2778"/>
                        <a:pt x="559" y="2772"/>
                        <a:pt x="581" y="2758"/>
                      </a:cubicBezTo>
                      <a:cubicBezTo>
                        <a:pt x="624" y="2762"/>
                        <a:pt x="645" y="2764"/>
                        <a:pt x="688" y="2769"/>
                      </a:cubicBezTo>
                      <a:cubicBezTo>
                        <a:pt x="676" y="2712"/>
                        <a:pt x="670" y="2684"/>
                        <a:pt x="658" y="2628"/>
                      </a:cubicBezTo>
                      <a:cubicBezTo>
                        <a:pt x="734" y="2629"/>
                        <a:pt x="772" y="2630"/>
                        <a:pt x="848" y="2631"/>
                      </a:cubicBezTo>
                      <a:cubicBezTo>
                        <a:pt x="831" y="2585"/>
                        <a:pt x="822" y="2563"/>
                        <a:pt x="805" y="2517"/>
                      </a:cubicBezTo>
                      <a:cubicBezTo>
                        <a:pt x="897" y="2495"/>
                        <a:pt x="943" y="2483"/>
                        <a:pt x="1034" y="2461"/>
                      </a:cubicBezTo>
                      <a:cubicBezTo>
                        <a:pt x="1074" y="2533"/>
                        <a:pt x="1093" y="2570"/>
                        <a:pt x="1133" y="2643"/>
                      </a:cubicBezTo>
                      <a:cubicBezTo>
                        <a:pt x="1219" y="2631"/>
                        <a:pt x="1262" y="2625"/>
                        <a:pt x="1349" y="2613"/>
                      </a:cubicBezTo>
                      <a:cubicBezTo>
                        <a:pt x="1388" y="2580"/>
                        <a:pt x="1408" y="2564"/>
                        <a:pt x="1447" y="2531"/>
                      </a:cubicBezTo>
                      <a:cubicBezTo>
                        <a:pt x="1473" y="2546"/>
                        <a:pt x="1486" y="2553"/>
                        <a:pt x="1511" y="2567"/>
                      </a:cubicBezTo>
                      <a:cubicBezTo>
                        <a:pt x="1522" y="2533"/>
                        <a:pt x="1528" y="2517"/>
                        <a:pt x="1539" y="2483"/>
                      </a:cubicBezTo>
                      <a:cubicBezTo>
                        <a:pt x="1580" y="2469"/>
                        <a:pt x="1601" y="2462"/>
                        <a:pt x="1642" y="2448"/>
                      </a:cubicBezTo>
                      <a:cubicBezTo>
                        <a:pt x="1675" y="2449"/>
                        <a:pt x="1692" y="2450"/>
                        <a:pt x="1725" y="2451"/>
                      </a:cubicBezTo>
                      <a:cubicBezTo>
                        <a:pt x="1726" y="2478"/>
                        <a:pt x="1727" y="2492"/>
                        <a:pt x="1728" y="2520"/>
                      </a:cubicBezTo>
                      <a:cubicBezTo>
                        <a:pt x="1740" y="2560"/>
                        <a:pt x="1746" y="2580"/>
                        <a:pt x="1759" y="2621"/>
                      </a:cubicBezTo>
                      <a:cubicBezTo>
                        <a:pt x="1811" y="2617"/>
                        <a:pt x="1837" y="2615"/>
                        <a:pt x="1890" y="2611"/>
                      </a:cubicBezTo>
                      <a:cubicBezTo>
                        <a:pt x="1899" y="2575"/>
                        <a:pt x="1903" y="2557"/>
                        <a:pt x="1912" y="2521"/>
                      </a:cubicBezTo>
                      <a:cubicBezTo>
                        <a:pt x="1937" y="2505"/>
                        <a:pt x="1949" y="2497"/>
                        <a:pt x="1974" y="2481"/>
                      </a:cubicBezTo>
                      <a:cubicBezTo>
                        <a:pt x="1973" y="2454"/>
                        <a:pt x="1972" y="2440"/>
                        <a:pt x="1971" y="2412"/>
                      </a:cubicBezTo>
                      <a:cubicBezTo>
                        <a:pt x="2013" y="2432"/>
                        <a:pt x="2034" y="2443"/>
                        <a:pt x="2076" y="2463"/>
                      </a:cubicBezTo>
                      <a:cubicBezTo>
                        <a:pt x="2119" y="2463"/>
                        <a:pt x="2140" y="2462"/>
                        <a:pt x="2183" y="2462"/>
                      </a:cubicBezTo>
                      <a:cubicBezTo>
                        <a:pt x="2204" y="2418"/>
                        <a:pt x="2215" y="2396"/>
                        <a:pt x="2236" y="2352"/>
                      </a:cubicBezTo>
                      <a:cubicBezTo>
                        <a:pt x="2206" y="2335"/>
                        <a:pt x="2191" y="2327"/>
                        <a:pt x="2161" y="2310"/>
                      </a:cubicBezTo>
                      <a:cubicBezTo>
                        <a:pt x="2171" y="2256"/>
                        <a:pt x="2176" y="2229"/>
                        <a:pt x="2186" y="2175"/>
                      </a:cubicBezTo>
                      <a:cubicBezTo>
                        <a:pt x="2168" y="2143"/>
                        <a:pt x="2159" y="2127"/>
                        <a:pt x="2142" y="2096"/>
                      </a:cubicBezTo>
                    </a:path>
                  </a:pathLst>
                </a:custGeom>
                <a:solidFill>
                  <a:srgbClr val="99CC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1" name="gostyniński"/>
                <p:cNvSpPr>
                  <a:spLocks/>
                </p:cNvSpPr>
                <p:nvPr/>
              </p:nvSpPr>
              <p:spPr bwMode="auto">
                <a:xfrm>
                  <a:off x="162994" y="2618390"/>
                  <a:ext cx="1252944" cy="847061"/>
                </a:xfrm>
                <a:custGeom>
                  <a:avLst/>
                  <a:gdLst>
                    <a:gd name="T0" fmla="*/ 3908 w 3908"/>
                    <a:gd name="T1" fmla="*/ 1623 h 2638"/>
                    <a:gd name="T2" fmla="*/ 3736 w 3908"/>
                    <a:gd name="T3" fmla="*/ 1672 h 2638"/>
                    <a:gd name="T4" fmla="*/ 3636 w 3908"/>
                    <a:gd name="T5" fmla="*/ 1553 h 2638"/>
                    <a:gd name="T6" fmla="*/ 3565 w 3908"/>
                    <a:gd name="T7" fmla="*/ 1475 h 2638"/>
                    <a:gd name="T8" fmla="*/ 3524 w 3908"/>
                    <a:gd name="T9" fmla="*/ 1405 h 2638"/>
                    <a:gd name="T10" fmla="*/ 3275 w 3908"/>
                    <a:gd name="T11" fmla="*/ 1306 h 2638"/>
                    <a:gd name="T12" fmla="*/ 3179 w 3908"/>
                    <a:gd name="T13" fmla="*/ 1227 h 2638"/>
                    <a:gd name="T14" fmla="*/ 2977 w 3908"/>
                    <a:gd name="T15" fmla="*/ 1194 h 2638"/>
                    <a:gd name="T16" fmla="*/ 2928 w 3908"/>
                    <a:gd name="T17" fmla="*/ 1381 h 2638"/>
                    <a:gd name="T18" fmla="*/ 2758 w 3908"/>
                    <a:gd name="T19" fmla="*/ 1495 h 2638"/>
                    <a:gd name="T20" fmla="*/ 2629 w 3908"/>
                    <a:gd name="T21" fmla="*/ 1478 h 2638"/>
                    <a:gd name="T22" fmla="*/ 2426 w 3908"/>
                    <a:gd name="T23" fmla="*/ 1390 h 2638"/>
                    <a:gd name="T24" fmla="*/ 2249 w 3908"/>
                    <a:gd name="T25" fmla="*/ 1243 h 2638"/>
                    <a:gd name="T26" fmla="*/ 2245 w 3908"/>
                    <a:gd name="T27" fmla="*/ 1165 h 2638"/>
                    <a:gd name="T28" fmla="*/ 2144 w 3908"/>
                    <a:gd name="T29" fmla="*/ 950 h 2638"/>
                    <a:gd name="T30" fmla="*/ 1950 w 3908"/>
                    <a:gd name="T31" fmla="*/ 915 h 2638"/>
                    <a:gd name="T32" fmla="*/ 1880 w 3908"/>
                    <a:gd name="T33" fmla="*/ 980 h 2638"/>
                    <a:gd name="T34" fmla="*/ 1685 w 3908"/>
                    <a:gd name="T35" fmla="*/ 952 h 2638"/>
                    <a:gd name="T36" fmla="*/ 1537 w 3908"/>
                    <a:gd name="T37" fmla="*/ 1054 h 2638"/>
                    <a:gd name="T38" fmla="*/ 1593 w 3908"/>
                    <a:gd name="T39" fmla="*/ 822 h 2638"/>
                    <a:gd name="T40" fmla="*/ 1492 w 3908"/>
                    <a:gd name="T41" fmla="*/ 581 h 2638"/>
                    <a:gd name="T42" fmla="*/ 1539 w 3908"/>
                    <a:gd name="T43" fmla="*/ 461 h 2638"/>
                    <a:gd name="T44" fmla="*/ 1574 w 3908"/>
                    <a:gd name="T45" fmla="*/ 339 h 2638"/>
                    <a:gd name="T46" fmla="*/ 1450 w 3908"/>
                    <a:gd name="T47" fmla="*/ 220 h 2638"/>
                    <a:gd name="T48" fmla="*/ 1440 w 3908"/>
                    <a:gd name="T49" fmla="*/ 131 h 2638"/>
                    <a:gd name="T50" fmla="*/ 1372 w 3908"/>
                    <a:gd name="T51" fmla="*/ 53 h 2638"/>
                    <a:gd name="T52" fmla="*/ 1169 w 3908"/>
                    <a:gd name="T53" fmla="*/ 0 h 2638"/>
                    <a:gd name="T54" fmla="*/ 895 w 3908"/>
                    <a:gd name="T55" fmla="*/ 24 h 2638"/>
                    <a:gd name="T56" fmla="*/ 760 w 3908"/>
                    <a:gd name="T57" fmla="*/ 112 h 2638"/>
                    <a:gd name="T58" fmla="*/ 535 w 3908"/>
                    <a:gd name="T59" fmla="*/ 159 h 2638"/>
                    <a:gd name="T60" fmla="*/ 511 w 3908"/>
                    <a:gd name="T61" fmla="*/ 347 h 2638"/>
                    <a:gd name="T62" fmla="*/ 345 w 3908"/>
                    <a:gd name="T63" fmla="*/ 523 h 2638"/>
                    <a:gd name="T64" fmla="*/ 173 w 3908"/>
                    <a:gd name="T65" fmla="*/ 632 h 2638"/>
                    <a:gd name="T66" fmla="*/ 8 w 3908"/>
                    <a:gd name="T67" fmla="*/ 663 h 2638"/>
                    <a:gd name="T68" fmla="*/ 151 w 3908"/>
                    <a:gd name="T69" fmla="*/ 738 h 2638"/>
                    <a:gd name="T70" fmla="*/ 156 w 3908"/>
                    <a:gd name="T71" fmla="*/ 900 h 2638"/>
                    <a:gd name="T72" fmla="*/ 171 w 3908"/>
                    <a:gd name="T73" fmla="*/ 1085 h 2638"/>
                    <a:gd name="T74" fmla="*/ 125 w 3908"/>
                    <a:gd name="T75" fmla="*/ 1202 h 2638"/>
                    <a:gd name="T76" fmla="*/ 334 w 3908"/>
                    <a:gd name="T77" fmla="*/ 1243 h 2638"/>
                    <a:gd name="T78" fmla="*/ 385 w 3908"/>
                    <a:gd name="T79" fmla="*/ 1545 h 2638"/>
                    <a:gd name="T80" fmla="*/ 548 w 3908"/>
                    <a:gd name="T81" fmla="*/ 1643 h 2638"/>
                    <a:gd name="T82" fmla="*/ 479 w 3908"/>
                    <a:gd name="T83" fmla="*/ 1734 h 2638"/>
                    <a:gd name="T84" fmla="*/ 583 w 3908"/>
                    <a:gd name="T85" fmla="*/ 1711 h 2638"/>
                    <a:gd name="T86" fmla="*/ 635 w 3908"/>
                    <a:gd name="T87" fmla="*/ 1857 h 2638"/>
                    <a:gd name="T88" fmla="*/ 732 w 3908"/>
                    <a:gd name="T89" fmla="*/ 1905 h 2638"/>
                    <a:gd name="T90" fmla="*/ 1026 w 3908"/>
                    <a:gd name="T91" fmla="*/ 1925 h 2638"/>
                    <a:gd name="T92" fmla="*/ 1143 w 3908"/>
                    <a:gd name="T93" fmla="*/ 1975 h 2638"/>
                    <a:gd name="T94" fmla="*/ 1217 w 3908"/>
                    <a:gd name="T95" fmla="*/ 1864 h 2638"/>
                    <a:gd name="T96" fmla="*/ 1514 w 3908"/>
                    <a:gd name="T97" fmla="*/ 2025 h 2638"/>
                    <a:gd name="T98" fmla="*/ 1520 w 3908"/>
                    <a:gd name="T99" fmla="*/ 2161 h 2638"/>
                    <a:gd name="T100" fmla="*/ 1688 w 3908"/>
                    <a:gd name="T101" fmla="*/ 2241 h 2638"/>
                    <a:gd name="T102" fmla="*/ 1877 w 3908"/>
                    <a:gd name="T103" fmla="*/ 2335 h 2638"/>
                    <a:gd name="T104" fmla="*/ 2074 w 3908"/>
                    <a:gd name="T105" fmla="*/ 2450 h 2638"/>
                    <a:gd name="T106" fmla="*/ 2125 w 3908"/>
                    <a:gd name="T107" fmla="*/ 2536 h 2638"/>
                    <a:gd name="T108" fmla="*/ 2454 w 3908"/>
                    <a:gd name="T109" fmla="*/ 2611 h 2638"/>
                    <a:gd name="T110" fmla="*/ 2509 w 3908"/>
                    <a:gd name="T111" fmla="*/ 2472 h 2638"/>
                    <a:gd name="T112" fmla="*/ 2849 w 3908"/>
                    <a:gd name="T113" fmla="*/ 2538 h 2638"/>
                    <a:gd name="T114" fmla="*/ 2961 w 3908"/>
                    <a:gd name="T115" fmla="*/ 2404 h 2638"/>
                    <a:gd name="T116" fmla="*/ 3109 w 3908"/>
                    <a:gd name="T117" fmla="*/ 2377 h 2638"/>
                    <a:gd name="T118" fmla="*/ 3319 w 3908"/>
                    <a:gd name="T119" fmla="*/ 2450 h 2638"/>
                    <a:gd name="T120" fmla="*/ 3409 w 3908"/>
                    <a:gd name="T121" fmla="*/ 2335 h 2638"/>
                    <a:gd name="T122" fmla="*/ 3477 w 3908"/>
                    <a:gd name="T123" fmla="*/ 2188 h 2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908" h="2638">
                      <a:moveTo>
                        <a:pt x="3619" y="1917"/>
                      </a:moveTo>
                      <a:cubicBezTo>
                        <a:pt x="3715" y="1819"/>
                        <a:pt x="3812" y="1721"/>
                        <a:pt x="3908" y="1623"/>
                      </a:cubicBezTo>
                      <a:cubicBezTo>
                        <a:pt x="3874" y="1620"/>
                        <a:pt x="3857" y="1619"/>
                        <a:pt x="3823" y="1616"/>
                      </a:cubicBezTo>
                      <a:cubicBezTo>
                        <a:pt x="3788" y="1639"/>
                        <a:pt x="3771" y="1650"/>
                        <a:pt x="3736" y="1672"/>
                      </a:cubicBezTo>
                      <a:cubicBezTo>
                        <a:pt x="3688" y="1655"/>
                        <a:pt x="3664" y="1647"/>
                        <a:pt x="3615" y="1630"/>
                      </a:cubicBezTo>
                      <a:cubicBezTo>
                        <a:pt x="3623" y="1599"/>
                        <a:pt x="3628" y="1584"/>
                        <a:pt x="3636" y="1553"/>
                      </a:cubicBezTo>
                      <a:cubicBezTo>
                        <a:pt x="3587" y="1545"/>
                        <a:pt x="3563" y="1541"/>
                        <a:pt x="3514" y="1534"/>
                      </a:cubicBezTo>
                      <a:cubicBezTo>
                        <a:pt x="3534" y="1510"/>
                        <a:pt x="3544" y="1499"/>
                        <a:pt x="3565" y="1475"/>
                      </a:cubicBezTo>
                      <a:cubicBezTo>
                        <a:pt x="3536" y="1467"/>
                        <a:pt x="3521" y="1462"/>
                        <a:pt x="3492" y="1454"/>
                      </a:cubicBezTo>
                      <a:cubicBezTo>
                        <a:pt x="3505" y="1434"/>
                        <a:pt x="3511" y="1425"/>
                        <a:pt x="3524" y="1405"/>
                      </a:cubicBezTo>
                      <a:cubicBezTo>
                        <a:pt x="3495" y="1388"/>
                        <a:pt x="3481" y="1379"/>
                        <a:pt x="3452" y="1361"/>
                      </a:cubicBezTo>
                      <a:cubicBezTo>
                        <a:pt x="3381" y="1339"/>
                        <a:pt x="3346" y="1328"/>
                        <a:pt x="3275" y="1306"/>
                      </a:cubicBezTo>
                      <a:cubicBezTo>
                        <a:pt x="3231" y="1303"/>
                        <a:pt x="3209" y="1302"/>
                        <a:pt x="3165" y="1299"/>
                      </a:cubicBezTo>
                      <a:cubicBezTo>
                        <a:pt x="3171" y="1271"/>
                        <a:pt x="3173" y="1256"/>
                        <a:pt x="3179" y="1227"/>
                      </a:cubicBezTo>
                      <a:cubicBezTo>
                        <a:pt x="3111" y="1199"/>
                        <a:pt x="3077" y="1185"/>
                        <a:pt x="3009" y="1156"/>
                      </a:cubicBezTo>
                      <a:cubicBezTo>
                        <a:pt x="2996" y="1171"/>
                        <a:pt x="2990" y="1179"/>
                        <a:pt x="2977" y="1194"/>
                      </a:cubicBezTo>
                      <a:cubicBezTo>
                        <a:pt x="2991" y="1232"/>
                        <a:pt x="2997" y="1252"/>
                        <a:pt x="3011" y="1291"/>
                      </a:cubicBezTo>
                      <a:cubicBezTo>
                        <a:pt x="2978" y="1327"/>
                        <a:pt x="2961" y="1345"/>
                        <a:pt x="2928" y="1381"/>
                      </a:cubicBezTo>
                      <a:cubicBezTo>
                        <a:pt x="2881" y="1396"/>
                        <a:pt x="2857" y="1404"/>
                        <a:pt x="2810" y="1420"/>
                      </a:cubicBezTo>
                      <a:cubicBezTo>
                        <a:pt x="2789" y="1450"/>
                        <a:pt x="2779" y="1465"/>
                        <a:pt x="2758" y="1495"/>
                      </a:cubicBezTo>
                      <a:cubicBezTo>
                        <a:pt x="2727" y="1476"/>
                        <a:pt x="2711" y="1466"/>
                        <a:pt x="2679" y="1446"/>
                      </a:cubicBezTo>
                      <a:lnTo>
                        <a:pt x="2629" y="1478"/>
                      </a:lnTo>
                      <a:cubicBezTo>
                        <a:pt x="2574" y="1500"/>
                        <a:pt x="2546" y="1511"/>
                        <a:pt x="2491" y="1533"/>
                      </a:cubicBezTo>
                      <a:cubicBezTo>
                        <a:pt x="2465" y="1476"/>
                        <a:pt x="2452" y="1447"/>
                        <a:pt x="2426" y="1390"/>
                      </a:cubicBezTo>
                      <a:cubicBezTo>
                        <a:pt x="2372" y="1377"/>
                        <a:pt x="2344" y="1370"/>
                        <a:pt x="2290" y="1356"/>
                      </a:cubicBezTo>
                      <a:cubicBezTo>
                        <a:pt x="2273" y="1311"/>
                        <a:pt x="2265" y="1289"/>
                        <a:pt x="2249" y="1243"/>
                      </a:cubicBezTo>
                      <a:cubicBezTo>
                        <a:pt x="2277" y="1213"/>
                        <a:pt x="2291" y="1198"/>
                        <a:pt x="2320" y="1168"/>
                      </a:cubicBezTo>
                      <a:cubicBezTo>
                        <a:pt x="2290" y="1167"/>
                        <a:pt x="2275" y="1166"/>
                        <a:pt x="2245" y="1165"/>
                      </a:cubicBezTo>
                      <a:cubicBezTo>
                        <a:pt x="2203" y="1148"/>
                        <a:pt x="2182" y="1139"/>
                        <a:pt x="2139" y="1122"/>
                      </a:cubicBezTo>
                      <a:cubicBezTo>
                        <a:pt x="2141" y="1053"/>
                        <a:pt x="2142" y="1019"/>
                        <a:pt x="2144" y="950"/>
                      </a:cubicBezTo>
                      <a:cubicBezTo>
                        <a:pt x="2089" y="930"/>
                        <a:pt x="2062" y="920"/>
                        <a:pt x="2007" y="901"/>
                      </a:cubicBezTo>
                      <a:cubicBezTo>
                        <a:pt x="1985" y="907"/>
                        <a:pt x="1973" y="910"/>
                        <a:pt x="1950" y="915"/>
                      </a:cubicBezTo>
                      <a:cubicBezTo>
                        <a:pt x="1955" y="945"/>
                        <a:pt x="1957" y="959"/>
                        <a:pt x="1961" y="988"/>
                      </a:cubicBezTo>
                      <a:cubicBezTo>
                        <a:pt x="1929" y="985"/>
                        <a:pt x="1912" y="983"/>
                        <a:pt x="1880" y="980"/>
                      </a:cubicBezTo>
                      <a:cubicBezTo>
                        <a:pt x="1849" y="988"/>
                        <a:pt x="1834" y="992"/>
                        <a:pt x="1803" y="1000"/>
                      </a:cubicBezTo>
                      <a:cubicBezTo>
                        <a:pt x="1756" y="981"/>
                        <a:pt x="1732" y="971"/>
                        <a:pt x="1685" y="952"/>
                      </a:cubicBezTo>
                      <a:cubicBezTo>
                        <a:pt x="1664" y="981"/>
                        <a:pt x="1653" y="995"/>
                        <a:pt x="1632" y="1023"/>
                      </a:cubicBezTo>
                      <a:cubicBezTo>
                        <a:pt x="1594" y="1036"/>
                        <a:pt x="1575" y="1042"/>
                        <a:pt x="1537" y="1054"/>
                      </a:cubicBezTo>
                      <a:cubicBezTo>
                        <a:pt x="1540" y="1008"/>
                        <a:pt x="1542" y="984"/>
                        <a:pt x="1546" y="938"/>
                      </a:cubicBezTo>
                      <a:cubicBezTo>
                        <a:pt x="1565" y="892"/>
                        <a:pt x="1574" y="868"/>
                        <a:pt x="1593" y="822"/>
                      </a:cubicBezTo>
                      <a:cubicBezTo>
                        <a:pt x="1585" y="758"/>
                        <a:pt x="1580" y="725"/>
                        <a:pt x="1572" y="661"/>
                      </a:cubicBezTo>
                      <a:cubicBezTo>
                        <a:pt x="1540" y="629"/>
                        <a:pt x="1524" y="613"/>
                        <a:pt x="1492" y="581"/>
                      </a:cubicBezTo>
                      <a:cubicBezTo>
                        <a:pt x="1538" y="565"/>
                        <a:pt x="1561" y="556"/>
                        <a:pt x="1607" y="540"/>
                      </a:cubicBezTo>
                      <a:cubicBezTo>
                        <a:pt x="1580" y="508"/>
                        <a:pt x="1566" y="492"/>
                        <a:pt x="1539" y="461"/>
                      </a:cubicBezTo>
                      <a:cubicBezTo>
                        <a:pt x="1547" y="441"/>
                        <a:pt x="1551" y="431"/>
                        <a:pt x="1560" y="411"/>
                      </a:cubicBezTo>
                      <a:cubicBezTo>
                        <a:pt x="1565" y="382"/>
                        <a:pt x="1568" y="368"/>
                        <a:pt x="1574" y="339"/>
                      </a:cubicBezTo>
                      <a:cubicBezTo>
                        <a:pt x="1521" y="316"/>
                        <a:pt x="1495" y="304"/>
                        <a:pt x="1442" y="281"/>
                      </a:cubicBezTo>
                      <a:cubicBezTo>
                        <a:pt x="1446" y="257"/>
                        <a:pt x="1447" y="245"/>
                        <a:pt x="1450" y="220"/>
                      </a:cubicBezTo>
                      <a:cubicBezTo>
                        <a:pt x="1520" y="188"/>
                        <a:pt x="1554" y="173"/>
                        <a:pt x="1624" y="141"/>
                      </a:cubicBezTo>
                      <a:cubicBezTo>
                        <a:pt x="1550" y="137"/>
                        <a:pt x="1514" y="135"/>
                        <a:pt x="1440" y="131"/>
                      </a:cubicBezTo>
                      <a:cubicBezTo>
                        <a:pt x="1395" y="115"/>
                        <a:pt x="1372" y="107"/>
                        <a:pt x="1326" y="91"/>
                      </a:cubicBezTo>
                      <a:cubicBezTo>
                        <a:pt x="1345" y="75"/>
                        <a:pt x="1354" y="68"/>
                        <a:pt x="1372" y="53"/>
                      </a:cubicBezTo>
                      <a:cubicBezTo>
                        <a:pt x="1344" y="34"/>
                        <a:pt x="1331" y="25"/>
                        <a:pt x="1303" y="7"/>
                      </a:cubicBezTo>
                      <a:cubicBezTo>
                        <a:pt x="1249" y="4"/>
                        <a:pt x="1223" y="3"/>
                        <a:pt x="1169" y="0"/>
                      </a:cubicBezTo>
                      <a:cubicBezTo>
                        <a:pt x="1107" y="19"/>
                        <a:pt x="1076" y="28"/>
                        <a:pt x="1014" y="48"/>
                      </a:cubicBezTo>
                      <a:cubicBezTo>
                        <a:pt x="961" y="38"/>
                        <a:pt x="940" y="34"/>
                        <a:pt x="895" y="24"/>
                      </a:cubicBezTo>
                      <a:cubicBezTo>
                        <a:pt x="868" y="40"/>
                        <a:pt x="855" y="47"/>
                        <a:pt x="828" y="63"/>
                      </a:cubicBezTo>
                      <a:cubicBezTo>
                        <a:pt x="801" y="82"/>
                        <a:pt x="787" y="92"/>
                        <a:pt x="760" y="112"/>
                      </a:cubicBezTo>
                      <a:cubicBezTo>
                        <a:pt x="734" y="111"/>
                        <a:pt x="720" y="111"/>
                        <a:pt x="693" y="111"/>
                      </a:cubicBezTo>
                      <a:cubicBezTo>
                        <a:pt x="631" y="130"/>
                        <a:pt x="599" y="140"/>
                        <a:pt x="535" y="159"/>
                      </a:cubicBezTo>
                      <a:cubicBezTo>
                        <a:pt x="513" y="207"/>
                        <a:pt x="502" y="232"/>
                        <a:pt x="480" y="280"/>
                      </a:cubicBezTo>
                      <a:cubicBezTo>
                        <a:pt x="492" y="307"/>
                        <a:pt x="499" y="321"/>
                        <a:pt x="511" y="347"/>
                      </a:cubicBezTo>
                      <a:cubicBezTo>
                        <a:pt x="459" y="356"/>
                        <a:pt x="433" y="360"/>
                        <a:pt x="380" y="368"/>
                      </a:cubicBezTo>
                      <a:cubicBezTo>
                        <a:pt x="366" y="430"/>
                        <a:pt x="359" y="461"/>
                        <a:pt x="345" y="523"/>
                      </a:cubicBezTo>
                      <a:cubicBezTo>
                        <a:pt x="325" y="561"/>
                        <a:pt x="315" y="580"/>
                        <a:pt x="295" y="617"/>
                      </a:cubicBezTo>
                      <a:cubicBezTo>
                        <a:pt x="246" y="623"/>
                        <a:pt x="222" y="626"/>
                        <a:pt x="173" y="632"/>
                      </a:cubicBezTo>
                      <a:cubicBezTo>
                        <a:pt x="129" y="623"/>
                        <a:pt x="107" y="618"/>
                        <a:pt x="63" y="608"/>
                      </a:cubicBezTo>
                      <a:cubicBezTo>
                        <a:pt x="41" y="630"/>
                        <a:pt x="30" y="641"/>
                        <a:pt x="8" y="663"/>
                      </a:cubicBezTo>
                      <a:cubicBezTo>
                        <a:pt x="5" y="679"/>
                        <a:pt x="3" y="687"/>
                        <a:pt x="0" y="703"/>
                      </a:cubicBezTo>
                      <a:cubicBezTo>
                        <a:pt x="61" y="717"/>
                        <a:pt x="91" y="724"/>
                        <a:pt x="151" y="738"/>
                      </a:cubicBezTo>
                      <a:cubicBezTo>
                        <a:pt x="168" y="763"/>
                        <a:pt x="177" y="775"/>
                        <a:pt x="195" y="800"/>
                      </a:cubicBezTo>
                      <a:cubicBezTo>
                        <a:pt x="179" y="840"/>
                        <a:pt x="171" y="860"/>
                        <a:pt x="156" y="900"/>
                      </a:cubicBezTo>
                      <a:cubicBezTo>
                        <a:pt x="131" y="931"/>
                        <a:pt x="119" y="947"/>
                        <a:pt x="94" y="978"/>
                      </a:cubicBezTo>
                      <a:cubicBezTo>
                        <a:pt x="125" y="1021"/>
                        <a:pt x="140" y="1042"/>
                        <a:pt x="171" y="1085"/>
                      </a:cubicBezTo>
                      <a:cubicBezTo>
                        <a:pt x="168" y="1105"/>
                        <a:pt x="166" y="1115"/>
                        <a:pt x="163" y="1135"/>
                      </a:cubicBezTo>
                      <a:cubicBezTo>
                        <a:pt x="148" y="1162"/>
                        <a:pt x="140" y="1175"/>
                        <a:pt x="125" y="1202"/>
                      </a:cubicBezTo>
                      <a:cubicBezTo>
                        <a:pt x="152" y="1225"/>
                        <a:pt x="166" y="1236"/>
                        <a:pt x="193" y="1259"/>
                      </a:cubicBezTo>
                      <a:cubicBezTo>
                        <a:pt x="250" y="1252"/>
                        <a:pt x="278" y="1249"/>
                        <a:pt x="334" y="1243"/>
                      </a:cubicBezTo>
                      <a:cubicBezTo>
                        <a:pt x="335" y="1283"/>
                        <a:pt x="335" y="1303"/>
                        <a:pt x="336" y="1344"/>
                      </a:cubicBezTo>
                      <a:cubicBezTo>
                        <a:pt x="356" y="1424"/>
                        <a:pt x="365" y="1464"/>
                        <a:pt x="385" y="1545"/>
                      </a:cubicBezTo>
                      <a:cubicBezTo>
                        <a:pt x="441" y="1563"/>
                        <a:pt x="469" y="1573"/>
                        <a:pt x="525" y="1591"/>
                      </a:cubicBezTo>
                      <a:cubicBezTo>
                        <a:pt x="534" y="1612"/>
                        <a:pt x="539" y="1622"/>
                        <a:pt x="548" y="1643"/>
                      </a:cubicBezTo>
                      <a:cubicBezTo>
                        <a:pt x="521" y="1656"/>
                        <a:pt x="508" y="1662"/>
                        <a:pt x="481" y="1675"/>
                      </a:cubicBezTo>
                      <a:cubicBezTo>
                        <a:pt x="480" y="1698"/>
                        <a:pt x="480" y="1710"/>
                        <a:pt x="479" y="1734"/>
                      </a:cubicBezTo>
                      <a:cubicBezTo>
                        <a:pt x="507" y="1737"/>
                        <a:pt x="521" y="1739"/>
                        <a:pt x="549" y="1742"/>
                      </a:cubicBezTo>
                      <a:cubicBezTo>
                        <a:pt x="562" y="1730"/>
                        <a:pt x="569" y="1723"/>
                        <a:pt x="583" y="1711"/>
                      </a:cubicBezTo>
                      <a:cubicBezTo>
                        <a:pt x="609" y="1739"/>
                        <a:pt x="623" y="1753"/>
                        <a:pt x="650" y="1782"/>
                      </a:cubicBezTo>
                      <a:cubicBezTo>
                        <a:pt x="644" y="1812"/>
                        <a:pt x="641" y="1827"/>
                        <a:pt x="635" y="1857"/>
                      </a:cubicBezTo>
                      <a:cubicBezTo>
                        <a:pt x="622" y="1872"/>
                        <a:pt x="615" y="1879"/>
                        <a:pt x="602" y="1893"/>
                      </a:cubicBezTo>
                      <a:cubicBezTo>
                        <a:pt x="654" y="1898"/>
                        <a:pt x="680" y="1900"/>
                        <a:pt x="732" y="1905"/>
                      </a:cubicBezTo>
                      <a:cubicBezTo>
                        <a:pt x="752" y="1921"/>
                        <a:pt x="761" y="1929"/>
                        <a:pt x="780" y="1945"/>
                      </a:cubicBezTo>
                      <a:cubicBezTo>
                        <a:pt x="875" y="1937"/>
                        <a:pt x="921" y="1932"/>
                        <a:pt x="1026" y="1925"/>
                      </a:cubicBezTo>
                      <a:cubicBezTo>
                        <a:pt x="1028" y="1943"/>
                        <a:pt x="1029" y="1952"/>
                        <a:pt x="1030" y="1969"/>
                      </a:cubicBezTo>
                      <a:cubicBezTo>
                        <a:pt x="1075" y="1971"/>
                        <a:pt x="1098" y="1972"/>
                        <a:pt x="1143" y="1975"/>
                      </a:cubicBezTo>
                      <a:cubicBezTo>
                        <a:pt x="1157" y="1957"/>
                        <a:pt x="1165" y="1949"/>
                        <a:pt x="1180" y="1931"/>
                      </a:cubicBezTo>
                      <a:cubicBezTo>
                        <a:pt x="1195" y="1905"/>
                        <a:pt x="1202" y="1891"/>
                        <a:pt x="1217" y="1864"/>
                      </a:cubicBezTo>
                      <a:cubicBezTo>
                        <a:pt x="1283" y="1910"/>
                        <a:pt x="1316" y="1933"/>
                        <a:pt x="1381" y="1978"/>
                      </a:cubicBezTo>
                      <a:cubicBezTo>
                        <a:pt x="1434" y="1997"/>
                        <a:pt x="1461" y="2006"/>
                        <a:pt x="1514" y="2025"/>
                      </a:cubicBezTo>
                      <a:cubicBezTo>
                        <a:pt x="1492" y="2063"/>
                        <a:pt x="1481" y="2082"/>
                        <a:pt x="1458" y="2119"/>
                      </a:cubicBezTo>
                      <a:cubicBezTo>
                        <a:pt x="1483" y="2136"/>
                        <a:pt x="1496" y="2144"/>
                        <a:pt x="1520" y="2161"/>
                      </a:cubicBezTo>
                      <a:cubicBezTo>
                        <a:pt x="1552" y="2192"/>
                        <a:pt x="1568" y="2207"/>
                        <a:pt x="1599" y="2239"/>
                      </a:cubicBezTo>
                      <a:cubicBezTo>
                        <a:pt x="1635" y="2239"/>
                        <a:pt x="1652" y="2240"/>
                        <a:pt x="1688" y="2241"/>
                      </a:cubicBezTo>
                      <a:cubicBezTo>
                        <a:pt x="1710" y="2274"/>
                        <a:pt x="1722" y="2290"/>
                        <a:pt x="1744" y="2323"/>
                      </a:cubicBezTo>
                      <a:cubicBezTo>
                        <a:pt x="1797" y="2327"/>
                        <a:pt x="1824" y="2330"/>
                        <a:pt x="1877" y="2335"/>
                      </a:cubicBezTo>
                      <a:cubicBezTo>
                        <a:pt x="1966" y="2350"/>
                        <a:pt x="2010" y="2358"/>
                        <a:pt x="2098" y="2374"/>
                      </a:cubicBezTo>
                      <a:cubicBezTo>
                        <a:pt x="2088" y="2405"/>
                        <a:pt x="2084" y="2420"/>
                        <a:pt x="2074" y="2450"/>
                      </a:cubicBezTo>
                      <a:cubicBezTo>
                        <a:pt x="2111" y="2453"/>
                        <a:pt x="2130" y="2454"/>
                        <a:pt x="2167" y="2457"/>
                      </a:cubicBezTo>
                      <a:cubicBezTo>
                        <a:pt x="2150" y="2489"/>
                        <a:pt x="2142" y="2505"/>
                        <a:pt x="2125" y="2536"/>
                      </a:cubicBezTo>
                      <a:cubicBezTo>
                        <a:pt x="2172" y="2577"/>
                        <a:pt x="2195" y="2597"/>
                        <a:pt x="2242" y="2638"/>
                      </a:cubicBezTo>
                      <a:cubicBezTo>
                        <a:pt x="2327" y="2627"/>
                        <a:pt x="2369" y="2621"/>
                        <a:pt x="2454" y="2611"/>
                      </a:cubicBezTo>
                      <a:cubicBezTo>
                        <a:pt x="2447" y="2597"/>
                        <a:pt x="2444" y="2591"/>
                        <a:pt x="2437" y="2578"/>
                      </a:cubicBezTo>
                      <a:cubicBezTo>
                        <a:pt x="2466" y="2535"/>
                        <a:pt x="2480" y="2514"/>
                        <a:pt x="2509" y="2472"/>
                      </a:cubicBezTo>
                      <a:cubicBezTo>
                        <a:pt x="2581" y="2502"/>
                        <a:pt x="2616" y="2516"/>
                        <a:pt x="2687" y="2546"/>
                      </a:cubicBezTo>
                      <a:cubicBezTo>
                        <a:pt x="2752" y="2543"/>
                        <a:pt x="2784" y="2541"/>
                        <a:pt x="2849" y="2538"/>
                      </a:cubicBezTo>
                      <a:cubicBezTo>
                        <a:pt x="2893" y="2507"/>
                        <a:pt x="2915" y="2491"/>
                        <a:pt x="2959" y="2460"/>
                      </a:cubicBezTo>
                      <a:cubicBezTo>
                        <a:pt x="2960" y="2438"/>
                        <a:pt x="2960" y="2426"/>
                        <a:pt x="2961" y="2404"/>
                      </a:cubicBezTo>
                      <a:cubicBezTo>
                        <a:pt x="2995" y="2401"/>
                        <a:pt x="3013" y="2400"/>
                        <a:pt x="3048" y="2397"/>
                      </a:cubicBezTo>
                      <a:cubicBezTo>
                        <a:pt x="3072" y="2389"/>
                        <a:pt x="3085" y="2385"/>
                        <a:pt x="3109" y="2377"/>
                      </a:cubicBezTo>
                      <a:cubicBezTo>
                        <a:pt x="3155" y="2415"/>
                        <a:pt x="3178" y="2434"/>
                        <a:pt x="3224" y="2472"/>
                      </a:cubicBezTo>
                      <a:cubicBezTo>
                        <a:pt x="3262" y="2463"/>
                        <a:pt x="3281" y="2459"/>
                        <a:pt x="3319" y="2450"/>
                      </a:cubicBezTo>
                      <a:cubicBezTo>
                        <a:pt x="3357" y="2422"/>
                        <a:pt x="3375" y="2408"/>
                        <a:pt x="3412" y="2380"/>
                      </a:cubicBezTo>
                      <a:cubicBezTo>
                        <a:pt x="3411" y="2362"/>
                        <a:pt x="3410" y="2353"/>
                        <a:pt x="3409" y="2335"/>
                      </a:cubicBezTo>
                      <a:cubicBezTo>
                        <a:pt x="3373" y="2333"/>
                        <a:pt x="3354" y="2332"/>
                        <a:pt x="3318" y="2329"/>
                      </a:cubicBezTo>
                      <a:cubicBezTo>
                        <a:pt x="3382" y="2273"/>
                        <a:pt x="3414" y="2244"/>
                        <a:pt x="3477" y="2188"/>
                      </a:cubicBezTo>
                      <a:cubicBezTo>
                        <a:pt x="3534" y="2079"/>
                        <a:pt x="3562" y="2025"/>
                        <a:pt x="3619" y="1917"/>
                      </a:cubicBezTo>
                    </a:path>
                  </a:pathLst>
                </a:custGeom>
                <a:solidFill>
                  <a:srgbClr val="FFFF99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2" name="ostrowski"/>
                <p:cNvSpPr>
                  <a:spLocks/>
                </p:cNvSpPr>
                <p:nvPr/>
              </p:nvSpPr>
              <p:spPr bwMode="auto">
                <a:xfrm>
                  <a:off x="4160063" y="1590446"/>
                  <a:ext cx="1500004" cy="986033"/>
                </a:xfrm>
                <a:custGeom>
                  <a:avLst/>
                  <a:gdLst>
                    <a:gd name="T0" fmla="*/ 3057 w 4681"/>
                    <a:gd name="T1" fmla="*/ 2378 h 3071"/>
                    <a:gd name="T2" fmla="*/ 3397 w 4681"/>
                    <a:gd name="T3" fmla="*/ 2395 h 3071"/>
                    <a:gd name="T4" fmla="*/ 3880 w 4681"/>
                    <a:gd name="T5" fmla="*/ 2520 h 3071"/>
                    <a:gd name="T6" fmla="*/ 4149 w 4681"/>
                    <a:gd name="T7" fmla="*/ 2771 h 3071"/>
                    <a:gd name="T8" fmla="*/ 4252 w 4681"/>
                    <a:gd name="T9" fmla="*/ 2942 h 3071"/>
                    <a:gd name="T10" fmla="*/ 4526 w 4681"/>
                    <a:gd name="T11" fmla="*/ 2815 h 3071"/>
                    <a:gd name="T12" fmla="*/ 4681 w 4681"/>
                    <a:gd name="T13" fmla="*/ 2594 h 3071"/>
                    <a:gd name="T14" fmla="*/ 4504 w 4681"/>
                    <a:gd name="T15" fmla="*/ 2461 h 3071"/>
                    <a:gd name="T16" fmla="*/ 4505 w 4681"/>
                    <a:gd name="T17" fmla="*/ 1990 h 3071"/>
                    <a:gd name="T18" fmla="*/ 4571 w 4681"/>
                    <a:gd name="T19" fmla="*/ 1722 h 3071"/>
                    <a:gd name="T20" fmla="*/ 4176 w 4681"/>
                    <a:gd name="T21" fmla="*/ 1392 h 3071"/>
                    <a:gd name="T22" fmla="*/ 4012 w 4681"/>
                    <a:gd name="T23" fmla="*/ 1586 h 3071"/>
                    <a:gd name="T24" fmla="*/ 3933 w 4681"/>
                    <a:gd name="T25" fmla="*/ 1787 h 3071"/>
                    <a:gd name="T26" fmla="*/ 3813 w 4681"/>
                    <a:gd name="T27" fmla="*/ 1532 h 3071"/>
                    <a:gd name="T28" fmla="*/ 3549 w 4681"/>
                    <a:gd name="T29" fmla="*/ 1155 h 3071"/>
                    <a:gd name="T30" fmla="*/ 3667 w 4681"/>
                    <a:gd name="T31" fmla="*/ 1139 h 3071"/>
                    <a:gd name="T32" fmla="*/ 3725 w 4681"/>
                    <a:gd name="T33" fmla="*/ 961 h 3071"/>
                    <a:gd name="T34" fmla="*/ 3561 w 4681"/>
                    <a:gd name="T35" fmla="*/ 767 h 3071"/>
                    <a:gd name="T36" fmla="*/ 3155 w 4681"/>
                    <a:gd name="T37" fmla="*/ 938 h 3071"/>
                    <a:gd name="T38" fmla="*/ 2858 w 4681"/>
                    <a:gd name="T39" fmla="*/ 1109 h 3071"/>
                    <a:gd name="T40" fmla="*/ 2430 w 4681"/>
                    <a:gd name="T41" fmla="*/ 1089 h 3071"/>
                    <a:gd name="T42" fmla="*/ 2430 w 4681"/>
                    <a:gd name="T43" fmla="*/ 811 h 3071"/>
                    <a:gd name="T44" fmla="*/ 2236 w 4681"/>
                    <a:gd name="T45" fmla="*/ 711 h 3071"/>
                    <a:gd name="T46" fmla="*/ 2290 w 4681"/>
                    <a:gd name="T47" fmla="*/ 474 h 3071"/>
                    <a:gd name="T48" fmla="*/ 2321 w 4681"/>
                    <a:gd name="T49" fmla="*/ 327 h 3071"/>
                    <a:gd name="T50" fmla="*/ 2178 w 4681"/>
                    <a:gd name="T51" fmla="*/ 201 h 3071"/>
                    <a:gd name="T52" fmla="*/ 2114 w 4681"/>
                    <a:gd name="T53" fmla="*/ 11 h 3071"/>
                    <a:gd name="T54" fmla="*/ 1786 w 4681"/>
                    <a:gd name="T55" fmla="*/ 229 h 3071"/>
                    <a:gd name="T56" fmla="*/ 1362 w 4681"/>
                    <a:gd name="T57" fmla="*/ 283 h 3071"/>
                    <a:gd name="T58" fmla="*/ 1603 w 4681"/>
                    <a:gd name="T59" fmla="*/ 528 h 3071"/>
                    <a:gd name="T60" fmla="*/ 1359 w 4681"/>
                    <a:gd name="T61" fmla="*/ 545 h 3071"/>
                    <a:gd name="T62" fmla="*/ 1085 w 4681"/>
                    <a:gd name="T63" fmla="*/ 731 h 3071"/>
                    <a:gd name="T64" fmla="*/ 594 w 4681"/>
                    <a:gd name="T65" fmla="*/ 650 h 3071"/>
                    <a:gd name="T66" fmla="*/ 349 w 4681"/>
                    <a:gd name="T67" fmla="*/ 645 h 3071"/>
                    <a:gd name="T68" fmla="*/ 32 w 4681"/>
                    <a:gd name="T69" fmla="*/ 727 h 3071"/>
                    <a:gd name="T70" fmla="*/ 177 w 4681"/>
                    <a:gd name="T71" fmla="*/ 1003 h 3071"/>
                    <a:gd name="T72" fmla="*/ 187 w 4681"/>
                    <a:gd name="T73" fmla="*/ 1346 h 3071"/>
                    <a:gd name="T74" fmla="*/ 382 w 4681"/>
                    <a:gd name="T75" fmla="*/ 1471 h 3071"/>
                    <a:gd name="T76" fmla="*/ 619 w 4681"/>
                    <a:gd name="T77" fmla="*/ 1620 h 3071"/>
                    <a:gd name="T78" fmla="*/ 496 w 4681"/>
                    <a:gd name="T79" fmla="*/ 1688 h 3071"/>
                    <a:gd name="T80" fmla="*/ 595 w 4681"/>
                    <a:gd name="T81" fmla="*/ 1952 h 3071"/>
                    <a:gd name="T82" fmla="*/ 431 w 4681"/>
                    <a:gd name="T83" fmla="*/ 2079 h 3071"/>
                    <a:gd name="T84" fmla="*/ 312 w 4681"/>
                    <a:gd name="T85" fmla="*/ 2183 h 3071"/>
                    <a:gd name="T86" fmla="*/ 418 w 4681"/>
                    <a:gd name="T87" fmla="*/ 2304 h 3071"/>
                    <a:gd name="T88" fmla="*/ 676 w 4681"/>
                    <a:gd name="T89" fmla="*/ 2522 h 3071"/>
                    <a:gd name="T90" fmla="*/ 578 w 4681"/>
                    <a:gd name="T91" fmla="*/ 2685 h 3071"/>
                    <a:gd name="T92" fmla="*/ 909 w 4681"/>
                    <a:gd name="T93" fmla="*/ 2645 h 3071"/>
                    <a:gd name="T94" fmla="*/ 1084 w 4681"/>
                    <a:gd name="T95" fmla="*/ 2576 h 3071"/>
                    <a:gd name="T96" fmla="*/ 1188 w 4681"/>
                    <a:gd name="T97" fmla="*/ 2548 h 3071"/>
                    <a:gd name="T98" fmla="*/ 1503 w 4681"/>
                    <a:gd name="T99" fmla="*/ 2403 h 3071"/>
                    <a:gd name="T100" fmla="*/ 1596 w 4681"/>
                    <a:gd name="T101" fmla="*/ 2350 h 3071"/>
                    <a:gd name="T102" fmla="*/ 1775 w 4681"/>
                    <a:gd name="T103" fmla="*/ 2456 h 3071"/>
                    <a:gd name="T104" fmla="*/ 1719 w 4681"/>
                    <a:gd name="T105" fmla="*/ 2751 h 3071"/>
                    <a:gd name="T106" fmla="*/ 1917 w 4681"/>
                    <a:gd name="T107" fmla="*/ 2755 h 3071"/>
                    <a:gd name="T108" fmla="*/ 2205 w 4681"/>
                    <a:gd name="T109" fmla="*/ 2835 h 3071"/>
                    <a:gd name="T110" fmla="*/ 2044 w 4681"/>
                    <a:gd name="T111" fmla="*/ 3066 h 3071"/>
                    <a:gd name="T112" fmla="*/ 2384 w 4681"/>
                    <a:gd name="T113" fmla="*/ 3004 h 3071"/>
                    <a:gd name="T114" fmla="*/ 2452 w 4681"/>
                    <a:gd name="T115" fmla="*/ 2732 h 3071"/>
                    <a:gd name="T116" fmla="*/ 2478 w 4681"/>
                    <a:gd name="T117" fmla="*/ 2525 h 3071"/>
                    <a:gd name="T118" fmla="*/ 2891 w 4681"/>
                    <a:gd name="T119" fmla="*/ 2346 h 30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681" h="3071">
                      <a:moveTo>
                        <a:pt x="2953" y="2345"/>
                      </a:moveTo>
                      <a:cubicBezTo>
                        <a:pt x="2995" y="2323"/>
                        <a:pt x="3015" y="2311"/>
                        <a:pt x="3056" y="2289"/>
                      </a:cubicBezTo>
                      <a:cubicBezTo>
                        <a:pt x="3057" y="2325"/>
                        <a:pt x="3057" y="2343"/>
                        <a:pt x="3057" y="2378"/>
                      </a:cubicBezTo>
                      <a:cubicBezTo>
                        <a:pt x="3091" y="2349"/>
                        <a:pt x="3108" y="2335"/>
                        <a:pt x="3142" y="2305"/>
                      </a:cubicBezTo>
                      <a:cubicBezTo>
                        <a:pt x="3229" y="2306"/>
                        <a:pt x="3273" y="2306"/>
                        <a:pt x="3359" y="2306"/>
                      </a:cubicBezTo>
                      <a:cubicBezTo>
                        <a:pt x="3375" y="2342"/>
                        <a:pt x="3382" y="2359"/>
                        <a:pt x="3397" y="2395"/>
                      </a:cubicBezTo>
                      <a:cubicBezTo>
                        <a:pt x="3482" y="2421"/>
                        <a:pt x="3524" y="2435"/>
                        <a:pt x="3608" y="2461"/>
                      </a:cubicBezTo>
                      <a:cubicBezTo>
                        <a:pt x="3626" y="2490"/>
                        <a:pt x="3635" y="2504"/>
                        <a:pt x="3653" y="2532"/>
                      </a:cubicBezTo>
                      <a:cubicBezTo>
                        <a:pt x="3744" y="2527"/>
                        <a:pt x="3789" y="2525"/>
                        <a:pt x="3880" y="2520"/>
                      </a:cubicBezTo>
                      <a:cubicBezTo>
                        <a:pt x="3940" y="2540"/>
                        <a:pt x="3970" y="2550"/>
                        <a:pt x="4029" y="2570"/>
                      </a:cubicBezTo>
                      <a:cubicBezTo>
                        <a:pt x="4039" y="2601"/>
                        <a:pt x="4044" y="2617"/>
                        <a:pt x="4054" y="2647"/>
                      </a:cubicBezTo>
                      <a:cubicBezTo>
                        <a:pt x="4092" y="2697"/>
                        <a:pt x="4111" y="2722"/>
                        <a:pt x="4149" y="2771"/>
                      </a:cubicBezTo>
                      <a:cubicBezTo>
                        <a:pt x="4146" y="2812"/>
                        <a:pt x="4144" y="2832"/>
                        <a:pt x="4141" y="2873"/>
                      </a:cubicBezTo>
                      <a:cubicBezTo>
                        <a:pt x="4171" y="2870"/>
                        <a:pt x="4186" y="2868"/>
                        <a:pt x="4215" y="2865"/>
                      </a:cubicBezTo>
                      <a:cubicBezTo>
                        <a:pt x="4230" y="2896"/>
                        <a:pt x="4237" y="2911"/>
                        <a:pt x="4252" y="2942"/>
                      </a:cubicBezTo>
                      <a:cubicBezTo>
                        <a:pt x="4282" y="2949"/>
                        <a:pt x="4298" y="2952"/>
                        <a:pt x="4329" y="2958"/>
                      </a:cubicBezTo>
                      <a:cubicBezTo>
                        <a:pt x="4366" y="2948"/>
                        <a:pt x="4384" y="2943"/>
                        <a:pt x="4421" y="2932"/>
                      </a:cubicBezTo>
                      <a:cubicBezTo>
                        <a:pt x="4463" y="2886"/>
                        <a:pt x="4484" y="2862"/>
                        <a:pt x="4526" y="2815"/>
                      </a:cubicBezTo>
                      <a:cubicBezTo>
                        <a:pt x="4533" y="2757"/>
                        <a:pt x="4536" y="2728"/>
                        <a:pt x="4543" y="2670"/>
                      </a:cubicBezTo>
                      <a:cubicBezTo>
                        <a:pt x="4562" y="2670"/>
                        <a:pt x="4572" y="2669"/>
                        <a:pt x="4591" y="2669"/>
                      </a:cubicBezTo>
                      <a:cubicBezTo>
                        <a:pt x="4627" y="2639"/>
                        <a:pt x="4645" y="2624"/>
                        <a:pt x="4681" y="2594"/>
                      </a:cubicBezTo>
                      <a:cubicBezTo>
                        <a:pt x="4650" y="2585"/>
                        <a:pt x="4635" y="2581"/>
                        <a:pt x="4604" y="2572"/>
                      </a:cubicBezTo>
                      <a:cubicBezTo>
                        <a:pt x="4580" y="2573"/>
                        <a:pt x="4568" y="2573"/>
                        <a:pt x="4544" y="2574"/>
                      </a:cubicBezTo>
                      <a:cubicBezTo>
                        <a:pt x="4528" y="2529"/>
                        <a:pt x="4520" y="2506"/>
                        <a:pt x="4504" y="2461"/>
                      </a:cubicBezTo>
                      <a:cubicBezTo>
                        <a:pt x="4507" y="2405"/>
                        <a:pt x="4509" y="2377"/>
                        <a:pt x="4513" y="2322"/>
                      </a:cubicBezTo>
                      <a:cubicBezTo>
                        <a:pt x="4497" y="2272"/>
                        <a:pt x="4489" y="2247"/>
                        <a:pt x="4473" y="2196"/>
                      </a:cubicBezTo>
                      <a:cubicBezTo>
                        <a:pt x="4486" y="2114"/>
                        <a:pt x="4493" y="2073"/>
                        <a:pt x="4505" y="1990"/>
                      </a:cubicBezTo>
                      <a:cubicBezTo>
                        <a:pt x="4531" y="1963"/>
                        <a:pt x="4544" y="1949"/>
                        <a:pt x="4570" y="1921"/>
                      </a:cubicBezTo>
                      <a:cubicBezTo>
                        <a:pt x="4558" y="1885"/>
                        <a:pt x="4552" y="1868"/>
                        <a:pt x="4540" y="1832"/>
                      </a:cubicBezTo>
                      <a:cubicBezTo>
                        <a:pt x="4552" y="1788"/>
                        <a:pt x="4558" y="1766"/>
                        <a:pt x="4571" y="1722"/>
                      </a:cubicBezTo>
                      <a:cubicBezTo>
                        <a:pt x="4584" y="1668"/>
                        <a:pt x="4590" y="1641"/>
                        <a:pt x="4603" y="1587"/>
                      </a:cubicBezTo>
                      <a:cubicBezTo>
                        <a:pt x="4597" y="1527"/>
                        <a:pt x="4594" y="1496"/>
                        <a:pt x="4588" y="1436"/>
                      </a:cubicBezTo>
                      <a:cubicBezTo>
                        <a:pt x="4451" y="1421"/>
                        <a:pt x="4313" y="1407"/>
                        <a:pt x="4176" y="1392"/>
                      </a:cubicBezTo>
                      <a:cubicBezTo>
                        <a:pt x="4215" y="1441"/>
                        <a:pt x="4234" y="1466"/>
                        <a:pt x="4273" y="1515"/>
                      </a:cubicBezTo>
                      <a:cubicBezTo>
                        <a:pt x="4232" y="1544"/>
                        <a:pt x="4212" y="1558"/>
                        <a:pt x="4171" y="1586"/>
                      </a:cubicBezTo>
                      <a:cubicBezTo>
                        <a:pt x="4108" y="1586"/>
                        <a:pt x="4076" y="1586"/>
                        <a:pt x="4012" y="1586"/>
                      </a:cubicBezTo>
                      <a:cubicBezTo>
                        <a:pt x="4012" y="1636"/>
                        <a:pt x="4011" y="1662"/>
                        <a:pt x="4011" y="1712"/>
                      </a:cubicBezTo>
                      <a:cubicBezTo>
                        <a:pt x="4029" y="1740"/>
                        <a:pt x="4038" y="1755"/>
                        <a:pt x="4056" y="1783"/>
                      </a:cubicBezTo>
                      <a:cubicBezTo>
                        <a:pt x="4007" y="1785"/>
                        <a:pt x="3982" y="1785"/>
                        <a:pt x="3933" y="1787"/>
                      </a:cubicBezTo>
                      <a:cubicBezTo>
                        <a:pt x="3920" y="1725"/>
                        <a:pt x="3913" y="1694"/>
                        <a:pt x="3899" y="1632"/>
                      </a:cubicBezTo>
                      <a:cubicBezTo>
                        <a:pt x="3906" y="1595"/>
                        <a:pt x="3910" y="1577"/>
                        <a:pt x="3917" y="1541"/>
                      </a:cubicBezTo>
                      <a:cubicBezTo>
                        <a:pt x="3875" y="1537"/>
                        <a:pt x="3854" y="1536"/>
                        <a:pt x="3813" y="1532"/>
                      </a:cubicBezTo>
                      <a:cubicBezTo>
                        <a:pt x="3782" y="1560"/>
                        <a:pt x="3766" y="1574"/>
                        <a:pt x="3735" y="1601"/>
                      </a:cubicBezTo>
                      <a:cubicBezTo>
                        <a:pt x="3689" y="1500"/>
                        <a:pt x="3643" y="1399"/>
                        <a:pt x="3597" y="1298"/>
                      </a:cubicBezTo>
                      <a:cubicBezTo>
                        <a:pt x="3578" y="1241"/>
                        <a:pt x="3568" y="1213"/>
                        <a:pt x="3549" y="1155"/>
                      </a:cubicBezTo>
                      <a:cubicBezTo>
                        <a:pt x="3570" y="1123"/>
                        <a:pt x="3581" y="1107"/>
                        <a:pt x="3602" y="1075"/>
                      </a:cubicBezTo>
                      <a:cubicBezTo>
                        <a:pt x="3630" y="1074"/>
                        <a:pt x="3643" y="1073"/>
                        <a:pt x="3670" y="1072"/>
                      </a:cubicBezTo>
                      <a:cubicBezTo>
                        <a:pt x="3669" y="1099"/>
                        <a:pt x="3668" y="1112"/>
                        <a:pt x="3667" y="1139"/>
                      </a:cubicBezTo>
                      <a:cubicBezTo>
                        <a:pt x="3727" y="1127"/>
                        <a:pt x="3757" y="1121"/>
                        <a:pt x="3817" y="1109"/>
                      </a:cubicBezTo>
                      <a:cubicBezTo>
                        <a:pt x="3828" y="1029"/>
                        <a:pt x="3834" y="989"/>
                        <a:pt x="3845" y="908"/>
                      </a:cubicBezTo>
                      <a:cubicBezTo>
                        <a:pt x="3797" y="930"/>
                        <a:pt x="3773" y="940"/>
                        <a:pt x="3725" y="961"/>
                      </a:cubicBezTo>
                      <a:cubicBezTo>
                        <a:pt x="3745" y="905"/>
                        <a:pt x="3755" y="877"/>
                        <a:pt x="3775" y="820"/>
                      </a:cubicBezTo>
                      <a:cubicBezTo>
                        <a:pt x="3752" y="770"/>
                        <a:pt x="3741" y="745"/>
                        <a:pt x="3719" y="694"/>
                      </a:cubicBezTo>
                      <a:cubicBezTo>
                        <a:pt x="3655" y="724"/>
                        <a:pt x="3624" y="738"/>
                        <a:pt x="3561" y="767"/>
                      </a:cubicBezTo>
                      <a:cubicBezTo>
                        <a:pt x="3469" y="761"/>
                        <a:pt x="3423" y="757"/>
                        <a:pt x="3331" y="751"/>
                      </a:cubicBezTo>
                      <a:cubicBezTo>
                        <a:pt x="3328" y="836"/>
                        <a:pt x="3326" y="878"/>
                        <a:pt x="3322" y="963"/>
                      </a:cubicBezTo>
                      <a:cubicBezTo>
                        <a:pt x="3255" y="953"/>
                        <a:pt x="3222" y="948"/>
                        <a:pt x="3155" y="938"/>
                      </a:cubicBezTo>
                      <a:cubicBezTo>
                        <a:pt x="3095" y="991"/>
                        <a:pt x="3065" y="1017"/>
                        <a:pt x="3005" y="1069"/>
                      </a:cubicBezTo>
                      <a:cubicBezTo>
                        <a:pt x="2991" y="1048"/>
                        <a:pt x="2984" y="1037"/>
                        <a:pt x="2970" y="1016"/>
                      </a:cubicBezTo>
                      <a:cubicBezTo>
                        <a:pt x="2925" y="1053"/>
                        <a:pt x="2903" y="1072"/>
                        <a:pt x="2858" y="1109"/>
                      </a:cubicBezTo>
                      <a:cubicBezTo>
                        <a:pt x="2814" y="1040"/>
                        <a:pt x="2792" y="1006"/>
                        <a:pt x="2747" y="937"/>
                      </a:cubicBezTo>
                      <a:cubicBezTo>
                        <a:pt x="2706" y="1006"/>
                        <a:pt x="2685" y="1040"/>
                        <a:pt x="2644" y="1108"/>
                      </a:cubicBezTo>
                      <a:cubicBezTo>
                        <a:pt x="2559" y="1100"/>
                        <a:pt x="2516" y="1097"/>
                        <a:pt x="2430" y="1089"/>
                      </a:cubicBezTo>
                      <a:cubicBezTo>
                        <a:pt x="2419" y="1045"/>
                        <a:pt x="2414" y="1024"/>
                        <a:pt x="2403" y="981"/>
                      </a:cubicBezTo>
                      <a:cubicBezTo>
                        <a:pt x="2378" y="976"/>
                        <a:pt x="2365" y="974"/>
                        <a:pt x="2340" y="970"/>
                      </a:cubicBezTo>
                      <a:cubicBezTo>
                        <a:pt x="2376" y="906"/>
                        <a:pt x="2394" y="874"/>
                        <a:pt x="2430" y="811"/>
                      </a:cubicBezTo>
                      <a:cubicBezTo>
                        <a:pt x="2397" y="797"/>
                        <a:pt x="2381" y="790"/>
                        <a:pt x="2348" y="776"/>
                      </a:cubicBezTo>
                      <a:cubicBezTo>
                        <a:pt x="2306" y="813"/>
                        <a:pt x="2285" y="832"/>
                        <a:pt x="2243" y="869"/>
                      </a:cubicBezTo>
                      <a:cubicBezTo>
                        <a:pt x="2240" y="806"/>
                        <a:pt x="2239" y="774"/>
                        <a:pt x="2236" y="711"/>
                      </a:cubicBezTo>
                      <a:cubicBezTo>
                        <a:pt x="2256" y="680"/>
                        <a:pt x="2265" y="664"/>
                        <a:pt x="2284" y="632"/>
                      </a:cubicBezTo>
                      <a:cubicBezTo>
                        <a:pt x="2230" y="591"/>
                        <a:pt x="2202" y="571"/>
                        <a:pt x="2148" y="531"/>
                      </a:cubicBezTo>
                      <a:cubicBezTo>
                        <a:pt x="2205" y="508"/>
                        <a:pt x="2233" y="496"/>
                        <a:pt x="2290" y="474"/>
                      </a:cubicBezTo>
                      <a:cubicBezTo>
                        <a:pt x="2291" y="454"/>
                        <a:pt x="2291" y="444"/>
                        <a:pt x="2292" y="425"/>
                      </a:cubicBezTo>
                      <a:cubicBezTo>
                        <a:pt x="2334" y="390"/>
                        <a:pt x="2355" y="372"/>
                        <a:pt x="2397" y="337"/>
                      </a:cubicBezTo>
                      <a:cubicBezTo>
                        <a:pt x="2366" y="333"/>
                        <a:pt x="2351" y="331"/>
                        <a:pt x="2321" y="327"/>
                      </a:cubicBezTo>
                      <a:cubicBezTo>
                        <a:pt x="2312" y="297"/>
                        <a:pt x="2307" y="283"/>
                        <a:pt x="2298" y="254"/>
                      </a:cubicBezTo>
                      <a:cubicBezTo>
                        <a:pt x="2273" y="235"/>
                        <a:pt x="2260" y="225"/>
                        <a:pt x="2236" y="206"/>
                      </a:cubicBezTo>
                      <a:cubicBezTo>
                        <a:pt x="2213" y="204"/>
                        <a:pt x="2201" y="203"/>
                        <a:pt x="2178" y="201"/>
                      </a:cubicBezTo>
                      <a:lnTo>
                        <a:pt x="2238" y="132"/>
                      </a:lnTo>
                      <a:cubicBezTo>
                        <a:pt x="2234" y="100"/>
                        <a:pt x="2232" y="84"/>
                        <a:pt x="2228" y="53"/>
                      </a:cubicBezTo>
                      <a:cubicBezTo>
                        <a:pt x="2182" y="36"/>
                        <a:pt x="2159" y="28"/>
                        <a:pt x="2114" y="11"/>
                      </a:cubicBezTo>
                      <a:cubicBezTo>
                        <a:pt x="2075" y="7"/>
                        <a:pt x="2056" y="5"/>
                        <a:pt x="2018" y="0"/>
                      </a:cubicBezTo>
                      <a:cubicBezTo>
                        <a:pt x="1951" y="82"/>
                        <a:pt x="1918" y="123"/>
                        <a:pt x="1851" y="204"/>
                      </a:cubicBezTo>
                      <a:cubicBezTo>
                        <a:pt x="1825" y="214"/>
                        <a:pt x="1812" y="219"/>
                        <a:pt x="1786" y="229"/>
                      </a:cubicBezTo>
                      <a:cubicBezTo>
                        <a:pt x="1734" y="182"/>
                        <a:pt x="1708" y="159"/>
                        <a:pt x="1655" y="112"/>
                      </a:cubicBezTo>
                      <a:cubicBezTo>
                        <a:pt x="1559" y="161"/>
                        <a:pt x="1511" y="186"/>
                        <a:pt x="1415" y="234"/>
                      </a:cubicBezTo>
                      <a:lnTo>
                        <a:pt x="1362" y="283"/>
                      </a:lnTo>
                      <a:lnTo>
                        <a:pt x="1410" y="387"/>
                      </a:lnTo>
                      <a:cubicBezTo>
                        <a:pt x="1437" y="414"/>
                        <a:pt x="1450" y="428"/>
                        <a:pt x="1477" y="455"/>
                      </a:cubicBezTo>
                      <a:cubicBezTo>
                        <a:pt x="1528" y="484"/>
                        <a:pt x="1553" y="499"/>
                        <a:pt x="1603" y="528"/>
                      </a:cubicBezTo>
                      <a:cubicBezTo>
                        <a:pt x="1580" y="582"/>
                        <a:pt x="1569" y="608"/>
                        <a:pt x="1546" y="662"/>
                      </a:cubicBezTo>
                      <a:cubicBezTo>
                        <a:pt x="1519" y="633"/>
                        <a:pt x="1506" y="618"/>
                        <a:pt x="1479" y="589"/>
                      </a:cubicBezTo>
                      <a:cubicBezTo>
                        <a:pt x="1431" y="571"/>
                        <a:pt x="1407" y="563"/>
                        <a:pt x="1359" y="545"/>
                      </a:cubicBezTo>
                      <a:cubicBezTo>
                        <a:pt x="1300" y="564"/>
                        <a:pt x="1270" y="574"/>
                        <a:pt x="1211" y="593"/>
                      </a:cubicBezTo>
                      <a:cubicBezTo>
                        <a:pt x="1182" y="612"/>
                        <a:pt x="1168" y="622"/>
                        <a:pt x="1139" y="641"/>
                      </a:cubicBezTo>
                      <a:cubicBezTo>
                        <a:pt x="1117" y="677"/>
                        <a:pt x="1107" y="695"/>
                        <a:pt x="1085" y="731"/>
                      </a:cubicBezTo>
                      <a:cubicBezTo>
                        <a:pt x="972" y="701"/>
                        <a:pt x="915" y="685"/>
                        <a:pt x="803" y="654"/>
                      </a:cubicBezTo>
                      <a:cubicBezTo>
                        <a:pt x="758" y="685"/>
                        <a:pt x="736" y="700"/>
                        <a:pt x="692" y="731"/>
                      </a:cubicBezTo>
                      <a:cubicBezTo>
                        <a:pt x="653" y="699"/>
                        <a:pt x="633" y="683"/>
                        <a:pt x="594" y="650"/>
                      </a:cubicBezTo>
                      <a:cubicBezTo>
                        <a:pt x="576" y="660"/>
                        <a:pt x="567" y="664"/>
                        <a:pt x="549" y="674"/>
                      </a:cubicBezTo>
                      <a:cubicBezTo>
                        <a:pt x="530" y="659"/>
                        <a:pt x="520" y="651"/>
                        <a:pt x="500" y="636"/>
                      </a:cubicBezTo>
                      <a:cubicBezTo>
                        <a:pt x="440" y="640"/>
                        <a:pt x="410" y="641"/>
                        <a:pt x="349" y="645"/>
                      </a:cubicBezTo>
                      <a:cubicBezTo>
                        <a:pt x="308" y="670"/>
                        <a:pt x="287" y="683"/>
                        <a:pt x="246" y="709"/>
                      </a:cubicBezTo>
                      <a:cubicBezTo>
                        <a:pt x="208" y="722"/>
                        <a:pt x="189" y="729"/>
                        <a:pt x="151" y="742"/>
                      </a:cubicBezTo>
                      <a:cubicBezTo>
                        <a:pt x="103" y="736"/>
                        <a:pt x="80" y="733"/>
                        <a:pt x="32" y="727"/>
                      </a:cubicBezTo>
                      <a:cubicBezTo>
                        <a:pt x="19" y="739"/>
                        <a:pt x="13" y="744"/>
                        <a:pt x="0" y="756"/>
                      </a:cubicBezTo>
                      <a:cubicBezTo>
                        <a:pt x="46" y="789"/>
                        <a:pt x="69" y="805"/>
                        <a:pt x="115" y="838"/>
                      </a:cubicBezTo>
                      <a:cubicBezTo>
                        <a:pt x="140" y="904"/>
                        <a:pt x="153" y="937"/>
                        <a:pt x="177" y="1003"/>
                      </a:cubicBezTo>
                      <a:cubicBezTo>
                        <a:pt x="165" y="1065"/>
                        <a:pt x="158" y="1096"/>
                        <a:pt x="145" y="1159"/>
                      </a:cubicBezTo>
                      <a:cubicBezTo>
                        <a:pt x="163" y="1200"/>
                        <a:pt x="173" y="1221"/>
                        <a:pt x="191" y="1262"/>
                      </a:cubicBezTo>
                      <a:cubicBezTo>
                        <a:pt x="189" y="1296"/>
                        <a:pt x="188" y="1312"/>
                        <a:pt x="187" y="1346"/>
                      </a:cubicBezTo>
                      <a:cubicBezTo>
                        <a:pt x="226" y="1352"/>
                        <a:pt x="246" y="1355"/>
                        <a:pt x="286" y="1361"/>
                      </a:cubicBezTo>
                      <a:cubicBezTo>
                        <a:pt x="285" y="1396"/>
                        <a:pt x="284" y="1414"/>
                        <a:pt x="282" y="1450"/>
                      </a:cubicBezTo>
                      <a:cubicBezTo>
                        <a:pt x="322" y="1458"/>
                        <a:pt x="342" y="1463"/>
                        <a:pt x="382" y="1471"/>
                      </a:cubicBezTo>
                      <a:cubicBezTo>
                        <a:pt x="382" y="1502"/>
                        <a:pt x="383" y="1517"/>
                        <a:pt x="384" y="1548"/>
                      </a:cubicBezTo>
                      <a:cubicBezTo>
                        <a:pt x="449" y="1550"/>
                        <a:pt x="482" y="1551"/>
                        <a:pt x="547" y="1552"/>
                      </a:cubicBezTo>
                      <a:cubicBezTo>
                        <a:pt x="576" y="1579"/>
                        <a:pt x="591" y="1593"/>
                        <a:pt x="619" y="1620"/>
                      </a:cubicBezTo>
                      <a:cubicBezTo>
                        <a:pt x="635" y="1661"/>
                        <a:pt x="643" y="1681"/>
                        <a:pt x="658" y="1722"/>
                      </a:cubicBezTo>
                      <a:cubicBezTo>
                        <a:pt x="633" y="1721"/>
                        <a:pt x="621" y="1721"/>
                        <a:pt x="595" y="1720"/>
                      </a:cubicBezTo>
                      <a:cubicBezTo>
                        <a:pt x="556" y="1708"/>
                        <a:pt x="536" y="1701"/>
                        <a:pt x="496" y="1688"/>
                      </a:cubicBezTo>
                      <a:cubicBezTo>
                        <a:pt x="517" y="1720"/>
                        <a:pt x="528" y="1736"/>
                        <a:pt x="549" y="1767"/>
                      </a:cubicBezTo>
                      <a:cubicBezTo>
                        <a:pt x="556" y="1813"/>
                        <a:pt x="560" y="1835"/>
                        <a:pt x="568" y="1881"/>
                      </a:cubicBezTo>
                      <a:cubicBezTo>
                        <a:pt x="579" y="1909"/>
                        <a:pt x="584" y="1924"/>
                        <a:pt x="595" y="1952"/>
                      </a:cubicBezTo>
                      <a:cubicBezTo>
                        <a:pt x="570" y="1961"/>
                        <a:pt x="557" y="1966"/>
                        <a:pt x="531" y="1975"/>
                      </a:cubicBezTo>
                      <a:cubicBezTo>
                        <a:pt x="539" y="2022"/>
                        <a:pt x="542" y="2046"/>
                        <a:pt x="550" y="2094"/>
                      </a:cubicBezTo>
                      <a:cubicBezTo>
                        <a:pt x="502" y="2088"/>
                        <a:pt x="478" y="2085"/>
                        <a:pt x="431" y="2079"/>
                      </a:cubicBezTo>
                      <a:cubicBezTo>
                        <a:pt x="409" y="2064"/>
                        <a:pt x="398" y="2057"/>
                        <a:pt x="377" y="2042"/>
                      </a:cubicBezTo>
                      <a:cubicBezTo>
                        <a:pt x="353" y="2061"/>
                        <a:pt x="341" y="2070"/>
                        <a:pt x="317" y="2088"/>
                      </a:cubicBezTo>
                      <a:cubicBezTo>
                        <a:pt x="315" y="2126"/>
                        <a:pt x="314" y="2145"/>
                        <a:pt x="312" y="2183"/>
                      </a:cubicBezTo>
                      <a:cubicBezTo>
                        <a:pt x="326" y="2249"/>
                        <a:pt x="333" y="2283"/>
                        <a:pt x="346" y="2349"/>
                      </a:cubicBezTo>
                      <a:cubicBezTo>
                        <a:pt x="364" y="2357"/>
                        <a:pt x="372" y="2360"/>
                        <a:pt x="389" y="2368"/>
                      </a:cubicBezTo>
                      <a:cubicBezTo>
                        <a:pt x="401" y="2342"/>
                        <a:pt x="407" y="2329"/>
                        <a:pt x="418" y="2304"/>
                      </a:cubicBezTo>
                      <a:cubicBezTo>
                        <a:pt x="453" y="2316"/>
                        <a:pt x="470" y="2323"/>
                        <a:pt x="504" y="2335"/>
                      </a:cubicBezTo>
                      <a:cubicBezTo>
                        <a:pt x="560" y="2379"/>
                        <a:pt x="587" y="2401"/>
                        <a:pt x="643" y="2445"/>
                      </a:cubicBezTo>
                      <a:cubicBezTo>
                        <a:pt x="656" y="2476"/>
                        <a:pt x="663" y="2491"/>
                        <a:pt x="676" y="2522"/>
                      </a:cubicBezTo>
                      <a:cubicBezTo>
                        <a:pt x="633" y="2533"/>
                        <a:pt x="611" y="2539"/>
                        <a:pt x="567" y="2549"/>
                      </a:cubicBezTo>
                      <a:cubicBezTo>
                        <a:pt x="540" y="2582"/>
                        <a:pt x="527" y="2598"/>
                        <a:pt x="499" y="2630"/>
                      </a:cubicBezTo>
                      <a:cubicBezTo>
                        <a:pt x="531" y="2652"/>
                        <a:pt x="547" y="2663"/>
                        <a:pt x="578" y="2685"/>
                      </a:cubicBezTo>
                      <a:cubicBezTo>
                        <a:pt x="610" y="2662"/>
                        <a:pt x="625" y="2651"/>
                        <a:pt x="657" y="2628"/>
                      </a:cubicBezTo>
                      <a:cubicBezTo>
                        <a:pt x="724" y="2611"/>
                        <a:pt x="757" y="2602"/>
                        <a:pt x="824" y="2584"/>
                      </a:cubicBezTo>
                      <a:cubicBezTo>
                        <a:pt x="858" y="2608"/>
                        <a:pt x="875" y="2620"/>
                        <a:pt x="909" y="2645"/>
                      </a:cubicBezTo>
                      <a:cubicBezTo>
                        <a:pt x="947" y="2647"/>
                        <a:pt x="966" y="2649"/>
                        <a:pt x="1004" y="2652"/>
                      </a:cubicBezTo>
                      <a:cubicBezTo>
                        <a:pt x="1011" y="2621"/>
                        <a:pt x="1014" y="2606"/>
                        <a:pt x="1021" y="2575"/>
                      </a:cubicBezTo>
                      <a:cubicBezTo>
                        <a:pt x="1046" y="2576"/>
                        <a:pt x="1059" y="2576"/>
                        <a:pt x="1084" y="2576"/>
                      </a:cubicBezTo>
                      <a:cubicBezTo>
                        <a:pt x="1093" y="2595"/>
                        <a:pt x="1098" y="2605"/>
                        <a:pt x="1107" y="2624"/>
                      </a:cubicBezTo>
                      <a:cubicBezTo>
                        <a:pt x="1135" y="2624"/>
                        <a:pt x="1149" y="2624"/>
                        <a:pt x="1177" y="2625"/>
                      </a:cubicBezTo>
                      <a:cubicBezTo>
                        <a:pt x="1181" y="2594"/>
                        <a:pt x="1183" y="2579"/>
                        <a:pt x="1188" y="2548"/>
                      </a:cubicBezTo>
                      <a:cubicBezTo>
                        <a:pt x="1239" y="2508"/>
                        <a:pt x="1264" y="2489"/>
                        <a:pt x="1315" y="2449"/>
                      </a:cubicBezTo>
                      <a:cubicBezTo>
                        <a:pt x="1362" y="2430"/>
                        <a:pt x="1386" y="2421"/>
                        <a:pt x="1433" y="2402"/>
                      </a:cubicBezTo>
                      <a:cubicBezTo>
                        <a:pt x="1461" y="2402"/>
                        <a:pt x="1475" y="2402"/>
                        <a:pt x="1503" y="2403"/>
                      </a:cubicBezTo>
                      <a:cubicBezTo>
                        <a:pt x="1520" y="2417"/>
                        <a:pt x="1528" y="2424"/>
                        <a:pt x="1546" y="2438"/>
                      </a:cubicBezTo>
                      <a:cubicBezTo>
                        <a:pt x="1559" y="2426"/>
                        <a:pt x="1566" y="2420"/>
                        <a:pt x="1579" y="2409"/>
                      </a:cubicBezTo>
                      <a:cubicBezTo>
                        <a:pt x="1586" y="2385"/>
                        <a:pt x="1589" y="2373"/>
                        <a:pt x="1596" y="2350"/>
                      </a:cubicBezTo>
                      <a:cubicBezTo>
                        <a:pt x="1621" y="2352"/>
                        <a:pt x="1634" y="2353"/>
                        <a:pt x="1659" y="2356"/>
                      </a:cubicBezTo>
                      <a:cubicBezTo>
                        <a:pt x="1678" y="2391"/>
                        <a:pt x="1687" y="2409"/>
                        <a:pt x="1706" y="2444"/>
                      </a:cubicBezTo>
                      <a:cubicBezTo>
                        <a:pt x="1733" y="2449"/>
                        <a:pt x="1747" y="2451"/>
                        <a:pt x="1775" y="2456"/>
                      </a:cubicBezTo>
                      <a:cubicBezTo>
                        <a:pt x="1767" y="2517"/>
                        <a:pt x="1762" y="2548"/>
                        <a:pt x="1753" y="2609"/>
                      </a:cubicBezTo>
                      <a:cubicBezTo>
                        <a:pt x="1739" y="2638"/>
                        <a:pt x="1731" y="2652"/>
                        <a:pt x="1717" y="2680"/>
                      </a:cubicBezTo>
                      <a:cubicBezTo>
                        <a:pt x="1717" y="2708"/>
                        <a:pt x="1718" y="2723"/>
                        <a:pt x="1719" y="2751"/>
                      </a:cubicBezTo>
                      <a:cubicBezTo>
                        <a:pt x="1749" y="2753"/>
                        <a:pt x="1765" y="2754"/>
                        <a:pt x="1795" y="2756"/>
                      </a:cubicBezTo>
                      <a:cubicBezTo>
                        <a:pt x="1801" y="2784"/>
                        <a:pt x="1804" y="2799"/>
                        <a:pt x="1810" y="2827"/>
                      </a:cubicBezTo>
                      <a:cubicBezTo>
                        <a:pt x="1853" y="2798"/>
                        <a:pt x="1874" y="2784"/>
                        <a:pt x="1917" y="2755"/>
                      </a:cubicBezTo>
                      <a:cubicBezTo>
                        <a:pt x="1952" y="2764"/>
                        <a:pt x="1970" y="2769"/>
                        <a:pt x="2005" y="2778"/>
                      </a:cubicBezTo>
                      <a:cubicBezTo>
                        <a:pt x="2071" y="2778"/>
                        <a:pt x="2105" y="2777"/>
                        <a:pt x="2171" y="2777"/>
                      </a:cubicBezTo>
                      <a:cubicBezTo>
                        <a:pt x="2184" y="2800"/>
                        <a:pt x="2191" y="2812"/>
                        <a:pt x="2205" y="2835"/>
                      </a:cubicBezTo>
                      <a:cubicBezTo>
                        <a:pt x="2191" y="2854"/>
                        <a:pt x="2184" y="2864"/>
                        <a:pt x="2170" y="2883"/>
                      </a:cubicBezTo>
                      <a:cubicBezTo>
                        <a:pt x="2163" y="2909"/>
                        <a:pt x="2160" y="2922"/>
                        <a:pt x="2153" y="2948"/>
                      </a:cubicBezTo>
                      <a:cubicBezTo>
                        <a:pt x="2110" y="2995"/>
                        <a:pt x="2088" y="3019"/>
                        <a:pt x="2044" y="3066"/>
                      </a:cubicBezTo>
                      <a:cubicBezTo>
                        <a:pt x="2074" y="3068"/>
                        <a:pt x="2089" y="3069"/>
                        <a:pt x="2120" y="3071"/>
                      </a:cubicBezTo>
                      <a:cubicBezTo>
                        <a:pt x="2163" y="3033"/>
                        <a:pt x="2184" y="3014"/>
                        <a:pt x="2228" y="2976"/>
                      </a:cubicBezTo>
                      <a:cubicBezTo>
                        <a:pt x="2290" y="2987"/>
                        <a:pt x="2321" y="2993"/>
                        <a:pt x="2384" y="3004"/>
                      </a:cubicBezTo>
                      <a:cubicBezTo>
                        <a:pt x="2421" y="2933"/>
                        <a:pt x="2440" y="2897"/>
                        <a:pt x="2477" y="2826"/>
                      </a:cubicBezTo>
                      <a:cubicBezTo>
                        <a:pt x="2456" y="2812"/>
                        <a:pt x="2445" y="2805"/>
                        <a:pt x="2423" y="2791"/>
                      </a:cubicBezTo>
                      <a:cubicBezTo>
                        <a:pt x="2435" y="2768"/>
                        <a:pt x="2440" y="2756"/>
                        <a:pt x="2452" y="2732"/>
                      </a:cubicBezTo>
                      <a:cubicBezTo>
                        <a:pt x="2457" y="2692"/>
                        <a:pt x="2460" y="2672"/>
                        <a:pt x="2465" y="2631"/>
                      </a:cubicBezTo>
                      <a:cubicBezTo>
                        <a:pt x="2450" y="2591"/>
                        <a:pt x="2442" y="2571"/>
                        <a:pt x="2427" y="2531"/>
                      </a:cubicBezTo>
                      <a:cubicBezTo>
                        <a:pt x="2447" y="2529"/>
                        <a:pt x="2457" y="2527"/>
                        <a:pt x="2478" y="2525"/>
                      </a:cubicBezTo>
                      <a:cubicBezTo>
                        <a:pt x="2587" y="2471"/>
                        <a:pt x="2641" y="2444"/>
                        <a:pt x="2750" y="2390"/>
                      </a:cubicBezTo>
                      <a:cubicBezTo>
                        <a:pt x="2782" y="2394"/>
                        <a:pt x="2799" y="2396"/>
                        <a:pt x="2831" y="2401"/>
                      </a:cubicBezTo>
                      <a:cubicBezTo>
                        <a:pt x="2855" y="2379"/>
                        <a:pt x="2867" y="2368"/>
                        <a:pt x="2891" y="2346"/>
                      </a:cubicBezTo>
                      <a:cubicBezTo>
                        <a:pt x="2916" y="2346"/>
                        <a:pt x="2928" y="2345"/>
                        <a:pt x="2953" y="2345"/>
                      </a:cubicBezTo>
                    </a:path>
                  </a:pathLst>
                </a:custGeom>
                <a:solidFill>
                  <a:srgbClr val="9999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3" name="wyszkowski"/>
                <p:cNvSpPr>
                  <a:spLocks/>
                </p:cNvSpPr>
                <p:nvPr/>
              </p:nvSpPr>
              <p:spPr bwMode="auto">
                <a:xfrm>
                  <a:off x="3328444" y="1963240"/>
                  <a:ext cx="1122798" cy="994856"/>
                </a:xfrm>
                <a:custGeom>
                  <a:avLst/>
                  <a:gdLst>
                    <a:gd name="T0" fmla="*/ 2512 w 3503"/>
                    <a:gd name="T1" fmla="*/ 2257 h 3105"/>
                    <a:gd name="T2" fmla="*/ 2492 w 3503"/>
                    <a:gd name="T3" fmla="*/ 2075 h 3105"/>
                    <a:gd name="T4" fmla="*/ 2547 w 3503"/>
                    <a:gd name="T5" fmla="*/ 2001 h 3105"/>
                    <a:gd name="T6" fmla="*/ 2710 w 3503"/>
                    <a:gd name="T7" fmla="*/ 1889 h 3105"/>
                    <a:gd name="T8" fmla="*/ 2878 w 3503"/>
                    <a:gd name="T9" fmla="*/ 2006 h 3105"/>
                    <a:gd name="T10" fmla="*/ 2917 w 3503"/>
                    <a:gd name="T11" fmla="*/ 1878 h 3105"/>
                    <a:gd name="T12" fmla="*/ 3095 w 3503"/>
                    <a:gd name="T13" fmla="*/ 1754 h 3105"/>
                    <a:gd name="T14" fmla="*/ 3226 w 3503"/>
                    <a:gd name="T15" fmla="*/ 1680 h 3105"/>
                    <a:gd name="T16" fmla="*/ 3302 w 3503"/>
                    <a:gd name="T17" fmla="*/ 1558 h 3105"/>
                    <a:gd name="T18" fmla="*/ 3418 w 3503"/>
                    <a:gd name="T19" fmla="*/ 1425 h 3105"/>
                    <a:gd name="T20" fmla="*/ 3093 w 3503"/>
                    <a:gd name="T21" fmla="*/ 1471 h 3105"/>
                    <a:gd name="T22" fmla="*/ 3237 w 3503"/>
                    <a:gd name="T23" fmla="*/ 1286 h 3105"/>
                    <a:gd name="T24" fmla="*/ 2983 w 3503"/>
                    <a:gd name="T25" fmla="*/ 1209 h 3105"/>
                    <a:gd name="T26" fmla="*/ 2911 w 3503"/>
                    <a:gd name="T27" fmla="*/ 929 h 3105"/>
                    <a:gd name="T28" fmla="*/ 3144 w 3503"/>
                    <a:gd name="T29" fmla="*/ 935 h 3105"/>
                    <a:gd name="T30" fmla="*/ 3162 w 3503"/>
                    <a:gd name="T31" fmla="*/ 722 h 3105"/>
                    <a:gd name="T32" fmla="*/ 3189 w 3503"/>
                    <a:gd name="T33" fmla="*/ 561 h 3105"/>
                    <a:gd name="T34" fmla="*/ 3141 w 3503"/>
                    <a:gd name="T35" fmla="*/ 393 h 3105"/>
                    <a:gd name="T36" fmla="*/ 2876 w 3503"/>
                    <a:gd name="T37" fmla="*/ 291 h 3105"/>
                    <a:gd name="T38" fmla="*/ 2785 w 3503"/>
                    <a:gd name="T39" fmla="*/ 103 h 3105"/>
                    <a:gd name="T40" fmla="*/ 2601 w 3503"/>
                    <a:gd name="T41" fmla="*/ 283 h 3105"/>
                    <a:gd name="T42" fmla="*/ 2324 w 3503"/>
                    <a:gd name="T43" fmla="*/ 321 h 3105"/>
                    <a:gd name="T44" fmla="*/ 2164 w 3503"/>
                    <a:gd name="T45" fmla="*/ 292 h 3105"/>
                    <a:gd name="T46" fmla="*/ 1825 w 3503"/>
                    <a:gd name="T47" fmla="*/ 498 h 3105"/>
                    <a:gd name="T48" fmla="*/ 1551 w 3503"/>
                    <a:gd name="T49" fmla="*/ 414 h 3105"/>
                    <a:gd name="T50" fmla="*/ 1341 w 3503"/>
                    <a:gd name="T51" fmla="*/ 415 h 3105"/>
                    <a:gd name="T52" fmla="*/ 1164 w 3503"/>
                    <a:gd name="T53" fmla="*/ 394 h 3105"/>
                    <a:gd name="T54" fmla="*/ 1180 w 3503"/>
                    <a:gd name="T55" fmla="*/ 679 h 3105"/>
                    <a:gd name="T56" fmla="*/ 1222 w 3503"/>
                    <a:gd name="T57" fmla="*/ 929 h 3105"/>
                    <a:gd name="T58" fmla="*/ 1176 w 3503"/>
                    <a:gd name="T59" fmla="*/ 1115 h 3105"/>
                    <a:gd name="T60" fmla="*/ 872 w 3503"/>
                    <a:gd name="T61" fmla="*/ 1285 h 3105"/>
                    <a:gd name="T62" fmla="*/ 1000 w 3503"/>
                    <a:gd name="T63" fmla="*/ 1521 h 3105"/>
                    <a:gd name="T64" fmla="*/ 778 w 3503"/>
                    <a:gd name="T65" fmla="*/ 1648 h 3105"/>
                    <a:gd name="T66" fmla="*/ 822 w 3503"/>
                    <a:gd name="T67" fmla="*/ 1849 h 3105"/>
                    <a:gd name="T68" fmla="*/ 624 w 3503"/>
                    <a:gd name="T69" fmla="*/ 2202 h 3105"/>
                    <a:gd name="T70" fmla="*/ 344 w 3503"/>
                    <a:gd name="T71" fmla="*/ 2101 h 3105"/>
                    <a:gd name="T72" fmla="*/ 174 w 3503"/>
                    <a:gd name="T73" fmla="*/ 2309 h 3105"/>
                    <a:gd name="T74" fmla="*/ 41 w 3503"/>
                    <a:gd name="T75" fmla="*/ 2514 h 3105"/>
                    <a:gd name="T76" fmla="*/ 157 w 3503"/>
                    <a:gd name="T77" fmla="*/ 2603 h 3105"/>
                    <a:gd name="T78" fmla="*/ 304 w 3503"/>
                    <a:gd name="T79" fmla="*/ 2580 h 3105"/>
                    <a:gd name="T80" fmla="*/ 594 w 3503"/>
                    <a:gd name="T81" fmla="*/ 2508 h 3105"/>
                    <a:gd name="T82" fmla="*/ 908 w 3503"/>
                    <a:gd name="T83" fmla="*/ 2558 h 3105"/>
                    <a:gd name="T84" fmla="*/ 1053 w 3503"/>
                    <a:gd name="T85" fmla="*/ 2783 h 3105"/>
                    <a:gd name="T86" fmla="*/ 1253 w 3503"/>
                    <a:gd name="T87" fmla="*/ 2918 h 3105"/>
                    <a:gd name="T88" fmla="*/ 1610 w 3503"/>
                    <a:gd name="T89" fmla="*/ 3096 h 3105"/>
                    <a:gd name="T90" fmla="*/ 1887 w 3503"/>
                    <a:gd name="T91" fmla="*/ 3105 h 3105"/>
                    <a:gd name="T92" fmla="*/ 2062 w 3503"/>
                    <a:gd name="T93" fmla="*/ 2980 h 3105"/>
                    <a:gd name="T94" fmla="*/ 2232 w 3503"/>
                    <a:gd name="T95" fmla="*/ 2742 h 3105"/>
                    <a:gd name="T96" fmla="*/ 2385 w 3503"/>
                    <a:gd name="T97" fmla="*/ 2679 h 3105"/>
                    <a:gd name="T98" fmla="*/ 2301 w 3503"/>
                    <a:gd name="T99" fmla="*/ 2541 h 3105"/>
                    <a:gd name="T100" fmla="*/ 2417 w 3503"/>
                    <a:gd name="T101" fmla="*/ 2376 h 3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03" h="3105">
                      <a:moveTo>
                        <a:pt x="2553" y="2393"/>
                      </a:moveTo>
                      <a:cubicBezTo>
                        <a:pt x="2565" y="2356"/>
                        <a:pt x="2572" y="2338"/>
                        <a:pt x="2584" y="2301"/>
                      </a:cubicBezTo>
                      <a:cubicBezTo>
                        <a:pt x="2555" y="2283"/>
                        <a:pt x="2541" y="2275"/>
                        <a:pt x="2512" y="2257"/>
                      </a:cubicBezTo>
                      <a:cubicBezTo>
                        <a:pt x="2523" y="2234"/>
                        <a:pt x="2529" y="2223"/>
                        <a:pt x="2540" y="2200"/>
                      </a:cubicBezTo>
                      <a:cubicBezTo>
                        <a:pt x="2519" y="2180"/>
                        <a:pt x="2509" y="2171"/>
                        <a:pt x="2487" y="2151"/>
                      </a:cubicBezTo>
                      <a:cubicBezTo>
                        <a:pt x="2489" y="2121"/>
                        <a:pt x="2490" y="2105"/>
                        <a:pt x="2492" y="2075"/>
                      </a:cubicBezTo>
                      <a:cubicBezTo>
                        <a:pt x="2443" y="2057"/>
                        <a:pt x="2419" y="2048"/>
                        <a:pt x="2371" y="2029"/>
                      </a:cubicBezTo>
                      <a:cubicBezTo>
                        <a:pt x="2414" y="2012"/>
                        <a:pt x="2436" y="2004"/>
                        <a:pt x="2479" y="1987"/>
                      </a:cubicBezTo>
                      <a:cubicBezTo>
                        <a:pt x="2506" y="1992"/>
                        <a:pt x="2520" y="1995"/>
                        <a:pt x="2547" y="2001"/>
                      </a:cubicBezTo>
                      <a:cubicBezTo>
                        <a:pt x="2611" y="2006"/>
                        <a:pt x="2644" y="2008"/>
                        <a:pt x="2708" y="2012"/>
                      </a:cubicBezTo>
                      <a:cubicBezTo>
                        <a:pt x="2696" y="1979"/>
                        <a:pt x="2689" y="1963"/>
                        <a:pt x="2676" y="1929"/>
                      </a:cubicBezTo>
                      <a:cubicBezTo>
                        <a:pt x="2690" y="1913"/>
                        <a:pt x="2697" y="1905"/>
                        <a:pt x="2710" y="1889"/>
                      </a:cubicBezTo>
                      <a:cubicBezTo>
                        <a:pt x="2734" y="1911"/>
                        <a:pt x="2745" y="1922"/>
                        <a:pt x="2769" y="1944"/>
                      </a:cubicBezTo>
                      <a:cubicBezTo>
                        <a:pt x="2791" y="1919"/>
                        <a:pt x="2802" y="1906"/>
                        <a:pt x="2823" y="1881"/>
                      </a:cubicBezTo>
                      <a:cubicBezTo>
                        <a:pt x="2845" y="1931"/>
                        <a:pt x="2856" y="1956"/>
                        <a:pt x="2878" y="2006"/>
                      </a:cubicBezTo>
                      <a:cubicBezTo>
                        <a:pt x="2898" y="2004"/>
                        <a:pt x="2908" y="2003"/>
                        <a:pt x="2928" y="2002"/>
                      </a:cubicBezTo>
                      <a:cubicBezTo>
                        <a:pt x="2943" y="1971"/>
                        <a:pt x="2950" y="1956"/>
                        <a:pt x="2965" y="1926"/>
                      </a:cubicBezTo>
                      <a:cubicBezTo>
                        <a:pt x="2946" y="1907"/>
                        <a:pt x="2936" y="1897"/>
                        <a:pt x="2917" y="1878"/>
                      </a:cubicBezTo>
                      <a:cubicBezTo>
                        <a:pt x="2966" y="1872"/>
                        <a:pt x="2990" y="1870"/>
                        <a:pt x="3038" y="1864"/>
                      </a:cubicBezTo>
                      <a:cubicBezTo>
                        <a:pt x="3033" y="1826"/>
                        <a:pt x="3030" y="1807"/>
                        <a:pt x="3025" y="1769"/>
                      </a:cubicBezTo>
                      <a:cubicBezTo>
                        <a:pt x="3053" y="1763"/>
                        <a:pt x="3067" y="1760"/>
                        <a:pt x="3095" y="1754"/>
                      </a:cubicBezTo>
                      <a:cubicBezTo>
                        <a:pt x="3120" y="1719"/>
                        <a:pt x="3132" y="1702"/>
                        <a:pt x="3157" y="1667"/>
                      </a:cubicBezTo>
                      <a:cubicBezTo>
                        <a:pt x="3175" y="1700"/>
                        <a:pt x="3184" y="1717"/>
                        <a:pt x="3202" y="1750"/>
                      </a:cubicBezTo>
                      <a:cubicBezTo>
                        <a:pt x="3212" y="1722"/>
                        <a:pt x="3216" y="1708"/>
                        <a:pt x="3226" y="1680"/>
                      </a:cubicBezTo>
                      <a:cubicBezTo>
                        <a:pt x="3267" y="1667"/>
                        <a:pt x="3287" y="1660"/>
                        <a:pt x="3329" y="1647"/>
                      </a:cubicBezTo>
                      <a:cubicBezTo>
                        <a:pt x="3316" y="1640"/>
                        <a:pt x="3310" y="1636"/>
                        <a:pt x="3298" y="1629"/>
                      </a:cubicBezTo>
                      <a:cubicBezTo>
                        <a:pt x="3300" y="1601"/>
                        <a:pt x="3301" y="1587"/>
                        <a:pt x="3302" y="1558"/>
                      </a:cubicBezTo>
                      <a:cubicBezTo>
                        <a:pt x="3333" y="1559"/>
                        <a:pt x="3348" y="1559"/>
                        <a:pt x="3378" y="1560"/>
                      </a:cubicBezTo>
                      <a:cubicBezTo>
                        <a:pt x="3428" y="1530"/>
                        <a:pt x="3453" y="1515"/>
                        <a:pt x="3503" y="1486"/>
                      </a:cubicBezTo>
                      <a:cubicBezTo>
                        <a:pt x="3469" y="1461"/>
                        <a:pt x="3452" y="1449"/>
                        <a:pt x="3418" y="1425"/>
                      </a:cubicBezTo>
                      <a:cubicBezTo>
                        <a:pt x="3351" y="1443"/>
                        <a:pt x="3318" y="1452"/>
                        <a:pt x="3251" y="1469"/>
                      </a:cubicBezTo>
                      <a:cubicBezTo>
                        <a:pt x="3219" y="1492"/>
                        <a:pt x="3204" y="1503"/>
                        <a:pt x="3172" y="1526"/>
                      </a:cubicBezTo>
                      <a:cubicBezTo>
                        <a:pt x="3141" y="1504"/>
                        <a:pt x="3125" y="1493"/>
                        <a:pt x="3093" y="1471"/>
                      </a:cubicBezTo>
                      <a:cubicBezTo>
                        <a:pt x="3121" y="1439"/>
                        <a:pt x="3134" y="1423"/>
                        <a:pt x="3161" y="1390"/>
                      </a:cubicBezTo>
                      <a:cubicBezTo>
                        <a:pt x="3205" y="1380"/>
                        <a:pt x="3227" y="1374"/>
                        <a:pt x="3270" y="1363"/>
                      </a:cubicBezTo>
                      <a:cubicBezTo>
                        <a:pt x="3257" y="1332"/>
                        <a:pt x="3250" y="1317"/>
                        <a:pt x="3237" y="1286"/>
                      </a:cubicBezTo>
                      <a:cubicBezTo>
                        <a:pt x="3181" y="1242"/>
                        <a:pt x="3154" y="1220"/>
                        <a:pt x="3098" y="1176"/>
                      </a:cubicBezTo>
                      <a:cubicBezTo>
                        <a:pt x="3064" y="1164"/>
                        <a:pt x="3047" y="1157"/>
                        <a:pt x="3012" y="1145"/>
                      </a:cubicBezTo>
                      <a:cubicBezTo>
                        <a:pt x="3001" y="1170"/>
                        <a:pt x="2995" y="1183"/>
                        <a:pt x="2983" y="1209"/>
                      </a:cubicBezTo>
                      <a:cubicBezTo>
                        <a:pt x="2966" y="1201"/>
                        <a:pt x="2958" y="1198"/>
                        <a:pt x="2940" y="1190"/>
                      </a:cubicBezTo>
                      <a:cubicBezTo>
                        <a:pt x="2927" y="1124"/>
                        <a:pt x="2920" y="1090"/>
                        <a:pt x="2906" y="1024"/>
                      </a:cubicBezTo>
                      <a:cubicBezTo>
                        <a:pt x="2908" y="986"/>
                        <a:pt x="2909" y="967"/>
                        <a:pt x="2911" y="929"/>
                      </a:cubicBezTo>
                      <a:cubicBezTo>
                        <a:pt x="2935" y="911"/>
                        <a:pt x="2947" y="902"/>
                        <a:pt x="2971" y="883"/>
                      </a:cubicBezTo>
                      <a:cubicBezTo>
                        <a:pt x="2992" y="898"/>
                        <a:pt x="3003" y="905"/>
                        <a:pt x="3025" y="920"/>
                      </a:cubicBezTo>
                      <a:cubicBezTo>
                        <a:pt x="3072" y="926"/>
                        <a:pt x="3096" y="929"/>
                        <a:pt x="3144" y="935"/>
                      </a:cubicBezTo>
                      <a:cubicBezTo>
                        <a:pt x="3136" y="887"/>
                        <a:pt x="3133" y="863"/>
                        <a:pt x="3125" y="816"/>
                      </a:cubicBezTo>
                      <a:cubicBezTo>
                        <a:pt x="3151" y="807"/>
                        <a:pt x="3164" y="802"/>
                        <a:pt x="3189" y="793"/>
                      </a:cubicBezTo>
                      <a:cubicBezTo>
                        <a:pt x="3178" y="765"/>
                        <a:pt x="3173" y="750"/>
                        <a:pt x="3162" y="722"/>
                      </a:cubicBezTo>
                      <a:cubicBezTo>
                        <a:pt x="3154" y="676"/>
                        <a:pt x="3150" y="654"/>
                        <a:pt x="3143" y="608"/>
                      </a:cubicBezTo>
                      <a:cubicBezTo>
                        <a:pt x="3122" y="577"/>
                        <a:pt x="3111" y="561"/>
                        <a:pt x="3090" y="529"/>
                      </a:cubicBezTo>
                      <a:cubicBezTo>
                        <a:pt x="3130" y="542"/>
                        <a:pt x="3150" y="549"/>
                        <a:pt x="3189" y="561"/>
                      </a:cubicBezTo>
                      <a:cubicBezTo>
                        <a:pt x="3215" y="562"/>
                        <a:pt x="3227" y="562"/>
                        <a:pt x="3252" y="563"/>
                      </a:cubicBezTo>
                      <a:cubicBezTo>
                        <a:pt x="3237" y="522"/>
                        <a:pt x="3229" y="502"/>
                        <a:pt x="3213" y="461"/>
                      </a:cubicBezTo>
                      <a:cubicBezTo>
                        <a:pt x="3185" y="434"/>
                        <a:pt x="3170" y="420"/>
                        <a:pt x="3141" y="393"/>
                      </a:cubicBezTo>
                      <a:cubicBezTo>
                        <a:pt x="3076" y="392"/>
                        <a:pt x="3043" y="391"/>
                        <a:pt x="2978" y="389"/>
                      </a:cubicBezTo>
                      <a:cubicBezTo>
                        <a:pt x="2977" y="358"/>
                        <a:pt x="2976" y="343"/>
                        <a:pt x="2976" y="312"/>
                      </a:cubicBezTo>
                      <a:cubicBezTo>
                        <a:pt x="2936" y="304"/>
                        <a:pt x="2916" y="299"/>
                        <a:pt x="2876" y="291"/>
                      </a:cubicBezTo>
                      <a:cubicBezTo>
                        <a:pt x="2878" y="255"/>
                        <a:pt x="2879" y="237"/>
                        <a:pt x="2880" y="202"/>
                      </a:cubicBezTo>
                      <a:cubicBezTo>
                        <a:pt x="2840" y="196"/>
                        <a:pt x="2820" y="193"/>
                        <a:pt x="2781" y="187"/>
                      </a:cubicBezTo>
                      <a:cubicBezTo>
                        <a:pt x="2782" y="153"/>
                        <a:pt x="2783" y="137"/>
                        <a:pt x="2785" y="103"/>
                      </a:cubicBezTo>
                      <a:cubicBezTo>
                        <a:pt x="2767" y="62"/>
                        <a:pt x="2757" y="41"/>
                        <a:pt x="2739" y="0"/>
                      </a:cubicBezTo>
                      <a:cubicBezTo>
                        <a:pt x="2705" y="30"/>
                        <a:pt x="2688" y="45"/>
                        <a:pt x="2654" y="75"/>
                      </a:cubicBezTo>
                      <a:cubicBezTo>
                        <a:pt x="2633" y="159"/>
                        <a:pt x="2622" y="200"/>
                        <a:pt x="2601" y="283"/>
                      </a:cubicBezTo>
                      <a:cubicBezTo>
                        <a:pt x="2554" y="313"/>
                        <a:pt x="2531" y="327"/>
                        <a:pt x="2485" y="357"/>
                      </a:cubicBezTo>
                      <a:cubicBezTo>
                        <a:pt x="2474" y="326"/>
                        <a:pt x="2468" y="310"/>
                        <a:pt x="2457" y="278"/>
                      </a:cubicBezTo>
                      <a:cubicBezTo>
                        <a:pt x="2404" y="296"/>
                        <a:pt x="2377" y="304"/>
                        <a:pt x="2324" y="321"/>
                      </a:cubicBezTo>
                      <a:cubicBezTo>
                        <a:pt x="2319" y="333"/>
                        <a:pt x="2316" y="339"/>
                        <a:pt x="2310" y="351"/>
                      </a:cubicBezTo>
                      <a:cubicBezTo>
                        <a:pt x="2268" y="349"/>
                        <a:pt x="2247" y="348"/>
                        <a:pt x="2205" y="347"/>
                      </a:cubicBezTo>
                      <a:cubicBezTo>
                        <a:pt x="2188" y="325"/>
                        <a:pt x="2180" y="314"/>
                        <a:pt x="2164" y="292"/>
                      </a:cubicBezTo>
                      <a:cubicBezTo>
                        <a:pt x="2107" y="342"/>
                        <a:pt x="2078" y="367"/>
                        <a:pt x="2021" y="417"/>
                      </a:cubicBezTo>
                      <a:cubicBezTo>
                        <a:pt x="1992" y="401"/>
                        <a:pt x="1977" y="394"/>
                        <a:pt x="1948" y="378"/>
                      </a:cubicBezTo>
                      <a:cubicBezTo>
                        <a:pt x="1899" y="426"/>
                        <a:pt x="1874" y="450"/>
                        <a:pt x="1825" y="498"/>
                      </a:cubicBezTo>
                      <a:cubicBezTo>
                        <a:pt x="1792" y="518"/>
                        <a:pt x="1775" y="528"/>
                        <a:pt x="1742" y="547"/>
                      </a:cubicBezTo>
                      <a:cubicBezTo>
                        <a:pt x="1706" y="522"/>
                        <a:pt x="1688" y="509"/>
                        <a:pt x="1652" y="484"/>
                      </a:cubicBezTo>
                      <a:cubicBezTo>
                        <a:pt x="1612" y="456"/>
                        <a:pt x="1591" y="442"/>
                        <a:pt x="1551" y="414"/>
                      </a:cubicBezTo>
                      <a:cubicBezTo>
                        <a:pt x="1535" y="427"/>
                        <a:pt x="1527" y="434"/>
                        <a:pt x="1512" y="447"/>
                      </a:cubicBezTo>
                      <a:cubicBezTo>
                        <a:pt x="1470" y="457"/>
                        <a:pt x="1448" y="462"/>
                        <a:pt x="1406" y="472"/>
                      </a:cubicBezTo>
                      <a:cubicBezTo>
                        <a:pt x="1380" y="449"/>
                        <a:pt x="1367" y="438"/>
                        <a:pt x="1341" y="415"/>
                      </a:cubicBezTo>
                      <a:cubicBezTo>
                        <a:pt x="1319" y="409"/>
                        <a:pt x="1308" y="406"/>
                        <a:pt x="1286" y="400"/>
                      </a:cubicBezTo>
                      <a:cubicBezTo>
                        <a:pt x="1270" y="421"/>
                        <a:pt x="1263" y="431"/>
                        <a:pt x="1247" y="452"/>
                      </a:cubicBezTo>
                      <a:cubicBezTo>
                        <a:pt x="1213" y="428"/>
                        <a:pt x="1197" y="417"/>
                        <a:pt x="1164" y="394"/>
                      </a:cubicBezTo>
                      <a:cubicBezTo>
                        <a:pt x="1150" y="426"/>
                        <a:pt x="1143" y="442"/>
                        <a:pt x="1129" y="475"/>
                      </a:cubicBezTo>
                      <a:cubicBezTo>
                        <a:pt x="1151" y="521"/>
                        <a:pt x="1162" y="544"/>
                        <a:pt x="1185" y="591"/>
                      </a:cubicBezTo>
                      <a:cubicBezTo>
                        <a:pt x="1183" y="626"/>
                        <a:pt x="1182" y="644"/>
                        <a:pt x="1180" y="679"/>
                      </a:cubicBezTo>
                      <a:cubicBezTo>
                        <a:pt x="1214" y="686"/>
                        <a:pt x="1231" y="689"/>
                        <a:pt x="1265" y="696"/>
                      </a:cubicBezTo>
                      <a:cubicBezTo>
                        <a:pt x="1267" y="769"/>
                        <a:pt x="1267" y="806"/>
                        <a:pt x="1268" y="879"/>
                      </a:cubicBezTo>
                      <a:cubicBezTo>
                        <a:pt x="1250" y="899"/>
                        <a:pt x="1241" y="909"/>
                        <a:pt x="1222" y="929"/>
                      </a:cubicBezTo>
                      <a:cubicBezTo>
                        <a:pt x="1236" y="951"/>
                        <a:pt x="1243" y="962"/>
                        <a:pt x="1256" y="984"/>
                      </a:cubicBezTo>
                      <a:cubicBezTo>
                        <a:pt x="1236" y="997"/>
                        <a:pt x="1226" y="1004"/>
                        <a:pt x="1205" y="1017"/>
                      </a:cubicBezTo>
                      <a:cubicBezTo>
                        <a:pt x="1194" y="1056"/>
                        <a:pt x="1188" y="1076"/>
                        <a:pt x="1176" y="1115"/>
                      </a:cubicBezTo>
                      <a:cubicBezTo>
                        <a:pt x="1111" y="1168"/>
                        <a:pt x="1079" y="1194"/>
                        <a:pt x="1015" y="1247"/>
                      </a:cubicBezTo>
                      <a:cubicBezTo>
                        <a:pt x="992" y="1264"/>
                        <a:pt x="980" y="1273"/>
                        <a:pt x="957" y="1290"/>
                      </a:cubicBezTo>
                      <a:cubicBezTo>
                        <a:pt x="923" y="1288"/>
                        <a:pt x="906" y="1287"/>
                        <a:pt x="872" y="1285"/>
                      </a:cubicBezTo>
                      <a:cubicBezTo>
                        <a:pt x="933" y="1333"/>
                        <a:pt x="964" y="1358"/>
                        <a:pt x="1025" y="1406"/>
                      </a:cubicBezTo>
                      <a:cubicBezTo>
                        <a:pt x="1011" y="1433"/>
                        <a:pt x="1004" y="1447"/>
                        <a:pt x="990" y="1474"/>
                      </a:cubicBezTo>
                      <a:cubicBezTo>
                        <a:pt x="994" y="1493"/>
                        <a:pt x="996" y="1502"/>
                        <a:pt x="1000" y="1521"/>
                      </a:cubicBezTo>
                      <a:cubicBezTo>
                        <a:pt x="977" y="1534"/>
                        <a:pt x="966" y="1540"/>
                        <a:pt x="943" y="1553"/>
                      </a:cubicBezTo>
                      <a:cubicBezTo>
                        <a:pt x="927" y="1608"/>
                        <a:pt x="920" y="1636"/>
                        <a:pt x="904" y="1691"/>
                      </a:cubicBezTo>
                      <a:cubicBezTo>
                        <a:pt x="854" y="1674"/>
                        <a:pt x="829" y="1665"/>
                        <a:pt x="778" y="1648"/>
                      </a:cubicBezTo>
                      <a:cubicBezTo>
                        <a:pt x="754" y="1649"/>
                        <a:pt x="742" y="1649"/>
                        <a:pt x="717" y="1650"/>
                      </a:cubicBezTo>
                      <a:cubicBezTo>
                        <a:pt x="728" y="1716"/>
                        <a:pt x="733" y="1749"/>
                        <a:pt x="744" y="1815"/>
                      </a:cubicBezTo>
                      <a:cubicBezTo>
                        <a:pt x="775" y="1828"/>
                        <a:pt x="791" y="1835"/>
                        <a:pt x="822" y="1849"/>
                      </a:cubicBezTo>
                      <a:lnTo>
                        <a:pt x="818" y="2023"/>
                      </a:lnTo>
                      <a:cubicBezTo>
                        <a:pt x="789" y="2007"/>
                        <a:pt x="775" y="2000"/>
                        <a:pt x="747" y="1984"/>
                      </a:cubicBezTo>
                      <a:cubicBezTo>
                        <a:pt x="698" y="2071"/>
                        <a:pt x="673" y="2115"/>
                        <a:pt x="624" y="2202"/>
                      </a:cubicBezTo>
                      <a:cubicBezTo>
                        <a:pt x="590" y="2207"/>
                        <a:pt x="573" y="2209"/>
                        <a:pt x="538" y="2214"/>
                      </a:cubicBezTo>
                      <a:cubicBezTo>
                        <a:pt x="489" y="2192"/>
                        <a:pt x="464" y="2181"/>
                        <a:pt x="414" y="2159"/>
                      </a:cubicBezTo>
                      <a:cubicBezTo>
                        <a:pt x="386" y="2136"/>
                        <a:pt x="372" y="2124"/>
                        <a:pt x="344" y="2101"/>
                      </a:cubicBezTo>
                      <a:cubicBezTo>
                        <a:pt x="336" y="2112"/>
                        <a:pt x="332" y="2118"/>
                        <a:pt x="324" y="2129"/>
                      </a:cubicBezTo>
                      <a:cubicBezTo>
                        <a:pt x="326" y="2187"/>
                        <a:pt x="327" y="2216"/>
                        <a:pt x="328" y="2274"/>
                      </a:cubicBezTo>
                      <a:cubicBezTo>
                        <a:pt x="266" y="2288"/>
                        <a:pt x="236" y="2295"/>
                        <a:pt x="174" y="2309"/>
                      </a:cubicBezTo>
                      <a:cubicBezTo>
                        <a:pt x="151" y="2296"/>
                        <a:pt x="139" y="2289"/>
                        <a:pt x="115" y="2276"/>
                      </a:cubicBezTo>
                      <a:cubicBezTo>
                        <a:pt x="69" y="2319"/>
                        <a:pt x="46" y="2340"/>
                        <a:pt x="0" y="2383"/>
                      </a:cubicBezTo>
                      <a:cubicBezTo>
                        <a:pt x="17" y="2435"/>
                        <a:pt x="25" y="2461"/>
                        <a:pt x="41" y="2514"/>
                      </a:cubicBezTo>
                      <a:cubicBezTo>
                        <a:pt x="80" y="2512"/>
                        <a:pt x="100" y="2511"/>
                        <a:pt x="139" y="2509"/>
                      </a:cubicBezTo>
                      <a:cubicBezTo>
                        <a:pt x="159" y="2529"/>
                        <a:pt x="169" y="2540"/>
                        <a:pt x="190" y="2560"/>
                      </a:cubicBezTo>
                      <a:cubicBezTo>
                        <a:pt x="177" y="2577"/>
                        <a:pt x="170" y="2586"/>
                        <a:pt x="157" y="2603"/>
                      </a:cubicBezTo>
                      <a:cubicBezTo>
                        <a:pt x="194" y="2646"/>
                        <a:pt x="212" y="2667"/>
                        <a:pt x="248" y="2709"/>
                      </a:cubicBezTo>
                      <a:cubicBezTo>
                        <a:pt x="281" y="2690"/>
                        <a:pt x="297" y="2681"/>
                        <a:pt x="330" y="2663"/>
                      </a:cubicBezTo>
                      <a:cubicBezTo>
                        <a:pt x="320" y="2630"/>
                        <a:pt x="314" y="2613"/>
                        <a:pt x="304" y="2580"/>
                      </a:cubicBezTo>
                      <a:cubicBezTo>
                        <a:pt x="322" y="2572"/>
                        <a:pt x="330" y="2568"/>
                        <a:pt x="348" y="2560"/>
                      </a:cubicBezTo>
                      <a:cubicBezTo>
                        <a:pt x="399" y="2559"/>
                        <a:pt x="424" y="2558"/>
                        <a:pt x="476" y="2558"/>
                      </a:cubicBezTo>
                      <a:cubicBezTo>
                        <a:pt x="523" y="2538"/>
                        <a:pt x="547" y="2528"/>
                        <a:pt x="594" y="2508"/>
                      </a:cubicBezTo>
                      <a:cubicBezTo>
                        <a:pt x="618" y="2519"/>
                        <a:pt x="630" y="2524"/>
                        <a:pt x="653" y="2535"/>
                      </a:cubicBezTo>
                      <a:cubicBezTo>
                        <a:pt x="681" y="2528"/>
                        <a:pt x="694" y="2524"/>
                        <a:pt x="722" y="2517"/>
                      </a:cubicBezTo>
                      <a:cubicBezTo>
                        <a:pt x="796" y="2533"/>
                        <a:pt x="833" y="2542"/>
                        <a:pt x="908" y="2558"/>
                      </a:cubicBezTo>
                      <a:cubicBezTo>
                        <a:pt x="941" y="2544"/>
                        <a:pt x="957" y="2537"/>
                        <a:pt x="990" y="2523"/>
                      </a:cubicBezTo>
                      <a:cubicBezTo>
                        <a:pt x="1011" y="2576"/>
                        <a:pt x="1021" y="2602"/>
                        <a:pt x="1043" y="2654"/>
                      </a:cubicBezTo>
                      <a:cubicBezTo>
                        <a:pt x="1047" y="2706"/>
                        <a:pt x="1049" y="2731"/>
                        <a:pt x="1053" y="2783"/>
                      </a:cubicBezTo>
                      <a:cubicBezTo>
                        <a:pt x="1083" y="2780"/>
                        <a:pt x="1098" y="2779"/>
                        <a:pt x="1127" y="2776"/>
                      </a:cubicBezTo>
                      <a:cubicBezTo>
                        <a:pt x="1176" y="2784"/>
                        <a:pt x="1200" y="2787"/>
                        <a:pt x="1248" y="2795"/>
                      </a:cubicBezTo>
                      <a:cubicBezTo>
                        <a:pt x="1250" y="2844"/>
                        <a:pt x="1251" y="2869"/>
                        <a:pt x="1253" y="2918"/>
                      </a:cubicBezTo>
                      <a:cubicBezTo>
                        <a:pt x="1311" y="2937"/>
                        <a:pt x="1339" y="2947"/>
                        <a:pt x="1397" y="2967"/>
                      </a:cubicBezTo>
                      <a:cubicBezTo>
                        <a:pt x="1390" y="2999"/>
                        <a:pt x="1387" y="3015"/>
                        <a:pt x="1380" y="3047"/>
                      </a:cubicBezTo>
                      <a:cubicBezTo>
                        <a:pt x="1472" y="3067"/>
                        <a:pt x="1518" y="3077"/>
                        <a:pt x="1610" y="3096"/>
                      </a:cubicBezTo>
                      <a:cubicBezTo>
                        <a:pt x="1678" y="3067"/>
                        <a:pt x="1712" y="3053"/>
                        <a:pt x="1781" y="3024"/>
                      </a:cubicBezTo>
                      <a:cubicBezTo>
                        <a:pt x="1825" y="3021"/>
                        <a:pt x="1848" y="3020"/>
                        <a:pt x="1892" y="3018"/>
                      </a:cubicBezTo>
                      <a:cubicBezTo>
                        <a:pt x="1890" y="3053"/>
                        <a:pt x="1889" y="3070"/>
                        <a:pt x="1887" y="3105"/>
                      </a:cubicBezTo>
                      <a:cubicBezTo>
                        <a:pt x="1898" y="3084"/>
                        <a:pt x="1903" y="3074"/>
                        <a:pt x="1915" y="3054"/>
                      </a:cubicBezTo>
                      <a:cubicBezTo>
                        <a:pt x="1970" y="3045"/>
                        <a:pt x="1997" y="3041"/>
                        <a:pt x="2052" y="3032"/>
                      </a:cubicBezTo>
                      <a:cubicBezTo>
                        <a:pt x="2056" y="3011"/>
                        <a:pt x="2058" y="3000"/>
                        <a:pt x="2062" y="2980"/>
                      </a:cubicBezTo>
                      <a:cubicBezTo>
                        <a:pt x="2106" y="2977"/>
                        <a:pt x="2129" y="2976"/>
                        <a:pt x="2174" y="2973"/>
                      </a:cubicBezTo>
                      <a:cubicBezTo>
                        <a:pt x="2176" y="2929"/>
                        <a:pt x="2178" y="2907"/>
                        <a:pt x="2181" y="2863"/>
                      </a:cubicBezTo>
                      <a:cubicBezTo>
                        <a:pt x="2201" y="2814"/>
                        <a:pt x="2211" y="2790"/>
                        <a:pt x="2232" y="2742"/>
                      </a:cubicBezTo>
                      <a:cubicBezTo>
                        <a:pt x="2313" y="2748"/>
                        <a:pt x="2354" y="2751"/>
                        <a:pt x="2436" y="2757"/>
                      </a:cubicBezTo>
                      <a:cubicBezTo>
                        <a:pt x="2446" y="2720"/>
                        <a:pt x="2451" y="2701"/>
                        <a:pt x="2461" y="2664"/>
                      </a:cubicBezTo>
                      <a:cubicBezTo>
                        <a:pt x="2430" y="2670"/>
                        <a:pt x="2415" y="2673"/>
                        <a:pt x="2385" y="2679"/>
                      </a:cubicBezTo>
                      <a:cubicBezTo>
                        <a:pt x="2361" y="2673"/>
                        <a:pt x="2348" y="2670"/>
                        <a:pt x="2324" y="2665"/>
                      </a:cubicBezTo>
                      <a:cubicBezTo>
                        <a:pt x="2326" y="2627"/>
                        <a:pt x="2327" y="2609"/>
                        <a:pt x="2330" y="2571"/>
                      </a:cubicBezTo>
                      <a:cubicBezTo>
                        <a:pt x="2318" y="2559"/>
                        <a:pt x="2312" y="2553"/>
                        <a:pt x="2301" y="2541"/>
                      </a:cubicBezTo>
                      <a:cubicBezTo>
                        <a:pt x="2311" y="2530"/>
                        <a:pt x="2317" y="2524"/>
                        <a:pt x="2327" y="2513"/>
                      </a:cubicBezTo>
                      <a:cubicBezTo>
                        <a:pt x="2333" y="2466"/>
                        <a:pt x="2336" y="2443"/>
                        <a:pt x="2341" y="2397"/>
                      </a:cubicBezTo>
                      <a:cubicBezTo>
                        <a:pt x="2371" y="2389"/>
                        <a:pt x="2387" y="2385"/>
                        <a:pt x="2417" y="2376"/>
                      </a:cubicBezTo>
                      <a:cubicBezTo>
                        <a:pt x="2471" y="2383"/>
                        <a:pt x="2499" y="2387"/>
                        <a:pt x="2553" y="2393"/>
                      </a:cubicBezTo>
                    </a:path>
                  </a:pathLst>
                </a:custGeom>
                <a:solidFill>
                  <a:srgbClr val="9999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4" name="pułtuski"/>
                <p:cNvSpPr>
                  <a:spLocks/>
                </p:cNvSpPr>
                <p:nvPr/>
              </p:nvSpPr>
              <p:spPr bwMode="auto">
                <a:xfrm>
                  <a:off x="2622560" y="1998534"/>
                  <a:ext cx="1111767" cy="758825"/>
                </a:xfrm>
                <a:custGeom>
                  <a:avLst/>
                  <a:gdLst>
                    <a:gd name="T0" fmla="*/ 3140 w 3465"/>
                    <a:gd name="T1" fmla="*/ 1442 h 2370"/>
                    <a:gd name="T2" fmla="*/ 3187 w 3465"/>
                    <a:gd name="T3" fmla="*/ 1363 h 2370"/>
                    <a:gd name="T4" fmla="*/ 3069 w 3465"/>
                    <a:gd name="T5" fmla="*/ 1174 h 2370"/>
                    <a:gd name="T6" fmla="*/ 3212 w 3465"/>
                    <a:gd name="T7" fmla="*/ 1136 h 2370"/>
                    <a:gd name="T8" fmla="*/ 3402 w 3465"/>
                    <a:gd name="T9" fmla="*/ 906 h 2370"/>
                    <a:gd name="T10" fmla="*/ 3419 w 3465"/>
                    <a:gd name="T11" fmla="*/ 818 h 2370"/>
                    <a:gd name="T12" fmla="*/ 3462 w 3465"/>
                    <a:gd name="T13" fmla="*/ 585 h 2370"/>
                    <a:gd name="T14" fmla="*/ 3382 w 3465"/>
                    <a:gd name="T15" fmla="*/ 480 h 2370"/>
                    <a:gd name="T16" fmla="*/ 3234 w 3465"/>
                    <a:gd name="T17" fmla="*/ 347 h 2370"/>
                    <a:gd name="T18" fmla="*/ 3067 w 3465"/>
                    <a:gd name="T19" fmla="*/ 385 h 2370"/>
                    <a:gd name="T20" fmla="*/ 2753 w 3465"/>
                    <a:gd name="T21" fmla="*/ 431 h 2370"/>
                    <a:gd name="T22" fmla="*/ 2597 w 3465"/>
                    <a:gd name="T23" fmla="*/ 492 h 2370"/>
                    <a:gd name="T24" fmla="*/ 2577 w 3465"/>
                    <a:gd name="T25" fmla="*/ 272 h 2370"/>
                    <a:gd name="T26" fmla="*/ 2381 w 3465"/>
                    <a:gd name="T27" fmla="*/ 159 h 2370"/>
                    <a:gd name="T28" fmla="*/ 2155 w 3465"/>
                    <a:gd name="T29" fmla="*/ 156 h 2370"/>
                    <a:gd name="T30" fmla="*/ 2045 w 3465"/>
                    <a:gd name="T31" fmla="*/ 308 h 2370"/>
                    <a:gd name="T32" fmla="*/ 1802 w 3465"/>
                    <a:gd name="T33" fmla="*/ 309 h 2370"/>
                    <a:gd name="T34" fmla="*/ 1537 w 3465"/>
                    <a:gd name="T35" fmla="*/ 272 h 2370"/>
                    <a:gd name="T36" fmla="*/ 1384 w 3465"/>
                    <a:gd name="T37" fmla="*/ 143 h 2370"/>
                    <a:gd name="T38" fmla="*/ 1281 w 3465"/>
                    <a:gd name="T39" fmla="*/ 0 h 2370"/>
                    <a:gd name="T40" fmla="*/ 1163 w 3465"/>
                    <a:gd name="T41" fmla="*/ 85 h 2370"/>
                    <a:gd name="T42" fmla="*/ 1165 w 3465"/>
                    <a:gd name="T43" fmla="*/ 326 h 2370"/>
                    <a:gd name="T44" fmla="*/ 961 w 3465"/>
                    <a:gd name="T45" fmla="*/ 287 h 2370"/>
                    <a:gd name="T46" fmla="*/ 860 w 3465"/>
                    <a:gd name="T47" fmla="*/ 379 h 2370"/>
                    <a:gd name="T48" fmla="*/ 726 w 3465"/>
                    <a:gd name="T49" fmla="*/ 392 h 2370"/>
                    <a:gd name="T50" fmla="*/ 584 w 3465"/>
                    <a:gd name="T51" fmla="*/ 334 h 2370"/>
                    <a:gd name="T52" fmla="*/ 485 w 3465"/>
                    <a:gd name="T53" fmla="*/ 396 h 2370"/>
                    <a:gd name="T54" fmla="*/ 426 w 3465"/>
                    <a:gd name="T55" fmla="*/ 485 h 2370"/>
                    <a:gd name="T56" fmla="*/ 410 w 3465"/>
                    <a:gd name="T57" fmla="*/ 716 h 2370"/>
                    <a:gd name="T58" fmla="*/ 221 w 3465"/>
                    <a:gd name="T59" fmla="*/ 782 h 2370"/>
                    <a:gd name="T60" fmla="*/ 167 w 3465"/>
                    <a:gd name="T61" fmla="*/ 911 h 2370"/>
                    <a:gd name="T62" fmla="*/ 75 w 3465"/>
                    <a:gd name="T63" fmla="*/ 949 h 2370"/>
                    <a:gd name="T64" fmla="*/ 0 w 3465"/>
                    <a:gd name="T65" fmla="*/ 1012 h 2370"/>
                    <a:gd name="T66" fmla="*/ 67 w 3465"/>
                    <a:gd name="T67" fmla="*/ 1127 h 2370"/>
                    <a:gd name="T68" fmla="*/ 3 w 3465"/>
                    <a:gd name="T69" fmla="*/ 1208 h 2370"/>
                    <a:gd name="T70" fmla="*/ 30 w 3465"/>
                    <a:gd name="T71" fmla="*/ 1411 h 2370"/>
                    <a:gd name="T72" fmla="*/ 24 w 3465"/>
                    <a:gd name="T73" fmla="*/ 1526 h 2370"/>
                    <a:gd name="T74" fmla="*/ 182 w 3465"/>
                    <a:gd name="T75" fmla="*/ 1505 h 2370"/>
                    <a:gd name="T76" fmla="*/ 276 w 3465"/>
                    <a:gd name="T77" fmla="*/ 1421 h 2370"/>
                    <a:gd name="T78" fmla="*/ 467 w 3465"/>
                    <a:gd name="T79" fmla="*/ 1322 h 2370"/>
                    <a:gd name="T80" fmla="*/ 626 w 3465"/>
                    <a:gd name="T81" fmla="*/ 1399 h 2370"/>
                    <a:gd name="T82" fmla="*/ 848 w 3465"/>
                    <a:gd name="T83" fmla="*/ 1418 h 2370"/>
                    <a:gd name="T84" fmla="*/ 833 w 3465"/>
                    <a:gd name="T85" fmla="*/ 1589 h 2370"/>
                    <a:gd name="T86" fmla="*/ 967 w 3465"/>
                    <a:gd name="T87" fmla="*/ 1693 h 2370"/>
                    <a:gd name="T88" fmla="*/ 1110 w 3465"/>
                    <a:gd name="T89" fmla="*/ 1832 h 2370"/>
                    <a:gd name="T90" fmla="*/ 1237 w 3465"/>
                    <a:gd name="T91" fmla="*/ 2061 h 2370"/>
                    <a:gd name="T92" fmla="*/ 1484 w 3465"/>
                    <a:gd name="T93" fmla="*/ 2272 h 2370"/>
                    <a:gd name="T94" fmla="*/ 1634 w 3465"/>
                    <a:gd name="T95" fmla="*/ 2296 h 2370"/>
                    <a:gd name="T96" fmla="*/ 1712 w 3465"/>
                    <a:gd name="T97" fmla="*/ 2297 h 2370"/>
                    <a:gd name="T98" fmla="*/ 1905 w 3465"/>
                    <a:gd name="T99" fmla="*/ 2301 h 2370"/>
                    <a:gd name="T100" fmla="*/ 1981 w 3465"/>
                    <a:gd name="T101" fmla="*/ 2238 h 2370"/>
                    <a:gd name="T102" fmla="*/ 2115 w 3465"/>
                    <a:gd name="T103" fmla="*/ 2127 h 2370"/>
                    <a:gd name="T104" fmla="*/ 2203 w 3465"/>
                    <a:gd name="T105" fmla="*/ 2168 h 2370"/>
                    <a:gd name="T106" fmla="*/ 2312 w 3465"/>
                    <a:gd name="T107" fmla="*/ 2165 h 2370"/>
                    <a:gd name="T108" fmla="*/ 2525 w 3465"/>
                    <a:gd name="T109" fmla="*/ 2163 h 2370"/>
                    <a:gd name="T110" fmla="*/ 2541 w 3465"/>
                    <a:gd name="T111" fmla="*/ 1990 h 2370"/>
                    <a:gd name="T112" fmla="*/ 2735 w 3465"/>
                    <a:gd name="T113" fmla="*/ 2103 h 2370"/>
                    <a:gd name="T114" fmla="*/ 2944 w 3465"/>
                    <a:gd name="T115" fmla="*/ 1873 h 2370"/>
                    <a:gd name="T116" fmla="*/ 3019 w 3465"/>
                    <a:gd name="T117" fmla="*/ 1738 h 2370"/>
                    <a:gd name="T118" fmla="*/ 2914 w 3465"/>
                    <a:gd name="T119" fmla="*/ 1539 h 2370"/>
                    <a:gd name="T120" fmla="*/ 3101 w 3465"/>
                    <a:gd name="T121" fmla="*/ 1580 h 2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465" h="2370">
                      <a:moveTo>
                        <a:pt x="3101" y="1580"/>
                      </a:moveTo>
                      <a:cubicBezTo>
                        <a:pt x="3117" y="1525"/>
                        <a:pt x="3124" y="1497"/>
                        <a:pt x="3140" y="1442"/>
                      </a:cubicBezTo>
                      <a:cubicBezTo>
                        <a:pt x="3163" y="1429"/>
                        <a:pt x="3174" y="1423"/>
                        <a:pt x="3197" y="1410"/>
                      </a:cubicBezTo>
                      <a:cubicBezTo>
                        <a:pt x="3193" y="1391"/>
                        <a:pt x="3191" y="1382"/>
                        <a:pt x="3187" y="1363"/>
                      </a:cubicBezTo>
                      <a:cubicBezTo>
                        <a:pt x="3201" y="1336"/>
                        <a:pt x="3208" y="1322"/>
                        <a:pt x="3222" y="1295"/>
                      </a:cubicBezTo>
                      <a:cubicBezTo>
                        <a:pt x="3161" y="1247"/>
                        <a:pt x="3130" y="1222"/>
                        <a:pt x="3069" y="1174"/>
                      </a:cubicBezTo>
                      <a:cubicBezTo>
                        <a:pt x="3103" y="1176"/>
                        <a:pt x="3120" y="1177"/>
                        <a:pt x="3154" y="1179"/>
                      </a:cubicBezTo>
                      <a:cubicBezTo>
                        <a:pt x="3177" y="1162"/>
                        <a:pt x="3189" y="1153"/>
                        <a:pt x="3212" y="1136"/>
                      </a:cubicBezTo>
                      <a:cubicBezTo>
                        <a:pt x="3276" y="1083"/>
                        <a:pt x="3308" y="1057"/>
                        <a:pt x="3373" y="1004"/>
                      </a:cubicBezTo>
                      <a:cubicBezTo>
                        <a:pt x="3385" y="965"/>
                        <a:pt x="3391" y="945"/>
                        <a:pt x="3402" y="906"/>
                      </a:cubicBezTo>
                      <a:cubicBezTo>
                        <a:pt x="3423" y="893"/>
                        <a:pt x="3433" y="886"/>
                        <a:pt x="3453" y="873"/>
                      </a:cubicBezTo>
                      <a:cubicBezTo>
                        <a:pt x="3440" y="851"/>
                        <a:pt x="3433" y="840"/>
                        <a:pt x="3419" y="818"/>
                      </a:cubicBezTo>
                      <a:cubicBezTo>
                        <a:pt x="3438" y="798"/>
                        <a:pt x="3447" y="788"/>
                        <a:pt x="3465" y="768"/>
                      </a:cubicBezTo>
                      <a:cubicBezTo>
                        <a:pt x="3464" y="695"/>
                        <a:pt x="3464" y="658"/>
                        <a:pt x="3462" y="585"/>
                      </a:cubicBezTo>
                      <a:cubicBezTo>
                        <a:pt x="3428" y="578"/>
                        <a:pt x="3411" y="575"/>
                        <a:pt x="3377" y="568"/>
                      </a:cubicBezTo>
                      <a:cubicBezTo>
                        <a:pt x="3379" y="533"/>
                        <a:pt x="3380" y="515"/>
                        <a:pt x="3382" y="480"/>
                      </a:cubicBezTo>
                      <a:cubicBezTo>
                        <a:pt x="3359" y="433"/>
                        <a:pt x="3348" y="410"/>
                        <a:pt x="3326" y="364"/>
                      </a:cubicBezTo>
                      <a:cubicBezTo>
                        <a:pt x="3289" y="357"/>
                        <a:pt x="3271" y="354"/>
                        <a:pt x="3234" y="347"/>
                      </a:cubicBezTo>
                      <a:cubicBezTo>
                        <a:pt x="3180" y="346"/>
                        <a:pt x="3153" y="346"/>
                        <a:pt x="3100" y="345"/>
                      </a:cubicBezTo>
                      <a:cubicBezTo>
                        <a:pt x="3087" y="361"/>
                        <a:pt x="3080" y="369"/>
                        <a:pt x="3067" y="385"/>
                      </a:cubicBezTo>
                      <a:cubicBezTo>
                        <a:pt x="3028" y="385"/>
                        <a:pt x="3008" y="385"/>
                        <a:pt x="2969" y="385"/>
                      </a:cubicBezTo>
                      <a:cubicBezTo>
                        <a:pt x="2882" y="404"/>
                        <a:pt x="2839" y="413"/>
                        <a:pt x="2753" y="431"/>
                      </a:cubicBezTo>
                      <a:cubicBezTo>
                        <a:pt x="2749" y="464"/>
                        <a:pt x="2746" y="480"/>
                        <a:pt x="2742" y="513"/>
                      </a:cubicBezTo>
                      <a:cubicBezTo>
                        <a:pt x="2684" y="505"/>
                        <a:pt x="2655" y="501"/>
                        <a:pt x="2597" y="492"/>
                      </a:cubicBezTo>
                      <a:cubicBezTo>
                        <a:pt x="2596" y="468"/>
                        <a:pt x="2595" y="457"/>
                        <a:pt x="2594" y="433"/>
                      </a:cubicBezTo>
                      <a:cubicBezTo>
                        <a:pt x="2587" y="369"/>
                        <a:pt x="2584" y="337"/>
                        <a:pt x="2577" y="272"/>
                      </a:cubicBezTo>
                      <a:cubicBezTo>
                        <a:pt x="2539" y="256"/>
                        <a:pt x="2519" y="247"/>
                        <a:pt x="2481" y="231"/>
                      </a:cubicBezTo>
                      <a:cubicBezTo>
                        <a:pt x="2441" y="202"/>
                        <a:pt x="2421" y="188"/>
                        <a:pt x="2381" y="159"/>
                      </a:cubicBezTo>
                      <a:cubicBezTo>
                        <a:pt x="2338" y="142"/>
                        <a:pt x="2316" y="133"/>
                        <a:pt x="2273" y="116"/>
                      </a:cubicBezTo>
                      <a:cubicBezTo>
                        <a:pt x="2226" y="132"/>
                        <a:pt x="2202" y="140"/>
                        <a:pt x="2155" y="156"/>
                      </a:cubicBezTo>
                      <a:cubicBezTo>
                        <a:pt x="2146" y="210"/>
                        <a:pt x="2141" y="236"/>
                        <a:pt x="2131" y="290"/>
                      </a:cubicBezTo>
                      <a:cubicBezTo>
                        <a:pt x="2097" y="297"/>
                        <a:pt x="2079" y="301"/>
                        <a:pt x="2045" y="308"/>
                      </a:cubicBezTo>
                      <a:cubicBezTo>
                        <a:pt x="2008" y="270"/>
                        <a:pt x="1989" y="251"/>
                        <a:pt x="1952" y="213"/>
                      </a:cubicBezTo>
                      <a:cubicBezTo>
                        <a:pt x="1892" y="251"/>
                        <a:pt x="1862" y="270"/>
                        <a:pt x="1802" y="309"/>
                      </a:cubicBezTo>
                      <a:cubicBezTo>
                        <a:pt x="1718" y="336"/>
                        <a:pt x="1676" y="349"/>
                        <a:pt x="1593" y="376"/>
                      </a:cubicBezTo>
                      <a:cubicBezTo>
                        <a:pt x="1570" y="334"/>
                        <a:pt x="1559" y="313"/>
                        <a:pt x="1537" y="272"/>
                      </a:cubicBezTo>
                      <a:cubicBezTo>
                        <a:pt x="1508" y="265"/>
                        <a:pt x="1493" y="262"/>
                        <a:pt x="1465" y="255"/>
                      </a:cubicBezTo>
                      <a:cubicBezTo>
                        <a:pt x="1433" y="210"/>
                        <a:pt x="1417" y="188"/>
                        <a:pt x="1384" y="143"/>
                      </a:cubicBezTo>
                      <a:cubicBezTo>
                        <a:pt x="1370" y="95"/>
                        <a:pt x="1362" y="70"/>
                        <a:pt x="1347" y="22"/>
                      </a:cubicBezTo>
                      <a:cubicBezTo>
                        <a:pt x="1321" y="13"/>
                        <a:pt x="1308" y="9"/>
                        <a:pt x="1281" y="0"/>
                      </a:cubicBezTo>
                      <a:cubicBezTo>
                        <a:pt x="1268" y="22"/>
                        <a:pt x="1262" y="34"/>
                        <a:pt x="1249" y="56"/>
                      </a:cubicBezTo>
                      <a:cubicBezTo>
                        <a:pt x="1214" y="68"/>
                        <a:pt x="1197" y="74"/>
                        <a:pt x="1163" y="85"/>
                      </a:cubicBezTo>
                      <a:cubicBezTo>
                        <a:pt x="1186" y="169"/>
                        <a:pt x="1198" y="211"/>
                        <a:pt x="1220" y="295"/>
                      </a:cubicBezTo>
                      <a:cubicBezTo>
                        <a:pt x="1198" y="308"/>
                        <a:pt x="1187" y="314"/>
                        <a:pt x="1165" y="326"/>
                      </a:cubicBezTo>
                      <a:cubicBezTo>
                        <a:pt x="1147" y="351"/>
                        <a:pt x="1138" y="363"/>
                        <a:pt x="1120" y="387"/>
                      </a:cubicBezTo>
                      <a:cubicBezTo>
                        <a:pt x="1056" y="347"/>
                        <a:pt x="1024" y="327"/>
                        <a:pt x="961" y="287"/>
                      </a:cubicBezTo>
                      <a:cubicBezTo>
                        <a:pt x="936" y="302"/>
                        <a:pt x="923" y="309"/>
                        <a:pt x="899" y="324"/>
                      </a:cubicBezTo>
                      <a:cubicBezTo>
                        <a:pt x="883" y="346"/>
                        <a:pt x="875" y="357"/>
                        <a:pt x="860" y="379"/>
                      </a:cubicBezTo>
                      <a:cubicBezTo>
                        <a:pt x="822" y="362"/>
                        <a:pt x="803" y="354"/>
                        <a:pt x="765" y="337"/>
                      </a:cubicBezTo>
                      <a:cubicBezTo>
                        <a:pt x="749" y="359"/>
                        <a:pt x="742" y="370"/>
                        <a:pt x="726" y="392"/>
                      </a:cubicBezTo>
                      <a:cubicBezTo>
                        <a:pt x="699" y="360"/>
                        <a:pt x="685" y="343"/>
                        <a:pt x="657" y="311"/>
                      </a:cubicBezTo>
                      <a:cubicBezTo>
                        <a:pt x="628" y="320"/>
                        <a:pt x="613" y="325"/>
                        <a:pt x="584" y="334"/>
                      </a:cubicBezTo>
                      <a:cubicBezTo>
                        <a:pt x="571" y="359"/>
                        <a:pt x="564" y="371"/>
                        <a:pt x="551" y="396"/>
                      </a:cubicBezTo>
                      <a:cubicBezTo>
                        <a:pt x="524" y="396"/>
                        <a:pt x="511" y="396"/>
                        <a:pt x="485" y="396"/>
                      </a:cubicBezTo>
                      <a:cubicBezTo>
                        <a:pt x="533" y="459"/>
                        <a:pt x="557" y="490"/>
                        <a:pt x="605" y="552"/>
                      </a:cubicBezTo>
                      <a:cubicBezTo>
                        <a:pt x="533" y="525"/>
                        <a:pt x="498" y="512"/>
                        <a:pt x="426" y="485"/>
                      </a:cubicBezTo>
                      <a:cubicBezTo>
                        <a:pt x="438" y="547"/>
                        <a:pt x="444" y="577"/>
                        <a:pt x="456" y="639"/>
                      </a:cubicBezTo>
                      <a:cubicBezTo>
                        <a:pt x="438" y="670"/>
                        <a:pt x="429" y="685"/>
                        <a:pt x="410" y="716"/>
                      </a:cubicBezTo>
                      <a:cubicBezTo>
                        <a:pt x="362" y="724"/>
                        <a:pt x="338" y="728"/>
                        <a:pt x="289" y="735"/>
                      </a:cubicBezTo>
                      <a:cubicBezTo>
                        <a:pt x="262" y="754"/>
                        <a:pt x="248" y="763"/>
                        <a:pt x="221" y="782"/>
                      </a:cubicBezTo>
                      <a:cubicBezTo>
                        <a:pt x="200" y="801"/>
                        <a:pt x="190" y="811"/>
                        <a:pt x="170" y="830"/>
                      </a:cubicBezTo>
                      <a:cubicBezTo>
                        <a:pt x="169" y="862"/>
                        <a:pt x="168" y="878"/>
                        <a:pt x="167" y="911"/>
                      </a:cubicBezTo>
                      <a:cubicBezTo>
                        <a:pt x="166" y="929"/>
                        <a:pt x="165" y="938"/>
                        <a:pt x="165" y="957"/>
                      </a:cubicBezTo>
                      <a:cubicBezTo>
                        <a:pt x="129" y="954"/>
                        <a:pt x="111" y="952"/>
                        <a:pt x="75" y="949"/>
                      </a:cubicBezTo>
                      <a:cubicBezTo>
                        <a:pt x="71" y="972"/>
                        <a:pt x="69" y="983"/>
                        <a:pt x="66" y="1006"/>
                      </a:cubicBezTo>
                      <a:cubicBezTo>
                        <a:pt x="39" y="1008"/>
                        <a:pt x="26" y="1010"/>
                        <a:pt x="0" y="1012"/>
                      </a:cubicBezTo>
                      <a:cubicBezTo>
                        <a:pt x="5" y="1040"/>
                        <a:pt x="8" y="1054"/>
                        <a:pt x="15" y="1082"/>
                      </a:cubicBezTo>
                      <a:cubicBezTo>
                        <a:pt x="35" y="1100"/>
                        <a:pt x="46" y="1109"/>
                        <a:pt x="67" y="1127"/>
                      </a:cubicBezTo>
                      <a:cubicBezTo>
                        <a:pt x="50" y="1172"/>
                        <a:pt x="42" y="1194"/>
                        <a:pt x="26" y="1239"/>
                      </a:cubicBezTo>
                      <a:cubicBezTo>
                        <a:pt x="16" y="1226"/>
                        <a:pt x="12" y="1220"/>
                        <a:pt x="3" y="1208"/>
                      </a:cubicBezTo>
                      <a:cubicBezTo>
                        <a:pt x="13" y="1248"/>
                        <a:pt x="18" y="1268"/>
                        <a:pt x="28" y="1308"/>
                      </a:cubicBezTo>
                      <a:cubicBezTo>
                        <a:pt x="29" y="1349"/>
                        <a:pt x="29" y="1370"/>
                        <a:pt x="30" y="1411"/>
                      </a:cubicBezTo>
                      <a:cubicBezTo>
                        <a:pt x="19" y="1424"/>
                        <a:pt x="14" y="1431"/>
                        <a:pt x="4" y="1444"/>
                      </a:cubicBezTo>
                      <a:cubicBezTo>
                        <a:pt x="12" y="1476"/>
                        <a:pt x="16" y="1493"/>
                        <a:pt x="24" y="1526"/>
                      </a:cubicBezTo>
                      <a:cubicBezTo>
                        <a:pt x="63" y="1520"/>
                        <a:pt x="82" y="1517"/>
                        <a:pt x="121" y="1511"/>
                      </a:cubicBezTo>
                      <a:cubicBezTo>
                        <a:pt x="145" y="1509"/>
                        <a:pt x="157" y="1507"/>
                        <a:pt x="182" y="1505"/>
                      </a:cubicBezTo>
                      <a:cubicBezTo>
                        <a:pt x="176" y="1470"/>
                        <a:pt x="173" y="1452"/>
                        <a:pt x="168" y="1418"/>
                      </a:cubicBezTo>
                      <a:cubicBezTo>
                        <a:pt x="211" y="1419"/>
                        <a:pt x="233" y="1420"/>
                        <a:pt x="276" y="1421"/>
                      </a:cubicBezTo>
                      <a:cubicBezTo>
                        <a:pt x="297" y="1386"/>
                        <a:pt x="307" y="1369"/>
                        <a:pt x="328" y="1333"/>
                      </a:cubicBezTo>
                      <a:cubicBezTo>
                        <a:pt x="384" y="1329"/>
                        <a:pt x="411" y="1327"/>
                        <a:pt x="467" y="1322"/>
                      </a:cubicBezTo>
                      <a:cubicBezTo>
                        <a:pt x="492" y="1350"/>
                        <a:pt x="505" y="1363"/>
                        <a:pt x="530" y="1391"/>
                      </a:cubicBezTo>
                      <a:cubicBezTo>
                        <a:pt x="568" y="1394"/>
                        <a:pt x="588" y="1396"/>
                        <a:pt x="626" y="1399"/>
                      </a:cubicBezTo>
                      <a:cubicBezTo>
                        <a:pt x="639" y="1419"/>
                        <a:pt x="646" y="1428"/>
                        <a:pt x="660" y="1448"/>
                      </a:cubicBezTo>
                      <a:cubicBezTo>
                        <a:pt x="735" y="1436"/>
                        <a:pt x="773" y="1430"/>
                        <a:pt x="848" y="1418"/>
                      </a:cubicBezTo>
                      <a:cubicBezTo>
                        <a:pt x="862" y="1470"/>
                        <a:pt x="869" y="1496"/>
                        <a:pt x="884" y="1548"/>
                      </a:cubicBezTo>
                      <a:cubicBezTo>
                        <a:pt x="864" y="1564"/>
                        <a:pt x="854" y="1573"/>
                        <a:pt x="833" y="1589"/>
                      </a:cubicBezTo>
                      <a:cubicBezTo>
                        <a:pt x="861" y="1615"/>
                        <a:pt x="875" y="1628"/>
                        <a:pt x="903" y="1653"/>
                      </a:cubicBezTo>
                      <a:cubicBezTo>
                        <a:pt x="928" y="1669"/>
                        <a:pt x="941" y="1677"/>
                        <a:pt x="967" y="1693"/>
                      </a:cubicBezTo>
                      <a:cubicBezTo>
                        <a:pt x="998" y="1698"/>
                        <a:pt x="1013" y="1700"/>
                        <a:pt x="1044" y="1705"/>
                      </a:cubicBezTo>
                      <a:cubicBezTo>
                        <a:pt x="1071" y="1756"/>
                        <a:pt x="1084" y="1781"/>
                        <a:pt x="1110" y="1832"/>
                      </a:cubicBezTo>
                      <a:cubicBezTo>
                        <a:pt x="1100" y="1882"/>
                        <a:pt x="1096" y="1907"/>
                        <a:pt x="1086" y="1956"/>
                      </a:cubicBezTo>
                      <a:cubicBezTo>
                        <a:pt x="1146" y="1998"/>
                        <a:pt x="1176" y="2019"/>
                        <a:pt x="1237" y="2061"/>
                      </a:cubicBezTo>
                      <a:cubicBezTo>
                        <a:pt x="1309" y="2070"/>
                        <a:pt x="1345" y="2074"/>
                        <a:pt x="1416" y="2082"/>
                      </a:cubicBezTo>
                      <a:cubicBezTo>
                        <a:pt x="1444" y="2158"/>
                        <a:pt x="1457" y="2196"/>
                        <a:pt x="1484" y="2272"/>
                      </a:cubicBezTo>
                      <a:cubicBezTo>
                        <a:pt x="1504" y="2267"/>
                        <a:pt x="1514" y="2264"/>
                        <a:pt x="1533" y="2259"/>
                      </a:cubicBezTo>
                      <a:cubicBezTo>
                        <a:pt x="1574" y="2274"/>
                        <a:pt x="1594" y="2281"/>
                        <a:pt x="1634" y="2296"/>
                      </a:cubicBezTo>
                      <a:cubicBezTo>
                        <a:pt x="1645" y="2265"/>
                        <a:pt x="1651" y="2249"/>
                        <a:pt x="1662" y="2218"/>
                      </a:cubicBezTo>
                      <a:cubicBezTo>
                        <a:pt x="1682" y="2250"/>
                        <a:pt x="1692" y="2265"/>
                        <a:pt x="1712" y="2297"/>
                      </a:cubicBezTo>
                      <a:cubicBezTo>
                        <a:pt x="1759" y="2326"/>
                        <a:pt x="1782" y="2341"/>
                        <a:pt x="1829" y="2370"/>
                      </a:cubicBezTo>
                      <a:cubicBezTo>
                        <a:pt x="1860" y="2343"/>
                        <a:pt x="1875" y="2329"/>
                        <a:pt x="1905" y="2301"/>
                      </a:cubicBezTo>
                      <a:cubicBezTo>
                        <a:pt x="1891" y="2254"/>
                        <a:pt x="1884" y="2230"/>
                        <a:pt x="1870" y="2183"/>
                      </a:cubicBezTo>
                      <a:cubicBezTo>
                        <a:pt x="1914" y="2205"/>
                        <a:pt x="1937" y="2216"/>
                        <a:pt x="1981" y="2238"/>
                      </a:cubicBezTo>
                      <a:cubicBezTo>
                        <a:pt x="2018" y="2227"/>
                        <a:pt x="2037" y="2221"/>
                        <a:pt x="2074" y="2210"/>
                      </a:cubicBezTo>
                      <a:cubicBezTo>
                        <a:pt x="2090" y="2177"/>
                        <a:pt x="2098" y="2160"/>
                        <a:pt x="2115" y="2127"/>
                      </a:cubicBezTo>
                      <a:cubicBezTo>
                        <a:pt x="2184" y="2107"/>
                        <a:pt x="2218" y="2097"/>
                        <a:pt x="2287" y="2076"/>
                      </a:cubicBezTo>
                      <a:cubicBezTo>
                        <a:pt x="2254" y="2113"/>
                        <a:pt x="2237" y="2132"/>
                        <a:pt x="2203" y="2168"/>
                      </a:cubicBezTo>
                      <a:cubicBezTo>
                        <a:pt x="2201" y="2210"/>
                        <a:pt x="2200" y="2231"/>
                        <a:pt x="2197" y="2272"/>
                      </a:cubicBezTo>
                      <a:cubicBezTo>
                        <a:pt x="2243" y="2229"/>
                        <a:pt x="2266" y="2208"/>
                        <a:pt x="2312" y="2165"/>
                      </a:cubicBezTo>
                      <a:cubicBezTo>
                        <a:pt x="2336" y="2178"/>
                        <a:pt x="2348" y="2185"/>
                        <a:pt x="2371" y="2198"/>
                      </a:cubicBezTo>
                      <a:cubicBezTo>
                        <a:pt x="2433" y="2184"/>
                        <a:pt x="2463" y="2177"/>
                        <a:pt x="2525" y="2163"/>
                      </a:cubicBezTo>
                      <a:cubicBezTo>
                        <a:pt x="2524" y="2105"/>
                        <a:pt x="2523" y="2076"/>
                        <a:pt x="2521" y="2018"/>
                      </a:cubicBezTo>
                      <a:cubicBezTo>
                        <a:pt x="2529" y="2007"/>
                        <a:pt x="2533" y="2001"/>
                        <a:pt x="2541" y="1990"/>
                      </a:cubicBezTo>
                      <a:cubicBezTo>
                        <a:pt x="2569" y="2013"/>
                        <a:pt x="2583" y="2025"/>
                        <a:pt x="2611" y="2048"/>
                      </a:cubicBezTo>
                      <a:cubicBezTo>
                        <a:pt x="2661" y="2070"/>
                        <a:pt x="2686" y="2081"/>
                        <a:pt x="2735" y="2103"/>
                      </a:cubicBezTo>
                      <a:cubicBezTo>
                        <a:pt x="2770" y="2098"/>
                        <a:pt x="2787" y="2096"/>
                        <a:pt x="2821" y="2091"/>
                      </a:cubicBezTo>
                      <a:cubicBezTo>
                        <a:pt x="2870" y="2004"/>
                        <a:pt x="2895" y="1960"/>
                        <a:pt x="2944" y="1873"/>
                      </a:cubicBezTo>
                      <a:cubicBezTo>
                        <a:pt x="2972" y="1889"/>
                        <a:pt x="2986" y="1897"/>
                        <a:pt x="3015" y="1912"/>
                      </a:cubicBezTo>
                      <a:cubicBezTo>
                        <a:pt x="3016" y="1843"/>
                        <a:pt x="3017" y="1808"/>
                        <a:pt x="3019" y="1738"/>
                      </a:cubicBezTo>
                      <a:cubicBezTo>
                        <a:pt x="2988" y="1724"/>
                        <a:pt x="2972" y="1717"/>
                        <a:pt x="2941" y="1704"/>
                      </a:cubicBezTo>
                      <a:cubicBezTo>
                        <a:pt x="2930" y="1638"/>
                        <a:pt x="2925" y="1605"/>
                        <a:pt x="2914" y="1539"/>
                      </a:cubicBezTo>
                      <a:cubicBezTo>
                        <a:pt x="2939" y="1538"/>
                        <a:pt x="2951" y="1538"/>
                        <a:pt x="2975" y="1537"/>
                      </a:cubicBezTo>
                      <a:cubicBezTo>
                        <a:pt x="3026" y="1554"/>
                        <a:pt x="3051" y="1563"/>
                        <a:pt x="3101" y="1580"/>
                      </a:cubicBezTo>
                    </a:path>
                  </a:pathLst>
                </a:custGeom>
                <a:solidFill>
                  <a:srgbClr val="FF9933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5" name="płoński"/>
                <p:cNvSpPr>
                  <a:spLocks/>
                </p:cNvSpPr>
                <p:nvPr/>
              </p:nvSpPr>
              <p:spPr bwMode="auto">
                <a:xfrm>
                  <a:off x="1374027" y="1678681"/>
                  <a:ext cx="1321327" cy="1389709"/>
                </a:xfrm>
                <a:custGeom>
                  <a:avLst/>
                  <a:gdLst>
                    <a:gd name="T0" fmla="*/ 3585 w 4118"/>
                    <a:gd name="T1" fmla="*/ 2782 h 4336"/>
                    <a:gd name="T2" fmla="*/ 3693 w 4118"/>
                    <a:gd name="T3" fmla="*/ 2643 h 4336"/>
                    <a:gd name="T4" fmla="*/ 3982 w 4118"/>
                    <a:gd name="T5" fmla="*/ 2646 h 4336"/>
                    <a:gd name="T6" fmla="*/ 3921 w 4118"/>
                    <a:gd name="T7" fmla="*/ 2526 h 4336"/>
                    <a:gd name="T8" fmla="*/ 3925 w 4118"/>
                    <a:gd name="T9" fmla="*/ 2308 h 4336"/>
                    <a:gd name="T10" fmla="*/ 3964 w 4118"/>
                    <a:gd name="T11" fmla="*/ 2127 h 4336"/>
                    <a:gd name="T12" fmla="*/ 3963 w 4118"/>
                    <a:gd name="T13" fmla="*/ 2006 h 4336"/>
                    <a:gd name="T14" fmla="*/ 4064 w 4118"/>
                    <a:gd name="T15" fmla="*/ 1911 h 4336"/>
                    <a:gd name="T16" fmla="*/ 4018 w 4118"/>
                    <a:gd name="T17" fmla="*/ 1710 h 4336"/>
                    <a:gd name="T18" fmla="*/ 3871 w 4118"/>
                    <a:gd name="T19" fmla="*/ 1623 h 4336"/>
                    <a:gd name="T20" fmla="*/ 3613 w 4118"/>
                    <a:gd name="T21" fmla="*/ 1584 h 4336"/>
                    <a:gd name="T22" fmla="*/ 3292 w 4118"/>
                    <a:gd name="T23" fmla="*/ 1483 h 4336"/>
                    <a:gd name="T24" fmla="*/ 3219 w 4118"/>
                    <a:gd name="T25" fmla="*/ 1633 h 4336"/>
                    <a:gd name="T26" fmla="*/ 2959 w 4118"/>
                    <a:gd name="T27" fmla="*/ 1646 h 4336"/>
                    <a:gd name="T28" fmla="*/ 2876 w 4118"/>
                    <a:gd name="T29" fmla="*/ 1605 h 4336"/>
                    <a:gd name="T30" fmla="*/ 2700 w 4118"/>
                    <a:gd name="T31" fmla="*/ 1481 h 4336"/>
                    <a:gd name="T32" fmla="*/ 2345 w 4118"/>
                    <a:gd name="T33" fmla="*/ 1436 h 4336"/>
                    <a:gd name="T34" fmla="*/ 2295 w 4118"/>
                    <a:gd name="T35" fmla="*/ 1300 h 4336"/>
                    <a:gd name="T36" fmla="*/ 2057 w 4118"/>
                    <a:gd name="T37" fmla="*/ 1184 h 4336"/>
                    <a:gd name="T38" fmla="*/ 1962 w 4118"/>
                    <a:gd name="T39" fmla="*/ 1113 h 4336"/>
                    <a:gd name="T40" fmla="*/ 1786 w 4118"/>
                    <a:gd name="T41" fmla="*/ 927 h 4336"/>
                    <a:gd name="T42" fmla="*/ 1339 w 4118"/>
                    <a:gd name="T43" fmla="*/ 808 h 4336"/>
                    <a:gd name="T44" fmla="*/ 1322 w 4118"/>
                    <a:gd name="T45" fmla="*/ 575 h 4336"/>
                    <a:gd name="T46" fmla="*/ 1570 w 4118"/>
                    <a:gd name="T47" fmla="*/ 405 h 4336"/>
                    <a:gd name="T48" fmla="*/ 1375 w 4118"/>
                    <a:gd name="T49" fmla="*/ 193 h 4336"/>
                    <a:gd name="T50" fmla="*/ 1255 w 4118"/>
                    <a:gd name="T51" fmla="*/ 91 h 4336"/>
                    <a:gd name="T52" fmla="*/ 1067 w 4118"/>
                    <a:gd name="T53" fmla="*/ 14 h 4336"/>
                    <a:gd name="T54" fmla="*/ 925 w 4118"/>
                    <a:gd name="T55" fmla="*/ 87 h 4336"/>
                    <a:gd name="T56" fmla="*/ 920 w 4118"/>
                    <a:gd name="T57" fmla="*/ 263 h 4336"/>
                    <a:gd name="T58" fmla="*/ 917 w 4118"/>
                    <a:gd name="T59" fmla="*/ 391 h 4336"/>
                    <a:gd name="T60" fmla="*/ 595 w 4118"/>
                    <a:gd name="T61" fmla="*/ 522 h 4336"/>
                    <a:gd name="T62" fmla="*/ 385 w 4118"/>
                    <a:gd name="T63" fmla="*/ 533 h 4336"/>
                    <a:gd name="T64" fmla="*/ 294 w 4118"/>
                    <a:gd name="T65" fmla="*/ 481 h 4336"/>
                    <a:gd name="T66" fmla="*/ 173 w 4118"/>
                    <a:gd name="T67" fmla="*/ 393 h 4336"/>
                    <a:gd name="T68" fmla="*/ 164 w 4118"/>
                    <a:gd name="T69" fmla="*/ 751 h 4336"/>
                    <a:gd name="T70" fmla="*/ 15 w 4118"/>
                    <a:gd name="T71" fmla="*/ 794 h 4336"/>
                    <a:gd name="T72" fmla="*/ 29 w 4118"/>
                    <a:gd name="T73" fmla="*/ 950 h 4336"/>
                    <a:gd name="T74" fmla="*/ 341 w 4118"/>
                    <a:gd name="T75" fmla="*/ 1014 h 4336"/>
                    <a:gd name="T76" fmla="*/ 555 w 4118"/>
                    <a:gd name="T77" fmla="*/ 1267 h 4336"/>
                    <a:gd name="T78" fmla="*/ 446 w 4118"/>
                    <a:gd name="T79" fmla="*/ 1437 h 4336"/>
                    <a:gd name="T80" fmla="*/ 470 w 4118"/>
                    <a:gd name="T81" fmla="*/ 1626 h 4336"/>
                    <a:gd name="T82" fmla="*/ 645 w 4118"/>
                    <a:gd name="T83" fmla="*/ 1734 h 4336"/>
                    <a:gd name="T84" fmla="*/ 744 w 4118"/>
                    <a:gd name="T85" fmla="*/ 1887 h 4336"/>
                    <a:gd name="T86" fmla="*/ 1020 w 4118"/>
                    <a:gd name="T87" fmla="*/ 1827 h 4336"/>
                    <a:gd name="T88" fmla="*/ 1007 w 4118"/>
                    <a:gd name="T89" fmla="*/ 2030 h 4336"/>
                    <a:gd name="T90" fmla="*/ 1069 w 4118"/>
                    <a:gd name="T91" fmla="*/ 2165 h 4336"/>
                    <a:gd name="T92" fmla="*/ 1053 w 4118"/>
                    <a:gd name="T93" fmla="*/ 2457 h 4336"/>
                    <a:gd name="T94" fmla="*/ 1124 w 4118"/>
                    <a:gd name="T95" fmla="*/ 2670 h 4336"/>
                    <a:gd name="T96" fmla="*/ 1217 w 4118"/>
                    <a:gd name="T97" fmla="*/ 2790 h 4336"/>
                    <a:gd name="T98" fmla="*/ 1210 w 4118"/>
                    <a:gd name="T99" fmla="*/ 3154 h 4336"/>
                    <a:gd name="T100" fmla="*/ 1381 w 4118"/>
                    <a:gd name="T101" fmla="*/ 3269 h 4336"/>
                    <a:gd name="T102" fmla="*/ 1433 w 4118"/>
                    <a:gd name="T103" fmla="*/ 3318 h 4336"/>
                    <a:gd name="T104" fmla="*/ 1482 w 4118"/>
                    <a:gd name="T105" fmla="*/ 3632 h 4336"/>
                    <a:gd name="T106" fmla="*/ 1448 w 4118"/>
                    <a:gd name="T107" fmla="*/ 3741 h 4336"/>
                    <a:gd name="T108" fmla="*/ 1456 w 4118"/>
                    <a:gd name="T109" fmla="*/ 3995 h 4336"/>
                    <a:gd name="T110" fmla="*/ 1628 w 4118"/>
                    <a:gd name="T111" fmla="*/ 4236 h 4336"/>
                    <a:gd name="T112" fmla="*/ 2194 w 4118"/>
                    <a:gd name="T113" fmla="*/ 4328 h 4336"/>
                    <a:gd name="T114" fmla="*/ 2491 w 4118"/>
                    <a:gd name="T115" fmla="*/ 4226 h 4336"/>
                    <a:gd name="T116" fmla="*/ 2751 w 4118"/>
                    <a:gd name="T117" fmla="*/ 3865 h 4336"/>
                    <a:gd name="T118" fmla="*/ 3195 w 4118"/>
                    <a:gd name="T119" fmla="*/ 3703 h 4336"/>
                    <a:gd name="T120" fmla="*/ 3306 w 4118"/>
                    <a:gd name="T121" fmla="*/ 3378 h 4336"/>
                    <a:gd name="T122" fmla="*/ 3458 w 4118"/>
                    <a:gd name="T123" fmla="*/ 3198 h 4336"/>
                    <a:gd name="T124" fmla="*/ 3494 w 4118"/>
                    <a:gd name="T125" fmla="*/ 2939 h 4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118" h="4336">
                      <a:moveTo>
                        <a:pt x="3406" y="2897"/>
                      </a:moveTo>
                      <a:cubicBezTo>
                        <a:pt x="3452" y="2870"/>
                        <a:pt x="3476" y="2856"/>
                        <a:pt x="3523" y="2828"/>
                      </a:cubicBezTo>
                      <a:cubicBezTo>
                        <a:pt x="3548" y="2810"/>
                        <a:pt x="3560" y="2800"/>
                        <a:pt x="3585" y="2782"/>
                      </a:cubicBezTo>
                      <a:cubicBezTo>
                        <a:pt x="3623" y="2790"/>
                        <a:pt x="3642" y="2794"/>
                        <a:pt x="3680" y="2802"/>
                      </a:cubicBezTo>
                      <a:cubicBezTo>
                        <a:pt x="3698" y="2783"/>
                        <a:pt x="3707" y="2774"/>
                        <a:pt x="3724" y="2755"/>
                      </a:cubicBezTo>
                      <a:cubicBezTo>
                        <a:pt x="3712" y="2710"/>
                        <a:pt x="3706" y="2688"/>
                        <a:pt x="3693" y="2643"/>
                      </a:cubicBezTo>
                      <a:cubicBezTo>
                        <a:pt x="3783" y="2683"/>
                        <a:pt x="3828" y="2703"/>
                        <a:pt x="3917" y="2743"/>
                      </a:cubicBezTo>
                      <a:cubicBezTo>
                        <a:pt x="3946" y="2743"/>
                        <a:pt x="3960" y="2743"/>
                        <a:pt x="3989" y="2744"/>
                      </a:cubicBezTo>
                      <a:cubicBezTo>
                        <a:pt x="3986" y="2704"/>
                        <a:pt x="3985" y="2685"/>
                        <a:pt x="3982" y="2646"/>
                      </a:cubicBezTo>
                      <a:cubicBezTo>
                        <a:pt x="4007" y="2625"/>
                        <a:pt x="4019" y="2614"/>
                        <a:pt x="4044" y="2594"/>
                      </a:cubicBezTo>
                      <a:cubicBezTo>
                        <a:pt x="4034" y="2561"/>
                        <a:pt x="4029" y="2544"/>
                        <a:pt x="4018" y="2511"/>
                      </a:cubicBezTo>
                      <a:cubicBezTo>
                        <a:pt x="3979" y="2517"/>
                        <a:pt x="3960" y="2520"/>
                        <a:pt x="3921" y="2526"/>
                      </a:cubicBezTo>
                      <a:cubicBezTo>
                        <a:pt x="3913" y="2493"/>
                        <a:pt x="3909" y="2476"/>
                        <a:pt x="3901" y="2444"/>
                      </a:cubicBezTo>
                      <a:cubicBezTo>
                        <a:pt x="3911" y="2431"/>
                        <a:pt x="3916" y="2424"/>
                        <a:pt x="3927" y="2411"/>
                      </a:cubicBezTo>
                      <a:cubicBezTo>
                        <a:pt x="3926" y="2370"/>
                        <a:pt x="3926" y="2349"/>
                        <a:pt x="3925" y="2308"/>
                      </a:cubicBezTo>
                      <a:cubicBezTo>
                        <a:pt x="3915" y="2268"/>
                        <a:pt x="3910" y="2248"/>
                        <a:pt x="3900" y="2208"/>
                      </a:cubicBezTo>
                      <a:cubicBezTo>
                        <a:pt x="3909" y="2220"/>
                        <a:pt x="3913" y="2226"/>
                        <a:pt x="3923" y="2239"/>
                      </a:cubicBezTo>
                      <a:cubicBezTo>
                        <a:pt x="3939" y="2194"/>
                        <a:pt x="3947" y="2172"/>
                        <a:pt x="3964" y="2127"/>
                      </a:cubicBezTo>
                      <a:cubicBezTo>
                        <a:pt x="3943" y="2109"/>
                        <a:pt x="3932" y="2100"/>
                        <a:pt x="3912" y="2082"/>
                      </a:cubicBezTo>
                      <a:cubicBezTo>
                        <a:pt x="3905" y="2054"/>
                        <a:pt x="3902" y="2040"/>
                        <a:pt x="3897" y="2012"/>
                      </a:cubicBezTo>
                      <a:cubicBezTo>
                        <a:pt x="3923" y="2010"/>
                        <a:pt x="3936" y="2008"/>
                        <a:pt x="3963" y="2006"/>
                      </a:cubicBezTo>
                      <a:cubicBezTo>
                        <a:pt x="3966" y="1983"/>
                        <a:pt x="3968" y="1972"/>
                        <a:pt x="3972" y="1949"/>
                      </a:cubicBezTo>
                      <a:cubicBezTo>
                        <a:pt x="4008" y="1952"/>
                        <a:pt x="4026" y="1954"/>
                        <a:pt x="4062" y="1957"/>
                      </a:cubicBezTo>
                      <a:cubicBezTo>
                        <a:pt x="4062" y="1938"/>
                        <a:pt x="4063" y="1929"/>
                        <a:pt x="4064" y="1911"/>
                      </a:cubicBezTo>
                      <a:cubicBezTo>
                        <a:pt x="4065" y="1878"/>
                        <a:pt x="4066" y="1862"/>
                        <a:pt x="4067" y="1830"/>
                      </a:cubicBezTo>
                      <a:cubicBezTo>
                        <a:pt x="4087" y="1811"/>
                        <a:pt x="4097" y="1801"/>
                        <a:pt x="4118" y="1782"/>
                      </a:cubicBezTo>
                      <a:cubicBezTo>
                        <a:pt x="4078" y="1753"/>
                        <a:pt x="4058" y="1739"/>
                        <a:pt x="4018" y="1710"/>
                      </a:cubicBezTo>
                      <a:cubicBezTo>
                        <a:pt x="4007" y="1737"/>
                        <a:pt x="4002" y="1750"/>
                        <a:pt x="3991" y="1777"/>
                      </a:cubicBezTo>
                      <a:cubicBezTo>
                        <a:pt x="3965" y="1775"/>
                        <a:pt x="3951" y="1774"/>
                        <a:pt x="3925" y="1772"/>
                      </a:cubicBezTo>
                      <a:cubicBezTo>
                        <a:pt x="3904" y="1712"/>
                        <a:pt x="3893" y="1682"/>
                        <a:pt x="3871" y="1623"/>
                      </a:cubicBezTo>
                      <a:cubicBezTo>
                        <a:pt x="3856" y="1645"/>
                        <a:pt x="3848" y="1656"/>
                        <a:pt x="3833" y="1678"/>
                      </a:cubicBezTo>
                      <a:cubicBezTo>
                        <a:pt x="3773" y="1673"/>
                        <a:pt x="3742" y="1670"/>
                        <a:pt x="3682" y="1665"/>
                      </a:cubicBezTo>
                      <a:cubicBezTo>
                        <a:pt x="3655" y="1633"/>
                        <a:pt x="3641" y="1617"/>
                        <a:pt x="3613" y="1584"/>
                      </a:cubicBezTo>
                      <a:cubicBezTo>
                        <a:pt x="3563" y="1571"/>
                        <a:pt x="3538" y="1564"/>
                        <a:pt x="3488" y="1551"/>
                      </a:cubicBezTo>
                      <a:cubicBezTo>
                        <a:pt x="3463" y="1514"/>
                        <a:pt x="3451" y="1496"/>
                        <a:pt x="3425" y="1459"/>
                      </a:cubicBezTo>
                      <a:cubicBezTo>
                        <a:pt x="3372" y="1469"/>
                        <a:pt x="3345" y="1473"/>
                        <a:pt x="3292" y="1483"/>
                      </a:cubicBezTo>
                      <a:cubicBezTo>
                        <a:pt x="3300" y="1509"/>
                        <a:pt x="3305" y="1522"/>
                        <a:pt x="3313" y="1548"/>
                      </a:cubicBezTo>
                      <a:cubicBezTo>
                        <a:pt x="3279" y="1552"/>
                        <a:pt x="3262" y="1554"/>
                        <a:pt x="3228" y="1559"/>
                      </a:cubicBezTo>
                      <a:cubicBezTo>
                        <a:pt x="3225" y="1588"/>
                        <a:pt x="3223" y="1603"/>
                        <a:pt x="3219" y="1633"/>
                      </a:cubicBezTo>
                      <a:cubicBezTo>
                        <a:pt x="3170" y="1650"/>
                        <a:pt x="3146" y="1658"/>
                        <a:pt x="3097" y="1675"/>
                      </a:cubicBezTo>
                      <a:cubicBezTo>
                        <a:pt x="3072" y="1643"/>
                        <a:pt x="3059" y="1627"/>
                        <a:pt x="3034" y="1595"/>
                      </a:cubicBezTo>
                      <a:cubicBezTo>
                        <a:pt x="3004" y="1615"/>
                        <a:pt x="2989" y="1626"/>
                        <a:pt x="2959" y="1646"/>
                      </a:cubicBezTo>
                      <a:cubicBezTo>
                        <a:pt x="2953" y="1676"/>
                        <a:pt x="2950" y="1690"/>
                        <a:pt x="2944" y="1720"/>
                      </a:cubicBezTo>
                      <a:cubicBezTo>
                        <a:pt x="2893" y="1686"/>
                        <a:pt x="2867" y="1669"/>
                        <a:pt x="2815" y="1634"/>
                      </a:cubicBezTo>
                      <a:cubicBezTo>
                        <a:pt x="2840" y="1623"/>
                        <a:pt x="2852" y="1617"/>
                        <a:pt x="2876" y="1605"/>
                      </a:cubicBezTo>
                      <a:cubicBezTo>
                        <a:pt x="2860" y="1585"/>
                        <a:pt x="2852" y="1575"/>
                        <a:pt x="2836" y="1556"/>
                      </a:cubicBezTo>
                      <a:cubicBezTo>
                        <a:pt x="2780" y="1563"/>
                        <a:pt x="2752" y="1566"/>
                        <a:pt x="2697" y="1573"/>
                      </a:cubicBezTo>
                      <a:cubicBezTo>
                        <a:pt x="2698" y="1536"/>
                        <a:pt x="2699" y="1518"/>
                        <a:pt x="2700" y="1481"/>
                      </a:cubicBezTo>
                      <a:cubicBezTo>
                        <a:pt x="2636" y="1442"/>
                        <a:pt x="2604" y="1422"/>
                        <a:pt x="2540" y="1382"/>
                      </a:cubicBezTo>
                      <a:cubicBezTo>
                        <a:pt x="2485" y="1385"/>
                        <a:pt x="2457" y="1386"/>
                        <a:pt x="2401" y="1389"/>
                      </a:cubicBezTo>
                      <a:cubicBezTo>
                        <a:pt x="2379" y="1408"/>
                        <a:pt x="2367" y="1417"/>
                        <a:pt x="2345" y="1436"/>
                      </a:cubicBezTo>
                      <a:cubicBezTo>
                        <a:pt x="2302" y="1423"/>
                        <a:pt x="2280" y="1417"/>
                        <a:pt x="2237" y="1405"/>
                      </a:cubicBezTo>
                      <a:cubicBezTo>
                        <a:pt x="2235" y="1381"/>
                        <a:pt x="2235" y="1370"/>
                        <a:pt x="2233" y="1347"/>
                      </a:cubicBezTo>
                      <a:cubicBezTo>
                        <a:pt x="2258" y="1328"/>
                        <a:pt x="2270" y="1319"/>
                        <a:pt x="2295" y="1300"/>
                      </a:cubicBezTo>
                      <a:cubicBezTo>
                        <a:pt x="2279" y="1285"/>
                        <a:pt x="2271" y="1277"/>
                        <a:pt x="2254" y="1262"/>
                      </a:cubicBezTo>
                      <a:cubicBezTo>
                        <a:pt x="2211" y="1261"/>
                        <a:pt x="2189" y="1260"/>
                        <a:pt x="2145" y="1259"/>
                      </a:cubicBezTo>
                      <a:cubicBezTo>
                        <a:pt x="2110" y="1229"/>
                        <a:pt x="2092" y="1214"/>
                        <a:pt x="2057" y="1184"/>
                      </a:cubicBezTo>
                      <a:cubicBezTo>
                        <a:pt x="2056" y="1144"/>
                        <a:pt x="2055" y="1125"/>
                        <a:pt x="2054" y="1085"/>
                      </a:cubicBezTo>
                      <a:cubicBezTo>
                        <a:pt x="2042" y="1082"/>
                        <a:pt x="2036" y="1080"/>
                        <a:pt x="2024" y="1077"/>
                      </a:cubicBezTo>
                      <a:cubicBezTo>
                        <a:pt x="1999" y="1091"/>
                        <a:pt x="1987" y="1099"/>
                        <a:pt x="1962" y="1113"/>
                      </a:cubicBezTo>
                      <a:cubicBezTo>
                        <a:pt x="1933" y="1111"/>
                        <a:pt x="1919" y="1110"/>
                        <a:pt x="1890" y="1108"/>
                      </a:cubicBezTo>
                      <a:cubicBezTo>
                        <a:pt x="1883" y="1072"/>
                        <a:pt x="1880" y="1055"/>
                        <a:pt x="1874" y="1020"/>
                      </a:cubicBezTo>
                      <a:cubicBezTo>
                        <a:pt x="1839" y="983"/>
                        <a:pt x="1821" y="964"/>
                        <a:pt x="1786" y="927"/>
                      </a:cubicBezTo>
                      <a:cubicBezTo>
                        <a:pt x="1727" y="950"/>
                        <a:pt x="1697" y="962"/>
                        <a:pt x="1638" y="985"/>
                      </a:cubicBezTo>
                      <a:cubicBezTo>
                        <a:pt x="1599" y="985"/>
                        <a:pt x="1580" y="985"/>
                        <a:pt x="1541" y="984"/>
                      </a:cubicBezTo>
                      <a:cubicBezTo>
                        <a:pt x="1460" y="914"/>
                        <a:pt x="1420" y="879"/>
                        <a:pt x="1339" y="808"/>
                      </a:cubicBezTo>
                      <a:cubicBezTo>
                        <a:pt x="1333" y="764"/>
                        <a:pt x="1330" y="742"/>
                        <a:pt x="1324" y="697"/>
                      </a:cubicBezTo>
                      <a:cubicBezTo>
                        <a:pt x="1334" y="682"/>
                        <a:pt x="1340" y="674"/>
                        <a:pt x="1350" y="658"/>
                      </a:cubicBezTo>
                      <a:cubicBezTo>
                        <a:pt x="1338" y="625"/>
                        <a:pt x="1333" y="608"/>
                        <a:pt x="1322" y="575"/>
                      </a:cubicBezTo>
                      <a:cubicBezTo>
                        <a:pt x="1378" y="556"/>
                        <a:pt x="1407" y="546"/>
                        <a:pt x="1463" y="526"/>
                      </a:cubicBezTo>
                      <a:cubicBezTo>
                        <a:pt x="1493" y="494"/>
                        <a:pt x="1509" y="477"/>
                        <a:pt x="1539" y="444"/>
                      </a:cubicBezTo>
                      <a:cubicBezTo>
                        <a:pt x="1551" y="429"/>
                        <a:pt x="1558" y="421"/>
                        <a:pt x="1570" y="405"/>
                      </a:cubicBezTo>
                      <a:cubicBezTo>
                        <a:pt x="1517" y="378"/>
                        <a:pt x="1491" y="365"/>
                        <a:pt x="1438" y="338"/>
                      </a:cubicBezTo>
                      <a:cubicBezTo>
                        <a:pt x="1464" y="293"/>
                        <a:pt x="1476" y="270"/>
                        <a:pt x="1502" y="225"/>
                      </a:cubicBezTo>
                      <a:cubicBezTo>
                        <a:pt x="1451" y="212"/>
                        <a:pt x="1426" y="206"/>
                        <a:pt x="1375" y="193"/>
                      </a:cubicBezTo>
                      <a:cubicBezTo>
                        <a:pt x="1378" y="160"/>
                        <a:pt x="1379" y="144"/>
                        <a:pt x="1383" y="111"/>
                      </a:cubicBezTo>
                      <a:cubicBezTo>
                        <a:pt x="1369" y="94"/>
                        <a:pt x="1362" y="85"/>
                        <a:pt x="1347" y="68"/>
                      </a:cubicBezTo>
                      <a:cubicBezTo>
                        <a:pt x="1310" y="77"/>
                        <a:pt x="1292" y="82"/>
                        <a:pt x="1255" y="91"/>
                      </a:cubicBezTo>
                      <a:cubicBezTo>
                        <a:pt x="1241" y="62"/>
                        <a:pt x="1234" y="47"/>
                        <a:pt x="1220" y="18"/>
                      </a:cubicBezTo>
                      <a:cubicBezTo>
                        <a:pt x="1184" y="11"/>
                        <a:pt x="1165" y="7"/>
                        <a:pt x="1129" y="0"/>
                      </a:cubicBezTo>
                      <a:cubicBezTo>
                        <a:pt x="1104" y="6"/>
                        <a:pt x="1092" y="9"/>
                        <a:pt x="1067" y="14"/>
                      </a:cubicBezTo>
                      <a:cubicBezTo>
                        <a:pt x="1059" y="39"/>
                        <a:pt x="1055" y="52"/>
                        <a:pt x="1047" y="78"/>
                      </a:cubicBezTo>
                      <a:cubicBezTo>
                        <a:pt x="1025" y="76"/>
                        <a:pt x="1014" y="75"/>
                        <a:pt x="992" y="74"/>
                      </a:cubicBezTo>
                      <a:cubicBezTo>
                        <a:pt x="965" y="79"/>
                        <a:pt x="952" y="82"/>
                        <a:pt x="925" y="87"/>
                      </a:cubicBezTo>
                      <a:cubicBezTo>
                        <a:pt x="924" y="118"/>
                        <a:pt x="923" y="133"/>
                        <a:pt x="923" y="164"/>
                      </a:cubicBezTo>
                      <a:cubicBezTo>
                        <a:pt x="905" y="193"/>
                        <a:pt x="896" y="208"/>
                        <a:pt x="878" y="237"/>
                      </a:cubicBezTo>
                      <a:cubicBezTo>
                        <a:pt x="895" y="247"/>
                        <a:pt x="903" y="253"/>
                        <a:pt x="920" y="263"/>
                      </a:cubicBezTo>
                      <a:cubicBezTo>
                        <a:pt x="920" y="286"/>
                        <a:pt x="919" y="298"/>
                        <a:pt x="919" y="321"/>
                      </a:cubicBezTo>
                      <a:cubicBezTo>
                        <a:pt x="899" y="339"/>
                        <a:pt x="889" y="347"/>
                        <a:pt x="869" y="365"/>
                      </a:cubicBezTo>
                      <a:cubicBezTo>
                        <a:pt x="888" y="375"/>
                        <a:pt x="898" y="381"/>
                        <a:pt x="917" y="391"/>
                      </a:cubicBezTo>
                      <a:cubicBezTo>
                        <a:pt x="861" y="476"/>
                        <a:pt x="833" y="519"/>
                        <a:pt x="776" y="603"/>
                      </a:cubicBezTo>
                      <a:cubicBezTo>
                        <a:pt x="738" y="584"/>
                        <a:pt x="718" y="575"/>
                        <a:pt x="680" y="556"/>
                      </a:cubicBezTo>
                      <a:cubicBezTo>
                        <a:pt x="646" y="543"/>
                        <a:pt x="629" y="536"/>
                        <a:pt x="595" y="522"/>
                      </a:cubicBezTo>
                      <a:cubicBezTo>
                        <a:pt x="567" y="539"/>
                        <a:pt x="553" y="548"/>
                        <a:pt x="526" y="564"/>
                      </a:cubicBezTo>
                      <a:cubicBezTo>
                        <a:pt x="507" y="554"/>
                        <a:pt x="497" y="549"/>
                        <a:pt x="477" y="538"/>
                      </a:cubicBezTo>
                      <a:cubicBezTo>
                        <a:pt x="441" y="536"/>
                        <a:pt x="422" y="535"/>
                        <a:pt x="385" y="533"/>
                      </a:cubicBezTo>
                      <a:cubicBezTo>
                        <a:pt x="350" y="568"/>
                        <a:pt x="332" y="585"/>
                        <a:pt x="297" y="620"/>
                      </a:cubicBezTo>
                      <a:cubicBezTo>
                        <a:pt x="283" y="587"/>
                        <a:pt x="276" y="571"/>
                        <a:pt x="262" y="537"/>
                      </a:cubicBezTo>
                      <a:cubicBezTo>
                        <a:pt x="275" y="515"/>
                        <a:pt x="281" y="504"/>
                        <a:pt x="294" y="481"/>
                      </a:cubicBezTo>
                      <a:cubicBezTo>
                        <a:pt x="265" y="470"/>
                        <a:pt x="250" y="465"/>
                        <a:pt x="221" y="454"/>
                      </a:cubicBezTo>
                      <a:cubicBezTo>
                        <a:pt x="236" y="432"/>
                        <a:pt x="244" y="420"/>
                        <a:pt x="260" y="398"/>
                      </a:cubicBezTo>
                      <a:cubicBezTo>
                        <a:pt x="225" y="396"/>
                        <a:pt x="208" y="395"/>
                        <a:pt x="173" y="393"/>
                      </a:cubicBezTo>
                      <a:cubicBezTo>
                        <a:pt x="154" y="473"/>
                        <a:pt x="144" y="513"/>
                        <a:pt x="125" y="593"/>
                      </a:cubicBezTo>
                      <a:cubicBezTo>
                        <a:pt x="152" y="611"/>
                        <a:pt x="165" y="620"/>
                        <a:pt x="192" y="637"/>
                      </a:cubicBezTo>
                      <a:cubicBezTo>
                        <a:pt x="181" y="683"/>
                        <a:pt x="175" y="706"/>
                        <a:pt x="164" y="751"/>
                      </a:cubicBezTo>
                      <a:cubicBezTo>
                        <a:pt x="137" y="740"/>
                        <a:pt x="124" y="735"/>
                        <a:pt x="97" y="724"/>
                      </a:cubicBezTo>
                      <a:cubicBezTo>
                        <a:pt x="75" y="725"/>
                        <a:pt x="64" y="726"/>
                        <a:pt x="41" y="727"/>
                      </a:cubicBezTo>
                      <a:cubicBezTo>
                        <a:pt x="31" y="754"/>
                        <a:pt x="25" y="767"/>
                        <a:pt x="15" y="794"/>
                      </a:cubicBezTo>
                      <a:cubicBezTo>
                        <a:pt x="24" y="809"/>
                        <a:pt x="29" y="816"/>
                        <a:pt x="39" y="830"/>
                      </a:cubicBezTo>
                      <a:cubicBezTo>
                        <a:pt x="23" y="848"/>
                        <a:pt x="16" y="857"/>
                        <a:pt x="0" y="874"/>
                      </a:cubicBezTo>
                      <a:cubicBezTo>
                        <a:pt x="12" y="905"/>
                        <a:pt x="18" y="920"/>
                        <a:pt x="29" y="950"/>
                      </a:cubicBezTo>
                      <a:cubicBezTo>
                        <a:pt x="58" y="972"/>
                        <a:pt x="73" y="984"/>
                        <a:pt x="102" y="1006"/>
                      </a:cubicBezTo>
                      <a:cubicBezTo>
                        <a:pt x="137" y="989"/>
                        <a:pt x="154" y="981"/>
                        <a:pt x="189" y="965"/>
                      </a:cubicBezTo>
                      <a:cubicBezTo>
                        <a:pt x="250" y="985"/>
                        <a:pt x="280" y="994"/>
                        <a:pt x="341" y="1014"/>
                      </a:cubicBezTo>
                      <a:cubicBezTo>
                        <a:pt x="397" y="1052"/>
                        <a:pt x="425" y="1071"/>
                        <a:pt x="480" y="1108"/>
                      </a:cubicBezTo>
                      <a:cubicBezTo>
                        <a:pt x="516" y="1122"/>
                        <a:pt x="535" y="1129"/>
                        <a:pt x="571" y="1143"/>
                      </a:cubicBezTo>
                      <a:cubicBezTo>
                        <a:pt x="565" y="1193"/>
                        <a:pt x="561" y="1218"/>
                        <a:pt x="555" y="1267"/>
                      </a:cubicBezTo>
                      <a:cubicBezTo>
                        <a:pt x="552" y="1299"/>
                        <a:pt x="550" y="1315"/>
                        <a:pt x="546" y="1347"/>
                      </a:cubicBezTo>
                      <a:cubicBezTo>
                        <a:pt x="507" y="1369"/>
                        <a:pt x="487" y="1380"/>
                        <a:pt x="447" y="1403"/>
                      </a:cubicBezTo>
                      <a:cubicBezTo>
                        <a:pt x="446" y="1417"/>
                        <a:pt x="446" y="1423"/>
                        <a:pt x="446" y="1437"/>
                      </a:cubicBezTo>
                      <a:cubicBezTo>
                        <a:pt x="487" y="1458"/>
                        <a:pt x="507" y="1468"/>
                        <a:pt x="548" y="1489"/>
                      </a:cubicBezTo>
                      <a:cubicBezTo>
                        <a:pt x="545" y="1532"/>
                        <a:pt x="543" y="1553"/>
                        <a:pt x="539" y="1596"/>
                      </a:cubicBezTo>
                      <a:cubicBezTo>
                        <a:pt x="511" y="1608"/>
                        <a:pt x="498" y="1614"/>
                        <a:pt x="470" y="1626"/>
                      </a:cubicBezTo>
                      <a:cubicBezTo>
                        <a:pt x="502" y="1646"/>
                        <a:pt x="517" y="1656"/>
                        <a:pt x="549" y="1676"/>
                      </a:cubicBezTo>
                      <a:cubicBezTo>
                        <a:pt x="585" y="1676"/>
                        <a:pt x="604" y="1676"/>
                        <a:pt x="640" y="1677"/>
                      </a:cubicBezTo>
                      <a:cubicBezTo>
                        <a:pt x="642" y="1699"/>
                        <a:pt x="643" y="1711"/>
                        <a:pt x="645" y="1734"/>
                      </a:cubicBezTo>
                      <a:cubicBezTo>
                        <a:pt x="666" y="1742"/>
                        <a:pt x="677" y="1746"/>
                        <a:pt x="699" y="1754"/>
                      </a:cubicBezTo>
                      <a:cubicBezTo>
                        <a:pt x="703" y="1795"/>
                        <a:pt x="704" y="1816"/>
                        <a:pt x="708" y="1857"/>
                      </a:cubicBezTo>
                      <a:cubicBezTo>
                        <a:pt x="722" y="1869"/>
                        <a:pt x="729" y="1875"/>
                        <a:pt x="744" y="1887"/>
                      </a:cubicBezTo>
                      <a:cubicBezTo>
                        <a:pt x="772" y="1849"/>
                        <a:pt x="786" y="1829"/>
                        <a:pt x="814" y="1790"/>
                      </a:cubicBezTo>
                      <a:cubicBezTo>
                        <a:pt x="858" y="1791"/>
                        <a:pt x="880" y="1791"/>
                        <a:pt x="924" y="1792"/>
                      </a:cubicBezTo>
                      <a:cubicBezTo>
                        <a:pt x="962" y="1806"/>
                        <a:pt x="982" y="1813"/>
                        <a:pt x="1020" y="1827"/>
                      </a:cubicBezTo>
                      <a:cubicBezTo>
                        <a:pt x="1020" y="1845"/>
                        <a:pt x="1019" y="1854"/>
                        <a:pt x="1019" y="1873"/>
                      </a:cubicBezTo>
                      <a:cubicBezTo>
                        <a:pt x="1040" y="1883"/>
                        <a:pt x="1051" y="1888"/>
                        <a:pt x="1072" y="1899"/>
                      </a:cubicBezTo>
                      <a:cubicBezTo>
                        <a:pt x="1046" y="1952"/>
                        <a:pt x="1033" y="1978"/>
                        <a:pt x="1007" y="2030"/>
                      </a:cubicBezTo>
                      <a:cubicBezTo>
                        <a:pt x="1039" y="2039"/>
                        <a:pt x="1054" y="2044"/>
                        <a:pt x="1085" y="2053"/>
                      </a:cubicBezTo>
                      <a:cubicBezTo>
                        <a:pt x="1092" y="2080"/>
                        <a:pt x="1095" y="2094"/>
                        <a:pt x="1101" y="2122"/>
                      </a:cubicBezTo>
                      <a:cubicBezTo>
                        <a:pt x="1089" y="2139"/>
                        <a:pt x="1082" y="2147"/>
                        <a:pt x="1069" y="2165"/>
                      </a:cubicBezTo>
                      <a:cubicBezTo>
                        <a:pt x="1058" y="2211"/>
                        <a:pt x="1052" y="2234"/>
                        <a:pt x="1041" y="2281"/>
                      </a:cubicBezTo>
                      <a:cubicBezTo>
                        <a:pt x="1025" y="2316"/>
                        <a:pt x="1017" y="2333"/>
                        <a:pt x="1001" y="2368"/>
                      </a:cubicBezTo>
                      <a:cubicBezTo>
                        <a:pt x="1022" y="2404"/>
                        <a:pt x="1032" y="2421"/>
                        <a:pt x="1053" y="2457"/>
                      </a:cubicBezTo>
                      <a:cubicBezTo>
                        <a:pt x="1045" y="2479"/>
                        <a:pt x="1041" y="2489"/>
                        <a:pt x="1033" y="2511"/>
                      </a:cubicBezTo>
                      <a:cubicBezTo>
                        <a:pt x="1075" y="2550"/>
                        <a:pt x="1096" y="2570"/>
                        <a:pt x="1139" y="2609"/>
                      </a:cubicBezTo>
                      <a:cubicBezTo>
                        <a:pt x="1133" y="2634"/>
                        <a:pt x="1130" y="2646"/>
                        <a:pt x="1124" y="2670"/>
                      </a:cubicBezTo>
                      <a:cubicBezTo>
                        <a:pt x="1100" y="2673"/>
                        <a:pt x="1088" y="2674"/>
                        <a:pt x="1063" y="2677"/>
                      </a:cubicBezTo>
                      <a:cubicBezTo>
                        <a:pt x="1067" y="2702"/>
                        <a:pt x="1069" y="2714"/>
                        <a:pt x="1073" y="2739"/>
                      </a:cubicBezTo>
                      <a:cubicBezTo>
                        <a:pt x="1131" y="2759"/>
                        <a:pt x="1160" y="2769"/>
                        <a:pt x="1217" y="2790"/>
                      </a:cubicBezTo>
                      <a:cubicBezTo>
                        <a:pt x="1246" y="2850"/>
                        <a:pt x="1261" y="2881"/>
                        <a:pt x="1290" y="2942"/>
                      </a:cubicBezTo>
                      <a:cubicBezTo>
                        <a:pt x="1263" y="2971"/>
                        <a:pt x="1249" y="2985"/>
                        <a:pt x="1221" y="3015"/>
                      </a:cubicBezTo>
                      <a:cubicBezTo>
                        <a:pt x="1216" y="3071"/>
                        <a:pt x="1214" y="3098"/>
                        <a:pt x="1210" y="3154"/>
                      </a:cubicBezTo>
                      <a:cubicBezTo>
                        <a:pt x="1246" y="3155"/>
                        <a:pt x="1264" y="3155"/>
                        <a:pt x="1301" y="3156"/>
                      </a:cubicBezTo>
                      <a:cubicBezTo>
                        <a:pt x="1341" y="3170"/>
                        <a:pt x="1361" y="3178"/>
                        <a:pt x="1402" y="3192"/>
                      </a:cubicBezTo>
                      <a:cubicBezTo>
                        <a:pt x="1394" y="3223"/>
                        <a:pt x="1389" y="3238"/>
                        <a:pt x="1381" y="3269"/>
                      </a:cubicBezTo>
                      <a:lnTo>
                        <a:pt x="1437" y="3234"/>
                      </a:lnTo>
                      <a:cubicBezTo>
                        <a:pt x="1451" y="3251"/>
                        <a:pt x="1457" y="3260"/>
                        <a:pt x="1471" y="3277"/>
                      </a:cubicBezTo>
                      <a:cubicBezTo>
                        <a:pt x="1456" y="3293"/>
                        <a:pt x="1449" y="3302"/>
                        <a:pt x="1433" y="3318"/>
                      </a:cubicBezTo>
                      <a:cubicBezTo>
                        <a:pt x="1450" y="3327"/>
                        <a:pt x="1458" y="3331"/>
                        <a:pt x="1475" y="3339"/>
                      </a:cubicBezTo>
                      <a:cubicBezTo>
                        <a:pt x="1473" y="3390"/>
                        <a:pt x="1472" y="3416"/>
                        <a:pt x="1470" y="3468"/>
                      </a:cubicBezTo>
                      <a:cubicBezTo>
                        <a:pt x="1475" y="3533"/>
                        <a:pt x="1477" y="3566"/>
                        <a:pt x="1482" y="3632"/>
                      </a:cubicBezTo>
                      <a:cubicBezTo>
                        <a:pt x="1450" y="3649"/>
                        <a:pt x="1434" y="3658"/>
                        <a:pt x="1402" y="3675"/>
                      </a:cubicBezTo>
                      <a:cubicBezTo>
                        <a:pt x="1392" y="3693"/>
                        <a:pt x="1387" y="3701"/>
                        <a:pt x="1376" y="3718"/>
                      </a:cubicBezTo>
                      <a:cubicBezTo>
                        <a:pt x="1405" y="3727"/>
                        <a:pt x="1419" y="3732"/>
                        <a:pt x="1448" y="3741"/>
                      </a:cubicBezTo>
                      <a:cubicBezTo>
                        <a:pt x="1449" y="3777"/>
                        <a:pt x="1449" y="3795"/>
                        <a:pt x="1450" y="3831"/>
                      </a:cubicBezTo>
                      <a:lnTo>
                        <a:pt x="1408" y="3850"/>
                      </a:lnTo>
                      <a:cubicBezTo>
                        <a:pt x="1427" y="3908"/>
                        <a:pt x="1437" y="3937"/>
                        <a:pt x="1456" y="3995"/>
                      </a:cubicBezTo>
                      <a:cubicBezTo>
                        <a:pt x="1471" y="4046"/>
                        <a:pt x="1479" y="4071"/>
                        <a:pt x="1494" y="4122"/>
                      </a:cubicBezTo>
                      <a:cubicBezTo>
                        <a:pt x="1492" y="4172"/>
                        <a:pt x="1491" y="4196"/>
                        <a:pt x="1489" y="4246"/>
                      </a:cubicBezTo>
                      <a:cubicBezTo>
                        <a:pt x="1545" y="4242"/>
                        <a:pt x="1572" y="4240"/>
                        <a:pt x="1628" y="4236"/>
                      </a:cubicBezTo>
                      <a:cubicBezTo>
                        <a:pt x="1738" y="4237"/>
                        <a:pt x="1793" y="4237"/>
                        <a:pt x="1904" y="4238"/>
                      </a:cubicBezTo>
                      <a:cubicBezTo>
                        <a:pt x="1982" y="4252"/>
                        <a:pt x="2022" y="4259"/>
                        <a:pt x="2100" y="4273"/>
                      </a:cubicBezTo>
                      <a:cubicBezTo>
                        <a:pt x="2138" y="4295"/>
                        <a:pt x="2156" y="4306"/>
                        <a:pt x="2194" y="4328"/>
                      </a:cubicBezTo>
                      <a:cubicBezTo>
                        <a:pt x="2229" y="4331"/>
                        <a:pt x="2247" y="4333"/>
                        <a:pt x="2283" y="4336"/>
                      </a:cubicBezTo>
                      <a:cubicBezTo>
                        <a:pt x="2303" y="4325"/>
                        <a:pt x="2313" y="4320"/>
                        <a:pt x="2334" y="4309"/>
                      </a:cubicBezTo>
                      <a:cubicBezTo>
                        <a:pt x="2396" y="4276"/>
                        <a:pt x="2428" y="4259"/>
                        <a:pt x="2491" y="4226"/>
                      </a:cubicBezTo>
                      <a:cubicBezTo>
                        <a:pt x="2595" y="4168"/>
                        <a:pt x="2699" y="4109"/>
                        <a:pt x="2803" y="4051"/>
                      </a:cubicBezTo>
                      <a:cubicBezTo>
                        <a:pt x="2778" y="4031"/>
                        <a:pt x="2765" y="4020"/>
                        <a:pt x="2740" y="4000"/>
                      </a:cubicBezTo>
                      <a:cubicBezTo>
                        <a:pt x="2744" y="3946"/>
                        <a:pt x="2747" y="3919"/>
                        <a:pt x="2751" y="3865"/>
                      </a:cubicBezTo>
                      <a:cubicBezTo>
                        <a:pt x="2800" y="3840"/>
                        <a:pt x="2825" y="3828"/>
                        <a:pt x="2874" y="3803"/>
                      </a:cubicBezTo>
                      <a:cubicBezTo>
                        <a:pt x="2945" y="3764"/>
                        <a:pt x="2980" y="3745"/>
                        <a:pt x="3051" y="3706"/>
                      </a:cubicBezTo>
                      <a:cubicBezTo>
                        <a:pt x="3109" y="3705"/>
                        <a:pt x="3138" y="3704"/>
                        <a:pt x="3195" y="3703"/>
                      </a:cubicBezTo>
                      <a:cubicBezTo>
                        <a:pt x="3212" y="3654"/>
                        <a:pt x="3220" y="3630"/>
                        <a:pt x="3237" y="3582"/>
                      </a:cubicBezTo>
                      <a:cubicBezTo>
                        <a:pt x="3247" y="3510"/>
                        <a:pt x="3252" y="3474"/>
                        <a:pt x="3263" y="3402"/>
                      </a:cubicBezTo>
                      <a:cubicBezTo>
                        <a:pt x="3280" y="3392"/>
                        <a:pt x="3288" y="3387"/>
                        <a:pt x="3306" y="3378"/>
                      </a:cubicBezTo>
                      <a:cubicBezTo>
                        <a:pt x="3312" y="3349"/>
                        <a:pt x="3315" y="3334"/>
                        <a:pt x="3321" y="3305"/>
                      </a:cubicBezTo>
                      <a:cubicBezTo>
                        <a:pt x="3355" y="3301"/>
                        <a:pt x="3372" y="3300"/>
                        <a:pt x="3405" y="3296"/>
                      </a:cubicBezTo>
                      <a:cubicBezTo>
                        <a:pt x="3426" y="3257"/>
                        <a:pt x="3437" y="3237"/>
                        <a:pt x="3458" y="3198"/>
                      </a:cubicBezTo>
                      <a:cubicBezTo>
                        <a:pt x="3497" y="3188"/>
                        <a:pt x="3516" y="3183"/>
                        <a:pt x="3555" y="3173"/>
                      </a:cubicBezTo>
                      <a:cubicBezTo>
                        <a:pt x="3558" y="3148"/>
                        <a:pt x="3560" y="3136"/>
                        <a:pt x="3564" y="3111"/>
                      </a:cubicBezTo>
                      <a:cubicBezTo>
                        <a:pt x="3536" y="3042"/>
                        <a:pt x="3522" y="3008"/>
                        <a:pt x="3494" y="2939"/>
                      </a:cubicBezTo>
                      <a:cubicBezTo>
                        <a:pt x="3462" y="2939"/>
                        <a:pt x="3447" y="2939"/>
                        <a:pt x="3416" y="2938"/>
                      </a:cubicBezTo>
                      <a:cubicBezTo>
                        <a:pt x="3412" y="2922"/>
                        <a:pt x="3410" y="2914"/>
                        <a:pt x="3406" y="2897"/>
                      </a:cubicBezTo>
                    </a:path>
                  </a:pathLst>
                </a:custGeom>
                <a:solidFill>
                  <a:srgbClr val="FF9933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6" name="płocki"/>
                <p:cNvSpPr>
                  <a:spLocks/>
                </p:cNvSpPr>
                <p:nvPr/>
              </p:nvSpPr>
              <p:spPr bwMode="auto">
                <a:xfrm>
                  <a:off x="273288" y="1983094"/>
                  <a:ext cx="1579416" cy="1171327"/>
                </a:xfrm>
                <a:custGeom>
                  <a:avLst/>
                  <a:gdLst>
                    <a:gd name="T0" fmla="*/ 4505 w 4926"/>
                    <a:gd name="T1" fmla="*/ 1789 h 3657"/>
                    <a:gd name="T2" fmla="*/ 4465 w 4926"/>
                    <a:gd name="T3" fmla="*/ 1561 h 3657"/>
                    <a:gd name="T4" fmla="*/ 4501 w 4926"/>
                    <a:gd name="T5" fmla="*/ 1215 h 3657"/>
                    <a:gd name="T6" fmla="*/ 4504 w 4926"/>
                    <a:gd name="T7" fmla="*/ 949 h 3657"/>
                    <a:gd name="T8" fmla="*/ 4246 w 4926"/>
                    <a:gd name="T9" fmla="*/ 840 h 3657"/>
                    <a:gd name="T10" fmla="*/ 4077 w 4926"/>
                    <a:gd name="T11" fmla="*/ 784 h 3657"/>
                    <a:gd name="T12" fmla="*/ 3971 w 4926"/>
                    <a:gd name="T13" fmla="*/ 646 h 3657"/>
                    <a:gd name="T14" fmla="*/ 3978 w 4926"/>
                    <a:gd name="T15" fmla="*/ 397 h 3657"/>
                    <a:gd name="T16" fmla="*/ 3773 w 4926"/>
                    <a:gd name="T17" fmla="*/ 64 h 3657"/>
                    <a:gd name="T18" fmla="*/ 3411 w 4926"/>
                    <a:gd name="T19" fmla="*/ 20 h 3657"/>
                    <a:gd name="T20" fmla="*/ 3135 w 4926"/>
                    <a:gd name="T21" fmla="*/ 165 h 3657"/>
                    <a:gd name="T22" fmla="*/ 2888 w 4926"/>
                    <a:gd name="T23" fmla="*/ 369 h 3657"/>
                    <a:gd name="T24" fmla="*/ 2516 w 4926"/>
                    <a:gd name="T25" fmla="*/ 550 h 3657"/>
                    <a:gd name="T26" fmla="*/ 2269 w 4926"/>
                    <a:gd name="T27" fmla="*/ 652 h 3657"/>
                    <a:gd name="T28" fmla="*/ 2087 w 4926"/>
                    <a:gd name="T29" fmla="*/ 662 h 3657"/>
                    <a:gd name="T30" fmla="*/ 1815 w 4926"/>
                    <a:gd name="T31" fmla="*/ 754 h 3657"/>
                    <a:gd name="T32" fmla="*/ 1526 w 4926"/>
                    <a:gd name="T33" fmla="*/ 684 h 3657"/>
                    <a:gd name="T34" fmla="*/ 1267 w 4926"/>
                    <a:gd name="T35" fmla="*/ 644 h 3657"/>
                    <a:gd name="T36" fmla="*/ 952 w 4926"/>
                    <a:gd name="T37" fmla="*/ 480 h 3657"/>
                    <a:gd name="T38" fmla="*/ 626 w 4926"/>
                    <a:gd name="T39" fmla="*/ 594 h 3657"/>
                    <a:gd name="T40" fmla="*/ 433 w 4926"/>
                    <a:gd name="T41" fmla="*/ 1000 h 3657"/>
                    <a:gd name="T42" fmla="*/ 445 w 4926"/>
                    <a:gd name="T43" fmla="*/ 1302 h 3657"/>
                    <a:gd name="T44" fmla="*/ 406 w 4926"/>
                    <a:gd name="T45" fmla="*/ 1524 h 3657"/>
                    <a:gd name="T46" fmla="*/ 150 w 4926"/>
                    <a:gd name="T47" fmla="*/ 1876 h 3657"/>
                    <a:gd name="T48" fmla="*/ 295 w 4926"/>
                    <a:gd name="T49" fmla="*/ 2023 h 3657"/>
                    <a:gd name="T50" fmla="*/ 550 w 4926"/>
                    <a:gd name="T51" fmla="*/ 2009 h 3657"/>
                    <a:gd name="T52" fmla="*/ 1027 w 4926"/>
                    <a:gd name="T53" fmla="*/ 2038 h 3657"/>
                    <a:gd name="T54" fmla="*/ 1105 w 4926"/>
                    <a:gd name="T55" fmla="*/ 2205 h 3657"/>
                    <a:gd name="T56" fmla="*/ 1194 w 4926"/>
                    <a:gd name="T57" fmla="*/ 2446 h 3657"/>
                    <a:gd name="T58" fmla="*/ 1248 w 4926"/>
                    <a:gd name="T59" fmla="*/ 2807 h 3657"/>
                    <a:gd name="T60" fmla="*/ 1340 w 4926"/>
                    <a:gd name="T61" fmla="*/ 2937 h 3657"/>
                    <a:gd name="T62" fmla="*/ 1605 w 4926"/>
                    <a:gd name="T63" fmla="*/ 2900 h 3657"/>
                    <a:gd name="T64" fmla="*/ 1900 w 4926"/>
                    <a:gd name="T65" fmla="*/ 3150 h 3657"/>
                    <a:gd name="T66" fmla="*/ 2081 w 4926"/>
                    <a:gd name="T67" fmla="*/ 3375 h 3657"/>
                    <a:gd name="T68" fmla="*/ 2413 w 4926"/>
                    <a:gd name="T69" fmla="*/ 3480 h 3657"/>
                    <a:gd name="T70" fmla="*/ 2632 w 4926"/>
                    <a:gd name="T71" fmla="*/ 3179 h 3657"/>
                    <a:gd name="T72" fmla="*/ 2930 w 4926"/>
                    <a:gd name="T73" fmla="*/ 3291 h 3657"/>
                    <a:gd name="T74" fmla="*/ 3220 w 4926"/>
                    <a:gd name="T75" fmla="*/ 3460 h 3657"/>
                    <a:gd name="T76" fmla="*/ 3391 w 4926"/>
                    <a:gd name="T77" fmla="*/ 3657 h 3657"/>
                    <a:gd name="T78" fmla="*/ 3657 w 4926"/>
                    <a:gd name="T79" fmla="*/ 3334 h 3657"/>
                    <a:gd name="T80" fmla="*/ 3450 w 4926"/>
                    <a:gd name="T81" fmla="*/ 2938 h 3657"/>
                    <a:gd name="T82" fmla="*/ 3866 w 4926"/>
                    <a:gd name="T83" fmla="*/ 3254 h 3657"/>
                    <a:gd name="T84" fmla="*/ 4308 w 4926"/>
                    <a:gd name="T85" fmla="*/ 3266 h 3657"/>
                    <a:gd name="T86" fmla="*/ 4926 w 4926"/>
                    <a:gd name="T87" fmla="*/ 3172 h 3657"/>
                    <a:gd name="T88" fmla="*/ 4880 w 4926"/>
                    <a:gd name="T89" fmla="*/ 2791 h 3657"/>
                    <a:gd name="T90" fmla="*/ 4902 w 4926"/>
                    <a:gd name="T91" fmla="*/ 2518 h 3657"/>
                    <a:gd name="T92" fmla="*/ 4869 w 4926"/>
                    <a:gd name="T93" fmla="*/ 2284 h 3657"/>
                    <a:gd name="T94" fmla="*/ 4642 w 4926"/>
                    <a:gd name="T95" fmla="*/ 2204 h 36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926" h="3657">
                      <a:moveTo>
                        <a:pt x="4653" y="2065"/>
                      </a:moveTo>
                      <a:cubicBezTo>
                        <a:pt x="4681" y="2035"/>
                        <a:pt x="4695" y="2021"/>
                        <a:pt x="4722" y="1992"/>
                      </a:cubicBezTo>
                      <a:cubicBezTo>
                        <a:pt x="4693" y="1931"/>
                        <a:pt x="4678" y="1900"/>
                        <a:pt x="4649" y="1840"/>
                      </a:cubicBezTo>
                      <a:cubicBezTo>
                        <a:pt x="4592" y="1819"/>
                        <a:pt x="4563" y="1809"/>
                        <a:pt x="4505" y="1789"/>
                      </a:cubicBezTo>
                      <a:cubicBezTo>
                        <a:pt x="4501" y="1764"/>
                        <a:pt x="4499" y="1752"/>
                        <a:pt x="4495" y="1727"/>
                      </a:cubicBezTo>
                      <a:cubicBezTo>
                        <a:pt x="4520" y="1724"/>
                        <a:pt x="4532" y="1723"/>
                        <a:pt x="4556" y="1720"/>
                      </a:cubicBezTo>
                      <a:cubicBezTo>
                        <a:pt x="4562" y="1696"/>
                        <a:pt x="4565" y="1684"/>
                        <a:pt x="4571" y="1659"/>
                      </a:cubicBezTo>
                      <a:cubicBezTo>
                        <a:pt x="4528" y="1620"/>
                        <a:pt x="4507" y="1600"/>
                        <a:pt x="4465" y="1561"/>
                      </a:cubicBezTo>
                      <a:cubicBezTo>
                        <a:pt x="4473" y="1539"/>
                        <a:pt x="4477" y="1529"/>
                        <a:pt x="4485" y="1507"/>
                      </a:cubicBezTo>
                      <a:cubicBezTo>
                        <a:pt x="4464" y="1471"/>
                        <a:pt x="4454" y="1454"/>
                        <a:pt x="4433" y="1418"/>
                      </a:cubicBezTo>
                      <a:cubicBezTo>
                        <a:pt x="4449" y="1383"/>
                        <a:pt x="4457" y="1366"/>
                        <a:pt x="4473" y="1331"/>
                      </a:cubicBezTo>
                      <a:cubicBezTo>
                        <a:pt x="4484" y="1284"/>
                        <a:pt x="4490" y="1261"/>
                        <a:pt x="4501" y="1215"/>
                      </a:cubicBezTo>
                      <a:cubicBezTo>
                        <a:pt x="4514" y="1197"/>
                        <a:pt x="4521" y="1189"/>
                        <a:pt x="4533" y="1172"/>
                      </a:cubicBezTo>
                      <a:cubicBezTo>
                        <a:pt x="4527" y="1144"/>
                        <a:pt x="4524" y="1130"/>
                        <a:pt x="4517" y="1103"/>
                      </a:cubicBezTo>
                      <a:cubicBezTo>
                        <a:pt x="4486" y="1094"/>
                        <a:pt x="4471" y="1089"/>
                        <a:pt x="4439" y="1080"/>
                      </a:cubicBezTo>
                      <a:cubicBezTo>
                        <a:pt x="4465" y="1028"/>
                        <a:pt x="4478" y="1002"/>
                        <a:pt x="4504" y="949"/>
                      </a:cubicBezTo>
                      <a:cubicBezTo>
                        <a:pt x="4483" y="938"/>
                        <a:pt x="4472" y="933"/>
                        <a:pt x="4451" y="923"/>
                      </a:cubicBezTo>
                      <a:cubicBezTo>
                        <a:pt x="4451" y="904"/>
                        <a:pt x="4452" y="895"/>
                        <a:pt x="4452" y="877"/>
                      </a:cubicBezTo>
                      <a:cubicBezTo>
                        <a:pt x="4414" y="863"/>
                        <a:pt x="4394" y="856"/>
                        <a:pt x="4356" y="842"/>
                      </a:cubicBezTo>
                      <a:cubicBezTo>
                        <a:pt x="4312" y="841"/>
                        <a:pt x="4290" y="841"/>
                        <a:pt x="4246" y="840"/>
                      </a:cubicBezTo>
                      <a:cubicBezTo>
                        <a:pt x="4218" y="879"/>
                        <a:pt x="4204" y="899"/>
                        <a:pt x="4176" y="937"/>
                      </a:cubicBezTo>
                      <a:cubicBezTo>
                        <a:pt x="4161" y="925"/>
                        <a:pt x="4154" y="919"/>
                        <a:pt x="4140" y="907"/>
                      </a:cubicBezTo>
                      <a:cubicBezTo>
                        <a:pt x="4136" y="866"/>
                        <a:pt x="4135" y="845"/>
                        <a:pt x="4131" y="804"/>
                      </a:cubicBezTo>
                      <a:cubicBezTo>
                        <a:pt x="4109" y="796"/>
                        <a:pt x="4098" y="792"/>
                        <a:pt x="4077" y="784"/>
                      </a:cubicBezTo>
                      <a:cubicBezTo>
                        <a:pt x="4075" y="761"/>
                        <a:pt x="4074" y="749"/>
                        <a:pt x="4072" y="727"/>
                      </a:cubicBezTo>
                      <a:cubicBezTo>
                        <a:pt x="4036" y="726"/>
                        <a:pt x="4017" y="726"/>
                        <a:pt x="3981" y="726"/>
                      </a:cubicBezTo>
                      <a:cubicBezTo>
                        <a:pt x="3949" y="706"/>
                        <a:pt x="3934" y="696"/>
                        <a:pt x="3902" y="676"/>
                      </a:cubicBezTo>
                      <a:cubicBezTo>
                        <a:pt x="3930" y="664"/>
                        <a:pt x="3943" y="658"/>
                        <a:pt x="3971" y="646"/>
                      </a:cubicBezTo>
                      <a:cubicBezTo>
                        <a:pt x="3975" y="603"/>
                        <a:pt x="3977" y="582"/>
                        <a:pt x="3980" y="539"/>
                      </a:cubicBezTo>
                      <a:cubicBezTo>
                        <a:pt x="3939" y="518"/>
                        <a:pt x="3919" y="508"/>
                        <a:pt x="3878" y="487"/>
                      </a:cubicBezTo>
                      <a:lnTo>
                        <a:pt x="3879" y="453"/>
                      </a:lnTo>
                      <a:cubicBezTo>
                        <a:pt x="3919" y="430"/>
                        <a:pt x="3939" y="419"/>
                        <a:pt x="3978" y="397"/>
                      </a:cubicBezTo>
                      <a:cubicBezTo>
                        <a:pt x="3982" y="365"/>
                        <a:pt x="3984" y="349"/>
                        <a:pt x="3987" y="317"/>
                      </a:cubicBezTo>
                      <a:cubicBezTo>
                        <a:pt x="3993" y="268"/>
                        <a:pt x="3997" y="243"/>
                        <a:pt x="4003" y="193"/>
                      </a:cubicBezTo>
                      <a:cubicBezTo>
                        <a:pt x="3967" y="179"/>
                        <a:pt x="3948" y="172"/>
                        <a:pt x="3912" y="158"/>
                      </a:cubicBezTo>
                      <a:cubicBezTo>
                        <a:pt x="3857" y="121"/>
                        <a:pt x="3829" y="102"/>
                        <a:pt x="3773" y="64"/>
                      </a:cubicBezTo>
                      <a:cubicBezTo>
                        <a:pt x="3712" y="44"/>
                        <a:pt x="3682" y="35"/>
                        <a:pt x="3621" y="15"/>
                      </a:cubicBezTo>
                      <a:cubicBezTo>
                        <a:pt x="3586" y="31"/>
                        <a:pt x="3569" y="39"/>
                        <a:pt x="3534" y="56"/>
                      </a:cubicBezTo>
                      <a:cubicBezTo>
                        <a:pt x="3505" y="34"/>
                        <a:pt x="3490" y="22"/>
                        <a:pt x="3461" y="0"/>
                      </a:cubicBezTo>
                      <a:cubicBezTo>
                        <a:pt x="3441" y="8"/>
                        <a:pt x="3431" y="12"/>
                        <a:pt x="3411" y="20"/>
                      </a:cubicBezTo>
                      <a:cubicBezTo>
                        <a:pt x="3397" y="70"/>
                        <a:pt x="3391" y="95"/>
                        <a:pt x="3377" y="144"/>
                      </a:cubicBezTo>
                      <a:cubicBezTo>
                        <a:pt x="3335" y="149"/>
                        <a:pt x="3314" y="151"/>
                        <a:pt x="3272" y="156"/>
                      </a:cubicBezTo>
                      <a:cubicBezTo>
                        <a:pt x="3252" y="143"/>
                        <a:pt x="3242" y="137"/>
                        <a:pt x="3223" y="124"/>
                      </a:cubicBezTo>
                      <a:cubicBezTo>
                        <a:pt x="3188" y="141"/>
                        <a:pt x="3170" y="149"/>
                        <a:pt x="3135" y="165"/>
                      </a:cubicBezTo>
                      <a:cubicBezTo>
                        <a:pt x="3117" y="208"/>
                        <a:pt x="3107" y="229"/>
                        <a:pt x="3089" y="271"/>
                      </a:cubicBezTo>
                      <a:cubicBezTo>
                        <a:pt x="3052" y="262"/>
                        <a:pt x="3034" y="258"/>
                        <a:pt x="2996" y="249"/>
                      </a:cubicBezTo>
                      <a:cubicBezTo>
                        <a:pt x="2956" y="270"/>
                        <a:pt x="2936" y="280"/>
                        <a:pt x="2896" y="301"/>
                      </a:cubicBezTo>
                      <a:cubicBezTo>
                        <a:pt x="2893" y="328"/>
                        <a:pt x="2891" y="342"/>
                        <a:pt x="2888" y="369"/>
                      </a:cubicBezTo>
                      <a:cubicBezTo>
                        <a:pt x="2857" y="386"/>
                        <a:pt x="2842" y="394"/>
                        <a:pt x="2812" y="411"/>
                      </a:cubicBezTo>
                      <a:cubicBezTo>
                        <a:pt x="2748" y="392"/>
                        <a:pt x="2716" y="382"/>
                        <a:pt x="2652" y="363"/>
                      </a:cubicBezTo>
                      <a:cubicBezTo>
                        <a:pt x="2601" y="404"/>
                        <a:pt x="2575" y="425"/>
                        <a:pt x="2524" y="465"/>
                      </a:cubicBezTo>
                      <a:cubicBezTo>
                        <a:pt x="2521" y="499"/>
                        <a:pt x="2519" y="516"/>
                        <a:pt x="2516" y="550"/>
                      </a:cubicBezTo>
                      <a:cubicBezTo>
                        <a:pt x="2485" y="564"/>
                        <a:pt x="2470" y="571"/>
                        <a:pt x="2440" y="586"/>
                      </a:cubicBezTo>
                      <a:cubicBezTo>
                        <a:pt x="2432" y="610"/>
                        <a:pt x="2428" y="623"/>
                        <a:pt x="2419" y="647"/>
                      </a:cubicBezTo>
                      <a:cubicBezTo>
                        <a:pt x="2394" y="662"/>
                        <a:pt x="2381" y="669"/>
                        <a:pt x="2356" y="684"/>
                      </a:cubicBezTo>
                      <a:cubicBezTo>
                        <a:pt x="2321" y="671"/>
                        <a:pt x="2304" y="665"/>
                        <a:pt x="2269" y="652"/>
                      </a:cubicBezTo>
                      <a:cubicBezTo>
                        <a:pt x="2270" y="630"/>
                        <a:pt x="2270" y="618"/>
                        <a:pt x="2271" y="596"/>
                      </a:cubicBezTo>
                      <a:cubicBezTo>
                        <a:pt x="2251" y="591"/>
                        <a:pt x="2241" y="588"/>
                        <a:pt x="2221" y="583"/>
                      </a:cubicBezTo>
                      <a:cubicBezTo>
                        <a:pt x="2190" y="615"/>
                        <a:pt x="2175" y="632"/>
                        <a:pt x="2144" y="664"/>
                      </a:cubicBezTo>
                      <a:cubicBezTo>
                        <a:pt x="2121" y="663"/>
                        <a:pt x="2110" y="663"/>
                        <a:pt x="2087" y="662"/>
                      </a:cubicBezTo>
                      <a:cubicBezTo>
                        <a:pt x="2077" y="673"/>
                        <a:pt x="2072" y="678"/>
                        <a:pt x="2062" y="689"/>
                      </a:cubicBezTo>
                      <a:cubicBezTo>
                        <a:pt x="2034" y="693"/>
                        <a:pt x="2020" y="695"/>
                        <a:pt x="1992" y="698"/>
                      </a:cubicBezTo>
                      <a:cubicBezTo>
                        <a:pt x="1974" y="713"/>
                        <a:pt x="1965" y="721"/>
                        <a:pt x="1947" y="736"/>
                      </a:cubicBezTo>
                      <a:cubicBezTo>
                        <a:pt x="1894" y="743"/>
                        <a:pt x="1868" y="747"/>
                        <a:pt x="1815" y="754"/>
                      </a:cubicBezTo>
                      <a:cubicBezTo>
                        <a:pt x="1777" y="766"/>
                        <a:pt x="1757" y="772"/>
                        <a:pt x="1719" y="785"/>
                      </a:cubicBezTo>
                      <a:cubicBezTo>
                        <a:pt x="1682" y="754"/>
                        <a:pt x="1664" y="739"/>
                        <a:pt x="1627" y="709"/>
                      </a:cubicBezTo>
                      <a:cubicBezTo>
                        <a:pt x="1625" y="684"/>
                        <a:pt x="1624" y="672"/>
                        <a:pt x="1622" y="647"/>
                      </a:cubicBezTo>
                      <a:cubicBezTo>
                        <a:pt x="1584" y="662"/>
                        <a:pt x="1564" y="669"/>
                        <a:pt x="1526" y="684"/>
                      </a:cubicBezTo>
                      <a:cubicBezTo>
                        <a:pt x="1508" y="701"/>
                        <a:pt x="1499" y="710"/>
                        <a:pt x="1481" y="727"/>
                      </a:cubicBezTo>
                      <a:cubicBezTo>
                        <a:pt x="1433" y="713"/>
                        <a:pt x="1409" y="705"/>
                        <a:pt x="1361" y="691"/>
                      </a:cubicBezTo>
                      <a:cubicBezTo>
                        <a:pt x="1372" y="664"/>
                        <a:pt x="1377" y="651"/>
                        <a:pt x="1388" y="624"/>
                      </a:cubicBezTo>
                      <a:cubicBezTo>
                        <a:pt x="1340" y="632"/>
                        <a:pt x="1316" y="636"/>
                        <a:pt x="1267" y="644"/>
                      </a:cubicBezTo>
                      <a:cubicBezTo>
                        <a:pt x="1221" y="634"/>
                        <a:pt x="1199" y="629"/>
                        <a:pt x="1153" y="619"/>
                      </a:cubicBezTo>
                      <a:cubicBezTo>
                        <a:pt x="1107" y="625"/>
                        <a:pt x="1084" y="628"/>
                        <a:pt x="1038" y="634"/>
                      </a:cubicBezTo>
                      <a:cubicBezTo>
                        <a:pt x="1044" y="589"/>
                        <a:pt x="1047" y="566"/>
                        <a:pt x="1053" y="521"/>
                      </a:cubicBezTo>
                      <a:cubicBezTo>
                        <a:pt x="1013" y="505"/>
                        <a:pt x="993" y="497"/>
                        <a:pt x="952" y="480"/>
                      </a:cubicBezTo>
                      <a:cubicBezTo>
                        <a:pt x="894" y="470"/>
                        <a:pt x="864" y="466"/>
                        <a:pt x="806" y="456"/>
                      </a:cubicBezTo>
                      <a:cubicBezTo>
                        <a:pt x="758" y="417"/>
                        <a:pt x="734" y="397"/>
                        <a:pt x="686" y="359"/>
                      </a:cubicBezTo>
                      <a:cubicBezTo>
                        <a:pt x="639" y="387"/>
                        <a:pt x="626" y="402"/>
                        <a:pt x="588" y="430"/>
                      </a:cubicBezTo>
                      <a:cubicBezTo>
                        <a:pt x="603" y="496"/>
                        <a:pt x="610" y="529"/>
                        <a:pt x="626" y="594"/>
                      </a:cubicBezTo>
                      <a:cubicBezTo>
                        <a:pt x="614" y="632"/>
                        <a:pt x="608" y="651"/>
                        <a:pt x="597" y="689"/>
                      </a:cubicBezTo>
                      <a:cubicBezTo>
                        <a:pt x="587" y="730"/>
                        <a:pt x="583" y="750"/>
                        <a:pt x="573" y="790"/>
                      </a:cubicBezTo>
                      <a:cubicBezTo>
                        <a:pt x="541" y="796"/>
                        <a:pt x="525" y="799"/>
                        <a:pt x="493" y="805"/>
                      </a:cubicBezTo>
                      <a:cubicBezTo>
                        <a:pt x="469" y="883"/>
                        <a:pt x="457" y="922"/>
                        <a:pt x="433" y="1000"/>
                      </a:cubicBezTo>
                      <a:cubicBezTo>
                        <a:pt x="390" y="1001"/>
                        <a:pt x="369" y="1002"/>
                        <a:pt x="325" y="1003"/>
                      </a:cubicBezTo>
                      <a:cubicBezTo>
                        <a:pt x="294" y="1072"/>
                        <a:pt x="279" y="1106"/>
                        <a:pt x="248" y="1175"/>
                      </a:cubicBezTo>
                      <a:cubicBezTo>
                        <a:pt x="331" y="1197"/>
                        <a:pt x="372" y="1208"/>
                        <a:pt x="453" y="1230"/>
                      </a:cubicBezTo>
                      <a:cubicBezTo>
                        <a:pt x="450" y="1259"/>
                        <a:pt x="449" y="1273"/>
                        <a:pt x="445" y="1302"/>
                      </a:cubicBezTo>
                      <a:cubicBezTo>
                        <a:pt x="471" y="1314"/>
                        <a:pt x="484" y="1319"/>
                        <a:pt x="509" y="1331"/>
                      </a:cubicBezTo>
                      <a:cubicBezTo>
                        <a:pt x="500" y="1362"/>
                        <a:pt x="495" y="1378"/>
                        <a:pt x="485" y="1409"/>
                      </a:cubicBezTo>
                      <a:cubicBezTo>
                        <a:pt x="497" y="1444"/>
                        <a:pt x="503" y="1462"/>
                        <a:pt x="515" y="1498"/>
                      </a:cubicBezTo>
                      <a:cubicBezTo>
                        <a:pt x="472" y="1509"/>
                        <a:pt x="450" y="1514"/>
                        <a:pt x="406" y="1524"/>
                      </a:cubicBezTo>
                      <a:cubicBezTo>
                        <a:pt x="372" y="1557"/>
                        <a:pt x="355" y="1573"/>
                        <a:pt x="321" y="1606"/>
                      </a:cubicBezTo>
                      <a:cubicBezTo>
                        <a:pt x="248" y="1616"/>
                        <a:pt x="211" y="1621"/>
                        <a:pt x="136" y="1631"/>
                      </a:cubicBezTo>
                      <a:cubicBezTo>
                        <a:pt x="130" y="1686"/>
                        <a:pt x="127" y="1714"/>
                        <a:pt x="120" y="1770"/>
                      </a:cubicBezTo>
                      <a:cubicBezTo>
                        <a:pt x="132" y="1812"/>
                        <a:pt x="138" y="1833"/>
                        <a:pt x="150" y="1876"/>
                      </a:cubicBezTo>
                      <a:cubicBezTo>
                        <a:pt x="105" y="1877"/>
                        <a:pt x="82" y="1878"/>
                        <a:pt x="37" y="1879"/>
                      </a:cubicBezTo>
                      <a:cubicBezTo>
                        <a:pt x="22" y="1908"/>
                        <a:pt x="14" y="1922"/>
                        <a:pt x="0" y="1951"/>
                      </a:cubicBezTo>
                      <a:cubicBezTo>
                        <a:pt x="26" y="1967"/>
                        <a:pt x="40" y="1975"/>
                        <a:pt x="66" y="1991"/>
                      </a:cubicBezTo>
                      <a:cubicBezTo>
                        <a:pt x="158" y="2004"/>
                        <a:pt x="204" y="2010"/>
                        <a:pt x="295" y="2023"/>
                      </a:cubicBezTo>
                      <a:cubicBezTo>
                        <a:pt x="317" y="2052"/>
                        <a:pt x="327" y="2067"/>
                        <a:pt x="348" y="2096"/>
                      </a:cubicBezTo>
                      <a:cubicBezTo>
                        <a:pt x="375" y="2096"/>
                        <a:pt x="389" y="2096"/>
                        <a:pt x="415" y="2097"/>
                      </a:cubicBezTo>
                      <a:cubicBezTo>
                        <a:pt x="442" y="2077"/>
                        <a:pt x="456" y="2067"/>
                        <a:pt x="483" y="2048"/>
                      </a:cubicBezTo>
                      <a:cubicBezTo>
                        <a:pt x="510" y="2032"/>
                        <a:pt x="523" y="2025"/>
                        <a:pt x="550" y="2009"/>
                      </a:cubicBezTo>
                      <a:cubicBezTo>
                        <a:pt x="595" y="2019"/>
                        <a:pt x="616" y="2023"/>
                        <a:pt x="669" y="2033"/>
                      </a:cubicBezTo>
                      <a:cubicBezTo>
                        <a:pt x="731" y="2013"/>
                        <a:pt x="762" y="2004"/>
                        <a:pt x="824" y="1985"/>
                      </a:cubicBezTo>
                      <a:cubicBezTo>
                        <a:pt x="878" y="1988"/>
                        <a:pt x="904" y="1989"/>
                        <a:pt x="958" y="1992"/>
                      </a:cubicBezTo>
                      <a:cubicBezTo>
                        <a:pt x="986" y="2010"/>
                        <a:pt x="999" y="2019"/>
                        <a:pt x="1027" y="2038"/>
                      </a:cubicBezTo>
                      <a:cubicBezTo>
                        <a:pt x="1009" y="2053"/>
                        <a:pt x="1000" y="2060"/>
                        <a:pt x="981" y="2076"/>
                      </a:cubicBezTo>
                      <a:cubicBezTo>
                        <a:pt x="1027" y="2092"/>
                        <a:pt x="1050" y="2100"/>
                        <a:pt x="1095" y="2116"/>
                      </a:cubicBezTo>
                      <a:cubicBezTo>
                        <a:pt x="1169" y="2120"/>
                        <a:pt x="1205" y="2122"/>
                        <a:pt x="1279" y="2126"/>
                      </a:cubicBezTo>
                      <a:cubicBezTo>
                        <a:pt x="1209" y="2158"/>
                        <a:pt x="1175" y="2173"/>
                        <a:pt x="1105" y="2205"/>
                      </a:cubicBezTo>
                      <a:cubicBezTo>
                        <a:pt x="1102" y="2230"/>
                        <a:pt x="1101" y="2242"/>
                        <a:pt x="1097" y="2266"/>
                      </a:cubicBezTo>
                      <a:cubicBezTo>
                        <a:pt x="1150" y="2289"/>
                        <a:pt x="1176" y="2301"/>
                        <a:pt x="1229" y="2324"/>
                      </a:cubicBezTo>
                      <a:cubicBezTo>
                        <a:pt x="1223" y="2353"/>
                        <a:pt x="1220" y="2367"/>
                        <a:pt x="1215" y="2396"/>
                      </a:cubicBezTo>
                      <a:cubicBezTo>
                        <a:pt x="1206" y="2416"/>
                        <a:pt x="1202" y="2426"/>
                        <a:pt x="1194" y="2446"/>
                      </a:cubicBezTo>
                      <a:cubicBezTo>
                        <a:pt x="1221" y="2477"/>
                        <a:pt x="1235" y="2493"/>
                        <a:pt x="1262" y="2525"/>
                      </a:cubicBezTo>
                      <a:cubicBezTo>
                        <a:pt x="1216" y="2541"/>
                        <a:pt x="1193" y="2550"/>
                        <a:pt x="1147" y="2566"/>
                      </a:cubicBezTo>
                      <a:cubicBezTo>
                        <a:pt x="1179" y="2598"/>
                        <a:pt x="1195" y="2614"/>
                        <a:pt x="1227" y="2646"/>
                      </a:cubicBezTo>
                      <a:cubicBezTo>
                        <a:pt x="1235" y="2710"/>
                        <a:pt x="1240" y="2743"/>
                        <a:pt x="1248" y="2807"/>
                      </a:cubicBezTo>
                      <a:cubicBezTo>
                        <a:pt x="1229" y="2853"/>
                        <a:pt x="1220" y="2877"/>
                        <a:pt x="1201" y="2923"/>
                      </a:cubicBezTo>
                      <a:cubicBezTo>
                        <a:pt x="1197" y="2969"/>
                        <a:pt x="1195" y="2993"/>
                        <a:pt x="1192" y="3039"/>
                      </a:cubicBezTo>
                      <a:cubicBezTo>
                        <a:pt x="1230" y="3027"/>
                        <a:pt x="1249" y="3021"/>
                        <a:pt x="1287" y="3008"/>
                      </a:cubicBezTo>
                      <a:cubicBezTo>
                        <a:pt x="1308" y="2980"/>
                        <a:pt x="1319" y="2966"/>
                        <a:pt x="1340" y="2937"/>
                      </a:cubicBezTo>
                      <a:cubicBezTo>
                        <a:pt x="1387" y="2956"/>
                        <a:pt x="1411" y="2966"/>
                        <a:pt x="1458" y="2985"/>
                      </a:cubicBezTo>
                      <a:cubicBezTo>
                        <a:pt x="1489" y="2977"/>
                        <a:pt x="1504" y="2973"/>
                        <a:pt x="1535" y="2965"/>
                      </a:cubicBezTo>
                      <a:cubicBezTo>
                        <a:pt x="1567" y="2968"/>
                        <a:pt x="1584" y="2970"/>
                        <a:pt x="1616" y="2973"/>
                      </a:cubicBezTo>
                      <a:cubicBezTo>
                        <a:pt x="1612" y="2944"/>
                        <a:pt x="1610" y="2930"/>
                        <a:pt x="1605" y="2900"/>
                      </a:cubicBezTo>
                      <a:cubicBezTo>
                        <a:pt x="1628" y="2895"/>
                        <a:pt x="1640" y="2892"/>
                        <a:pt x="1662" y="2886"/>
                      </a:cubicBezTo>
                      <a:cubicBezTo>
                        <a:pt x="1717" y="2905"/>
                        <a:pt x="1744" y="2915"/>
                        <a:pt x="1799" y="2935"/>
                      </a:cubicBezTo>
                      <a:cubicBezTo>
                        <a:pt x="1797" y="3004"/>
                        <a:pt x="1796" y="3038"/>
                        <a:pt x="1794" y="3107"/>
                      </a:cubicBezTo>
                      <a:cubicBezTo>
                        <a:pt x="1837" y="3124"/>
                        <a:pt x="1858" y="3133"/>
                        <a:pt x="1900" y="3150"/>
                      </a:cubicBezTo>
                      <a:cubicBezTo>
                        <a:pt x="1930" y="3151"/>
                        <a:pt x="1945" y="3152"/>
                        <a:pt x="1975" y="3153"/>
                      </a:cubicBezTo>
                      <a:cubicBezTo>
                        <a:pt x="1946" y="3183"/>
                        <a:pt x="1932" y="3198"/>
                        <a:pt x="1904" y="3228"/>
                      </a:cubicBezTo>
                      <a:cubicBezTo>
                        <a:pt x="1920" y="3274"/>
                        <a:pt x="1928" y="3296"/>
                        <a:pt x="1945" y="3341"/>
                      </a:cubicBezTo>
                      <a:cubicBezTo>
                        <a:pt x="1999" y="3355"/>
                        <a:pt x="2027" y="3362"/>
                        <a:pt x="2081" y="3375"/>
                      </a:cubicBezTo>
                      <a:cubicBezTo>
                        <a:pt x="2107" y="3432"/>
                        <a:pt x="2120" y="3461"/>
                        <a:pt x="2146" y="3518"/>
                      </a:cubicBezTo>
                      <a:cubicBezTo>
                        <a:pt x="2201" y="3496"/>
                        <a:pt x="2229" y="3485"/>
                        <a:pt x="2284" y="3463"/>
                      </a:cubicBezTo>
                      <a:lnTo>
                        <a:pt x="2334" y="3431"/>
                      </a:lnTo>
                      <a:cubicBezTo>
                        <a:pt x="2366" y="3451"/>
                        <a:pt x="2382" y="3461"/>
                        <a:pt x="2413" y="3480"/>
                      </a:cubicBezTo>
                      <a:cubicBezTo>
                        <a:pt x="2434" y="3450"/>
                        <a:pt x="2444" y="3435"/>
                        <a:pt x="2465" y="3405"/>
                      </a:cubicBezTo>
                      <a:cubicBezTo>
                        <a:pt x="2512" y="3389"/>
                        <a:pt x="2536" y="3381"/>
                        <a:pt x="2583" y="3366"/>
                      </a:cubicBezTo>
                      <a:cubicBezTo>
                        <a:pt x="2616" y="3330"/>
                        <a:pt x="2633" y="3312"/>
                        <a:pt x="2666" y="3276"/>
                      </a:cubicBezTo>
                      <a:cubicBezTo>
                        <a:pt x="2652" y="3237"/>
                        <a:pt x="2646" y="3217"/>
                        <a:pt x="2632" y="3179"/>
                      </a:cubicBezTo>
                      <a:cubicBezTo>
                        <a:pt x="2645" y="3164"/>
                        <a:pt x="2651" y="3156"/>
                        <a:pt x="2664" y="3141"/>
                      </a:cubicBezTo>
                      <a:cubicBezTo>
                        <a:pt x="2732" y="3170"/>
                        <a:pt x="2766" y="3184"/>
                        <a:pt x="2834" y="3212"/>
                      </a:cubicBezTo>
                      <a:cubicBezTo>
                        <a:pt x="2828" y="3241"/>
                        <a:pt x="2826" y="3256"/>
                        <a:pt x="2820" y="3284"/>
                      </a:cubicBezTo>
                      <a:cubicBezTo>
                        <a:pt x="2864" y="3287"/>
                        <a:pt x="2886" y="3288"/>
                        <a:pt x="2930" y="3291"/>
                      </a:cubicBezTo>
                      <a:cubicBezTo>
                        <a:pt x="3001" y="3313"/>
                        <a:pt x="3036" y="3324"/>
                        <a:pt x="3107" y="3346"/>
                      </a:cubicBezTo>
                      <a:cubicBezTo>
                        <a:pt x="3136" y="3364"/>
                        <a:pt x="3150" y="3373"/>
                        <a:pt x="3179" y="3390"/>
                      </a:cubicBezTo>
                      <a:cubicBezTo>
                        <a:pt x="3166" y="3410"/>
                        <a:pt x="3160" y="3419"/>
                        <a:pt x="3147" y="3439"/>
                      </a:cubicBezTo>
                      <a:cubicBezTo>
                        <a:pt x="3176" y="3447"/>
                        <a:pt x="3191" y="3452"/>
                        <a:pt x="3220" y="3460"/>
                      </a:cubicBezTo>
                      <a:cubicBezTo>
                        <a:pt x="3199" y="3484"/>
                        <a:pt x="3189" y="3495"/>
                        <a:pt x="3169" y="3519"/>
                      </a:cubicBezTo>
                      <a:cubicBezTo>
                        <a:pt x="3218" y="3526"/>
                        <a:pt x="3242" y="3530"/>
                        <a:pt x="3291" y="3538"/>
                      </a:cubicBezTo>
                      <a:cubicBezTo>
                        <a:pt x="3283" y="3569"/>
                        <a:pt x="3278" y="3584"/>
                        <a:pt x="3270" y="3615"/>
                      </a:cubicBezTo>
                      <a:cubicBezTo>
                        <a:pt x="3319" y="3632"/>
                        <a:pt x="3343" y="3640"/>
                        <a:pt x="3391" y="3657"/>
                      </a:cubicBezTo>
                      <a:cubicBezTo>
                        <a:pt x="3426" y="3635"/>
                        <a:pt x="3443" y="3624"/>
                        <a:pt x="3478" y="3601"/>
                      </a:cubicBezTo>
                      <a:cubicBezTo>
                        <a:pt x="3512" y="3604"/>
                        <a:pt x="3529" y="3605"/>
                        <a:pt x="3563" y="3608"/>
                      </a:cubicBezTo>
                      <a:cubicBezTo>
                        <a:pt x="3577" y="3552"/>
                        <a:pt x="3584" y="3525"/>
                        <a:pt x="3598" y="3470"/>
                      </a:cubicBezTo>
                      <a:cubicBezTo>
                        <a:pt x="3621" y="3415"/>
                        <a:pt x="3633" y="3388"/>
                        <a:pt x="3657" y="3334"/>
                      </a:cubicBezTo>
                      <a:cubicBezTo>
                        <a:pt x="3607" y="3292"/>
                        <a:pt x="3582" y="3271"/>
                        <a:pt x="3532" y="3229"/>
                      </a:cubicBezTo>
                      <a:cubicBezTo>
                        <a:pt x="3538" y="3190"/>
                        <a:pt x="3541" y="3170"/>
                        <a:pt x="3547" y="3130"/>
                      </a:cubicBezTo>
                      <a:cubicBezTo>
                        <a:pt x="3517" y="3085"/>
                        <a:pt x="3502" y="3063"/>
                        <a:pt x="3471" y="3018"/>
                      </a:cubicBezTo>
                      <a:cubicBezTo>
                        <a:pt x="3463" y="2986"/>
                        <a:pt x="3458" y="2970"/>
                        <a:pt x="3450" y="2938"/>
                      </a:cubicBezTo>
                      <a:cubicBezTo>
                        <a:pt x="3469" y="2933"/>
                        <a:pt x="3479" y="2930"/>
                        <a:pt x="3499" y="2925"/>
                      </a:cubicBezTo>
                      <a:cubicBezTo>
                        <a:pt x="3545" y="3002"/>
                        <a:pt x="3568" y="3041"/>
                        <a:pt x="3615" y="3118"/>
                      </a:cubicBezTo>
                      <a:cubicBezTo>
                        <a:pt x="3650" y="3161"/>
                        <a:pt x="3668" y="3182"/>
                        <a:pt x="3703" y="3225"/>
                      </a:cubicBezTo>
                      <a:cubicBezTo>
                        <a:pt x="3768" y="3236"/>
                        <a:pt x="3801" y="3242"/>
                        <a:pt x="3866" y="3254"/>
                      </a:cubicBezTo>
                      <a:cubicBezTo>
                        <a:pt x="3908" y="3237"/>
                        <a:pt x="3929" y="3228"/>
                        <a:pt x="3970" y="3211"/>
                      </a:cubicBezTo>
                      <a:cubicBezTo>
                        <a:pt x="4030" y="3243"/>
                        <a:pt x="4060" y="3259"/>
                        <a:pt x="4119" y="3290"/>
                      </a:cubicBezTo>
                      <a:cubicBezTo>
                        <a:pt x="4144" y="3272"/>
                        <a:pt x="4156" y="3263"/>
                        <a:pt x="4181" y="3245"/>
                      </a:cubicBezTo>
                      <a:cubicBezTo>
                        <a:pt x="4232" y="3253"/>
                        <a:pt x="4257" y="3257"/>
                        <a:pt x="4308" y="3266"/>
                      </a:cubicBezTo>
                      <a:cubicBezTo>
                        <a:pt x="4353" y="3274"/>
                        <a:pt x="4376" y="3278"/>
                        <a:pt x="4422" y="3287"/>
                      </a:cubicBezTo>
                      <a:cubicBezTo>
                        <a:pt x="4549" y="3300"/>
                        <a:pt x="4613" y="3306"/>
                        <a:pt x="4740" y="3319"/>
                      </a:cubicBezTo>
                      <a:cubicBezTo>
                        <a:pt x="4813" y="3310"/>
                        <a:pt x="4849" y="3305"/>
                        <a:pt x="4921" y="3296"/>
                      </a:cubicBezTo>
                      <a:cubicBezTo>
                        <a:pt x="4923" y="3246"/>
                        <a:pt x="4924" y="3222"/>
                        <a:pt x="4926" y="3172"/>
                      </a:cubicBezTo>
                      <a:cubicBezTo>
                        <a:pt x="4911" y="3121"/>
                        <a:pt x="4903" y="3096"/>
                        <a:pt x="4888" y="3045"/>
                      </a:cubicBezTo>
                      <a:cubicBezTo>
                        <a:pt x="4869" y="2987"/>
                        <a:pt x="4859" y="2958"/>
                        <a:pt x="4840" y="2900"/>
                      </a:cubicBezTo>
                      <a:lnTo>
                        <a:pt x="4882" y="2881"/>
                      </a:lnTo>
                      <a:cubicBezTo>
                        <a:pt x="4881" y="2845"/>
                        <a:pt x="4881" y="2827"/>
                        <a:pt x="4880" y="2791"/>
                      </a:cubicBezTo>
                      <a:cubicBezTo>
                        <a:pt x="4851" y="2782"/>
                        <a:pt x="4837" y="2777"/>
                        <a:pt x="4808" y="2768"/>
                      </a:cubicBezTo>
                      <a:cubicBezTo>
                        <a:pt x="4819" y="2751"/>
                        <a:pt x="4824" y="2743"/>
                        <a:pt x="4834" y="2725"/>
                      </a:cubicBezTo>
                      <a:cubicBezTo>
                        <a:pt x="4866" y="2708"/>
                        <a:pt x="4882" y="2699"/>
                        <a:pt x="4914" y="2682"/>
                      </a:cubicBezTo>
                      <a:cubicBezTo>
                        <a:pt x="4909" y="2616"/>
                        <a:pt x="4907" y="2583"/>
                        <a:pt x="4902" y="2518"/>
                      </a:cubicBezTo>
                      <a:cubicBezTo>
                        <a:pt x="4904" y="2466"/>
                        <a:pt x="4905" y="2440"/>
                        <a:pt x="4907" y="2389"/>
                      </a:cubicBezTo>
                      <a:cubicBezTo>
                        <a:pt x="4890" y="2381"/>
                        <a:pt x="4882" y="2377"/>
                        <a:pt x="4865" y="2368"/>
                      </a:cubicBezTo>
                      <a:cubicBezTo>
                        <a:pt x="4881" y="2352"/>
                        <a:pt x="4888" y="2343"/>
                        <a:pt x="4903" y="2327"/>
                      </a:cubicBezTo>
                      <a:cubicBezTo>
                        <a:pt x="4889" y="2310"/>
                        <a:pt x="4882" y="2301"/>
                        <a:pt x="4869" y="2284"/>
                      </a:cubicBezTo>
                      <a:lnTo>
                        <a:pt x="4813" y="2319"/>
                      </a:lnTo>
                      <a:cubicBezTo>
                        <a:pt x="4821" y="2288"/>
                        <a:pt x="4825" y="2273"/>
                        <a:pt x="4834" y="2242"/>
                      </a:cubicBezTo>
                      <a:cubicBezTo>
                        <a:pt x="4793" y="2228"/>
                        <a:pt x="4773" y="2220"/>
                        <a:pt x="4733" y="2206"/>
                      </a:cubicBezTo>
                      <a:cubicBezTo>
                        <a:pt x="4696" y="2205"/>
                        <a:pt x="4678" y="2205"/>
                        <a:pt x="4642" y="2204"/>
                      </a:cubicBezTo>
                      <a:cubicBezTo>
                        <a:pt x="4646" y="2148"/>
                        <a:pt x="4648" y="2121"/>
                        <a:pt x="4653" y="2065"/>
                      </a:cubicBezTo>
                    </a:path>
                  </a:pathLst>
                </a:custGeom>
                <a:solidFill>
                  <a:srgbClr val="FFFF99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7" name="ostrołęcki"/>
                <p:cNvSpPr>
                  <a:spLocks/>
                </p:cNvSpPr>
                <p:nvPr/>
              </p:nvSpPr>
              <p:spPr bwMode="auto">
                <a:xfrm>
                  <a:off x="3240208" y="0"/>
                  <a:ext cx="1577210" cy="2095593"/>
                </a:xfrm>
                <a:custGeom>
                  <a:avLst/>
                  <a:gdLst>
                    <a:gd name="T0" fmla="*/ 4912 w 4917"/>
                    <a:gd name="T1" fmla="*/ 4835 h 6541"/>
                    <a:gd name="T2" fmla="*/ 4469 w 4917"/>
                    <a:gd name="T3" fmla="*/ 4620 h 6541"/>
                    <a:gd name="T4" fmla="*/ 4596 w 4917"/>
                    <a:gd name="T5" fmla="*/ 4327 h 6541"/>
                    <a:gd name="T6" fmla="*/ 4674 w 4917"/>
                    <a:gd name="T7" fmla="*/ 4278 h 6541"/>
                    <a:gd name="T8" fmla="*/ 4652 w 4917"/>
                    <a:gd name="T9" fmla="*/ 4001 h 6541"/>
                    <a:gd name="T10" fmla="*/ 4299 w 4917"/>
                    <a:gd name="T11" fmla="*/ 4176 h 6541"/>
                    <a:gd name="T12" fmla="*/ 3752 w 4917"/>
                    <a:gd name="T13" fmla="*/ 3727 h 6541"/>
                    <a:gd name="T14" fmla="*/ 3471 w 4917"/>
                    <a:gd name="T15" fmla="*/ 3250 h 6541"/>
                    <a:gd name="T16" fmla="*/ 3351 w 4917"/>
                    <a:gd name="T17" fmla="*/ 2777 h 6541"/>
                    <a:gd name="T18" fmla="*/ 3130 w 4917"/>
                    <a:gd name="T19" fmla="*/ 2401 h 6541"/>
                    <a:gd name="T20" fmla="*/ 3161 w 4917"/>
                    <a:gd name="T21" fmla="*/ 2096 h 6541"/>
                    <a:gd name="T22" fmla="*/ 3174 w 4917"/>
                    <a:gd name="T23" fmla="*/ 1756 h 6541"/>
                    <a:gd name="T24" fmla="*/ 3502 w 4917"/>
                    <a:gd name="T25" fmla="*/ 1815 h 6541"/>
                    <a:gd name="T26" fmla="*/ 3363 w 4917"/>
                    <a:gd name="T27" fmla="*/ 1526 h 6541"/>
                    <a:gd name="T28" fmla="*/ 3205 w 4917"/>
                    <a:gd name="T29" fmla="*/ 1336 h 6541"/>
                    <a:gd name="T30" fmla="*/ 3150 w 4917"/>
                    <a:gd name="T31" fmla="*/ 770 h 6541"/>
                    <a:gd name="T32" fmla="*/ 3040 w 4917"/>
                    <a:gd name="T33" fmla="*/ 315 h 6541"/>
                    <a:gd name="T34" fmla="*/ 2768 w 4917"/>
                    <a:gd name="T35" fmla="*/ 1 h 6541"/>
                    <a:gd name="T36" fmla="*/ 2037 w 4917"/>
                    <a:gd name="T37" fmla="*/ 351 h 6541"/>
                    <a:gd name="T38" fmla="*/ 1750 w 4917"/>
                    <a:gd name="T39" fmla="*/ 695 h 6541"/>
                    <a:gd name="T40" fmla="*/ 1305 w 4917"/>
                    <a:gd name="T41" fmla="*/ 822 h 6541"/>
                    <a:gd name="T42" fmla="*/ 704 w 4917"/>
                    <a:gd name="T43" fmla="*/ 992 h 6541"/>
                    <a:gd name="T44" fmla="*/ 29 w 4917"/>
                    <a:gd name="T45" fmla="*/ 1578 h 6541"/>
                    <a:gd name="T46" fmla="*/ 150 w 4917"/>
                    <a:gd name="T47" fmla="*/ 1811 h 6541"/>
                    <a:gd name="T48" fmla="*/ 670 w 4917"/>
                    <a:gd name="T49" fmla="*/ 2158 h 6541"/>
                    <a:gd name="T50" fmla="*/ 516 w 4917"/>
                    <a:gd name="T51" fmla="*/ 2366 h 6541"/>
                    <a:gd name="T52" fmla="*/ 476 w 4917"/>
                    <a:gd name="T53" fmla="*/ 2568 h 6541"/>
                    <a:gd name="T54" fmla="*/ 552 w 4917"/>
                    <a:gd name="T55" fmla="*/ 2803 h 6541"/>
                    <a:gd name="T56" fmla="*/ 564 w 4917"/>
                    <a:gd name="T57" fmla="*/ 3042 h 6541"/>
                    <a:gd name="T58" fmla="*/ 495 w 4917"/>
                    <a:gd name="T59" fmla="*/ 3277 h 6541"/>
                    <a:gd name="T60" fmla="*/ 682 w 4917"/>
                    <a:gd name="T61" fmla="*/ 3587 h 6541"/>
                    <a:gd name="T62" fmla="*/ 1014 w 4917"/>
                    <a:gd name="T63" fmla="*/ 4009 h 6541"/>
                    <a:gd name="T64" fmla="*/ 1277 w 4917"/>
                    <a:gd name="T65" fmla="*/ 4023 h 6541"/>
                    <a:gd name="T66" fmla="*/ 1462 w 4917"/>
                    <a:gd name="T67" fmla="*/ 4339 h 6541"/>
                    <a:gd name="T68" fmla="*/ 1766 w 4917"/>
                    <a:gd name="T69" fmla="*/ 4527 h 6541"/>
                    <a:gd name="T70" fmla="*/ 2026 w 4917"/>
                    <a:gd name="T71" fmla="*/ 4792 h 6541"/>
                    <a:gd name="T72" fmla="*/ 2230 w 4917"/>
                    <a:gd name="T73" fmla="*/ 5022 h 6541"/>
                    <a:gd name="T74" fmla="*/ 2052 w 4917"/>
                    <a:gd name="T75" fmla="*/ 5321 h 6541"/>
                    <a:gd name="T76" fmla="*/ 2094 w 4917"/>
                    <a:gd name="T77" fmla="*/ 5547 h 6541"/>
                    <a:gd name="T78" fmla="*/ 1911 w 4917"/>
                    <a:gd name="T79" fmla="*/ 5781 h 6541"/>
                    <a:gd name="T80" fmla="*/ 2068 w 4917"/>
                    <a:gd name="T81" fmla="*/ 6035 h 6541"/>
                    <a:gd name="T82" fmla="*/ 2292 w 4917"/>
                    <a:gd name="T83" fmla="*/ 6541 h 6541"/>
                    <a:gd name="T84" fmla="*/ 2595 w 4917"/>
                    <a:gd name="T85" fmla="*/ 6445 h 6541"/>
                    <a:gd name="T86" fmla="*/ 2925 w 4917"/>
                    <a:gd name="T87" fmla="*/ 6199 h 6541"/>
                    <a:gd name="T88" fmla="*/ 2865 w 4917"/>
                    <a:gd name="T89" fmla="*/ 5721 h 6541"/>
                    <a:gd name="T90" fmla="*/ 3214 w 4917"/>
                    <a:gd name="T91" fmla="*/ 5610 h 6541"/>
                    <a:gd name="T92" fmla="*/ 3557 w 4917"/>
                    <a:gd name="T93" fmla="*/ 5696 h 6541"/>
                    <a:gd name="T94" fmla="*/ 4076 w 4917"/>
                    <a:gd name="T95" fmla="*/ 5558 h 6541"/>
                    <a:gd name="T96" fmla="*/ 4468 w 4917"/>
                    <a:gd name="T97" fmla="*/ 5493 h 6541"/>
                    <a:gd name="T98" fmla="*/ 4280 w 4917"/>
                    <a:gd name="T99" fmla="*/ 5199 h 6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917" h="6541">
                      <a:moveTo>
                        <a:pt x="4716" y="5169"/>
                      </a:moveTo>
                      <a:cubicBezTo>
                        <a:pt x="4783" y="5088"/>
                        <a:pt x="4816" y="5047"/>
                        <a:pt x="4883" y="4965"/>
                      </a:cubicBezTo>
                      <a:cubicBezTo>
                        <a:pt x="4897" y="4938"/>
                        <a:pt x="4903" y="4924"/>
                        <a:pt x="4917" y="4897"/>
                      </a:cubicBezTo>
                      <a:cubicBezTo>
                        <a:pt x="4915" y="4872"/>
                        <a:pt x="4914" y="4860"/>
                        <a:pt x="4912" y="4835"/>
                      </a:cubicBezTo>
                      <a:cubicBezTo>
                        <a:pt x="4861" y="4833"/>
                        <a:pt x="4835" y="4833"/>
                        <a:pt x="4784" y="4831"/>
                      </a:cubicBezTo>
                      <a:cubicBezTo>
                        <a:pt x="4766" y="4841"/>
                        <a:pt x="4757" y="4846"/>
                        <a:pt x="4738" y="4856"/>
                      </a:cubicBezTo>
                      <a:cubicBezTo>
                        <a:pt x="4691" y="4804"/>
                        <a:pt x="4667" y="4778"/>
                        <a:pt x="4620" y="4726"/>
                      </a:cubicBezTo>
                      <a:cubicBezTo>
                        <a:pt x="4559" y="4684"/>
                        <a:pt x="4529" y="4663"/>
                        <a:pt x="4469" y="4620"/>
                      </a:cubicBezTo>
                      <a:cubicBezTo>
                        <a:pt x="4454" y="4580"/>
                        <a:pt x="4447" y="4560"/>
                        <a:pt x="4433" y="4521"/>
                      </a:cubicBezTo>
                      <a:cubicBezTo>
                        <a:pt x="4469" y="4506"/>
                        <a:pt x="4487" y="4498"/>
                        <a:pt x="4523" y="4483"/>
                      </a:cubicBezTo>
                      <a:cubicBezTo>
                        <a:pt x="4527" y="4424"/>
                        <a:pt x="4529" y="4394"/>
                        <a:pt x="4532" y="4334"/>
                      </a:cubicBezTo>
                      <a:cubicBezTo>
                        <a:pt x="4558" y="4331"/>
                        <a:pt x="4571" y="4330"/>
                        <a:pt x="4596" y="4327"/>
                      </a:cubicBezTo>
                      <a:cubicBezTo>
                        <a:pt x="4609" y="4348"/>
                        <a:pt x="4615" y="4358"/>
                        <a:pt x="4627" y="4378"/>
                      </a:cubicBezTo>
                      <a:cubicBezTo>
                        <a:pt x="4689" y="4378"/>
                        <a:pt x="4720" y="4378"/>
                        <a:pt x="4781" y="4377"/>
                      </a:cubicBezTo>
                      <a:cubicBezTo>
                        <a:pt x="4797" y="4350"/>
                        <a:pt x="4805" y="4336"/>
                        <a:pt x="4821" y="4308"/>
                      </a:cubicBezTo>
                      <a:cubicBezTo>
                        <a:pt x="4762" y="4296"/>
                        <a:pt x="4733" y="4290"/>
                        <a:pt x="4674" y="4278"/>
                      </a:cubicBezTo>
                      <a:cubicBezTo>
                        <a:pt x="4685" y="4235"/>
                        <a:pt x="4691" y="4214"/>
                        <a:pt x="4701" y="4171"/>
                      </a:cubicBezTo>
                      <a:cubicBezTo>
                        <a:pt x="4727" y="4136"/>
                        <a:pt x="4741" y="4118"/>
                        <a:pt x="4767" y="4083"/>
                      </a:cubicBezTo>
                      <a:cubicBezTo>
                        <a:pt x="4762" y="4060"/>
                        <a:pt x="4759" y="4049"/>
                        <a:pt x="4755" y="4026"/>
                      </a:cubicBezTo>
                      <a:cubicBezTo>
                        <a:pt x="4714" y="4016"/>
                        <a:pt x="4693" y="4011"/>
                        <a:pt x="4652" y="4001"/>
                      </a:cubicBezTo>
                      <a:cubicBezTo>
                        <a:pt x="4639" y="4026"/>
                        <a:pt x="4633" y="4039"/>
                        <a:pt x="4620" y="4064"/>
                      </a:cubicBezTo>
                      <a:cubicBezTo>
                        <a:pt x="4599" y="4099"/>
                        <a:pt x="4588" y="4117"/>
                        <a:pt x="4567" y="4152"/>
                      </a:cubicBezTo>
                      <a:cubicBezTo>
                        <a:pt x="4536" y="4175"/>
                        <a:pt x="4521" y="4186"/>
                        <a:pt x="4490" y="4208"/>
                      </a:cubicBezTo>
                      <a:cubicBezTo>
                        <a:pt x="4413" y="4196"/>
                        <a:pt x="4375" y="4189"/>
                        <a:pt x="4299" y="4176"/>
                      </a:cubicBezTo>
                      <a:cubicBezTo>
                        <a:pt x="4309" y="4138"/>
                        <a:pt x="4315" y="4120"/>
                        <a:pt x="4325" y="4082"/>
                      </a:cubicBezTo>
                      <a:cubicBezTo>
                        <a:pt x="4285" y="4066"/>
                        <a:pt x="4265" y="4059"/>
                        <a:pt x="4224" y="4043"/>
                      </a:cubicBezTo>
                      <a:cubicBezTo>
                        <a:pt x="4157" y="3920"/>
                        <a:pt x="4091" y="3797"/>
                        <a:pt x="4024" y="3674"/>
                      </a:cubicBezTo>
                      <a:cubicBezTo>
                        <a:pt x="3915" y="3695"/>
                        <a:pt x="3861" y="3706"/>
                        <a:pt x="3752" y="3727"/>
                      </a:cubicBezTo>
                      <a:cubicBezTo>
                        <a:pt x="3706" y="3739"/>
                        <a:pt x="3684" y="3745"/>
                        <a:pt x="3638" y="3757"/>
                      </a:cubicBezTo>
                      <a:cubicBezTo>
                        <a:pt x="3559" y="3679"/>
                        <a:pt x="3479" y="3601"/>
                        <a:pt x="3401" y="3523"/>
                      </a:cubicBezTo>
                      <a:cubicBezTo>
                        <a:pt x="3399" y="3441"/>
                        <a:pt x="3397" y="3400"/>
                        <a:pt x="3395" y="3319"/>
                      </a:cubicBezTo>
                      <a:cubicBezTo>
                        <a:pt x="3425" y="3291"/>
                        <a:pt x="3441" y="3278"/>
                        <a:pt x="3471" y="3250"/>
                      </a:cubicBezTo>
                      <a:cubicBezTo>
                        <a:pt x="3416" y="3188"/>
                        <a:pt x="3389" y="3156"/>
                        <a:pt x="3335" y="3093"/>
                      </a:cubicBezTo>
                      <a:cubicBezTo>
                        <a:pt x="3316" y="3035"/>
                        <a:pt x="3307" y="3007"/>
                        <a:pt x="3288" y="2948"/>
                      </a:cubicBezTo>
                      <a:cubicBezTo>
                        <a:pt x="3257" y="2911"/>
                        <a:pt x="3241" y="2892"/>
                        <a:pt x="3210" y="2855"/>
                      </a:cubicBezTo>
                      <a:cubicBezTo>
                        <a:pt x="3266" y="2824"/>
                        <a:pt x="3294" y="2808"/>
                        <a:pt x="3351" y="2777"/>
                      </a:cubicBezTo>
                      <a:cubicBezTo>
                        <a:pt x="3306" y="2747"/>
                        <a:pt x="3284" y="2732"/>
                        <a:pt x="3240" y="2702"/>
                      </a:cubicBezTo>
                      <a:cubicBezTo>
                        <a:pt x="3226" y="2626"/>
                        <a:pt x="3219" y="2588"/>
                        <a:pt x="3205" y="2512"/>
                      </a:cubicBezTo>
                      <a:cubicBezTo>
                        <a:pt x="3180" y="2512"/>
                        <a:pt x="3168" y="2511"/>
                        <a:pt x="3143" y="2511"/>
                      </a:cubicBezTo>
                      <a:cubicBezTo>
                        <a:pt x="3137" y="2467"/>
                        <a:pt x="3135" y="2445"/>
                        <a:pt x="3130" y="2401"/>
                      </a:cubicBezTo>
                      <a:cubicBezTo>
                        <a:pt x="3077" y="2357"/>
                        <a:pt x="3051" y="2334"/>
                        <a:pt x="2998" y="2289"/>
                      </a:cubicBezTo>
                      <a:cubicBezTo>
                        <a:pt x="3081" y="2296"/>
                        <a:pt x="3122" y="2299"/>
                        <a:pt x="3204" y="2306"/>
                      </a:cubicBezTo>
                      <a:cubicBezTo>
                        <a:pt x="3205" y="2253"/>
                        <a:pt x="3205" y="2227"/>
                        <a:pt x="3206" y="2174"/>
                      </a:cubicBezTo>
                      <a:cubicBezTo>
                        <a:pt x="3188" y="2143"/>
                        <a:pt x="3179" y="2128"/>
                        <a:pt x="3161" y="2096"/>
                      </a:cubicBezTo>
                      <a:cubicBezTo>
                        <a:pt x="3137" y="2088"/>
                        <a:pt x="3124" y="2083"/>
                        <a:pt x="3100" y="2075"/>
                      </a:cubicBezTo>
                      <a:cubicBezTo>
                        <a:pt x="3147" y="2042"/>
                        <a:pt x="3171" y="2025"/>
                        <a:pt x="3219" y="1991"/>
                      </a:cubicBezTo>
                      <a:cubicBezTo>
                        <a:pt x="3218" y="1960"/>
                        <a:pt x="3218" y="1945"/>
                        <a:pt x="3218" y="1913"/>
                      </a:cubicBezTo>
                      <a:cubicBezTo>
                        <a:pt x="3200" y="1851"/>
                        <a:pt x="3191" y="1819"/>
                        <a:pt x="3174" y="1756"/>
                      </a:cubicBezTo>
                      <a:cubicBezTo>
                        <a:pt x="3222" y="1754"/>
                        <a:pt x="3246" y="1752"/>
                        <a:pt x="3293" y="1750"/>
                      </a:cubicBezTo>
                      <a:cubicBezTo>
                        <a:pt x="3315" y="1790"/>
                        <a:pt x="3326" y="1810"/>
                        <a:pt x="3348" y="1850"/>
                      </a:cubicBezTo>
                      <a:cubicBezTo>
                        <a:pt x="3374" y="1807"/>
                        <a:pt x="3387" y="1786"/>
                        <a:pt x="3413" y="1743"/>
                      </a:cubicBezTo>
                      <a:cubicBezTo>
                        <a:pt x="3449" y="1772"/>
                        <a:pt x="3466" y="1786"/>
                        <a:pt x="3502" y="1815"/>
                      </a:cubicBezTo>
                      <a:cubicBezTo>
                        <a:pt x="3558" y="1804"/>
                        <a:pt x="3586" y="1798"/>
                        <a:pt x="3642" y="1786"/>
                      </a:cubicBezTo>
                      <a:cubicBezTo>
                        <a:pt x="3579" y="1729"/>
                        <a:pt x="3547" y="1700"/>
                        <a:pt x="3484" y="1642"/>
                      </a:cubicBezTo>
                      <a:cubicBezTo>
                        <a:pt x="3432" y="1639"/>
                        <a:pt x="3406" y="1638"/>
                        <a:pt x="3353" y="1635"/>
                      </a:cubicBezTo>
                      <a:cubicBezTo>
                        <a:pt x="3357" y="1591"/>
                        <a:pt x="3359" y="1569"/>
                        <a:pt x="3363" y="1526"/>
                      </a:cubicBezTo>
                      <a:cubicBezTo>
                        <a:pt x="3316" y="1566"/>
                        <a:pt x="3293" y="1587"/>
                        <a:pt x="3247" y="1627"/>
                      </a:cubicBezTo>
                      <a:cubicBezTo>
                        <a:pt x="3220" y="1621"/>
                        <a:pt x="3207" y="1618"/>
                        <a:pt x="3180" y="1612"/>
                      </a:cubicBezTo>
                      <a:cubicBezTo>
                        <a:pt x="3216" y="1572"/>
                        <a:pt x="3234" y="1552"/>
                        <a:pt x="3270" y="1511"/>
                      </a:cubicBezTo>
                      <a:cubicBezTo>
                        <a:pt x="3243" y="1441"/>
                        <a:pt x="3230" y="1406"/>
                        <a:pt x="3205" y="1336"/>
                      </a:cubicBezTo>
                      <a:cubicBezTo>
                        <a:pt x="3269" y="1295"/>
                        <a:pt x="3300" y="1274"/>
                        <a:pt x="3365" y="1233"/>
                      </a:cubicBezTo>
                      <a:cubicBezTo>
                        <a:pt x="3325" y="1203"/>
                        <a:pt x="3305" y="1188"/>
                        <a:pt x="3265" y="1159"/>
                      </a:cubicBezTo>
                      <a:cubicBezTo>
                        <a:pt x="3264" y="1096"/>
                        <a:pt x="3264" y="1065"/>
                        <a:pt x="3262" y="1003"/>
                      </a:cubicBezTo>
                      <a:cubicBezTo>
                        <a:pt x="3217" y="910"/>
                        <a:pt x="3194" y="864"/>
                        <a:pt x="3150" y="770"/>
                      </a:cubicBezTo>
                      <a:cubicBezTo>
                        <a:pt x="3125" y="764"/>
                        <a:pt x="3113" y="761"/>
                        <a:pt x="3089" y="755"/>
                      </a:cubicBezTo>
                      <a:cubicBezTo>
                        <a:pt x="3120" y="680"/>
                        <a:pt x="3135" y="642"/>
                        <a:pt x="3166" y="566"/>
                      </a:cubicBezTo>
                      <a:cubicBezTo>
                        <a:pt x="3107" y="539"/>
                        <a:pt x="3077" y="526"/>
                        <a:pt x="3018" y="498"/>
                      </a:cubicBezTo>
                      <a:cubicBezTo>
                        <a:pt x="3027" y="425"/>
                        <a:pt x="3031" y="389"/>
                        <a:pt x="3040" y="315"/>
                      </a:cubicBezTo>
                      <a:cubicBezTo>
                        <a:pt x="3034" y="263"/>
                        <a:pt x="3031" y="237"/>
                        <a:pt x="3025" y="185"/>
                      </a:cubicBezTo>
                      <a:cubicBezTo>
                        <a:pt x="3031" y="151"/>
                        <a:pt x="3034" y="134"/>
                        <a:pt x="3041" y="100"/>
                      </a:cubicBezTo>
                      <a:cubicBezTo>
                        <a:pt x="3036" y="60"/>
                        <a:pt x="3034" y="40"/>
                        <a:pt x="3029" y="0"/>
                      </a:cubicBezTo>
                      <a:cubicBezTo>
                        <a:pt x="2924" y="0"/>
                        <a:pt x="2872" y="1"/>
                        <a:pt x="2768" y="1"/>
                      </a:cubicBezTo>
                      <a:cubicBezTo>
                        <a:pt x="2681" y="13"/>
                        <a:pt x="2638" y="20"/>
                        <a:pt x="2553" y="32"/>
                      </a:cubicBezTo>
                      <a:cubicBezTo>
                        <a:pt x="2402" y="86"/>
                        <a:pt x="2251" y="139"/>
                        <a:pt x="2099" y="192"/>
                      </a:cubicBezTo>
                      <a:cubicBezTo>
                        <a:pt x="2118" y="262"/>
                        <a:pt x="2127" y="297"/>
                        <a:pt x="2146" y="367"/>
                      </a:cubicBezTo>
                      <a:cubicBezTo>
                        <a:pt x="2102" y="361"/>
                        <a:pt x="2080" y="358"/>
                        <a:pt x="2037" y="351"/>
                      </a:cubicBezTo>
                      <a:cubicBezTo>
                        <a:pt x="2069" y="409"/>
                        <a:pt x="2086" y="438"/>
                        <a:pt x="2119" y="496"/>
                      </a:cubicBezTo>
                      <a:cubicBezTo>
                        <a:pt x="2072" y="538"/>
                        <a:pt x="2048" y="559"/>
                        <a:pt x="2001" y="600"/>
                      </a:cubicBezTo>
                      <a:cubicBezTo>
                        <a:pt x="1938" y="597"/>
                        <a:pt x="1906" y="595"/>
                        <a:pt x="1842" y="591"/>
                      </a:cubicBezTo>
                      <a:cubicBezTo>
                        <a:pt x="1805" y="633"/>
                        <a:pt x="1787" y="653"/>
                        <a:pt x="1750" y="695"/>
                      </a:cubicBezTo>
                      <a:cubicBezTo>
                        <a:pt x="1704" y="691"/>
                        <a:pt x="1680" y="689"/>
                        <a:pt x="1634" y="686"/>
                      </a:cubicBezTo>
                      <a:cubicBezTo>
                        <a:pt x="1619" y="709"/>
                        <a:pt x="1611" y="721"/>
                        <a:pt x="1596" y="745"/>
                      </a:cubicBezTo>
                      <a:cubicBezTo>
                        <a:pt x="1515" y="723"/>
                        <a:pt x="1475" y="712"/>
                        <a:pt x="1393" y="690"/>
                      </a:cubicBezTo>
                      <a:cubicBezTo>
                        <a:pt x="1358" y="743"/>
                        <a:pt x="1340" y="769"/>
                        <a:pt x="1305" y="822"/>
                      </a:cubicBezTo>
                      <a:cubicBezTo>
                        <a:pt x="1270" y="803"/>
                        <a:pt x="1253" y="794"/>
                        <a:pt x="1218" y="776"/>
                      </a:cubicBezTo>
                      <a:cubicBezTo>
                        <a:pt x="1237" y="717"/>
                        <a:pt x="1246" y="687"/>
                        <a:pt x="1265" y="628"/>
                      </a:cubicBezTo>
                      <a:cubicBezTo>
                        <a:pt x="1177" y="671"/>
                        <a:pt x="1133" y="693"/>
                        <a:pt x="1044" y="735"/>
                      </a:cubicBezTo>
                      <a:cubicBezTo>
                        <a:pt x="931" y="821"/>
                        <a:pt x="818" y="907"/>
                        <a:pt x="704" y="992"/>
                      </a:cubicBezTo>
                      <a:cubicBezTo>
                        <a:pt x="616" y="1040"/>
                        <a:pt x="571" y="1063"/>
                        <a:pt x="483" y="1110"/>
                      </a:cubicBezTo>
                      <a:cubicBezTo>
                        <a:pt x="462" y="1178"/>
                        <a:pt x="451" y="1213"/>
                        <a:pt x="430" y="1281"/>
                      </a:cubicBezTo>
                      <a:cubicBezTo>
                        <a:pt x="339" y="1358"/>
                        <a:pt x="294" y="1396"/>
                        <a:pt x="204" y="1472"/>
                      </a:cubicBezTo>
                      <a:cubicBezTo>
                        <a:pt x="134" y="1515"/>
                        <a:pt x="99" y="1536"/>
                        <a:pt x="29" y="1578"/>
                      </a:cubicBezTo>
                      <a:cubicBezTo>
                        <a:pt x="17" y="1603"/>
                        <a:pt x="12" y="1615"/>
                        <a:pt x="0" y="1640"/>
                      </a:cubicBezTo>
                      <a:cubicBezTo>
                        <a:pt x="10" y="1665"/>
                        <a:pt x="15" y="1678"/>
                        <a:pt x="25" y="1703"/>
                      </a:cubicBezTo>
                      <a:cubicBezTo>
                        <a:pt x="72" y="1719"/>
                        <a:pt x="96" y="1727"/>
                        <a:pt x="144" y="1742"/>
                      </a:cubicBezTo>
                      <a:cubicBezTo>
                        <a:pt x="146" y="1770"/>
                        <a:pt x="148" y="1784"/>
                        <a:pt x="150" y="1811"/>
                      </a:cubicBezTo>
                      <a:cubicBezTo>
                        <a:pt x="197" y="1846"/>
                        <a:pt x="220" y="1863"/>
                        <a:pt x="266" y="1898"/>
                      </a:cubicBezTo>
                      <a:cubicBezTo>
                        <a:pt x="344" y="1901"/>
                        <a:pt x="383" y="1903"/>
                        <a:pt x="461" y="1905"/>
                      </a:cubicBezTo>
                      <a:cubicBezTo>
                        <a:pt x="529" y="1982"/>
                        <a:pt x="563" y="2020"/>
                        <a:pt x="631" y="2096"/>
                      </a:cubicBezTo>
                      <a:cubicBezTo>
                        <a:pt x="647" y="2121"/>
                        <a:pt x="654" y="2134"/>
                        <a:pt x="670" y="2158"/>
                      </a:cubicBezTo>
                      <a:cubicBezTo>
                        <a:pt x="661" y="2182"/>
                        <a:pt x="657" y="2194"/>
                        <a:pt x="648" y="2218"/>
                      </a:cubicBezTo>
                      <a:cubicBezTo>
                        <a:pt x="616" y="2249"/>
                        <a:pt x="601" y="2265"/>
                        <a:pt x="570" y="2295"/>
                      </a:cubicBezTo>
                      <a:cubicBezTo>
                        <a:pt x="543" y="2297"/>
                        <a:pt x="529" y="2298"/>
                        <a:pt x="502" y="2299"/>
                      </a:cubicBezTo>
                      <a:cubicBezTo>
                        <a:pt x="508" y="2326"/>
                        <a:pt x="511" y="2340"/>
                        <a:pt x="516" y="2366"/>
                      </a:cubicBezTo>
                      <a:cubicBezTo>
                        <a:pt x="499" y="2366"/>
                        <a:pt x="491" y="2365"/>
                        <a:pt x="474" y="2365"/>
                      </a:cubicBezTo>
                      <a:cubicBezTo>
                        <a:pt x="472" y="2402"/>
                        <a:pt x="471" y="2420"/>
                        <a:pt x="469" y="2457"/>
                      </a:cubicBezTo>
                      <a:cubicBezTo>
                        <a:pt x="492" y="2476"/>
                        <a:pt x="504" y="2486"/>
                        <a:pt x="528" y="2505"/>
                      </a:cubicBezTo>
                      <a:cubicBezTo>
                        <a:pt x="507" y="2530"/>
                        <a:pt x="496" y="2543"/>
                        <a:pt x="476" y="2568"/>
                      </a:cubicBezTo>
                      <a:cubicBezTo>
                        <a:pt x="499" y="2590"/>
                        <a:pt x="511" y="2601"/>
                        <a:pt x="534" y="2622"/>
                      </a:cubicBezTo>
                      <a:cubicBezTo>
                        <a:pt x="529" y="2648"/>
                        <a:pt x="526" y="2661"/>
                        <a:pt x="520" y="2686"/>
                      </a:cubicBezTo>
                      <a:cubicBezTo>
                        <a:pt x="502" y="2711"/>
                        <a:pt x="493" y="2724"/>
                        <a:pt x="474" y="2748"/>
                      </a:cubicBezTo>
                      <a:cubicBezTo>
                        <a:pt x="505" y="2770"/>
                        <a:pt x="521" y="2781"/>
                        <a:pt x="552" y="2803"/>
                      </a:cubicBezTo>
                      <a:cubicBezTo>
                        <a:pt x="525" y="2817"/>
                        <a:pt x="511" y="2824"/>
                        <a:pt x="484" y="2838"/>
                      </a:cubicBezTo>
                      <a:cubicBezTo>
                        <a:pt x="505" y="2861"/>
                        <a:pt x="516" y="2873"/>
                        <a:pt x="537" y="2897"/>
                      </a:cubicBezTo>
                      <a:cubicBezTo>
                        <a:pt x="509" y="2923"/>
                        <a:pt x="496" y="2937"/>
                        <a:pt x="468" y="2963"/>
                      </a:cubicBezTo>
                      <a:cubicBezTo>
                        <a:pt x="507" y="2994"/>
                        <a:pt x="526" y="3010"/>
                        <a:pt x="564" y="3042"/>
                      </a:cubicBezTo>
                      <a:cubicBezTo>
                        <a:pt x="530" y="3060"/>
                        <a:pt x="513" y="3069"/>
                        <a:pt x="478" y="3087"/>
                      </a:cubicBezTo>
                      <a:cubicBezTo>
                        <a:pt x="461" y="3116"/>
                        <a:pt x="452" y="3130"/>
                        <a:pt x="434" y="3158"/>
                      </a:cubicBezTo>
                      <a:cubicBezTo>
                        <a:pt x="454" y="3186"/>
                        <a:pt x="463" y="3200"/>
                        <a:pt x="483" y="3228"/>
                      </a:cubicBezTo>
                      <a:cubicBezTo>
                        <a:pt x="483" y="3228"/>
                        <a:pt x="465" y="3263"/>
                        <a:pt x="495" y="3277"/>
                      </a:cubicBezTo>
                      <a:cubicBezTo>
                        <a:pt x="525" y="3291"/>
                        <a:pt x="666" y="3331"/>
                        <a:pt x="666" y="3331"/>
                      </a:cubicBezTo>
                      <a:cubicBezTo>
                        <a:pt x="685" y="3388"/>
                        <a:pt x="694" y="3417"/>
                        <a:pt x="714" y="3474"/>
                      </a:cubicBezTo>
                      <a:cubicBezTo>
                        <a:pt x="745" y="3494"/>
                        <a:pt x="761" y="3503"/>
                        <a:pt x="793" y="3523"/>
                      </a:cubicBezTo>
                      <a:cubicBezTo>
                        <a:pt x="748" y="3549"/>
                        <a:pt x="726" y="3561"/>
                        <a:pt x="682" y="3587"/>
                      </a:cubicBezTo>
                      <a:cubicBezTo>
                        <a:pt x="659" y="3634"/>
                        <a:pt x="648" y="3658"/>
                        <a:pt x="626" y="3704"/>
                      </a:cubicBezTo>
                      <a:cubicBezTo>
                        <a:pt x="677" y="3730"/>
                        <a:pt x="702" y="3743"/>
                        <a:pt x="753" y="3768"/>
                      </a:cubicBezTo>
                      <a:cubicBezTo>
                        <a:pt x="811" y="3825"/>
                        <a:pt x="841" y="3853"/>
                        <a:pt x="898" y="3909"/>
                      </a:cubicBezTo>
                      <a:cubicBezTo>
                        <a:pt x="944" y="3949"/>
                        <a:pt x="968" y="3969"/>
                        <a:pt x="1014" y="4009"/>
                      </a:cubicBezTo>
                      <a:cubicBezTo>
                        <a:pt x="1016" y="3979"/>
                        <a:pt x="1018" y="3964"/>
                        <a:pt x="1021" y="3934"/>
                      </a:cubicBezTo>
                      <a:cubicBezTo>
                        <a:pt x="1053" y="3938"/>
                        <a:pt x="1069" y="3940"/>
                        <a:pt x="1100" y="3945"/>
                      </a:cubicBezTo>
                      <a:cubicBezTo>
                        <a:pt x="1130" y="3964"/>
                        <a:pt x="1144" y="3973"/>
                        <a:pt x="1173" y="3992"/>
                      </a:cubicBezTo>
                      <a:cubicBezTo>
                        <a:pt x="1215" y="4005"/>
                        <a:pt x="1236" y="4011"/>
                        <a:pt x="1277" y="4023"/>
                      </a:cubicBezTo>
                      <a:cubicBezTo>
                        <a:pt x="1264" y="4057"/>
                        <a:pt x="1258" y="4075"/>
                        <a:pt x="1245" y="4109"/>
                      </a:cubicBezTo>
                      <a:cubicBezTo>
                        <a:pt x="1287" y="4126"/>
                        <a:pt x="1307" y="4135"/>
                        <a:pt x="1349" y="4152"/>
                      </a:cubicBezTo>
                      <a:cubicBezTo>
                        <a:pt x="1380" y="4191"/>
                        <a:pt x="1396" y="4210"/>
                        <a:pt x="1427" y="4250"/>
                      </a:cubicBezTo>
                      <a:cubicBezTo>
                        <a:pt x="1441" y="4285"/>
                        <a:pt x="1448" y="4303"/>
                        <a:pt x="1462" y="4339"/>
                      </a:cubicBezTo>
                      <a:cubicBezTo>
                        <a:pt x="1527" y="4324"/>
                        <a:pt x="1559" y="4317"/>
                        <a:pt x="1623" y="4303"/>
                      </a:cubicBezTo>
                      <a:cubicBezTo>
                        <a:pt x="1635" y="4326"/>
                        <a:pt x="1641" y="4337"/>
                        <a:pt x="1653" y="4360"/>
                      </a:cubicBezTo>
                      <a:cubicBezTo>
                        <a:pt x="1664" y="4408"/>
                        <a:pt x="1670" y="4432"/>
                        <a:pt x="1681" y="4480"/>
                      </a:cubicBezTo>
                      <a:cubicBezTo>
                        <a:pt x="1715" y="4499"/>
                        <a:pt x="1732" y="4508"/>
                        <a:pt x="1766" y="4527"/>
                      </a:cubicBezTo>
                      <a:cubicBezTo>
                        <a:pt x="1805" y="4563"/>
                        <a:pt x="1824" y="4582"/>
                        <a:pt x="1863" y="4618"/>
                      </a:cubicBezTo>
                      <a:cubicBezTo>
                        <a:pt x="1890" y="4627"/>
                        <a:pt x="1904" y="4631"/>
                        <a:pt x="1931" y="4640"/>
                      </a:cubicBezTo>
                      <a:cubicBezTo>
                        <a:pt x="1960" y="4663"/>
                        <a:pt x="1974" y="4675"/>
                        <a:pt x="2003" y="4698"/>
                      </a:cubicBezTo>
                      <a:cubicBezTo>
                        <a:pt x="2012" y="4736"/>
                        <a:pt x="2017" y="4755"/>
                        <a:pt x="2026" y="4792"/>
                      </a:cubicBezTo>
                      <a:cubicBezTo>
                        <a:pt x="2087" y="4797"/>
                        <a:pt x="2118" y="4800"/>
                        <a:pt x="2180" y="4805"/>
                      </a:cubicBezTo>
                      <a:cubicBezTo>
                        <a:pt x="2216" y="4841"/>
                        <a:pt x="2235" y="4859"/>
                        <a:pt x="2271" y="4894"/>
                      </a:cubicBezTo>
                      <a:cubicBezTo>
                        <a:pt x="2280" y="4924"/>
                        <a:pt x="2284" y="4939"/>
                        <a:pt x="2293" y="4969"/>
                      </a:cubicBezTo>
                      <a:cubicBezTo>
                        <a:pt x="2268" y="4990"/>
                        <a:pt x="2255" y="5001"/>
                        <a:pt x="2230" y="5022"/>
                      </a:cubicBezTo>
                      <a:cubicBezTo>
                        <a:pt x="2209" y="5053"/>
                        <a:pt x="2198" y="5069"/>
                        <a:pt x="2178" y="5100"/>
                      </a:cubicBezTo>
                      <a:cubicBezTo>
                        <a:pt x="2184" y="5132"/>
                        <a:pt x="2187" y="5148"/>
                        <a:pt x="2194" y="5180"/>
                      </a:cubicBezTo>
                      <a:cubicBezTo>
                        <a:pt x="2168" y="5196"/>
                        <a:pt x="2156" y="5204"/>
                        <a:pt x="2130" y="5220"/>
                      </a:cubicBezTo>
                      <a:cubicBezTo>
                        <a:pt x="2099" y="5260"/>
                        <a:pt x="2084" y="5281"/>
                        <a:pt x="2052" y="5321"/>
                      </a:cubicBezTo>
                      <a:cubicBezTo>
                        <a:pt x="2081" y="5356"/>
                        <a:pt x="2095" y="5374"/>
                        <a:pt x="2124" y="5409"/>
                      </a:cubicBezTo>
                      <a:cubicBezTo>
                        <a:pt x="2140" y="5444"/>
                        <a:pt x="2148" y="5461"/>
                        <a:pt x="2164" y="5496"/>
                      </a:cubicBezTo>
                      <a:cubicBezTo>
                        <a:pt x="2140" y="5529"/>
                        <a:pt x="2129" y="5545"/>
                        <a:pt x="2105" y="5578"/>
                      </a:cubicBezTo>
                      <a:cubicBezTo>
                        <a:pt x="2100" y="5566"/>
                        <a:pt x="2098" y="5560"/>
                        <a:pt x="2094" y="5547"/>
                      </a:cubicBezTo>
                      <a:cubicBezTo>
                        <a:pt x="2058" y="5573"/>
                        <a:pt x="2040" y="5585"/>
                        <a:pt x="2005" y="5610"/>
                      </a:cubicBezTo>
                      <a:cubicBezTo>
                        <a:pt x="2008" y="5656"/>
                        <a:pt x="2009" y="5679"/>
                        <a:pt x="2013" y="5725"/>
                      </a:cubicBezTo>
                      <a:cubicBezTo>
                        <a:pt x="2013" y="5767"/>
                        <a:pt x="2014" y="5787"/>
                        <a:pt x="2014" y="5828"/>
                      </a:cubicBezTo>
                      <a:cubicBezTo>
                        <a:pt x="1973" y="5809"/>
                        <a:pt x="1953" y="5800"/>
                        <a:pt x="1911" y="5781"/>
                      </a:cubicBezTo>
                      <a:cubicBezTo>
                        <a:pt x="1939" y="5833"/>
                        <a:pt x="1953" y="5859"/>
                        <a:pt x="1980" y="5911"/>
                      </a:cubicBezTo>
                      <a:cubicBezTo>
                        <a:pt x="1953" y="5907"/>
                        <a:pt x="1940" y="5906"/>
                        <a:pt x="1912" y="5902"/>
                      </a:cubicBezTo>
                      <a:cubicBezTo>
                        <a:pt x="1928" y="5936"/>
                        <a:pt x="1936" y="5953"/>
                        <a:pt x="1952" y="5988"/>
                      </a:cubicBezTo>
                      <a:cubicBezTo>
                        <a:pt x="1998" y="6007"/>
                        <a:pt x="2021" y="6016"/>
                        <a:pt x="2068" y="6035"/>
                      </a:cubicBezTo>
                      <a:cubicBezTo>
                        <a:pt x="2046" y="6065"/>
                        <a:pt x="2036" y="6080"/>
                        <a:pt x="2015" y="6111"/>
                      </a:cubicBezTo>
                      <a:cubicBezTo>
                        <a:pt x="2078" y="6207"/>
                        <a:pt x="2142" y="6304"/>
                        <a:pt x="2206" y="6400"/>
                      </a:cubicBezTo>
                      <a:cubicBezTo>
                        <a:pt x="2211" y="6441"/>
                        <a:pt x="2214" y="6461"/>
                        <a:pt x="2219" y="6502"/>
                      </a:cubicBezTo>
                      <a:cubicBezTo>
                        <a:pt x="2248" y="6518"/>
                        <a:pt x="2263" y="6525"/>
                        <a:pt x="2292" y="6541"/>
                      </a:cubicBezTo>
                      <a:cubicBezTo>
                        <a:pt x="2349" y="6491"/>
                        <a:pt x="2378" y="6466"/>
                        <a:pt x="2435" y="6416"/>
                      </a:cubicBezTo>
                      <a:cubicBezTo>
                        <a:pt x="2451" y="6438"/>
                        <a:pt x="2459" y="6449"/>
                        <a:pt x="2476" y="6471"/>
                      </a:cubicBezTo>
                      <a:cubicBezTo>
                        <a:pt x="2518" y="6472"/>
                        <a:pt x="2539" y="6473"/>
                        <a:pt x="2581" y="6475"/>
                      </a:cubicBezTo>
                      <a:cubicBezTo>
                        <a:pt x="2587" y="6463"/>
                        <a:pt x="2590" y="6457"/>
                        <a:pt x="2595" y="6445"/>
                      </a:cubicBezTo>
                      <a:cubicBezTo>
                        <a:pt x="2648" y="6428"/>
                        <a:pt x="2675" y="6420"/>
                        <a:pt x="2728" y="6402"/>
                      </a:cubicBezTo>
                      <a:cubicBezTo>
                        <a:pt x="2739" y="6434"/>
                        <a:pt x="2745" y="6450"/>
                        <a:pt x="2756" y="6481"/>
                      </a:cubicBezTo>
                      <a:cubicBezTo>
                        <a:pt x="2802" y="6451"/>
                        <a:pt x="2825" y="6437"/>
                        <a:pt x="2872" y="6407"/>
                      </a:cubicBezTo>
                      <a:cubicBezTo>
                        <a:pt x="2893" y="6324"/>
                        <a:pt x="2904" y="6283"/>
                        <a:pt x="2925" y="6199"/>
                      </a:cubicBezTo>
                      <a:cubicBezTo>
                        <a:pt x="2959" y="6169"/>
                        <a:pt x="2976" y="6154"/>
                        <a:pt x="3010" y="6124"/>
                      </a:cubicBezTo>
                      <a:cubicBezTo>
                        <a:pt x="3023" y="6061"/>
                        <a:pt x="3030" y="6030"/>
                        <a:pt x="3042" y="5968"/>
                      </a:cubicBezTo>
                      <a:cubicBezTo>
                        <a:pt x="3018" y="5902"/>
                        <a:pt x="3005" y="5869"/>
                        <a:pt x="2981" y="5803"/>
                      </a:cubicBezTo>
                      <a:cubicBezTo>
                        <a:pt x="2934" y="5770"/>
                        <a:pt x="2911" y="5754"/>
                        <a:pt x="2865" y="5721"/>
                      </a:cubicBezTo>
                      <a:cubicBezTo>
                        <a:pt x="2878" y="5709"/>
                        <a:pt x="2884" y="5704"/>
                        <a:pt x="2897" y="5692"/>
                      </a:cubicBezTo>
                      <a:cubicBezTo>
                        <a:pt x="2945" y="5698"/>
                        <a:pt x="2968" y="5701"/>
                        <a:pt x="3016" y="5707"/>
                      </a:cubicBezTo>
                      <a:cubicBezTo>
                        <a:pt x="3054" y="5694"/>
                        <a:pt x="3073" y="5687"/>
                        <a:pt x="3111" y="5674"/>
                      </a:cubicBezTo>
                      <a:cubicBezTo>
                        <a:pt x="3152" y="5648"/>
                        <a:pt x="3173" y="5635"/>
                        <a:pt x="3214" y="5610"/>
                      </a:cubicBezTo>
                      <a:cubicBezTo>
                        <a:pt x="3275" y="5606"/>
                        <a:pt x="3305" y="5605"/>
                        <a:pt x="3365" y="5601"/>
                      </a:cubicBezTo>
                      <a:cubicBezTo>
                        <a:pt x="3385" y="5616"/>
                        <a:pt x="3395" y="5624"/>
                        <a:pt x="3414" y="5639"/>
                      </a:cubicBezTo>
                      <a:cubicBezTo>
                        <a:pt x="3432" y="5629"/>
                        <a:pt x="3441" y="5625"/>
                        <a:pt x="3459" y="5615"/>
                      </a:cubicBezTo>
                      <a:cubicBezTo>
                        <a:pt x="3498" y="5648"/>
                        <a:pt x="3518" y="5664"/>
                        <a:pt x="3557" y="5696"/>
                      </a:cubicBezTo>
                      <a:cubicBezTo>
                        <a:pt x="3601" y="5665"/>
                        <a:pt x="3623" y="5650"/>
                        <a:pt x="3668" y="5619"/>
                      </a:cubicBezTo>
                      <a:cubicBezTo>
                        <a:pt x="3780" y="5650"/>
                        <a:pt x="3837" y="5666"/>
                        <a:pt x="3950" y="5696"/>
                      </a:cubicBezTo>
                      <a:cubicBezTo>
                        <a:pt x="3972" y="5660"/>
                        <a:pt x="3982" y="5642"/>
                        <a:pt x="4004" y="5606"/>
                      </a:cubicBezTo>
                      <a:cubicBezTo>
                        <a:pt x="4033" y="5587"/>
                        <a:pt x="4047" y="5577"/>
                        <a:pt x="4076" y="5558"/>
                      </a:cubicBezTo>
                      <a:cubicBezTo>
                        <a:pt x="4135" y="5539"/>
                        <a:pt x="4165" y="5529"/>
                        <a:pt x="4224" y="5510"/>
                      </a:cubicBezTo>
                      <a:cubicBezTo>
                        <a:pt x="4272" y="5528"/>
                        <a:pt x="4296" y="5536"/>
                        <a:pt x="4344" y="5554"/>
                      </a:cubicBezTo>
                      <a:cubicBezTo>
                        <a:pt x="4371" y="5583"/>
                        <a:pt x="4384" y="5598"/>
                        <a:pt x="4411" y="5627"/>
                      </a:cubicBezTo>
                      <a:cubicBezTo>
                        <a:pt x="4434" y="5573"/>
                        <a:pt x="4445" y="5547"/>
                        <a:pt x="4468" y="5493"/>
                      </a:cubicBezTo>
                      <a:cubicBezTo>
                        <a:pt x="4418" y="5464"/>
                        <a:pt x="4393" y="5449"/>
                        <a:pt x="4343" y="5420"/>
                      </a:cubicBezTo>
                      <a:cubicBezTo>
                        <a:pt x="4315" y="5393"/>
                        <a:pt x="4302" y="5379"/>
                        <a:pt x="4275" y="5352"/>
                      </a:cubicBezTo>
                      <a:lnTo>
                        <a:pt x="4227" y="5248"/>
                      </a:lnTo>
                      <a:lnTo>
                        <a:pt x="4280" y="5199"/>
                      </a:lnTo>
                      <a:cubicBezTo>
                        <a:pt x="4376" y="5151"/>
                        <a:pt x="4424" y="5126"/>
                        <a:pt x="4520" y="5077"/>
                      </a:cubicBezTo>
                      <a:cubicBezTo>
                        <a:pt x="4573" y="5124"/>
                        <a:pt x="4599" y="5147"/>
                        <a:pt x="4651" y="5194"/>
                      </a:cubicBezTo>
                      <a:cubicBezTo>
                        <a:pt x="4677" y="5184"/>
                        <a:pt x="4690" y="5179"/>
                        <a:pt x="4716" y="5169"/>
                      </a:cubicBezTo>
                    </a:path>
                  </a:pathLst>
                </a:custGeom>
                <a:solidFill>
                  <a:srgbClr val="9999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8" name="makowski"/>
                <p:cNvSpPr>
                  <a:spLocks/>
                </p:cNvSpPr>
                <p:nvPr/>
              </p:nvSpPr>
              <p:spPr bwMode="auto">
                <a:xfrm>
                  <a:off x="2913737" y="1083092"/>
                  <a:ext cx="1063238" cy="1080885"/>
                </a:xfrm>
                <a:custGeom>
                  <a:avLst/>
                  <a:gdLst>
                    <a:gd name="T0" fmla="*/ 3143 w 3312"/>
                    <a:gd name="T1" fmla="*/ 2033 h 3372"/>
                    <a:gd name="T2" fmla="*/ 3213 w 3312"/>
                    <a:gd name="T3" fmla="*/ 1804 h 3372"/>
                    <a:gd name="T4" fmla="*/ 3312 w 3312"/>
                    <a:gd name="T5" fmla="*/ 1593 h 3372"/>
                    <a:gd name="T6" fmla="*/ 3045 w 3312"/>
                    <a:gd name="T7" fmla="*/ 1416 h 3372"/>
                    <a:gd name="T8" fmla="*/ 2882 w 3312"/>
                    <a:gd name="T9" fmla="*/ 1242 h 3372"/>
                    <a:gd name="T10" fmla="*/ 2672 w 3312"/>
                    <a:gd name="T11" fmla="*/ 984 h 3372"/>
                    <a:gd name="T12" fmla="*/ 2446 w 3312"/>
                    <a:gd name="T13" fmla="*/ 874 h 3372"/>
                    <a:gd name="T14" fmla="*/ 2296 w 3312"/>
                    <a:gd name="T15" fmla="*/ 647 h 3372"/>
                    <a:gd name="T16" fmla="*/ 2040 w 3312"/>
                    <a:gd name="T17" fmla="*/ 558 h 3372"/>
                    <a:gd name="T18" fmla="*/ 1772 w 3312"/>
                    <a:gd name="T19" fmla="*/ 392 h 3372"/>
                    <a:gd name="T20" fmla="*/ 1603 w 3312"/>
                    <a:gd name="T21" fmla="*/ 174 h 3372"/>
                    <a:gd name="T22" fmla="*/ 1397 w 3312"/>
                    <a:gd name="T23" fmla="*/ 60 h 3372"/>
                    <a:gd name="T24" fmla="*/ 1280 w 3312"/>
                    <a:gd name="T25" fmla="*/ 136 h 3372"/>
                    <a:gd name="T26" fmla="*/ 1117 w 3312"/>
                    <a:gd name="T27" fmla="*/ 500 h 3372"/>
                    <a:gd name="T28" fmla="*/ 809 w 3312"/>
                    <a:gd name="T29" fmla="*/ 732 h 3372"/>
                    <a:gd name="T30" fmla="*/ 652 w 3312"/>
                    <a:gd name="T31" fmla="*/ 989 h 3372"/>
                    <a:gd name="T32" fmla="*/ 739 w 3312"/>
                    <a:gd name="T33" fmla="*/ 1198 h 3372"/>
                    <a:gd name="T34" fmla="*/ 855 w 3312"/>
                    <a:gd name="T35" fmla="*/ 1420 h 3372"/>
                    <a:gd name="T36" fmla="*/ 731 w 3312"/>
                    <a:gd name="T37" fmla="*/ 1723 h 3372"/>
                    <a:gd name="T38" fmla="*/ 588 w 3312"/>
                    <a:gd name="T39" fmla="*/ 1834 h 3372"/>
                    <a:gd name="T40" fmla="*/ 703 w 3312"/>
                    <a:gd name="T41" fmla="*/ 2035 h 3372"/>
                    <a:gd name="T42" fmla="*/ 687 w 3312"/>
                    <a:gd name="T43" fmla="*/ 2130 h 3372"/>
                    <a:gd name="T44" fmla="*/ 448 w 3312"/>
                    <a:gd name="T45" fmla="*/ 2192 h 3372"/>
                    <a:gd name="T46" fmla="*/ 216 w 3312"/>
                    <a:gd name="T47" fmla="*/ 2247 h 3372"/>
                    <a:gd name="T48" fmla="*/ 138 w 3312"/>
                    <a:gd name="T49" fmla="*/ 2206 h 3372"/>
                    <a:gd name="T50" fmla="*/ 102 w 3312"/>
                    <a:gd name="T51" fmla="*/ 2382 h 3372"/>
                    <a:gd name="T52" fmla="*/ 53 w 3312"/>
                    <a:gd name="T53" fmla="*/ 2563 h 3372"/>
                    <a:gd name="T54" fmla="*/ 149 w 3312"/>
                    <a:gd name="T55" fmla="*/ 2730 h 3372"/>
                    <a:gd name="T56" fmla="*/ 374 w 3312"/>
                    <a:gd name="T57" fmla="*/ 2859 h 3372"/>
                    <a:gd name="T58" fmla="*/ 558 w 3312"/>
                    <a:gd name="T59" fmla="*/ 3114 h 3372"/>
                    <a:gd name="T60" fmla="*/ 895 w 3312"/>
                    <a:gd name="T61" fmla="*/ 3168 h 3372"/>
                    <a:gd name="T62" fmla="*/ 1224 w 3312"/>
                    <a:gd name="T63" fmla="*/ 3149 h 3372"/>
                    <a:gd name="T64" fmla="*/ 1474 w 3312"/>
                    <a:gd name="T65" fmla="*/ 3018 h 3372"/>
                    <a:gd name="T66" fmla="*/ 1687 w 3312"/>
                    <a:gd name="T67" fmla="*/ 3292 h 3372"/>
                    <a:gd name="T68" fmla="*/ 1846 w 3312"/>
                    <a:gd name="T69" fmla="*/ 3290 h 3372"/>
                    <a:gd name="T70" fmla="*/ 2193 w 3312"/>
                    <a:gd name="T71" fmla="*/ 3204 h 3372"/>
                    <a:gd name="T72" fmla="*/ 2454 w 3312"/>
                    <a:gd name="T73" fmla="*/ 3142 h 3372"/>
                    <a:gd name="T74" fmla="*/ 2631 w 3312"/>
                    <a:gd name="T75" fmla="*/ 3163 h 3372"/>
                    <a:gd name="T76" fmla="*/ 2841 w 3312"/>
                    <a:gd name="T77" fmla="*/ 3162 h 3372"/>
                    <a:gd name="T78" fmla="*/ 3115 w 3312"/>
                    <a:gd name="T79" fmla="*/ 3246 h 3372"/>
                    <a:gd name="T80" fmla="*/ 3034 w 3312"/>
                    <a:gd name="T81" fmla="*/ 2735 h 3372"/>
                    <a:gd name="T82" fmla="*/ 2931 w 3312"/>
                    <a:gd name="T83" fmla="*/ 2526 h 3372"/>
                    <a:gd name="T84" fmla="*/ 3034 w 3312"/>
                    <a:gd name="T85" fmla="*/ 2452 h 3372"/>
                    <a:gd name="T86" fmla="*/ 3113 w 3312"/>
                    <a:gd name="T87" fmla="*/ 2171 h 3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312" h="3372">
                      <a:moveTo>
                        <a:pt x="3124" y="2202"/>
                      </a:moveTo>
                      <a:cubicBezTo>
                        <a:pt x="3148" y="2169"/>
                        <a:pt x="3159" y="2153"/>
                        <a:pt x="3183" y="2120"/>
                      </a:cubicBezTo>
                      <a:cubicBezTo>
                        <a:pt x="3167" y="2085"/>
                        <a:pt x="3159" y="2068"/>
                        <a:pt x="3143" y="2033"/>
                      </a:cubicBezTo>
                      <a:cubicBezTo>
                        <a:pt x="3114" y="1998"/>
                        <a:pt x="3100" y="1980"/>
                        <a:pt x="3071" y="1945"/>
                      </a:cubicBezTo>
                      <a:cubicBezTo>
                        <a:pt x="3103" y="1905"/>
                        <a:pt x="3118" y="1884"/>
                        <a:pt x="3149" y="1844"/>
                      </a:cubicBezTo>
                      <a:cubicBezTo>
                        <a:pt x="3175" y="1828"/>
                        <a:pt x="3187" y="1820"/>
                        <a:pt x="3213" y="1804"/>
                      </a:cubicBezTo>
                      <a:cubicBezTo>
                        <a:pt x="3206" y="1772"/>
                        <a:pt x="3203" y="1756"/>
                        <a:pt x="3197" y="1724"/>
                      </a:cubicBezTo>
                      <a:cubicBezTo>
                        <a:pt x="3217" y="1693"/>
                        <a:pt x="3228" y="1677"/>
                        <a:pt x="3249" y="1646"/>
                      </a:cubicBezTo>
                      <a:cubicBezTo>
                        <a:pt x="3274" y="1625"/>
                        <a:pt x="3287" y="1614"/>
                        <a:pt x="3312" y="1593"/>
                      </a:cubicBezTo>
                      <a:cubicBezTo>
                        <a:pt x="3303" y="1563"/>
                        <a:pt x="3299" y="1548"/>
                        <a:pt x="3290" y="1518"/>
                      </a:cubicBezTo>
                      <a:lnTo>
                        <a:pt x="3199" y="1429"/>
                      </a:lnTo>
                      <a:cubicBezTo>
                        <a:pt x="3137" y="1424"/>
                        <a:pt x="3106" y="1421"/>
                        <a:pt x="3045" y="1416"/>
                      </a:cubicBezTo>
                      <a:cubicBezTo>
                        <a:pt x="3036" y="1379"/>
                        <a:pt x="3031" y="1360"/>
                        <a:pt x="3022" y="1322"/>
                      </a:cubicBezTo>
                      <a:cubicBezTo>
                        <a:pt x="2993" y="1299"/>
                        <a:pt x="2979" y="1287"/>
                        <a:pt x="2950" y="1264"/>
                      </a:cubicBezTo>
                      <a:cubicBezTo>
                        <a:pt x="2923" y="1255"/>
                        <a:pt x="2909" y="1251"/>
                        <a:pt x="2882" y="1242"/>
                      </a:cubicBezTo>
                      <a:cubicBezTo>
                        <a:pt x="2843" y="1206"/>
                        <a:pt x="2824" y="1187"/>
                        <a:pt x="2785" y="1151"/>
                      </a:cubicBezTo>
                      <a:cubicBezTo>
                        <a:pt x="2751" y="1132"/>
                        <a:pt x="2734" y="1123"/>
                        <a:pt x="2700" y="1104"/>
                      </a:cubicBezTo>
                      <a:cubicBezTo>
                        <a:pt x="2689" y="1056"/>
                        <a:pt x="2683" y="1032"/>
                        <a:pt x="2672" y="984"/>
                      </a:cubicBezTo>
                      <a:cubicBezTo>
                        <a:pt x="2660" y="961"/>
                        <a:pt x="2654" y="950"/>
                        <a:pt x="2642" y="927"/>
                      </a:cubicBezTo>
                      <a:cubicBezTo>
                        <a:pt x="2578" y="941"/>
                        <a:pt x="2546" y="948"/>
                        <a:pt x="2481" y="963"/>
                      </a:cubicBezTo>
                      <a:cubicBezTo>
                        <a:pt x="2467" y="927"/>
                        <a:pt x="2460" y="909"/>
                        <a:pt x="2446" y="874"/>
                      </a:cubicBezTo>
                      <a:cubicBezTo>
                        <a:pt x="2415" y="834"/>
                        <a:pt x="2399" y="815"/>
                        <a:pt x="2368" y="776"/>
                      </a:cubicBezTo>
                      <a:cubicBezTo>
                        <a:pt x="2326" y="759"/>
                        <a:pt x="2306" y="750"/>
                        <a:pt x="2264" y="733"/>
                      </a:cubicBezTo>
                      <a:cubicBezTo>
                        <a:pt x="2277" y="699"/>
                        <a:pt x="2283" y="681"/>
                        <a:pt x="2296" y="647"/>
                      </a:cubicBezTo>
                      <a:cubicBezTo>
                        <a:pt x="2255" y="635"/>
                        <a:pt x="2234" y="629"/>
                        <a:pt x="2192" y="616"/>
                      </a:cubicBezTo>
                      <a:cubicBezTo>
                        <a:pt x="2163" y="597"/>
                        <a:pt x="2149" y="588"/>
                        <a:pt x="2119" y="569"/>
                      </a:cubicBezTo>
                      <a:cubicBezTo>
                        <a:pt x="2088" y="564"/>
                        <a:pt x="2072" y="562"/>
                        <a:pt x="2040" y="558"/>
                      </a:cubicBezTo>
                      <a:cubicBezTo>
                        <a:pt x="2037" y="588"/>
                        <a:pt x="2035" y="603"/>
                        <a:pt x="2033" y="633"/>
                      </a:cubicBezTo>
                      <a:cubicBezTo>
                        <a:pt x="1987" y="593"/>
                        <a:pt x="1963" y="573"/>
                        <a:pt x="1917" y="533"/>
                      </a:cubicBezTo>
                      <a:cubicBezTo>
                        <a:pt x="1860" y="477"/>
                        <a:pt x="1830" y="449"/>
                        <a:pt x="1772" y="392"/>
                      </a:cubicBezTo>
                      <a:cubicBezTo>
                        <a:pt x="1721" y="367"/>
                        <a:pt x="1696" y="354"/>
                        <a:pt x="1645" y="328"/>
                      </a:cubicBezTo>
                      <a:cubicBezTo>
                        <a:pt x="1667" y="282"/>
                        <a:pt x="1678" y="258"/>
                        <a:pt x="1701" y="211"/>
                      </a:cubicBezTo>
                      <a:cubicBezTo>
                        <a:pt x="1662" y="196"/>
                        <a:pt x="1642" y="189"/>
                        <a:pt x="1603" y="174"/>
                      </a:cubicBezTo>
                      <a:cubicBezTo>
                        <a:pt x="1572" y="126"/>
                        <a:pt x="1556" y="102"/>
                        <a:pt x="1525" y="55"/>
                      </a:cubicBezTo>
                      <a:cubicBezTo>
                        <a:pt x="1491" y="40"/>
                        <a:pt x="1474" y="33"/>
                        <a:pt x="1440" y="18"/>
                      </a:cubicBezTo>
                      <a:cubicBezTo>
                        <a:pt x="1423" y="35"/>
                        <a:pt x="1414" y="43"/>
                        <a:pt x="1397" y="60"/>
                      </a:cubicBezTo>
                      <a:cubicBezTo>
                        <a:pt x="1377" y="36"/>
                        <a:pt x="1368" y="24"/>
                        <a:pt x="1348" y="0"/>
                      </a:cubicBezTo>
                      <a:cubicBezTo>
                        <a:pt x="1341" y="74"/>
                        <a:pt x="1337" y="110"/>
                        <a:pt x="1329" y="184"/>
                      </a:cubicBezTo>
                      <a:cubicBezTo>
                        <a:pt x="1309" y="165"/>
                        <a:pt x="1299" y="155"/>
                        <a:pt x="1280" y="136"/>
                      </a:cubicBezTo>
                      <a:cubicBezTo>
                        <a:pt x="1253" y="178"/>
                        <a:pt x="1239" y="199"/>
                        <a:pt x="1212" y="240"/>
                      </a:cubicBezTo>
                      <a:cubicBezTo>
                        <a:pt x="1178" y="243"/>
                        <a:pt x="1161" y="245"/>
                        <a:pt x="1127" y="248"/>
                      </a:cubicBezTo>
                      <a:cubicBezTo>
                        <a:pt x="1123" y="349"/>
                        <a:pt x="1121" y="400"/>
                        <a:pt x="1117" y="500"/>
                      </a:cubicBezTo>
                      <a:cubicBezTo>
                        <a:pt x="1068" y="510"/>
                        <a:pt x="1044" y="514"/>
                        <a:pt x="995" y="524"/>
                      </a:cubicBezTo>
                      <a:cubicBezTo>
                        <a:pt x="924" y="580"/>
                        <a:pt x="888" y="608"/>
                        <a:pt x="816" y="663"/>
                      </a:cubicBezTo>
                      <a:cubicBezTo>
                        <a:pt x="813" y="691"/>
                        <a:pt x="812" y="704"/>
                        <a:pt x="809" y="732"/>
                      </a:cubicBezTo>
                      <a:cubicBezTo>
                        <a:pt x="765" y="736"/>
                        <a:pt x="743" y="739"/>
                        <a:pt x="699" y="743"/>
                      </a:cubicBezTo>
                      <a:cubicBezTo>
                        <a:pt x="709" y="779"/>
                        <a:pt x="713" y="797"/>
                        <a:pt x="722" y="832"/>
                      </a:cubicBezTo>
                      <a:cubicBezTo>
                        <a:pt x="694" y="895"/>
                        <a:pt x="680" y="926"/>
                        <a:pt x="652" y="989"/>
                      </a:cubicBezTo>
                      <a:cubicBezTo>
                        <a:pt x="656" y="1041"/>
                        <a:pt x="658" y="1067"/>
                        <a:pt x="661" y="1119"/>
                      </a:cubicBezTo>
                      <a:cubicBezTo>
                        <a:pt x="683" y="1128"/>
                        <a:pt x="694" y="1132"/>
                        <a:pt x="716" y="1141"/>
                      </a:cubicBezTo>
                      <a:cubicBezTo>
                        <a:pt x="725" y="1164"/>
                        <a:pt x="729" y="1175"/>
                        <a:pt x="739" y="1198"/>
                      </a:cubicBezTo>
                      <a:cubicBezTo>
                        <a:pt x="719" y="1226"/>
                        <a:pt x="709" y="1240"/>
                        <a:pt x="688" y="1268"/>
                      </a:cubicBezTo>
                      <a:cubicBezTo>
                        <a:pt x="707" y="1301"/>
                        <a:pt x="716" y="1318"/>
                        <a:pt x="735" y="1351"/>
                      </a:cubicBezTo>
                      <a:cubicBezTo>
                        <a:pt x="783" y="1379"/>
                        <a:pt x="807" y="1393"/>
                        <a:pt x="855" y="1420"/>
                      </a:cubicBezTo>
                      <a:cubicBezTo>
                        <a:pt x="854" y="1457"/>
                        <a:pt x="853" y="1475"/>
                        <a:pt x="852" y="1512"/>
                      </a:cubicBezTo>
                      <a:cubicBezTo>
                        <a:pt x="863" y="1583"/>
                        <a:pt x="868" y="1619"/>
                        <a:pt x="878" y="1690"/>
                      </a:cubicBezTo>
                      <a:cubicBezTo>
                        <a:pt x="819" y="1703"/>
                        <a:pt x="790" y="1710"/>
                        <a:pt x="731" y="1723"/>
                      </a:cubicBezTo>
                      <a:cubicBezTo>
                        <a:pt x="668" y="1721"/>
                        <a:pt x="636" y="1720"/>
                        <a:pt x="573" y="1718"/>
                      </a:cubicBezTo>
                      <a:cubicBezTo>
                        <a:pt x="563" y="1735"/>
                        <a:pt x="558" y="1743"/>
                        <a:pt x="547" y="1759"/>
                      </a:cubicBezTo>
                      <a:cubicBezTo>
                        <a:pt x="563" y="1789"/>
                        <a:pt x="571" y="1804"/>
                        <a:pt x="588" y="1834"/>
                      </a:cubicBezTo>
                      <a:cubicBezTo>
                        <a:pt x="622" y="1890"/>
                        <a:pt x="640" y="1918"/>
                        <a:pt x="674" y="1973"/>
                      </a:cubicBezTo>
                      <a:cubicBezTo>
                        <a:pt x="689" y="1981"/>
                        <a:pt x="696" y="1985"/>
                        <a:pt x="710" y="1994"/>
                      </a:cubicBezTo>
                      <a:cubicBezTo>
                        <a:pt x="707" y="2010"/>
                        <a:pt x="706" y="2019"/>
                        <a:pt x="703" y="2035"/>
                      </a:cubicBezTo>
                      <a:cubicBezTo>
                        <a:pt x="738" y="2059"/>
                        <a:pt x="756" y="2071"/>
                        <a:pt x="792" y="2095"/>
                      </a:cubicBezTo>
                      <a:cubicBezTo>
                        <a:pt x="774" y="2118"/>
                        <a:pt x="765" y="2130"/>
                        <a:pt x="747" y="2153"/>
                      </a:cubicBezTo>
                      <a:cubicBezTo>
                        <a:pt x="723" y="2144"/>
                        <a:pt x="711" y="2139"/>
                        <a:pt x="687" y="2130"/>
                      </a:cubicBezTo>
                      <a:cubicBezTo>
                        <a:pt x="640" y="2161"/>
                        <a:pt x="616" y="2176"/>
                        <a:pt x="569" y="2206"/>
                      </a:cubicBezTo>
                      <a:cubicBezTo>
                        <a:pt x="566" y="2221"/>
                        <a:pt x="565" y="2228"/>
                        <a:pt x="562" y="2242"/>
                      </a:cubicBezTo>
                      <a:cubicBezTo>
                        <a:pt x="516" y="2222"/>
                        <a:pt x="494" y="2212"/>
                        <a:pt x="448" y="2192"/>
                      </a:cubicBezTo>
                      <a:cubicBezTo>
                        <a:pt x="414" y="2199"/>
                        <a:pt x="397" y="2203"/>
                        <a:pt x="363" y="2210"/>
                      </a:cubicBezTo>
                      <a:cubicBezTo>
                        <a:pt x="364" y="2241"/>
                        <a:pt x="365" y="2257"/>
                        <a:pt x="366" y="2288"/>
                      </a:cubicBezTo>
                      <a:cubicBezTo>
                        <a:pt x="306" y="2272"/>
                        <a:pt x="276" y="2264"/>
                        <a:pt x="216" y="2247"/>
                      </a:cubicBezTo>
                      <a:cubicBezTo>
                        <a:pt x="217" y="2221"/>
                        <a:pt x="217" y="2208"/>
                        <a:pt x="218" y="2182"/>
                      </a:cubicBezTo>
                      <a:cubicBezTo>
                        <a:pt x="204" y="2173"/>
                        <a:pt x="197" y="2169"/>
                        <a:pt x="182" y="2161"/>
                      </a:cubicBezTo>
                      <a:cubicBezTo>
                        <a:pt x="165" y="2179"/>
                        <a:pt x="156" y="2188"/>
                        <a:pt x="138" y="2206"/>
                      </a:cubicBezTo>
                      <a:cubicBezTo>
                        <a:pt x="145" y="2237"/>
                        <a:pt x="148" y="2253"/>
                        <a:pt x="154" y="2285"/>
                      </a:cubicBezTo>
                      <a:cubicBezTo>
                        <a:pt x="137" y="2288"/>
                        <a:pt x="128" y="2290"/>
                        <a:pt x="111" y="2293"/>
                      </a:cubicBezTo>
                      <a:cubicBezTo>
                        <a:pt x="107" y="2329"/>
                        <a:pt x="106" y="2347"/>
                        <a:pt x="102" y="2382"/>
                      </a:cubicBezTo>
                      <a:cubicBezTo>
                        <a:pt x="61" y="2367"/>
                        <a:pt x="41" y="2360"/>
                        <a:pt x="0" y="2345"/>
                      </a:cubicBezTo>
                      <a:cubicBezTo>
                        <a:pt x="13" y="2401"/>
                        <a:pt x="19" y="2429"/>
                        <a:pt x="32" y="2484"/>
                      </a:cubicBezTo>
                      <a:cubicBezTo>
                        <a:pt x="40" y="2516"/>
                        <a:pt x="44" y="2531"/>
                        <a:pt x="53" y="2563"/>
                      </a:cubicBezTo>
                      <a:cubicBezTo>
                        <a:pt x="35" y="2590"/>
                        <a:pt x="26" y="2603"/>
                        <a:pt x="8" y="2631"/>
                      </a:cubicBezTo>
                      <a:cubicBezTo>
                        <a:pt x="10" y="2647"/>
                        <a:pt x="11" y="2656"/>
                        <a:pt x="12" y="2672"/>
                      </a:cubicBezTo>
                      <a:cubicBezTo>
                        <a:pt x="67" y="2695"/>
                        <a:pt x="95" y="2707"/>
                        <a:pt x="149" y="2730"/>
                      </a:cubicBezTo>
                      <a:cubicBezTo>
                        <a:pt x="181" y="2723"/>
                        <a:pt x="197" y="2719"/>
                        <a:pt x="229" y="2712"/>
                      </a:cubicBezTo>
                      <a:cubicBezTo>
                        <a:pt x="259" y="2738"/>
                        <a:pt x="275" y="2751"/>
                        <a:pt x="305" y="2777"/>
                      </a:cubicBezTo>
                      <a:cubicBezTo>
                        <a:pt x="333" y="2809"/>
                        <a:pt x="347" y="2826"/>
                        <a:pt x="374" y="2859"/>
                      </a:cubicBezTo>
                      <a:cubicBezTo>
                        <a:pt x="401" y="2868"/>
                        <a:pt x="414" y="2872"/>
                        <a:pt x="440" y="2881"/>
                      </a:cubicBezTo>
                      <a:cubicBezTo>
                        <a:pt x="455" y="2929"/>
                        <a:pt x="463" y="2954"/>
                        <a:pt x="477" y="3002"/>
                      </a:cubicBezTo>
                      <a:cubicBezTo>
                        <a:pt x="510" y="3047"/>
                        <a:pt x="526" y="3069"/>
                        <a:pt x="558" y="3114"/>
                      </a:cubicBezTo>
                      <a:cubicBezTo>
                        <a:pt x="586" y="3121"/>
                        <a:pt x="601" y="3124"/>
                        <a:pt x="630" y="3131"/>
                      </a:cubicBezTo>
                      <a:cubicBezTo>
                        <a:pt x="652" y="3172"/>
                        <a:pt x="663" y="3193"/>
                        <a:pt x="686" y="3235"/>
                      </a:cubicBezTo>
                      <a:cubicBezTo>
                        <a:pt x="769" y="3208"/>
                        <a:pt x="811" y="3195"/>
                        <a:pt x="895" y="3168"/>
                      </a:cubicBezTo>
                      <a:cubicBezTo>
                        <a:pt x="955" y="3129"/>
                        <a:pt x="985" y="3110"/>
                        <a:pt x="1045" y="3072"/>
                      </a:cubicBezTo>
                      <a:cubicBezTo>
                        <a:pt x="1082" y="3110"/>
                        <a:pt x="1101" y="3129"/>
                        <a:pt x="1138" y="3167"/>
                      </a:cubicBezTo>
                      <a:cubicBezTo>
                        <a:pt x="1172" y="3160"/>
                        <a:pt x="1190" y="3156"/>
                        <a:pt x="1224" y="3149"/>
                      </a:cubicBezTo>
                      <a:cubicBezTo>
                        <a:pt x="1234" y="3095"/>
                        <a:pt x="1239" y="3069"/>
                        <a:pt x="1248" y="3015"/>
                      </a:cubicBezTo>
                      <a:cubicBezTo>
                        <a:pt x="1295" y="2999"/>
                        <a:pt x="1319" y="2991"/>
                        <a:pt x="1366" y="2975"/>
                      </a:cubicBezTo>
                      <a:cubicBezTo>
                        <a:pt x="1409" y="2992"/>
                        <a:pt x="1431" y="3001"/>
                        <a:pt x="1474" y="3018"/>
                      </a:cubicBezTo>
                      <a:cubicBezTo>
                        <a:pt x="1514" y="3047"/>
                        <a:pt x="1534" y="3061"/>
                        <a:pt x="1574" y="3090"/>
                      </a:cubicBezTo>
                      <a:cubicBezTo>
                        <a:pt x="1612" y="3106"/>
                        <a:pt x="1632" y="3115"/>
                        <a:pt x="1670" y="3131"/>
                      </a:cubicBezTo>
                      <a:cubicBezTo>
                        <a:pt x="1677" y="3196"/>
                        <a:pt x="1680" y="3228"/>
                        <a:pt x="1687" y="3292"/>
                      </a:cubicBezTo>
                      <a:cubicBezTo>
                        <a:pt x="1688" y="3316"/>
                        <a:pt x="1689" y="3327"/>
                        <a:pt x="1690" y="3351"/>
                      </a:cubicBezTo>
                      <a:cubicBezTo>
                        <a:pt x="1748" y="3360"/>
                        <a:pt x="1777" y="3364"/>
                        <a:pt x="1835" y="3372"/>
                      </a:cubicBezTo>
                      <a:cubicBezTo>
                        <a:pt x="1839" y="3339"/>
                        <a:pt x="1842" y="3323"/>
                        <a:pt x="1846" y="3290"/>
                      </a:cubicBezTo>
                      <a:cubicBezTo>
                        <a:pt x="1932" y="3272"/>
                        <a:pt x="1975" y="3263"/>
                        <a:pt x="2062" y="3244"/>
                      </a:cubicBezTo>
                      <a:cubicBezTo>
                        <a:pt x="2101" y="3244"/>
                        <a:pt x="2121" y="3244"/>
                        <a:pt x="2160" y="3244"/>
                      </a:cubicBezTo>
                      <a:cubicBezTo>
                        <a:pt x="2173" y="3228"/>
                        <a:pt x="2180" y="3220"/>
                        <a:pt x="2193" y="3204"/>
                      </a:cubicBezTo>
                      <a:cubicBezTo>
                        <a:pt x="2246" y="3205"/>
                        <a:pt x="2273" y="3205"/>
                        <a:pt x="2327" y="3206"/>
                      </a:cubicBezTo>
                      <a:cubicBezTo>
                        <a:pt x="2364" y="3213"/>
                        <a:pt x="2382" y="3216"/>
                        <a:pt x="2419" y="3223"/>
                      </a:cubicBezTo>
                      <a:cubicBezTo>
                        <a:pt x="2433" y="3190"/>
                        <a:pt x="2440" y="3174"/>
                        <a:pt x="2454" y="3142"/>
                      </a:cubicBezTo>
                      <a:cubicBezTo>
                        <a:pt x="2487" y="3165"/>
                        <a:pt x="2503" y="3176"/>
                        <a:pt x="2537" y="3200"/>
                      </a:cubicBezTo>
                      <a:cubicBezTo>
                        <a:pt x="2553" y="3179"/>
                        <a:pt x="2560" y="3169"/>
                        <a:pt x="2576" y="3148"/>
                      </a:cubicBezTo>
                      <a:cubicBezTo>
                        <a:pt x="2598" y="3154"/>
                        <a:pt x="2609" y="3157"/>
                        <a:pt x="2631" y="3163"/>
                      </a:cubicBezTo>
                      <a:cubicBezTo>
                        <a:pt x="2657" y="3186"/>
                        <a:pt x="2670" y="3197"/>
                        <a:pt x="2696" y="3220"/>
                      </a:cubicBezTo>
                      <a:cubicBezTo>
                        <a:pt x="2738" y="3210"/>
                        <a:pt x="2760" y="3205"/>
                        <a:pt x="2802" y="3195"/>
                      </a:cubicBezTo>
                      <a:cubicBezTo>
                        <a:pt x="2817" y="3182"/>
                        <a:pt x="2825" y="3175"/>
                        <a:pt x="2841" y="3162"/>
                      </a:cubicBezTo>
                      <a:cubicBezTo>
                        <a:pt x="2881" y="3190"/>
                        <a:pt x="2902" y="3204"/>
                        <a:pt x="2942" y="3232"/>
                      </a:cubicBezTo>
                      <a:cubicBezTo>
                        <a:pt x="2978" y="3257"/>
                        <a:pt x="2996" y="3270"/>
                        <a:pt x="3032" y="3295"/>
                      </a:cubicBezTo>
                      <a:cubicBezTo>
                        <a:pt x="3065" y="3276"/>
                        <a:pt x="3082" y="3266"/>
                        <a:pt x="3115" y="3246"/>
                      </a:cubicBezTo>
                      <a:cubicBezTo>
                        <a:pt x="3164" y="3198"/>
                        <a:pt x="3189" y="3174"/>
                        <a:pt x="3238" y="3126"/>
                      </a:cubicBezTo>
                      <a:cubicBezTo>
                        <a:pt x="3233" y="3085"/>
                        <a:pt x="3230" y="3065"/>
                        <a:pt x="3225" y="3024"/>
                      </a:cubicBezTo>
                      <a:cubicBezTo>
                        <a:pt x="3161" y="2928"/>
                        <a:pt x="3097" y="2831"/>
                        <a:pt x="3034" y="2735"/>
                      </a:cubicBezTo>
                      <a:cubicBezTo>
                        <a:pt x="3055" y="2704"/>
                        <a:pt x="3065" y="2689"/>
                        <a:pt x="3087" y="2659"/>
                      </a:cubicBezTo>
                      <a:cubicBezTo>
                        <a:pt x="3040" y="2640"/>
                        <a:pt x="3017" y="2631"/>
                        <a:pt x="2971" y="2612"/>
                      </a:cubicBezTo>
                      <a:cubicBezTo>
                        <a:pt x="2955" y="2577"/>
                        <a:pt x="2947" y="2560"/>
                        <a:pt x="2931" y="2526"/>
                      </a:cubicBezTo>
                      <a:cubicBezTo>
                        <a:pt x="2959" y="2529"/>
                        <a:pt x="2972" y="2531"/>
                        <a:pt x="2999" y="2535"/>
                      </a:cubicBezTo>
                      <a:cubicBezTo>
                        <a:pt x="2972" y="2483"/>
                        <a:pt x="2958" y="2457"/>
                        <a:pt x="2930" y="2405"/>
                      </a:cubicBezTo>
                      <a:cubicBezTo>
                        <a:pt x="2972" y="2424"/>
                        <a:pt x="2992" y="2433"/>
                        <a:pt x="3034" y="2452"/>
                      </a:cubicBezTo>
                      <a:cubicBezTo>
                        <a:pt x="3033" y="2411"/>
                        <a:pt x="3032" y="2391"/>
                        <a:pt x="3032" y="2349"/>
                      </a:cubicBezTo>
                      <a:cubicBezTo>
                        <a:pt x="3028" y="2303"/>
                        <a:pt x="3027" y="2280"/>
                        <a:pt x="3024" y="2234"/>
                      </a:cubicBezTo>
                      <a:cubicBezTo>
                        <a:pt x="3059" y="2209"/>
                        <a:pt x="3077" y="2197"/>
                        <a:pt x="3113" y="2171"/>
                      </a:cubicBezTo>
                      <a:cubicBezTo>
                        <a:pt x="3117" y="2184"/>
                        <a:pt x="3119" y="2190"/>
                        <a:pt x="3124" y="2202"/>
                      </a:cubicBezTo>
                    </a:path>
                  </a:pathLst>
                </a:custGeom>
                <a:solidFill>
                  <a:srgbClr val="9999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9" name="ciechanowski"/>
                <p:cNvSpPr>
                  <a:spLocks/>
                </p:cNvSpPr>
                <p:nvPr/>
              </p:nvSpPr>
              <p:spPr bwMode="auto">
                <a:xfrm>
                  <a:off x="1797558" y="1131621"/>
                  <a:ext cx="1237504" cy="1118386"/>
                </a:xfrm>
                <a:custGeom>
                  <a:avLst/>
                  <a:gdLst>
                    <a:gd name="T0" fmla="*/ 3787 w 3856"/>
                    <a:gd name="T1" fmla="*/ 2621 h 3485"/>
                    <a:gd name="T2" fmla="*/ 3494 w 3856"/>
                    <a:gd name="T3" fmla="*/ 2516 h 3485"/>
                    <a:gd name="T4" fmla="*/ 3514 w 3856"/>
                    <a:gd name="T5" fmla="*/ 2328 h 3485"/>
                    <a:gd name="T6" fmla="*/ 3383 w 3856"/>
                    <a:gd name="T7" fmla="*/ 2080 h 3485"/>
                    <a:gd name="T8" fmla="*/ 3328 w 3856"/>
                    <a:gd name="T9" fmla="*/ 1927 h 3485"/>
                    <a:gd name="T10" fmla="*/ 3201 w 3856"/>
                    <a:gd name="T11" fmla="*/ 1714 h 3485"/>
                    <a:gd name="T12" fmla="*/ 3140 w 3856"/>
                    <a:gd name="T13" fmla="*/ 1505 h 3485"/>
                    <a:gd name="T14" fmla="*/ 3065 w 3856"/>
                    <a:gd name="T15" fmla="*/ 1372 h 3485"/>
                    <a:gd name="T16" fmla="*/ 3027 w 3856"/>
                    <a:gd name="T17" fmla="*/ 1199 h 3485"/>
                    <a:gd name="T18" fmla="*/ 2889 w 3856"/>
                    <a:gd name="T19" fmla="*/ 1147 h 3485"/>
                    <a:gd name="T20" fmla="*/ 2770 w 3856"/>
                    <a:gd name="T21" fmla="*/ 1059 h 3485"/>
                    <a:gd name="T22" fmla="*/ 2587 w 3856"/>
                    <a:gd name="T23" fmla="*/ 1077 h 3485"/>
                    <a:gd name="T24" fmla="*/ 2524 w 3856"/>
                    <a:gd name="T25" fmla="*/ 938 h 3485"/>
                    <a:gd name="T26" fmla="*/ 2431 w 3856"/>
                    <a:gd name="T27" fmla="*/ 741 h 3485"/>
                    <a:gd name="T28" fmla="*/ 2501 w 3856"/>
                    <a:gd name="T29" fmla="*/ 555 h 3485"/>
                    <a:gd name="T30" fmla="*/ 2420 w 3856"/>
                    <a:gd name="T31" fmla="*/ 294 h 3485"/>
                    <a:gd name="T32" fmla="*/ 2246 w 3856"/>
                    <a:gd name="T33" fmla="*/ 101 h 3485"/>
                    <a:gd name="T34" fmla="*/ 2089 w 3856"/>
                    <a:gd name="T35" fmla="*/ 53 h 3485"/>
                    <a:gd name="T36" fmla="*/ 1905 w 3856"/>
                    <a:gd name="T37" fmla="*/ 253 h 3485"/>
                    <a:gd name="T38" fmla="*/ 1811 w 3856"/>
                    <a:gd name="T39" fmla="*/ 420 h 3485"/>
                    <a:gd name="T40" fmla="*/ 1905 w 3856"/>
                    <a:gd name="T41" fmla="*/ 637 h 3485"/>
                    <a:gd name="T42" fmla="*/ 1768 w 3856"/>
                    <a:gd name="T43" fmla="*/ 854 h 3485"/>
                    <a:gd name="T44" fmla="*/ 1730 w 3856"/>
                    <a:gd name="T45" fmla="*/ 936 h 3485"/>
                    <a:gd name="T46" fmla="*/ 1515 w 3856"/>
                    <a:gd name="T47" fmla="*/ 1061 h 3485"/>
                    <a:gd name="T48" fmla="*/ 1504 w 3856"/>
                    <a:gd name="T49" fmla="*/ 1248 h 3485"/>
                    <a:gd name="T50" fmla="*/ 1259 w 3856"/>
                    <a:gd name="T51" fmla="*/ 1374 h 3485"/>
                    <a:gd name="T52" fmla="*/ 1199 w 3856"/>
                    <a:gd name="T53" fmla="*/ 1585 h 3485"/>
                    <a:gd name="T54" fmla="*/ 1040 w 3856"/>
                    <a:gd name="T55" fmla="*/ 1835 h 3485"/>
                    <a:gd name="T56" fmla="*/ 993 w 3856"/>
                    <a:gd name="T57" fmla="*/ 2009 h 3485"/>
                    <a:gd name="T58" fmla="*/ 802 w 3856"/>
                    <a:gd name="T59" fmla="*/ 2095 h 3485"/>
                    <a:gd name="T60" fmla="*/ 709 w 3856"/>
                    <a:gd name="T61" fmla="*/ 2170 h 3485"/>
                    <a:gd name="T62" fmla="*/ 479 w 3856"/>
                    <a:gd name="T63" fmla="*/ 2136 h 3485"/>
                    <a:gd name="T64" fmla="*/ 217 w 3856"/>
                    <a:gd name="T65" fmla="*/ 2147 h 3485"/>
                    <a:gd name="T66" fmla="*/ 28 w 3856"/>
                    <a:gd name="T67" fmla="*/ 2361 h 3485"/>
                    <a:gd name="T68" fmla="*/ 219 w 3856"/>
                    <a:gd name="T69" fmla="*/ 2687 h 3485"/>
                    <a:gd name="T70" fmla="*/ 552 w 3856"/>
                    <a:gd name="T71" fmla="*/ 2723 h 3485"/>
                    <a:gd name="T72" fmla="*/ 702 w 3856"/>
                    <a:gd name="T73" fmla="*/ 2780 h 3485"/>
                    <a:gd name="T74" fmla="*/ 823 w 3856"/>
                    <a:gd name="T75" fmla="*/ 2962 h 3485"/>
                    <a:gd name="T76" fmla="*/ 911 w 3856"/>
                    <a:gd name="T77" fmla="*/ 3050 h 3485"/>
                    <a:gd name="T78" fmla="*/ 1079 w 3856"/>
                    <a:gd name="T79" fmla="*/ 3092 h 3485"/>
                    <a:gd name="T80" fmla="*/ 1375 w 3856"/>
                    <a:gd name="T81" fmla="*/ 3276 h 3485"/>
                    <a:gd name="T82" fmla="*/ 1493 w 3856"/>
                    <a:gd name="T83" fmla="*/ 3337 h 3485"/>
                    <a:gd name="T84" fmla="*/ 1712 w 3856"/>
                    <a:gd name="T85" fmla="*/ 3298 h 3485"/>
                    <a:gd name="T86" fmla="*/ 1906 w 3856"/>
                    <a:gd name="T87" fmla="*/ 3262 h 3485"/>
                    <a:gd name="T88" fmla="*/ 2103 w 3856"/>
                    <a:gd name="T89" fmla="*/ 3162 h 3485"/>
                    <a:gd name="T90" fmla="*/ 2360 w 3856"/>
                    <a:gd name="T91" fmla="*/ 3368 h 3485"/>
                    <a:gd name="T92" fmla="*/ 2603 w 3856"/>
                    <a:gd name="T93" fmla="*/ 3475 h 3485"/>
                    <a:gd name="T94" fmla="*/ 2796 w 3856"/>
                    <a:gd name="T95" fmla="*/ 3485 h 3485"/>
                    <a:gd name="T96" fmla="*/ 3031 w 3856"/>
                    <a:gd name="T97" fmla="*/ 3342 h 3485"/>
                    <a:gd name="T98" fmla="*/ 3060 w 3856"/>
                    <a:gd name="T99" fmla="*/ 3099 h 3485"/>
                    <a:gd name="T100" fmla="*/ 3232 w 3856"/>
                    <a:gd name="T101" fmla="*/ 3014 h 3485"/>
                    <a:gd name="T102" fmla="*/ 3435 w 3856"/>
                    <a:gd name="T103" fmla="*/ 3082 h 3485"/>
                    <a:gd name="T104" fmla="*/ 3695 w 3856"/>
                    <a:gd name="T105" fmla="*/ 3090 h 3485"/>
                    <a:gd name="T106" fmla="*/ 3738 w 3856"/>
                    <a:gd name="T107" fmla="*/ 2788 h 3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856" h="3485">
                      <a:moveTo>
                        <a:pt x="3824" y="2759"/>
                      </a:moveTo>
                      <a:cubicBezTo>
                        <a:pt x="3837" y="2737"/>
                        <a:pt x="3843" y="2725"/>
                        <a:pt x="3856" y="2703"/>
                      </a:cubicBezTo>
                      <a:cubicBezTo>
                        <a:pt x="3829" y="2670"/>
                        <a:pt x="3815" y="2653"/>
                        <a:pt x="3787" y="2621"/>
                      </a:cubicBezTo>
                      <a:cubicBezTo>
                        <a:pt x="3757" y="2595"/>
                        <a:pt x="3741" y="2582"/>
                        <a:pt x="3711" y="2556"/>
                      </a:cubicBezTo>
                      <a:cubicBezTo>
                        <a:pt x="3679" y="2563"/>
                        <a:pt x="3663" y="2567"/>
                        <a:pt x="3631" y="2574"/>
                      </a:cubicBezTo>
                      <a:cubicBezTo>
                        <a:pt x="3577" y="2551"/>
                        <a:pt x="3549" y="2539"/>
                        <a:pt x="3494" y="2516"/>
                      </a:cubicBezTo>
                      <a:cubicBezTo>
                        <a:pt x="3493" y="2500"/>
                        <a:pt x="3492" y="2491"/>
                        <a:pt x="3490" y="2475"/>
                      </a:cubicBezTo>
                      <a:cubicBezTo>
                        <a:pt x="3508" y="2447"/>
                        <a:pt x="3517" y="2434"/>
                        <a:pt x="3535" y="2407"/>
                      </a:cubicBezTo>
                      <a:cubicBezTo>
                        <a:pt x="3526" y="2375"/>
                        <a:pt x="3522" y="2360"/>
                        <a:pt x="3514" y="2328"/>
                      </a:cubicBezTo>
                      <a:cubicBezTo>
                        <a:pt x="3501" y="2273"/>
                        <a:pt x="3495" y="2245"/>
                        <a:pt x="3482" y="2189"/>
                      </a:cubicBezTo>
                      <a:cubicBezTo>
                        <a:pt x="3461" y="2164"/>
                        <a:pt x="3451" y="2151"/>
                        <a:pt x="3430" y="2126"/>
                      </a:cubicBezTo>
                      <a:cubicBezTo>
                        <a:pt x="3411" y="2108"/>
                        <a:pt x="3402" y="2099"/>
                        <a:pt x="3383" y="2080"/>
                      </a:cubicBezTo>
                      <a:cubicBezTo>
                        <a:pt x="3389" y="2050"/>
                        <a:pt x="3392" y="2035"/>
                        <a:pt x="3398" y="2004"/>
                      </a:cubicBezTo>
                      <a:cubicBezTo>
                        <a:pt x="3371" y="2000"/>
                        <a:pt x="3358" y="1997"/>
                        <a:pt x="3331" y="1993"/>
                      </a:cubicBezTo>
                      <a:cubicBezTo>
                        <a:pt x="3330" y="1967"/>
                        <a:pt x="3329" y="1953"/>
                        <a:pt x="3328" y="1927"/>
                      </a:cubicBezTo>
                      <a:cubicBezTo>
                        <a:pt x="3311" y="1916"/>
                        <a:pt x="3303" y="1911"/>
                        <a:pt x="3286" y="1900"/>
                      </a:cubicBezTo>
                      <a:cubicBezTo>
                        <a:pt x="3287" y="1867"/>
                        <a:pt x="3288" y="1850"/>
                        <a:pt x="3289" y="1816"/>
                      </a:cubicBezTo>
                      <a:cubicBezTo>
                        <a:pt x="3254" y="1775"/>
                        <a:pt x="3236" y="1755"/>
                        <a:pt x="3201" y="1714"/>
                      </a:cubicBezTo>
                      <a:cubicBezTo>
                        <a:pt x="3221" y="1687"/>
                        <a:pt x="3231" y="1673"/>
                        <a:pt x="3251" y="1645"/>
                      </a:cubicBezTo>
                      <a:cubicBezTo>
                        <a:pt x="3206" y="1625"/>
                        <a:pt x="3183" y="1615"/>
                        <a:pt x="3138" y="1595"/>
                      </a:cubicBezTo>
                      <a:cubicBezTo>
                        <a:pt x="3139" y="1559"/>
                        <a:pt x="3139" y="1541"/>
                        <a:pt x="3140" y="1505"/>
                      </a:cubicBezTo>
                      <a:cubicBezTo>
                        <a:pt x="3099" y="1492"/>
                        <a:pt x="3079" y="1486"/>
                        <a:pt x="3038" y="1473"/>
                      </a:cubicBezTo>
                      <a:cubicBezTo>
                        <a:pt x="3027" y="1455"/>
                        <a:pt x="3021" y="1446"/>
                        <a:pt x="3009" y="1429"/>
                      </a:cubicBezTo>
                      <a:cubicBezTo>
                        <a:pt x="3031" y="1406"/>
                        <a:pt x="3043" y="1395"/>
                        <a:pt x="3065" y="1372"/>
                      </a:cubicBezTo>
                      <a:cubicBezTo>
                        <a:pt x="3093" y="1318"/>
                        <a:pt x="3107" y="1291"/>
                        <a:pt x="3135" y="1237"/>
                      </a:cubicBezTo>
                      <a:cubicBezTo>
                        <a:pt x="3129" y="1213"/>
                        <a:pt x="3125" y="1200"/>
                        <a:pt x="3118" y="1175"/>
                      </a:cubicBezTo>
                      <a:cubicBezTo>
                        <a:pt x="3082" y="1185"/>
                        <a:pt x="3064" y="1190"/>
                        <a:pt x="3027" y="1199"/>
                      </a:cubicBezTo>
                      <a:cubicBezTo>
                        <a:pt x="3013" y="1179"/>
                        <a:pt x="3006" y="1169"/>
                        <a:pt x="2992" y="1148"/>
                      </a:cubicBezTo>
                      <a:cubicBezTo>
                        <a:pt x="2975" y="1159"/>
                        <a:pt x="2966" y="1165"/>
                        <a:pt x="2949" y="1176"/>
                      </a:cubicBezTo>
                      <a:cubicBezTo>
                        <a:pt x="2925" y="1164"/>
                        <a:pt x="2913" y="1158"/>
                        <a:pt x="2889" y="1147"/>
                      </a:cubicBezTo>
                      <a:cubicBezTo>
                        <a:pt x="2882" y="1132"/>
                        <a:pt x="2878" y="1124"/>
                        <a:pt x="2871" y="1109"/>
                      </a:cubicBezTo>
                      <a:cubicBezTo>
                        <a:pt x="2825" y="1106"/>
                        <a:pt x="2803" y="1104"/>
                        <a:pt x="2757" y="1101"/>
                      </a:cubicBezTo>
                      <a:cubicBezTo>
                        <a:pt x="2762" y="1084"/>
                        <a:pt x="2764" y="1076"/>
                        <a:pt x="2770" y="1059"/>
                      </a:cubicBezTo>
                      <a:cubicBezTo>
                        <a:pt x="2748" y="1038"/>
                        <a:pt x="2738" y="1028"/>
                        <a:pt x="2716" y="1007"/>
                      </a:cubicBezTo>
                      <a:cubicBezTo>
                        <a:pt x="2694" y="1020"/>
                        <a:pt x="2683" y="1026"/>
                        <a:pt x="2661" y="1039"/>
                      </a:cubicBezTo>
                      <a:cubicBezTo>
                        <a:pt x="2632" y="1054"/>
                        <a:pt x="2617" y="1062"/>
                        <a:pt x="2587" y="1077"/>
                      </a:cubicBezTo>
                      <a:cubicBezTo>
                        <a:pt x="2578" y="1062"/>
                        <a:pt x="2573" y="1054"/>
                        <a:pt x="2564" y="1039"/>
                      </a:cubicBezTo>
                      <a:cubicBezTo>
                        <a:pt x="2562" y="1012"/>
                        <a:pt x="2561" y="998"/>
                        <a:pt x="2559" y="971"/>
                      </a:cubicBezTo>
                      <a:cubicBezTo>
                        <a:pt x="2545" y="958"/>
                        <a:pt x="2538" y="951"/>
                        <a:pt x="2524" y="938"/>
                      </a:cubicBezTo>
                      <a:cubicBezTo>
                        <a:pt x="2525" y="904"/>
                        <a:pt x="2525" y="887"/>
                        <a:pt x="2525" y="852"/>
                      </a:cubicBezTo>
                      <a:cubicBezTo>
                        <a:pt x="2502" y="838"/>
                        <a:pt x="2490" y="831"/>
                        <a:pt x="2466" y="817"/>
                      </a:cubicBezTo>
                      <a:cubicBezTo>
                        <a:pt x="2452" y="787"/>
                        <a:pt x="2445" y="772"/>
                        <a:pt x="2431" y="741"/>
                      </a:cubicBezTo>
                      <a:cubicBezTo>
                        <a:pt x="2448" y="720"/>
                        <a:pt x="2457" y="710"/>
                        <a:pt x="2474" y="689"/>
                      </a:cubicBezTo>
                      <a:cubicBezTo>
                        <a:pt x="2467" y="671"/>
                        <a:pt x="2464" y="662"/>
                        <a:pt x="2457" y="644"/>
                      </a:cubicBezTo>
                      <a:cubicBezTo>
                        <a:pt x="2474" y="609"/>
                        <a:pt x="2483" y="591"/>
                        <a:pt x="2501" y="555"/>
                      </a:cubicBezTo>
                      <a:cubicBezTo>
                        <a:pt x="2489" y="534"/>
                        <a:pt x="2483" y="524"/>
                        <a:pt x="2471" y="503"/>
                      </a:cubicBezTo>
                      <a:cubicBezTo>
                        <a:pt x="2484" y="437"/>
                        <a:pt x="2491" y="404"/>
                        <a:pt x="2504" y="338"/>
                      </a:cubicBezTo>
                      <a:cubicBezTo>
                        <a:pt x="2470" y="320"/>
                        <a:pt x="2453" y="312"/>
                        <a:pt x="2420" y="294"/>
                      </a:cubicBezTo>
                      <a:cubicBezTo>
                        <a:pt x="2420" y="250"/>
                        <a:pt x="2420" y="227"/>
                        <a:pt x="2421" y="182"/>
                      </a:cubicBezTo>
                      <a:cubicBezTo>
                        <a:pt x="2402" y="146"/>
                        <a:pt x="2393" y="127"/>
                        <a:pt x="2374" y="91"/>
                      </a:cubicBezTo>
                      <a:cubicBezTo>
                        <a:pt x="2323" y="95"/>
                        <a:pt x="2297" y="97"/>
                        <a:pt x="2246" y="101"/>
                      </a:cubicBezTo>
                      <a:cubicBezTo>
                        <a:pt x="2246" y="81"/>
                        <a:pt x="2246" y="71"/>
                        <a:pt x="2247" y="51"/>
                      </a:cubicBezTo>
                      <a:lnTo>
                        <a:pt x="2144" y="0"/>
                      </a:lnTo>
                      <a:cubicBezTo>
                        <a:pt x="2122" y="21"/>
                        <a:pt x="2111" y="31"/>
                        <a:pt x="2089" y="53"/>
                      </a:cubicBezTo>
                      <a:cubicBezTo>
                        <a:pt x="2055" y="63"/>
                        <a:pt x="2038" y="68"/>
                        <a:pt x="2004" y="78"/>
                      </a:cubicBezTo>
                      <a:cubicBezTo>
                        <a:pt x="1981" y="119"/>
                        <a:pt x="1970" y="140"/>
                        <a:pt x="1948" y="181"/>
                      </a:cubicBezTo>
                      <a:cubicBezTo>
                        <a:pt x="1931" y="209"/>
                        <a:pt x="1922" y="224"/>
                        <a:pt x="1905" y="253"/>
                      </a:cubicBezTo>
                      <a:cubicBezTo>
                        <a:pt x="1914" y="288"/>
                        <a:pt x="1918" y="306"/>
                        <a:pt x="1928" y="341"/>
                      </a:cubicBezTo>
                      <a:cubicBezTo>
                        <a:pt x="1910" y="370"/>
                        <a:pt x="1902" y="384"/>
                        <a:pt x="1884" y="413"/>
                      </a:cubicBezTo>
                      <a:cubicBezTo>
                        <a:pt x="1855" y="416"/>
                        <a:pt x="1840" y="417"/>
                        <a:pt x="1811" y="420"/>
                      </a:cubicBezTo>
                      <a:cubicBezTo>
                        <a:pt x="1842" y="445"/>
                        <a:pt x="1858" y="457"/>
                        <a:pt x="1889" y="481"/>
                      </a:cubicBezTo>
                      <a:cubicBezTo>
                        <a:pt x="1918" y="513"/>
                        <a:pt x="1932" y="529"/>
                        <a:pt x="1961" y="560"/>
                      </a:cubicBezTo>
                      <a:cubicBezTo>
                        <a:pt x="1939" y="591"/>
                        <a:pt x="1927" y="606"/>
                        <a:pt x="1905" y="637"/>
                      </a:cubicBezTo>
                      <a:cubicBezTo>
                        <a:pt x="1878" y="622"/>
                        <a:pt x="1865" y="615"/>
                        <a:pt x="1839" y="601"/>
                      </a:cubicBezTo>
                      <a:cubicBezTo>
                        <a:pt x="1794" y="664"/>
                        <a:pt x="1772" y="696"/>
                        <a:pt x="1727" y="759"/>
                      </a:cubicBezTo>
                      <a:cubicBezTo>
                        <a:pt x="1743" y="797"/>
                        <a:pt x="1751" y="816"/>
                        <a:pt x="1768" y="854"/>
                      </a:cubicBezTo>
                      <a:cubicBezTo>
                        <a:pt x="1787" y="877"/>
                        <a:pt x="1796" y="889"/>
                        <a:pt x="1815" y="912"/>
                      </a:cubicBezTo>
                      <a:cubicBezTo>
                        <a:pt x="1807" y="936"/>
                        <a:pt x="1803" y="948"/>
                        <a:pt x="1796" y="972"/>
                      </a:cubicBezTo>
                      <a:cubicBezTo>
                        <a:pt x="1769" y="958"/>
                        <a:pt x="1756" y="951"/>
                        <a:pt x="1730" y="936"/>
                      </a:cubicBezTo>
                      <a:cubicBezTo>
                        <a:pt x="1708" y="935"/>
                        <a:pt x="1697" y="934"/>
                        <a:pt x="1675" y="933"/>
                      </a:cubicBezTo>
                      <a:cubicBezTo>
                        <a:pt x="1643" y="964"/>
                        <a:pt x="1627" y="980"/>
                        <a:pt x="1594" y="1012"/>
                      </a:cubicBezTo>
                      <a:cubicBezTo>
                        <a:pt x="1562" y="1032"/>
                        <a:pt x="1547" y="1041"/>
                        <a:pt x="1515" y="1061"/>
                      </a:cubicBezTo>
                      <a:cubicBezTo>
                        <a:pt x="1514" y="1088"/>
                        <a:pt x="1514" y="1101"/>
                        <a:pt x="1513" y="1127"/>
                      </a:cubicBezTo>
                      <a:cubicBezTo>
                        <a:pt x="1532" y="1163"/>
                        <a:pt x="1541" y="1180"/>
                        <a:pt x="1560" y="1215"/>
                      </a:cubicBezTo>
                      <a:cubicBezTo>
                        <a:pt x="1538" y="1228"/>
                        <a:pt x="1527" y="1235"/>
                        <a:pt x="1504" y="1248"/>
                      </a:cubicBezTo>
                      <a:cubicBezTo>
                        <a:pt x="1444" y="1239"/>
                        <a:pt x="1414" y="1234"/>
                        <a:pt x="1353" y="1225"/>
                      </a:cubicBezTo>
                      <a:cubicBezTo>
                        <a:pt x="1294" y="1247"/>
                        <a:pt x="1265" y="1258"/>
                        <a:pt x="1206" y="1281"/>
                      </a:cubicBezTo>
                      <a:cubicBezTo>
                        <a:pt x="1227" y="1318"/>
                        <a:pt x="1238" y="1337"/>
                        <a:pt x="1259" y="1374"/>
                      </a:cubicBezTo>
                      <a:cubicBezTo>
                        <a:pt x="1277" y="1412"/>
                        <a:pt x="1286" y="1430"/>
                        <a:pt x="1305" y="1468"/>
                      </a:cubicBezTo>
                      <a:cubicBezTo>
                        <a:pt x="1296" y="1517"/>
                        <a:pt x="1292" y="1542"/>
                        <a:pt x="1284" y="1591"/>
                      </a:cubicBezTo>
                      <a:cubicBezTo>
                        <a:pt x="1250" y="1589"/>
                        <a:pt x="1233" y="1588"/>
                        <a:pt x="1199" y="1585"/>
                      </a:cubicBezTo>
                      <a:cubicBezTo>
                        <a:pt x="1162" y="1607"/>
                        <a:pt x="1143" y="1617"/>
                        <a:pt x="1106" y="1638"/>
                      </a:cubicBezTo>
                      <a:cubicBezTo>
                        <a:pt x="1105" y="1674"/>
                        <a:pt x="1105" y="1692"/>
                        <a:pt x="1104" y="1727"/>
                      </a:cubicBezTo>
                      <a:cubicBezTo>
                        <a:pt x="1079" y="1771"/>
                        <a:pt x="1066" y="1792"/>
                        <a:pt x="1040" y="1835"/>
                      </a:cubicBezTo>
                      <a:cubicBezTo>
                        <a:pt x="1042" y="1871"/>
                        <a:pt x="1043" y="1889"/>
                        <a:pt x="1044" y="1924"/>
                      </a:cubicBezTo>
                      <a:cubicBezTo>
                        <a:pt x="1024" y="1934"/>
                        <a:pt x="1014" y="1940"/>
                        <a:pt x="995" y="1950"/>
                      </a:cubicBezTo>
                      <a:cubicBezTo>
                        <a:pt x="994" y="1974"/>
                        <a:pt x="994" y="1985"/>
                        <a:pt x="993" y="2009"/>
                      </a:cubicBezTo>
                      <a:cubicBezTo>
                        <a:pt x="971" y="2031"/>
                        <a:pt x="959" y="2042"/>
                        <a:pt x="937" y="2064"/>
                      </a:cubicBezTo>
                      <a:cubicBezTo>
                        <a:pt x="908" y="2061"/>
                        <a:pt x="893" y="2060"/>
                        <a:pt x="864" y="2058"/>
                      </a:cubicBezTo>
                      <a:cubicBezTo>
                        <a:pt x="839" y="2073"/>
                        <a:pt x="827" y="2080"/>
                        <a:pt x="802" y="2095"/>
                      </a:cubicBezTo>
                      <a:cubicBezTo>
                        <a:pt x="802" y="2116"/>
                        <a:pt x="801" y="2127"/>
                        <a:pt x="801" y="2148"/>
                      </a:cubicBezTo>
                      <a:cubicBezTo>
                        <a:pt x="791" y="2163"/>
                        <a:pt x="786" y="2171"/>
                        <a:pt x="775" y="2187"/>
                      </a:cubicBezTo>
                      <a:cubicBezTo>
                        <a:pt x="749" y="2180"/>
                        <a:pt x="735" y="2177"/>
                        <a:pt x="709" y="2170"/>
                      </a:cubicBezTo>
                      <a:cubicBezTo>
                        <a:pt x="667" y="2184"/>
                        <a:pt x="646" y="2190"/>
                        <a:pt x="605" y="2204"/>
                      </a:cubicBezTo>
                      <a:cubicBezTo>
                        <a:pt x="561" y="2208"/>
                        <a:pt x="539" y="2209"/>
                        <a:pt x="495" y="2213"/>
                      </a:cubicBezTo>
                      <a:cubicBezTo>
                        <a:pt x="488" y="2183"/>
                        <a:pt x="485" y="2167"/>
                        <a:pt x="479" y="2136"/>
                      </a:cubicBezTo>
                      <a:cubicBezTo>
                        <a:pt x="428" y="2137"/>
                        <a:pt x="402" y="2138"/>
                        <a:pt x="351" y="2139"/>
                      </a:cubicBezTo>
                      <a:cubicBezTo>
                        <a:pt x="329" y="2154"/>
                        <a:pt x="317" y="2161"/>
                        <a:pt x="295" y="2176"/>
                      </a:cubicBezTo>
                      <a:cubicBezTo>
                        <a:pt x="264" y="2164"/>
                        <a:pt x="248" y="2159"/>
                        <a:pt x="217" y="2147"/>
                      </a:cubicBezTo>
                      <a:cubicBezTo>
                        <a:pt x="187" y="2180"/>
                        <a:pt x="171" y="2197"/>
                        <a:pt x="141" y="2229"/>
                      </a:cubicBezTo>
                      <a:cubicBezTo>
                        <a:pt x="85" y="2249"/>
                        <a:pt x="56" y="2259"/>
                        <a:pt x="0" y="2278"/>
                      </a:cubicBezTo>
                      <a:cubicBezTo>
                        <a:pt x="11" y="2311"/>
                        <a:pt x="16" y="2328"/>
                        <a:pt x="28" y="2361"/>
                      </a:cubicBezTo>
                      <a:cubicBezTo>
                        <a:pt x="18" y="2377"/>
                        <a:pt x="12" y="2385"/>
                        <a:pt x="2" y="2400"/>
                      </a:cubicBezTo>
                      <a:cubicBezTo>
                        <a:pt x="8" y="2445"/>
                        <a:pt x="11" y="2467"/>
                        <a:pt x="17" y="2511"/>
                      </a:cubicBezTo>
                      <a:cubicBezTo>
                        <a:pt x="98" y="2582"/>
                        <a:pt x="138" y="2617"/>
                        <a:pt x="219" y="2687"/>
                      </a:cubicBezTo>
                      <a:cubicBezTo>
                        <a:pt x="258" y="2688"/>
                        <a:pt x="277" y="2688"/>
                        <a:pt x="316" y="2688"/>
                      </a:cubicBezTo>
                      <a:cubicBezTo>
                        <a:pt x="375" y="2665"/>
                        <a:pt x="405" y="2653"/>
                        <a:pt x="464" y="2630"/>
                      </a:cubicBezTo>
                      <a:cubicBezTo>
                        <a:pt x="499" y="2667"/>
                        <a:pt x="517" y="2686"/>
                        <a:pt x="552" y="2723"/>
                      </a:cubicBezTo>
                      <a:cubicBezTo>
                        <a:pt x="558" y="2758"/>
                        <a:pt x="561" y="2775"/>
                        <a:pt x="568" y="2811"/>
                      </a:cubicBezTo>
                      <a:cubicBezTo>
                        <a:pt x="597" y="2813"/>
                        <a:pt x="611" y="2814"/>
                        <a:pt x="640" y="2816"/>
                      </a:cubicBezTo>
                      <a:cubicBezTo>
                        <a:pt x="665" y="2802"/>
                        <a:pt x="677" y="2794"/>
                        <a:pt x="702" y="2780"/>
                      </a:cubicBezTo>
                      <a:cubicBezTo>
                        <a:pt x="714" y="2783"/>
                        <a:pt x="720" y="2785"/>
                        <a:pt x="732" y="2788"/>
                      </a:cubicBezTo>
                      <a:cubicBezTo>
                        <a:pt x="733" y="2828"/>
                        <a:pt x="734" y="2847"/>
                        <a:pt x="735" y="2887"/>
                      </a:cubicBezTo>
                      <a:cubicBezTo>
                        <a:pt x="770" y="2917"/>
                        <a:pt x="788" y="2932"/>
                        <a:pt x="823" y="2962"/>
                      </a:cubicBezTo>
                      <a:cubicBezTo>
                        <a:pt x="867" y="2963"/>
                        <a:pt x="889" y="2964"/>
                        <a:pt x="932" y="2965"/>
                      </a:cubicBezTo>
                      <a:cubicBezTo>
                        <a:pt x="949" y="2980"/>
                        <a:pt x="957" y="2988"/>
                        <a:pt x="973" y="3003"/>
                      </a:cubicBezTo>
                      <a:cubicBezTo>
                        <a:pt x="948" y="3022"/>
                        <a:pt x="936" y="3031"/>
                        <a:pt x="911" y="3050"/>
                      </a:cubicBezTo>
                      <a:cubicBezTo>
                        <a:pt x="913" y="3073"/>
                        <a:pt x="913" y="3084"/>
                        <a:pt x="915" y="3108"/>
                      </a:cubicBezTo>
                      <a:cubicBezTo>
                        <a:pt x="958" y="3120"/>
                        <a:pt x="980" y="3126"/>
                        <a:pt x="1023" y="3139"/>
                      </a:cubicBezTo>
                      <a:cubicBezTo>
                        <a:pt x="1045" y="3120"/>
                        <a:pt x="1057" y="3111"/>
                        <a:pt x="1079" y="3092"/>
                      </a:cubicBezTo>
                      <a:cubicBezTo>
                        <a:pt x="1135" y="3089"/>
                        <a:pt x="1163" y="3088"/>
                        <a:pt x="1218" y="3085"/>
                      </a:cubicBezTo>
                      <a:cubicBezTo>
                        <a:pt x="1282" y="3125"/>
                        <a:pt x="1314" y="3145"/>
                        <a:pt x="1378" y="3184"/>
                      </a:cubicBezTo>
                      <a:cubicBezTo>
                        <a:pt x="1377" y="3221"/>
                        <a:pt x="1376" y="3239"/>
                        <a:pt x="1375" y="3276"/>
                      </a:cubicBezTo>
                      <a:cubicBezTo>
                        <a:pt x="1430" y="3269"/>
                        <a:pt x="1458" y="3266"/>
                        <a:pt x="1514" y="3259"/>
                      </a:cubicBezTo>
                      <a:cubicBezTo>
                        <a:pt x="1530" y="3278"/>
                        <a:pt x="1538" y="3288"/>
                        <a:pt x="1554" y="3308"/>
                      </a:cubicBezTo>
                      <a:cubicBezTo>
                        <a:pt x="1530" y="3320"/>
                        <a:pt x="1518" y="3326"/>
                        <a:pt x="1493" y="3337"/>
                      </a:cubicBezTo>
                      <a:cubicBezTo>
                        <a:pt x="1545" y="3372"/>
                        <a:pt x="1571" y="3389"/>
                        <a:pt x="1622" y="3423"/>
                      </a:cubicBezTo>
                      <a:cubicBezTo>
                        <a:pt x="1628" y="3393"/>
                        <a:pt x="1631" y="3379"/>
                        <a:pt x="1637" y="3349"/>
                      </a:cubicBezTo>
                      <a:cubicBezTo>
                        <a:pt x="1667" y="3329"/>
                        <a:pt x="1682" y="3318"/>
                        <a:pt x="1712" y="3298"/>
                      </a:cubicBezTo>
                      <a:cubicBezTo>
                        <a:pt x="1737" y="3330"/>
                        <a:pt x="1750" y="3346"/>
                        <a:pt x="1775" y="3378"/>
                      </a:cubicBezTo>
                      <a:cubicBezTo>
                        <a:pt x="1824" y="3361"/>
                        <a:pt x="1848" y="3353"/>
                        <a:pt x="1897" y="3336"/>
                      </a:cubicBezTo>
                      <a:cubicBezTo>
                        <a:pt x="1901" y="3306"/>
                        <a:pt x="1903" y="3291"/>
                        <a:pt x="1906" y="3262"/>
                      </a:cubicBezTo>
                      <a:cubicBezTo>
                        <a:pt x="1940" y="3257"/>
                        <a:pt x="1957" y="3255"/>
                        <a:pt x="1991" y="3251"/>
                      </a:cubicBezTo>
                      <a:cubicBezTo>
                        <a:pt x="1983" y="3225"/>
                        <a:pt x="1978" y="3212"/>
                        <a:pt x="1970" y="3186"/>
                      </a:cubicBezTo>
                      <a:cubicBezTo>
                        <a:pt x="2023" y="3176"/>
                        <a:pt x="2050" y="3172"/>
                        <a:pt x="2103" y="3162"/>
                      </a:cubicBezTo>
                      <a:cubicBezTo>
                        <a:pt x="2129" y="3199"/>
                        <a:pt x="2141" y="3217"/>
                        <a:pt x="2166" y="3254"/>
                      </a:cubicBezTo>
                      <a:cubicBezTo>
                        <a:pt x="2216" y="3267"/>
                        <a:pt x="2241" y="3274"/>
                        <a:pt x="2291" y="3287"/>
                      </a:cubicBezTo>
                      <a:cubicBezTo>
                        <a:pt x="2319" y="3320"/>
                        <a:pt x="2333" y="3336"/>
                        <a:pt x="2360" y="3368"/>
                      </a:cubicBezTo>
                      <a:cubicBezTo>
                        <a:pt x="2420" y="3373"/>
                        <a:pt x="2451" y="3376"/>
                        <a:pt x="2511" y="3381"/>
                      </a:cubicBezTo>
                      <a:cubicBezTo>
                        <a:pt x="2526" y="3359"/>
                        <a:pt x="2534" y="3348"/>
                        <a:pt x="2549" y="3326"/>
                      </a:cubicBezTo>
                      <a:cubicBezTo>
                        <a:pt x="2571" y="3385"/>
                        <a:pt x="2582" y="3415"/>
                        <a:pt x="2603" y="3475"/>
                      </a:cubicBezTo>
                      <a:cubicBezTo>
                        <a:pt x="2629" y="3477"/>
                        <a:pt x="2643" y="3478"/>
                        <a:pt x="2669" y="3480"/>
                      </a:cubicBezTo>
                      <a:cubicBezTo>
                        <a:pt x="2680" y="3453"/>
                        <a:pt x="2685" y="3440"/>
                        <a:pt x="2696" y="3413"/>
                      </a:cubicBezTo>
                      <a:cubicBezTo>
                        <a:pt x="2736" y="3442"/>
                        <a:pt x="2756" y="3456"/>
                        <a:pt x="2796" y="3485"/>
                      </a:cubicBezTo>
                      <a:cubicBezTo>
                        <a:pt x="2823" y="3466"/>
                        <a:pt x="2837" y="3457"/>
                        <a:pt x="2864" y="3438"/>
                      </a:cubicBezTo>
                      <a:cubicBezTo>
                        <a:pt x="2913" y="3431"/>
                        <a:pt x="2937" y="3427"/>
                        <a:pt x="2985" y="3419"/>
                      </a:cubicBezTo>
                      <a:cubicBezTo>
                        <a:pt x="3004" y="3388"/>
                        <a:pt x="3013" y="3373"/>
                        <a:pt x="3031" y="3342"/>
                      </a:cubicBezTo>
                      <a:cubicBezTo>
                        <a:pt x="3019" y="3280"/>
                        <a:pt x="3013" y="3250"/>
                        <a:pt x="3001" y="3188"/>
                      </a:cubicBezTo>
                      <a:cubicBezTo>
                        <a:pt x="3073" y="3215"/>
                        <a:pt x="3108" y="3228"/>
                        <a:pt x="3180" y="3255"/>
                      </a:cubicBezTo>
                      <a:cubicBezTo>
                        <a:pt x="3132" y="3193"/>
                        <a:pt x="3108" y="3162"/>
                        <a:pt x="3060" y="3099"/>
                      </a:cubicBezTo>
                      <a:cubicBezTo>
                        <a:pt x="3086" y="3099"/>
                        <a:pt x="3099" y="3099"/>
                        <a:pt x="3126" y="3099"/>
                      </a:cubicBezTo>
                      <a:cubicBezTo>
                        <a:pt x="3139" y="3074"/>
                        <a:pt x="3146" y="3062"/>
                        <a:pt x="3159" y="3037"/>
                      </a:cubicBezTo>
                      <a:cubicBezTo>
                        <a:pt x="3188" y="3028"/>
                        <a:pt x="3203" y="3023"/>
                        <a:pt x="3232" y="3014"/>
                      </a:cubicBezTo>
                      <a:cubicBezTo>
                        <a:pt x="3260" y="3046"/>
                        <a:pt x="3274" y="3063"/>
                        <a:pt x="3301" y="3095"/>
                      </a:cubicBezTo>
                      <a:cubicBezTo>
                        <a:pt x="3317" y="3073"/>
                        <a:pt x="3324" y="3062"/>
                        <a:pt x="3340" y="3040"/>
                      </a:cubicBezTo>
                      <a:cubicBezTo>
                        <a:pt x="3378" y="3057"/>
                        <a:pt x="3397" y="3065"/>
                        <a:pt x="3435" y="3082"/>
                      </a:cubicBezTo>
                      <a:cubicBezTo>
                        <a:pt x="3450" y="3060"/>
                        <a:pt x="3458" y="3049"/>
                        <a:pt x="3474" y="3027"/>
                      </a:cubicBezTo>
                      <a:cubicBezTo>
                        <a:pt x="3498" y="3012"/>
                        <a:pt x="3511" y="3005"/>
                        <a:pt x="3536" y="2990"/>
                      </a:cubicBezTo>
                      <a:cubicBezTo>
                        <a:pt x="3599" y="3030"/>
                        <a:pt x="3631" y="3050"/>
                        <a:pt x="3695" y="3090"/>
                      </a:cubicBezTo>
                      <a:cubicBezTo>
                        <a:pt x="3713" y="3066"/>
                        <a:pt x="3722" y="3054"/>
                        <a:pt x="3740" y="3029"/>
                      </a:cubicBezTo>
                      <a:cubicBezTo>
                        <a:pt x="3762" y="3017"/>
                        <a:pt x="3773" y="3011"/>
                        <a:pt x="3795" y="2998"/>
                      </a:cubicBezTo>
                      <a:cubicBezTo>
                        <a:pt x="3772" y="2914"/>
                        <a:pt x="3761" y="2872"/>
                        <a:pt x="3738" y="2788"/>
                      </a:cubicBezTo>
                      <a:cubicBezTo>
                        <a:pt x="3772" y="2777"/>
                        <a:pt x="3789" y="2771"/>
                        <a:pt x="3824" y="2759"/>
                      </a:cubicBezTo>
                    </a:path>
                  </a:pathLst>
                </a:custGeom>
                <a:solidFill>
                  <a:srgbClr val="FF9933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0" name="sierpecki"/>
                <p:cNvSpPr>
                  <a:spLocks/>
                </p:cNvSpPr>
                <p:nvPr/>
              </p:nvSpPr>
              <p:spPr bwMode="auto">
                <a:xfrm>
                  <a:off x="454171" y="1420592"/>
                  <a:ext cx="981621" cy="813973"/>
                </a:xfrm>
                <a:custGeom>
                  <a:avLst/>
                  <a:gdLst>
                    <a:gd name="T0" fmla="*/ 2844 w 3057"/>
                    <a:gd name="T1" fmla="*/ 1770 h 2535"/>
                    <a:gd name="T2" fmla="*/ 2865 w 3057"/>
                    <a:gd name="T3" fmla="*/ 1674 h 2535"/>
                    <a:gd name="T4" fmla="*/ 2880 w 3057"/>
                    <a:gd name="T5" fmla="*/ 1594 h 2535"/>
                    <a:gd name="T6" fmla="*/ 2962 w 3057"/>
                    <a:gd name="T7" fmla="*/ 1524 h 2535"/>
                    <a:gd name="T8" fmla="*/ 3057 w 3057"/>
                    <a:gd name="T9" fmla="*/ 1437 h 2535"/>
                    <a:gd name="T10" fmla="*/ 2941 w 3057"/>
                    <a:gd name="T11" fmla="*/ 1379 h 2535"/>
                    <a:gd name="T12" fmla="*/ 2889 w 3057"/>
                    <a:gd name="T13" fmla="*/ 1231 h 2535"/>
                    <a:gd name="T14" fmla="*/ 2831 w 3057"/>
                    <a:gd name="T15" fmla="*/ 1083 h 2535"/>
                    <a:gd name="T16" fmla="*/ 2860 w 3057"/>
                    <a:gd name="T17" fmla="*/ 915 h 2535"/>
                    <a:gd name="T18" fmla="*/ 2480 w 3057"/>
                    <a:gd name="T19" fmla="*/ 685 h 2535"/>
                    <a:gd name="T20" fmla="*/ 2349 w 3057"/>
                    <a:gd name="T21" fmla="*/ 738 h 2535"/>
                    <a:gd name="T22" fmla="*/ 2214 w 3057"/>
                    <a:gd name="T23" fmla="*/ 614 h 2535"/>
                    <a:gd name="T24" fmla="*/ 2123 w 3057"/>
                    <a:gd name="T25" fmla="*/ 504 h 2535"/>
                    <a:gd name="T26" fmla="*/ 1974 w 3057"/>
                    <a:gd name="T27" fmla="*/ 450 h 2535"/>
                    <a:gd name="T28" fmla="*/ 1709 w 3057"/>
                    <a:gd name="T29" fmla="*/ 209 h 2535"/>
                    <a:gd name="T30" fmla="*/ 1523 w 3057"/>
                    <a:gd name="T31" fmla="*/ 119 h 2535"/>
                    <a:gd name="T32" fmla="*/ 1375 w 3057"/>
                    <a:gd name="T33" fmla="*/ 263 h 2535"/>
                    <a:gd name="T34" fmla="*/ 1225 w 3057"/>
                    <a:gd name="T35" fmla="*/ 175 h 2535"/>
                    <a:gd name="T36" fmla="*/ 1106 w 3057"/>
                    <a:gd name="T37" fmla="*/ 94 h 2535"/>
                    <a:gd name="T38" fmla="*/ 841 w 3057"/>
                    <a:gd name="T39" fmla="*/ 45 h 2535"/>
                    <a:gd name="T40" fmla="*/ 695 w 3057"/>
                    <a:gd name="T41" fmla="*/ 30 h 2535"/>
                    <a:gd name="T42" fmla="*/ 792 w 3057"/>
                    <a:gd name="T43" fmla="*/ 276 h 2535"/>
                    <a:gd name="T44" fmla="*/ 560 w 3057"/>
                    <a:gd name="T45" fmla="*/ 437 h 2535"/>
                    <a:gd name="T46" fmla="*/ 303 w 3057"/>
                    <a:gd name="T47" fmla="*/ 457 h 2535"/>
                    <a:gd name="T48" fmla="*/ 91 w 3057"/>
                    <a:gd name="T49" fmla="*/ 358 h 2535"/>
                    <a:gd name="T50" fmla="*/ 269 w 3057"/>
                    <a:gd name="T51" fmla="*/ 597 h 2535"/>
                    <a:gd name="T52" fmla="*/ 471 w 3057"/>
                    <a:gd name="T53" fmla="*/ 1021 h 2535"/>
                    <a:gd name="T54" fmla="*/ 188 w 3057"/>
                    <a:gd name="T55" fmla="*/ 1057 h 2535"/>
                    <a:gd name="T56" fmla="*/ 86 w 3057"/>
                    <a:gd name="T57" fmla="*/ 1258 h 2535"/>
                    <a:gd name="T58" fmla="*/ 3 w 3057"/>
                    <a:gd name="T59" fmla="*/ 1308 h 2535"/>
                    <a:gd name="T60" fmla="*/ 91 w 3057"/>
                    <a:gd name="T61" fmla="*/ 1465 h 2535"/>
                    <a:gd name="T62" fmla="*/ 169 w 3057"/>
                    <a:gd name="T63" fmla="*/ 1644 h 2535"/>
                    <a:gd name="T64" fmla="*/ 389 w 3057"/>
                    <a:gd name="T65" fmla="*/ 1806 h 2535"/>
                    <a:gd name="T66" fmla="*/ 488 w 3057"/>
                    <a:gd name="T67" fmla="*/ 1961 h 2535"/>
                    <a:gd name="T68" fmla="*/ 394 w 3057"/>
                    <a:gd name="T69" fmla="*/ 2129 h 2535"/>
                    <a:gd name="T70" fmla="*/ 486 w 3057"/>
                    <a:gd name="T71" fmla="*/ 2271 h 2535"/>
                    <a:gd name="T72" fmla="*/ 586 w 3057"/>
                    <a:gd name="T73" fmla="*/ 2369 h 2535"/>
                    <a:gd name="T74" fmla="*/ 821 w 3057"/>
                    <a:gd name="T75" fmla="*/ 2374 h 2535"/>
                    <a:gd name="T76" fmla="*/ 914 w 3057"/>
                    <a:gd name="T77" fmla="*/ 2477 h 2535"/>
                    <a:gd name="T78" fmla="*/ 1055 w 3057"/>
                    <a:gd name="T79" fmla="*/ 2397 h 2535"/>
                    <a:gd name="T80" fmla="*/ 1152 w 3057"/>
                    <a:gd name="T81" fmla="*/ 2535 h 2535"/>
                    <a:gd name="T82" fmla="*/ 1380 w 3057"/>
                    <a:gd name="T83" fmla="*/ 2486 h 2535"/>
                    <a:gd name="T84" fmla="*/ 1495 w 3057"/>
                    <a:gd name="T85" fmla="*/ 2439 h 2535"/>
                    <a:gd name="T86" fmla="*/ 1577 w 3057"/>
                    <a:gd name="T87" fmla="*/ 2414 h 2535"/>
                    <a:gd name="T88" fmla="*/ 1704 w 3057"/>
                    <a:gd name="T89" fmla="*/ 2346 h 2535"/>
                    <a:gd name="T90" fmla="*/ 1789 w 3057"/>
                    <a:gd name="T91" fmla="*/ 2434 h 2535"/>
                    <a:gd name="T92" fmla="*/ 1873 w 3057"/>
                    <a:gd name="T93" fmla="*/ 2336 h 2535"/>
                    <a:gd name="T94" fmla="*/ 1957 w 3057"/>
                    <a:gd name="T95" fmla="*/ 2215 h 2535"/>
                    <a:gd name="T96" fmla="*/ 2245 w 3057"/>
                    <a:gd name="T97" fmla="*/ 2161 h 2535"/>
                    <a:gd name="T98" fmla="*/ 2329 w 3057"/>
                    <a:gd name="T99" fmla="*/ 2051 h 2535"/>
                    <a:gd name="T100" fmla="*/ 2522 w 3057"/>
                    <a:gd name="T101" fmla="*/ 2021 h 2535"/>
                    <a:gd name="T102" fmla="*/ 2656 w 3057"/>
                    <a:gd name="T103" fmla="*/ 1874 h 2535"/>
                    <a:gd name="T104" fmla="*/ 2810 w 3057"/>
                    <a:gd name="T105" fmla="*/ 1894 h 2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057" h="2535">
                      <a:moveTo>
                        <a:pt x="2810" y="1894"/>
                      </a:moveTo>
                      <a:cubicBezTo>
                        <a:pt x="2824" y="1845"/>
                        <a:pt x="2830" y="1820"/>
                        <a:pt x="2844" y="1770"/>
                      </a:cubicBezTo>
                      <a:cubicBezTo>
                        <a:pt x="2864" y="1762"/>
                        <a:pt x="2874" y="1758"/>
                        <a:pt x="2894" y="1750"/>
                      </a:cubicBezTo>
                      <a:cubicBezTo>
                        <a:pt x="2883" y="1720"/>
                        <a:pt x="2877" y="1705"/>
                        <a:pt x="2865" y="1674"/>
                      </a:cubicBezTo>
                      <a:cubicBezTo>
                        <a:pt x="2881" y="1657"/>
                        <a:pt x="2888" y="1648"/>
                        <a:pt x="2904" y="1630"/>
                      </a:cubicBezTo>
                      <a:cubicBezTo>
                        <a:pt x="2894" y="1616"/>
                        <a:pt x="2889" y="1609"/>
                        <a:pt x="2880" y="1594"/>
                      </a:cubicBezTo>
                      <a:cubicBezTo>
                        <a:pt x="2890" y="1567"/>
                        <a:pt x="2896" y="1554"/>
                        <a:pt x="2906" y="1527"/>
                      </a:cubicBezTo>
                      <a:cubicBezTo>
                        <a:pt x="2929" y="1526"/>
                        <a:pt x="2940" y="1525"/>
                        <a:pt x="2962" y="1524"/>
                      </a:cubicBezTo>
                      <a:cubicBezTo>
                        <a:pt x="2989" y="1535"/>
                        <a:pt x="3002" y="1540"/>
                        <a:pt x="3029" y="1551"/>
                      </a:cubicBezTo>
                      <a:cubicBezTo>
                        <a:pt x="3040" y="1506"/>
                        <a:pt x="3046" y="1483"/>
                        <a:pt x="3057" y="1437"/>
                      </a:cubicBezTo>
                      <a:cubicBezTo>
                        <a:pt x="3030" y="1420"/>
                        <a:pt x="3017" y="1411"/>
                        <a:pt x="2990" y="1393"/>
                      </a:cubicBezTo>
                      <a:cubicBezTo>
                        <a:pt x="2970" y="1387"/>
                        <a:pt x="2961" y="1385"/>
                        <a:pt x="2941" y="1379"/>
                      </a:cubicBezTo>
                      <a:cubicBezTo>
                        <a:pt x="2902" y="1377"/>
                        <a:pt x="2882" y="1376"/>
                        <a:pt x="2842" y="1373"/>
                      </a:cubicBezTo>
                      <a:cubicBezTo>
                        <a:pt x="2861" y="1317"/>
                        <a:pt x="2870" y="1288"/>
                        <a:pt x="2889" y="1231"/>
                      </a:cubicBezTo>
                      <a:cubicBezTo>
                        <a:pt x="2860" y="1197"/>
                        <a:pt x="2846" y="1180"/>
                        <a:pt x="2817" y="1146"/>
                      </a:cubicBezTo>
                      <a:cubicBezTo>
                        <a:pt x="2823" y="1121"/>
                        <a:pt x="2825" y="1108"/>
                        <a:pt x="2831" y="1083"/>
                      </a:cubicBezTo>
                      <a:cubicBezTo>
                        <a:pt x="2824" y="1057"/>
                        <a:pt x="2821" y="1044"/>
                        <a:pt x="2814" y="1018"/>
                      </a:cubicBezTo>
                      <a:cubicBezTo>
                        <a:pt x="2832" y="977"/>
                        <a:pt x="2841" y="957"/>
                        <a:pt x="2860" y="915"/>
                      </a:cubicBezTo>
                      <a:cubicBezTo>
                        <a:pt x="2797" y="856"/>
                        <a:pt x="2765" y="826"/>
                        <a:pt x="2702" y="767"/>
                      </a:cubicBezTo>
                      <a:cubicBezTo>
                        <a:pt x="2614" y="734"/>
                        <a:pt x="2569" y="718"/>
                        <a:pt x="2480" y="685"/>
                      </a:cubicBezTo>
                      <a:cubicBezTo>
                        <a:pt x="2463" y="708"/>
                        <a:pt x="2454" y="719"/>
                        <a:pt x="2436" y="742"/>
                      </a:cubicBezTo>
                      <a:cubicBezTo>
                        <a:pt x="2401" y="740"/>
                        <a:pt x="2384" y="739"/>
                        <a:pt x="2349" y="738"/>
                      </a:cubicBezTo>
                      <a:lnTo>
                        <a:pt x="2294" y="665"/>
                      </a:lnTo>
                      <a:cubicBezTo>
                        <a:pt x="2262" y="644"/>
                        <a:pt x="2246" y="634"/>
                        <a:pt x="2214" y="614"/>
                      </a:cubicBezTo>
                      <a:cubicBezTo>
                        <a:pt x="2165" y="607"/>
                        <a:pt x="2140" y="604"/>
                        <a:pt x="2090" y="597"/>
                      </a:cubicBezTo>
                      <a:cubicBezTo>
                        <a:pt x="2103" y="560"/>
                        <a:pt x="2110" y="541"/>
                        <a:pt x="2123" y="504"/>
                      </a:cubicBezTo>
                      <a:cubicBezTo>
                        <a:pt x="2108" y="503"/>
                        <a:pt x="2101" y="503"/>
                        <a:pt x="2086" y="502"/>
                      </a:cubicBezTo>
                      <a:cubicBezTo>
                        <a:pt x="2041" y="482"/>
                        <a:pt x="2019" y="471"/>
                        <a:pt x="1974" y="450"/>
                      </a:cubicBezTo>
                      <a:cubicBezTo>
                        <a:pt x="1933" y="383"/>
                        <a:pt x="1912" y="349"/>
                        <a:pt x="1871" y="280"/>
                      </a:cubicBezTo>
                      <a:cubicBezTo>
                        <a:pt x="1807" y="252"/>
                        <a:pt x="1774" y="237"/>
                        <a:pt x="1709" y="209"/>
                      </a:cubicBezTo>
                      <a:cubicBezTo>
                        <a:pt x="1644" y="216"/>
                        <a:pt x="1611" y="219"/>
                        <a:pt x="1546" y="227"/>
                      </a:cubicBezTo>
                      <a:cubicBezTo>
                        <a:pt x="1536" y="183"/>
                        <a:pt x="1532" y="162"/>
                        <a:pt x="1523" y="119"/>
                      </a:cubicBezTo>
                      <a:cubicBezTo>
                        <a:pt x="1504" y="161"/>
                        <a:pt x="1495" y="182"/>
                        <a:pt x="1477" y="224"/>
                      </a:cubicBezTo>
                      <a:cubicBezTo>
                        <a:pt x="1436" y="240"/>
                        <a:pt x="1416" y="247"/>
                        <a:pt x="1375" y="263"/>
                      </a:cubicBezTo>
                      <a:cubicBezTo>
                        <a:pt x="1335" y="259"/>
                        <a:pt x="1314" y="257"/>
                        <a:pt x="1274" y="254"/>
                      </a:cubicBezTo>
                      <a:cubicBezTo>
                        <a:pt x="1255" y="222"/>
                        <a:pt x="1245" y="206"/>
                        <a:pt x="1225" y="175"/>
                      </a:cubicBezTo>
                      <a:cubicBezTo>
                        <a:pt x="1192" y="166"/>
                        <a:pt x="1176" y="162"/>
                        <a:pt x="1143" y="154"/>
                      </a:cubicBezTo>
                      <a:cubicBezTo>
                        <a:pt x="1129" y="130"/>
                        <a:pt x="1121" y="118"/>
                        <a:pt x="1106" y="94"/>
                      </a:cubicBezTo>
                      <a:cubicBezTo>
                        <a:pt x="1051" y="94"/>
                        <a:pt x="1023" y="95"/>
                        <a:pt x="967" y="96"/>
                      </a:cubicBezTo>
                      <a:cubicBezTo>
                        <a:pt x="917" y="75"/>
                        <a:pt x="891" y="65"/>
                        <a:pt x="841" y="45"/>
                      </a:cubicBezTo>
                      <a:cubicBezTo>
                        <a:pt x="798" y="27"/>
                        <a:pt x="776" y="18"/>
                        <a:pt x="733" y="0"/>
                      </a:cubicBezTo>
                      <a:cubicBezTo>
                        <a:pt x="718" y="12"/>
                        <a:pt x="710" y="18"/>
                        <a:pt x="695" y="30"/>
                      </a:cubicBezTo>
                      <a:cubicBezTo>
                        <a:pt x="722" y="81"/>
                        <a:pt x="735" y="106"/>
                        <a:pt x="763" y="157"/>
                      </a:cubicBezTo>
                      <a:cubicBezTo>
                        <a:pt x="774" y="204"/>
                        <a:pt x="780" y="228"/>
                        <a:pt x="792" y="276"/>
                      </a:cubicBezTo>
                      <a:cubicBezTo>
                        <a:pt x="720" y="310"/>
                        <a:pt x="684" y="327"/>
                        <a:pt x="612" y="361"/>
                      </a:cubicBezTo>
                      <a:cubicBezTo>
                        <a:pt x="591" y="392"/>
                        <a:pt x="581" y="407"/>
                        <a:pt x="560" y="437"/>
                      </a:cubicBezTo>
                      <a:cubicBezTo>
                        <a:pt x="491" y="417"/>
                        <a:pt x="457" y="407"/>
                        <a:pt x="388" y="387"/>
                      </a:cubicBezTo>
                      <a:cubicBezTo>
                        <a:pt x="354" y="415"/>
                        <a:pt x="337" y="429"/>
                        <a:pt x="303" y="457"/>
                      </a:cubicBezTo>
                      <a:cubicBezTo>
                        <a:pt x="286" y="430"/>
                        <a:pt x="277" y="417"/>
                        <a:pt x="260" y="391"/>
                      </a:cubicBezTo>
                      <a:cubicBezTo>
                        <a:pt x="186" y="378"/>
                        <a:pt x="147" y="372"/>
                        <a:pt x="91" y="358"/>
                      </a:cubicBezTo>
                      <a:cubicBezTo>
                        <a:pt x="109" y="432"/>
                        <a:pt x="118" y="469"/>
                        <a:pt x="136" y="543"/>
                      </a:cubicBezTo>
                      <a:cubicBezTo>
                        <a:pt x="177" y="565"/>
                        <a:pt x="215" y="576"/>
                        <a:pt x="269" y="597"/>
                      </a:cubicBezTo>
                      <a:cubicBezTo>
                        <a:pt x="240" y="639"/>
                        <a:pt x="225" y="660"/>
                        <a:pt x="196" y="702"/>
                      </a:cubicBezTo>
                      <a:lnTo>
                        <a:pt x="471" y="1021"/>
                      </a:lnTo>
                      <a:cubicBezTo>
                        <a:pt x="397" y="1003"/>
                        <a:pt x="360" y="995"/>
                        <a:pt x="286" y="977"/>
                      </a:cubicBezTo>
                      <a:cubicBezTo>
                        <a:pt x="247" y="1009"/>
                        <a:pt x="228" y="1025"/>
                        <a:pt x="188" y="1057"/>
                      </a:cubicBezTo>
                      <a:cubicBezTo>
                        <a:pt x="208" y="1090"/>
                        <a:pt x="218" y="1106"/>
                        <a:pt x="238" y="1139"/>
                      </a:cubicBezTo>
                      <a:cubicBezTo>
                        <a:pt x="173" y="1187"/>
                        <a:pt x="137" y="1211"/>
                        <a:pt x="86" y="1258"/>
                      </a:cubicBezTo>
                      <a:cubicBezTo>
                        <a:pt x="58" y="1239"/>
                        <a:pt x="44" y="1229"/>
                        <a:pt x="16" y="1210"/>
                      </a:cubicBezTo>
                      <a:cubicBezTo>
                        <a:pt x="11" y="1249"/>
                        <a:pt x="8" y="1269"/>
                        <a:pt x="3" y="1308"/>
                      </a:cubicBezTo>
                      <a:cubicBezTo>
                        <a:pt x="2" y="1349"/>
                        <a:pt x="1" y="1370"/>
                        <a:pt x="0" y="1411"/>
                      </a:cubicBezTo>
                      <a:cubicBezTo>
                        <a:pt x="37" y="1433"/>
                        <a:pt x="55" y="1444"/>
                        <a:pt x="91" y="1465"/>
                      </a:cubicBezTo>
                      <a:cubicBezTo>
                        <a:pt x="127" y="1482"/>
                        <a:pt x="152" y="1490"/>
                        <a:pt x="198" y="1507"/>
                      </a:cubicBezTo>
                      <a:cubicBezTo>
                        <a:pt x="186" y="1562"/>
                        <a:pt x="180" y="1589"/>
                        <a:pt x="169" y="1644"/>
                      </a:cubicBezTo>
                      <a:cubicBezTo>
                        <a:pt x="207" y="1658"/>
                        <a:pt x="226" y="1665"/>
                        <a:pt x="264" y="1679"/>
                      </a:cubicBezTo>
                      <a:cubicBezTo>
                        <a:pt x="314" y="1730"/>
                        <a:pt x="339" y="1755"/>
                        <a:pt x="389" y="1806"/>
                      </a:cubicBezTo>
                      <a:cubicBezTo>
                        <a:pt x="380" y="1854"/>
                        <a:pt x="376" y="1877"/>
                        <a:pt x="367" y="1925"/>
                      </a:cubicBezTo>
                      <a:cubicBezTo>
                        <a:pt x="415" y="1939"/>
                        <a:pt x="440" y="1946"/>
                        <a:pt x="488" y="1961"/>
                      </a:cubicBezTo>
                      <a:cubicBezTo>
                        <a:pt x="459" y="1997"/>
                        <a:pt x="444" y="2014"/>
                        <a:pt x="415" y="2050"/>
                      </a:cubicBezTo>
                      <a:cubicBezTo>
                        <a:pt x="407" y="2082"/>
                        <a:pt x="403" y="2097"/>
                        <a:pt x="394" y="2129"/>
                      </a:cubicBezTo>
                      <a:cubicBezTo>
                        <a:pt x="391" y="2170"/>
                        <a:pt x="389" y="2190"/>
                        <a:pt x="385" y="2230"/>
                      </a:cubicBezTo>
                      <a:cubicBezTo>
                        <a:pt x="426" y="2247"/>
                        <a:pt x="446" y="2255"/>
                        <a:pt x="486" y="2271"/>
                      </a:cubicBezTo>
                      <a:cubicBezTo>
                        <a:pt x="480" y="2316"/>
                        <a:pt x="477" y="2339"/>
                        <a:pt x="471" y="2384"/>
                      </a:cubicBezTo>
                      <a:cubicBezTo>
                        <a:pt x="517" y="2378"/>
                        <a:pt x="540" y="2375"/>
                        <a:pt x="586" y="2369"/>
                      </a:cubicBezTo>
                      <a:cubicBezTo>
                        <a:pt x="632" y="2379"/>
                        <a:pt x="654" y="2384"/>
                        <a:pt x="700" y="2394"/>
                      </a:cubicBezTo>
                      <a:cubicBezTo>
                        <a:pt x="749" y="2386"/>
                        <a:pt x="773" y="2382"/>
                        <a:pt x="821" y="2374"/>
                      </a:cubicBezTo>
                      <a:cubicBezTo>
                        <a:pt x="810" y="2401"/>
                        <a:pt x="805" y="2414"/>
                        <a:pt x="794" y="2441"/>
                      </a:cubicBezTo>
                      <a:cubicBezTo>
                        <a:pt x="842" y="2455"/>
                        <a:pt x="866" y="2463"/>
                        <a:pt x="914" y="2477"/>
                      </a:cubicBezTo>
                      <a:cubicBezTo>
                        <a:pt x="932" y="2460"/>
                        <a:pt x="941" y="2451"/>
                        <a:pt x="959" y="2434"/>
                      </a:cubicBezTo>
                      <a:cubicBezTo>
                        <a:pt x="997" y="2419"/>
                        <a:pt x="1017" y="2412"/>
                        <a:pt x="1055" y="2397"/>
                      </a:cubicBezTo>
                      <a:cubicBezTo>
                        <a:pt x="1057" y="2422"/>
                        <a:pt x="1058" y="2434"/>
                        <a:pt x="1060" y="2459"/>
                      </a:cubicBezTo>
                      <a:cubicBezTo>
                        <a:pt x="1097" y="2489"/>
                        <a:pt x="1115" y="2504"/>
                        <a:pt x="1152" y="2535"/>
                      </a:cubicBezTo>
                      <a:cubicBezTo>
                        <a:pt x="1190" y="2522"/>
                        <a:pt x="1210" y="2516"/>
                        <a:pt x="1248" y="2504"/>
                      </a:cubicBezTo>
                      <a:cubicBezTo>
                        <a:pt x="1301" y="2497"/>
                        <a:pt x="1327" y="2493"/>
                        <a:pt x="1380" y="2486"/>
                      </a:cubicBezTo>
                      <a:cubicBezTo>
                        <a:pt x="1398" y="2471"/>
                        <a:pt x="1407" y="2463"/>
                        <a:pt x="1425" y="2448"/>
                      </a:cubicBezTo>
                      <a:cubicBezTo>
                        <a:pt x="1453" y="2445"/>
                        <a:pt x="1467" y="2443"/>
                        <a:pt x="1495" y="2439"/>
                      </a:cubicBezTo>
                      <a:cubicBezTo>
                        <a:pt x="1505" y="2428"/>
                        <a:pt x="1510" y="2423"/>
                        <a:pt x="1520" y="2412"/>
                      </a:cubicBezTo>
                      <a:cubicBezTo>
                        <a:pt x="1543" y="2413"/>
                        <a:pt x="1554" y="2413"/>
                        <a:pt x="1577" y="2414"/>
                      </a:cubicBezTo>
                      <a:cubicBezTo>
                        <a:pt x="1608" y="2382"/>
                        <a:pt x="1623" y="2365"/>
                        <a:pt x="1654" y="2333"/>
                      </a:cubicBezTo>
                      <a:cubicBezTo>
                        <a:pt x="1674" y="2338"/>
                        <a:pt x="1684" y="2341"/>
                        <a:pt x="1704" y="2346"/>
                      </a:cubicBezTo>
                      <a:cubicBezTo>
                        <a:pt x="1703" y="2368"/>
                        <a:pt x="1703" y="2380"/>
                        <a:pt x="1702" y="2402"/>
                      </a:cubicBezTo>
                      <a:cubicBezTo>
                        <a:pt x="1737" y="2415"/>
                        <a:pt x="1754" y="2421"/>
                        <a:pt x="1789" y="2434"/>
                      </a:cubicBezTo>
                      <a:cubicBezTo>
                        <a:pt x="1814" y="2419"/>
                        <a:pt x="1827" y="2412"/>
                        <a:pt x="1852" y="2397"/>
                      </a:cubicBezTo>
                      <a:cubicBezTo>
                        <a:pt x="1861" y="2373"/>
                        <a:pt x="1865" y="2360"/>
                        <a:pt x="1873" y="2336"/>
                      </a:cubicBezTo>
                      <a:cubicBezTo>
                        <a:pt x="1903" y="2321"/>
                        <a:pt x="1918" y="2314"/>
                        <a:pt x="1949" y="2300"/>
                      </a:cubicBezTo>
                      <a:cubicBezTo>
                        <a:pt x="1952" y="2266"/>
                        <a:pt x="1954" y="2249"/>
                        <a:pt x="1957" y="2215"/>
                      </a:cubicBezTo>
                      <a:cubicBezTo>
                        <a:pt x="2008" y="2175"/>
                        <a:pt x="2034" y="2154"/>
                        <a:pt x="2085" y="2113"/>
                      </a:cubicBezTo>
                      <a:cubicBezTo>
                        <a:pt x="2149" y="2132"/>
                        <a:pt x="2181" y="2142"/>
                        <a:pt x="2245" y="2161"/>
                      </a:cubicBezTo>
                      <a:cubicBezTo>
                        <a:pt x="2275" y="2144"/>
                        <a:pt x="2290" y="2136"/>
                        <a:pt x="2321" y="2119"/>
                      </a:cubicBezTo>
                      <a:cubicBezTo>
                        <a:pt x="2324" y="2092"/>
                        <a:pt x="2326" y="2078"/>
                        <a:pt x="2329" y="2051"/>
                      </a:cubicBezTo>
                      <a:cubicBezTo>
                        <a:pt x="2369" y="2030"/>
                        <a:pt x="2389" y="2020"/>
                        <a:pt x="2429" y="1999"/>
                      </a:cubicBezTo>
                      <a:cubicBezTo>
                        <a:pt x="2467" y="2008"/>
                        <a:pt x="2485" y="2012"/>
                        <a:pt x="2522" y="2021"/>
                      </a:cubicBezTo>
                      <a:cubicBezTo>
                        <a:pt x="2540" y="1979"/>
                        <a:pt x="2550" y="1958"/>
                        <a:pt x="2568" y="1915"/>
                      </a:cubicBezTo>
                      <a:cubicBezTo>
                        <a:pt x="2603" y="1899"/>
                        <a:pt x="2621" y="1891"/>
                        <a:pt x="2656" y="1874"/>
                      </a:cubicBezTo>
                      <a:cubicBezTo>
                        <a:pt x="2675" y="1887"/>
                        <a:pt x="2685" y="1893"/>
                        <a:pt x="2705" y="1906"/>
                      </a:cubicBezTo>
                      <a:cubicBezTo>
                        <a:pt x="2747" y="1901"/>
                        <a:pt x="2768" y="1899"/>
                        <a:pt x="2810" y="1894"/>
                      </a:cubicBezTo>
                    </a:path>
                  </a:pathLst>
                </a:custGeom>
                <a:solidFill>
                  <a:srgbClr val="FFFF99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1" name="przasnyski"/>
                <p:cNvSpPr>
                  <a:spLocks/>
                </p:cNvSpPr>
                <p:nvPr/>
              </p:nvSpPr>
              <p:spPr bwMode="auto">
                <a:xfrm>
                  <a:off x="2574030" y="394855"/>
                  <a:ext cx="922061" cy="1451474"/>
                </a:xfrm>
                <a:custGeom>
                  <a:avLst/>
                  <a:gdLst>
                    <a:gd name="T0" fmla="*/ 2179 w 2874"/>
                    <a:gd name="T1" fmla="*/ 2646 h 4528"/>
                    <a:gd name="T2" fmla="*/ 2342 w 2874"/>
                    <a:gd name="T3" fmla="*/ 2282 h 4528"/>
                    <a:gd name="T4" fmla="*/ 2459 w 2874"/>
                    <a:gd name="T5" fmla="*/ 2206 h 4528"/>
                    <a:gd name="T6" fmla="*/ 2665 w 2874"/>
                    <a:gd name="T7" fmla="*/ 2320 h 4528"/>
                    <a:gd name="T8" fmla="*/ 2795 w 2874"/>
                    <a:gd name="T9" fmla="*/ 2244 h 4528"/>
                    <a:gd name="T10" fmla="*/ 2564 w 2874"/>
                    <a:gd name="T11" fmla="*/ 1998 h 4528"/>
                    <a:gd name="T12" fmla="*/ 2645 w 2874"/>
                    <a:gd name="T13" fmla="*/ 1812 h 4528"/>
                    <a:gd name="T14" fmla="*/ 2565 w 2874"/>
                    <a:gd name="T15" fmla="*/ 1608 h 4528"/>
                    <a:gd name="T16" fmla="*/ 2601 w 2874"/>
                    <a:gd name="T17" fmla="*/ 1456 h 4528"/>
                    <a:gd name="T18" fmla="*/ 2609 w 2874"/>
                    <a:gd name="T19" fmla="*/ 1275 h 4528"/>
                    <a:gd name="T20" fmla="*/ 2597 w 2874"/>
                    <a:gd name="T21" fmla="*/ 1136 h 4528"/>
                    <a:gd name="T22" fmla="*/ 2729 w 2874"/>
                    <a:gd name="T23" fmla="*/ 988 h 4528"/>
                    <a:gd name="T24" fmla="*/ 2542 w 2874"/>
                    <a:gd name="T25" fmla="*/ 675 h 4528"/>
                    <a:gd name="T26" fmla="*/ 2225 w 2874"/>
                    <a:gd name="T27" fmla="*/ 512 h 4528"/>
                    <a:gd name="T28" fmla="*/ 2110 w 2874"/>
                    <a:gd name="T29" fmla="*/ 348 h 4528"/>
                    <a:gd name="T30" fmla="*/ 1739 w 2874"/>
                    <a:gd name="T31" fmla="*/ 11 h 4528"/>
                    <a:gd name="T32" fmla="*/ 1448 w 2874"/>
                    <a:gd name="T33" fmla="*/ 0 h 4528"/>
                    <a:gd name="T34" fmla="*/ 1315 w 2874"/>
                    <a:gd name="T35" fmla="*/ 241 h 4528"/>
                    <a:gd name="T36" fmla="*/ 1267 w 2874"/>
                    <a:gd name="T37" fmla="*/ 514 h 4528"/>
                    <a:gd name="T38" fmla="*/ 969 w 2874"/>
                    <a:gd name="T39" fmla="*/ 596 h 4528"/>
                    <a:gd name="T40" fmla="*/ 669 w 2874"/>
                    <a:gd name="T41" fmla="*/ 541 h 4528"/>
                    <a:gd name="T42" fmla="*/ 282 w 2874"/>
                    <a:gd name="T43" fmla="*/ 503 h 4528"/>
                    <a:gd name="T44" fmla="*/ 111 w 2874"/>
                    <a:gd name="T45" fmla="*/ 766 h 4528"/>
                    <a:gd name="T46" fmla="*/ 46 w 2874"/>
                    <a:gd name="T47" fmla="*/ 1022 h 4528"/>
                    <a:gd name="T48" fmla="*/ 184 w 2874"/>
                    <a:gd name="T49" fmla="*/ 1295 h 4528"/>
                    <a:gd name="T50" fmla="*/ 212 w 2874"/>
                    <a:gd name="T51" fmla="*/ 1530 h 4528"/>
                    <a:gd name="T52" fmla="*/ 189 w 2874"/>
                    <a:gd name="T53" fmla="*/ 1779 h 4528"/>
                    <a:gd name="T54" fmla="*/ 114 w 2874"/>
                    <a:gd name="T55" fmla="*/ 2050 h 4528"/>
                    <a:gd name="T56" fmla="*/ 270 w 2874"/>
                    <a:gd name="T57" fmla="*/ 2270 h 4528"/>
                    <a:gd name="T58" fmla="*/ 80 w 2874"/>
                    <a:gd name="T59" fmla="*/ 2496 h 4528"/>
                    <a:gd name="T60" fmla="*/ 84 w 2874"/>
                    <a:gd name="T61" fmla="*/ 2640 h 4528"/>
                    <a:gd name="T62" fmla="*/ 37 w 2874"/>
                    <a:gd name="T63" fmla="*/ 2946 h 4528"/>
                    <a:gd name="T64" fmla="*/ 46 w 2874"/>
                    <a:gd name="T65" fmla="*/ 3119 h 4528"/>
                    <a:gd name="T66" fmla="*/ 139 w 2874"/>
                    <a:gd name="T67" fmla="*/ 3273 h 4528"/>
                    <a:gd name="T68" fmla="*/ 241 w 2874"/>
                    <a:gd name="T69" fmla="*/ 3341 h 4528"/>
                    <a:gd name="T70" fmla="*/ 337 w 2874"/>
                    <a:gd name="T71" fmla="*/ 3403 h 4528"/>
                    <a:gd name="T72" fmla="*/ 529 w 2874"/>
                    <a:gd name="T73" fmla="*/ 3478 h 4528"/>
                    <a:gd name="T74" fmla="*/ 698 w 2874"/>
                    <a:gd name="T75" fmla="*/ 3477 h 4528"/>
                    <a:gd name="T76" fmla="*/ 589 w 2874"/>
                    <a:gd name="T77" fmla="*/ 3731 h 4528"/>
                    <a:gd name="T78" fmla="*/ 718 w 2874"/>
                    <a:gd name="T79" fmla="*/ 3897 h 4528"/>
                    <a:gd name="T80" fmla="*/ 869 w 2874"/>
                    <a:gd name="T81" fmla="*/ 4118 h 4528"/>
                    <a:gd name="T82" fmla="*/ 911 w 2874"/>
                    <a:gd name="T83" fmla="*/ 4295 h 4528"/>
                    <a:gd name="T84" fmla="*/ 1010 w 2874"/>
                    <a:gd name="T85" fmla="*/ 4428 h 4528"/>
                    <a:gd name="T86" fmla="*/ 1173 w 2874"/>
                    <a:gd name="T87" fmla="*/ 4439 h 4528"/>
                    <a:gd name="T88" fmla="*/ 1244 w 2874"/>
                    <a:gd name="T89" fmla="*/ 4307 h 4528"/>
                    <a:gd name="T90" fmla="*/ 1428 w 2874"/>
                    <a:gd name="T91" fmla="*/ 4434 h 4528"/>
                    <a:gd name="T92" fmla="*/ 1624 w 2874"/>
                    <a:gd name="T93" fmla="*/ 4388 h 4528"/>
                    <a:gd name="T94" fmla="*/ 1809 w 2874"/>
                    <a:gd name="T95" fmla="*/ 4299 h 4528"/>
                    <a:gd name="T96" fmla="*/ 1772 w 2874"/>
                    <a:gd name="T97" fmla="*/ 4140 h 4528"/>
                    <a:gd name="T98" fmla="*/ 1609 w 2874"/>
                    <a:gd name="T99" fmla="*/ 3905 h 4528"/>
                    <a:gd name="T100" fmla="*/ 1940 w 2874"/>
                    <a:gd name="T101" fmla="*/ 3836 h 4528"/>
                    <a:gd name="T102" fmla="*/ 1797 w 2874"/>
                    <a:gd name="T103" fmla="*/ 3497 h 4528"/>
                    <a:gd name="T104" fmla="*/ 1778 w 2874"/>
                    <a:gd name="T105" fmla="*/ 3287 h 4528"/>
                    <a:gd name="T106" fmla="*/ 1784 w 2874"/>
                    <a:gd name="T107" fmla="*/ 2978 h 4528"/>
                    <a:gd name="T108" fmla="*/ 1878 w 2874"/>
                    <a:gd name="T109" fmla="*/ 2809 h 4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874" h="4528">
                      <a:moveTo>
                        <a:pt x="1878" y="2809"/>
                      </a:moveTo>
                      <a:cubicBezTo>
                        <a:pt x="1950" y="2754"/>
                        <a:pt x="1986" y="2726"/>
                        <a:pt x="2057" y="2670"/>
                      </a:cubicBezTo>
                      <a:cubicBezTo>
                        <a:pt x="2106" y="2660"/>
                        <a:pt x="2130" y="2656"/>
                        <a:pt x="2179" y="2646"/>
                      </a:cubicBezTo>
                      <a:cubicBezTo>
                        <a:pt x="2183" y="2546"/>
                        <a:pt x="2185" y="2495"/>
                        <a:pt x="2189" y="2394"/>
                      </a:cubicBezTo>
                      <a:cubicBezTo>
                        <a:pt x="2223" y="2391"/>
                        <a:pt x="2240" y="2389"/>
                        <a:pt x="2274" y="2386"/>
                      </a:cubicBezTo>
                      <a:cubicBezTo>
                        <a:pt x="2301" y="2345"/>
                        <a:pt x="2315" y="2324"/>
                        <a:pt x="2342" y="2282"/>
                      </a:cubicBezTo>
                      <a:cubicBezTo>
                        <a:pt x="2361" y="2301"/>
                        <a:pt x="2371" y="2311"/>
                        <a:pt x="2391" y="2330"/>
                      </a:cubicBezTo>
                      <a:cubicBezTo>
                        <a:pt x="2399" y="2256"/>
                        <a:pt x="2403" y="2220"/>
                        <a:pt x="2410" y="2146"/>
                      </a:cubicBezTo>
                      <a:cubicBezTo>
                        <a:pt x="2430" y="2170"/>
                        <a:pt x="2439" y="2182"/>
                        <a:pt x="2459" y="2206"/>
                      </a:cubicBezTo>
                      <a:cubicBezTo>
                        <a:pt x="2476" y="2189"/>
                        <a:pt x="2485" y="2181"/>
                        <a:pt x="2502" y="2164"/>
                      </a:cubicBezTo>
                      <a:cubicBezTo>
                        <a:pt x="2536" y="2179"/>
                        <a:pt x="2553" y="2186"/>
                        <a:pt x="2587" y="2201"/>
                      </a:cubicBezTo>
                      <a:cubicBezTo>
                        <a:pt x="2618" y="2248"/>
                        <a:pt x="2634" y="2272"/>
                        <a:pt x="2665" y="2320"/>
                      </a:cubicBezTo>
                      <a:cubicBezTo>
                        <a:pt x="2704" y="2335"/>
                        <a:pt x="2724" y="2342"/>
                        <a:pt x="2763" y="2357"/>
                      </a:cubicBezTo>
                      <a:cubicBezTo>
                        <a:pt x="2807" y="2331"/>
                        <a:pt x="2829" y="2319"/>
                        <a:pt x="2874" y="2293"/>
                      </a:cubicBezTo>
                      <a:cubicBezTo>
                        <a:pt x="2842" y="2273"/>
                        <a:pt x="2826" y="2264"/>
                        <a:pt x="2795" y="2244"/>
                      </a:cubicBezTo>
                      <a:cubicBezTo>
                        <a:pt x="2775" y="2187"/>
                        <a:pt x="2766" y="2158"/>
                        <a:pt x="2747" y="2101"/>
                      </a:cubicBezTo>
                      <a:cubicBezTo>
                        <a:pt x="2747" y="2101"/>
                        <a:pt x="2606" y="2061"/>
                        <a:pt x="2576" y="2047"/>
                      </a:cubicBezTo>
                      <a:cubicBezTo>
                        <a:pt x="2546" y="2033"/>
                        <a:pt x="2564" y="1998"/>
                        <a:pt x="2564" y="1998"/>
                      </a:cubicBezTo>
                      <a:cubicBezTo>
                        <a:pt x="2544" y="1970"/>
                        <a:pt x="2535" y="1956"/>
                        <a:pt x="2515" y="1928"/>
                      </a:cubicBezTo>
                      <a:cubicBezTo>
                        <a:pt x="2533" y="1900"/>
                        <a:pt x="2542" y="1886"/>
                        <a:pt x="2559" y="1857"/>
                      </a:cubicBezTo>
                      <a:cubicBezTo>
                        <a:pt x="2594" y="1839"/>
                        <a:pt x="2611" y="1830"/>
                        <a:pt x="2645" y="1812"/>
                      </a:cubicBezTo>
                      <a:cubicBezTo>
                        <a:pt x="2607" y="1780"/>
                        <a:pt x="2588" y="1764"/>
                        <a:pt x="2549" y="1733"/>
                      </a:cubicBezTo>
                      <a:cubicBezTo>
                        <a:pt x="2577" y="1707"/>
                        <a:pt x="2590" y="1693"/>
                        <a:pt x="2618" y="1667"/>
                      </a:cubicBezTo>
                      <a:cubicBezTo>
                        <a:pt x="2597" y="1643"/>
                        <a:pt x="2586" y="1631"/>
                        <a:pt x="2565" y="1608"/>
                      </a:cubicBezTo>
                      <a:cubicBezTo>
                        <a:pt x="2592" y="1594"/>
                        <a:pt x="2606" y="1587"/>
                        <a:pt x="2633" y="1573"/>
                      </a:cubicBezTo>
                      <a:cubicBezTo>
                        <a:pt x="2602" y="1551"/>
                        <a:pt x="2586" y="1540"/>
                        <a:pt x="2555" y="1518"/>
                      </a:cubicBezTo>
                      <a:cubicBezTo>
                        <a:pt x="2574" y="1494"/>
                        <a:pt x="2583" y="1481"/>
                        <a:pt x="2601" y="1456"/>
                      </a:cubicBezTo>
                      <a:cubicBezTo>
                        <a:pt x="2607" y="1431"/>
                        <a:pt x="2610" y="1418"/>
                        <a:pt x="2615" y="1392"/>
                      </a:cubicBezTo>
                      <a:cubicBezTo>
                        <a:pt x="2592" y="1371"/>
                        <a:pt x="2580" y="1360"/>
                        <a:pt x="2557" y="1338"/>
                      </a:cubicBezTo>
                      <a:cubicBezTo>
                        <a:pt x="2577" y="1313"/>
                        <a:pt x="2588" y="1300"/>
                        <a:pt x="2609" y="1275"/>
                      </a:cubicBezTo>
                      <a:cubicBezTo>
                        <a:pt x="2585" y="1256"/>
                        <a:pt x="2573" y="1246"/>
                        <a:pt x="2550" y="1227"/>
                      </a:cubicBezTo>
                      <a:cubicBezTo>
                        <a:pt x="2552" y="1190"/>
                        <a:pt x="2553" y="1172"/>
                        <a:pt x="2555" y="1135"/>
                      </a:cubicBezTo>
                      <a:cubicBezTo>
                        <a:pt x="2572" y="1135"/>
                        <a:pt x="2580" y="1136"/>
                        <a:pt x="2597" y="1136"/>
                      </a:cubicBezTo>
                      <a:cubicBezTo>
                        <a:pt x="2592" y="1110"/>
                        <a:pt x="2589" y="1096"/>
                        <a:pt x="2583" y="1069"/>
                      </a:cubicBezTo>
                      <a:cubicBezTo>
                        <a:pt x="2610" y="1068"/>
                        <a:pt x="2624" y="1067"/>
                        <a:pt x="2651" y="1065"/>
                      </a:cubicBezTo>
                      <a:cubicBezTo>
                        <a:pt x="2682" y="1035"/>
                        <a:pt x="2697" y="1019"/>
                        <a:pt x="2729" y="988"/>
                      </a:cubicBezTo>
                      <a:cubicBezTo>
                        <a:pt x="2738" y="964"/>
                        <a:pt x="2742" y="952"/>
                        <a:pt x="2751" y="928"/>
                      </a:cubicBezTo>
                      <a:cubicBezTo>
                        <a:pt x="2735" y="904"/>
                        <a:pt x="2728" y="891"/>
                        <a:pt x="2712" y="866"/>
                      </a:cubicBezTo>
                      <a:cubicBezTo>
                        <a:pt x="2644" y="790"/>
                        <a:pt x="2610" y="752"/>
                        <a:pt x="2542" y="675"/>
                      </a:cubicBezTo>
                      <a:cubicBezTo>
                        <a:pt x="2464" y="673"/>
                        <a:pt x="2425" y="671"/>
                        <a:pt x="2347" y="668"/>
                      </a:cubicBezTo>
                      <a:cubicBezTo>
                        <a:pt x="2301" y="633"/>
                        <a:pt x="2278" y="616"/>
                        <a:pt x="2231" y="581"/>
                      </a:cubicBezTo>
                      <a:cubicBezTo>
                        <a:pt x="2229" y="554"/>
                        <a:pt x="2227" y="540"/>
                        <a:pt x="2225" y="512"/>
                      </a:cubicBezTo>
                      <a:cubicBezTo>
                        <a:pt x="2177" y="497"/>
                        <a:pt x="2153" y="489"/>
                        <a:pt x="2106" y="473"/>
                      </a:cubicBezTo>
                      <a:cubicBezTo>
                        <a:pt x="2096" y="448"/>
                        <a:pt x="2091" y="435"/>
                        <a:pt x="2081" y="410"/>
                      </a:cubicBezTo>
                      <a:cubicBezTo>
                        <a:pt x="2093" y="385"/>
                        <a:pt x="2098" y="373"/>
                        <a:pt x="2110" y="348"/>
                      </a:cubicBezTo>
                      <a:cubicBezTo>
                        <a:pt x="2049" y="298"/>
                        <a:pt x="2018" y="274"/>
                        <a:pt x="1957" y="223"/>
                      </a:cubicBezTo>
                      <a:cubicBezTo>
                        <a:pt x="1944" y="175"/>
                        <a:pt x="1938" y="151"/>
                        <a:pt x="1925" y="103"/>
                      </a:cubicBezTo>
                      <a:cubicBezTo>
                        <a:pt x="1851" y="66"/>
                        <a:pt x="1813" y="48"/>
                        <a:pt x="1739" y="11"/>
                      </a:cubicBezTo>
                      <a:cubicBezTo>
                        <a:pt x="1692" y="41"/>
                        <a:pt x="1669" y="55"/>
                        <a:pt x="1622" y="85"/>
                      </a:cubicBezTo>
                      <a:cubicBezTo>
                        <a:pt x="1577" y="74"/>
                        <a:pt x="1554" y="69"/>
                        <a:pt x="1509" y="59"/>
                      </a:cubicBezTo>
                      <a:cubicBezTo>
                        <a:pt x="1484" y="36"/>
                        <a:pt x="1472" y="24"/>
                        <a:pt x="1448" y="0"/>
                      </a:cubicBezTo>
                      <a:cubicBezTo>
                        <a:pt x="1440" y="31"/>
                        <a:pt x="1436" y="47"/>
                        <a:pt x="1428" y="77"/>
                      </a:cubicBezTo>
                      <a:cubicBezTo>
                        <a:pt x="1392" y="93"/>
                        <a:pt x="1375" y="101"/>
                        <a:pt x="1339" y="116"/>
                      </a:cubicBezTo>
                      <a:cubicBezTo>
                        <a:pt x="1329" y="166"/>
                        <a:pt x="1324" y="191"/>
                        <a:pt x="1315" y="241"/>
                      </a:cubicBezTo>
                      <a:cubicBezTo>
                        <a:pt x="1337" y="297"/>
                        <a:pt x="1348" y="326"/>
                        <a:pt x="1370" y="382"/>
                      </a:cubicBezTo>
                      <a:cubicBezTo>
                        <a:pt x="1327" y="402"/>
                        <a:pt x="1305" y="412"/>
                        <a:pt x="1262" y="432"/>
                      </a:cubicBezTo>
                      <a:cubicBezTo>
                        <a:pt x="1264" y="465"/>
                        <a:pt x="1265" y="481"/>
                        <a:pt x="1267" y="514"/>
                      </a:cubicBezTo>
                      <a:cubicBezTo>
                        <a:pt x="1205" y="473"/>
                        <a:pt x="1174" y="453"/>
                        <a:pt x="1111" y="412"/>
                      </a:cubicBezTo>
                      <a:cubicBezTo>
                        <a:pt x="1094" y="474"/>
                        <a:pt x="1085" y="505"/>
                        <a:pt x="1068" y="567"/>
                      </a:cubicBezTo>
                      <a:cubicBezTo>
                        <a:pt x="1028" y="578"/>
                        <a:pt x="1009" y="584"/>
                        <a:pt x="969" y="596"/>
                      </a:cubicBezTo>
                      <a:cubicBezTo>
                        <a:pt x="958" y="641"/>
                        <a:pt x="952" y="664"/>
                        <a:pt x="942" y="709"/>
                      </a:cubicBezTo>
                      <a:cubicBezTo>
                        <a:pt x="893" y="645"/>
                        <a:pt x="869" y="613"/>
                        <a:pt x="820" y="548"/>
                      </a:cubicBezTo>
                      <a:cubicBezTo>
                        <a:pt x="760" y="546"/>
                        <a:pt x="729" y="544"/>
                        <a:pt x="669" y="541"/>
                      </a:cubicBezTo>
                      <a:cubicBezTo>
                        <a:pt x="592" y="497"/>
                        <a:pt x="554" y="475"/>
                        <a:pt x="477" y="431"/>
                      </a:cubicBezTo>
                      <a:cubicBezTo>
                        <a:pt x="446" y="478"/>
                        <a:pt x="431" y="502"/>
                        <a:pt x="401" y="549"/>
                      </a:cubicBezTo>
                      <a:cubicBezTo>
                        <a:pt x="353" y="530"/>
                        <a:pt x="330" y="521"/>
                        <a:pt x="282" y="503"/>
                      </a:cubicBezTo>
                      <a:cubicBezTo>
                        <a:pt x="264" y="550"/>
                        <a:pt x="255" y="574"/>
                        <a:pt x="237" y="621"/>
                      </a:cubicBezTo>
                      <a:cubicBezTo>
                        <a:pt x="203" y="616"/>
                        <a:pt x="186" y="614"/>
                        <a:pt x="152" y="610"/>
                      </a:cubicBezTo>
                      <a:cubicBezTo>
                        <a:pt x="136" y="673"/>
                        <a:pt x="127" y="704"/>
                        <a:pt x="111" y="766"/>
                      </a:cubicBezTo>
                      <a:cubicBezTo>
                        <a:pt x="84" y="781"/>
                        <a:pt x="71" y="788"/>
                        <a:pt x="44" y="802"/>
                      </a:cubicBezTo>
                      <a:cubicBezTo>
                        <a:pt x="39" y="833"/>
                        <a:pt x="36" y="849"/>
                        <a:pt x="30" y="879"/>
                      </a:cubicBezTo>
                      <a:cubicBezTo>
                        <a:pt x="36" y="937"/>
                        <a:pt x="39" y="965"/>
                        <a:pt x="46" y="1022"/>
                      </a:cubicBezTo>
                      <a:cubicBezTo>
                        <a:pt x="63" y="1094"/>
                        <a:pt x="73" y="1130"/>
                        <a:pt x="91" y="1202"/>
                      </a:cubicBezTo>
                      <a:cubicBezTo>
                        <a:pt x="122" y="1219"/>
                        <a:pt x="137" y="1227"/>
                        <a:pt x="168" y="1244"/>
                      </a:cubicBezTo>
                      <a:cubicBezTo>
                        <a:pt x="174" y="1264"/>
                        <a:pt x="178" y="1274"/>
                        <a:pt x="184" y="1295"/>
                      </a:cubicBezTo>
                      <a:cubicBezTo>
                        <a:pt x="159" y="1308"/>
                        <a:pt x="147" y="1315"/>
                        <a:pt x="122" y="1328"/>
                      </a:cubicBezTo>
                      <a:cubicBezTo>
                        <a:pt x="136" y="1396"/>
                        <a:pt x="143" y="1430"/>
                        <a:pt x="158" y="1496"/>
                      </a:cubicBezTo>
                      <a:cubicBezTo>
                        <a:pt x="180" y="1510"/>
                        <a:pt x="191" y="1517"/>
                        <a:pt x="212" y="1530"/>
                      </a:cubicBezTo>
                      <a:cubicBezTo>
                        <a:pt x="220" y="1574"/>
                        <a:pt x="225" y="1596"/>
                        <a:pt x="234" y="1640"/>
                      </a:cubicBezTo>
                      <a:cubicBezTo>
                        <a:pt x="216" y="1651"/>
                        <a:pt x="208" y="1656"/>
                        <a:pt x="190" y="1667"/>
                      </a:cubicBezTo>
                      <a:cubicBezTo>
                        <a:pt x="190" y="1712"/>
                        <a:pt x="189" y="1735"/>
                        <a:pt x="189" y="1779"/>
                      </a:cubicBezTo>
                      <a:cubicBezTo>
                        <a:pt x="177" y="1788"/>
                        <a:pt x="170" y="1792"/>
                        <a:pt x="158" y="1801"/>
                      </a:cubicBezTo>
                      <a:cubicBezTo>
                        <a:pt x="157" y="1885"/>
                        <a:pt x="158" y="1930"/>
                        <a:pt x="157" y="2021"/>
                      </a:cubicBezTo>
                      <a:cubicBezTo>
                        <a:pt x="140" y="2033"/>
                        <a:pt x="131" y="2039"/>
                        <a:pt x="114" y="2050"/>
                      </a:cubicBezTo>
                      <a:cubicBezTo>
                        <a:pt x="119" y="2078"/>
                        <a:pt x="121" y="2093"/>
                        <a:pt x="126" y="2121"/>
                      </a:cubicBezTo>
                      <a:cubicBezTo>
                        <a:pt x="177" y="2155"/>
                        <a:pt x="202" y="2172"/>
                        <a:pt x="253" y="2205"/>
                      </a:cubicBezTo>
                      <a:cubicBezTo>
                        <a:pt x="260" y="2231"/>
                        <a:pt x="263" y="2244"/>
                        <a:pt x="270" y="2270"/>
                      </a:cubicBezTo>
                      <a:lnTo>
                        <a:pt x="251" y="2357"/>
                      </a:lnTo>
                      <a:cubicBezTo>
                        <a:pt x="198" y="2381"/>
                        <a:pt x="171" y="2393"/>
                        <a:pt x="117" y="2417"/>
                      </a:cubicBezTo>
                      <a:cubicBezTo>
                        <a:pt x="102" y="2448"/>
                        <a:pt x="95" y="2464"/>
                        <a:pt x="80" y="2496"/>
                      </a:cubicBezTo>
                      <a:cubicBezTo>
                        <a:pt x="48" y="2491"/>
                        <a:pt x="33" y="2489"/>
                        <a:pt x="1" y="2484"/>
                      </a:cubicBezTo>
                      <a:cubicBezTo>
                        <a:pt x="0" y="2529"/>
                        <a:pt x="0" y="2552"/>
                        <a:pt x="0" y="2596"/>
                      </a:cubicBezTo>
                      <a:cubicBezTo>
                        <a:pt x="33" y="2614"/>
                        <a:pt x="50" y="2622"/>
                        <a:pt x="84" y="2640"/>
                      </a:cubicBezTo>
                      <a:cubicBezTo>
                        <a:pt x="71" y="2706"/>
                        <a:pt x="64" y="2739"/>
                        <a:pt x="51" y="2805"/>
                      </a:cubicBezTo>
                      <a:cubicBezTo>
                        <a:pt x="63" y="2826"/>
                        <a:pt x="69" y="2836"/>
                        <a:pt x="81" y="2857"/>
                      </a:cubicBezTo>
                      <a:cubicBezTo>
                        <a:pt x="63" y="2893"/>
                        <a:pt x="54" y="2911"/>
                        <a:pt x="37" y="2946"/>
                      </a:cubicBezTo>
                      <a:cubicBezTo>
                        <a:pt x="44" y="2964"/>
                        <a:pt x="47" y="2973"/>
                        <a:pt x="54" y="2991"/>
                      </a:cubicBezTo>
                      <a:cubicBezTo>
                        <a:pt x="37" y="3012"/>
                        <a:pt x="28" y="3022"/>
                        <a:pt x="11" y="3043"/>
                      </a:cubicBezTo>
                      <a:cubicBezTo>
                        <a:pt x="25" y="3074"/>
                        <a:pt x="32" y="3089"/>
                        <a:pt x="46" y="3119"/>
                      </a:cubicBezTo>
                      <a:cubicBezTo>
                        <a:pt x="70" y="3133"/>
                        <a:pt x="82" y="3140"/>
                        <a:pt x="105" y="3154"/>
                      </a:cubicBezTo>
                      <a:cubicBezTo>
                        <a:pt x="105" y="3189"/>
                        <a:pt x="105" y="3206"/>
                        <a:pt x="104" y="3240"/>
                      </a:cubicBezTo>
                      <a:cubicBezTo>
                        <a:pt x="118" y="3253"/>
                        <a:pt x="125" y="3260"/>
                        <a:pt x="139" y="3273"/>
                      </a:cubicBezTo>
                      <a:cubicBezTo>
                        <a:pt x="141" y="3300"/>
                        <a:pt x="142" y="3314"/>
                        <a:pt x="144" y="3341"/>
                      </a:cubicBezTo>
                      <a:cubicBezTo>
                        <a:pt x="153" y="3356"/>
                        <a:pt x="158" y="3364"/>
                        <a:pt x="167" y="3379"/>
                      </a:cubicBezTo>
                      <a:cubicBezTo>
                        <a:pt x="197" y="3364"/>
                        <a:pt x="212" y="3356"/>
                        <a:pt x="241" y="3341"/>
                      </a:cubicBezTo>
                      <a:cubicBezTo>
                        <a:pt x="263" y="3328"/>
                        <a:pt x="274" y="3322"/>
                        <a:pt x="296" y="3309"/>
                      </a:cubicBezTo>
                      <a:cubicBezTo>
                        <a:pt x="318" y="3330"/>
                        <a:pt x="328" y="3340"/>
                        <a:pt x="350" y="3361"/>
                      </a:cubicBezTo>
                      <a:cubicBezTo>
                        <a:pt x="344" y="3378"/>
                        <a:pt x="342" y="3386"/>
                        <a:pt x="337" y="3403"/>
                      </a:cubicBezTo>
                      <a:cubicBezTo>
                        <a:pt x="383" y="3406"/>
                        <a:pt x="406" y="3408"/>
                        <a:pt x="451" y="3411"/>
                      </a:cubicBezTo>
                      <a:cubicBezTo>
                        <a:pt x="458" y="3426"/>
                        <a:pt x="462" y="3434"/>
                        <a:pt x="469" y="3449"/>
                      </a:cubicBezTo>
                      <a:cubicBezTo>
                        <a:pt x="493" y="3460"/>
                        <a:pt x="505" y="3466"/>
                        <a:pt x="529" y="3478"/>
                      </a:cubicBezTo>
                      <a:cubicBezTo>
                        <a:pt x="546" y="3467"/>
                        <a:pt x="555" y="3461"/>
                        <a:pt x="572" y="3450"/>
                      </a:cubicBezTo>
                      <a:cubicBezTo>
                        <a:pt x="586" y="3471"/>
                        <a:pt x="593" y="3481"/>
                        <a:pt x="607" y="3501"/>
                      </a:cubicBezTo>
                      <a:cubicBezTo>
                        <a:pt x="644" y="3492"/>
                        <a:pt x="662" y="3487"/>
                        <a:pt x="698" y="3477"/>
                      </a:cubicBezTo>
                      <a:cubicBezTo>
                        <a:pt x="705" y="3502"/>
                        <a:pt x="709" y="3515"/>
                        <a:pt x="715" y="3539"/>
                      </a:cubicBezTo>
                      <a:cubicBezTo>
                        <a:pt x="687" y="3593"/>
                        <a:pt x="673" y="3620"/>
                        <a:pt x="645" y="3674"/>
                      </a:cubicBezTo>
                      <a:cubicBezTo>
                        <a:pt x="623" y="3697"/>
                        <a:pt x="611" y="3708"/>
                        <a:pt x="589" y="3731"/>
                      </a:cubicBezTo>
                      <a:cubicBezTo>
                        <a:pt x="601" y="3748"/>
                        <a:pt x="607" y="3757"/>
                        <a:pt x="618" y="3775"/>
                      </a:cubicBezTo>
                      <a:cubicBezTo>
                        <a:pt x="659" y="3788"/>
                        <a:pt x="679" y="3794"/>
                        <a:pt x="720" y="3807"/>
                      </a:cubicBezTo>
                      <a:cubicBezTo>
                        <a:pt x="719" y="3843"/>
                        <a:pt x="719" y="3861"/>
                        <a:pt x="718" y="3897"/>
                      </a:cubicBezTo>
                      <a:cubicBezTo>
                        <a:pt x="763" y="3917"/>
                        <a:pt x="786" y="3927"/>
                        <a:pt x="831" y="3947"/>
                      </a:cubicBezTo>
                      <a:cubicBezTo>
                        <a:pt x="811" y="3975"/>
                        <a:pt x="801" y="3989"/>
                        <a:pt x="781" y="4016"/>
                      </a:cubicBezTo>
                      <a:cubicBezTo>
                        <a:pt x="816" y="4057"/>
                        <a:pt x="834" y="4077"/>
                        <a:pt x="869" y="4118"/>
                      </a:cubicBezTo>
                      <a:cubicBezTo>
                        <a:pt x="868" y="4152"/>
                        <a:pt x="867" y="4169"/>
                        <a:pt x="866" y="4202"/>
                      </a:cubicBezTo>
                      <a:cubicBezTo>
                        <a:pt x="883" y="4213"/>
                        <a:pt x="891" y="4218"/>
                        <a:pt x="908" y="4229"/>
                      </a:cubicBezTo>
                      <a:cubicBezTo>
                        <a:pt x="909" y="4255"/>
                        <a:pt x="910" y="4269"/>
                        <a:pt x="911" y="4295"/>
                      </a:cubicBezTo>
                      <a:cubicBezTo>
                        <a:pt x="938" y="4299"/>
                        <a:pt x="951" y="4302"/>
                        <a:pt x="978" y="4306"/>
                      </a:cubicBezTo>
                      <a:cubicBezTo>
                        <a:pt x="972" y="4337"/>
                        <a:pt x="969" y="4352"/>
                        <a:pt x="963" y="4382"/>
                      </a:cubicBezTo>
                      <a:cubicBezTo>
                        <a:pt x="982" y="4401"/>
                        <a:pt x="991" y="4410"/>
                        <a:pt x="1010" y="4428"/>
                      </a:cubicBezTo>
                      <a:cubicBezTo>
                        <a:pt x="1031" y="4453"/>
                        <a:pt x="1041" y="4466"/>
                        <a:pt x="1062" y="4491"/>
                      </a:cubicBezTo>
                      <a:cubicBezTo>
                        <a:pt x="1103" y="4506"/>
                        <a:pt x="1123" y="4513"/>
                        <a:pt x="1164" y="4528"/>
                      </a:cubicBezTo>
                      <a:cubicBezTo>
                        <a:pt x="1168" y="4493"/>
                        <a:pt x="1169" y="4475"/>
                        <a:pt x="1173" y="4439"/>
                      </a:cubicBezTo>
                      <a:cubicBezTo>
                        <a:pt x="1190" y="4436"/>
                        <a:pt x="1199" y="4434"/>
                        <a:pt x="1216" y="4431"/>
                      </a:cubicBezTo>
                      <a:cubicBezTo>
                        <a:pt x="1210" y="4399"/>
                        <a:pt x="1207" y="4383"/>
                        <a:pt x="1200" y="4352"/>
                      </a:cubicBezTo>
                      <a:cubicBezTo>
                        <a:pt x="1218" y="4334"/>
                        <a:pt x="1227" y="4325"/>
                        <a:pt x="1244" y="4307"/>
                      </a:cubicBezTo>
                      <a:cubicBezTo>
                        <a:pt x="1259" y="4315"/>
                        <a:pt x="1266" y="4319"/>
                        <a:pt x="1280" y="4328"/>
                      </a:cubicBezTo>
                      <a:cubicBezTo>
                        <a:pt x="1279" y="4354"/>
                        <a:pt x="1279" y="4367"/>
                        <a:pt x="1278" y="4393"/>
                      </a:cubicBezTo>
                      <a:cubicBezTo>
                        <a:pt x="1338" y="4410"/>
                        <a:pt x="1368" y="4418"/>
                        <a:pt x="1428" y="4434"/>
                      </a:cubicBezTo>
                      <a:cubicBezTo>
                        <a:pt x="1427" y="4403"/>
                        <a:pt x="1426" y="4387"/>
                        <a:pt x="1425" y="4356"/>
                      </a:cubicBezTo>
                      <a:cubicBezTo>
                        <a:pt x="1459" y="4349"/>
                        <a:pt x="1476" y="4345"/>
                        <a:pt x="1510" y="4338"/>
                      </a:cubicBezTo>
                      <a:cubicBezTo>
                        <a:pt x="1556" y="4358"/>
                        <a:pt x="1578" y="4368"/>
                        <a:pt x="1624" y="4388"/>
                      </a:cubicBezTo>
                      <a:cubicBezTo>
                        <a:pt x="1627" y="4374"/>
                        <a:pt x="1628" y="4367"/>
                        <a:pt x="1631" y="4352"/>
                      </a:cubicBezTo>
                      <a:cubicBezTo>
                        <a:pt x="1678" y="4322"/>
                        <a:pt x="1702" y="4307"/>
                        <a:pt x="1749" y="4276"/>
                      </a:cubicBezTo>
                      <a:cubicBezTo>
                        <a:pt x="1773" y="4285"/>
                        <a:pt x="1785" y="4290"/>
                        <a:pt x="1809" y="4299"/>
                      </a:cubicBezTo>
                      <a:cubicBezTo>
                        <a:pt x="1827" y="4276"/>
                        <a:pt x="1836" y="4264"/>
                        <a:pt x="1854" y="4241"/>
                      </a:cubicBezTo>
                      <a:cubicBezTo>
                        <a:pt x="1818" y="4217"/>
                        <a:pt x="1800" y="4205"/>
                        <a:pt x="1765" y="4181"/>
                      </a:cubicBezTo>
                      <a:cubicBezTo>
                        <a:pt x="1768" y="4165"/>
                        <a:pt x="1769" y="4156"/>
                        <a:pt x="1772" y="4140"/>
                      </a:cubicBezTo>
                      <a:cubicBezTo>
                        <a:pt x="1758" y="4131"/>
                        <a:pt x="1751" y="4127"/>
                        <a:pt x="1736" y="4119"/>
                      </a:cubicBezTo>
                      <a:cubicBezTo>
                        <a:pt x="1702" y="4064"/>
                        <a:pt x="1684" y="4036"/>
                        <a:pt x="1650" y="3980"/>
                      </a:cubicBezTo>
                      <a:cubicBezTo>
                        <a:pt x="1633" y="3950"/>
                        <a:pt x="1625" y="3935"/>
                        <a:pt x="1609" y="3905"/>
                      </a:cubicBezTo>
                      <a:cubicBezTo>
                        <a:pt x="1620" y="3889"/>
                        <a:pt x="1625" y="3881"/>
                        <a:pt x="1635" y="3864"/>
                      </a:cubicBezTo>
                      <a:cubicBezTo>
                        <a:pt x="1698" y="3866"/>
                        <a:pt x="1730" y="3867"/>
                        <a:pt x="1793" y="3869"/>
                      </a:cubicBezTo>
                      <a:cubicBezTo>
                        <a:pt x="1852" y="3856"/>
                        <a:pt x="1881" y="3849"/>
                        <a:pt x="1940" y="3836"/>
                      </a:cubicBezTo>
                      <a:cubicBezTo>
                        <a:pt x="1930" y="3765"/>
                        <a:pt x="1925" y="3729"/>
                        <a:pt x="1914" y="3658"/>
                      </a:cubicBezTo>
                      <a:cubicBezTo>
                        <a:pt x="1915" y="3621"/>
                        <a:pt x="1916" y="3603"/>
                        <a:pt x="1917" y="3566"/>
                      </a:cubicBezTo>
                      <a:cubicBezTo>
                        <a:pt x="1869" y="3539"/>
                        <a:pt x="1845" y="3525"/>
                        <a:pt x="1797" y="3497"/>
                      </a:cubicBezTo>
                      <a:cubicBezTo>
                        <a:pt x="1778" y="3464"/>
                        <a:pt x="1769" y="3447"/>
                        <a:pt x="1750" y="3414"/>
                      </a:cubicBezTo>
                      <a:cubicBezTo>
                        <a:pt x="1771" y="3386"/>
                        <a:pt x="1781" y="3372"/>
                        <a:pt x="1801" y="3344"/>
                      </a:cubicBezTo>
                      <a:cubicBezTo>
                        <a:pt x="1791" y="3321"/>
                        <a:pt x="1787" y="3310"/>
                        <a:pt x="1778" y="3287"/>
                      </a:cubicBezTo>
                      <a:cubicBezTo>
                        <a:pt x="1756" y="3278"/>
                        <a:pt x="1745" y="3274"/>
                        <a:pt x="1723" y="3265"/>
                      </a:cubicBezTo>
                      <a:cubicBezTo>
                        <a:pt x="1720" y="3213"/>
                        <a:pt x="1718" y="3187"/>
                        <a:pt x="1714" y="3135"/>
                      </a:cubicBezTo>
                      <a:cubicBezTo>
                        <a:pt x="1742" y="3072"/>
                        <a:pt x="1756" y="3041"/>
                        <a:pt x="1784" y="2978"/>
                      </a:cubicBezTo>
                      <a:cubicBezTo>
                        <a:pt x="1775" y="2943"/>
                        <a:pt x="1771" y="2925"/>
                        <a:pt x="1761" y="2889"/>
                      </a:cubicBezTo>
                      <a:cubicBezTo>
                        <a:pt x="1805" y="2885"/>
                        <a:pt x="1827" y="2882"/>
                        <a:pt x="1871" y="2878"/>
                      </a:cubicBezTo>
                      <a:cubicBezTo>
                        <a:pt x="1874" y="2850"/>
                        <a:pt x="1875" y="2837"/>
                        <a:pt x="1878" y="2809"/>
                      </a:cubicBezTo>
                    </a:path>
                  </a:pathLst>
                </a:custGeom>
                <a:solidFill>
                  <a:srgbClr val="9999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2" name="mławski"/>
                <p:cNvSpPr>
                  <a:spLocks/>
                </p:cNvSpPr>
                <p:nvPr/>
              </p:nvSpPr>
              <p:spPr bwMode="auto">
                <a:xfrm>
                  <a:off x="1486527" y="650738"/>
                  <a:ext cx="1173532" cy="1191179"/>
                </a:xfrm>
                <a:custGeom>
                  <a:avLst/>
                  <a:gdLst>
                    <a:gd name="T0" fmla="*/ 2977 w 3663"/>
                    <a:gd name="T1" fmla="*/ 1578 h 3713"/>
                    <a:gd name="T2" fmla="*/ 3220 w 3663"/>
                    <a:gd name="T3" fmla="*/ 1551 h 3713"/>
                    <a:gd name="T4" fmla="*/ 3394 w 3663"/>
                    <a:gd name="T5" fmla="*/ 1682 h 3713"/>
                    <a:gd name="T6" fmla="*/ 3644 w 3663"/>
                    <a:gd name="T7" fmla="*/ 1555 h 3713"/>
                    <a:gd name="T8" fmla="*/ 3519 w 3663"/>
                    <a:gd name="T9" fmla="*/ 1319 h 3713"/>
                    <a:gd name="T10" fmla="*/ 3551 w 3663"/>
                    <a:gd name="T11" fmla="*/ 999 h 3713"/>
                    <a:gd name="T12" fmla="*/ 3627 w 3663"/>
                    <a:gd name="T13" fmla="*/ 838 h 3713"/>
                    <a:gd name="T14" fmla="*/ 3515 w 3663"/>
                    <a:gd name="T15" fmla="*/ 526 h 3713"/>
                    <a:gd name="T16" fmla="*/ 3484 w 3663"/>
                    <a:gd name="T17" fmla="*/ 400 h 3713"/>
                    <a:gd name="T18" fmla="*/ 3437 w 3663"/>
                    <a:gd name="T19" fmla="*/ 0 h 3713"/>
                    <a:gd name="T20" fmla="*/ 3082 w 3663"/>
                    <a:gd name="T21" fmla="*/ 187 h 3713"/>
                    <a:gd name="T22" fmla="*/ 2852 w 3663"/>
                    <a:gd name="T23" fmla="*/ 282 h 3713"/>
                    <a:gd name="T24" fmla="*/ 2641 w 3663"/>
                    <a:gd name="T25" fmla="*/ 363 h 3713"/>
                    <a:gd name="T26" fmla="*/ 2521 w 3663"/>
                    <a:gd name="T27" fmla="*/ 319 h 3713"/>
                    <a:gd name="T28" fmla="*/ 2004 w 3663"/>
                    <a:gd name="T29" fmla="*/ 443 h 3713"/>
                    <a:gd name="T30" fmla="*/ 1859 w 3663"/>
                    <a:gd name="T31" fmla="*/ 842 h 3713"/>
                    <a:gd name="T32" fmla="*/ 1935 w 3663"/>
                    <a:gd name="T33" fmla="*/ 1193 h 3713"/>
                    <a:gd name="T34" fmla="*/ 1778 w 3663"/>
                    <a:gd name="T35" fmla="*/ 1043 h 3713"/>
                    <a:gd name="T36" fmla="*/ 1382 w 3663"/>
                    <a:gd name="T37" fmla="*/ 1074 h 3713"/>
                    <a:gd name="T38" fmla="*/ 716 w 3663"/>
                    <a:gd name="T39" fmla="*/ 925 h 3713"/>
                    <a:gd name="T40" fmla="*/ 481 w 3663"/>
                    <a:gd name="T41" fmla="*/ 1171 h 3713"/>
                    <a:gd name="T42" fmla="*/ 447 w 3663"/>
                    <a:gd name="T43" fmla="*/ 1508 h 3713"/>
                    <a:gd name="T44" fmla="*/ 267 w 3663"/>
                    <a:gd name="T45" fmla="*/ 1702 h 3713"/>
                    <a:gd name="T46" fmla="*/ 351 w 3663"/>
                    <a:gd name="T47" fmla="*/ 1891 h 3713"/>
                    <a:gd name="T48" fmla="*/ 91 w 3663"/>
                    <a:gd name="T49" fmla="*/ 1950 h 3713"/>
                    <a:gd name="T50" fmla="*/ 50 w 3663"/>
                    <a:gd name="T51" fmla="*/ 2222 h 3713"/>
                    <a:gd name="T52" fmla="*/ 139 w 3663"/>
                    <a:gd name="T53" fmla="*/ 2432 h 3713"/>
                    <a:gd name="T54" fmla="*/ 7 w 3663"/>
                    <a:gd name="T55" fmla="*/ 2593 h 3713"/>
                    <a:gd name="T56" fmla="*/ 46 w 3663"/>
                    <a:gd name="T57" fmla="*/ 2810 h 3713"/>
                    <a:gd name="T58" fmla="*/ 84 w 3663"/>
                    <a:gd name="T59" fmla="*/ 3019 h 3713"/>
                    <a:gd name="T60" fmla="*/ 304 w 3663"/>
                    <a:gd name="T61" fmla="*/ 3103 h 3713"/>
                    <a:gd name="T62" fmla="*/ 353 w 3663"/>
                    <a:gd name="T63" fmla="*/ 3124 h 3713"/>
                    <a:gd name="T64" fmla="*/ 364 w 3663"/>
                    <a:gd name="T65" fmla="*/ 3406 h 3713"/>
                    <a:gd name="T66" fmla="*/ 576 w 3663"/>
                    <a:gd name="T67" fmla="*/ 3290 h 3713"/>
                    <a:gd name="T68" fmla="*/ 718 w 3663"/>
                    <a:gd name="T69" fmla="*/ 3217 h 3713"/>
                    <a:gd name="T70" fmla="*/ 906 w 3663"/>
                    <a:gd name="T71" fmla="*/ 3294 h 3713"/>
                    <a:gd name="T72" fmla="*/ 1026 w 3663"/>
                    <a:gd name="T73" fmla="*/ 3396 h 3713"/>
                    <a:gd name="T74" fmla="*/ 1221 w 3663"/>
                    <a:gd name="T75" fmla="*/ 3608 h 3713"/>
                    <a:gd name="T76" fmla="*/ 1324 w 3663"/>
                    <a:gd name="T77" fmla="*/ 3639 h 3713"/>
                    <a:gd name="T78" fmla="*/ 1578 w 3663"/>
                    <a:gd name="T79" fmla="*/ 3704 h 3713"/>
                    <a:gd name="T80" fmla="*/ 1774 w 3663"/>
                    <a:gd name="T81" fmla="*/ 3648 h 3713"/>
                    <a:gd name="T82" fmla="*/ 1910 w 3663"/>
                    <a:gd name="T83" fmla="*/ 3564 h 3713"/>
                    <a:gd name="T84" fmla="*/ 2017 w 3663"/>
                    <a:gd name="T85" fmla="*/ 3424 h 3713"/>
                    <a:gd name="T86" fmla="*/ 2079 w 3663"/>
                    <a:gd name="T87" fmla="*/ 3138 h 3713"/>
                    <a:gd name="T88" fmla="*/ 2278 w 3663"/>
                    <a:gd name="T89" fmla="*/ 2968 h 3713"/>
                    <a:gd name="T90" fmla="*/ 2326 w 3663"/>
                    <a:gd name="T91" fmla="*/ 2725 h 3713"/>
                    <a:gd name="T92" fmla="*/ 2486 w 3663"/>
                    <a:gd name="T93" fmla="*/ 2627 h 3713"/>
                    <a:gd name="T94" fmla="*/ 2648 w 3663"/>
                    <a:gd name="T95" fmla="*/ 2433 h 3713"/>
                    <a:gd name="T96" fmla="*/ 2788 w 3663"/>
                    <a:gd name="T97" fmla="*/ 2412 h 3713"/>
                    <a:gd name="T98" fmla="*/ 2812 w 3663"/>
                    <a:gd name="T99" fmla="*/ 2101 h 3713"/>
                    <a:gd name="T100" fmla="*/ 2862 w 3663"/>
                    <a:gd name="T101" fmla="*/ 1981 h 3713"/>
                    <a:gd name="T102" fmla="*/ 2901 w 3663"/>
                    <a:gd name="T103" fmla="*/ 1841 h 3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663" h="3713">
                      <a:moveTo>
                        <a:pt x="2878" y="1753"/>
                      </a:moveTo>
                      <a:cubicBezTo>
                        <a:pt x="2895" y="1724"/>
                        <a:pt x="2904" y="1709"/>
                        <a:pt x="2921" y="1681"/>
                      </a:cubicBezTo>
                      <a:cubicBezTo>
                        <a:pt x="2943" y="1640"/>
                        <a:pt x="2954" y="1619"/>
                        <a:pt x="2977" y="1578"/>
                      </a:cubicBezTo>
                      <a:cubicBezTo>
                        <a:pt x="3011" y="1568"/>
                        <a:pt x="3028" y="1563"/>
                        <a:pt x="3062" y="1553"/>
                      </a:cubicBezTo>
                      <a:cubicBezTo>
                        <a:pt x="3084" y="1531"/>
                        <a:pt x="3095" y="1521"/>
                        <a:pt x="3117" y="1500"/>
                      </a:cubicBezTo>
                      <a:lnTo>
                        <a:pt x="3220" y="1551"/>
                      </a:lnTo>
                      <a:cubicBezTo>
                        <a:pt x="3219" y="1571"/>
                        <a:pt x="3219" y="1581"/>
                        <a:pt x="3219" y="1601"/>
                      </a:cubicBezTo>
                      <a:cubicBezTo>
                        <a:pt x="3270" y="1597"/>
                        <a:pt x="3296" y="1595"/>
                        <a:pt x="3347" y="1591"/>
                      </a:cubicBezTo>
                      <a:cubicBezTo>
                        <a:pt x="3366" y="1627"/>
                        <a:pt x="3375" y="1646"/>
                        <a:pt x="3394" y="1682"/>
                      </a:cubicBezTo>
                      <a:cubicBezTo>
                        <a:pt x="3426" y="1687"/>
                        <a:pt x="3441" y="1689"/>
                        <a:pt x="3473" y="1694"/>
                      </a:cubicBezTo>
                      <a:cubicBezTo>
                        <a:pt x="3488" y="1662"/>
                        <a:pt x="3495" y="1646"/>
                        <a:pt x="3510" y="1615"/>
                      </a:cubicBezTo>
                      <a:cubicBezTo>
                        <a:pt x="3564" y="1591"/>
                        <a:pt x="3591" y="1579"/>
                        <a:pt x="3644" y="1555"/>
                      </a:cubicBezTo>
                      <a:lnTo>
                        <a:pt x="3663" y="1468"/>
                      </a:lnTo>
                      <a:cubicBezTo>
                        <a:pt x="3656" y="1442"/>
                        <a:pt x="3653" y="1429"/>
                        <a:pt x="3646" y="1403"/>
                      </a:cubicBezTo>
                      <a:cubicBezTo>
                        <a:pt x="3595" y="1370"/>
                        <a:pt x="3570" y="1353"/>
                        <a:pt x="3519" y="1319"/>
                      </a:cubicBezTo>
                      <a:cubicBezTo>
                        <a:pt x="3514" y="1291"/>
                        <a:pt x="3512" y="1276"/>
                        <a:pt x="3507" y="1248"/>
                      </a:cubicBezTo>
                      <a:cubicBezTo>
                        <a:pt x="3524" y="1237"/>
                        <a:pt x="3533" y="1231"/>
                        <a:pt x="3550" y="1219"/>
                      </a:cubicBezTo>
                      <a:cubicBezTo>
                        <a:pt x="3551" y="1128"/>
                        <a:pt x="3550" y="1083"/>
                        <a:pt x="3551" y="999"/>
                      </a:cubicBezTo>
                      <a:cubicBezTo>
                        <a:pt x="3563" y="990"/>
                        <a:pt x="3570" y="986"/>
                        <a:pt x="3582" y="977"/>
                      </a:cubicBezTo>
                      <a:cubicBezTo>
                        <a:pt x="3582" y="933"/>
                        <a:pt x="3583" y="910"/>
                        <a:pt x="3583" y="865"/>
                      </a:cubicBezTo>
                      <a:cubicBezTo>
                        <a:pt x="3601" y="854"/>
                        <a:pt x="3609" y="849"/>
                        <a:pt x="3627" y="838"/>
                      </a:cubicBezTo>
                      <a:cubicBezTo>
                        <a:pt x="3618" y="794"/>
                        <a:pt x="3613" y="772"/>
                        <a:pt x="3605" y="728"/>
                      </a:cubicBezTo>
                      <a:cubicBezTo>
                        <a:pt x="3584" y="715"/>
                        <a:pt x="3573" y="708"/>
                        <a:pt x="3551" y="694"/>
                      </a:cubicBezTo>
                      <a:cubicBezTo>
                        <a:pt x="3536" y="628"/>
                        <a:pt x="3529" y="594"/>
                        <a:pt x="3515" y="526"/>
                      </a:cubicBezTo>
                      <a:cubicBezTo>
                        <a:pt x="3540" y="513"/>
                        <a:pt x="3552" y="506"/>
                        <a:pt x="3577" y="493"/>
                      </a:cubicBezTo>
                      <a:cubicBezTo>
                        <a:pt x="3571" y="472"/>
                        <a:pt x="3567" y="462"/>
                        <a:pt x="3561" y="442"/>
                      </a:cubicBezTo>
                      <a:cubicBezTo>
                        <a:pt x="3530" y="425"/>
                        <a:pt x="3515" y="417"/>
                        <a:pt x="3484" y="400"/>
                      </a:cubicBezTo>
                      <a:cubicBezTo>
                        <a:pt x="3466" y="328"/>
                        <a:pt x="3456" y="292"/>
                        <a:pt x="3439" y="220"/>
                      </a:cubicBezTo>
                      <a:cubicBezTo>
                        <a:pt x="3432" y="163"/>
                        <a:pt x="3429" y="135"/>
                        <a:pt x="3423" y="77"/>
                      </a:cubicBezTo>
                      <a:cubicBezTo>
                        <a:pt x="3429" y="47"/>
                        <a:pt x="3432" y="31"/>
                        <a:pt x="3437" y="0"/>
                      </a:cubicBezTo>
                      <a:cubicBezTo>
                        <a:pt x="3411" y="14"/>
                        <a:pt x="3398" y="21"/>
                        <a:pt x="3371" y="36"/>
                      </a:cubicBezTo>
                      <a:cubicBezTo>
                        <a:pt x="3350" y="92"/>
                        <a:pt x="3340" y="120"/>
                        <a:pt x="3320" y="175"/>
                      </a:cubicBezTo>
                      <a:cubicBezTo>
                        <a:pt x="3225" y="180"/>
                        <a:pt x="3177" y="182"/>
                        <a:pt x="3082" y="187"/>
                      </a:cubicBezTo>
                      <a:cubicBezTo>
                        <a:pt x="3077" y="228"/>
                        <a:pt x="3075" y="248"/>
                        <a:pt x="3070" y="288"/>
                      </a:cubicBezTo>
                      <a:cubicBezTo>
                        <a:pt x="3006" y="312"/>
                        <a:pt x="2974" y="324"/>
                        <a:pt x="2909" y="348"/>
                      </a:cubicBezTo>
                      <a:cubicBezTo>
                        <a:pt x="2886" y="322"/>
                        <a:pt x="2875" y="308"/>
                        <a:pt x="2852" y="282"/>
                      </a:cubicBezTo>
                      <a:cubicBezTo>
                        <a:pt x="2837" y="326"/>
                        <a:pt x="2830" y="348"/>
                        <a:pt x="2816" y="392"/>
                      </a:cubicBezTo>
                      <a:lnTo>
                        <a:pt x="2735" y="425"/>
                      </a:lnTo>
                      <a:cubicBezTo>
                        <a:pt x="2698" y="400"/>
                        <a:pt x="2679" y="388"/>
                        <a:pt x="2641" y="363"/>
                      </a:cubicBezTo>
                      <a:cubicBezTo>
                        <a:pt x="2625" y="382"/>
                        <a:pt x="2618" y="392"/>
                        <a:pt x="2602" y="411"/>
                      </a:cubicBezTo>
                      <a:cubicBezTo>
                        <a:pt x="2574" y="397"/>
                        <a:pt x="2559" y="390"/>
                        <a:pt x="2531" y="376"/>
                      </a:cubicBezTo>
                      <a:cubicBezTo>
                        <a:pt x="2527" y="353"/>
                        <a:pt x="2525" y="342"/>
                        <a:pt x="2521" y="319"/>
                      </a:cubicBezTo>
                      <a:cubicBezTo>
                        <a:pt x="2456" y="313"/>
                        <a:pt x="2423" y="310"/>
                        <a:pt x="2358" y="304"/>
                      </a:cubicBezTo>
                      <a:cubicBezTo>
                        <a:pt x="2318" y="269"/>
                        <a:pt x="2298" y="252"/>
                        <a:pt x="2259" y="217"/>
                      </a:cubicBezTo>
                      <a:cubicBezTo>
                        <a:pt x="2174" y="293"/>
                        <a:pt x="2089" y="368"/>
                        <a:pt x="2004" y="443"/>
                      </a:cubicBezTo>
                      <a:cubicBezTo>
                        <a:pt x="1990" y="490"/>
                        <a:pt x="1983" y="514"/>
                        <a:pt x="1969" y="561"/>
                      </a:cubicBezTo>
                      <a:cubicBezTo>
                        <a:pt x="1919" y="615"/>
                        <a:pt x="1893" y="642"/>
                        <a:pt x="1843" y="696"/>
                      </a:cubicBezTo>
                      <a:cubicBezTo>
                        <a:pt x="1849" y="755"/>
                        <a:pt x="1852" y="784"/>
                        <a:pt x="1859" y="842"/>
                      </a:cubicBezTo>
                      <a:cubicBezTo>
                        <a:pt x="1870" y="881"/>
                        <a:pt x="1876" y="901"/>
                        <a:pt x="1888" y="940"/>
                      </a:cubicBezTo>
                      <a:cubicBezTo>
                        <a:pt x="1915" y="981"/>
                        <a:pt x="1928" y="1003"/>
                        <a:pt x="1954" y="1048"/>
                      </a:cubicBezTo>
                      <a:cubicBezTo>
                        <a:pt x="1947" y="1106"/>
                        <a:pt x="1943" y="1135"/>
                        <a:pt x="1935" y="1193"/>
                      </a:cubicBezTo>
                      <a:cubicBezTo>
                        <a:pt x="1887" y="1202"/>
                        <a:pt x="1862" y="1207"/>
                        <a:pt x="1813" y="1216"/>
                      </a:cubicBezTo>
                      <a:cubicBezTo>
                        <a:pt x="1814" y="1186"/>
                        <a:pt x="1814" y="1171"/>
                        <a:pt x="1814" y="1140"/>
                      </a:cubicBezTo>
                      <a:cubicBezTo>
                        <a:pt x="1800" y="1101"/>
                        <a:pt x="1792" y="1082"/>
                        <a:pt x="1778" y="1043"/>
                      </a:cubicBezTo>
                      <a:cubicBezTo>
                        <a:pt x="1751" y="1026"/>
                        <a:pt x="1738" y="1017"/>
                        <a:pt x="1711" y="1000"/>
                      </a:cubicBezTo>
                      <a:cubicBezTo>
                        <a:pt x="1675" y="1016"/>
                        <a:pt x="1656" y="1023"/>
                        <a:pt x="1620" y="1039"/>
                      </a:cubicBezTo>
                      <a:cubicBezTo>
                        <a:pt x="1524" y="1053"/>
                        <a:pt x="1477" y="1060"/>
                        <a:pt x="1382" y="1074"/>
                      </a:cubicBezTo>
                      <a:cubicBezTo>
                        <a:pt x="1311" y="1067"/>
                        <a:pt x="1275" y="1064"/>
                        <a:pt x="1205" y="1057"/>
                      </a:cubicBezTo>
                      <a:cubicBezTo>
                        <a:pt x="1141" y="1033"/>
                        <a:pt x="1109" y="1020"/>
                        <a:pt x="1046" y="996"/>
                      </a:cubicBezTo>
                      <a:cubicBezTo>
                        <a:pt x="936" y="972"/>
                        <a:pt x="826" y="949"/>
                        <a:pt x="716" y="925"/>
                      </a:cubicBezTo>
                      <a:cubicBezTo>
                        <a:pt x="686" y="969"/>
                        <a:pt x="671" y="991"/>
                        <a:pt x="642" y="1035"/>
                      </a:cubicBezTo>
                      <a:cubicBezTo>
                        <a:pt x="592" y="1050"/>
                        <a:pt x="568" y="1057"/>
                        <a:pt x="519" y="1072"/>
                      </a:cubicBezTo>
                      <a:cubicBezTo>
                        <a:pt x="504" y="1112"/>
                        <a:pt x="496" y="1132"/>
                        <a:pt x="481" y="1171"/>
                      </a:cubicBezTo>
                      <a:cubicBezTo>
                        <a:pt x="500" y="1218"/>
                        <a:pt x="510" y="1241"/>
                        <a:pt x="529" y="1287"/>
                      </a:cubicBezTo>
                      <a:cubicBezTo>
                        <a:pt x="497" y="1303"/>
                        <a:pt x="481" y="1311"/>
                        <a:pt x="449" y="1327"/>
                      </a:cubicBezTo>
                      <a:cubicBezTo>
                        <a:pt x="449" y="1399"/>
                        <a:pt x="448" y="1435"/>
                        <a:pt x="447" y="1508"/>
                      </a:cubicBezTo>
                      <a:cubicBezTo>
                        <a:pt x="424" y="1588"/>
                        <a:pt x="413" y="1629"/>
                        <a:pt x="390" y="1709"/>
                      </a:cubicBezTo>
                      <a:lnTo>
                        <a:pt x="316" y="1680"/>
                      </a:lnTo>
                      <a:cubicBezTo>
                        <a:pt x="297" y="1689"/>
                        <a:pt x="287" y="1693"/>
                        <a:pt x="267" y="1702"/>
                      </a:cubicBezTo>
                      <a:cubicBezTo>
                        <a:pt x="279" y="1722"/>
                        <a:pt x="285" y="1733"/>
                        <a:pt x="297" y="1753"/>
                      </a:cubicBezTo>
                      <a:cubicBezTo>
                        <a:pt x="292" y="1790"/>
                        <a:pt x="289" y="1808"/>
                        <a:pt x="284" y="1844"/>
                      </a:cubicBezTo>
                      <a:cubicBezTo>
                        <a:pt x="310" y="1863"/>
                        <a:pt x="324" y="1873"/>
                        <a:pt x="351" y="1891"/>
                      </a:cubicBezTo>
                      <a:cubicBezTo>
                        <a:pt x="323" y="1904"/>
                        <a:pt x="310" y="1911"/>
                        <a:pt x="283" y="1924"/>
                      </a:cubicBezTo>
                      <a:cubicBezTo>
                        <a:pt x="233" y="1917"/>
                        <a:pt x="209" y="1913"/>
                        <a:pt x="160" y="1905"/>
                      </a:cubicBezTo>
                      <a:cubicBezTo>
                        <a:pt x="132" y="1923"/>
                        <a:pt x="119" y="1932"/>
                        <a:pt x="91" y="1950"/>
                      </a:cubicBezTo>
                      <a:cubicBezTo>
                        <a:pt x="91" y="2002"/>
                        <a:pt x="90" y="2027"/>
                        <a:pt x="89" y="2078"/>
                      </a:cubicBezTo>
                      <a:cubicBezTo>
                        <a:pt x="145" y="2125"/>
                        <a:pt x="173" y="2149"/>
                        <a:pt x="229" y="2196"/>
                      </a:cubicBezTo>
                      <a:cubicBezTo>
                        <a:pt x="158" y="2206"/>
                        <a:pt x="122" y="2211"/>
                        <a:pt x="50" y="2222"/>
                      </a:cubicBezTo>
                      <a:cubicBezTo>
                        <a:pt x="40" y="2248"/>
                        <a:pt x="35" y="2261"/>
                        <a:pt x="24" y="2287"/>
                      </a:cubicBezTo>
                      <a:cubicBezTo>
                        <a:pt x="24" y="2287"/>
                        <a:pt x="22" y="2408"/>
                        <a:pt x="53" y="2415"/>
                      </a:cubicBezTo>
                      <a:cubicBezTo>
                        <a:pt x="84" y="2423"/>
                        <a:pt x="139" y="2432"/>
                        <a:pt x="139" y="2432"/>
                      </a:cubicBezTo>
                      <a:cubicBezTo>
                        <a:pt x="139" y="2449"/>
                        <a:pt x="139" y="2457"/>
                        <a:pt x="138" y="2474"/>
                      </a:cubicBezTo>
                      <a:cubicBezTo>
                        <a:pt x="111" y="2485"/>
                        <a:pt x="97" y="2490"/>
                        <a:pt x="70" y="2500"/>
                      </a:cubicBezTo>
                      <a:cubicBezTo>
                        <a:pt x="45" y="2537"/>
                        <a:pt x="32" y="2556"/>
                        <a:pt x="7" y="2593"/>
                      </a:cubicBezTo>
                      <a:cubicBezTo>
                        <a:pt x="26" y="2630"/>
                        <a:pt x="35" y="2648"/>
                        <a:pt x="54" y="2685"/>
                      </a:cubicBezTo>
                      <a:lnTo>
                        <a:pt x="28" y="2755"/>
                      </a:lnTo>
                      <a:lnTo>
                        <a:pt x="46" y="2810"/>
                      </a:lnTo>
                      <a:cubicBezTo>
                        <a:pt x="27" y="2854"/>
                        <a:pt x="18" y="2876"/>
                        <a:pt x="0" y="2920"/>
                      </a:cubicBezTo>
                      <a:cubicBezTo>
                        <a:pt x="27" y="2926"/>
                        <a:pt x="41" y="2929"/>
                        <a:pt x="68" y="2936"/>
                      </a:cubicBezTo>
                      <a:cubicBezTo>
                        <a:pt x="74" y="2969"/>
                        <a:pt x="78" y="2986"/>
                        <a:pt x="84" y="3019"/>
                      </a:cubicBezTo>
                      <a:cubicBezTo>
                        <a:pt x="106" y="3037"/>
                        <a:pt x="117" y="3046"/>
                        <a:pt x="139" y="3064"/>
                      </a:cubicBezTo>
                      <a:cubicBezTo>
                        <a:pt x="131" y="3101"/>
                        <a:pt x="126" y="3120"/>
                        <a:pt x="118" y="3157"/>
                      </a:cubicBezTo>
                      <a:cubicBezTo>
                        <a:pt x="192" y="3135"/>
                        <a:pt x="230" y="3125"/>
                        <a:pt x="304" y="3103"/>
                      </a:cubicBezTo>
                      <a:cubicBezTo>
                        <a:pt x="334" y="3067"/>
                        <a:pt x="349" y="3049"/>
                        <a:pt x="380" y="3013"/>
                      </a:cubicBezTo>
                      <a:cubicBezTo>
                        <a:pt x="394" y="3026"/>
                        <a:pt x="401" y="3032"/>
                        <a:pt x="416" y="3045"/>
                      </a:cubicBezTo>
                      <a:cubicBezTo>
                        <a:pt x="390" y="3076"/>
                        <a:pt x="378" y="3092"/>
                        <a:pt x="353" y="3124"/>
                      </a:cubicBezTo>
                      <a:cubicBezTo>
                        <a:pt x="357" y="3155"/>
                        <a:pt x="359" y="3170"/>
                        <a:pt x="363" y="3201"/>
                      </a:cubicBezTo>
                      <a:cubicBezTo>
                        <a:pt x="354" y="3257"/>
                        <a:pt x="350" y="3285"/>
                        <a:pt x="341" y="3340"/>
                      </a:cubicBezTo>
                      <a:cubicBezTo>
                        <a:pt x="351" y="3367"/>
                        <a:pt x="355" y="3380"/>
                        <a:pt x="364" y="3406"/>
                      </a:cubicBezTo>
                      <a:cubicBezTo>
                        <a:pt x="386" y="3405"/>
                        <a:pt x="397" y="3405"/>
                        <a:pt x="420" y="3404"/>
                      </a:cubicBezTo>
                      <a:cubicBezTo>
                        <a:pt x="450" y="3359"/>
                        <a:pt x="465" y="3336"/>
                        <a:pt x="496" y="3291"/>
                      </a:cubicBezTo>
                      <a:cubicBezTo>
                        <a:pt x="528" y="3291"/>
                        <a:pt x="544" y="3291"/>
                        <a:pt x="576" y="3290"/>
                      </a:cubicBezTo>
                      <a:cubicBezTo>
                        <a:pt x="603" y="3285"/>
                        <a:pt x="616" y="3282"/>
                        <a:pt x="643" y="3277"/>
                      </a:cubicBezTo>
                      <a:cubicBezTo>
                        <a:pt x="665" y="3278"/>
                        <a:pt x="676" y="3279"/>
                        <a:pt x="698" y="3281"/>
                      </a:cubicBezTo>
                      <a:cubicBezTo>
                        <a:pt x="706" y="3255"/>
                        <a:pt x="710" y="3242"/>
                        <a:pt x="718" y="3217"/>
                      </a:cubicBezTo>
                      <a:cubicBezTo>
                        <a:pt x="743" y="3212"/>
                        <a:pt x="755" y="3209"/>
                        <a:pt x="780" y="3203"/>
                      </a:cubicBezTo>
                      <a:cubicBezTo>
                        <a:pt x="816" y="3210"/>
                        <a:pt x="835" y="3214"/>
                        <a:pt x="871" y="3221"/>
                      </a:cubicBezTo>
                      <a:cubicBezTo>
                        <a:pt x="885" y="3250"/>
                        <a:pt x="892" y="3265"/>
                        <a:pt x="906" y="3294"/>
                      </a:cubicBezTo>
                      <a:cubicBezTo>
                        <a:pt x="943" y="3285"/>
                        <a:pt x="961" y="3280"/>
                        <a:pt x="998" y="3271"/>
                      </a:cubicBezTo>
                      <a:cubicBezTo>
                        <a:pt x="1013" y="3288"/>
                        <a:pt x="1020" y="3297"/>
                        <a:pt x="1034" y="3314"/>
                      </a:cubicBezTo>
                      <a:cubicBezTo>
                        <a:pt x="1030" y="3347"/>
                        <a:pt x="1029" y="3363"/>
                        <a:pt x="1026" y="3396"/>
                      </a:cubicBezTo>
                      <a:cubicBezTo>
                        <a:pt x="1077" y="3409"/>
                        <a:pt x="1102" y="3415"/>
                        <a:pt x="1153" y="3428"/>
                      </a:cubicBezTo>
                      <a:cubicBezTo>
                        <a:pt x="1127" y="3473"/>
                        <a:pt x="1115" y="3496"/>
                        <a:pt x="1089" y="3541"/>
                      </a:cubicBezTo>
                      <a:cubicBezTo>
                        <a:pt x="1142" y="3568"/>
                        <a:pt x="1168" y="3581"/>
                        <a:pt x="1221" y="3608"/>
                      </a:cubicBezTo>
                      <a:cubicBezTo>
                        <a:pt x="1209" y="3624"/>
                        <a:pt x="1202" y="3632"/>
                        <a:pt x="1190" y="3647"/>
                      </a:cubicBezTo>
                      <a:cubicBezTo>
                        <a:pt x="1221" y="3659"/>
                        <a:pt x="1237" y="3664"/>
                        <a:pt x="1268" y="3676"/>
                      </a:cubicBezTo>
                      <a:cubicBezTo>
                        <a:pt x="1290" y="3661"/>
                        <a:pt x="1302" y="3654"/>
                        <a:pt x="1324" y="3639"/>
                      </a:cubicBezTo>
                      <a:cubicBezTo>
                        <a:pt x="1375" y="3638"/>
                        <a:pt x="1401" y="3637"/>
                        <a:pt x="1452" y="3636"/>
                      </a:cubicBezTo>
                      <a:cubicBezTo>
                        <a:pt x="1458" y="3667"/>
                        <a:pt x="1461" y="3683"/>
                        <a:pt x="1468" y="3713"/>
                      </a:cubicBezTo>
                      <a:cubicBezTo>
                        <a:pt x="1512" y="3709"/>
                        <a:pt x="1534" y="3708"/>
                        <a:pt x="1578" y="3704"/>
                      </a:cubicBezTo>
                      <a:cubicBezTo>
                        <a:pt x="1619" y="3690"/>
                        <a:pt x="1640" y="3684"/>
                        <a:pt x="1682" y="3670"/>
                      </a:cubicBezTo>
                      <a:cubicBezTo>
                        <a:pt x="1708" y="3677"/>
                        <a:pt x="1722" y="3680"/>
                        <a:pt x="1748" y="3687"/>
                      </a:cubicBezTo>
                      <a:cubicBezTo>
                        <a:pt x="1759" y="3671"/>
                        <a:pt x="1764" y="3663"/>
                        <a:pt x="1774" y="3648"/>
                      </a:cubicBezTo>
                      <a:cubicBezTo>
                        <a:pt x="1774" y="3627"/>
                        <a:pt x="1775" y="3616"/>
                        <a:pt x="1775" y="3595"/>
                      </a:cubicBezTo>
                      <a:cubicBezTo>
                        <a:pt x="1800" y="3580"/>
                        <a:pt x="1812" y="3573"/>
                        <a:pt x="1837" y="3558"/>
                      </a:cubicBezTo>
                      <a:cubicBezTo>
                        <a:pt x="1866" y="3560"/>
                        <a:pt x="1881" y="3561"/>
                        <a:pt x="1910" y="3564"/>
                      </a:cubicBezTo>
                      <a:cubicBezTo>
                        <a:pt x="1932" y="3542"/>
                        <a:pt x="1944" y="3531"/>
                        <a:pt x="1966" y="3509"/>
                      </a:cubicBezTo>
                      <a:cubicBezTo>
                        <a:pt x="1967" y="3485"/>
                        <a:pt x="1967" y="3474"/>
                        <a:pt x="1968" y="3450"/>
                      </a:cubicBezTo>
                      <a:cubicBezTo>
                        <a:pt x="1987" y="3440"/>
                        <a:pt x="1997" y="3434"/>
                        <a:pt x="2017" y="3424"/>
                      </a:cubicBezTo>
                      <a:cubicBezTo>
                        <a:pt x="2016" y="3389"/>
                        <a:pt x="2015" y="3371"/>
                        <a:pt x="2013" y="3335"/>
                      </a:cubicBezTo>
                      <a:cubicBezTo>
                        <a:pt x="2039" y="3292"/>
                        <a:pt x="2052" y="3271"/>
                        <a:pt x="2077" y="3227"/>
                      </a:cubicBezTo>
                      <a:cubicBezTo>
                        <a:pt x="2078" y="3192"/>
                        <a:pt x="2078" y="3174"/>
                        <a:pt x="2079" y="3138"/>
                      </a:cubicBezTo>
                      <a:cubicBezTo>
                        <a:pt x="2116" y="3117"/>
                        <a:pt x="2135" y="3107"/>
                        <a:pt x="2172" y="3085"/>
                      </a:cubicBezTo>
                      <a:cubicBezTo>
                        <a:pt x="2206" y="3088"/>
                        <a:pt x="2223" y="3089"/>
                        <a:pt x="2257" y="3091"/>
                      </a:cubicBezTo>
                      <a:cubicBezTo>
                        <a:pt x="2265" y="3042"/>
                        <a:pt x="2269" y="3017"/>
                        <a:pt x="2278" y="2968"/>
                      </a:cubicBezTo>
                      <a:cubicBezTo>
                        <a:pt x="2259" y="2930"/>
                        <a:pt x="2250" y="2912"/>
                        <a:pt x="2232" y="2874"/>
                      </a:cubicBezTo>
                      <a:cubicBezTo>
                        <a:pt x="2211" y="2837"/>
                        <a:pt x="2200" y="2818"/>
                        <a:pt x="2179" y="2781"/>
                      </a:cubicBezTo>
                      <a:cubicBezTo>
                        <a:pt x="2238" y="2758"/>
                        <a:pt x="2267" y="2747"/>
                        <a:pt x="2326" y="2725"/>
                      </a:cubicBezTo>
                      <a:cubicBezTo>
                        <a:pt x="2387" y="2734"/>
                        <a:pt x="2417" y="2739"/>
                        <a:pt x="2477" y="2748"/>
                      </a:cubicBezTo>
                      <a:cubicBezTo>
                        <a:pt x="2500" y="2735"/>
                        <a:pt x="2511" y="2728"/>
                        <a:pt x="2533" y="2715"/>
                      </a:cubicBezTo>
                      <a:cubicBezTo>
                        <a:pt x="2514" y="2680"/>
                        <a:pt x="2505" y="2663"/>
                        <a:pt x="2486" y="2627"/>
                      </a:cubicBezTo>
                      <a:cubicBezTo>
                        <a:pt x="2487" y="2601"/>
                        <a:pt x="2487" y="2588"/>
                        <a:pt x="2488" y="2561"/>
                      </a:cubicBezTo>
                      <a:cubicBezTo>
                        <a:pt x="2520" y="2541"/>
                        <a:pt x="2535" y="2532"/>
                        <a:pt x="2567" y="2512"/>
                      </a:cubicBezTo>
                      <a:cubicBezTo>
                        <a:pt x="2600" y="2480"/>
                        <a:pt x="2616" y="2464"/>
                        <a:pt x="2648" y="2433"/>
                      </a:cubicBezTo>
                      <a:cubicBezTo>
                        <a:pt x="2670" y="2434"/>
                        <a:pt x="2681" y="2435"/>
                        <a:pt x="2703" y="2436"/>
                      </a:cubicBezTo>
                      <a:cubicBezTo>
                        <a:pt x="2729" y="2451"/>
                        <a:pt x="2742" y="2458"/>
                        <a:pt x="2769" y="2472"/>
                      </a:cubicBezTo>
                      <a:cubicBezTo>
                        <a:pt x="2776" y="2448"/>
                        <a:pt x="2780" y="2436"/>
                        <a:pt x="2788" y="2412"/>
                      </a:cubicBezTo>
                      <a:cubicBezTo>
                        <a:pt x="2769" y="2389"/>
                        <a:pt x="2760" y="2377"/>
                        <a:pt x="2741" y="2354"/>
                      </a:cubicBezTo>
                      <a:cubicBezTo>
                        <a:pt x="2724" y="2316"/>
                        <a:pt x="2716" y="2297"/>
                        <a:pt x="2700" y="2259"/>
                      </a:cubicBezTo>
                      <a:cubicBezTo>
                        <a:pt x="2745" y="2196"/>
                        <a:pt x="2767" y="2164"/>
                        <a:pt x="2812" y="2101"/>
                      </a:cubicBezTo>
                      <a:cubicBezTo>
                        <a:pt x="2838" y="2115"/>
                        <a:pt x="2852" y="2122"/>
                        <a:pt x="2878" y="2137"/>
                      </a:cubicBezTo>
                      <a:cubicBezTo>
                        <a:pt x="2900" y="2106"/>
                        <a:pt x="2912" y="2091"/>
                        <a:pt x="2934" y="2060"/>
                      </a:cubicBezTo>
                      <a:cubicBezTo>
                        <a:pt x="2905" y="2029"/>
                        <a:pt x="2891" y="2013"/>
                        <a:pt x="2862" y="1981"/>
                      </a:cubicBezTo>
                      <a:cubicBezTo>
                        <a:pt x="2831" y="1957"/>
                        <a:pt x="2815" y="1945"/>
                        <a:pt x="2784" y="1920"/>
                      </a:cubicBezTo>
                      <a:cubicBezTo>
                        <a:pt x="2813" y="1917"/>
                        <a:pt x="2828" y="1916"/>
                        <a:pt x="2857" y="1913"/>
                      </a:cubicBezTo>
                      <a:cubicBezTo>
                        <a:pt x="2875" y="1884"/>
                        <a:pt x="2883" y="1870"/>
                        <a:pt x="2901" y="1841"/>
                      </a:cubicBezTo>
                      <a:cubicBezTo>
                        <a:pt x="2891" y="1806"/>
                        <a:pt x="2887" y="1788"/>
                        <a:pt x="2878" y="1753"/>
                      </a:cubicBezTo>
                    </a:path>
                  </a:pathLst>
                </a:custGeom>
                <a:solidFill>
                  <a:srgbClr val="FF9933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3" name="żuromiński"/>
                <p:cNvSpPr>
                  <a:spLocks/>
                </p:cNvSpPr>
                <p:nvPr/>
              </p:nvSpPr>
              <p:spPr bwMode="auto">
                <a:xfrm>
                  <a:off x="829172" y="840444"/>
                  <a:ext cx="840444" cy="1036767"/>
                </a:xfrm>
                <a:custGeom>
                  <a:avLst/>
                  <a:gdLst>
                    <a:gd name="T0" fmla="*/ 2071 w 2623"/>
                    <a:gd name="T1" fmla="*/ 1698 h 3234"/>
                    <a:gd name="T2" fmla="*/ 2276 w 2623"/>
                    <a:gd name="T3" fmla="*/ 1607 h 3234"/>
                    <a:gd name="T4" fmla="*/ 2138 w 2623"/>
                    <a:gd name="T5" fmla="*/ 1361 h 3234"/>
                    <a:gd name="T6" fmla="*/ 2330 w 2623"/>
                    <a:gd name="T7" fmla="*/ 1335 h 3234"/>
                    <a:gd name="T8" fmla="*/ 2331 w 2623"/>
                    <a:gd name="T9" fmla="*/ 1255 h 3234"/>
                    <a:gd name="T10" fmla="*/ 2314 w 2623"/>
                    <a:gd name="T11" fmla="*/ 1113 h 3234"/>
                    <a:gd name="T12" fmla="*/ 2437 w 2623"/>
                    <a:gd name="T13" fmla="*/ 1120 h 3234"/>
                    <a:gd name="T14" fmla="*/ 2496 w 2623"/>
                    <a:gd name="T15" fmla="*/ 738 h 3234"/>
                    <a:gd name="T16" fmla="*/ 2528 w 2623"/>
                    <a:gd name="T17" fmla="*/ 582 h 3234"/>
                    <a:gd name="T18" fmla="*/ 2339 w 2623"/>
                    <a:gd name="T19" fmla="*/ 375 h 3234"/>
                    <a:gd name="T20" fmla="*/ 2117 w 2623"/>
                    <a:gd name="T21" fmla="*/ 464 h 3234"/>
                    <a:gd name="T22" fmla="*/ 1968 w 2623"/>
                    <a:gd name="T23" fmla="*/ 507 h 3234"/>
                    <a:gd name="T24" fmla="*/ 1684 w 2623"/>
                    <a:gd name="T25" fmla="*/ 486 h 3234"/>
                    <a:gd name="T26" fmla="*/ 1505 w 2623"/>
                    <a:gd name="T27" fmla="*/ 376 h 3234"/>
                    <a:gd name="T28" fmla="*/ 1407 w 2623"/>
                    <a:gd name="T29" fmla="*/ 276 h 3234"/>
                    <a:gd name="T30" fmla="*/ 1454 w 2623"/>
                    <a:gd name="T31" fmla="*/ 29 h 3234"/>
                    <a:gd name="T32" fmla="*/ 1247 w 2623"/>
                    <a:gd name="T33" fmla="*/ 93 h 3234"/>
                    <a:gd name="T34" fmla="*/ 1021 w 2623"/>
                    <a:gd name="T35" fmla="*/ 296 h 3234"/>
                    <a:gd name="T36" fmla="*/ 1075 w 2623"/>
                    <a:gd name="T37" fmla="*/ 583 h 3234"/>
                    <a:gd name="T38" fmla="*/ 487 w 2623"/>
                    <a:gd name="T39" fmla="*/ 565 h 3234"/>
                    <a:gd name="T40" fmla="*/ 410 w 2623"/>
                    <a:gd name="T41" fmla="*/ 713 h 3234"/>
                    <a:gd name="T42" fmla="*/ 247 w 2623"/>
                    <a:gd name="T43" fmla="*/ 707 h 3234"/>
                    <a:gd name="T44" fmla="*/ 176 w 2623"/>
                    <a:gd name="T45" fmla="*/ 836 h 3234"/>
                    <a:gd name="T46" fmla="*/ 0 w 2623"/>
                    <a:gd name="T47" fmla="*/ 793 h 3234"/>
                    <a:gd name="T48" fmla="*/ 79 w 2623"/>
                    <a:gd name="T49" fmla="*/ 1050 h 3234"/>
                    <a:gd name="T50" fmla="*/ 166 w 2623"/>
                    <a:gd name="T51" fmla="*/ 1127 h 3234"/>
                    <a:gd name="T52" fmla="*/ 93 w 2623"/>
                    <a:gd name="T53" fmla="*/ 1406 h 3234"/>
                    <a:gd name="T54" fmla="*/ 267 w 2623"/>
                    <a:gd name="T55" fmla="*/ 1563 h 3234"/>
                    <a:gd name="T56" fmla="*/ 207 w 2623"/>
                    <a:gd name="T57" fmla="*/ 1796 h 3234"/>
                    <a:gd name="T58" fmla="*/ 242 w 2623"/>
                    <a:gd name="T59" fmla="*/ 1941 h 3234"/>
                    <a:gd name="T60" fmla="*/ 310 w 2623"/>
                    <a:gd name="T61" fmla="*/ 2038 h 3234"/>
                    <a:gd name="T62" fmla="*/ 379 w 2623"/>
                    <a:gd name="T63" fmla="*/ 2041 h 3234"/>
                    <a:gd name="T64" fmla="*/ 704 w 2623"/>
                    <a:gd name="T65" fmla="*/ 2094 h 3234"/>
                    <a:gd name="T66" fmla="*/ 919 w 2623"/>
                    <a:gd name="T67" fmla="*/ 2316 h 3234"/>
                    <a:gd name="T68" fmla="*/ 923 w 2623"/>
                    <a:gd name="T69" fmla="*/ 2411 h 3234"/>
                    <a:gd name="T70" fmla="*/ 1127 w 2623"/>
                    <a:gd name="T71" fmla="*/ 2479 h 3234"/>
                    <a:gd name="T72" fmla="*/ 1269 w 2623"/>
                    <a:gd name="T73" fmla="*/ 2556 h 3234"/>
                    <a:gd name="T74" fmla="*/ 1535 w 2623"/>
                    <a:gd name="T75" fmla="*/ 2581 h 3234"/>
                    <a:gd name="T76" fmla="*/ 1647 w 2623"/>
                    <a:gd name="T77" fmla="*/ 2832 h 3234"/>
                    <a:gd name="T78" fmla="*/ 1650 w 2623"/>
                    <a:gd name="T79" fmla="*/ 2960 h 3234"/>
                    <a:gd name="T80" fmla="*/ 1675 w 2623"/>
                    <a:gd name="T81" fmla="*/ 3187 h 3234"/>
                    <a:gd name="T82" fmla="*/ 1823 w 2623"/>
                    <a:gd name="T83" fmla="*/ 3207 h 3234"/>
                    <a:gd name="T84" fmla="*/ 1958 w 2623"/>
                    <a:gd name="T85" fmla="*/ 3012 h 3234"/>
                    <a:gd name="T86" fmla="*/ 1992 w 2623"/>
                    <a:gd name="T87" fmla="*/ 3095 h 3234"/>
                    <a:gd name="T88" fmla="*/ 1995 w 2623"/>
                    <a:gd name="T89" fmla="*/ 3234 h 3234"/>
                    <a:gd name="T90" fmla="*/ 2175 w 2623"/>
                    <a:gd name="T91" fmla="*/ 3152 h 3234"/>
                    <a:gd name="T92" fmla="*/ 2293 w 2623"/>
                    <a:gd name="T93" fmla="*/ 3136 h 3234"/>
                    <a:gd name="T94" fmla="*/ 2474 w 2623"/>
                    <a:gd name="T95" fmla="*/ 3217 h 3234"/>
                    <a:gd name="T96" fmla="*/ 2567 w 2623"/>
                    <a:gd name="T97" fmla="*/ 2979 h 3234"/>
                    <a:gd name="T98" fmla="*/ 2618 w 2623"/>
                    <a:gd name="T99" fmla="*/ 2877 h 3234"/>
                    <a:gd name="T100" fmla="*/ 2621 w 2623"/>
                    <a:gd name="T101" fmla="*/ 2778 h 3234"/>
                    <a:gd name="T102" fmla="*/ 2543 w 2623"/>
                    <a:gd name="T103" fmla="*/ 2702 h 3234"/>
                    <a:gd name="T104" fmla="*/ 2411 w 2623"/>
                    <a:gd name="T105" fmla="*/ 2817 h 3234"/>
                    <a:gd name="T106" fmla="*/ 2410 w 2623"/>
                    <a:gd name="T107" fmla="*/ 2612 h 3234"/>
                    <a:gd name="T108" fmla="*/ 2463 w 2623"/>
                    <a:gd name="T109" fmla="*/ 2456 h 3234"/>
                    <a:gd name="T110" fmla="*/ 2351 w 2623"/>
                    <a:gd name="T111" fmla="*/ 2514 h 3234"/>
                    <a:gd name="T112" fmla="*/ 2186 w 2623"/>
                    <a:gd name="T113" fmla="*/ 2475 h 3234"/>
                    <a:gd name="T114" fmla="*/ 2115 w 2623"/>
                    <a:gd name="T115" fmla="*/ 2347 h 3234"/>
                    <a:gd name="T116" fmla="*/ 2093 w 2623"/>
                    <a:gd name="T117" fmla="*/ 2221 h 3234"/>
                    <a:gd name="T118" fmla="*/ 2101 w 2623"/>
                    <a:gd name="T119" fmla="*/ 2096 h 3234"/>
                    <a:gd name="T120" fmla="*/ 2117 w 2623"/>
                    <a:gd name="T121" fmla="*/ 1911 h 3234"/>
                    <a:gd name="T122" fmla="*/ 2186 w 2623"/>
                    <a:gd name="T123" fmla="*/ 1843 h 3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623" h="3234">
                      <a:moveTo>
                        <a:pt x="2100" y="1826"/>
                      </a:moveTo>
                      <a:cubicBezTo>
                        <a:pt x="2069" y="1819"/>
                        <a:pt x="2071" y="1698"/>
                        <a:pt x="2071" y="1698"/>
                      </a:cubicBezTo>
                      <a:cubicBezTo>
                        <a:pt x="2082" y="1672"/>
                        <a:pt x="2087" y="1659"/>
                        <a:pt x="2097" y="1633"/>
                      </a:cubicBezTo>
                      <a:cubicBezTo>
                        <a:pt x="2169" y="1622"/>
                        <a:pt x="2205" y="1617"/>
                        <a:pt x="2276" y="1607"/>
                      </a:cubicBezTo>
                      <a:cubicBezTo>
                        <a:pt x="2220" y="1560"/>
                        <a:pt x="2192" y="1536"/>
                        <a:pt x="2136" y="1489"/>
                      </a:cubicBezTo>
                      <a:cubicBezTo>
                        <a:pt x="2137" y="1438"/>
                        <a:pt x="2138" y="1413"/>
                        <a:pt x="2138" y="1361"/>
                      </a:cubicBezTo>
                      <a:cubicBezTo>
                        <a:pt x="2166" y="1343"/>
                        <a:pt x="2179" y="1334"/>
                        <a:pt x="2207" y="1316"/>
                      </a:cubicBezTo>
                      <a:cubicBezTo>
                        <a:pt x="2256" y="1324"/>
                        <a:pt x="2280" y="1328"/>
                        <a:pt x="2330" y="1335"/>
                      </a:cubicBezTo>
                      <a:cubicBezTo>
                        <a:pt x="2357" y="1322"/>
                        <a:pt x="2370" y="1315"/>
                        <a:pt x="2398" y="1302"/>
                      </a:cubicBezTo>
                      <a:cubicBezTo>
                        <a:pt x="2371" y="1284"/>
                        <a:pt x="2357" y="1274"/>
                        <a:pt x="2331" y="1255"/>
                      </a:cubicBezTo>
                      <a:cubicBezTo>
                        <a:pt x="2336" y="1219"/>
                        <a:pt x="2339" y="1201"/>
                        <a:pt x="2344" y="1164"/>
                      </a:cubicBezTo>
                      <a:cubicBezTo>
                        <a:pt x="2332" y="1144"/>
                        <a:pt x="2326" y="1133"/>
                        <a:pt x="2314" y="1113"/>
                      </a:cubicBezTo>
                      <a:cubicBezTo>
                        <a:pt x="2334" y="1104"/>
                        <a:pt x="2344" y="1100"/>
                        <a:pt x="2363" y="1091"/>
                      </a:cubicBezTo>
                      <a:lnTo>
                        <a:pt x="2437" y="1120"/>
                      </a:lnTo>
                      <a:cubicBezTo>
                        <a:pt x="2460" y="1040"/>
                        <a:pt x="2471" y="999"/>
                        <a:pt x="2494" y="919"/>
                      </a:cubicBezTo>
                      <a:cubicBezTo>
                        <a:pt x="2495" y="846"/>
                        <a:pt x="2496" y="810"/>
                        <a:pt x="2496" y="738"/>
                      </a:cubicBezTo>
                      <a:cubicBezTo>
                        <a:pt x="2528" y="722"/>
                        <a:pt x="2544" y="714"/>
                        <a:pt x="2576" y="698"/>
                      </a:cubicBezTo>
                      <a:cubicBezTo>
                        <a:pt x="2557" y="652"/>
                        <a:pt x="2547" y="629"/>
                        <a:pt x="2528" y="582"/>
                      </a:cubicBezTo>
                      <a:cubicBezTo>
                        <a:pt x="2504" y="518"/>
                        <a:pt x="2492" y="485"/>
                        <a:pt x="2468" y="421"/>
                      </a:cubicBezTo>
                      <a:cubicBezTo>
                        <a:pt x="2416" y="403"/>
                        <a:pt x="2390" y="393"/>
                        <a:pt x="2339" y="375"/>
                      </a:cubicBezTo>
                      <a:cubicBezTo>
                        <a:pt x="2307" y="396"/>
                        <a:pt x="2291" y="407"/>
                        <a:pt x="2259" y="428"/>
                      </a:cubicBezTo>
                      <a:cubicBezTo>
                        <a:pt x="2202" y="443"/>
                        <a:pt x="2174" y="450"/>
                        <a:pt x="2117" y="464"/>
                      </a:cubicBezTo>
                      <a:cubicBezTo>
                        <a:pt x="2084" y="513"/>
                        <a:pt x="2068" y="538"/>
                        <a:pt x="2036" y="586"/>
                      </a:cubicBezTo>
                      <a:cubicBezTo>
                        <a:pt x="2009" y="555"/>
                        <a:pt x="1995" y="539"/>
                        <a:pt x="1968" y="507"/>
                      </a:cubicBezTo>
                      <a:cubicBezTo>
                        <a:pt x="1877" y="527"/>
                        <a:pt x="1831" y="538"/>
                        <a:pt x="1739" y="558"/>
                      </a:cubicBezTo>
                      <a:cubicBezTo>
                        <a:pt x="1717" y="529"/>
                        <a:pt x="1706" y="515"/>
                        <a:pt x="1684" y="486"/>
                      </a:cubicBezTo>
                      <a:cubicBezTo>
                        <a:pt x="1670" y="457"/>
                        <a:pt x="1662" y="443"/>
                        <a:pt x="1648" y="414"/>
                      </a:cubicBezTo>
                      <a:cubicBezTo>
                        <a:pt x="1591" y="399"/>
                        <a:pt x="1562" y="391"/>
                        <a:pt x="1505" y="376"/>
                      </a:cubicBezTo>
                      <a:cubicBezTo>
                        <a:pt x="1503" y="355"/>
                        <a:pt x="1502" y="345"/>
                        <a:pt x="1499" y="325"/>
                      </a:cubicBezTo>
                      <a:cubicBezTo>
                        <a:pt x="1462" y="305"/>
                        <a:pt x="1444" y="295"/>
                        <a:pt x="1407" y="276"/>
                      </a:cubicBezTo>
                      <a:cubicBezTo>
                        <a:pt x="1419" y="225"/>
                        <a:pt x="1426" y="207"/>
                        <a:pt x="1439" y="163"/>
                      </a:cubicBezTo>
                      <a:cubicBezTo>
                        <a:pt x="1444" y="110"/>
                        <a:pt x="1447" y="83"/>
                        <a:pt x="1454" y="29"/>
                      </a:cubicBezTo>
                      <a:cubicBezTo>
                        <a:pt x="1397" y="17"/>
                        <a:pt x="1368" y="11"/>
                        <a:pt x="1311" y="0"/>
                      </a:cubicBezTo>
                      <a:cubicBezTo>
                        <a:pt x="1286" y="37"/>
                        <a:pt x="1273" y="56"/>
                        <a:pt x="1247" y="93"/>
                      </a:cubicBezTo>
                      <a:cubicBezTo>
                        <a:pt x="1182" y="126"/>
                        <a:pt x="1149" y="142"/>
                        <a:pt x="1084" y="174"/>
                      </a:cubicBezTo>
                      <a:cubicBezTo>
                        <a:pt x="1059" y="219"/>
                        <a:pt x="1046" y="244"/>
                        <a:pt x="1021" y="296"/>
                      </a:cubicBezTo>
                      <a:cubicBezTo>
                        <a:pt x="1045" y="379"/>
                        <a:pt x="1058" y="420"/>
                        <a:pt x="1082" y="501"/>
                      </a:cubicBezTo>
                      <a:cubicBezTo>
                        <a:pt x="1079" y="534"/>
                        <a:pt x="1078" y="550"/>
                        <a:pt x="1075" y="583"/>
                      </a:cubicBezTo>
                      <a:cubicBezTo>
                        <a:pt x="969" y="536"/>
                        <a:pt x="863" y="490"/>
                        <a:pt x="758" y="444"/>
                      </a:cubicBezTo>
                      <a:cubicBezTo>
                        <a:pt x="650" y="492"/>
                        <a:pt x="596" y="517"/>
                        <a:pt x="487" y="565"/>
                      </a:cubicBezTo>
                      <a:cubicBezTo>
                        <a:pt x="457" y="590"/>
                        <a:pt x="442" y="602"/>
                        <a:pt x="411" y="626"/>
                      </a:cubicBezTo>
                      <a:cubicBezTo>
                        <a:pt x="411" y="661"/>
                        <a:pt x="411" y="678"/>
                        <a:pt x="410" y="713"/>
                      </a:cubicBezTo>
                      <a:cubicBezTo>
                        <a:pt x="380" y="722"/>
                        <a:pt x="365" y="727"/>
                        <a:pt x="335" y="736"/>
                      </a:cubicBezTo>
                      <a:cubicBezTo>
                        <a:pt x="299" y="724"/>
                        <a:pt x="282" y="719"/>
                        <a:pt x="247" y="707"/>
                      </a:cubicBezTo>
                      <a:cubicBezTo>
                        <a:pt x="249" y="733"/>
                        <a:pt x="250" y="745"/>
                        <a:pt x="252" y="770"/>
                      </a:cubicBezTo>
                      <a:cubicBezTo>
                        <a:pt x="222" y="797"/>
                        <a:pt x="207" y="810"/>
                        <a:pt x="176" y="836"/>
                      </a:cubicBezTo>
                      <a:cubicBezTo>
                        <a:pt x="138" y="818"/>
                        <a:pt x="120" y="808"/>
                        <a:pt x="82" y="789"/>
                      </a:cubicBezTo>
                      <a:cubicBezTo>
                        <a:pt x="49" y="791"/>
                        <a:pt x="33" y="792"/>
                        <a:pt x="0" y="793"/>
                      </a:cubicBezTo>
                      <a:cubicBezTo>
                        <a:pt x="2" y="851"/>
                        <a:pt x="3" y="879"/>
                        <a:pt x="4" y="936"/>
                      </a:cubicBezTo>
                      <a:cubicBezTo>
                        <a:pt x="34" y="982"/>
                        <a:pt x="49" y="1005"/>
                        <a:pt x="79" y="1050"/>
                      </a:cubicBezTo>
                      <a:cubicBezTo>
                        <a:pt x="79" y="1075"/>
                        <a:pt x="78" y="1087"/>
                        <a:pt x="78" y="1111"/>
                      </a:cubicBezTo>
                      <a:cubicBezTo>
                        <a:pt x="113" y="1117"/>
                        <a:pt x="131" y="1120"/>
                        <a:pt x="166" y="1127"/>
                      </a:cubicBezTo>
                      <a:cubicBezTo>
                        <a:pt x="120" y="1155"/>
                        <a:pt x="98" y="1169"/>
                        <a:pt x="52" y="1197"/>
                      </a:cubicBezTo>
                      <a:cubicBezTo>
                        <a:pt x="68" y="1281"/>
                        <a:pt x="76" y="1322"/>
                        <a:pt x="93" y="1406"/>
                      </a:cubicBezTo>
                      <a:cubicBezTo>
                        <a:pt x="141" y="1407"/>
                        <a:pt x="165" y="1408"/>
                        <a:pt x="213" y="1409"/>
                      </a:cubicBezTo>
                      <a:cubicBezTo>
                        <a:pt x="235" y="1471"/>
                        <a:pt x="245" y="1502"/>
                        <a:pt x="267" y="1563"/>
                      </a:cubicBezTo>
                      <a:cubicBezTo>
                        <a:pt x="259" y="1587"/>
                        <a:pt x="255" y="1599"/>
                        <a:pt x="247" y="1623"/>
                      </a:cubicBezTo>
                      <a:cubicBezTo>
                        <a:pt x="231" y="1692"/>
                        <a:pt x="223" y="1727"/>
                        <a:pt x="207" y="1796"/>
                      </a:cubicBezTo>
                      <a:cubicBezTo>
                        <a:pt x="186" y="1817"/>
                        <a:pt x="176" y="1827"/>
                        <a:pt x="155" y="1848"/>
                      </a:cubicBezTo>
                      <a:cubicBezTo>
                        <a:pt x="190" y="1885"/>
                        <a:pt x="207" y="1904"/>
                        <a:pt x="242" y="1941"/>
                      </a:cubicBezTo>
                      <a:cubicBezTo>
                        <a:pt x="228" y="1995"/>
                        <a:pt x="222" y="2022"/>
                        <a:pt x="208" y="2077"/>
                      </a:cubicBezTo>
                      <a:cubicBezTo>
                        <a:pt x="249" y="2061"/>
                        <a:pt x="269" y="2054"/>
                        <a:pt x="310" y="2038"/>
                      </a:cubicBezTo>
                      <a:cubicBezTo>
                        <a:pt x="328" y="1996"/>
                        <a:pt x="337" y="1975"/>
                        <a:pt x="356" y="1933"/>
                      </a:cubicBezTo>
                      <a:cubicBezTo>
                        <a:pt x="365" y="1976"/>
                        <a:pt x="369" y="1997"/>
                        <a:pt x="379" y="2041"/>
                      </a:cubicBezTo>
                      <a:cubicBezTo>
                        <a:pt x="444" y="2033"/>
                        <a:pt x="477" y="2030"/>
                        <a:pt x="542" y="2023"/>
                      </a:cubicBezTo>
                      <a:cubicBezTo>
                        <a:pt x="607" y="2051"/>
                        <a:pt x="640" y="2066"/>
                        <a:pt x="704" y="2094"/>
                      </a:cubicBezTo>
                      <a:cubicBezTo>
                        <a:pt x="745" y="2163"/>
                        <a:pt x="766" y="2197"/>
                        <a:pt x="807" y="2264"/>
                      </a:cubicBezTo>
                      <a:cubicBezTo>
                        <a:pt x="852" y="2285"/>
                        <a:pt x="874" y="2296"/>
                        <a:pt x="919" y="2316"/>
                      </a:cubicBezTo>
                      <a:cubicBezTo>
                        <a:pt x="934" y="2317"/>
                        <a:pt x="941" y="2317"/>
                        <a:pt x="956" y="2318"/>
                      </a:cubicBezTo>
                      <a:cubicBezTo>
                        <a:pt x="943" y="2355"/>
                        <a:pt x="936" y="2374"/>
                        <a:pt x="923" y="2411"/>
                      </a:cubicBezTo>
                      <a:cubicBezTo>
                        <a:pt x="973" y="2418"/>
                        <a:pt x="998" y="2421"/>
                        <a:pt x="1047" y="2428"/>
                      </a:cubicBezTo>
                      <a:cubicBezTo>
                        <a:pt x="1079" y="2448"/>
                        <a:pt x="1095" y="2458"/>
                        <a:pt x="1127" y="2479"/>
                      </a:cubicBezTo>
                      <a:cubicBezTo>
                        <a:pt x="1149" y="2508"/>
                        <a:pt x="1160" y="2522"/>
                        <a:pt x="1182" y="2552"/>
                      </a:cubicBezTo>
                      <a:cubicBezTo>
                        <a:pt x="1217" y="2553"/>
                        <a:pt x="1234" y="2554"/>
                        <a:pt x="1269" y="2556"/>
                      </a:cubicBezTo>
                      <a:cubicBezTo>
                        <a:pt x="1287" y="2533"/>
                        <a:pt x="1296" y="2522"/>
                        <a:pt x="1313" y="2499"/>
                      </a:cubicBezTo>
                      <a:cubicBezTo>
                        <a:pt x="1402" y="2532"/>
                        <a:pt x="1447" y="2548"/>
                        <a:pt x="1535" y="2581"/>
                      </a:cubicBezTo>
                      <a:cubicBezTo>
                        <a:pt x="1598" y="2640"/>
                        <a:pt x="1630" y="2670"/>
                        <a:pt x="1693" y="2729"/>
                      </a:cubicBezTo>
                      <a:cubicBezTo>
                        <a:pt x="1674" y="2771"/>
                        <a:pt x="1665" y="2791"/>
                        <a:pt x="1647" y="2832"/>
                      </a:cubicBezTo>
                      <a:cubicBezTo>
                        <a:pt x="1654" y="2858"/>
                        <a:pt x="1657" y="2871"/>
                        <a:pt x="1664" y="2897"/>
                      </a:cubicBezTo>
                      <a:cubicBezTo>
                        <a:pt x="1658" y="2922"/>
                        <a:pt x="1656" y="2935"/>
                        <a:pt x="1650" y="2960"/>
                      </a:cubicBezTo>
                      <a:cubicBezTo>
                        <a:pt x="1679" y="2994"/>
                        <a:pt x="1693" y="3011"/>
                        <a:pt x="1722" y="3045"/>
                      </a:cubicBezTo>
                      <a:cubicBezTo>
                        <a:pt x="1703" y="3102"/>
                        <a:pt x="1694" y="3131"/>
                        <a:pt x="1675" y="3187"/>
                      </a:cubicBezTo>
                      <a:cubicBezTo>
                        <a:pt x="1715" y="3190"/>
                        <a:pt x="1735" y="3191"/>
                        <a:pt x="1774" y="3193"/>
                      </a:cubicBezTo>
                      <a:cubicBezTo>
                        <a:pt x="1794" y="3199"/>
                        <a:pt x="1803" y="3201"/>
                        <a:pt x="1823" y="3207"/>
                      </a:cubicBezTo>
                      <a:cubicBezTo>
                        <a:pt x="1842" y="3127"/>
                        <a:pt x="1852" y="3087"/>
                        <a:pt x="1871" y="3007"/>
                      </a:cubicBezTo>
                      <a:cubicBezTo>
                        <a:pt x="1906" y="3009"/>
                        <a:pt x="1923" y="3010"/>
                        <a:pt x="1958" y="3012"/>
                      </a:cubicBezTo>
                      <a:cubicBezTo>
                        <a:pt x="1942" y="3034"/>
                        <a:pt x="1934" y="3046"/>
                        <a:pt x="1919" y="3068"/>
                      </a:cubicBezTo>
                      <a:cubicBezTo>
                        <a:pt x="1948" y="3079"/>
                        <a:pt x="1963" y="3084"/>
                        <a:pt x="1992" y="3095"/>
                      </a:cubicBezTo>
                      <a:cubicBezTo>
                        <a:pt x="1979" y="3118"/>
                        <a:pt x="1973" y="3129"/>
                        <a:pt x="1960" y="3151"/>
                      </a:cubicBezTo>
                      <a:cubicBezTo>
                        <a:pt x="1974" y="3185"/>
                        <a:pt x="1981" y="3201"/>
                        <a:pt x="1995" y="3234"/>
                      </a:cubicBezTo>
                      <a:cubicBezTo>
                        <a:pt x="2030" y="3199"/>
                        <a:pt x="2048" y="3182"/>
                        <a:pt x="2083" y="3147"/>
                      </a:cubicBezTo>
                      <a:cubicBezTo>
                        <a:pt x="2120" y="3149"/>
                        <a:pt x="2139" y="3150"/>
                        <a:pt x="2175" y="3152"/>
                      </a:cubicBezTo>
                      <a:cubicBezTo>
                        <a:pt x="2195" y="3163"/>
                        <a:pt x="2205" y="3168"/>
                        <a:pt x="2224" y="3178"/>
                      </a:cubicBezTo>
                      <a:cubicBezTo>
                        <a:pt x="2251" y="3162"/>
                        <a:pt x="2265" y="3153"/>
                        <a:pt x="2293" y="3136"/>
                      </a:cubicBezTo>
                      <a:cubicBezTo>
                        <a:pt x="2327" y="3150"/>
                        <a:pt x="2344" y="3157"/>
                        <a:pt x="2378" y="3170"/>
                      </a:cubicBezTo>
                      <a:cubicBezTo>
                        <a:pt x="2416" y="3189"/>
                        <a:pt x="2436" y="3198"/>
                        <a:pt x="2474" y="3217"/>
                      </a:cubicBezTo>
                      <a:cubicBezTo>
                        <a:pt x="2531" y="3133"/>
                        <a:pt x="2559" y="3090"/>
                        <a:pt x="2615" y="3005"/>
                      </a:cubicBezTo>
                      <a:cubicBezTo>
                        <a:pt x="2596" y="2995"/>
                        <a:pt x="2586" y="2989"/>
                        <a:pt x="2567" y="2979"/>
                      </a:cubicBezTo>
                      <a:cubicBezTo>
                        <a:pt x="2587" y="2961"/>
                        <a:pt x="2597" y="2953"/>
                        <a:pt x="2617" y="2935"/>
                      </a:cubicBezTo>
                      <a:cubicBezTo>
                        <a:pt x="2617" y="2912"/>
                        <a:pt x="2618" y="2900"/>
                        <a:pt x="2618" y="2877"/>
                      </a:cubicBezTo>
                      <a:cubicBezTo>
                        <a:pt x="2601" y="2867"/>
                        <a:pt x="2593" y="2861"/>
                        <a:pt x="2576" y="2851"/>
                      </a:cubicBezTo>
                      <a:cubicBezTo>
                        <a:pt x="2594" y="2822"/>
                        <a:pt x="2603" y="2807"/>
                        <a:pt x="2621" y="2778"/>
                      </a:cubicBezTo>
                      <a:cubicBezTo>
                        <a:pt x="2621" y="2747"/>
                        <a:pt x="2622" y="2732"/>
                        <a:pt x="2623" y="2701"/>
                      </a:cubicBezTo>
                      <a:cubicBezTo>
                        <a:pt x="2591" y="2702"/>
                        <a:pt x="2575" y="2702"/>
                        <a:pt x="2543" y="2702"/>
                      </a:cubicBezTo>
                      <a:cubicBezTo>
                        <a:pt x="2512" y="2747"/>
                        <a:pt x="2497" y="2770"/>
                        <a:pt x="2467" y="2815"/>
                      </a:cubicBezTo>
                      <a:cubicBezTo>
                        <a:pt x="2444" y="2816"/>
                        <a:pt x="2433" y="2816"/>
                        <a:pt x="2411" y="2817"/>
                      </a:cubicBezTo>
                      <a:cubicBezTo>
                        <a:pt x="2402" y="2791"/>
                        <a:pt x="2398" y="2778"/>
                        <a:pt x="2388" y="2751"/>
                      </a:cubicBezTo>
                      <a:cubicBezTo>
                        <a:pt x="2397" y="2696"/>
                        <a:pt x="2401" y="2668"/>
                        <a:pt x="2410" y="2612"/>
                      </a:cubicBezTo>
                      <a:cubicBezTo>
                        <a:pt x="2406" y="2581"/>
                        <a:pt x="2404" y="2566"/>
                        <a:pt x="2400" y="2535"/>
                      </a:cubicBezTo>
                      <a:cubicBezTo>
                        <a:pt x="2425" y="2503"/>
                        <a:pt x="2437" y="2487"/>
                        <a:pt x="2463" y="2456"/>
                      </a:cubicBezTo>
                      <a:cubicBezTo>
                        <a:pt x="2448" y="2443"/>
                        <a:pt x="2441" y="2437"/>
                        <a:pt x="2427" y="2424"/>
                      </a:cubicBezTo>
                      <a:cubicBezTo>
                        <a:pt x="2396" y="2460"/>
                        <a:pt x="2381" y="2478"/>
                        <a:pt x="2351" y="2514"/>
                      </a:cubicBezTo>
                      <a:cubicBezTo>
                        <a:pt x="2277" y="2536"/>
                        <a:pt x="2239" y="2546"/>
                        <a:pt x="2165" y="2568"/>
                      </a:cubicBezTo>
                      <a:cubicBezTo>
                        <a:pt x="2173" y="2531"/>
                        <a:pt x="2178" y="2512"/>
                        <a:pt x="2186" y="2475"/>
                      </a:cubicBezTo>
                      <a:cubicBezTo>
                        <a:pt x="2164" y="2457"/>
                        <a:pt x="2153" y="2448"/>
                        <a:pt x="2131" y="2430"/>
                      </a:cubicBezTo>
                      <a:cubicBezTo>
                        <a:pt x="2125" y="2397"/>
                        <a:pt x="2121" y="2380"/>
                        <a:pt x="2115" y="2347"/>
                      </a:cubicBezTo>
                      <a:cubicBezTo>
                        <a:pt x="2088" y="2340"/>
                        <a:pt x="2074" y="2337"/>
                        <a:pt x="2047" y="2331"/>
                      </a:cubicBezTo>
                      <a:cubicBezTo>
                        <a:pt x="2065" y="2287"/>
                        <a:pt x="2074" y="2265"/>
                        <a:pt x="2093" y="2221"/>
                      </a:cubicBezTo>
                      <a:lnTo>
                        <a:pt x="2075" y="2166"/>
                      </a:lnTo>
                      <a:lnTo>
                        <a:pt x="2101" y="2096"/>
                      </a:lnTo>
                      <a:cubicBezTo>
                        <a:pt x="2082" y="2059"/>
                        <a:pt x="2073" y="2041"/>
                        <a:pt x="2054" y="2004"/>
                      </a:cubicBezTo>
                      <a:cubicBezTo>
                        <a:pt x="2079" y="1967"/>
                        <a:pt x="2092" y="1948"/>
                        <a:pt x="2117" y="1911"/>
                      </a:cubicBezTo>
                      <a:cubicBezTo>
                        <a:pt x="2144" y="1901"/>
                        <a:pt x="2158" y="1896"/>
                        <a:pt x="2185" y="1885"/>
                      </a:cubicBezTo>
                      <a:cubicBezTo>
                        <a:pt x="2186" y="1868"/>
                        <a:pt x="2186" y="1860"/>
                        <a:pt x="2186" y="1843"/>
                      </a:cubicBezTo>
                      <a:cubicBezTo>
                        <a:pt x="2186" y="1843"/>
                        <a:pt x="2131" y="1834"/>
                        <a:pt x="2100" y="1826"/>
                      </a:cubicBezTo>
                    </a:path>
                  </a:pathLst>
                </a:custGeom>
                <a:solidFill>
                  <a:srgbClr val="FF9933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" name="m. Radom"/>
                <p:cNvSpPr>
                  <a:spLocks/>
                </p:cNvSpPr>
                <p:nvPr/>
              </p:nvSpPr>
              <p:spPr bwMode="auto">
                <a:xfrm>
                  <a:off x="3233590" y="5664720"/>
                  <a:ext cx="346325" cy="344119"/>
                </a:xfrm>
                <a:custGeom>
                  <a:avLst/>
                  <a:gdLst>
                    <a:gd name="T0" fmla="*/ 1083 w 1083"/>
                    <a:gd name="T1" fmla="*/ 360 h 1077"/>
                    <a:gd name="T2" fmla="*/ 1030 w 1083"/>
                    <a:gd name="T3" fmla="*/ 286 h 1077"/>
                    <a:gd name="T4" fmla="*/ 970 w 1083"/>
                    <a:gd name="T5" fmla="*/ 282 h 1077"/>
                    <a:gd name="T6" fmla="*/ 893 w 1083"/>
                    <a:gd name="T7" fmla="*/ 224 h 1077"/>
                    <a:gd name="T8" fmla="*/ 763 w 1083"/>
                    <a:gd name="T9" fmla="*/ 120 h 1077"/>
                    <a:gd name="T10" fmla="*/ 764 w 1083"/>
                    <a:gd name="T11" fmla="*/ 68 h 1077"/>
                    <a:gd name="T12" fmla="*/ 705 w 1083"/>
                    <a:gd name="T13" fmla="*/ 5 h 1077"/>
                    <a:gd name="T14" fmla="*/ 580 w 1083"/>
                    <a:gd name="T15" fmla="*/ 0 h 1077"/>
                    <a:gd name="T16" fmla="*/ 561 w 1083"/>
                    <a:gd name="T17" fmla="*/ 45 h 1077"/>
                    <a:gd name="T18" fmla="*/ 495 w 1083"/>
                    <a:gd name="T19" fmla="*/ 92 h 1077"/>
                    <a:gd name="T20" fmla="*/ 464 w 1083"/>
                    <a:gd name="T21" fmla="*/ 153 h 1077"/>
                    <a:gd name="T22" fmla="*/ 362 w 1083"/>
                    <a:gd name="T23" fmla="*/ 208 h 1077"/>
                    <a:gd name="T24" fmla="*/ 336 w 1083"/>
                    <a:gd name="T25" fmla="*/ 339 h 1077"/>
                    <a:gd name="T26" fmla="*/ 396 w 1083"/>
                    <a:gd name="T27" fmla="*/ 344 h 1077"/>
                    <a:gd name="T28" fmla="*/ 399 w 1083"/>
                    <a:gd name="T29" fmla="*/ 477 h 1077"/>
                    <a:gd name="T30" fmla="*/ 346 w 1083"/>
                    <a:gd name="T31" fmla="*/ 473 h 1077"/>
                    <a:gd name="T32" fmla="*/ 303 w 1083"/>
                    <a:gd name="T33" fmla="*/ 521 h 1077"/>
                    <a:gd name="T34" fmla="*/ 267 w 1083"/>
                    <a:gd name="T35" fmla="*/ 564 h 1077"/>
                    <a:gd name="T36" fmla="*/ 94 w 1083"/>
                    <a:gd name="T37" fmla="*/ 612 h 1077"/>
                    <a:gd name="T38" fmla="*/ 22 w 1083"/>
                    <a:gd name="T39" fmla="*/ 652 h 1077"/>
                    <a:gd name="T40" fmla="*/ 62 w 1083"/>
                    <a:gd name="T41" fmla="*/ 724 h 1077"/>
                    <a:gd name="T42" fmla="*/ 60 w 1083"/>
                    <a:gd name="T43" fmla="*/ 810 h 1077"/>
                    <a:gd name="T44" fmla="*/ 0 w 1083"/>
                    <a:gd name="T45" fmla="*/ 845 h 1077"/>
                    <a:gd name="T46" fmla="*/ 6 w 1083"/>
                    <a:gd name="T47" fmla="*/ 874 h 1077"/>
                    <a:gd name="T48" fmla="*/ 59 w 1083"/>
                    <a:gd name="T49" fmla="*/ 879 h 1077"/>
                    <a:gd name="T50" fmla="*/ 40 w 1083"/>
                    <a:gd name="T51" fmla="*/ 940 h 1077"/>
                    <a:gd name="T52" fmla="*/ 117 w 1083"/>
                    <a:gd name="T53" fmla="*/ 958 h 1077"/>
                    <a:gd name="T54" fmla="*/ 110 w 1083"/>
                    <a:gd name="T55" fmla="*/ 1009 h 1077"/>
                    <a:gd name="T56" fmla="*/ 198 w 1083"/>
                    <a:gd name="T57" fmla="*/ 1045 h 1077"/>
                    <a:gd name="T58" fmla="*/ 294 w 1083"/>
                    <a:gd name="T59" fmla="*/ 1019 h 1077"/>
                    <a:gd name="T60" fmla="*/ 449 w 1083"/>
                    <a:gd name="T61" fmla="*/ 997 h 1077"/>
                    <a:gd name="T62" fmla="*/ 562 w 1083"/>
                    <a:gd name="T63" fmla="*/ 1034 h 1077"/>
                    <a:gd name="T64" fmla="*/ 575 w 1083"/>
                    <a:gd name="T65" fmla="*/ 1033 h 1077"/>
                    <a:gd name="T66" fmla="*/ 627 w 1083"/>
                    <a:gd name="T67" fmla="*/ 1028 h 1077"/>
                    <a:gd name="T68" fmla="*/ 746 w 1083"/>
                    <a:gd name="T69" fmla="*/ 1077 h 1077"/>
                    <a:gd name="T70" fmla="*/ 795 w 1083"/>
                    <a:gd name="T71" fmla="*/ 1018 h 1077"/>
                    <a:gd name="T72" fmla="*/ 911 w 1083"/>
                    <a:gd name="T73" fmla="*/ 919 h 1077"/>
                    <a:gd name="T74" fmla="*/ 869 w 1083"/>
                    <a:gd name="T75" fmla="*/ 887 h 1077"/>
                    <a:gd name="T76" fmla="*/ 895 w 1083"/>
                    <a:gd name="T77" fmla="*/ 821 h 1077"/>
                    <a:gd name="T78" fmla="*/ 961 w 1083"/>
                    <a:gd name="T79" fmla="*/ 792 h 1077"/>
                    <a:gd name="T80" fmla="*/ 962 w 1083"/>
                    <a:gd name="T81" fmla="*/ 740 h 1077"/>
                    <a:gd name="T82" fmla="*/ 879 w 1083"/>
                    <a:gd name="T83" fmla="*/ 717 h 1077"/>
                    <a:gd name="T84" fmla="*/ 867 w 1083"/>
                    <a:gd name="T85" fmla="*/ 676 h 1077"/>
                    <a:gd name="T86" fmla="*/ 802 w 1083"/>
                    <a:gd name="T87" fmla="*/ 648 h 1077"/>
                    <a:gd name="T88" fmla="*/ 798 w 1083"/>
                    <a:gd name="T89" fmla="*/ 567 h 1077"/>
                    <a:gd name="T90" fmla="*/ 845 w 1083"/>
                    <a:gd name="T91" fmla="*/ 565 h 1077"/>
                    <a:gd name="T92" fmla="*/ 846 w 1083"/>
                    <a:gd name="T93" fmla="*/ 520 h 1077"/>
                    <a:gd name="T94" fmla="*/ 900 w 1083"/>
                    <a:gd name="T95" fmla="*/ 518 h 1077"/>
                    <a:gd name="T96" fmla="*/ 901 w 1083"/>
                    <a:gd name="T97" fmla="*/ 472 h 1077"/>
                    <a:gd name="T98" fmla="*/ 1016 w 1083"/>
                    <a:gd name="T99" fmla="*/ 418 h 1077"/>
                    <a:gd name="T100" fmla="*/ 1076 w 1083"/>
                    <a:gd name="T101" fmla="*/ 422 h 1077"/>
                    <a:gd name="T102" fmla="*/ 1083 w 1083"/>
                    <a:gd name="T103" fmla="*/ 360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83" h="1077">
                      <a:moveTo>
                        <a:pt x="1083" y="360"/>
                      </a:moveTo>
                      <a:cubicBezTo>
                        <a:pt x="1062" y="330"/>
                        <a:pt x="1051" y="316"/>
                        <a:pt x="1030" y="286"/>
                      </a:cubicBezTo>
                      <a:cubicBezTo>
                        <a:pt x="1006" y="284"/>
                        <a:pt x="994" y="284"/>
                        <a:pt x="970" y="282"/>
                      </a:cubicBezTo>
                      <a:cubicBezTo>
                        <a:pt x="939" y="258"/>
                        <a:pt x="924" y="247"/>
                        <a:pt x="893" y="224"/>
                      </a:cubicBezTo>
                      <a:cubicBezTo>
                        <a:pt x="841" y="182"/>
                        <a:pt x="815" y="162"/>
                        <a:pt x="763" y="120"/>
                      </a:cubicBezTo>
                      <a:cubicBezTo>
                        <a:pt x="763" y="100"/>
                        <a:pt x="764" y="89"/>
                        <a:pt x="764" y="68"/>
                      </a:cubicBezTo>
                      <a:cubicBezTo>
                        <a:pt x="741" y="43"/>
                        <a:pt x="729" y="30"/>
                        <a:pt x="705" y="5"/>
                      </a:cubicBezTo>
                      <a:cubicBezTo>
                        <a:pt x="655" y="3"/>
                        <a:pt x="630" y="2"/>
                        <a:pt x="580" y="0"/>
                      </a:cubicBezTo>
                      <a:cubicBezTo>
                        <a:pt x="573" y="18"/>
                        <a:pt x="569" y="27"/>
                        <a:pt x="561" y="45"/>
                      </a:cubicBezTo>
                      <a:cubicBezTo>
                        <a:pt x="535" y="64"/>
                        <a:pt x="522" y="73"/>
                        <a:pt x="495" y="92"/>
                      </a:cubicBezTo>
                      <a:cubicBezTo>
                        <a:pt x="483" y="116"/>
                        <a:pt x="477" y="129"/>
                        <a:pt x="464" y="153"/>
                      </a:cubicBezTo>
                      <a:cubicBezTo>
                        <a:pt x="423" y="175"/>
                        <a:pt x="403" y="186"/>
                        <a:pt x="362" y="208"/>
                      </a:cubicBezTo>
                      <a:cubicBezTo>
                        <a:pt x="352" y="260"/>
                        <a:pt x="347" y="287"/>
                        <a:pt x="336" y="339"/>
                      </a:cubicBezTo>
                      <a:cubicBezTo>
                        <a:pt x="360" y="341"/>
                        <a:pt x="372" y="342"/>
                        <a:pt x="396" y="344"/>
                      </a:cubicBezTo>
                      <a:cubicBezTo>
                        <a:pt x="397" y="397"/>
                        <a:pt x="398" y="424"/>
                        <a:pt x="399" y="477"/>
                      </a:cubicBezTo>
                      <a:cubicBezTo>
                        <a:pt x="378" y="475"/>
                        <a:pt x="367" y="474"/>
                        <a:pt x="346" y="473"/>
                      </a:cubicBezTo>
                      <a:cubicBezTo>
                        <a:pt x="329" y="492"/>
                        <a:pt x="320" y="501"/>
                        <a:pt x="303" y="521"/>
                      </a:cubicBezTo>
                      <a:cubicBezTo>
                        <a:pt x="289" y="538"/>
                        <a:pt x="281" y="546"/>
                        <a:pt x="267" y="564"/>
                      </a:cubicBezTo>
                      <a:cubicBezTo>
                        <a:pt x="197" y="583"/>
                        <a:pt x="163" y="593"/>
                        <a:pt x="94" y="612"/>
                      </a:cubicBezTo>
                      <a:cubicBezTo>
                        <a:pt x="65" y="628"/>
                        <a:pt x="50" y="636"/>
                        <a:pt x="22" y="652"/>
                      </a:cubicBezTo>
                      <a:cubicBezTo>
                        <a:pt x="38" y="681"/>
                        <a:pt x="46" y="695"/>
                        <a:pt x="62" y="724"/>
                      </a:cubicBezTo>
                      <a:cubicBezTo>
                        <a:pt x="61" y="758"/>
                        <a:pt x="61" y="776"/>
                        <a:pt x="60" y="810"/>
                      </a:cubicBezTo>
                      <a:cubicBezTo>
                        <a:pt x="36" y="824"/>
                        <a:pt x="24" y="831"/>
                        <a:pt x="0" y="845"/>
                      </a:cubicBezTo>
                      <a:cubicBezTo>
                        <a:pt x="2" y="857"/>
                        <a:pt x="3" y="862"/>
                        <a:pt x="6" y="874"/>
                      </a:cubicBezTo>
                      <a:cubicBezTo>
                        <a:pt x="27" y="876"/>
                        <a:pt x="38" y="877"/>
                        <a:pt x="59" y="879"/>
                      </a:cubicBezTo>
                      <a:cubicBezTo>
                        <a:pt x="51" y="903"/>
                        <a:pt x="47" y="916"/>
                        <a:pt x="40" y="940"/>
                      </a:cubicBezTo>
                      <a:cubicBezTo>
                        <a:pt x="70" y="947"/>
                        <a:pt x="86" y="951"/>
                        <a:pt x="117" y="958"/>
                      </a:cubicBezTo>
                      <a:cubicBezTo>
                        <a:pt x="114" y="978"/>
                        <a:pt x="112" y="989"/>
                        <a:pt x="110" y="1009"/>
                      </a:cubicBezTo>
                      <a:cubicBezTo>
                        <a:pt x="145" y="1023"/>
                        <a:pt x="163" y="1030"/>
                        <a:pt x="198" y="1045"/>
                      </a:cubicBezTo>
                      <a:cubicBezTo>
                        <a:pt x="236" y="1034"/>
                        <a:pt x="255" y="1029"/>
                        <a:pt x="294" y="1019"/>
                      </a:cubicBezTo>
                      <a:cubicBezTo>
                        <a:pt x="356" y="1010"/>
                        <a:pt x="387" y="1006"/>
                        <a:pt x="449" y="997"/>
                      </a:cubicBezTo>
                      <a:cubicBezTo>
                        <a:pt x="494" y="1012"/>
                        <a:pt x="516" y="1019"/>
                        <a:pt x="562" y="1034"/>
                      </a:cubicBezTo>
                      <a:cubicBezTo>
                        <a:pt x="567" y="1034"/>
                        <a:pt x="570" y="1034"/>
                        <a:pt x="575" y="1033"/>
                      </a:cubicBezTo>
                      <a:cubicBezTo>
                        <a:pt x="596" y="1031"/>
                        <a:pt x="606" y="1030"/>
                        <a:pt x="627" y="1028"/>
                      </a:cubicBezTo>
                      <a:cubicBezTo>
                        <a:pt x="675" y="1048"/>
                        <a:pt x="698" y="1058"/>
                        <a:pt x="746" y="1077"/>
                      </a:cubicBezTo>
                      <a:cubicBezTo>
                        <a:pt x="766" y="1054"/>
                        <a:pt x="775" y="1042"/>
                        <a:pt x="795" y="1018"/>
                      </a:cubicBezTo>
                      <a:cubicBezTo>
                        <a:pt x="841" y="979"/>
                        <a:pt x="864" y="959"/>
                        <a:pt x="911" y="919"/>
                      </a:cubicBezTo>
                      <a:cubicBezTo>
                        <a:pt x="894" y="906"/>
                        <a:pt x="886" y="900"/>
                        <a:pt x="869" y="887"/>
                      </a:cubicBezTo>
                      <a:cubicBezTo>
                        <a:pt x="879" y="861"/>
                        <a:pt x="885" y="847"/>
                        <a:pt x="895" y="821"/>
                      </a:cubicBezTo>
                      <a:cubicBezTo>
                        <a:pt x="921" y="809"/>
                        <a:pt x="934" y="803"/>
                        <a:pt x="961" y="792"/>
                      </a:cubicBezTo>
                      <a:cubicBezTo>
                        <a:pt x="962" y="771"/>
                        <a:pt x="962" y="761"/>
                        <a:pt x="962" y="740"/>
                      </a:cubicBezTo>
                      <a:cubicBezTo>
                        <a:pt x="929" y="731"/>
                        <a:pt x="912" y="726"/>
                        <a:pt x="879" y="717"/>
                      </a:cubicBezTo>
                      <a:cubicBezTo>
                        <a:pt x="874" y="700"/>
                        <a:pt x="872" y="692"/>
                        <a:pt x="867" y="676"/>
                      </a:cubicBezTo>
                      <a:cubicBezTo>
                        <a:pt x="841" y="665"/>
                        <a:pt x="828" y="659"/>
                        <a:pt x="802" y="648"/>
                      </a:cubicBezTo>
                      <a:cubicBezTo>
                        <a:pt x="800" y="616"/>
                        <a:pt x="799" y="600"/>
                        <a:pt x="798" y="567"/>
                      </a:cubicBezTo>
                      <a:lnTo>
                        <a:pt x="845" y="565"/>
                      </a:lnTo>
                      <a:cubicBezTo>
                        <a:pt x="846" y="547"/>
                        <a:pt x="846" y="538"/>
                        <a:pt x="846" y="520"/>
                      </a:cubicBezTo>
                      <a:cubicBezTo>
                        <a:pt x="868" y="519"/>
                        <a:pt x="879" y="519"/>
                        <a:pt x="900" y="518"/>
                      </a:cubicBezTo>
                      <a:cubicBezTo>
                        <a:pt x="901" y="500"/>
                        <a:pt x="901" y="490"/>
                        <a:pt x="901" y="472"/>
                      </a:cubicBezTo>
                      <a:cubicBezTo>
                        <a:pt x="947" y="450"/>
                        <a:pt x="970" y="440"/>
                        <a:pt x="1016" y="418"/>
                      </a:cubicBezTo>
                      <a:cubicBezTo>
                        <a:pt x="1040" y="420"/>
                        <a:pt x="1052" y="420"/>
                        <a:pt x="1076" y="422"/>
                      </a:cubicBezTo>
                      <a:cubicBezTo>
                        <a:pt x="1079" y="397"/>
                        <a:pt x="1080" y="385"/>
                        <a:pt x="1083" y="360"/>
                      </a:cubicBezTo>
                      <a:close/>
                    </a:path>
                  </a:pathLst>
                </a:custGeom>
                <a:solidFill>
                  <a:srgbClr val="B2B2B2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5" name="m. Siedlce"/>
                <p:cNvSpPr>
                  <a:spLocks/>
                </p:cNvSpPr>
                <p:nvPr/>
              </p:nvSpPr>
              <p:spPr bwMode="auto">
                <a:xfrm>
                  <a:off x="5318155" y="3624274"/>
                  <a:ext cx="167647" cy="191913"/>
                </a:xfrm>
                <a:custGeom>
                  <a:avLst/>
                  <a:gdLst>
                    <a:gd name="T0" fmla="*/ 428 w 524"/>
                    <a:gd name="T1" fmla="*/ 288 h 602"/>
                    <a:gd name="T2" fmla="*/ 470 w 524"/>
                    <a:gd name="T3" fmla="*/ 186 h 602"/>
                    <a:gd name="T4" fmla="*/ 458 w 524"/>
                    <a:gd name="T5" fmla="*/ 95 h 602"/>
                    <a:gd name="T6" fmla="*/ 382 w 524"/>
                    <a:gd name="T7" fmla="*/ 81 h 602"/>
                    <a:gd name="T8" fmla="*/ 310 w 524"/>
                    <a:gd name="T9" fmla="*/ 97 h 602"/>
                    <a:gd name="T10" fmla="*/ 252 w 524"/>
                    <a:gd name="T11" fmla="*/ 66 h 602"/>
                    <a:gd name="T12" fmla="*/ 217 w 524"/>
                    <a:gd name="T13" fmla="*/ 65 h 602"/>
                    <a:gd name="T14" fmla="*/ 125 w 524"/>
                    <a:gd name="T15" fmla="*/ 9 h 602"/>
                    <a:gd name="T16" fmla="*/ 41 w 524"/>
                    <a:gd name="T17" fmla="*/ 13 h 602"/>
                    <a:gd name="T18" fmla="*/ 0 w 524"/>
                    <a:gd name="T19" fmla="*/ 0 h 602"/>
                    <a:gd name="T20" fmla="*/ 26 w 524"/>
                    <a:gd name="T21" fmla="*/ 145 h 602"/>
                    <a:gd name="T22" fmla="*/ 127 w 524"/>
                    <a:gd name="T23" fmla="*/ 256 h 602"/>
                    <a:gd name="T24" fmla="*/ 155 w 524"/>
                    <a:gd name="T25" fmla="*/ 383 h 602"/>
                    <a:gd name="T26" fmla="*/ 133 w 524"/>
                    <a:gd name="T27" fmla="*/ 546 h 602"/>
                    <a:gd name="T28" fmla="*/ 130 w 524"/>
                    <a:gd name="T29" fmla="*/ 588 h 602"/>
                    <a:gd name="T30" fmla="*/ 189 w 524"/>
                    <a:gd name="T31" fmla="*/ 602 h 602"/>
                    <a:gd name="T32" fmla="*/ 248 w 524"/>
                    <a:gd name="T33" fmla="*/ 507 h 602"/>
                    <a:gd name="T34" fmla="*/ 270 w 524"/>
                    <a:gd name="T35" fmla="*/ 447 h 602"/>
                    <a:gd name="T36" fmla="*/ 341 w 524"/>
                    <a:gd name="T37" fmla="*/ 449 h 602"/>
                    <a:gd name="T38" fmla="*/ 443 w 524"/>
                    <a:gd name="T39" fmla="*/ 421 h 602"/>
                    <a:gd name="T40" fmla="*/ 524 w 524"/>
                    <a:gd name="T41" fmla="*/ 363 h 602"/>
                    <a:gd name="T42" fmla="*/ 428 w 524"/>
                    <a:gd name="T43" fmla="*/ 288 h 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24" h="602">
                      <a:moveTo>
                        <a:pt x="428" y="288"/>
                      </a:moveTo>
                      <a:cubicBezTo>
                        <a:pt x="445" y="247"/>
                        <a:pt x="453" y="226"/>
                        <a:pt x="470" y="186"/>
                      </a:cubicBezTo>
                      <a:cubicBezTo>
                        <a:pt x="465" y="149"/>
                        <a:pt x="463" y="131"/>
                        <a:pt x="458" y="95"/>
                      </a:cubicBezTo>
                      <a:cubicBezTo>
                        <a:pt x="428" y="89"/>
                        <a:pt x="413" y="86"/>
                        <a:pt x="382" y="81"/>
                      </a:cubicBezTo>
                      <a:cubicBezTo>
                        <a:pt x="353" y="87"/>
                        <a:pt x="339" y="91"/>
                        <a:pt x="310" y="97"/>
                      </a:cubicBezTo>
                      <a:cubicBezTo>
                        <a:pt x="287" y="85"/>
                        <a:pt x="275" y="78"/>
                        <a:pt x="252" y="66"/>
                      </a:cubicBezTo>
                      <a:cubicBezTo>
                        <a:pt x="238" y="66"/>
                        <a:pt x="231" y="65"/>
                        <a:pt x="217" y="65"/>
                      </a:cubicBezTo>
                      <a:cubicBezTo>
                        <a:pt x="180" y="43"/>
                        <a:pt x="162" y="31"/>
                        <a:pt x="125" y="9"/>
                      </a:cubicBezTo>
                      <a:cubicBezTo>
                        <a:pt x="91" y="11"/>
                        <a:pt x="74" y="11"/>
                        <a:pt x="41" y="13"/>
                      </a:cubicBezTo>
                      <a:cubicBezTo>
                        <a:pt x="24" y="8"/>
                        <a:pt x="16" y="6"/>
                        <a:pt x="0" y="0"/>
                      </a:cubicBezTo>
                      <a:cubicBezTo>
                        <a:pt x="10" y="58"/>
                        <a:pt x="16" y="87"/>
                        <a:pt x="26" y="145"/>
                      </a:cubicBezTo>
                      <a:cubicBezTo>
                        <a:pt x="67" y="189"/>
                        <a:pt x="87" y="212"/>
                        <a:pt x="127" y="256"/>
                      </a:cubicBezTo>
                      <a:cubicBezTo>
                        <a:pt x="138" y="307"/>
                        <a:pt x="143" y="332"/>
                        <a:pt x="155" y="383"/>
                      </a:cubicBezTo>
                      <a:cubicBezTo>
                        <a:pt x="146" y="448"/>
                        <a:pt x="141" y="481"/>
                        <a:pt x="133" y="546"/>
                      </a:cubicBezTo>
                      <a:cubicBezTo>
                        <a:pt x="132" y="563"/>
                        <a:pt x="131" y="571"/>
                        <a:pt x="130" y="588"/>
                      </a:cubicBezTo>
                      <a:cubicBezTo>
                        <a:pt x="154" y="594"/>
                        <a:pt x="165" y="597"/>
                        <a:pt x="189" y="602"/>
                      </a:cubicBezTo>
                      <a:cubicBezTo>
                        <a:pt x="213" y="564"/>
                        <a:pt x="224" y="545"/>
                        <a:pt x="248" y="507"/>
                      </a:cubicBezTo>
                      <a:cubicBezTo>
                        <a:pt x="257" y="483"/>
                        <a:pt x="261" y="471"/>
                        <a:pt x="270" y="447"/>
                      </a:cubicBezTo>
                      <a:cubicBezTo>
                        <a:pt x="298" y="448"/>
                        <a:pt x="312" y="448"/>
                        <a:pt x="341" y="449"/>
                      </a:cubicBezTo>
                      <a:cubicBezTo>
                        <a:pt x="382" y="438"/>
                        <a:pt x="402" y="432"/>
                        <a:pt x="443" y="421"/>
                      </a:cubicBezTo>
                      <a:cubicBezTo>
                        <a:pt x="475" y="398"/>
                        <a:pt x="491" y="386"/>
                        <a:pt x="524" y="363"/>
                      </a:cubicBezTo>
                      <a:cubicBezTo>
                        <a:pt x="485" y="333"/>
                        <a:pt x="466" y="318"/>
                        <a:pt x="428" y="288"/>
                      </a:cubicBezTo>
                      <a:close/>
                    </a:path>
                  </a:pathLst>
                </a:custGeom>
                <a:solidFill>
                  <a:srgbClr val="FF505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m. Płock"/>
                <p:cNvSpPr>
                  <a:spLocks/>
                </p:cNvSpPr>
                <p:nvPr/>
              </p:nvSpPr>
              <p:spPr bwMode="auto">
                <a:xfrm>
                  <a:off x="787261" y="2439712"/>
                  <a:ext cx="315443" cy="313236"/>
                </a:xfrm>
                <a:custGeom>
                  <a:avLst/>
                  <a:gdLst>
                    <a:gd name="T0" fmla="*/ 791 w 982"/>
                    <a:gd name="T1" fmla="*/ 520 h 974"/>
                    <a:gd name="T2" fmla="*/ 781 w 982"/>
                    <a:gd name="T3" fmla="*/ 468 h 974"/>
                    <a:gd name="T4" fmla="*/ 759 w 982"/>
                    <a:gd name="T5" fmla="*/ 363 h 974"/>
                    <a:gd name="T6" fmla="*/ 640 w 982"/>
                    <a:gd name="T7" fmla="*/ 358 h 974"/>
                    <a:gd name="T8" fmla="*/ 611 w 982"/>
                    <a:gd name="T9" fmla="*/ 278 h 974"/>
                    <a:gd name="T10" fmla="*/ 569 w 982"/>
                    <a:gd name="T11" fmla="*/ 221 h 974"/>
                    <a:gd name="T12" fmla="*/ 651 w 982"/>
                    <a:gd name="T13" fmla="*/ 191 h 974"/>
                    <a:gd name="T14" fmla="*/ 646 w 982"/>
                    <a:gd name="T15" fmla="*/ 169 h 974"/>
                    <a:gd name="T16" fmla="*/ 640 w 982"/>
                    <a:gd name="T17" fmla="*/ 146 h 974"/>
                    <a:gd name="T18" fmla="*/ 547 w 982"/>
                    <a:gd name="T19" fmla="*/ 109 h 974"/>
                    <a:gd name="T20" fmla="*/ 400 w 982"/>
                    <a:gd name="T21" fmla="*/ 14 h 974"/>
                    <a:gd name="T22" fmla="*/ 143 w 982"/>
                    <a:gd name="T23" fmla="*/ 0 h 974"/>
                    <a:gd name="T24" fmla="*/ 119 w 982"/>
                    <a:gd name="T25" fmla="*/ 177 h 974"/>
                    <a:gd name="T26" fmla="*/ 87 w 982"/>
                    <a:gd name="T27" fmla="*/ 204 h 974"/>
                    <a:gd name="T28" fmla="*/ 27 w 982"/>
                    <a:gd name="T29" fmla="*/ 313 h 974"/>
                    <a:gd name="T30" fmla="*/ 219 w 982"/>
                    <a:gd name="T31" fmla="*/ 430 h 974"/>
                    <a:gd name="T32" fmla="*/ 211 w 982"/>
                    <a:gd name="T33" fmla="*/ 469 h 974"/>
                    <a:gd name="T34" fmla="*/ 124 w 982"/>
                    <a:gd name="T35" fmla="*/ 460 h 974"/>
                    <a:gd name="T36" fmla="*/ 43 w 982"/>
                    <a:gd name="T37" fmla="*/ 413 h 974"/>
                    <a:gd name="T38" fmla="*/ 30 w 982"/>
                    <a:gd name="T39" fmla="*/ 441 h 974"/>
                    <a:gd name="T40" fmla="*/ 72 w 982"/>
                    <a:gd name="T41" fmla="*/ 514 h 974"/>
                    <a:gd name="T42" fmla="*/ 108 w 982"/>
                    <a:gd name="T43" fmla="*/ 576 h 974"/>
                    <a:gd name="T44" fmla="*/ 0 w 982"/>
                    <a:gd name="T45" fmla="*/ 617 h 974"/>
                    <a:gd name="T46" fmla="*/ 168 w 982"/>
                    <a:gd name="T47" fmla="*/ 689 h 974"/>
                    <a:gd name="T48" fmla="*/ 85 w 982"/>
                    <a:gd name="T49" fmla="*/ 737 h 974"/>
                    <a:gd name="T50" fmla="*/ 133 w 982"/>
                    <a:gd name="T51" fmla="*/ 821 h 974"/>
                    <a:gd name="T52" fmla="*/ 251 w 982"/>
                    <a:gd name="T53" fmla="*/ 870 h 974"/>
                    <a:gd name="T54" fmla="*/ 367 w 982"/>
                    <a:gd name="T55" fmla="*/ 974 h 974"/>
                    <a:gd name="T56" fmla="*/ 376 w 982"/>
                    <a:gd name="T57" fmla="*/ 963 h 974"/>
                    <a:gd name="T58" fmla="*/ 477 w 982"/>
                    <a:gd name="T59" fmla="*/ 840 h 974"/>
                    <a:gd name="T60" fmla="*/ 545 w 982"/>
                    <a:gd name="T61" fmla="*/ 859 h 974"/>
                    <a:gd name="T62" fmla="*/ 638 w 982"/>
                    <a:gd name="T63" fmla="*/ 858 h 974"/>
                    <a:gd name="T64" fmla="*/ 573 w 982"/>
                    <a:gd name="T65" fmla="*/ 749 h 974"/>
                    <a:gd name="T66" fmla="*/ 577 w 982"/>
                    <a:gd name="T67" fmla="*/ 605 h 974"/>
                    <a:gd name="T68" fmla="*/ 729 w 982"/>
                    <a:gd name="T69" fmla="*/ 734 h 974"/>
                    <a:gd name="T70" fmla="*/ 816 w 982"/>
                    <a:gd name="T71" fmla="*/ 738 h 974"/>
                    <a:gd name="T72" fmla="*/ 843 w 982"/>
                    <a:gd name="T73" fmla="*/ 678 h 974"/>
                    <a:gd name="T74" fmla="*/ 898 w 982"/>
                    <a:gd name="T75" fmla="*/ 697 h 974"/>
                    <a:gd name="T76" fmla="*/ 979 w 982"/>
                    <a:gd name="T77" fmla="*/ 701 h 974"/>
                    <a:gd name="T78" fmla="*/ 982 w 982"/>
                    <a:gd name="T79" fmla="*/ 590 h 974"/>
                    <a:gd name="T80" fmla="*/ 791 w 982"/>
                    <a:gd name="T81" fmla="*/ 520 h 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982" h="974">
                      <a:moveTo>
                        <a:pt x="791" y="520"/>
                      </a:moveTo>
                      <a:cubicBezTo>
                        <a:pt x="787" y="499"/>
                        <a:pt x="785" y="489"/>
                        <a:pt x="781" y="468"/>
                      </a:cubicBezTo>
                      <a:cubicBezTo>
                        <a:pt x="772" y="426"/>
                        <a:pt x="767" y="405"/>
                        <a:pt x="759" y="363"/>
                      </a:cubicBezTo>
                      <a:cubicBezTo>
                        <a:pt x="711" y="361"/>
                        <a:pt x="688" y="360"/>
                        <a:pt x="640" y="358"/>
                      </a:cubicBezTo>
                      <a:cubicBezTo>
                        <a:pt x="629" y="326"/>
                        <a:pt x="623" y="310"/>
                        <a:pt x="611" y="278"/>
                      </a:cubicBezTo>
                      <a:cubicBezTo>
                        <a:pt x="595" y="255"/>
                        <a:pt x="586" y="244"/>
                        <a:pt x="569" y="221"/>
                      </a:cubicBezTo>
                      <a:cubicBezTo>
                        <a:pt x="602" y="209"/>
                        <a:pt x="618" y="203"/>
                        <a:pt x="651" y="191"/>
                      </a:cubicBezTo>
                      <a:cubicBezTo>
                        <a:pt x="649" y="182"/>
                        <a:pt x="648" y="178"/>
                        <a:pt x="646" y="169"/>
                      </a:cubicBezTo>
                      <a:cubicBezTo>
                        <a:pt x="643" y="160"/>
                        <a:pt x="642" y="155"/>
                        <a:pt x="640" y="146"/>
                      </a:cubicBezTo>
                      <a:cubicBezTo>
                        <a:pt x="603" y="131"/>
                        <a:pt x="585" y="124"/>
                        <a:pt x="547" y="109"/>
                      </a:cubicBezTo>
                      <a:cubicBezTo>
                        <a:pt x="488" y="71"/>
                        <a:pt x="459" y="52"/>
                        <a:pt x="400" y="14"/>
                      </a:cubicBezTo>
                      <a:cubicBezTo>
                        <a:pt x="297" y="8"/>
                        <a:pt x="246" y="5"/>
                        <a:pt x="143" y="0"/>
                      </a:cubicBezTo>
                      <a:cubicBezTo>
                        <a:pt x="133" y="71"/>
                        <a:pt x="128" y="106"/>
                        <a:pt x="119" y="177"/>
                      </a:cubicBezTo>
                      <a:cubicBezTo>
                        <a:pt x="106" y="188"/>
                        <a:pt x="100" y="193"/>
                        <a:pt x="87" y="204"/>
                      </a:cubicBezTo>
                      <a:cubicBezTo>
                        <a:pt x="63" y="247"/>
                        <a:pt x="51" y="269"/>
                        <a:pt x="27" y="313"/>
                      </a:cubicBezTo>
                      <a:cubicBezTo>
                        <a:pt x="104" y="360"/>
                        <a:pt x="142" y="383"/>
                        <a:pt x="219" y="430"/>
                      </a:cubicBezTo>
                      <a:cubicBezTo>
                        <a:pt x="216" y="446"/>
                        <a:pt x="214" y="453"/>
                        <a:pt x="211" y="469"/>
                      </a:cubicBezTo>
                      <a:cubicBezTo>
                        <a:pt x="176" y="465"/>
                        <a:pt x="159" y="464"/>
                        <a:pt x="124" y="460"/>
                      </a:cubicBezTo>
                      <a:cubicBezTo>
                        <a:pt x="91" y="442"/>
                        <a:pt x="75" y="432"/>
                        <a:pt x="43" y="413"/>
                      </a:cubicBezTo>
                      <a:cubicBezTo>
                        <a:pt x="38" y="424"/>
                        <a:pt x="35" y="430"/>
                        <a:pt x="30" y="441"/>
                      </a:cubicBezTo>
                      <a:cubicBezTo>
                        <a:pt x="47" y="470"/>
                        <a:pt x="55" y="485"/>
                        <a:pt x="72" y="514"/>
                      </a:cubicBezTo>
                      <a:cubicBezTo>
                        <a:pt x="86" y="539"/>
                        <a:pt x="94" y="552"/>
                        <a:pt x="108" y="576"/>
                      </a:cubicBezTo>
                      <a:cubicBezTo>
                        <a:pt x="65" y="593"/>
                        <a:pt x="43" y="601"/>
                        <a:pt x="0" y="617"/>
                      </a:cubicBezTo>
                      <a:cubicBezTo>
                        <a:pt x="67" y="646"/>
                        <a:pt x="101" y="660"/>
                        <a:pt x="168" y="689"/>
                      </a:cubicBezTo>
                      <a:cubicBezTo>
                        <a:pt x="134" y="708"/>
                        <a:pt x="118" y="718"/>
                        <a:pt x="85" y="737"/>
                      </a:cubicBezTo>
                      <a:cubicBezTo>
                        <a:pt x="104" y="770"/>
                        <a:pt x="113" y="787"/>
                        <a:pt x="133" y="821"/>
                      </a:cubicBezTo>
                      <a:cubicBezTo>
                        <a:pt x="180" y="841"/>
                        <a:pt x="203" y="850"/>
                        <a:pt x="251" y="870"/>
                      </a:cubicBezTo>
                      <a:cubicBezTo>
                        <a:pt x="297" y="911"/>
                        <a:pt x="320" y="932"/>
                        <a:pt x="367" y="974"/>
                      </a:cubicBezTo>
                      <a:cubicBezTo>
                        <a:pt x="370" y="970"/>
                        <a:pt x="372" y="967"/>
                        <a:pt x="376" y="963"/>
                      </a:cubicBezTo>
                      <a:cubicBezTo>
                        <a:pt x="416" y="913"/>
                        <a:pt x="436" y="889"/>
                        <a:pt x="477" y="840"/>
                      </a:cubicBezTo>
                      <a:cubicBezTo>
                        <a:pt x="504" y="847"/>
                        <a:pt x="518" y="851"/>
                        <a:pt x="545" y="859"/>
                      </a:cubicBezTo>
                      <a:cubicBezTo>
                        <a:pt x="582" y="858"/>
                        <a:pt x="601" y="858"/>
                        <a:pt x="638" y="858"/>
                      </a:cubicBezTo>
                      <a:cubicBezTo>
                        <a:pt x="612" y="814"/>
                        <a:pt x="599" y="793"/>
                        <a:pt x="573" y="749"/>
                      </a:cubicBezTo>
                      <a:cubicBezTo>
                        <a:pt x="574" y="692"/>
                        <a:pt x="575" y="663"/>
                        <a:pt x="577" y="605"/>
                      </a:cubicBezTo>
                      <a:cubicBezTo>
                        <a:pt x="638" y="656"/>
                        <a:pt x="668" y="682"/>
                        <a:pt x="729" y="734"/>
                      </a:cubicBezTo>
                      <a:cubicBezTo>
                        <a:pt x="764" y="735"/>
                        <a:pt x="781" y="736"/>
                        <a:pt x="816" y="738"/>
                      </a:cubicBezTo>
                      <a:cubicBezTo>
                        <a:pt x="827" y="714"/>
                        <a:pt x="832" y="702"/>
                        <a:pt x="843" y="678"/>
                      </a:cubicBezTo>
                      <a:cubicBezTo>
                        <a:pt x="865" y="686"/>
                        <a:pt x="876" y="690"/>
                        <a:pt x="898" y="697"/>
                      </a:cubicBezTo>
                      <a:cubicBezTo>
                        <a:pt x="930" y="699"/>
                        <a:pt x="946" y="700"/>
                        <a:pt x="979" y="701"/>
                      </a:cubicBezTo>
                      <a:cubicBezTo>
                        <a:pt x="980" y="657"/>
                        <a:pt x="981" y="635"/>
                        <a:pt x="982" y="590"/>
                      </a:cubicBezTo>
                      <a:cubicBezTo>
                        <a:pt x="906" y="562"/>
                        <a:pt x="868" y="548"/>
                        <a:pt x="791" y="520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m. Ostrołęka"/>
                <p:cNvSpPr>
                  <a:spLocks/>
                </p:cNvSpPr>
                <p:nvPr/>
              </p:nvSpPr>
              <p:spPr bwMode="auto">
                <a:xfrm>
                  <a:off x="4049768" y="1195591"/>
                  <a:ext cx="202942" cy="200736"/>
                </a:xfrm>
                <a:custGeom>
                  <a:avLst/>
                  <a:gdLst>
                    <a:gd name="T0" fmla="*/ 481 w 631"/>
                    <a:gd name="T1" fmla="*/ 524 h 628"/>
                    <a:gd name="T2" fmla="*/ 549 w 631"/>
                    <a:gd name="T3" fmla="*/ 545 h 628"/>
                    <a:gd name="T4" fmla="*/ 545 w 631"/>
                    <a:gd name="T5" fmla="*/ 425 h 628"/>
                    <a:gd name="T6" fmla="*/ 488 w 631"/>
                    <a:gd name="T7" fmla="*/ 449 h 628"/>
                    <a:gd name="T8" fmla="*/ 396 w 631"/>
                    <a:gd name="T9" fmla="*/ 371 h 628"/>
                    <a:gd name="T10" fmla="*/ 434 w 631"/>
                    <a:gd name="T11" fmla="*/ 309 h 628"/>
                    <a:gd name="T12" fmla="*/ 435 w 631"/>
                    <a:gd name="T13" fmla="*/ 227 h 628"/>
                    <a:gd name="T14" fmla="*/ 498 w 631"/>
                    <a:gd name="T15" fmla="*/ 222 h 628"/>
                    <a:gd name="T16" fmla="*/ 499 w 631"/>
                    <a:gd name="T17" fmla="*/ 178 h 628"/>
                    <a:gd name="T18" fmla="*/ 555 w 631"/>
                    <a:gd name="T19" fmla="*/ 154 h 628"/>
                    <a:gd name="T20" fmla="*/ 630 w 631"/>
                    <a:gd name="T21" fmla="*/ 156 h 628"/>
                    <a:gd name="T22" fmla="*/ 631 w 631"/>
                    <a:gd name="T23" fmla="*/ 99 h 628"/>
                    <a:gd name="T24" fmla="*/ 500 w 631"/>
                    <a:gd name="T25" fmla="*/ 77 h 628"/>
                    <a:gd name="T26" fmla="*/ 488 w 631"/>
                    <a:gd name="T27" fmla="*/ 0 h 628"/>
                    <a:gd name="T28" fmla="*/ 425 w 631"/>
                    <a:gd name="T29" fmla="*/ 30 h 628"/>
                    <a:gd name="T30" fmla="*/ 363 w 631"/>
                    <a:gd name="T31" fmla="*/ 22 h 628"/>
                    <a:gd name="T32" fmla="*/ 356 w 631"/>
                    <a:gd name="T33" fmla="*/ 73 h 628"/>
                    <a:gd name="T34" fmla="*/ 230 w 631"/>
                    <a:gd name="T35" fmla="*/ 164 h 628"/>
                    <a:gd name="T36" fmla="*/ 149 w 631"/>
                    <a:gd name="T37" fmla="*/ 136 h 628"/>
                    <a:gd name="T38" fmla="*/ 156 w 631"/>
                    <a:gd name="T39" fmla="*/ 67 h 628"/>
                    <a:gd name="T40" fmla="*/ 88 w 631"/>
                    <a:gd name="T41" fmla="*/ 39 h 628"/>
                    <a:gd name="T42" fmla="*/ 87 w 631"/>
                    <a:gd name="T43" fmla="*/ 102 h 628"/>
                    <a:gd name="T44" fmla="*/ 0 w 631"/>
                    <a:gd name="T45" fmla="*/ 150 h 628"/>
                    <a:gd name="T46" fmla="*/ 86 w 631"/>
                    <a:gd name="T47" fmla="*/ 191 h 628"/>
                    <a:gd name="T48" fmla="*/ 29 w 631"/>
                    <a:gd name="T49" fmla="*/ 259 h 628"/>
                    <a:gd name="T50" fmla="*/ 27 w 631"/>
                    <a:gd name="T51" fmla="*/ 384 h 628"/>
                    <a:gd name="T52" fmla="*/ 77 w 631"/>
                    <a:gd name="T53" fmla="*/ 411 h 628"/>
                    <a:gd name="T54" fmla="*/ 108 w 631"/>
                    <a:gd name="T55" fmla="*/ 400 h 628"/>
                    <a:gd name="T56" fmla="*/ 206 w 631"/>
                    <a:gd name="T57" fmla="*/ 484 h 628"/>
                    <a:gd name="T58" fmla="*/ 323 w 631"/>
                    <a:gd name="T59" fmla="*/ 582 h 628"/>
                    <a:gd name="T60" fmla="*/ 410 w 631"/>
                    <a:gd name="T61" fmla="*/ 628 h 628"/>
                    <a:gd name="T62" fmla="*/ 481 w 631"/>
                    <a:gd name="T63" fmla="*/ 524 h 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31" h="628">
                      <a:moveTo>
                        <a:pt x="481" y="524"/>
                      </a:moveTo>
                      <a:cubicBezTo>
                        <a:pt x="508" y="532"/>
                        <a:pt x="522" y="536"/>
                        <a:pt x="549" y="545"/>
                      </a:cubicBezTo>
                      <a:cubicBezTo>
                        <a:pt x="547" y="497"/>
                        <a:pt x="547" y="473"/>
                        <a:pt x="545" y="425"/>
                      </a:cubicBezTo>
                      <a:cubicBezTo>
                        <a:pt x="522" y="435"/>
                        <a:pt x="511" y="440"/>
                        <a:pt x="488" y="449"/>
                      </a:cubicBezTo>
                      <a:cubicBezTo>
                        <a:pt x="451" y="418"/>
                        <a:pt x="433" y="402"/>
                        <a:pt x="396" y="371"/>
                      </a:cubicBezTo>
                      <a:cubicBezTo>
                        <a:pt x="411" y="346"/>
                        <a:pt x="419" y="334"/>
                        <a:pt x="434" y="309"/>
                      </a:cubicBezTo>
                      <a:cubicBezTo>
                        <a:pt x="435" y="276"/>
                        <a:pt x="435" y="260"/>
                        <a:pt x="435" y="227"/>
                      </a:cubicBezTo>
                      <a:cubicBezTo>
                        <a:pt x="460" y="225"/>
                        <a:pt x="473" y="224"/>
                        <a:pt x="498" y="222"/>
                      </a:cubicBezTo>
                      <a:cubicBezTo>
                        <a:pt x="498" y="205"/>
                        <a:pt x="498" y="196"/>
                        <a:pt x="499" y="178"/>
                      </a:cubicBezTo>
                      <a:cubicBezTo>
                        <a:pt x="521" y="169"/>
                        <a:pt x="532" y="164"/>
                        <a:pt x="555" y="154"/>
                      </a:cubicBezTo>
                      <a:cubicBezTo>
                        <a:pt x="585" y="155"/>
                        <a:pt x="600" y="156"/>
                        <a:pt x="630" y="156"/>
                      </a:cubicBezTo>
                      <a:cubicBezTo>
                        <a:pt x="631" y="134"/>
                        <a:pt x="631" y="122"/>
                        <a:pt x="631" y="99"/>
                      </a:cubicBezTo>
                      <a:cubicBezTo>
                        <a:pt x="578" y="90"/>
                        <a:pt x="552" y="86"/>
                        <a:pt x="500" y="77"/>
                      </a:cubicBezTo>
                      <a:cubicBezTo>
                        <a:pt x="495" y="46"/>
                        <a:pt x="493" y="31"/>
                        <a:pt x="488" y="0"/>
                      </a:cubicBezTo>
                      <a:cubicBezTo>
                        <a:pt x="463" y="12"/>
                        <a:pt x="450" y="18"/>
                        <a:pt x="425" y="30"/>
                      </a:cubicBezTo>
                      <a:cubicBezTo>
                        <a:pt x="400" y="27"/>
                        <a:pt x="388" y="25"/>
                        <a:pt x="363" y="22"/>
                      </a:cubicBezTo>
                      <a:cubicBezTo>
                        <a:pt x="360" y="42"/>
                        <a:pt x="359" y="53"/>
                        <a:pt x="356" y="73"/>
                      </a:cubicBezTo>
                      <a:cubicBezTo>
                        <a:pt x="306" y="109"/>
                        <a:pt x="280" y="128"/>
                        <a:pt x="230" y="164"/>
                      </a:cubicBezTo>
                      <a:cubicBezTo>
                        <a:pt x="198" y="153"/>
                        <a:pt x="182" y="147"/>
                        <a:pt x="149" y="136"/>
                      </a:cubicBezTo>
                      <a:cubicBezTo>
                        <a:pt x="152" y="108"/>
                        <a:pt x="154" y="94"/>
                        <a:pt x="156" y="67"/>
                      </a:cubicBezTo>
                      <a:cubicBezTo>
                        <a:pt x="129" y="56"/>
                        <a:pt x="115" y="50"/>
                        <a:pt x="88" y="39"/>
                      </a:cubicBezTo>
                      <a:cubicBezTo>
                        <a:pt x="88" y="64"/>
                        <a:pt x="88" y="77"/>
                        <a:pt x="87" y="102"/>
                      </a:cubicBezTo>
                      <a:cubicBezTo>
                        <a:pt x="52" y="121"/>
                        <a:pt x="35" y="131"/>
                        <a:pt x="0" y="150"/>
                      </a:cubicBezTo>
                      <a:cubicBezTo>
                        <a:pt x="34" y="166"/>
                        <a:pt x="52" y="175"/>
                        <a:pt x="86" y="191"/>
                      </a:cubicBezTo>
                      <a:cubicBezTo>
                        <a:pt x="64" y="218"/>
                        <a:pt x="52" y="232"/>
                        <a:pt x="29" y="259"/>
                      </a:cubicBezTo>
                      <a:cubicBezTo>
                        <a:pt x="29" y="309"/>
                        <a:pt x="28" y="334"/>
                        <a:pt x="27" y="384"/>
                      </a:cubicBezTo>
                      <a:cubicBezTo>
                        <a:pt x="47" y="395"/>
                        <a:pt x="57" y="401"/>
                        <a:pt x="77" y="411"/>
                      </a:cubicBezTo>
                      <a:lnTo>
                        <a:pt x="108" y="400"/>
                      </a:lnTo>
                      <a:cubicBezTo>
                        <a:pt x="147" y="434"/>
                        <a:pt x="167" y="451"/>
                        <a:pt x="206" y="484"/>
                      </a:cubicBezTo>
                      <a:cubicBezTo>
                        <a:pt x="253" y="524"/>
                        <a:pt x="276" y="543"/>
                        <a:pt x="323" y="582"/>
                      </a:cubicBezTo>
                      <a:cubicBezTo>
                        <a:pt x="358" y="601"/>
                        <a:pt x="375" y="610"/>
                        <a:pt x="410" y="628"/>
                      </a:cubicBezTo>
                      <a:cubicBezTo>
                        <a:pt x="438" y="587"/>
                        <a:pt x="452" y="566"/>
                        <a:pt x="481" y="524"/>
                      </a:cubicBezTo>
                      <a:close/>
                    </a:path>
                  </a:pathLst>
                </a:custGeom>
                <a:solidFill>
                  <a:srgbClr val="9999FF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30" name="Podpisy"/>
              <p:cNvGrpSpPr/>
              <p:nvPr/>
            </p:nvGrpSpPr>
            <p:grpSpPr>
              <a:xfrm>
                <a:off x="1557111" y="1340768"/>
                <a:ext cx="5560542" cy="5244581"/>
                <a:chOff x="404921" y="1320968"/>
                <a:chExt cx="5560542" cy="5244581"/>
              </a:xfrm>
            </p:grpSpPr>
            <p:sp>
              <p:nvSpPr>
                <p:cNvPr id="131" name="M. Płock"/>
                <p:cNvSpPr txBox="1"/>
                <p:nvPr/>
              </p:nvSpPr>
              <p:spPr>
                <a:xfrm>
                  <a:off x="404921" y="2041640"/>
                  <a:ext cx="1080121" cy="564062"/>
                </a:xfrm>
                <a:prstGeom prst="rect">
                  <a:avLst/>
                </a:prstGeom>
                <a:solidFill>
                  <a:srgbClr val="B2B2B2">
                    <a:alpha val="80000"/>
                  </a:srgbClr>
                </a:solidFill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l-PL" sz="900" b="1" dirty="0" smtClean="0">
                      <a:solidFill>
                        <a:prstClr val="black"/>
                      </a:solidFill>
                    </a:rPr>
                    <a:t>podregion płocki</a:t>
                  </a:r>
                  <a:endParaRPr lang="pl-PL" sz="9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" name="M. Ostrołęka"/>
                <p:cNvSpPr txBox="1"/>
                <p:nvPr/>
              </p:nvSpPr>
              <p:spPr>
                <a:xfrm>
                  <a:off x="3492387" y="1320968"/>
                  <a:ext cx="1080121" cy="564062"/>
                </a:xfrm>
                <a:prstGeom prst="rect">
                  <a:avLst/>
                </a:prstGeom>
                <a:solidFill>
                  <a:srgbClr val="B2B2B2">
                    <a:alpha val="80000"/>
                  </a:srgbClr>
                </a:solidFill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l-PL" sz="900" b="1" dirty="0" smtClean="0">
                      <a:solidFill>
                        <a:prstClr val="black"/>
                      </a:solidFill>
                    </a:rPr>
                    <a:t>podregion</a:t>
                  </a:r>
                </a:p>
                <a:p>
                  <a:pPr algn="ctr"/>
                  <a:r>
                    <a:rPr lang="pl-PL" sz="900" b="1" dirty="0" smtClean="0">
                      <a:solidFill>
                        <a:prstClr val="black"/>
                      </a:solidFill>
                    </a:rPr>
                    <a:t>ostrołęcki</a:t>
                  </a:r>
                  <a:endParaRPr lang="pl-PL" sz="9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" name="Siedlecki"/>
                <p:cNvSpPr txBox="1"/>
                <p:nvPr/>
              </p:nvSpPr>
              <p:spPr>
                <a:xfrm>
                  <a:off x="4885342" y="3365528"/>
                  <a:ext cx="1080121" cy="564062"/>
                </a:xfrm>
                <a:prstGeom prst="rect">
                  <a:avLst/>
                </a:prstGeom>
                <a:solidFill>
                  <a:srgbClr val="B2B2B2">
                    <a:alpha val="80000"/>
                  </a:srgbClr>
                </a:solidFill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l-PL" sz="900" b="1" dirty="0" smtClean="0">
                      <a:solidFill>
                        <a:prstClr val="black"/>
                      </a:solidFill>
                    </a:rPr>
                    <a:t>podregion</a:t>
                  </a:r>
                </a:p>
                <a:p>
                  <a:pPr algn="ctr"/>
                  <a:r>
                    <a:rPr lang="pl-PL" sz="900" b="1" dirty="0" smtClean="0">
                      <a:solidFill>
                        <a:prstClr val="black"/>
                      </a:solidFill>
                    </a:rPr>
                    <a:t>siedlecki</a:t>
                  </a:r>
                  <a:endParaRPr lang="pl-PL" sz="9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4" name="M. St. Warszawa"/>
                <p:cNvSpPr txBox="1"/>
                <p:nvPr/>
              </p:nvSpPr>
              <p:spPr>
                <a:xfrm>
                  <a:off x="2614010" y="3166634"/>
                  <a:ext cx="1040258" cy="352538"/>
                </a:xfrm>
                <a:prstGeom prst="rect">
                  <a:avLst/>
                </a:prstGeom>
                <a:solidFill>
                  <a:srgbClr val="B2B2B2">
                    <a:alpha val="80000"/>
                  </a:srgbClr>
                </a:solidFill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l-PL" sz="900" b="1" dirty="0" smtClean="0">
                      <a:solidFill>
                        <a:prstClr val="black"/>
                      </a:solidFill>
                    </a:rPr>
                    <a:t>Warszawa</a:t>
                  </a:r>
                  <a:endParaRPr lang="pl-PL" sz="9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5" name="Radomski"/>
                <p:cNvSpPr txBox="1"/>
                <p:nvPr/>
              </p:nvSpPr>
              <p:spPr>
                <a:xfrm>
                  <a:off x="2952327" y="6001487"/>
                  <a:ext cx="1080121" cy="564062"/>
                </a:xfrm>
                <a:prstGeom prst="rect">
                  <a:avLst/>
                </a:prstGeom>
                <a:solidFill>
                  <a:srgbClr val="B2B2B2">
                    <a:alpha val="80000"/>
                  </a:srgbClr>
                </a:solidFill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l-PL" sz="900" b="1" dirty="0" smtClean="0">
                      <a:solidFill>
                        <a:prstClr val="black"/>
                      </a:solidFill>
                    </a:rPr>
                    <a:t>podregion radomski</a:t>
                  </a:r>
                  <a:endParaRPr lang="pl-PL" sz="900" b="1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16" name="M. Płock"/>
            <p:cNvSpPr txBox="1"/>
            <p:nvPr/>
          </p:nvSpPr>
          <p:spPr>
            <a:xfrm>
              <a:off x="1207006" y="3178787"/>
              <a:ext cx="894262" cy="375572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900" b="1" dirty="0" smtClean="0">
                  <a:solidFill>
                    <a:prstClr val="black"/>
                  </a:solidFill>
                </a:rPr>
                <a:t>podregion ciechanowski</a:t>
              </a:r>
              <a:endParaRPr lang="pl-PL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117" name="M. Płock"/>
            <p:cNvSpPr txBox="1"/>
            <p:nvPr/>
          </p:nvSpPr>
          <p:spPr>
            <a:xfrm>
              <a:off x="1077455" y="4273440"/>
              <a:ext cx="894262" cy="516412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900" b="1" dirty="0" smtClean="0">
                  <a:solidFill>
                    <a:prstClr val="black"/>
                  </a:solidFill>
                </a:rPr>
                <a:t>podregion warszawski zachodni</a:t>
              </a:r>
              <a:endParaRPr lang="pl-PL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118" name="M. Płock"/>
            <p:cNvSpPr txBox="1"/>
            <p:nvPr/>
          </p:nvSpPr>
          <p:spPr>
            <a:xfrm>
              <a:off x="2499832" y="3923319"/>
              <a:ext cx="894262" cy="516412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900" b="1" dirty="0" smtClean="0">
                  <a:solidFill>
                    <a:prstClr val="black"/>
                  </a:solidFill>
                </a:rPr>
                <a:t>podregion warszawski wschodni</a:t>
              </a:r>
              <a:endParaRPr lang="pl-PL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119" name="M. Płock"/>
            <p:cNvSpPr txBox="1"/>
            <p:nvPr/>
          </p:nvSpPr>
          <p:spPr>
            <a:xfrm>
              <a:off x="1109604" y="4835370"/>
              <a:ext cx="894262" cy="375572"/>
            </a:xfrm>
            <a:prstGeom prst="rect">
              <a:avLst/>
            </a:prstGeom>
            <a:solidFill>
              <a:srgbClr val="B2B2B2">
                <a:alpha val="80000"/>
              </a:srgb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900" b="1" dirty="0" smtClean="0">
                  <a:solidFill>
                    <a:prstClr val="black"/>
                  </a:solidFill>
                </a:rPr>
                <a:t>podregion żyrardowski</a:t>
              </a:r>
              <a:endParaRPr lang="pl-PL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120" name="Elipsa 119"/>
            <p:cNvSpPr/>
            <p:nvPr/>
          </p:nvSpPr>
          <p:spPr>
            <a:xfrm>
              <a:off x="1325145" y="2800830"/>
              <a:ext cx="54730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9,7</a:t>
              </a:r>
            </a:p>
            <a:p>
              <a:pPr algn="ctr"/>
              <a:r>
                <a:rPr lang="pl-PL" sz="900" dirty="0">
                  <a:solidFill>
                    <a:schemeClr val="tx1"/>
                  </a:solidFill>
                </a:rPr>
                <a:t>%</a:t>
              </a:r>
            </a:p>
          </p:txBody>
        </p:sp>
        <p:sp>
          <p:nvSpPr>
            <p:cNvPr id="121" name="Elipsa 120"/>
            <p:cNvSpPr/>
            <p:nvPr/>
          </p:nvSpPr>
          <p:spPr>
            <a:xfrm>
              <a:off x="453565" y="3026327"/>
              <a:ext cx="603736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13,8</a:t>
              </a:r>
            </a:p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%</a:t>
              </a:r>
              <a:endParaRPr lang="pl-PL" sz="900" dirty="0">
                <a:solidFill>
                  <a:schemeClr val="tx1"/>
                </a:solidFill>
              </a:endParaRPr>
            </a:p>
          </p:txBody>
        </p:sp>
        <p:sp>
          <p:nvSpPr>
            <p:cNvPr id="122" name="Elipsa 121"/>
            <p:cNvSpPr/>
            <p:nvPr/>
          </p:nvSpPr>
          <p:spPr>
            <a:xfrm>
              <a:off x="2617880" y="2512952"/>
              <a:ext cx="54730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7,6%</a:t>
              </a:r>
              <a:endParaRPr lang="pl-PL" sz="900" dirty="0">
                <a:solidFill>
                  <a:schemeClr val="tx1"/>
                </a:solidFill>
              </a:endParaRPr>
            </a:p>
          </p:txBody>
        </p:sp>
        <p:sp>
          <p:nvSpPr>
            <p:cNvPr id="123" name="Elipsa 122"/>
            <p:cNvSpPr/>
            <p:nvPr/>
          </p:nvSpPr>
          <p:spPr>
            <a:xfrm>
              <a:off x="3594173" y="3873042"/>
              <a:ext cx="54730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7,6%</a:t>
              </a:r>
              <a:endParaRPr lang="pl-PL" sz="900" dirty="0">
                <a:solidFill>
                  <a:schemeClr val="tx1"/>
                </a:solidFill>
              </a:endParaRPr>
            </a:p>
          </p:txBody>
        </p:sp>
        <p:sp>
          <p:nvSpPr>
            <p:cNvPr id="124" name="Elipsa 123"/>
            <p:cNvSpPr/>
            <p:nvPr/>
          </p:nvSpPr>
          <p:spPr>
            <a:xfrm>
              <a:off x="530150" y="4837910"/>
              <a:ext cx="54730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3,1%</a:t>
              </a:r>
              <a:endParaRPr lang="pl-PL" sz="900" dirty="0">
                <a:solidFill>
                  <a:schemeClr val="tx1"/>
                </a:solidFill>
              </a:endParaRPr>
            </a:p>
          </p:txBody>
        </p:sp>
        <p:sp>
          <p:nvSpPr>
            <p:cNvPr id="125" name="Elipsa 124"/>
            <p:cNvSpPr/>
            <p:nvPr/>
          </p:nvSpPr>
          <p:spPr>
            <a:xfrm>
              <a:off x="530150" y="4337625"/>
              <a:ext cx="54730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800" dirty="0">
                  <a:solidFill>
                    <a:schemeClr val="tx1"/>
                  </a:solidFill>
                </a:rPr>
                <a:t>4</a:t>
              </a:r>
              <a:r>
                <a:rPr lang="pl-PL" sz="800" dirty="0" smtClean="0">
                  <a:solidFill>
                    <a:schemeClr val="tx1"/>
                  </a:solidFill>
                </a:rPr>
                <a:t>,8%</a:t>
              </a:r>
              <a:endParaRPr lang="pl-PL" sz="800" dirty="0">
                <a:solidFill>
                  <a:schemeClr val="tx1"/>
                </a:solidFill>
              </a:endParaRPr>
            </a:p>
          </p:txBody>
        </p:sp>
        <p:sp>
          <p:nvSpPr>
            <p:cNvPr id="126" name="Elipsa 125"/>
            <p:cNvSpPr/>
            <p:nvPr/>
          </p:nvSpPr>
          <p:spPr>
            <a:xfrm>
              <a:off x="2665579" y="4453179"/>
              <a:ext cx="54730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9,7%</a:t>
              </a:r>
              <a:endParaRPr lang="pl-PL" sz="900" dirty="0">
                <a:solidFill>
                  <a:schemeClr val="tx1"/>
                </a:solidFill>
              </a:endParaRPr>
            </a:p>
          </p:txBody>
        </p:sp>
        <p:sp>
          <p:nvSpPr>
            <p:cNvPr id="127" name="Elipsa 126"/>
            <p:cNvSpPr/>
            <p:nvPr/>
          </p:nvSpPr>
          <p:spPr>
            <a:xfrm>
              <a:off x="2239363" y="5656094"/>
              <a:ext cx="613290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14,9</a:t>
              </a:r>
            </a:p>
            <a:p>
              <a:pPr algn="ctr"/>
              <a:r>
                <a:rPr lang="pl-PL" sz="900" dirty="0">
                  <a:solidFill>
                    <a:schemeClr val="tx1"/>
                  </a:solidFill>
                </a:rPr>
                <a:t>%</a:t>
              </a:r>
            </a:p>
          </p:txBody>
        </p:sp>
        <p:sp>
          <p:nvSpPr>
            <p:cNvPr id="128" name="Elipsa 127"/>
            <p:cNvSpPr/>
            <p:nvPr/>
          </p:nvSpPr>
          <p:spPr>
            <a:xfrm>
              <a:off x="1991802" y="4390546"/>
              <a:ext cx="576375" cy="364252"/>
            </a:xfrm>
            <a:prstGeom prst="ellipse">
              <a:avLst/>
            </a:prstGeom>
            <a:solidFill>
              <a:srgbClr val="B2B2B2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 smtClean="0">
                  <a:solidFill>
                    <a:schemeClr val="tx1"/>
                  </a:solidFill>
                </a:rPr>
                <a:t>28,7%</a:t>
              </a:r>
              <a:endParaRPr lang="pl-PL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8" name="Grupa 177"/>
          <p:cNvGrpSpPr>
            <a:grpSpLocks noChangeAspect="1"/>
          </p:cNvGrpSpPr>
          <p:nvPr/>
        </p:nvGrpSpPr>
        <p:grpSpPr>
          <a:xfrm>
            <a:off x="7837970" y="4156499"/>
            <a:ext cx="1278560" cy="1257345"/>
            <a:chOff x="162994" y="0"/>
            <a:chExt cx="6586781" cy="6818400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9" name="lipski"/>
            <p:cNvSpPr>
              <a:spLocks/>
            </p:cNvSpPr>
            <p:nvPr/>
          </p:nvSpPr>
          <p:spPr bwMode="auto">
            <a:xfrm>
              <a:off x="3699033" y="6150015"/>
              <a:ext cx="919856" cy="668385"/>
            </a:xfrm>
            <a:custGeom>
              <a:avLst/>
              <a:gdLst>
                <a:gd name="T0" fmla="*/ 1726 w 2869"/>
                <a:gd name="T1" fmla="*/ 211 h 2084"/>
                <a:gd name="T2" fmla="*/ 1521 w 2869"/>
                <a:gd name="T3" fmla="*/ 155 h 2084"/>
                <a:gd name="T4" fmla="*/ 1200 w 2869"/>
                <a:gd name="T5" fmla="*/ 72 h 2084"/>
                <a:gd name="T6" fmla="*/ 1291 w 2869"/>
                <a:gd name="T7" fmla="*/ 164 h 2084"/>
                <a:gd name="T8" fmla="*/ 1332 w 2869"/>
                <a:gd name="T9" fmla="*/ 255 h 2084"/>
                <a:gd name="T10" fmla="*/ 1189 w 2869"/>
                <a:gd name="T11" fmla="*/ 277 h 2084"/>
                <a:gd name="T12" fmla="*/ 987 w 2869"/>
                <a:gd name="T13" fmla="*/ 230 h 2084"/>
                <a:gd name="T14" fmla="*/ 811 w 2869"/>
                <a:gd name="T15" fmla="*/ 406 h 2084"/>
                <a:gd name="T16" fmla="*/ 754 w 2869"/>
                <a:gd name="T17" fmla="*/ 503 h 2084"/>
                <a:gd name="T18" fmla="*/ 652 w 2869"/>
                <a:gd name="T19" fmla="*/ 681 h 2084"/>
                <a:gd name="T20" fmla="*/ 462 w 2869"/>
                <a:gd name="T21" fmla="*/ 700 h 2084"/>
                <a:gd name="T22" fmla="*/ 417 w 2869"/>
                <a:gd name="T23" fmla="*/ 781 h 2084"/>
                <a:gd name="T24" fmla="*/ 556 w 2869"/>
                <a:gd name="T25" fmla="*/ 871 h 2084"/>
                <a:gd name="T26" fmla="*/ 565 w 2869"/>
                <a:gd name="T27" fmla="*/ 1004 h 2084"/>
                <a:gd name="T28" fmla="*/ 369 w 2869"/>
                <a:gd name="T29" fmla="*/ 1028 h 2084"/>
                <a:gd name="T30" fmla="*/ 231 w 2869"/>
                <a:gd name="T31" fmla="*/ 949 h 2084"/>
                <a:gd name="T32" fmla="*/ 133 w 2869"/>
                <a:gd name="T33" fmla="*/ 1011 h 2084"/>
                <a:gd name="T34" fmla="*/ 50 w 2869"/>
                <a:gd name="T35" fmla="*/ 1190 h 2084"/>
                <a:gd name="T36" fmla="*/ 27 w 2869"/>
                <a:gd name="T37" fmla="*/ 1382 h 2084"/>
                <a:gd name="T38" fmla="*/ 0 w 2869"/>
                <a:gd name="T39" fmla="*/ 1530 h 2084"/>
                <a:gd name="T40" fmla="*/ 265 w 2869"/>
                <a:gd name="T41" fmla="*/ 1670 h 2084"/>
                <a:gd name="T42" fmla="*/ 380 w 2869"/>
                <a:gd name="T43" fmla="*/ 1738 h 2084"/>
                <a:gd name="T44" fmla="*/ 433 w 2869"/>
                <a:gd name="T45" fmla="*/ 1877 h 2084"/>
                <a:gd name="T46" fmla="*/ 725 w 2869"/>
                <a:gd name="T47" fmla="*/ 1954 h 2084"/>
                <a:gd name="T48" fmla="*/ 793 w 2869"/>
                <a:gd name="T49" fmla="*/ 2034 h 2084"/>
                <a:gd name="T50" fmla="*/ 1080 w 2869"/>
                <a:gd name="T51" fmla="*/ 2036 h 2084"/>
                <a:gd name="T52" fmla="*/ 1090 w 2869"/>
                <a:gd name="T53" fmla="*/ 1966 h 2084"/>
                <a:gd name="T54" fmla="*/ 1174 w 2869"/>
                <a:gd name="T55" fmla="*/ 1926 h 2084"/>
                <a:gd name="T56" fmla="*/ 1147 w 2869"/>
                <a:gd name="T57" fmla="*/ 1758 h 2084"/>
                <a:gd name="T58" fmla="*/ 1331 w 2869"/>
                <a:gd name="T59" fmla="*/ 1759 h 2084"/>
                <a:gd name="T60" fmla="*/ 1499 w 2869"/>
                <a:gd name="T61" fmla="*/ 1740 h 2084"/>
                <a:gd name="T62" fmla="*/ 1711 w 2869"/>
                <a:gd name="T63" fmla="*/ 1694 h 2084"/>
                <a:gd name="T64" fmla="*/ 1822 w 2869"/>
                <a:gd name="T65" fmla="*/ 1724 h 2084"/>
                <a:gd name="T66" fmla="*/ 1696 w 2869"/>
                <a:gd name="T67" fmla="*/ 1609 h 2084"/>
                <a:gd name="T68" fmla="*/ 1930 w 2869"/>
                <a:gd name="T69" fmla="*/ 1648 h 2084"/>
                <a:gd name="T70" fmla="*/ 2147 w 2869"/>
                <a:gd name="T71" fmla="*/ 1686 h 2084"/>
                <a:gd name="T72" fmla="*/ 2327 w 2869"/>
                <a:gd name="T73" fmla="*/ 1858 h 2084"/>
                <a:gd name="T74" fmla="*/ 2506 w 2869"/>
                <a:gd name="T75" fmla="*/ 1897 h 2084"/>
                <a:gd name="T76" fmla="*/ 2674 w 2869"/>
                <a:gd name="T77" fmla="*/ 1859 h 2084"/>
                <a:gd name="T78" fmla="*/ 2712 w 2869"/>
                <a:gd name="T79" fmla="*/ 1743 h 2084"/>
                <a:gd name="T80" fmla="*/ 2678 w 2869"/>
                <a:gd name="T81" fmla="*/ 1651 h 2084"/>
                <a:gd name="T82" fmla="*/ 2813 w 2869"/>
                <a:gd name="T83" fmla="*/ 1658 h 2084"/>
                <a:gd name="T84" fmla="*/ 2734 w 2869"/>
                <a:gd name="T85" fmla="*/ 1508 h 2084"/>
                <a:gd name="T86" fmla="*/ 2723 w 2869"/>
                <a:gd name="T87" fmla="*/ 1396 h 2084"/>
                <a:gd name="T88" fmla="*/ 2726 w 2869"/>
                <a:gd name="T89" fmla="*/ 1273 h 2084"/>
                <a:gd name="T90" fmla="*/ 2719 w 2869"/>
                <a:gd name="T91" fmla="*/ 1180 h 2084"/>
                <a:gd name="T92" fmla="*/ 2809 w 2869"/>
                <a:gd name="T93" fmla="*/ 1006 h 2084"/>
                <a:gd name="T94" fmla="*/ 2869 w 2869"/>
                <a:gd name="T95" fmla="*/ 956 h 2084"/>
                <a:gd name="T96" fmla="*/ 2665 w 2869"/>
                <a:gd name="T97" fmla="*/ 734 h 2084"/>
                <a:gd name="T98" fmla="*/ 2761 w 2869"/>
                <a:gd name="T99" fmla="*/ 470 h 2084"/>
                <a:gd name="T100" fmla="*/ 2855 w 2869"/>
                <a:gd name="T101" fmla="*/ 326 h 2084"/>
                <a:gd name="T102" fmla="*/ 2771 w 2869"/>
                <a:gd name="T103" fmla="*/ 201 h 2084"/>
                <a:gd name="T104" fmla="*/ 2635 w 2869"/>
                <a:gd name="T105" fmla="*/ 210 h 2084"/>
                <a:gd name="T106" fmla="*/ 2506 w 2869"/>
                <a:gd name="T107" fmla="*/ 264 h 2084"/>
                <a:gd name="T108" fmla="*/ 2374 w 2869"/>
                <a:gd name="T109" fmla="*/ 208 h 2084"/>
                <a:gd name="T110" fmla="*/ 2230 w 2869"/>
                <a:gd name="T111" fmla="*/ 145 h 2084"/>
                <a:gd name="T112" fmla="*/ 1930 w 2869"/>
                <a:gd name="T113" fmla="*/ 0 h 2084"/>
                <a:gd name="T114" fmla="*/ 1870 w 2869"/>
                <a:gd name="T115" fmla="*/ 210 h 2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9" h="2084">
                  <a:moveTo>
                    <a:pt x="1870" y="210"/>
                  </a:moveTo>
                  <a:cubicBezTo>
                    <a:pt x="1812" y="210"/>
                    <a:pt x="1783" y="211"/>
                    <a:pt x="1726" y="211"/>
                  </a:cubicBezTo>
                  <a:cubicBezTo>
                    <a:pt x="1712" y="240"/>
                    <a:pt x="1706" y="254"/>
                    <a:pt x="1693" y="283"/>
                  </a:cubicBezTo>
                  <a:cubicBezTo>
                    <a:pt x="1624" y="232"/>
                    <a:pt x="1589" y="206"/>
                    <a:pt x="1521" y="155"/>
                  </a:cubicBezTo>
                  <a:cubicBezTo>
                    <a:pt x="1449" y="131"/>
                    <a:pt x="1413" y="119"/>
                    <a:pt x="1342" y="94"/>
                  </a:cubicBezTo>
                  <a:cubicBezTo>
                    <a:pt x="1285" y="85"/>
                    <a:pt x="1257" y="81"/>
                    <a:pt x="1200" y="72"/>
                  </a:cubicBezTo>
                  <a:cubicBezTo>
                    <a:pt x="1199" y="101"/>
                    <a:pt x="1199" y="115"/>
                    <a:pt x="1198" y="144"/>
                  </a:cubicBezTo>
                  <a:cubicBezTo>
                    <a:pt x="1235" y="152"/>
                    <a:pt x="1254" y="156"/>
                    <a:pt x="1291" y="164"/>
                  </a:cubicBezTo>
                  <a:cubicBezTo>
                    <a:pt x="1290" y="186"/>
                    <a:pt x="1290" y="198"/>
                    <a:pt x="1290" y="220"/>
                  </a:cubicBezTo>
                  <a:cubicBezTo>
                    <a:pt x="1307" y="234"/>
                    <a:pt x="1315" y="241"/>
                    <a:pt x="1332" y="255"/>
                  </a:cubicBezTo>
                  <a:cubicBezTo>
                    <a:pt x="1314" y="292"/>
                    <a:pt x="1305" y="310"/>
                    <a:pt x="1287" y="347"/>
                  </a:cubicBezTo>
                  <a:cubicBezTo>
                    <a:pt x="1248" y="319"/>
                    <a:pt x="1228" y="305"/>
                    <a:pt x="1189" y="277"/>
                  </a:cubicBezTo>
                  <a:cubicBezTo>
                    <a:pt x="1147" y="289"/>
                    <a:pt x="1126" y="295"/>
                    <a:pt x="1084" y="306"/>
                  </a:cubicBezTo>
                  <a:cubicBezTo>
                    <a:pt x="1045" y="276"/>
                    <a:pt x="1026" y="261"/>
                    <a:pt x="987" y="230"/>
                  </a:cubicBezTo>
                  <a:cubicBezTo>
                    <a:pt x="950" y="248"/>
                    <a:pt x="931" y="258"/>
                    <a:pt x="894" y="276"/>
                  </a:cubicBezTo>
                  <a:cubicBezTo>
                    <a:pt x="861" y="328"/>
                    <a:pt x="844" y="354"/>
                    <a:pt x="811" y="406"/>
                  </a:cubicBezTo>
                  <a:cubicBezTo>
                    <a:pt x="815" y="428"/>
                    <a:pt x="818" y="439"/>
                    <a:pt x="822" y="462"/>
                  </a:cubicBezTo>
                  <a:cubicBezTo>
                    <a:pt x="795" y="478"/>
                    <a:pt x="781" y="487"/>
                    <a:pt x="754" y="503"/>
                  </a:cubicBezTo>
                  <a:cubicBezTo>
                    <a:pt x="748" y="552"/>
                    <a:pt x="745" y="576"/>
                    <a:pt x="739" y="624"/>
                  </a:cubicBezTo>
                  <a:cubicBezTo>
                    <a:pt x="704" y="647"/>
                    <a:pt x="687" y="659"/>
                    <a:pt x="652" y="681"/>
                  </a:cubicBezTo>
                  <a:cubicBezTo>
                    <a:pt x="606" y="662"/>
                    <a:pt x="583" y="652"/>
                    <a:pt x="537" y="632"/>
                  </a:cubicBezTo>
                  <a:cubicBezTo>
                    <a:pt x="507" y="659"/>
                    <a:pt x="492" y="673"/>
                    <a:pt x="462" y="700"/>
                  </a:cubicBezTo>
                  <a:cubicBezTo>
                    <a:pt x="469" y="720"/>
                    <a:pt x="472" y="731"/>
                    <a:pt x="479" y="751"/>
                  </a:cubicBezTo>
                  <a:cubicBezTo>
                    <a:pt x="454" y="763"/>
                    <a:pt x="442" y="769"/>
                    <a:pt x="417" y="781"/>
                  </a:cubicBezTo>
                  <a:cubicBezTo>
                    <a:pt x="439" y="815"/>
                    <a:pt x="449" y="833"/>
                    <a:pt x="470" y="867"/>
                  </a:cubicBezTo>
                  <a:cubicBezTo>
                    <a:pt x="505" y="869"/>
                    <a:pt x="522" y="869"/>
                    <a:pt x="556" y="871"/>
                  </a:cubicBezTo>
                  <a:cubicBezTo>
                    <a:pt x="565" y="896"/>
                    <a:pt x="570" y="908"/>
                    <a:pt x="579" y="933"/>
                  </a:cubicBezTo>
                  <a:cubicBezTo>
                    <a:pt x="573" y="961"/>
                    <a:pt x="571" y="976"/>
                    <a:pt x="565" y="1004"/>
                  </a:cubicBezTo>
                  <a:cubicBezTo>
                    <a:pt x="519" y="987"/>
                    <a:pt x="496" y="978"/>
                    <a:pt x="450" y="960"/>
                  </a:cubicBezTo>
                  <a:cubicBezTo>
                    <a:pt x="418" y="987"/>
                    <a:pt x="402" y="1001"/>
                    <a:pt x="369" y="1028"/>
                  </a:cubicBezTo>
                  <a:cubicBezTo>
                    <a:pt x="370" y="995"/>
                    <a:pt x="370" y="978"/>
                    <a:pt x="371" y="945"/>
                  </a:cubicBezTo>
                  <a:cubicBezTo>
                    <a:pt x="315" y="947"/>
                    <a:pt x="287" y="948"/>
                    <a:pt x="231" y="949"/>
                  </a:cubicBezTo>
                  <a:cubicBezTo>
                    <a:pt x="236" y="967"/>
                    <a:pt x="238" y="976"/>
                    <a:pt x="242" y="994"/>
                  </a:cubicBezTo>
                  <a:cubicBezTo>
                    <a:pt x="198" y="1001"/>
                    <a:pt x="176" y="1004"/>
                    <a:pt x="133" y="1011"/>
                  </a:cubicBezTo>
                  <a:cubicBezTo>
                    <a:pt x="127" y="1048"/>
                    <a:pt x="124" y="1067"/>
                    <a:pt x="118" y="1104"/>
                  </a:cubicBezTo>
                  <a:cubicBezTo>
                    <a:pt x="91" y="1138"/>
                    <a:pt x="77" y="1155"/>
                    <a:pt x="50" y="1190"/>
                  </a:cubicBezTo>
                  <a:cubicBezTo>
                    <a:pt x="69" y="1213"/>
                    <a:pt x="78" y="1224"/>
                    <a:pt x="97" y="1247"/>
                  </a:cubicBezTo>
                  <a:cubicBezTo>
                    <a:pt x="69" y="1301"/>
                    <a:pt x="55" y="1328"/>
                    <a:pt x="27" y="1382"/>
                  </a:cubicBezTo>
                  <a:cubicBezTo>
                    <a:pt x="47" y="1383"/>
                    <a:pt x="56" y="1384"/>
                    <a:pt x="76" y="1385"/>
                  </a:cubicBezTo>
                  <a:cubicBezTo>
                    <a:pt x="45" y="1443"/>
                    <a:pt x="30" y="1472"/>
                    <a:pt x="0" y="1530"/>
                  </a:cubicBezTo>
                  <a:cubicBezTo>
                    <a:pt x="116" y="1530"/>
                    <a:pt x="174" y="1530"/>
                    <a:pt x="290" y="1531"/>
                  </a:cubicBezTo>
                  <a:cubicBezTo>
                    <a:pt x="280" y="1586"/>
                    <a:pt x="275" y="1614"/>
                    <a:pt x="265" y="1670"/>
                  </a:cubicBezTo>
                  <a:cubicBezTo>
                    <a:pt x="308" y="1677"/>
                    <a:pt x="329" y="1680"/>
                    <a:pt x="372" y="1687"/>
                  </a:cubicBezTo>
                  <a:cubicBezTo>
                    <a:pt x="375" y="1707"/>
                    <a:pt x="377" y="1717"/>
                    <a:pt x="380" y="1738"/>
                  </a:cubicBezTo>
                  <a:cubicBezTo>
                    <a:pt x="404" y="1739"/>
                    <a:pt x="416" y="1739"/>
                    <a:pt x="440" y="1740"/>
                  </a:cubicBezTo>
                  <a:cubicBezTo>
                    <a:pt x="437" y="1795"/>
                    <a:pt x="436" y="1822"/>
                    <a:pt x="433" y="1877"/>
                  </a:cubicBezTo>
                  <a:cubicBezTo>
                    <a:pt x="492" y="1909"/>
                    <a:pt x="522" y="1925"/>
                    <a:pt x="582" y="1957"/>
                  </a:cubicBezTo>
                  <a:cubicBezTo>
                    <a:pt x="639" y="1956"/>
                    <a:pt x="668" y="1955"/>
                    <a:pt x="725" y="1954"/>
                  </a:cubicBezTo>
                  <a:cubicBezTo>
                    <a:pt x="714" y="1979"/>
                    <a:pt x="709" y="1991"/>
                    <a:pt x="698" y="2016"/>
                  </a:cubicBezTo>
                  <a:cubicBezTo>
                    <a:pt x="736" y="2023"/>
                    <a:pt x="755" y="2027"/>
                    <a:pt x="793" y="2034"/>
                  </a:cubicBezTo>
                  <a:cubicBezTo>
                    <a:pt x="822" y="2054"/>
                    <a:pt x="836" y="2064"/>
                    <a:pt x="865" y="2084"/>
                  </a:cubicBezTo>
                  <a:cubicBezTo>
                    <a:pt x="951" y="2065"/>
                    <a:pt x="994" y="2055"/>
                    <a:pt x="1080" y="2036"/>
                  </a:cubicBezTo>
                  <a:cubicBezTo>
                    <a:pt x="1054" y="2024"/>
                    <a:pt x="1041" y="2018"/>
                    <a:pt x="1015" y="2007"/>
                  </a:cubicBezTo>
                  <a:cubicBezTo>
                    <a:pt x="1045" y="1990"/>
                    <a:pt x="1060" y="1982"/>
                    <a:pt x="1090" y="1966"/>
                  </a:cubicBezTo>
                  <a:cubicBezTo>
                    <a:pt x="1056" y="1946"/>
                    <a:pt x="1038" y="1937"/>
                    <a:pt x="1004" y="1917"/>
                  </a:cubicBezTo>
                  <a:cubicBezTo>
                    <a:pt x="1072" y="1920"/>
                    <a:pt x="1106" y="1922"/>
                    <a:pt x="1174" y="1926"/>
                  </a:cubicBezTo>
                  <a:cubicBezTo>
                    <a:pt x="1135" y="1892"/>
                    <a:pt x="1115" y="1875"/>
                    <a:pt x="1076" y="1841"/>
                  </a:cubicBezTo>
                  <a:cubicBezTo>
                    <a:pt x="1104" y="1808"/>
                    <a:pt x="1119" y="1791"/>
                    <a:pt x="1147" y="1758"/>
                  </a:cubicBezTo>
                  <a:cubicBezTo>
                    <a:pt x="1191" y="1745"/>
                    <a:pt x="1213" y="1739"/>
                    <a:pt x="1257" y="1726"/>
                  </a:cubicBezTo>
                  <a:cubicBezTo>
                    <a:pt x="1287" y="1739"/>
                    <a:pt x="1302" y="1746"/>
                    <a:pt x="1331" y="1759"/>
                  </a:cubicBezTo>
                  <a:cubicBezTo>
                    <a:pt x="1334" y="1789"/>
                    <a:pt x="1335" y="1804"/>
                    <a:pt x="1338" y="1833"/>
                  </a:cubicBezTo>
                  <a:cubicBezTo>
                    <a:pt x="1402" y="1796"/>
                    <a:pt x="1434" y="1777"/>
                    <a:pt x="1499" y="1740"/>
                  </a:cubicBezTo>
                  <a:cubicBezTo>
                    <a:pt x="1560" y="1740"/>
                    <a:pt x="1591" y="1740"/>
                    <a:pt x="1653" y="1740"/>
                  </a:cubicBezTo>
                  <a:cubicBezTo>
                    <a:pt x="1676" y="1722"/>
                    <a:pt x="1688" y="1713"/>
                    <a:pt x="1711" y="1694"/>
                  </a:cubicBezTo>
                  <a:cubicBezTo>
                    <a:pt x="1731" y="1712"/>
                    <a:pt x="1740" y="1721"/>
                    <a:pt x="1759" y="1738"/>
                  </a:cubicBezTo>
                  <a:cubicBezTo>
                    <a:pt x="1784" y="1732"/>
                    <a:pt x="1797" y="1729"/>
                    <a:pt x="1822" y="1724"/>
                  </a:cubicBezTo>
                  <a:cubicBezTo>
                    <a:pt x="1806" y="1697"/>
                    <a:pt x="1798" y="1684"/>
                    <a:pt x="1783" y="1657"/>
                  </a:cubicBezTo>
                  <a:cubicBezTo>
                    <a:pt x="1748" y="1638"/>
                    <a:pt x="1731" y="1628"/>
                    <a:pt x="1696" y="1609"/>
                  </a:cubicBezTo>
                  <a:cubicBezTo>
                    <a:pt x="1768" y="1610"/>
                    <a:pt x="1805" y="1611"/>
                    <a:pt x="1877" y="1612"/>
                  </a:cubicBezTo>
                  <a:cubicBezTo>
                    <a:pt x="1898" y="1627"/>
                    <a:pt x="1909" y="1634"/>
                    <a:pt x="1930" y="1648"/>
                  </a:cubicBezTo>
                  <a:cubicBezTo>
                    <a:pt x="1987" y="1621"/>
                    <a:pt x="2016" y="1608"/>
                    <a:pt x="2074" y="1581"/>
                  </a:cubicBezTo>
                  <a:cubicBezTo>
                    <a:pt x="2103" y="1623"/>
                    <a:pt x="2118" y="1644"/>
                    <a:pt x="2147" y="1686"/>
                  </a:cubicBezTo>
                  <a:cubicBezTo>
                    <a:pt x="2185" y="1751"/>
                    <a:pt x="2204" y="1784"/>
                    <a:pt x="2242" y="1849"/>
                  </a:cubicBezTo>
                  <a:cubicBezTo>
                    <a:pt x="2276" y="1853"/>
                    <a:pt x="2293" y="1854"/>
                    <a:pt x="2327" y="1858"/>
                  </a:cubicBezTo>
                  <a:cubicBezTo>
                    <a:pt x="2361" y="1836"/>
                    <a:pt x="2379" y="1826"/>
                    <a:pt x="2413" y="1804"/>
                  </a:cubicBezTo>
                  <a:cubicBezTo>
                    <a:pt x="2450" y="1841"/>
                    <a:pt x="2469" y="1860"/>
                    <a:pt x="2506" y="1897"/>
                  </a:cubicBezTo>
                  <a:cubicBezTo>
                    <a:pt x="2524" y="1882"/>
                    <a:pt x="2533" y="1874"/>
                    <a:pt x="2552" y="1859"/>
                  </a:cubicBezTo>
                  <a:cubicBezTo>
                    <a:pt x="2601" y="1859"/>
                    <a:pt x="2625" y="1859"/>
                    <a:pt x="2674" y="1859"/>
                  </a:cubicBezTo>
                  <a:cubicBezTo>
                    <a:pt x="2645" y="1833"/>
                    <a:pt x="2631" y="1820"/>
                    <a:pt x="2603" y="1793"/>
                  </a:cubicBezTo>
                  <a:cubicBezTo>
                    <a:pt x="2647" y="1773"/>
                    <a:pt x="2669" y="1763"/>
                    <a:pt x="2712" y="1743"/>
                  </a:cubicBezTo>
                  <a:cubicBezTo>
                    <a:pt x="2695" y="1729"/>
                    <a:pt x="2686" y="1722"/>
                    <a:pt x="2668" y="1709"/>
                  </a:cubicBezTo>
                  <a:cubicBezTo>
                    <a:pt x="2672" y="1685"/>
                    <a:pt x="2674" y="1674"/>
                    <a:pt x="2678" y="1651"/>
                  </a:cubicBezTo>
                  <a:cubicBezTo>
                    <a:pt x="2730" y="1666"/>
                    <a:pt x="2757" y="1674"/>
                    <a:pt x="2809" y="1689"/>
                  </a:cubicBezTo>
                  <a:cubicBezTo>
                    <a:pt x="2810" y="1677"/>
                    <a:pt x="2811" y="1671"/>
                    <a:pt x="2813" y="1658"/>
                  </a:cubicBezTo>
                  <a:cubicBezTo>
                    <a:pt x="2776" y="1618"/>
                    <a:pt x="2757" y="1598"/>
                    <a:pt x="2720" y="1558"/>
                  </a:cubicBezTo>
                  <a:cubicBezTo>
                    <a:pt x="2725" y="1538"/>
                    <a:pt x="2728" y="1528"/>
                    <a:pt x="2734" y="1508"/>
                  </a:cubicBezTo>
                  <a:cubicBezTo>
                    <a:pt x="2744" y="1476"/>
                    <a:pt x="2749" y="1460"/>
                    <a:pt x="2759" y="1427"/>
                  </a:cubicBezTo>
                  <a:cubicBezTo>
                    <a:pt x="2745" y="1415"/>
                    <a:pt x="2737" y="1409"/>
                    <a:pt x="2723" y="1396"/>
                  </a:cubicBezTo>
                  <a:cubicBezTo>
                    <a:pt x="2720" y="1375"/>
                    <a:pt x="2718" y="1364"/>
                    <a:pt x="2715" y="1342"/>
                  </a:cubicBezTo>
                  <a:cubicBezTo>
                    <a:pt x="2720" y="1314"/>
                    <a:pt x="2722" y="1300"/>
                    <a:pt x="2726" y="1273"/>
                  </a:cubicBezTo>
                  <a:cubicBezTo>
                    <a:pt x="2719" y="1260"/>
                    <a:pt x="2715" y="1254"/>
                    <a:pt x="2708" y="1242"/>
                  </a:cubicBezTo>
                  <a:cubicBezTo>
                    <a:pt x="2713" y="1217"/>
                    <a:pt x="2715" y="1205"/>
                    <a:pt x="2719" y="1180"/>
                  </a:cubicBezTo>
                  <a:cubicBezTo>
                    <a:pt x="2745" y="1158"/>
                    <a:pt x="2758" y="1147"/>
                    <a:pt x="2783" y="1126"/>
                  </a:cubicBezTo>
                  <a:cubicBezTo>
                    <a:pt x="2794" y="1078"/>
                    <a:pt x="2799" y="1054"/>
                    <a:pt x="2809" y="1006"/>
                  </a:cubicBezTo>
                  <a:cubicBezTo>
                    <a:pt x="2825" y="1004"/>
                    <a:pt x="2833" y="1004"/>
                    <a:pt x="2849" y="1002"/>
                  </a:cubicBezTo>
                  <a:cubicBezTo>
                    <a:pt x="2857" y="984"/>
                    <a:pt x="2861" y="974"/>
                    <a:pt x="2869" y="956"/>
                  </a:cubicBezTo>
                  <a:cubicBezTo>
                    <a:pt x="2862" y="934"/>
                    <a:pt x="2858" y="923"/>
                    <a:pt x="2852" y="901"/>
                  </a:cubicBezTo>
                  <a:cubicBezTo>
                    <a:pt x="2777" y="835"/>
                    <a:pt x="2740" y="801"/>
                    <a:pt x="2665" y="734"/>
                  </a:cubicBezTo>
                  <a:cubicBezTo>
                    <a:pt x="2672" y="677"/>
                    <a:pt x="2675" y="648"/>
                    <a:pt x="2682" y="591"/>
                  </a:cubicBezTo>
                  <a:cubicBezTo>
                    <a:pt x="2714" y="543"/>
                    <a:pt x="2729" y="519"/>
                    <a:pt x="2761" y="470"/>
                  </a:cubicBezTo>
                  <a:cubicBezTo>
                    <a:pt x="2778" y="442"/>
                    <a:pt x="2787" y="428"/>
                    <a:pt x="2803" y="400"/>
                  </a:cubicBezTo>
                  <a:cubicBezTo>
                    <a:pt x="2824" y="371"/>
                    <a:pt x="2834" y="356"/>
                    <a:pt x="2855" y="326"/>
                  </a:cubicBezTo>
                  <a:cubicBezTo>
                    <a:pt x="2835" y="306"/>
                    <a:pt x="2826" y="296"/>
                    <a:pt x="2806" y="276"/>
                  </a:cubicBezTo>
                  <a:cubicBezTo>
                    <a:pt x="2792" y="246"/>
                    <a:pt x="2785" y="231"/>
                    <a:pt x="2771" y="201"/>
                  </a:cubicBezTo>
                  <a:cubicBezTo>
                    <a:pt x="2779" y="170"/>
                    <a:pt x="2783" y="154"/>
                    <a:pt x="2791" y="123"/>
                  </a:cubicBezTo>
                  <a:cubicBezTo>
                    <a:pt x="2729" y="158"/>
                    <a:pt x="2697" y="176"/>
                    <a:pt x="2635" y="210"/>
                  </a:cubicBezTo>
                  <a:cubicBezTo>
                    <a:pt x="2622" y="245"/>
                    <a:pt x="2615" y="263"/>
                    <a:pt x="2601" y="298"/>
                  </a:cubicBezTo>
                  <a:cubicBezTo>
                    <a:pt x="2563" y="285"/>
                    <a:pt x="2544" y="278"/>
                    <a:pt x="2506" y="264"/>
                  </a:cubicBezTo>
                  <a:cubicBezTo>
                    <a:pt x="2499" y="240"/>
                    <a:pt x="2496" y="228"/>
                    <a:pt x="2489" y="203"/>
                  </a:cubicBezTo>
                  <a:cubicBezTo>
                    <a:pt x="2443" y="205"/>
                    <a:pt x="2420" y="206"/>
                    <a:pt x="2374" y="208"/>
                  </a:cubicBezTo>
                  <a:cubicBezTo>
                    <a:pt x="2344" y="183"/>
                    <a:pt x="2329" y="171"/>
                    <a:pt x="2299" y="146"/>
                  </a:cubicBezTo>
                  <a:cubicBezTo>
                    <a:pt x="2272" y="145"/>
                    <a:pt x="2258" y="145"/>
                    <a:pt x="2230" y="145"/>
                  </a:cubicBezTo>
                  <a:cubicBezTo>
                    <a:pt x="2205" y="122"/>
                    <a:pt x="2193" y="111"/>
                    <a:pt x="2168" y="88"/>
                  </a:cubicBezTo>
                  <a:cubicBezTo>
                    <a:pt x="2072" y="53"/>
                    <a:pt x="2025" y="36"/>
                    <a:pt x="1930" y="0"/>
                  </a:cubicBezTo>
                  <a:cubicBezTo>
                    <a:pt x="1919" y="44"/>
                    <a:pt x="1914" y="66"/>
                    <a:pt x="1903" y="111"/>
                  </a:cubicBezTo>
                  <a:cubicBezTo>
                    <a:pt x="1890" y="150"/>
                    <a:pt x="1883" y="170"/>
                    <a:pt x="1870" y="210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0" name="radomski"/>
            <p:cNvSpPr>
              <a:spLocks/>
            </p:cNvSpPr>
            <p:nvPr/>
          </p:nvSpPr>
          <p:spPr bwMode="auto">
            <a:xfrm>
              <a:off x="2737266" y="5353690"/>
              <a:ext cx="1374269" cy="1299269"/>
            </a:xfrm>
            <a:custGeom>
              <a:avLst/>
              <a:gdLst>
                <a:gd name="T0" fmla="*/ 3980 w 4284"/>
                <a:gd name="T1" fmla="*/ 1178 h 4056"/>
                <a:gd name="T2" fmla="*/ 4155 w 4284"/>
                <a:gd name="T3" fmla="*/ 1014 h 4056"/>
                <a:gd name="T4" fmla="*/ 4217 w 4284"/>
                <a:gd name="T5" fmla="*/ 551 h 4056"/>
                <a:gd name="T6" fmla="*/ 4070 w 4284"/>
                <a:gd name="T7" fmla="*/ 491 h 4056"/>
                <a:gd name="T8" fmla="*/ 3707 w 4284"/>
                <a:gd name="T9" fmla="*/ 542 h 4056"/>
                <a:gd name="T10" fmla="*/ 3516 w 4284"/>
                <a:gd name="T11" fmla="*/ 688 h 4056"/>
                <a:gd name="T12" fmla="*/ 3262 w 4284"/>
                <a:gd name="T13" fmla="*/ 554 h 4056"/>
                <a:gd name="T14" fmla="*/ 2943 w 4284"/>
                <a:gd name="T15" fmla="*/ 467 h 4056"/>
                <a:gd name="T16" fmla="*/ 2698 w 4284"/>
                <a:gd name="T17" fmla="*/ 329 h 4056"/>
                <a:gd name="T18" fmla="*/ 2204 w 4284"/>
                <a:gd name="T19" fmla="*/ 55 h 4056"/>
                <a:gd name="T20" fmla="*/ 1924 w 4284"/>
                <a:gd name="T21" fmla="*/ 89 h 4056"/>
                <a:gd name="T22" fmla="*/ 1662 w 4284"/>
                <a:gd name="T23" fmla="*/ 124 h 4056"/>
                <a:gd name="T24" fmla="*/ 1654 w 4284"/>
                <a:gd name="T25" fmla="*/ 349 h 4056"/>
                <a:gd name="T26" fmla="*/ 1356 w 4284"/>
                <a:gd name="T27" fmla="*/ 468 h 4056"/>
                <a:gd name="T28" fmla="*/ 1254 w 4284"/>
                <a:gd name="T29" fmla="*/ 594 h 4056"/>
                <a:gd name="T30" fmla="*/ 942 w 4284"/>
                <a:gd name="T31" fmla="*/ 509 h 4056"/>
                <a:gd name="T32" fmla="*/ 437 w 4284"/>
                <a:gd name="T33" fmla="*/ 480 h 4056"/>
                <a:gd name="T34" fmla="*/ 223 w 4284"/>
                <a:gd name="T35" fmla="*/ 653 h 4056"/>
                <a:gd name="T36" fmla="*/ 113 w 4284"/>
                <a:gd name="T37" fmla="*/ 919 h 4056"/>
                <a:gd name="T38" fmla="*/ 0 w 4284"/>
                <a:gd name="T39" fmla="*/ 1048 h 4056"/>
                <a:gd name="T40" fmla="*/ 65 w 4284"/>
                <a:gd name="T41" fmla="*/ 1342 h 4056"/>
                <a:gd name="T42" fmla="*/ 346 w 4284"/>
                <a:gd name="T43" fmla="*/ 1382 h 4056"/>
                <a:gd name="T44" fmla="*/ 667 w 4284"/>
                <a:gd name="T45" fmla="*/ 1501 h 4056"/>
                <a:gd name="T46" fmla="*/ 498 w 4284"/>
                <a:gd name="T47" fmla="*/ 1722 h 4056"/>
                <a:gd name="T48" fmla="*/ 542 w 4284"/>
                <a:gd name="T49" fmla="*/ 1871 h 4056"/>
                <a:gd name="T50" fmla="*/ 729 w 4284"/>
                <a:gd name="T51" fmla="*/ 1917 h 4056"/>
                <a:gd name="T52" fmla="*/ 1130 w 4284"/>
                <a:gd name="T53" fmla="*/ 1908 h 4056"/>
                <a:gd name="T54" fmla="*/ 1443 w 4284"/>
                <a:gd name="T55" fmla="*/ 2239 h 4056"/>
                <a:gd name="T56" fmla="*/ 1418 w 4284"/>
                <a:gd name="T57" fmla="*/ 2589 h 4056"/>
                <a:gd name="T58" fmla="*/ 1372 w 4284"/>
                <a:gd name="T59" fmla="*/ 2778 h 4056"/>
                <a:gd name="T60" fmla="*/ 1722 w 4284"/>
                <a:gd name="T61" fmla="*/ 2922 h 4056"/>
                <a:gd name="T62" fmla="*/ 1968 w 4284"/>
                <a:gd name="T63" fmla="*/ 3214 h 4056"/>
                <a:gd name="T64" fmla="*/ 2023 w 4284"/>
                <a:gd name="T65" fmla="*/ 3562 h 4056"/>
                <a:gd name="T66" fmla="*/ 2164 w 4284"/>
                <a:gd name="T67" fmla="*/ 3666 h 4056"/>
                <a:gd name="T68" fmla="*/ 2178 w 4284"/>
                <a:gd name="T69" fmla="*/ 3963 h 4056"/>
                <a:gd name="T70" fmla="*/ 2597 w 4284"/>
                <a:gd name="T71" fmla="*/ 4011 h 4056"/>
                <a:gd name="T72" fmla="*/ 3093 w 4284"/>
                <a:gd name="T73" fmla="*/ 3731 h 4056"/>
                <a:gd name="T74" fmla="*/ 3238 w 4284"/>
                <a:gd name="T75" fmla="*/ 3478 h 4056"/>
                <a:gd name="T76" fmla="*/ 3446 w 4284"/>
                <a:gd name="T77" fmla="*/ 3444 h 4056"/>
                <a:gd name="T78" fmla="*/ 3466 w 4284"/>
                <a:gd name="T79" fmla="*/ 3351 h 4056"/>
                <a:gd name="T80" fmla="*/ 3533 w 4284"/>
                <a:gd name="T81" fmla="*/ 3116 h 4056"/>
                <a:gd name="T82" fmla="*/ 3168 w 4284"/>
                <a:gd name="T83" fmla="*/ 3075 h 4056"/>
                <a:gd name="T84" fmla="*/ 3087 w 4284"/>
                <a:gd name="T85" fmla="*/ 2903 h 4056"/>
                <a:gd name="T86" fmla="*/ 3031 w 4284"/>
                <a:gd name="T87" fmla="*/ 2704 h 4056"/>
                <a:gd name="T88" fmla="*/ 3265 w 4284"/>
                <a:gd name="T89" fmla="*/ 2522 h 4056"/>
                <a:gd name="T90" fmla="*/ 3223 w 4284"/>
                <a:gd name="T91" fmla="*/ 2222 h 4056"/>
                <a:gd name="T92" fmla="*/ 3366 w 4284"/>
                <a:gd name="T93" fmla="*/ 2044 h 4056"/>
                <a:gd name="T94" fmla="*/ 3586 w 4284"/>
                <a:gd name="T95" fmla="*/ 2006 h 4056"/>
                <a:gd name="T96" fmla="*/ 3774 w 4284"/>
                <a:gd name="T97" fmla="*/ 1784 h 4056"/>
                <a:gd name="T98" fmla="*/ 3868 w 4284"/>
                <a:gd name="T99" fmla="*/ 1647 h 4056"/>
                <a:gd name="T100" fmla="*/ 4153 w 4284"/>
                <a:gd name="T101" fmla="*/ 1547 h 4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84" h="4056">
                  <a:moveTo>
                    <a:pt x="4064" y="1337"/>
                  </a:moveTo>
                  <a:cubicBezTo>
                    <a:pt x="4030" y="1322"/>
                    <a:pt x="4012" y="1314"/>
                    <a:pt x="3978" y="1299"/>
                  </a:cubicBezTo>
                  <a:cubicBezTo>
                    <a:pt x="3986" y="1272"/>
                    <a:pt x="3990" y="1258"/>
                    <a:pt x="3998" y="1231"/>
                  </a:cubicBezTo>
                  <a:cubicBezTo>
                    <a:pt x="3991" y="1210"/>
                    <a:pt x="3987" y="1199"/>
                    <a:pt x="3980" y="1178"/>
                  </a:cubicBezTo>
                  <a:cubicBezTo>
                    <a:pt x="4029" y="1176"/>
                    <a:pt x="4054" y="1175"/>
                    <a:pt x="4103" y="1173"/>
                  </a:cubicBezTo>
                  <a:cubicBezTo>
                    <a:pt x="4143" y="1156"/>
                    <a:pt x="4163" y="1148"/>
                    <a:pt x="4203" y="1131"/>
                  </a:cubicBezTo>
                  <a:cubicBezTo>
                    <a:pt x="4203" y="1111"/>
                    <a:pt x="4203" y="1100"/>
                    <a:pt x="4204" y="1080"/>
                  </a:cubicBezTo>
                  <a:cubicBezTo>
                    <a:pt x="4184" y="1053"/>
                    <a:pt x="4174" y="1040"/>
                    <a:pt x="4155" y="1014"/>
                  </a:cubicBezTo>
                  <a:cubicBezTo>
                    <a:pt x="4175" y="992"/>
                    <a:pt x="4185" y="980"/>
                    <a:pt x="4205" y="958"/>
                  </a:cubicBezTo>
                  <a:cubicBezTo>
                    <a:pt x="4236" y="886"/>
                    <a:pt x="4251" y="849"/>
                    <a:pt x="4282" y="776"/>
                  </a:cubicBezTo>
                  <a:cubicBezTo>
                    <a:pt x="4283" y="718"/>
                    <a:pt x="4283" y="689"/>
                    <a:pt x="4284" y="630"/>
                  </a:cubicBezTo>
                  <a:cubicBezTo>
                    <a:pt x="4257" y="599"/>
                    <a:pt x="4244" y="583"/>
                    <a:pt x="4217" y="551"/>
                  </a:cubicBezTo>
                  <a:cubicBezTo>
                    <a:pt x="4207" y="567"/>
                    <a:pt x="4202" y="575"/>
                    <a:pt x="4192" y="591"/>
                  </a:cubicBezTo>
                  <a:cubicBezTo>
                    <a:pt x="4174" y="578"/>
                    <a:pt x="4166" y="572"/>
                    <a:pt x="4149" y="560"/>
                  </a:cubicBezTo>
                  <a:lnTo>
                    <a:pt x="4149" y="507"/>
                  </a:lnTo>
                  <a:cubicBezTo>
                    <a:pt x="4117" y="500"/>
                    <a:pt x="4101" y="497"/>
                    <a:pt x="4070" y="491"/>
                  </a:cubicBezTo>
                  <a:cubicBezTo>
                    <a:pt x="4070" y="477"/>
                    <a:pt x="4070" y="470"/>
                    <a:pt x="4070" y="456"/>
                  </a:cubicBezTo>
                  <a:cubicBezTo>
                    <a:pt x="4041" y="433"/>
                    <a:pt x="4026" y="422"/>
                    <a:pt x="3997" y="399"/>
                  </a:cubicBezTo>
                  <a:cubicBezTo>
                    <a:pt x="3915" y="451"/>
                    <a:pt x="3874" y="477"/>
                    <a:pt x="3793" y="529"/>
                  </a:cubicBezTo>
                  <a:cubicBezTo>
                    <a:pt x="3758" y="534"/>
                    <a:pt x="3741" y="537"/>
                    <a:pt x="3707" y="542"/>
                  </a:cubicBezTo>
                  <a:cubicBezTo>
                    <a:pt x="3707" y="570"/>
                    <a:pt x="3706" y="584"/>
                    <a:pt x="3706" y="612"/>
                  </a:cubicBezTo>
                  <a:cubicBezTo>
                    <a:pt x="3713" y="636"/>
                    <a:pt x="3717" y="648"/>
                    <a:pt x="3724" y="671"/>
                  </a:cubicBezTo>
                  <a:cubicBezTo>
                    <a:pt x="3674" y="701"/>
                    <a:pt x="3650" y="716"/>
                    <a:pt x="3600" y="746"/>
                  </a:cubicBezTo>
                  <a:cubicBezTo>
                    <a:pt x="3567" y="723"/>
                    <a:pt x="3550" y="711"/>
                    <a:pt x="3516" y="688"/>
                  </a:cubicBezTo>
                  <a:cubicBezTo>
                    <a:pt x="3497" y="643"/>
                    <a:pt x="3488" y="620"/>
                    <a:pt x="3469" y="574"/>
                  </a:cubicBezTo>
                  <a:cubicBezTo>
                    <a:pt x="3437" y="579"/>
                    <a:pt x="3421" y="581"/>
                    <a:pt x="3389" y="586"/>
                  </a:cubicBezTo>
                  <a:cubicBezTo>
                    <a:pt x="3368" y="576"/>
                    <a:pt x="3357" y="570"/>
                    <a:pt x="3335" y="559"/>
                  </a:cubicBezTo>
                  <a:cubicBezTo>
                    <a:pt x="3306" y="557"/>
                    <a:pt x="3291" y="556"/>
                    <a:pt x="3262" y="554"/>
                  </a:cubicBezTo>
                  <a:cubicBezTo>
                    <a:pt x="3236" y="543"/>
                    <a:pt x="3222" y="538"/>
                    <a:pt x="3196" y="526"/>
                  </a:cubicBezTo>
                  <a:cubicBezTo>
                    <a:pt x="3167" y="524"/>
                    <a:pt x="3152" y="523"/>
                    <a:pt x="3123" y="521"/>
                  </a:cubicBezTo>
                  <a:cubicBezTo>
                    <a:pt x="3107" y="503"/>
                    <a:pt x="3098" y="495"/>
                    <a:pt x="3082" y="477"/>
                  </a:cubicBezTo>
                  <a:cubicBezTo>
                    <a:pt x="3026" y="473"/>
                    <a:pt x="2998" y="471"/>
                    <a:pt x="2943" y="467"/>
                  </a:cubicBezTo>
                  <a:cubicBezTo>
                    <a:pt x="2919" y="441"/>
                    <a:pt x="2907" y="429"/>
                    <a:pt x="2883" y="403"/>
                  </a:cubicBezTo>
                  <a:cubicBezTo>
                    <a:pt x="2872" y="379"/>
                    <a:pt x="2866" y="366"/>
                    <a:pt x="2854" y="342"/>
                  </a:cubicBezTo>
                  <a:cubicBezTo>
                    <a:pt x="2837" y="343"/>
                    <a:pt x="2829" y="343"/>
                    <a:pt x="2812" y="344"/>
                  </a:cubicBezTo>
                  <a:cubicBezTo>
                    <a:pt x="2766" y="338"/>
                    <a:pt x="2743" y="335"/>
                    <a:pt x="2698" y="329"/>
                  </a:cubicBezTo>
                  <a:cubicBezTo>
                    <a:pt x="2645" y="299"/>
                    <a:pt x="2619" y="284"/>
                    <a:pt x="2566" y="254"/>
                  </a:cubicBezTo>
                  <a:cubicBezTo>
                    <a:pt x="2529" y="193"/>
                    <a:pt x="2510" y="163"/>
                    <a:pt x="2472" y="103"/>
                  </a:cubicBezTo>
                  <a:cubicBezTo>
                    <a:pt x="2427" y="96"/>
                    <a:pt x="2404" y="93"/>
                    <a:pt x="2359" y="87"/>
                  </a:cubicBezTo>
                  <a:cubicBezTo>
                    <a:pt x="2297" y="74"/>
                    <a:pt x="2266" y="68"/>
                    <a:pt x="2204" y="55"/>
                  </a:cubicBezTo>
                  <a:cubicBezTo>
                    <a:pt x="2173" y="33"/>
                    <a:pt x="2158" y="22"/>
                    <a:pt x="2127" y="0"/>
                  </a:cubicBezTo>
                  <a:cubicBezTo>
                    <a:pt x="2098" y="12"/>
                    <a:pt x="2084" y="18"/>
                    <a:pt x="2055" y="30"/>
                  </a:cubicBezTo>
                  <a:cubicBezTo>
                    <a:pt x="2029" y="39"/>
                    <a:pt x="2016" y="44"/>
                    <a:pt x="1990" y="53"/>
                  </a:cubicBezTo>
                  <a:cubicBezTo>
                    <a:pt x="1963" y="68"/>
                    <a:pt x="1950" y="75"/>
                    <a:pt x="1924" y="89"/>
                  </a:cubicBezTo>
                  <a:cubicBezTo>
                    <a:pt x="1926" y="116"/>
                    <a:pt x="1927" y="129"/>
                    <a:pt x="1929" y="155"/>
                  </a:cubicBezTo>
                  <a:cubicBezTo>
                    <a:pt x="1908" y="125"/>
                    <a:pt x="1897" y="109"/>
                    <a:pt x="1876" y="79"/>
                  </a:cubicBezTo>
                  <a:cubicBezTo>
                    <a:pt x="1829" y="91"/>
                    <a:pt x="1805" y="97"/>
                    <a:pt x="1757" y="109"/>
                  </a:cubicBezTo>
                  <a:cubicBezTo>
                    <a:pt x="1719" y="115"/>
                    <a:pt x="1700" y="118"/>
                    <a:pt x="1662" y="124"/>
                  </a:cubicBezTo>
                  <a:cubicBezTo>
                    <a:pt x="1678" y="152"/>
                    <a:pt x="1687" y="166"/>
                    <a:pt x="1703" y="193"/>
                  </a:cubicBezTo>
                  <a:cubicBezTo>
                    <a:pt x="1686" y="218"/>
                    <a:pt x="1678" y="230"/>
                    <a:pt x="1661" y="255"/>
                  </a:cubicBezTo>
                  <a:cubicBezTo>
                    <a:pt x="1639" y="253"/>
                    <a:pt x="1629" y="252"/>
                    <a:pt x="1607" y="250"/>
                  </a:cubicBezTo>
                  <a:cubicBezTo>
                    <a:pt x="1626" y="290"/>
                    <a:pt x="1635" y="309"/>
                    <a:pt x="1654" y="349"/>
                  </a:cubicBezTo>
                  <a:cubicBezTo>
                    <a:pt x="1616" y="348"/>
                    <a:pt x="1597" y="347"/>
                    <a:pt x="1559" y="346"/>
                  </a:cubicBezTo>
                  <a:cubicBezTo>
                    <a:pt x="1549" y="374"/>
                    <a:pt x="1544" y="387"/>
                    <a:pt x="1534" y="415"/>
                  </a:cubicBezTo>
                  <a:cubicBezTo>
                    <a:pt x="1494" y="420"/>
                    <a:pt x="1474" y="423"/>
                    <a:pt x="1433" y="429"/>
                  </a:cubicBezTo>
                  <a:cubicBezTo>
                    <a:pt x="1402" y="444"/>
                    <a:pt x="1387" y="452"/>
                    <a:pt x="1356" y="468"/>
                  </a:cubicBezTo>
                  <a:cubicBezTo>
                    <a:pt x="1367" y="498"/>
                    <a:pt x="1373" y="513"/>
                    <a:pt x="1385" y="542"/>
                  </a:cubicBezTo>
                  <a:cubicBezTo>
                    <a:pt x="1410" y="547"/>
                    <a:pt x="1423" y="549"/>
                    <a:pt x="1449" y="554"/>
                  </a:cubicBezTo>
                  <a:cubicBezTo>
                    <a:pt x="1430" y="574"/>
                    <a:pt x="1421" y="583"/>
                    <a:pt x="1401" y="603"/>
                  </a:cubicBezTo>
                  <a:cubicBezTo>
                    <a:pt x="1342" y="599"/>
                    <a:pt x="1313" y="598"/>
                    <a:pt x="1254" y="594"/>
                  </a:cubicBezTo>
                  <a:cubicBezTo>
                    <a:pt x="1253" y="648"/>
                    <a:pt x="1253" y="675"/>
                    <a:pt x="1252" y="729"/>
                  </a:cubicBezTo>
                  <a:cubicBezTo>
                    <a:pt x="1202" y="739"/>
                    <a:pt x="1177" y="743"/>
                    <a:pt x="1127" y="752"/>
                  </a:cubicBezTo>
                  <a:cubicBezTo>
                    <a:pt x="1043" y="732"/>
                    <a:pt x="1000" y="722"/>
                    <a:pt x="916" y="702"/>
                  </a:cubicBezTo>
                  <a:cubicBezTo>
                    <a:pt x="927" y="625"/>
                    <a:pt x="932" y="586"/>
                    <a:pt x="942" y="509"/>
                  </a:cubicBezTo>
                  <a:cubicBezTo>
                    <a:pt x="846" y="504"/>
                    <a:pt x="798" y="501"/>
                    <a:pt x="701" y="496"/>
                  </a:cubicBezTo>
                  <a:cubicBezTo>
                    <a:pt x="685" y="520"/>
                    <a:pt x="676" y="533"/>
                    <a:pt x="659" y="557"/>
                  </a:cubicBezTo>
                  <a:cubicBezTo>
                    <a:pt x="577" y="551"/>
                    <a:pt x="536" y="547"/>
                    <a:pt x="454" y="541"/>
                  </a:cubicBezTo>
                  <a:cubicBezTo>
                    <a:pt x="447" y="517"/>
                    <a:pt x="444" y="504"/>
                    <a:pt x="437" y="480"/>
                  </a:cubicBezTo>
                  <a:cubicBezTo>
                    <a:pt x="409" y="479"/>
                    <a:pt x="395" y="479"/>
                    <a:pt x="367" y="478"/>
                  </a:cubicBezTo>
                  <a:cubicBezTo>
                    <a:pt x="343" y="490"/>
                    <a:pt x="331" y="496"/>
                    <a:pt x="308" y="508"/>
                  </a:cubicBezTo>
                  <a:cubicBezTo>
                    <a:pt x="258" y="530"/>
                    <a:pt x="233" y="541"/>
                    <a:pt x="184" y="563"/>
                  </a:cubicBezTo>
                  <a:cubicBezTo>
                    <a:pt x="199" y="599"/>
                    <a:pt x="207" y="617"/>
                    <a:pt x="223" y="653"/>
                  </a:cubicBezTo>
                  <a:cubicBezTo>
                    <a:pt x="202" y="674"/>
                    <a:pt x="191" y="685"/>
                    <a:pt x="170" y="706"/>
                  </a:cubicBezTo>
                  <a:cubicBezTo>
                    <a:pt x="174" y="742"/>
                    <a:pt x="176" y="760"/>
                    <a:pt x="180" y="796"/>
                  </a:cubicBezTo>
                  <a:cubicBezTo>
                    <a:pt x="166" y="802"/>
                    <a:pt x="159" y="804"/>
                    <a:pt x="145" y="810"/>
                  </a:cubicBezTo>
                  <a:cubicBezTo>
                    <a:pt x="132" y="854"/>
                    <a:pt x="126" y="875"/>
                    <a:pt x="113" y="919"/>
                  </a:cubicBezTo>
                  <a:cubicBezTo>
                    <a:pt x="139" y="947"/>
                    <a:pt x="151" y="962"/>
                    <a:pt x="177" y="990"/>
                  </a:cubicBezTo>
                  <a:cubicBezTo>
                    <a:pt x="144" y="1001"/>
                    <a:pt x="127" y="1006"/>
                    <a:pt x="94" y="1017"/>
                  </a:cubicBezTo>
                  <a:cubicBezTo>
                    <a:pt x="64" y="997"/>
                    <a:pt x="49" y="987"/>
                    <a:pt x="19" y="968"/>
                  </a:cubicBezTo>
                  <a:cubicBezTo>
                    <a:pt x="11" y="1000"/>
                    <a:pt x="7" y="1016"/>
                    <a:pt x="0" y="1048"/>
                  </a:cubicBezTo>
                  <a:cubicBezTo>
                    <a:pt x="28" y="1061"/>
                    <a:pt x="42" y="1067"/>
                    <a:pt x="69" y="1079"/>
                  </a:cubicBezTo>
                  <a:cubicBezTo>
                    <a:pt x="86" y="1090"/>
                    <a:pt x="94" y="1096"/>
                    <a:pt x="110" y="1107"/>
                  </a:cubicBezTo>
                  <a:cubicBezTo>
                    <a:pt x="97" y="1148"/>
                    <a:pt x="91" y="1168"/>
                    <a:pt x="79" y="1209"/>
                  </a:cubicBezTo>
                  <a:cubicBezTo>
                    <a:pt x="73" y="1262"/>
                    <a:pt x="70" y="1289"/>
                    <a:pt x="65" y="1342"/>
                  </a:cubicBezTo>
                  <a:cubicBezTo>
                    <a:pt x="81" y="1344"/>
                    <a:pt x="89" y="1345"/>
                    <a:pt x="106" y="1346"/>
                  </a:cubicBezTo>
                  <a:cubicBezTo>
                    <a:pt x="150" y="1346"/>
                    <a:pt x="172" y="1346"/>
                    <a:pt x="217" y="1346"/>
                  </a:cubicBezTo>
                  <a:cubicBezTo>
                    <a:pt x="217" y="1346"/>
                    <a:pt x="287" y="1394"/>
                    <a:pt x="298" y="1424"/>
                  </a:cubicBezTo>
                  <a:cubicBezTo>
                    <a:pt x="309" y="1454"/>
                    <a:pt x="346" y="1382"/>
                    <a:pt x="346" y="1382"/>
                  </a:cubicBezTo>
                  <a:cubicBezTo>
                    <a:pt x="381" y="1390"/>
                    <a:pt x="398" y="1394"/>
                    <a:pt x="433" y="1403"/>
                  </a:cubicBezTo>
                  <a:cubicBezTo>
                    <a:pt x="448" y="1374"/>
                    <a:pt x="455" y="1359"/>
                    <a:pt x="470" y="1331"/>
                  </a:cubicBezTo>
                  <a:cubicBezTo>
                    <a:pt x="537" y="1361"/>
                    <a:pt x="571" y="1376"/>
                    <a:pt x="639" y="1406"/>
                  </a:cubicBezTo>
                  <a:cubicBezTo>
                    <a:pt x="650" y="1444"/>
                    <a:pt x="656" y="1463"/>
                    <a:pt x="667" y="1501"/>
                  </a:cubicBezTo>
                  <a:cubicBezTo>
                    <a:pt x="636" y="1517"/>
                    <a:pt x="620" y="1525"/>
                    <a:pt x="589" y="1540"/>
                  </a:cubicBezTo>
                  <a:cubicBezTo>
                    <a:pt x="589" y="1566"/>
                    <a:pt x="589" y="1578"/>
                    <a:pt x="588" y="1604"/>
                  </a:cubicBezTo>
                  <a:cubicBezTo>
                    <a:pt x="541" y="1634"/>
                    <a:pt x="517" y="1649"/>
                    <a:pt x="469" y="1679"/>
                  </a:cubicBezTo>
                  <a:cubicBezTo>
                    <a:pt x="480" y="1696"/>
                    <a:pt x="486" y="1705"/>
                    <a:pt x="498" y="1722"/>
                  </a:cubicBezTo>
                  <a:cubicBezTo>
                    <a:pt x="488" y="1745"/>
                    <a:pt x="483" y="1756"/>
                    <a:pt x="473" y="1778"/>
                  </a:cubicBezTo>
                  <a:cubicBezTo>
                    <a:pt x="452" y="1792"/>
                    <a:pt x="441" y="1799"/>
                    <a:pt x="419" y="1813"/>
                  </a:cubicBezTo>
                  <a:cubicBezTo>
                    <a:pt x="433" y="1844"/>
                    <a:pt x="439" y="1860"/>
                    <a:pt x="453" y="1891"/>
                  </a:cubicBezTo>
                  <a:cubicBezTo>
                    <a:pt x="488" y="1883"/>
                    <a:pt x="506" y="1879"/>
                    <a:pt x="542" y="1871"/>
                  </a:cubicBezTo>
                  <a:cubicBezTo>
                    <a:pt x="524" y="1932"/>
                    <a:pt x="515" y="1962"/>
                    <a:pt x="497" y="2022"/>
                  </a:cubicBezTo>
                  <a:cubicBezTo>
                    <a:pt x="555" y="2058"/>
                    <a:pt x="584" y="2076"/>
                    <a:pt x="643" y="2111"/>
                  </a:cubicBezTo>
                  <a:cubicBezTo>
                    <a:pt x="648" y="2056"/>
                    <a:pt x="651" y="2029"/>
                    <a:pt x="657" y="1974"/>
                  </a:cubicBezTo>
                  <a:cubicBezTo>
                    <a:pt x="686" y="1951"/>
                    <a:pt x="700" y="1940"/>
                    <a:pt x="729" y="1917"/>
                  </a:cubicBezTo>
                  <a:cubicBezTo>
                    <a:pt x="716" y="1882"/>
                    <a:pt x="709" y="1864"/>
                    <a:pt x="696" y="1828"/>
                  </a:cubicBezTo>
                  <a:cubicBezTo>
                    <a:pt x="747" y="1826"/>
                    <a:pt x="773" y="1825"/>
                    <a:pt x="825" y="1823"/>
                  </a:cubicBezTo>
                  <a:cubicBezTo>
                    <a:pt x="853" y="1848"/>
                    <a:pt x="867" y="1861"/>
                    <a:pt x="895" y="1887"/>
                  </a:cubicBezTo>
                  <a:cubicBezTo>
                    <a:pt x="989" y="1896"/>
                    <a:pt x="1036" y="1900"/>
                    <a:pt x="1130" y="1908"/>
                  </a:cubicBezTo>
                  <a:cubicBezTo>
                    <a:pt x="1163" y="1932"/>
                    <a:pt x="1179" y="1944"/>
                    <a:pt x="1212" y="1967"/>
                  </a:cubicBezTo>
                  <a:cubicBezTo>
                    <a:pt x="1267" y="2034"/>
                    <a:pt x="1295" y="2067"/>
                    <a:pt x="1350" y="2134"/>
                  </a:cubicBezTo>
                  <a:cubicBezTo>
                    <a:pt x="1383" y="2144"/>
                    <a:pt x="1400" y="2148"/>
                    <a:pt x="1433" y="2158"/>
                  </a:cubicBezTo>
                  <a:cubicBezTo>
                    <a:pt x="1433" y="2158"/>
                    <a:pt x="1444" y="2210"/>
                    <a:pt x="1443" y="2239"/>
                  </a:cubicBezTo>
                  <a:cubicBezTo>
                    <a:pt x="1442" y="2267"/>
                    <a:pt x="1423" y="2351"/>
                    <a:pt x="1423" y="2351"/>
                  </a:cubicBezTo>
                  <a:cubicBezTo>
                    <a:pt x="1451" y="2371"/>
                    <a:pt x="1465" y="2382"/>
                    <a:pt x="1493" y="2402"/>
                  </a:cubicBezTo>
                  <a:cubicBezTo>
                    <a:pt x="1506" y="2433"/>
                    <a:pt x="1513" y="2448"/>
                    <a:pt x="1527" y="2479"/>
                  </a:cubicBezTo>
                  <a:cubicBezTo>
                    <a:pt x="1483" y="2523"/>
                    <a:pt x="1461" y="2545"/>
                    <a:pt x="1418" y="2589"/>
                  </a:cubicBezTo>
                  <a:cubicBezTo>
                    <a:pt x="1396" y="2581"/>
                    <a:pt x="1386" y="2576"/>
                    <a:pt x="1365" y="2568"/>
                  </a:cubicBezTo>
                  <a:cubicBezTo>
                    <a:pt x="1331" y="2579"/>
                    <a:pt x="1315" y="2584"/>
                    <a:pt x="1281" y="2595"/>
                  </a:cubicBezTo>
                  <a:cubicBezTo>
                    <a:pt x="1318" y="2639"/>
                    <a:pt x="1337" y="2661"/>
                    <a:pt x="1374" y="2705"/>
                  </a:cubicBezTo>
                  <a:cubicBezTo>
                    <a:pt x="1373" y="2734"/>
                    <a:pt x="1373" y="2749"/>
                    <a:pt x="1372" y="2778"/>
                  </a:cubicBezTo>
                  <a:cubicBezTo>
                    <a:pt x="1405" y="2785"/>
                    <a:pt x="1421" y="2789"/>
                    <a:pt x="1454" y="2796"/>
                  </a:cubicBezTo>
                  <a:cubicBezTo>
                    <a:pt x="1480" y="2821"/>
                    <a:pt x="1493" y="2833"/>
                    <a:pt x="1518" y="2858"/>
                  </a:cubicBezTo>
                  <a:cubicBezTo>
                    <a:pt x="1558" y="2874"/>
                    <a:pt x="1578" y="2883"/>
                    <a:pt x="1618" y="2899"/>
                  </a:cubicBezTo>
                  <a:cubicBezTo>
                    <a:pt x="1660" y="2908"/>
                    <a:pt x="1680" y="2913"/>
                    <a:pt x="1722" y="2922"/>
                  </a:cubicBezTo>
                  <a:cubicBezTo>
                    <a:pt x="1808" y="2967"/>
                    <a:pt x="1851" y="2989"/>
                    <a:pt x="1938" y="3033"/>
                  </a:cubicBezTo>
                  <a:cubicBezTo>
                    <a:pt x="1927" y="3053"/>
                    <a:pt x="1922" y="3063"/>
                    <a:pt x="1911" y="3083"/>
                  </a:cubicBezTo>
                  <a:cubicBezTo>
                    <a:pt x="1938" y="3096"/>
                    <a:pt x="1952" y="3103"/>
                    <a:pt x="1978" y="3116"/>
                  </a:cubicBezTo>
                  <a:cubicBezTo>
                    <a:pt x="1974" y="3155"/>
                    <a:pt x="1972" y="3175"/>
                    <a:pt x="1968" y="3214"/>
                  </a:cubicBezTo>
                  <a:cubicBezTo>
                    <a:pt x="1926" y="3251"/>
                    <a:pt x="1906" y="3269"/>
                    <a:pt x="1864" y="3306"/>
                  </a:cubicBezTo>
                  <a:cubicBezTo>
                    <a:pt x="1848" y="3344"/>
                    <a:pt x="1840" y="3364"/>
                    <a:pt x="1824" y="3402"/>
                  </a:cubicBezTo>
                  <a:cubicBezTo>
                    <a:pt x="1902" y="3451"/>
                    <a:pt x="1941" y="3475"/>
                    <a:pt x="2019" y="3522"/>
                  </a:cubicBezTo>
                  <a:cubicBezTo>
                    <a:pt x="2021" y="3538"/>
                    <a:pt x="2021" y="3546"/>
                    <a:pt x="2023" y="3562"/>
                  </a:cubicBezTo>
                  <a:cubicBezTo>
                    <a:pt x="2041" y="3567"/>
                    <a:pt x="2050" y="3569"/>
                    <a:pt x="2069" y="3573"/>
                  </a:cubicBezTo>
                  <a:lnTo>
                    <a:pt x="2060" y="3612"/>
                  </a:lnTo>
                  <a:cubicBezTo>
                    <a:pt x="2122" y="3616"/>
                    <a:pt x="2153" y="3618"/>
                    <a:pt x="2216" y="3622"/>
                  </a:cubicBezTo>
                  <a:cubicBezTo>
                    <a:pt x="2195" y="3640"/>
                    <a:pt x="2185" y="3649"/>
                    <a:pt x="2164" y="3666"/>
                  </a:cubicBezTo>
                  <a:cubicBezTo>
                    <a:pt x="2181" y="3721"/>
                    <a:pt x="2190" y="3748"/>
                    <a:pt x="2207" y="3803"/>
                  </a:cubicBezTo>
                  <a:cubicBezTo>
                    <a:pt x="2182" y="3811"/>
                    <a:pt x="2169" y="3815"/>
                    <a:pt x="2143" y="3823"/>
                  </a:cubicBezTo>
                  <a:cubicBezTo>
                    <a:pt x="2139" y="3872"/>
                    <a:pt x="2137" y="3896"/>
                    <a:pt x="2132" y="3945"/>
                  </a:cubicBezTo>
                  <a:cubicBezTo>
                    <a:pt x="2151" y="3952"/>
                    <a:pt x="2160" y="3956"/>
                    <a:pt x="2178" y="3963"/>
                  </a:cubicBezTo>
                  <a:cubicBezTo>
                    <a:pt x="2178" y="3990"/>
                    <a:pt x="2177" y="4003"/>
                    <a:pt x="2177" y="4030"/>
                  </a:cubicBezTo>
                  <a:cubicBezTo>
                    <a:pt x="2294" y="4024"/>
                    <a:pt x="2412" y="4018"/>
                    <a:pt x="2529" y="4011"/>
                  </a:cubicBezTo>
                  <a:cubicBezTo>
                    <a:pt x="2542" y="4029"/>
                    <a:pt x="2549" y="4038"/>
                    <a:pt x="2562" y="4056"/>
                  </a:cubicBezTo>
                  <a:cubicBezTo>
                    <a:pt x="2576" y="4038"/>
                    <a:pt x="2583" y="4029"/>
                    <a:pt x="2597" y="4011"/>
                  </a:cubicBezTo>
                  <a:cubicBezTo>
                    <a:pt x="2730" y="4012"/>
                    <a:pt x="2863" y="4013"/>
                    <a:pt x="2996" y="4014"/>
                  </a:cubicBezTo>
                  <a:cubicBezTo>
                    <a:pt x="3026" y="3956"/>
                    <a:pt x="3041" y="3927"/>
                    <a:pt x="3072" y="3869"/>
                  </a:cubicBezTo>
                  <a:cubicBezTo>
                    <a:pt x="3052" y="3868"/>
                    <a:pt x="3043" y="3867"/>
                    <a:pt x="3023" y="3866"/>
                  </a:cubicBezTo>
                  <a:cubicBezTo>
                    <a:pt x="3051" y="3812"/>
                    <a:pt x="3065" y="3785"/>
                    <a:pt x="3093" y="3731"/>
                  </a:cubicBezTo>
                  <a:cubicBezTo>
                    <a:pt x="3074" y="3708"/>
                    <a:pt x="3065" y="3697"/>
                    <a:pt x="3046" y="3674"/>
                  </a:cubicBezTo>
                  <a:cubicBezTo>
                    <a:pt x="3073" y="3639"/>
                    <a:pt x="3087" y="3622"/>
                    <a:pt x="3114" y="3588"/>
                  </a:cubicBezTo>
                  <a:cubicBezTo>
                    <a:pt x="3120" y="3551"/>
                    <a:pt x="3123" y="3532"/>
                    <a:pt x="3129" y="3495"/>
                  </a:cubicBezTo>
                  <a:cubicBezTo>
                    <a:pt x="3172" y="3488"/>
                    <a:pt x="3194" y="3485"/>
                    <a:pt x="3238" y="3478"/>
                  </a:cubicBezTo>
                  <a:cubicBezTo>
                    <a:pt x="3234" y="3460"/>
                    <a:pt x="3232" y="3451"/>
                    <a:pt x="3227" y="3433"/>
                  </a:cubicBezTo>
                  <a:cubicBezTo>
                    <a:pt x="3283" y="3432"/>
                    <a:pt x="3311" y="3431"/>
                    <a:pt x="3367" y="3429"/>
                  </a:cubicBezTo>
                  <a:cubicBezTo>
                    <a:pt x="3366" y="3462"/>
                    <a:pt x="3366" y="3479"/>
                    <a:pt x="3365" y="3512"/>
                  </a:cubicBezTo>
                  <a:cubicBezTo>
                    <a:pt x="3398" y="3485"/>
                    <a:pt x="3414" y="3471"/>
                    <a:pt x="3446" y="3444"/>
                  </a:cubicBezTo>
                  <a:cubicBezTo>
                    <a:pt x="3492" y="3462"/>
                    <a:pt x="3515" y="3471"/>
                    <a:pt x="3561" y="3488"/>
                  </a:cubicBezTo>
                  <a:cubicBezTo>
                    <a:pt x="3567" y="3460"/>
                    <a:pt x="3569" y="3445"/>
                    <a:pt x="3575" y="3417"/>
                  </a:cubicBezTo>
                  <a:cubicBezTo>
                    <a:pt x="3566" y="3392"/>
                    <a:pt x="3561" y="3380"/>
                    <a:pt x="3552" y="3355"/>
                  </a:cubicBezTo>
                  <a:cubicBezTo>
                    <a:pt x="3518" y="3353"/>
                    <a:pt x="3501" y="3353"/>
                    <a:pt x="3466" y="3351"/>
                  </a:cubicBezTo>
                  <a:cubicBezTo>
                    <a:pt x="3445" y="3317"/>
                    <a:pt x="3435" y="3299"/>
                    <a:pt x="3413" y="3265"/>
                  </a:cubicBezTo>
                  <a:cubicBezTo>
                    <a:pt x="3438" y="3253"/>
                    <a:pt x="3450" y="3247"/>
                    <a:pt x="3475" y="3235"/>
                  </a:cubicBezTo>
                  <a:cubicBezTo>
                    <a:pt x="3468" y="3215"/>
                    <a:pt x="3465" y="3204"/>
                    <a:pt x="3458" y="3184"/>
                  </a:cubicBezTo>
                  <a:cubicBezTo>
                    <a:pt x="3488" y="3157"/>
                    <a:pt x="3503" y="3143"/>
                    <a:pt x="3533" y="3116"/>
                  </a:cubicBezTo>
                  <a:cubicBezTo>
                    <a:pt x="3540" y="3098"/>
                    <a:pt x="3544" y="3090"/>
                    <a:pt x="3552" y="3072"/>
                  </a:cubicBezTo>
                  <a:cubicBezTo>
                    <a:pt x="3432" y="3071"/>
                    <a:pt x="3373" y="3070"/>
                    <a:pt x="3254" y="3068"/>
                  </a:cubicBezTo>
                  <a:lnTo>
                    <a:pt x="3228" y="3122"/>
                  </a:lnTo>
                  <a:cubicBezTo>
                    <a:pt x="3204" y="3103"/>
                    <a:pt x="3192" y="3094"/>
                    <a:pt x="3168" y="3075"/>
                  </a:cubicBezTo>
                  <a:cubicBezTo>
                    <a:pt x="3137" y="3064"/>
                    <a:pt x="3121" y="3059"/>
                    <a:pt x="3090" y="3048"/>
                  </a:cubicBezTo>
                  <a:cubicBezTo>
                    <a:pt x="3108" y="3016"/>
                    <a:pt x="3117" y="3000"/>
                    <a:pt x="3134" y="2967"/>
                  </a:cubicBezTo>
                  <a:cubicBezTo>
                    <a:pt x="3115" y="2955"/>
                    <a:pt x="3106" y="2949"/>
                    <a:pt x="3086" y="2937"/>
                  </a:cubicBezTo>
                  <a:cubicBezTo>
                    <a:pt x="3087" y="2923"/>
                    <a:pt x="3087" y="2916"/>
                    <a:pt x="3087" y="2903"/>
                  </a:cubicBezTo>
                  <a:cubicBezTo>
                    <a:pt x="3119" y="2896"/>
                    <a:pt x="3135" y="2892"/>
                    <a:pt x="3166" y="2885"/>
                  </a:cubicBezTo>
                  <a:cubicBezTo>
                    <a:pt x="3150" y="2862"/>
                    <a:pt x="3142" y="2850"/>
                    <a:pt x="3125" y="2827"/>
                  </a:cubicBezTo>
                  <a:cubicBezTo>
                    <a:pt x="3116" y="2798"/>
                    <a:pt x="3112" y="2783"/>
                    <a:pt x="3102" y="2753"/>
                  </a:cubicBezTo>
                  <a:cubicBezTo>
                    <a:pt x="3074" y="2734"/>
                    <a:pt x="3059" y="2724"/>
                    <a:pt x="3031" y="2704"/>
                  </a:cubicBezTo>
                  <a:cubicBezTo>
                    <a:pt x="3067" y="2693"/>
                    <a:pt x="3086" y="2687"/>
                    <a:pt x="3122" y="2676"/>
                  </a:cubicBezTo>
                  <a:cubicBezTo>
                    <a:pt x="3149" y="2655"/>
                    <a:pt x="3163" y="2645"/>
                    <a:pt x="3190" y="2624"/>
                  </a:cubicBezTo>
                  <a:cubicBezTo>
                    <a:pt x="3190" y="2606"/>
                    <a:pt x="3191" y="2597"/>
                    <a:pt x="3191" y="2579"/>
                  </a:cubicBezTo>
                  <a:cubicBezTo>
                    <a:pt x="3221" y="2556"/>
                    <a:pt x="3236" y="2545"/>
                    <a:pt x="3265" y="2522"/>
                  </a:cubicBezTo>
                  <a:cubicBezTo>
                    <a:pt x="3252" y="2472"/>
                    <a:pt x="3245" y="2447"/>
                    <a:pt x="3231" y="2397"/>
                  </a:cubicBezTo>
                  <a:cubicBezTo>
                    <a:pt x="3215" y="2360"/>
                    <a:pt x="3207" y="2341"/>
                    <a:pt x="3191" y="2304"/>
                  </a:cubicBezTo>
                  <a:cubicBezTo>
                    <a:pt x="3181" y="2277"/>
                    <a:pt x="3177" y="2263"/>
                    <a:pt x="3168" y="2236"/>
                  </a:cubicBezTo>
                  <a:cubicBezTo>
                    <a:pt x="3190" y="2230"/>
                    <a:pt x="3201" y="2227"/>
                    <a:pt x="3223" y="2222"/>
                  </a:cubicBezTo>
                  <a:cubicBezTo>
                    <a:pt x="3257" y="2208"/>
                    <a:pt x="3274" y="2201"/>
                    <a:pt x="3308" y="2188"/>
                  </a:cubicBezTo>
                  <a:cubicBezTo>
                    <a:pt x="3336" y="2164"/>
                    <a:pt x="3349" y="2153"/>
                    <a:pt x="3376" y="2130"/>
                  </a:cubicBezTo>
                  <a:cubicBezTo>
                    <a:pt x="3355" y="2095"/>
                    <a:pt x="3345" y="2077"/>
                    <a:pt x="3323" y="2042"/>
                  </a:cubicBezTo>
                  <a:cubicBezTo>
                    <a:pt x="3340" y="2043"/>
                    <a:pt x="3349" y="2043"/>
                    <a:pt x="3366" y="2044"/>
                  </a:cubicBezTo>
                  <a:cubicBezTo>
                    <a:pt x="3387" y="2066"/>
                    <a:pt x="3398" y="2077"/>
                    <a:pt x="3420" y="2098"/>
                  </a:cubicBezTo>
                  <a:cubicBezTo>
                    <a:pt x="3439" y="2095"/>
                    <a:pt x="3449" y="2093"/>
                    <a:pt x="3469" y="2090"/>
                  </a:cubicBezTo>
                  <a:cubicBezTo>
                    <a:pt x="3522" y="2077"/>
                    <a:pt x="3549" y="2071"/>
                    <a:pt x="3603" y="2058"/>
                  </a:cubicBezTo>
                  <a:cubicBezTo>
                    <a:pt x="3596" y="2037"/>
                    <a:pt x="3593" y="2027"/>
                    <a:pt x="3586" y="2006"/>
                  </a:cubicBezTo>
                  <a:cubicBezTo>
                    <a:pt x="3616" y="1967"/>
                    <a:pt x="3631" y="1947"/>
                    <a:pt x="3661" y="1908"/>
                  </a:cubicBezTo>
                  <a:cubicBezTo>
                    <a:pt x="3669" y="1870"/>
                    <a:pt x="3673" y="1851"/>
                    <a:pt x="3681" y="1813"/>
                  </a:cubicBezTo>
                  <a:cubicBezTo>
                    <a:pt x="3708" y="1817"/>
                    <a:pt x="3722" y="1819"/>
                    <a:pt x="3748" y="1822"/>
                  </a:cubicBezTo>
                  <a:cubicBezTo>
                    <a:pt x="3759" y="1807"/>
                    <a:pt x="3763" y="1799"/>
                    <a:pt x="3774" y="1784"/>
                  </a:cubicBezTo>
                  <a:cubicBezTo>
                    <a:pt x="3774" y="1759"/>
                    <a:pt x="3774" y="1747"/>
                    <a:pt x="3775" y="1722"/>
                  </a:cubicBezTo>
                  <a:cubicBezTo>
                    <a:pt x="3792" y="1716"/>
                    <a:pt x="3801" y="1713"/>
                    <a:pt x="3818" y="1707"/>
                  </a:cubicBezTo>
                  <a:cubicBezTo>
                    <a:pt x="3813" y="1693"/>
                    <a:pt x="3811" y="1686"/>
                    <a:pt x="3806" y="1672"/>
                  </a:cubicBezTo>
                  <a:cubicBezTo>
                    <a:pt x="3831" y="1662"/>
                    <a:pt x="3843" y="1657"/>
                    <a:pt x="3868" y="1647"/>
                  </a:cubicBezTo>
                  <a:cubicBezTo>
                    <a:pt x="3902" y="1656"/>
                    <a:pt x="3919" y="1660"/>
                    <a:pt x="3954" y="1668"/>
                  </a:cubicBezTo>
                  <a:cubicBezTo>
                    <a:pt x="4003" y="1653"/>
                    <a:pt x="4028" y="1645"/>
                    <a:pt x="4077" y="1629"/>
                  </a:cubicBezTo>
                  <a:cubicBezTo>
                    <a:pt x="4080" y="1606"/>
                    <a:pt x="4082" y="1595"/>
                    <a:pt x="4085" y="1572"/>
                  </a:cubicBezTo>
                  <a:cubicBezTo>
                    <a:pt x="4112" y="1562"/>
                    <a:pt x="4126" y="1557"/>
                    <a:pt x="4153" y="1547"/>
                  </a:cubicBezTo>
                  <a:cubicBezTo>
                    <a:pt x="4139" y="1508"/>
                    <a:pt x="4132" y="1488"/>
                    <a:pt x="4118" y="1448"/>
                  </a:cubicBezTo>
                  <a:cubicBezTo>
                    <a:pt x="4083" y="1431"/>
                    <a:pt x="4066" y="1422"/>
                    <a:pt x="4032" y="1404"/>
                  </a:cubicBezTo>
                  <a:cubicBezTo>
                    <a:pt x="4045" y="1378"/>
                    <a:pt x="4051" y="1364"/>
                    <a:pt x="4064" y="1337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1" name="szydłowiecki"/>
            <p:cNvSpPr>
              <a:spLocks/>
            </p:cNvSpPr>
            <p:nvPr/>
          </p:nvSpPr>
          <p:spPr bwMode="auto">
            <a:xfrm>
              <a:off x="2516677" y="5938250"/>
              <a:ext cx="776473" cy="564707"/>
            </a:xfrm>
            <a:custGeom>
              <a:avLst/>
              <a:gdLst>
                <a:gd name="T0" fmla="*/ 2135 w 2423"/>
                <a:gd name="T1" fmla="*/ 416 h 1762"/>
                <a:gd name="T2" fmla="*/ 2042 w 2423"/>
                <a:gd name="T3" fmla="*/ 311 h 1762"/>
                <a:gd name="T4" fmla="*/ 1822 w 2423"/>
                <a:gd name="T5" fmla="*/ 85 h 1762"/>
                <a:gd name="T6" fmla="*/ 1517 w 2423"/>
                <a:gd name="T7" fmla="*/ 0 h 1762"/>
                <a:gd name="T8" fmla="*/ 1421 w 2423"/>
                <a:gd name="T9" fmla="*/ 94 h 1762"/>
                <a:gd name="T10" fmla="*/ 1335 w 2423"/>
                <a:gd name="T11" fmla="*/ 288 h 1762"/>
                <a:gd name="T12" fmla="*/ 1082 w 2423"/>
                <a:gd name="T13" fmla="*/ 281 h 1762"/>
                <a:gd name="T14" fmla="*/ 915 w 2423"/>
                <a:gd name="T15" fmla="*/ 381 h 1762"/>
                <a:gd name="T16" fmla="*/ 827 w 2423"/>
                <a:gd name="T17" fmla="*/ 390 h 1762"/>
                <a:gd name="T18" fmla="*/ 730 w 2423"/>
                <a:gd name="T19" fmla="*/ 525 h 1762"/>
                <a:gd name="T20" fmla="*/ 804 w 2423"/>
                <a:gd name="T21" fmla="*/ 612 h 1762"/>
                <a:gd name="T22" fmla="*/ 709 w 2423"/>
                <a:gd name="T23" fmla="*/ 667 h 1762"/>
                <a:gd name="T24" fmla="*/ 597 w 2423"/>
                <a:gd name="T25" fmla="*/ 674 h 1762"/>
                <a:gd name="T26" fmla="*/ 466 w 2423"/>
                <a:gd name="T27" fmla="*/ 748 h 1762"/>
                <a:gd name="T28" fmla="*/ 333 w 2423"/>
                <a:gd name="T29" fmla="*/ 678 h 1762"/>
                <a:gd name="T30" fmla="*/ 248 w 2423"/>
                <a:gd name="T31" fmla="*/ 803 h 1762"/>
                <a:gd name="T32" fmla="*/ 134 w 2423"/>
                <a:gd name="T33" fmla="*/ 672 h 1762"/>
                <a:gd name="T34" fmla="*/ 52 w 2423"/>
                <a:gd name="T35" fmla="*/ 728 h 1762"/>
                <a:gd name="T36" fmla="*/ 233 w 2423"/>
                <a:gd name="T37" fmla="*/ 932 h 1762"/>
                <a:gd name="T38" fmla="*/ 502 w 2423"/>
                <a:gd name="T39" fmla="*/ 1138 h 1762"/>
                <a:gd name="T40" fmla="*/ 408 w 2423"/>
                <a:gd name="T41" fmla="*/ 1284 h 1762"/>
                <a:gd name="T42" fmla="*/ 421 w 2423"/>
                <a:gd name="T43" fmla="*/ 1419 h 1762"/>
                <a:gd name="T44" fmla="*/ 419 w 2423"/>
                <a:gd name="T45" fmla="*/ 1520 h 1762"/>
                <a:gd name="T46" fmla="*/ 560 w 2423"/>
                <a:gd name="T47" fmla="*/ 1345 h 1762"/>
                <a:gd name="T48" fmla="*/ 804 w 2423"/>
                <a:gd name="T49" fmla="*/ 1543 h 1762"/>
                <a:gd name="T50" fmla="*/ 925 w 2423"/>
                <a:gd name="T51" fmla="*/ 1521 h 1762"/>
                <a:gd name="T52" fmla="*/ 1133 w 2423"/>
                <a:gd name="T53" fmla="*/ 1699 h 1762"/>
                <a:gd name="T54" fmla="*/ 1273 w 2423"/>
                <a:gd name="T55" fmla="*/ 1762 h 1762"/>
                <a:gd name="T56" fmla="*/ 1285 w 2423"/>
                <a:gd name="T57" fmla="*/ 1618 h 1762"/>
                <a:gd name="T58" fmla="*/ 1399 w 2423"/>
                <a:gd name="T59" fmla="*/ 1732 h 1762"/>
                <a:gd name="T60" fmla="*/ 1472 w 2423"/>
                <a:gd name="T61" fmla="*/ 1633 h 1762"/>
                <a:gd name="T62" fmla="*/ 1498 w 2423"/>
                <a:gd name="T63" fmla="*/ 1407 h 1762"/>
                <a:gd name="T64" fmla="*/ 1645 w 2423"/>
                <a:gd name="T65" fmla="*/ 1551 h 1762"/>
                <a:gd name="T66" fmla="*/ 1714 w 2423"/>
                <a:gd name="T67" fmla="*/ 1636 h 1762"/>
                <a:gd name="T68" fmla="*/ 1779 w 2423"/>
                <a:gd name="T69" fmla="*/ 1541 h 1762"/>
                <a:gd name="T70" fmla="*/ 1940 w 2423"/>
                <a:gd name="T71" fmla="*/ 1465 h 1762"/>
                <a:gd name="T72" fmla="*/ 1988 w 2423"/>
                <a:gd name="T73" fmla="*/ 1549 h 1762"/>
                <a:gd name="T74" fmla="*/ 1995 w 2423"/>
                <a:gd name="T75" fmla="*/ 1613 h 1762"/>
                <a:gd name="T76" fmla="*/ 2135 w 2423"/>
                <a:gd name="T77" fmla="*/ 1516 h 1762"/>
                <a:gd name="T78" fmla="*/ 2416 w 2423"/>
                <a:gd name="T79" fmla="*/ 1382 h 1762"/>
                <a:gd name="T80" fmla="*/ 2391 w 2423"/>
                <a:gd name="T81" fmla="*/ 1153 h 1762"/>
                <a:gd name="T82" fmla="*/ 2310 w 2423"/>
                <a:gd name="T83" fmla="*/ 1076 h 1762"/>
                <a:gd name="T84" fmla="*/ 2146 w 2423"/>
                <a:gd name="T85" fmla="*/ 973 h 1762"/>
                <a:gd name="T86" fmla="*/ 2066 w 2423"/>
                <a:gd name="T87" fmla="*/ 882 h 1762"/>
                <a:gd name="T88" fmla="*/ 2057 w 2423"/>
                <a:gd name="T89" fmla="*/ 745 h 1762"/>
                <a:gd name="T90" fmla="*/ 2219 w 2423"/>
                <a:gd name="T91" fmla="*/ 656 h 1762"/>
                <a:gd name="T92" fmla="*/ 2115 w 2423"/>
                <a:gd name="T93" fmla="*/ 528 h 1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23" h="1762">
                  <a:moveTo>
                    <a:pt x="2115" y="528"/>
                  </a:moveTo>
                  <a:cubicBezTo>
                    <a:pt x="2115" y="528"/>
                    <a:pt x="2134" y="444"/>
                    <a:pt x="2135" y="416"/>
                  </a:cubicBezTo>
                  <a:cubicBezTo>
                    <a:pt x="2136" y="387"/>
                    <a:pt x="2125" y="335"/>
                    <a:pt x="2125" y="335"/>
                  </a:cubicBezTo>
                  <a:cubicBezTo>
                    <a:pt x="2092" y="325"/>
                    <a:pt x="2075" y="321"/>
                    <a:pt x="2042" y="311"/>
                  </a:cubicBezTo>
                  <a:cubicBezTo>
                    <a:pt x="1987" y="244"/>
                    <a:pt x="1959" y="211"/>
                    <a:pt x="1904" y="144"/>
                  </a:cubicBezTo>
                  <a:cubicBezTo>
                    <a:pt x="1871" y="121"/>
                    <a:pt x="1855" y="109"/>
                    <a:pt x="1822" y="85"/>
                  </a:cubicBezTo>
                  <a:cubicBezTo>
                    <a:pt x="1728" y="77"/>
                    <a:pt x="1681" y="73"/>
                    <a:pt x="1587" y="64"/>
                  </a:cubicBezTo>
                  <a:cubicBezTo>
                    <a:pt x="1559" y="38"/>
                    <a:pt x="1545" y="25"/>
                    <a:pt x="1517" y="0"/>
                  </a:cubicBezTo>
                  <a:cubicBezTo>
                    <a:pt x="1465" y="2"/>
                    <a:pt x="1439" y="3"/>
                    <a:pt x="1388" y="5"/>
                  </a:cubicBezTo>
                  <a:cubicBezTo>
                    <a:pt x="1401" y="41"/>
                    <a:pt x="1408" y="59"/>
                    <a:pt x="1421" y="94"/>
                  </a:cubicBezTo>
                  <a:cubicBezTo>
                    <a:pt x="1392" y="117"/>
                    <a:pt x="1378" y="128"/>
                    <a:pt x="1349" y="151"/>
                  </a:cubicBezTo>
                  <a:cubicBezTo>
                    <a:pt x="1343" y="206"/>
                    <a:pt x="1340" y="233"/>
                    <a:pt x="1335" y="288"/>
                  </a:cubicBezTo>
                  <a:cubicBezTo>
                    <a:pt x="1276" y="253"/>
                    <a:pt x="1247" y="235"/>
                    <a:pt x="1189" y="199"/>
                  </a:cubicBezTo>
                  <a:cubicBezTo>
                    <a:pt x="1146" y="232"/>
                    <a:pt x="1125" y="249"/>
                    <a:pt x="1082" y="281"/>
                  </a:cubicBezTo>
                  <a:cubicBezTo>
                    <a:pt x="1048" y="322"/>
                    <a:pt x="1031" y="342"/>
                    <a:pt x="997" y="383"/>
                  </a:cubicBezTo>
                  <a:cubicBezTo>
                    <a:pt x="964" y="382"/>
                    <a:pt x="948" y="382"/>
                    <a:pt x="915" y="381"/>
                  </a:cubicBezTo>
                  <a:cubicBezTo>
                    <a:pt x="882" y="366"/>
                    <a:pt x="866" y="359"/>
                    <a:pt x="834" y="345"/>
                  </a:cubicBezTo>
                  <a:cubicBezTo>
                    <a:pt x="831" y="363"/>
                    <a:pt x="829" y="372"/>
                    <a:pt x="827" y="390"/>
                  </a:cubicBezTo>
                  <a:cubicBezTo>
                    <a:pt x="794" y="394"/>
                    <a:pt x="777" y="396"/>
                    <a:pt x="744" y="400"/>
                  </a:cubicBezTo>
                  <a:cubicBezTo>
                    <a:pt x="738" y="450"/>
                    <a:pt x="735" y="475"/>
                    <a:pt x="730" y="525"/>
                  </a:cubicBezTo>
                  <a:cubicBezTo>
                    <a:pt x="760" y="530"/>
                    <a:pt x="775" y="533"/>
                    <a:pt x="806" y="538"/>
                  </a:cubicBezTo>
                  <a:cubicBezTo>
                    <a:pt x="805" y="568"/>
                    <a:pt x="805" y="583"/>
                    <a:pt x="804" y="612"/>
                  </a:cubicBezTo>
                  <a:cubicBezTo>
                    <a:pt x="771" y="621"/>
                    <a:pt x="754" y="625"/>
                    <a:pt x="721" y="634"/>
                  </a:cubicBezTo>
                  <a:cubicBezTo>
                    <a:pt x="716" y="647"/>
                    <a:pt x="714" y="654"/>
                    <a:pt x="709" y="667"/>
                  </a:cubicBezTo>
                  <a:cubicBezTo>
                    <a:pt x="692" y="681"/>
                    <a:pt x="684" y="689"/>
                    <a:pt x="667" y="703"/>
                  </a:cubicBezTo>
                  <a:cubicBezTo>
                    <a:pt x="639" y="692"/>
                    <a:pt x="625" y="686"/>
                    <a:pt x="597" y="674"/>
                  </a:cubicBezTo>
                  <a:cubicBezTo>
                    <a:pt x="575" y="716"/>
                    <a:pt x="564" y="736"/>
                    <a:pt x="542" y="778"/>
                  </a:cubicBezTo>
                  <a:cubicBezTo>
                    <a:pt x="512" y="766"/>
                    <a:pt x="497" y="760"/>
                    <a:pt x="466" y="748"/>
                  </a:cubicBezTo>
                  <a:cubicBezTo>
                    <a:pt x="453" y="715"/>
                    <a:pt x="446" y="698"/>
                    <a:pt x="433" y="665"/>
                  </a:cubicBezTo>
                  <a:cubicBezTo>
                    <a:pt x="393" y="670"/>
                    <a:pt x="373" y="673"/>
                    <a:pt x="333" y="678"/>
                  </a:cubicBezTo>
                  <a:cubicBezTo>
                    <a:pt x="316" y="712"/>
                    <a:pt x="307" y="728"/>
                    <a:pt x="290" y="761"/>
                  </a:cubicBezTo>
                  <a:cubicBezTo>
                    <a:pt x="273" y="778"/>
                    <a:pt x="265" y="786"/>
                    <a:pt x="248" y="803"/>
                  </a:cubicBezTo>
                  <a:cubicBezTo>
                    <a:pt x="213" y="786"/>
                    <a:pt x="196" y="778"/>
                    <a:pt x="161" y="761"/>
                  </a:cubicBezTo>
                  <a:cubicBezTo>
                    <a:pt x="150" y="725"/>
                    <a:pt x="145" y="707"/>
                    <a:pt x="134" y="672"/>
                  </a:cubicBezTo>
                  <a:cubicBezTo>
                    <a:pt x="80" y="663"/>
                    <a:pt x="53" y="658"/>
                    <a:pt x="0" y="649"/>
                  </a:cubicBezTo>
                  <a:cubicBezTo>
                    <a:pt x="21" y="681"/>
                    <a:pt x="31" y="696"/>
                    <a:pt x="52" y="728"/>
                  </a:cubicBezTo>
                  <a:cubicBezTo>
                    <a:pt x="51" y="749"/>
                    <a:pt x="51" y="759"/>
                    <a:pt x="51" y="781"/>
                  </a:cubicBezTo>
                  <a:cubicBezTo>
                    <a:pt x="124" y="841"/>
                    <a:pt x="160" y="871"/>
                    <a:pt x="233" y="932"/>
                  </a:cubicBezTo>
                  <a:cubicBezTo>
                    <a:pt x="286" y="957"/>
                    <a:pt x="312" y="970"/>
                    <a:pt x="365" y="996"/>
                  </a:cubicBezTo>
                  <a:cubicBezTo>
                    <a:pt x="420" y="1053"/>
                    <a:pt x="447" y="1081"/>
                    <a:pt x="502" y="1138"/>
                  </a:cubicBezTo>
                  <a:cubicBezTo>
                    <a:pt x="501" y="1187"/>
                    <a:pt x="501" y="1211"/>
                    <a:pt x="499" y="1259"/>
                  </a:cubicBezTo>
                  <a:cubicBezTo>
                    <a:pt x="463" y="1269"/>
                    <a:pt x="444" y="1274"/>
                    <a:pt x="408" y="1284"/>
                  </a:cubicBezTo>
                  <a:cubicBezTo>
                    <a:pt x="400" y="1308"/>
                    <a:pt x="397" y="1319"/>
                    <a:pt x="390" y="1343"/>
                  </a:cubicBezTo>
                  <a:cubicBezTo>
                    <a:pt x="402" y="1373"/>
                    <a:pt x="408" y="1388"/>
                    <a:pt x="421" y="1419"/>
                  </a:cubicBezTo>
                  <a:cubicBezTo>
                    <a:pt x="411" y="1437"/>
                    <a:pt x="405" y="1446"/>
                    <a:pt x="395" y="1465"/>
                  </a:cubicBezTo>
                  <a:cubicBezTo>
                    <a:pt x="404" y="1487"/>
                    <a:pt x="409" y="1498"/>
                    <a:pt x="419" y="1520"/>
                  </a:cubicBezTo>
                  <a:cubicBezTo>
                    <a:pt x="444" y="1488"/>
                    <a:pt x="457" y="1472"/>
                    <a:pt x="483" y="1440"/>
                  </a:cubicBezTo>
                  <a:cubicBezTo>
                    <a:pt x="514" y="1402"/>
                    <a:pt x="529" y="1383"/>
                    <a:pt x="560" y="1345"/>
                  </a:cubicBezTo>
                  <a:cubicBezTo>
                    <a:pt x="671" y="1399"/>
                    <a:pt x="727" y="1425"/>
                    <a:pt x="839" y="1478"/>
                  </a:cubicBezTo>
                  <a:cubicBezTo>
                    <a:pt x="825" y="1504"/>
                    <a:pt x="818" y="1517"/>
                    <a:pt x="804" y="1543"/>
                  </a:cubicBezTo>
                  <a:cubicBezTo>
                    <a:pt x="838" y="1562"/>
                    <a:pt x="856" y="1572"/>
                    <a:pt x="890" y="1591"/>
                  </a:cubicBezTo>
                  <a:cubicBezTo>
                    <a:pt x="904" y="1563"/>
                    <a:pt x="911" y="1549"/>
                    <a:pt x="925" y="1521"/>
                  </a:cubicBezTo>
                  <a:cubicBezTo>
                    <a:pt x="1007" y="1562"/>
                    <a:pt x="1048" y="1582"/>
                    <a:pt x="1131" y="1622"/>
                  </a:cubicBezTo>
                  <a:cubicBezTo>
                    <a:pt x="1132" y="1653"/>
                    <a:pt x="1132" y="1668"/>
                    <a:pt x="1133" y="1699"/>
                  </a:cubicBezTo>
                  <a:cubicBezTo>
                    <a:pt x="1161" y="1703"/>
                    <a:pt x="1175" y="1704"/>
                    <a:pt x="1204" y="1708"/>
                  </a:cubicBezTo>
                  <a:cubicBezTo>
                    <a:pt x="1231" y="1730"/>
                    <a:pt x="1245" y="1740"/>
                    <a:pt x="1273" y="1762"/>
                  </a:cubicBezTo>
                  <a:cubicBezTo>
                    <a:pt x="1288" y="1745"/>
                    <a:pt x="1296" y="1737"/>
                    <a:pt x="1312" y="1721"/>
                  </a:cubicBezTo>
                  <a:cubicBezTo>
                    <a:pt x="1301" y="1680"/>
                    <a:pt x="1295" y="1659"/>
                    <a:pt x="1285" y="1618"/>
                  </a:cubicBezTo>
                  <a:cubicBezTo>
                    <a:pt x="1329" y="1644"/>
                    <a:pt x="1351" y="1657"/>
                    <a:pt x="1396" y="1683"/>
                  </a:cubicBezTo>
                  <a:cubicBezTo>
                    <a:pt x="1397" y="1703"/>
                    <a:pt x="1397" y="1712"/>
                    <a:pt x="1399" y="1732"/>
                  </a:cubicBezTo>
                  <a:cubicBezTo>
                    <a:pt x="1432" y="1725"/>
                    <a:pt x="1449" y="1721"/>
                    <a:pt x="1483" y="1714"/>
                  </a:cubicBezTo>
                  <a:cubicBezTo>
                    <a:pt x="1478" y="1682"/>
                    <a:pt x="1476" y="1665"/>
                    <a:pt x="1472" y="1633"/>
                  </a:cubicBezTo>
                  <a:cubicBezTo>
                    <a:pt x="1443" y="1599"/>
                    <a:pt x="1428" y="1582"/>
                    <a:pt x="1399" y="1547"/>
                  </a:cubicBezTo>
                  <a:cubicBezTo>
                    <a:pt x="1439" y="1491"/>
                    <a:pt x="1458" y="1463"/>
                    <a:pt x="1498" y="1407"/>
                  </a:cubicBezTo>
                  <a:cubicBezTo>
                    <a:pt x="1564" y="1451"/>
                    <a:pt x="1597" y="1472"/>
                    <a:pt x="1662" y="1516"/>
                  </a:cubicBezTo>
                  <a:cubicBezTo>
                    <a:pt x="1656" y="1530"/>
                    <a:pt x="1652" y="1537"/>
                    <a:pt x="1645" y="1551"/>
                  </a:cubicBezTo>
                  <a:cubicBezTo>
                    <a:pt x="1671" y="1559"/>
                    <a:pt x="1685" y="1563"/>
                    <a:pt x="1711" y="1572"/>
                  </a:cubicBezTo>
                  <a:cubicBezTo>
                    <a:pt x="1712" y="1597"/>
                    <a:pt x="1713" y="1610"/>
                    <a:pt x="1714" y="1636"/>
                  </a:cubicBezTo>
                  <a:cubicBezTo>
                    <a:pt x="1734" y="1641"/>
                    <a:pt x="1744" y="1643"/>
                    <a:pt x="1764" y="1648"/>
                  </a:cubicBezTo>
                  <a:cubicBezTo>
                    <a:pt x="1770" y="1605"/>
                    <a:pt x="1773" y="1584"/>
                    <a:pt x="1779" y="1541"/>
                  </a:cubicBezTo>
                  <a:cubicBezTo>
                    <a:pt x="1807" y="1554"/>
                    <a:pt x="1821" y="1561"/>
                    <a:pt x="1849" y="1574"/>
                  </a:cubicBezTo>
                  <a:cubicBezTo>
                    <a:pt x="1885" y="1531"/>
                    <a:pt x="1903" y="1509"/>
                    <a:pt x="1940" y="1465"/>
                  </a:cubicBezTo>
                  <a:cubicBezTo>
                    <a:pt x="1974" y="1482"/>
                    <a:pt x="1992" y="1491"/>
                    <a:pt x="2026" y="1508"/>
                  </a:cubicBezTo>
                  <a:cubicBezTo>
                    <a:pt x="2011" y="1524"/>
                    <a:pt x="2003" y="1532"/>
                    <a:pt x="1988" y="1549"/>
                  </a:cubicBezTo>
                  <a:cubicBezTo>
                    <a:pt x="2001" y="1559"/>
                    <a:pt x="2008" y="1565"/>
                    <a:pt x="2021" y="1575"/>
                  </a:cubicBezTo>
                  <a:lnTo>
                    <a:pt x="1995" y="1613"/>
                  </a:lnTo>
                  <a:cubicBezTo>
                    <a:pt x="2062" y="1604"/>
                    <a:pt x="2096" y="1599"/>
                    <a:pt x="2163" y="1590"/>
                  </a:cubicBezTo>
                  <a:cubicBezTo>
                    <a:pt x="2152" y="1560"/>
                    <a:pt x="2146" y="1546"/>
                    <a:pt x="2135" y="1516"/>
                  </a:cubicBezTo>
                  <a:cubicBezTo>
                    <a:pt x="2210" y="1531"/>
                    <a:pt x="2248" y="1539"/>
                    <a:pt x="2323" y="1554"/>
                  </a:cubicBezTo>
                  <a:cubicBezTo>
                    <a:pt x="2360" y="1485"/>
                    <a:pt x="2379" y="1450"/>
                    <a:pt x="2416" y="1382"/>
                  </a:cubicBezTo>
                  <a:cubicBezTo>
                    <a:pt x="2419" y="1317"/>
                    <a:pt x="2420" y="1284"/>
                    <a:pt x="2423" y="1219"/>
                  </a:cubicBezTo>
                  <a:cubicBezTo>
                    <a:pt x="2411" y="1193"/>
                    <a:pt x="2404" y="1179"/>
                    <a:pt x="2391" y="1153"/>
                  </a:cubicBezTo>
                  <a:cubicBezTo>
                    <a:pt x="2400" y="1131"/>
                    <a:pt x="2405" y="1121"/>
                    <a:pt x="2414" y="1099"/>
                  </a:cubicBezTo>
                  <a:cubicBezTo>
                    <a:pt x="2372" y="1090"/>
                    <a:pt x="2352" y="1085"/>
                    <a:pt x="2310" y="1076"/>
                  </a:cubicBezTo>
                  <a:cubicBezTo>
                    <a:pt x="2270" y="1060"/>
                    <a:pt x="2250" y="1051"/>
                    <a:pt x="2210" y="1035"/>
                  </a:cubicBezTo>
                  <a:cubicBezTo>
                    <a:pt x="2185" y="1010"/>
                    <a:pt x="2172" y="998"/>
                    <a:pt x="2146" y="973"/>
                  </a:cubicBezTo>
                  <a:cubicBezTo>
                    <a:pt x="2113" y="966"/>
                    <a:pt x="2097" y="962"/>
                    <a:pt x="2064" y="955"/>
                  </a:cubicBezTo>
                  <a:cubicBezTo>
                    <a:pt x="2065" y="926"/>
                    <a:pt x="2065" y="911"/>
                    <a:pt x="2066" y="882"/>
                  </a:cubicBezTo>
                  <a:cubicBezTo>
                    <a:pt x="2029" y="838"/>
                    <a:pt x="2010" y="816"/>
                    <a:pt x="1973" y="772"/>
                  </a:cubicBezTo>
                  <a:cubicBezTo>
                    <a:pt x="2007" y="761"/>
                    <a:pt x="2023" y="756"/>
                    <a:pt x="2057" y="745"/>
                  </a:cubicBezTo>
                  <a:cubicBezTo>
                    <a:pt x="2078" y="753"/>
                    <a:pt x="2088" y="758"/>
                    <a:pt x="2110" y="766"/>
                  </a:cubicBezTo>
                  <a:cubicBezTo>
                    <a:pt x="2153" y="722"/>
                    <a:pt x="2175" y="700"/>
                    <a:pt x="2219" y="656"/>
                  </a:cubicBezTo>
                  <a:cubicBezTo>
                    <a:pt x="2205" y="625"/>
                    <a:pt x="2198" y="610"/>
                    <a:pt x="2185" y="579"/>
                  </a:cubicBezTo>
                  <a:cubicBezTo>
                    <a:pt x="2157" y="559"/>
                    <a:pt x="2143" y="548"/>
                    <a:pt x="2115" y="528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2" name="zwoleński"/>
            <p:cNvSpPr>
              <a:spLocks/>
            </p:cNvSpPr>
            <p:nvPr/>
          </p:nvSpPr>
          <p:spPr bwMode="auto">
            <a:xfrm>
              <a:off x="3710062" y="5633838"/>
              <a:ext cx="957355" cy="734561"/>
            </a:xfrm>
            <a:custGeom>
              <a:avLst/>
              <a:gdLst>
                <a:gd name="T0" fmla="*/ 2219 w 2983"/>
                <a:gd name="T1" fmla="*/ 0 h 2294"/>
                <a:gd name="T2" fmla="*/ 2009 w 2983"/>
                <a:gd name="T3" fmla="*/ 117 h 2294"/>
                <a:gd name="T4" fmla="*/ 1863 w 2983"/>
                <a:gd name="T5" fmla="*/ 217 h 2294"/>
                <a:gd name="T6" fmla="*/ 1619 w 2983"/>
                <a:gd name="T7" fmla="*/ 221 h 2294"/>
                <a:gd name="T8" fmla="*/ 1542 w 2983"/>
                <a:gd name="T9" fmla="*/ 367 h 2294"/>
                <a:gd name="T10" fmla="*/ 1175 w 2983"/>
                <a:gd name="T11" fmla="*/ 461 h 2294"/>
                <a:gd name="T12" fmla="*/ 1171 w 2983"/>
                <a:gd name="T13" fmla="*/ 312 h 2294"/>
                <a:gd name="T14" fmla="*/ 949 w 2983"/>
                <a:gd name="T15" fmla="*/ 307 h 2294"/>
                <a:gd name="T16" fmla="*/ 1033 w 2983"/>
                <a:gd name="T17" fmla="*/ 466 h 2294"/>
                <a:gd name="T18" fmla="*/ 1122 w 2983"/>
                <a:gd name="T19" fmla="*/ 676 h 2294"/>
                <a:gd name="T20" fmla="*/ 923 w 2983"/>
                <a:gd name="T21" fmla="*/ 797 h 2294"/>
                <a:gd name="T22" fmla="*/ 787 w 2983"/>
                <a:gd name="T23" fmla="*/ 836 h 2294"/>
                <a:gd name="T24" fmla="*/ 717 w 2983"/>
                <a:gd name="T25" fmla="*/ 951 h 2294"/>
                <a:gd name="T26" fmla="*/ 555 w 2983"/>
                <a:gd name="T27" fmla="*/ 1135 h 2294"/>
                <a:gd name="T28" fmla="*/ 389 w 2983"/>
                <a:gd name="T29" fmla="*/ 1227 h 2294"/>
                <a:gd name="T30" fmla="*/ 345 w 2983"/>
                <a:gd name="T31" fmla="*/ 1259 h 2294"/>
                <a:gd name="T32" fmla="*/ 137 w 2983"/>
                <a:gd name="T33" fmla="*/ 1365 h 2294"/>
                <a:gd name="T34" fmla="*/ 234 w 2983"/>
                <a:gd name="T35" fmla="*/ 1651 h 2294"/>
                <a:gd name="T36" fmla="*/ 91 w 2983"/>
                <a:gd name="T37" fmla="*/ 1805 h 2294"/>
                <a:gd name="T38" fmla="*/ 94 w 2983"/>
                <a:gd name="T39" fmla="*/ 1956 h 2294"/>
                <a:gd name="T40" fmla="*/ 55 w 2983"/>
                <a:gd name="T41" fmla="*/ 2066 h 2294"/>
                <a:gd name="T42" fmla="*/ 137 w 2983"/>
                <a:gd name="T43" fmla="*/ 2204 h 2294"/>
                <a:gd name="T44" fmla="*/ 521 w 2983"/>
                <a:gd name="T45" fmla="*/ 2201 h 2294"/>
                <a:gd name="T46" fmla="*/ 704 w 2983"/>
                <a:gd name="T47" fmla="*/ 2237 h 2294"/>
                <a:gd name="T48" fmla="*/ 776 w 2983"/>
                <a:gd name="T49" fmla="*/ 2019 h 2294"/>
                <a:gd name="T50" fmla="*/ 1049 w 2983"/>
                <a:gd name="T51" fmla="*/ 1919 h 2294"/>
                <a:gd name="T52" fmla="*/ 1297 w 2983"/>
                <a:gd name="T53" fmla="*/ 1868 h 2294"/>
                <a:gd name="T54" fmla="*/ 1163 w 2983"/>
                <a:gd name="T55" fmla="*/ 1757 h 2294"/>
                <a:gd name="T56" fmla="*/ 1486 w 2983"/>
                <a:gd name="T57" fmla="*/ 1768 h 2294"/>
                <a:gd name="T58" fmla="*/ 1835 w 2983"/>
                <a:gd name="T59" fmla="*/ 1823 h 2294"/>
                <a:gd name="T60" fmla="*/ 2133 w 2983"/>
                <a:gd name="T61" fmla="*/ 1701 h 2294"/>
                <a:gd name="T62" fmla="*/ 2339 w 2983"/>
                <a:gd name="T63" fmla="*/ 1821 h 2294"/>
                <a:gd name="T64" fmla="*/ 2566 w 2983"/>
                <a:gd name="T65" fmla="*/ 1911 h 2294"/>
                <a:gd name="T66" fmla="*/ 2825 w 2983"/>
                <a:gd name="T67" fmla="*/ 1670 h 2294"/>
                <a:gd name="T68" fmla="*/ 2933 w 2983"/>
                <a:gd name="T69" fmla="*/ 1462 h 2294"/>
                <a:gd name="T70" fmla="*/ 2675 w 2983"/>
                <a:gd name="T71" fmla="*/ 1489 h 2294"/>
                <a:gd name="T72" fmla="*/ 2740 w 2983"/>
                <a:gd name="T73" fmla="*/ 1383 h 2294"/>
                <a:gd name="T74" fmla="*/ 2865 w 2983"/>
                <a:gd name="T75" fmla="*/ 1253 h 2294"/>
                <a:gd name="T76" fmla="*/ 2845 w 2983"/>
                <a:gd name="T77" fmla="*/ 1094 h 2294"/>
                <a:gd name="T78" fmla="*/ 2918 w 2983"/>
                <a:gd name="T79" fmla="*/ 808 h 2294"/>
                <a:gd name="T80" fmla="*/ 2788 w 2983"/>
                <a:gd name="T81" fmla="*/ 763 h 2294"/>
                <a:gd name="T82" fmla="*/ 2626 w 2983"/>
                <a:gd name="T83" fmla="*/ 662 h 2294"/>
                <a:gd name="T84" fmla="*/ 2461 w 2983"/>
                <a:gd name="T85" fmla="*/ 592 h 2294"/>
                <a:gd name="T86" fmla="*/ 2326 w 2983"/>
                <a:gd name="T87" fmla="*/ 451 h 2294"/>
                <a:gd name="T88" fmla="*/ 2094 w 2983"/>
                <a:gd name="T89" fmla="*/ 298 h 2294"/>
                <a:gd name="T90" fmla="*/ 2241 w 2983"/>
                <a:gd name="T91" fmla="*/ 180 h 2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83" h="2294">
                  <a:moveTo>
                    <a:pt x="2241" y="180"/>
                  </a:moveTo>
                  <a:cubicBezTo>
                    <a:pt x="2219" y="163"/>
                    <a:pt x="2208" y="155"/>
                    <a:pt x="2185" y="139"/>
                  </a:cubicBezTo>
                  <a:cubicBezTo>
                    <a:pt x="2199" y="83"/>
                    <a:pt x="2205" y="56"/>
                    <a:pt x="2219" y="0"/>
                  </a:cubicBezTo>
                  <a:cubicBezTo>
                    <a:pt x="2173" y="11"/>
                    <a:pt x="2150" y="16"/>
                    <a:pt x="2105" y="27"/>
                  </a:cubicBezTo>
                  <a:cubicBezTo>
                    <a:pt x="2072" y="35"/>
                    <a:pt x="2055" y="40"/>
                    <a:pt x="2022" y="48"/>
                  </a:cubicBezTo>
                  <a:cubicBezTo>
                    <a:pt x="2017" y="76"/>
                    <a:pt x="2014" y="90"/>
                    <a:pt x="2009" y="117"/>
                  </a:cubicBezTo>
                  <a:cubicBezTo>
                    <a:pt x="2011" y="133"/>
                    <a:pt x="2012" y="142"/>
                    <a:pt x="2015" y="158"/>
                  </a:cubicBezTo>
                  <a:cubicBezTo>
                    <a:pt x="2004" y="185"/>
                    <a:pt x="1999" y="199"/>
                    <a:pt x="1988" y="226"/>
                  </a:cubicBezTo>
                  <a:cubicBezTo>
                    <a:pt x="1938" y="223"/>
                    <a:pt x="1913" y="221"/>
                    <a:pt x="1863" y="217"/>
                  </a:cubicBezTo>
                  <a:cubicBezTo>
                    <a:pt x="1838" y="216"/>
                    <a:pt x="1825" y="216"/>
                    <a:pt x="1800" y="215"/>
                  </a:cubicBezTo>
                  <a:cubicBezTo>
                    <a:pt x="1788" y="235"/>
                    <a:pt x="1781" y="246"/>
                    <a:pt x="1768" y="266"/>
                  </a:cubicBezTo>
                  <a:cubicBezTo>
                    <a:pt x="1709" y="248"/>
                    <a:pt x="1679" y="239"/>
                    <a:pt x="1619" y="221"/>
                  </a:cubicBezTo>
                  <a:cubicBezTo>
                    <a:pt x="1557" y="219"/>
                    <a:pt x="1526" y="217"/>
                    <a:pt x="1464" y="215"/>
                  </a:cubicBezTo>
                  <a:cubicBezTo>
                    <a:pt x="1486" y="239"/>
                    <a:pt x="1497" y="251"/>
                    <a:pt x="1519" y="275"/>
                  </a:cubicBezTo>
                  <a:cubicBezTo>
                    <a:pt x="1528" y="312"/>
                    <a:pt x="1533" y="330"/>
                    <a:pt x="1542" y="367"/>
                  </a:cubicBezTo>
                  <a:cubicBezTo>
                    <a:pt x="1525" y="383"/>
                    <a:pt x="1516" y="391"/>
                    <a:pt x="1498" y="406"/>
                  </a:cubicBezTo>
                  <a:cubicBezTo>
                    <a:pt x="1443" y="406"/>
                    <a:pt x="1416" y="406"/>
                    <a:pt x="1361" y="406"/>
                  </a:cubicBezTo>
                  <a:cubicBezTo>
                    <a:pt x="1287" y="429"/>
                    <a:pt x="1249" y="440"/>
                    <a:pt x="1175" y="461"/>
                  </a:cubicBezTo>
                  <a:cubicBezTo>
                    <a:pt x="1153" y="442"/>
                    <a:pt x="1142" y="432"/>
                    <a:pt x="1120" y="413"/>
                  </a:cubicBezTo>
                  <a:cubicBezTo>
                    <a:pt x="1120" y="381"/>
                    <a:pt x="1121" y="365"/>
                    <a:pt x="1121" y="333"/>
                  </a:cubicBezTo>
                  <a:cubicBezTo>
                    <a:pt x="1141" y="325"/>
                    <a:pt x="1151" y="320"/>
                    <a:pt x="1171" y="312"/>
                  </a:cubicBezTo>
                  <a:cubicBezTo>
                    <a:pt x="1171" y="291"/>
                    <a:pt x="1171" y="281"/>
                    <a:pt x="1172" y="260"/>
                  </a:cubicBezTo>
                  <a:cubicBezTo>
                    <a:pt x="1132" y="277"/>
                    <a:pt x="1112" y="285"/>
                    <a:pt x="1072" y="302"/>
                  </a:cubicBezTo>
                  <a:cubicBezTo>
                    <a:pt x="1023" y="304"/>
                    <a:pt x="998" y="305"/>
                    <a:pt x="949" y="307"/>
                  </a:cubicBezTo>
                  <a:cubicBezTo>
                    <a:pt x="956" y="328"/>
                    <a:pt x="960" y="339"/>
                    <a:pt x="967" y="360"/>
                  </a:cubicBezTo>
                  <a:cubicBezTo>
                    <a:pt x="959" y="387"/>
                    <a:pt x="955" y="401"/>
                    <a:pt x="947" y="428"/>
                  </a:cubicBezTo>
                  <a:cubicBezTo>
                    <a:pt x="981" y="443"/>
                    <a:pt x="999" y="451"/>
                    <a:pt x="1033" y="466"/>
                  </a:cubicBezTo>
                  <a:cubicBezTo>
                    <a:pt x="1020" y="493"/>
                    <a:pt x="1014" y="507"/>
                    <a:pt x="1001" y="533"/>
                  </a:cubicBezTo>
                  <a:cubicBezTo>
                    <a:pt x="1035" y="551"/>
                    <a:pt x="1052" y="560"/>
                    <a:pt x="1087" y="577"/>
                  </a:cubicBezTo>
                  <a:cubicBezTo>
                    <a:pt x="1101" y="617"/>
                    <a:pt x="1108" y="637"/>
                    <a:pt x="1122" y="676"/>
                  </a:cubicBezTo>
                  <a:cubicBezTo>
                    <a:pt x="1095" y="686"/>
                    <a:pt x="1081" y="691"/>
                    <a:pt x="1054" y="701"/>
                  </a:cubicBezTo>
                  <a:cubicBezTo>
                    <a:pt x="1051" y="724"/>
                    <a:pt x="1049" y="735"/>
                    <a:pt x="1046" y="758"/>
                  </a:cubicBezTo>
                  <a:cubicBezTo>
                    <a:pt x="997" y="774"/>
                    <a:pt x="972" y="782"/>
                    <a:pt x="923" y="797"/>
                  </a:cubicBezTo>
                  <a:cubicBezTo>
                    <a:pt x="888" y="789"/>
                    <a:pt x="871" y="785"/>
                    <a:pt x="837" y="776"/>
                  </a:cubicBezTo>
                  <a:cubicBezTo>
                    <a:pt x="812" y="786"/>
                    <a:pt x="800" y="791"/>
                    <a:pt x="775" y="801"/>
                  </a:cubicBezTo>
                  <a:cubicBezTo>
                    <a:pt x="780" y="815"/>
                    <a:pt x="782" y="822"/>
                    <a:pt x="787" y="836"/>
                  </a:cubicBezTo>
                  <a:cubicBezTo>
                    <a:pt x="770" y="842"/>
                    <a:pt x="761" y="845"/>
                    <a:pt x="744" y="851"/>
                  </a:cubicBezTo>
                  <a:cubicBezTo>
                    <a:pt x="743" y="876"/>
                    <a:pt x="743" y="888"/>
                    <a:pt x="743" y="913"/>
                  </a:cubicBezTo>
                  <a:cubicBezTo>
                    <a:pt x="732" y="928"/>
                    <a:pt x="728" y="936"/>
                    <a:pt x="717" y="951"/>
                  </a:cubicBezTo>
                  <a:cubicBezTo>
                    <a:pt x="691" y="948"/>
                    <a:pt x="677" y="946"/>
                    <a:pt x="650" y="942"/>
                  </a:cubicBezTo>
                  <a:cubicBezTo>
                    <a:pt x="642" y="980"/>
                    <a:pt x="638" y="999"/>
                    <a:pt x="630" y="1037"/>
                  </a:cubicBezTo>
                  <a:cubicBezTo>
                    <a:pt x="600" y="1076"/>
                    <a:pt x="585" y="1096"/>
                    <a:pt x="555" y="1135"/>
                  </a:cubicBezTo>
                  <a:cubicBezTo>
                    <a:pt x="562" y="1156"/>
                    <a:pt x="565" y="1166"/>
                    <a:pt x="572" y="1187"/>
                  </a:cubicBezTo>
                  <a:cubicBezTo>
                    <a:pt x="518" y="1200"/>
                    <a:pt x="491" y="1206"/>
                    <a:pt x="438" y="1219"/>
                  </a:cubicBezTo>
                  <a:cubicBezTo>
                    <a:pt x="418" y="1222"/>
                    <a:pt x="408" y="1224"/>
                    <a:pt x="389" y="1227"/>
                  </a:cubicBezTo>
                  <a:cubicBezTo>
                    <a:pt x="367" y="1206"/>
                    <a:pt x="356" y="1195"/>
                    <a:pt x="335" y="1173"/>
                  </a:cubicBezTo>
                  <a:cubicBezTo>
                    <a:pt x="318" y="1172"/>
                    <a:pt x="309" y="1172"/>
                    <a:pt x="292" y="1171"/>
                  </a:cubicBezTo>
                  <a:cubicBezTo>
                    <a:pt x="314" y="1206"/>
                    <a:pt x="324" y="1224"/>
                    <a:pt x="345" y="1259"/>
                  </a:cubicBezTo>
                  <a:cubicBezTo>
                    <a:pt x="318" y="1282"/>
                    <a:pt x="305" y="1293"/>
                    <a:pt x="277" y="1317"/>
                  </a:cubicBezTo>
                  <a:cubicBezTo>
                    <a:pt x="243" y="1330"/>
                    <a:pt x="226" y="1337"/>
                    <a:pt x="192" y="1351"/>
                  </a:cubicBezTo>
                  <a:cubicBezTo>
                    <a:pt x="170" y="1356"/>
                    <a:pt x="159" y="1359"/>
                    <a:pt x="137" y="1365"/>
                  </a:cubicBezTo>
                  <a:cubicBezTo>
                    <a:pt x="146" y="1392"/>
                    <a:pt x="150" y="1406"/>
                    <a:pt x="160" y="1433"/>
                  </a:cubicBezTo>
                  <a:cubicBezTo>
                    <a:pt x="176" y="1470"/>
                    <a:pt x="184" y="1489"/>
                    <a:pt x="200" y="1526"/>
                  </a:cubicBezTo>
                  <a:cubicBezTo>
                    <a:pt x="214" y="1576"/>
                    <a:pt x="221" y="1601"/>
                    <a:pt x="234" y="1651"/>
                  </a:cubicBezTo>
                  <a:cubicBezTo>
                    <a:pt x="205" y="1674"/>
                    <a:pt x="190" y="1685"/>
                    <a:pt x="160" y="1708"/>
                  </a:cubicBezTo>
                  <a:cubicBezTo>
                    <a:pt x="160" y="1726"/>
                    <a:pt x="159" y="1735"/>
                    <a:pt x="159" y="1753"/>
                  </a:cubicBezTo>
                  <a:cubicBezTo>
                    <a:pt x="132" y="1774"/>
                    <a:pt x="118" y="1784"/>
                    <a:pt x="91" y="1805"/>
                  </a:cubicBezTo>
                  <a:cubicBezTo>
                    <a:pt x="55" y="1816"/>
                    <a:pt x="36" y="1822"/>
                    <a:pt x="0" y="1833"/>
                  </a:cubicBezTo>
                  <a:cubicBezTo>
                    <a:pt x="28" y="1853"/>
                    <a:pt x="43" y="1863"/>
                    <a:pt x="71" y="1882"/>
                  </a:cubicBezTo>
                  <a:cubicBezTo>
                    <a:pt x="81" y="1912"/>
                    <a:pt x="85" y="1927"/>
                    <a:pt x="94" y="1956"/>
                  </a:cubicBezTo>
                  <a:cubicBezTo>
                    <a:pt x="111" y="1979"/>
                    <a:pt x="119" y="1991"/>
                    <a:pt x="135" y="2014"/>
                  </a:cubicBezTo>
                  <a:cubicBezTo>
                    <a:pt x="104" y="2021"/>
                    <a:pt x="88" y="2025"/>
                    <a:pt x="56" y="2032"/>
                  </a:cubicBezTo>
                  <a:cubicBezTo>
                    <a:pt x="56" y="2045"/>
                    <a:pt x="56" y="2052"/>
                    <a:pt x="55" y="2066"/>
                  </a:cubicBezTo>
                  <a:cubicBezTo>
                    <a:pt x="75" y="2078"/>
                    <a:pt x="84" y="2084"/>
                    <a:pt x="103" y="2096"/>
                  </a:cubicBezTo>
                  <a:cubicBezTo>
                    <a:pt x="86" y="2129"/>
                    <a:pt x="77" y="2145"/>
                    <a:pt x="59" y="2177"/>
                  </a:cubicBezTo>
                  <a:cubicBezTo>
                    <a:pt x="90" y="2188"/>
                    <a:pt x="106" y="2193"/>
                    <a:pt x="137" y="2204"/>
                  </a:cubicBezTo>
                  <a:cubicBezTo>
                    <a:pt x="161" y="2223"/>
                    <a:pt x="173" y="2232"/>
                    <a:pt x="197" y="2251"/>
                  </a:cubicBezTo>
                  <a:lnTo>
                    <a:pt x="222" y="2197"/>
                  </a:lnTo>
                  <a:cubicBezTo>
                    <a:pt x="342" y="2199"/>
                    <a:pt x="401" y="2200"/>
                    <a:pt x="521" y="2201"/>
                  </a:cubicBezTo>
                  <a:cubicBezTo>
                    <a:pt x="513" y="2219"/>
                    <a:pt x="509" y="2227"/>
                    <a:pt x="502" y="2245"/>
                  </a:cubicBezTo>
                  <a:cubicBezTo>
                    <a:pt x="548" y="2265"/>
                    <a:pt x="571" y="2275"/>
                    <a:pt x="617" y="2294"/>
                  </a:cubicBezTo>
                  <a:cubicBezTo>
                    <a:pt x="652" y="2272"/>
                    <a:pt x="669" y="2260"/>
                    <a:pt x="704" y="2237"/>
                  </a:cubicBezTo>
                  <a:cubicBezTo>
                    <a:pt x="710" y="2189"/>
                    <a:pt x="713" y="2165"/>
                    <a:pt x="719" y="2116"/>
                  </a:cubicBezTo>
                  <a:cubicBezTo>
                    <a:pt x="746" y="2100"/>
                    <a:pt x="760" y="2091"/>
                    <a:pt x="787" y="2075"/>
                  </a:cubicBezTo>
                  <a:cubicBezTo>
                    <a:pt x="783" y="2052"/>
                    <a:pt x="780" y="2041"/>
                    <a:pt x="776" y="2019"/>
                  </a:cubicBezTo>
                  <a:cubicBezTo>
                    <a:pt x="809" y="1967"/>
                    <a:pt x="826" y="1941"/>
                    <a:pt x="859" y="1889"/>
                  </a:cubicBezTo>
                  <a:cubicBezTo>
                    <a:pt x="896" y="1871"/>
                    <a:pt x="915" y="1861"/>
                    <a:pt x="952" y="1843"/>
                  </a:cubicBezTo>
                  <a:cubicBezTo>
                    <a:pt x="991" y="1874"/>
                    <a:pt x="1010" y="1889"/>
                    <a:pt x="1049" y="1919"/>
                  </a:cubicBezTo>
                  <a:cubicBezTo>
                    <a:pt x="1091" y="1908"/>
                    <a:pt x="1112" y="1902"/>
                    <a:pt x="1154" y="1890"/>
                  </a:cubicBezTo>
                  <a:cubicBezTo>
                    <a:pt x="1193" y="1918"/>
                    <a:pt x="1213" y="1932"/>
                    <a:pt x="1252" y="1960"/>
                  </a:cubicBezTo>
                  <a:cubicBezTo>
                    <a:pt x="1270" y="1923"/>
                    <a:pt x="1279" y="1905"/>
                    <a:pt x="1297" y="1868"/>
                  </a:cubicBezTo>
                  <a:cubicBezTo>
                    <a:pt x="1280" y="1854"/>
                    <a:pt x="1272" y="1847"/>
                    <a:pt x="1255" y="1833"/>
                  </a:cubicBezTo>
                  <a:cubicBezTo>
                    <a:pt x="1255" y="1811"/>
                    <a:pt x="1255" y="1799"/>
                    <a:pt x="1256" y="1777"/>
                  </a:cubicBezTo>
                  <a:cubicBezTo>
                    <a:pt x="1219" y="1769"/>
                    <a:pt x="1200" y="1765"/>
                    <a:pt x="1163" y="1757"/>
                  </a:cubicBezTo>
                  <a:cubicBezTo>
                    <a:pt x="1164" y="1728"/>
                    <a:pt x="1164" y="1714"/>
                    <a:pt x="1165" y="1685"/>
                  </a:cubicBezTo>
                  <a:cubicBezTo>
                    <a:pt x="1222" y="1694"/>
                    <a:pt x="1250" y="1698"/>
                    <a:pt x="1307" y="1707"/>
                  </a:cubicBezTo>
                  <a:cubicBezTo>
                    <a:pt x="1378" y="1732"/>
                    <a:pt x="1414" y="1744"/>
                    <a:pt x="1486" y="1768"/>
                  </a:cubicBezTo>
                  <a:cubicBezTo>
                    <a:pt x="1554" y="1819"/>
                    <a:pt x="1589" y="1845"/>
                    <a:pt x="1658" y="1896"/>
                  </a:cubicBezTo>
                  <a:cubicBezTo>
                    <a:pt x="1671" y="1867"/>
                    <a:pt x="1677" y="1853"/>
                    <a:pt x="1691" y="1824"/>
                  </a:cubicBezTo>
                  <a:cubicBezTo>
                    <a:pt x="1748" y="1824"/>
                    <a:pt x="1777" y="1823"/>
                    <a:pt x="1835" y="1823"/>
                  </a:cubicBezTo>
                  <a:cubicBezTo>
                    <a:pt x="1848" y="1783"/>
                    <a:pt x="1855" y="1763"/>
                    <a:pt x="1868" y="1724"/>
                  </a:cubicBezTo>
                  <a:cubicBezTo>
                    <a:pt x="1879" y="1679"/>
                    <a:pt x="1884" y="1657"/>
                    <a:pt x="1895" y="1613"/>
                  </a:cubicBezTo>
                  <a:cubicBezTo>
                    <a:pt x="1990" y="1649"/>
                    <a:pt x="2037" y="1666"/>
                    <a:pt x="2133" y="1701"/>
                  </a:cubicBezTo>
                  <a:cubicBezTo>
                    <a:pt x="2158" y="1724"/>
                    <a:pt x="2170" y="1735"/>
                    <a:pt x="2195" y="1758"/>
                  </a:cubicBezTo>
                  <a:cubicBezTo>
                    <a:pt x="2223" y="1758"/>
                    <a:pt x="2237" y="1758"/>
                    <a:pt x="2264" y="1759"/>
                  </a:cubicBezTo>
                  <a:cubicBezTo>
                    <a:pt x="2294" y="1784"/>
                    <a:pt x="2309" y="1796"/>
                    <a:pt x="2339" y="1821"/>
                  </a:cubicBezTo>
                  <a:cubicBezTo>
                    <a:pt x="2385" y="1819"/>
                    <a:pt x="2408" y="1818"/>
                    <a:pt x="2454" y="1816"/>
                  </a:cubicBezTo>
                  <a:cubicBezTo>
                    <a:pt x="2461" y="1841"/>
                    <a:pt x="2464" y="1853"/>
                    <a:pt x="2471" y="1877"/>
                  </a:cubicBezTo>
                  <a:cubicBezTo>
                    <a:pt x="2509" y="1891"/>
                    <a:pt x="2528" y="1898"/>
                    <a:pt x="2566" y="1911"/>
                  </a:cubicBezTo>
                  <a:cubicBezTo>
                    <a:pt x="2580" y="1876"/>
                    <a:pt x="2587" y="1858"/>
                    <a:pt x="2600" y="1823"/>
                  </a:cubicBezTo>
                  <a:cubicBezTo>
                    <a:pt x="2662" y="1789"/>
                    <a:pt x="2694" y="1771"/>
                    <a:pt x="2756" y="1736"/>
                  </a:cubicBezTo>
                  <a:cubicBezTo>
                    <a:pt x="2784" y="1710"/>
                    <a:pt x="2798" y="1696"/>
                    <a:pt x="2825" y="1670"/>
                  </a:cubicBezTo>
                  <a:cubicBezTo>
                    <a:pt x="2835" y="1631"/>
                    <a:pt x="2840" y="1611"/>
                    <a:pt x="2850" y="1572"/>
                  </a:cubicBezTo>
                  <a:cubicBezTo>
                    <a:pt x="2870" y="1559"/>
                    <a:pt x="2880" y="1553"/>
                    <a:pt x="2900" y="1541"/>
                  </a:cubicBezTo>
                  <a:cubicBezTo>
                    <a:pt x="2913" y="1509"/>
                    <a:pt x="2920" y="1493"/>
                    <a:pt x="2933" y="1462"/>
                  </a:cubicBezTo>
                  <a:cubicBezTo>
                    <a:pt x="2906" y="1468"/>
                    <a:pt x="2892" y="1471"/>
                    <a:pt x="2865" y="1477"/>
                  </a:cubicBezTo>
                  <a:cubicBezTo>
                    <a:pt x="2835" y="1468"/>
                    <a:pt x="2819" y="1463"/>
                    <a:pt x="2789" y="1454"/>
                  </a:cubicBezTo>
                  <a:cubicBezTo>
                    <a:pt x="2743" y="1468"/>
                    <a:pt x="2720" y="1475"/>
                    <a:pt x="2675" y="1489"/>
                  </a:cubicBezTo>
                  <a:cubicBezTo>
                    <a:pt x="2666" y="1476"/>
                    <a:pt x="2662" y="1470"/>
                    <a:pt x="2653" y="1457"/>
                  </a:cubicBezTo>
                  <a:cubicBezTo>
                    <a:pt x="2677" y="1446"/>
                    <a:pt x="2688" y="1441"/>
                    <a:pt x="2712" y="1430"/>
                  </a:cubicBezTo>
                  <a:cubicBezTo>
                    <a:pt x="2723" y="1411"/>
                    <a:pt x="2729" y="1402"/>
                    <a:pt x="2740" y="1383"/>
                  </a:cubicBezTo>
                  <a:cubicBezTo>
                    <a:pt x="2760" y="1383"/>
                    <a:pt x="2770" y="1383"/>
                    <a:pt x="2790" y="1383"/>
                  </a:cubicBezTo>
                  <a:cubicBezTo>
                    <a:pt x="2805" y="1361"/>
                    <a:pt x="2812" y="1350"/>
                    <a:pt x="2827" y="1328"/>
                  </a:cubicBezTo>
                  <a:cubicBezTo>
                    <a:pt x="2842" y="1298"/>
                    <a:pt x="2850" y="1283"/>
                    <a:pt x="2865" y="1253"/>
                  </a:cubicBezTo>
                  <a:cubicBezTo>
                    <a:pt x="2854" y="1229"/>
                    <a:pt x="2849" y="1217"/>
                    <a:pt x="2839" y="1193"/>
                  </a:cubicBezTo>
                  <a:cubicBezTo>
                    <a:pt x="2850" y="1173"/>
                    <a:pt x="2856" y="1163"/>
                    <a:pt x="2867" y="1142"/>
                  </a:cubicBezTo>
                  <a:cubicBezTo>
                    <a:pt x="2858" y="1123"/>
                    <a:pt x="2854" y="1113"/>
                    <a:pt x="2845" y="1094"/>
                  </a:cubicBezTo>
                  <a:cubicBezTo>
                    <a:pt x="2869" y="1055"/>
                    <a:pt x="2881" y="1035"/>
                    <a:pt x="2906" y="995"/>
                  </a:cubicBezTo>
                  <a:cubicBezTo>
                    <a:pt x="2936" y="984"/>
                    <a:pt x="2952" y="979"/>
                    <a:pt x="2983" y="968"/>
                  </a:cubicBezTo>
                  <a:cubicBezTo>
                    <a:pt x="2957" y="904"/>
                    <a:pt x="2944" y="872"/>
                    <a:pt x="2918" y="808"/>
                  </a:cubicBezTo>
                  <a:cubicBezTo>
                    <a:pt x="2902" y="787"/>
                    <a:pt x="2894" y="777"/>
                    <a:pt x="2878" y="756"/>
                  </a:cubicBezTo>
                  <a:cubicBezTo>
                    <a:pt x="2856" y="773"/>
                    <a:pt x="2845" y="782"/>
                    <a:pt x="2823" y="800"/>
                  </a:cubicBezTo>
                  <a:cubicBezTo>
                    <a:pt x="2809" y="785"/>
                    <a:pt x="2802" y="778"/>
                    <a:pt x="2788" y="763"/>
                  </a:cubicBezTo>
                  <a:cubicBezTo>
                    <a:pt x="2757" y="775"/>
                    <a:pt x="2741" y="780"/>
                    <a:pt x="2710" y="791"/>
                  </a:cubicBezTo>
                  <a:cubicBezTo>
                    <a:pt x="2683" y="767"/>
                    <a:pt x="2670" y="755"/>
                    <a:pt x="2643" y="731"/>
                  </a:cubicBezTo>
                  <a:cubicBezTo>
                    <a:pt x="2643" y="731"/>
                    <a:pt x="2626" y="683"/>
                    <a:pt x="2626" y="662"/>
                  </a:cubicBezTo>
                  <a:cubicBezTo>
                    <a:pt x="2627" y="642"/>
                    <a:pt x="2573" y="642"/>
                    <a:pt x="2573" y="642"/>
                  </a:cubicBezTo>
                  <a:cubicBezTo>
                    <a:pt x="2545" y="656"/>
                    <a:pt x="2532" y="663"/>
                    <a:pt x="2504" y="677"/>
                  </a:cubicBezTo>
                  <a:cubicBezTo>
                    <a:pt x="2487" y="643"/>
                    <a:pt x="2478" y="626"/>
                    <a:pt x="2461" y="592"/>
                  </a:cubicBezTo>
                  <a:cubicBezTo>
                    <a:pt x="2468" y="562"/>
                    <a:pt x="2472" y="547"/>
                    <a:pt x="2480" y="516"/>
                  </a:cubicBezTo>
                  <a:cubicBezTo>
                    <a:pt x="2454" y="511"/>
                    <a:pt x="2440" y="509"/>
                    <a:pt x="2414" y="504"/>
                  </a:cubicBezTo>
                  <a:cubicBezTo>
                    <a:pt x="2379" y="483"/>
                    <a:pt x="2361" y="472"/>
                    <a:pt x="2326" y="451"/>
                  </a:cubicBezTo>
                  <a:cubicBezTo>
                    <a:pt x="2339" y="422"/>
                    <a:pt x="2346" y="407"/>
                    <a:pt x="2359" y="377"/>
                  </a:cubicBezTo>
                  <a:cubicBezTo>
                    <a:pt x="2316" y="354"/>
                    <a:pt x="2295" y="342"/>
                    <a:pt x="2252" y="318"/>
                  </a:cubicBezTo>
                  <a:cubicBezTo>
                    <a:pt x="2189" y="310"/>
                    <a:pt x="2157" y="306"/>
                    <a:pt x="2094" y="298"/>
                  </a:cubicBezTo>
                  <a:cubicBezTo>
                    <a:pt x="2095" y="279"/>
                    <a:pt x="2095" y="270"/>
                    <a:pt x="2095" y="252"/>
                  </a:cubicBezTo>
                  <a:cubicBezTo>
                    <a:pt x="2143" y="248"/>
                    <a:pt x="2167" y="246"/>
                    <a:pt x="2215" y="243"/>
                  </a:cubicBezTo>
                  <a:cubicBezTo>
                    <a:pt x="2226" y="218"/>
                    <a:pt x="2231" y="205"/>
                    <a:pt x="2241" y="180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3" name="przysuski"/>
            <p:cNvSpPr>
              <a:spLocks/>
            </p:cNvSpPr>
            <p:nvPr/>
          </p:nvSpPr>
          <p:spPr bwMode="auto">
            <a:xfrm>
              <a:off x="2137264" y="5190455"/>
              <a:ext cx="813973" cy="1005885"/>
            </a:xfrm>
            <a:custGeom>
              <a:avLst/>
              <a:gdLst>
                <a:gd name="T0" fmla="*/ 1891 w 2540"/>
                <a:gd name="T1" fmla="*/ 803 h 3132"/>
                <a:gd name="T2" fmla="*/ 1751 w 2540"/>
                <a:gd name="T3" fmla="*/ 758 h 3132"/>
                <a:gd name="T4" fmla="*/ 1576 w 2540"/>
                <a:gd name="T5" fmla="*/ 708 h 3132"/>
                <a:gd name="T6" fmla="*/ 1555 w 2540"/>
                <a:gd name="T7" fmla="*/ 477 h 3132"/>
                <a:gd name="T8" fmla="*/ 1269 w 2540"/>
                <a:gd name="T9" fmla="*/ 469 h 3132"/>
                <a:gd name="T10" fmla="*/ 1053 w 2540"/>
                <a:gd name="T11" fmla="*/ 390 h 3132"/>
                <a:gd name="T12" fmla="*/ 912 w 2540"/>
                <a:gd name="T13" fmla="*/ 465 h 3132"/>
                <a:gd name="T14" fmla="*/ 823 w 2540"/>
                <a:gd name="T15" fmla="*/ 509 h 3132"/>
                <a:gd name="T16" fmla="*/ 636 w 2540"/>
                <a:gd name="T17" fmla="*/ 500 h 3132"/>
                <a:gd name="T18" fmla="*/ 510 w 2540"/>
                <a:gd name="T19" fmla="*/ 316 h 3132"/>
                <a:gd name="T20" fmla="*/ 781 w 2540"/>
                <a:gd name="T21" fmla="*/ 128 h 3132"/>
                <a:gd name="T22" fmla="*/ 612 w 2540"/>
                <a:gd name="T23" fmla="*/ 59 h 3132"/>
                <a:gd name="T24" fmla="*/ 349 w 2540"/>
                <a:gd name="T25" fmla="*/ 78 h 3132"/>
                <a:gd name="T26" fmla="*/ 109 w 2540"/>
                <a:gd name="T27" fmla="*/ 51 h 3132"/>
                <a:gd name="T28" fmla="*/ 73 w 2540"/>
                <a:gd name="T29" fmla="*/ 354 h 3132"/>
                <a:gd name="T30" fmla="*/ 163 w 2540"/>
                <a:gd name="T31" fmla="*/ 462 h 3132"/>
                <a:gd name="T32" fmla="*/ 162 w 2540"/>
                <a:gd name="T33" fmla="*/ 796 h 3132"/>
                <a:gd name="T34" fmla="*/ 233 w 2540"/>
                <a:gd name="T35" fmla="*/ 1046 h 3132"/>
                <a:gd name="T36" fmla="*/ 399 w 2540"/>
                <a:gd name="T37" fmla="*/ 1013 h 3132"/>
                <a:gd name="T38" fmla="*/ 591 w 2540"/>
                <a:gd name="T39" fmla="*/ 1207 h 3132"/>
                <a:gd name="T40" fmla="*/ 627 w 2540"/>
                <a:gd name="T41" fmla="*/ 1484 h 3132"/>
                <a:gd name="T42" fmla="*/ 478 w 2540"/>
                <a:gd name="T43" fmla="*/ 1687 h 3132"/>
                <a:gd name="T44" fmla="*/ 244 w 2540"/>
                <a:gd name="T45" fmla="*/ 1784 h 3132"/>
                <a:gd name="T46" fmla="*/ 440 w 2540"/>
                <a:gd name="T47" fmla="*/ 2199 h 3132"/>
                <a:gd name="T48" fmla="*/ 631 w 2540"/>
                <a:gd name="T49" fmla="*/ 2371 h 3132"/>
                <a:gd name="T50" fmla="*/ 609 w 2540"/>
                <a:gd name="T51" fmla="*/ 2613 h 3132"/>
                <a:gd name="T52" fmla="*/ 847 w 2540"/>
                <a:gd name="T53" fmla="*/ 2722 h 3132"/>
                <a:gd name="T54" fmla="*/ 687 w 2540"/>
                <a:gd name="T55" fmla="*/ 2978 h 3132"/>
                <a:gd name="T56" fmla="*/ 901 w 2540"/>
                <a:gd name="T57" fmla="*/ 3063 h 3132"/>
                <a:gd name="T58" fmla="*/ 1143 w 2540"/>
                <a:gd name="T59" fmla="*/ 2999 h 3132"/>
                <a:gd name="T60" fmla="*/ 1342 w 2540"/>
                <a:gd name="T61" fmla="*/ 3090 h 3132"/>
                <a:gd name="T62" fmla="*/ 1514 w 2540"/>
                <a:gd name="T63" fmla="*/ 3008 h 3132"/>
                <a:gd name="T64" fmla="*/ 1723 w 2540"/>
                <a:gd name="T65" fmla="*/ 3107 h 3132"/>
                <a:gd name="T66" fmla="*/ 1890 w 2540"/>
                <a:gd name="T67" fmla="*/ 2996 h 3132"/>
                <a:gd name="T68" fmla="*/ 1987 w 2540"/>
                <a:gd name="T69" fmla="*/ 2867 h 3132"/>
                <a:gd name="T70" fmla="*/ 2008 w 2540"/>
                <a:gd name="T71" fmla="*/ 2719 h 3132"/>
                <a:gd name="T72" fmla="*/ 2178 w 2540"/>
                <a:gd name="T73" fmla="*/ 2712 h 3132"/>
                <a:gd name="T74" fmla="*/ 2415 w 2540"/>
                <a:gd name="T75" fmla="*/ 2377 h 3132"/>
                <a:gd name="T76" fmla="*/ 2346 w 2540"/>
                <a:gd name="T77" fmla="*/ 2284 h 3132"/>
                <a:gd name="T78" fmla="*/ 2461 w 2540"/>
                <a:gd name="T79" fmla="*/ 2110 h 3132"/>
                <a:gd name="T80" fmla="*/ 2512 w 2540"/>
                <a:gd name="T81" fmla="*/ 1912 h 3132"/>
                <a:gd name="T82" fmla="*/ 2219 w 2540"/>
                <a:gd name="T83" fmla="*/ 1888 h 3132"/>
                <a:gd name="T84" fmla="*/ 1979 w 2540"/>
                <a:gd name="T85" fmla="*/ 1852 h 3132"/>
                <a:gd name="T86" fmla="*/ 1983 w 2540"/>
                <a:gd name="T87" fmla="*/ 1613 h 3132"/>
                <a:gd name="T88" fmla="*/ 1892 w 2540"/>
                <a:gd name="T89" fmla="*/ 1474 h 3132"/>
                <a:gd name="T90" fmla="*/ 1986 w 2540"/>
                <a:gd name="T91" fmla="*/ 1425 h 3132"/>
                <a:gd name="T92" fmla="*/ 2043 w 2540"/>
                <a:gd name="T93" fmla="*/ 1212 h 3132"/>
                <a:gd name="T94" fmla="*/ 2017 w 2540"/>
                <a:gd name="T95" fmla="*/ 978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40" h="3132">
                  <a:moveTo>
                    <a:pt x="1936" y="910"/>
                  </a:moveTo>
                  <a:cubicBezTo>
                    <a:pt x="1910" y="895"/>
                    <a:pt x="1897" y="888"/>
                    <a:pt x="1872" y="873"/>
                  </a:cubicBezTo>
                  <a:cubicBezTo>
                    <a:pt x="1879" y="845"/>
                    <a:pt x="1883" y="831"/>
                    <a:pt x="1891" y="803"/>
                  </a:cubicBezTo>
                  <a:cubicBezTo>
                    <a:pt x="1870" y="765"/>
                    <a:pt x="1860" y="746"/>
                    <a:pt x="1839" y="708"/>
                  </a:cubicBezTo>
                  <a:cubicBezTo>
                    <a:pt x="1816" y="710"/>
                    <a:pt x="1804" y="711"/>
                    <a:pt x="1780" y="713"/>
                  </a:cubicBezTo>
                  <a:cubicBezTo>
                    <a:pt x="1769" y="731"/>
                    <a:pt x="1763" y="740"/>
                    <a:pt x="1751" y="758"/>
                  </a:cubicBezTo>
                  <a:cubicBezTo>
                    <a:pt x="1710" y="775"/>
                    <a:pt x="1690" y="783"/>
                    <a:pt x="1650" y="801"/>
                  </a:cubicBezTo>
                  <a:cubicBezTo>
                    <a:pt x="1639" y="771"/>
                    <a:pt x="1633" y="756"/>
                    <a:pt x="1622" y="726"/>
                  </a:cubicBezTo>
                  <a:cubicBezTo>
                    <a:pt x="1604" y="719"/>
                    <a:pt x="1594" y="715"/>
                    <a:pt x="1576" y="708"/>
                  </a:cubicBezTo>
                  <a:cubicBezTo>
                    <a:pt x="1564" y="683"/>
                    <a:pt x="1559" y="670"/>
                    <a:pt x="1547" y="645"/>
                  </a:cubicBezTo>
                  <a:cubicBezTo>
                    <a:pt x="1573" y="643"/>
                    <a:pt x="1586" y="642"/>
                    <a:pt x="1612" y="640"/>
                  </a:cubicBezTo>
                  <a:cubicBezTo>
                    <a:pt x="1589" y="575"/>
                    <a:pt x="1578" y="543"/>
                    <a:pt x="1555" y="477"/>
                  </a:cubicBezTo>
                  <a:cubicBezTo>
                    <a:pt x="1483" y="445"/>
                    <a:pt x="1447" y="429"/>
                    <a:pt x="1375" y="396"/>
                  </a:cubicBezTo>
                  <a:cubicBezTo>
                    <a:pt x="1330" y="387"/>
                    <a:pt x="1308" y="382"/>
                    <a:pt x="1263" y="372"/>
                  </a:cubicBezTo>
                  <a:cubicBezTo>
                    <a:pt x="1265" y="411"/>
                    <a:pt x="1266" y="430"/>
                    <a:pt x="1269" y="469"/>
                  </a:cubicBezTo>
                  <a:cubicBezTo>
                    <a:pt x="1247" y="481"/>
                    <a:pt x="1237" y="487"/>
                    <a:pt x="1216" y="499"/>
                  </a:cubicBezTo>
                  <a:cubicBezTo>
                    <a:pt x="1190" y="499"/>
                    <a:pt x="1177" y="498"/>
                    <a:pt x="1151" y="498"/>
                  </a:cubicBezTo>
                  <a:cubicBezTo>
                    <a:pt x="1112" y="455"/>
                    <a:pt x="1092" y="433"/>
                    <a:pt x="1053" y="390"/>
                  </a:cubicBezTo>
                  <a:cubicBezTo>
                    <a:pt x="1053" y="390"/>
                    <a:pt x="995" y="401"/>
                    <a:pt x="965" y="404"/>
                  </a:cubicBezTo>
                  <a:cubicBezTo>
                    <a:pt x="936" y="407"/>
                    <a:pt x="907" y="398"/>
                    <a:pt x="907" y="398"/>
                  </a:cubicBezTo>
                  <a:cubicBezTo>
                    <a:pt x="909" y="425"/>
                    <a:pt x="910" y="438"/>
                    <a:pt x="912" y="465"/>
                  </a:cubicBezTo>
                  <a:cubicBezTo>
                    <a:pt x="919" y="487"/>
                    <a:pt x="922" y="499"/>
                    <a:pt x="928" y="521"/>
                  </a:cubicBezTo>
                  <a:cubicBezTo>
                    <a:pt x="907" y="545"/>
                    <a:pt x="896" y="557"/>
                    <a:pt x="875" y="582"/>
                  </a:cubicBezTo>
                  <a:cubicBezTo>
                    <a:pt x="854" y="553"/>
                    <a:pt x="844" y="538"/>
                    <a:pt x="823" y="509"/>
                  </a:cubicBezTo>
                  <a:cubicBezTo>
                    <a:pt x="786" y="503"/>
                    <a:pt x="767" y="499"/>
                    <a:pt x="730" y="493"/>
                  </a:cubicBezTo>
                  <a:cubicBezTo>
                    <a:pt x="704" y="514"/>
                    <a:pt x="691" y="525"/>
                    <a:pt x="665" y="546"/>
                  </a:cubicBezTo>
                  <a:cubicBezTo>
                    <a:pt x="653" y="528"/>
                    <a:pt x="648" y="519"/>
                    <a:pt x="636" y="500"/>
                  </a:cubicBezTo>
                  <a:cubicBezTo>
                    <a:pt x="584" y="509"/>
                    <a:pt x="559" y="514"/>
                    <a:pt x="507" y="522"/>
                  </a:cubicBezTo>
                  <a:cubicBezTo>
                    <a:pt x="524" y="483"/>
                    <a:pt x="532" y="463"/>
                    <a:pt x="549" y="424"/>
                  </a:cubicBezTo>
                  <a:cubicBezTo>
                    <a:pt x="533" y="381"/>
                    <a:pt x="526" y="359"/>
                    <a:pt x="510" y="316"/>
                  </a:cubicBezTo>
                  <a:cubicBezTo>
                    <a:pt x="564" y="274"/>
                    <a:pt x="591" y="252"/>
                    <a:pt x="646" y="210"/>
                  </a:cubicBezTo>
                  <a:cubicBezTo>
                    <a:pt x="702" y="199"/>
                    <a:pt x="730" y="194"/>
                    <a:pt x="787" y="183"/>
                  </a:cubicBezTo>
                  <a:cubicBezTo>
                    <a:pt x="784" y="161"/>
                    <a:pt x="783" y="150"/>
                    <a:pt x="781" y="128"/>
                  </a:cubicBezTo>
                  <a:cubicBezTo>
                    <a:pt x="767" y="109"/>
                    <a:pt x="761" y="100"/>
                    <a:pt x="747" y="81"/>
                  </a:cubicBezTo>
                  <a:cubicBezTo>
                    <a:pt x="728" y="86"/>
                    <a:pt x="719" y="89"/>
                    <a:pt x="700" y="94"/>
                  </a:cubicBezTo>
                  <a:cubicBezTo>
                    <a:pt x="665" y="80"/>
                    <a:pt x="647" y="73"/>
                    <a:pt x="612" y="59"/>
                  </a:cubicBezTo>
                  <a:cubicBezTo>
                    <a:pt x="570" y="77"/>
                    <a:pt x="549" y="85"/>
                    <a:pt x="507" y="102"/>
                  </a:cubicBezTo>
                  <a:cubicBezTo>
                    <a:pt x="474" y="94"/>
                    <a:pt x="457" y="89"/>
                    <a:pt x="425" y="81"/>
                  </a:cubicBezTo>
                  <a:cubicBezTo>
                    <a:pt x="394" y="80"/>
                    <a:pt x="379" y="79"/>
                    <a:pt x="349" y="78"/>
                  </a:cubicBezTo>
                  <a:cubicBezTo>
                    <a:pt x="318" y="48"/>
                    <a:pt x="303" y="33"/>
                    <a:pt x="273" y="2"/>
                  </a:cubicBezTo>
                  <a:cubicBezTo>
                    <a:pt x="243" y="1"/>
                    <a:pt x="228" y="1"/>
                    <a:pt x="197" y="0"/>
                  </a:cubicBezTo>
                  <a:cubicBezTo>
                    <a:pt x="162" y="20"/>
                    <a:pt x="144" y="31"/>
                    <a:pt x="109" y="51"/>
                  </a:cubicBezTo>
                  <a:cubicBezTo>
                    <a:pt x="77" y="82"/>
                    <a:pt x="62" y="98"/>
                    <a:pt x="30" y="129"/>
                  </a:cubicBezTo>
                  <a:cubicBezTo>
                    <a:pt x="18" y="150"/>
                    <a:pt x="12" y="160"/>
                    <a:pt x="0" y="182"/>
                  </a:cubicBezTo>
                  <a:cubicBezTo>
                    <a:pt x="29" y="250"/>
                    <a:pt x="44" y="285"/>
                    <a:pt x="73" y="354"/>
                  </a:cubicBezTo>
                  <a:cubicBezTo>
                    <a:pt x="59" y="380"/>
                    <a:pt x="52" y="393"/>
                    <a:pt x="39" y="419"/>
                  </a:cubicBezTo>
                  <a:cubicBezTo>
                    <a:pt x="52" y="434"/>
                    <a:pt x="58" y="441"/>
                    <a:pt x="71" y="457"/>
                  </a:cubicBezTo>
                  <a:cubicBezTo>
                    <a:pt x="108" y="459"/>
                    <a:pt x="126" y="460"/>
                    <a:pt x="163" y="462"/>
                  </a:cubicBezTo>
                  <a:cubicBezTo>
                    <a:pt x="184" y="508"/>
                    <a:pt x="194" y="530"/>
                    <a:pt x="215" y="575"/>
                  </a:cubicBezTo>
                  <a:cubicBezTo>
                    <a:pt x="196" y="609"/>
                    <a:pt x="187" y="626"/>
                    <a:pt x="168" y="660"/>
                  </a:cubicBezTo>
                  <a:cubicBezTo>
                    <a:pt x="166" y="715"/>
                    <a:pt x="164" y="742"/>
                    <a:pt x="162" y="796"/>
                  </a:cubicBezTo>
                  <a:cubicBezTo>
                    <a:pt x="146" y="832"/>
                    <a:pt x="139" y="850"/>
                    <a:pt x="123" y="886"/>
                  </a:cubicBezTo>
                  <a:cubicBezTo>
                    <a:pt x="129" y="934"/>
                    <a:pt x="132" y="958"/>
                    <a:pt x="138" y="1006"/>
                  </a:cubicBezTo>
                  <a:cubicBezTo>
                    <a:pt x="176" y="1022"/>
                    <a:pt x="195" y="1030"/>
                    <a:pt x="233" y="1046"/>
                  </a:cubicBezTo>
                  <a:cubicBezTo>
                    <a:pt x="252" y="1041"/>
                    <a:pt x="263" y="1039"/>
                    <a:pt x="282" y="1034"/>
                  </a:cubicBezTo>
                  <a:cubicBezTo>
                    <a:pt x="306" y="1045"/>
                    <a:pt x="317" y="1051"/>
                    <a:pt x="340" y="1062"/>
                  </a:cubicBezTo>
                  <a:cubicBezTo>
                    <a:pt x="364" y="1042"/>
                    <a:pt x="375" y="1032"/>
                    <a:pt x="399" y="1013"/>
                  </a:cubicBezTo>
                  <a:cubicBezTo>
                    <a:pt x="426" y="1004"/>
                    <a:pt x="439" y="999"/>
                    <a:pt x="466" y="990"/>
                  </a:cubicBezTo>
                  <a:cubicBezTo>
                    <a:pt x="511" y="982"/>
                    <a:pt x="533" y="977"/>
                    <a:pt x="578" y="969"/>
                  </a:cubicBezTo>
                  <a:cubicBezTo>
                    <a:pt x="583" y="1064"/>
                    <a:pt x="586" y="1112"/>
                    <a:pt x="591" y="1207"/>
                  </a:cubicBezTo>
                  <a:cubicBezTo>
                    <a:pt x="601" y="1248"/>
                    <a:pt x="607" y="1269"/>
                    <a:pt x="618" y="1311"/>
                  </a:cubicBezTo>
                  <a:cubicBezTo>
                    <a:pt x="611" y="1340"/>
                    <a:pt x="607" y="1355"/>
                    <a:pt x="600" y="1385"/>
                  </a:cubicBezTo>
                  <a:cubicBezTo>
                    <a:pt x="611" y="1425"/>
                    <a:pt x="616" y="1444"/>
                    <a:pt x="627" y="1484"/>
                  </a:cubicBezTo>
                  <a:cubicBezTo>
                    <a:pt x="577" y="1509"/>
                    <a:pt x="552" y="1522"/>
                    <a:pt x="501" y="1547"/>
                  </a:cubicBezTo>
                  <a:cubicBezTo>
                    <a:pt x="475" y="1561"/>
                    <a:pt x="461" y="1568"/>
                    <a:pt x="434" y="1582"/>
                  </a:cubicBezTo>
                  <a:cubicBezTo>
                    <a:pt x="452" y="1624"/>
                    <a:pt x="461" y="1645"/>
                    <a:pt x="478" y="1687"/>
                  </a:cubicBezTo>
                  <a:cubicBezTo>
                    <a:pt x="456" y="1726"/>
                    <a:pt x="444" y="1746"/>
                    <a:pt x="422" y="1786"/>
                  </a:cubicBezTo>
                  <a:cubicBezTo>
                    <a:pt x="422" y="1786"/>
                    <a:pt x="350" y="1850"/>
                    <a:pt x="330" y="1839"/>
                  </a:cubicBezTo>
                  <a:cubicBezTo>
                    <a:pt x="309" y="1829"/>
                    <a:pt x="244" y="1784"/>
                    <a:pt x="244" y="1784"/>
                  </a:cubicBezTo>
                  <a:cubicBezTo>
                    <a:pt x="247" y="1842"/>
                    <a:pt x="249" y="1870"/>
                    <a:pt x="253" y="1928"/>
                  </a:cubicBezTo>
                  <a:cubicBezTo>
                    <a:pt x="252" y="2009"/>
                    <a:pt x="252" y="2050"/>
                    <a:pt x="251" y="2131"/>
                  </a:cubicBezTo>
                  <a:cubicBezTo>
                    <a:pt x="326" y="2158"/>
                    <a:pt x="364" y="2172"/>
                    <a:pt x="440" y="2199"/>
                  </a:cubicBezTo>
                  <a:cubicBezTo>
                    <a:pt x="531" y="2213"/>
                    <a:pt x="576" y="2220"/>
                    <a:pt x="667" y="2234"/>
                  </a:cubicBezTo>
                  <a:cubicBezTo>
                    <a:pt x="694" y="2301"/>
                    <a:pt x="707" y="2335"/>
                    <a:pt x="734" y="2402"/>
                  </a:cubicBezTo>
                  <a:cubicBezTo>
                    <a:pt x="693" y="2389"/>
                    <a:pt x="672" y="2383"/>
                    <a:pt x="631" y="2371"/>
                  </a:cubicBezTo>
                  <a:cubicBezTo>
                    <a:pt x="634" y="2386"/>
                    <a:pt x="635" y="2394"/>
                    <a:pt x="638" y="2409"/>
                  </a:cubicBezTo>
                  <a:cubicBezTo>
                    <a:pt x="617" y="2412"/>
                    <a:pt x="606" y="2413"/>
                    <a:pt x="584" y="2416"/>
                  </a:cubicBezTo>
                  <a:cubicBezTo>
                    <a:pt x="594" y="2495"/>
                    <a:pt x="599" y="2534"/>
                    <a:pt x="609" y="2613"/>
                  </a:cubicBezTo>
                  <a:cubicBezTo>
                    <a:pt x="656" y="2647"/>
                    <a:pt x="680" y="2664"/>
                    <a:pt x="727" y="2698"/>
                  </a:cubicBezTo>
                  <a:cubicBezTo>
                    <a:pt x="744" y="2683"/>
                    <a:pt x="752" y="2676"/>
                    <a:pt x="769" y="2661"/>
                  </a:cubicBezTo>
                  <a:cubicBezTo>
                    <a:pt x="800" y="2685"/>
                    <a:pt x="816" y="2697"/>
                    <a:pt x="847" y="2722"/>
                  </a:cubicBezTo>
                  <a:cubicBezTo>
                    <a:pt x="801" y="2772"/>
                    <a:pt x="778" y="2797"/>
                    <a:pt x="732" y="2847"/>
                  </a:cubicBezTo>
                  <a:cubicBezTo>
                    <a:pt x="761" y="2864"/>
                    <a:pt x="776" y="2873"/>
                    <a:pt x="806" y="2890"/>
                  </a:cubicBezTo>
                  <a:cubicBezTo>
                    <a:pt x="758" y="2925"/>
                    <a:pt x="735" y="2943"/>
                    <a:pt x="687" y="2978"/>
                  </a:cubicBezTo>
                  <a:cubicBezTo>
                    <a:pt x="724" y="2993"/>
                    <a:pt x="741" y="3000"/>
                    <a:pt x="778" y="3015"/>
                  </a:cubicBezTo>
                  <a:cubicBezTo>
                    <a:pt x="823" y="2996"/>
                    <a:pt x="846" y="2987"/>
                    <a:pt x="891" y="2968"/>
                  </a:cubicBezTo>
                  <a:cubicBezTo>
                    <a:pt x="895" y="3006"/>
                    <a:pt x="897" y="3025"/>
                    <a:pt x="901" y="3063"/>
                  </a:cubicBezTo>
                  <a:cubicBezTo>
                    <a:pt x="928" y="3059"/>
                    <a:pt x="941" y="3057"/>
                    <a:pt x="968" y="3053"/>
                  </a:cubicBezTo>
                  <a:cubicBezTo>
                    <a:pt x="988" y="3029"/>
                    <a:pt x="998" y="3016"/>
                    <a:pt x="1019" y="2992"/>
                  </a:cubicBezTo>
                  <a:cubicBezTo>
                    <a:pt x="1068" y="2995"/>
                    <a:pt x="1093" y="2996"/>
                    <a:pt x="1143" y="2999"/>
                  </a:cubicBezTo>
                  <a:cubicBezTo>
                    <a:pt x="1158" y="2991"/>
                    <a:pt x="1166" y="2987"/>
                    <a:pt x="1181" y="2978"/>
                  </a:cubicBezTo>
                  <a:cubicBezTo>
                    <a:pt x="1234" y="2987"/>
                    <a:pt x="1261" y="2992"/>
                    <a:pt x="1315" y="3001"/>
                  </a:cubicBezTo>
                  <a:cubicBezTo>
                    <a:pt x="1326" y="3036"/>
                    <a:pt x="1331" y="3054"/>
                    <a:pt x="1342" y="3090"/>
                  </a:cubicBezTo>
                  <a:cubicBezTo>
                    <a:pt x="1377" y="3107"/>
                    <a:pt x="1394" y="3115"/>
                    <a:pt x="1429" y="3132"/>
                  </a:cubicBezTo>
                  <a:cubicBezTo>
                    <a:pt x="1446" y="3115"/>
                    <a:pt x="1454" y="3107"/>
                    <a:pt x="1471" y="3090"/>
                  </a:cubicBezTo>
                  <a:cubicBezTo>
                    <a:pt x="1488" y="3057"/>
                    <a:pt x="1497" y="3041"/>
                    <a:pt x="1514" y="3008"/>
                  </a:cubicBezTo>
                  <a:cubicBezTo>
                    <a:pt x="1554" y="3002"/>
                    <a:pt x="1574" y="2999"/>
                    <a:pt x="1614" y="2994"/>
                  </a:cubicBezTo>
                  <a:cubicBezTo>
                    <a:pt x="1627" y="3027"/>
                    <a:pt x="1634" y="3044"/>
                    <a:pt x="1647" y="3077"/>
                  </a:cubicBezTo>
                  <a:cubicBezTo>
                    <a:pt x="1678" y="3089"/>
                    <a:pt x="1693" y="3095"/>
                    <a:pt x="1723" y="3107"/>
                  </a:cubicBezTo>
                  <a:cubicBezTo>
                    <a:pt x="1745" y="3065"/>
                    <a:pt x="1756" y="3045"/>
                    <a:pt x="1778" y="3003"/>
                  </a:cubicBezTo>
                  <a:cubicBezTo>
                    <a:pt x="1806" y="3015"/>
                    <a:pt x="1820" y="3021"/>
                    <a:pt x="1848" y="3032"/>
                  </a:cubicBezTo>
                  <a:cubicBezTo>
                    <a:pt x="1865" y="3018"/>
                    <a:pt x="1873" y="3010"/>
                    <a:pt x="1890" y="2996"/>
                  </a:cubicBezTo>
                  <a:cubicBezTo>
                    <a:pt x="1895" y="2983"/>
                    <a:pt x="1897" y="2976"/>
                    <a:pt x="1902" y="2963"/>
                  </a:cubicBezTo>
                  <a:cubicBezTo>
                    <a:pt x="1935" y="2954"/>
                    <a:pt x="1952" y="2950"/>
                    <a:pt x="1985" y="2941"/>
                  </a:cubicBezTo>
                  <a:cubicBezTo>
                    <a:pt x="1986" y="2912"/>
                    <a:pt x="1986" y="2897"/>
                    <a:pt x="1987" y="2867"/>
                  </a:cubicBezTo>
                  <a:cubicBezTo>
                    <a:pt x="1956" y="2862"/>
                    <a:pt x="1941" y="2859"/>
                    <a:pt x="1911" y="2854"/>
                  </a:cubicBezTo>
                  <a:cubicBezTo>
                    <a:pt x="1916" y="2804"/>
                    <a:pt x="1919" y="2779"/>
                    <a:pt x="1925" y="2729"/>
                  </a:cubicBezTo>
                  <a:cubicBezTo>
                    <a:pt x="1958" y="2725"/>
                    <a:pt x="1975" y="2723"/>
                    <a:pt x="2008" y="2719"/>
                  </a:cubicBezTo>
                  <a:cubicBezTo>
                    <a:pt x="2010" y="2701"/>
                    <a:pt x="2012" y="2692"/>
                    <a:pt x="2015" y="2674"/>
                  </a:cubicBezTo>
                  <a:cubicBezTo>
                    <a:pt x="2047" y="2688"/>
                    <a:pt x="2063" y="2695"/>
                    <a:pt x="2096" y="2710"/>
                  </a:cubicBezTo>
                  <a:cubicBezTo>
                    <a:pt x="2129" y="2711"/>
                    <a:pt x="2145" y="2711"/>
                    <a:pt x="2178" y="2712"/>
                  </a:cubicBezTo>
                  <a:cubicBezTo>
                    <a:pt x="2212" y="2671"/>
                    <a:pt x="2229" y="2651"/>
                    <a:pt x="2263" y="2610"/>
                  </a:cubicBezTo>
                  <a:cubicBezTo>
                    <a:pt x="2306" y="2578"/>
                    <a:pt x="2327" y="2561"/>
                    <a:pt x="2370" y="2528"/>
                  </a:cubicBezTo>
                  <a:cubicBezTo>
                    <a:pt x="2388" y="2468"/>
                    <a:pt x="2397" y="2438"/>
                    <a:pt x="2415" y="2377"/>
                  </a:cubicBezTo>
                  <a:cubicBezTo>
                    <a:pt x="2379" y="2385"/>
                    <a:pt x="2361" y="2389"/>
                    <a:pt x="2326" y="2397"/>
                  </a:cubicBezTo>
                  <a:cubicBezTo>
                    <a:pt x="2312" y="2366"/>
                    <a:pt x="2306" y="2350"/>
                    <a:pt x="2292" y="2319"/>
                  </a:cubicBezTo>
                  <a:cubicBezTo>
                    <a:pt x="2314" y="2305"/>
                    <a:pt x="2325" y="2298"/>
                    <a:pt x="2346" y="2284"/>
                  </a:cubicBezTo>
                  <a:cubicBezTo>
                    <a:pt x="2356" y="2262"/>
                    <a:pt x="2361" y="2251"/>
                    <a:pt x="2371" y="2228"/>
                  </a:cubicBezTo>
                  <a:cubicBezTo>
                    <a:pt x="2359" y="2211"/>
                    <a:pt x="2353" y="2202"/>
                    <a:pt x="2342" y="2185"/>
                  </a:cubicBezTo>
                  <a:cubicBezTo>
                    <a:pt x="2390" y="2155"/>
                    <a:pt x="2414" y="2140"/>
                    <a:pt x="2461" y="2110"/>
                  </a:cubicBezTo>
                  <a:cubicBezTo>
                    <a:pt x="2462" y="2084"/>
                    <a:pt x="2462" y="2072"/>
                    <a:pt x="2462" y="2046"/>
                  </a:cubicBezTo>
                  <a:cubicBezTo>
                    <a:pt x="2493" y="2031"/>
                    <a:pt x="2509" y="2023"/>
                    <a:pt x="2540" y="2007"/>
                  </a:cubicBezTo>
                  <a:cubicBezTo>
                    <a:pt x="2529" y="1969"/>
                    <a:pt x="2523" y="1950"/>
                    <a:pt x="2512" y="1912"/>
                  </a:cubicBezTo>
                  <a:cubicBezTo>
                    <a:pt x="2444" y="1882"/>
                    <a:pt x="2410" y="1867"/>
                    <a:pt x="2343" y="1837"/>
                  </a:cubicBezTo>
                  <a:cubicBezTo>
                    <a:pt x="2328" y="1865"/>
                    <a:pt x="2321" y="1880"/>
                    <a:pt x="2306" y="1909"/>
                  </a:cubicBezTo>
                  <a:cubicBezTo>
                    <a:pt x="2271" y="1900"/>
                    <a:pt x="2254" y="1896"/>
                    <a:pt x="2219" y="1888"/>
                  </a:cubicBezTo>
                  <a:cubicBezTo>
                    <a:pt x="2219" y="1888"/>
                    <a:pt x="2182" y="1960"/>
                    <a:pt x="2171" y="1930"/>
                  </a:cubicBezTo>
                  <a:cubicBezTo>
                    <a:pt x="2160" y="1900"/>
                    <a:pt x="2090" y="1852"/>
                    <a:pt x="2090" y="1852"/>
                  </a:cubicBezTo>
                  <a:cubicBezTo>
                    <a:pt x="2045" y="1852"/>
                    <a:pt x="2023" y="1852"/>
                    <a:pt x="1979" y="1852"/>
                  </a:cubicBezTo>
                  <a:cubicBezTo>
                    <a:pt x="1962" y="1851"/>
                    <a:pt x="1954" y="1850"/>
                    <a:pt x="1938" y="1848"/>
                  </a:cubicBezTo>
                  <a:cubicBezTo>
                    <a:pt x="1943" y="1795"/>
                    <a:pt x="1946" y="1768"/>
                    <a:pt x="1952" y="1715"/>
                  </a:cubicBezTo>
                  <a:cubicBezTo>
                    <a:pt x="1964" y="1674"/>
                    <a:pt x="1970" y="1654"/>
                    <a:pt x="1983" y="1613"/>
                  </a:cubicBezTo>
                  <a:cubicBezTo>
                    <a:pt x="1967" y="1602"/>
                    <a:pt x="1959" y="1596"/>
                    <a:pt x="1942" y="1585"/>
                  </a:cubicBezTo>
                  <a:cubicBezTo>
                    <a:pt x="1915" y="1573"/>
                    <a:pt x="1901" y="1567"/>
                    <a:pt x="1873" y="1554"/>
                  </a:cubicBezTo>
                  <a:cubicBezTo>
                    <a:pt x="1880" y="1522"/>
                    <a:pt x="1884" y="1506"/>
                    <a:pt x="1892" y="1474"/>
                  </a:cubicBezTo>
                  <a:cubicBezTo>
                    <a:pt x="1922" y="1493"/>
                    <a:pt x="1937" y="1503"/>
                    <a:pt x="1967" y="1523"/>
                  </a:cubicBezTo>
                  <a:cubicBezTo>
                    <a:pt x="2000" y="1512"/>
                    <a:pt x="2017" y="1507"/>
                    <a:pt x="2050" y="1496"/>
                  </a:cubicBezTo>
                  <a:cubicBezTo>
                    <a:pt x="2024" y="1468"/>
                    <a:pt x="2012" y="1453"/>
                    <a:pt x="1986" y="1425"/>
                  </a:cubicBezTo>
                  <a:cubicBezTo>
                    <a:pt x="1999" y="1381"/>
                    <a:pt x="2005" y="1360"/>
                    <a:pt x="2018" y="1316"/>
                  </a:cubicBezTo>
                  <a:cubicBezTo>
                    <a:pt x="2032" y="1310"/>
                    <a:pt x="2039" y="1308"/>
                    <a:pt x="2053" y="1302"/>
                  </a:cubicBezTo>
                  <a:cubicBezTo>
                    <a:pt x="2049" y="1266"/>
                    <a:pt x="2047" y="1248"/>
                    <a:pt x="2043" y="1212"/>
                  </a:cubicBezTo>
                  <a:cubicBezTo>
                    <a:pt x="2064" y="1191"/>
                    <a:pt x="2075" y="1180"/>
                    <a:pt x="2096" y="1159"/>
                  </a:cubicBezTo>
                  <a:cubicBezTo>
                    <a:pt x="2080" y="1123"/>
                    <a:pt x="2072" y="1105"/>
                    <a:pt x="2057" y="1069"/>
                  </a:cubicBezTo>
                  <a:cubicBezTo>
                    <a:pt x="2041" y="1032"/>
                    <a:pt x="2033" y="1014"/>
                    <a:pt x="2017" y="978"/>
                  </a:cubicBezTo>
                  <a:cubicBezTo>
                    <a:pt x="1984" y="951"/>
                    <a:pt x="1968" y="937"/>
                    <a:pt x="1936" y="910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4" name="kozienicki"/>
            <p:cNvSpPr>
              <a:spLocks/>
            </p:cNvSpPr>
            <p:nvPr/>
          </p:nvSpPr>
          <p:spPr bwMode="auto">
            <a:xfrm>
              <a:off x="3326237" y="4599277"/>
              <a:ext cx="1367650" cy="1200003"/>
            </a:xfrm>
            <a:custGeom>
              <a:avLst/>
              <a:gdLst>
                <a:gd name="T0" fmla="*/ 1577 w 4269"/>
                <a:gd name="T1" fmla="*/ 979 h 3740"/>
                <a:gd name="T2" fmla="*/ 1554 w 4269"/>
                <a:gd name="T3" fmla="*/ 563 h 3740"/>
                <a:gd name="T4" fmla="*/ 1072 w 4269"/>
                <a:gd name="T5" fmla="*/ 253 h 3740"/>
                <a:gd name="T6" fmla="*/ 838 w 4269"/>
                <a:gd name="T7" fmla="*/ 0 h 3740"/>
                <a:gd name="T8" fmla="*/ 808 w 4269"/>
                <a:gd name="T9" fmla="*/ 269 h 3740"/>
                <a:gd name="T10" fmla="*/ 632 w 4269"/>
                <a:gd name="T11" fmla="*/ 527 h 3740"/>
                <a:gd name="T12" fmla="*/ 518 w 4269"/>
                <a:gd name="T13" fmla="*/ 639 h 3740"/>
                <a:gd name="T14" fmla="*/ 363 w 4269"/>
                <a:gd name="T15" fmla="*/ 840 h 3740"/>
                <a:gd name="T16" fmla="*/ 155 w 4269"/>
                <a:gd name="T17" fmla="*/ 814 h 3740"/>
                <a:gd name="T18" fmla="*/ 119 w 4269"/>
                <a:gd name="T19" fmla="*/ 924 h 3740"/>
                <a:gd name="T20" fmla="*/ 6 w 4269"/>
                <a:gd name="T21" fmla="*/ 1013 h 3740"/>
                <a:gd name="T22" fmla="*/ 24 w 4269"/>
                <a:gd name="T23" fmla="*/ 1190 h 3740"/>
                <a:gd name="T24" fmla="*/ 297 w 4269"/>
                <a:gd name="T25" fmla="*/ 1167 h 3740"/>
                <a:gd name="T26" fmla="*/ 165 w 4269"/>
                <a:gd name="T27" fmla="*/ 1464 h 3740"/>
                <a:gd name="T28" fmla="*/ 200 w 4269"/>
                <a:gd name="T29" fmla="*/ 1659 h 3740"/>
                <a:gd name="T30" fmla="*/ 432 w 4269"/>
                <a:gd name="T31" fmla="*/ 1729 h 3740"/>
                <a:gd name="T32" fmla="*/ 496 w 4269"/>
                <a:gd name="T33" fmla="*/ 1918 h 3740"/>
                <a:gd name="T34" fmla="*/ 686 w 4269"/>
                <a:gd name="T35" fmla="*/ 2038 h 3740"/>
                <a:gd name="T36" fmla="*/ 614 w 4269"/>
                <a:gd name="T37" fmla="*/ 2068 h 3740"/>
                <a:gd name="T38" fmla="*/ 463 w 4269"/>
                <a:gd name="T39" fmla="*/ 2248 h 3740"/>
                <a:gd name="T40" fmla="*/ 527 w 4269"/>
                <a:gd name="T41" fmla="*/ 2439 h 3740"/>
                <a:gd name="T42" fmla="*/ 866 w 4269"/>
                <a:gd name="T43" fmla="*/ 2681 h 3740"/>
                <a:gd name="T44" fmla="*/ 1051 w 4269"/>
                <a:gd name="T45" fmla="*/ 2755 h 3740"/>
                <a:gd name="T46" fmla="*/ 1291 w 4269"/>
                <a:gd name="T47" fmla="*/ 2873 h 3740"/>
                <a:gd name="T48" fmla="*/ 1503 w 4269"/>
                <a:gd name="T49" fmla="*/ 2911 h 3740"/>
                <a:gd name="T50" fmla="*/ 1684 w 4269"/>
                <a:gd name="T51" fmla="*/ 3040 h 3740"/>
                <a:gd name="T52" fmla="*/ 1874 w 4269"/>
                <a:gd name="T53" fmla="*/ 2964 h 3740"/>
                <a:gd name="T54" fmla="*/ 2165 w 4269"/>
                <a:gd name="T55" fmla="*/ 2751 h 3740"/>
                <a:gd name="T56" fmla="*/ 2317 w 4269"/>
                <a:gd name="T57" fmla="*/ 2859 h 3740"/>
                <a:gd name="T58" fmla="*/ 2385 w 4269"/>
                <a:gd name="T59" fmla="*/ 2903 h 3740"/>
                <a:gd name="T60" fmla="*/ 2373 w 4269"/>
                <a:gd name="T61" fmla="*/ 3310 h 3740"/>
                <a:gd name="T62" fmla="*/ 2371 w 4269"/>
                <a:gd name="T63" fmla="*/ 3483 h 3740"/>
                <a:gd name="T64" fmla="*/ 2319 w 4269"/>
                <a:gd name="T65" fmla="*/ 3636 h 3740"/>
                <a:gd name="T66" fmla="*/ 2697 w 4269"/>
                <a:gd name="T67" fmla="*/ 3629 h 3740"/>
                <a:gd name="T68" fmla="*/ 2663 w 4269"/>
                <a:gd name="T69" fmla="*/ 3438 h 3740"/>
                <a:gd name="T70" fmla="*/ 2999 w 4269"/>
                <a:gd name="T71" fmla="*/ 3438 h 3740"/>
                <a:gd name="T72" fmla="*/ 3214 w 4269"/>
                <a:gd name="T73" fmla="*/ 3381 h 3740"/>
                <a:gd name="T74" fmla="*/ 3304 w 4269"/>
                <a:gd name="T75" fmla="*/ 3250 h 3740"/>
                <a:gd name="T76" fmla="*/ 3440 w 4269"/>
                <a:gd name="T77" fmla="*/ 3403 h 3740"/>
                <a:gd name="T78" fmla="*/ 3293 w 4269"/>
                <a:gd name="T79" fmla="*/ 3521 h 3740"/>
                <a:gd name="T80" fmla="*/ 3525 w 4269"/>
                <a:gd name="T81" fmla="*/ 3674 h 3740"/>
                <a:gd name="T82" fmla="*/ 3769 w 4269"/>
                <a:gd name="T83" fmla="*/ 3724 h 3740"/>
                <a:gd name="T84" fmla="*/ 3879 w 4269"/>
                <a:gd name="T85" fmla="*/ 3608 h 3740"/>
                <a:gd name="T86" fmla="*/ 4068 w 4269"/>
                <a:gd name="T87" fmla="*/ 3705 h 3740"/>
                <a:gd name="T88" fmla="*/ 4190 w 4269"/>
                <a:gd name="T89" fmla="*/ 3353 h 3740"/>
                <a:gd name="T90" fmla="*/ 4175 w 4269"/>
                <a:gd name="T91" fmla="*/ 3177 h 3740"/>
                <a:gd name="T92" fmla="*/ 4129 w 4269"/>
                <a:gd name="T93" fmla="*/ 2859 h 3740"/>
                <a:gd name="T94" fmla="*/ 3955 w 4269"/>
                <a:gd name="T95" fmla="*/ 2620 h 3740"/>
                <a:gd name="T96" fmla="*/ 3673 w 4269"/>
                <a:gd name="T97" fmla="*/ 2437 h 3740"/>
                <a:gd name="T98" fmla="*/ 3301 w 4269"/>
                <a:gd name="T99" fmla="*/ 2468 h 3740"/>
                <a:gd name="T100" fmla="*/ 2918 w 4269"/>
                <a:gd name="T101" fmla="*/ 2165 h 3740"/>
                <a:gd name="T102" fmla="*/ 2517 w 4269"/>
                <a:gd name="T103" fmla="*/ 1949 h 3740"/>
                <a:gd name="T104" fmla="*/ 2106 w 4269"/>
                <a:gd name="T105" fmla="*/ 1690 h 3740"/>
                <a:gd name="T106" fmla="*/ 1777 w 4269"/>
                <a:gd name="T107" fmla="*/ 1461 h 3740"/>
                <a:gd name="T108" fmla="*/ 1607 w 4269"/>
                <a:gd name="T109" fmla="*/ 1200 h 3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9" h="3740">
                  <a:moveTo>
                    <a:pt x="1607" y="1200"/>
                  </a:moveTo>
                  <a:cubicBezTo>
                    <a:pt x="1586" y="1146"/>
                    <a:pt x="1575" y="1119"/>
                    <a:pt x="1553" y="1065"/>
                  </a:cubicBezTo>
                  <a:cubicBezTo>
                    <a:pt x="1563" y="1031"/>
                    <a:pt x="1568" y="1013"/>
                    <a:pt x="1577" y="979"/>
                  </a:cubicBezTo>
                  <a:cubicBezTo>
                    <a:pt x="1599" y="952"/>
                    <a:pt x="1610" y="939"/>
                    <a:pt x="1632" y="913"/>
                  </a:cubicBezTo>
                  <a:lnTo>
                    <a:pt x="1632" y="748"/>
                  </a:lnTo>
                  <a:cubicBezTo>
                    <a:pt x="1600" y="674"/>
                    <a:pt x="1585" y="637"/>
                    <a:pt x="1554" y="563"/>
                  </a:cubicBezTo>
                  <a:cubicBezTo>
                    <a:pt x="1484" y="499"/>
                    <a:pt x="1449" y="467"/>
                    <a:pt x="1379" y="404"/>
                  </a:cubicBezTo>
                  <a:cubicBezTo>
                    <a:pt x="1324" y="356"/>
                    <a:pt x="1296" y="333"/>
                    <a:pt x="1241" y="285"/>
                  </a:cubicBezTo>
                  <a:cubicBezTo>
                    <a:pt x="1174" y="272"/>
                    <a:pt x="1140" y="266"/>
                    <a:pt x="1072" y="253"/>
                  </a:cubicBezTo>
                  <a:cubicBezTo>
                    <a:pt x="1022" y="213"/>
                    <a:pt x="997" y="194"/>
                    <a:pt x="947" y="154"/>
                  </a:cubicBezTo>
                  <a:cubicBezTo>
                    <a:pt x="914" y="113"/>
                    <a:pt x="897" y="93"/>
                    <a:pt x="864" y="52"/>
                  </a:cubicBezTo>
                  <a:cubicBezTo>
                    <a:pt x="854" y="32"/>
                    <a:pt x="848" y="21"/>
                    <a:pt x="838" y="0"/>
                  </a:cubicBezTo>
                  <a:cubicBezTo>
                    <a:pt x="793" y="42"/>
                    <a:pt x="771" y="62"/>
                    <a:pt x="726" y="103"/>
                  </a:cubicBezTo>
                  <a:cubicBezTo>
                    <a:pt x="730" y="134"/>
                    <a:pt x="732" y="150"/>
                    <a:pt x="737" y="180"/>
                  </a:cubicBezTo>
                  <a:cubicBezTo>
                    <a:pt x="765" y="216"/>
                    <a:pt x="779" y="233"/>
                    <a:pt x="808" y="269"/>
                  </a:cubicBezTo>
                  <a:cubicBezTo>
                    <a:pt x="812" y="302"/>
                    <a:pt x="815" y="319"/>
                    <a:pt x="819" y="352"/>
                  </a:cubicBezTo>
                  <a:cubicBezTo>
                    <a:pt x="814" y="390"/>
                    <a:pt x="811" y="409"/>
                    <a:pt x="806" y="447"/>
                  </a:cubicBezTo>
                  <a:cubicBezTo>
                    <a:pt x="806" y="447"/>
                    <a:pt x="662" y="524"/>
                    <a:pt x="632" y="527"/>
                  </a:cubicBezTo>
                  <a:cubicBezTo>
                    <a:pt x="602" y="531"/>
                    <a:pt x="614" y="622"/>
                    <a:pt x="614" y="622"/>
                  </a:cubicBezTo>
                  <a:cubicBezTo>
                    <a:pt x="588" y="645"/>
                    <a:pt x="574" y="657"/>
                    <a:pt x="548" y="680"/>
                  </a:cubicBezTo>
                  <a:cubicBezTo>
                    <a:pt x="536" y="663"/>
                    <a:pt x="530" y="655"/>
                    <a:pt x="518" y="639"/>
                  </a:cubicBezTo>
                  <a:cubicBezTo>
                    <a:pt x="490" y="649"/>
                    <a:pt x="475" y="654"/>
                    <a:pt x="447" y="664"/>
                  </a:cubicBezTo>
                  <a:cubicBezTo>
                    <a:pt x="442" y="702"/>
                    <a:pt x="440" y="721"/>
                    <a:pt x="435" y="758"/>
                  </a:cubicBezTo>
                  <a:cubicBezTo>
                    <a:pt x="406" y="791"/>
                    <a:pt x="392" y="807"/>
                    <a:pt x="363" y="840"/>
                  </a:cubicBezTo>
                  <a:cubicBezTo>
                    <a:pt x="332" y="870"/>
                    <a:pt x="317" y="885"/>
                    <a:pt x="286" y="915"/>
                  </a:cubicBezTo>
                  <a:cubicBezTo>
                    <a:pt x="264" y="867"/>
                    <a:pt x="254" y="843"/>
                    <a:pt x="232" y="796"/>
                  </a:cubicBezTo>
                  <a:cubicBezTo>
                    <a:pt x="201" y="803"/>
                    <a:pt x="186" y="806"/>
                    <a:pt x="155" y="814"/>
                  </a:cubicBezTo>
                  <a:cubicBezTo>
                    <a:pt x="165" y="863"/>
                    <a:pt x="169" y="887"/>
                    <a:pt x="179" y="936"/>
                  </a:cubicBezTo>
                  <a:cubicBezTo>
                    <a:pt x="172" y="955"/>
                    <a:pt x="168" y="965"/>
                    <a:pt x="161" y="984"/>
                  </a:cubicBezTo>
                  <a:cubicBezTo>
                    <a:pt x="144" y="960"/>
                    <a:pt x="136" y="948"/>
                    <a:pt x="119" y="924"/>
                  </a:cubicBezTo>
                  <a:cubicBezTo>
                    <a:pt x="93" y="934"/>
                    <a:pt x="80" y="939"/>
                    <a:pt x="54" y="949"/>
                  </a:cubicBezTo>
                  <a:cubicBezTo>
                    <a:pt x="73" y="988"/>
                    <a:pt x="82" y="1008"/>
                    <a:pt x="101" y="1048"/>
                  </a:cubicBezTo>
                  <a:cubicBezTo>
                    <a:pt x="63" y="1034"/>
                    <a:pt x="44" y="1027"/>
                    <a:pt x="6" y="1013"/>
                  </a:cubicBezTo>
                  <a:cubicBezTo>
                    <a:pt x="4" y="1038"/>
                    <a:pt x="3" y="1050"/>
                    <a:pt x="0" y="1075"/>
                  </a:cubicBezTo>
                  <a:cubicBezTo>
                    <a:pt x="17" y="1097"/>
                    <a:pt x="25" y="1108"/>
                    <a:pt x="42" y="1129"/>
                  </a:cubicBezTo>
                  <a:cubicBezTo>
                    <a:pt x="34" y="1154"/>
                    <a:pt x="31" y="1166"/>
                    <a:pt x="24" y="1190"/>
                  </a:cubicBezTo>
                  <a:cubicBezTo>
                    <a:pt x="59" y="1203"/>
                    <a:pt x="77" y="1210"/>
                    <a:pt x="113" y="1224"/>
                  </a:cubicBezTo>
                  <a:cubicBezTo>
                    <a:pt x="125" y="1190"/>
                    <a:pt x="131" y="1173"/>
                    <a:pt x="143" y="1139"/>
                  </a:cubicBezTo>
                  <a:cubicBezTo>
                    <a:pt x="204" y="1150"/>
                    <a:pt x="235" y="1156"/>
                    <a:pt x="297" y="1167"/>
                  </a:cubicBezTo>
                  <a:cubicBezTo>
                    <a:pt x="297" y="1297"/>
                    <a:pt x="296" y="1361"/>
                    <a:pt x="296" y="1489"/>
                  </a:cubicBezTo>
                  <a:cubicBezTo>
                    <a:pt x="258" y="1456"/>
                    <a:pt x="239" y="1440"/>
                    <a:pt x="201" y="1406"/>
                  </a:cubicBezTo>
                  <a:cubicBezTo>
                    <a:pt x="187" y="1430"/>
                    <a:pt x="179" y="1441"/>
                    <a:pt x="165" y="1464"/>
                  </a:cubicBezTo>
                  <a:cubicBezTo>
                    <a:pt x="181" y="1491"/>
                    <a:pt x="190" y="1504"/>
                    <a:pt x="206" y="1530"/>
                  </a:cubicBezTo>
                  <a:cubicBezTo>
                    <a:pt x="199" y="1549"/>
                    <a:pt x="195" y="1559"/>
                    <a:pt x="188" y="1578"/>
                  </a:cubicBezTo>
                  <a:cubicBezTo>
                    <a:pt x="193" y="1610"/>
                    <a:pt x="195" y="1626"/>
                    <a:pt x="200" y="1659"/>
                  </a:cubicBezTo>
                  <a:cubicBezTo>
                    <a:pt x="254" y="1666"/>
                    <a:pt x="282" y="1670"/>
                    <a:pt x="336" y="1678"/>
                  </a:cubicBezTo>
                  <a:cubicBezTo>
                    <a:pt x="362" y="1710"/>
                    <a:pt x="375" y="1725"/>
                    <a:pt x="401" y="1757"/>
                  </a:cubicBezTo>
                  <a:cubicBezTo>
                    <a:pt x="413" y="1746"/>
                    <a:pt x="419" y="1741"/>
                    <a:pt x="432" y="1729"/>
                  </a:cubicBezTo>
                  <a:cubicBezTo>
                    <a:pt x="453" y="1734"/>
                    <a:pt x="464" y="1736"/>
                    <a:pt x="485" y="1740"/>
                  </a:cubicBezTo>
                  <a:cubicBezTo>
                    <a:pt x="501" y="1781"/>
                    <a:pt x="510" y="1801"/>
                    <a:pt x="526" y="1842"/>
                  </a:cubicBezTo>
                  <a:cubicBezTo>
                    <a:pt x="514" y="1872"/>
                    <a:pt x="508" y="1888"/>
                    <a:pt x="496" y="1918"/>
                  </a:cubicBezTo>
                  <a:cubicBezTo>
                    <a:pt x="541" y="1917"/>
                    <a:pt x="564" y="1917"/>
                    <a:pt x="609" y="1916"/>
                  </a:cubicBezTo>
                  <a:cubicBezTo>
                    <a:pt x="626" y="1944"/>
                    <a:pt x="634" y="1958"/>
                    <a:pt x="651" y="1987"/>
                  </a:cubicBezTo>
                  <a:cubicBezTo>
                    <a:pt x="665" y="2007"/>
                    <a:pt x="672" y="2017"/>
                    <a:pt x="686" y="2038"/>
                  </a:cubicBezTo>
                  <a:cubicBezTo>
                    <a:pt x="646" y="2027"/>
                    <a:pt x="625" y="2022"/>
                    <a:pt x="585" y="2011"/>
                  </a:cubicBezTo>
                  <a:cubicBezTo>
                    <a:pt x="580" y="2023"/>
                    <a:pt x="577" y="2029"/>
                    <a:pt x="573" y="2040"/>
                  </a:cubicBezTo>
                  <a:cubicBezTo>
                    <a:pt x="589" y="2051"/>
                    <a:pt x="597" y="2057"/>
                    <a:pt x="614" y="2068"/>
                  </a:cubicBezTo>
                  <a:cubicBezTo>
                    <a:pt x="602" y="2089"/>
                    <a:pt x="596" y="2099"/>
                    <a:pt x="584" y="2120"/>
                  </a:cubicBezTo>
                  <a:cubicBezTo>
                    <a:pt x="574" y="2177"/>
                    <a:pt x="569" y="2205"/>
                    <a:pt x="558" y="2262"/>
                  </a:cubicBezTo>
                  <a:cubicBezTo>
                    <a:pt x="520" y="2256"/>
                    <a:pt x="501" y="2253"/>
                    <a:pt x="463" y="2248"/>
                  </a:cubicBezTo>
                  <a:cubicBezTo>
                    <a:pt x="468" y="2277"/>
                    <a:pt x="470" y="2291"/>
                    <a:pt x="474" y="2321"/>
                  </a:cubicBezTo>
                  <a:cubicBezTo>
                    <a:pt x="505" y="2340"/>
                    <a:pt x="521" y="2350"/>
                    <a:pt x="551" y="2369"/>
                  </a:cubicBezTo>
                  <a:cubicBezTo>
                    <a:pt x="542" y="2397"/>
                    <a:pt x="537" y="2411"/>
                    <a:pt x="527" y="2439"/>
                  </a:cubicBezTo>
                  <a:cubicBezTo>
                    <a:pt x="572" y="2445"/>
                    <a:pt x="595" y="2448"/>
                    <a:pt x="640" y="2455"/>
                  </a:cubicBezTo>
                  <a:cubicBezTo>
                    <a:pt x="678" y="2515"/>
                    <a:pt x="697" y="2545"/>
                    <a:pt x="734" y="2606"/>
                  </a:cubicBezTo>
                  <a:cubicBezTo>
                    <a:pt x="787" y="2636"/>
                    <a:pt x="813" y="2651"/>
                    <a:pt x="866" y="2681"/>
                  </a:cubicBezTo>
                  <a:cubicBezTo>
                    <a:pt x="911" y="2687"/>
                    <a:pt x="934" y="2690"/>
                    <a:pt x="980" y="2696"/>
                  </a:cubicBezTo>
                  <a:cubicBezTo>
                    <a:pt x="997" y="2695"/>
                    <a:pt x="1005" y="2695"/>
                    <a:pt x="1022" y="2694"/>
                  </a:cubicBezTo>
                  <a:cubicBezTo>
                    <a:pt x="1034" y="2718"/>
                    <a:pt x="1040" y="2731"/>
                    <a:pt x="1051" y="2755"/>
                  </a:cubicBezTo>
                  <a:cubicBezTo>
                    <a:pt x="1075" y="2781"/>
                    <a:pt x="1087" y="2793"/>
                    <a:pt x="1111" y="2819"/>
                  </a:cubicBezTo>
                  <a:cubicBezTo>
                    <a:pt x="1166" y="2823"/>
                    <a:pt x="1194" y="2825"/>
                    <a:pt x="1250" y="2829"/>
                  </a:cubicBezTo>
                  <a:cubicBezTo>
                    <a:pt x="1266" y="2847"/>
                    <a:pt x="1275" y="2855"/>
                    <a:pt x="1291" y="2873"/>
                  </a:cubicBezTo>
                  <a:cubicBezTo>
                    <a:pt x="1320" y="2875"/>
                    <a:pt x="1335" y="2876"/>
                    <a:pt x="1364" y="2878"/>
                  </a:cubicBezTo>
                  <a:cubicBezTo>
                    <a:pt x="1390" y="2890"/>
                    <a:pt x="1404" y="2895"/>
                    <a:pt x="1430" y="2906"/>
                  </a:cubicBezTo>
                  <a:cubicBezTo>
                    <a:pt x="1459" y="2908"/>
                    <a:pt x="1474" y="2909"/>
                    <a:pt x="1503" y="2911"/>
                  </a:cubicBezTo>
                  <a:cubicBezTo>
                    <a:pt x="1525" y="2922"/>
                    <a:pt x="1536" y="2928"/>
                    <a:pt x="1557" y="2938"/>
                  </a:cubicBezTo>
                  <a:cubicBezTo>
                    <a:pt x="1589" y="2933"/>
                    <a:pt x="1605" y="2931"/>
                    <a:pt x="1637" y="2926"/>
                  </a:cubicBezTo>
                  <a:cubicBezTo>
                    <a:pt x="1656" y="2972"/>
                    <a:pt x="1665" y="2995"/>
                    <a:pt x="1684" y="3040"/>
                  </a:cubicBezTo>
                  <a:cubicBezTo>
                    <a:pt x="1718" y="3063"/>
                    <a:pt x="1735" y="3075"/>
                    <a:pt x="1768" y="3098"/>
                  </a:cubicBezTo>
                  <a:cubicBezTo>
                    <a:pt x="1818" y="3068"/>
                    <a:pt x="1842" y="3053"/>
                    <a:pt x="1892" y="3023"/>
                  </a:cubicBezTo>
                  <a:cubicBezTo>
                    <a:pt x="1885" y="3000"/>
                    <a:pt x="1881" y="2988"/>
                    <a:pt x="1874" y="2964"/>
                  </a:cubicBezTo>
                  <a:cubicBezTo>
                    <a:pt x="1874" y="2936"/>
                    <a:pt x="1875" y="2922"/>
                    <a:pt x="1875" y="2894"/>
                  </a:cubicBezTo>
                  <a:cubicBezTo>
                    <a:pt x="1909" y="2889"/>
                    <a:pt x="1926" y="2886"/>
                    <a:pt x="1961" y="2881"/>
                  </a:cubicBezTo>
                  <a:cubicBezTo>
                    <a:pt x="2042" y="2829"/>
                    <a:pt x="2083" y="2803"/>
                    <a:pt x="2165" y="2751"/>
                  </a:cubicBezTo>
                  <a:cubicBezTo>
                    <a:pt x="2194" y="2774"/>
                    <a:pt x="2209" y="2785"/>
                    <a:pt x="2238" y="2808"/>
                  </a:cubicBezTo>
                  <a:cubicBezTo>
                    <a:pt x="2238" y="2822"/>
                    <a:pt x="2238" y="2829"/>
                    <a:pt x="2238" y="2843"/>
                  </a:cubicBezTo>
                  <a:cubicBezTo>
                    <a:pt x="2269" y="2849"/>
                    <a:pt x="2285" y="2852"/>
                    <a:pt x="2317" y="2859"/>
                  </a:cubicBezTo>
                  <a:cubicBezTo>
                    <a:pt x="2317" y="2880"/>
                    <a:pt x="2317" y="2890"/>
                    <a:pt x="2317" y="2912"/>
                  </a:cubicBezTo>
                  <a:cubicBezTo>
                    <a:pt x="2334" y="2924"/>
                    <a:pt x="2342" y="2930"/>
                    <a:pt x="2360" y="2943"/>
                  </a:cubicBezTo>
                  <a:cubicBezTo>
                    <a:pt x="2370" y="2927"/>
                    <a:pt x="2375" y="2919"/>
                    <a:pt x="2385" y="2903"/>
                  </a:cubicBezTo>
                  <a:cubicBezTo>
                    <a:pt x="2412" y="2935"/>
                    <a:pt x="2425" y="2951"/>
                    <a:pt x="2452" y="2982"/>
                  </a:cubicBezTo>
                  <a:cubicBezTo>
                    <a:pt x="2451" y="3041"/>
                    <a:pt x="2451" y="3070"/>
                    <a:pt x="2450" y="3128"/>
                  </a:cubicBezTo>
                  <a:cubicBezTo>
                    <a:pt x="2419" y="3201"/>
                    <a:pt x="2404" y="3238"/>
                    <a:pt x="2373" y="3310"/>
                  </a:cubicBezTo>
                  <a:cubicBezTo>
                    <a:pt x="2353" y="3332"/>
                    <a:pt x="2343" y="3344"/>
                    <a:pt x="2323" y="3366"/>
                  </a:cubicBezTo>
                  <a:cubicBezTo>
                    <a:pt x="2342" y="3392"/>
                    <a:pt x="2352" y="3405"/>
                    <a:pt x="2372" y="3432"/>
                  </a:cubicBezTo>
                  <a:cubicBezTo>
                    <a:pt x="2371" y="3452"/>
                    <a:pt x="2371" y="3463"/>
                    <a:pt x="2371" y="3483"/>
                  </a:cubicBezTo>
                  <a:cubicBezTo>
                    <a:pt x="2370" y="3504"/>
                    <a:pt x="2370" y="3514"/>
                    <a:pt x="2370" y="3535"/>
                  </a:cubicBezTo>
                  <a:cubicBezTo>
                    <a:pt x="2350" y="3543"/>
                    <a:pt x="2340" y="3548"/>
                    <a:pt x="2320" y="3556"/>
                  </a:cubicBezTo>
                  <a:cubicBezTo>
                    <a:pt x="2320" y="3588"/>
                    <a:pt x="2319" y="3604"/>
                    <a:pt x="2319" y="3636"/>
                  </a:cubicBezTo>
                  <a:cubicBezTo>
                    <a:pt x="2341" y="3655"/>
                    <a:pt x="2352" y="3665"/>
                    <a:pt x="2374" y="3684"/>
                  </a:cubicBezTo>
                  <a:cubicBezTo>
                    <a:pt x="2448" y="3663"/>
                    <a:pt x="2486" y="3652"/>
                    <a:pt x="2560" y="3629"/>
                  </a:cubicBezTo>
                  <a:cubicBezTo>
                    <a:pt x="2615" y="3629"/>
                    <a:pt x="2642" y="3629"/>
                    <a:pt x="2697" y="3629"/>
                  </a:cubicBezTo>
                  <a:cubicBezTo>
                    <a:pt x="2715" y="3614"/>
                    <a:pt x="2724" y="3606"/>
                    <a:pt x="2741" y="3590"/>
                  </a:cubicBezTo>
                  <a:cubicBezTo>
                    <a:pt x="2732" y="3553"/>
                    <a:pt x="2727" y="3535"/>
                    <a:pt x="2718" y="3498"/>
                  </a:cubicBezTo>
                  <a:cubicBezTo>
                    <a:pt x="2696" y="3474"/>
                    <a:pt x="2685" y="3462"/>
                    <a:pt x="2663" y="3438"/>
                  </a:cubicBezTo>
                  <a:cubicBezTo>
                    <a:pt x="2725" y="3440"/>
                    <a:pt x="2756" y="3442"/>
                    <a:pt x="2818" y="3444"/>
                  </a:cubicBezTo>
                  <a:cubicBezTo>
                    <a:pt x="2878" y="3462"/>
                    <a:pt x="2908" y="3471"/>
                    <a:pt x="2967" y="3489"/>
                  </a:cubicBezTo>
                  <a:cubicBezTo>
                    <a:pt x="2980" y="3469"/>
                    <a:pt x="2987" y="3458"/>
                    <a:pt x="2999" y="3438"/>
                  </a:cubicBezTo>
                  <a:cubicBezTo>
                    <a:pt x="3024" y="3439"/>
                    <a:pt x="3037" y="3439"/>
                    <a:pt x="3062" y="3440"/>
                  </a:cubicBezTo>
                  <a:cubicBezTo>
                    <a:pt x="3112" y="3444"/>
                    <a:pt x="3137" y="3446"/>
                    <a:pt x="3187" y="3449"/>
                  </a:cubicBezTo>
                  <a:cubicBezTo>
                    <a:pt x="3198" y="3422"/>
                    <a:pt x="3203" y="3408"/>
                    <a:pt x="3214" y="3381"/>
                  </a:cubicBezTo>
                  <a:cubicBezTo>
                    <a:pt x="3211" y="3365"/>
                    <a:pt x="3210" y="3356"/>
                    <a:pt x="3208" y="3340"/>
                  </a:cubicBezTo>
                  <a:cubicBezTo>
                    <a:pt x="3213" y="3313"/>
                    <a:pt x="3216" y="3299"/>
                    <a:pt x="3221" y="3271"/>
                  </a:cubicBezTo>
                  <a:cubicBezTo>
                    <a:pt x="3254" y="3263"/>
                    <a:pt x="3271" y="3259"/>
                    <a:pt x="3304" y="3250"/>
                  </a:cubicBezTo>
                  <a:cubicBezTo>
                    <a:pt x="3349" y="3239"/>
                    <a:pt x="3372" y="3234"/>
                    <a:pt x="3418" y="3223"/>
                  </a:cubicBezTo>
                  <a:cubicBezTo>
                    <a:pt x="3404" y="3279"/>
                    <a:pt x="3398" y="3306"/>
                    <a:pt x="3384" y="3362"/>
                  </a:cubicBezTo>
                  <a:cubicBezTo>
                    <a:pt x="3407" y="3378"/>
                    <a:pt x="3418" y="3386"/>
                    <a:pt x="3440" y="3403"/>
                  </a:cubicBezTo>
                  <a:cubicBezTo>
                    <a:pt x="3430" y="3428"/>
                    <a:pt x="3425" y="3441"/>
                    <a:pt x="3414" y="3466"/>
                  </a:cubicBezTo>
                  <a:cubicBezTo>
                    <a:pt x="3366" y="3469"/>
                    <a:pt x="3342" y="3471"/>
                    <a:pt x="3294" y="3475"/>
                  </a:cubicBezTo>
                  <a:cubicBezTo>
                    <a:pt x="3294" y="3493"/>
                    <a:pt x="3294" y="3502"/>
                    <a:pt x="3293" y="3521"/>
                  </a:cubicBezTo>
                  <a:cubicBezTo>
                    <a:pt x="3356" y="3529"/>
                    <a:pt x="3388" y="3533"/>
                    <a:pt x="3451" y="3541"/>
                  </a:cubicBezTo>
                  <a:cubicBezTo>
                    <a:pt x="3494" y="3565"/>
                    <a:pt x="3515" y="3577"/>
                    <a:pt x="3558" y="3600"/>
                  </a:cubicBezTo>
                  <a:cubicBezTo>
                    <a:pt x="3545" y="3630"/>
                    <a:pt x="3538" y="3645"/>
                    <a:pt x="3525" y="3674"/>
                  </a:cubicBezTo>
                  <a:cubicBezTo>
                    <a:pt x="3560" y="3695"/>
                    <a:pt x="3578" y="3706"/>
                    <a:pt x="3613" y="3727"/>
                  </a:cubicBezTo>
                  <a:cubicBezTo>
                    <a:pt x="3639" y="3732"/>
                    <a:pt x="3653" y="3734"/>
                    <a:pt x="3679" y="3739"/>
                  </a:cubicBezTo>
                  <a:cubicBezTo>
                    <a:pt x="3679" y="3739"/>
                    <a:pt x="3733" y="3740"/>
                    <a:pt x="3769" y="3724"/>
                  </a:cubicBezTo>
                  <a:cubicBezTo>
                    <a:pt x="3806" y="3708"/>
                    <a:pt x="3784" y="3672"/>
                    <a:pt x="3784" y="3672"/>
                  </a:cubicBezTo>
                  <a:cubicBezTo>
                    <a:pt x="3807" y="3667"/>
                    <a:pt x="3819" y="3665"/>
                    <a:pt x="3843" y="3660"/>
                  </a:cubicBezTo>
                  <a:cubicBezTo>
                    <a:pt x="3857" y="3639"/>
                    <a:pt x="3865" y="3629"/>
                    <a:pt x="3879" y="3608"/>
                  </a:cubicBezTo>
                  <a:cubicBezTo>
                    <a:pt x="3919" y="3605"/>
                    <a:pt x="3939" y="3603"/>
                    <a:pt x="3979" y="3600"/>
                  </a:cubicBezTo>
                  <a:cubicBezTo>
                    <a:pt x="4015" y="3623"/>
                    <a:pt x="4033" y="3634"/>
                    <a:pt x="4069" y="3657"/>
                  </a:cubicBezTo>
                  <a:cubicBezTo>
                    <a:pt x="4068" y="3676"/>
                    <a:pt x="4068" y="3686"/>
                    <a:pt x="4068" y="3705"/>
                  </a:cubicBezTo>
                  <a:cubicBezTo>
                    <a:pt x="4105" y="3654"/>
                    <a:pt x="4123" y="3628"/>
                    <a:pt x="4160" y="3576"/>
                  </a:cubicBezTo>
                  <a:cubicBezTo>
                    <a:pt x="4164" y="3529"/>
                    <a:pt x="4167" y="3506"/>
                    <a:pt x="4171" y="3459"/>
                  </a:cubicBezTo>
                  <a:cubicBezTo>
                    <a:pt x="4179" y="3417"/>
                    <a:pt x="4183" y="3395"/>
                    <a:pt x="4190" y="3353"/>
                  </a:cubicBezTo>
                  <a:cubicBezTo>
                    <a:pt x="4216" y="3327"/>
                    <a:pt x="4229" y="3314"/>
                    <a:pt x="4254" y="3288"/>
                  </a:cubicBezTo>
                  <a:cubicBezTo>
                    <a:pt x="4260" y="3254"/>
                    <a:pt x="4263" y="3236"/>
                    <a:pt x="4269" y="3202"/>
                  </a:cubicBezTo>
                  <a:cubicBezTo>
                    <a:pt x="4231" y="3192"/>
                    <a:pt x="4212" y="3187"/>
                    <a:pt x="4175" y="3177"/>
                  </a:cubicBezTo>
                  <a:cubicBezTo>
                    <a:pt x="4157" y="3152"/>
                    <a:pt x="4148" y="3140"/>
                    <a:pt x="4131" y="3115"/>
                  </a:cubicBezTo>
                  <a:cubicBezTo>
                    <a:pt x="4130" y="3054"/>
                    <a:pt x="4129" y="3024"/>
                    <a:pt x="4128" y="2962"/>
                  </a:cubicBezTo>
                  <a:cubicBezTo>
                    <a:pt x="4128" y="2921"/>
                    <a:pt x="4129" y="2900"/>
                    <a:pt x="4129" y="2859"/>
                  </a:cubicBezTo>
                  <a:cubicBezTo>
                    <a:pt x="4083" y="2795"/>
                    <a:pt x="4060" y="2764"/>
                    <a:pt x="4014" y="2700"/>
                  </a:cubicBezTo>
                  <a:cubicBezTo>
                    <a:pt x="4017" y="2670"/>
                    <a:pt x="4019" y="2655"/>
                    <a:pt x="4023" y="2625"/>
                  </a:cubicBezTo>
                  <a:cubicBezTo>
                    <a:pt x="3996" y="2623"/>
                    <a:pt x="3983" y="2622"/>
                    <a:pt x="3955" y="2620"/>
                  </a:cubicBezTo>
                  <a:cubicBezTo>
                    <a:pt x="3949" y="2574"/>
                    <a:pt x="3945" y="2550"/>
                    <a:pt x="3939" y="2503"/>
                  </a:cubicBezTo>
                  <a:cubicBezTo>
                    <a:pt x="3903" y="2474"/>
                    <a:pt x="3885" y="2459"/>
                    <a:pt x="3849" y="2430"/>
                  </a:cubicBezTo>
                  <a:cubicBezTo>
                    <a:pt x="3778" y="2433"/>
                    <a:pt x="3743" y="2435"/>
                    <a:pt x="3673" y="2437"/>
                  </a:cubicBezTo>
                  <a:cubicBezTo>
                    <a:pt x="3633" y="2460"/>
                    <a:pt x="3613" y="2472"/>
                    <a:pt x="3574" y="2495"/>
                  </a:cubicBezTo>
                  <a:cubicBezTo>
                    <a:pt x="3541" y="2501"/>
                    <a:pt x="3525" y="2504"/>
                    <a:pt x="3493" y="2510"/>
                  </a:cubicBezTo>
                  <a:cubicBezTo>
                    <a:pt x="3416" y="2494"/>
                    <a:pt x="3378" y="2485"/>
                    <a:pt x="3301" y="2468"/>
                  </a:cubicBezTo>
                  <a:cubicBezTo>
                    <a:pt x="3207" y="2434"/>
                    <a:pt x="3160" y="2417"/>
                    <a:pt x="3066" y="2382"/>
                  </a:cubicBezTo>
                  <a:cubicBezTo>
                    <a:pt x="3038" y="2359"/>
                    <a:pt x="3024" y="2347"/>
                    <a:pt x="2996" y="2324"/>
                  </a:cubicBezTo>
                  <a:cubicBezTo>
                    <a:pt x="2965" y="2261"/>
                    <a:pt x="2949" y="2229"/>
                    <a:pt x="2918" y="2165"/>
                  </a:cubicBezTo>
                  <a:cubicBezTo>
                    <a:pt x="2893" y="2131"/>
                    <a:pt x="2881" y="2115"/>
                    <a:pt x="2856" y="2081"/>
                  </a:cubicBezTo>
                  <a:cubicBezTo>
                    <a:pt x="2804" y="2057"/>
                    <a:pt x="2777" y="2045"/>
                    <a:pt x="2725" y="2021"/>
                  </a:cubicBezTo>
                  <a:cubicBezTo>
                    <a:pt x="2642" y="1992"/>
                    <a:pt x="2600" y="1978"/>
                    <a:pt x="2517" y="1949"/>
                  </a:cubicBezTo>
                  <a:cubicBezTo>
                    <a:pt x="2488" y="1913"/>
                    <a:pt x="2473" y="1896"/>
                    <a:pt x="2444" y="1860"/>
                  </a:cubicBezTo>
                  <a:cubicBezTo>
                    <a:pt x="2410" y="1802"/>
                    <a:pt x="2392" y="1774"/>
                    <a:pt x="2358" y="1715"/>
                  </a:cubicBezTo>
                  <a:cubicBezTo>
                    <a:pt x="2257" y="1706"/>
                    <a:pt x="2207" y="1700"/>
                    <a:pt x="2106" y="1690"/>
                  </a:cubicBezTo>
                  <a:cubicBezTo>
                    <a:pt x="2042" y="1689"/>
                    <a:pt x="2011" y="1688"/>
                    <a:pt x="1947" y="1687"/>
                  </a:cubicBezTo>
                  <a:cubicBezTo>
                    <a:pt x="1920" y="1648"/>
                    <a:pt x="1907" y="1629"/>
                    <a:pt x="1880" y="1591"/>
                  </a:cubicBezTo>
                  <a:cubicBezTo>
                    <a:pt x="1839" y="1539"/>
                    <a:pt x="1818" y="1513"/>
                    <a:pt x="1777" y="1461"/>
                  </a:cubicBezTo>
                  <a:cubicBezTo>
                    <a:pt x="1755" y="1407"/>
                    <a:pt x="1744" y="1380"/>
                    <a:pt x="1723" y="1327"/>
                  </a:cubicBezTo>
                  <a:cubicBezTo>
                    <a:pt x="1720" y="1292"/>
                    <a:pt x="1719" y="1274"/>
                    <a:pt x="1717" y="1239"/>
                  </a:cubicBezTo>
                  <a:cubicBezTo>
                    <a:pt x="1673" y="1224"/>
                    <a:pt x="1651" y="1216"/>
                    <a:pt x="1607" y="1200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5" name="białobrzeski"/>
            <p:cNvSpPr>
              <a:spLocks/>
            </p:cNvSpPr>
            <p:nvPr/>
          </p:nvSpPr>
          <p:spPr bwMode="auto">
            <a:xfrm>
              <a:off x="2540941" y="4877219"/>
              <a:ext cx="1003680" cy="716914"/>
            </a:xfrm>
            <a:custGeom>
              <a:avLst/>
              <a:gdLst>
                <a:gd name="T0" fmla="*/ 2646 w 3132"/>
                <a:gd name="T1" fmla="*/ 791 h 2236"/>
                <a:gd name="T2" fmla="*/ 2652 w 3132"/>
                <a:gd name="T3" fmla="*/ 662 h 2236"/>
                <a:gd name="T4" fmla="*/ 2647 w 3132"/>
                <a:gd name="T5" fmla="*/ 538 h 2236"/>
                <a:gd name="T6" fmla="*/ 2743 w 3132"/>
                <a:gd name="T7" fmla="*/ 299 h 2236"/>
                <a:gd name="T8" fmla="*/ 2559 w 3132"/>
                <a:gd name="T9" fmla="*/ 356 h 2236"/>
                <a:gd name="T10" fmla="*/ 2357 w 3132"/>
                <a:gd name="T11" fmla="*/ 304 h 2236"/>
                <a:gd name="T12" fmla="*/ 2262 w 3132"/>
                <a:gd name="T13" fmla="*/ 518 h 2236"/>
                <a:gd name="T14" fmla="*/ 2119 w 3132"/>
                <a:gd name="T15" fmla="*/ 590 h 2236"/>
                <a:gd name="T16" fmla="*/ 2071 w 3132"/>
                <a:gd name="T17" fmla="*/ 690 h 2236"/>
                <a:gd name="T18" fmla="*/ 2007 w 3132"/>
                <a:gd name="T19" fmla="*/ 578 h 2236"/>
                <a:gd name="T20" fmla="*/ 1878 w 3132"/>
                <a:gd name="T21" fmla="*/ 478 h 2236"/>
                <a:gd name="T22" fmla="*/ 1861 w 3132"/>
                <a:gd name="T23" fmla="*/ 339 h 2236"/>
                <a:gd name="T24" fmla="*/ 1714 w 3132"/>
                <a:gd name="T25" fmla="*/ 229 h 2236"/>
                <a:gd name="T26" fmla="*/ 1585 w 3132"/>
                <a:gd name="T27" fmla="*/ 77 h 2236"/>
                <a:gd name="T28" fmla="*/ 1438 w 3132"/>
                <a:gd name="T29" fmla="*/ 48 h 2236"/>
                <a:gd name="T30" fmla="*/ 1315 w 3132"/>
                <a:gd name="T31" fmla="*/ 90 h 2236"/>
                <a:gd name="T32" fmla="*/ 1261 w 3132"/>
                <a:gd name="T33" fmla="*/ 222 h 2236"/>
                <a:gd name="T34" fmla="*/ 1208 w 3132"/>
                <a:gd name="T35" fmla="*/ 378 h 2236"/>
                <a:gd name="T36" fmla="*/ 985 w 3132"/>
                <a:gd name="T37" fmla="*/ 328 h 2236"/>
                <a:gd name="T38" fmla="*/ 639 w 3132"/>
                <a:gd name="T39" fmla="*/ 467 h 2236"/>
                <a:gd name="T40" fmla="*/ 866 w 3132"/>
                <a:gd name="T41" fmla="*/ 710 h 2236"/>
                <a:gd name="T42" fmla="*/ 858 w 3132"/>
                <a:gd name="T43" fmla="*/ 955 h 2236"/>
                <a:gd name="T44" fmla="*/ 676 w 3132"/>
                <a:gd name="T45" fmla="*/ 1019 h 2236"/>
                <a:gd name="T46" fmla="*/ 500 w 3132"/>
                <a:gd name="T47" fmla="*/ 1066 h 2236"/>
                <a:gd name="T48" fmla="*/ 330 w 3132"/>
                <a:gd name="T49" fmla="*/ 1113 h 2236"/>
                <a:gd name="T50" fmla="*/ 189 w 3132"/>
                <a:gd name="T51" fmla="*/ 1140 h 2236"/>
                <a:gd name="T52" fmla="*/ 0 w 3132"/>
                <a:gd name="T53" fmla="*/ 1282 h 2236"/>
                <a:gd name="T54" fmla="*/ 116 w 3132"/>
                <a:gd name="T55" fmla="*/ 1374 h 2236"/>
                <a:gd name="T56" fmla="*/ 353 w 3132"/>
                <a:gd name="T57" fmla="*/ 1618 h 2236"/>
                <a:gd name="T58" fmla="*/ 317 w 3132"/>
                <a:gd name="T59" fmla="*/ 1686 h 2236"/>
                <a:gd name="T60" fmla="*/ 391 w 3132"/>
                <a:gd name="T61" fmla="*/ 1779 h 2236"/>
                <a:gd name="T62" fmla="*/ 521 w 3132"/>
                <a:gd name="T63" fmla="*/ 1691 h 2236"/>
                <a:gd name="T64" fmla="*/ 632 w 3132"/>
                <a:gd name="T65" fmla="*/ 1781 h 2236"/>
                <a:gd name="T66" fmla="*/ 677 w 3132"/>
                <a:gd name="T67" fmla="*/ 1888 h 2236"/>
                <a:gd name="T68" fmla="*/ 798 w 3132"/>
                <a:gd name="T69" fmla="*/ 2047 h 2236"/>
                <a:gd name="T70" fmla="*/ 981 w 3132"/>
                <a:gd name="T71" fmla="*/ 1962 h 2236"/>
                <a:gd name="T72" fmla="*/ 1068 w 3132"/>
                <a:gd name="T73" fmla="*/ 2025 h 2236"/>
                <a:gd name="T74" fmla="*/ 1315 w 3132"/>
                <a:gd name="T75" fmla="*/ 1980 h 2236"/>
                <a:gd name="T76" fmla="*/ 1530 w 3132"/>
                <a:gd name="T77" fmla="*/ 2186 h 2236"/>
                <a:gd name="T78" fmla="*/ 1866 w 3132"/>
                <a:gd name="T79" fmla="*/ 2213 h 2236"/>
                <a:gd name="T80" fmla="*/ 2015 w 3132"/>
                <a:gd name="T81" fmla="*/ 2087 h 2236"/>
                <a:gd name="T82" fmla="*/ 1999 w 3132"/>
                <a:gd name="T83" fmla="*/ 2026 h 2236"/>
                <a:gd name="T84" fmla="*/ 2047 w 3132"/>
                <a:gd name="T85" fmla="*/ 1913 h 2236"/>
                <a:gd name="T86" fmla="*/ 2173 w 3132"/>
                <a:gd name="T87" fmla="*/ 1830 h 2236"/>
                <a:gd name="T88" fmla="*/ 2221 w 3132"/>
                <a:gd name="T89" fmla="*/ 1734 h 2236"/>
                <a:gd name="T90" fmla="*/ 2317 w 3132"/>
                <a:gd name="T91" fmla="*/ 1677 h 2236"/>
                <a:gd name="T92" fmla="*/ 2371 w 3132"/>
                <a:gd name="T93" fmla="*/ 1593 h 2236"/>
                <a:gd name="T94" fmla="*/ 2543 w 3132"/>
                <a:gd name="T95" fmla="*/ 1639 h 2236"/>
                <a:gd name="T96" fmla="*/ 2604 w 3132"/>
                <a:gd name="T97" fmla="*/ 1537 h 2236"/>
                <a:gd name="T98" fmla="*/ 2741 w 3132"/>
                <a:gd name="T99" fmla="*/ 1484 h 2236"/>
                <a:gd name="T100" fmla="*/ 2973 w 3132"/>
                <a:gd name="T101" fmla="*/ 1571 h 2236"/>
                <a:gd name="T102" fmla="*/ 2920 w 3132"/>
                <a:gd name="T103" fmla="*/ 1453 h 2236"/>
                <a:gd name="T104" fmla="*/ 3004 w 3132"/>
                <a:gd name="T105" fmla="*/ 1394 h 2236"/>
                <a:gd name="T106" fmla="*/ 3060 w 3132"/>
                <a:gd name="T107" fmla="*/ 1200 h 2236"/>
                <a:gd name="T108" fmla="*/ 3031 w 3132"/>
                <a:gd name="T109" fmla="*/ 1143 h 2236"/>
                <a:gd name="T110" fmla="*/ 3097 w 3132"/>
                <a:gd name="T111" fmla="*/ 1119 h 2236"/>
                <a:gd name="T112" fmla="*/ 2942 w 3132"/>
                <a:gd name="T113" fmla="*/ 1050 h 2236"/>
                <a:gd name="T114" fmla="*/ 2931 w 3132"/>
                <a:gd name="T115" fmla="*/ 872 h 2236"/>
                <a:gd name="T116" fmla="*/ 2847 w 3132"/>
                <a:gd name="T117" fmla="*/ 889 h 2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32" h="2236">
                  <a:moveTo>
                    <a:pt x="2782" y="810"/>
                  </a:moveTo>
                  <a:cubicBezTo>
                    <a:pt x="2728" y="802"/>
                    <a:pt x="2700" y="798"/>
                    <a:pt x="2646" y="791"/>
                  </a:cubicBezTo>
                  <a:cubicBezTo>
                    <a:pt x="2641" y="758"/>
                    <a:pt x="2639" y="742"/>
                    <a:pt x="2634" y="710"/>
                  </a:cubicBezTo>
                  <a:cubicBezTo>
                    <a:pt x="2641" y="691"/>
                    <a:pt x="2645" y="681"/>
                    <a:pt x="2652" y="662"/>
                  </a:cubicBezTo>
                  <a:cubicBezTo>
                    <a:pt x="2636" y="636"/>
                    <a:pt x="2627" y="623"/>
                    <a:pt x="2611" y="596"/>
                  </a:cubicBezTo>
                  <a:cubicBezTo>
                    <a:pt x="2625" y="573"/>
                    <a:pt x="2633" y="562"/>
                    <a:pt x="2647" y="538"/>
                  </a:cubicBezTo>
                  <a:cubicBezTo>
                    <a:pt x="2685" y="572"/>
                    <a:pt x="2704" y="588"/>
                    <a:pt x="2742" y="621"/>
                  </a:cubicBezTo>
                  <a:cubicBezTo>
                    <a:pt x="2742" y="493"/>
                    <a:pt x="2743" y="429"/>
                    <a:pt x="2743" y="299"/>
                  </a:cubicBezTo>
                  <a:cubicBezTo>
                    <a:pt x="2681" y="288"/>
                    <a:pt x="2650" y="282"/>
                    <a:pt x="2589" y="271"/>
                  </a:cubicBezTo>
                  <a:cubicBezTo>
                    <a:pt x="2577" y="305"/>
                    <a:pt x="2571" y="322"/>
                    <a:pt x="2559" y="356"/>
                  </a:cubicBezTo>
                  <a:cubicBezTo>
                    <a:pt x="2523" y="342"/>
                    <a:pt x="2505" y="335"/>
                    <a:pt x="2470" y="322"/>
                  </a:cubicBezTo>
                  <a:cubicBezTo>
                    <a:pt x="2425" y="315"/>
                    <a:pt x="2402" y="311"/>
                    <a:pt x="2357" y="304"/>
                  </a:cubicBezTo>
                  <a:cubicBezTo>
                    <a:pt x="2338" y="335"/>
                    <a:pt x="2329" y="350"/>
                    <a:pt x="2309" y="380"/>
                  </a:cubicBezTo>
                  <a:cubicBezTo>
                    <a:pt x="2290" y="436"/>
                    <a:pt x="2281" y="463"/>
                    <a:pt x="2262" y="518"/>
                  </a:cubicBezTo>
                  <a:cubicBezTo>
                    <a:pt x="2224" y="534"/>
                    <a:pt x="2205" y="542"/>
                    <a:pt x="2167" y="558"/>
                  </a:cubicBezTo>
                  <a:cubicBezTo>
                    <a:pt x="2148" y="571"/>
                    <a:pt x="2138" y="577"/>
                    <a:pt x="2119" y="590"/>
                  </a:cubicBezTo>
                  <a:cubicBezTo>
                    <a:pt x="2100" y="581"/>
                    <a:pt x="2091" y="576"/>
                    <a:pt x="2072" y="567"/>
                  </a:cubicBezTo>
                  <a:cubicBezTo>
                    <a:pt x="2072" y="616"/>
                    <a:pt x="2072" y="641"/>
                    <a:pt x="2071" y="690"/>
                  </a:cubicBezTo>
                  <a:cubicBezTo>
                    <a:pt x="2050" y="688"/>
                    <a:pt x="2039" y="687"/>
                    <a:pt x="2018" y="684"/>
                  </a:cubicBezTo>
                  <a:cubicBezTo>
                    <a:pt x="1989" y="681"/>
                    <a:pt x="2007" y="578"/>
                    <a:pt x="2007" y="578"/>
                  </a:cubicBezTo>
                  <a:cubicBezTo>
                    <a:pt x="1974" y="575"/>
                    <a:pt x="1957" y="573"/>
                    <a:pt x="1924" y="569"/>
                  </a:cubicBezTo>
                  <a:cubicBezTo>
                    <a:pt x="1906" y="533"/>
                    <a:pt x="1896" y="515"/>
                    <a:pt x="1878" y="478"/>
                  </a:cubicBezTo>
                  <a:cubicBezTo>
                    <a:pt x="1906" y="449"/>
                    <a:pt x="1920" y="434"/>
                    <a:pt x="1949" y="405"/>
                  </a:cubicBezTo>
                  <a:cubicBezTo>
                    <a:pt x="1914" y="379"/>
                    <a:pt x="1896" y="365"/>
                    <a:pt x="1861" y="339"/>
                  </a:cubicBezTo>
                  <a:cubicBezTo>
                    <a:pt x="1832" y="294"/>
                    <a:pt x="1818" y="271"/>
                    <a:pt x="1790" y="225"/>
                  </a:cubicBezTo>
                  <a:cubicBezTo>
                    <a:pt x="1760" y="227"/>
                    <a:pt x="1744" y="228"/>
                    <a:pt x="1714" y="229"/>
                  </a:cubicBezTo>
                  <a:cubicBezTo>
                    <a:pt x="1712" y="177"/>
                    <a:pt x="1711" y="150"/>
                    <a:pt x="1708" y="97"/>
                  </a:cubicBezTo>
                  <a:cubicBezTo>
                    <a:pt x="1708" y="97"/>
                    <a:pt x="1620" y="81"/>
                    <a:pt x="1585" y="77"/>
                  </a:cubicBezTo>
                  <a:cubicBezTo>
                    <a:pt x="1550" y="73"/>
                    <a:pt x="1515" y="0"/>
                    <a:pt x="1515" y="0"/>
                  </a:cubicBezTo>
                  <a:cubicBezTo>
                    <a:pt x="1484" y="19"/>
                    <a:pt x="1469" y="29"/>
                    <a:pt x="1438" y="48"/>
                  </a:cubicBezTo>
                  <a:cubicBezTo>
                    <a:pt x="1391" y="33"/>
                    <a:pt x="1368" y="25"/>
                    <a:pt x="1321" y="9"/>
                  </a:cubicBezTo>
                  <a:cubicBezTo>
                    <a:pt x="1318" y="42"/>
                    <a:pt x="1317" y="58"/>
                    <a:pt x="1315" y="90"/>
                  </a:cubicBezTo>
                  <a:cubicBezTo>
                    <a:pt x="1294" y="98"/>
                    <a:pt x="1283" y="102"/>
                    <a:pt x="1262" y="109"/>
                  </a:cubicBezTo>
                  <a:cubicBezTo>
                    <a:pt x="1262" y="155"/>
                    <a:pt x="1262" y="177"/>
                    <a:pt x="1261" y="222"/>
                  </a:cubicBezTo>
                  <a:cubicBezTo>
                    <a:pt x="1238" y="239"/>
                    <a:pt x="1226" y="248"/>
                    <a:pt x="1203" y="265"/>
                  </a:cubicBezTo>
                  <a:cubicBezTo>
                    <a:pt x="1205" y="311"/>
                    <a:pt x="1206" y="333"/>
                    <a:pt x="1208" y="378"/>
                  </a:cubicBezTo>
                  <a:cubicBezTo>
                    <a:pt x="1170" y="389"/>
                    <a:pt x="1151" y="394"/>
                    <a:pt x="1114" y="405"/>
                  </a:cubicBezTo>
                  <a:cubicBezTo>
                    <a:pt x="1063" y="374"/>
                    <a:pt x="1037" y="358"/>
                    <a:pt x="985" y="328"/>
                  </a:cubicBezTo>
                  <a:cubicBezTo>
                    <a:pt x="922" y="355"/>
                    <a:pt x="890" y="369"/>
                    <a:pt x="827" y="396"/>
                  </a:cubicBezTo>
                  <a:cubicBezTo>
                    <a:pt x="752" y="425"/>
                    <a:pt x="714" y="439"/>
                    <a:pt x="639" y="467"/>
                  </a:cubicBezTo>
                  <a:cubicBezTo>
                    <a:pt x="674" y="533"/>
                    <a:pt x="691" y="566"/>
                    <a:pt x="726" y="632"/>
                  </a:cubicBezTo>
                  <a:cubicBezTo>
                    <a:pt x="782" y="663"/>
                    <a:pt x="810" y="679"/>
                    <a:pt x="866" y="710"/>
                  </a:cubicBezTo>
                  <a:cubicBezTo>
                    <a:pt x="863" y="761"/>
                    <a:pt x="862" y="787"/>
                    <a:pt x="859" y="838"/>
                  </a:cubicBezTo>
                  <a:cubicBezTo>
                    <a:pt x="859" y="885"/>
                    <a:pt x="858" y="908"/>
                    <a:pt x="858" y="955"/>
                  </a:cubicBezTo>
                  <a:cubicBezTo>
                    <a:pt x="809" y="964"/>
                    <a:pt x="784" y="968"/>
                    <a:pt x="735" y="977"/>
                  </a:cubicBezTo>
                  <a:cubicBezTo>
                    <a:pt x="711" y="994"/>
                    <a:pt x="699" y="1002"/>
                    <a:pt x="676" y="1019"/>
                  </a:cubicBezTo>
                  <a:cubicBezTo>
                    <a:pt x="652" y="1055"/>
                    <a:pt x="640" y="1074"/>
                    <a:pt x="616" y="1110"/>
                  </a:cubicBezTo>
                  <a:cubicBezTo>
                    <a:pt x="570" y="1092"/>
                    <a:pt x="546" y="1084"/>
                    <a:pt x="500" y="1066"/>
                  </a:cubicBezTo>
                  <a:cubicBezTo>
                    <a:pt x="500" y="1066"/>
                    <a:pt x="383" y="1059"/>
                    <a:pt x="353" y="1055"/>
                  </a:cubicBezTo>
                  <a:cubicBezTo>
                    <a:pt x="324" y="1052"/>
                    <a:pt x="330" y="1113"/>
                    <a:pt x="330" y="1113"/>
                  </a:cubicBezTo>
                  <a:cubicBezTo>
                    <a:pt x="311" y="1126"/>
                    <a:pt x="301" y="1132"/>
                    <a:pt x="282" y="1145"/>
                  </a:cubicBezTo>
                  <a:cubicBezTo>
                    <a:pt x="245" y="1143"/>
                    <a:pt x="226" y="1142"/>
                    <a:pt x="189" y="1140"/>
                  </a:cubicBezTo>
                  <a:cubicBezTo>
                    <a:pt x="140" y="1149"/>
                    <a:pt x="115" y="1153"/>
                    <a:pt x="66" y="1162"/>
                  </a:cubicBezTo>
                  <a:cubicBezTo>
                    <a:pt x="39" y="1210"/>
                    <a:pt x="26" y="1234"/>
                    <a:pt x="0" y="1282"/>
                  </a:cubicBezTo>
                  <a:cubicBezTo>
                    <a:pt x="2" y="1309"/>
                    <a:pt x="2" y="1323"/>
                    <a:pt x="4" y="1350"/>
                  </a:cubicBezTo>
                  <a:cubicBezTo>
                    <a:pt x="49" y="1360"/>
                    <a:pt x="71" y="1365"/>
                    <a:pt x="116" y="1374"/>
                  </a:cubicBezTo>
                  <a:cubicBezTo>
                    <a:pt x="188" y="1407"/>
                    <a:pt x="224" y="1423"/>
                    <a:pt x="296" y="1455"/>
                  </a:cubicBezTo>
                  <a:cubicBezTo>
                    <a:pt x="319" y="1521"/>
                    <a:pt x="330" y="1553"/>
                    <a:pt x="353" y="1618"/>
                  </a:cubicBezTo>
                  <a:cubicBezTo>
                    <a:pt x="327" y="1620"/>
                    <a:pt x="314" y="1621"/>
                    <a:pt x="288" y="1623"/>
                  </a:cubicBezTo>
                  <a:cubicBezTo>
                    <a:pt x="300" y="1648"/>
                    <a:pt x="305" y="1661"/>
                    <a:pt x="317" y="1686"/>
                  </a:cubicBezTo>
                  <a:cubicBezTo>
                    <a:pt x="335" y="1693"/>
                    <a:pt x="345" y="1697"/>
                    <a:pt x="363" y="1704"/>
                  </a:cubicBezTo>
                  <a:cubicBezTo>
                    <a:pt x="374" y="1734"/>
                    <a:pt x="380" y="1749"/>
                    <a:pt x="391" y="1779"/>
                  </a:cubicBezTo>
                  <a:cubicBezTo>
                    <a:pt x="431" y="1761"/>
                    <a:pt x="451" y="1753"/>
                    <a:pt x="492" y="1736"/>
                  </a:cubicBezTo>
                  <a:cubicBezTo>
                    <a:pt x="504" y="1718"/>
                    <a:pt x="510" y="1709"/>
                    <a:pt x="521" y="1691"/>
                  </a:cubicBezTo>
                  <a:cubicBezTo>
                    <a:pt x="545" y="1689"/>
                    <a:pt x="557" y="1688"/>
                    <a:pt x="580" y="1686"/>
                  </a:cubicBezTo>
                  <a:cubicBezTo>
                    <a:pt x="601" y="1724"/>
                    <a:pt x="611" y="1743"/>
                    <a:pt x="632" y="1781"/>
                  </a:cubicBezTo>
                  <a:cubicBezTo>
                    <a:pt x="624" y="1809"/>
                    <a:pt x="620" y="1823"/>
                    <a:pt x="613" y="1851"/>
                  </a:cubicBezTo>
                  <a:cubicBezTo>
                    <a:pt x="638" y="1866"/>
                    <a:pt x="651" y="1873"/>
                    <a:pt x="677" y="1888"/>
                  </a:cubicBezTo>
                  <a:cubicBezTo>
                    <a:pt x="709" y="1915"/>
                    <a:pt x="725" y="1929"/>
                    <a:pt x="758" y="1956"/>
                  </a:cubicBezTo>
                  <a:cubicBezTo>
                    <a:pt x="774" y="1992"/>
                    <a:pt x="782" y="2010"/>
                    <a:pt x="798" y="2047"/>
                  </a:cubicBezTo>
                  <a:cubicBezTo>
                    <a:pt x="847" y="2025"/>
                    <a:pt x="872" y="2014"/>
                    <a:pt x="922" y="1992"/>
                  </a:cubicBezTo>
                  <a:cubicBezTo>
                    <a:pt x="945" y="1980"/>
                    <a:pt x="957" y="1974"/>
                    <a:pt x="981" y="1962"/>
                  </a:cubicBezTo>
                  <a:cubicBezTo>
                    <a:pt x="1009" y="1963"/>
                    <a:pt x="1023" y="1963"/>
                    <a:pt x="1051" y="1964"/>
                  </a:cubicBezTo>
                  <a:cubicBezTo>
                    <a:pt x="1058" y="1988"/>
                    <a:pt x="1061" y="2001"/>
                    <a:pt x="1068" y="2025"/>
                  </a:cubicBezTo>
                  <a:cubicBezTo>
                    <a:pt x="1150" y="2031"/>
                    <a:pt x="1191" y="2035"/>
                    <a:pt x="1273" y="2041"/>
                  </a:cubicBezTo>
                  <a:cubicBezTo>
                    <a:pt x="1290" y="2017"/>
                    <a:pt x="1299" y="2004"/>
                    <a:pt x="1315" y="1980"/>
                  </a:cubicBezTo>
                  <a:cubicBezTo>
                    <a:pt x="1412" y="1985"/>
                    <a:pt x="1460" y="1988"/>
                    <a:pt x="1556" y="1993"/>
                  </a:cubicBezTo>
                  <a:cubicBezTo>
                    <a:pt x="1546" y="2070"/>
                    <a:pt x="1541" y="2109"/>
                    <a:pt x="1530" y="2186"/>
                  </a:cubicBezTo>
                  <a:cubicBezTo>
                    <a:pt x="1614" y="2206"/>
                    <a:pt x="1657" y="2216"/>
                    <a:pt x="1741" y="2236"/>
                  </a:cubicBezTo>
                  <a:cubicBezTo>
                    <a:pt x="1791" y="2227"/>
                    <a:pt x="1816" y="2223"/>
                    <a:pt x="1866" y="2213"/>
                  </a:cubicBezTo>
                  <a:cubicBezTo>
                    <a:pt x="1867" y="2159"/>
                    <a:pt x="1867" y="2132"/>
                    <a:pt x="1868" y="2078"/>
                  </a:cubicBezTo>
                  <a:cubicBezTo>
                    <a:pt x="1927" y="2082"/>
                    <a:pt x="1956" y="2083"/>
                    <a:pt x="2015" y="2087"/>
                  </a:cubicBezTo>
                  <a:cubicBezTo>
                    <a:pt x="2035" y="2067"/>
                    <a:pt x="2044" y="2058"/>
                    <a:pt x="2063" y="2038"/>
                  </a:cubicBezTo>
                  <a:cubicBezTo>
                    <a:pt x="2037" y="2033"/>
                    <a:pt x="2024" y="2031"/>
                    <a:pt x="1999" y="2026"/>
                  </a:cubicBezTo>
                  <a:cubicBezTo>
                    <a:pt x="1987" y="1997"/>
                    <a:pt x="1981" y="1982"/>
                    <a:pt x="1970" y="1952"/>
                  </a:cubicBezTo>
                  <a:cubicBezTo>
                    <a:pt x="2001" y="1936"/>
                    <a:pt x="2016" y="1928"/>
                    <a:pt x="2047" y="1913"/>
                  </a:cubicBezTo>
                  <a:cubicBezTo>
                    <a:pt x="2088" y="1907"/>
                    <a:pt x="2108" y="1904"/>
                    <a:pt x="2148" y="1899"/>
                  </a:cubicBezTo>
                  <a:cubicBezTo>
                    <a:pt x="2158" y="1871"/>
                    <a:pt x="2163" y="1858"/>
                    <a:pt x="2173" y="1830"/>
                  </a:cubicBezTo>
                  <a:cubicBezTo>
                    <a:pt x="2211" y="1831"/>
                    <a:pt x="2230" y="1832"/>
                    <a:pt x="2268" y="1833"/>
                  </a:cubicBezTo>
                  <a:cubicBezTo>
                    <a:pt x="2249" y="1793"/>
                    <a:pt x="2240" y="1774"/>
                    <a:pt x="2221" y="1734"/>
                  </a:cubicBezTo>
                  <a:cubicBezTo>
                    <a:pt x="2243" y="1736"/>
                    <a:pt x="2253" y="1737"/>
                    <a:pt x="2275" y="1739"/>
                  </a:cubicBezTo>
                  <a:cubicBezTo>
                    <a:pt x="2292" y="1714"/>
                    <a:pt x="2300" y="1702"/>
                    <a:pt x="2317" y="1677"/>
                  </a:cubicBezTo>
                  <a:cubicBezTo>
                    <a:pt x="2301" y="1650"/>
                    <a:pt x="2292" y="1636"/>
                    <a:pt x="2276" y="1608"/>
                  </a:cubicBezTo>
                  <a:cubicBezTo>
                    <a:pt x="2314" y="1602"/>
                    <a:pt x="2333" y="1599"/>
                    <a:pt x="2371" y="1593"/>
                  </a:cubicBezTo>
                  <a:cubicBezTo>
                    <a:pt x="2419" y="1581"/>
                    <a:pt x="2443" y="1575"/>
                    <a:pt x="2490" y="1563"/>
                  </a:cubicBezTo>
                  <a:cubicBezTo>
                    <a:pt x="2511" y="1593"/>
                    <a:pt x="2522" y="1609"/>
                    <a:pt x="2543" y="1639"/>
                  </a:cubicBezTo>
                  <a:cubicBezTo>
                    <a:pt x="2541" y="1613"/>
                    <a:pt x="2540" y="1600"/>
                    <a:pt x="2538" y="1573"/>
                  </a:cubicBezTo>
                  <a:cubicBezTo>
                    <a:pt x="2564" y="1559"/>
                    <a:pt x="2577" y="1552"/>
                    <a:pt x="2604" y="1537"/>
                  </a:cubicBezTo>
                  <a:cubicBezTo>
                    <a:pt x="2630" y="1528"/>
                    <a:pt x="2643" y="1523"/>
                    <a:pt x="2669" y="1514"/>
                  </a:cubicBezTo>
                  <a:cubicBezTo>
                    <a:pt x="2698" y="1502"/>
                    <a:pt x="2712" y="1496"/>
                    <a:pt x="2741" y="1484"/>
                  </a:cubicBezTo>
                  <a:cubicBezTo>
                    <a:pt x="2772" y="1506"/>
                    <a:pt x="2787" y="1517"/>
                    <a:pt x="2818" y="1539"/>
                  </a:cubicBezTo>
                  <a:cubicBezTo>
                    <a:pt x="2880" y="1552"/>
                    <a:pt x="2911" y="1558"/>
                    <a:pt x="2973" y="1571"/>
                  </a:cubicBezTo>
                  <a:cubicBezTo>
                    <a:pt x="2983" y="1543"/>
                    <a:pt x="2988" y="1529"/>
                    <a:pt x="2997" y="1501"/>
                  </a:cubicBezTo>
                  <a:cubicBezTo>
                    <a:pt x="2967" y="1482"/>
                    <a:pt x="2951" y="1472"/>
                    <a:pt x="2920" y="1453"/>
                  </a:cubicBezTo>
                  <a:cubicBezTo>
                    <a:pt x="2916" y="1423"/>
                    <a:pt x="2914" y="1409"/>
                    <a:pt x="2909" y="1380"/>
                  </a:cubicBezTo>
                  <a:cubicBezTo>
                    <a:pt x="2947" y="1385"/>
                    <a:pt x="2966" y="1388"/>
                    <a:pt x="3004" y="1394"/>
                  </a:cubicBezTo>
                  <a:cubicBezTo>
                    <a:pt x="3015" y="1337"/>
                    <a:pt x="3020" y="1309"/>
                    <a:pt x="3030" y="1252"/>
                  </a:cubicBezTo>
                  <a:cubicBezTo>
                    <a:pt x="3042" y="1231"/>
                    <a:pt x="3048" y="1221"/>
                    <a:pt x="3060" y="1200"/>
                  </a:cubicBezTo>
                  <a:cubicBezTo>
                    <a:pt x="3043" y="1189"/>
                    <a:pt x="3035" y="1183"/>
                    <a:pt x="3019" y="1172"/>
                  </a:cubicBezTo>
                  <a:cubicBezTo>
                    <a:pt x="3023" y="1161"/>
                    <a:pt x="3026" y="1155"/>
                    <a:pt x="3031" y="1143"/>
                  </a:cubicBezTo>
                  <a:cubicBezTo>
                    <a:pt x="3071" y="1154"/>
                    <a:pt x="3091" y="1159"/>
                    <a:pt x="3132" y="1170"/>
                  </a:cubicBezTo>
                  <a:cubicBezTo>
                    <a:pt x="3118" y="1149"/>
                    <a:pt x="3111" y="1139"/>
                    <a:pt x="3097" y="1119"/>
                  </a:cubicBezTo>
                  <a:cubicBezTo>
                    <a:pt x="3080" y="1090"/>
                    <a:pt x="3072" y="1076"/>
                    <a:pt x="3055" y="1048"/>
                  </a:cubicBezTo>
                  <a:cubicBezTo>
                    <a:pt x="3010" y="1049"/>
                    <a:pt x="2987" y="1049"/>
                    <a:pt x="2942" y="1050"/>
                  </a:cubicBezTo>
                  <a:cubicBezTo>
                    <a:pt x="2954" y="1020"/>
                    <a:pt x="2960" y="1004"/>
                    <a:pt x="2972" y="974"/>
                  </a:cubicBezTo>
                  <a:cubicBezTo>
                    <a:pt x="2956" y="933"/>
                    <a:pt x="2947" y="913"/>
                    <a:pt x="2931" y="872"/>
                  </a:cubicBezTo>
                  <a:cubicBezTo>
                    <a:pt x="2910" y="868"/>
                    <a:pt x="2899" y="866"/>
                    <a:pt x="2878" y="861"/>
                  </a:cubicBezTo>
                  <a:cubicBezTo>
                    <a:pt x="2865" y="873"/>
                    <a:pt x="2859" y="878"/>
                    <a:pt x="2847" y="889"/>
                  </a:cubicBezTo>
                  <a:cubicBezTo>
                    <a:pt x="2821" y="857"/>
                    <a:pt x="2808" y="842"/>
                    <a:pt x="2782" y="810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6" name="garwoliński"/>
            <p:cNvSpPr>
              <a:spLocks/>
            </p:cNvSpPr>
            <p:nvPr/>
          </p:nvSpPr>
          <p:spPr bwMode="auto">
            <a:xfrm>
              <a:off x="3571091" y="4105158"/>
              <a:ext cx="1208827" cy="1153680"/>
            </a:xfrm>
            <a:custGeom>
              <a:avLst/>
              <a:gdLst>
                <a:gd name="T0" fmla="*/ 3219 w 3770"/>
                <a:gd name="T1" fmla="*/ 503 h 3598"/>
                <a:gd name="T2" fmla="*/ 2977 w 3770"/>
                <a:gd name="T3" fmla="*/ 453 h 3598"/>
                <a:gd name="T4" fmla="*/ 2725 w 3770"/>
                <a:gd name="T5" fmla="*/ 578 h 3598"/>
                <a:gd name="T6" fmla="*/ 2373 w 3770"/>
                <a:gd name="T7" fmla="*/ 374 h 3598"/>
                <a:gd name="T8" fmla="*/ 2155 w 3770"/>
                <a:gd name="T9" fmla="*/ 190 h 3598"/>
                <a:gd name="T10" fmla="*/ 2026 w 3770"/>
                <a:gd name="T11" fmla="*/ 307 h 3598"/>
                <a:gd name="T12" fmla="*/ 1818 w 3770"/>
                <a:gd name="T13" fmla="*/ 208 h 3598"/>
                <a:gd name="T14" fmla="*/ 1671 w 3770"/>
                <a:gd name="T15" fmla="*/ 0 h 3598"/>
                <a:gd name="T16" fmla="*/ 1494 w 3770"/>
                <a:gd name="T17" fmla="*/ 107 h 3598"/>
                <a:gd name="T18" fmla="*/ 1372 w 3770"/>
                <a:gd name="T19" fmla="*/ 247 h 3598"/>
                <a:gd name="T20" fmla="*/ 1244 w 3770"/>
                <a:gd name="T21" fmla="*/ 404 h 3598"/>
                <a:gd name="T22" fmla="*/ 1136 w 3770"/>
                <a:gd name="T23" fmla="*/ 514 h 3598"/>
                <a:gd name="T24" fmla="*/ 1072 w 3770"/>
                <a:gd name="T25" fmla="*/ 602 h 3598"/>
                <a:gd name="T26" fmla="*/ 1090 w 3770"/>
                <a:gd name="T27" fmla="*/ 819 h 3598"/>
                <a:gd name="T28" fmla="*/ 911 w 3770"/>
                <a:gd name="T29" fmla="*/ 906 h 3598"/>
                <a:gd name="T30" fmla="*/ 1043 w 3770"/>
                <a:gd name="T31" fmla="*/ 996 h 3598"/>
                <a:gd name="T32" fmla="*/ 1144 w 3770"/>
                <a:gd name="T33" fmla="*/ 1107 h 3598"/>
                <a:gd name="T34" fmla="*/ 1166 w 3770"/>
                <a:gd name="T35" fmla="*/ 1215 h 3598"/>
                <a:gd name="T36" fmla="*/ 862 w 3770"/>
                <a:gd name="T37" fmla="*/ 1164 h 3598"/>
                <a:gd name="T38" fmla="*/ 768 w 3770"/>
                <a:gd name="T39" fmla="*/ 1295 h 3598"/>
                <a:gd name="T40" fmla="*/ 363 w 3770"/>
                <a:gd name="T41" fmla="*/ 1265 h 3598"/>
                <a:gd name="T42" fmla="*/ 201 w 3770"/>
                <a:gd name="T43" fmla="*/ 1245 h 3598"/>
                <a:gd name="T44" fmla="*/ 175 w 3770"/>
                <a:gd name="T45" fmla="*/ 1343 h 3598"/>
                <a:gd name="T46" fmla="*/ 125 w 3770"/>
                <a:gd name="T47" fmla="*/ 1464 h 3598"/>
                <a:gd name="T48" fmla="*/ 0 w 3770"/>
                <a:gd name="T49" fmla="*/ 1397 h 3598"/>
                <a:gd name="T50" fmla="*/ 182 w 3770"/>
                <a:gd name="T51" fmla="*/ 1696 h 3598"/>
                <a:gd name="T52" fmla="*/ 614 w 3770"/>
                <a:gd name="T53" fmla="*/ 1946 h 3598"/>
                <a:gd name="T54" fmla="*/ 867 w 3770"/>
                <a:gd name="T55" fmla="*/ 2455 h 3598"/>
                <a:gd name="T56" fmla="*/ 842 w 3770"/>
                <a:gd name="T57" fmla="*/ 2742 h 3598"/>
                <a:gd name="T58" fmla="*/ 1012 w 3770"/>
                <a:gd name="T59" fmla="*/ 3003 h 3598"/>
                <a:gd name="T60" fmla="*/ 1341 w 3770"/>
                <a:gd name="T61" fmla="*/ 3232 h 3598"/>
                <a:gd name="T62" fmla="*/ 1752 w 3770"/>
                <a:gd name="T63" fmla="*/ 3491 h 3598"/>
                <a:gd name="T64" fmla="*/ 2075 w 3770"/>
                <a:gd name="T65" fmla="*/ 3468 h 3598"/>
                <a:gd name="T66" fmla="*/ 2138 w 3770"/>
                <a:gd name="T67" fmla="*/ 3189 h 3598"/>
                <a:gd name="T68" fmla="*/ 2417 w 3770"/>
                <a:gd name="T69" fmla="*/ 3319 h 3598"/>
                <a:gd name="T70" fmla="*/ 2572 w 3770"/>
                <a:gd name="T71" fmla="*/ 3436 h 3598"/>
                <a:gd name="T72" fmla="*/ 2728 w 3770"/>
                <a:gd name="T73" fmla="*/ 3478 h 3598"/>
                <a:gd name="T74" fmla="*/ 2886 w 3770"/>
                <a:gd name="T75" fmla="*/ 3307 h 3598"/>
                <a:gd name="T76" fmla="*/ 3030 w 3770"/>
                <a:gd name="T77" fmla="*/ 3291 h 3598"/>
                <a:gd name="T78" fmla="*/ 3230 w 3770"/>
                <a:gd name="T79" fmla="*/ 3065 h 3598"/>
                <a:gd name="T80" fmla="*/ 3438 w 3770"/>
                <a:gd name="T81" fmla="*/ 3022 h 3598"/>
                <a:gd name="T82" fmla="*/ 3501 w 3770"/>
                <a:gd name="T83" fmla="*/ 2815 h 3598"/>
                <a:gd name="T84" fmla="*/ 3452 w 3770"/>
                <a:gd name="T85" fmla="*/ 2721 h 3598"/>
                <a:gd name="T86" fmla="*/ 3241 w 3770"/>
                <a:gd name="T87" fmla="*/ 2492 h 3598"/>
                <a:gd name="T88" fmla="*/ 3150 w 3770"/>
                <a:gd name="T89" fmla="*/ 2388 h 3598"/>
                <a:gd name="T90" fmla="*/ 3268 w 3770"/>
                <a:gd name="T91" fmla="*/ 2257 h 3598"/>
                <a:gd name="T92" fmla="*/ 3506 w 3770"/>
                <a:gd name="T93" fmla="*/ 2199 h 3598"/>
                <a:gd name="T94" fmla="*/ 3659 w 3770"/>
                <a:gd name="T95" fmla="*/ 2097 h 3598"/>
                <a:gd name="T96" fmla="*/ 3770 w 3770"/>
                <a:gd name="T97" fmla="*/ 1956 h 3598"/>
                <a:gd name="T98" fmla="*/ 3688 w 3770"/>
                <a:gd name="T99" fmla="*/ 1749 h 3598"/>
                <a:gd name="T100" fmla="*/ 3513 w 3770"/>
                <a:gd name="T101" fmla="*/ 1526 h 3598"/>
                <a:gd name="T102" fmla="*/ 3183 w 3770"/>
                <a:gd name="T103" fmla="*/ 1598 h 3598"/>
                <a:gd name="T104" fmla="*/ 3132 w 3770"/>
                <a:gd name="T105" fmla="*/ 1430 h 3598"/>
                <a:gd name="T106" fmla="*/ 3347 w 3770"/>
                <a:gd name="T107" fmla="*/ 1281 h 3598"/>
                <a:gd name="T108" fmla="*/ 3495 w 3770"/>
                <a:gd name="T109" fmla="*/ 1085 h 3598"/>
                <a:gd name="T110" fmla="*/ 3326 w 3770"/>
                <a:gd name="T111" fmla="*/ 843 h 3598"/>
                <a:gd name="T112" fmla="*/ 3281 w 3770"/>
                <a:gd name="T113" fmla="*/ 677 h 3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70" h="3598">
                  <a:moveTo>
                    <a:pt x="3279" y="616"/>
                  </a:moveTo>
                  <a:cubicBezTo>
                    <a:pt x="3249" y="600"/>
                    <a:pt x="3233" y="593"/>
                    <a:pt x="3203" y="577"/>
                  </a:cubicBezTo>
                  <a:cubicBezTo>
                    <a:pt x="3210" y="547"/>
                    <a:pt x="3213" y="533"/>
                    <a:pt x="3219" y="503"/>
                  </a:cubicBezTo>
                  <a:cubicBezTo>
                    <a:pt x="3244" y="477"/>
                    <a:pt x="3256" y="464"/>
                    <a:pt x="3280" y="439"/>
                  </a:cubicBezTo>
                  <a:cubicBezTo>
                    <a:pt x="3181" y="410"/>
                    <a:pt x="3130" y="396"/>
                    <a:pt x="3031" y="368"/>
                  </a:cubicBezTo>
                  <a:cubicBezTo>
                    <a:pt x="3009" y="402"/>
                    <a:pt x="2998" y="419"/>
                    <a:pt x="2977" y="453"/>
                  </a:cubicBezTo>
                  <a:cubicBezTo>
                    <a:pt x="2961" y="480"/>
                    <a:pt x="2953" y="493"/>
                    <a:pt x="2936" y="520"/>
                  </a:cubicBezTo>
                  <a:cubicBezTo>
                    <a:pt x="2895" y="541"/>
                    <a:pt x="2874" y="552"/>
                    <a:pt x="2833" y="573"/>
                  </a:cubicBezTo>
                  <a:cubicBezTo>
                    <a:pt x="2790" y="575"/>
                    <a:pt x="2768" y="576"/>
                    <a:pt x="2725" y="578"/>
                  </a:cubicBezTo>
                  <a:cubicBezTo>
                    <a:pt x="2696" y="543"/>
                    <a:pt x="2682" y="525"/>
                    <a:pt x="2653" y="491"/>
                  </a:cubicBezTo>
                  <a:cubicBezTo>
                    <a:pt x="2595" y="462"/>
                    <a:pt x="2567" y="448"/>
                    <a:pt x="2510" y="420"/>
                  </a:cubicBezTo>
                  <a:cubicBezTo>
                    <a:pt x="2455" y="402"/>
                    <a:pt x="2428" y="392"/>
                    <a:pt x="2373" y="374"/>
                  </a:cubicBezTo>
                  <a:cubicBezTo>
                    <a:pt x="2347" y="344"/>
                    <a:pt x="2334" y="329"/>
                    <a:pt x="2307" y="299"/>
                  </a:cubicBezTo>
                  <a:cubicBezTo>
                    <a:pt x="2278" y="271"/>
                    <a:pt x="2264" y="257"/>
                    <a:pt x="2235" y="229"/>
                  </a:cubicBezTo>
                  <a:cubicBezTo>
                    <a:pt x="2203" y="214"/>
                    <a:pt x="2187" y="206"/>
                    <a:pt x="2155" y="190"/>
                  </a:cubicBezTo>
                  <a:cubicBezTo>
                    <a:pt x="2119" y="162"/>
                    <a:pt x="2100" y="148"/>
                    <a:pt x="2064" y="120"/>
                  </a:cubicBezTo>
                  <a:cubicBezTo>
                    <a:pt x="2041" y="134"/>
                    <a:pt x="2030" y="141"/>
                    <a:pt x="2007" y="154"/>
                  </a:cubicBezTo>
                  <a:cubicBezTo>
                    <a:pt x="2014" y="215"/>
                    <a:pt x="2018" y="246"/>
                    <a:pt x="2026" y="307"/>
                  </a:cubicBezTo>
                  <a:cubicBezTo>
                    <a:pt x="1986" y="318"/>
                    <a:pt x="1966" y="323"/>
                    <a:pt x="1925" y="334"/>
                  </a:cubicBezTo>
                  <a:cubicBezTo>
                    <a:pt x="1927" y="285"/>
                    <a:pt x="1928" y="261"/>
                    <a:pt x="1930" y="212"/>
                  </a:cubicBezTo>
                  <a:cubicBezTo>
                    <a:pt x="1885" y="210"/>
                    <a:pt x="1863" y="209"/>
                    <a:pt x="1818" y="208"/>
                  </a:cubicBezTo>
                  <a:cubicBezTo>
                    <a:pt x="1792" y="187"/>
                    <a:pt x="1778" y="177"/>
                    <a:pt x="1752" y="156"/>
                  </a:cubicBezTo>
                  <a:cubicBezTo>
                    <a:pt x="1737" y="104"/>
                    <a:pt x="1729" y="78"/>
                    <a:pt x="1714" y="27"/>
                  </a:cubicBezTo>
                  <a:cubicBezTo>
                    <a:pt x="1697" y="16"/>
                    <a:pt x="1688" y="11"/>
                    <a:pt x="1671" y="0"/>
                  </a:cubicBezTo>
                  <a:cubicBezTo>
                    <a:pt x="1645" y="33"/>
                    <a:pt x="1632" y="50"/>
                    <a:pt x="1606" y="82"/>
                  </a:cubicBezTo>
                  <a:cubicBezTo>
                    <a:pt x="1593" y="104"/>
                    <a:pt x="1587" y="114"/>
                    <a:pt x="1573" y="135"/>
                  </a:cubicBezTo>
                  <a:cubicBezTo>
                    <a:pt x="1542" y="124"/>
                    <a:pt x="1526" y="118"/>
                    <a:pt x="1494" y="107"/>
                  </a:cubicBezTo>
                  <a:cubicBezTo>
                    <a:pt x="1476" y="133"/>
                    <a:pt x="1467" y="146"/>
                    <a:pt x="1449" y="172"/>
                  </a:cubicBezTo>
                  <a:cubicBezTo>
                    <a:pt x="1419" y="168"/>
                    <a:pt x="1405" y="166"/>
                    <a:pt x="1375" y="162"/>
                  </a:cubicBezTo>
                  <a:cubicBezTo>
                    <a:pt x="1374" y="196"/>
                    <a:pt x="1373" y="213"/>
                    <a:pt x="1372" y="247"/>
                  </a:cubicBezTo>
                  <a:cubicBezTo>
                    <a:pt x="1354" y="260"/>
                    <a:pt x="1345" y="267"/>
                    <a:pt x="1328" y="281"/>
                  </a:cubicBezTo>
                  <a:cubicBezTo>
                    <a:pt x="1329" y="325"/>
                    <a:pt x="1329" y="347"/>
                    <a:pt x="1330" y="391"/>
                  </a:cubicBezTo>
                  <a:cubicBezTo>
                    <a:pt x="1296" y="396"/>
                    <a:pt x="1278" y="399"/>
                    <a:pt x="1244" y="404"/>
                  </a:cubicBezTo>
                  <a:cubicBezTo>
                    <a:pt x="1263" y="427"/>
                    <a:pt x="1272" y="439"/>
                    <a:pt x="1291" y="462"/>
                  </a:cubicBezTo>
                  <a:cubicBezTo>
                    <a:pt x="1283" y="479"/>
                    <a:pt x="1279" y="487"/>
                    <a:pt x="1271" y="504"/>
                  </a:cubicBezTo>
                  <a:cubicBezTo>
                    <a:pt x="1217" y="508"/>
                    <a:pt x="1190" y="510"/>
                    <a:pt x="1136" y="514"/>
                  </a:cubicBezTo>
                  <a:cubicBezTo>
                    <a:pt x="1089" y="519"/>
                    <a:pt x="1066" y="521"/>
                    <a:pt x="1019" y="525"/>
                  </a:cubicBezTo>
                  <a:cubicBezTo>
                    <a:pt x="1019" y="545"/>
                    <a:pt x="1018" y="555"/>
                    <a:pt x="1018" y="574"/>
                  </a:cubicBezTo>
                  <a:cubicBezTo>
                    <a:pt x="1040" y="586"/>
                    <a:pt x="1050" y="591"/>
                    <a:pt x="1072" y="602"/>
                  </a:cubicBezTo>
                  <a:cubicBezTo>
                    <a:pt x="1069" y="637"/>
                    <a:pt x="1067" y="654"/>
                    <a:pt x="1063" y="688"/>
                  </a:cubicBezTo>
                  <a:cubicBezTo>
                    <a:pt x="1099" y="715"/>
                    <a:pt x="1117" y="728"/>
                    <a:pt x="1153" y="755"/>
                  </a:cubicBezTo>
                  <a:cubicBezTo>
                    <a:pt x="1128" y="781"/>
                    <a:pt x="1115" y="793"/>
                    <a:pt x="1090" y="819"/>
                  </a:cubicBezTo>
                  <a:cubicBezTo>
                    <a:pt x="1046" y="819"/>
                    <a:pt x="1024" y="819"/>
                    <a:pt x="980" y="818"/>
                  </a:cubicBezTo>
                  <a:cubicBezTo>
                    <a:pt x="979" y="850"/>
                    <a:pt x="979" y="866"/>
                    <a:pt x="978" y="898"/>
                  </a:cubicBezTo>
                  <a:cubicBezTo>
                    <a:pt x="951" y="902"/>
                    <a:pt x="938" y="903"/>
                    <a:pt x="911" y="906"/>
                  </a:cubicBezTo>
                  <a:cubicBezTo>
                    <a:pt x="923" y="925"/>
                    <a:pt x="929" y="934"/>
                    <a:pt x="940" y="952"/>
                  </a:cubicBezTo>
                  <a:cubicBezTo>
                    <a:pt x="957" y="965"/>
                    <a:pt x="965" y="972"/>
                    <a:pt x="982" y="985"/>
                  </a:cubicBezTo>
                  <a:cubicBezTo>
                    <a:pt x="1006" y="989"/>
                    <a:pt x="1019" y="992"/>
                    <a:pt x="1043" y="996"/>
                  </a:cubicBezTo>
                  <a:cubicBezTo>
                    <a:pt x="1070" y="997"/>
                    <a:pt x="1083" y="998"/>
                    <a:pt x="1110" y="1000"/>
                  </a:cubicBezTo>
                  <a:cubicBezTo>
                    <a:pt x="1095" y="1031"/>
                    <a:pt x="1087" y="1047"/>
                    <a:pt x="1072" y="1078"/>
                  </a:cubicBezTo>
                  <a:cubicBezTo>
                    <a:pt x="1101" y="1090"/>
                    <a:pt x="1115" y="1096"/>
                    <a:pt x="1144" y="1107"/>
                  </a:cubicBezTo>
                  <a:cubicBezTo>
                    <a:pt x="1161" y="1108"/>
                    <a:pt x="1170" y="1109"/>
                    <a:pt x="1187" y="1110"/>
                  </a:cubicBezTo>
                  <a:cubicBezTo>
                    <a:pt x="1194" y="1145"/>
                    <a:pt x="1197" y="1163"/>
                    <a:pt x="1204" y="1198"/>
                  </a:cubicBezTo>
                  <a:cubicBezTo>
                    <a:pt x="1189" y="1205"/>
                    <a:pt x="1181" y="1208"/>
                    <a:pt x="1166" y="1215"/>
                  </a:cubicBezTo>
                  <a:cubicBezTo>
                    <a:pt x="1130" y="1190"/>
                    <a:pt x="1112" y="1178"/>
                    <a:pt x="1076" y="1153"/>
                  </a:cubicBezTo>
                  <a:cubicBezTo>
                    <a:pt x="1032" y="1145"/>
                    <a:pt x="1010" y="1141"/>
                    <a:pt x="967" y="1133"/>
                  </a:cubicBezTo>
                  <a:cubicBezTo>
                    <a:pt x="925" y="1146"/>
                    <a:pt x="904" y="1152"/>
                    <a:pt x="862" y="1164"/>
                  </a:cubicBezTo>
                  <a:cubicBezTo>
                    <a:pt x="833" y="1169"/>
                    <a:pt x="818" y="1172"/>
                    <a:pt x="789" y="1178"/>
                  </a:cubicBezTo>
                  <a:cubicBezTo>
                    <a:pt x="779" y="1194"/>
                    <a:pt x="774" y="1203"/>
                    <a:pt x="764" y="1220"/>
                  </a:cubicBezTo>
                  <a:cubicBezTo>
                    <a:pt x="766" y="1250"/>
                    <a:pt x="767" y="1265"/>
                    <a:pt x="768" y="1295"/>
                  </a:cubicBezTo>
                  <a:cubicBezTo>
                    <a:pt x="742" y="1290"/>
                    <a:pt x="728" y="1288"/>
                    <a:pt x="702" y="1284"/>
                  </a:cubicBezTo>
                  <a:cubicBezTo>
                    <a:pt x="678" y="1255"/>
                    <a:pt x="666" y="1240"/>
                    <a:pt x="643" y="1211"/>
                  </a:cubicBezTo>
                  <a:cubicBezTo>
                    <a:pt x="531" y="1233"/>
                    <a:pt x="475" y="1243"/>
                    <a:pt x="363" y="1265"/>
                  </a:cubicBezTo>
                  <a:cubicBezTo>
                    <a:pt x="328" y="1237"/>
                    <a:pt x="310" y="1223"/>
                    <a:pt x="274" y="1195"/>
                  </a:cubicBezTo>
                  <a:cubicBezTo>
                    <a:pt x="253" y="1191"/>
                    <a:pt x="242" y="1189"/>
                    <a:pt x="220" y="1184"/>
                  </a:cubicBezTo>
                  <a:cubicBezTo>
                    <a:pt x="212" y="1209"/>
                    <a:pt x="209" y="1221"/>
                    <a:pt x="201" y="1245"/>
                  </a:cubicBezTo>
                  <a:cubicBezTo>
                    <a:pt x="179" y="1243"/>
                    <a:pt x="168" y="1242"/>
                    <a:pt x="147" y="1241"/>
                  </a:cubicBezTo>
                  <a:cubicBezTo>
                    <a:pt x="134" y="1262"/>
                    <a:pt x="128" y="1273"/>
                    <a:pt x="116" y="1294"/>
                  </a:cubicBezTo>
                  <a:cubicBezTo>
                    <a:pt x="139" y="1314"/>
                    <a:pt x="151" y="1324"/>
                    <a:pt x="175" y="1343"/>
                  </a:cubicBezTo>
                  <a:cubicBezTo>
                    <a:pt x="177" y="1366"/>
                    <a:pt x="178" y="1377"/>
                    <a:pt x="180" y="1400"/>
                  </a:cubicBezTo>
                  <a:cubicBezTo>
                    <a:pt x="166" y="1406"/>
                    <a:pt x="158" y="1409"/>
                    <a:pt x="144" y="1416"/>
                  </a:cubicBezTo>
                  <a:cubicBezTo>
                    <a:pt x="136" y="1435"/>
                    <a:pt x="132" y="1445"/>
                    <a:pt x="125" y="1464"/>
                  </a:cubicBezTo>
                  <a:cubicBezTo>
                    <a:pt x="106" y="1458"/>
                    <a:pt x="96" y="1454"/>
                    <a:pt x="77" y="1448"/>
                  </a:cubicBezTo>
                  <a:cubicBezTo>
                    <a:pt x="66" y="1427"/>
                    <a:pt x="60" y="1416"/>
                    <a:pt x="48" y="1395"/>
                  </a:cubicBezTo>
                  <a:cubicBezTo>
                    <a:pt x="29" y="1396"/>
                    <a:pt x="19" y="1396"/>
                    <a:pt x="0" y="1397"/>
                  </a:cubicBezTo>
                  <a:cubicBezTo>
                    <a:pt x="29" y="1455"/>
                    <a:pt x="44" y="1484"/>
                    <a:pt x="73" y="1542"/>
                  </a:cubicBezTo>
                  <a:cubicBezTo>
                    <a:pt x="83" y="1563"/>
                    <a:pt x="89" y="1574"/>
                    <a:pt x="99" y="1594"/>
                  </a:cubicBezTo>
                  <a:cubicBezTo>
                    <a:pt x="132" y="1635"/>
                    <a:pt x="149" y="1655"/>
                    <a:pt x="182" y="1696"/>
                  </a:cubicBezTo>
                  <a:cubicBezTo>
                    <a:pt x="232" y="1736"/>
                    <a:pt x="257" y="1755"/>
                    <a:pt x="307" y="1795"/>
                  </a:cubicBezTo>
                  <a:cubicBezTo>
                    <a:pt x="375" y="1808"/>
                    <a:pt x="409" y="1814"/>
                    <a:pt x="476" y="1827"/>
                  </a:cubicBezTo>
                  <a:cubicBezTo>
                    <a:pt x="531" y="1875"/>
                    <a:pt x="559" y="1898"/>
                    <a:pt x="614" y="1946"/>
                  </a:cubicBezTo>
                  <a:cubicBezTo>
                    <a:pt x="684" y="2009"/>
                    <a:pt x="719" y="2041"/>
                    <a:pt x="789" y="2105"/>
                  </a:cubicBezTo>
                  <a:cubicBezTo>
                    <a:pt x="820" y="2179"/>
                    <a:pt x="835" y="2216"/>
                    <a:pt x="867" y="2290"/>
                  </a:cubicBezTo>
                  <a:lnTo>
                    <a:pt x="867" y="2455"/>
                  </a:lnTo>
                  <a:cubicBezTo>
                    <a:pt x="845" y="2481"/>
                    <a:pt x="834" y="2494"/>
                    <a:pt x="812" y="2521"/>
                  </a:cubicBezTo>
                  <a:cubicBezTo>
                    <a:pt x="803" y="2555"/>
                    <a:pt x="798" y="2573"/>
                    <a:pt x="788" y="2607"/>
                  </a:cubicBezTo>
                  <a:cubicBezTo>
                    <a:pt x="810" y="2661"/>
                    <a:pt x="821" y="2688"/>
                    <a:pt x="842" y="2742"/>
                  </a:cubicBezTo>
                  <a:cubicBezTo>
                    <a:pt x="886" y="2758"/>
                    <a:pt x="908" y="2766"/>
                    <a:pt x="952" y="2781"/>
                  </a:cubicBezTo>
                  <a:cubicBezTo>
                    <a:pt x="954" y="2816"/>
                    <a:pt x="955" y="2834"/>
                    <a:pt x="958" y="2869"/>
                  </a:cubicBezTo>
                  <a:cubicBezTo>
                    <a:pt x="979" y="2922"/>
                    <a:pt x="990" y="2949"/>
                    <a:pt x="1012" y="3003"/>
                  </a:cubicBezTo>
                  <a:cubicBezTo>
                    <a:pt x="1053" y="3055"/>
                    <a:pt x="1074" y="3081"/>
                    <a:pt x="1115" y="3132"/>
                  </a:cubicBezTo>
                  <a:cubicBezTo>
                    <a:pt x="1142" y="3171"/>
                    <a:pt x="1155" y="3190"/>
                    <a:pt x="1182" y="3229"/>
                  </a:cubicBezTo>
                  <a:cubicBezTo>
                    <a:pt x="1246" y="3230"/>
                    <a:pt x="1277" y="3231"/>
                    <a:pt x="1341" y="3232"/>
                  </a:cubicBezTo>
                  <a:cubicBezTo>
                    <a:pt x="1442" y="3242"/>
                    <a:pt x="1492" y="3248"/>
                    <a:pt x="1593" y="3257"/>
                  </a:cubicBezTo>
                  <a:cubicBezTo>
                    <a:pt x="1627" y="3316"/>
                    <a:pt x="1645" y="3344"/>
                    <a:pt x="1679" y="3402"/>
                  </a:cubicBezTo>
                  <a:cubicBezTo>
                    <a:pt x="1708" y="3438"/>
                    <a:pt x="1723" y="3455"/>
                    <a:pt x="1752" y="3491"/>
                  </a:cubicBezTo>
                  <a:cubicBezTo>
                    <a:pt x="1835" y="3520"/>
                    <a:pt x="1877" y="3534"/>
                    <a:pt x="1960" y="3563"/>
                  </a:cubicBezTo>
                  <a:cubicBezTo>
                    <a:pt x="1967" y="3548"/>
                    <a:pt x="1971" y="3540"/>
                    <a:pt x="1978" y="3525"/>
                  </a:cubicBezTo>
                  <a:cubicBezTo>
                    <a:pt x="2017" y="3502"/>
                    <a:pt x="2036" y="3491"/>
                    <a:pt x="2075" y="3468"/>
                  </a:cubicBezTo>
                  <a:cubicBezTo>
                    <a:pt x="2084" y="3417"/>
                    <a:pt x="2089" y="3391"/>
                    <a:pt x="2098" y="3340"/>
                  </a:cubicBezTo>
                  <a:cubicBezTo>
                    <a:pt x="2082" y="3299"/>
                    <a:pt x="2074" y="3279"/>
                    <a:pt x="2059" y="3239"/>
                  </a:cubicBezTo>
                  <a:cubicBezTo>
                    <a:pt x="2091" y="3219"/>
                    <a:pt x="2106" y="3209"/>
                    <a:pt x="2138" y="3189"/>
                  </a:cubicBezTo>
                  <a:cubicBezTo>
                    <a:pt x="2175" y="3211"/>
                    <a:pt x="2194" y="3223"/>
                    <a:pt x="2231" y="3245"/>
                  </a:cubicBezTo>
                  <a:cubicBezTo>
                    <a:pt x="2261" y="3270"/>
                    <a:pt x="2276" y="3282"/>
                    <a:pt x="2306" y="3308"/>
                  </a:cubicBezTo>
                  <a:cubicBezTo>
                    <a:pt x="2350" y="3312"/>
                    <a:pt x="2372" y="3315"/>
                    <a:pt x="2417" y="3319"/>
                  </a:cubicBezTo>
                  <a:cubicBezTo>
                    <a:pt x="2445" y="3350"/>
                    <a:pt x="2459" y="3365"/>
                    <a:pt x="2487" y="3395"/>
                  </a:cubicBezTo>
                  <a:cubicBezTo>
                    <a:pt x="2512" y="3387"/>
                    <a:pt x="2525" y="3383"/>
                    <a:pt x="2550" y="3375"/>
                  </a:cubicBezTo>
                  <a:cubicBezTo>
                    <a:pt x="2559" y="3399"/>
                    <a:pt x="2563" y="3411"/>
                    <a:pt x="2572" y="3436"/>
                  </a:cubicBezTo>
                  <a:cubicBezTo>
                    <a:pt x="2580" y="3488"/>
                    <a:pt x="2585" y="3513"/>
                    <a:pt x="2593" y="3565"/>
                  </a:cubicBezTo>
                  <a:cubicBezTo>
                    <a:pt x="2640" y="3578"/>
                    <a:pt x="2663" y="3585"/>
                    <a:pt x="2709" y="3598"/>
                  </a:cubicBezTo>
                  <a:cubicBezTo>
                    <a:pt x="2717" y="3550"/>
                    <a:pt x="2721" y="3526"/>
                    <a:pt x="2728" y="3478"/>
                  </a:cubicBezTo>
                  <a:cubicBezTo>
                    <a:pt x="2746" y="3462"/>
                    <a:pt x="2755" y="3455"/>
                    <a:pt x="2773" y="3440"/>
                  </a:cubicBezTo>
                  <a:cubicBezTo>
                    <a:pt x="2766" y="3412"/>
                    <a:pt x="2763" y="3398"/>
                    <a:pt x="2755" y="3370"/>
                  </a:cubicBezTo>
                  <a:cubicBezTo>
                    <a:pt x="2808" y="3345"/>
                    <a:pt x="2834" y="3333"/>
                    <a:pt x="2886" y="3307"/>
                  </a:cubicBezTo>
                  <a:cubicBezTo>
                    <a:pt x="2897" y="3295"/>
                    <a:pt x="2902" y="3289"/>
                    <a:pt x="2913" y="3277"/>
                  </a:cubicBezTo>
                  <a:cubicBezTo>
                    <a:pt x="2929" y="3263"/>
                    <a:pt x="2938" y="3257"/>
                    <a:pt x="2954" y="3243"/>
                  </a:cubicBezTo>
                  <a:cubicBezTo>
                    <a:pt x="2984" y="3262"/>
                    <a:pt x="3000" y="3272"/>
                    <a:pt x="3030" y="3291"/>
                  </a:cubicBezTo>
                  <a:cubicBezTo>
                    <a:pt x="3099" y="3269"/>
                    <a:pt x="3133" y="3258"/>
                    <a:pt x="3202" y="3236"/>
                  </a:cubicBezTo>
                  <a:cubicBezTo>
                    <a:pt x="3201" y="3194"/>
                    <a:pt x="3200" y="3173"/>
                    <a:pt x="3198" y="3131"/>
                  </a:cubicBezTo>
                  <a:cubicBezTo>
                    <a:pt x="3211" y="3105"/>
                    <a:pt x="3217" y="3092"/>
                    <a:pt x="3230" y="3065"/>
                  </a:cubicBezTo>
                  <a:cubicBezTo>
                    <a:pt x="3255" y="3078"/>
                    <a:pt x="3268" y="3084"/>
                    <a:pt x="3293" y="3096"/>
                  </a:cubicBezTo>
                  <a:cubicBezTo>
                    <a:pt x="3306" y="3068"/>
                    <a:pt x="3313" y="3054"/>
                    <a:pt x="3325" y="3026"/>
                  </a:cubicBezTo>
                  <a:cubicBezTo>
                    <a:pt x="3370" y="3024"/>
                    <a:pt x="3393" y="3024"/>
                    <a:pt x="3438" y="3022"/>
                  </a:cubicBezTo>
                  <a:cubicBezTo>
                    <a:pt x="3440" y="2994"/>
                    <a:pt x="3441" y="2980"/>
                    <a:pt x="3443" y="2952"/>
                  </a:cubicBezTo>
                  <a:cubicBezTo>
                    <a:pt x="3430" y="2925"/>
                    <a:pt x="3424" y="2912"/>
                    <a:pt x="3411" y="2885"/>
                  </a:cubicBezTo>
                  <a:cubicBezTo>
                    <a:pt x="3447" y="2857"/>
                    <a:pt x="3465" y="2843"/>
                    <a:pt x="3501" y="2815"/>
                  </a:cubicBezTo>
                  <a:cubicBezTo>
                    <a:pt x="3521" y="2790"/>
                    <a:pt x="3531" y="2778"/>
                    <a:pt x="3551" y="2753"/>
                  </a:cubicBezTo>
                  <a:cubicBezTo>
                    <a:pt x="3540" y="2737"/>
                    <a:pt x="3535" y="2729"/>
                    <a:pt x="3524" y="2713"/>
                  </a:cubicBezTo>
                  <a:cubicBezTo>
                    <a:pt x="3495" y="2716"/>
                    <a:pt x="3481" y="2718"/>
                    <a:pt x="3452" y="2721"/>
                  </a:cubicBezTo>
                  <a:cubicBezTo>
                    <a:pt x="3420" y="2682"/>
                    <a:pt x="3404" y="2662"/>
                    <a:pt x="3371" y="2622"/>
                  </a:cubicBezTo>
                  <a:cubicBezTo>
                    <a:pt x="3364" y="2578"/>
                    <a:pt x="3361" y="2555"/>
                    <a:pt x="3354" y="2510"/>
                  </a:cubicBezTo>
                  <a:cubicBezTo>
                    <a:pt x="3308" y="2503"/>
                    <a:pt x="3286" y="2499"/>
                    <a:pt x="3241" y="2492"/>
                  </a:cubicBezTo>
                  <a:cubicBezTo>
                    <a:pt x="3246" y="2474"/>
                    <a:pt x="3249" y="2465"/>
                    <a:pt x="3254" y="2447"/>
                  </a:cubicBezTo>
                  <a:cubicBezTo>
                    <a:pt x="3214" y="2439"/>
                    <a:pt x="3194" y="2436"/>
                    <a:pt x="3155" y="2429"/>
                  </a:cubicBezTo>
                  <a:cubicBezTo>
                    <a:pt x="3153" y="2412"/>
                    <a:pt x="3152" y="2404"/>
                    <a:pt x="3150" y="2388"/>
                  </a:cubicBezTo>
                  <a:cubicBezTo>
                    <a:pt x="3174" y="2372"/>
                    <a:pt x="3185" y="2363"/>
                    <a:pt x="3209" y="2347"/>
                  </a:cubicBezTo>
                  <a:cubicBezTo>
                    <a:pt x="3204" y="2320"/>
                    <a:pt x="3201" y="2306"/>
                    <a:pt x="3195" y="2279"/>
                  </a:cubicBezTo>
                  <a:cubicBezTo>
                    <a:pt x="3225" y="2270"/>
                    <a:pt x="3239" y="2266"/>
                    <a:pt x="3268" y="2257"/>
                  </a:cubicBezTo>
                  <a:cubicBezTo>
                    <a:pt x="3290" y="2233"/>
                    <a:pt x="3301" y="2222"/>
                    <a:pt x="3322" y="2198"/>
                  </a:cubicBezTo>
                  <a:cubicBezTo>
                    <a:pt x="3360" y="2182"/>
                    <a:pt x="3379" y="2174"/>
                    <a:pt x="3417" y="2158"/>
                  </a:cubicBezTo>
                  <a:cubicBezTo>
                    <a:pt x="3453" y="2175"/>
                    <a:pt x="3471" y="2183"/>
                    <a:pt x="3506" y="2199"/>
                  </a:cubicBezTo>
                  <a:cubicBezTo>
                    <a:pt x="3507" y="2167"/>
                    <a:pt x="3507" y="2151"/>
                    <a:pt x="3507" y="2118"/>
                  </a:cubicBezTo>
                  <a:cubicBezTo>
                    <a:pt x="3539" y="2097"/>
                    <a:pt x="3555" y="2086"/>
                    <a:pt x="3587" y="2065"/>
                  </a:cubicBezTo>
                  <a:cubicBezTo>
                    <a:pt x="3616" y="2078"/>
                    <a:pt x="3630" y="2085"/>
                    <a:pt x="3659" y="2097"/>
                  </a:cubicBezTo>
                  <a:cubicBezTo>
                    <a:pt x="3675" y="2081"/>
                    <a:pt x="3683" y="2073"/>
                    <a:pt x="3699" y="2057"/>
                  </a:cubicBezTo>
                  <a:cubicBezTo>
                    <a:pt x="3718" y="2043"/>
                    <a:pt x="3728" y="2036"/>
                    <a:pt x="3748" y="2022"/>
                  </a:cubicBezTo>
                  <a:cubicBezTo>
                    <a:pt x="3757" y="1996"/>
                    <a:pt x="3761" y="1982"/>
                    <a:pt x="3770" y="1956"/>
                  </a:cubicBezTo>
                  <a:cubicBezTo>
                    <a:pt x="3765" y="1939"/>
                    <a:pt x="3762" y="1931"/>
                    <a:pt x="3757" y="1915"/>
                  </a:cubicBezTo>
                  <a:cubicBezTo>
                    <a:pt x="3754" y="1883"/>
                    <a:pt x="3752" y="1867"/>
                    <a:pt x="3749" y="1835"/>
                  </a:cubicBezTo>
                  <a:cubicBezTo>
                    <a:pt x="3725" y="1801"/>
                    <a:pt x="3712" y="1784"/>
                    <a:pt x="3688" y="1749"/>
                  </a:cubicBezTo>
                  <a:cubicBezTo>
                    <a:pt x="3690" y="1705"/>
                    <a:pt x="3691" y="1683"/>
                    <a:pt x="3694" y="1639"/>
                  </a:cubicBezTo>
                  <a:cubicBezTo>
                    <a:pt x="3655" y="1603"/>
                    <a:pt x="3636" y="1585"/>
                    <a:pt x="3597" y="1549"/>
                  </a:cubicBezTo>
                  <a:cubicBezTo>
                    <a:pt x="3563" y="1539"/>
                    <a:pt x="3547" y="1535"/>
                    <a:pt x="3513" y="1526"/>
                  </a:cubicBezTo>
                  <a:cubicBezTo>
                    <a:pt x="3464" y="1539"/>
                    <a:pt x="3440" y="1546"/>
                    <a:pt x="3391" y="1560"/>
                  </a:cubicBezTo>
                  <a:cubicBezTo>
                    <a:pt x="3337" y="1559"/>
                    <a:pt x="3310" y="1559"/>
                    <a:pt x="3256" y="1559"/>
                  </a:cubicBezTo>
                  <a:cubicBezTo>
                    <a:pt x="3227" y="1575"/>
                    <a:pt x="3212" y="1582"/>
                    <a:pt x="3183" y="1598"/>
                  </a:cubicBezTo>
                  <a:cubicBezTo>
                    <a:pt x="3178" y="1573"/>
                    <a:pt x="3176" y="1561"/>
                    <a:pt x="3171" y="1536"/>
                  </a:cubicBezTo>
                  <a:cubicBezTo>
                    <a:pt x="3146" y="1515"/>
                    <a:pt x="3133" y="1504"/>
                    <a:pt x="3108" y="1483"/>
                  </a:cubicBezTo>
                  <a:cubicBezTo>
                    <a:pt x="3118" y="1462"/>
                    <a:pt x="3122" y="1451"/>
                    <a:pt x="3132" y="1430"/>
                  </a:cubicBezTo>
                  <a:cubicBezTo>
                    <a:pt x="3181" y="1411"/>
                    <a:pt x="3206" y="1401"/>
                    <a:pt x="3255" y="1382"/>
                  </a:cubicBezTo>
                  <a:cubicBezTo>
                    <a:pt x="3302" y="1373"/>
                    <a:pt x="3325" y="1369"/>
                    <a:pt x="3372" y="1361"/>
                  </a:cubicBezTo>
                  <a:cubicBezTo>
                    <a:pt x="3362" y="1329"/>
                    <a:pt x="3357" y="1313"/>
                    <a:pt x="3347" y="1281"/>
                  </a:cubicBezTo>
                  <a:cubicBezTo>
                    <a:pt x="3373" y="1241"/>
                    <a:pt x="3386" y="1221"/>
                    <a:pt x="3412" y="1181"/>
                  </a:cubicBezTo>
                  <a:cubicBezTo>
                    <a:pt x="3412" y="1147"/>
                    <a:pt x="3413" y="1131"/>
                    <a:pt x="3414" y="1097"/>
                  </a:cubicBezTo>
                  <a:cubicBezTo>
                    <a:pt x="3446" y="1092"/>
                    <a:pt x="3462" y="1090"/>
                    <a:pt x="3495" y="1085"/>
                  </a:cubicBezTo>
                  <a:cubicBezTo>
                    <a:pt x="3471" y="1045"/>
                    <a:pt x="3458" y="1024"/>
                    <a:pt x="3434" y="984"/>
                  </a:cubicBezTo>
                  <a:cubicBezTo>
                    <a:pt x="3435" y="959"/>
                    <a:pt x="3435" y="947"/>
                    <a:pt x="3436" y="923"/>
                  </a:cubicBezTo>
                  <a:cubicBezTo>
                    <a:pt x="3392" y="891"/>
                    <a:pt x="3370" y="875"/>
                    <a:pt x="3326" y="843"/>
                  </a:cubicBezTo>
                  <a:cubicBezTo>
                    <a:pt x="3330" y="819"/>
                    <a:pt x="3332" y="806"/>
                    <a:pt x="3337" y="782"/>
                  </a:cubicBezTo>
                  <a:cubicBezTo>
                    <a:pt x="3338" y="742"/>
                    <a:pt x="3338" y="722"/>
                    <a:pt x="3340" y="682"/>
                  </a:cubicBezTo>
                  <a:cubicBezTo>
                    <a:pt x="3316" y="680"/>
                    <a:pt x="3305" y="679"/>
                    <a:pt x="3281" y="677"/>
                  </a:cubicBezTo>
                  <a:cubicBezTo>
                    <a:pt x="3280" y="653"/>
                    <a:pt x="3280" y="641"/>
                    <a:pt x="3279" y="616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7" name="grójecki"/>
            <p:cNvSpPr>
              <a:spLocks/>
            </p:cNvSpPr>
            <p:nvPr/>
          </p:nvSpPr>
          <p:spPr bwMode="auto">
            <a:xfrm>
              <a:off x="2082116" y="4272805"/>
              <a:ext cx="1511034" cy="1105151"/>
            </a:xfrm>
            <a:custGeom>
              <a:avLst/>
              <a:gdLst>
                <a:gd name="T0" fmla="*/ 4242 w 4713"/>
                <a:gd name="T1" fmla="*/ 692 h 3451"/>
                <a:gd name="T2" fmla="*/ 4175 w 4713"/>
                <a:gd name="T3" fmla="*/ 455 h 3451"/>
                <a:gd name="T4" fmla="*/ 4028 w 4713"/>
                <a:gd name="T5" fmla="*/ 367 h 3451"/>
                <a:gd name="T6" fmla="*/ 3559 w 4713"/>
                <a:gd name="T7" fmla="*/ 314 h 3451"/>
                <a:gd name="T8" fmla="*/ 3339 w 4713"/>
                <a:gd name="T9" fmla="*/ 352 h 3451"/>
                <a:gd name="T10" fmla="*/ 3076 w 4713"/>
                <a:gd name="T11" fmla="*/ 522 h 3451"/>
                <a:gd name="T12" fmla="*/ 2973 w 4713"/>
                <a:gd name="T13" fmla="*/ 368 h 3451"/>
                <a:gd name="T14" fmla="*/ 2650 w 4713"/>
                <a:gd name="T15" fmla="*/ 288 h 3451"/>
                <a:gd name="T16" fmla="*/ 2284 w 4713"/>
                <a:gd name="T17" fmla="*/ 98 h 3451"/>
                <a:gd name="T18" fmla="*/ 2026 w 4713"/>
                <a:gd name="T19" fmla="*/ 50 h 3451"/>
                <a:gd name="T20" fmla="*/ 1627 w 4713"/>
                <a:gd name="T21" fmla="*/ 39 h 3451"/>
                <a:gd name="T22" fmla="*/ 1433 w 4713"/>
                <a:gd name="T23" fmla="*/ 90 h 3451"/>
                <a:gd name="T24" fmla="*/ 1437 w 4713"/>
                <a:gd name="T25" fmla="*/ 201 h 3451"/>
                <a:gd name="T26" fmla="*/ 1441 w 4713"/>
                <a:gd name="T27" fmla="*/ 350 h 3451"/>
                <a:gd name="T28" fmla="*/ 1367 w 4713"/>
                <a:gd name="T29" fmla="*/ 689 h 3451"/>
                <a:gd name="T30" fmla="*/ 1277 w 4713"/>
                <a:gd name="T31" fmla="*/ 1005 h 3451"/>
                <a:gd name="T32" fmla="*/ 1047 w 4713"/>
                <a:gd name="T33" fmla="*/ 1210 h 3451"/>
                <a:gd name="T34" fmla="*/ 837 w 4713"/>
                <a:gd name="T35" fmla="*/ 1248 h 3451"/>
                <a:gd name="T36" fmla="*/ 952 w 4713"/>
                <a:gd name="T37" fmla="*/ 1506 h 3451"/>
                <a:gd name="T38" fmla="*/ 976 w 4713"/>
                <a:gd name="T39" fmla="*/ 1787 h 3451"/>
                <a:gd name="T40" fmla="*/ 1272 w 4713"/>
                <a:gd name="T41" fmla="*/ 2076 h 3451"/>
                <a:gd name="T42" fmla="*/ 1374 w 4713"/>
                <a:gd name="T43" fmla="*/ 2291 h 3451"/>
                <a:gd name="T44" fmla="*/ 1244 w 4713"/>
                <a:gd name="T45" fmla="*/ 2587 h 3451"/>
                <a:gd name="T46" fmla="*/ 987 w 4713"/>
                <a:gd name="T47" fmla="*/ 2622 h 3451"/>
                <a:gd name="T48" fmla="*/ 674 w 4713"/>
                <a:gd name="T49" fmla="*/ 2529 h 3451"/>
                <a:gd name="T50" fmla="*/ 386 w 4713"/>
                <a:gd name="T51" fmla="*/ 2294 h 3451"/>
                <a:gd name="T52" fmla="*/ 61 w 4713"/>
                <a:gd name="T53" fmla="*/ 2459 h 3451"/>
                <a:gd name="T54" fmla="*/ 0 w 4713"/>
                <a:gd name="T55" fmla="*/ 2732 h 3451"/>
                <a:gd name="T56" fmla="*/ 200 w 4713"/>
                <a:gd name="T57" fmla="*/ 2998 h 3451"/>
                <a:gd name="T58" fmla="*/ 519 w 4713"/>
                <a:gd name="T59" fmla="*/ 2947 h 3451"/>
                <a:gd name="T60" fmla="*/ 870 w 4713"/>
                <a:gd name="T61" fmla="*/ 2963 h 3451"/>
                <a:gd name="T62" fmla="*/ 816 w 4713"/>
                <a:gd name="T63" fmla="*/ 3079 h 3451"/>
                <a:gd name="T64" fmla="*/ 806 w 4713"/>
                <a:gd name="T65" fmla="*/ 3369 h 3451"/>
                <a:gd name="T66" fmla="*/ 1045 w 4713"/>
                <a:gd name="T67" fmla="*/ 3451 h 3451"/>
                <a:gd name="T68" fmla="*/ 1135 w 4713"/>
                <a:gd name="T69" fmla="*/ 3273 h 3451"/>
                <a:gd name="T70" fmla="*/ 1439 w 4713"/>
                <a:gd name="T71" fmla="*/ 3338 h 3451"/>
                <a:gd name="T72" fmla="*/ 1618 w 4713"/>
                <a:gd name="T73" fmla="*/ 3031 h 3451"/>
                <a:gd name="T74" fmla="*/ 1929 w 4713"/>
                <a:gd name="T75" fmla="*/ 2957 h 3451"/>
                <a:gd name="T76" fmla="*/ 2287 w 4713"/>
                <a:gd name="T77" fmla="*/ 2846 h 3451"/>
                <a:gd name="T78" fmla="*/ 2068 w 4713"/>
                <a:gd name="T79" fmla="*/ 2358 h 3451"/>
                <a:gd name="T80" fmla="*/ 2637 w 4713"/>
                <a:gd name="T81" fmla="*/ 2269 h 3451"/>
                <a:gd name="T82" fmla="*/ 2744 w 4713"/>
                <a:gd name="T83" fmla="*/ 1981 h 3451"/>
                <a:gd name="T84" fmla="*/ 3014 w 4713"/>
                <a:gd name="T85" fmla="*/ 1968 h 3451"/>
                <a:gd name="T86" fmla="*/ 3290 w 4713"/>
                <a:gd name="T87" fmla="*/ 2230 h 3451"/>
                <a:gd name="T88" fmla="*/ 3436 w 4713"/>
                <a:gd name="T89" fmla="*/ 2469 h 3451"/>
                <a:gd name="T90" fmla="*/ 3548 w 4713"/>
                <a:gd name="T91" fmla="*/ 2481 h 3451"/>
                <a:gd name="T92" fmla="*/ 3786 w 4713"/>
                <a:gd name="T93" fmla="*/ 2195 h 3451"/>
                <a:gd name="T94" fmla="*/ 3881 w 4713"/>
                <a:gd name="T95" fmla="*/ 2036 h 3451"/>
                <a:gd name="T96" fmla="*/ 4036 w 4713"/>
                <a:gd name="T97" fmla="*/ 2007 h 3451"/>
                <a:gd name="T98" fmla="*/ 4161 w 4713"/>
                <a:gd name="T99" fmla="*/ 1938 h 3451"/>
                <a:gd name="T100" fmla="*/ 4393 w 4713"/>
                <a:gd name="T101" fmla="*/ 1662 h 3451"/>
                <a:gd name="T102" fmla="*/ 4681 w 4713"/>
                <a:gd name="T103" fmla="*/ 1470 h 3451"/>
                <a:gd name="T104" fmla="*/ 4601 w 4713"/>
                <a:gd name="T105" fmla="*/ 1126 h 3451"/>
                <a:gd name="T106" fmla="*/ 4423 w 4713"/>
                <a:gd name="T107" fmla="*/ 603 h 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13" h="3451">
                  <a:moveTo>
                    <a:pt x="4407" y="807"/>
                  </a:moveTo>
                  <a:cubicBezTo>
                    <a:pt x="4384" y="773"/>
                    <a:pt x="4372" y="755"/>
                    <a:pt x="4349" y="721"/>
                  </a:cubicBezTo>
                  <a:cubicBezTo>
                    <a:pt x="4325" y="726"/>
                    <a:pt x="4313" y="729"/>
                    <a:pt x="4289" y="734"/>
                  </a:cubicBezTo>
                  <a:cubicBezTo>
                    <a:pt x="4270" y="717"/>
                    <a:pt x="4261" y="709"/>
                    <a:pt x="4242" y="692"/>
                  </a:cubicBezTo>
                  <a:cubicBezTo>
                    <a:pt x="4232" y="706"/>
                    <a:pt x="4227" y="713"/>
                    <a:pt x="4218" y="727"/>
                  </a:cubicBezTo>
                  <a:cubicBezTo>
                    <a:pt x="4242" y="665"/>
                    <a:pt x="4255" y="633"/>
                    <a:pt x="4280" y="571"/>
                  </a:cubicBezTo>
                  <a:cubicBezTo>
                    <a:pt x="4251" y="576"/>
                    <a:pt x="4237" y="578"/>
                    <a:pt x="4208" y="583"/>
                  </a:cubicBezTo>
                  <a:cubicBezTo>
                    <a:pt x="4195" y="532"/>
                    <a:pt x="4188" y="506"/>
                    <a:pt x="4175" y="455"/>
                  </a:cubicBezTo>
                  <a:cubicBezTo>
                    <a:pt x="4151" y="456"/>
                    <a:pt x="4139" y="456"/>
                    <a:pt x="4115" y="456"/>
                  </a:cubicBezTo>
                  <a:cubicBezTo>
                    <a:pt x="4094" y="439"/>
                    <a:pt x="4084" y="431"/>
                    <a:pt x="4063" y="414"/>
                  </a:cubicBezTo>
                  <a:cubicBezTo>
                    <a:pt x="4048" y="417"/>
                    <a:pt x="4041" y="419"/>
                    <a:pt x="4027" y="423"/>
                  </a:cubicBezTo>
                  <a:cubicBezTo>
                    <a:pt x="4027" y="400"/>
                    <a:pt x="4027" y="389"/>
                    <a:pt x="4028" y="367"/>
                  </a:cubicBezTo>
                  <a:cubicBezTo>
                    <a:pt x="3990" y="361"/>
                    <a:pt x="3971" y="358"/>
                    <a:pt x="3933" y="352"/>
                  </a:cubicBezTo>
                  <a:cubicBezTo>
                    <a:pt x="3916" y="362"/>
                    <a:pt x="3908" y="368"/>
                    <a:pt x="3891" y="378"/>
                  </a:cubicBezTo>
                  <a:cubicBezTo>
                    <a:pt x="3815" y="346"/>
                    <a:pt x="3777" y="330"/>
                    <a:pt x="3702" y="297"/>
                  </a:cubicBezTo>
                  <a:cubicBezTo>
                    <a:pt x="3645" y="304"/>
                    <a:pt x="3616" y="307"/>
                    <a:pt x="3559" y="314"/>
                  </a:cubicBezTo>
                  <a:cubicBezTo>
                    <a:pt x="3518" y="339"/>
                    <a:pt x="3498" y="352"/>
                    <a:pt x="3457" y="377"/>
                  </a:cubicBezTo>
                  <a:cubicBezTo>
                    <a:pt x="3420" y="341"/>
                    <a:pt x="3402" y="323"/>
                    <a:pt x="3364" y="287"/>
                  </a:cubicBezTo>
                  <a:cubicBezTo>
                    <a:pt x="3338" y="287"/>
                    <a:pt x="3325" y="287"/>
                    <a:pt x="3299" y="286"/>
                  </a:cubicBezTo>
                  <a:cubicBezTo>
                    <a:pt x="3315" y="313"/>
                    <a:pt x="3323" y="326"/>
                    <a:pt x="3339" y="352"/>
                  </a:cubicBezTo>
                  <a:cubicBezTo>
                    <a:pt x="3299" y="370"/>
                    <a:pt x="3279" y="379"/>
                    <a:pt x="3238" y="397"/>
                  </a:cubicBezTo>
                  <a:cubicBezTo>
                    <a:pt x="3226" y="421"/>
                    <a:pt x="3220" y="432"/>
                    <a:pt x="3208" y="456"/>
                  </a:cubicBezTo>
                  <a:cubicBezTo>
                    <a:pt x="3170" y="449"/>
                    <a:pt x="3151" y="446"/>
                    <a:pt x="3113" y="439"/>
                  </a:cubicBezTo>
                  <a:cubicBezTo>
                    <a:pt x="3099" y="472"/>
                    <a:pt x="3091" y="489"/>
                    <a:pt x="3076" y="522"/>
                  </a:cubicBezTo>
                  <a:cubicBezTo>
                    <a:pt x="3027" y="517"/>
                    <a:pt x="3002" y="514"/>
                    <a:pt x="2953" y="508"/>
                  </a:cubicBezTo>
                  <a:cubicBezTo>
                    <a:pt x="2965" y="482"/>
                    <a:pt x="2971" y="470"/>
                    <a:pt x="2983" y="444"/>
                  </a:cubicBezTo>
                  <a:cubicBezTo>
                    <a:pt x="2965" y="434"/>
                    <a:pt x="2955" y="429"/>
                    <a:pt x="2937" y="420"/>
                  </a:cubicBezTo>
                  <a:cubicBezTo>
                    <a:pt x="2951" y="399"/>
                    <a:pt x="2959" y="389"/>
                    <a:pt x="2973" y="368"/>
                  </a:cubicBezTo>
                  <a:cubicBezTo>
                    <a:pt x="2942" y="384"/>
                    <a:pt x="2927" y="393"/>
                    <a:pt x="2896" y="409"/>
                  </a:cubicBezTo>
                  <a:cubicBezTo>
                    <a:pt x="2854" y="340"/>
                    <a:pt x="2834" y="305"/>
                    <a:pt x="2793" y="237"/>
                  </a:cubicBezTo>
                  <a:cubicBezTo>
                    <a:pt x="2764" y="275"/>
                    <a:pt x="2749" y="295"/>
                    <a:pt x="2720" y="333"/>
                  </a:cubicBezTo>
                  <a:cubicBezTo>
                    <a:pt x="2692" y="315"/>
                    <a:pt x="2678" y="306"/>
                    <a:pt x="2650" y="288"/>
                  </a:cubicBezTo>
                  <a:cubicBezTo>
                    <a:pt x="2582" y="286"/>
                    <a:pt x="2548" y="284"/>
                    <a:pt x="2480" y="281"/>
                  </a:cubicBezTo>
                  <a:cubicBezTo>
                    <a:pt x="2445" y="272"/>
                    <a:pt x="2427" y="268"/>
                    <a:pt x="2392" y="259"/>
                  </a:cubicBezTo>
                  <a:cubicBezTo>
                    <a:pt x="2369" y="253"/>
                    <a:pt x="2357" y="251"/>
                    <a:pt x="2334" y="246"/>
                  </a:cubicBezTo>
                  <a:cubicBezTo>
                    <a:pt x="2314" y="187"/>
                    <a:pt x="2304" y="157"/>
                    <a:pt x="2284" y="98"/>
                  </a:cubicBezTo>
                  <a:cubicBezTo>
                    <a:pt x="2255" y="102"/>
                    <a:pt x="2241" y="104"/>
                    <a:pt x="2213" y="108"/>
                  </a:cubicBezTo>
                  <a:cubicBezTo>
                    <a:pt x="2176" y="65"/>
                    <a:pt x="2158" y="43"/>
                    <a:pt x="2121" y="0"/>
                  </a:cubicBezTo>
                  <a:cubicBezTo>
                    <a:pt x="2116" y="24"/>
                    <a:pt x="2113" y="35"/>
                    <a:pt x="2108" y="59"/>
                  </a:cubicBezTo>
                  <a:cubicBezTo>
                    <a:pt x="2075" y="56"/>
                    <a:pt x="2059" y="54"/>
                    <a:pt x="2026" y="50"/>
                  </a:cubicBezTo>
                  <a:lnTo>
                    <a:pt x="1943" y="89"/>
                  </a:lnTo>
                  <a:cubicBezTo>
                    <a:pt x="1908" y="83"/>
                    <a:pt x="1891" y="79"/>
                    <a:pt x="1855" y="73"/>
                  </a:cubicBezTo>
                  <a:cubicBezTo>
                    <a:pt x="1816" y="73"/>
                    <a:pt x="1796" y="73"/>
                    <a:pt x="1756" y="73"/>
                  </a:cubicBezTo>
                  <a:cubicBezTo>
                    <a:pt x="1704" y="60"/>
                    <a:pt x="1679" y="53"/>
                    <a:pt x="1627" y="39"/>
                  </a:cubicBezTo>
                  <a:cubicBezTo>
                    <a:pt x="1596" y="27"/>
                    <a:pt x="1580" y="21"/>
                    <a:pt x="1549" y="9"/>
                  </a:cubicBezTo>
                  <a:cubicBezTo>
                    <a:pt x="1547" y="32"/>
                    <a:pt x="1546" y="43"/>
                    <a:pt x="1545" y="66"/>
                  </a:cubicBezTo>
                  <a:cubicBezTo>
                    <a:pt x="1523" y="74"/>
                    <a:pt x="1513" y="77"/>
                    <a:pt x="1492" y="85"/>
                  </a:cubicBezTo>
                  <a:cubicBezTo>
                    <a:pt x="1468" y="87"/>
                    <a:pt x="1456" y="88"/>
                    <a:pt x="1433" y="90"/>
                  </a:cubicBezTo>
                  <a:cubicBezTo>
                    <a:pt x="1414" y="80"/>
                    <a:pt x="1405" y="76"/>
                    <a:pt x="1386" y="66"/>
                  </a:cubicBezTo>
                  <a:cubicBezTo>
                    <a:pt x="1357" y="71"/>
                    <a:pt x="1342" y="74"/>
                    <a:pt x="1313" y="79"/>
                  </a:cubicBezTo>
                  <a:cubicBezTo>
                    <a:pt x="1318" y="105"/>
                    <a:pt x="1321" y="118"/>
                    <a:pt x="1327" y="145"/>
                  </a:cubicBezTo>
                  <a:cubicBezTo>
                    <a:pt x="1371" y="167"/>
                    <a:pt x="1393" y="179"/>
                    <a:pt x="1437" y="201"/>
                  </a:cubicBezTo>
                  <a:cubicBezTo>
                    <a:pt x="1470" y="205"/>
                    <a:pt x="1486" y="207"/>
                    <a:pt x="1519" y="211"/>
                  </a:cubicBezTo>
                  <a:cubicBezTo>
                    <a:pt x="1500" y="233"/>
                    <a:pt x="1490" y="245"/>
                    <a:pt x="1471" y="267"/>
                  </a:cubicBezTo>
                  <a:cubicBezTo>
                    <a:pt x="1483" y="293"/>
                    <a:pt x="1488" y="306"/>
                    <a:pt x="1500" y="332"/>
                  </a:cubicBezTo>
                  <a:cubicBezTo>
                    <a:pt x="1476" y="339"/>
                    <a:pt x="1464" y="343"/>
                    <a:pt x="1441" y="350"/>
                  </a:cubicBezTo>
                  <a:cubicBezTo>
                    <a:pt x="1443" y="377"/>
                    <a:pt x="1444" y="391"/>
                    <a:pt x="1446" y="419"/>
                  </a:cubicBezTo>
                  <a:cubicBezTo>
                    <a:pt x="1422" y="423"/>
                    <a:pt x="1411" y="426"/>
                    <a:pt x="1387" y="430"/>
                  </a:cubicBezTo>
                  <a:cubicBezTo>
                    <a:pt x="1382" y="479"/>
                    <a:pt x="1379" y="504"/>
                    <a:pt x="1374" y="553"/>
                  </a:cubicBezTo>
                  <a:cubicBezTo>
                    <a:pt x="1371" y="607"/>
                    <a:pt x="1370" y="635"/>
                    <a:pt x="1367" y="689"/>
                  </a:cubicBezTo>
                  <a:cubicBezTo>
                    <a:pt x="1381" y="729"/>
                    <a:pt x="1388" y="748"/>
                    <a:pt x="1401" y="788"/>
                  </a:cubicBezTo>
                  <a:cubicBezTo>
                    <a:pt x="1392" y="804"/>
                    <a:pt x="1387" y="812"/>
                    <a:pt x="1378" y="829"/>
                  </a:cubicBezTo>
                  <a:cubicBezTo>
                    <a:pt x="1380" y="852"/>
                    <a:pt x="1381" y="863"/>
                    <a:pt x="1383" y="886"/>
                  </a:cubicBezTo>
                  <a:cubicBezTo>
                    <a:pt x="1341" y="934"/>
                    <a:pt x="1320" y="958"/>
                    <a:pt x="1277" y="1005"/>
                  </a:cubicBezTo>
                  <a:cubicBezTo>
                    <a:pt x="1242" y="994"/>
                    <a:pt x="1225" y="988"/>
                    <a:pt x="1190" y="976"/>
                  </a:cubicBezTo>
                  <a:cubicBezTo>
                    <a:pt x="1140" y="997"/>
                    <a:pt x="1114" y="1007"/>
                    <a:pt x="1064" y="1028"/>
                  </a:cubicBezTo>
                  <a:cubicBezTo>
                    <a:pt x="1046" y="1060"/>
                    <a:pt x="1037" y="1076"/>
                    <a:pt x="1018" y="1108"/>
                  </a:cubicBezTo>
                  <a:cubicBezTo>
                    <a:pt x="1030" y="1149"/>
                    <a:pt x="1036" y="1169"/>
                    <a:pt x="1047" y="1210"/>
                  </a:cubicBezTo>
                  <a:cubicBezTo>
                    <a:pt x="1084" y="1211"/>
                    <a:pt x="1102" y="1212"/>
                    <a:pt x="1138" y="1212"/>
                  </a:cubicBezTo>
                  <a:cubicBezTo>
                    <a:pt x="1118" y="1248"/>
                    <a:pt x="1108" y="1265"/>
                    <a:pt x="1089" y="1301"/>
                  </a:cubicBezTo>
                  <a:cubicBezTo>
                    <a:pt x="1027" y="1281"/>
                    <a:pt x="997" y="1271"/>
                    <a:pt x="936" y="1251"/>
                  </a:cubicBezTo>
                  <a:cubicBezTo>
                    <a:pt x="896" y="1250"/>
                    <a:pt x="876" y="1249"/>
                    <a:pt x="837" y="1248"/>
                  </a:cubicBezTo>
                  <a:cubicBezTo>
                    <a:pt x="835" y="1271"/>
                    <a:pt x="834" y="1283"/>
                    <a:pt x="832" y="1306"/>
                  </a:cubicBezTo>
                  <a:cubicBezTo>
                    <a:pt x="885" y="1323"/>
                    <a:pt x="912" y="1332"/>
                    <a:pt x="965" y="1349"/>
                  </a:cubicBezTo>
                  <a:cubicBezTo>
                    <a:pt x="966" y="1389"/>
                    <a:pt x="967" y="1409"/>
                    <a:pt x="969" y="1449"/>
                  </a:cubicBezTo>
                  <a:cubicBezTo>
                    <a:pt x="962" y="1472"/>
                    <a:pt x="959" y="1483"/>
                    <a:pt x="952" y="1506"/>
                  </a:cubicBezTo>
                  <a:cubicBezTo>
                    <a:pt x="968" y="1533"/>
                    <a:pt x="977" y="1547"/>
                    <a:pt x="993" y="1574"/>
                  </a:cubicBezTo>
                  <a:cubicBezTo>
                    <a:pt x="990" y="1592"/>
                    <a:pt x="988" y="1600"/>
                    <a:pt x="985" y="1618"/>
                  </a:cubicBezTo>
                  <a:cubicBezTo>
                    <a:pt x="1001" y="1641"/>
                    <a:pt x="1009" y="1653"/>
                    <a:pt x="1026" y="1677"/>
                  </a:cubicBezTo>
                  <a:cubicBezTo>
                    <a:pt x="1006" y="1721"/>
                    <a:pt x="996" y="1743"/>
                    <a:pt x="976" y="1787"/>
                  </a:cubicBezTo>
                  <a:cubicBezTo>
                    <a:pt x="978" y="1834"/>
                    <a:pt x="978" y="1857"/>
                    <a:pt x="980" y="1903"/>
                  </a:cubicBezTo>
                  <a:cubicBezTo>
                    <a:pt x="1031" y="1922"/>
                    <a:pt x="1057" y="1931"/>
                    <a:pt x="1108" y="1950"/>
                  </a:cubicBezTo>
                  <a:cubicBezTo>
                    <a:pt x="1169" y="1980"/>
                    <a:pt x="1199" y="1996"/>
                    <a:pt x="1260" y="2026"/>
                  </a:cubicBezTo>
                  <a:cubicBezTo>
                    <a:pt x="1265" y="2046"/>
                    <a:pt x="1268" y="2056"/>
                    <a:pt x="1272" y="2076"/>
                  </a:cubicBezTo>
                  <a:cubicBezTo>
                    <a:pt x="1292" y="2082"/>
                    <a:pt x="1302" y="2085"/>
                    <a:pt x="1322" y="2091"/>
                  </a:cubicBezTo>
                  <a:cubicBezTo>
                    <a:pt x="1333" y="2108"/>
                    <a:pt x="1339" y="2117"/>
                    <a:pt x="1351" y="2134"/>
                  </a:cubicBezTo>
                  <a:cubicBezTo>
                    <a:pt x="1342" y="2167"/>
                    <a:pt x="1338" y="2183"/>
                    <a:pt x="1329" y="2216"/>
                  </a:cubicBezTo>
                  <a:cubicBezTo>
                    <a:pt x="1347" y="2246"/>
                    <a:pt x="1356" y="2261"/>
                    <a:pt x="1374" y="2291"/>
                  </a:cubicBezTo>
                  <a:cubicBezTo>
                    <a:pt x="1363" y="2338"/>
                    <a:pt x="1357" y="2361"/>
                    <a:pt x="1345" y="2407"/>
                  </a:cubicBezTo>
                  <a:cubicBezTo>
                    <a:pt x="1343" y="2457"/>
                    <a:pt x="1342" y="2482"/>
                    <a:pt x="1340" y="2533"/>
                  </a:cubicBezTo>
                  <a:cubicBezTo>
                    <a:pt x="1307" y="2534"/>
                    <a:pt x="1290" y="2535"/>
                    <a:pt x="1257" y="2536"/>
                  </a:cubicBezTo>
                  <a:cubicBezTo>
                    <a:pt x="1252" y="2557"/>
                    <a:pt x="1249" y="2567"/>
                    <a:pt x="1244" y="2587"/>
                  </a:cubicBezTo>
                  <a:cubicBezTo>
                    <a:pt x="1214" y="2592"/>
                    <a:pt x="1199" y="2595"/>
                    <a:pt x="1169" y="2600"/>
                  </a:cubicBezTo>
                  <a:cubicBezTo>
                    <a:pt x="1173" y="2635"/>
                    <a:pt x="1174" y="2653"/>
                    <a:pt x="1177" y="2688"/>
                  </a:cubicBezTo>
                  <a:cubicBezTo>
                    <a:pt x="1137" y="2684"/>
                    <a:pt x="1117" y="2681"/>
                    <a:pt x="1078" y="2677"/>
                  </a:cubicBezTo>
                  <a:cubicBezTo>
                    <a:pt x="1042" y="2655"/>
                    <a:pt x="1024" y="2644"/>
                    <a:pt x="987" y="2622"/>
                  </a:cubicBezTo>
                  <a:cubicBezTo>
                    <a:pt x="890" y="2599"/>
                    <a:pt x="841" y="2587"/>
                    <a:pt x="744" y="2563"/>
                  </a:cubicBezTo>
                  <a:cubicBezTo>
                    <a:pt x="734" y="2522"/>
                    <a:pt x="729" y="2501"/>
                    <a:pt x="720" y="2460"/>
                  </a:cubicBezTo>
                  <a:cubicBezTo>
                    <a:pt x="706" y="2462"/>
                    <a:pt x="700" y="2463"/>
                    <a:pt x="687" y="2465"/>
                  </a:cubicBezTo>
                  <a:cubicBezTo>
                    <a:pt x="681" y="2491"/>
                    <a:pt x="679" y="2503"/>
                    <a:pt x="674" y="2529"/>
                  </a:cubicBezTo>
                  <a:cubicBezTo>
                    <a:pt x="656" y="2508"/>
                    <a:pt x="647" y="2497"/>
                    <a:pt x="628" y="2476"/>
                  </a:cubicBezTo>
                  <a:cubicBezTo>
                    <a:pt x="635" y="2443"/>
                    <a:pt x="639" y="2427"/>
                    <a:pt x="646" y="2394"/>
                  </a:cubicBezTo>
                  <a:cubicBezTo>
                    <a:pt x="584" y="2391"/>
                    <a:pt x="554" y="2389"/>
                    <a:pt x="493" y="2385"/>
                  </a:cubicBezTo>
                  <a:cubicBezTo>
                    <a:pt x="450" y="2349"/>
                    <a:pt x="428" y="2330"/>
                    <a:pt x="386" y="2294"/>
                  </a:cubicBezTo>
                  <a:cubicBezTo>
                    <a:pt x="332" y="2310"/>
                    <a:pt x="306" y="2319"/>
                    <a:pt x="253" y="2336"/>
                  </a:cubicBezTo>
                  <a:cubicBezTo>
                    <a:pt x="256" y="2362"/>
                    <a:pt x="257" y="2376"/>
                    <a:pt x="260" y="2402"/>
                  </a:cubicBezTo>
                  <a:cubicBezTo>
                    <a:pt x="225" y="2416"/>
                    <a:pt x="208" y="2423"/>
                    <a:pt x="173" y="2436"/>
                  </a:cubicBezTo>
                  <a:cubicBezTo>
                    <a:pt x="128" y="2445"/>
                    <a:pt x="105" y="2450"/>
                    <a:pt x="61" y="2459"/>
                  </a:cubicBezTo>
                  <a:cubicBezTo>
                    <a:pt x="55" y="2495"/>
                    <a:pt x="53" y="2513"/>
                    <a:pt x="47" y="2549"/>
                  </a:cubicBezTo>
                  <a:cubicBezTo>
                    <a:pt x="34" y="2560"/>
                    <a:pt x="27" y="2566"/>
                    <a:pt x="14" y="2576"/>
                  </a:cubicBezTo>
                  <a:cubicBezTo>
                    <a:pt x="33" y="2608"/>
                    <a:pt x="43" y="2624"/>
                    <a:pt x="63" y="2656"/>
                  </a:cubicBezTo>
                  <a:cubicBezTo>
                    <a:pt x="38" y="2687"/>
                    <a:pt x="25" y="2702"/>
                    <a:pt x="0" y="2732"/>
                  </a:cubicBezTo>
                  <a:cubicBezTo>
                    <a:pt x="29" y="2753"/>
                    <a:pt x="44" y="2763"/>
                    <a:pt x="74" y="2784"/>
                  </a:cubicBezTo>
                  <a:cubicBezTo>
                    <a:pt x="104" y="2780"/>
                    <a:pt x="119" y="2778"/>
                    <a:pt x="149" y="2775"/>
                  </a:cubicBezTo>
                  <a:cubicBezTo>
                    <a:pt x="155" y="2836"/>
                    <a:pt x="158" y="2867"/>
                    <a:pt x="164" y="2928"/>
                  </a:cubicBezTo>
                  <a:cubicBezTo>
                    <a:pt x="178" y="2956"/>
                    <a:pt x="186" y="2970"/>
                    <a:pt x="200" y="2998"/>
                  </a:cubicBezTo>
                  <a:cubicBezTo>
                    <a:pt x="232" y="2967"/>
                    <a:pt x="247" y="2951"/>
                    <a:pt x="279" y="2920"/>
                  </a:cubicBezTo>
                  <a:cubicBezTo>
                    <a:pt x="314" y="2900"/>
                    <a:pt x="332" y="2889"/>
                    <a:pt x="367" y="2869"/>
                  </a:cubicBezTo>
                  <a:cubicBezTo>
                    <a:pt x="398" y="2870"/>
                    <a:pt x="413" y="2870"/>
                    <a:pt x="443" y="2871"/>
                  </a:cubicBezTo>
                  <a:cubicBezTo>
                    <a:pt x="473" y="2902"/>
                    <a:pt x="488" y="2917"/>
                    <a:pt x="519" y="2947"/>
                  </a:cubicBezTo>
                  <a:cubicBezTo>
                    <a:pt x="549" y="2948"/>
                    <a:pt x="564" y="2949"/>
                    <a:pt x="595" y="2950"/>
                  </a:cubicBezTo>
                  <a:cubicBezTo>
                    <a:pt x="627" y="2958"/>
                    <a:pt x="644" y="2963"/>
                    <a:pt x="677" y="2971"/>
                  </a:cubicBezTo>
                  <a:cubicBezTo>
                    <a:pt x="719" y="2954"/>
                    <a:pt x="740" y="2946"/>
                    <a:pt x="782" y="2928"/>
                  </a:cubicBezTo>
                  <a:cubicBezTo>
                    <a:pt x="817" y="2942"/>
                    <a:pt x="835" y="2949"/>
                    <a:pt x="870" y="2963"/>
                  </a:cubicBezTo>
                  <a:cubicBezTo>
                    <a:pt x="889" y="2958"/>
                    <a:pt x="898" y="2955"/>
                    <a:pt x="917" y="2950"/>
                  </a:cubicBezTo>
                  <a:cubicBezTo>
                    <a:pt x="931" y="2969"/>
                    <a:pt x="937" y="2978"/>
                    <a:pt x="951" y="2997"/>
                  </a:cubicBezTo>
                  <a:cubicBezTo>
                    <a:pt x="953" y="3019"/>
                    <a:pt x="954" y="3030"/>
                    <a:pt x="957" y="3052"/>
                  </a:cubicBezTo>
                  <a:cubicBezTo>
                    <a:pt x="900" y="3063"/>
                    <a:pt x="872" y="3068"/>
                    <a:pt x="816" y="3079"/>
                  </a:cubicBezTo>
                  <a:cubicBezTo>
                    <a:pt x="761" y="3121"/>
                    <a:pt x="734" y="3143"/>
                    <a:pt x="680" y="3185"/>
                  </a:cubicBezTo>
                  <a:cubicBezTo>
                    <a:pt x="696" y="3228"/>
                    <a:pt x="703" y="3250"/>
                    <a:pt x="719" y="3293"/>
                  </a:cubicBezTo>
                  <a:cubicBezTo>
                    <a:pt x="702" y="3332"/>
                    <a:pt x="694" y="3352"/>
                    <a:pt x="677" y="3391"/>
                  </a:cubicBezTo>
                  <a:cubicBezTo>
                    <a:pt x="729" y="3383"/>
                    <a:pt x="754" y="3378"/>
                    <a:pt x="806" y="3369"/>
                  </a:cubicBezTo>
                  <a:cubicBezTo>
                    <a:pt x="818" y="3388"/>
                    <a:pt x="823" y="3397"/>
                    <a:pt x="835" y="3415"/>
                  </a:cubicBezTo>
                  <a:cubicBezTo>
                    <a:pt x="861" y="3394"/>
                    <a:pt x="874" y="3383"/>
                    <a:pt x="900" y="3362"/>
                  </a:cubicBezTo>
                  <a:cubicBezTo>
                    <a:pt x="937" y="3368"/>
                    <a:pt x="956" y="3372"/>
                    <a:pt x="993" y="3378"/>
                  </a:cubicBezTo>
                  <a:cubicBezTo>
                    <a:pt x="1014" y="3407"/>
                    <a:pt x="1024" y="3422"/>
                    <a:pt x="1045" y="3451"/>
                  </a:cubicBezTo>
                  <a:cubicBezTo>
                    <a:pt x="1066" y="3426"/>
                    <a:pt x="1077" y="3414"/>
                    <a:pt x="1098" y="3390"/>
                  </a:cubicBezTo>
                  <a:cubicBezTo>
                    <a:pt x="1092" y="3368"/>
                    <a:pt x="1089" y="3356"/>
                    <a:pt x="1082" y="3334"/>
                  </a:cubicBezTo>
                  <a:cubicBezTo>
                    <a:pt x="1080" y="3307"/>
                    <a:pt x="1079" y="3294"/>
                    <a:pt x="1077" y="3267"/>
                  </a:cubicBezTo>
                  <a:cubicBezTo>
                    <a:pt x="1077" y="3267"/>
                    <a:pt x="1106" y="3276"/>
                    <a:pt x="1135" y="3273"/>
                  </a:cubicBezTo>
                  <a:cubicBezTo>
                    <a:pt x="1165" y="3270"/>
                    <a:pt x="1223" y="3259"/>
                    <a:pt x="1223" y="3259"/>
                  </a:cubicBezTo>
                  <a:cubicBezTo>
                    <a:pt x="1262" y="3302"/>
                    <a:pt x="1282" y="3324"/>
                    <a:pt x="1321" y="3367"/>
                  </a:cubicBezTo>
                  <a:cubicBezTo>
                    <a:pt x="1347" y="3367"/>
                    <a:pt x="1360" y="3368"/>
                    <a:pt x="1386" y="3368"/>
                  </a:cubicBezTo>
                  <a:cubicBezTo>
                    <a:pt x="1407" y="3356"/>
                    <a:pt x="1417" y="3350"/>
                    <a:pt x="1439" y="3338"/>
                  </a:cubicBezTo>
                  <a:cubicBezTo>
                    <a:pt x="1436" y="3299"/>
                    <a:pt x="1435" y="3280"/>
                    <a:pt x="1433" y="3241"/>
                  </a:cubicBezTo>
                  <a:cubicBezTo>
                    <a:pt x="1431" y="3214"/>
                    <a:pt x="1431" y="3200"/>
                    <a:pt x="1429" y="3173"/>
                  </a:cubicBezTo>
                  <a:cubicBezTo>
                    <a:pt x="1455" y="3125"/>
                    <a:pt x="1468" y="3101"/>
                    <a:pt x="1495" y="3053"/>
                  </a:cubicBezTo>
                  <a:cubicBezTo>
                    <a:pt x="1544" y="3044"/>
                    <a:pt x="1569" y="3040"/>
                    <a:pt x="1618" y="3031"/>
                  </a:cubicBezTo>
                  <a:cubicBezTo>
                    <a:pt x="1655" y="3033"/>
                    <a:pt x="1674" y="3034"/>
                    <a:pt x="1711" y="3036"/>
                  </a:cubicBezTo>
                  <a:cubicBezTo>
                    <a:pt x="1730" y="3023"/>
                    <a:pt x="1740" y="3017"/>
                    <a:pt x="1759" y="3004"/>
                  </a:cubicBezTo>
                  <a:cubicBezTo>
                    <a:pt x="1759" y="3004"/>
                    <a:pt x="1753" y="2943"/>
                    <a:pt x="1782" y="2946"/>
                  </a:cubicBezTo>
                  <a:cubicBezTo>
                    <a:pt x="1812" y="2950"/>
                    <a:pt x="1929" y="2957"/>
                    <a:pt x="1929" y="2957"/>
                  </a:cubicBezTo>
                  <a:cubicBezTo>
                    <a:pt x="1975" y="2975"/>
                    <a:pt x="1999" y="2983"/>
                    <a:pt x="2045" y="3001"/>
                  </a:cubicBezTo>
                  <a:cubicBezTo>
                    <a:pt x="2069" y="2965"/>
                    <a:pt x="2081" y="2946"/>
                    <a:pt x="2105" y="2910"/>
                  </a:cubicBezTo>
                  <a:cubicBezTo>
                    <a:pt x="2128" y="2893"/>
                    <a:pt x="2140" y="2885"/>
                    <a:pt x="2164" y="2868"/>
                  </a:cubicBezTo>
                  <a:cubicBezTo>
                    <a:pt x="2213" y="2859"/>
                    <a:pt x="2238" y="2855"/>
                    <a:pt x="2287" y="2846"/>
                  </a:cubicBezTo>
                  <a:cubicBezTo>
                    <a:pt x="2287" y="2799"/>
                    <a:pt x="2288" y="2776"/>
                    <a:pt x="2288" y="2729"/>
                  </a:cubicBezTo>
                  <a:cubicBezTo>
                    <a:pt x="2291" y="2678"/>
                    <a:pt x="2292" y="2652"/>
                    <a:pt x="2295" y="2601"/>
                  </a:cubicBezTo>
                  <a:cubicBezTo>
                    <a:pt x="2239" y="2570"/>
                    <a:pt x="2211" y="2554"/>
                    <a:pt x="2155" y="2523"/>
                  </a:cubicBezTo>
                  <a:cubicBezTo>
                    <a:pt x="2120" y="2457"/>
                    <a:pt x="2103" y="2424"/>
                    <a:pt x="2068" y="2358"/>
                  </a:cubicBezTo>
                  <a:cubicBezTo>
                    <a:pt x="2143" y="2330"/>
                    <a:pt x="2181" y="2316"/>
                    <a:pt x="2256" y="2287"/>
                  </a:cubicBezTo>
                  <a:cubicBezTo>
                    <a:pt x="2319" y="2260"/>
                    <a:pt x="2351" y="2246"/>
                    <a:pt x="2414" y="2219"/>
                  </a:cubicBezTo>
                  <a:cubicBezTo>
                    <a:pt x="2466" y="2249"/>
                    <a:pt x="2492" y="2265"/>
                    <a:pt x="2543" y="2296"/>
                  </a:cubicBezTo>
                  <a:cubicBezTo>
                    <a:pt x="2580" y="2285"/>
                    <a:pt x="2599" y="2280"/>
                    <a:pt x="2637" y="2269"/>
                  </a:cubicBezTo>
                  <a:cubicBezTo>
                    <a:pt x="2635" y="2224"/>
                    <a:pt x="2634" y="2202"/>
                    <a:pt x="2632" y="2156"/>
                  </a:cubicBezTo>
                  <a:cubicBezTo>
                    <a:pt x="2655" y="2139"/>
                    <a:pt x="2667" y="2130"/>
                    <a:pt x="2690" y="2113"/>
                  </a:cubicBezTo>
                  <a:cubicBezTo>
                    <a:pt x="2691" y="2068"/>
                    <a:pt x="2691" y="2046"/>
                    <a:pt x="2691" y="2000"/>
                  </a:cubicBezTo>
                  <a:cubicBezTo>
                    <a:pt x="2712" y="1993"/>
                    <a:pt x="2723" y="1989"/>
                    <a:pt x="2744" y="1981"/>
                  </a:cubicBezTo>
                  <a:cubicBezTo>
                    <a:pt x="2746" y="1949"/>
                    <a:pt x="2747" y="1933"/>
                    <a:pt x="2750" y="1900"/>
                  </a:cubicBezTo>
                  <a:cubicBezTo>
                    <a:pt x="2797" y="1916"/>
                    <a:pt x="2820" y="1924"/>
                    <a:pt x="2867" y="1939"/>
                  </a:cubicBezTo>
                  <a:cubicBezTo>
                    <a:pt x="2898" y="1920"/>
                    <a:pt x="2913" y="1910"/>
                    <a:pt x="2944" y="1891"/>
                  </a:cubicBezTo>
                  <a:cubicBezTo>
                    <a:pt x="2944" y="1891"/>
                    <a:pt x="2979" y="1964"/>
                    <a:pt x="3014" y="1968"/>
                  </a:cubicBezTo>
                  <a:cubicBezTo>
                    <a:pt x="3049" y="1972"/>
                    <a:pt x="3137" y="1988"/>
                    <a:pt x="3137" y="1988"/>
                  </a:cubicBezTo>
                  <a:cubicBezTo>
                    <a:pt x="3140" y="2041"/>
                    <a:pt x="3141" y="2068"/>
                    <a:pt x="3143" y="2120"/>
                  </a:cubicBezTo>
                  <a:cubicBezTo>
                    <a:pt x="3173" y="2119"/>
                    <a:pt x="3189" y="2118"/>
                    <a:pt x="3219" y="2116"/>
                  </a:cubicBezTo>
                  <a:cubicBezTo>
                    <a:pt x="3247" y="2162"/>
                    <a:pt x="3261" y="2185"/>
                    <a:pt x="3290" y="2230"/>
                  </a:cubicBezTo>
                  <a:cubicBezTo>
                    <a:pt x="3325" y="2256"/>
                    <a:pt x="3343" y="2270"/>
                    <a:pt x="3378" y="2296"/>
                  </a:cubicBezTo>
                  <a:cubicBezTo>
                    <a:pt x="3349" y="2325"/>
                    <a:pt x="3335" y="2340"/>
                    <a:pt x="3307" y="2369"/>
                  </a:cubicBezTo>
                  <a:cubicBezTo>
                    <a:pt x="3325" y="2406"/>
                    <a:pt x="3335" y="2424"/>
                    <a:pt x="3353" y="2460"/>
                  </a:cubicBezTo>
                  <a:cubicBezTo>
                    <a:pt x="3386" y="2464"/>
                    <a:pt x="3403" y="2466"/>
                    <a:pt x="3436" y="2469"/>
                  </a:cubicBezTo>
                  <a:cubicBezTo>
                    <a:pt x="3436" y="2469"/>
                    <a:pt x="3418" y="2572"/>
                    <a:pt x="3447" y="2575"/>
                  </a:cubicBezTo>
                  <a:cubicBezTo>
                    <a:pt x="3468" y="2578"/>
                    <a:pt x="3479" y="2579"/>
                    <a:pt x="3500" y="2581"/>
                  </a:cubicBezTo>
                  <a:cubicBezTo>
                    <a:pt x="3501" y="2532"/>
                    <a:pt x="3501" y="2507"/>
                    <a:pt x="3501" y="2458"/>
                  </a:cubicBezTo>
                  <a:cubicBezTo>
                    <a:pt x="3520" y="2467"/>
                    <a:pt x="3529" y="2472"/>
                    <a:pt x="3548" y="2481"/>
                  </a:cubicBezTo>
                  <a:cubicBezTo>
                    <a:pt x="3567" y="2468"/>
                    <a:pt x="3577" y="2462"/>
                    <a:pt x="3596" y="2449"/>
                  </a:cubicBezTo>
                  <a:cubicBezTo>
                    <a:pt x="3634" y="2433"/>
                    <a:pt x="3653" y="2425"/>
                    <a:pt x="3691" y="2409"/>
                  </a:cubicBezTo>
                  <a:cubicBezTo>
                    <a:pt x="3710" y="2354"/>
                    <a:pt x="3719" y="2327"/>
                    <a:pt x="3738" y="2271"/>
                  </a:cubicBezTo>
                  <a:cubicBezTo>
                    <a:pt x="3758" y="2241"/>
                    <a:pt x="3767" y="2226"/>
                    <a:pt x="3786" y="2195"/>
                  </a:cubicBezTo>
                  <a:cubicBezTo>
                    <a:pt x="3831" y="2202"/>
                    <a:pt x="3854" y="2206"/>
                    <a:pt x="3899" y="2213"/>
                  </a:cubicBezTo>
                  <a:cubicBezTo>
                    <a:pt x="3906" y="2189"/>
                    <a:pt x="3909" y="2177"/>
                    <a:pt x="3917" y="2152"/>
                  </a:cubicBezTo>
                  <a:cubicBezTo>
                    <a:pt x="3900" y="2131"/>
                    <a:pt x="3892" y="2120"/>
                    <a:pt x="3875" y="2098"/>
                  </a:cubicBezTo>
                  <a:cubicBezTo>
                    <a:pt x="3878" y="2073"/>
                    <a:pt x="3879" y="2061"/>
                    <a:pt x="3881" y="2036"/>
                  </a:cubicBezTo>
                  <a:cubicBezTo>
                    <a:pt x="3919" y="2050"/>
                    <a:pt x="3938" y="2057"/>
                    <a:pt x="3976" y="2071"/>
                  </a:cubicBezTo>
                  <a:cubicBezTo>
                    <a:pt x="3957" y="2031"/>
                    <a:pt x="3948" y="2011"/>
                    <a:pt x="3929" y="1972"/>
                  </a:cubicBezTo>
                  <a:cubicBezTo>
                    <a:pt x="3955" y="1962"/>
                    <a:pt x="3968" y="1957"/>
                    <a:pt x="3994" y="1947"/>
                  </a:cubicBezTo>
                  <a:cubicBezTo>
                    <a:pt x="4011" y="1971"/>
                    <a:pt x="4019" y="1983"/>
                    <a:pt x="4036" y="2007"/>
                  </a:cubicBezTo>
                  <a:cubicBezTo>
                    <a:pt x="4043" y="1988"/>
                    <a:pt x="4047" y="1978"/>
                    <a:pt x="4054" y="1959"/>
                  </a:cubicBezTo>
                  <a:cubicBezTo>
                    <a:pt x="4044" y="1910"/>
                    <a:pt x="4040" y="1886"/>
                    <a:pt x="4030" y="1837"/>
                  </a:cubicBezTo>
                  <a:cubicBezTo>
                    <a:pt x="4061" y="1829"/>
                    <a:pt x="4076" y="1826"/>
                    <a:pt x="4107" y="1819"/>
                  </a:cubicBezTo>
                  <a:cubicBezTo>
                    <a:pt x="4129" y="1866"/>
                    <a:pt x="4139" y="1890"/>
                    <a:pt x="4161" y="1938"/>
                  </a:cubicBezTo>
                  <a:cubicBezTo>
                    <a:pt x="4192" y="1908"/>
                    <a:pt x="4207" y="1893"/>
                    <a:pt x="4238" y="1863"/>
                  </a:cubicBezTo>
                  <a:cubicBezTo>
                    <a:pt x="4267" y="1830"/>
                    <a:pt x="4281" y="1814"/>
                    <a:pt x="4310" y="1781"/>
                  </a:cubicBezTo>
                  <a:cubicBezTo>
                    <a:pt x="4315" y="1744"/>
                    <a:pt x="4317" y="1725"/>
                    <a:pt x="4322" y="1687"/>
                  </a:cubicBezTo>
                  <a:cubicBezTo>
                    <a:pt x="4350" y="1677"/>
                    <a:pt x="4365" y="1672"/>
                    <a:pt x="4393" y="1662"/>
                  </a:cubicBezTo>
                  <a:cubicBezTo>
                    <a:pt x="4405" y="1678"/>
                    <a:pt x="4411" y="1686"/>
                    <a:pt x="4423" y="1703"/>
                  </a:cubicBezTo>
                  <a:cubicBezTo>
                    <a:pt x="4449" y="1680"/>
                    <a:pt x="4463" y="1668"/>
                    <a:pt x="4489" y="1645"/>
                  </a:cubicBezTo>
                  <a:cubicBezTo>
                    <a:pt x="4489" y="1645"/>
                    <a:pt x="4477" y="1554"/>
                    <a:pt x="4507" y="1550"/>
                  </a:cubicBezTo>
                  <a:cubicBezTo>
                    <a:pt x="4537" y="1547"/>
                    <a:pt x="4681" y="1470"/>
                    <a:pt x="4681" y="1470"/>
                  </a:cubicBezTo>
                  <a:cubicBezTo>
                    <a:pt x="4686" y="1432"/>
                    <a:pt x="4689" y="1413"/>
                    <a:pt x="4694" y="1375"/>
                  </a:cubicBezTo>
                  <a:cubicBezTo>
                    <a:pt x="4690" y="1342"/>
                    <a:pt x="4687" y="1325"/>
                    <a:pt x="4683" y="1292"/>
                  </a:cubicBezTo>
                  <a:cubicBezTo>
                    <a:pt x="4654" y="1256"/>
                    <a:pt x="4640" y="1239"/>
                    <a:pt x="4612" y="1203"/>
                  </a:cubicBezTo>
                  <a:cubicBezTo>
                    <a:pt x="4607" y="1173"/>
                    <a:pt x="4605" y="1157"/>
                    <a:pt x="4601" y="1126"/>
                  </a:cubicBezTo>
                  <a:cubicBezTo>
                    <a:pt x="4646" y="1085"/>
                    <a:pt x="4668" y="1065"/>
                    <a:pt x="4713" y="1023"/>
                  </a:cubicBezTo>
                  <a:cubicBezTo>
                    <a:pt x="4684" y="965"/>
                    <a:pt x="4669" y="936"/>
                    <a:pt x="4640" y="878"/>
                  </a:cubicBezTo>
                  <a:cubicBezTo>
                    <a:pt x="4571" y="804"/>
                    <a:pt x="4537" y="768"/>
                    <a:pt x="4469" y="694"/>
                  </a:cubicBezTo>
                  <a:cubicBezTo>
                    <a:pt x="4451" y="658"/>
                    <a:pt x="4441" y="639"/>
                    <a:pt x="4423" y="603"/>
                  </a:cubicBezTo>
                  <a:cubicBezTo>
                    <a:pt x="4417" y="684"/>
                    <a:pt x="4414" y="725"/>
                    <a:pt x="4407" y="807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8" name="łosicki"/>
            <p:cNvSpPr>
              <a:spLocks/>
            </p:cNvSpPr>
            <p:nvPr/>
          </p:nvSpPr>
          <p:spPr bwMode="auto">
            <a:xfrm>
              <a:off x="5783596" y="3119125"/>
              <a:ext cx="966179" cy="822797"/>
            </a:xfrm>
            <a:custGeom>
              <a:avLst/>
              <a:gdLst>
                <a:gd name="T0" fmla="*/ 2311 w 3017"/>
                <a:gd name="T1" fmla="*/ 400 h 2564"/>
                <a:gd name="T2" fmla="*/ 2179 w 3017"/>
                <a:gd name="T3" fmla="*/ 342 h 2564"/>
                <a:gd name="T4" fmla="*/ 2086 w 3017"/>
                <a:gd name="T5" fmla="*/ 354 h 2564"/>
                <a:gd name="T6" fmla="*/ 1920 w 3017"/>
                <a:gd name="T7" fmla="*/ 57 h 2564"/>
                <a:gd name="T8" fmla="*/ 1600 w 3017"/>
                <a:gd name="T9" fmla="*/ 157 h 2564"/>
                <a:gd name="T10" fmla="*/ 1415 w 3017"/>
                <a:gd name="T11" fmla="*/ 225 h 2564"/>
                <a:gd name="T12" fmla="*/ 1214 w 3017"/>
                <a:gd name="T13" fmla="*/ 149 h 2564"/>
                <a:gd name="T14" fmla="*/ 1043 w 3017"/>
                <a:gd name="T15" fmla="*/ 124 h 2564"/>
                <a:gd name="T16" fmla="*/ 989 w 3017"/>
                <a:gd name="T17" fmla="*/ 25 h 2564"/>
                <a:gd name="T18" fmla="*/ 860 w 3017"/>
                <a:gd name="T19" fmla="*/ 31 h 2564"/>
                <a:gd name="T20" fmla="*/ 771 w 3017"/>
                <a:gd name="T21" fmla="*/ 123 h 2564"/>
                <a:gd name="T22" fmla="*/ 808 w 3017"/>
                <a:gd name="T23" fmla="*/ 228 h 2564"/>
                <a:gd name="T24" fmla="*/ 844 w 3017"/>
                <a:gd name="T25" fmla="*/ 352 h 2564"/>
                <a:gd name="T26" fmla="*/ 766 w 3017"/>
                <a:gd name="T27" fmla="*/ 450 h 2564"/>
                <a:gd name="T28" fmla="*/ 673 w 3017"/>
                <a:gd name="T29" fmla="*/ 523 h 2564"/>
                <a:gd name="T30" fmla="*/ 507 w 3017"/>
                <a:gd name="T31" fmla="*/ 564 h 2564"/>
                <a:gd name="T32" fmla="*/ 622 w 3017"/>
                <a:gd name="T33" fmla="*/ 645 h 2564"/>
                <a:gd name="T34" fmla="*/ 774 w 3017"/>
                <a:gd name="T35" fmla="*/ 696 h 2564"/>
                <a:gd name="T36" fmla="*/ 771 w 3017"/>
                <a:gd name="T37" fmla="*/ 863 h 2564"/>
                <a:gd name="T38" fmla="*/ 650 w 3017"/>
                <a:gd name="T39" fmla="*/ 929 h 2564"/>
                <a:gd name="T40" fmla="*/ 544 w 3017"/>
                <a:gd name="T41" fmla="*/ 952 h 2564"/>
                <a:gd name="T42" fmla="*/ 495 w 3017"/>
                <a:gd name="T43" fmla="*/ 1203 h 2564"/>
                <a:gd name="T44" fmla="*/ 645 w 3017"/>
                <a:gd name="T45" fmla="*/ 1201 h 2564"/>
                <a:gd name="T46" fmla="*/ 544 w 3017"/>
                <a:gd name="T47" fmla="*/ 1303 h 2564"/>
                <a:gd name="T48" fmla="*/ 313 w 3017"/>
                <a:gd name="T49" fmla="*/ 1304 h 2564"/>
                <a:gd name="T50" fmla="*/ 354 w 3017"/>
                <a:gd name="T51" fmla="*/ 1447 h 2564"/>
                <a:gd name="T52" fmla="*/ 259 w 3017"/>
                <a:gd name="T53" fmla="*/ 1635 h 2564"/>
                <a:gd name="T54" fmla="*/ 242 w 3017"/>
                <a:gd name="T55" fmla="*/ 1862 h 2564"/>
                <a:gd name="T56" fmla="*/ 39 w 3017"/>
                <a:gd name="T57" fmla="*/ 1788 h 2564"/>
                <a:gd name="T58" fmla="*/ 12 w 3017"/>
                <a:gd name="T59" fmla="*/ 1935 h 2564"/>
                <a:gd name="T60" fmla="*/ 8 w 3017"/>
                <a:gd name="T61" fmla="*/ 2070 h 2564"/>
                <a:gd name="T62" fmla="*/ 215 w 3017"/>
                <a:gd name="T63" fmla="*/ 2095 h 2564"/>
                <a:gd name="T64" fmla="*/ 312 w 3017"/>
                <a:gd name="T65" fmla="*/ 2191 h 2564"/>
                <a:gd name="T66" fmla="*/ 608 w 3017"/>
                <a:gd name="T67" fmla="*/ 2320 h 2564"/>
                <a:gd name="T68" fmla="*/ 847 w 3017"/>
                <a:gd name="T69" fmla="*/ 2083 h 2564"/>
                <a:gd name="T70" fmla="*/ 950 w 3017"/>
                <a:gd name="T71" fmla="*/ 2228 h 2564"/>
                <a:gd name="T72" fmla="*/ 1124 w 3017"/>
                <a:gd name="T73" fmla="*/ 2266 h 2564"/>
                <a:gd name="T74" fmla="*/ 1227 w 3017"/>
                <a:gd name="T75" fmla="*/ 2465 h 2564"/>
                <a:gd name="T76" fmla="*/ 1386 w 3017"/>
                <a:gd name="T77" fmla="*/ 2428 h 2564"/>
                <a:gd name="T78" fmla="*/ 1576 w 3017"/>
                <a:gd name="T79" fmla="*/ 2449 h 2564"/>
                <a:gd name="T80" fmla="*/ 1666 w 3017"/>
                <a:gd name="T81" fmla="*/ 2480 h 2564"/>
                <a:gd name="T82" fmla="*/ 1761 w 3017"/>
                <a:gd name="T83" fmla="*/ 2543 h 2564"/>
                <a:gd name="T84" fmla="*/ 1883 w 3017"/>
                <a:gd name="T85" fmla="*/ 2458 h 2564"/>
                <a:gd name="T86" fmla="*/ 1812 w 3017"/>
                <a:gd name="T87" fmla="*/ 2348 h 2564"/>
                <a:gd name="T88" fmla="*/ 1880 w 3017"/>
                <a:gd name="T89" fmla="*/ 2140 h 2564"/>
                <a:gd name="T90" fmla="*/ 1999 w 3017"/>
                <a:gd name="T91" fmla="*/ 2149 h 2564"/>
                <a:gd name="T92" fmla="*/ 2169 w 3017"/>
                <a:gd name="T93" fmla="*/ 2079 h 2564"/>
                <a:gd name="T94" fmla="*/ 2020 w 3017"/>
                <a:gd name="T95" fmla="*/ 1894 h 2564"/>
                <a:gd name="T96" fmla="*/ 2276 w 3017"/>
                <a:gd name="T97" fmla="*/ 1709 h 2564"/>
                <a:gd name="T98" fmla="*/ 2314 w 3017"/>
                <a:gd name="T99" fmla="*/ 1548 h 2564"/>
                <a:gd name="T100" fmla="*/ 2606 w 3017"/>
                <a:gd name="T101" fmla="*/ 1512 h 2564"/>
                <a:gd name="T102" fmla="*/ 2516 w 3017"/>
                <a:gd name="T103" fmla="*/ 1315 h 2564"/>
                <a:gd name="T104" fmla="*/ 2703 w 3017"/>
                <a:gd name="T105" fmla="*/ 993 h 2564"/>
                <a:gd name="T106" fmla="*/ 2780 w 3017"/>
                <a:gd name="T107" fmla="*/ 949 h 2564"/>
                <a:gd name="T108" fmla="*/ 2893 w 3017"/>
                <a:gd name="T109" fmla="*/ 829 h 2564"/>
                <a:gd name="T110" fmla="*/ 2901 w 3017"/>
                <a:gd name="T111" fmla="*/ 706 h 2564"/>
                <a:gd name="T112" fmla="*/ 2868 w 3017"/>
                <a:gd name="T113" fmla="*/ 424 h 2564"/>
                <a:gd name="T114" fmla="*/ 2588 w 3017"/>
                <a:gd name="T115" fmla="*/ 721 h 2564"/>
                <a:gd name="T116" fmla="*/ 2430 w 3017"/>
                <a:gd name="T117" fmla="*/ 636 h 2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17" h="2564">
                  <a:moveTo>
                    <a:pt x="2414" y="515"/>
                  </a:moveTo>
                  <a:cubicBezTo>
                    <a:pt x="2373" y="469"/>
                    <a:pt x="2352" y="446"/>
                    <a:pt x="2311" y="400"/>
                  </a:cubicBezTo>
                  <a:cubicBezTo>
                    <a:pt x="2279" y="397"/>
                    <a:pt x="2263" y="396"/>
                    <a:pt x="2231" y="393"/>
                  </a:cubicBezTo>
                  <a:cubicBezTo>
                    <a:pt x="2210" y="373"/>
                    <a:pt x="2200" y="362"/>
                    <a:pt x="2179" y="342"/>
                  </a:cubicBezTo>
                  <a:cubicBezTo>
                    <a:pt x="2158" y="367"/>
                    <a:pt x="2148" y="380"/>
                    <a:pt x="2127" y="405"/>
                  </a:cubicBezTo>
                  <a:cubicBezTo>
                    <a:pt x="2111" y="385"/>
                    <a:pt x="2103" y="374"/>
                    <a:pt x="2086" y="354"/>
                  </a:cubicBezTo>
                  <a:cubicBezTo>
                    <a:pt x="2083" y="314"/>
                    <a:pt x="2082" y="293"/>
                    <a:pt x="2079" y="253"/>
                  </a:cubicBezTo>
                  <a:cubicBezTo>
                    <a:pt x="2015" y="174"/>
                    <a:pt x="1983" y="135"/>
                    <a:pt x="1920" y="57"/>
                  </a:cubicBezTo>
                  <a:cubicBezTo>
                    <a:pt x="1861" y="47"/>
                    <a:pt x="1832" y="42"/>
                    <a:pt x="1773" y="32"/>
                  </a:cubicBezTo>
                  <a:cubicBezTo>
                    <a:pt x="1703" y="82"/>
                    <a:pt x="1669" y="107"/>
                    <a:pt x="1600" y="157"/>
                  </a:cubicBezTo>
                  <a:cubicBezTo>
                    <a:pt x="1556" y="159"/>
                    <a:pt x="1534" y="160"/>
                    <a:pt x="1490" y="163"/>
                  </a:cubicBezTo>
                  <a:cubicBezTo>
                    <a:pt x="1460" y="187"/>
                    <a:pt x="1445" y="200"/>
                    <a:pt x="1415" y="225"/>
                  </a:cubicBezTo>
                  <a:cubicBezTo>
                    <a:pt x="1367" y="195"/>
                    <a:pt x="1343" y="179"/>
                    <a:pt x="1295" y="149"/>
                  </a:cubicBezTo>
                  <a:cubicBezTo>
                    <a:pt x="1263" y="149"/>
                    <a:pt x="1247" y="149"/>
                    <a:pt x="1214" y="149"/>
                  </a:cubicBezTo>
                  <a:cubicBezTo>
                    <a:pt x="1189" y="119"/>
                    <a:pt x="1177" y="104"/>
                    <a:pt x="1152" y="75"/>
                  </a:cubicBezTo>
                  <a:cubicBezTo>
                    <a:pt x="1108" y="94"/>
                    <a:pt x="1087" y="104"/>
                    <a:pt x="1043" y="124"/>
                  </a:cubicBezTo>
                  <a:cubicBezTo>
                    <a:pt x="1018" y="121"/>
                    <a:pt x="1005" y="120"/>
                    <a:pt x="980" y="118"/>
                  </a:cubicBezTo>
                  <a:cubicBezTo>
                    <a:pt x="984" y="80"/>
                    <a:pt x="985" y="62"/>
                    <a:pt x="989" y="25"/>
                  </a:cubicBezTo>
                  <a:cubicBezTo>
                    <a:pt x="959" y="15"/>
                    <a:pt x="945" y="10"/>
                    <a:pt x="915" y="0"/>
                  </a:cubicBezTo>
                  <a:cubicBezTo>
                    <a:pt x="893" y="12"/>
                    <a:pt x="882" y="19"/>
                    <a:pt x="860" y="31"/>
                  </a:cubicBezTo>
                  <a:cubicBezTo>
                    <a:pt x="859" y="75"/>
                    <a:pt x="858" y="97"/>
                    <a:pt x="856" y="142"/>
                  </a:cubicBezTo>
                  <a:cubicBezTo>
                    <a:pt x="822" y="134"/>
                    <a:pt x="805" y="131"/>
                    <a:pt x="771" y="123"/>
                  </a:cubicBezTo>
                  <a:cubicBezTo>
                    <a:pt x="759" y="155"/>
                    <a:pt x="753" y="171"/>
                    <a:pt x="741" y="203"/>
                  </a:cubicBezTo>
                  <a:cubicBezTo>
                    <a:pt x="768" y="213"/>
                    <a:pt x="781" y="218"/>
                    <a:pt x="808" y="228"/>
                  </a:cubicBezTo>
                  <a:cubicBezTo>
                    <a:pt x="812" y="260"/>
                    <a:pt x="815" y="276"/>
                    <a:pt x="819" y="308"/>
                  </a:cubicBezTo>
                  <a:cubicBezTo>
                    <a:pt x="829" y="326"/>
                    <a:pt x="834" y="334"/>
                    <a:pt x="844" y="352"/>
                  </a:cubicBezTo>
                  <a:cubicBezTo>
                    <a:pt x="838" y="391"/>
                    <a:pt x="835" y="411"/>
                    <a:pt x="829" y="450"/>
                  </a:cubicBezTo>
                  <a:cubicBezTo>
                    <a:pt x="804" y="450"/>
                    <a:pt x="791" y="450"/>
                    <a:pt x="766" y="450"/>
                  </a:cubicBezTo>
                  <a:cubicBezTo>
                    <a:pt x="761" y="474"/>
                    <a:pt x="759" y="487"/>
                    <a:pt x="755" y="511"/>
                  </a:cubicBezTo>
                  <a:cubicBezTo>
                    <a:pt x="722" y="516"/>
                    <a:pt x="706" y="518"/>
                    <a:pt x="673" y="523"/>
                  </a:cubicBezTo>
                  <a:cubicBezTo>
                    <a:pt x="638" y="517"/>
                    <a:pt x="621" y="515"/>
                    <a:pt x="587" y="510"/>
                  </a:cubicBezTo>
                  <a:cubicBezTo>
                    <a:pt x="555" y="531"/>
                    <a:pt x="539" y="542"/>
                    <a:pt x="507" y="564"/>
                  </a:cubicBezTo>
                  <a:cubicBezTo>
                    <a:pt x="519" y="586"/>
                    <a:pt x="525" y="597"/>
                    <a:pt x="537" y="620"/>
                  </a:cubicBezTo>
                  <a:cubicBezTo>
                    <a:pt x="571" y="630"/>
                    <a:pt x="588" y="635"/>
                    <a:pt x="622" y="645"/>
                  </a:cubicBezTo>
                  <a:cubicBezTo>
                    <a:pt x="655" y="668"/>
                    <a:pt x="671" y="679"/>
                    <a:pt x="704" y="702"/>
                  </a:cubicBezTo>
                  <a:cubicBezTo>
                    <a:pt x="732" y="700"/>
                    <a:pt x="746" y="699"/>
                    <a:pt x="774" y="696"/>
                  </a:cubicBezTo>
                  <a:cubicBezTo>
                    <a:pt x="774" y="719"/>
                    <a:pt x="774" y="730"/>
                    <a:pt x="775" y="752"/>
                  </a:cubicBezTo>
                  <a:cubicBezTo>
                    <a:pt x="743" y="789"/>
                    <a:pt x="771" y="863"/>
                    <a:pt x="771" y="863"/>
                  </a:cubicBezTo>
                  <a:cubicBezTo>
                    <a:pt x="757" y="888"/>
                    <a:pt x="751" y="900"/>
                    <a:pt x="737" y="924"/>
                  </a:cubicBezTo>
                  <a:cubicBezTo>
                    <a:pt x="702" y="926"/>
                    <a:pt x="685" y="927"/>
                    <a:pt x="650" y="929"/>
                  </a:cubicBezTo>
                  <a:cubicBezTo>
                    <a:pt x="627" y="958"/>
                    <a:pt x="615" y="973"/>
                    <a:pt x="592" y="1002"/>
                  </a:cubicBezTo>
                  <a:cubicBezTo>
                    <a:pt x="573" y="982"/>
                    <a:pt x="563" y="972"/>
                    <a:pt x="544" y="952"/>
                  </a:cubicBezTo>
                  <a:cubicBezTo>
                    <a:pt x="513" y="969"/>
                    <a:pt x="497" y="977"/>
                    <a:pt x="465" y="994"/>
                  </a:cubicBezTo>
                  <a:cubicBezTo>
                    <a:pt x="477" y="1077"/>
                    <a:pt x="483" y="1119"/>
                    <a:pt x="495" y="1203"/>
                  </a:cubicBezTo>
                  <a:cubicBezTo>
                    <a:pt x="526" y="1192"/>
                    <a:pt x="541" y="1186"/>
                    <a:pt x="572" y="1174"/>
                  </a:cubicBezTo>
                  <a:cubicBezTo>
                    <a:pt x="601" y="1185"/>
                    <a:pt x="616" y="1190"/>
                    <a:pt x="645" y="1201"/>
                  </a:cubicBezTo>
                  <a:cubicBezTo>
                    <a:pt x="643" y="1223"/>
                    <a:pt x="642" y="1234"/>
                    <a:pt x="641" y="1256"/>
                  </a:cubicBezTo>
                  <a:cubicBezTo>
                    <a:pt x="602" y="1275"/>
                    <a:pt x="583" y="1284"/>
                    <a:pt x="544" y="1303"/>
                  </a:cubicBezTo>
                  <a:cubicBezTo>
                    <a:pt x="530" y="1288"/>
                    <a:pt x="522" y="1280"/>
                    <a:pt x="507" y="1265"/>
                  </a:cubicBezTo>
                  <a:cubicBezTo>
                    <a:pt x="430" y="1281"/>
                    <a:pt x="391" y="1289"/>
                    <a:pt x="313" y="1304"/>
                  </a:cubicBezTo>
                  <a:cubicBezTo>
                    <a:pt x="305" y="1348"/>
                    <a:pt x="301" y="1370"/>
                    <a:pt x="293" y="1414"/>
                  </a:cubicBezTo>
                  <a:cubicBezTo>
                    <a:pt x="318" y="1427"/>
                    <a:pt x="330" y="1434"/>
                    <a:pt x="354" y="1447"/>
                  </a:cubicBezTo>
                  <a:cubicBezTo>
                    <a:pt x="346" y="1525"/>
                    <a:pt x="342" y="1564"/>
                    <a:pt x="334" y="1643"/>
                  </a:cubicBezTo>
                  <a:cubicBezTo>
                    <a:pt x="304" y="1640"/>
                    <a:pt x="289" y="1638"/>
                    <a:pt x="259" y="1635"/>
                  </a:cubicBezTo>
                  <a:cubicBezTo>
                    <a:pt x="263" y="1701"/>
                    <a:pt x="266" y="1735"/>
                    <a:pt x="270" y="1801"/>
                  </a:cubicBezTo>
                  <a:cubicBezTo>
                    <a:pt x="259" y="1826"/>
                    <a:pt x="253" y="1838"/>
                    <a:pt x="242" y="1862"/>
                  </a:cubicBezTo>
                  <a:cubicBezTo>
                    <a:pt x="207" y="1841"/>
                    <a:pt x="189" y="1831"/>
                    <a:pt x="154" y="1810"/>
                  </a:cubicBezTo>
                  <a:cubicBezTo>
                    <a:pt x="108" y="1801"/>
                    <a:pt x="85" y="1797"/>
                    <a:pt x="39" y="1788"/>
                  </a:cubicBezTo>
                  <a:cubicBezTo>
                    <a:pt x="23" y="1817"/>
                    <a:pt x="16" y="1832"/>
                    <a:pt x="0" y="1861"/>
                  </a:cubicBezTo>
                  <a:cubicBezTo>
                    <a:pt x="4" y="1890"/>
                    <a:pt x="7" y="1905"/>
                    <a:pt x="12" y="1935"/>
                  </a:cubicBezTo>
                  <a:cubicBezTo>
                    <a:pt x="28" y="1970"/>
                    <a:pt x="36" y="1987"/>
                    <a:pt x="52" y="2022"/>
                  </a:cubicBezTo>
                  <a:cubicBezTo>
                    <a:pt x="35" y="2041"/>
                    <a:pt x="26" y="2051"/>
                    <a:pt x="8" y="2070"/>
                  </a:cubicBezTo>
                  <a:cubicBezTo>
                    <a:pt x="53" y="2096"/>
                    <a:pt x="75" y="2109"/>
                    <a:pt x="120" y="2135"/>
                  </a:cubicBezTo>
                  <a:cubicBezTo>
                    <a:pt x="158" y="2119"/>
                    <a:pt x="177" y="2111"/>
                    <a:pt x="215" y="2095"/>
                  </a:cubicBezTo>
                  <a:cubicBezTo>
                    <a:pt x="260" y="2102"/>
                    <a:pt x="283" y="2105"/>
                    <a:pt x="329" y="2112"/>
                  </a:cubicBezTo>
                  <a:cubicBezTo>
                    <a:pt x="322" y="2144"/>
                    <a:pt x="318" y="2160"/>
                    <a:pt x="312" y="2191"/>
                  </a:cubicBezTo>
                  <a:cubicBezTo>
                    <a:pt x="383" y="2219"/>
                    <a:pt x="419" y="2233"/>
                    <a:pt x="491" y="2260"/>
                  </a:cubicBezTo>
                  <a:cubicBezTo>
                    <a:pt x="538" y="2284"/>
                    <a:pt x="561" y="2296"/>
                    <a:pt x="608" y="2320"/>
                  </a:cubicBezTo>
                  <a:cubicBezTo>
                    <a:pt x="669" y="2263"/>
                    <a:pt x="699" y="2234"/>
                    <a:pt x="760" y="2176"/>
                  </a:cubicBezTo>
                  <a:cubicBezTo>
                    <a:pt x="795" y="2139"/>
                    <a:pt x="812" y="2120"/>
                    <a:pt x="847" y="2083"/>
                  </a:cubicBezTo>
                  <a:cubicBezTo>
                    <a:pt x="856" y="2122"/>
                    <a:pt x="860" y="2141"/>
                    <a:pt x="869" y="2181"/>
                  </a:cubicBezTo>
                  <a:cubicBezTo>
                    <a:pt x="901" y="2199"/>
                    <a:pt x="917" y="2209"/>
                    <a:pt x="950" y="2228"/>
                  </a:cubicBezTo>
                  <a:cubicBezTo>
                    <a:pt x="986" y="2243"/>
                    <a:pt x="1004" y="2251"/>
                    <a:pt x="1040" y="2267"/>
                  </a:cubicBezTo>
                  <a:cubicBezTo>
                    <a:pt x="1074" y="2266"/>
                    <a:pt x="1090" y="2266"/>
                    <a:pt x="1124" y="2266"/>
                  </a:cubicBezTo>
                  <a:cubicBezTo>
                    <a:pt x="1140" y="2300"/>
                    <a:pt x="1147" y="2317"/>
                    <a:pt x="1162" y="2351"/>
                  </a:cubicBezTo>
                  <a:cubicBezTo>
                    <a:pt x="1188" y="2397"/>
                    <a:pt x="1201" y="2420"/>
                    <a:pt x="1227" y="2465"/>
                  </a:cubicBezTo>
                  <a:cubicBezTo>
                    <a:pt x="1261" y="2483"/>
                    <a:pt x="1278" y="2491"/>
                    <a:pt x="1312" y="2509"/>
                  </a:cubicBezTo>
                  <a:cubicBezTo>
                    <a:pt x="1341" y="2476"/>
                    <a:pt x="1356" y="2460"/>
                    <a:pt x="1386" y="2428"/>
                  </a:cubicBezTo>
                  <a:cubicBezTo>
                    <a:pt x="1441" y="2416"/>
                    <a:pt x="1469" y="2410"/>
                    <a:pt x="1524" y="2398"/>
                  </a:cubicBezTo>
                  <a:cubicBezTo>
                    <a:pt x="1545" y="2418"/>
                    <a:pt x="1555" y="2429"/>
                    <a:pt x="1576" y="2449"/>
                  </a:cubicBezTo>
                  <a:cubicBezTo>
                    <a:pt x="1585" y="2482"/>
                    <a:pt x="1589" y="2498"/>
                    <a:pt x="1598" y="2531"/>
                  </a:cubicBezTo>
                  <a:cubicBezTo>
                    <a:pt x="1625" y="2510"/>
                    <a:pt x="1639" y="2500"/>
                    <a:pt x="1666" y="2480"/>
                  </a:cubicBezTo>
                  <a:cubicBezTo>
                    <a:pt x="1677" y="2504"/>
                    <a:pt x="1682" y="2516"/>
                    <a:pt x="1693" y="2539"/>
                  </a:cubicBezTo>
                  <a:cubicBezTo>
                    <a:pt x="1721" y="2541"/>
                    <a:pt x="1734" y="2541"/>
                    <a:pt x="1761" y="2543"/>
                  </a:cubicBezTo>
                  <a:cubicBezTo>
                    <a:pt x="1791" y="2551"/>
                    <a:pt x="1806" y="2555"/>
                    <a:pt x="1835" y="2564"/>
                  </a:cubicBezTo>
                  <a:cubicBezTo>
                    <a:pt x="1854" y="2522"/>
                    <a:pt x="1864" y="2501"/>
                    <a:pt x="1883" y="2458"/>
                  </a:cubicBezTo>
                  <a:cubicBezTo>
                    <a:pt x="1865" y="2443"/>
                    <a:pt x="1856" y="2436"/>
                    <a:pt x="1838" y="2421"/>
                  </a:cubicBezTo>
                  <a:cubicBezTo>
                    <a:pt x="1827" y="2391"/>
                    <a:pt x="1822" y="2377"/>
                    <a:pt x="1812" y="2348"/>
                  </a:cubicBezTo>
                  <a:cubicBezTo>
                    <a:pt x="1809" y="2297"/>
                    <a:pt x="1808" y="2272"/>
                    <a:pt x="1805" y="2222"/>
                  </a:cubicBezTo>
                  <a:cubicBezTo>
                    <a:pt x="1835" y="2189"/>
                    <a:pt x="1850" y="2173"/>
                    <a:pt x="1880" y="2140"/>
                  </a:cubicBezTo>
                  <a:cubicBezTo>
                    <a:pt x="1908" y="2152"/>
                    <a:pt x="1921" y="2158"/>
                    <a:pt x="1949" y="2170"/>
                  </a:cubicBezTo>
                  <a:cubicBezTo>
                    <a:pt x="1969" y="2161"/>
                    <a:pt x="1979" y="2157"/>
                    <a:pt x="1999" y="2149"/>
                  </a:cubicBezTo>
                  <a:cubicBezTo>
                    <a:pt x="2034" y="2174"/>
                    <a:pt x="2051" y="2186"/>
                    <a:pt x="2086" y="2211"/>
                  </a:cubicBezTo>
                  <a:cubicBezTo>
                    <a:pt x="2119" y="2158"/>
                    <a:pt x="2135" y="2132"/>
                    <a:pt x="2169" y="2079"/>
                  </a:cubicBezTo>
                  <a:cubicBezTo>
                    <a:pt x="2137" y="2055"/>
                    <a:pt x="2121" y="2042"/>
                    <a:pt x="2090" y="2018"/>
                  </a:cubicBezTo>
                  <a:cubicBezTo>
                    <a:pt x="2062" y="1968"/>
                    <a:pt x="2048" y="1944"/>
                    <a:pt x="2020" y="1894"/>
                  </a:cubicBezTo>
                  <a:cubicBezTo>
                    <a:pt x="2050" y="1854"/>
                    <a:pt x="2066" y="1834"/>
                    <a:pt x="2096" y="1793"/>
                  </a:cubicBezTo>
                  <a:cubicBezTo>
                    <a:pt x="2168" y="1760"/>
                    <a:pt x="2204" y="1743"/>
                    <a:pt x="2276" y="1709"/>
                  </a:cubicBezTo>
                  <a:cubicBezTo>
                    <a:pt x="2264" y="1662"/>
                    <a:pt x="2258" y="1639"/>
                    <a:pt x="2246" y="1591"/>
                  </a:cubicBezTo>
                  <a:cubicBezTo>
                    <a:pt x="2273" y="1574"/>
                    <a:pt x="2287" y="1566"/>
                    <a:pt x="2314" y="1548"/>
                  </a:cubicBezTo>
                  <a:cubicBezTo>
                    <a:pt x="2393" y="1545"/>
                    <a:pt x="2432" y="1544"/>
                    <a:pt x="2511" y="1541"/>
                  </a:cubicBezTo>
                  <a:cubicBezTo>
                    <a:pt x="2549" y="1529"/>
                    <a:pt x="2568" y="1523"/>
                    <a:pt x="2606" y="1512"/>
                  </a:cubicBezTo>
                  <a:cubicBezTo>
                    <a:pt x="2581" y="1484"/>
                    <a:pt x="2569" y="1470"/>
                    <a:pt x="2544" y="1442"/>
                  </a:cubicBezTo>
                  <a:cubicBezTo>
                    <a:pt x="2533" y="1391"/>
                    <a:pt x="2527" y="1366"/>
                    <a:pt x="2516" y="1315"/>
                  </a:cubicBezTo>
                  <a:cubicBezTo>
                    <a:pt x="2525" y="1254"/>
                    <a:pt x="2529" y="1223"/>
                    <a:pt x="2538" y="1162"/>
                  </a:cubicBezTo>
                  <a:cubicBezTo>
                    <a:pt x="2604" y="1094"/>
                    <a:pt x="2637" y="1061"/>
                    <a:pt x="2703" y="993"/>
                  </a:cubicBezTo>
                  <a:cubicBezTo>
                    <a:pt x="2732" y="997"/>
                    <a:pt x="2746" y="999"/>
                    <a:pt x="2775" y="1004"/>
                  </a:cubicBezTo>
                  <a:cubicBezTo>
                    <a:pt x="2777" y="982"/>
                    <a:pt x="2778" y="971"/>
                    <a:pt x="2780" y="949"/>
                  </a:cubicBezTo>
                  <a:cubicBezTo>
                    <a:pt x="2813" y="892"/>
                    <a:pt x="2829" y="863"/>
                    <a:pt x="2863" y="806"/>
                  </a:cubicBezTo>
                  <a:cubicBezTo>
                    <a:pt x="2875" y="815"/>
                    <a:pt x="2880" y="819"/>
                    <a:pt x="2893" y="829"/>
                  </a:cubicBezTo>
                  <a:cubicBezTo>
                    <a:pt x="2914" y="802"/>
                    <a:pt x="2926" y="788"/>
                    <a:pt x="2948" y="761"/>
                  </a:cubicBezTo>
                  <a:cubicBezTo>
                    <a:pt x="2929" y="739"/>
                    <a:pt x="2919" y="728"/>
                    <a:pt x="2901" y="706"/>
                  </a:cubicBezTo>
                  <a:cubicBezTo>
                    <a:pt x="2947" y="637"/>
                    <a:pt x="2970" y="603"/>
                    <a:pt x="3017" y="533"/>
                  </a:cubicBezTo>
                  <a:cubicBezTo>
                    <a:pt x="2958" y="489"/>
                    <a:pt x="2928" y="467"/>
                    <a:pt x="2868" y="424"/>
                  </a:cubicBezTo>
                  <a:cubicBezTo>
                    <a:pt x="2868" y="424"/>
                    <a:pt x="2820" y="449"/>
                    <a:pt x="2765" y="487"/>
                  </a:cubicBezTo>
                  <a:cubicBezTo>
                    <a:pt x="2710" y="525"/>
                    <a:pt x="2588" y="721"/>
                    <a:pt x="2588" y="721"/>
                  </a:cubicBezTo>
                  <a:cubicBezTo>
                    <a:pt x="2537" y="726"/>
                    <a:pt x="2512" y="728"/>
                    <a:pt x="2461" y="732"/>
                  </a:cubicBezTo>
                  <a:cubicBezTo>
                    <a:pt x="2449" y="694"/>
                    <a:pt x="2443" y="675"/>
                    <a:pt x="2430" y="636"/>
                  </a:cubicBezTo>
                  <a:cubicBezTo>
                    <a:pt x="2424" y="588"/>
                    <a:pt x="2420" y="564"/>
                    <a:pt x="2414" y="515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9" name="siedlecki"/>
            <p:cNvSpPr>
              <a:spLocks/>
            </p:cNvSpPr>
            <p:nvPr/>
          </p:nvSpPr>
          <p:spPr bwMode="auto">
            <a:xfrm>
              <a:off x="4610064" y="3083831"/>
              <a:ext cx="1444857" cy="1118386"/>
            </a:xfrm>
            <a:custGeom>
              <a:avLst/>
              <a:gdLst>
                <a:gd name="T0" fmla="*/ 4311 w 4505"/>
                <a:gd name="T1" fmla="*/ 1039 h 3488"/>
                <a:gd name="T2" fmla="*/ 4435 w 4505"/>
                <a:gd name="T3" fmla="*/ 806 h 3488"/>
                <a:gd name="T4" fmla="*/ 4168 w 4505"/>
                <a:gd name="T5" fmla="*/ 674 h 3488"/>
                <a:gd name="T6" fmla="*/ 4427 w 4505"/>
                <a:gd name="T7" fmla="*/ 560 h 3488"/>
                <a:gd name="T8" fmla="*/ 4469 w 4505"/>
                <a:gd name="T9" fmla="*/ 338 h 3488"/>
                <a:gd name="T10" fmla="*/ 4351 w 4505"/>
                <a:gd name="T11" fmla="*/ 159 h 3488"/>
                <a:gd name="T12" fmla="*/ 4083 w 4505"/>
                <a:gd name="T13" fmla="*/ 91 h 3488"/>
                <a:gd name="T14" fmla="*/ 3851 w 4505"/>
                <a:gd name="T15" fmla="*/ 67 h 3488"/>
                <a:gd name="T16" fmla="*/ 3616 w 4505"/>
                <a:gd name="T17" fmla="*/ 0 h 3488"/>
                <a:gd name="T18" fmla="*/ 3480 w 4505"/>
                <a:gd name="T19" fmla="*/ 224 h 3488"/>
                <a:gd name="T20" fmla="*/ 3602 w 4505"/>
                <a:gd name="T21" fmla="*/ 462 h 3488"/>
                <a:gd name="T22" fmla="*/ 3280 w 4505"/>
                <a:gd name="T23" fmla="*/ 738 h 3488"/>
                <a:gd name="T24" fmla="*/ 2896 w 4505"/>
                <a:gd name="T25" fmla="*/ 800 h 3488"/>
                <a:gd name="T26" fmla="*/ 2645 w 4505"/>
                <a:gd name="T27" fmla="*/ 738 h 3488"/>
                <a:gd name="T28" fmla="*/ 2376 w 4505"/>
                <a:gd name="T29" fmla="*/ 897 h 3488"/>
                <a:gd name="T30" fmla="*/ 2153 w 4505"/>
                <a:gd name="T31" fmla="*/ 811 h 3488"/>
                <a:gd name="T32" fmla="*/ 1927 w 4505"/>
                <a:gd name="T33" fmla="*/ 922 h 3488"/>
                <a:gd name="T34" fmla="*/ 1753 w 4505"/>
                <a:gd name="T35" fmla="*/ 985 h 3488"/>
                <a:gd name="T36" fmla="*/ 1451 w 4505"/>
                <a:gd name="T37" fmla="*/ 834 h 3488"/>
                <a:gd name="T38" fmla="*/ 1109 w 4505"/>
                <a:gd name="T39" fmla="*/ 684 h 3488"/>
                <a:gd name="T40" fmla="*/ 1062 w 4505"/>
                <a:gd name="T41" fmla="*/ 1014 h 3488"/>
                <a:gd name="T42" fmla="*/ 973 w 4505"/>
                <a:gd name="T43" fmla="*/ 1315 h 3488"/>
                <a:gd name="T44" fmla="*/ 1105 w 4505"/>
                <a:gd name="T45" fmla="*/ 1583 h 3488"/>
                <a:gd name="T46" fmla="*/ 998 w 4505"/>
                <a:gd name="T47" fmla="*/ 1724 h 3488"/>
                <a:gd name="T48" fmla="*/ 633 w 4505"/>
                <a:gd name="T49" fmla="*/ 1666 h 3488"/>
                <a:gd name="T50" fmla="*/ 370 w 4505"/>
                <a:gd name="T51" fmla="*/ 1747 h 3488"/>
                <a:gd name="T52" fmla="*/ 254 w 4505"/>
                <a:gd name="T53" fmla="*/ 2001 h 3488"/>
                <a:gd name="T54" fmla="*/ 392 w 4505"/>
                <a:gd name="T55" fmla="*/ 2246 h 3488"/>
                <a:gd name="T56" fmla="*/ 522 w 4505"/>
                <a:gd name="T57" fmla="*/ 2661 h 3488"/>
                <a:gd name="T58" fmla="*/ 61 w 4505"/>
                <a:gd name="T59" fmla="*/ 3047 h 3488"/>
                <a:gd name="T60" fmla="*/ 91 w 4505"/>
                <a:gd name="T61" fmla="*/ 3392 h 3488"/>
                <a:gd name="T62" fmla="*/ 281 w 4505"/>
                <a:gd name="T63" fmla="*/ 3439 h 3488"/>
                <a:gd name="T64" fmla="*/ 474 w 4505"/>
                <a:gd name="T65" fmla="*/ 3300 h 3488"/>
                <a:gd name="T66" fmla="*/ 781 w 4505"/>
                <a:gd name="T67" fmla="*/ 3151 h 3488"/>
                <a:gd name="T68" fmla="*/ 903 w 4505"/>
                <a:gd name="T69" fmla="*/ 3068 h 3488"/>
                <a:gd name="T70" fmla="*/ 1272 w 4505"/>
                <a:gd name="T71" fmla="*/ 3183 h 3488"/>
                <a:gd name="T72" fmla="*/ 1587 w 4505"/>
                <a:gd name="T73" fmla="*/ 2964 h 3488"/>
                <a:gd name="T74" fmla="*/ 2295 w 4505"/>
                <a:gd name="T75" fmla="*/ 3068 h 3488"/>
                <a:gd name="T76" fmla="*/ 2545 w 4505"/>
                <a:gd name="T77" fmla="*/ 2999 h 3488"/>
                <a:gd name="T78" fmla="*/ 2740 w 4505"/>
                <a:gd name="T79" fmla="*/ 3188 h 3488"/>
                <a:gd name="T80" fmla="*/ 3173 w 4505"/>
                <a:gd name="T81" fmla="*/ 2949 h 3488"/>
                <a:gd name="T82" fmla="*/ 3310 w 4505"/>
                <a:gd name="T83" fmla="*/ 2720 h 3488"/>
                <a:gd name="T84" fmla="*/ 3572 w 4505"/>
                <a:gd name="T85" fmla="*/ 2717 h 3488"/>
                <a:gd name="T86" fmla="*/ 4019 w 4505"/>
                <a:gd name="T87" fmla="*/ 2850 h 3488"/>
                <a:gd name="T88" fmla="*/ 4112 w 4505"/>
                <a:gd name="T89" fmla="*/ 3136 h 3488"/>
                <a:gd name="T90" fmla="*/ 4330 w 4505"/>
                <a:gd name="T91" fmla="*/ 2794 h 3488"/>
                <a:gd name="T92" fmla="*/ 4269 w 4505"/>
                <a:gd name="T93" fmla="*/ 2430 h 3488"/>
                <a:gd name="T94" fmla="*/ 3876 w 4505"/>
                <a:gd name="T95" fmla="*/ 2205 h 3488"/>
                <a:gd name="T96" fmla="*/ 3673 w 4505"/>
                <a:gd name="T97" fmla="*/ 2045 h 3488"/>
                <a:gd name="T98" fmla="*/ 3903 w 4505"/>
                <a:gd name="T99" fmla="*/ 1972 h 3488"/>
                <a:gd name="T100" fmla="*/ 4015 w 4505"/>
                <a:gd name="T101" fmla="*/ 1557 h 3488"/>
                <a:gd name="T102" fmla="*/ 4205 w 4505"/>
                <a:gd name="T103" fmla="*/ 1413 h 3488"/>
                <a:gd name="T104" fmla="*/ 4156 w 4505"/>
                <a:gd name="T105" fmla="*/ 1313 h 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05" h="3488">
                  <a:moveTo>
                    <a:pt x="4126" y="1104"/>
                  </a:moveTo>
                  <a:cubicBezTo>
                    <a:pt x="4158" y="1087"/>
                    <a:pt x="4174" y="1079"/>
                    <a:pt x="4205" y="1062"/>
                  </a:cubicBezTo>
                  <a:cubicBezTo>
                    <a:pt x="4224" y="1082"/>
                    <a:pt x="4234" y="1092"/>
                    <a:pt x="4253" y="1112"/>
                  </a:cubicBezTo>
                  <a:cubicBezTo>
                    <a:pt x="4276" y="1083"/>
                    <a:pt x="4288" y="1068"/>
                    <a:pt x="4311" y="1039"/>
                  </a:cubicBezTo>
                  <a:cubicBezTo>
                    <a:pt x="4346" y="1037"/>
                    <a:pt x="4363" y="1036"/>
                    <a:pt x="4398" y="1034"/>
                  </a:cubicBezTo>
                  <a:cubicBezTo>
                    <a:pt x="4412" y="1010"/>
                    <a:pt x="4418" y="998"/>
                    <a:pt x="4432" y="973"/>
                  </a:cubicBezTo>
                  <a:cubicBezTo>
                    <a:pt x="4432" y="973"/>
                    <a:pt x="4404" y="899"/>
                    <a:pt x="4436" y="862"/>
                  </a:cubicBezTo>
                  <a:cubicBezTo>
                    <a:pt x="4435" y="840"/>
                    <a:pt x="4435" y="829"/>
                    <a:pt x="4435" y="806"/>
                  </a:cubicBezTo>
                  <a:cubicBezTo>
                    <a:pt x="4407" y="809"/>
                    <a:pt x="4393" y="810"/>
                    <a:pt x="4365" y="812"/>
                  </a:cubicBezTo>
                  <a:cubicBezTo>
                    <a:pt x="4332" y="789"/>
                    <a:pt x="4316" y="778"/>
                    <a:pt x="4283" y="755"/>
                  </a:cubicBezTo>
                  <a:cubicBezTo>
                    <a:pt x="4249" y="745"/>
                    <a:pt x="4232" y="740"/>
                    <a:pt x="4198" y="730"/>
                  </a:cubicBezTo>
                  <a:cubicBezTo>
                    <a:pt x="4186" y="707"/>
                    <a:pt x="4180" y="696"/>
                    <a:pt x="4168" y="674"/>
                  </a:cubicBezTo>
                  <a:cubicBezTo>
                    <a:pt x="4200" y="652"/>
                    <a:pt x="4216" y="641"/>
                    <a:pt x="4248" y="620"/>
                  </a:cubicBezTo>
                  <a:cubicBezTo>
                    <a:pt x="4282" y="625"/>
                    <a:pt x="4299" y="627"/>
                    <a:pt x="4334" y="633"/>
                  </a:cubicBezTo>
                  <a:cubicBezTo>
                    <a:pt x="4367" y="628"/>
                    <a:pt x="4383" y="626"/>
                    <a:pt x="4416" y="621"/>
                  </a:cubicBezTo>
                  <a:cubicBezTo>
                    <a:pt x="4420" y="597"/>
                    <a:pt x="4422" y="584"/>
                    <a:pt x="4427" y="560"/>
                  </a:cubicBezTo>
                  <a:cubicBezTo>
                    <a:pt x="4452" y="560"/>
                    <a:pt x="4465" y="560"/>
                    <a:pt x="4490" y="560"/>
                  </a:cubicBezTo>
                  <a:cubicBezTo>
                    <a:pt x="4496" y="521"/>
                    <a:pt x="4499" y="501"/>
                    <a:pt x="4505" y="462"/>
                  </a:cubicBezTo>
                  <a:cubicBezTo>
                    <a:pt x="4495" y="444"/>
                    <a:pt x="4490" y="436"/>
                    <a:pt x="4480" y="418"/>
                  </a:cubicBezTo>
                  <a:cubicBezTo>
                    <a:pt x="4476" y="386"/>
                    <a:pt x="4473" y="370"/>
                    <a:pt x="4469" y="338"/>
                  </a:cubicBezTo>
                  <a:cubicBezTo>
                    <a:pt x="4442" y="328"/>
                    <a:pt x="4429" y="323"/>
                    <a:pt x="4402" y="313"/>
                  </a:cubicBezTo>
                  <a:cubicBezTo>
                    <a:pt x="4414" y="281"/>
                    <a:pt x="4420" y="265"/>
                    <a:pt x="4432" y="233"/>
                  </a:cubicBezTo>
                  <a:cubicBezTo>
                    <a:pt x="4430" y="201"/>
                    <a:pt x="4429" y="185"/>
                    <a:pt x="4427" y="153"/>
                  </a:cubicBezTo>
                  <a:cubicBezTo>
                    <a:pt x="4397" y="156"/>
                    <a:pt x="4382" y="157"/>
                    <a:pt x="4351" y="159"/>
                  </a:cubicBezTo>
                  <a:cubicBezTo>
                    <a:pt x="4349" y="130"/>
                    <a:pt x="4348" y="115"/>
                    <a:pt x="4346" y="85"/>
                  </a:cubicBezTo>
                  <a:cubicBezTo>
                    <a:pt x="4293" y="85"/>
                    <a:pt x="4266" y="85"/>
                    <a:pt x="4212" y="85"/>
                  </a:cubicBezTo>
                  <a:cubicBezTo>
                    <a:pt x="4185" y="110"/>
                    <a:pt x="4171" y="122"/>
                    <a:pt x="4143" y="147"/>
                  </a:cubicBezTo>
                  <a:cubicBezTo>
                    <a:pt x="4119" y="124"/>
                    <a:pt x="4107" y="113"/>
                    <a:pt x="4083" y="91"/>
                  </a:cubicBezTo>
                  <a:cubicBezTo>
                    <a:pt x="4057" y="104"/>
                    <a:pt x="4043" y="110"/>
                    <a:pt x="4017" y="122"/>
                  </a:cubicBezTo>
                  <a:cubicBezTo>
                    <a:pt x="3989" y="112"/>
                    <a:pt x="3976" y="107"/>
                    <a:pt x="3948" y="97"/>
                  </a:cubicBezTo>
                  <a:cubicBezTo>
                    <a:pt x="3930" y="127"/>
                    <a:pt x="3920" y="141"/>
                    <a:pt x="3901" y="171"/>
                  </a:cubicBezTo>
                  <a:cubicBezTo>
                    <a:pt x="3881" y="129"/>
                    <a:pt x="3871" y="108"/>
                    <a:pt x="3851" y="67"/>
                  </a:cubicBezTo>
                  <a:lnTo>
                    <a:pt x="3804" y="67"/>
                  </a:lnTo>
                  <a:cubicBezTo>
                    <a:pt x="3774" y="89"/>
                    <a:pt x="3759" y="100"/>
                    <a:pt x="3729" y="122"/>
                  </a:cubicBezTo>
                  <a:cubicBezTo>
                    <a:pt x="3717" y="78"/>
                    <a:pt x="3710" y="56"/>
                    <a:pt x="3697" y="12"/>
                  </a:cubicBezTo>
                  <a:cubicBezTo>
                    <a:pt x="3665" y="7"/>
                    <a:pt x="3649" y="5"/>
                    <a:pt x="3616" y="0"/>
                  </a:cubicBezTo>
                  <a:cubicBezTo>
                    <a:pt x="3626" y="56"/>
                    <a:pt x="3630" y="84"/>
                    <a:pt x="3640" y="140"/>
                  </a:cubicBezTo>
                  <a:cubicBezTo>
                    <a:pt x="3611" y="147"/>
                    <a:pt x="3597" y="151"/>
                    <a:pt x="3568" y="158"/>
                  </a:cubicBezTo>
                  <a:cubicBezTo>
                    <a:pt x="3520" y="165"/>
                    <a:pt x="3496" y="169"/>
                    <a:pt x="3448" y="176"/>
                  </a:cubicBezTo>
                  <a:cubicBezTo>
                    <a:pt x="3461" y="195"/>
                    <a:pt x="3467" y="205"/>
                    <a:pt x="3480" y="224"/>
                  </a:cubicBezTo>
                  <a:cubicBezTo>
                    <a:pt x="3498" y="234"/>
                    <a:pt x="3507" y="239"/>
                    <a:pt x="3525" y="249"/>
                  </a:cubicBezTo>
                  <a:cubicBezTo>
                    <a:pt x="3532" y="280"/>
                    <a:pt x="3535" y="296"/>
                    <a:pt x="3542" y="328"/>
                  </a:cubicBezTo>
                  <a:cubicBezTo>
                    <a:pt x="3568" y="328"/>
                    <a:pt x="3581" y="328"/>
                    <a:pt x="3607" y="328"/>
                  </a:cubicBezTo>
                  <a:cubicBezTo>
                    <a:pt x="3605" y="381"/>
                    <a:pt x="3604" y="408"/>
                    <a:pt x="3602" y="462"/>
                  </a:cubicBezTo>
                  <a:cubicBezTo>
                    <a:pt x="3544" y="452"/>
                    <a:pt x="3515" y="446"/>
                    <a:pt x="3457" y="436"/>
                  </a:cubicBezTo>
                  <a:cubicBezTo>
                    <a:pt x="3421" y="494"/>
                    <a:pt x="3404" y="523"/>
                    <a:pt x="3369" y="581"/>
                  </a:cubicBezTo>
                  <a:cubicBezTo>
                    <a:pt x="3368" y="615"/>
                    <a:pt x="3368" y="632"/>
                    <a:pt x="3368" y="666"/>
                  </a:cubicBezTo>
                  <a:cubicBezTo>
                    <a:pt x="3333" y="695"/>
                    <a:pt x="3315" y="709"/>
                    <a:pt x="3280" y="738"/>
                  </a:cubicBezTo>
                  <a:cubicBezTo>
                    <a:pt x="3247" y="730"/>
                    <a:pt x="3231" y="727"/>
                    <a:pt x="3199" y="719"/>
                  </a:cubicBezTo>
                  <a:cubicBezTo>
                    <a:pt x="3160" y="728"/>
                    <a:pt x="3141" y="733"/>
                    <a:pt x="3102" y="742"/>
                  </a:cubicBezTo>
                  <a:cubicBezTo>
                    <a:pt x="3061" y="751"/>
                    <a:pt x="3041" y="756"/>
                    <a:pt x="3000" y="765"/>
                  </a:cubicBezTo>
                  <a:cubicBezTo>
                    <a:pt x="2959" y="779"/>
                    <a:pt x="2938" y="786"/>
                    <a:pt x="2896" y="800"/>
                  </a:cubicBezTo>
                  <a:cubicBezTo>
                    <a:pt x="2876" y="783"/>
                    <a:pt x="2866" y="775"/>
                    <a:pt x="2846" y="758"/>
                  </a:cubicBezTo>
                  <a:cubicBezTo>
                    <a:pt x="2797" y="771"/>
                    <a:pt x="2773" y="778"/>
                    <a:pt x="2724" y="792"/>
                  </a:cubicBezTo>
                  <a:cubicBezTo>
                    <a:pt x="2724" y="771"/>
                    <a:pt x="2723" y="760"/>
                    <a:pt x="2723" y="738"/>
                  </a:cubicBezTo>
                  <a:lnTo>
                    <a:pt x="2645" y="738"/>
                  </a:lnTo>
                  <a:cubicBezTo>
                    <a:pt x="2634" y="761"/>
                    <a:pt x="2628" y="773"/>
                    <a:pt x="2617" y="797"/>
                  </a:cubicBezTo>
                  <a:cubicBezTo>
                    <a:pt x="2621" y="833"/>
                    <a:pt x="2623" y="851"/>
                    <a:pt x="2628" y="887"/>
                  </a:cubicBezTo>
                  <a:cubicBezTo>
                    <a:pt x="2558" y="899"/>
                    <a:pt x="2523" y="904"/>
                    <a:pt x="2452" y="915"/>
                  </a:cubicBezTo>
                  <a:cubicBezTo>
                    <a:pt x="2422" y="908"/>
                    <a:pt x="2407" y="904"/>
                    <a:pt x="2376" y="897"/>
                  </a:cubicBezTo>
                  <a:cubicBezTo>
                    <a:pt x="2334" y="906"/>
                    <a:pt x="2314" y="910"/>
                    <a:pt x="2272" y="919"/>
                  </a:cubicBezTo>
                  <a:cubicBezTo>
                    <a:pt x="2275" y="883"/>
                    <a:pt x="2276" y="866"/>
                    <a:pt x="2279" y="830"/>
                  </a:cubicBezTo>
                  <a:cubicBezTo>
                    <a:pt x="2261" y="839"/>
                    <a:pt x="2252" y="844"/>
                    <a:pt x="2235" y="853"/>
                  </a:cubicBezTo>
                  <a:cubicBezTo>
                    <a:pt x="2202" y="836"/>
                    <a:pt x="2186" y="828"/>
                    <a:pt x="2153" y="811"/>
                  </a:cubicBezTo>
                  <a:cubicBezTo>
                    <a:pt x="2135" y="832"/>
                    <a:pt x="2126" y="843"/>
                    <a:pt x="2107" y="864"/>
                  </a:cubicBezTo>
                  <a:cubicBezTo>
                    <a:pt x="2076" y="866"/>
                    <a:pt x="2060" y="867"/>
                    <a:pt x="2028" y="869"/>
                  </a:cubicBezTo>
                  <a:cubicBezTo>
                    <a:pt x="2026" y="902"/>
                    <a:pt x="2025" y="919"/>
                    <a:pt x="2022" y="952"/>
                  </a:cubicBezTo>
                  <a:cubicBezTo>
                    <a:pt x="1984" y="940"/>
                    <a:pt x="1965" y="934"/>
                    <a:pt x="1927" y="922"/>
                  </a:cubicBezTo>
                  <a:cubicBezTo>
                    <a:pt x="1902" y="938"/>
                    <a:pt x="1889" y="946"/>
                    <a:pt x="1864" y="963"/>
                  </a:cubicBezTo>
                  <a:cubicBezTo>
                    <a:pt x="1863" y="1003"/>
                    <a:pt x="1863" y="1023"/>
                    <a:pt x="1863" y="1064"/>
                  </a:cubicBezTo>
                  <a:cubicBezTo>
                    <a:pt x="1832" y="1054"/>
                    <a:pt x="1817" y="1049"/>
                    <a:pt x="1786" y="1039"/>
                  </a:cubicBezTo>
                  <a:cubicBezTo>
                    <a:pt x="1772" y="1017"/>
                    <a:pt x="1766" y="1007"/>
                    <a:pt x="1753" y="985"/>
                  </a:cubicBezTo>
                  <a:cubicBezTo>
                    <a:pt x="1702" y="973"/>
                    <a:pt x="1677" y="966"/>
                    <a:pt x="1627" y="954"/>
                  </a:cubicBezTo>
                  <a:cubicBezTo>
                    <a:pt x="1630" y="911"/>
                    <a:pt x="1631" y="890"/>
                    <a:pt x="1634" y="847"/>
                  </a:cubicBezTo>
                  <a:cubicBezTo>
                    <a:pt x="1610" y="845"/>
                    <a:pt x="1598" y="843"/>
                    <a:pt x="1573" y="841"/>
                  </a:cubicBezTo>
                  <a:cubicBezTo>
                    <a:pt x="1524" y="838"/>
                    <a:pt x="1500" y="837"/>
                    <a:pt x="1451" y="834"/>
                  </a:cubicBezTo>
                  <a:cubicBezTo>
                    <a:pt x="1413" y="845"/>
                    <a:pt x="1394" y="851"/>
                    <a:pt x="1356" y="863"/>
                  </a:cubicBezTo>
                  <a:cubicBezTo>
                    <a:pt x="1331" y="841"/>
                    <a:pt x="1318" y="830"/>
                    <a:pt x="1292" y="809"/>
                  </a:cubicBezTo>
                  <a:cubicBezTo>
                    <a:pt x="1261" y="764"/>
                    <a:pt x="1245" y="741"/>
                    <a:pt x="1213" y="696"/>
                  </a:cubicBezTo>
                  <a:cubicBezTo>
                    <a:pt x="1172" y="691"/>
                    <a:pt x="1151" y="689"/>
                    <a:pt x="1109" y="684"/>
                  </a:cubicBezTo>
                  <a:cubicBezTo>
                    <a:pt x="1138" y="726"/>
                    <a:pt x="1153" y="748"/>
                    <a:pt x="1182" y="790"/>
                  </a:cubicBezTo>
                  <a:cubicBezTo>
                    <a:pt x="1197" y="826"/>
                    <a:pt x="1205" y="844"/>
                    <a:pt x="1219" y="879"/>
                  </a:cubicBezTo>
                  <a:cubicBezTo>
                    <a:pt x="1171" y="895"/>
                    <a:pt x="1147" y="904"/>
                    <a:pt x="1099" y="920"/>
                  </a:cubicBezTo>
                  <a:cubicBezTo>
                    <a:pt x="1084" y="957"/>
                    <a:pt x="1076" y="976"/>
                    <a:pt x="1062" y="1014"/>
                  </a:cubicBezTo>
                  <a:cubicBezTo>
                    <a:pt x="1014" y="1018"/>
                    <a:pt x="990" y="1020"/>
                    <a:pt x="943" y="1025"/>
                  </a:cubicBezTo>
                  <a:cubicBezTo>
                    <a:pt x="949" y="1074"/>
                    <a:pt x="953" y="1099"/>
                    <a:pt x="959" y="1149"/>
                  </a:cubicBezTo>
                  <a:cubicBezTo>
                    <a:pt x="991" y="1201"/>
                    <a:pt x="1006" y="1227"/>
                    <a:pt x="1038" y="1280"/>
                  </a:cubicBezTo>
                  <a:cubicBezTo>
                    <a:pt x="1012" y="1294"/>
                    <a:pt x="999" y="1301"/>
                    <a:pt x="973" y="1315"/>
                  </a:cubicBezTo>
                  <a:cubicBezTo>
                    <a:pt x="999" y="1336"/>
                    <a:pt x="1012" y="1347"/>
                    <a:pt x="1038" y="1369"/>
                  </a:cubicBezTo>
                  <a:cubicBezTo>
                    <a:pt x="1045" y="1388"/>
                    <a:pt x="1048" y="1397"/>
                    <a:pt x="1054" y="1416"/>
                  </a:cubicBezTo>
                  <a:cubicBezTo>
                    <a:pt x="1091" y="1426"/>
                    <a:pt x="1109" y="1431"/>
                    <a:pt x="1145" y="1441"/>
                  </a:cubicBezTo>
                  <a:cubicBezTo>
                    <a:pt x="1129" y="1498"/>
                    <a:pt x="1121" y="1526"/>
                    <a:pt x="1105" y="1583"/>
                  </a:cubicBezTo>
                  <a:cubicBezTo>
                    <a:pt x="1065" y="1564"/>
                    <a:pt x="1044" y="1554"/>
                    <a:pt x="1003" y="1534"/>
                  </a:cubicBezTo>
                  <a:cubicBezTo>
                    <a:pt x="989" y="1568"/>
                    <a:pt x="981" y="1584"/>
                    <a:pt x="967" y="1617"/>
                  </a:cubicBezTo>
                  <a:cubicBezTo>
                    <a:pt x="988" y="1634"/>
                    <a:pt x="999" y="1642"/>
                    <a:pt x="1020" y="1659"/>
                  </a:cubicBezTo>
                  <a:cubicBezTo>
                    <a:pt x="1011" y="1685"/>
                    <a:pt x="1007" y="1698"/>
                    <a:pt x="998" y="1724"/>
                  </a:cubicBezTo>
                  <a:cubicBezTo>
                    <a:pt x="948" y="1717"/>
                    <a:pt x="924" y="1713"/>
                    <a:pt x="874" y="1705"/>
                  </a:cubicBezTo>
                  <a:cubicBezTo>
                    <a:pt x="875" y="1688"/>
                    <a:pt x="876" y="1680"/>
                    <a:pt x="877" y="1663"/>
                  </a:cubicBezTo>
                  <a:cubicBezTo>
                    <a:pt x="843" y="1649"/>
                    <a:pt x="826" y="1641"/>
                    <a:pt x="792" y="1627"/>
                  </a:cubicBezTo>
                  <a:cubicBezTo>
                    <a:pt x="728" y="1643"/>
                    <a:pt x="697" y="1651"/>
                    <a:pt x="633" y="1666"/>
                  </a:cubicBezTo>
                  <a:cubicBezTo>
                    <a:pt x="596" y="1647"/>
                    <a:pt x="578" y="1637"/>
                    <a:pt x="541" y="1618"/>
                  </a:cubicBezTo>
                  <a:cubicBezTo>
                    <a:pt x="503" y="1634"/>
                    <a:pt x="483" y="1642"/>
                    <a:pt x="444" y="1659"/>
                  </a:cubicBezTo>
                  <a:cubicBezTo>
                    <a:pt x="439" y="1665"/>
                    <a:pt x="436" y="1668"/>
                    <a:pt x="431" y="1675"/>
                  </a:cubicBezTo>
                  <a:cubicBezTo>
                    <a:pt x="406" y="1703"/>
                    <a:pt x="394" y="1718"/>
                    <a:pt x="370" y="1747"/>
                  </a:cubicBezTo>
                  <a:cubicBezTo>
                    <a:pt x="364" y="1801"/>
                    <a:pt x="361" y="1828"/>
                    <a:pt x="355" y="1883"/>
                  </a:cubicBezTo>
                  <a:cubicBezTo>
                    <a:pt x="326" y="1866"/>
                    <a:pt x="311" y="1858"/>
                    <a:pt x="282" y="1841"/>
                  </a:cubicBezTo>
                  <a:cubicBezTo>
                    <a:pt x="257" y="1881"/>
                    <a:pt x="244" y="1901"/>
                    <a:pt x="219" y="1941"/>
                  </a:cubicBezTo>
                  <a:cubicBezTo>
                    <a:pt x="233" y="1965"/>
                    <a:pt x="240" y="1977"/>
                    <a:pt x="254" y="2001"/>
                  </a:cubicBezTo>
                  <a:cubicBezTo>
                    <a:pt x="234" y="2031"/>
                    <a:pt x="224" y="2047"/>
                    <a:pt x="205" y="2077"/>
                  </a:cubicBezTo>
                  <a:cubicBezTo>
                    <a:pt x="206" y="2106"/>
                    <a:pt x="206" y="2120"/>
                    <a:pt x="207" y="2149"/>
                  </a:cubicBezTo>
                  <a:cubicBezTo>
                    <a:pt x="250" y="2161"/>
                    <a:pt x="271" y="2168"/>
                    <a:pt x="313" y="2180"/>
                  </a:cubicBezTo>
                  <a:cubicBezTo>
                    <a:pt x="345" y="2206"/>
                    <a:pt x="360" y="2220"/>
                    <a:pt x="392" y="2246"/>
                  </a:cubicBezTo>
                  <a:cubicBezTo>
                    <a:pt x="388" y="2308"/>
                    <a:pt x="387" y="2339"/>
                    <a:pt x="384" y="2402"/>
                  </a:cubicBezTo>
                  <a:cubicBezTo>
                    <a:pt x="389" y="2438"/>
                    <a:pt x="392" y="2456"/>
                    <a:pt x="398" y="2492"/>
                  </a:cubicBezTo>
                  <a:cubicBezTo>
                    <a:pt x="388" y="2530"/>
                    <a:pt x="384" y="2549"/>
                    <a:pt x="374" y="2587"/>
                  </a:cubicBezTo>
                  <a:cubicBezTo>
                    <a:pt x="433" y="2617"/>
                    <a:pt x="463" y="2632"/>
                    <a:pt x="522" y="2661"/>
                  </a:cubicBezTo>
                  <a:cubicBezTo>
                    <a:pt x="521" y="2678"/>
                    <a:pt x="520" y="2686"/>
                    <a:pt x="519" y="2703"/>
                  </a:cubicBezTo>
                  <a:cubicBezTo>
                    <a:pt x="442" y="2743"/>
                    <a:pt x="403" y="2763"/>
                    <a:pt x="326" y="2803"/>
                  </a:cubicBezTo>
                  <a:cubicBezTo>
                    <a:pt x="303" y="2863"/>
                    <a:pt x="291" y="2893"/>
                    <a:pt x="268" y="2953"/>
                  </a:cubicBezTo>
                  <a:cubicBezTo>
                    <a:pt x="186" y="2990"/>
                    <a:pt x="144" y="3009"/>
                    <a:pt x="61" y="3047"/>
                  </a:cubicBezTo>
                  <a:cubicBezTo>
                    <a:pt x="37" y="3078"/>
                    <a:pt x="24" y="3094"/>
                    <a:pt x="0" y="3125"/>
                  </a:cubicBezTo>
                  <a:cubicBezTo>
                    <a:pt x="13" y="3178"/>
                    <a:pt x="20" y="3205"/>
                    <a:pt x="33" y="3258"/>
                  </a:cubicBezTo>
                  <a:cubicBezTo>
                    <a:pt x="60" y="3273"/>
                    <a:pt x="74" y="3281"/>
                    <a:pt x="101" y="3295"/>
                  </a:cubicBezTo>
                  <a:cubicBezTo>
                    <a:pt x="97" y="3334"/>
                    <a:pt x="95" y="3354"/>
                    <a:pt x="91" y="3392"/>
                  </a:cubicBezTo>
                  <a:lnTo>
                    <a:pt x="91" y="3488"/>
                  </a:lnTo>
                  <a:cubicBezTo>
                    <a:pt x="123" y="3464"/>
                    <a:pt x="138" y="3453"/>
                    <a:pt x="170" y="3429"/>
                  </a:cubicBezTo>
                  <a:cubicBezTo>
                    <a:pt x="189" y="3436"/>
                    <a:pt x="199" y="3440"/>
                    <a:pt x="218" y="3447"/>
                  </a:cubicBezTo>
                  <a:cubicBezTo>
                    <a:pt x="244" y="3444"/>
                    <a:pt x="256" y="3442"/>
                    <a:pt x="281" y="3439"/>
                  </a:cubicBezTo>
                  <a:cubicBezTo>
                    <a:pt x="288" y="3418"/>
                    <a:pt x="291" y="3408"/>
                    <a:pt x="297" y="3387"/>
                  </a:cubicBezTo>
                  <a:cubicBezTo>
                    <a:pt x="317" y="3381"/>
                    <a:pt x="327" y="3378"/>
                    <a:pt x="347" y="3371"/>
                  </a:cubicBezTo>
                  <a:cubicBezTo>
                    <a:pt x="360" y="3345"/>
                    <a:pt x="367" y="3333"/>
                    <a:pt x="380" y="3307"/>
                  </a:cubicBezTo>
                  <a:cubicBezTo>
                    <a:pt x="418" y="3304"/>
                    <a:pt x="437" y="3303"/>
                    <a:pt x="474" y="3300"/>
                  </a:cubicBezTo>
                  <a:cubicBezTo>
                    <a:pt x="511" y="3306"/>
                    <a:pt x="529" y="3308"/>
                    <a:pt x="566" y="3314"/>
                  </a:cubicBezTo>
                  <a:cubicBezTo>
                    <a:pt x="614" y="3274"/>
                    <a:pt x="638" y="3254"/>
                    <a:pt x="685" y="3213"/>
                  </a:cubicBezTo>
                  <a:cubicBezTo>
                    <a:pt x="699" y="3178"/>
                    <a:pt x="706" y="3160"/>
                    <a:pt x="720" y="3124"/>
                  </a:cubicBezTo>
                  <a:cubicBezTo>
                    <a:pt x="744" y="3135"/>
                    <a:pt x="756" y="3140"/>
                    <a:pt x="781" y="3151"/>
                  </a:cubicBezTo>
                  <a:cubicBezTo>
                    <a:pt x="806" y="3139"/>
                    <a:pt x="818" y="3134"/>
                    <a:pt x="843" y="3122"/>
                  </a:cubicBezTo>
                  <a:cubicBezTo>
                    <a:pt x="878" y="3138"/>
                    <a:pt x="895" y="3146"/>
                    <a:pt x="929" y="3162"/>
                  </a:cubicBezTo>
                  <a:cubicBezTo>
                    <a:pt x="939" y="3140"/>
                    <a:pt x="944" y="3129"/>
                    <a:pt x="953" y="3107"/>
                  </a:cubicBezTo>
                  <a:cubicBezTo>
                    <a:pt x="933" y="3091"/>
                    <a:pt x="923" y="3083"/>
                    <a:pt x="903" y="3068"/>
                  </a:cubicBezTo>
                  <a:cubicBezTo>
                    <a:pt x="903" y="3051"/>
                    <a:pt x="904" y="3042"/>
                    <a:pt x="905" y="3025"/>
                  </a:cubicBezTo>
                  <a:cubicBezTo>
                    <a:pt x="952" y="3031"/>
                    <a:pt x="975" y="3034"/>
                    <a:pt x="1022" y="3040"/>
                  </a:cubicBezTo>
                  <a:cubicBezTo>
                    <a:pt x="1058" y="3085"/>
                    <a:pt x="1076" y="3108"/>
                    <a:pt x="1113" y="3154"/>
                  </a:cubicBezTo>
                  <a:cubicBezTo>
                    <a:pt x="1176" y="3165"/>
                    <a:pt x="1208" y="3171"/>
                    <a:pt x="1272" y="3183"/>
                  </a:cubicBezTo>
                  <a:cubicBezTo>
                    <a:pt x="1338" y="3183"/>
                    <a:pt x="1370" y="3183"/>
                    <a:pt x="1436" y="3183"/>
                  </a:cubicBezTo>
                  <a:cubicBezTo>
                    <a:pt x="1485" y="3148"/>
                    <a:pt x="1510" y="3131"/>
                    <a:pt x="1560" y="3096"/>
                  </a:cubicBezTo>
                  <a:cubicBezTo>
                    <a:pt x="1560" y="3057"/>
                    <a:pt x="1560" y="3037"/>
                    <a:pt x="1560" y="2998"/>
                  </a:cubicBezTo>
                  <a:cubicBezTo>
                    <a:pt x="1571" y="2984"/>
                    <a:pt x="1576" y="2977"/>
                    <a:pt x="1587" y="2964"/>
                  </a:cubicBezTo>
                  <a:cubicBezTo>
                    <a:pt x="1680" y="3004"/>
                    <a:pt x="1726" y="3024"/>
                    <a:pt x="1818" y="3065"/>
                  </a:cubicBezTo>
                  <a:cubicBezTo>
                    <a:pt x="1909" y="3083"/>
                    <a:pt x="1954" y="3092"/>
                    <a:pt x="2044" y="3111"/>
                  </a:cubicBezTo>
                  <a:cubicBezTo>
                    <a:pt x="2086" y="3131"/>
                    <a:pt x="2106" y="3141"/>
                    <a:pt x="2148" y="3162"/>
                  </a:cubicBezTo>
                  <a:cubicBezTo>
                    <a:pt x="2207" y="3124"/>
                    <a:pt x="2236" y="3105"/>
                    <a:pt x="2295" y="3068"/>
                  </a:cubicBezTo>
                  <a:cubicBezTo>
                    <a:pt x="2307" y="3027"/>
                    <a:pt x="2313" y="3006"/>
                    <a:pt x="2325" y="2965"/>
                  </a:cubicBezTo>
                  <a:cubicBezTo>
                    <a:pt x="2343" y="2921"/>
                    <a:pt x="2351" y="2899"/>
                    <a:pt x="2369" y="2854"/>
                  </a:cubicBezTo>
                  <a:cubicBezTo>
                    <a:pt x="2428" y="2851"/>
                    <a:pt x="2457" y="2850"/>
                    <a:pt x="2516" y="2846"/>
                  </a:cubicBezTo>
                  <a:cubicBezTo>
                    <a:pt x="2527" y="2907"/>
                    <a:pt x="2533" y="2938"/>
                    <a:pt x="2545" y="2999"/>
                  </a:cubicBezTo>
                  <a:cubicBezTo>
                    <a:pt x="2518" y="3043"/>
                    <a:pt x="2504" y="3065"/>
                    <a:pt x="2477" y="3109"/>
                  </a:cubicBezTo>
                  <a:cubicBezTo>
                    <a:pt x="2526" y="3164"/>
                    <a:pt x="2551" y="3192"/>
                    <a:pt x="2600" y="3248"/>
                  </a:cubicBezTo>
                  <a:cubicBezTo>
                    <a:pt x="2627" y="3233"/>
                    <a:pt x="2641" y="3226"/>
                    <a:pt x="2668" y="3211"/>
                  </a:cubicBezTo>
                  <a:cubicBezTo>
                    <a:pt x="2697" y="3202"/>
                    <a:pt x="2711" y="3197"/>
                    <a:pt x="2740" y="3188"/>
                  </a:cubicBezTo>
                  <a:cubicBezTo>
                    <a:pt x="2781" y="3134"/>
                    <a:pt x="2801" y="3107"/>
                    <a:pt x="2842" y="3053"/>
                  </a:cubicBezTo>
                  <a:cubicBezTo>
                    <a:pt x="2911" y="3061"/>
                    <a:pt x="2946" y="3065"/>
                    <a:pt x="3014" y="3073"/>
                  </a:cubicBezTo>
                  <a:cubicBezTo>
                    <a:pt x="3058" y="3054"/>
                    <a:pt x="3080" y="3045"/>
                    <a:pt x="3124" y="3025"/>
                  </a:cubicBezTo>
                  <a:cubicBezTo>
                    <a:pt x="3144" y="2995"/>
                    <a:pt x="3154" y="2980"/>
                    <a:pt x="3173" y="2949"/>
                  </a:cubicBezTo>
                  <a:cubicBezTo>
                    <a:pt x="3192" y="2945"/>
                    <a:pt x="3201" y="2943"/>
                    <a:pt x="3219" y="2938"/>
                  </a:cubicBezTo>
                  <a:cubicBezTo>
                    <a:pt x="3232" y="2911"/>
                    <a:pt x="3239" y="2897"/>
                    <a:pt x="3252" y="2870"/>
                  </a:cubicBezTo>
                  <a:cubicBezTo>
                    <a:pt x="3280" y="2838"/>
                    <a:pt x="3294" y="2822"/>
                    <a:pt x="3322" y="2790"/>
                  </a:cubicBezTo>
                  <a:cubicBezTo>
                    <a:pt x="3317" y="2762"/>
                    <a:pt x="3315" y="2748"/>
                    <a:pt x="3310" y="2720"/>
                  </a:cubicBezTo>
                  <a:cubicBezTo>
                    <a:pt x="3335" y="2672"/>
                    <a:pt x="3348" y="2648"/>
                    <a:pt x="3374" y="2601"/>
                  </a:cubicBezTo>
                  <a:cubicBezTo>
                    <a:pt x="3413" y="2583"/>
                    <a:pt x="3432" y="2574"/>
                    <a:pt x="3471" y="2557"/>
                  </a:cubicBezTo>
                  <a:cubicBezTo>
                    <a:pt x="3504" y="2577"/>
                    <a:pt x="3521" y="2587"/>
                    <a:pt x="3554" y="2608"/>
                  </a:cubicBezTo>
                  <a:cubicBezTo>
                    <a:pt x="3561" y="2651"/>
                    <a:pt x="3565" y="2673"/>
                    <a:pt x="3572" y="2717"/>
                  </a:cubicBezTo>
                  <a:cubicBezTo>
                    <a:pt x="3620" y="2728"/>
                    <a:pt x="3644" y="2733"/>
                    <a:pt x="3693" y="2744"/>
                  </a:cubicBezTo>
                  <a:cubicBezTo>
                    <a:pt x="3720" y="2777"/>
                    <a:pt x="3734" y="2793"/>
                    <a:pt x="3761" y="2826"/>
                  </a:cubicBezTo>
                  <a:cubicBezTo>
                    <a:pt x="3816" y="2831"/>
                    <a:pt x="3844" y="2834"/>
                    <a:pt x="3898" y="2840"/>
                  </a:cubicBezTo>
                  <a:cubicBezTo>
                    <a:pt x="3947" y="2844"/>
                    <a:pt x="3971" y="2846"/>
                    <a:pt x="4019" y="2850"/>
                  </a:cubicBezTo>
                  <a:cubicBezTo>
                    <a:pt x="4023" y="2894"/>
                    <a:pt x="4025" y="2916"/>
                    <a:pt x="4029" y="2960"/>
                  </a:cubicBezTo>
                  <a:cubicBezTo>
                    <a:pt x="4049" y="2986"/>
                    <a:pt x="4058" y="2999"/>
                    <a:pt x="4078" y="3024"/>
                  </a:cubicBezTo>
                  <a:cubicBezTo>
                    <a:pt x="4069" y="3062"/>
                    <a:pt x="4065" y="3082"/>
                    <a:pt x="4056" y="3120"/>
                  </a:cubicBezTo>
                  <a:cubicBezTo>
                    <a:pt x="4078" y="3126"/>
                    <a:pt x="4090" y="3129"/>
                    <a:pt x="4112" y="3136"/>
                  </a:cubicBezTo>
                  <a:cubicBezTo>
                    <a:pt x="4140" y="3068"/>
                    <a:pt x="4154" y="3035"/>
                    <a:pt x="4182" y="2967"/>
                  </a:cubicBezTo>
                  <a:cubicBezTo>
                    <a:pt x="4205" y="2965"/>
                    <a:pt x="4216" y="2964"/>
                    <a:pt x="4239" y="2961"/>
                  </a:cubicBezTo>
                  <a:cubicBezTo>
                    <a:pt x="4263" y="2941"/>
                    <a:pt x="4275" y="2931"/>
                    <a:pt x="4299" y="2911"/>
                  </a:cubicBezTo>
                  <a:cubicBezTo>
                    <a:pt x="4311" y="2864"/>
                    <a:pt x="4317" y="2841"/>
                    <a:pt x="4330" y="2794"/>
                  </a:cubicBezTo>
                  <a:cubicBezTo>
                    <a:pt x="4341" y="2752"/>
                    <a:pt x="4346" y="2731"/>
                    <a:pt x="4357" y="2689"/>
                  </a:cubicBezTo>
                  <a:cubicBezTo>
                    <a:pt x="4351" y="2655"/>
                    <a:pt x="4348" y="2638"/>
                    <a:pt x="4342" y="2605"/>
                  </a:cubicBezTo>
                  <a:cubicBezTo>
                    <a:pt x="4343" y="2562"/>
                    <a:pt x="4344" y="2541"/>
                    <a:pt x="4345" y="2499"/>
                  </a:cubicBezTo>
                  <a:cubicBezTo>
                    <a:pt x="4315" y="2471"/>
                    <a:pt x="4300" y="2458"/>
                    <a:pt x="4269" y="2430"/>
                  </a:cubicBezTo>
                  <a:cubicBezTo>
                    <a:pt x="4222" y="2406"/>
                    <a:pt x="4199" y="2394"/>
                    <a:pt x="4152" y="2370"/>
                  </a:cubicBezTo>
                  <a:cubicBezTo>
                    <a:pt x="4080" y="2343"/>
                    <a:pt x="4044" y="2329"/>
                    <a:pt x="3973" y="2301"/>
                  </a:cubicBezTo>
                  <a:cubicBezTo>
                    <a:pt x="3979" y="2270"/>
                    <a:pt x="3983" y="2254"/>
                    <a:pt x="3990" y="2222"/>
                  </a:cubicBezTo>
                  <a:cubicBezTo>
                    <a:pt x="3944" y="2215"/>
                    <a:pt x="3921" y="2212"/>
                    <a:pt x="3876" y="2205"/>
                  </a:cubicBezTo>
                  <a:cubicBezTo>
                    <a:pt x="3838" y="2221"/>
                    <a:pt x="3819" y="2229"/>
                    <a:pt x="3781" y="2245"/>
                  </a:cubicBezTo>
                  <a:cubicBezTo>
                    <a:pt x="3736" y="2219"/>
                    <a:pt x="3714" y="2206"/>
                    <a:pt x="3669" y="2180"/>
                  </a:cubicBezTo>
                  <a:cubicBezTo>
                    <a:pt x="3687" y="2161"/>
                    <a:pt x="3696" y="2151"/>
                    <a:pt x="3713" y="2132"/>
                  </a:cubicBezTo>
                  <a:cubicBezTo>
                    <a:pt x="3697" y="2097"/>
                    <a:pt x="3689" y="2080"/>
                    <a:pt x="3673" y="2045"/>
                  </a:cubicBezTo>
                  <a:cubicBezTo>
                    <a:pt x="3668" y="2015"/>
                    <a:pt x="3665" y="2000"/>
                    <a:pt x="3661" y="1971"/>
                  </a:cubicBezTo>
                  <a:cubicBezTo>
                    <a:pt x="3677" y="1942"/>
                    <a:pt x="3684" y="1927"/>
                    <a:pt x="3700" y="1898"/>
                  </a:cubicBezTo>
                  <a:cubicBezTo>
                    <a:pt x="3746" y="1907"/>
                    <a:pt x="3769" y="1911"/>
                    <a:pt x="3815" y="1920"/>
                  </a:cubicBezTo>
                  <a:cubicBezTo>
                    <a:pt x="3850" y="1941"/>
                    <a:pt x="3868" y="1951"/>
                    <a:pt x="3903" y="1972"/>
                  </a:cubicBezTo>
                  <a:cubicBezTo>
                    <a:pt x="3914" y="1948"/>
                    <a:pt x="3920" y="1936"/>
                    <a:pt x="3931" y="1911"/>
                  </a:cubicBezTo>
                  <a:cubicBezTo>
                    <a:pt x="3927" y="1845"/>
                    <a:pt x="3924" y="1811"/>
                    <a:pt x="3920" y="1745"/>
                  </a:cubicBezTo>
                  <a:cubicBezTo>
                    <a:pt x="3950" y="1748"/>
                    <a:pt x="3965" y="1750"/>
                    <a:pt x="3995" y="1753"/>
                  </a:cubicBezTo>
                  <a:cubicBezTo>
                    <a:pt x="4003" y="1674"/>
                    <a:pt x="4007" y="1635"/>
                    <a:pt x="4015" y="1557"/>
                  </a:cubicBezTo>
                  <a:cubicBezTo>
                    <a:pt x="3991" y="1544"/>
                    <a:pt x="3979" y="1537"/>
                    <a:pt x="3954" y="1524"/>
                  </a:cubicBezTo>
                  <a:cubicBezTo>
                    <a:pt x="3962" y="1480"/>
                    <a:pt x="3966" y="1458"/>
                    <a:pt x="3974" y="1414"/>
                  </a:cubicBezTo>
                  <a:cubicBezTo>
                    <a:pt x="4052" y="1399"/>
                    <a:pt x="4091" y="1391"/>
                    <a:pt x="4168" y="1375"/>
                  </a:cubicBezTo>
                  <a:cubicBezTo>
                    <a:pt x="4183" y="1390"/>
                    <a:pt x="4191" y="1398"/>
                    <a:pt x="4205" y="1413"/>
                  </a:cubicBezTo>
                  <a:cubicBezTo>
                    <a:pt x="4244" y="1394"/>
                    <a:pt x="4263" y="1385"/>
                    <a:pt x="4302" y="1366"/>
                  </a:cubicBezTo>
                  <a:cubicBezTo>
                    <a:pt x="4303" y="1344"/>
                    <a:pt x="4304" y="1333"/>
                    <a:pt x="4306" y="1311"/>
                  </a:cubicBezTo>
                  <a:cubicBezTo>
                    <a:pt x="4277" y="1300"/>
                    <a:pt x="4262" y="1295"/>
                    <a:pt x="4233" y="1284"/>
                  </a:cubicBezTo>
                  <a:cubicBezTo>
                    <a:pt x="4202" y="1296"/>
                    <a:pt x="4187" y="1302"/>
                    <a:pt x="4156" y="1313"/>
                  </a:cubicBezTo>
                  <a:cubicBezTo>
                    <a:pt x="4144" y="1229"/>
                    <a:pt x="4138" y="1188"/>
                    <a:pt x="4126" y="1104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90" name="miński"/>
            <p:cNvSpPr>
              <a:spLocks/>
            </p:cNvSpPr>
            <p:nvPr/>
          </p:nvSpPr>
          <p:spPr bwMode="auto">
            <a:xfrm>
              <a:off x="3512392" y="3147803"/>
              <a:ext cx="1263116" cy="1142650"/>
            </a:xfrm>
            <a:custGeom>
              <a:avLst/>
              <a:gdLst>
                <a:gd name="T0" fmla="*/ 3446 w 3680"/>
                <a:gd name="T1" fmla="*/ 1442 h 3562"/>
                <a:gd name="T2" fmla="*/ 3319 w 3680"/>
                <a:gd name="T3" fmla="*/ 1323 h 3562"/>
                <a:gd name="T4" fmla="*/ 3200 w 3680"/>
                <a:gd name="T5" fmla="*/ 1500 h 3562"/>
                <a:gd name="T6" fmla="*/ 3185 w 3680"/>
                <a:gd name="T7" fmla="*/ 1334 h 3562"/>
                <a:gd name="T8" fmla="*/ 3037 w 3680"/>
                <a:gd name="T9" fmla="*/ 1138 h 3562"/>
                <a:gd name="T10" fmla="*/ 2818 w 3680"/>
                <a:gd name="T11" fmla="*/ 1089 h 3562"/>
                <a:gd name="T12" fmla="*/ 2749 w 3680"/>
                <a:gd name="T13" fmla="*/ 864 h 3562"/>
                <a:gd name="T14" fmla="*/ 2620 w 3680"/>
                <a:gd name="T15" fmla="*/ 703 h 3562"/>
                <a:gd name="T16" fmla="*/ 2412 w 3680"/>
                <a:gd name="T17" fmla="*/ 505 h 3562"/>
                <a:gd name="T18" fmla="*/ 2738 w 3680"/>
                <a:gd name="T19" fmla="*/ 459 h 3562"/>
                <a:gd name="T20" fmla="*/ 2684 w 3680"/>
                <a:gd name="T21" fmla="*/ 317 h 3562"/>
                <a:gd name="T22" fmla="*/ 2463 w 3680"/>
                <a:gd name="T23" fmla="*/ 113 h 3562"/>
                <a:gd name="T24" fmla="*/ 2277 w 3680"/>
                <a:gd name="T25" fmla="*/ 80 h 3562"/>
                <a:gd name="T26" fmla="*/ 2079 w 3680"/>
                <a:gd name="T27" fmla="*/ 126 h 3562"/>
                <a:gd name="T28" fmla="*/ 1902 w 3680"/>
                <a:gd name="T29" fmla="*/ 161 h 3562"/>
                <a:gd name="T30" fmla="*/ 1770 w 3680"/>
                <a:gd name="T31" fmla="*/ 273 h 3562"/>
                <a:gd name="T32" fmla="*/ 1513 w 3680"/>
                <a:gd name="T33" fmla="*/ 309 h 3562"/>
                <a:gd name="T34" fmla="*/ 1504 w 3680"/>
                <a:gd name="T35" fmla="*/ 444 h 3562"/>
                <a:gd name="T36" fmla="*/ 1122 w 3680"/>
                <a:gd name="T37" fmla="*/ 525 h 3562"/>
                <a:gd name="T38" fmla="*/ 1140 w 3680"/>
                <a:gd name="T39" fmla="*/ 842 h 3562"/>
                <a:gd name="T40" fmla="*/ 687 w 3680"/>
                <a:gd name="T41" fmla="*/ 810 h 3562"/>
                <a:gd name="T42" fmla="*/ 909 w 3680"/>
                <a:gd name="T43" fmla="*/ 999 h 3562"/>
                <a:gd name="T44" fmla="*/ 511 w 3680"/>
                <a:gd name="T45" fmla="*/ 998 h 3562"/>
                <a:gd name="T46" fmla="*/ 60 w 3680"/>
                <a:gd name="T47" fmla="*/ 913 h 3562"/>
                <a:gd name="T48" fmla="*/ 131 w 3680"/>
                <a:gd name="T49" fmla="*/ 1047 h 3562"/>
                <a:gd name="T50" fmla="*/ 219 w 3680"/>
                <a:gd name="T51" fmla="*/ 1218 h 3562"/>
                <a:gd name="T52" fmla="*/ 44 w 3680"/>
                <a:gd name="T53" fmla="*/ 1317 h 3562"/>
                <a:gd name="T54" fmla="*/ 195 w 3680"/>
                <a:gd name="T55" fmla="*/ 1440 h 3562"/>
                <a:gd name="T56" fmla="*/ 377 w 3680"/>
                <a:gd name="T57" fmla="*/ 1554 h 3562"/>
                <a:gd name="T58" fmla="*/ 565 w 3680"/>
                <a:gd name="T59" fmla="*/ 1691 h 3562"/>
                <a:gd name="T60" fmla="*/ 523 w 3680"/>
                <a:gd name="T61" fmla="*/ 1908 h 3562"/>
                <a:gd name="T62" fmla="*/ 792 w 3680"/>
                <a:gd name="T63" fmla="*/ 1902 h 3562"/>
                <a:gd name="T64" fmla="*/ 883 w 3680"/>
                <a:gd name="T65" fmla="*/ 2050 h 3562"/>
                <a:gd name="T66" fmla="*/ 976 w 3680"/>
                <a:gd name="T67" fmla="*/ 2277 h 3562"/>
                <a:gd name="T68" fmla="*/ 1268 w 3680"/>
                <a:gd name="T69" fmla="*/ 2330 h 3562"/>
                <a:gd name="T70" fmla="*/ 1237 w 3680"/>
                <a:gd name="T71" fmla="*/ 2466 h 3562"/>
                <a:gd name="T72" fmla="*/ 1375 w 3680"/>
                <a:gd name="T73" fmla="*/ 2563 h 3562"/>
                <a:gd name="T74" fmla="*/ 1519 w 3680"/>
                <a:gd name="T75" fmla="*/ 2793 h 3562"/>
                <a:gd name="T76" fmla="*/ 1672 w 3680"/>
                <a:gd name="T77" fmla="*/ 3140 h 3562"/>
                <a:gd name="T78" fmla="*/ 1946 w 3680"/>
                <a:gd name="T79" fmla="*/ 3291 h 3562"/>
                <a:gd name="T80" fmla="*/ 2155 w 3680"/>
                <a:gd name="T81" fmla="*/ 3213 h 3562"/>
                <a:gd name="T82" fmla="*/ 2573 w 3680"/>
                <a:gd name="T83" fmla="*/ 3475 h 3562"/>
                <a:gd name="T84" fmla="*/ 2897 w 3680"/>
                <a:gd name="T85" fmla="*/ 3437 h 3562"/>
                <a:gd name="T86" fmla="*/ 3250 w 3680"/>
                <a:gd name="T87" fmla="*/ 3285 h 3562"/>
                <a:gd name="T88" fmla="*/ 3159 w 3680"/>
                <a:gd name="T89" fmla="*/ 2922 h 3562"/>
                <a:gd name="T90" fmla="*/ 3678 w 3680"/>
                <a:gd name="T91" fmla="*/ 2500 h 3562"/>
                <a:gd name="T92" fmla="*/ 3543 w 3680"/>
                <a:gd name="T93" fmla="*/ 2199 h 3562"/>
                <a:gd name="T94" fmla="*/ 3364 w 3680"/>
                <a:gd name="T95" fmla="*/ 1874 h 3562"/>
                <a:gd name="T96" fmla="*/ 3514 w 3680"/>
                <a:gd name="T97" fmla="*/ 1680 h 3562"/>
                <a:gd name="connsiteX0" fmla="*/ 10035 w 10486"/>
                <a:gd name="connsiteY0" fmla="*/ 4716 h 10000"/>
                <a:gd name="connsiteX1" fmla="*/ 10076 w 10486"/>
                <a:gd name="connsiteY1" fmla="*/ 4335 h 10000"/>
                <a:gd name="connsiteX2" fmla="*/ 10241 w 10486"/>
                <a:gd name="connsiteY2" fmla="*/ 4133 h 10000"/>
                <a:gd name="connsiteX3" fmla="*/ 9850 w 10486"/>
                <a:gd name="connsiteY3" fmla="*/ 4048 h 10000"/>
                <a:gd name="connsiteX4" fmla="*/ 9948 w 10486"/>
                <a:gd name="connsiteY4" fmla="*/ 3835 h 10000"/>
                <a:gd name="connsiteX5" fmla="*/ 9823 w 10486"/>
                <a:gd name="connsiteY5" fmla="*/ 3616 h 10000"/>
                <a:gd name="connsiteX6" fmla="*/ 9698 w 10486"/>
                <a:gd name="connsiteY6" fmla="*/ 3714 h 10000"/>
                <a:gd name="connsiteX7" fmla="*/ 9505 w 10486"/>
                <a:gd name="connsiteY7" fmla="*/ 3714 h 10000"/>
                <a:gd name="connsiteX8" fmla="*/ 9456 w 10486"/>
                <a:gd name="connsiteY8" fmla="*/ 3978 h 10000"/>
                <a:gd name="connsiteX9" fmla="*/ 9304 w 10486"/>
                <a:gd name="connsiteY9" fmla="*/ 3911 h 10000"/>
                <a:gd name="connsiteX10" fmla="*/ 9179 w 10486"/>
                <a:gd name="connsiteY10" fmla="*/ 3978 h 10000"/>
                <a:gd name="connsiteX11" fmla="*/ 9182 w 10486"/>
                <a:gd name="connsiteY11" fmla="*/ 4211 h 10000"/>
                <a:gd name="connsiteX12" fmla="*/ 9040 w 10486"/>
                <a:gd name="connsiteY12" fmla="*/ 4276 h 10000"/>
                <a:gd name="connsiteX13" fmla="*/ 8910 w 10486"/>
                <a:gd name="connsiteY13" fmla="*/ 4124 h 10000"/>
                <a:gd name="connsiteX14" fmla="*/ 8943 w 10486"/>
                <a:gd name="connsiteY14" fmla="*/ 3877 h 10000"/>
                <a:gd name="connsiteX15" fmla="*/ 9141 w 10486"/>
                <a:gd name="connsiteY15" fmla="*/ 3745 h 10000"/>
                <a:gd name="connsiteX16" fmla="*/ 8989 w 10486"/>
                <a:gd name="connsiteY16" fmla="*/ 3678 h 10000"/>
                <a:gd name="connsiteX17" fmla="*/ 8894 w 10486"/>
                <a:gd name="connsiteY17" fmla="*/ 3495 h 10000"/>
                <a:gd name="connsiteX18" fmla="*/ 8600 w 10486"/>
                <a:gd name="connsiteY18" fmla="*/ 3509 h 10000"/>
                <a:gd name="connsiteX19" fmla="*/ 8739 w 10486"/>
                <a:gd name="connsiteY19" fmla="*/ 3195 h 10000"/>
                <a:gd name="connsiteX20" fmla="*/ 8568 w 10486"/>
                <a:gd name="connsiteY20" fmla="*/ 3161 h 10000"/>
                <a:gd name="connsiteX21" fmla="*/ 8451 w 10486"/>
                <a:gd name="connsiteY21" fmla="*/ 3408 h 10000"/>
                <a:gd name="connsiteX22" fmla="*/ 8337 w 10486"/>
                <a:gd name="connsiteY22" fmla="*/ 3257 h 10000"/>
                <a:gd name="connsiteX23" fmla="*/ 8144 w 10486"/>
                <a:gd name="connsiteY23" fmla="*/ 3057 h 10000"/>
                <a:gd name="connsiteX24" fmla="*/ 7782 w 10486"/>
                <a:gd name="connsiteY24" fmla="*/ 3035 h 10000"/>
                <a:gd name="connsiteX25" fmla="*/ 7793 w 10486"/>
                <a:gd name="connsiteY25" fmla="*/ 2869 h 10000"/>
                <a:gd name="connsiteX26" fmla="*/ 7981 w 10486"/>
                <a:gd name="connsiteY26" fmla="*/ 2872 h 10000"/>
                <a:gd name="connsiteX27" fmla="*/ 7956 w 10486"/>
                <a:gd name="connsiteY27" fmla="*/ 2426 h 10000"/>
                <a:gd name="connsiteX28" fmla="*/ 7701 w 10486"/>
                <a:gd name="connsiteY28" fmla="*/ 2386 h 10000"/>
                <a:gd name="connsiteX29" fmla="*/ 7712 w 10486"/>
                <a:gd name="connsiteY29" fmla="*/ 2207 h 10000"/>
                <a:gd name="connsiteX30" fmla="*/ 7755 w 10486"/>
                <a:gd name="connsiteY30" fmla="*/ 2058 h 10000"/>
                <a:gd name="connsiteX31" fmla="*/ 7606 w 10486"/>
                <a:gd name="connsiteY31" fmla="*/ 1974 h 10000"/>
                <a:gd name="connsiteX32" fmla="*/ 7318 w 10486"/>
                <a:gd name="connsiteY32" fmla="*/ 1951 h 10000"/>
                <a:gd name="connsiteX33" fmla="*/ 7193 w 10486"/>
                <a:gd name="connsiteY33" fmla="*/ 1749 h 10000"/>
                <a:gd name="connsiteX34" fmla="*/ 7010 w 10486"/>
                <a:gd name="connsiteY34" fmla="*/ 1631 h 10000"/>
                <a:gd name="connsiteX35" fmla="*/ 7040 w 10486"/>
                <a:gd name="connsiteY35" fmla="*/ 1418 h 10000"/>
                <a:gd name="connsiteX36" fmla="*/ 7320 w 10486"/>
                <a:gd name="connsiteY36" fmla="*/ 1325 h 10000"/>
                <a:gd name="connsiteX37" fmla="*/ 7524 w 10486"/>
                <a:gd name="connsiteY37" fmla="*/ 1395 h 10000"/>
                <a:gd name="connsiteX38" fmla="*/ 7701 w 10486"/>
                <a:gd name="connsiteY38" fmla="*/ 1300 h 10000"/>
                <a:gd name="connsiteX39" fmla="*/ 7926 w 10486"/>
                <a:gd name="connsiteY39" fmla="*/ 1289 h 10000"/>
                <a:gd name="connsiteX40" fmla="*/ 8141 w 10486"/>
                <a:gd name="connsiteY40" fmla="*/ 1159 h 10000"/>
                <a:gd name="connsiteX41" fmla="*/ 8116 w 10486"/>
                <a:gd name="connsiteY41" fmla="*/ 994 h 10000"/>
                <a:gd name="connsiteX42" fmla="*/ 7962 w 10486"/>
                <a:gd name="connsiteY42" fmla="*/ 991 h 10000"/>
                <a:gd name="connsiteX43" fmla="*/ 7779 w 10486"/>
                <a:gd name="connsiteY43" fmla="*/ 890 h 10000"/>
                <a:gd name="connsiteX44" fmla="*/ 7434 w 10486"/>
                <a:gd name="connsiteY44" fmla="*/ 884 h 10000"/>
                <a:gd name="connsiteX45" fmla="*/ 7415 w 10486"/>
                <a:gd name="connsiteY45" fmla="*/ 637 h 10000"/>
                <a:gd name="connsiteX46" fmla="*/ 7214 w 10486"/>
                <a:gd name="connsiteY46" fmla="*/ 567 h 10000"/>
                <a:gd name="connsiteX47" fmla="*/ 7179 w 10486"/>
                <a:gd name="connsiteY47" fmla="*/ 317 h 10000"/>
                <a:gd name="connsiteX48" fmla="*/ 7095 w 10486"/>
                <a:gd name="connsiteY48" fmla="*/ 53 h 10000"/>
                <a:gd name="connsiteX49" fmla="*/ 7016 w 10486"/>
                <a:gd name="connsiteY49" fmla="*/ 199 h 10000"/>
                <a:gd name="connsiteX50" fmla="*/ 6847 w 10486"/>
                <a:gd name="connsiteY50" fmla="*/ 146 h 10000"/>
                <a:gd name="connsiteX51" fmla="*/ 6674 w 10486"/>
                <a:gd name="connsiteY51" fmla="*/ 225 h 10000"/>
                <a:gd name="connsiteX52" fmla="*/ 6380 w 10486"/>
                <a:gd name="connsiteY52" fmla="*/ 0 h 10000"/>
                <a:gd name="connsiteX53" fmla="*/ 6203 w 10486"/>
                <a:gd name="connsiteY53" fmla="*/ 95 h 10000"/>
                <a:gd name="connsiteX54" fmla="*/ 6345 w 10486"/>
                <a:gd name="connsiteY54" fmla="*/ 295 h 10000"/>
                <a:gd name="connsiteX55" fmla="*/ 6135 w 10486"/>
                <a:gd name="connsiteY55" fmla="*/ 354 h 10000"/>
                <a:gd name="connsiteX56" fmla="*/ 6046 w 10486"/>
                <a:gd name="connsiteY56" fmla="*/ 449 h 10000"/>
                <a:gd name="connsiteX57" fmla="*/ 5891 w 10486"/>
                <a:gd name="connsiteY57" fmla="*/ 216 h 10000"/>
                <a:gd name="connsiteX58" fmla="*/ 5747 w 10486"/>
                <a:gd name="connsiteY58" fmla="*/ 326 h 10000"/>
                <a:gd name="connsiteX59" fmla="*/ 5654 w 10486"/>
                <a:gd name="connsiteY59" fmla="*/ 452 h 10000"/>
                <a:gd name="connsiteX60" fmla="*/ 5451 w 10486"/>
                <a:gd name="connsiteY60" fmla="*/ 446 h 10000"/>
                <a:gd name="connsiteX61" fmla="*/ 5557 w 10486"/>
                <a:gd name="connsiteY61" fmla="*/ 663 h 10000"/>
                <a:gd name="connsiteX62" fmla="*/ 5510 w 10486"/>
                <a:gd name="connsiteY62" fmla="*/ 842 h 10000"/>
                <a:gd name="connsiteX63" fmla="*/ 5296 w 10486"/>
                <a:gd name="connsiteY63" fmla="*/ 766 h 10000"/>
                <a:gd name="connsiteX64" fmla="*/ 5396 w 10486"/>
                <a:gd name="connsiteY64" fmla="*/ 1067 h 10000"/>
                <a:gd name="connsiteX65" fmla="*/ 5070 w 10486"/>
                <a:gd name="connsiteY65" fmla="*/ 856 h 10000"/>
                <a:gd name="connsiteX66" fmla="*/ 4804 w 10486"/>
                <a:gd name="connsiteY66" fmla="*/ 780 h 10000"/>
                <a:gd name="connsiteX67" fmla="*/ 4597 w 10486"/>
                <a:gd name="connsiteY67" fmla="*/ 867 h 10000"/>
                <a:gd name="connsiteX68" fmla="*/ 4826 w 10486"/>
                <a:gd name="connsiteY68" fmla="*/ 977 h 10000"/>
                <a:gd name="connsiteX69" fmla="*/ 4815 w 10486"/>
                <a:gd name="connsiteY69" fmla="*/ 1143 h 10000"/>
                <a:gd name="connsiteX70" fmla="*/ 4663 w 10486"/>
                <a:gd name="connsiteY70" fmla="*/ 1151 h 10000"/>
                <a:gd name="connsiteX71" fmla="*/ 4573 w 10486"/>
                <a:gd name="connsiteY71" fmla="*/ 1246 h 10000"/>
                <a:gd name="connsiteX72" fmla="*/ 4051 w 10486"/>
                <a:gd name="connsiteY72" fmla="*/ 1252 h 10000"/>
                <a:gd name="connsiteX73" fmla="*/ 3793 w 10486"/>
                <a:gd name="connsiteY73" fmla="*/ 1356 h 10000"/>
                <a:gd name="connsiteX74" fmla="*/ 3747 w 10486"/>
                <a:gd name="connsiteY74" fmla="*/ 1567 h 10000"/>
                <a:gd name="connsiteX75" fmla="*/ 3535 w 10486"/>
                <a:gd name="connsiteY75" fmla="*/ 1474 h 10000"/>
                <a:gd name="connsiteX76" fmla="*/ 3538 w 10486"/>
                <a:gd name="connsiteY76" fmla="*/ 1704 h 10000"/>
                <a:gd name="connsiteX77" fmla="*/ 3391 w 10486"/>
                <a:gd name="connsiteY77" fmla="*/ 1926 h 10000"/>
                <a:gd name="connsiteX78" fmla="*/ 3600 w 10486"/>
                <a:gd name="connsiteY78" fmla="*/ 2086 h 10000"/>
                <a:gd name="connsiteX79" fmla="*/ 3584 w 10486"/>
                <a:gd name="connsiteY79" fmla="*/ 2364 h 10000"/>
                <a:gd name="connsiteX80" fmla="*/ 3130 w 10486"/>
                <a:gd name="connsiteY80" fmla="*/ 2092 h 10000"/>
                <a:gd name="connsiteX81" fmla="*/ 2168 w 10486"/>
                <a:gd name="connsiteY81" fmla="*/ 1999 h 10000"/>
                <a:gd name="connsiteX82" fmla="*/ 2097 w 10486"/>
                <a:gd name="connsiteY82" fmla="*/ 2075 h 10000"/>
                <a:gd name="connsiteX83" fmla="*/ 2353 w 10486"/>
                <a:gd name="connsiteY83" fmla="*/ 2274 h 10000"/>
                <a:gd name="connsiteX84" fmla="*/ 2293 w 10486"/>
                <a:gd name="connsiteY84" fmla="*/ 2451 h 10000"/>
                <a:gd name="connsiteX85" fmla="*/ 2538 w 10486"/>
                <a:gd name="connsiteY85" fmla="*/ 2532 h 10000"/>
                <a:gd name="connsiteX86" fmla="*/ 2845 w 10486"/>
                <a:gd name="connsiteY86" fmla="*/ 2732 h 10000"/>
                <a:gd name="connsiteX87" fmla="*/ 2956 w 10486"/>
                <a:gd name="connsiteY87" fmla="*/ 2805 h 10000"/>
                <a:gd name="connsiteX88" fmla="*/ 2796 w 10486"/>
                <a:gd name="connsiteY88" fmla="*/ 2993 h 10000"/>
                <a:gd name="connsiteX89" fmla="*/ 2448 w 10486"/>
                <a:gd name="connsiteY89" fmla="*/ 2956 h 10000"/>
                <a:gd name="connsiteX90" fmla="*/ 2070 w 10486"/>
                <a:gd name="connsiteY90" fmla="*/ 2897 h 10000"/>
                <a:gd name="connsiteX91" fmla="*/ 1875 w 10486"/>
                <a:gd name="connsiteY91" fmla="*/ 2802 h 10000"/>
                <a:gd name="connsiteX92" fmla="*/ 1641 w 10486"/>
                <a:gd name="connsiteY92" fmla="*/ 2835 h 10000"/>
                <a:gd name="connsiteX93" fmla="*/ 1383 w 10486"/>
                <a:gd name="connsiteY93" fmla="*/ 2734 h 10000"/>
                <a:gd name="connsiteX94" fmla="*/ 956 w 10486"/>
                <a:gd name="connsiteY94" fmla="*/ 2687 h 10000"/>
                <a:gd name="connsiteX95" fmla="*/ 649 w 10486"/>
                <a:gd name="connsiteY95" fmla="*/ 2563 h 10000"/>
                <a:gd name="connsiteX96" fmla="*/ 576 w 10486"/>
                <a:gd name="connsiteY96" fmla="*/ 2656 h 10000"/>
                <a:gd name="connsiteX97" fmla="*/ 649 w 10486"/>
                <a:gd name="connsiteY97" fmla="*/ 2827 h 10000"/>
                <a:gd name="connsiteX98" fmla="*/ 671 w 10486"/>
                <a:gd name="connsiteY98" fmla="*/ 3043 h 10000"/>
                <a:gd name="connsiteX99" fmla="*/ 842 w 10486"/>
                <a:gd name="connsiteY99" fmla="*/ 2939 h 10000"/>
                <a:gd name="connsiteX100" fmla="*/ 877 w 10486"/>
                <a:gd name="connsiteY100" fmla="*/ 3189 h 10000"/>
                <a:gd name="connsiteX101" fmla="*/ 1029 w 10486"/>
                <a:gd name="connsiteY101" fmla="*/ 3119 h 10000"/>
                <a:gd name="connsiteX102" fmla="*/ 1038 w 10486"/>
                <a:gd name="connsiteY102" fmla="*/ 3302 h 10000"/>
                <a:gd name="connsiteX103" fmla="*/ 1081 w 10486"/>
                <a:gd name="connsiteY103" fmla="*/ 3419 h 10000"/>
                <a:gd name="connsiteX104" fmla="*/ 913 w 10486"/>
                <a:gd name="connsiteY104" fmla="*/ 3456 h 10000"/>
                <a:gd name="connsiteX105" fmla="*/ 953 w 10486"/>
                <a:gd name="connsiteY105" fmla="*/ 3658 h 10000"/>
                <a:gd name="connsiteX106" fmla="*/ 731 w 10486"/>
                <a:gd name="connsiteY106" fmla="*/ 3807 h 10000"/>
                <a:gd name="connsiteX107" fmla="*/ 1 w 10486"/>
                <a:gd name="connsiteY107" fmla="*/ 3760 h 10000"/>
                <a:gd name="connsiteX108" fmla="*/ 513 w 10486"/>
                <a:gd name="connsiteY108" fmla="*/ 3871 h 10000"/>
                <a:gd name="connsiteX109" fmla="*/ 486 w 10486"/>
                <a:gd name="connsiteY109" fmla="*/ 4102 h 10000"/>
                <a:gd name="connsiteX110" fmla="*/ 828 w 10486"/>
                <a:gd name="connsiteY110" fmla="*/ 4144 h 10000"/>
                <a:gd name="connsiteX111" fmla="*/ 1016 w 10486"/>
                <a:gd name="connsiteY111" fmla="*/ 4043 h 10000"/>
                <a:gd name="connsiteX112" fmla="*/ 1179 w 10486"/>
                <a:gd name="connsiteY112" fmla="*/ 4088 h 10000"/>
                <a:gd name="connsiteX113" fmla="*/ 1220 w 10486"/>
                <a:gd name="connsiteY113" fmla="*/ 4242 h 10000"/>
                <a:gd name="connsiteX114" fmla="*/ 1437 w 10486"/>
                <a:gd name="connsiteY114" fmla="*/ 4191 h 10000"/>
                <a:gd name="connsiteX115" fmla="*/ 1510 w 10486"/>
                <a:gd name="connsiteY115" fmla="*/ 4363 h 10000"/>
                <a:gd name="connsiteX116" fmla="*/ 1657 w 10486"/>
                <a:gd name="connsiteY116" fmla="*/ 4422 h 10000"/>
                <a:gd name="connsiteX117" fmla="*/ 1679 w 10486"/>
                <a:gd name="connsiteY117" fmla="*/ 4641 h 10000"/>
                <a:gd name="connsiteX118" fmla="*/ 1945 w 10486"/>
                <a:gd name="connsiteY118" fmla="*/ 4610 h 10000"/>
                <a:gd name="connsiteX119" fmla="*/ 2021 w 10486"/>
                <a:gd name="connsiteY119" fmla="*/ 4747 h 10000"/>
                <a:gd name="connsiteX120" fmla="*/ 1994 w 10486"/>
                <a:gd name="connsiteY120" fmla="*/ 4961 h 10000"/>
                <a:gd name="connsiteX121" fmla="*/ 1828 w 10486"/>
                <a:gd name="connsiteY121" fmla="*/ 4966 h 10000"/>
                <a:gd name="connsiteX122" fmla="*/ 1665 w 10486"/>
                <a:gd name="connsiteY122" fmla="*/ 5255 h 10000"/>
                <a:gd name="connsiteX123" fmla="*/ 1907 w 10486"/>
                <a:gd name="connsiteY123" fmla="*/ 5357 h 10000"/>
                <a:gd name="connsiteX124" fmla="*/ 1983 w 10486"/>
                <a:gd name="connsiteY124" fmla="*/ 5494 h 10000"/>
                <a:gd name="connsiteX125" fmla="*/ 2146 w 10486"/>
                <a:gd name="connsiteY125" fmla="*/ 5222 h 10000"/>
                <a:gd name="connsiteX126" fmla="*/ 2429 w 10486"/>
                <a:gd name="connsiteY126" fmla="*/ 5208 h 10000"/>
                <a:gd name="connsiteX127" fmla="*/ 2638 w 10486"/>
                <a:gd name="connsiteY127" fmla="*/ 5340 h 10000"/>
                <a:gd name="connsiteX128" fmla="*/ 2516 w 10486"/>
                <a:gd name="connsiteY128" fmla="*/ 5466 h 10000"/>
                <a:gd name="connsiteX129" fmla="*/ 2679 w 10486"/>
                <a:gd name="connsiteY129" fmla="*/ 5542 h 10000"/>
                <a:gd name="connsiteX130" fmla="*/ 2665 w 10486"/>
                <a:gd name="connsiteY130" fmla="*/ 5809 h 10000"/>
                <a:gd name="connsiteX131" fmla="*/ 2885 w 10486"/>
                <a:gd name="connsiteY131" fmla="*/ 5755 h 10000"/>
                <a:gd name="connsiteX132" fmla="*/ 3078 w 10486"/>
                <a:gd name="connsiteY132" fmla="*/ 5884 h 10000"/>
                <a:gd name="connsiteX133" fmla="*/ 3277 w 10486"/>
                <a:gd name="connsiteY133" fmla="*/ 5898 h 10000"/>
                <a:gd name="connsiteX134" fmla="*/ 3165 w 10486"/>
                <a:gd name="connsiteY134" fmla="*/ 6143 h 10000"/>
                <a:gd name="connsiteX135" fmla="*/ 3138 w 10486"/>
                <a:gd name="connsiteY135" fmla="*/ 6392 h 10000"/>
                <a:gd name="connsiteX136" fmla="*/ 3491 w 10486"/>
                <a:gd name="connsiteY136" fmla="*/ 6314 h 10000"/>
                <a:gd name="connsiteX137" fmla="*/ 3535 w 10486"/>
                <a:gd name="connsiteY137" fmla="*/ 6451 h 10000"/>
                <a:gd name="connsiteX138" fmla="*/ 3804 w 10486"/>
                <a:gd name="connsiteY138" fmla="*/ 6398 h 10000"/>
                <a:gd name="connsiteX139" fmla="*/ 3932 w 10486"/>
                <a:gd name="connsiteY139" fmla="*/ 6541 h 10000"/>
                <a:gd name="connsiteX140" fmla="*/ 3809 w 10486"/>
                <a:gd name="connsiteY140" fmla="*/ 6684 h 10000"/>
                <a:gd name="connsiteX141" fmla="*/ 4089 w 10486"/>
                <a:gd name="connsiteY141" fmla="*/ 6752 h 10000"/>
                <a:gd name="connsiteX142" fmla="*/ 4165 w 10486"/>
                <a:gd name="connsiteY142" fmla="*/ 6957 h 10000"/>
                <a:gd name="connsiteX143" fmla="*/ 3847 w 10486"/>
                <a:gd name="connsiteY143" fmla="*/ 6923 h 10000"/>
                <a:gd name="connsiteX144" fmla="*/ 3690 w 10486"/>
                <a:gd name="connsiteY144" fmla="*/ 7100 h 10000"/>
                <a:gd name="connsiteX145" fmla="*/ 3872 w 10486"/>
                <a:gd name="connsiteY145" fmla="*/ 7142 h 10000"/>
                <a:gd name="connsiteX146" fmla="*/ 3899 w 10486"/>
                <a:gd name="connsiteY146" fmla="*/ 7280 h 10000"/>
                <a:gd name="connsiteX147" fmla="*/ 4222 w 10486"/>
                <a:gd name="connsiteY147" fmla="*/ 7195 h 10000"/>
                <a:gd name="connsiteX148" fmla="*/ 4377 w 10486"/>
                <a:gd name="connsiteY148" fmla="*/ 7456 h 10000"/>
                <a:gd name="connsiteX149" fmla="*/ 4434 w 10486"/>
                <a:gd name="connsiteY149" fmla="*/ 7698 h 10000"/>
                <a:gd name="connsiteX150" fmla="*/ 4671 w 10486"/>
                <a:gd name="connsiteY150" fmla="*/ 7642 h 10000"/>
                <a:gd name="connsiteX151" fmla="*/ 4614 w 10486"/>
                <a:gd name="connsiteY151" fmla="*/ 7841 h 10000"/>
                <a:gd name="connsiteX152" fmla="*/ 4695 w 10486"/>
                <a:gd name="connsiteY152" fmla="*/ 8304 h 10000"/>
                <a:gd name="connsiteX153" fmla="*/ 4809 w 10486"/>
                <a:gd name="connsiteY153" fmla="*/ 8377 h 10000"/>
                <a:gd name="connsiteX154" fmla="*/ 4926 w 10486"/>
                <a:gd name="connsiteY154" fmla="*/ 8453 h 10000"/>
                <a:gd name="connsiteX155" fmla="*/ 5029 w 10486"/>
                <a:gd name="connsiteY155" fmla="*/ 8815 h 10000"/>
                <a:gd name="connsiteX156" fmla="*/ 5209 w 10486"/>
                <a:gd name="connsiteY156" fmla="*/ 8961 h 10000"/>
                <a:gd name="connsiteX157" fmla="*/ 5513 w 10486"/>
                <a:gd name="connsiteY157" fmla="*/ 8972 h 10000"/>
                <a:gd name="connsiteX158" fmla="*/ 5500 w 10486"/>
                <a:gd name="connsiteY158" fmla="*/ 9315 h 10000"/>
                <a:gd name="connsiteX159" fmla="*/ 5774 w 10486"/>
                <a:gd name="connsiteY159" fmla="*/ 9239 h 10000"/>
                <a:gd name="connsiteX160" fmla="*/ 5722 w 10486"/>
                <a:gd name="connsiteY160" fmla="*/ 8810 h 10000"/>
                <a:gd name="connsiteX161" fmla="*/ 5877 w 10486"/>
                <a:gd name="connsiteY161" fmla="*/ 8714 h 10000"/>
                <a:gd name="connsiteX162" fmla="*/ 6125 w 10486"/>
                <a:gd name="connsiteY162" fmla="*/ 8911 h 10000"/>
                <a:gd name="connsiteX163" fmla="*/ 6342 w 10486"/>
                <a:gd name="connsiteY163" fmla="*/ 9020 h 10000"/>
                <a:gd name="connsiteX164" fmla="*/ 6538 w 10486"/>
                <a:gd name="connsiteY164" fmla="*/ 9217 h 10000"/>
                <a:gd name="connsiteX165" fmla="*/ 6717 w 10486"/>
                <a:gd name="connsiteY165" fmla="*/ 9427 h 10000"/>
                <a:gd name="connsiteX166" fmla="*/ 7089 w 10486"/>
                <a:gd name="connsiteY166" fmla="*/ 9556 h 10000"/>
                <a:gd name="connsiteX167" fmla="*/ 7478 w 10486"/>
                <a:gd name="connsiteY167" fmla="*/ 9756 h 10000"/>
                <a:gd name="connsiteX168" fmla="*/ 7674 w 10486"/>
                <a:gd name="connsiteY168" fmla="*/ 10000 h 10000"/>
                <a:gd name="connsiteX169" fmla="*/ 7967 w 10486"/>
                <a:gd name="connsiteY169" fmla="*/ 9986 h 10000"/>
                <a:gd name="connsiteX170" fmla="*/ 8247 w 10486"/>
                <a:gd name="connsiteY170" fmla="*/ 9837 h 10000"/>
                <a:gd name="connsiteX171" fmla="*/ 8358 w 10486"/>
                <a:gd name="connsiteY171" fmla="*/ 9649 h 10000"/>
                <a:gd name="connsiteX172" fmla="*/ 8505 w 10486"/>
                <a:gd name="connsiteY172" fmla="*/ 9410 h 10000"/>
                <a:gd name="connsiteX173" fmla="*/ 9182 w 10486"/>
                <a:gd name="connsiteY173" fmla="*/ 9610 h 10000"/>
                <a:gd name="connsiteX174" fmla="*/ 9179 w 10486"/>
                <a:gd name="connsiteY174" fmla="*/ 9332 h 10000"/>
                <a:gd name="connsiteX175" fmla="*/ 9318 w 10486"/>
                <a:gd name="connsiteY175" fmla="*/ 9222 h 10000"/>
                <a:gd name="connsiteX176" fmla="*/ 9318 w 10486"/>
                <a:gd name="connsiteY176" fmla="*/ 8953 h 10000"/>
                <a:gd name="connsiteX177" fmla="*/ 9345 w 10486"/>
                <a:gd name="connsiteY177" fmla="*/ 8681 h 10000"/>
                <a:gd name="connsiteX178" fmla="*/ 9160 w 10486"/>
                <a:gd name="connsiteY178" fmla="*/ 8577 h 10000"/>
                <a:gd name="connsiteX179" fmla="*/ 9070 w 10486"/>
                <a:gd name="connsiteY179" fmla="*/ 8203 h 10000"/>
                <a:gd name="connsiteX180" fmla="*/ 9236 w 10486"/>
                <a:gd name="connsiteY180" fmla="*/ 7984 h 10000"/>
                <a:gd name="connsiteX181" fmla="*/ 9799 w 10486"/>
                <a:gd name="connsiteY181" fmla="*/ 7720 h 10000"/>
                <a:gd name="connsiteX182" fmla="*/ 9956 w 10486"/>
                <a:gd name="connsiteY182" fmla="*/ 7299 h 10000"/>
                <a:gd name="connsiteX183" fmla="*/ 10481 w 10486"/>
                <a:gd name="connsiteY183" fmla="*/ 7019 h 10000"/>
                <a:gd name="connsiteX184" fmla="*/ 10486 w 10486"/>
                <a:gd name="connsiteY184" fmla="*/ 6901 h 10000"/>
                <a:gd name="connsiteX185" fmla="*/ 10087 w 10486"/>
                <a:gd name="connsiteY185" fmla="*/ 6693 h 10000"/>
                <a:gd name="connsiteX186" fmla="*/ 10152 w 10486"/>
                <a:gd name="connsiteY186" fmla="*/ 6426 h 10000"/>
                <a:gd name="connsiteX187" fmla="*/ 10114 w 10486"/>
                <a:gd name="connsiteY187" fmla="*/ 6173 h 10000"/>
                <a:gd name="connsiteX188" fmla="*/ 10135 w 10486"/>
                <a:gd name="connsiteY188" fmla="*/ 5736 h 10000"/>
                <a:gd name="connsiteX189" fmla="*/ 9921 w 10486"/>
                <a:gd name="connsiteY189" fmla="*/ 5550 h 10000"/>
                <a:gd name="connsiteX190" fmla="*/ 9633 w 10486"/>
                <a:gd name="connsiteY190" fmla="*/ 5463 h 10000"/>
                <a:gd name="connsiteX191" fmla="*/ 9627 w 10486"/>
                <a:gd name="connsiteY191" fmla="*/ 5261 h 10000"/>
                <a:gd name="connsiteX192" fmla="*/ 9760 w 10486"/>
                <a:gd name="connsiteY192" fmla="*/ 5048 h 10000"/>
                <a:gd name="connsiteX193" fmla="*/ 9665 w 10486"/>
                <a:gd name="connsiteY193" fmla="*/ 4879 h 10000"/>
                <a:gd name="connsiteX194" fmla="*/ 9837 w 10486"/>
                <a:gd name="connsiteY194" fmla="*/ 4599 h 10000"/>
                <a:gd name="connsiteX195" fmla="*/ 10035 w 10486"/>
                <a:gd name="connsiteY195" fmla="*/ 4716 h 10000"/>
                <a:gd name="connsiteX0" fmla="*/ 9735 w 10186"/>
                <a:gd name="connsiteY0" fmla="*/ 4716 h 10000"/>
                <a:gd name="connsiteX1" fmla="*/ 9776 w 10186"/>
                <a:gd name="connsiteY1" fmla="*/ 4335 h 10000"/>
                <a:gd name="connsiteX2" fmla="*/ 9941 w 10186"/>
                <a:gd name="connsiteY2" fmla="*/ 4133 h 10000"/>
                <a:gd name="connsiteX3" fmla="*/ 9550 w 10186"/>
                <a:gd name="connsiteY3" fmla="*/ 4048 h 10000"/>
                <a:gd name="connsiteX4" fmla="*/ 9648 w 10186"/>
                <a:gd name="connsiteY4" fmla="*/ 3835 h 10000"/>
                <a:gd name="connsiteX5" fmla="*/ 9523 w 10186"/>
                <a:gd name="connsiteY5" fmla="*/ 3616 h 10000"/>
                <a:gd name="connsiteX6" fmla="*/ 9398 w 10186"/>
                <a:gd name="connsiteY6" fmla="*/ 3714 h 10000"/>
                <a:gd name="connsiteX7" fmla="*/ 9205 w 10186"/>
                <a:gd name="connsiteY7" fmla="*/ 3714 h 10000"/>
                <a:gd name="connsiteX8" fmla="*/ 9156 w 10186"/>
                <a:gd name="connsiteY8" fmla="*/ 3978 h 10000"/>
                <a:gd name="connsiteX9" fmla="*/ 9004 w 10186"/>
                <a:gd name="connsiteY9" fmla="*/ 3911 h 10000"/>
                <a:gd name="connsiteX10" fmla="*/ 8879 w 10186"/>
                <a:gd name="connsiteY10" fmla="*/ 3978 h 10000"/>
                <a:gd name="connsiteX11" fmla="*/ 8882 w 10186"/>
                <a:gd name="connsiteY11" fmla="*/ 4211 h 10000"/>
                <a:gd name="connsiteX12" fmla="*/ 8740 w 10186"/>
                <a:gd name="connsiteY12" fmla="*/ 4276 h 10000"/>
                <a:gd name="connsiteX13" fmla="*/ 8610 w 10186"/>
                <a:gd name="connsiteY13" fmla="*/ 4124 h 10000"/>
                <a:gd name="connsiteX14" fmla="*/ 8643 w 10186"/>
                <a:gd name="connsiteY14" fmla="*/ 3877 h 10000"/>
                <a:gd name="connsiteX15" fmla="*/ 8841 w 10186"/>
                <a:gd name="connsiteY15" fmla="*/ 3745 h 10000"/>
                <a:gd name="connsiteX16" fmla="*/ 8689 w 10186"/>
                <a:gd name="connsiteY16" fmla="*/ 3678 h 10000"/>
                <a:gd name="connsiteX17" fmla="*/ 8594 w 10186"/>
                <a:gd name="connsiteY17" fmla="*/ 3495 h 10000"/>
                <a:gd name="connsiteX18" fmla="*/ 8300 w 10186"/>
                <a:gd name="connsiteY18" fmla="*/ 3509 h 10000"/>
                <a:gd name="connsiteX19" fmla="*/ 8439 w 10186"/>
                <a:gd name="connsiteY19" fmla="*/ 3195 h 10000"/>
                <a:gd name="connsiteX20" fmla="*/ 8268 w 10186"/>
                <a:gd name="connsiteY20" fmla="*/ 3161 h 10000"/>
                <a:gd name="connsiteX21" fmla="*/ 8151 w 10186"/>
                <a:gd name="connsiteY21" fmla="*/ 3408 h 10000"/>
                <a:gd name="connsiteX22" fmla="*/ 8037 w 10186"/>
                <a:gd name="connsiteY22" fmla="*/ 3257 h 10000"/>
                <a:gd name="connsiteX23" fmla="*/ 7844 w 10186"/>
                <a:gd name="connsiteY23" fmla="*/ 3057 h 10000"/>
                <a:gd name="connsiteX24" fmla="*/ 7482 w 10186"/>
                <a:gd name="connsiteY24" fmla="*/ 3035 h 10000"/>
                <a:gd name="connsiteX25" fmla="*/ 7493 w 10186"/>
                <a:gd name="connsiteY25" fmla="*/ 2869 h 10000"/>
                <a:gd name="connsiteX26" fmla="*/ 7681 w 10186"/>
                <a:gd name="connsiteY26" fmla="*/ 2872 h 10000"/>
                <a:gd name="connsiteX27" fmla="*/ 7656 w 10186"/>
                <a:gd name="connsiteY27" fmla="*/ 2426 h 10000"/>
                <a:gd name="connsiteX28" fmla="*/ 7401 w 10186"/>
                <a:gd name="connsiteY28" fmla="*/ 2386 h 10000"/>
                <a:gd name="connsiteX29" fmla="*/ 7412 w 10186"/>
                <a:gd name="connsiteY29" fmla="*/ 2207 h 10000"/>
                <a:gd name="connsiteX30" fmla="*/ 7455 w 10186"/>
                <a:gd name="connsiteY30" fmla="*/ 2058 h 10000"/>
                <a:gd name="connsiteX31" fmla="*/ 7306 w 10186"/>
                <a:gd name="connsiteY31" fmla="*/ 1974 h 10000"/>
                <a:gd name="connsiteX32" fmla="*/ 7018 w 10186"/>
                <a:gd name="connsiteY32" fmla="*/ 1951 h 10000"/>
                <a:gd name="connsiteX33" fmla="*/ 6893 w 10186"/>
                <a:gd name="connsiteY33" fmla="*/ 1749 h 10000"/>
                <a:gd name="connsiteX34" fmla="*/ 6710 w 10186"/>
                <a:gd name="connsiteY34" fmla="*/ 1631 h 10000"/>
                <a:gd name="connsiteX35" fmla="*/ 6740 w 10186"/>
                <a:gd name="connsiteY35" fmla="*/ 1418 h 10000"/>
                <a:gd name="connsiteX36" fmla="*/ 7020 w 10186"/>
                <a:gd name="connsiteY36" fmla="*/ 1325 h 10000"/>
                <a:gd name="connsiteX37" fmla="*/ 7224 w 10186"/>
                <a:gd name="connsiteY37" fmla="*/ 1395 h 10000"/>
                <a:gd name="connsiteX38" fmla="*/ 7401 w 10186"/>
                <a:gd name="connsiteY38" fmla="*/ 1300 h 10000"/>
                <a:gd name="connsiteX39" fmla="*/ 7626 w 10186"/>
                <a:gd name="connsiteY39" fmla="*/ 1289 h 10000"/>
                <a:gd name="connsiteX40" fmla="*/ 7841 w 10186"/>
                <a:gd name="connsiteY40" fmla="*/ 1159 h 10000"/>
                <a:gd name="connsiteX41" fmla="*/ 7816 w 10186"/>
                <a:gd name="connsiteY41" fmla="*/ 994 h 10000"/>
                <a:gd name="connsiteX42" fmla="*/ 7662 w 10186"/>
                <a:gd name="connsiteY42" fmla="*/ 991 h 10000"/>
                <a:gd name="connsiteX43" fmla="*/ 7479 w 10186"/>
                <a:gd name="connsiteY43" fmla="*/ 890 h 10000"/>
                <a:gd name="connsiteX44" fmla="*/ 7134 w 10186"/>
                <a:gd name="connsiteY44" fmla="*/ 884 h 10000"/>
                <a:gd name="connsiteX45" fmla="*/ 7115 w 10186"/>
                <a:gd name="connsiteY45" fmla="*/ 637 h 10000"/>
                <a:gd name="connsiteX46" fmla="*/ 6914 w 10186"/>
                <a:gd name="connsiteY46" fmla="*/ 567 h 10000"/>
                <a:gd name="connsiteX47" fmla="*/ 6879 w 10186"/>
                <a:gd name="connsiteY47" fmla="*/ 317 h 10000"/>
                <a:gd name="connsiteX48" fmla="*/ 6795 w 10186"/>
                <a:gd name="connsiteY48" fmla="*/ 53 h 10000"/>
                <a:gd name="connsiteX49" fmla="*/ 6716 w 10186"/>
                <a:gd name="connsiteY49" fmla="*/ 199 h 10000"/>
                <a:gd name="connsiteX50" fmla="*/ 6547 w 10186"/>
                <a:gd name="connsiteY50" fmla="*/ 146 h 10000"/>
                <a:gd name="connsiteX51" fmla="*/ 6374 w 10186"/>
                <a:gd name="connsiteY51" fmla="*/ 225 h 10000"/>
                <a:gd name="connsiteX52" fmla="*/ 6080 w 10186"/>
                <a:gd name="connsiteY52" fmla="*/ 0 h 10000"/>
                <a:gd name="connsiteX53" fmla="*/ 5903 w 10186"/>
                <a:gd name="connsiteY53" fmla="*/ 95 h 10000"/>
                <a:gd name="connsiteX54" fmla="*/ 6045 w 10186"/>
                <a:gd name="connsiteY54" fmla="*/ 295 h 10000"/>
                <a:gd name="connsiteX55" fmla="*/ 5835 w 10186"/>
                <a:gd name="connsiteY55" fmla="*/ 354 h 10000"/>
                <a:gd name="connsiteX56" fmla="*/ 5746 w 10186"/>
                <a:gd name="connsiteY56" fmla="*/ 449 h 10000"/>
                <a:gd name="connsiteX57" fmla="*/ 5591 w 10186"/>
                <a:gd name="connsiteY57" fmla="*/ 216 h 10000"/>
                <a:gd name="connsiteX58" fmla="*/ 5447 w 10186"/>
                <a:gd name="connsiteY58" fmla="*/ 326 h 10000"/>
                <a:gd name="connsiteX59" fmla="*/ 5354 w 10186"/>
                <a:gd name="connsiteY59" fmla="*/ 452 h 10000"/>
                <a:gd name="connsiteX60" fmla="*/ 5151 w 10186"/>
                <a:gd name="connsiteY60" fmla="*/ 446 h 10000"/>
                <a:gd name="connsiteX61" fmla="*/ 5257 w 10186"/>
                <a:gd name="connsiteY61" fmla="*/ 663 h 10000"/>
                <a:gd name="connsiteX62" fmla="*/ 5210 w 10186"/>
                <a:gd name="connsiteY62" fmla="*/ 842 h 10000"/>
                <a:gd name="connsiteX63" fmla="*/ 4996 w 10186"/>
                <a:gd name="connsiteY63" fmla="*/ 766 h 10000"/>
                <a:gd name="connsiteX64" fmla="*/ 5096 w 10186"/>
                <a:gd name="connsiteY64" fmla="*/ 1067 h 10000"/>
                <a:gd name="connsiteX65" fmla="*/ 4770 w 10186"/>
                <a:gd name="connsiteY65" fmla="*/ 856 h 10000"/>
                <a:gd name="connsiteX66" fmla="*/ 4504 w 10186"/>
                <a:gd name="connsiteY66" fmla="*/ 780 h 10000"/>
                <a:gd name="connsiteX67" fmla="*/ 4297 w 10186"/>
                <a:gd name="connsiteY67" fmla="*/ 867 h 10000"/>
                <a:gd name="connsiteX68" fmla="*/ 4526 w 10186"/>
                <a:gd name="connsiteY68" fmla="*/ 977 h 10000"/>
                <a:gd name="connsiteX69" fmla="*/ 4515 w 10186"/>
                <a:gd name="connsiteY69" fmla="*/ 1143 h 10000"/>
                <a:gd name="connsiteX70" fmla="*/ 4363 w 10186"/>
                <a:gd name="connsiteY70" fmla="*/ 1151 h 10000"/>
                <a:gd name="connsiteX71" fmla="*/ 4273 w 10186"/>
                <a:gd name="connsiteY71" fmla="*/ 1246 h 10000"/>
                <a:gd name="connsiteX72" fmla="*/ 3751 w 10186"/>
                <a:gd name="connsiteY72" fmla="*/ 1252 h 10000"/>
                <a:gd name="connsiteX73" fmla="*/ 3493 w 10186"/>
                <a:gd name="connsiteY73" fmla="*/ 1356 h 10000"/>
                <a:gd name="connsiteX74" fmla="*/ 3447 w 10186"/>
                <a:gd name="connsiteY74" fmla="*/ 1567 h 10000"/>
                <a:gd name="connsiteX75" fmla="*/ 3235 w 10186"/>
                <a:gd name="connsiteY75" fmla="*/ 1474 h 10000"/>
                <a:gd name="connsiteX76" fmla="*/ 3238 w 10186"/>
                <a:gd name="connsiteY76" fmla="*/ 1704 h 10000"/>
                <a:gd name="connsiteX77" fmla="*/ 3091 w 10186"/>
                <a:gd name="connsiteY77" fmla="*/ 1926 h 10000"/>
                <a:gd name="connsiteX78" fmla="*/ 3300 w 10186"/>
                <a:gd name="connsiteY78" fmla="*/ 2086 h 10000"/>
                <a:gd name="connsiteX79" fmla="*/ 3284 w 10186"/>
                <a:gd name="connsiteY79" fmla="*/ 2364 h 10000"/>
                <a:gd name="connsiteX80" fmla="*/ 2830 w 10186"/>
                <a:gd name="connsiteY80" fmla="*/ 2092 h 10000"/>
                <a:gd name="connsiteX81" fmla="*/ 1868 w 10186"/>
                <a:gd name="connsiteY81" fmla="*/ 1999 h 10000"/>
                <a:gd name="connsiteX82" fmla="*/ 1797 w 10186"/>
                <a:gd name="connsiteY82" fmla="*/ 2075 h 10000"/>
                <a:gd name="connsiteX83" fmla="*/ 2053 w 10186"/>
                <a:gd name="connsiteY83" fmla="*/ 2274 h 10000"/>
                <a:gd name="connsiteX84" fmla="*/ 1993 w 10186"/>
                <a:gd name="connsiteY84" fmla="*/ 2451 h 10000"/>
                <a:gd name="connsiteX85" fmla="*/ 2238 w 10186"/>
                <a:gd name="connsiteY85" fmla="*/ 2532 h 10000"/>
                <a:gd name="connsiteX86" fmla="*/ 2545 w 10186"/>
                <a:gd name="connsiteY86" fmla="*/ 2732 h 10000"/>
                <a:gd name="connsiteX87" fmla="*/ 2656 w 10186"/>
                <a:gd name="connsiteY87" fmla="*/ 2805 h 10000"/>
                <a:gd name="connsiteX88" fmla="*/ 2496 w 10186"/>
                <a:gd name="connsiteY88" fmla="*/ 2993 h 10000"/>
                <a:gd name="connsiteX89" fmla="*/ 2148 w 10186"/>
                <a:gd name="connsiteY89" fmla="*/ 2956 h 10000"/>
                <a:gd name="connsiteX90" fmla="*/ 1770 w 10186"/>
                <a:gd name="connsiteY90" fmla="*/ 2897 h 10000"/>
                <a:gd name="connsiteX91" fmla="*/ 1575 w 10186"/>
                <a:gd name="connsiteY91" fmla="*/ 2802 h 10000"/>
                <a:gd name="connsiteX92" fmla="*/ 1341 w 10186"/>
                <a:gd name="connsiteY92" fmla="*/ 2835 h 10000"/>
                <a:gd name="connsiteX93" fmla="*/ 1083 w 10186"/>
                <a:gd name="connsiteY93" fmla="*/ 2734 h 10000"/>
                <a:gd name="connsiteX94" fmla="*/ 656 w 10186"/>
                <a:gd name="connsiteY94" fmla="*/ 2687 h 10000"/>
                <a:gd name="connsiteX95" fmla="*/ 349 w 10186"/>
                <a:gd name="connsiteY95" fmla="*/ 2563 h 10000"/>
                <a:gd name="connsiteX96" fmla="*/ 276 w 10186"/>
                <a:gd name="connsiteY96" fmla="*/ 2656 h 10000"/>
                <a:gd name="connsiteX97" fmla="*/ 349 w 10186"/>
                <a:gd name="connsiteY97" fmla="*/ 2827 h 10000"/>
                <a:gd name="connsiteX98" fmla="*/ 371 w 10186"/>
                <a:gd name="connsiteY98" fmla="*/ 3043 h 10000"/>
                <a:gd name="connsiteX99" fmla="*/ 542 w 10186"/>
                <a:gd name="connsiteY99" fmla="*/ 2939 h 10000"/>
                <a:gd name="connsiteX100" fmla="*/ 577 w 10186"/>
                <a:gd name="connsiteY100" fmla="*/ 3189 h 10000"/>
                <a:gd name="connsiteX101" fmla="*/ 729 w 10186"/>
                <a:gd name="connsiteY101" fmla="*/ 3119 h 10000"/>
                <a:gd name="connsiteX102" fmla="*/ 738 w 10186"/>
                <a:gd name="connsiteY102" fmla="*/ 3302 h 10000"/>
                <a:gd name="connsiteX103" fmla="*/ 781 w 10186"/>
                <a:gd name="connsiteY103" fmla="*/ 3419 h 10000"/>
                <a:gd name="connsiteX104" fmla="*/ 613 w 10186"/>
                <a:gd name="connsiteY104" fmla="*/ 3456 h 10000"/>
                <a:gd name="connsiteX105" fmla="*/ 653 w 10186"/>
                <a:gd name="connsiteY105" fmla="*/ 3658 h 10000"/>
                <a:gd name="connsiteX106" fmla="*/ 431 w 10186"/>
                <a:gd name="connsiteY106" fmla="*/ 3807 h 10000"/>
                <a:gd name="connsiteX107" fmla="*/ 4 w 10186"/>
                <a:gd name="connsiteY107" fmla="*/ 3156 h 10000"/>
                <a:gd name="connsiteX108" fmla="*/ 213 w 10186"/>
                <a:gd name="connsiteY108" fmla="*/ 3871 h 10000"/>
                <a:gd name="connsiteX109" fmla="*/ 186 w 10186"/>
                <a:gd name="connsiteY109" fmla="*/ 4102 h 10000"/>
                <a:gd name="connsiteX110" fmla="*/ 528 w 10186"/>
                <a:gd name="connsiteY110" fmla="*/ 4144 h 10000"/>
                <a:gd name="connsiteX111" fmla="*/ 716 w 10186"/>
                <a:gd name="connsiteY111" fmla="*/ 4043 h 10000"/>
                <a:gd name="connsiteX112" fmla="*/ 879 w 10186"/>
                <a:gd name="connsiteY112" fmla="*/ 4088 h 10000"/>
                <a:gd name="connsiteX113" fmla="*/ 920 w 10186"/>
                <a:gd name="connsiteY113" fmla="*/ 4242 h 10000"/>
                <a:gd name="connsiteX114" fmla="*/ 1137 w 10186"/>
                <a:gd name="connsiteY114" fmla="*/ 4191 h 10000"/>
                <a:gd name="connsiteX115" fmla="*/ 1210 w 10186"/>
                <a:gd name="connsiteY115" fmla="*/ 4363 h 10000"/>
                <a:gd name="connsiteX116" fmla="*/ 1357 w 10186"/>
                <a:gd name="connsiteY116" fmla="*/ 4422 h 10000"/>
                <a:gd name="connsiteX117" fmla="*/ 1379 w 10186"/>
                <a:gd name="connsiteY117" fmla="*/ 4641 h 10000"/>
                <a:gd name="connsiteX118" fmla="*/ 1645 w 10186"/>
                <a:gd name="connsiteY118" fmla="*/ 4610 h 10000"/>
                <a:gd name="connsiteX119" fmla="*/ 1721 w 10186"/>
                <a:gd name="connsiteY119" fmla="*/ 4747 h 10000"/>
                <a:gd name="connsiteX120" fmla="*/ 1694 w 10186"/>
                <a:gd name="connsiteY120" fmla="*/ 4961 h 10000"/>
                <a:gd name="connsiteX121" fmla="*/ 1528 w 10186"/>
                <a:gd name="connsiteY121" fmla="*/ 4966 h 10000"/>
                <a:gd name="connsiteX122" fmla="*/ 1365 w 10186"/>
                <a:gd name="connsiteY122" fmla="*/ 5255 h 10000"/>
                <a:gd name="connsiteX123" fmla="*/ 1607 w 10186"/>
                <a:gd name="connsiteY123" fmla="*/ 5357 h 10000"/>
                <a:gd name="connsiteX124" fmla="*/ 1683 w 10186"/>
                <a:gd name="connsiteY124" fmla="*/ 5494 h 10000"/>
                <a:gd name="connsiteX125" fmla="*/ 1846 w 10186"/>
                <a:gd name="connsiteY125" fmla="*/ 5222 h 10000"/>
                <a:gd name="connsiteX126" fmla="*/ 2129 w 10186"/>
                <a:gd name="connsiteY126" fmla="*/ 5208 h 10000"/>
                <a:gd name="connsiteX127" fmla="*/ 2338 w 10186"/>
                <a:gd name="connsiteY127" fmla="*/ 5340 h 10000"/>
                <a:gd name="connsiteX128" fmla="*/ 2216 w 10186"/>
                <a:gd name="connsiteY128" fmla="*/ 5466 h 10000"/>
                <a:gd name="connsiteX129" fmla="*/ 2379 w 10186"/>
                <a:gd name="connsiteY129" fmla="*/ 5542 h 10000"/>
                <a:gd name="connsiteX130" fmla="*/ 2365 w 10186"/>
                <a:gd name="connsiteY130" fmla="*/ 5809 h 10000"/>
                <a:gd name="connsiteX131" fmla="*/ 2585 w 10186"/>
                <a:gd name="connsiteY131" fmla="*/ 5755 h 10000"/>
                <a:gd name="connsiteX132" fmla="*/ 2778 w 10186"/>
                <a:gd name="connsiteY132" fmla="*/ 5884 h 10000"/>
                <a:gd name="connsiteX133" fmla="*/ 2977 w 10186"/>
                <a:gd name="connsiteY133" fmla="*/ 5898 h 10000"/>
                <a:gd name="connsiteX134" fmla="*/ 2865 w 10186"/>
                <a:gd name="connsiteY134" fmla="*/ 6143 h 10000"/>
                <a:gd name="connsiteX135" fmla="*/ 2838 w 10186"/>
                <a:gd name="connsiteY135" fmla="*/ 6392 h 10000"/>
                <a:gd name="connsiteX136" fmla="*/ 3191 w 10186"/>
                <a:gd name="connsiteY136" fmla="*/ 6314 h 10000"/>
                <a:gd name="connsiteX137" fmla="*/ 3235 w 10186"/>
                <a:gd name="connsiteY137" fmla="*/ 6451 h 10000"/>
                <a:gd name="connsiteX138" fmla="*/ 3504 w 10186"/>
                <a:gd name="connsiteY138" fmla="*/ 6398 h 10000"/>
                <a:gd name="connsiteX139" fmla="*/ 3632 w 10186"/>
                <a:gd name="connsiteY139" fmla="*/ 6541 h 10000"/>
                <a:gd name="connsiteX140" fmla="*/ 3509 w 10186"/>
                <a:gd name="connsiteY140" fmla="*/ 6684 h 10000"/>
                <a:gd name="connsiteX141" fmla="*/ 3789 w 10186"/>
                <a:gd name="connsiteY141" fmla="*/ 6752 h 10000"/>
                <a:gd name="connsiteX142" fmla="*/ 3865 w 10186"/>
                <a:gd name="connsiteY142" fmla="*/ 6957 h 10000"/>
                <a:gd name="connsiteX143" fmla="*/ 3547 w 10186"/>
                <a:gd name="connsiteY143" fmla="*/ 6923 h 10000"/>
                <a:gd name="connsiteX144" fmla="*/ 3390 w 10186"/>
                <a:gd name="connsiteY144" fmla="*/ 7100 h 10000"/>
                <a:gd name="connsiteX145" fmla="*/ 3572 w 10186"/>
                <a:gd name="connsiteY145" fmla="*/ 7142 h 10000"/>
                <a:gd name="connsiteX146" fmla="*/ 3599 w 10186"/>
                <a:gd name="connsiteY146" fmla="*/ 7280 h 10000"/>
                <a:gd name="connsiteX147" fmla="*/ 3922 w 10186"/>
                <a:gd name="connsiteY147" fmla="*/ 7195 h 10000"/>
                <a:gd name="connsiteX148" fmla="*/ 4077 w 10186"/>
                <a:gd name="connsiteY148" fmla="*/ 7456 h 10000"/>
                <a:gd name="connsiteX149" fmla="*/ 4134 w 10186"/>
                <a:gd name="connsiteY149" fmla="*/ 7698 h 10000"/>
                <a:gd name="connsiteX150" fmla="*/ 4371 w 10186"/>
                <a:gd name="connsiteY150" fmla="*/ 7642 h 10000"/>
                <a:gd name="connsiteX151" fmla="*/ 4314 w 10186"/>
                <a:gd name="connsiteY151" fmla="*/ 7841 h 10000"/>
                <a:gd name="connsiteX152" fmla="*/ 4395 w 10186"/>
                <a:gd name="connsiteY152" fmla="*/ 8304 h 10000"/>
                <a:gd name="connsiteX153" fmla="*/ 4509 w 10186"/>
                <a:gd name="connsiteY153" fmla="*/ 8377 h 10000"/>
                <a:gd name="connsiteX154" fmla="*/ 4626 w 10186"/>
                <a:gd name="connsiteY154" fmla="*/ 8453 h 10000"/>
                <a:gd name="connsiteX155" fmla="*/ 4729 w 10186"/>
                <a:gd name="connsiteY155" fmla="*/ 8815 h 10000"/>
                <a:gd name="connsiteX156" fmla="*/ 4909 w 10186"/>
                <a:gd name="connsiteY156" fmla="*/ 8961 h 10000"/>
                <a:gd name="connsiteX157" fmla="*/ 5213 w 10186"/>
                <a:gd name="connsiteY157" fmla="*/ 8972 h 10000"/>
                <a:gd name="connsiteX158" fmla="*/ 5200 w 10186"/>
                <a:gd name="connsiteY158" fmla="*/ 9315 h 10000"/>
                <a:gd name="connsiteX159" fmla="*/ 5474 w 10186"/>
                <a:gd name="connsiteY159" fmla="*/ 9239 h 10000"/>
                <a:gd name="connsiteX160" fmla="*/ 5422 w 10186"/>
                <a:gd name="connsiteY160" fmla="*/ 8810 h 10000"/>
                <a:gd name="connsiteX161" fmla="*/ 5577 w 10186"/>
                <a:gd name="connsiteY161" fmla="*/ 8714 h 10000"/>
                <a:gd name="connsiteX162" fmla="*/ 5825 w 10186"/>
                <a:gd name="connsiteY162" fmla="*/ 8911 h 10000"/>
                <a:gd name="connsiteX163" fmla="*/ 6042 w 10186"/>
                <a:gd name="connsiteY163" fmla="*/ 9020 h 10000"/>
                <a:gd name="connsiteX164" fmla="*/ 6238 w 10186"/>
                <a:gd name="connsiteY164" fmla="*/ 9217 h 10000"/>
                <a:gd name="connsiteX165" fmla="*/ 6417 w 10186"/>
                <a:gd name="connsiteY165" fmla="*/ 9427 h 10000"/>
                <a:gd name="connsiteX166" fmla="*/ 6789 w 10186"/>
                <a:gd name="connsiteY166" fmla="*/ 9556 h 10000"/>
                <a:gd name="connsiteX167" fmla="*/ 7178 w 10186"/>
                <a:gd name="connsiteY167" fmla="*/ 9756 h 10000"/>
                <a:gd name="connsiteX168" fmla="*/ 7374 w 10186"/>
                <a:gd name="connsiteY168" fmla="*/ 10000 h 10000"/>
                <a:gd name="connsiteX169" fmla="*/ 7667 w 10186"/>
                <a:gd name="connsiteY169" fmla="*/ 9986 h 10000"/>
                <a:gd name="connsiteX170" fmla="*/ 7947 w 10186"/>
                <a:gd name="connsiteY170" fmla="*/ 9837 h 10000"/>
                <a:gd name="connsiteX171" fmla="*/ 8058 w 10186"/>
                <a:gd name="connsiteY171" fmla="*/ 9649 h 10000"/>
                <a:gd name="connsiteX172" fmla="*/ 8205 w 10186"/>
                <a:gd name="connsiteY172" fmla="*/ 9410 h 10000"/>
                <a:gd name="connsiteX173" fmla="*/ 8882 w 10186"/>
                <a:gd name="connsiteY173" fmla="*/ 9610 h 10000"/>
                <a:gd name="connsiteX174" fmla="*/ 8879 w 10186"/>
                <a:gd name="connsiteY174" fmla="*/ 9332 h 10000"/>
                <a:gd name="connsiteX175" fmla="*/ 9018 w 10186"/>
                <a:gd name="connsiteY175" fmla="*/ 9222 h 10000"/>
                <a:gd name="connsiteX176" fmla="*/ 9018 w 10186"/>
                <a:gd name="connsiteY176" fmla="*/ 8953 h 10000"/>
                <a:gd name="connsiteX177" fmla="*/ 9045 w 10186"/>
                <a:gd name="connsiteY177" fmla="*/ 8681 h 10000"/>
                <a:gd name="connsiteX178" fmla="*/ 8860 w 10186"/>
                <a:gd name="connsiteY178" fmla="*/ 8577 h 10000"/>
                <a:gd name="connsiteX179" fmla="*/ 8770 w 10186"/>
                <a:gd name="connsiteY179" fmla="*/ 8203 h 10000"/>
                <a:gd name="connsiteX180" fmla="*/ 8936 w 10186"/>
                <a:gd name="connsiteY180" fmla="*/ 7984 h 10000"/>
                <a:gd name="connsiteX181" fmla="*/ 9499 w 10186"/>
                <a:gd name="connsiteY181" fmla="*/ 7720 h 10000"/>
                <a:gd name="connsiteX182" fmla="*/ 9656 w 10186"/>
                <a:gd name="connsiteY182" fmla="*/ 7299 h 10000"/>
                <a:gd name="connsiteX183" fmla="*/ 10181 w 10186"/>
                <a:gd name="connsiteY183" fmla="*/ 7019 h 10000"/>
                <a:gd name="connsiteX184" fmla="*/ 10186 w 10186"/>
                <a:gd name="connsiteY184" fmla="*/ 6901 h 10000"/>
                <a:gd name="connsiteX185" fmla="*/ 9787 w 10186"/>
                <a:gd name="connsiteY185" fmla="*/ 6693 h 10000"/>
                <a:gd name="connsiteX186" fmla="*/ 9852 w 10186"/>
                <a:gd name="connsiteY186" fmla="*/ 6426 h 10000"/>
                <a:gd name="connsiteX187" fmla="*/ 9814 w 10186"/>
                <a:gd name="connsiteY187" fmla="*/ 6173 h 10000"/>
                <a:gd name="connsiteX188" fmla="*/ 9835 w 10186"/>
                <a:gd name="connsiteY188" fmla="*/ 5736 h 10000"/>
                <a:gd name="connsiteX189" fmla="*/ 9621 w 10186"/>
                <a:gd name="connsiteY189" fmla="*/ 5550 h 10000"/>
                <a:gd name="connsiteX190" fmla="*/ 9333 w 10186"/>
                <a:gd name="connsiteY190" fmla="*/ 5463 h 10000"/>
                <a:gd name="connsiteX191" fmla="*/ 9327 w 10186"/>
                <a:gd name="connsiteY191" fmla="*/ 5261 h 10000"/>
                <a:gd name="connsiteX192" fmla="*/ 9460 w 10186"/>
                <a:gd name="connsiteY192" fmla="*/ 5048 h 10000"/>
                <a:gd name="connsiteX193" fmla="*/ 9365 w 10186"/>
                <a:gd name="connsiteY193" fmla="*/ 4879 h 10000"/>
                <a:gd name="connsiteX194" fmla="*/ 9537 w 10186"/>
                <a:gd name="connsiteY194" fmla="*/ 4599 h 10000"/>
                <a:gd name="connsiteX195" fmla="*/ 9735 w 10186"/>
                <a:gd name="connsiteY195" fmla="*/ 4716 h 10000"/>
                <a:gd name="connsiteX0" fmla="*/ 10075 w 10526"/>
                <a:gd name="connsiteY0" fmla="*/ 4716 h 10000"/>
                <a:gd name="connsiteX1" fmla="*/ 10116 w 10526"/>
                <a:gd name="connsiteY1" fmla="*/ 4335 h 10000"/>
                <a:gd name="connsiteX2" fmla="*/ 10281 w 10526"/>
                <a:gd name="connsiteY2" fmla="*/ 4133 h 10000"/>
                <a:gd name="connsiteX3" fmla="*/ 9890 w 10526"/>
                <a:gd name="connsiteY3" fmla="*/ 4048 h 10000"/>
                <a:gd name="connsiteX4" fmla="*/ 9988 w 10526"/>
                <a:gd name="connsiteY4" fmla="*/ 3835 h 10000"/>
                <a:gd name="connsiteX5" fmla="*/ 9863 w 10526"/>
                <a:gd name="connsiteY5" fmla="*/ 3616 h 10000"/>
                <a:gd name="connsiteX6" fmla="*/ 9738 w 10526"/>
                <a:gd name="connsiteY6" fmla="*/ 3714 h 10000"/>
                <a:gd name="connsiteX7" fmla="*/ 9545 w 10526"/>
                <a:gd name="connsiteY7" fmla="*/ 3714 h 10000"/>
                <a:gd name="connsiteX8" fmla="*/ 9496 w 10526"/>
                <a:gd name="connsiteY8" fmla="*/ 3978 h 10000"/>
                <a:gd name="connsiteX9" fmla="*/ 9344 w 10526"/>
                <a:gd name="connsiteY9" fmla="*/ 3911 h 10000"/>
                <a:gd name="connsiteX10" fmla="*/ 9219 w 10526"/>
                <a:gd name="connsiteY10" fmla="*/ 3978 h 10000"/>
                <a:gd name="connsiteX11" fmla="*/ 9222 w 10526"/>
                <a:gd name="connsiteY11" fmla="*/ 4211 h 10000"/>
                <a:gd name="connsiteX12" fmla="*/ 9080 w 10526"/>
                <a:gd name="connsiteY12" fmla="*/ 4276 h 10000"/>
                <a:gd name="connsiteX13" fmla="*/ 8950 w 10526"/>
                <a:gd name="connsiteY13" fmla="*/ 4124 h 10000"/>
                <a:gd name="connsiteX14" fmla="*/ 8983 w 10526"/>
                <a:gd name="connsiteY14" fmla="*/ 3877 h 10000"/>
                <a:gd name="connsiteX15" fmla="*/ 9181 w 10526"/>
                <a:gd name="connsiteY15" fmla="*/ 3745 h 10000"/>
                <a:gd name="connsiteX16" fmla="*/ 9029 w 10526"/>
                <a:gd name="connsiteY16" fmla="*/ 3678 h 10000"/>
                <a:gd name="connsiteX17" fmla="*/ 8934 w 10526"/>
                <a:gd name="connsiteY17" fmla="*/ 3495 h 10000"/>
                <a:gd name="connsiteX18" fmla="*/ 8640 w 10526"/>
                <a:gd name="connsiteY18" fmla="*/ 3509 h 10000"/>
                <a:gd name="connsiteX19" fmla="*/ 8779 w 10526"/>
                <a:gd name="connsiteY19" fmla="*/ 3195 h 10000"/>
                <a:gd name="connsiteX20" fmla="*/ 8608 w 10526"/>
                <a:gd name="connsiteY20" fmla="*/ 3161 h 10000"/>
                <a:gd name="connsiteX21" fmla="*/ 8491 w 10526"/>
                <a:gd name="connsiteY21" fmla="*/ 3408 h 10000"/>
                <a:gd name="connsiteX22" fmla="*/ 8377 w 10526"/>
                <a:gd name="connsiteY22" fmla="*/ 3257 h 10000"/>
                <a:gd name="connsiteX23" fmla="*/ 8184 w 10526"/>
                <a:gd name="connsiteY23" fmla="*/ 3057 h 10000"/>
                <a:gd name="connsiteX24" fmla="*/ 7822 w 10526"/>
                <a:gd name="connsiteY24" fmla="*/ 3035 h 10000"/>
                <a:gd name="connsiteX25" fmla="*/ 7833 w 10526"/>
                <a:gd name="connsiteY25" fmla="*/ 2869 h 10000"/>
                <a:gd name="connsiteX26" fmla="*/ 8021 w 10526"/>
                <a:gd name="connsiteY26" fmla="*/ 2872 h 10000"/>
                <a:gd name="connsiteX27" fmla="*/ 7996 w 10526"/>
                <a:gd name="connsiteY27" fmla="*/ 2426 h 10000"/>
                <a:gd name="connsiteX28" fmla="*/ 7741 w 10526"/>
                <a:gd name="connsiteY28" fmla="*/ 2386 h 10000"/>
                <a:gd name="connsiteX29" fmla="*/ 7752 w 10526"/>
                <a:gd name="connsiteY29" fmla="*/ 2207 h 10000"/>
                <a:gd name="connsiteX30" fmla="*/ 7795 w 10526"/>
                <a:gd name="connsiteY30" fmla="*/ 2058 h 10000"/>
                <a:gd name="connsiteX31" fmla="*/ 7646 w 10526"/>
                <a:gd name="connsiteY31" fmla="*/ 1974 h 10000"/>
                <a:gd name="connsiteX32" fmla="*/ 7358 w 10526"/>
                <a:gd name="connsiteY32" fmla="*/ 1951 h 10000"/>
                <a:gd name="connsiteX33" fmla="*/ 7233 w 10526"/>
                <a:gd name="connsiteY33" fmla="*/ 1749 h 10000"/>
                <a:gd name="connsiteX34" fmla="*/ 7050 w 10526"/>
                <a:gd name="connsiteY34" fmla="*/ 1631 h 10000"/>
                <a:gd name="connsiteX35" fmla="*/ 7080 w 10526"/>
                <a:gd name="connsiteY35" fmla="*/ 1418 h 10000"/>
                <a:gd name="connsiteX36" fmla="*/ 7360 w 10526"/>
                <a:gd name="connsiteY36" fmla="*/ 1325 h 10000"/>
                <a:gd name="connsiteX37" fmla="*/ 7564 w 10526"/>
                <a:gd name="connsiteY37" fmla="*/ 1395 h 10000"/>
                <a:gd name="connsiteX38" fmla="*/ 7741 w 10526"/>
                <a:gd name="connsiteY38" fmla="*/ 1300 h 10000"/>
                <a:gd name="connsiteX39" fmla="*/ 7966 w 10526"/>
                <a:gd name="connsiteY39" fmla="*/ 1289 h 10000"/>
                <a:gd name="connsiteX40" fmla="*/ 8181 w 10526"/>
                <a:gd name="connsiteY40" fmla="*/ 1159 h 10000"/>
                <a:gd name="connsiteX41" fmla="*/ 8156 w 10526"/>
                <a:gd name="connsiteY41" fmla="*/ 994 h 10000"/>
                <a:gd name="connsiteX42" fmla="*/ 8002 w 10526"/>
                <a:gd name="connsiteY42" fmla="*/ 991 h 10000"/>
                <a:gd name="connsiteX43" fmla="*/ 7819 w 10526"/>
                <a:gd name="connsiteY43" fmla="*/ 890 h 10000"/>
                <a:gd name="connsiteX44" fmla="*/ 7474 w 10526"/>
                <a:gd name="connsiteY44" fmla="*/ 884 h 10000"/>
                <a:gd name="connsiteX45" fmla="*/ 7455 w 10526"/>
                <a:gd name="connsiteY45" fmla="*/ 637 h 10000"/>
                <a:gd name="connsiteX46" fmla="*/ 7254 w 10526"/>
                <a:gd name="connsiteY46" fmla="*/ 567 h 10000"/>
                <a:gd name="connsiteX47" fmla="*/ 7219 w 10526"/>
                <a:gd name="connsiteY47" fmla="*/ 317 h 10000"/>
                <a:gd name="connsiteX48" fmla="*/ 7135 w 10526"/>
                <a:gd name="connsiteY48" fmla="*/ 53 h 10000"/>
                <a:gd name="connsiteX49" fmla="*/ 7056 w 10526"/>
                <a:gd name="connsiteY49" fmla="*/ 199 h 10000"/>
                <a:gd name="connsiteX50" fmla="*/ 6887 w 10526"/>
                <a:gd name="connsiteY50" fmla="*/ 146 h 10000"/>
                <a:gd name="connsiteX51" fmla="*/ 6714 w 10526"/>
                <a:gd name="connsiteY51" fmla="*/ 225 h 10000"/>
                <a:gd name="connsiteX52" fmla="*/ 6420 w 10526"/>
                <a:gd name="connsiteY52" fmla="*/ 0 h 10000"/>
                <a:gd name="connsiteX53" fmla="*/ 6243 w 10526"/>
                <a:gd name="connsiteY53" fmla="*/ 95 h 10000"/>
                <a:gd name="connsiteX54" fmla="*/ 6385 w 10526"/>
                <a:gd name="connsiteY54" fmla="*/ 295 h 10000"/>
                <a:gd name="connsiteX55" fmla="*/ 6175 w 10526"/>
                <a:gd name="connsiteY55" fmla="*/ 354 h 10000"/>
                <a:gd name="connsiteX56" fmla="*/ 6086 w 10526"/>
                <a:gd name="connsiteY56" fmla="*/ 449 h 10000"/>
                <a:gd name="connsiteX57" fmla="*/ 5931 w 10526"/>
                <a:gd name="connsiteY57" fmla="*/ 216 h 10000"/>
                <a:gd name="connsiteX58" fmla="*/ 5787 w 10526"/>
                <a:gd name="connsiteY58" fmla="*/ 326 h 10000"/>
                <a:gd name="connsiteX59" fmla="*/ 5694 w 10526"/>
                <a:gd name="connsiteY59" fmla="*/ 452 h 10000"/>
                <a:gd name="connsiteX60" fmla="*/ 5491 w 10526"/>
                <a:gd name="connsiteY60" fmla="*/ 446 h 10000"/>
                <a:gd name="connsiteX61" fmla="*/ 5597 w 10526"/>
                <a:gd name="connsiteY61" fmla="*/ 663 h 10000"/>
                <a:gd name="connsiteX62" fmla="*/ 5550 w 10526"/>
                <a:gd name="connsiteY62" fmla="*/ 842 h 10000"/>
                <a:gd name="connsiteX63" fmla="*/ 5336 w 10526"/>
                <a:gd name="connsiteY63" fmla="*/ 766 h 10000"/>
                <a:gd name="connsiteX64" fmla="*/ 5436 w 10526"/>
                <a:gd name="connsiteY64" fmla="*/ 1067 h 10000"/>
                <a:gd name="connsiteX65" fmla="*/ 5110 w 10526"/>
                <a:gd name="connsiteY65" fmla="*/ 856 h 10000"/>
                <a:gd name="connsiteX66" fmla="*/ 4844 w 10526"/>
                <a:gd name="connsiteY66" fmla="*/ 780 h 10000"/>
                <a:gd name="connsiteX67" fmla="*/ 4637 w 10526"/>
                <a:gd name="connsiteY67" fmla="*/ 867 h 10000"/>
                <a:gd name="connsiteX68" fmla="*/ 4866 w 10526"/>
                <a:gd name="connsiteY68" fmla="*/ 977 h 10000"/>
                <a:gd name="connsiteX69" fmla="*/ 4855 w 10526"/>
                <a:gd name="connsiteY69" fmla="*/ 1143 h 10000"/>
                <a:gd name="connsiteX70" fmla="*/ 4703 w 10526"/>
                <a:gd name="connsiteY70" fmla="*/ 1151 h 10000"/>
                <a:gd name="connsiteX71" fmla="*/ 4613 w 10526"/>
                <a:gd name="connsiteY71" fmla="*/ 1246 h 10000"/>
                <a:gd name="connsiteX72" fmla="*/ 4091 w 10526"/>
                <a:gd name="connsiteY72" fmla="*/ 1252 h 10000"/>
                <a:gd name="connsiteX73" fmla="*/ 3833 w 10526"/>
                <a:gd name="connsiteY73" fmla="*/ 1356 h 10000"/>
                <a:gd name="connsiteX74" fmla="*/ 3787 w 10526"/>
                <a:gd name="connsiteY74" fmla="*/ 1567 h 10000"/>
                <a:gd name="connsiteX75" fmla="*/ 3575 w 10526"/>
                <a:gd name="connsiteY75" fmla="*/ 1474 h 10000"/>
                <a:gd name="connsiteX76" fmla="*/ 3578 w 10526"/>
                <a:gd name="connsiteY76" fmla="*/ 1704 h 10000"/>
                <a:gd name="connsiteX77" fmla="*/ 3431 w 10526"/>
                <a:gd name="connsiteY77" fmla="*/ 1926 h 10000"/>
                <a:gd name="connsiteX78" fmla="*/ 3640 w 10526"/>
                <a:gd name="connsiteY78" fmla="*/ 2086 h 10000"/>
                <a:gd name="connsiteX79" fmla="*/ 3624 w 10526"/>
                <a:gd name="connsiteY79" fmla="*/ 2364 h 10000"/>
                <a:gd name="connsiteX80" fmla="*/ 3170 w 10526"/>
                <a:gd name="connsiteY80" fmla="*/ 2092 h 10000"/>
                <a:gd name="connsiteX81" fmla="*/ 2208 w 10526"/>
                <a:gd name="connsiteY81" fmla="*/ 1999 h 10000"/>
                <a:gd name="connsiteX82" fmla="*/ 2137 w 10526"/>
                <a:gd name="connsiteY82" fmla="*/ 2075 h 10000"/>
                <a:gd name="connsiteX83" fmla="*/ 2393 w 10526"/>
                <a:gd name="connsiteY83" fmla="*/ 2274 h 10000"/>
                <a:gd name="connsiteX84" fmla="*/ 2333 w 10526"/>
                <a:gd name="connsiteY84" fmla="*/ 2451 h 10000"/>
                <a:gd name="connsiteX85" fmla="*/ 2578 w 10526"/>
                <a:gd name="connsiteY85" fmla="*/ 2532 h 10000"/>
                <a:gd name="connsiteX86" fmla="*/ 2885 w 10526"/>
                <a:gd name="connsiteY86" fmla="*/ 2732 h 10000"/>
                <a:gd name="connsiteX87" fmla="*/ 2996 w 10526"/>
                <a:gd name="connsiteY87" fmla="*/ 2805 h 10000"/>
                <a:gd name="connsiteX88" fmla="*/ 2836 w 10526"/>
                <a:gd name="connsiteY88" fmla="*/ 2993 h 10000"/>
                <a:gd name="connsiteX89" fmla="*/ 2488 w 10526"/>
                <a:gd name="connsiteY89" fmla="*/ 2956 h 10000"/>
                <a:gd name="connsiteX90" fmla="*/ 2110 w 10526"/>
                <a:gd name="connsiteY90" fmla="*/ 2897 h 10000"/>
                <a:gd name="connsiteX91" fmla="*/ 1915 w 10526"/>
                <a:gd name="connsiteY91" fmla="*/ 2802 h 10000"/>
                <a:gd name="connsiteX92" fmla="*/ 1681 w 10526"/>
                <a:gd name="connsiteY92" fmla="*/ 2835 h 10000"/>
                <a:gd name="connsiteX93" fmla="*/ 1423 w 10526"/>
                <a:gd name="connsiteY93" fmla="*/ 2734 h 10000"/>
                <a:gd name="connsiteX94" fmla="*/ 996 w 10526"/>
                <a:gd name="connsiteY94" fmla="*/ 2687 h 10000"/>
                <a:gd name="connsiteX95" fmla="*/ 689 w 10526"/>
                <a:gd name="connsiteY95" fmla="*/ 2563 h 10000"/>
                <a:gd name="connsiteX96" fmla="*/ 616 w 10526"/>
                <a:gd name="connsiteY96" fmla="*/ 2656 h 10000"/>
                <a:gd name="connsiteX97" fmla="*/ 689 w 10526"/>
                <a:gd name="connsiteY97" fmla="*/ 2827 h 10000"/>
                <a:gd name="connsiteX98" fmla="*/ 711 w 10526"/>
                <a:gd name="connsiteY98" fmla="*/ 3043 h 10000"/>
                <a:gd name="connsiteX99" fmla="*/ 882 w 10526"/>
                <a:gd name="connsiteY99" fmla="*/ 2939 h 10000"/>
                <a:gd name="connsiteX100" fmla="*/ 917 w 10526"/>
                <a:gd name="connsiteY100" fmla="*/ 3189 h 10000"/>
                <a:gd name="connsiteX101" fmla="*/ 1069 w 10526"/>
                <a:gd name="connsiteY101" fmla="*/ 3119 h 10000"/>
                <a:gd name="connsiteX102" fmla="*/ 1078 w 10526"/>
                <a:gd name="connsiteY102" fmla="*/ 3302 h 10000"/>
                <a:gd name="connsiteX103" fmla="*/ 1121 w 10526"/>
                <a:gd name="connsiteY103" fmla="*/ 3419 h 10000"/>
                <a:gd name="connsiteX104" fmla="*/ 953 w 10526"/>
                <a:gd name="connsiteY104" fmla="*/ 3456 h 10000"/>
                <a:gd name="connsiteX105" fmla="*/ 993 w 10526"/>
                <a:gd name="connsiteY105" fmla="*/ 3658 h 10000"/>
                <a:gd name="connsiteX106" fmla="*/ 771 w 10526"/>
                <a:gd name="connsiteY106" fmla="*/ 3807 h 10000"/>
                <a:gd name="connsiteX107" fmla="*/ 1 w 10526"/>
                <a:gd name="connsiteY107" fmla="*/ 3760 h 10000"/>
                <a:gd name="connsiteX108" fmla="*/ 553 w 10526"/>
                <a:gd name="connsiteY108" fmla="*/ 3871 h 10000"/>
                <a:gd name="connsiteX109" fmla="*/ 526 w 10526"/>
                <a:gd name="connsiteY109" fmla="*/ 4102 h 10000"/>
                <a:gd name="connsiteX110" fmla="*/ 868 w 10526"/>
                <a:gd name="connsiteY110" fmla="*/ 4144 h 10000"/>
                <a:gd name="connsiteX111" fmla="*/ 1056 w 10526"/>
                <a:gd name="connsiteY111" fmla="*/ 4043 h 10000"/>
                <a:gd name="connsiteX112" fmla="*/ 1219 w 10526"/>
                <a:gd name="connsiteY112" fmla="*/ 4088 h 10000"/>
                <a:gd name="connsiteX113" fmla="*/ 1260 w 10526"/>
                <a:gd name="connsiteY113" fmla="*/ 4242 h 10000"/>
                <a:gd name="connsiteX114" fmla="*/ 1477 w 10526"/>
                <a:gd name="connsiteY114" fmla="*/ 4191 h 10000"/>
                <a:gd name="connsiteX115" fmla="*/ 1550 w 10526"/>
                <a:gd name="connsiteY115" fmla="*/ 4363 h 10000"/>
                <a:gd name="connsiteX116" fmla="*/ 1697 w 10526"/>
                <a:gd name="connsiteY116" fmla="*/ 4422 h 10000"/>
                <a:gd name="connsiteX117" fmla="*/ 1719 w 10526"/>
                <a:gd name="connsiteY117" fmla="*/ 4641 h 10000"/>
                <a:gd name="connsiteX118" fmla="*/ 1985 w 10526"/>
                <a:gd name="connsiteY118" fmla="*/ 4610 h 10000"/>
                <a:gd name="connsiteX119" fmla="*/ 2061 w 10526"/>
                <a:gd name="connsiteY119" fmla="*/ 4747 h 10000"/>
                <a:gd name="connsiteX120" fmla="*/ 2034 w 10526"/>
                <a:gd name="connsiteY120" fmla="*/ 4961 h 10000"/>
                <a:gd name="connsiteX121" fmla="*/ 1868 w 10526"/>
                <a:gd name="connsiteY121" fmla="*/ 4966 h 10000"/>
                <a:gd name="connsiteX122" fmla="*/ 1705 w 10526"/>
                <a:gd name="connsiteY122" fmla="*/ 5255 h 10000"/>
                <a:gd name="connsiteX123" fmla="*/ 1947 w 10526"/>
                <a:gd name="connsiteY123" fmla="*/ 5357 h 10000"/>
                <a:gd name="connsiteX124" fmla="*/ 2023 w 10526"/>
                <a:gd name="connsiteY124" fmla="*/ 5494 h 10000"/>
                <a:gd name="connsiteX125" fmla="*/ 2186 w 10526"/>
                <a:gd name="connsiteY125" fmla="*/ 5222 h 10000"/>
                <a:gd name="connsiteX126" fmla="*/ 2469 w 10526"/>
                <a:gd name="connsiteY126" fmla="*/ 5208 h 10000"/>
                <a:gd name="connsiteX127" fmla="*/ 2678 w 10526"/>
                <a:gd name="connsiteY127" fmla="*/ 5340 h 10000"/>
                <a:gd name="connsiteX128" fmla="*/ 2556 w 10526"/>
                <a:gd name="connsiteY128" fmla="*/ 5466 h 10000"/>
                <a:gd name="connsiteX129" fmla="*/ 2719 w 10526"/>
                <a:gd name="connsiteY129" fmla="*/ 5542 h 10000"/>
                <a:gd name="connsiteX130" fmla="*/ 2705 w 10526"/>
                <a:gd name="connsiteY130" fmla="*/ 5809 h 10000"/>
                <a:gd name="connsiteX131" fmla="*/ 2925 w 10526"/>
                <a:gd name="connsiteY131" fmla="*/ 5755 h 10000"/>
                <a:gd name="connsiteX132" fmla="*/ 3118 w 10526"/>
                <a:gd name="connsiteY132" fmla="*/ 5884 h 10000"/>
                <a:gd name="connsiteX133" fmla="*/ 3317 w 10526"/>
                <a:gd name="connsiteY133" fmla="*/ 5898 h 10000"/>
                <a:gd name="connsiteX134" fmla="*/ 3205 w 10526"/>
                <a:gd name="connsiteY134" fmla="*/ 6143 h 10000"/>
                <a:gd name="connsiteX135" fmla="*/ 3178 w 10526"/>
                <a:gd name="connsiteY135" fmla="*/ 6392 h 10000"/>
                <a:gd name="connsiteX136" fmla="*/ 3531 w 10526"/>
                <a:gd name="connsiteY136" fmla="*/ 6314 h 10000"/>
                <a:gd name="connsiteX137" fmla="*/ 3575 w 10526"/>
                <a:gd name="connsiteY137" fmla="*/ 6451 h 10000"/>
                <a:gd name="connsiteX138" fmla="*/ 3844 w 10526"/>
                <a:gd name="connsiteY138" fmla="*/ 6398 h 10000"/>
                <a:gd name="connsiteX139" fmla="*/ 3972 w 10526"/>
                <a:gd name="connsiteY139" fmla="*/ 6541 h 10000"/>
                <a:gd name="connsiteX140" fmla="*/ 3849 w 10526"/>
                <a:gd name="connsiteY140" fmla="*/ 6684 h 10000"/>
                <a:gd name="connsiteX141" fmla="*/ 4129 w 10526"/>
                <a:gd name="connsiteY141" fmla="*/ 6752 h 10000"/>
                <a:gd name="connsiteX142" fmla="*/ 4205 w 10526"/>
                <a:gd name="connsiteY142" fmla="*/ 6957 h 10000"/>
                <a:gd name="connsiteX143" fmla="*/ 3887 w 10526"/>
                <a:gd name="connsiteY143" fmla="*/ 6923 h 10000"/>
                <a:gd name="connsiteX144" fmla="*/ 3730 w 10526"/>
                <a:gd name="connsiteY144" fmla="*/ 7100 h 10000"/>
                <a:gd name="connsiteX145" fmla="*/ 3912 w 10526"/>
                <a:gd name="connsiteY145" fmla="*/ 7142 h 10000"/>
                <a:gd name="connsiteX146" fmla="*/ 3939 w 10526"/>
                <a:gd name="connsiteY146" fmla="*/ 7280 h 10000"/>
                <a:gd name="connsiteX147" fmla="*/ 4262 w 10526"/>
                <a:gd name="connsiteY147" fmla="*/ 7195 h 10000"/>
                <a:gd name="connsiteX148" fmla="*/ 4417 w 10526"/>
                <a:gd name="connsiteY148" fmla="*/ 7456 h 10000"/>
                <a:gd name="connsiteX149" fmla="*/ 4474 w 10526"/>
                <a:gd name="connsiteY149" fmla="*/ 7698 h 10000"/>
                <a:gd name="connsiteX150" fmla="*/ 4711 w 10526"/>
                <a:gd name="connsiteY150" fmla="*/ 7642 h 10000"/>
                <a:gd name="connsiteX151" fmla="*/ 4654 w 10526"/>
                <a:gd name="connsiteY151" fmla="*/ 7841 h 10000"/>
                <a:gd name="connsiteX152" fmla="*/ 4735 w 10526"/>
                <a:gd name="connsiteY152" fmla="*/ 8304 h 10000"/>
                <a:gd name="connsiteX153" fmla="*/ 4849 w 10526"/>
                <a:gd name="connsiteY153" fmla="*/ 8377 h 10000"/>
                <a:gd name="connsiteX154" fmla="*/ 4966 w 10526"/>
                <a:gd name="connsiteY154" fmla="*/ 8453 h 10000"/>
                <a:gd name="connsiteX155" fmla="*/ 5069 w 10526"/>
                <a:gd name="connsiteY155" fmla="*/ 8815 h 10000"/>
                <a:gd name="connsiteX156" fmla="*/ 5249 w 10526"/>
                <a:gd name="connsiteY156" fmla="*/ 8961 h 10000"/>
                <a:gd name="connsiteX157" fmla="*/ 5553 w 10526"/>
                <a:gd name="connsiteY157" fmla="*/ 8972 h 10000"/>
                <a:gd name="connsiteX158" fmla="*/ 5540 w 10526"/>
                <a:gd name="connsiteY158" fmla="*/ 9315 h 10000"/>
                <a:gd name="connsiteX159" fmla="*/ 5814 w 10526"/>
                <a:gd name="connsiteY159" fmla="*/ 9239 h 10000"/>
                <a:gd name="connsiteX160" fmla="*/ 5762 w 10526"/>
                <a:gd name="connsiteY160" fmla="*/ 8810 h 10000"/>
                <a:gd name="connsiteX161" fmla="*/ 5917 w 10526"/>
                <a:gd name="connsiteY161" fmla="*/ 8714 h 10000"/>
                <a:gd name="connsiteX162" fmla="*/ 6165 w 10526"/>
                <a:gd name="connsiteY162" fmla="*/ 8911 h 10000"/>
                <a:gd name="connsiteX163" fmla="*/ 6382 w 10526"/>
                <a:gd name="connsiteY163" fmla="*/ 9020 h 10000"/>
                <a:gd name="connsiteX164" fmla="*/ 6578 w 10526"/>
                <a:gd name="connsiteY164" fmla="*/ 9217 h 10000"/>
                <a:gd name="connsiteX165" fmla="*/ 6757 w 10526"/>
                <a:gd name="connsiteY165" fmla="*/ 9427 h 10000"/>
                <a:gd name="connsiteX166" fmla="*/ 7129 w 10526"/>
                <a:gd name="connsiteY166" fmla="*/ 9556 h 10000"/>
                <a:gd name="connsiteX167" fmla="*/ 7518 w 10526"/>
                <a:gd name="connsiteY167" fmla="*/ 9756 h 10000"/>
                <a:gd name="connsiteX168" fmla="*/ 7714 w 10526"/>
                <a:gd name="connsiteY168" fmla="*/ 10000 h 10000"/>
                <a:gd name="connsiteX169" fmla="*/ 8007 w 10526"/>
                <a:gd name="connsiteY169" fmla="*/ 9986 h 10000"/>
                <a:gd name="connsiteX170" fmla="*/ 8287 w 10526"/>
                <a:gd name="connsiteY170" fmla="*/ 9837 h 10000"/>
                <a:gd name="connsiteX171" fmla="*/ 8398 w 10526"/>
                <a:gd name="connsiteY171" fmla="*/ 9649 h 10000"/>
                <a:gd name="connsiteX172" fmla="*/ 8545 w 10526"/>
                <a:gd name="connsiteY172" fmla="*/ 9410 h 10000"/>
                <a:gd name="connsiteX173" fmla="*/ 9222 w 10526"/>
                <a:gd name="connsiteY173" fmla="*/ 9610 h 10000"/>
                <a:gd name="connsiteX174" fmla="*/ 9219 w 10526"/>
                <a:gd name="connsiteY174" fmla="*/ 9332 h 10000"/>
                <a:gd name="connsiteX175" fmla="*/ 9358 w 10526"/>
                <a:gd name="connsiteY175" fmla="*/ 9222 h 10000"/>
                <a:gd name="connsiteX176" fmla="*/ 9358 w 10526"/>
                <a:gd name="connsiteY176" fmla="*/ 8953 h 10000"/>
                <a:gd name="connsiteX177" fmla="*/ 9385 w 10526"/>
                <a:gd name="connsiteY177" fmla="*/ 8681 h 10000"/>
                <a:gd name="connsiteX178" fmla="*/ 9200 w 10526"/>
                <a:gd name="connsiteY178" fmla="*/ 8577 h 10000"/>
                <a:gd name="connsiteX179" fmla="*/ 9110 w 10526"/>
                <a:gd name="connsiteY179" fmla="*/ 8203 h 10000"/>
                <a:gd name="connsiteX180" fmla="*/ 9276 w 10526"/>
                <a:gd name="connsiteY180" fmla="*/ 7984 h 10000"/>
                <a:gd name="connsiteX181" fmla="*/ 9839 w 10526"/>
                <a:gd name="connsiteY181" fmla="*/ 7720 h 10000"/>
                <a:gd name="connsiteX182" fmla="*/ 9996 w 10526"/>
                <a:gd name="connsiteY182" fmla="*/ 7299 h 10000"/>
                <a:gd name="connsiteX183" fmla="*/ 10521 w 10526"/>
                <a:gd name="connsiteY183" fmla="*/ 7019 h 10000"/>
                <a:gd name="connsiteX184" fmla="*/ 10526 w 10526"/>
                <a:gd name="connsiteY184" fmla="*/ 6901 h 10000"/>
                <a:gd name="connsiteX185" fmla="*/ 10127 w 10526"/>
                <a:gd name="connsiteY185" fmla="*/ 6693 h 10000"/>
                <a:gd name="connsiteX186" fmla="*/ 10192 w 10526"/>
                <a:gd name="connsiteY186" fmla="*/ 6426 h 10000"/>
                <a:gd name="connsiteX187" fmla="*/ 10154 w 10526"/>
                <a:gd name="connsiteY187" fmla="*/ 6173 h 10000"/>
                <a:gd name="connsiteX188" fmla="*/ 10175 w 10526"/>
                <a:gd name="connsiteY188" fmla="*/ 5736 h 10000"/>
                <a:gd name="connsiteX189" fmla="*/ 9961 w 10526"/>
                <a:gd name="connsiteY189" fmla="*/ 5550 h 10000"/>
                <a:gd name="connsiteX190" fmla="*/ 9673 w 10526"/>
                <a:gd name="connsiteY190" fmla="*/ 5463 h 10000"/>
                <a:gd name="connsiteX191" fmla="*/ 9667 w 10526"/>
                <a:gd name="connsiteY191" fmla="*/ 5261 h 10000"/>
                <a:gd name="connsiteX192" fmla="*/ 9800 w 10526"/>
                <a:gd name="connsiteY192" fmla="*/ 5048 h 10000"/>
                <a:gd name="connsiteX193" fmla="*/ 9705 w 10526"/>
                <a:gd name="connsiteY193" fmla="*/ 4879 h 10000"/>
                <a:gd name="connsiteX194" fmla="*/ 9877 w 10526"/>
                <a:gd name="connsiteY194" fmla="*/ 4599 h 10000"/>
                <a:gd name="connsiteX195" fmla="*/ 10075 w 10526"/>
                <a:gd name="connsiteY195" fmla="*/ 4716 h 10000"/>
                <a:gd name="connsiteX0" fmla="*/ 10075 w 10526"/>
                <a:gd name="connsiteY0" fmla="*/ 4716 h 10000"/>
                <a:gd name="connsiteX1" fmla="*/ 10116 w 10526"/>
                <a:gd name="connsiteY1" fmla="*/ 4335 h 10000"/>
                <a:gd name="connsiteX2" fmla="*/ 10281 w 10526"/>
                <a:gd name="connsiteY2" fmla="*/ 4133 h 10000"/>
                <a:gd name="connsiteX3" fmla="*/ 9890 w 10526"/>
                <a:gd name="connsiteY3" fmla="*/ 4048 h 10000"/>
                <a:gd name="connsiteX4" fmla="*/ 9988 w 10526"/>
                <a:gd name="connsiteY4" fmla="*/ 3835 h 10000"/>
                <a:gd name="connsiteX5" fmla="*/ 9863 w 10526"/>
                <a:gd name="connsiteY5" fmla="*/ 3616 h 10000"/>
                <a:gd name="connsiteX6" fmla="*/ 9738 w 10526"/>
                <a:gd name="connsiteY6" fmla="*/ 3714 h 10000"/>
                <a:gd name="connsiteX7" fmla="*/ 9545 w 10526"/>
                <a:gd name="connsiteY7" fmla="*/ 3714 h 10000"/>
                <a:gd name="connsiteX8" fmla="*/ 9496 w 10526"/>
                <a:gd name="connsiteY8" fmla="*/ 3978 h 10000"/>
                <a:gd name="connsiteX9" fmla="*/ 9344 w 10526"/>
                <a:gd name="connsiteY9" fmla="*/ 3911 h 10000"/>
                <a:gd name="connsiteX10" fmla="*/ 9219 w 10526"/>
                <a:gd name="connsiteY10" fmla="*/ 3978 h 10000"/>
                <a:gd name="connsiteX11" fmla="*/ 9222 w 10526"/>
                <a:gd name="connsiteY11" fmla="*/ 4211 h 10000"/>
                <a:gd name="connsiteX12" fmla="*/ 9080 w 10526"/>
                <a:gd name="connsiteY12" fmla="*/ 4276 h 10000"/>
                <a:gd name="connsiteX13" fmla="*/ 8950 w 10526"/>
                <a:gd name="connsiteY13" fmla="*/ 4124 h 10000"/>
                <a:gd name="connsiteX14" fmla="*/ 8983 w 10526"/>
                <a:gd name="connsiteY14" fmla="*/ 3877 h 10000"/>
                <a:gd name="connsiteX15" fmla="*/ 9181 w 10526"/>
                <a:gd name="connsiteY15" fmla="*/ 3745 h 10000"/>
                <a:gd name="connsiteX16" fmla="*/ 9029 w 10526"/>
                <a:gd name="connsiteY16" fmla="*/ 3678 h 10000"/>
                <a:gd name="connsiteX17" fmla="*/ 8934 w 10526"/>
                <a:gd name="connsiteY17" fmla="*/ 3495 h 10000"/>
                <a:gd name="connsiteX18" fmla="*/ 8640 w 10526"/>
                <a:gd name="connsiteY18" fmla="*/ 3509 h 10000"/>
                <a:gd name="connsiteX19" fmla="*/ 8779 w 10526"/>
                <a:gd name="connsiteY19" fmla="*/ 3195 h 10000"/>
                <a:gd name="connsiteX20" fmla="*/ 8608 w 10526"/>
                <a:gd name="connsiteY20" fmla="*/ 3161 h 10000"/>
                <a:gd name="connsiteX21" fmla="*/ 8491 w 10526"/>
                <a:gd name="connsiteY21" fmla="*/ 3408 h 10000"/>
                <a:gd name="connsiteX22" fmla="*/ 8377 w 10526"/>
                <a:gd name="connsiteY22" fmla="*/ 3257 h 10000"/>
                <a:gd name="connsiteX23" fmla="*/ 8184 w 10526"/>
                <a:gd name="connsiteY23" fmla="*/ 3057 h 10000"/>
                <a:gd name="connsiteX24" fmla="*/ 7822 w 10526"/>
                <a:gd name="connsiteY24" fmla="*/ 3035 h 10000"/>
                <a:gd name="connsiteX25" fmla="*/ 7833 w 10526"/>
                <a:gd name="connsiteY25" fmla="*/ 2869 h 10000"/>
                <a:gd name="connsiteX26" fmla="*/ 8021 w 10526"/>
                <a:gd name="connsiteY26" fmla="*/ 2872 h 10000"/>
                <a:gd name="connsiteX27" fmla="*/ 7996 w 10526"/>
                <a:gd name="connsiteY27" fmla="*/ 2426 h 10000"/>
                <a:gd name="connsiteX28" fmla="*/ 7741 w 10526"/>
                <a:gd name="connsiteY28" fmla="*/ 2386 h 10000"/>
                <a:gd name="connsiteX29" fmla="*/ 7752 w 10526"/>
                <a:gd name="connsiteY29" fmla="*/ 2207 h 10000"/>
                <a:gd name="connsiteX30" fmla="*/ 7795 w 10526"/>
                <a:gd name="connsiteY30" fmla="*/ 2058 h 10000"/>
                <a:gd name="connsiteX31" fmla="*/ 7646 w 10526"/>
                <a:gd name="connsiteY31" fmla="*/ 1974 h 10000"/>
                <a:gd name="connsiteX32" fmla="*/ 7358 w 10526"/>
                <a:gd name="connsiteY32" fmla="*/ 1951 h 10000"/>
                <a:gd name="connsiteX33" fmla="*/ 7233 w 10526"/>
                <a:gd name="connsiteY33" fmla="*/ 1749 h 10000"/>
                <a:gd name="connsiteX34" fmla="*/ 7050 w 10526"/>
                <a:gd name="connsiteY34" fmla="*/ 1631 h 10000"/>
                <a:gd name="connsiteX35" fmla="*/ 7080 w 10526"/>
                <a:gd name="connsiteY35" fmla="*/ 1418 h 10000"/>
                <a:gd name="connsiteX36" fmla="*/ 7360 w 10526"/>
                <a:gd name="connsiteY36" fmla="*/ 1325 h 10000"/>
                <a:gd name="connsiteX37" fmla="*/ 7564 w 10526"/>
                <a:gd name="connsiteY37" fmla="*/ 1395 h 10000"/>
                <a:gd name="connsiteX38" fmla="*/ 7741 w 10526"/>
                <a:gd name="connsiteY38" fmla="*/ 1300 h 10000"/>
                <a:gd name="connsiteX39" fmla="*/ 7966 w 10526"/>
                <a:gd name="connsiteY39" fmla="*/ 1289 h 10000"/>
                <a:gd name="connsiteX40" fmla="*/ 8181 w 10526"/>
                <a:gd name="connsiteY40" fmla="*/ 1159 h 10000"/>
                <a:gd name="connsiteX41" fmla="*/ 8156 w 10526"/>
                <a:gd name="connsiteY41" fmla="*/ 994 h 10000"/>
                <a:gd name="connsiteX42" fmla="*/ 8002 w 10526"/>
                <a:gd name="connsiteY42" fmla="*/ 991 h 10000"/>
                <a:gd name="connsiteX43" fmla="*/ 7819 w 10526"/>
                <a:gd name="connsiteY43" fmla="*/ 890 h 10000"/>
                <a:gd name="connsiteX44" fmla="*/ 7474 w 10526"/>
                <a:gd name="connsiteY44" fmla="*/ 884 h 10000"/>
                <a:gd name="connsiteX45" fmla="*/ 7455 w 10526"/>
                <a:gd name="connsiteY45" fmla="*/ 637 h 10000"/>
                <a:gd name="connsiteX46" fmla="*/ 7254 w 10526"/>
                <a:gd name="connsiteY46" fmla="*/ 567 h 10000"/>
                <a:gd name="connsiteX47" fmla="*/ 7219 w 10526"/>
                <a:gd name="connsiteY47" fmla="*/ 317 h 10000"/>
                <a:gd name="connsiteX48" fmla="*/ 7135 w 10526"/>
                <a:gd name="connsiteY48" fmla="*/ 53 h 10000"/>
                <a:gd name="connsiteX49" fmla="*/ 7056 w 10526"/>
                <a:gd name="connsiteY49" fmla="*/ 199 h 10000"/>
                <a:gd name="connsiteX50" fmla="*/ 6887 w 10526"/>
                <a:gd name="connsiteY50" fmla="*/ 146 h 10000"/>
                <a:gd name="connsiteX51" fmla="*/ 6714 w 10526"/>
                <a:gd name="connsiteY51" fmla="*/ 225 h 10000"/>
                <a:gd name="connsiteX52" fmla="*/ 6420 w 10526"/>
                <a:gd name="connsiteY52" fmla="*/ 0 h 10000"/>
                <a:gd name="connsiteX53" fmla="*/ 6243 w 10526"/>
                <a:gd name="connsiteY53" fmla="*/ 95 h 10000"/>
                <a:gd name="connsiteX54" fmla="*/ 6385 w 10526"/>
                <a:gd name="connsiteY54" fmla="*/ 295 h 10000"/>
                <a:gd name="connsiteX55" fmla="*/ 6175 w 10526"/>
                <a:gd name="connsiteY55" fmla="*/ 354 h 10000"/>
                <a:gd name="connsiteX56" fmla="*/ 6086 w 10526"/>
                <a:gd name="connsiteY56" fmla="*/ 449 h 10000"/>
                <a:gd name="connsiteX57" fmla="*/ 5931 w 10526"/>
                <a:gd name="connsiteY57" fmla="*/ 216 h 10000"/>
                <a:gd name="connsiteX58" fmla="*/ 5787 w 10526"/>
                <a:gd name="connsiteY58" fmla="*/ 326 h 10000"/>
                <a:gd name="connsiteX59" fmla="*/ 5694 w 10526"/>
                <a:gd name="connsiteY59" fmla="*/ 452 h 10000"/>
                <a:gd name="connsiteX60" fmla="*/ 5491 w 10526"/>
                <a:gd name="connsiteY60" fmla="*/ 446 h 10000"/>
                <a:gd name="connsiteX61" fmla="*/ 5597 w 10526"/>
                <a:gd name="connsiteY61" fmla="*/ 663 h 10000"/>
                <a:gd name="connsiteX62" fmla="*/ 5550 w 10526"/>
                <a:gd name="connsiteY62" fmla="*/ 842 h 10000"/>
                <a:gd name="connsiteX63" fmla="*/ 5336 w 10526"/>
                <a:gd name="connsiteY63" fmla="*/ 766 h 10000"/>
                <a:gd name="connsiteX64" fmla="*/ 5436 w 10526"/>
                <a:gd name="connsiteY64" fmla="*/ 1067 h 10000"/>
                <a:gd name="connsiteX65" fmla="*/ 5110 w 10526"/>
                <a:gd name="connsiteY65" fmla="*/ 856 h 10000"/>
                <a:gd name="connsiteX66" fmla="*/ 4844 w 10526"/>
                <a:gd name="connsiteY66" fmla="*/ 780 h 10000"/>
                <a:gd name="connsiteX67" fmla="*/ 4637 w 10526"/>
                <a:gd name="connsiteY67" fmla="*/ 867 h 10000"/>
                <a:gd name="connsiteX68" fmla="*/ 4866 w 10526"/>
                <a:gd name="connsiteY68" fmla="*/ 977 h 10000"/>
                <a:gd name="connsiteX69" fmla="*/ 4855 w 10526"/>
                <a:gd name="connsiteY69" fmla="*/ 1143 h 10000"/>
                <a:gd name="connsiteX70" fmla="*/ 4703 w 10526"/>
                <a:gd name="connsiteY70" fmla="*/ 1151 h 10000"/>
                <a:gd name="connsiteX71" fmla="*/ 4613 w 10526"/>
                <a:gd name="connsiteY71" fmla="*/ 1246 h 10000"/>
                <a:gd name="connsiteX72" fmla="*/ 4091 w 10526"/>
                <a:gd name="connsiteY72" fmla="*/ 1252 h 10000"/>
                <a:gd name="connsiteX73" fmla="*/ 3833 w 10526"/>
                <a:gd name="connsiteY73" fmla="*/ 1356 h 10000"/>
                <a:gd name="connsiteX74" fmla="*/ 3787 w 10526"/>
                <a:gd name="connsiteY74" fmla="*/ 1567 h 10000"/>
                <a:gd name="connsiteX75" fmla="*/ 3575 w 10526"/>
                <a:gd name="connsiteY75" fmla="*/ 1474 h 10000"/>
                <a:gd name="connsiteX76" fmla="*/ 3578 w 10526"/>
                <a:gd name="connsiteY76" fmla="*/ 1704 h 10000"/>
                <a:gd name="connsiteX77" fmla="*/ 3431 w 10526"/>
                <a:gd name="connsiteY77" fmla="*/ 1926 h 10000"/>
                <a:gd name="connsiteX78" fmla="*/ 3640 w 10526"/>
                <a:gd name="connsiteY78" fmla="*/ 2086 h 10000"/>
                <a:gd name="connsiteX79" fmla="*/ 3624 w 10526"/>
                <a:gd name="connsiteY79" fmla="*/ 2364 h 10000"/>
                <a:gd name="connsiteX80" fmla="*/ 3170 w 10526"/>
                <a:gd name="connsiteY80" fmla="*/ 2092 h 10000"/>
                <a:gd name="connsiteX81" fmla="*/ 2208 w 10526"/>
                <a:gd name="connsiteY81" fmla="*/ 1999 h 10000"/>
                <a:gd name="connsiteX82" fmla="*/ 2137 w 10526"/>
                <a:gd name="connsiteY82" fmla="*/ 2075 h 10000"/>
                <a:gd name="connsiteX83" fmla="*/ 2393 w 10526"/>
                <a:gd name="connsiteY83" fmla="*/ 2274 h 10000"/>
                <a:gd name="connsiteX84" fmla="*/ 2333 w 10526"/>
                <a:gd name="connsiteY84" fmla="*/ 2451 h 10000"/>
                <a:gd name="connsiteX85" fmla="*/ 2578 w 10526"/>
                <a:gd name="connsiteY85" fmla="*/ 2532 h 10000"/>
                <a:gd name="connsiteX86" fmla="*/ 2885 w 10526"/>
                <a:gd name="connsiteY86" fmla="*/ 2732 h 10000"/>
                <a:gd name="connsiteX87" fmla="*/ 2996 w 10526"/>
                <a:gd name="connsiteY87" fmla="*/ 2805 h 10000"/>
                <a:gd name="connsiteX88" fmla="*/ 2836 w 10526"/>
                <a:gd name="connsiteY88" fmla="*/ 2993 h 10000"/>
                <a:gd name="connsiteX89" fmla="*/ 2488 w 10526"/>
                <a:gd name="connsiteY89" fmla="*/ 2956 h 10000"/>
                <a:gd name="connsiteX90" fmla="*/ 2110 w 10526"/>
                <a:gd name="connsiteY90" fmla="*/ 2897 h 10000"/>
                <a:gd name="connsiteX91" fmla="*/ 1915 w 10526"/>
                <a:gd name="connsiteY91" fmla="*/ 2802 h 10000"/>
                <a:gd name="connsiteX92" fmla="*/ 1681 w 10526"/>
                <a:gd name="connsiteY92" fmla="*/ 2835 h 10000"/>
                <a:gd name="connsiteX93" fmla="*/ 1423 w 10526"/>
                <a:gd name="connsiteY93" fmla="*/ 2734 h 10000"/>
                <a:gd name="connsiteX94" fmla="*/ 996 w 10526"/>
                <a:gd name="connsiteY94" fmla="*/ 2687 h 10000"/>
                <a:gd name="connsiteX95" fmla="*/ 689 w 10526"/>
                <a:gd name="connsiteY95" fmla="*/ 2563 h 10000"/>
                <a:gd name="connsiteX96" fmla="*/ 616 w 10526"/>
                <a:gd name="connsiteY96" fmla="*/ 2656 h 10000"/>
                <a:gd name="connsiteX97" fmla="*/ 689 w 10526"/>
                <a:gd name="connsiteY97" fmla="*/ 2827 h 10000"/>
                <a:gd name="connsiteX98" fmla="*/ 711 w 10526"/>
                <a:gd name="connsiteY98" fmla="*/ 3043 h 10000"/>
                <a:gd name="connsiteX99" fmla="*/ 882 w 10526"/>
                <a:gd name="connsiteY99" fmla="*/ 2939 h 10000"/>
                <a:gd name="connsiteX100" fmla="*/ 917 w 10526"/>
                <a:gd name="connsiteY100" fmla="*/ 3189 h 10000"/>
                <a:gd name="connsiteX101" fmla="*/ 1069 w 10526"/>
                <a:gd name="connsiteY101" fmla="*/ 3119 h 10000"/>
                <a:gd name="connsiteX102" fmla="*/ 1078 w 10526"/>
                <a:gd name="connsiteY102" fmla="*/ 3302 h 10000"/>
                <a:gd name="connsiteX103" fmla="*/ 1121 w 10526"/>
                <a:gd name="connsiteY103" fmla="*/ 3419 h 10000"/>
                <a:gd name="connsiteX104" fmla="*/ 953 w 10526"/>
                <a:gd name="connsiteY104" fmla="*/ 3456 h 10000"/>
                <a:gd name="connsiteX105" fmla="*/ 993 w 10526"/>
                <a:gd name="connsiteY105" fmla="*/ 3658 h 10000"/>
                <a:gd name="connsiteX106" fmla="*/ 24 w 10526"/>
                <a:gd name="connsiteY106" fmla="*/ 3494 h 10000"/>
                <a:gd name="connsiteX107" fmla="*/ 1 w 10526"/>
                <a:gd name="connsiteY107" fmla="*/ 3760 h 10000"/>
                <a:gd name="connsiteX108" fmla="*/ 553 w 10526"/>
                <a:gd name="connsiteY108" fmla="*/ 3871 h 10000"/>
                <a:gd name="connsiteX109" fmla="*/ 526 w 10526"/>
                <a:gd name="connsiteY109" fmla="*/ 4102 h 10000"/>
                <a:gd name="connsiteX110" fmla="*/ 868 w 10526"/>
                <a:gd name="connsiteY110" fmla="*/ 4144 h 10000"/>
                <a:gd name="connsiteX111" fmla="*/ 1056 w 10526"/>
                <a:gd name="connsiteY111" fmla="*/ 4043 h 10000"/>
                <a:gd name="connsiteX112" fmla="*/ 1219 w 10526"/>
                <a:gd name="connsiteY112" fmla="*/ 4088 h 10000"/>
                <a:gd name="connsiteX113" fmla="*/ 1260 w 10526"/>
                <a:gd name="connsiteY113" fmla="*/ 4242 h 10000"/>
                <a:gd name="connsiteX114" fmla="*/ 1477 w 10526"/>
                <a:gd name="connsiteY114" fmla="*/ 4191 h 10000"/>
                <a:gd name="connsiteX115" fmla="*/ 1550 w 10526"/>
                <a:gd name="connsiteY115" fmla="*/ 4363 h 10000"/>
                <a:gd name="connsiteX116" fmla="*/ 1697 w 10526"/>
                <a:gd name="connsiteY116" fmla="*/ 4422 h 10000"/>
                <a:gd name="connsiteX117" fmla="*/ 1719 w 10526"/>
                <a:gd name="connsiteY117" fmla="*/ 4641 h 10000"/>
                <a:gd name="connsiteX118" fmla="*/ 1985 w 10526"/>
                <a:gd name="connsiteY118" fmla="*/ 4610 h 10000"/>
                <a:gd name="connsiteX119" fmla="*/ 2061 w 10526"/>
                <a:gd name="connsiteY119" fmla="*/ 4747 h 10000"/>
                <a:gd name="connsiteX120" fmla="*/ 2034 w 10526"/>
                <a:gd name="connsiteY120" fmla="*/ 4961 h 10000"/>
                <a:gd name="connsiteX121" fmla="*/ 1868 w 10526"/>
                <a:gd name="connsiteY121" fmla="*/ 4966 h 10000"/>
                <a:gd name="connsiteX122" fmla="*/ 1705 w 10526"/>
                <a:gd name="connsiteY122" fmla="*/ 5255 h 10000"/>
                <a:gd name="connsiteX123" fmla="*/ 1947 w 10526"/>
                <a:gd name="connsiteY123" fmla="*/ 5357 h 10000"/>
                <a:gd name="connsiteX124" fmla="*/ 2023 w 10526"/>
                <a:gd name="connsiteY124" fmla="*/ 5494 h 10000"/>
                <a:gd name="connsiteX125" fmla="*/ 2186 w 10526"/>
                <a:gd name="connsiteY125" fmla="*/ 5222 h 10000"/>
                <a:gd name="connsiteX126" fmla="*/ 2469 w 10526"/>
                <a:gd name="connsiteY126" fmla="*/ 5208 h 10000"/>
                <a:gd name="connsiteX127" fmla="*/ 2678 w 10526"/>
                <a:gd name="connsiteY127" fmla="*/ 5340 h 10000"/>
                <a:gd name="connsiteX128" fmla="*/ 2556 w 10526"/>
                <a:gd name="connsiteY128" fmla="*/ 5466 h 10000"/>
                <a:gd name="connsiteX129" fmla="*/ 2719 w 10526"/>
                <a:gd name="connsiteY129" fmla="*/ 5542 h 10000"/>
                <a:gd name="connsiteX130" fmla="*/ 2705 w 10526"/>
                <a:gd name="connsiteY130" fmla="*/ 5809 h 10000"/>
                <a:gd name="connsiteX131" fmla="*/ 2925 w 10526"/>
                <a:gd name="connsiteY131" fmla="*/ 5755 h 10000"/>
                <a:gd name="connsiteX132" fmla="*/ 3118 w 10526"/>
                <a:gd name="connsiteY132" fmla="*/ 5884 h 10000"/>
                <a:gd name="connsiteX133" fmla="*/ 3317 w 10526"/>
                <a:gd name="connsiteY133" fmla="*/ 5898 h 10000"/>
                <a:gd name="connsiteX134" fmla="*/ 3205 w 10526"/>
                <a:gd name="connsiteY134" fmla="*/ 6143 h 10000"/>
                <a:gd name="connsiteX135" fmla="*/ 3178 w 10526"/>
                <a:gd name="connsiteY135" fmla="*/ 6392 h 10000"/>
                <a:gd name="connsiteX136" fmla="*/ 3531 w 10526"/>
                <a:gd name="connsiteY136" fmla="*/ 6314 h 10000"/>
                <a:gd name="connsiteX137" fmla="*/ 3575 w 10526"/>
                <a:gd name="connsiteY137" fmla="*/ 6451 h 10000"/>
                <a:gd name="connsiteX138" fmla="*/ 3844 w 10526"/>
                <a:gd name="connsiteY138" fmla="*/ 6398 h 10000"/>
                <a:gd name="connsiteX139" fmla="*/ 3972 w 10526"/>
                <a:gd name="connsiteY139" fmla="*/ 6541 h 10000"/>
                <a:gd name="connsiteX140" fmla="*/ 3849 w 10526"/>
                <a:gd name="connsiteY140" fmla="*/ 6684 h 10000"/>
                <a:gd name="connsiteX141" fmla="*/ 4129 w 10526"/>
                <a:gd name="connsiteY141" fmla="*/ 6752 h 10000"/>
                <a:gd name="connsiteX142" fmla="*/ 4205 w 10526"/>
                <a:gd name="connsiteY142" fmla="*/ 6957 h 10000"/>
                <a:gd name="connsiteX143" fmla="*/ 3887 w 10526"/>
                <a:gd name="connsiteY143" fmla="*/ 6923 h 10000"/>
                <a:gd name="connsiteX144" fmla="*/ 3730 w 10526"/>
                <a:gd name="connsiteY144" fmla="*/ 7100 h 10000"/>
                <a:gd name="connsiteX145" fmla="*/ 3912 w 10526"/>
                <a:gd name="connsiteY145" fmla="*/ 7142 h 10000"/>
                <a:gd name="connsiteX146" fmla="*/ 3939 w 10526"/>
                <a:gd name="connsiteY146" fmla="*/ 7280 h 10000"/>
                <a:gd name="connsiteX147" fmla="*/ 4262 w 10526"/>
                <a:gd name="connsiteY147" fmla="*/ 7195 h 10000"/>
                <a:gd name="connsiteX148" fmla="*/ 4417 w 10526"/>
                <a:gd name="connsiteY148" fmla="*/ 7456 h 10000"/>
                <a:gd name="connsiteX149" fmla="*/ 4474 w 10526"/>
                <a:gd name="connsiteY149" fmla="*/ 7698 h 10000"/>
                <a:gd name="connsiteX150" fmla="*/ 4711 w 10526"/>
                <a:gd name="connsiteY150" fmla="*/ 7642 h 10000"/>
                <a:gd name="connsiteX151" fmla="*/ 4654 w 10526"/>
                <a:gd name="connsiteY151" fmla="*/ 7841 h 10000"/>
                <a:gd name="connsiteX152" fmla="*/ 4735 w 10526"/>
                <a:gd name="connsiteY152" fmla="*/ 8304 h 10000"/>
                <a:gd name="connsiteX153" fmla="*/ 4849 w 10526"/>
                <a:gd name="connsiteY153" fmla="*/ 8377 h 10000"/>
                <a:gd name="connsiteX154" fmla="*/ 4966 w 10526"/>
                <a:gd name="connsiteY154" fmla="*/ 8453 h 10000"/>
                <a:gd name="connsiteX155" fmla="*/ 5069 w 10526"/>
                <a:gd name="connsiteY155" fmla="*/ 8815 h 10000"/>
                <a:gd name="connsiteX156" fmla="*/ 5249 w 10526"/>
                <a:gd name="connsiteY156" fmla="*/ 8961 h 10000"/>
                <a:gd name="connsiteX157" fmla="*/ 5553 w 10526"/>
                <a:gd name="connsiteY157" fmla="*/ 8972 h 10000"/>
                <a:gd name="connsiteX158" fmla="*/ 5540 w 10526"/>
                <a:gd name="connsiteY158" fmla="*/ 9315 h 10000"/>
                <a:gd name="connsiteX159" fmla="*/ 5814 w 10526"/>
                <a:gd name="connsiteY159" fmla="*/ 9239 h 10000"/>
                <a:gd name="connsiteX160" fmla="*/ 5762 w 10526"/>
                <a:gd name="connsiteY160" fmla="*/ 8810 h 10000"/>
                <a:gd name="connsiteX161" fmla="*/ 5917 w 10526"/>
                <a:gd name="connsiteY161" fmla="*/ 8714 h 10000"/>
                <a:gd name="connsiteX162" fmla="*/ 6165 w 10526"/>
                <a:gd name="connsiteY162" fmla="*/ 8911 h 10000"/>
                <a:gd name="connsiteX163" fmla="*/ 6382 w 10526"/>
                <a:gd name="connsiteY163" fmla="*/ 9020 h 10000"/>
                <a:gd name="connsiteX164" fmla="*/ 6578 w 10526"/>
                <a:gd name="connsiteY164" fmla="*/ 9217 h 10000"/>
                <a:gd name="connsiteX165" fmla="*/ 6757 w 10526"/>
                <a:gd name="connsiteY165" fmla="*/ 9427 h 10000"/>
                <a:gd name="connsiteX166" fmla="*/ 7129 w 10526"/>
                <a:gd name="connsiteY166" fmla="*/ 9556 h 10000"/>
                <a:gd name="connsiteX167" fmla="*/ 7518 w 10526"/>
                <a:gd name="connsiteY167" fmla="*/ 9756 h 10000"/>
                <a:gd name="connsiteX168" fmla="*/ 7714 w 10526"/>
                <a:gd name="connsiteY168" fmla="*/ 10000 h 10000"/>
                <a:gd name="connsiteX169" fmla="*/ 8007 w 10526"/>
                <a:gd name="connsiteY169" fmla="*/ 9986 h 10000"/>
                <a:gd name="connsiteX170" fmla="*/ 8287 w 10526"/>
                <a:gd name="connsiteY170" fmla="*/ 9837 h 10000"/>
                <a:gd name="connsiteX171" fmla="*/ 8398 w 10526"/>
                <a:gd name="connsiteY171" fmla="*/ 9649 h 10000"/>
                <a:gd name="connsiteX172" fmla="*/ 8545 w 10526"/>
                <a:gd name="connsiteY172" fmla="*/ 9410 h 10000"/>
                <a:gd name="connsiteX173" fmla="*/ 9222 w 10526"/>
                <a:gd name="connsiteY173" fmla="*/ 9610 h 10000"/>
                <a:gd name="connsiteX174" fmla="*/ 9219 w 10526"/>
                <a:gd name="connsiteY174" fmla="*/ 9332 h 10000"/>
                <a:gd name="connsiteX175" fmla="*/ 9358 w 10526"/>
                <a:gd name="connsiteY175" fmla="*/ 9222 h 10000"/>
                <a:gd name="connsiteX176" fmla="*/ 9358 w 10526"/>
                <a:gd name="connsiteY176" fmla="*/ 8953 h 10000"/>
                <a:gd name="connsiteX177" fmla="*/ 9385 w 10526"/>
                <a:gd name="connsiteY177" fmla="*/ 8681 h 10000"/>
                <a:gd name="connsiteX178" fmla="*/ 9200 w 10526"/>
                <a:gd name="connsiteY178" fmla="*/ 8577 h 10000"/>
                <a:gd name="connsiteX179" fmla="*/ 9110 w 10526"/>
                <a:gd name="connsiteY179" fmla="*/ 8203 h 10000"/>
                <a:gd name="connsiteX180" fmla="*/ 9276 w 10526"/>
                <a:gd name="connsiteY180" fmla="*/ 7984 h 10000"/>
                <a:gd name="connsiteX181" fmla="*/ 9839 w 10526"/>
                <a:gd name="connsiteY181" fmla="*/ 7720 h 10000"/>
                <a:gd name="connsiteX182" fmla="*/ 9996 w 10526"/>
                <a:gd name="connsiteY182" fmla="*/ 7299 h 10000"/>
                <a:gd name="connsiteX183" fmla="*/ 10521 w 10526"/>
                <a:gd name="connsiteY183" fmla="*/ 7019 h 10000"/>
                <a:gd name="connsiteX184" fmla="*/ 10526 w 10526"/>
                <a:gd name="connsiteY184" fmla="*/ 6901 h 10000"/>
                <a:gd name="connsiteX185" fmla="*/ 10127 w 10526"/>
                <a:gd name="connsiteY185" fmla="*/ 6693 h 10000"/>
                <a:gd name="connsiteX186" fmla="*/ 10192 w 10526"/>
                <a:gd name="connsiteY186" fmla="*/ 6426 h 10000"/>
                <a:gd name="connsiteX187" fmla="*/ 10154 w 10526"/>
                <a:gd name="connsiteY187" fmla="*/ 6173 h 10000"/>
                <a:gd name="connsiteX188" fmla="*/ 10175 w 10526"/>
                <a:gd name="connsiteY188" fmla="*/ 5736 h 10000"/>
                <a:gd name="connsiteX189" fmla="*/ 9961 w 10526"/>
                <a:gd name="connsiteY189" fmla="*/ 5550 h 10000"/>
                <a:gd name="connsiteX190" fmla="*/ 9673 w 10526"/>
                <a:gd name="connsiteY190" fmla="*/ 5463 h 10000"/>
                <a:gd name="connsiteX191" fmla="*/ 9667 w 10526"/>
                <a:gd name="connsiteY191" fmla="*/ 5261 h 10000"/>
                <a:gd name="connsiteX192" fmla="*/ 9800 w 10526"/>
                <a:gd name="connsiteY192" fmla="*/ 5048 h 10000"/>
                <a:gd name="connsiteX193" fmla="*/ 9705 w 10526"/>
                <a:gd name="connsiteY193" fmla="*/ 4879 h 10000"/>
                <a:gd name="connsiteX194" fmla="*/ 9877 w 10526"/>
                <a:gd name="connsiteY194" fmla="*/ 4599 h 10000"/>
                <a:gd name="connsiteX195" fmla="*/ 10075 w 10526"/>
                <a:gd name="connsiteY195" fmla="*/ 4716 h 10000"/>
                <a:gd name="connsiteX0" fmla="*/ 10212 w 10663"/>
                <a:gd name="connsiteY0" fmla="*/ 4716 h 10000"/>
                <a:gd name="connsiteX1" fmla="*/ 10253 w 10663"/>
                <a:gd name="connsiteY1" fmla="*/ 4335 h 10000"/>
                <a:gd name="connsiteX2" fmla="*/ 10418 w 10663"/>
                <a:gd name="connsiteY2" fmla="*/ 4133 h 10000"/>
                <a:gd name="connsiteX3" fmla="*/ 10027 w 10663"/>
                <a:gd name="connsiteY3" fmla="*/ 4048 h 10000"/>
                <a:gd name="connsiteX4" fmla="*/ 10125 w 10663"/>
                <a:gd name="connsiteY4" fmla="*/ 3835 h 10000"/>
                <a:gd name="connsiteX5" fmla="*/ 10000 w 10663"/>
                <a:gd name="connsiteY5" fmla="*/ 3616 h 10000"/>
                <a:gd name="connsiteX6" fmla="*/ 9875 w 10663"/>
                <a:gd name="connsiteY6" fmla="*/ 3714 h 10000"/>
                <a:gd name="connsiteX7" fmla="*/ 9682 w 10663"/>
                <a:gd name="connsiteY7" fmla="*/ 3714 h 10000"/>
                <a:gd name="connsiteX8" fmla="*/ 9633 w 10663"/>
                <a:gd name="connsiteY8" fmla="*/ 3978 h 10000"/>
                <a:gd name="connsiteX9" fmla="*/ 9481 w 10663"/>
                <a:gd name="connsiteY9" fmla="*/ 3911 h 10000"/>
                <a:gd name="connsiteX10" fmla="*/ 9356 w 10663"/>
                <a:gd name="connsiteY10" fmla="*/ 3978 h 10000"/>
                <a:gd name="connsiteX11" fmla="*/ 9359 w 10663"/>
                <a:gd name="connsiteY11" fmla="*/ 4211 h 10000"/>
                <a:gd name="connsiteX12" fmla="*/ 9217 w 10663"/>
                <a:gd name="connsiteY12" fmla="*/ 4276 h 10000"/>
                <a:gd name="connsiteX13" fmla="*/ 9087 w 10663"/>
                <a:gd name="connsiteY13" fmla="*/ 4124 h 10000"/>
                <a:gd name="connsiteX14" fmla="*/ 9120 w 10663"/>
                <a:gd name="connsiteY14" fmla="*/ 3877 h 10000"/>
                <a:gd name="connsiteX15" fmla="*/ 9318 w 10663"/>
                <a:gd name="connsiteY15" fmla="*/ 3745 h 10000"/>
                <a:gd name="connsiteX16" fmla="*/ 9166 w 10663"/>
                <a:gd name="connsiteY16" fmla="*/ 3678 h 10000"/>
                <a:gd name="connsiteX17" fmla="*/ 9071 w 10663"/>
                <a:gd name="connsiteY17" fmla="*/ 3495 h 10000"/>
                <a:gd name="connsiteX18" fmla="*/ 8777 w 10663"/>
                <a:gd name="connsiteY18" fmla="*/ 3509 h 10000"/>
                <a:gd name="connsiteX19" fmla="*/ 8916 w 10663"/>
                <a:gd name="connsiteY19" fmla="*/ 3195 h 10000"/>
                <a:gd name="connsiteX20" fmla="*/ 8745 w 10663"/>
                <a:gd name="connsiteY20" fmla="*/ 3161 h 10000"/>
                <a:gd name="connsiteX21" fmla="*/ 8628 w 10663"/>
                <a:gd name="connsiteY21" fmla="*/ 3408 h 10000"/>
                <a:gd name="connsiteX22" fmla="*/ 8514 w 10663"/>
                <a:gd name="connsiteY22" fmla="*/ 3257 h 10000"/>
                <a:gd name="connsiteX23" fmla="*/ 8321 w 10663"/>
                <a:gd name="connsiteY23" fmla="*/ 3057 h 10000"/>
                <a:gd name="connsiteX24" fmla="*/ 7959 w 10663"/>
                <a:gd name="connsiteY24" fmla="*/ 3035 h 10000"/>
                <a:gd name="connsiteX25" fmla="*/ 7970 w 10663"/>
                <a:gd name="connsiteY25" fmla="*/ 2869 h 10000"/>
                <a:gd name="connsiteX26" fmla="*/ 8158 w 10663"/>
                <a:gd name="connsiteY26" fmla="*/ 2872 h 10000"/>
                <a:gd name="connsiteX27" fmla="*/ 8133 w 10663"/>
                <a:gd name="connsiteY27" fmla="*/ 2426 h 10000"/>
                <a:gd name="connsiteX28" fmla="*/ 7878 w 10663"/>
                <a:gd name="connsiteY28" fmla="*/ 2386 h 10000"/>
                <a:gd name="connsiteX29" fmla="*/ 7889 w 10663"/>
                <a:gd name="connsiteY29" fmla="*/ 2207 h 10000"/>
                <a:gd name="connsiteX30" fmla="*/ 7932 w 10663"/>
                <a:gd name="connsiteY30" fmla="*/ 2058 h 10000"/>
                <a:gd name="connsiteX31" fmla="*/ 7783 w 10663"/>
                <a:gd name="connsiteY31" fmla="*/ 1974 h 10000"/>
                <a:gd name="connsiteX32" fmla="*/ 7495 w 10663"/>
                <a:gd name="connsiteY32" fmla="*/ 1951 h 10000"/>
                <a:gd name="connsiteX33" fmla="*/ 7370 w 10663"/>
                <a:gd name="connsiteY33" fmla="*/ 1749 h 10000"/>
                <a:gd name="connsiteX34" fmla="*/ 7187 w 10663"/>
                <a:gd name="connsiteY34" fmla="*/ 1631 h 10000"/>
                <a:gd name="connsiteX35" fmla="*/ 7217 w 10663"/>
                <a:gd name="connsiteY35" fmla="*/ 1418 h 10000"/>
                <a:gd name="connsiteX36" fmla="*/ 7497 w 10663"/>
                <a:gd name="connsiteY36" fmla="*/ 1325 h 10000"/>
                <a:gd name="connsiteX37" fmla="*/ 7701 w 10663"/>
                <a:gd name="connsiteY37" fmla="*/ 1395 h 10000"/>
                <a:gd name="connsiteX38" fmla="*/ 7878 w 10663"/>
                <a:gd name="connsiteY38" fmla="*/ 1300 h 10000"/>
                <a:gd name="connsiteX39" fmla="*/ 8103 w 10663"/>
                <a:gd name="connsiteY39" fmla="*/ 1289 h 10000"/>
                <a:gd name="connsiteX40" fmla="*/ 8318 w 10663"/>
                <a:gd name="connsiteY40" fmla="*/ 1159 h 10000"/>
                <a:gd name="connsiteX41" fmla="*/ 8293 w 10663"/>
                <a:gd name="connsiteY41" fmla="*/ 994 h 10000"/>
                <a:gd name="connsiteX42" fmla="*/ 8139 w 10663"/>
                <a:gd name="connsiteY42" fmla="*/ 991 h 10000"/>
                <a:gd name="connsiteX43" fmla="*/ 7956 w 10663"/>
                <a:gd name="connsiteY43" fmla="*/ 890 h 10000"/>
                <a:gd name="connsiteX44" fmla="*/ 7611 w 10663"/>
                <a:gd name="connsiteY44" fmla="*/ 884 h 10000"/>
                <a:gd name="connsiteX45" fmla="*/ 7592 w 10663"/>
                <a:gd name="connsiteY45" fmla="*/ 637 h 10000"/>
                <a:gd name="connsiteX46" fmla="*/ 7391 w 10663"/>
                <a:gd name="connsiteY46" fmla="*/ 567 h 10000"/>
                <a:gd name="connsiteX47" fmla="*/ 7356 w 10663"/>
                <a:gd name="connsiteY47" fmla="*/ 317 h 10000"/>
                <a:gd name="connsiteX48" fmla="*/ 7272 w 10663"/>
                <a:gd name="connsiteY48" fmla="*/ 53 h 10000"/>
                <a:gd name="connsiteX49" fmla="*/ 7193 w 10663"/>
                <a:gd name="connsiteY49" fmla="*/ 199 h 10000"/>
                <a:gd name="connsiteX50" fmla="*/ 7024 w 10663"/>
                <a:gd name="connsiteY50" fmla="*/ 146 h 10000"/>
                <a:gd name="connsiteX51" fmla="*/ 6851 w 10663"/>
                <a:gd name="connsiteY51" fmla="*/ 225 h 10000"/>
                <a:gd name="connsiteX52" fmla="*/ 6557 w 10663"/>
                <a:gd name="connsiteY52" fmla="*/ 0 h 10000"/>
                <a:gd name="connsiteX53" fmla="*/ 6380 w 10663"/>
                <a:gd name="connsiteY53" fmla="*/ 95 h 10000"/>
                <a:gd name="connsiteX54" fmla="*/ 6522 w 10663"/>
                <a:gd name="connsiteY54" fmla="*/ 295 h 10000"/>
                <a:gd name="connsiteX55" fmla="*/ 6312 w 10663"/>
                <a:gd name="connsiteY55" fmla="*/ 354 h 10000"/>
                <a:gd name="connsiteX56" fmla="*/ 6223 w 10663"/>
                <a:gd name="connsiteY56" fmla="*/ 449 h 10000"/>
                <a:gd name="connsiteX57" fmla="*/ 6068 w 10663"/>
                <a:gd name="connsiteY57" fmla="*/ 216 h 10000"/>
                <a:gd name="connsiteX58" fmla="*/ 5924 w 10663"/>
                <a:gd name="connsiteY58" fmla="*/ 326 h 10000"/>
                <a:gd name="connsiteX59" fmla="*/ 5831 w 10663"/>
                <a:gd name="connsiteY59" fmla="*/ 452 h 10000"/>
                <a:gd name="connsiteX60" fmla="*/ 5628 w 10663"/>
                <a:gd name="connsiteY60" fmla="*/ 446 h 10000"/>
                <a:gd name="connsiteX61" fmla="*/ 5734 w 10663"/>
                <a:gd name="connsiteY61" fmla="*/ 663 h 10000"/>
                <a:gd name="connsiteX62" fmla="*/ 5687 w 10663"/>
                <a:gd name="connsiteY62" fmla="*/ 842 h 10000"/>
                <a:gd name="connsiteX63" fmla="*/ 5473 w 10663"/>
                <a:gd name="connsiteY63" fmla="*/ 766 h 10000"/>
                <a:gd name="connsiteX64" fmla="*/ 5573 w 10663"/>
                <a:gd name="connsiteY64" fmla="*/ 1067 h 10000"/>
                <a:gd name="connsiteX65" fmla="*/ 5247 w 10663"/>
                <a:gd name="connsiteY65" fmla="*/ 856 h 10000"/>
                <a:gd name="connsiteX66" fmla="*/ 4981 w 10663"/>
                <a:gd name="connsiteY66" fmla="*/ 780 h 10000"/>
                <a:gd name="connsiteX67" fmla="*/ 4774 w 10663"/>
                <a:gd name="connsiteY67" fmla="*/ 867 h 10000"/>
                <a:gd name="connsiteX68" fmla="*/ 5003 w 10663"/>
                <a:gd name="connsiteY68" fmla="*/ 977 h 10000"/>
                <a:gd name="connsiteX69" fmla="*/ 4992 w 10663"/>
                <a:gd name="connsiteY69" fmla="*/ 1143 h 10000"/>
                <a:gd name="connsiteX70" fmla="*/ 4840 w 10663"/>
                <a:gd name="connsiteY70" fmla="*/ 1151 h 10000"/>
                <a:gd name="connsiteX71" fmla="*/ 4750 w 10663"/>
                <a:gd name="connsiteY71" fmla="*/ 1246 h 10000"/>
                <a:gd name="connsiteX72" fmla="*/ 4228 w 10663"/>
                <a:gd name="connsiteY72" fmla="*/ 1252 h 10000"/>
                <a:gd name="connsiteX73" fmla="*/ 3970 w 10663"/>
                <a:gd name="connsiteY73" fmla="*/ 1356 h 10000"/>
                <a:gd name="connsiteX74" fmla="*/ 3924 w 10663"/>
                <a:gd name="connsiteY74" fmla="*/ 1567 h 10000"/>
                <a:gd name="connsiteX75" fmla="*/ 3712 w 10663"/>
                <a:gd name="connsiteY75" fmla="*/ 1474 h 10000"/>
                <a:gd name="connsiteX76" fmla="*/ 3715 w 10663"/>
                <a:gd name="connsiteY76" fmla="*/ 1704 h 10000"/>
                <a:gd name="connsiteX77" fmla="*/ 3568 w 10663"/>
                <a:gd name="connsiteY77" fmla="*/ 1926 h 10000"/>
                <a:gd name="connsiteX78" fmla="*/ 3777 w 10663"/>
                <a:gd name="connsiteY78" fmla="*/ 2086 h 10000"/>
                <a:gd name="connsiteX79" fmla="*/ 3761 w 10663"/>
                <a:gd name="connsiteY79" fmla="*/ 2364 h 10000"/>
                <a:gd name="connsiteX80" fmla="*/ 3307 w 10663"/>
                <a:gd name="connsiteY80" fmla="*/ 2092 h 10000"/>
                <a:gd name="connsiteX81" fmla="*/ 2345 w 10663"/>
                <a:gd name="connsiteY81" fmla="*/ 1999 h 10000"/>
                <a:gd name="connsiteX82" fmla="*/ 2274 w 10663"/>
                <a:gd name="connsiteY82" fmla="*/ 2075 h 10000"/>
                <a:gd name="connsiteX83" fmla="*/ 2530 w 10663"/>
                <a:gd name="connsiteY83" fmla="*/ 2274 h 10000"/>
                <a:gd name="connsiteX84" fmla="*/ 2470 w 10663"/>
                <a:gd name="connsiteY84" fmla="*/ 2451 h 10000"/>
                <a:gd name="connsiteX85" fmla="*/ 2715 w 10663"/>
                <a:gd name="connsiteY85" fmla="*/ 2532 h 10000"/>
                <a:gd name="connsiteX86" fmla="*/ 3022 w 10663"/>
                <a:gd name="connsiteY86" fmla="*/ 2732 h 10000"/>
                <a:gd name="connsiteX87" fmla="*/ 3133 w 10663"/>
                <a:gd name="connsiteY87" fmla="*/ 2805 h 10000"/>
                <a:gd name="connsiteX88" fmla="*/ 2973 w 10663"/>
                <a:gd name="connsiteY88" fmla="*/ 2993 h 10000"/>
                <a:gd name="connsiteX89" fmla="*/ 2625 w 10663"/>
                <a:gd name="connsiteY89" fmla="*/ 2956 h 10000"/>
                <a:gd name="connsiteX90" fmla="*/ 2247 w 10663"/>
                <a:gd name="connsiteY90" fmla="*/ 2897 h 10000"/>
                <a:gd name="connsiteX91" fmla="*/ 2052 w 10663"/>
                <a:gd name="connsiteY91" fmla="*/ 2802 h 10000"/>
                <a:gd name="connsiteX92" fmla="*/ 1818 w 10663"/>
                <a:gd name="connsiteY92" fmla="*/ 2835 h 10000"/>
                <a:gd name="connsiteX93" fmla="*/ 1560 w 10663"/>
                <a:gd name="connsiteY93" fmla="*/ 2734 h 10000"/>
                <a:gd name="connsiteX94" fmla="*/ 1133 w 10663"/>
                <a:gd name="connsiteY94" fmla="*/ 2687 h 10000"/>
                <a:gd name="connsiteX95" fmla="*/ 826 w 10663"/>
                <a:gd name="connsiteY95" fmla="*/ 2563 h 10000"/>
                <a:gd name="connsiteX96" fmla="*/ 753 w 10663"/>
                <a:gd name="connsiteY96" fmla="*/ 2656 h 10000"/>
                <a:gd name="connsiteX97" fmla="*/ 826 w 10663"/>
                <a:gd name="connsiteY97" fmla="*/ 2827 h 10000"/>
                <a:gd name="connsiteX98" fmla="*/ 848 w 10663"/>
                <a:gd name="connsiteY98" fmla="*/ 3043 h 10000"/>
                <a:gd name="connsiteX99" fmla="*/ 1019 w 10663"/>
                <a:gd name="connsiteY99" fmla="*/ 2939 h 10000"/>
                <a:gd name="connsiteX100" fmla="*/ 1054 w 10663"/>
                <a:gd name="connsiteY100" fmla="*/ 3189 h 10000"/>
                <a:gd name="connsiteX101" fmla="*/ 1206 w 10663"/>
                <a:gd name="connsiteY101" fmla="*/ 3119 h 10000"/>
                <a:gd name="connsiteX102" fmla="*/ 1215 w 10663"/>
                <a:gd name="connsiteY102" fmla="*/ 3302 h 10000"/>
                <a:gd name="connsiteX103" fmla="*/ 1258 w 10663"/>
                <a:gd name="connsiteY103" fmla="*/ 3419 h 10000"/>
                <a:gd name="connsiteX104" fmla="*/ 1090 w 10663"/>
                <a:gd name="connsiteY104" fmla="*/ 3456 h 10000"/>
                <a:gd name="connsiteX105" fmla="*/ 0 w 10663"/>
                <a:gd name="connsiteY105" fmla="*/ 3512 h 10000"/>
                <a:gd name="connsiteX106" fmla="*/ 161 w 10663"/>
                <a:gd name="connsiteY106" fmla="*/ 3494 h 10000"/>
                <a:gd name="connsiteX107" fmla="*/ 138 w 10663"/>
                <a:gd name="connsiteY107" fmla="*/ 3760 h 10000"/>
                <a:gd name="connsiteX108" fmla="*/ 690 w 10663"/>
                <a:gd name="connsiteY108" fmla="*/ 3871 h 10000"/>
                <a:gd name="connsiteX109" fmla="*/ 663 w 10663"/>
                <a:gd name="connsiteY109" fmla="*/ 4102 h 10000"/>
                <a:gd name="connsiteX110" fmla="*/ 1005 w 10663"/>
                <a:gd name="connsiteY110" fmla="*/ 4144 h 10000"/>
                <a:gd name="connsiteX111" fmla="*/ 1193 w 10663"/>
                <a:gd name="connsiteY111" fmla="*/ 4043 h 10000"/>
                <a:gd name="connsiteX112" fmla="*/ 1356 w 10663"/>
                <a:gd name="connsiteY112" fmla="*/ 4088 h 10000"/>
                <a:gd name="connsiteX113" fmla="*/ 1397 w 10663"/>
                <a:gd name="connsiteY113" fmla="*/ 4242 h 10000"/>
                <a:gd name="connsiteX114" fmla="*/ 1614 w 10663"/>
                <a:gd name="connsiteY114" fmla="*/ 4191 h 10000"/>
                <a:gd name="connsiteX115" fmla="*/ 1687 w 10663"/>
                <a:gd name="connsiteY115" fmla="*/ 4363 h 10000"/>
                <a:gd name="connsiteX116" fmla="*/ 1834 w 10663"/>
                <a:gd name="connsiteY116" fmla="*/ 4422 h 10000"/>
                <a:gd name="connsiteX117" fmla="*/ 1856 w 10663"/>
                <a:gd name="connsiteY117" fmla="*/ 4641 h 10000"/>
                <a:gd name="connsiteX118" fmla="*/ 2122 w 10663"/>
                <a:gd name="connsiteY118" fmla="*/ 4610 h 10000"/>
                <a:gd name="connsiteX119" fmla="*/ 2198 w 10663"/>
                <a:gd name="connsiteY119" fmla="*/ 4747 h 10000"/>
                <a:gd name="connsiteX120" fmla="*/ 2171 w 10663"/>
                <a:gd name="connsiteY120" fmla="*/ 4961 h 10000"/>
                <a:gd name="connsiteX121" fmla="*/ 2005 w 10663"/>
                <a:gd name="connsiteY121" fmla="*/ 4966 h 10000"/>
                <a:gd name="connsiteX122" fmla="*/ 1842 w 10663"/>
                <a:gd name="connsiteY122" fmla="*/ 5255 h 10000"/>
                <a:gd name="connsiteX123" fmla="*/ 2084 w 10663"/>
                <a:gd name="connsiteY123" fmla="*/ 5357 h 10000"/>
                <a:gd name="connsiteX124" fmla="*/ 2160 w 10663"/>
                <a:gd name="connsiteY124" fmla="*/ 5494 h 10000"/>
                <a:gd name="connsiteX125" fmla="*/ 2323 w 10663"/>
                <a:gd name="connsiteY125" fmla="*/ 5222 h 10000"/>
                <a:gd name="connsiteX126" fmla="*/ 2606 w 10663"/>
                <a:gd name="connsiteY126" fmla="*/ 5208 h 10000"/>
                <a:gd name="connsiteX127" fmla="*/ 2815 w 10663"/>
                <a:gd name="connsiteY127" fmla="*/ 5340 h 10000"/>
                <a:gd name="connsiteX128" fmla="*/ 2693 w 10663"/>
                <a:gd name="connsiteY128" fmla="*/ 5466 h 10000"/>
                <a:gd name="connsiteX129" fmla="*/ 2856 w 10663"/>
                <a:gd name="connsiteY129" fmla="*/ 5542 h 10000"/>
                <a:gd name="connsiteX130" fmla="*/ 2842 w 10663"/>
                <a:gd name="connsiteY130" fmla="*/ 5809 h 10000"/>
                <a:gd name="connsiteX131" fmla="*/ 3062 w 10663"/>
                <a:gd name="connsiteY131" fmla="*/ 5755 h 10000"/>
                <a:gd name="connsiteX132" fmla="*/ 3255 w 10663"/>
                <a:gd name="connsiteY132" fmla="*/ 5884 h 10000"/>
                <a:gd name="connsiteX133" fmla="*/ 3454 w 10663"/>
                <a:gd name="connsiteY133" fmla="*/ 5898 h 10000"/>
                <a:gd name="connsiteX134" fmla="*/ 3342 w 10663"/>
                <a:gd name="connsiteY134" fmla="*/ 6143 h 10000"/>
                <a:gd name="connsiteX135" fmla="*/ 3315 w 10663"/>
                <a:gd name="connsiteY135" fmla="*/ 6392 h 10000"/>
                <a:gd name="connsiteX136" fmla="*/ 3668 w 10663"/>
                <a:gd name="connsiteY136" fmla="*/ 6314 h 10000"/>
                <a:gd name="connsiteX137" fmla="*/ 3712 w 10663"/>
                <a:gd name="connsiteY137" fmla="*/ 6451 h 10000"/>
                <a:gd name="connsiteX138" fmla="*/ 3981 w 10663"/>
                <a:gd name="connsiteY138" fmla="*/ 6398 h 10000"/>
                <a:gd name="connsiteX139" fmla="*/ 4109 w 10663"/>
                <a:gd name="connsiteY139" fmla="*/ 6541 h 10000"/>
                <a:gd name="connsiteX140" fmla="*/ 3986 w 10663"/>
                <a:gd name="connsiteY140" fmla="*/ 6684 h 10000"/>
                <a:gd name="connsiteX141" fmla="*/ 4266 w 10663"/>
                <a:gd name="connsiteY141" fmla="*/ 6752 h 10000"/>
                <a:gd name="connsiteX142" fmla="*/ 4342 w 10663"/>
                <a:gd name="connsiteY142" fmla="*/ 6957 h 10000"/>
                <a:gd name="connsiteX143" fmla="*/ 4024 w 10663"/>
                <a:gd name="connsiteY143" fmla="*/ 6923 h 10000"/>
                <a:gd name="connsiteX144" fmla="*/ 3867 w 10663"/>
                <a:gd name="connsiteY144" fmla="*/ 7100 h 10000"/>
                <a:gd name="connsiteX145" fmla="*/ 4049 w 10663"/>
                <a:gd name="connsiteY145" fmla="*/ 7142 h 10000"/>
                <a:gd name="connsiteX146" fmla="*/ 4076 w 10663"/>
                <a:gd name="connsiteY146" fmla="*/ 7280 h 10000"/>
                <a:gd name="connsiteX147" fmla="*/ 4399 w 10663"/>
                <a:gd name="connsiteY147" fmla="*/ 7195 h 10000"/>
                <a:gd name="connsiteX148" fmla="*/ 4554 w 10663"/>
                <a:gd name="connsiteY148" fmla="*/ 7456 h 10000"/>
                <a:gd name="connsiteX149" fmla="*/ 4611 w 10663"/>
                <a:gd name="connsiteY149" fmla="*/ 7698 h 10000"/>
                <a:gd name="connsiteX150" fmla="*/ 4848 w 10663"/>
                <a:gd name="connsiteY150" fmla="*/ 7642 h 10000"/>
                <a:gd name="connsiteX151" fmla="*/ 4791 w 10663"/>
                <a:gd name="connsiteY151" fmla="*/ 7841 h 10000"/>
                <a:gd name="connsiteX152" fmla="*/ 4872 w 10663"/>
                <a:gd name="connsiteY152" fmla="*/ 8304 h 10000"/>
                <a:gd name="connsiteX153" fmla="*/ 4986 w 10663"/>
                <a:gd name="connsiteY153" fmla="*/ 8377 h 10000"/>
                <a:gd name="connsiteX154" fmla="*/ 5103 w 10663"/>
                <a:gd name="connsiteY154" fmla="*/ 8453 h 10000"/>
                <a:gd name="connsiteX155" fmla="*/ 5206 w 10663"/>
                <a:gd name="connsiteY155" fmla="*/ 8815 h 10000"/>
                <a:gd name="connsiteX156" fmla="*/ 5386 w 10663"/>
                <a:gd name="connsiteY156" fmla="*/ 8961 h 10000"/>
                <a:gd name="connsiteX157" fmla="*/ 5690 w 10663"/>
                <a:gd name="connsiteY157" fmla="*/ 8972 h 10000"/>
                <a:gd name="connsiteX158" fmla="*/ 5677 w 10663"/>
                <a:gd name="connsiteY158" fmla="*/ 9315 h 10000"/>
                <a:gd name="connsiteX159" fmla="*/ 5951 w 10663"/>
                <a:gd name="connsiteY159" fmla="*/ 9239 h 10000"/>
                <a:gd name="connsiteX160" fmla="*/ 5899 w 10663"/>
                <a:gd name="connsiteY160" fmla="*/ 8810 h 10000"/>
                <a:gd name="connsiteX161" fmla="*/ 6054 w 10663"/>
                <a:gd name="connsiteY161" fmla="*/ 8714 h 10000"/>
                <a:gd name="connsiteX162" fmla="*/ 6302 w 10663"/>
                <a:gd name="connsiteY162" fmla="*/ 8911 h 10000"/>
                <a:gd name="connsiteX163" fmla="*/ 6519 w 10663"/>
                <a:gd name="connsiteY163" fmla="*/ 9020 h 10000"/>
                <a:gd name="connsiteX164" fmla="*/ 6715 w 10663"/>
                <a:gd name="connsiteY164" fmla="*/ 9217 h 10000"/>
                <a:gd name="connsiteX165" fmla="*/ 6894 w 10663"/>
                <a:gd name="connsiteY165" fmla="*/ 9427 h 10000"/>
                <a:gd name="connsiteX166" fmla="*/ 7266 w 10663"/>
                <a:gd name="connsiteY166" fmla="*/ 9556 h 10000"/>
                <a:gd name="connsiteX167" fmla="*/ 7655 w 10663"/>
                <a:gd name="connsiteY167" fmla="*/ 9756 h 10000"/>
                <a:gd name="connsiteX168" fmla="*/ 7851 w 10663"/>
                <a:gd name="connsiteY168" fmla="*/ 10000 h 10000"/>
                <a:gd name="connsiteX169" fmla="*/ 8144 w 10663"/>
                <a:gd name="connsiteY169" fmla="*/ 9986 h 10000"/>
                <a:gd name="connsiteX170" fmla="*/ 8424 w 10663"/>
                <a:gd name="connsiteY170" fmla="*/ 9837 h 10000"/>
                <a:gd name="connsiteX171" fmla="*/ 8535 w 10663"/>
                <a:gd name="connsiteY171" fmla="*/ 9649 h 10000"/>
                <a:gd name="connsiteX172" fmla="*/ 8682 w 10663"/>
                <a:gd name="connsiteY172" fmla="*/ 9410 h 10000"/>
                <a:gd name="connsiteX173" fmla="*/ 9359 w 10663"/>
                <a:gd name="connsiteY173" fmla="*/ 9610 h 10000"/>
                <a:gd name="connsiteX174" fmla="*/ 9356 w 10663"/>
                <a:gd name="connsiteY174" fmla="*/ 9332 h 10000"/>
                <a:gd name="connsiteX175" fmla="*/ 9495 w 10663"/>
                <a:gd name="connsiteY175" fmla="*/ 9222 h 10000"/>
                <a:gd name="connsiteX176" fmla="*/ 9495 w 10663"/>
                <a:gd name="connsiteY176" fmla="*/ 8953 h 10000"/>
                <a:gd name="connsiteX177" fmla="*/ 9522 w 10663"/>
                <a:gd name="connsiteY177" fmla="*/ 8681 h 10000"/>
                <a:gd name="connsiteX178" fmla="*/ 9337 w 10663"/>
                <a:gd name="connsiteY178" fmla="*/ 8577 h 10000"/>
                <a:gd name="connsiteX179" fmla="*/ 9247 w 10663"/>
                <a:gd name="connsiteY179" fmla="*/ 8203 h 10000"/>
                <a:gd name="connsiteX180" fmla="*/ 9413 w 10663"/>
                <a:gd name="connsiteY180" fmla="*/ 7984 h 10000"/>
                <a:gd name="connsiteX181" fmla="*/ 9976 w 10663"/>
                <a:gd name="connsiteY181" fmla="*/ 7720 h 10000"/>
                <a:gd name="connsiteX182" fmla="*/ 10133 w 10663"/>
                <a:gd name="connsiteY182" fmla="*/ 7299 h 10000"/>
                <a:gd name="connsiteX183" fmla="*/ 10658 w 10663"/>
                <a:gd name="connsiteY183" fmla="*/ 7019 h 10000"/>
                <a:gd name="connsiteX184" fmla="*/ 10663 w 10663"/>
                <a:gd name="connsiteY184" fmla="*/ 6901 h 10000"/>
                <a:gd name="connsiteX185" fmla="*/ 10264 w 10663"/>
                <a:gd name="connsiteY185" fmla="*/ 6693 h 10000"/>
                <a:gd name="connsiteX186" fmla="*/ 10329 w 10663"/>
                <a:gd name="connsiteY186" fmla="*/ 6426 h 10000"/>
                <a:gd name="connsiteX187" fmla="*/ 10291 w 10663"/>
                <a:gd name="connsiteY187" fmla="*/ 6173 h 10000"/>
                <a:gd name="connsiteX188" fmla="*/ 10312 w 10663"/>
                <a:gd name="connsiteY188" fmla="*/ 5736 h 10000"/>
                <a:gd name="connsiteX189" fmla="*/ 10098 w 10663"/>
                <a:gd name="connsiteY189" fmla="*/ 5550 h 10000"/>
                <a:gd name="connsiteX190" fmla="*/ 9810 w 10663"/>
                <a:gd name="connsiteY190" fmla="*/ 5463 h 10000"/>
                <a:gd name="connsiteX191" fmla="*/ 9804 w 10663"/>
                <a:gd name="connsiteY191" fmla="*/ 5261 h 10000"/>
                <a:gd name="connsiteX192" fmla="*/ 9937 w 10663"/>
                <a:gd name="connsiteY192" fmla="*/ 5048 h 10000"/>
                <a:gd name="connsiteX193" fmla="*/ 9842 w 10663"/>
                <a:gd name="connsiteY193" fmla="*/ 4879 h 10000"/>
                <a:gd name="connsiteX194" fmla="*/ 10014 w 10663"/>
                <a:gd name="connsiteY194" fmla="*/ 4599 h 10000"/>
                <a:gd name="connsiteX195" fmla="*/ 10212 w 10663"/>
                <a:gd name="connsiteY195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888 w 10703"/>
                <a:gd name="connsiteY98" fmla="*/ 3043 h 10000"/>
                <a:gd name="connsiteX99" fmla="*/ 1059 w 10703"/>
                <a:gd name="connsiteY99" fmla="*/ 2939 h 10000"/>
                <a:gd name="connsiteX100" fmla="*/ 1094 w 10703"/>
                <a:gd name="connsiteY100" fmla="*/ 3189 h 10000"/>
                <a:gd name="connsiteX101" fmla="*/ 1246 w 10703"/>
                <a:gd name="connsiteY101" fmla="*/ 3119 h 10000"/>
                <a:gd name="connsiteX102" fmla="*/ 1255 w 10703"/>
                <a:gd name="connsiteY102" fmla="*/ 3302 h 10000"/>
                <a:gd name="connsiteX103" fmla="*/ 1298 w 10703"/>
                <a:gd name="connsiteY103" fmla="*/ 3419 h 10000"/>
                <a:gd name="connsiteX104" fmla="*/ 0 w 10703"/>
                <a:gd name="connsiteY104" fmla="*/ 3414 h 10000"/>
                <a:gd name="connsiteX105" fmla="*/ 40 w 10703"/>
                <a:gd name="connsiteY105" fmla="*/ 3512 h 10000"/>
                <a:gd name="connsiteX106" fmla="*/ 201 w 10703"/>
                <a:gd name="connsiteY106" fmla="*/ 3494 h 10000"/>
                <a:gd name="connsiteX107" fmla="*/ 178 w 10703"/>
                <a:gd name="connsiteY107" fmla="*/ 3760 h 10000"/>
                <a:gd name="connsiteX108" fmla="*/ 730 w 10703"/>
                <a:gd name="connsiteY108" fmla="*/ 3871 h 10000"/>
                <a:gd name="connsiteX109" fmla="*/ 703 w 10703"/>
                <a:gd name="connsiteY109" fmla="*/ 4102 h 10000"/>
                <a:gd name="connsiteX110" fmla="*/ 1045 w 10703"/>
                <a:gd name="connsiteY110" fmla="*/ 4144 h 10000"/>
                <a:gd name="connsiteX111" fmla="*/ 1233 w 10703"/>
                <a:gd name="connsiteY111" fmla="*/ 4043 h 10000"/>
                <a:gd name="connsiteX112" fmla="*/ 1396 w 10703"/>
                <a:gd name="connsiteY112" fmla="*/ 4088 h 10000"/>
                <a:gd name="connsiteX113" fmla="*/ 1437 w 10703"/>
                <a:gd name="connsiteY113" fmla="*/ 4242 h 10000"/>
                <a:gd name="connsiteX114" fmla="*/ 1654 w 10703"/>
                <a:gd name="connsiteY114" fmla="*/ 4191 h 10000"/>
                <a:gd name="connsiteX115" fmla="*/ 1727 w 10703"/>
                <a:gd name="connsiteY115" fmla="*/ 4363 h 10000"/>
                <a:gd name="connsiteX116" fmla="*/ 1874 w 10703"/>
                <a:gd name="connsiteY116" fmla="*/ 4422 h 10000"/>
                <a:gd name="connsiteX117" fmla="*/ 1896 w 10703"/>
                <a:gd name="connsiteY117" fmla="*/ 4641 h 10000"/>
                <a:gd name="connsiteX118" fmla="*/ 2162 w 10703"/>
                <a:gd name="connsiteY118" fmla="*/ 4610 h 10000"/>
                <a:gd name="connsiteX119" fmla="*/ 2238 w 10703"/>
                <a:gd name="connsiteY119" fmla="*/ 4747 h 10000"/>
                <a:gd name="connsiteX120" fmla="*/ 2211 w 10703"/>
                <a:gd name="connsiteY120" fmla="*/ 4961 h 10000"/>
                <a:gd name="connsiteX121" fmla="*/ 2045 w 10703"/>
                <a:gd name="connsiteY121" fmla="*/ 4966 h 10000"/>
                <a:gd name="connsiteX122" fmla="*/ 1882 w 10703"/>
                <a:gd name="connsiteY122" fmla="*/ 5255 h 10000"/>
                <a:gd name="connsiteX123" fmla="*/ 2124 w 10703"/>
                <a:gd name="connsiteY123" fmla="*/ 5357 h 10000"/>
                <a:gd name="connsiteX124" fmla="*/ 2200 w 10703"/>
                <a:gd name="connsiteY124" fmla="*/ 5494 h 10000"/>
                <a:gd name="connsiteX125" fmla="*/ 2363 w 10703"/>
                <a:gd name="connsiteY125" fmla="*/ 5222 h 10000"/>
                <a:gd name="connsiteX126" fmla="*/ 2646 w 10703"/>
                <a:gd name="connsiteY126" fmla="*/ 5208 h 10000"/>
                <a:gd name="connsiteX127" fmla="*/ 2855 w 10703"/>
                <a:gd name="connsiteY127" fmla="*/ 5340 h 10000"/>
                <a:gd name="connsiteX128" fmla="*/ 2733 w 10703"/>
                <a:gd name="connsiteY128" fmla="*/ 5466 h 10000"/>
                <a:gd name="connsiteX129" fmla="*/ 2896 w 10703"/>
                <a:gd name="connsiteY129" fmla="*/ 5542 h 10000"/>
                <a:gd name="connsiteX130" fmla="*/ 2882 w 10703"/>
                <a:gd name="connsiteY130" fmla="*/ 5809 h 10000"/>
                <a:gd name="connsiteX131" fmla="*/ 3102 w 10703"/>
                <a:gd name="connsiteY131" fmla="*/ 5755 h 10000"/>
                <a:gd name="connsiteX132" fmla="*/ 3295 w 10703"/>
                <a:gd name="connsiteY132" fmla="*/ 5884 h 10000"/>
                <a:gd name="connsiteX133" fmla="*/ 3494 w 10703"/>
                <a:gd name="connsiteY133" fmla="*/ 5898 h 10000"/>
                <a:gd name="connsiteX134" fmla="*/ 3382 w 10703"/>
                <a:gd name="connsiteY134" fmla="*/ 6143 h 10000"/>
                <a:gd name="connsiteX135" fmla="*/ 3355 w 10703"/>
                <a:gd name="connsiteY135" fmla="*/ 6392 h 10000"/>
                <a:gd name="connsiteX136" fmla="*/ 3708 w 10703"/>
                <a:gd name="connsiteY136" fmla="*/ 6314 h 10000"/>
                <a:gd name="connsiteX137" fmla="*/ 3752 w 10703"/>
                <a:gd name="connsiteY137" fmla="*/ 6451 h 10000"/>
                <a:gd name="connsiteX138" fmla="*/ 4021 w 10703"/>
                <a:gd name="connsiteY138" fmla="*/ 6398 h 10000"/>
                <a:gd name="connsiteX139" fmla="*/ 4149 w 10703"/>
                <a:gd name="connsiteY139" fmla="*/ 6541 h 10000"/>
                <a:gd name="connsiteX140" fmla="*/ 4026 w 10703"/>
                <a:gd name="connsiteY140" fmla="*/ 6684 h 10000"/>
                <a:gd name="connsiteX141" fmla="*/ 4306 w 10703"/>
                <a:gd name="connsiteY141" fmla="*/ 6752 h 10000"/>
                <a:gd name="connsiteX142" fmla="*/ 4382 w 10703"/>
                <a:gd name="connsiteY142" fmla="*/ 6957 h 10000"/>
                <a:gd name="connsiteX143" fmla="*/ 4064 w 10703"/>
                <a:gd name="connsiteY143" fmla="*/ 6923 h 10000"/>
                <a:gd name="connsiteX144" fmla="*/ 3907 w 10703"/>
                <a:gd name="connsiteY144" fmla="*/ 7100 h 10000"/>
                <a:gd name="connsiteX145" fmla="*/ 4089 w 10703"/>
                <a:gd name="connsiteY145" fmla="*/ 7142 h 10000"/>
                <a:gd name="connsiteX146" fmla="*/ 4116 w 10703"/>
                <a:gd name="connsiteY146" fmla="*/ 7280 h 10000"/>
                <a:gd name="connsiteX147" fmla="*/ 4439 w 10703"/>
                <a:gd name="connsiteY147" fmla="*/ 7195 h 10000"/>
                <a:gd name="connsiteX148" fmla="*/ 4594 w 10703"/>
                <a:gd name="connsiteY148" fmla="*/ 7456 h 10000"/>
                <a:gd name="connsiteX149" fmla="*/ 4651 w 10703"/>
                <a:gd name="connsiteY149" fmla="*/ 7698 h 10000"/>
                <a:gd name="connsiteX150" fmla="*/ 4888 w 10703"/>
                <a:gd name="connsiteY150" fmla="*/ 7642 h 10000"/>
                <a:gd name="connsiteX151" fmla="*/ 4831 w 10703"/>
                <a:gd name="connsiteY151" fmla="*/ 7841 h 10000"/>
                <a:gd name="connsiteX152" fmla="*/ 4912 w 10703"/>
                <a:gd name="connsiteY152" fmla="*/ 8304 h 10000"/>
                <a:gd name="connsiteX153" fmla="*/ 5026 w 10703"/>
                <a:gd name="connsiteY153" fmla="*/ 8377 h 10000"/>
                <a:gd name="connsiteX154" fmla="*/ 5143 w 10703"/>
                <a:gd name="connsiteY154" fmla="*/ 8453 h 10000"/>
                <a:gd name="connsiteX155" fmla="*/ 5246 w 10703"/>
                <a:gd name="connsiteY155" fmla="*/ 8815 h 10000"/>
                <a:gd name="connsiteX156" fmla="*/ 5426 w 10703"/>
                <a:gd name="connsiteY156" fmla="*/ 8961 h 10000"/>
                <a:gd name="connsiteX157" fmla="*/ 5730 w 10703"/>
                <a:gd name="connsiteY157" fmla="*/ 8972 h 10000"/>
                <a:gd name="connsiteX158" fmla="*/ 5717 w 10703"/>
                <a:gd name="connsiteY158" fmla="*/ 9315 h 10000"/>
                <a:gd name="connsiteX159" fmla="*/ 5991 w 10703"/>
                <a:gd name="connsiteY159" fmla="*/ 9239 h 10000"/>
                <a:gd name="connsiteX160" fmla="*/ 5939 w 10703"/>
                <a:gd name="connsiteY160" fmla="*/ 8810 h 10000"/>
                <a:gd name="connsiteX161" fmla="*/ 6094 w 10703"/>
                <a:gd name="connsiteY161" fmla="*/ 8714 h 10000"/>
                <a:gd name="connsiteX162" fmla="*/ 6342 w 10703"/>
                <a:gd name="connsiteY162" fmla="*/ 8911 h 10000"/>
                <a:gd name="connsiteX163" fmla="*/ 6559 w 10703"/>
                <a:gd name="connsiteY163" fmla="*/ 9020 h 10000"/>
                <a:gd name="connsiteX164" fmla="*/ 6755 w 10703"/>
                <a:gd name="connsiteY164" fmla="*/ 9217 h 10000"/>
                <a:gd name="connsiteX165" fmla="*/ 6934 w 10703"/>
                <a:gd name="connsiteY165" fmla="*/ 9427 h 10000"/>
                <a:gd name="connsiteX166" fmla="*/ 7306 w 10703"/>
                <a:gd name="connsiteY166" fmla="*/ 9556 h 10000"/>
                <a:gd name="connsiteX167" fmla="*/ 7695 w 10703"/>
                <a:gd name="connsiteY167" fmla="*/ 9756 h 10000"/>
                <a:gd name="connsiteX168" fmla="*/ 7891 w 10703"/>
                <a:gd name="connsiteY168" fmla="*/ 10000 h 10000"/>
                <a:gd name="connsiteX169" fmla="*/ 8184 w 10703"/>
                <a:gd name="connsiteY169" fmla="*/ 9986 h 10000"/>
                <a:gd name="connsiteX170" fmla="*/ 8464 w 10703"/>
                <a:gd name="connsiteY170" fmla="*/ 9837 h 10000"/>
                <a:gd name="connsiteX171" fmla="*/ 8575 w 10703"/>
                <a:gd name="connsiteY171" fmla="*/ 9649 h 10000"/>
                <a:gd name="connsiteX172" fmla="*/ 8722 w 10703"/>
                <a:gd name="connsiteY172" fmla="*/ 9410 h 10000"/>
                <a:gd name="connsiteX173" fmla="*/ 9399 w 10703"/>
                <a:gd name="connsiteY173" fmla="*/ 9610 h 10000"/>
                <a:gd name="connsiteX174" fmla="*/ 9396 w 10703"/>
                <a:gd name="connsiteY174" fmla="*/ 9332 h 10000"/>
                <a:gd name="connsiteX175" fmla="*/ 9535 w 10703"/>
                <a:gd name="connsiteY175" fmla="*/ 9222 h 10000"/>
                <a:gd name="connsiteX176" fmla="*/ 9535 w 10703"/>
                <a:gd name="connsiteY176" fmla="*/ 8953 h 10000"/>
                <a:gd name="connsiteX177" fmla="*/ 9562 w 10703"/>
                <a:gd name="connsiteY177" fmla="*/ 8681 h 10000"/>
                <a:gd name="connsiteX178" fmla="*/ 9377 w 10703"/>
                <a:gd name="connsiteY178" fmla="*/ 8577 h 10000"/>
                <a:gd name="connsiteX179" fmla="*/ 9287 w 10703"/>
                <a:gd name="connsiteY179" fmla="*/ 8203 h 10000"/>
                <a:gd name="connsiteX180" fmla="*/ 9453 w 10703"/>
                <a:gd name="connsiteY180" fmla="*/ 7984 h 10000"/>
                <a:gd name="connsiteX181" fmla="*/ 10016 w 10703"/>
                <a:gd name="connsiteY181" fmla="*/ 7720 h 10000"/>
                <a:gd name="connsiteX182" fmla="*/ 10173 w 10703"/>
                <a:gd name="connsiteY182" fmla="*/ 7299 h 10000"/>
                <a:gd name="connsiteX183" fmla="*/ 10698 w 10703"/>
                <a:gd name="connsiteY183" fmla="*/ 7019 h 10000"/>
                <a:gd name="connsiteX184" fmla="*/ 10703 w 10703"/>
                <a:gd name="connsiteY184" fmla="*/ 6901 h 10000"/>
                <a:gd name="connsiteX185" fmla="*/ 10304 w 10703"/>
                <a:gd name="connsiteY185" fmla="*/ 6693 h 10000"/>
                <a:gd name="connsiteX186" fmla="*/ 10369 w 10703"/>
                <a:gd name="connsiteY186" fmla="*/ 6426 h 10000"/>
                <a:gd name="connsiteX187" fmla="*/ 10331 w 10703"/>
                <a:gd name="connsiteY187" fmla="*/ 6173 h 10000"/>
                <a:gd name="connsiteX188" fmla="*/ 10352 w 10703"/>
                <a:gd name="connsiteY188" fmla="*/ 5736 h 10000"/>
                <a:gd name="connsiteX189" fmla="*/ 10138 w 10703"/>
                <a:gd name="connsiteY189" fmla="*/ 5550 h 10000"/>
                <a:gd name="connsiteX190" fmla="*/ 9850 w 10703"/>
                <a:gd name="connsiteY190" fmla="*/ 5463 h 10000"/>
                <a:gd name="connsiteX191" fmla="*/ 9844 w 10703"/>
                <a:gd name="connsiteY191" fmla="*/ 5261 h 10000"/>
                <a:gd name="connsiteX192" fmla="*/ 9977 w 10703"/>
                <a:gd name="connsiteY192" fmla="*/ 5048 h 10000"/>
                <a:gd name="connsiteX193" fmla="*/ 9882 w 10703"/>
                <a:gd name="connsiteY193" fmla="*/ 4879 h 10000"/>
                <a:gd name="connsiteX194" fmla="*/ 10054 w 10703"/>
                <a:gd name="connsiteY194" fmla="*/ 4599 h 10000"/>
                <a:gd name="connsiteX195" fmla="*/ 10252 w 10703"/>
                <a:gd name="connsiteY195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888 w 10703"/>
                <a:gd name="connsiteY98" fmla="*/ 3043 h 10000"/>
                <a:gd name="connsiteX99" fmla="*/ 1059 w 10703"/>
                <a:gd name="connsiteY99" fmla="*/ 2939 h 10000"/>
                <a:gd name="connsiteX100" fmla="*/ 1094 w 10703"/>
                <a:gd name="connsiteY100" fmla="*/ 3189 h 10000"/>
                <a:gd name="connsiteX101" fmla="*/ 1246 w 10703"/>
                <a:gd name="connsiteY101" fmla="*/ 3119 h 10000"/>
                <a:gd name="connsiteX102" fmla="*/ 1255 w 10703"/>
                <a:gd name="connsiteY102" fmla="*/ 3302 h 10000"/>
                <a:gd name="connsiteX103" fmla="*/ 47 w 10703"/>
                <a:gd name="connsiteY103" fmla="*/ 3273 h 10000"/>
                <a:gd name="connsiteX104" fmla="*/ 0 w 10703"/>
                <a:gd name="connsiteY104" fmla="*/ 3414 h 10000"/>
                <a:gd name="connsiteX105" fmla="*/ 40 w 10703"/>
                <a:gd name="connsiteY105" fmla="*/ 3512 h 10000"/>
                <a:gd name="connsiteX106" fmla="*/ 201 w 10703"/>
                <a:gd name="connsiteY106" fmla="*/ 3494 h 10000"/>
                <a:gd name="connsiteX107" fmla="*/ 178 w 10703"/>
                <a:gd name="connsiteY107" fmla="*/ 3760 h 10000"/>
                <a:gd name="connsiteX108" fmla="*/ 730 w 10703"/>
                <a:gd name="connsiteY108" fmla="*/ 3871 h 10000"/>
                <a:gd name="connsiteX109" fmla="*/ 703 w 10703"/>
                <a:gd name="connsiteY109" fmla="*/ 4102 h 10000"/>
                <a:gd name="connsiteX110" fmla="*/ 1045 w 10703"/>
                <a:gd name="connsiteY110" fmla="*/ 4144 h 10000"/>
                <a:gd name="connsiteX111" fmla="*/ 1233 w 10703"/>
                <a:gd name="connsiteY111" fmla="*/ 4043 h 10000"/>
                <a:gd name="connsiteX112" fmla="*/ 1396 w 10703"/>
                <a:gd name="connsiteY112" fmla="*/ 4088 h 10000"/>
                <a:gd name="connsiteX113" fmla="*/ 1437 w 10703"/>
                <a:gd name="connsiteY113" fmla="*/ 4242 h 10000"/>
                <a:gd name="connsiteX114" fmla="*/ 1654 w 10703"/>
                <a:gd name="connsiteY114" fmla="*/ 4191 h 10000"/>
                <a:gd name="connsiteX115" fmla="*/ 1727 w 10703"/>
                <a:gd name="connsiteY115" fmla="*/ 4363 h 10000"/>
                <a:gd name="connsiteX116" fmla="*/ 1874 w 10703"/>
                <a:gd name="connsiteY116" fmla="*/ 4422 h 10000"/>
                <a:gd name="connsiteX117" fmla="*/ 1896 w 10703"/>
                <a:gd name="connsiteY117" fmla="*/ 4641 h 10000"/>
                <a:gd name="connsiteX118" fmla="*/ 2162 w 10703"/>
                <a:gd name="connsiteY118" fmla="*/ 4610 h 10000"/>
                <a:gd name="connsiteX119" fmla="*/ 2238 w 10703"/>
                <a:gd name="connsiteY119" fmla="*/ 4747 h 10000"/>
                <a:gd name="connsiteX120" fmla="*/ 2211 w 10703"/>
                <a:gd name="connsiteY120" fmla="*/ 4961 h 10000"/>
                <a:gd name="connsiteX121" fmla="*/ 2045 w 10703"/>
                <a:gd name="connsiteY121" fmla="*/ 4966 h 10000"/>
                <a:gd name="connsiteX122" fmla="*/ 1882 w 10703"/>
                <a:gd name="connsiteY122" fmla="*/ 5255 h 10000"/>
                <a:gd name="connsiteX123" fmla="*/ 2124 w 10703"/>
                <a:gd name="connsiteY123" fmla="*/ 5357 h 10000"/>
                <a:gd name="connsiteX124" fmla="*/ 2200 w 10703"/>
                <a:gd name="connsiteY124" fmla="*/ 5494 h 10000"/>
                <a:gd name="connsiteX125" fmla="*/ 2363 w 10703"/>
                <a:gd name="connsiteY125" fmla="*/ 5222 h 10000"/>
                <a:gd name="connsiteX126" fmla="*/ 2646 w 10703"/>
                <a:gd name="connsiteY126" fmla="*/ 5208 h 10000"/>
                <a:gd name="connsiteX127" fmla="*/ 2855 w 10703"/>
                <a:gd name="connsiteY127" fmla="*/ 5340 h 10000"/>
                <a:gd name="connsiteX128" fmla="*/ 2733 w 10703"/>
                <a:gd name="connsiteY128" fmla="*/ 5466 h 10000"/>
                <a:gd name="connsiteX129" fmla="*/ 2896 w 10703"/>
                <a:gd name="connsiteY129" fmla="*/ 5542 h 10000"/>
                <a:gd name="connsiteX130" fmla="*/ 2882 w 10703"/>
                <a:gd name="connsiteY130" fmla="*/ 5809 h 10000"/>
                <a:gd name="connsiteX131" fmla="*/ 3102 w 10703"/>
                <a:gd name="connsiteY131" fmla="*/ 5755 h 10000"/>
                <a:gd name="connsiteX132" fmla="*/ 3295 w 10703"/>
                <a:gd name="connsiteY132" fmla="*/ 5884 h 10000"/>
                <a:gd name="connsiteX133" fmla="*/ 3494 w 10703"/>
                <a:gd name="connsiteY133" fmla="*/ 5898 h 10000"/>
                <a:gd name="connsiteX134" fmla="*/ 3382 w 10703"/>
                <a:gd name="connsiteY134" fmla="*/ 6143 h 10000"/>
                <a:gd name="connsiteX135" fmla="*/ 3355 w 10703"/>
                <a:gd name="connsiteY135" fmla="*/ 6392 h 10000"/>
                <a:gd name="connsiteX136" fmla="*/ 3708 w 10703"/>
                <a:gd name="connsiteY136" fmla="*/ 6314 h 10000"/>
                <a:gd name="connsiteX137" fmla="*/ 3752 w 10703"/>
                <a:gd name="connsiteY137" fmla="*/ 6451 h 10000"/>
                <a:gd name="connsiteX138" fmla="*/ 4021 w 10703"/>
                <a:gd name="connsiteY138" fmla="*/ 6398 h 10000"/>
                <a:gd name="connsiteX139" fmla="*/ 4149 w 10703"/>
                <a:gd name="connsiteY139" fmla="*/ 6541 h 10000"/>
                <a:gd name="connsiteX140" fmla="*/ 4026 w 10703"/>
                <a:gd name="connsiteY140" fmla="*/ 6684 h 10000"/>
                <a:gd name="connsiteX141" fmla="*/ 4306 w 10703"/>
                <a:gd name="connsiteY141" fmla="*/ 6752 h 10000"/>
                <a:gd name="connsiteX142" fmla="*/ 4382 w 10703"/>
                <a:gd name="connsiteY142" fmla="*/ 6957 h 10000"/>
                <a:gd name="connsiteX143" fmla="*/ 4064 w 10703"/>
                <a:gd name="connsiteY143" fmla="*/ 6923 h 10000"/>
                <a:gd name="connsiteX144" fmla="*/ 3907 w 10703"/>
                <a:gd name="connsiteY144" fmla="*/ 7100 h 10000"/>
                <a:gd name="connsiteX145" fmla="*/ 4089 w 10703"/>
                <a:gd name="connsiteY145" fmla="*/ 7142 h 10000"/>
                <a:gd name="connsiteX146" fmla="*/ 4116 w 10703"/>
                <a:gd name="connsiteY146" fmla="*/ 7280 h 10000"/>
                <a:gd name="connsiteX147" fmla="*/ 4439 w 10703"/>
                <a:gd name="connsiteY147" fmla="*/ 7195 h 10000"/>
                <a:gd name="connsiteX148" fmla="*/ 4594 w 10703"/>
                <a:gd name="connsiteY148" fmla="*/ 7456 h 10000"/>
                <a:gd name="connsiteX149" fmla="*/ 4651 w 10703"/>
                <a:gd name="connsiteY149" fmla="*/ 7698 h 10000"/>
                <a:gd name="connsiteX150" fmla="*/ 4888 w 10703"/>
                <a:gd name="connsiteY150" fmla="*/ 7642 h 10000"/>
                <a:gd name="connsiteX151" fmla="*/ 4831 w 10703"/>
                <a:gd name="connsiteY151" fmla="*/ 7841 h 10000"/>
                <a:gd name="connsiteX152" fmla="*/ 4912 w 10703"/>
                <a:gd name="connsiteY152" fmla="*/ 8304 h 10000"/>
                <a:gd name="connsiteX153" fmla="*/ 5026 w 10703"/>
                <a:gd name="connsiteY153" fmla="*/ 8377 h 10000"/>
                <a:gd name="connsiteX154" fmla="*/ 5143 w 10703"/>
                <a:gd name="connsiteY154" fmla="*/ 8453 h 10000"/>
                <a:gd name="connsiteX155" fmla="*/ 5246 w 10703"/>
                <a:gd name="connsiteY155" fmla="*/ 8815 h 10000"/>
                <a:gd name="connsiteX156" fmla="*/ 5426 w 10703"/>
                <a:gd name="connsiteY156" fmla="*/ 8961 h 10000"/>
                <a:gd name="connsiteX157" fmla="*/ 5730 w 10703"/>
                <a:gd name="connsiteY157" fmla="*/ 8972 h 10000"/>
                <a:gd name="connsiteX158" fmla="*/ 5717 w 10703"/>
                <a:gd name="connsiteY158" fmla="*/ 9315 h 10000"/>
                <a:gd name="connsiteX159" fmla="*/ 5991 w 10703"/>
                <a:gd name="connsiteY159" fmla="*/ 9239 h 10000"/>
                <a:gd name="connsiteX160" fmla="*/ 5939 w 10703"/>
                <a:gd name="connsiteY160" fmla="*/ 8810 h 10000"/>
                <a:gd name="connsiteX161" fmla="*/ 6094 w 10703"/>
                <a:gd name="connsiteY161" fmla="*/ 8714 h 10000"/>
                <a:gd name="connsiteX162" fmla="*/ 6342 w 10703"/>
                <a:gd name="connsiteY162" fmla="*/ 8911 h 10000"/>
                <a:gd name="connsiteX163" fmla="*/ 6559 w 10703"/>
                <a:gd name="connsiteY163" fmla="*/ 9020 h 10000"/>
                <a:gd name="connsiteX164" fmla="*/ 6755 w 10703"/>
                <a:gd name="connsiteY164" fmla="*/ 9217 h 10000"/>
                <a:gd name="connsiteX165" fmla="*/ 6934 w 10703"/>
                <a:gd name="connsiteY165" fmla="*/ 9427 h 10000"/>
                <a:gd name="connsiteX166" fmla="*/ 7306 w 10703"/>
                <a:gd name="connsiteY166" fmla="*/ 9556 h 10000"/>
                <a:gd name="connsiteX167" fmla="*/ 7695 w 10703"/>
                <a:gd name="connsiteY167" fmla="*/ 9756 h 10000"/>
                <a:gd name="connsiteX168" fmla="*/ 7891 w 10703"/>
                <a:gd name="connsiteY168" fmla="*/ 10000 h 10000"/>
                <a:gd name="connsiteX169" fmla="*/ 8184 w 10703"/>
                <a:gd name="connsiteY169" fmla="*/ 9986 h 10000"/>
                <a:gd name="connsiteX170" fmla="*/ 8464 w 10703"/>
                <a:gd name="connsiteY170" fmla="*/ 9837 h 10000"/>
                <a:gd name="connsiteX171" fmla="*/ 8575 w 10703"/>
                <a:gd name="connsiteY171" fmla="*/ 9649 h 10000"/>
                <a:gd name="connsiteX172" fmla="*/ 8722 w 10703"/>
                <a:gd name="connsiteY172" fmla="*/ 9410 h 10000"/>
                <a:gd name="connsiteX173" fmla="*/ 9399 w 10703"/>
                <a:gd name="connsiteY173" fmla="*/ 9610 h 10000"/>
                <a:gd name="connsiteX174" fmla="*/ 9396 w 10703"/>
                <a:gd name="connsiteY174" fmla="*/ 9332 h 10000"/>
                <a:gd name="connsiteX175" fmla="*/ 9535 w 10703"/>
                <a:gd name="connsiteY175" fmla="*/ 9222 h 10000"/>
                <a:gd name="connsiteX176" fmla="*/ 9535 w 10703"/>
                <a:gd name="connsiteY176" fmla="*/ 8953 h 10000"/>
                <a:gd name="connsiteX177" fmla="*/ 9562 w 10703"/>
                <a:gd name="connsiteY177" fmla="*/ 8681 h 10000"/>
                <a:gd name="connsiteX178" fmla="*/ 9377 w 10703"/>
                <a:gd name="connsiteY178" fmla="*/ 8577 h 10000"/>
                <a:gd name="connsiteX179" fmla="*/ 9287 w 10703"/>
                <a:gd name="connsiteY179" fmla="*/ 8203 h 10000"/>
                <a:gd name="connsiteX180" fmla="*/ 9453 w 10703"/>
                <a:gd name="connsiteY180" fmla="*/ 7984 h 10000"/>
                <a:gd name="connsiteX181" fmla="*/ 10016 w 10703"/>
                <a:gd name="connsiteY181" fmla="*/ 7720 h 10000"/>
                <a:gd name="connsiteX182" fmla="*/ 10173 w 10703"/>
                <a:gd name="connsiteY182" fmla="*/ 7299 h 10000"/>
                <a:gd name="connsiteX183" fmla="*/ 10698 w 10703"/>
                <a:gd name="connsiteY183" fmla="*/ 7019 h 10000"/>
                <a:gd name="connsiteX184" fmla="*/ 10703 w 10703"/>
                <a:gd name="connsiteY184" fmla="*/ 6901 h 10000"/>
                <a:gd name="connsiteX185" fmla="*/ 10304 w 10703"/>
                <a:gd name="connsiteY185" fmla="*/ 6693 h 10000"/>
                <a:gd name="connsiteX186" fmla="*/ 10369 w 10703"/>
                <a:gd name="connsiteY186" fmla="*/ 6426 h 10000"/>
                <a:gd name="connsiteX187" fmla="*/ 10331 w 10703"/>
                <a:gd name="connsiteY187" fmla="*/ 6173 h 10000"/>
                <a:gd name="connsiteX188" fmla="*/ 10352 w 10703"/>
                <a:gd name="connsiteY188" fmla="*/ 5736 h 10000"/>
                <a:gd name="connsiteX189" fmla="*/ 10138 w 10703"/>
                <a:gd name="connsiteY189" fmla="*/ 5550 h 10000"/>
                <a:gd name="connsiteX190" fmla="*/ 9850 w 10703"/>
                <a:gd name="connsiteY190" fmla="*/ 5463 h 10000"/>
                <a:gd name="connsiteX191" fmla="*/ 9844 w 10703"/>
                <a:gd name="connsiteY191" fmla="*/ 5261 h 10000"/>
                <a:gd name="connsiteX192" fmla="*/ 9977 w 10703"/>
                <a:gd name="connsiteY192" fmla="*/ 5048 h 10000"/>
                <a:gd name="connsiteX193" fmla="*/ 9882 w 10703"/>
                <a:gd name="connsiteY193" fmla="*/ 4879 h 10000"/>
                <a:gd name="connsiteX194" fmla="*/ 10054 w 10703"/>
                <a:gd name="connsiteY194" fmla="*/ 4599 h 10000"/>
                <a:gd name="connsiteX195" fmla="*/ 10252 w 10703"/>
                <a:gd name="connsiteY195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888 w 10703"/>
                <a:gd name="connsiteY98" fmla="*/ 3043 h 10000"/>
                <a:gd name="connsiteX99" fmla="*/ 1059 w 10703"/>
                <a:gd name="connsiteY99" fmla="*/ 2939 h 10000"/>
                <a:gd name="connsiteX100" fmla="*/ 1094 w 10703"/>
                <a:gd name="connsiteY100" fmla="*/ 3189 h 10000"/>
                <a:gd name="connsiteX101" fmla="*/ 1246 w 10703"/>
                <a:gd name="connsiteY101" fmla="*/ 3119 h 10000"/>
                <a:gd name="connsiteX102" fmla="*/ 266 w 10703"/>
                <a:gd name="connsiteY102" fmla="*/ 3177 h 10000"/>
                <a:gd name="connsiteX103" fmla="*/ 47 w 10703"/>
                <a:gd name="connsiteY103" fmla="*/ 3273 h 10000"/>
                <a:gd name="connsiteX104" fmla="*/ 0 w 10703"/>
                <a:gd name="connsiteY104" fmla="*/ 3414 h 10000"/>
                <a:gd name="connsiteX105" fmla="*/ 40 w 10703"/>
                <a:gd name="connsiteY105" fmla="*/ 3512 h 10000"/>
                <a:gd name="connsiteX106" fmla="*/ 201 w 10703"/>
                <a:gd name="connsiteY106" fmla="*/ 3494 h 10000"/>
                <a:gd name="connsiteX107" fmla="*/ 178 w 10703"/>
                <a:gd name="connsiteY107" fmla="*/ 3760 h 10000"/>
                <a:gd name="connsiteX108" fmla="*/ 730 w 10703"/>
                <a:gd name="connsiteY108" fmla="*/ 3871 h 10000"/>
                <a:gd name="connsiteX109" fmla="*/ 703 w 10703"/>
                <a:gd name="connsiteY109" fmla="*/ 4102 h 10000"/>
                <a:gd name="connsiteX110" fmla="*/ 1045 w 10703"/>
                <a:gd name="connsiteY110" fmla="*/ 4144 h 10000"/>
                <a:gd name="connsiteX111" fmla="*/ 1233 w 10703"/>
                <a:gd name="connsiteY111" fmla="*/ 4043 h 10000"/>
                <a:gd name="connsiteX112" fmla="*/ 1396 w 10703"/>
                <a:gd name="connsiteY112" fmla="*/ 4088 h 10000"/>
                <a:gd name="connsiteX113" fmla="*/ 1437 w 10703"/>
                <a:gd name="connsiteY113" fmla="*/ 4242 h 10000"/>
                <a:gd name="connsiteX114" fmla="*/ 1654 w 10703"/>
                <a:gd name="connsiteY114" fmla="*/ 4191 h 10000"/>
                <a:gd name="connsiteX115" fmla="*/ 1727 w 10703"/>
                <a:gd name="connsiteY115" fmla="*/ 4363 h 10000"/>
                <a:gd name="connsiteX116" fmla="*/ 1874 w 10703"/>
                <a:gd name="connsiteY116" fmla="*/ 4422 h 10000"/>
                <a:gd name="connsiteX117" fmla="*/ 1896 w 10703"/>
                <a:gd name="connsiteY117" fmla="*/ 4641 h 10000"/>
                <a:gd name="connsiteX118" fmla="*/ 2162 w 10703"/>
                <a:gd name="connsiteY118" fmla="*/ 4610 h 10000"/>
                <a:gd name="connsiteX119" fmla="*/ 2238 w 10703"/>
                <a:gd name="connsiteY119" fmla="*/ 4747 h 10000"/>
                <a:gd name="connsiteX120" fmla="*/ 2211 w 10703"/>
                <a:gd name="connsiteY120" fmla="*/ 4961 h 10000"/>
                <a:gd name="connsiteX121" fmla="*/ 2045 w 10703"/>
                <a:gd name="connsiteY121" fmla="*/ 4966 h 10000"/>
                <a:gd name="connsiteX122" fmla="*/ 1882 w 10703"/>
                <a:gd name="connsiteY122" fmla="*/ 5255 h 10000"/>
                <a:gd name="connsiteX123" fmla="*/ 2124 w 10703"/>
                <a:gd name="connsiteY123" fmla="*/ 5357 h 10000"/>
                <a:gd name="connsiteX124" fmla="*/ 2200 w 10703"/>
                <a:gd name="connsiteY124" fmla="*/ 5494 h 10000"/>
                <a:gd name="connsiteX125" fmla="*/ 2363 w 10703"/>
                <a:gd name="connsiteY125" fmla="*/ 5222 h 10000"/>
                <a:gd name="connsiteX126" fmla="*/ 2646 w 10703"/>
                <a:gd name="connsiteY126" fmla="*/ 5208 h 10000"/>
                <a:gd name="connsiteX127" fmla="*/ 2855 w 10703"/>
                <a:gd name="connsiteY127" fmla="*/ 5340 h 10000"/>
                <a:gd name="connsiteX128" fmla="*/ 2733 w 10703"/>
                <a:gd name="connsiteY128" fmla="*/ 5466 h 10000"/>
                <a:gd name="connsiteX129" fmla="*/ 2896 w 10703"/>
                <a:gd name="connsiteY129" fmla="*/ 5542 h 10000"/>
                <a:gd name="connsiteX130" fmla="*/ 2882 w 10703"/>
                <a:gd name="connsiteY130" fmla="*/ 5809 h 10000"/>
                <a:gd name="connsiteX131" fmla="*/ 3102 w 10703"/>
                <a:gd name="connsiteY131" fmla="*/ 5755 h 10000"/>
                <a:gd name="connsiteX132" fmla="*/ 3295 w 10703"/>
                <a:gd name="connsiteY132" fmla="*/ 5884 h 10000"/>
                <a:gd name="connsiteX133" fmla="*/ 3494 w 10703"/>
                <a:gd name="connsiteY133" fmla="*/ 5898 h 10000"/>
                <a:gd name="connsiteX134" fmla="*/ 3382 w 10703"/>
                <a:gd name="connsiteY134" fmla="*/ 6143 h 10000"/>
                <a:gd name="connsiteX135" fmla="*/ 3355 w 10703"/>
                <a:gd name="connsiteY135" fmla="*/ 6392 h 10000"/>
                <a:gd name="connsiteX136" fmla="*/ 3708 w 10703"/>
                <a:gd name="connsiteY136" fmla="*/ 6314 h 10000"/>
                <a:gd name="connsiteX137" fmla="*/ 3752 w 10703"/>
                <a:gd name="connsiteY137" fmla="*/ 6451 h 10000"/>
                <a:gd name="connsiteX138" fmla="*/ 4021 w 10703"/>
                <a:gd name="connsiteY138" fmla="*/ 6398 h 10000"/>
                <a:gd name="connsiteX139" fmla="*/ 4149 w 10703"/>
                <a:gd name="connsiteY139" fmla="*/ 6541 h 10000"/>
                <a:gd name="connsiteX140" fmla="*/ 4026 w 10703"/>
                <a:gd name="connsiteY140" fmla="*/ 6684 h 10000"/>
                <a:gd name="connsiteX141" fmla="*/ 4306 w 10703"/>
                <a:gd name="connsiteY141" fmla="*/ 6752 h 10000"/>
                <a:gd name="connsiteX142" fmla="*/ 4382 w 10703"/>
                <a:gd name="connsiteY142" fmla="*/ 6957 h 10000"/>
                <a:gd name="connsiteX143" fmla="*/ 4064 w 10703"/>
                <a:gd name="connsiteY143" fmla="*/ 6923 h 10000"/>
                <a:gd name="connsiteX144" fmla="*/ 3907 w 10703"/>
                <a:gd name="connsiteY144" fmla="*/ 7100 h 10000"/>
                <a:gd name="connsiteX145" fmla="*/ 4089 w 10703"/>
                <a:gd name="connsiteY145" fmla="*/ 7142 h 10000"/>
                <a:gd name="connsiteX146" fmla="*/ 4116 w 10703"/>
                <a:gd name="connsiteY146" fmla="*/ 7280 h 10000"/>
                <a:gd name="connsiteX147" fmla="*/ 4439 w 10703"/>
                <a:gd name="connsiteY147" fmla="*/ 7195 h 10000"/>
                <a:gd name="connsiteX148" fmla="*/ 4594 w 10703"/>
                <a:gd name="connsiteY148" fmla="*/ 7456 h 10000"/>
                <a:gd name="connsiteX149" fmla="*/ 4651 w 10703"/>
                <a:gd name="connsiteY149" fmla="*/ 7698 h 10000"/>
                <a:gd name="connsiteX150" fmla="*/ 4888 w 10703"/>
                <a:gd name="connsiteY150" fmla="*/ 7642 h 10000"/>
                <a:gd name="connsiteX151" fmla="*/ 4831 w 10703"/>
                <a:gd name="connsiteY151" fmla="*/ 7841 h 10000"/>
                <a:gd name="connsiteX152" fmla="*/ 4912 w 10703"/>
                <a:gd name="connsiteY152" fmla="*/ 8304 h 10000"/>
                <a:gd name="connsiteX153" fmla="*/ 5026 w 10703"/>
                <a:gd name="connsiteY153" fmla="*/ 8377 h 10000"/>
                <a:gd name="connsiteX154" fmla="*/ 5143 w 10703"/>
                <a:gd name="connsiteY154" fmla="*/ 8453 h 10000"/>
                <a:gd name="connsiteX155" fmla="*/ 5246 w 10703"/>
                <a:gd name="connsiteY155" fmla="*/ 8815 h 10000"/>
                <a:gd name="connsiteX156" fmla="*/ 5426 w 10703"/>
                <a:gd name="connsiteY156" fmla="*/ 8961 h 10000"/>
                <a:gd name="connsiteX157" fmla="*/ 5730 w 10703"/>
                <a:gd name="connsiteY157" fmla="*/ 8972 h 10000"/>
                <a:gd name="connsiteX158" fmla="*/ 5717 w 10703"/>
                <a:gd name="connsiteY158" fmla="*/ 9315 h 10000"/>
                <a:gd name="connsiteX159" fmla="*/ 5991 w 10703"/>
                <a:gd name="connsiteY159" fmla="*/ 9239 h 10000"/>
                <a:gd name="connsiteX160" fmla="*/ 5939 w 10703"/>
                <a:gd name="connsiteY160" fmla="*/ 8810 h 10000"/>
                <a:gd name="connsiteX161" fmla="*/ 6094 w 10703"/>
                <a:gd name="connsiteY161" fmla="*/ 8714 h 10000"/>
                <a:gd name="connsiteX162" fmla="*/ 6342 w 10703"/>
                <a:gd name="connsiteY162" fmla="*/ 8911 h 10000"/>
                <a:gd name="connsiteX163" fmla="*/ 6559 w 10703"/>
                <a:gd name="connsiteY163" fmla="*/ 9020 h 10000"/>
                <a:gd name="connsiteX164" fmla="*/ 6755 w 10703"/>
                <a:gd name="connsiteY164" fmla="*/ 9217 h 10000"/>
                <a:gd name="connsiteX165" fmla="*/ 6934 w 10703"/>
                <a:gd name="connsiteY165" fmla="*/ 9427 h 10000"/>
                <a:gd name="connsiteX166" fmla="*/ 7306 w 10703"/>
                <a:gd name="connsiteY166" fmla="*/ 9556 h 10000"/>
                <a:gd name="connsiteX167" fmla="*/ 7695 w 10703"/>
                <a:gd name="connsiteY167" fmla="*/ 9756 h 10000"/>
                <a:gd name="connsiteX168" fmla="*/ 7891 w 10703"/>
                <a:gd name="connsiteY168" fmla="*/ 10000 h 10000"/>
                <a:gd name="connsiteX169" fmla="*/ 8184 w 10703"/>
                <a:gd name="connsiteY169" fmla="*/ 9986 h 10000"/>
                <a:gd name="connsiteX170" fmla="*/ 8464 w 10703"/>
                <a:gd name="connsiteY170" fmla="*/ 9837 h 10000"/>
                <a:gd name="connsiteX171" fmla="*/ 8575 w 10703"/>
                <a:gd name="connsiteY171" fmla="*/ 9649 h 10000"/>
                <a:gd name="connsiteX172" fmla="*/ 8722 w 10703"/>
                <a:gd name="connsiteY172" fmla="*/ 9410 h 10000"/>
                <a:gd name="connsiteX173" fmla="*/ 9399 w 10703"/>
                <a:gd name="connsiteY173" fmla="*/ 9610 h 10000"/>
                <a:gd name="connsiteX174" fmla="*/ 9396 w 10703"/>
                <a:gd name="connsiteY174" fmla="*/ 9332 h 10000"/>
                <a:gd name="connsiteX175" fmla="*/ 9535 w 10703"/>
                <a:gd name="connsiteY175" fmla="*/ 9222 h 10000"/>
                <a:gd name="connsiteX176" fmla="*/ 9535 w 10703"/>
                <a:gd name="connsiteY176" fmla="*/ 8953 h 10000"/>
                <a:gd name="connsiteX177" fmla="*/ 9562 w 10703"/>
                <a:gd name="connsiteY177" fmla="*/ 8681 h 10000"/>
                <a:gd name="connsiteX178" fmla="*/ 9377 w 10703"/>
                <a:gd name="connsiteY178" fmla="*/ 8577 h 10000"/>
                <a:gd name="connsiteX179" fmla="*/ 9287 w 10703"/>
                <a:gd name="connsiteY179" fmla="*/ 8203 h 10000"/>
                <a:gd name="connsiteX180" fmla="*/ 9453 w 10703"/>
                <a:gd name="connsiteY180" fmla="*/ 7984 h 10000"/>
                <a:gd name="connsiteX181" fmla="*/ 10016 w 10703"/>
                <a:gd name="connsiteY181" fmla="*/ 7720 h 10000"/>
                <a:gd name="connsiteX182" fmla="*/ 10173 w 10703"/>
                <a:gd name="connsiteY182" fmla="*/ 7299 h 10000"/>
                <a:gd name="connsiteX183" fmla="*/ 10698 w 10703"/>
                <a:gd name="connsiteY183" fmla="*/ 7019 h 10000"/>
                <a:gd name="connsiteX184" fmla="*/ 10703 w 10703"/>
                <a:gd name="connsiteY184" fmla="*/ 6901 h 10000"/>
                <a:gd name="connsiteX185" fmla="*/ 10304 w 10703"/>
                <a:gd name="connsiteY185" fmla="*/ 6693 h 10000"/>
                <a:gd name="connsiteX186" fmla="*/ 10369 w 10703"/>
                <a:gd name="connsiteY186" fmla="*/ 6426 h 10000"/>
                <a:gd name="connsiteX187" fmla="*/ 10331 w 10703"/>
                <a:gd name="connsiteY187" fmla="*/ 6173 h 10000"/>
                <a:gd name="connsiteX188" fmla="*/ 10352 w 10703"/>
                <a:gd name="connsiteY188" fmla="*/ 5736 h 10000"/>
                <a:gd name="connsiteX189" fmla="*/ 10138 w 10703"/>
                <a:gd name="connsiteY189" fmla="*/ 5550 h 10000"/>
                <a:gd name="connsiteX190" fmla="*/ 9850 w 10703"/>
                <a:gd name="connsiteY190" fmla="*/ 5463 h 10000"/>
                <a:gd name="connsiteX191" fmla="*/ 9844 w 10703"/>
                <a:gd name="connsiteY191" fmla="*/ 5261 h 10000"/>
                <a:gd name="connsiteX192" fmla="*/ 9977 w 10703"/>
                <a:gd name="connsiteY192" fmla="*/ 5048 h 10000"/>
                <a:gd name="connsiteX193" fmla="*/ 9882 w 10703"/>
                <a:gd name="connsiteY193" fmla="*/ 4879 h 10000"/>
                <a:gd name="connsiteX194" fmla="*/ 10054 w 10703"/>
                <a:gd name="connsiteY194" fmla="*/ 4599 h 10000"/>
                <a:gd name="connsiteX195" fmla="*/ 10252 w 10703"/>
                <a:gd name="connsiteY195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888 w 10703"/>
                <a:gd name="connsiteY98" fmla="*/ 3043 h 10000"/>
                <a:gd name="connsiteX99" fmla="*/ 1059 w 10703"/>
                <a:gd name="connsiteY99" fmla="*/ 2939 h 10000"/>
                <a:gd name="connsiteX100" fmla="*/ 2143 w 10703"/>
                <a:gd name="connsiteY100" fmla="*/ 3272 h 10000"/>
                <a:gd name="connsiteX101" fmla="*/ 1246 w 10703"/>
                <a:gd name="connsiteY101" fmla="*/ 3119 h 10000"/>
                <a:gd name="connsiteX102" fmla="*/ 266 w 10703"/>
                <a:gd name="connsiteY102" fmla="*/ 3177 h 10000"/>
                <a:gd name="connsiteX103" fmla="*/ 47 w 10703"/>
                <a:gd name="connsiteY103" fmla="*/ 3273 h 10000"/>
                <a:gd name="connsiteX104" fmla="*/ 0 w 10703"/>
                <a:gd name="connsiteY104" fmla="*/ 3414 h 10000"/>
                <a:gd name="connsiteX105" fmla="*/ 40 w 10703"/>
                <a:gd name="connsiteY105" fmla="*/ 3512 h 10000"/>
                <a:gd name="connsiteX106" fmla="*/ 201 w 10703"/>
                <a:gd name="connsiteY106" fmla="*/ 3494 h 10000"/>
                <a:gd name="connsiteX107" fmla="*/ 178 w 10703"/>
                <a:gd name="connsiteY107" fmla="*/ 3760 h 10000"/>
                <a:gd name="connsiteX108" fmla="*/ 730 w 10703"/>
                <a:gd name="connsiteY108" fmla="*/ 3871 h 10000"/>
                <a:gd name="connsiteX109" fmla="*/ 703 w 10703"/>
                <a:gd name="connsiteY109" fmla="*/ 4102 h 10000"/>
                <a:gd name="connsiteX110" fmla="*/ 1045 w 10703"/>
                <a:gd name="connsiteY110" fmla="*/ 4144 h 10000"/>
                <a:gd name="connsiteX111" fmla="*/ 1233 w 10703"/>
                <a:gd name="connsiteY111" fmla="*/ 4043 h 10000"/>
                <a:gd name="connsiteX112" fmla="*/ 1396 w 10703"/>
                <a:gd name="connsiteY112" fmla="*/ 4088 h 10000"/>
                <a:gd name="connsiteX113" fmla="*/ 1437 w 10703"/>
                <a:gd name="connsiteY113" fmla="*/ 4242 h 10000"/>
                <a:gd name="connsiteX114" fmla="*/ 1654 w 10703"/>
                <a:gd name="connsiteY114" fmla="*/ 4191 h 10000"/>
                <a:gd name="connsiteX115" fmla="*/ 1727 w 10703"/>
                <a:gd name="connsiteY115" fmla="*/ 4363 h 10000"/>
                <a:gd name="connsiteX116" fmla="*/ 1874 w 10703"/>
                <a:gd name="connsiteY116" fmla="*/ 4422 h 10000"/>
                <a:gd name="connsiteX117" fmla="*/ 1896 w 10703"/>
                <a:gd name="connsiteY117" fmla="*/ 4641 h 10000"/>
                <a:gd name="connsiteX118" fmla="*/ 2162 w 10703"/>
                <a:gd name="connsiteY118" fmla="*/ 4610 h 10000"/>
                <a:gd name="connsiteX119" fmla="*/ 2238 w 10703"/>
                <a:gd name="connsiteY119" fmla="*/ 4747 h 10000"/>
                <a:gd name="connsiteX120" fmla="*/ 2211 w 10703"/>
                <a:gd name="connsiteY120" fmla="*/ 4961 h 10000"/>
                <a:gd name="connsiteX121" fmla="*/ 2045 w 10703"/>
                <a:gd name="connsiteY121" fmla="*/ 4966 h 10000"/>
                <a:gd name="connsiteX122" fmla="*/ 1882 w 10703"/>
                <a:gd name="connsiteY122" fmla="*/ 5255 h 10000"/>
                <a:gd name="connsiteX123" fmla="*/ 2124 w 10703"/>
                <a:gd name="connsiteY123" fmla="*/ 5357 h 10000"/>
                <a:gd name="connsiteX124" fmla="*/ 2200 w 10703"/>
                <a:gd name="connsiteY124" fmla="*/ 5494 h 10000"/>
                <a:gd name="connsiteX125" fmla="*/ 2363 w 10703"/>
                <a:gd name="connsiteY125" fmla="*/ 5222 h 10000"/>
                <a:gd name="connsiteX126" fmla="*/ 2646 w 10703"/>
                <a:gd name="connsiteY126" fmla="*/ 5208 h 10000"/>
                <a:gd name="connsiteX127" fmla="*/ 2855 w 10703"/>
                <a:gd name="connsiteY127" fmla="*/ 5340 h 10000"/>
                <a:gd name="connsiteX128" fmla="*/ 2733 w 10703"/>
                <a:gd name="connsiteY128" fmla="*/ 5466 h 10000"/>
                <a:gd name="connsiteX129" fmla="*/ 2896 w 10703"/>
                <a:gd name="connsiteY129" fmla="*/ 5542 h 10000"/>
                <a:gd name="connsiteX130" fmla="*/ 2882 w 10703"/>
                <a:gd name="connsiteY130" fmla="*/ 5809 h 10000"/>
                <a:gd name="connsiteX131" fmla="*/ 3102 w 10703"/>
                <a:gd name="connsiteY131" fmla="*/ 5755 h 10000"/>
                <a:gd name="connsiteX132" fmla="*/ 3295 w 10703"/>
                <a:gd name="connsiteY132" fmla="*/ 5884 h 10000"/>
                <a:gd name="connsiteX133" fmla="*/ 3494 w 10703"/>
                <a:gd name="connsiteY133" fmla="*/ 5898 h 10000"/>
                <a:gd name="connsiteX134" fmla="*/ 3382 w 10703"/>
                <a:gd name="connsiteY134" fmla="*/ 6143 h 10000"/>
                <a:gd name="connsiteX135" fmla="*/ 3355 w 10703"/>
                <a:gd name="connsiteY135" fmla="*/ 6392 h 10000"/>
                <a:gd name="connsiteX136" fmla="*/ 3708 w 10703"/>
                <a:gd name="connsiteY136" fmla="*/ 6314 h 10000"/>
                <a:gd name="connsiteX137" fmla="*/ 3752 w 10703"/>
                <a:gd name="connsiteY137" fmla="*/ 6451 h 10000"/>
                <a:gd name="connsiteX138" fmla="*/ 4021 w 10703"/>
                <a:gd name="connsiteY138" fmla="*/ 6398 h 10000"/>
                <a:gd name="connsiteX139" fmla="*/ 4149 w 10703"/>
                <a:gd name="connsiteY139" fmla="*/ 6541 h 10000"/>
                <a:gd name="connsiteX140" fmla="*/ 4026 w 10703"/>
                <a:gd name="connsiteY140" fmla="*/ 6684 h 10000"/>
                <a:gd name="connsiteX141" fmla="*/ 4306 w 10703"/>
                <a:gd name="connsiteY141" fmla="*/ 6752 h 10000"/>
                <a:gd name="connsiteX142" fmla="*/ 4382 w 10703"/>
                <a:gd name="connsiteY142" fmla="*/ 6957 h 10000"/>
                <a:gd name="connsiteX143" fmla="*/ 4064 w 10703"/>
                <a:gd name="connsiteY143" fmla="*/ 6923 h 10000"/>
                <a:gd name="connsiteX144" fmla="*/ 3907 w 10703"/>
                <a:gd name="connsiteY144" fmla="*/ 7100 h 10000"/>
                <a:gd name="connsiteX145" fmla="*/ 4089 w 10703"/>
                <a:gd name="connsiteY145" fmla="*/ 7142 h 10000"/>
                <a:gd name="connsiteX146" fmla="*/ 4116 w 10703"/>
                <a:gd name="connsiteY146" fmla="*/ 7280 h 10000"/>
                <a:gd name="connsiteX147" fmla="*/ 4439 w 10703"/>
                <a:gd name="connsiteY147" fmla="*/ 7195 h 10000"/>
                <a:gd name="connsiteX148" fmla="*/ 4594 w 10703"/>
                <a:gd name="connsiteY148" fmla="*/ 7456 h 10000"/>
                <a:gd name="connsiteX149" fmla="*/ 4651 w 10703"/>
                <a:gd name="connsiteY149" fmla="*/ 7698 h 10000"/>
                <a:gd name="connsiteX150" fmla="*/ 4888 w 10703"/>
                <a:gd name="connsiteY150" fmla="*/ 7642 h 10000"/>
                <a:gd name="connsiteX151" fmla="*/ 4831 w 10703"/>
                <a:gd name="connsiteY151" fmla="*/ 7841 h 10000"/>
                <a:gd name="connsiteX152" fmla="*/ 4912 w 10703"/>
                <a:gd name="connsiteY152" fmla="*/ 8304 h 10000"/>
                <a:gd name="connsiteX153" fmla="*/ 5026 w 10703"/>
                <a:gd name="connsiteY153" fmla="*/ 8377 h 10000"/>
                <a:gd name="connsiteX154" fmla="*/ 5143 w 10703"/>
                <a:gd name="connsiteY154" fmla="*/ 8453 h 10000"/>
                <a:gd name="connsiteX155" fmla="*/ 5246 w 10703"/>
                <a:gd name="connsiteY155" fmla="*/ 8815 h 10000"/>
                <a:gd name="connsiteX156" fmla="*/ 5426 w 10703"/>
                <a:gd name="connsiteY156" fmla="*/ 8961 h 10000"/>
                <a:gd name="connsiteX157" fmla="*/ 5730 w 10703"/>
                <a:gd name="connsiteY157" fmla="*/ 8972 h 10000"/>
                <a:gd name="connsiteX158" fmla="*/ 5717 w 10703"/>
                <a:gd name="connsiteY158" fmla="*/ 9315 h 10000"/>
                <a:gd name="connsiteX159" fmla="*/ 5991 w 10703"/>
                <a:gd name="connsiteY159" fmla="*/ 9239 h 10000"/>
                <a:gd name="connsiteX160" fmla="*/ 5939 w 10703"/>
                <a:gd name="connsiteY160" fmla="*/ 8810 h 10000"/>
                <a:gd name="connsiteX161" fmla="*/ 6094 w 10703"/>
                <a:gd name="connsiteY161" fmla="*/ 8714 h 10000"/>
                <a:gd name="connsiteX162" fmla="*/ 6342 w 10703"/>
                <a:gd name="connsiteY162" fmla="*/ 8911 h 10000"/>
                <a:gd name="connsiteX163" fmla="*/ 6559 w 10703"/>
                <a:gd name="connsiteY163" fmla="*/ 9020 h 10000"/>
                <a:gd name="connsiteX164" fmla="*/ 6755 w 10703"/>
                <a:gd name="connsiteY164" fmla="*/ 9217 h 10000"/>
                <a:gd name="connsiteX165" fmla="*/ 6934 w 10703"/>
                <a:gd name="connsiteY165" fmla="*/ 9427 h 10000"/>
                <a:gd name="connsiteX166" fmla="*/ 7306 w 10703"/>
                <a:gd name="connsiteY166" fmla="*/ 9556 h 10000"/>
                <a:gd name="connsiteX167" fmla="*/ 7695 w 10703"/>
                <a:gd name="connsiteY167" fmla="*/ 9756 h 10000"/>
                <a:gd name="connsiteX168" fmla="*/ 7891 w 10703"/>
                <a:gd name="connsiteY168" fmla="*/ 10000 h 10000"/>
                <a:gd name="connsiteX169" fmla="*/ 8184 w 10703"/>
                <a:gd name="connsiteY169" fmla="*/ 9986 h 10000"/>
                <a:gd name="connsiteX170" fmla="*/ 8464 w 10703"/>
                <a:gd name="connsiteY170" fmla="*/ 9837 h 10000"/>
                <a:gd name="connsiteX171" fmla="*/ 8575 w 10703"/>
                <a:gd name="connsiteY171" fmla="*/ 9649 h 10000"/>
                <a:gd name="connsiteX172" fmla="*/ 8722 w 10703"/>
                <a:gd name="connsiteY172" fmla="*/ 9410 h 10000"/>
                <a:gd name="connsiteX173" fmla="*/ 9399 w 10703"/>
                <a:gd name="connsiteY173" fmla="*/ 9610 h 10000"/>
                <a:gd name="connsiteX174" fmla="*/ 9396 w 10703"/>
                <a:gd name="connsiteY174" fmla="*/ 9332 h 10000"/>
                <a:gd name="connsiteX175" fmla="*/ 9535 w 10703"/>
                <a:gd name="connsiteY175" fmla="*/ 9222 h 10000"/>
                <a:gd name="connsiteX176" fmla="*/ 9535 w 10703"/>
                <a:gd name="connsiteY176" fmla="*/ 8953 h 10000"/>
                <a:gd name="connsiteX177" fmla="*/ 9562 w 10703"/>
                <a:gd name="connsiteY177" fmla="*/ 8681 h 10000"/>
                <a:gd name="connsiteX178" fmla="*/ 9377 w 10703"/>
                <a:gd name="connsiteY178" fmla="*/ 8577 h 10000"/>
                <a:gd name="connsiteX179" fmla="*/ 9287 w 10703"/>
                <a:gd name="connsiteY179" fmla="*/ 8203 h 10000"/>
                <a:gd name="connsiteX180" fmla="*/ 9453 w 10703"/>
                <a:gd name="connsiteY180" fmla="*/ 7984 h 10000"/>
                <a:gd name="connsiteX181" fmla="*/ 10016 w 10703"/>
                <a:gd name="connsiteY181" fmla="*/ 7720 h 10000"/>
                <a:gd name="connsiteX182" fmla="*/ 10173 w 10703"/>
                <a:gd name="connsiteY182" fmla="*/ 7299 h 10000"/>
                <a:gd name="connsiteX183" fmla="*/ 10698 w 10703"/>
                <a:gd name="connsiteY183" fmla="*/ 7019 h 10000"/>
                <a:gd name="connsiteX184" fmla="*/ 10703 w 10703"/>
                <a:gd name="connsiteY184" fmla="*/ 6901 h 10000"/>
                <a:gd name="connsiteX185" fmla="*/ 10304 w 10703"/>
                <a:gd name="connsiteY185" fmla="*/ 6693 h 10000"/>
                <a:gd name="connsiteX186" fmla="*/ 10369 w 10703"/>
                <a:gd name="connsiteY186" fmla="*/ 6426 h 10000"/>
                <a:gd name="connsiteX187" fmla="*/ 10331 w 10703"/>
                <a:gd name="connsiteY187" fmla="*/ 6173 h 10000"/>
                <a:gd name="connsiteX188" fmla="*/ 10352 w 10703"/>
                <a:gd name="connsiteY188" fmla="*/ 5736 h 10000"/>
                <a:gd name="connsiteX189" fmla="*/ 10138 w 10703"/>
                <a:gd name="connsiteY189" fmla="*/ 5550 h 10000"/>
                <a:gd name="connsiteX190" fmla="*/ 9850 w 10703"/>
                <a:gd name="connsiteY190" fmla="*/ 5463 h 10000"/>
                <a:gd name="connsiteX191" fmla="*/ 9844 w 10703"/>
                <a:gd name="connsiteY191" fmla="*/ 5261 h 10000"/>
                <a:gd name="connsiteX192" fmla="*/ 9977 w 10703"/>
                <a:gd name="connsiteY192" fmla="*/ 5048 h 10000"/>
                <a:gd name="connsiteX193" fmla="*/ 9882 w 10703"/>
                <a:gd name="connsiteY193" fmla="*/ 4879 h 10000"/>
                <a:gd name="connsiteX194" fmla="*/ 10054 w 10703"/>
                <a:gd name="connsiteY194" fmla="*/ 4599 h 10000"/>
                <a:gd name="connsiteX195" fmla="*/ 10252 w 10703"/>
                <a:gd name="connsiteY195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888 w 10703"/>
                <a:gd name="connsiteY98" fmla="*/ 3043 h 10000"/>
                <a:gd name="connsiteX99" fmla="*/ 1059 w 10703"/>
                <a:gd name="connsiteY99" fmla="*/ 2939 h 10000"/>
                <a:gd name="connsiteX100" fmla="*/ 2143 w 10703"/>
                <a:gd name="connsiteY100" fmla="*/ 3272 h 10000"/>
                <a:gd name="connsiteX101" fmla="*/ 1246 w 10703"/>
                <a:gd name="connsiteY101" fmla="*/ 3682 h 10000"/>
                <a:gd name="connsiteX102" fmla="*/ 266 w 10703"/>
                <a:gd name="connsiteY102" fmla="*/ 3177 h 10000"/>
                <a:gd name="connsiteX103" fmla="*/ 47 w 10703"/>
                <a:gd name="connsiteY103" fmla="*/ 3273 h 10000"/>
                <a:gd name="connsiteX104" fmla="*/ 0 w 10703"/>
                <a:gd name="connsiteY104" fmla="*/ 3414 h 10000"/>
                <a:gd name="connsiteX105" fmla="*/ 40 w 10703"/>
                <a:gd name="connsiteY105" fmla="*/ 3512 h 10000"/>
                <a:gd name="connsiteX106" fmla="*/ 201 w 10703"/>
                <a:gd name="connsiteY106" fmla="*/ 3494 h 10000"/>
                <a:gd name="connsiteX107" fmla="*/ 178 w 10703"/>
                <a:gd name="connsiteY107" fmla="*/ 3760 h 10000"/>
                <a:gd name="connsiteX108" fmla="*/ 730 w 10703"/>
                <a:gd name="connsiteY108" fmla="*/ 3871 h 10000"/>
                <a:gd name="connsiteX109" fmla="*/ 703 w 10703"/>
                <a:gd name="connsiteY109" fmla="*/ 4102 h 10000"/>
                <a:gd name="connsiteX110" fmla="*/ 1045 w 10703"/>
                <a:gd name="connsiteY110" fmla="*/ 4144 h 10000"/>
                <a:gd name="connsiteX111" fmla="*/ 1233 w 10703"/>
                <a:gd name="connsiteY111" fmla="*/ 4043 h 10000"/>
                <a:gd name="connsiteX112" fmla="*/ 1396 w 10703"/>
                <a:gd name="connsiteY112" fmla="*/ 4088 h 10000"/>
                <a:gd name="connsiteX113" fmla="*/ 1437 w 10703"/>
                <a:gd name="connsiteY113" fmla="*/ 4242 h 10000"/>
                <a:gd name="connsiteX114" fmla="*/ 1654 w 10703"/>
                <a:gd name="connsiteY114" fmla="*/ 4191 h 10000"/>
                <a:gd name="connsiteX115" fmla="*/ 1727 w 10703"/>
                <a:gd name="connsiteY115" fmla="*/ 4363 h 10000"/>
                <a:gd name="connsiteX116" fmla="*/ 1874 w 10703"/>
                <a:gd name="connsiteY116" fmla="*/ 4422 h 10000"/>
                <a:gd name="connsiteX117" fmla="*/ 1896 w 10703"/>
                <a:gd name="connsiteY117" fmla="*/ 4641 h 10000"/>
                <a:gd name="connsiteX118" fmla="*/ 2162 w 10703"/>
                <a:gd name="connsiteY118" fmla="*/ 4610 h 10000"/>
                <a:gd name="connsiteX119" fmla="*/ 2238 w 10703"/>
                <a:gd name="connsiteY119" fmla="*/ 4747 h 10000"/>
                <a:gd name="connsiteX120" fmla="*/ 2211 w 10703"/>
                <a:gd name="connsiteY120" fmla="*/ 4961 h 10000"/>
                <a:gd name="connsiteX121" fmla="*/ 2045 w 10703"/>
                <a:gd name="connsiteY121" fmla="*/ 4966 h 10000"/>
                <a:gd name="connsiteX122" fmla="*/ 1882 w 10703"/>
                <a:gd name="connsiteY122" fmla="*/ 5255 h 10000"/>
                <a:gd name="connsiteX123" fmla="*/ 2124 w 10703"/>
                <a:gd name="connsiteY123" fmla="*/ 5357 h 10000"/>
                <a:gd name="connsiteX124" fmla="*/ 2200 w 10703"/>
                <a:gd name="connsiteY124" fmla="*/ 5494 h 10000"/>
                <a:gd name="connsiteX125" fmla="*/ 2363 w 10703"/>
                <a:gd name="connsiteY125" fmla="*/ 5222 h 10000"/>
                <a:gd name="connsiteX126" fmla="*/ 2646 w 10703"/>
                <a:gd name="connsiteY126" fmla="*/ 5208 h 10000"/>
                <a:gd name="connsiteX127" fmla="*/ 2855 w 10703"/>
                <a:gd name="connsiteY127" fmla="*/ 5340 h 10000"/>
                <a:gd name="connsiteX128" fmla="*/ 2733 w 10703"/>
                <a:gd name="connsiteY128" fmla="*/ 5466 h 10000"/>
                <a:gd name="connsiteX129" fmla="*/ 2896 w 10703"/>
                <a:gd name="connsiteY129" fmla="*/ 5542 h 10000"/>
                <a:gd name="connsiteX130" fmla="*/ 2882 w 10703"/>
                <a:gd name="connsiteY130" fmla="*/ 5809 h 10000"/>
                <a:gd name="connsiteX131" fmla="*/ 3102 w 10703"/>
                <a:gd name="connsiteY131" fmla="*/ 5755 h 10000"/>
                <a:gd name="connsiteX132" fmla="*/ 3295 w 10703"/>
                <a:gd name="connsiteY132" fmla="*/ 5884 h 10000"/>
                <a:gd name="connsiteX133" fmla="*/ 3494 w 10703"/>
                <a:gd name="connsiteY133" fmla="*/ 5898 h 10000"/>
                <a:gd name="connsiteX134" fmla="*/ 3382 w 10703"/>
                <a:gd name="connsiteY134" fmla="*/ 6143 h 10000"/>
                <a:gd name="connsiteX135" fmla="*/ 3355 w 10703"/>
                <a:gd name="connsiteY135" fmla="*/ 6392 h 10000"/>
                <a:gd name="connsiteX136" fmla="*/ 3708 w 10703"/>
                <a:gd name="connsiteY136" fmla="*/ 6314 h 10000"/>
                <a:gd name="connsiteX137" fmla="*/ 3752 w 10703"/>
                <a:gd name="connsiteY137" fmla="*/ 6451 h 10000"/>
                <a:gd name="connsiteX138" fmla="*/ 4021 w 10703"/>
                <a:gd name="connsiteY138" fmla="*/ 6398 h 10000"/>
                <a:gd name="connsiteX139" fmla="*/ 4149 w 10703"/>
                <a:gd name="connsiteY139" fmla="*/ 6541 h 10000"/>
                <a:gd name="connsiteX140" fmla="*/ 4026 w 10703"/>
                <a:gd name="connsiteY140" fmla="*/ 6684 h 10000"/>
                <a:gd name="connsiteX141" fmla="*/ 4306 w 10703"/>
                <a:gd name="connsiteY141" fmla="*/ 6752 h 10000"/>
                <a:gd name="connsiteX142" fmla="*/ 4382 w 10703"/>
                <a:gd name="connsiteY142" fmla="*/ 6957 h 10000"/>
                <a:gd name="connsiteX143" fmla="*/ 4064 w 10703"/>
                <a:gd name="connsiteY143" fmla="*/ 6923 h 10000"/>
                <a:gd name="connsiteX144" fmla="*/ 3907 w 10703"/>
                <a:gd name="connsiteY144" fmla="*/ 7100 h 10000"/>
                <a:gd name="connsiteX145" fmla="*/ 4089 w 10703"/>
                <a:gd name="connsiteY145" fmla="*/ 7142 h 10000"/>
                <a:gd name="connsiteX146" fmla="*/ 4116 w 10703"/>
                <a:gd name="connsiteY146" fmla="*/ 7280 h 10000"/>
                <a:gd name="connsiteX147" fmla="*/ 4439 w 10703"/>
                <a:gd name="connsiteY147" fmla="*/ 7195 h 10000"/>
                <a:gd name="connsiteX148" fmla="*/ 4594 w 10703"/>
                <a:gd name="connsiteY148" fmla="*/ 7456 h 10000"/>
                <a:gd name="connsiteX149" fmla="*/ 4651 w 10703"/>
                <a:gd name="connsiteY149" fmla="*/ 7698 h 10000"/>
                <a:gd name="connsiteX150" fmla="*/ 4888 w 10703"/>
                <a:gd name="connsiteY150" fmla="*/ 7642 h 10000"/>
                <a:gd name="connsiteX151" fmla="*/ 4831 w 10703"/>
                <a:gd name="connsiteY151" fmla="*/ 7841 h 10000"/>
                <a:gd name="connsiteX152" fmla="*/ 4912 w 10703"/>
                <a:gd name="connsiteY152" fmla="*/ 8304 h 10000"/>
                <a:gd name="connsiteX153" fmla="*/ 5026 w 10703"/>
                <a:gd name="connsiteY153" fmla="*/ 8377 h 10000"/>
                <a:gd name="connsiteX154" fmla="*/ 5143 w 10703"/>
                <a:gd name="connsiteY154" fmla="*/ 8453 h 10000"/>
                <a:gd name="connsiteX155" fmla="*/ 5246 w 10703"/>
                <a:gd name="connsiteY155" fmla="*/ 8815 h 10000"/>
                <a:gd name="connsiteX156" fmla="*/ 5426 w 10703"/>
                <a:gd name="connsiteY156" fmla="*/ 8961 h 10000"/>
                <a:gd name="connsiteX157" fmla="*/ 5730 w 10703"/>
                <a:gd name="connsiteY157" fmla="*/ 8972 h 10000"/>
                <a:gd name="connsiteX158" fmla="*/ 5717 w 10703"/>
                <a:gd name="connsiteY158" fmla="*/ 9315 h 10000"/>
                <a:gd name="connsiteX159" fmla="*/ 5991 w 10703"/>
                <a:gd name="connsiteY159" fmla="*/ 9239 h 10000"/>
                <a:gd name="connsiteX160" fmla="*/ 5939 w 10703"/>
                <a:gd name="connsiteY160" fmla="*/ 8810 h 10000"/>
                <a:gd name="connsiteX161" fmla="*/ 6094 w 10703"/>
                <a:gd name="connsiteY161" fmla="*/ 8714 h 10000"/>
                <a:gd name="connsiteX162" fmla="*/ 6342 w 10703"/>
                <a:gd name="connsiteY162" fmla="*/ 8911 h 10000"/>
                <a:gd name="connsiteX163" fmla="*/ 6559 w 10703"/>
                <a:gd name="connsiteY163" fmla="*/ 9020 h 10000"/>
                <a:gd name="connsiteX164" fmla="*/ 6755 w 10703"/>
                <a:gd name="connsiteY164" fmla="*/ 9217 h 10000"/>
                <a:gd name="connsiteX165" fmla="*/ 6934 w 10703"/>
                <a:gd name="connsiteY165" fmla="*/ 9427 h 10000"/>
                <a:gd name="connsiteX166" fmla="*/ 7306 w 10703"/>
                <a:gd name="connsiteY166" fmla="*/ 9556 h 10000"/>
                <a:gd name="connsiteX167" fmla="*/ 7695 w 10703"/>
                <a:gd name="connsiteY167" fmla="*/ 9756 h 10000"/>
                <a:gd name="connsiteX168" fmla="*/ 7891 w 10703"/>
                <a:gd name="connsiteY168" fmla="*/ 10000 h 10000"/>
                <a:gd name="connsiteX169" fmla="*/ 8184 w 10703"/>
                <a:gd name="connsiteY169" fmla="*/ 9986 h 10000"/>
                <a:gd name="connsiteX170" fmla="*/ 8464 w 10703"/>
                <a:gd name="connsiteY170" fmla="*/ 9837 h 10000"/>
                <a:gd name="connsiteX171" fmla="*/ 8575 w 10703"/>
                <a:gd name="connsiteY171" fmla="*/ 9649 h 10000"/>
                <a:gd name="connsiteX172" fmla="*/ 8722 w 10703"/>
                <a:gd name="connsiteY172" fmla="*/ 9410 h 10000"/>
                <a:gd name="connsiteX173" fmla="*/ 9399 w 10703"/>
                <a:gd name="connsiteY173" fmla="*/ 9610 h 10000"/>
                <a:gd name="connsiteX174" fmla="*/ 9396 w 10703"/>
                <a:gd name="connsiteY174" fmla="*/ 9332 h 10000"/>
                <a:gd name="connsiteX175" fmla="*/ 9535 w 10703"/>
                <a:gd name="connsiteY175" fmla="*/ 9222 h 10000"/>
                <a:gd name="connsiteX176" fmla="*/ 9535 w 10703"/>
                <a:gd name="connsiteY176" fmla="*/ 8953 h 10000"/>
                <a:gd name="connsiteX177" fmla="*/ 9562 w 10703"/>
                <a:gd name="connsiteY177" fmla="*/ 8681 h 10000"/>
                <a:gd name="connsiteX178" fmla="*/ 9377 w 10703"/>
                <a:gd name="connsiteY178" fmla="*/ 8577 h 10000"/>
                <a:gd name="connsiteX179" fmla="*/ 9287 w 10703"/>
                <a:gd name="connsiteY179" fmla="*/ 8203 h 10000"/>
                <a:gd name="connsiteX180" fmla="*/ 9453 w 10703"/>
                <a:gd name="connsiteY180" fmla="*/ 7984 h 10000"/>
                <a:gd name="connsiteX181" fmla="*/ 10016 w 10703"/>
                <a:gd name="connsiteY181" fmla="*/ 7720 h 10000"/>
                <a:gd name="connsiteX182" fmla="*/ 10173 w 10703"/>
                <a:gd name="connsiteY182" fmla="*/ 7299 h 10000"/>
                <a:gd name="connsiteX183" fmla="*/ 10698 w 10703"/>
                <a:gd name="connsiteY183" fmla="*/ 7019 h 10000"/>
                <a:gd name="connsiteX184" fmla="*/ 10703 w 10703"/>
                <a:gd name="connsiteY184" fmla="*/ 6901 h 10000"/>
                <a:gd name="connsiteX185" fmla="*/ 10304 w 10703"/>
                <a:gd name="connsiteY185" fmla="*/ 6693 h 10000"/>
                <a:gd name="connsiteX186" fmla="*/ 10369 w 10703"/>
                <a:gd name="connsiteY186" fmla="*/ 6426 h 10000"/>
                <a:gd name="connsiteX187" fmla="*/ 10331 w 10703"/>
                <a:gd name="connsiteY187" fmla="*/ 6173 h 10000"/>
                <a:gd name="connsiteX188" fmla="*/ 10352 w 10703"/>
                <a:gd name="connsiteY188" fmla="*/ 5736 h 10000"/>
                <a:gd name="connsiteX189" fmla="*/ 10138 w 10703"/>
                <a:gd name="connsiteY189" fmla="*/ 5550 h 10000"/>
                <a:gd name="connsiteX190" fmla="*/ 9850 w 10703"/>
                <a:gd name="connsiteY190" fmla="*/ 5463 h 10000"/>
                <a:gd name="connsiteX191" fmla="*/ 9844 w 10703"/>
                <a:gd name="connsiteY191" fmla="*/ 5261 h 10000"/>
                <a:gd name="connsiteX192" fmla="*/ 9977 w 10703"/>
                <a:gd name="connsiteY192" fmla="*/ 5048 h 10000"/>
                <a:gd name="connsiteX193" fmla="*/ 9882 w 10703"/>
                <a:gd name="connsiteY193" fmla="*/ 4879 h 10000"/>
                <a:gd name="connsiteX194" fmla="*/ 10054 w 10703"/>
                <a:gd name="connsiteY194" fmla="*/ 4599 h 10000"/>
                <a:gd name="connsiteX195" fmla="*/ 10252 w 10703"/>
                <a:gd name="connsiteY195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888 w 10703"/>
                <a:gd name="connsiteY98" fmla="*/ 3043 h 10000"/>
                <a:gd name="connsiteX99" fmla="*/ 1059 w 10703"/>
                <a:gd name="connsiteY99" fmla="*/ 2939 h 10000"/>
                <a:gd name="connsiteX100" fmla="*/ 2143 w 10703"/>
                <a:gd name="connsiteY100" fmla="*/ 3272 h 10000"/>
                <a:gd name="connsiteX101" fmla="*/ 277 w 10703"/>
                <a:gd name="connsiteY101" fmla="*/ 2890 h 10000"/>
                <a:gd name="connsiteX102" fmla="*/ 266 w 10703"/>
                <a:gd name="connsiteY102" fmla="*/ 3177 h 10000"/>
                <a:gd name="connsiteX103" fmla="*/ 47 w 10703"/>
                <a:gd name="connsiteY103" fmla="*/ 3273 h 10000"/>
                <a:gd name="connsiteX104" fmla="*/ 0 w 10703"/>
                <a:gd name="connsiteY104" fmla="*/ 3414 h 10000"/>
                <a:gd name="connsiteX105" fmla="*/ 40 w 10703"/>
                <a:gd name="connsiteY105" fmla="*/ 3512 h 10000"/>
                <a:gd name="connsiteX106" fmla="*/ 201 w 10703"/>
                <a:gd name="connsiteY106" fmla="*/ 3494 h 10000"/>
                <a:gd name="connsiteX107" fmla="*/ 178 w 10703"/>
                <a:gd name="connsiteY107" fmla="*/ 3760 h 10000"/>
                <a:gd name="connsiteX108" fmla="*/ 730 w 10703"/>
                <a:gd name="connsiteY108" fmla="*/ 3871 h 10000"/>
                <a:gd name="connsiteX109" fmla="*/ 703 w 10703"/>
                <a:gd name="connsiteY109" fmla="*/ 4102 h 10000"/>
                <a:gd name="connsiteX110" fmla="*/ 1045 w 10703"/>
                <a:gd name="connsiteY110" fmla="*/ 4144 h 10000"/>
                <a:gd name="connsiteX111" fmla="*/ 1233 w 10703"/>
                <a:gd name="connsiteY111" fmla="*/ 4043 h 10000"/>
                <a:gd name="connsiteX112" fmla="*/ 1396 w 10703"/>
                <a:gd name="connsiteY112" fmla="*/ 4088 h 10000"/>
                <a:gd name="connsiteX113" fmla="*/ 1437 w 10703"/>
                <a:gd name="connsiteY113" fmla="*/ 4242 h 10000"/>
                <a:gd name="connsiteX114" fmla="*/ 1654 w 10703"/>
                <a:gd name="connsiteY114" fmla="*/ 4191 h 10000"/>
                <a:gd name="connsiteX115" fmla="*/ 1727 w 10703"/>
                <a:gd name="connsiteY115" fmla="*/ 4363 h 10000"/>
                <a:gd name="connsiteX116" fmla="*/ 1874 w 10703"/>
                <a:gd name="connsiteY116" fmla="*/ 4422 h 10000"/>
                <a:gd name="connsiteX117" fmla="*/ 1896 w 10703"/>
                <a:gd name="connsiteY117" fmla="*/ 4641 h 10000"/>
                <a:gd name="connsiteX118" fmla="*/ 2162 w 10703"/>
                <a:gd name="connsiteY118" fmla="*/ 4610 h 10000"/>
                <a:gd name="connsiteX119" fmla="*/ 2238 w 10703"/>
                <a:gd name="connsiteY119" fmla="*/ 4747 h 10000"/>
                <a:gd name="connsiteX120" fmla="*/ 2211 w 10703"/>
                <a:gd name="connsiteY120" fmla="*/ 4961 h 10000"/>
                <a:gd name="connsiteX121" fmla="*/ 2045 w 10703"/>
                <a:gd name="connsiteY121" fmla="*/ 4966 h 10000"/>
                <a:gd name="connsiteX122" fmla="*/ 1882 w 10703"/>
                <a:gd name="connsiteY122" fmla="*/ 5255 h 10000"/>
                <a:gd name="connsiteX123" fmla="*/ 2124 w 10703"/>
                <a:gd name="connsiteY123" fmla="*/ 5357 h 10000"/>
                <a:gd name="connsiteX124" fmla="*/ 2200 w 10703"/>
                <a:gd name="connsiteY124" fmla="*/ 5494 h 10000"/>
                <a:gd name="connsiteX125" fmla="*/ 2363 w 10703"/>
                <a:gd name="connsiteY125" fmla="*/ 5222 h 10000"/>
                <a:gd name="connsiteX126" fmla="*/ 2646 w 10703"/>
                <a:gd name="connsiteY126" fmla="*/ 5208 h 10000"/>
                <a:gd name="connsiteX127" fmla="*/ 2855 w 10703"/>
                <a:gd name="connsiteY127" fmla="*/ 5340 h 10000"/>
                <a:gd name="connsiteX128" fmla="*/ 2733 w 10703"/>
                <a:gd name="connsiteY128" fmla="*/ 5466 h 10000"/>
                <a:gd name="connsiteX129" fmla="*/ 2896 w 10703"/>
                <a:gd name="connsiteY129" fmla="*/ 5542 h 10000"/>
                <a:gd name="connsiteX130" fmla="*/ 2882 w 10703"/>
                <a:gd name="connsiteY130" fmla="*/ 5809 h 10000"/>
                <a:gd name="connsiteX131" fmla="*/ 3102 w 10703"/>
                <a:gd name="connsiteY131" fmla="*/ 5755 h 10000"/>
                <a:gd name="connsiteX132" fmla="*/ 3295 w 10703"/>
                <a:gd name="connsiteY132" fmla="*/ 5884 h 10000"/>
                <a:gd name="connsiteX133" fmla="*/ 3494 w 10703"/>
                <a:gd name="connsiteY133" fmla="*/ 5898 h 10000"/>
                <a:gd name="connsiteX134" fmla="*/ 3382 w 10703"/>
                <a:gd name="connsiteY134" fmla="*/ 6143 h 10000"/>
                <a:gd name="connsiteX135" fmla="*/ 3355 w 10703"/>
                <a:gd name="connsiteY135" fmla="*/ 6392 h 10000"/>
                <a:gd name="connsiteX136" fmla="*/ 3708 w 10703"/>
                <a:gd name="connsiteY136" fmla="*/ 6314 h 10000"/>
                <a:gd name="connsiteX137" fmla="*/ 3752 w 10703"/>
                <a:gd name="connsiteY137" fmla="*/ 6451 h 10000"/>
                <a:gd name="connsiteX138" fmla="*/ 4021 w 10703"/>
                <a:gd name="connsiteY138" fmla="*/ 6398 h 10000"/>
                <a:gd name="connsiteX139" fmla="*/ 4149 w 10703"/>
                <a:gd name="connsiteY139" fmla="*/ 6541 h 10000"/>
                <a:gd name="connsiteX140" fmla="*/ 4026 w 10703"/>
                <a:gd name="connsiteY140" fmla="*/ 6684 h 10000"/>
                <a:gd name="connsiteX141" fmla="*/ 4306 w 10703"/>
                <a:gd name="connsiteY141" fmla="*/ 6752 h 10000"/>
                <a:gd name="connsiteX142" fmla="*/ 4382 w 10703"/>
                <a:gd name="connsiteY142" fmla="*/ 6957 h 10000"/>
                <a:gd name="connsiteX143" fmla="*/ 4064 w 10703"/>
                <a:gd name="connsiteY143" fmla="*/ 6923 h 10000"/>
                <a:gd name="connsiteX144" fmla="*/ 3907 w 10703"/>
                <a:gd name="connsiteY144" fmla="*/ 7100 h 10000"/>
                <a:gd name="connsiteX145" fmla="*/ 4089 w 10703"/>
                <a:gd name="connsiteY145" fmla="*/ 7142 h 10000"/>
                <a:gd name="connsiteX146" fmla="*/ 4116 w 10703"/>
                <a:gd name="connsiteY146" fmla="*/ 7280 h 10000"/>
                <a:gd name="connsiteX147" fmla="*/ 4439 w 10703"/>
                <a:gd name="connsiteY147" fmla="*/ 7195 h 10000"/>
                <a:gd name="connsiteX148" fmla="*/ 4594 w 10703"/>
                <a:gd name="connsiteY148" fmla="*/ 7456 h 10000"/>
                <a:gd name="connsiteX149" fmla="*/ 4651 w 10703"/>
                <a:gd name="connsiteY149" fmla="*/ 7698 h 10000"/>
                <a:gd name="connsiteX150" fmla="*/ 4888 w 10703"/>
                <a:gd name="connsiteY150" fmla="*/ 7642 h 10000"/>
                <a:gd name="connsiteX151" fmla="*/ 4831 w 10703"/>
                <a:gd name="connsiteY151" fmla="*/ 7841 h 10000"/>
                <a:gd name="connsiteX152" fmla="*/ 4912 w 10703"/>
                <a:gd name="connsiteY152" fmla="*/ 8304 h 10000"/>
                <a:gd name="connsiteX153" fmla="*/ 5026 w 10703"/>
                <a:gd name="connsiteY153" fmla="*/ 8377 h 10000"/>
                <a:gd name="connsiteX154" fmla="*/ 5143 w 10703"/>
                <a:gd name="connsiteY154" fmla="*/ 8453 h 10000"/>
                <a:gd name="connsiteX155" fmla="*/ 5246 w 10703"/>
                <a:gd name="connsiteY155" fmla="*/ 8815 h 10000"/>
                <a:gd name="connsiteX156" fmla="*/ 5426 w 10703"/>
                <a:gd name="connsiteY156" fmla="*/ 8961 h 10000"/>
                <a:gd name="connsiteX157" fmla="*/ 5730 w 10703"/>
                <a:gd name="connsiteY157" fmla="*/ 8972 h 10000"/>
                <a:gd name="connsiteX158" fmla="*/ 5717 w 10703"/>
                <a:gd name="connsiteY158" fmla="*/ 9315 h 10000"/>
                <a:gd name="connsiteX159" fmla="*/ 5991 w 10703"/>
                <a:gd name="connsiteY159" fmla="*/ 9239 h 10000"/>
                <a:gd name="connsiteX160" fmla="*/ 5939 w 10703"/>
                <a:gd name="connsiteY160" fmla="*/ 8810 h 10000"/>
                <a:gd name="connsiteX161" fmla="*/ 6094 w 10703"/>
                <a:gd name="connsiteY161" fmla="*/ 8714 h 10000"/>
                <a:gd name="connsiteX162" fmla="*/ 6342 w 10703"/>
                <a:gd name="connsiteY162" fmla="*/ 8911 h 10000"/>
                <a:gd name="connsiteX163" fmla="*/ 6559 w 10703"/>
                <a:gd name="connsiteY163" fmla="*/ 9020 h 10000"/>
                <a:gd name="connsiteX164" fmla="*/ 6755 w 10703"/>
                <a:gd name="connsiteY164" fmla="*/ 9217 h 10000"/>
                <a:gd name="connsiteX165" fmla="*/ 6934 w 10703"/>
                <a:gd name="connsiteY165" fmla="*/ 9427 h 10000"/>
                <a:gd name="connsiteX166" fmla="*/ 7306 w 10703"/>
                <a:gd name="connsiteY166" fmla="*/ 9556 h 10000"/>
                <a:gd name="connsiteX167" fmla="*/ 7695 w 10703"/>
                <a:gd name="connsiteY167" fmla="*/ 9756 h 10000"/>
                <a:gd name="connsiteX168" fmla="*/ 7891 w 10703"/>
                <a:gd name="connsiteY168" fmla="*/ 10000 h 10000"/>
                <a:gd name="connsiteX169" fmla="*/ 8184 w 10703"/>
                <a:gd name="connsiteY169" fmla="*/ 9986 h 10000"/>
                <a:gd name="connsiteX170" fmla="*/ 8464 w 10703"/>
                <a:gd name="connsiteY170" fmla="*/ 9837 h 10000"/>
                <a:gd name="connsiteX171" fmla="*/ 8575 w 10703"/>
                <a:gd name="connsiteY171" fmla="*/ 9649 h 10000"/>
                <a:gd name="connsiteX172" fmla="*/ 8722 w 10703"/>
                <a:gd name="connsiteY172" fmla="*/ 9410 h 10000"/>
                <a:gd name="connsiteX173" fmla="*/ 9399 w 10703"/>
                <a:gd name="connsiteY173" fmla="*/ 9610 h 10000"/>
                <a:gd name="connsiteX174" fmla="*/ 9396 w 10703"/>
                <a:gd name="connsiteY174" fmla="*/ 9332 h 10000"/>
                <a:gd name="connsiteX175" fmla="*/ 9535 w 10703"/>
                <a:gd name="connsiteY175" fmla="*/ 9222 h 10000"/>
                <a:gd name="connsiteX176" fmla="*/ 9535 w 10703"/>
                <a:gd name="connsiteY176" fmla="*/ 8953 h 10000"/>
                <a:gd name="connsiteX177" fmla="*/ 9562 w 10703"/>
                <a:gd name="connsiteY177" fmla="*/ 8681 h 10000"/>
                <a:gd name="connsiteX178" fmla="*/ 9377 w 10703"/>
                <a:gd name="connsiteY178" fmla="*/ 8577 h 10000"/>
                <a:gd name="connsiteX179" fmla="*/ 9287 w 10703"/>
                <a:gd name="connsiteY179" fmla="*/ 8203 h 10000"/>
                <a:gd name="connsiteX180" fmla="*/ 9453 w 10703"/>
                <a:gd name="connsiteY180" fmla="*/ 7984 h 10000"/>
                <a:gd name="connsiteX181" fmla="*/ 10016 w 10703"/>
                <a:gd name="connsiteY181" fmla="*/ 7720 h 10000"/>
                <a:gd name="connsiteX182" fmla="*/ 10173 w 10703"/>
                <a:gd name="connsiteY182" fmla="*/ 7299 h 10000"/>
                <a:gd name="connsiteX183" fmla="*/ 10698 w 10703"/>
                <a:gd name="connsiteY183" fmla="*/ 7019 h 10000"/>
                <a:gd name="connsiteX184" fmla="*/ 10703 w 10703"/>
                <a:gd name="connsiteY184" fmla="*/ 6901 h 10000"/>
                <a:gd name="connsiteX185" fmla="*/ 10304 w 10703"/>
                <a:gd name="connsiteY185" fmla="*/ 6693 h 10000"/>
                <a:gd name="connsiteX186" fmla="*/ 10369 w 10703"/>
                <a:gd name="connsiteY186" fmla="*/ 6426 h 10000"/>
                <a:gd name="connsiteX187" fmla="*/ 10331 w 10703"/>
                <a:gd name="connsiteY187" fmla="*/ 6173 h 10000"/>
                <a:gd name="connsiteX188" fmla="*/ 10352 w 10703"/>
                <a:gd name="connsiteY188" fmla="*/ 5736 h 10000"/>
                <a:gd name="connsiteX189" fmla="*/ 10138 w 10703"/>
                <a:gd name="connsiteY189" fmla="*/ 5550 h 10000"/>
                <a:gd name="connsiteX190" fmla="*/ 9850 w 10703"/>
                <a:gd name="connsiteY190" fmla="*/ 5463 h 10000"/>
                <a:gd name="connsiteX191" fmla="*/ 9844 w 10703"/>
                <a:gd name="connsiteY191" fmla="*/ 5261 h 10000"/>
                <a:gd name="connsiteX192" fmla="*/ 9977 w 10703"/>
                <a:gd name="connsiteY192" fmla="*/ 5048 h 10000"/>
                <a:gd name="connsiteX193" fmla="*/ 9882 w 10703"/>
                <a:gd name="connsiteY193" fmla="*/ 4879 h 10000"/>
                <a:gd name="connsiteX194" fmla="*/ 10054 w 10703"/>
                <a:gd name="connsiteY194" fmla="*/ 4599 h 10000"/>
                <a:gd name="connsiteX195" fmla="*/ 10252 w 10703"/>
                <a:gd name="connsiteY195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888 w 10703"/>
                <a:gd name="connsiteY98" fmla="*/ 3043 h 10000"/>
                <a:gd name="connsiteX99" fmla="*/ 1059 w 10703"/>
                <a:gd name="connsiteY99" fmla="*/ 2939 h 10000"/>
                <a:gd name="connsiteX100" fmla="*/ 690 w 10703"/>
                <a:gd name="connsiteY100" fmla="*/ 2897 h 10000"/>
                <a:gd name="connsiteX101" fmla="*/ 277 w 10703"/>
                <a:gd name="connsiteY101" fmla="*/ 2890 h 10000"/>
                <a:gd name="connsiteX102" fmla="*/ 266 w 10703"/>
                <a:gd name="connsiteY102" fmla="*/ 3177 h 10000"/>
                <a:gd name="connsiteX103" fmla="*/ 47 w 10703"/>
                <a:gd name="connsiteY103" fmla="*/ 3273 h 10000"/>
                <a:gd name="connsiteX104" fmla="*/ 0 w 10703"/>
                <a:gd name="connsiteY104" fmla="*/ 3414 h 10000"/>
                <a:gd name="connsiteX105" fmla="*/ 40 w 10703"/>
                <a:gd name="connsiteY105" fmla="*/ 3512 h 10000"/>
                <a:gd name="connsiteX106" fmla="*/ 201 w 10703"/>
                <a:gd name="connsiteY106" fmla="*/ 3494 h 10000"/>
                <a:gd name="connsiteX107" fmla="*/ 178 w 10703"/>
                <a:gd name="connsiteY107" fmla="*/ 3760 h 10000"/>
                <a:gd name="connsiteX108" fmla="*/ 730 w 10703"/>
                <a:gd name="connsiteY108" fmla="*/ 3871 h 10000"/>
                <a:gd name="connsiteX109" fmla="*/ 703 w 10703"/>
                <a:gd name="connsiteY109" fmla="*/ 4102 h 10000"/>
                <a:gd name="connsiteX110" fmla="*/ 1045 w 10703"/>
                <a:gd name="connsiteY110" fmla="*/ 4144 h 10000"/>
                <a:gd name="connsiteX111" fmla="*/ 1233 w 10703"/>
                <a:gd name="connsiteY111" fmla="*/ 4043 h 10000"/>
                <a:gd name="connsiteX112" fmla="*/ 1396 w 10703"/>
                <a:gd name="connsiteY112" fmla="*/ 4088 h 10000"/>
                <a:gd name="connsiteX113" fmla="*/ 1437 w 10703"/>
                <a:gd name="connsiteY113" fmla="*/ 4242 h 10000"/>
                <a:gd name="connsiteX114" fmla="*/ 1654 w 10703"/>
                <a:gd name="connsiteY114" fmla="*/ 4191 h 10000"/>
                <a:gd name="connsiteX115" fmla="*/ 1727 w 10703"/>
                <a:gd name="connsiteY115" fmla="*/ 4363 h 10000"/>
                <a:gd name="connsiteX116" fmla="*/ 1874 w 10703"/>
                <a:gd name="connsiteY116" fmla="*/ 4422 h 10000"/>
                <a:gd name="connsiteX117" fmla="*/ 1896 w 10703"/>
                <a:gd name="connsiteY117" fmla="*/ 4641 h 10000"/>
                <a:gd name="connsiteX118" fmla="*/ 2162 w 10703"/>
                <a:gd name="connsiteY118" fmla="*/ 4610 h 10000"/>
                <a:gd name="connsiteX119" fmla="*/ 2238 w 10703"/>
                <a:gd name="connsiteY119" fmla="*/ 4747 h 10000"/>
                <a:gd name="connsiteX120" fmla="*/ 2211 w 10703"/>
                <a:gd name="connsiteY120" fmla="*/ 4961 h 10000"/>
                <a:gd name="connsiteX121" fmla="*/ 2045 w 10703"/>
                <a:gd name="connsiteY121" fmla="*/ 4966 h 10000"/>
                <a:gd name="connsiteX122" fmla="*/ 1882 w 10703"/>
                <a:gd name="connsiteY122" fmla="*/ 5255 h 10000"/>
                <a:gd name="connsiteX123" fmla="*/ 2124 w 10703"/>
                <a:gd name="connsiteY123" fmla="*/ 5357 h 10000"/>
                <a:gd name="connsiteX124" fmla="*/ 2200 w 10703"/>
                <a:gd name="connsiteY124" fmla="*/ 5494 h 10000"/>
                <a:gd name="connsiteX125" fmla="*/ 2363 w 10703"/>
                <a:gd name="connsiteY125" fmla="*/ 5222 h 10000"/>
                <a:gd name="connsiteX126" fmla="*/ 2646 w 10703"/>
                <a:gd name="connsiteY126" fmla="*/ 5208 h 10000"/>
                <a:gd name="connsiteX127" fmla="*/ 2855 w 10703"/>
                <a:gd name="connsiteY127" fmla="*/ 5340 h 10000"/>
                <a:gd name="connsiteX128" fmla="*/ 2733 w 10703"/>
                <a:gd name="connsiteY128" fmla="*/ 5466 h 10000"/>
                <a:gd name="connsiteX129" fmla="*/ 2896 w 10703"/>
                <a:gd name="connsiteY129" fmla="*/ 5542 h 10000"/>
                <a:gd name="connsiteX130" fmla="*/ 2882 w 10703"/>
                <a:gd name="connsiteY130" fmla="*/ 5809 h 10000"/>
                <a:gd name="connsiteX131" fmla="*/ 3102 w 10703"/>
                <a:gd name="connsiteY131" fmla="*/ 5755 h 10000"/>
                <a:gd name="connsiteX132" fmla="*/ 3295 w 10703"/>
                <a:gd name="connsiteY132" fmla="*/ 5884 h 10000"/>
                <a:gd name="connsiteX133" fmla="*/ 3494 w 10703"/>
                <a:gd name="connsiteY133" fmla="*/ 5898 h 10000"/>
                <a:gd name="connsiteX134" fmla="*/ 3382 w 10703"/>
                <a:gd name="connsiteY134" fmla="*/ 6143 h 10000"/>
                <a:gd name="connsiteX135" fmla="*/ 3355 w 10703"/>
                <a:gd name="connsiteY135" fmla="*/ 6392 h 10000"/>
                <a:gd name="connsiteX136" fmla="*/ 3708 w 10703"/>
                <a:gd name="connsiteY136" fmla="*/ 6314 h 10000"/>
                <a:gd name="connsiteX137" fmla="*/ 3752 w 10703"/>
                <a:gd name="connsiteY137" fmla="*/ 6451 h 10000"/>
                <a:gd name="connsiteX138" fmla="*/ 4021 w 10703"/>
                <a:gd name="connsiteY138" fmla="*/ 6398 h 10000"/>
                <a:gd name="connsiteX139" fmla="*/ 4149 w 10703"/>
                <a:gd name="connsiteY139" fmla="*/ 6541 h 10000"/>
                <a:gd name="connsiteX140" fmla="*/ 4026 w 10703"/>
                <a:gd name="connsiteY140" fmla="*/ 6684 h 10000"/>
                <a:gd name="connsiteX141" fmla="*/ 4306 w 10703"/>
                <a:gd name="connsiteY141" fmla="*/ 6752 h 10000"/>
                <a:gd name="connsiteX142" fmla="*/ 4382 w 10703"/>
                <a:gd name="connsiteY142" fmla="*/ 6957 h 10000"/>
                <a:gd name="connsiteX143" fmla="*/ 4064 w 10703"/>
                <a:gd name="connsiteY143" fmla="*/ 6923 h 10000"/>
                <a:gd name="connsiteX144" fmla="*/ 3907 w 10703"/>
                <a:gd name="connsiteY144" fmla="*/ 7100 h 10000"/>
                <a:gd name="connsiteX145" fmla="*/ 4089 w 10703"/>
                <a:gd name="connsiteY145" fmla="*/ 7142 h 10000"/>
                <a:gd name="connsiteX146" fmla="*/ 4116 w 10703"/>
                <a:gd name="connsiteY146" fmla="*/ 7280 h 10000"/>
                <a:gd name="connsiteX147" fmla="*/ 4439 w 10703"/>
                <a:gd name="connsiteY147" fmla="*/ 7195 h 10000"/>
                <a:gd name="connsiteX148" fmla="*/ 4594 w 10703"/>
                <a:gd name="connsiteY148" fmla="*/ 7456 h 10000"/>
                <a:gd name="connsiteX149" fmla="*/ 4651 w 10703"/>
                <a:gd name="connsiteY149" fmla="*/ 7698 h 10000"/>
                <a:gd name="connsiteX150" fmla="*/ 4888 w 10703"/>
                <a:gd name="connsiteY150" fmla="*/ 7642 h 10000"/>
                <a:gd name="connsiteX151" fmla="*/ 4831 w 10703"/>
                <a:gd name="connsiteY151" fmla="*/ 7841 h 10000"/>
                <a:gd name="connsiteX152" fmla="*/ 4912 w 10703"/>
                <a:gd name="connsiteY152" fmla="*/ 8304 h 10000"/>
                <a:gd name="connsiteX153" fmla="*/ 5026 w 10703"/>
                <a:gd name="connsiteY153" fmla="*/ 8377 h 10000"/>
                <a:gd name="connsiteX154" fmla="*/ 5143 w 10703"/>
                <a:gd name="connsiteY154" fmla="*/ 8453 h 10000"/>
                <a:gd name="connsiteX155" fmla="*/ 5246 w 10703"/>
                <a:gd name="connsiteY155" fmla="*/ 8815 h 10000"/>
                <a:gd name="connsiteX156" fmla="*/ 5426 w 10703"/>
                <a:gd name="connsiteY156" fmla="*/ 8961 h 10000"/>
                <a:gd name="connsiteX157" fmla="*/ 5730 w 10703"/>
                <a:gd name="connsiteY157" fmla="*/ 8972 h 10000"/>
                <a:gd name="connsiteX158" fmla="*/ 5717 w 10703"/>
                <a:gd name="connsiteY158" fmla="*/ 9315 h 10000"/>
                <a:gd name="connsiteX159" fmla="*/ 5991 w 10703"/>
                <a:gd name="connsiteY159" fmla="*/ 9239 h 10000"/>
                <a:gd name="connsiteX160" fmla="*/ 5939 w 10703"/>
                <a:gd name="connsiteY160" fmla="*/ 8810 h 10000"/>
                <a:gd name="connsiteX161" fmla="*/ 6094 w 10703"/>
                <a:gd name="connsiteY161" fmla="*/ 8714 h 10000"/>
                <a:gd name="connsiteX162" fmla="*/ 6342 w 10703"/>
                <a:gd name="connsiteY162" fmla="*/ 8911 h 10000"/>
                <a:gd name="connsiteX163" fmla="*/ 6559 w 10703"/>
                <a:gd name="connsiteY163" fmla="*/ 9020 h 10000"/>
                <a:gd name="connsiteX164" fmla="*/ 6755 w 10703"/>
                <a:gd name="connsiteY164" fmla="*/ 9217 h 10000"/>
                <a:gd name="connsiteX165" fmla="*/ 6934 w 10703"/>
                <a:gd name="connsiteY165" fmla="*/ 9427 h 10000"/>
                <a:gd name="connsiteX166" fmla="*/ 7306 w 10703"/>
                <a:gd name="connsiteY166" fmla="*/ 9556 h 10000"/>
                <a:gd name="connsiteX167" fmla="*/ 7695 w 10703"/>
                <a:gd name="connsiteY167" fmla="*/ 9756 h 10000"/>
                <a:gd name="connsiteX168" fmla="*/ 7891 w 10703"/>
                <a:gd name="connsiteY168" fmla="*/ 10000 h 10000"/>
                <a:gd name="connsiteX169" fmla="*/ 8184 w 10703"/>
                <a:gd name="connsiteY169" fmla="*/ 9986 h 10000"/>
                <a:gd name="connsiteX170" fmla="*/ 8464 w 10703"/>
                <a:gd name="connsiteY170" fmla="*/ 9837 h 10000"/>
                <a:gd name="connsiteX171" fmla="*/ 8575 w 10703"/>
                <a:gd name="connsiteY171" fmla="*/ 9649 h 10000"/>
                <a:gd name="connsiteX172" fmla="*/ 8722 w 10703"/>
                <a:gd name="connsiteY172" fmla="*/ 9410 h 10000"/>
                <a:gd name="connsiteX173" fmla="*/ 9399 w 10703"/>
                <a:gd name="connsiteY173" fmla="*/ 9610 h 10000"/>
                <a:gd name="connsiteX174" fmla="*/ 9396 w 10703"/>
                <a:gd name="connsiteY174" fmla="*/ 9332 h 10000"/>
                <a:gd name="connsiteX175" fmla="*/ 9535 w 10703"/>
                <a:gd name="connsiteY175" fmla="*/ 9222 h 10000"/>
                <a:gd name="connsiteX176" fmla="*/ 9535 w 10703"/>
                <a:gd name="connsiteY176" fmla="*/ 8953 h 10000"/>
                <a:gd name="connsiteX177" fmla="*/ 9562 w 10703"/>
                <a:gd name="connsiteY177" fmla="*/ 8681 h 10000"/>
                <a:gd name="connsiteX178" fmla="*/ 9377 w 10703"/>
                <a:gd name="connsiteY178" fmla="*/ 8577 h 10000"/>
                <a:gd name="connsiteX179" fmla="*/ 9287 w 10703"/>
                <a:gd name="connsiteY179" fmla="*/ 8203 h 10000"/>
                <a:gd name="connsiteX180" fmla="*/ 9453 w 10703"/>
                <a:gd name="connsiteY180" fmla="*/ 7984 h 10000"/>
                <a:gd name="connsiteX181" fmla="*/ 10016 w 10703"/>
                <a:gd name="connsiteY181" fmla="*/ 7720 h 10000"/>
                <a:gd name="connsiteX182" fmla="*/ 10173 w 10703"/>
                <a:gd name="connsiteY182" fmla="*/ 7299 h 10000"/>
                <a:gd name="connsiteX183" fmla="*/ 10698 w 10703"/>
                <a:gd name="connsiteY183" fmla="*/ 7019 h 10000"/>
                <a:gd name="connsiteX184" fmla="*/ 10703 w 10703"/>
                <a:gd name="connsiteY184" fmla="*/ 6901 h 10000"/>
                <a:gd name="connsiteX185" fmla="*/ 10304 w 10703"/>
                <a:gd name="connsiteY185" fmla="*/ 6693 h 10000"/>
                <a:gd name="connsiteX186" fmla="*/ 10369 w 10703"/>
                <a:gd name="connsiteY186" fmla="*/ 6426 h 10000"/>
                <a:gd name="connsiteX187" fmla="*/ 10331 w 10703"/>
                <a:gd name="connsiteY187" fmla="*/ 6173 h 10000"/>
                <a:gd name="connsiteX188" fmla="*/ 10352 w 10703"/>
                <a:gd name="connsiteY188" fmla="*/ 5736 h 10000"/>
                <a:gd name="connsiteX189" fmla="*/ 10138 w 10703"/>
                <a:gd name="connsiteY189" fmla="*/ 5550 h 10000"/>
                <a:gd name="connsiteX190" fmla="*/ 9850 w 10703"/>
                <a:gd name="connsiteY190" fmla="*/ 5463 h 10000"/>
                <a:gd name="connsiteX191" fmla="*/ 9844 w 10703"/>
                <a:gd name="connsiteY191" fmla="*/ 5261 h 10000"/>
                <a:gd name="connsiteX192" fmla="*/ 9977 w 10703"/>
                <a:gd name="connsiteY192" fmla="*/ 5048 h 10000"/>
                <a:gd name="connsiteX193" fmla="*/ 9882 w 10703"/>
                <a:gd name="connsiteY193" fmla="*/ 4879 h 10000"/>
                <a:gd name="connsiteX194" fmla="*/ 10054 w 10703"/>
                <a:gd name="connsiteY194" fmla="*/ 4599 h 10000"/>
                <a:gd name="connsiteX195" fmla="*/ 10252 w 10703"/>
                <a:gd name="connsiteY195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1059 w 10703"/>
                <a:gd name="connsiteY98" fmla="*/ 2939 h 10000"/>
                <a:gd name="connsiteX99" fmla="*/ 690 w 10703"/>
                <a:gd name="connsiteY99" fmla="*/ 2897 h 10000"/>
                <a:gd name="connsiteX100" fmla="*/ 277 w 10703"/>
                <a:gd name="connsiteY100" fmla="*/ 2890 h 10000"/>
                <a:gd name="connsiteX101" fmla="*/ 266 w 10703"/>
                <a:gd name="connsiteY101" fmla="*/ 3177 h 10000"/>
                <a:gd name="connsiteX102" fmla="*/ 47 w 10703"/>
                <a:gd name="connsiteY102" fmla="*/ 3273 h 10000"/>
                <a:gd name="connsiteX103" fmla="*/ 0 w 10703"/>
                <a:gd name="connsiteY103" fmla="*/ 3414 h 10000"/>
                <a:gd name="connsiteX104" fmla="*/ 40 w 10703"/>
                <a:gd name="connsiteY104" fmla="*/ 3512 h 10000"/>
                <a:gd name="connsiteX105" fmla="*/ 201 w 10703"/>
                <a:gd name="connsiteY105" fmla="*/ 3494 h 10000"/>
                <a:gd name="connsiteX106" fmla="*/ 178 w 10703"/>
                <a:gd name="connsiteY106" fmla="*/ 3760 h 10000"/>
                <a:gd name="connsiteX107" fmla="*/ 730 w 10703"/>
                <a:gd name="connsiteY107" fmla="*/ 3871 h 10000"/>
                <a:gd name="connsiteX108" fmla="*/ 703 w 10703"/>
                <a:gd name="connsiteY108" fmla="*/ 4102 h 10000"/>
                <a:gd name="connsiteX109" fmla="*/ 1045 w 10703"/>
                <a:gd name="connsiteY109" fmla="*/ 4144 h 10000"/>
                <a:gd name="connsiteX110" fmla="*/ 1233 w 10703"/>
                <a:gd name="connsiteY110" fmla="*/ 4043 h 10000"/>
                <a:gd name="connsiteX111" fmla="*/ 1396 w 10703"/>
                <a:gd name="connsiteY111" fmla="*/ 4088 h 10000"/>
                <a:gd name="connsiteX112" fmla="*/ 1437 w 10703"/>
                <a:gd name="connsiteY112" fmla="*/ 4242 h 10000"/>
                <a:gd name="connsiteX113" fmla="*/ 1654 w 10703"/>
                <a:gd name="connsiteY113" fmla="*/ 4191 h 10000"/>
                <a:gd name="connsiteX114" fmla="*/ 1727 w 10703"/>
                <a:gd name="connsiteY114" fmla="*/ 4363 h 10000"/>
                <a:gd name="connsiteX115" fmla="*/ 1874 w 10703"/>
                <a:gd name="connsiteY115" fmla="*/ 4422 h 10000"/>
                <a:gd name="connsiteX116" fmla="*/ 1896 w 10703"/>
                <a:gd name="connsiteY116" fmla="*/ 4641 h 10000"/>
                <a:gd name="connsiteX117" fmla="*/ 2162 w 10703"/>
                <a:gd name="connsiteY117" fmla="*/ 4610 h 10000"/>
                <a:gd name="connsiteX118" fmla="*/ 2238 w 10703"/>
                <a:gd name="connsiteY118" fmla="*/ 4747 h 10000"/>
                <a:gd name="connsiteX119" fmla="*/ 2211 w 10703"/>
                <a:gd name="connsiteY119" fmla="*/ 4961 h 10000"/>
                <a:gd name="connsiteX120" fmla="*/ 2045 w 10703"/>
                <a:gd name="connsiteY120" fmla="*/ 4966 h 10000"/>
                <a:gd name="connsiteX121" fmla="*/ 1882 w 10703"/>
                <a:gd name="connsiteY121" fmla="*/ 5255 h 10000"/>
                <a:gd name="connsiteX122" fmla="*/ 2124 w 10703"/>
                <a:gd name="connsiteY122" fmla="*/ 5357 h 10000"/>
                <a:gd name="connsiteX123" fmla="*/ 2200 w 10703"/>
                <a:gd name="connsiteY123" fmla="*/ 5494 h 10000"/>
                <a:gd name="connsiteX124" fmla="*/ 2363 w 10703"/>
                <a:gd name="connsiteY124" fmla="*/ 5222 h 10000"/>
                <a:gd name="connsiteX125" fmla="*/ 2646 w 10703"/>
                <a:gd name="connsiteY125" fmla="*/ 5208 h 10000"/>
                <a:gd name="connsiteX126" fmla="*/ 2855 w 10703"/>
                <a:gd name="connsiteY126" fmla="*/ 5340 h 10000"/>
                <a:gd name="connsiteX127" fmla="*/ 2733 w 10703"/>
                <a:gd name="connsiteY127" fmla="*/ 5466 h 10000"/>
                <a:gd name="connsiteX128" fmla="*/ 2896 w 10703"/>
                <a:gd name="connsiteY128" fmla="*/ 5542 h 10000"/>
                <a:gd name="connsiteX129" fmla="*/ 2882 w 10703"/>
                <a:gd name="connsiteY129" fmla="*/ 5809 h 10000"/>
                <a:gd name="connsiteX130" fmla="*/ 3102 w 10703"/>
                <a:gd name="connsiteY130" fmla="*/ 5755 h 10000"/>
                <a:gd name="connsiteX131" fmla="*/ 3295 w 10703"/>
                <a:gd name="connsiteY131" fmla="*/ 5884 h 10000"/>
                <a:gd name="connsiteX132" fmla="*/ 3494 w 10703"/>
                <a:gd name="connsiteY132" fmla="*/ 5898 h 10000"/>
                <a:gd name="connsiteX133" fmla="*/ 3382 w 10703"/>
                <a:gd name="connsiteY133" fmla="*/ 6143 h 10000"/>
                <a:gd name="connsiteX134" fmla="*/ 3355 w 10703"/>
                <a:gd name="connsiteY134" fmla="*/ 6392 h 10000"/>
                <a:gd name="connsiteX135" fmla="*/ 3708 w 10703"/>
                <a:gd name="connsiteY135" fmla="*/ 6314 h 10000"/>
                <a:gd name="connsiteX136" fmla="*/ 3752 w 10703"/>
                <a:gd name="connsiteY136" fmla="*/ 6451 h 10000"/>
                <a:gd name="connsiteX137" fmla="*/ 4021 w 10703"/>
                <a:gd name="connsiteY137" fmla="*/ 6398 h 10000"/>
                <a:gd name="connsiteX138" fmla="*/ 4149 w 10703"/>
                <a:gd name="connsiteY138" fmla="*/ 6541 h 10000"/>
                <a:gd name="connsiteX139" fmla="*/ 4026 w 10703"/>
                <a:gd name="connsiteY139" fmla="*/ 6684 h 10000"/>
                <a:gd name="connsiteX140" fmla="*/ 4306 w 10703"/>
                <a:gd name="connsiteY140" fmla="*/ 6752 h 10000"/>
                <a:gd name="connsiteX141" fmla="*/ 4382 w 10703"/>
                <a:gd name="connsiteY141" fmla="*/ 6957 h 10000"/>
                <a:gd name="connsiteX142" fmla="*/ 4064 w 10703"/>
                <a:gd name="connsiteY142" fmla="*/ 6923 h 10000"/>
                <a:gd name="connsiteX143" fmla="*/ 3907 w 10703"/>
                <a:gd name="connsiteY143" fmla="*/ 7100 h 10000"/>
                <a:gd name="connsiteX144" fmla="*/ 4089 w 10703"/>
                <a:gd name="connsiteY144" fmla="*/ 7142 h 10000"/>
                <a:gd name="connsiteX145" fmla="*/ 4116 w 10703"/>
                <a:gd name="connsiteY145" fmla="*/ 7280 h 10000"/>
                <a:gd name="connsiteX146" fmla="*/ 4439 w 10703"/>
                <a:gd name="connsiteY146" fmla="*/ 7195 h 10000"/>
                <a:gd name="connsiteX147" fmla="*/ 4594 w 10703"/>
                <a:gd name="connsiteY147" fmla="*/ 7456 h 10000"/>
                <a:gd name="connsiteX148" fmla="*/ 4651 w 10703"/>
                <a:gd name="connsiteY148" fmla="*/ 7698 h 10000"/>
                <a:gd name="connsiteX149" fmla="*/ 4888 w 10703"/>
                <a:gd name="connsiteY149" fmla="*/ 7642 h 10000"/>
                <a:gd name="connsiteX150" fmla="*/ 4831 w 10703"/>
                <a:gd name="connsiteY150" fmla="*/ 7841 h 10000"/>
                <a:gd name="connsiteX151" fmla="*/ 4912 w 10703"/>
                <a:gd name="connsiteY151" fmla="*/ 8304 h 10000"/>
                <a:gd name="connsiteX152" fmla="*/ 5026 w 10703"/>
                <a:gd name="connsiteY152" fmla="*/ 8377 h 10000"/>
                <a:gd name="connsiteX153" fmla="*/ 5143 w 10703"/>
                <a:gd name="connsiteY153" fmla="*/ 8453 h 10000"/>
                <a:gd name="connsiteX154" fmla="*/ 5246 w 10703"/>
                <a:gd name="connsiteY154" fmla="*/ 8815 h 10000"/>
                <a:gd name="connsiteX155" fmla="*/ 5426 w 10703"/>
                <a:gd name="connsiteY155" fmla="*/ 8961 h 10000"/>
                <a:gd name="connsiteX156" fmla="*/ 5730 w 10703"/>
                <a:gd name="connsiteY156" fmla="*/ 8972 h 10000"/>
                <a:gd name="connsiteX157" fmla="*/ 5717 w 10703"/>
                <a:gd name="connsiteY157" fmla="*/ 9315 h 10000"/>
                <a:gd name="connsiteX158" fmla="*/ 5991 w 10703"/>
                <a:gd name="connsiteY158" fmla="*/ 9239 h 10000"/>
                <a:gd name="connsiteX159" fmla="*/ 5939 w 10703"/>
                <a:gd name="connsiteY159" fmla="*/ 8810 h 10000"/>
                <a:gd name="connsiteX160" fmla="*/ 6094 w 10703"/>
                <a:gd name="connsiteY160" fmla="*/ 8714 h 10000"/>
                <a:gd name="connsiteX161" fmla="*/ 6342 w 10703"/>
                <a:gd name="connsiteY161" fmla="*/ 8911 h 10000"/>
                <a:gd name="connsiteX162" fmla="*/ 6559 w 10703"/>
                <a:gd name="connsiteY162" fmla="*/ 9020 h 10000"/>
                <a:gd name="connsiteX163" fmla="*/ 6755 w 10703"/>
                <a:gd name="connsiteY163" fmla="*/ 9217 h 10000"/>
                <a:gd name="connsiteX164" fmla="*/ 6934 w 10703"/>
                <a:gd name="connsiteY164" fmla="*/ 9427 h 10000"/>
                <a:gd name="connsiteX165" fmla="*/ 7306 w 10703"/>
                <a:gd name="connsiteY165" fmla="*/ 9556 h 10000"/>
                <a:gd name="connsiteX166" fmla="*/ 7695 w 10703"/>
                <a:gd name="connsiteY166" fmla="*/ 9756 h 10000"/>
                <a:gd name="connsiteX167" fmla="*/ 7891 w 10703"/>
                <a:gd name="connsiteY167" fmla="*/ 10000 h 10000"/>
                <a:gd name="connsiteX168" fmla="*/ 8184 w 10703"/>
                <a:gd name="connsiteY168" fmla="*/ 9986 h 10000"/>
                <a:gd name="connsiteX169" fmla="*/ 8464 w 10703"/>
                <a:gd name="connsiteY169" fmla="*/ 9837 h 10000"/>
                <a:gd name="connsiteX170" fmla="*/ 8575 w 10703"/>
                <a:gd name="connsiteY170" fmla="*/ 9649 h 10000"/>
                <a:gd name="connsiteX171" fmla="*/ 8722 w 10703"/>
                <a:gd name="connsiteY171" fmla="*/ 9410 h 10000"/>
                <a:gd name="connsiteX172" fmla="*/ 9399 w 10703"/>
                <a:gd name="connsiteY172" fmla="*/ 9610 h 10000"/>
                <a:gd name="connsiteX173" fmla="*/ 9396 w 10703"/>
                <a:gd name="connsiteY173" fmla="*/ 9332 h 10000"/>
                <a:gd name="connsiteX174" fmla="*/ 9535 w 10703"/>
                <a:gd name="connsiteY174" fmla="*/ 9222 h 10000"/>
                <a:gd name="connsiteX175" fmla="*/ 9535 w 10703"/>
                <a:gd name="connsiteY175" fmla="*/ 8953 h 10000"/>
                <a:gd name="connsiteX176" fmla="*/ 9562 w 10703"/>
                <a:gd name="connsiteY176" fmla="*/ 8681 h 10000"/>
                <a:gd name="connsiteX177" fmla="*/ 9377 w 10703"/>
                <a:gd name="connsiteY177" fmla="*/ 8577 h 10000"/>
                <a:gd name="connsiteX178" fmla="*/ 9287 w 10703"/>
                <a:gd name="connsiteY178" fmla="*/ 8203 h 10000"/>
                <a:gd name="connsiteX179" fmla="*/ 9453 w 10703"/>
                <a:gd name="connsiteY179" fmla="*/ 7984 h 10000"/>
                <a:gd name="connsiteX180" fmla="*/ 10016 w 10703"/>
                <a:gd name="connsiteY180" fmla="*/ 7720 h 10000"/>
                <a:gd name="connsiteX181" fmla="*/ 10173 w 10703"/>
                <a:gd name="connsiteY181" fmla="*/ 7299 h 10000"/>
                <a:gd name="connsiteX182" fmla="*/ 10698 w 10703"/>
                <a:gd name="connsiteY182" fmla="*/ 7019 h 10000"/>
                <a:gd name="connsiteX183" fmla="*/ 10703 w 10703"/>
                <a:gd name="connsiteY183" fmla="*/ 6901 h 10000"/>
                <a:gd name="connsiteX184" fmla="*/ 10304 w 10703"/>
                <a:gd name="connsiteY184" fmla="*/ 6693 h 10000"/>
                <a:gd name="connsiteX185" fmla="*/ 10369 w 10703"/>
                <a:gd name="connsiteY185" fmla="*/ 6426 h 10000"/>
                <a:gd name="connsiteX186" fmla="*/ 10331 w 10703"/>
                <a:gd name="connsiteY186" fmla="*/ 6173 h 10000"/>
                <a:gd name="connsiteX187" fmla="*/ 10352 w 10703"/>
                <a:gd name="connsiteY187" fmla="*/ 5736 h 10000"/>
                <a:gd name="connsiteX188" fmla="*/ 10138 w 10703"/>
                <a:gd name="connsiteY188" fmla="*/ 5550 h 10000"/>
                <a:gd name="connsiteX189" fmla="*/ 9850 w 10703"/>
                <a:gd name="connsiteY189" fmla="*/ 5463 h 10000"/>
                <a:gd name="connsiteX190" fmla="*/ 9844 w 10703"/>
                <a:gd name="connsiteY190" fmla="*/ 5261 h 10000"/>
                <a:gd name="connsiteX191" fmla="*/ 9977 w 10703"/>
                <a:gd name="connsiteY191" fmla="*/ 5048 h 10000"/>
                <a:gd name="connsiteX192" fmla="*/ 9882 w 10703"/>
                <a:gd name="connsiteY192" fmla="*/ 4879 h 10000"/>
                <a:gd name="connsiteX193" fmla="*/ 10054 w 10703"/>
                <a:gd name="connsiteY193" fmla="*/ 4599 h 10000"/>
                <a:gd name="connsiteX194" fmla="*/ 10252 w 10703"/>
                <a:gd name="connsiteY194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66 w 10703"/>
                <a:gd name="connsiteY97" fmla="*/ 2827 h 10000"/>
                <a:gd name="connsiteX98" fmla="*/ 690 w 10703"/>
                <a:gd name="connsiteY98" fmla="*/ 2897 h 10000"/>
                <a:gd name="connsiteX99" fmla="*/ 277 w 10703"/>
                <a:gd name="connsiteY99" fmla="*/ 2890 h 10000"/>
                <a:gd name="connsiteX100" fmla="*/ 266 w 10703"/>
                <a:gd name="connsiteY100" fmla="*/ 3177 h 10000"/>
                <a:gd name="connsiteX101" fmla="*/ 47 w 10703"/>
                <a:gd name="connsiteY101" fmla="*/ 3273 h 10000"/>
                <a:gd name="connsiteX102" fmla="*/ 0 w 10703"/>
                <a:gd name="connsiteY102" fmla="*/ 3414 h 10000"/>
                <a:gd name="connsiteX103" fmla="*/ 40 w 10703"/>
                <a:gd name="connsiteY103" fmla="*/ 3512 h 10000"/>
                <a:gd name="connsiteX104" fmla="*/ 201 w 10703"/>
                <a:gd name="connsiteY104" fmla="*/ 3494 h 10000"/>
                <a:gd name="connsiteX105" fmla="*/ 178 w 10703"/>
                <a:gd name="connsiteY105" fmla="*/ 3760 h 10000"/>
                <a:gd name="connsiteX106" fmla="*/ 730 w 10703"/>
                <a:gd name="connsiteY106" fmla="*/ 3871 h 10000"/>
                <a:gd name="connsiteX107" fmla="*/ 703 w 10703"/>
                <a:gd name="connsiteY107" fmla="*/ 4102 h 10000"/>
                <a:gd name="connsiteX108" fmla="*/ 1045 w 10703"/>
                <a:gd name="connsiteY108" fmla="*/ 4144 h 10000"/>
                <a:gd name="connsiteX109" fmla="*/ 1233 w 10703"/>
                <a:gd name="connsiteY109" fmla="*/ 4043 h 10000"/>
                <a:gd name="connsiteX110" fmla="*/ 1396 w 10703"/>
                <a:gd name="connsiteY110" fmla="*/ 4088 h 10000"/>
                <a:gd name="connsiteX111" fmla="*/ 1437 w 10703"/>
                <a:gd name="connsiteY111" fmla="*/ 4242 h 10000"/>
                <a:gd name="connsiteX112" fmla="*/ 1654 w 10703"/>
                <a:gd name="connsiteY112" fmla="*/ 4191 h 10000"/>
                <a:gd name="connsiteX113" fmla="*/ 1727 w 10703"/>
                <a:gd name="connsiteY113" fmla="*/ 4363 h 10000"/>
                <a:gd name="connsiteX114" fmla="*/ 1874 w 10703"/>
                <a:gd name="connsiteY114" fmla="*/ 4422 h 10000"/>
                <a:gd name="connsiteX115" fmla="*/ 1896 w 10703"/>
                <a:gd name="connsiteY115" fmla="*/ 4641 h 10000"/>
                <a:gd name="connsiteX116" fmla="*/ 2162 w 10703"/>
                <a:gd name="connsiteY116" fmla="*/ 4610 h 10000"/>
                <a:gd name="connsiteX117" fmla="*/ 2238 w 10703"/>
                <a:gd name="connsiteY117" fmla="*/ 4747 h 10000"/>
                <a:gd name="connsiteX118" fmla="*/ 2211 w 10703"/>
                <a:gd name="connsiteY118" fmla="*/ 4961 h 10000"/>
                <a:gd name="connsiteX119" fmla="*/ 2045 w 10703"/>
                <a:gd name="connsiteY119" fmla="*/ 4966 h 10000"/>
                <a:gd name="connsiteX120" fmla="*/ 1882 w 10703"/>
                <a:gd name="connsiteY120" fmla="*/ 5255 h 10000"/>
                <a:gd name="connsiteX121" fmla="*/ 2124 w 10703"/>
                <a:gd name="connsiteY121" fmla="*/ 5357 h 10000"/>
                <a:gd name="connsiteX122" fmla="*/ 2200 w 10703"/>
                <a:gd name="connsiteY122" fmla="*/ 5494 h 10000"/>
                <a:gd name="connsiteX123" fmla="*/ 2363 w 10703"/>
                <a:gd name="connsiteY123" fmla="*/ 5222 h 10000"/>
                <a:gd name="connsiteX124" fmla="*/ 2646 w 10703"/>
                <a:gd name="connsiteY124" fmla="*/ 5208 h 10000"/>
                <a:gd name="connsiteX125" fmla="*/ 2855 w 10703"/>
                <a:gd name="connsiteY125" fmla="*/ 5340 h 10000"/>
                <a:gd name="connsiteX126" fmla="*/ 2733 w 10703"/>
                <a:gd name="connsiteY126" fmla="*/ 5466 h 10000"/>
                <a:gd name="connsiteX127" fmla="*/ 2896 w 10703"/>
                <a:gd name="connsiteY127" fmla="*/ 5542 h 10000"/>
                <a:gd name="connsiteX128" fmla="*/ 2882 w 10703"/>
                <a:gd name="connsiteY128" fmla="*/ 5809 h 10000"/>
                <a:gd name="connsiteX129" fmla="*/ 3102 w 10703"/>
                <a:gd name="connsiteY129" fmla="*/ 5755 h 10000"/>
                <a:gd name="connsiteX130" fmla="*/ 3295 w 10703"/>
                <a:gd name="connsiteY130" fmla="*/ 5884 h 10000"/>
                <a:gd name="connsiteX131" fmla="*/ 3494 w 10703"/>
                <a:gd name="connsiteY131" fmla="*/ 5898 h 10000"/>
                <a:gd name="connsiteX132" fmla="*/ 3382 w 10703"/>
                <a:gd name="connsiteY132" fmla="*/ 6143 h 10000"/>
                <a:gd name="connsiteX133" fmla="*/ 3355 w 10703"/>
                <a:gd name="connsiteY133" fmla="*/ 6392 h 10000"/>
                <a:gd name="connsiteX134" fmla="*/ 3708 w 10703"/>
                <a:gd name="connsiteY134" fmla="*/ 6314 h 10000"/>
                <a:gd name="connsiteX135" fmla="*/ 3752 w 10703"/>
                <a:gd name="connsiteY135" fmla="*/ 6451 h 10000"/>
                <a:gd name="connsiteX136" fmla="*/ 4021 w 10703"/>
                <a:gd name="connsiteY136" fmla="*/ 6398 h 10000"/>
                <a:gd name="connsiteX137" fmla="*/ 4149 w 10703"/>
                <a:gd name="connsiteY137" fmla="*/ 6541 h 10000"/>
                <a:gd name="connsiteX138" fmla="*/ 4026 w 10703"/>
                <a:gd name="connsiteY138" fmla="*/ 6684 h 10000"/>
                <a:gd name="connsiteX139" fmla="*/ 4306 w 10703"/>
                <a:gd name="connsiteY139" fmla="*/ 6752 h 10000"/>
                <a:gd name="connsiteX140" fmla="*/ 4382 w 10703"/>
                <a:gd name="connsiteY140" fmla="*/ 6957 h 10000"/>
                <a:gd name="connsiteX141" fmla="*/ 4064 w 10703"/>
                <a:gd name="connsiteY141" fmla="*/ 6923 h 10000"/>
                <a:gd name="connsiteX142" fmla="*/ 3907 w 10703"/>
                <a:gd name="connsiteY142" fmla="*/ 7100 h 10000"/>
                <a:gd name="connsiteX143" fmla="*/ 4089 w 10703"/>
                <a:gd name="connsiteY143" fmla="*/ 7142 h 10000"/>
                <a:gd name="connsiteX144" fmla="*/ 4116 w 10703"/>
                <a:gd name="connsiteY144" fmla="*/ 7280 h 10000"/>
                <a:gd name="connsiteX145" fmla="*/ 4439 w 10703"/>
                <a:gd name="connsiteY145" fmla="*/ 7195 h 10000"/>
                <a:gd name="connsiteX146" fmla="*/ 4594 w 10703"/>
                <a:gd name="connsiteY146" fmla="*/ 7456 h 10000"/>
                <a:gd name="connsiteX147" fmla="*/ 4651 w 10703"/>
                <a:gd name="connsiteY147" fmla="*/ 7698 h 10000"/>
                <a:gd name="connsiteX148" fmla="*/ 4888 w 10703"/>
                <a:gd name="connsiteY148" fmla="*/ 7642 h 10000"/>
                <a:gd name="connsiteX149" fmla="*/ 4831 w 10703"/>
                <a:gd name="connsiteY149" fmla="*/ 7841 h 10000"/>
                <a:gd name="connsiteX150" fmla="*/ 4912 w 10703"/>
                <a:gd name="connsiteY150" fmla="*/ 8304 h 10000"/>
                <a:gd name="connsiteX151" fmla="*/ 5026 w 10703"/>
                <a:gd name="connsiteY151" fmla="*/ 8377 h 10000"/>
                <a:gd name="connsiteX152" fmla="*/ 5143 w 10703"/>
                <a:gd name="connsiteY152" fmla="*/ 8453 h 10000"/>
                <a:gd name="connsiteX153" fmla="*/ 5246 w 10703"/>
                <a:gd name="connsiteY153" fmla="*/ 8815 h 10000"/>
                <a:gd name="connsiteX154" fmla="*/ 5426 w 10703"/>
                <a:gd name="connsiteY154" fmla="*/ 8961 h 10000"/>
                <a:gd name="connsiteX155" fmla="*/ 5730 w 10703"/>
                <a:gd name="connsiteY155" fmla="*/ 8972 h 10000"/>
                <a:gd name="connsiteX156" fmla="*/ 5717 w 10703"/>
                <a:gd name="connsiteY156" fmla="*/ 9315 h 10000"/>
                <a:gd name="connsiteX157" fmla="*/ 5991 w 10703"/>
                <a:gd name="connsiteY157" fmla="*/ 9239 h 10000"/>
                <a:gd name="connsiteX158" fmla="*/ 5939 w 10703"/>
                <a:gd name="connsiteY158" fmla="*/ 8810 h 10000"/>
                <a:gd name="connsiteX159" fmla="*/ 6094 w 10703"/>
                <a:gd name="connsiteY159" fmla="*/ 8714 h 10000"/>
                <a:gd name="connsiteX160" fmla="*/ 6342 w 10703"/>
                <a:gd name="connsiteY160" fmla="*/ 8911 h 10000"/>
                <a:gd name="connsiteX161" fmla="*/ 6559 w 10703"/>
                <a:gd name="connsiteY161" fmla="*/ 9020 h 10000"/>
                <a:gd name="connsiteX162" fmla="*/ 6755 w 10703"/>
                <a:gd name="connsiteY162" fmla="*/ 9217 h 10000"/>
                <a:gd name="connsiteX163" fmla="*/ 6934 w 10703"/>
                <a:gd name="connsiteY163" fmla="*/ 9427 h 10000"/>
                <a:gd name="connsiteX164" fmla="*/ 7306 w 10703"/>
                <a:gd name="connsiteY164" fmla="*/ 9556 h 10000"/>
                <a:gd name="connsiteX165" fmla="*/ 7695 w 10703"/>
                <a:gd name="connsiteY165" fmla="*/ 9756 h 10000"/>
                <a:gd name="connsiteX166" fmla="*/ 7891 w 10703"/>
                <a:gd name="connsiteY166" fmla="*/ 10000 h 10000"/>
                <a:gd name="connsiteX167" fmla="*/ 8184 w 10703"/>
                <a:gd name="connsiteY167" fmla="*/ 9986 h 10000"/>
                <a:gd name="connsiteX168" fmla="*/ 8464 w 10703"/>
                <a:gd name="connsiteY168" fmla="*/ 9837 h 10000"/>
                <a:gd name="connsiteX169" fmla="*/ 8575 w 10703"/>
                <a:gd name="connsiteY169" fmla="*/ 9649 h 10000"/>
                <a:gd name="connsiteX170" fmla="*/ 8722 w 10703"/>
                <a:gd name="connsiteY170" fmla="*/ 9410 h 10000"/>
                <a:gd name="connsiteX171" fmla="*/ 9399 w 10703"/>
                <a:gd name="connsiteY171" fmla="*/ 9610 h 10000"/>
                <a:gd name="connsiteX172" fmla="*/ 9396 w 10703"/>
                <a:gd name="connsiteY172" fmla="*/ 9332 h 10000"/>
                <a:gd name="connsiteX173" fmla="*/ 9535 w 10703"/>
                <a:gd name="connsiteY173" fmla="*/ 9222 h 10000"/>
                <a:gd name="connsiteX174" fmla="*/ 9535 w 10703"/>
                <a:gd name="connsiteY174" fmla="*/ 8953 h 10000"/>
                <a:gd name="connsiteX175" fmla="*/ 9562 w 10703"/>
                <a:gd name="connsiteY175" fmla="*/ 8681 h 10000"/>
                <a:gd name="connsiteX176" fmla="*/ 9377 w 10703"/>
                <a:gd name="connsiteY176" fmla="*/ 8577 h 10000"/>
                <a:gd name="connsiteX177" fmla="*/ 9287 w 10703"/>
                <a:gd name="connsiteY177" fmla="*/ 8203 h 10000"/>
                <a:gd name="connsiteX178" fmla="*/ 9453 w 10703"/>
                <a:gd name="connsiteY178" fmla="*/ 7984 h 10000"/>
                <a:gd name="connsiteX179" fmla="*/ 10016 w 10703"/>
                <a:gd name="connsiteY179" fmla="*/ 7720 h 10000"/>
                <a:gd name="connsiteX180" fmla="*/ 10173 w 10703"/>
                <a:gd name="connsiteY180" fmla="*/ 7299 h 10000"/>
                <a:gd name="connsiteX181" fmla="*/ 10698 w 10703"/>
                <a:gd name="connsiteY181" fmla="*/ 7019 h 10000"/>
                <a:gd name="connsiteX182" fmla="*/ 10703 w 10703"/>
                <a:gd name="connsiteY182" fmla="*/ 6901 h 10000"/>
                <a:gd name="connsiteX183" fmla="*/ 10304 w 10703"/>
                <a:gd name="connsiteY183" fmla="*/ 6693 h 10000"/>
                <a:gd name="connsiteX184" fmla="*/ 10369 w 10703"/>
                <a:gd name="connsiteY184" fmla="*/ 6426 h 10000"/>
                <a:gd name="connsiteX185" fmla="*/ 10331 w 10703"/>
                <a:gd name="connsiteY185" fmla="*/ 6173 h 10000"/>
                <a:gd name="connsiteX186" fmla="*/ 10352 w 10703"/>
                <a:gd name="connsiteY186" fmla="*/ 5736 h 10000"/>
                <a:gd name="connsiteX187" fmla="*/ 10138 w 10703"/>
                <a:gd name="connsiteY187" fmla="*/ 5550 h 10000"/>
                <a:gd name="connsiteX188" fmla="*/ 9850 w 10703"/>
                <a:gd name="connsiteY188" fmla="*/ 5463 h 10000"/>
                <a:gd name="connsiteX189" fmla="*/ 9844 w 10703"/>
                <a:gd name="connsiteY189" fmla="*/ 5261 h 10000"/>
                <a:gd name="connsiteX190" fmla="*/ 9977 w 10703"/>
                <a:gd name="connsiteY190" fmla="*/ 5048 h 10000"/>
                <a:gd name="connsiteX191" fmla="*/ 9882 w 10703"/>
                <a:gd name="connsiteY191" fmla="*/ 4879 h 10000"/>
                <a:gd name="connsiteX192" fmla="*/ 10054 w 10703"/>
                <a:gd name="connsiteY192" fmla="*/ 4599 h 10000"/>
                <a:gd name="connsiteX193" fmla="*/ 10252 w 10703"/>
                <a:gd name="connsiteY193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1229 w 10703"/>
                <a:gd name="connsiteY97" fmla="*/ 3202 h 10000"/>
                <a:gd name="connsiteX98" fmla="*/ 690 w 10703"/>
                <a:gd name="connsiteY98" fmla="*/ 2897 h 10000"/>
                <a:gd name="connsiteX99" fmla="*/ 277 w 10703"/>
                <a:gd name="connsiteY99" fmla="*/ 2890 h 10000"/>
                <a:gd name="connsiteX100" fmla="*/ 266 w 10703"/>
                <a:gd name="connsiteY100" fmla="*/ 3177 h 10000"/>
                <a:gd name="connsiteX101" fmla="*/ 47 w 10703"/>
                <a:gd name="connsiteY101" fmla="*/ 3273 h 10000"/>
                <a:gd name="connsiteX102" fmla="*/ 0 w 10703"/>
                <a:gd name="connsiteY102" fmla="*/ 3414 h 10000"/>
                <a:gd name="connsiteX103" fmla="*/ 40 w 10703"/>
                <a:gd name="connsiteY103" fmla="*/ 3512 h 10000"/>
                <a:gd name="connsiteX104" fmla="*/ 201 w 10703"/>
                <a:gd name="connsiteY104" fmla="*/ 3494 h 10000"/>
                <a:gd name="connsiteX105" fmla="*/ 178 w 10703"/>
                <a:gd name="connsiteY105" fmla="*/ 3760 h 10000"/>
                <a:gd name="connsiteX106" fmla="*/ 730 w 10703"/>
                <a:gd name="connsiteY106" fmla="*/ 3871 h 10000"/>
                <a:gd name="connsiteX107" fmla="*/ 703 w 10703"/>
                <a:gd name="connsiteY107" fmla="*/ 4102 h 10000"/>
                <a:gd name="connsiteX108" fmla="*/ 1045 w 10703"/>
                <a:gd name="connsiteY108" fmla="*/ 4144 h 10000"/>
                <a:gd name="connsiteX109" fmla="*/ 1233 w 10703"/>
                <a:gd name="connsiteY109" fmla="*/ 4043 h 10000"/>
                <a:gd name="connsiteX110" fmla="*/ 1396 w 10703"/>
                <a:gd name="connsiteY110" fmla="*/ 4088 h 10000"/>
                <a:gd name="connsiteX111" fmla="*/ 1437 w 10703"/>
                <a:gd name="connsiteY111" fmla="*/ 4242 h 10000"/>
                <a:gd name="connsiteX112" fmla="*/ 1654 w 10703"/>
                <a:gd name="connsiteY112" fmla="*/ 4191 h 10000"/>
                <a:gd name="connsiteX113" fmla="*/ 1727 w 10703"/>
                <a:gd name="connsiteY113" fmla="*/ 4363 h 10000"/>
                <a:gd name="connsiteX114" fmla="*/ 1874 w 10703"/>
                <a:gd name="connsiteY114" fmla="*/ 4422 h 10000"/>
                <a:gd name="connsiteX115" fmla="*/ 1896 w 10703"/>
                <a:gd name="connsiteY115" fmla="*/ 4641 h 10000"/>
                <a:gd name="connsiteX116" fmla="*/ 2162 w 10703"/>
                <a:gd name="connsiteY116" fmla="*/ 4610 h 10000"/>
                <a:gd name="connsiteX117" fmla="*/ 2238 w 10703"/>
                <a:gd name="connsiteY117" fmla="*/ 4747 h 10000"/>
                <a:gd name="connsiteX118" fmla="*/ 2211 w 10703"/>
                <a:gd name="connsiteY118" fmla="*/ 4961 h 10000"/>
                <a:gd name="connsiteX119" fmla="*/ 2045 w 10703"/>
                <a:gd name="connsiteY119" fmla="*/ 4966 h 10000"/>
                <a:gd name="connsiteX120" fmla="*/ 1882 w 10703"/>
                <a:gd name="connsiteY120" fmla="*/ 5255 h 10000"/>
                <a:gd name="connsiteX121" fmla="*/ 2124 w 10703"/>
                <a:gd name="connsiteY121" fmla="*/ 5357 h 10000"/>
                <a:gd name="connsiteX122" fmla="*/ 2200 w 10703"/>
                <a:gd name="connsiteY122" fmla="*/ 5494 h 10000"/>
                <a:gd name="connsiteX123" fmla="*/ 2363 w 10703"/>
                <a:gd name="connsiteY123" fmla="*/ 5222 h 10000"/>
                <a:gd name="connsiteX124" fmla="*/ 2646 w 10703"/>
                <a:gd name="connsiteY124" fmla="*/ 5208 h 10000"/>
                <a:gd name="connsiteX125" fmla="*/ 2855 w 10703"/>
                <a:gd name="connsiteY125" fmla="*/ 5340 h 10000"/>
                <a:gd name="connsiteX126" fmla="*/ 2733 w 10703"/>
                <a:gd name="connsiteY126" fmla="*/ 5466 h 10000"/>
                <a:gd name="connsiteX127" fmla="*/ 2896 w 10703"/>
                <a:gd name="connsiteY127" fmla="*/ 5542 h 10000"/>
                <a:gd name="connsiteX128" fmla="*/ 2882 w 10703"/>
                <a:gd name="connsiteY128" fmla="*/ 5809 h 10000"/>
                <a:gd name="connsiteX129" fmla="*/ 3102 w 10703"/>
                <a:gd name="connsiteY129" fmla="*/ 5755 h 10000"/>
                <a:gd name="connsiteX130" fmla="*/ 3295 w 10703"/>
                <a:gd name="connsiteY130" fmla="*/ 5884 h 10000"/>
                <a:gd name="connsiteX131" fmla="*/ 3494 w 10703"/>
                <a:gd name="connsiteY131" fmla="*/ 5898 h 10000"/>
                <a:gd name="connsiteX132" fmla="*/ 3382 w 10703"/>
                <a:gd name="connsiteY132" fmla="*/ 6143 h 10000"/>
                <a:gd name="connsiteX133" fmla="*/ 3355 w 10703"/>
                <a:gd name="connsiteY133" fmla="*/ 6392 h 10000"/>
                <a:gd name="connsiteX134" fmla="*/ 3708 w 10703"/>
                <a:gd name="connsiteY134" fmla="*/ 6314 h 10000"/>
                <a:gd name="connsiteX135" fmla="*/ 3752 w 10703"/>
                <a:gd name="connsiteY135" fmla="*/ 6451 h 10000"/>
                <a:gd name="connsiteX136" fmla="*/ 4021 w 10703"/>
                <a:gd name="connsiteY136" fmla="*/ 6398 h 10000"/>
                <a:gd name="connsiteX137" fmla="*/ 4149 w 10703"/>
                <a:gd name="connsiteY137" fmla="*/ 6541 h 10000"/>
                <a:gd name="connsiteX138" fmla="*/ 4026 w 10703"/>
                <a:gd name="connsiteY138" fmla="*/ 6684 h 10000"/>
                <a:gd name="connsiteX139" fmla="*/ 4306 w 10703"/>
                <a:gd name="connsiteY139" fmla="*/ 6752 h 10000"/>
                <a:gd name="connsiteX140" fmla="*/ 4382 w 10703"/>
                <a:gd name="connsiteY140" fmla="*/ 6957 h 10000"/>
                <a:gd name="connsiteX141" fmla="*/ 4064 w 10703"/>
                <a:gd name="connsiteY141" fmla="*/ 6923 h 10000"/>
                <a:gd name="connsiteX142" fmla="*/ 3907 w 10703"/>
                <a:gd name="connsiteY142" fmla="*/ 7100 h 10000"/>
                <a:gd name="connsiteX143" fmla="*/ 4089 w 10703"/>
                <a:gd name="connsiteY143" fmla="*/ 7142 h 10000"/>
                <a:gd name="connsiteX144" fmla="*/ 4116 w 10703"/>
                <a:gd name="connsiteY144" fmla="*/ 7280 h 10000"/>
                <a:gd name="connsiteX145" fmla="*/ 4439 w 10703"/>
                <a:gd name="connsiteY145" fmla="*/ 7195 h 10000"/>
                <a:gd name="connsiteX146" fmla="*/ 4594 w 10703"/>
                <a:gd name="connsiteY146" fmla="*/ 7456 h 10000"/>
                <a:gd name="connsiteX147" fmla="*/ 4651 w 10703"/>
                <a:gd name="connsiteY147" fmla="*/ 7698 h 10000"/>
                <a:gd name="connsiteX148" fmla="*/ 4888 w 10703"/>
                <a:gd name="connsiteY148" fmla="*/ 7642 h 10000"/>
                <a:gd name="connsiteX149" fmla="*/ 4831 w 10703"/>
                <a:gd name="connsiteY149" fmla="*/ 7841 h 10000"/>
                <a:gd name="connsiteX150" fmla="*/ 4912 w 10703"/>
                <a:gd name="connsiteY150" fmla="*/ 8304 h 10000"/>
                <a:gd name="connsiteX151" fmla="*/ 5026 w 10703"/>
                <a:gd name="connsiteY151" fmla="*/ 8377 h 10000"/>
                <a:gd name="connsiteX152" fmla="*/ 5143 w 10703"/>
                <a:gd name="connsiteY152" fmla="*/ 8453 h 10000"/>
                <a:gd name="connsiteX153" fmla="*/ 5246 w 10703"/>
                <a:gd name="connsiteY153" fmla="*/ 8815 h 10000"/>
                <a:gd name="connsiteX154" fmla="*/ 5426 w 10703"/>
                <a:gd name="connsiteY154" fmla="*/ 8961 h 10000"/>
                <a:gd name="connsiteX155" fmla="*/ 5730 w 10703"/>
                <a:gd name="connsiteY155" fmla="*/ 8972 h 10000"/>
                <a:gd name="connsiteX156" fmla="*/ 5717 w 10703"/>
                <a:gd name="connsiteY156" fmla="*/ 9315 h 10000"/>
                <a:gd name="connsiteX157" fmla="*/ 5991 w 10703"/>
                <a:gd name="connsiteY157" fmla="*/ 9239 h 10000"/>
                <a:gd name="connsiteX158" fmla="*/ 5939 w 10703"/>
                <a:gd name="connsiteY158" fmla="*/ 8810 h 10000"/>
                <a:gd name="connsiteX159" fmla="*/ 6094 w 10703"/>
                <a:gd name="connsiteY159" fmla="*/ 8714 h 10000"/>
                <a:gd name="connsiteX160" fmla="*/ 6342 w 10703"/>
                <a:gd name="connsiteY160" fmla="*/ 8911 h 10000"/>
                <a:gd name="connsiteX161" fmla="*/ 6559 w 10703"/>
                <a:gd name="connsiteY161" fmla="*/ 9020 h 10000"/>
                <a:gd name="connsiteX162" fmla="*/ 6755 w 10703"/>
                <a:gd name="connsiteY162" fmla="*/ 9217 h 10000"/>
                <a:gd name="connsiteX163" fmla="*/ 6934 w 10703"/>
                <a:gd name="connsiteY163" fmla="*/ 9427 h 10000"/>
                <a:gd name="connsiteX164" fmla="*/ 7306 w 10703"/>
                <a:gd name="connsiteY164" fmla="*/ 9556 h 10000"/>
                <a:gd name="connsiteX165" fmla="*/ 7695 w 10703"/>
                <a:gd name="connsiteY165" fmla="*/ 9756 h 10000"/>
                <a:gd name="connsiteX166" fmla="*/ 7891 w 10703"/>
                <a:gd name="connsiteY166" fmla="*/ 10000 h 10000"/>
                <a:gd name="connsiteX167" fmla="*/ 8184 w 10703"/>
                <a:gd name="connsiteY167" fmla="*/ 9986 h 10000"/>
                <a:gd name="connsiteX168" fmla="*/ 8464 w 10703"/>
                <a:gd name="connsiteY168" fmla="*/ 9837 h 10000"/>
                <a:gd name="connsiteX169" fmla="*/ 8575 w 10703"/>
                <a:gd name="connsiteY169" fmla="*/ 9649 h 10000"/>
                <a:gd name="connsiteX170" fmla="*/ 8722 w 10703"/>
                <a:gd name="connsiteY170" fmla="*/ 9410 h 10000"/>
                <a:gd name="connsiteX171" fmla="*/ 9399 w 10703"/>
                <a:gd name="connsiteY171" fmla="*/ 9610 h 10000"/>
                <a:gd name="connsiteX172" fmla="*/ 9396 w 10703"/>
                <a:gd name="connsiteY172" fmla="*/ 9332 h 10000"/>
                <a:gd name="connsiteX173" fmla="*/ 9535 w 10703"/>
                <a:gd name="connsiteY173" fmla="*/ 9222 h 10000"/>
                <a:gd name="connsiteX174" fmla="*/ 9535 w 10703"/>
                <a:gd name="connsiteY174" fmla="*/ 8953 h 10000"/>
                <a:gd name="connsiteX175" fmla="*/ 9562 w 10703"/>
                <a:gd name="connsiteY175" fmla="*/ 8681 h 10000"/>
                <a:gd name="connsiteX176" fmla="*/ 9377 w 10703"/>
                <a:gd name="connsiteY176" fmla="*/ 8577 h 10000"/>
                <a:gd name="connsiteX177" fmla="*/ 9287 w 10703"/>
                <a:gd name="connsiteY177" fmla="*/ 8203 h 10000"/>
                <a:gd name="connsiteX178" fmla="*/ 9453 w 10703"/>
                <a:gd name="connsiteY178" fmla="*/ 7984 h 10000"/>
                <a:gd name="connsiteX179" fmla="*/ 10016 w 10703"/>
                <a:gd name="connsiteY179" fmla="*/ 7720 h 10000"/>
                <a:gd name="connsiteX180" fmla="*/ 10173 w 10703"/>
                <a:gd name="connsiteY180" fmla="*/ 7299 h 10000"/>
                <a:gd name="connsiteX181" fmla="*/ 10698 w 10703"/>
                <a:gd name="connsiteY181" fmla="*/ 7019 h 10000"/>
                <a:gd name="connsiteX182" fmla="*/ 10703 w 10703"/>
                <a:gd name="connsiteY182" fmla="*/ 6901 h 10000"/>
                <a:gd name="connsiteX183" fmla="*/ 10304 w 10703"/>
                <a:gd name="connsiteY183" fmla="*/ 6693 h 10000"/>
                <a:gd name="connsiteX184" fmla="*/ 10369 w 10703"/>
                <a:gd name="connsiteY184" fmla="*/ 6426 h 10000"/>
                <a:gd name="connsiteX185" fmla="*/ 10331 w 10703"/>
                <a:gd name="connsiteY185" fmla="*/ 6173 h 10000"/>
                <a:gd name="connsiteX186" fmla="*/ 10352 w 10703"/>
                <a:gd name="connsiteY186" fmla="*/ 5736 h 10000"/>
                <a:gd name="connsiteX187" fmla="*/ 10138 w 10703"/>
                <a:gd name="connsiteY187" fmla="*/ 5550 h 10000"/>
                <a:gd name="connsiteX188" fmla="*/ 9850 w 10703"/>
                <a:gd name="connsiteY188" fmla="*/ 5463 h 10000"/>
                <a:gd name="connsiteX189" fmla="*/ 9844 w 10703"/>
                <a:gd name="connsiteY189" fmla="*/ 5261 h 10000"/>
                <a:gd name="connsiteX190" fmla="*/ 9977 w 10703"/>
                <a:gd name="connsiteY190" fmla="*/ 5048 h 10000"/>
                <a:gd name="connsiteX191" fmla="*/ 9882 w 10703"/>
                <a:gd name="connsiteY191" fmla="*/ 4879 h 10000"/>
                <a:gd name="connsiteX192" fmla="*/ 10054 w 10703"/>
                <a:gd name="connsiteY192" fmla="*/ 4599 h 10000"/>
                <a:gd name="connsiteX193" fmla="*/ 10252 w 10703"/>
                <a:gd name="connsiteY193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2339 w 10703"/>
                <a:gd name="connsiteY97" fmla="*/ 4161 h 10000"/>
                <a:gd name="connsiteX98" fmla="*/ 690 w 10703"/>
                <a:gd name="connsiteY98" fmla="*/ 2897 h 10000"/>
                <a:gd name="connsiteX99" fmla="*/ 277 w 10703"/>
                <a:gd name="connsiteY99" fmla="*/ 2890 h 10000"/>
                <a:gd name="connsiteX100" fmla="*/ 266 w 10703"/>
                <a:gd name="connsiteY100" fmla="*/ 3177 h 10000"/>
                <a:gd name="connsiteX101" fmla="*/ 47 w 10703"/>
                <a:gd name="connsiteY101" fmla="*/ 3273 h 10000"/>
                <a:gd name="connsiteX102" fmla="*/ 0 w 10703"/>
                <a:gd name="connsiteY102" fmla="*/ 3414 h 10000"/>
                <a:gd name="connsiteX103" fmla="*/ 40 w 10703"/>
                <a:gd name="connsiteY103" fmla="*/ 3512 h 10000"/>
                <a:gd name="connsiteX104" fmla="*/ 201 w 10703"/>
                <a:gd name="connsiteY104" fmla="*/ 3494 h 10000"/>
                <a:gd name="connsiteX105" fmla="*/ 178 w 10703"/>
                <a:gd name="connsiteY105" fmla="*/ 3760 h 10000"/>
                <a:gd name="connsiteX106" fmla="*/ 730 w 10703"/>
                <a:gd name="connsiteY106" fmla="*/ 3871 h 10000"/>
                <a:gd name="connsiteX107" fmla="*/ 703 w 10703"/>
                <a:gd name="connsiteY107" fmla="*/ 4102 h 10000"/>
                <a:gd name="connsiteX108" fmla="*/ 1045 w 10703"/>
                <a:gd name="connsiteY108" fmla="*/ 4144 h 10000"/>
                <a:gd name="connsiteX109" fmla="*/ 1233 w 10703"/>
                <a:gd name="connsiteY109" fmla="*/ 4043 h 10000"/>
                <a:gd name="connsiteX110" fmla="*/ 1396 w 10703"/>
                <a:gd name="connsiteY110" fmla="*/ 4088 h 10000"/>
                <a:gd name="connsiteX111" fmla="*/ 1437 w 10703"/>
                <a:gd name="connsiteY111" fmla="*/ 4242 h 10000"/>
                <a:gd name="connsiteX112" fmla="*/ 1654 w 10703"/>
                <a:gd name="connsiteY112" fmla="*/ 4191 h 10000"/>
                <a:gd name="connsiteX113" fmla="*/ 1727 w 10703"/>
                <a:gd name="connsiteY113" fmla="*/ 4363 h 10000"/>
                <a:gd name="connsiteX114" fmla="*/ 1874 w 10703"/>
                <a:gd name="connsiteY114" fmla="*/ 4422 h 10000"/>
                <a:gd name="connsiteX115" fmla="*/ 1896 w 10703"/>
                <a:gd name="connsiteY115" fmla="*/ 4641 h 10000"/>
                <a:gd name="connsiteX116" fmla="*/ 2162 w 10703"/>
                <a:gd name="connsiteY116" fmla="*/ 4610 h 10000"/>
                <a:gd name="connsiteX117" fmla="*/ 2238 w 10703"/>
                <a:gd name="connsiteY117" fmla="*/ 4747 h 10000"/>
                <a:gd name="connsiteX118" fmla="*/ 2211 w 10703"/>
                <a:gd name="connsiteY118" fmla="*/ 4961 h 10000"/>
                <a:gd name="connsiteX119" fmla="*/ 2045 w 10703"/>
                <a:gd name="connsiteY119" fmla="*/ 4966 h 10000"/>
                <a:gd name="connsiteX120" fmla="*/ 1882 w 10703"/>
                <a:gd name="connsiteY120" fmla="*/ 5255 h 10000"/>
                <a:gd name="connsiteX121" fmla="*/ 2124 w 10703"/>
                <a:gd name="connsiteY121" fmla="*/ 5357 h 10000"/>
                <a:gd name="connsiteX122" fmla="*/ 2200 w 10703"/>
                <a:gd name="connsiteY122" fmla="*/ 5494 h 10000"/>
                <a:gd name="connsiteX123" fmla="*/ 2363 w 10703"/>
                <a:gd name="connsiteY123" fmla="*/ 5222 h 10000"/>
                <a:gd name="connsiteX124" fmla="*/ 2646 w 10703"/>
                <a:gd name="connsiteY124" fmla="*/ 5208 h 10000"/>
                <a:gd name="connsiteX125" fmla="*/ 2855 w 10703"/>
                <a:gd name="connsiteY125" fmla="*/ 5340 h 10000"/>
                <a:gd name="connsiteX126" fmla="*/ 2733 w 10703"/>
                <a:gd name="connsiteY126" fmla="*/ 5466 h 10000"/>
                <a:gd name="connsiteX127" fmla="*/ 2896 w 10703"/>
                <a:gd name="connsiteY127" fmla="*/ 5542 h 10000"/>
                <a:gd name="connsiteX128" fmla="*/ 2882 w 10703"/>
                <a:gd name="connsiteY128" fmla="*/ 5809 h 10000"/>
                <a:gd name="connsiteX129" fmla="*/ 3102 w 10703"/>
                <a:gd name="connsiteY129" fmla="*/ 5755 h 10000"/>
                <a:gd name="connsiteX130" fmla="*/ 3295 w 10703"/>
                <a:gd name="connsiteY130" fmla="*/ 5884 h 10000"/>
                <a:gd name="connsiteX131" fmla="*/ 3494 w 10703"/>
                <a:gd name="connsiteY131" fmla="*/ 5898 h 10000"/>
                <a:gd name="connsiteX132" fmla="*/ 3382 w 10703"/>
                <a:gd name="connsiteY132" fmla="*/ 6143 h 10000"/>
                <a:gd name="connsiteX133" fmla="*/ 3355 w 10703"/>
                <a:gd name="connsiteY133" fmla="*/ 6392 h 10000"/>
                <a:gd name="connsiteX134" fmla="*/ 3708 w 10703"/>
                <a:gd name="connsiteY134" fmla="*/ 6314 h 10000"/>
                <a:gd name="connsiteX135" fmla="*/ 3752 w 10703"/>
                <a:gd name="connsiteY135" fmla="*/ 6451 h 10000"/>
                <a:gd name="connsiteX136" fmla="*/ 4021 w 10703"/>
                <a:gd name="connsiteY136" fmla="*/ 6398 h 10000"/>
                <a:gd name="connsiteX137" fmla="*/ 4149 w 10703"/>
                <a:gd name="connsiteY137" fmla="*/ 6541 h 10000"/>
                <a:gd name="connsiteX138" fmla="*/ 4026 w 10703"/>
                <a:gd name="connsiteY138" fmla="*/ 6684 h 10000"/>
                <a:gd name="connsiteX139" fmla="*/ 4306 w 10703"/>
                <a:gd name="connsiteY139" fmla="*/ 6752 h 10000"/>
                <a:gd name="connsiteX140" fmla="*/ 4382 w 10703"/>
                <a:gd name="connsiteY140" fmla="*/ 6957 h 10000"/>
                <a:gd name="connsiteX141" fmla="*/ 4064 w 10703"/>
                <a:gd name="connsiteY141" fmla="*/ 6923 h 10000"/>
                <a:gd name="connsiteX142" fmla="*/ 3907 w 10703"/>
                <a:gd name="connsiteY142" fmla="*/ 7100 h 10000"/>
                <a:gd name="connsiteX143" fmla="*/ 4089 w 10703"/>
                <a:gd name="connsiteY143" fmla="*/ 7142 h 10000"/>
                <a:gd name="connsiteX144" fmla="*/ 4116 w 10703"/>
                <a:gd name="connsiteY144" fmla="*/ 7280 h 10000"/>
                <a:gd name="connsiteX145" fmla="*/ 4439 w 10703"/>
                <a:gd name="connsiteY145" fmla="*/ 7195 h 10000"/>
                <a:gd name="connsiteX146" fmla="*/ 4594 w 10703"/>
                <a:gd name="connsiteY146" fmla="*/ 7456 h 10000"/>
                <a:gd name="connsiteX147" fmla="*/ 4651 w 10703"/>
                <a:gd name="connsiteY147" fmla="*/ 7698 h 10000"/>
                <a:gd name="connsiteX148" fmla="*/ 4888 w 10703"/>
                <a:gd name="connsiteY148" fmla="*/ 7642 h 10000"/>
                <a:gd name="connsiteX149" fmla="*/ 4831 w 10703"/>
                <a:gd name="connsiteY149" fmla="*/ 7841 h 10000"/>
                <a:gd name="connsiteX150" fmla="*/ 4912 w 10703"/>
                <a:gd name="connsiteY150" fmla="*/ 8304 h 10000"/>
                <a:gd name="connsiteX151" fmla="*/ 5026 w 10703"/>
                <a:gd name="connsiteY151" fmla="*/ 8377 h 10000"/>
                <a:gd name="connsiteX152" fmla="*/ 5143 w 10703"/>
                <a:gd name="connsiteY152" fmla="*/ 8453 h 10000"/>
                <a:gd name="connsiteX153" fmla="*/ 5246 w 10703"/>
                <a:gd name="connsiteY153" fmla="*/ 8815 h 10000"/>
                <a:gd name="connsiteX154" fmla="*/ 5426 w 10703"/>
                <a:gd name="connsiteY154" fmla="*/ 8961 h 10000"/>
                <a:gd name="connsiteX155" fmla="*/ 5730 w 10703"/>
                <a:gd name="connsiteY155" fmla="*/ 8972 h 10000"/>
                <a:gd name="connsiteX156" fmla="*/ 5717 w 10703"/>
                <a:gd name="connsiteY156" fmla="*/ 9315 h 10000"/>
                <a:gd name="connsiteX157" fmla="*/ 5991 w 10703"/>
                <a:gd name="connsiteY157" fmla="*/ 9239 h 10000"/>
                <a:gd name="connsiteX158" fmla="*/ 5939 w 10703"/>
                <a:gd name="connsiteY158" fmla="*/ 8810 h 10000"/>
                <a:gd name="connsiteX159" fmla="*/ 6094 w 10703"/>
                <a:gd name="connsiteY159" fmla="*/ 8714 h 10000"/>
                <a:gd name="connsiteX160" fmla="*/ 6342 w 10703"/>
                <a:gd name="connsiteY160" fmla="*/ 8911 h 10000"/>
                <a:gd name="connsiteX161" fmla="*/ 6559 w 10703"/>
                <a:gd name="connsiteY161" fmla="*/ 9020 h 10000"/>
                <a:gd name="connsiteX162" fmla="*/ 6755 w 10703"/>
                <a:gd name="connsiteY162" fmla="*/ 9217 h 10000"/>
                <a:gd name="connsiteX163" fmla="*/ 6934 w 10703"/>
                <a:gd name="connsiteY163" fmla="*/ 9427 h 10000"/>
                <a:gd name="connsiteX164" fmla="*/ 7306 w 10703"/>
                <a:gd name="connsiteY164" fmla="*/ 9556 h 10000"/>
                <a:gd name="connsiteX165" fmla="*/ 7695 w 10703"/>
                <a:gd name="connsiteY165" fmla="*/ 9756 h 10000"/>
                <a:gd name="connsiteX166" fmla="*/ 7891 w 10703"/>
                <a:gd name="connsiteY166" fmla="*/ 10000 h 10000"/>
                <a:gd name="connsiteX167" fmla="*/ 8184 w 10703"/>
                <a:gd name="connsiteY167" fmla="*/ 9986 h 10000"/>
                <a:gd name="connsiteX168" fmla="*/ 8464 w 10703"/>
                <a:gd name="connsiteY168" fmla="*/ 9837 h 10000"/>
                <a:gd name="connsiteX169" fmla="*/ 8575 w 10703"/>
                <a:gd name="connsiteY169" fmla="*/ 9649 h 10000"/>
                <a:gd name="connsiteX170" fmla="*/ 8722 w 10703"/>
                <a:gd name="connsiteY170" fmla="*/ 9410 h 10000"/>
                <a:gd name="connsiteX171" fmla="*/ 9399 w 10703"/>
                <a:gd name="connsiteY171" fmla="*/ 9610 h 10000"/>
                <a:gd name="connsiteX172" fmla="*/ 9396 w 10703"/>
                <a:gd name="connsiteY172" fmla="*/ 9332 h 10000"/>
                <a:gd name="connsiteX173" fmla="*/ 9535 w 10703"/>
                <a:gd name="connsiteY173" fmla="*/ 9222 h 10000"/>
                <a:gd name="connsiteX174" fmla="*/ 9535 w 10703"/>
                <a:gd name="connsiteY174" fmla="*/ 8953 h 10000"/>
                <a:gd name="connsiteX175" fmla="*/ 9562 w 10703"/>
                <a:gd name="connsiteY175" fmla="*/ 8681 h 10000"/>
                <a:gd name="connsiteX176" fmla="*/ 9377 w 10703"/>
                <a:gd name="connsiteY176" fmla="*/ 8577 h 10000"/>
                <a:gd name="connsiteX177" fmla="*/ 9287 w 10703"/>
                <a:gd name="connsiteY177" fmla="*/ 8203 h 10000"/>
                <a:gd name="connsiteX178" fmla="*/ 9453 w 10703"/>
                <a:gd name="connsiteY178" fmla="*/ 7984 h 10000"/>
                <a:gd name="connsiteX179" fmla="*/ 10016 w 10703"/>
                <a:gd name="connsiteY179" fmla="*/ 7720 h 10000"/>
                <a:gd name="connsiteX180" fmla="*/ 10173 w 10703"/>
                <a:gd name="connsiteY180" fmla="*/ 7299 h 10000"/>
                <a:gd name="connsiteX181" fmla="*/ 10698 w 10703"/>
                <a:gd name="connsiteY181" fmla="*/ 7019 h 10000"/>
                <a:gd name="connsiteX182" fmla="*/ 10703 w 10703"/>
                <a:gd name="connsiteY182" fmla="*/ 6901 h 10000"/>
                <a:gd name="connsiteX183" fmla="*/ 10304 w 10703"/>
                <a:gd name="connsiteY183" fmla="*/ 6693 h 10000"/>
                <a:gd name="connsiteX184" fmla="*/ 10369 w 10703"/>
                <a:gd name="connsiteY184" fmla="*/ 6426 h 10000"/>
                <a:gd name="connsiteX185" fmla="*/ 10331 w 10703"/>
                <a:gd name="connsiteY185" fmla="*/ 6173 h 10000"/>
                <a:gd name="connsiteX186" fmla="*/ 10352 w 10703"/>
                <a:gd name="connsiteY186" fmla="*/ 5736 h 10000"/>
                <a:gd name="connsiteX187" fmla="*/ 10138 w 10703"/>
                <a:gd name="connsiteY187" fmla="*/ 5550 h 10000"/>
                <a:gd name="connsiteX188" fmla="*/ 9850 w 10703"/>
                <a:gd name="connsiteY188" fmla="*/ 5463 h 10000"/>
                <a:gd name="connsiteX189" fmla="*/ 9844 w 10703"/>
                <a:gd name="connsiteY189" fmla="*/ 5261 h 10000"/>
                <a:gd name="connsiteX190" fmla="*/ 9977 w 10703"/>
                <a:gd name="connsiteY190" fmla="*/ 5048 h 10000"/>
                <a:gd name="connsiteX191" fmla="*/ 9882 w 10703"/>
                <a:gd name="connsiteY191" fmla="*/ 4879 h 10000"/>
                <a:gd name="connsiteX192" fmla="*/ 10054 w 10703"/>
                <a:gd name="connsiteY192" fmla="*/ 4599 h 10000"/>
                <a:gd name="connsiteX193" fmla="*/ 10252 w 10703"/>
                <a:gd name="connsiteY193" fmla="*/ 4716 h 10000"/>
                <a:gd name="connsiteX0" fmla="*/ 10252 w 10703"/>
                <a:gd name="connsiteY0" fmla="*/ 4716 h 10000"/>
                <a:gd name="connsiteX1" fmla="*/ 10293 w 10703"/>
                <a:gd name="connsiteY1" fmla="*/ 4335 h 10000"/>
                <a:gd name="connsiteX2" fmla="*/ 10458 w 10703"/>
                <a:gd name="connsiteY2" fmla="*/ 4133 h 10000"/>
                <a:gd name="connsiteX3" fmla="*/ 10067 w 10703"/>
                <a:gd name="connsiteY3" fmla="*/ 4048 h 10000"/>
                <a:gd name="connsiteX4" fmla="*/ 10165 w 10703"/>
                <a:gd name="connsiteY4" fmla="*/ 3835 h 10000"/>
                <a:gd name="connsiteX5" fmla="*/ 10040 w 10703"/>
                <a:gd name="connsiteY5" fmla="*/ 3616 h 10000"/>
                <a:gd name="connsiteX6" fmla="*/ 9915 w 10703"/>
                <a:gd name="connsiteY6" fmla="*/ 3714 h 10000"/>
                <a:gd name="connsiteX7" fmla="*/ 9722 w 10703"/>
                <a:gd name="connsiteY7" fmla="*/ 3714 h 10000"/>
                <a:gd name="connsiteX8" fmla="*/ 9673 w 10703"/>
                <a:gd name="connsiteY8" fmla="*/ 3978 h 10000"/>
                <a:gd name="connsiteX9" fmla="*/ 9521 w 10703"/>
                <a:gd name="connsiteY9" fmla="*/ 3911 h 10000"/>
                <a:gd name="connsiteX10" fmla="*/ 9396 w 10703"/>
                <a:gd name="connsiteY10" fmla="*/ 3978 h 10000"/>
                <a:gd name="connsiteX11" fmla="*/ 9399 w 10703"/>
                <a:gd name="connsiteY11" fmla="*/ 4211 h 10000"/>
                <a:gd name="connsiteX12" fmla="*/ 9257 w 10703"/>
                <a:gd name="connsiteY12" fmla="*/ 4276 h 10000"/>
                <a:gd name="connsiteX13" fmla="*/ 9127 w 10703"/>
                <a:gd name="connsiteY13" fmla="*/ 4124 h 10000"/>
                <a:gd name="connsiteX14" fmla="*/ 9160 w 10703"/>
                <a:gd name="connsiteY14" fmla="*/ 3877 h 10000"/>
                <a:gd name="connsiteX15" fmla="*/ 9358 w 10703"/>
                <a:gd name="connsiteY15" fmla="*/ 3745 h 10000"/>
                <a:gd name="connsiteX16" fmla="*/ 9206 w 10703"/>
                <a:gd name="connsiteY16" fmla="*/ 3678 h 10000"/>
                <a:gd name="connsiteX17" fmla="*/ 9111 w 10703"/>
                <a:gd name="connsiteY17" fmla="*/ 3495 h 10000"/>
                <a:gd name="connsiteX18" fmla="*/ 8817 w 10703"/>
                <a:gd name="connsiteY18" fmla="*/ 3509 h 10000"/>
                <a:gd name="connsiteX19" fmla="*/ 8956 w 10703"/>
                <a:gd name="connsiteY19" fmla="*/ 3195 h 10000"/>
                <a:gd name="connsiteX20" fmla="*/ 8785 w 10703"/>
                <a:gd name="connsiteY20" fmla="*/ 3161 h 10000"/>
                <a:gd name="connsiteX21" fmla="*/ 8668 w 10703"/>
                <a:gd name="connsiteY21" fmla="*/ 3408 h 10000"/>
                <a:gd name="connsiteX22" fmla="*/ 8554 w 10703"/>
                <a:gd name="connsiteY22" fmla="*/ 3257 h 10000"/>
                <a:gd name="connsiteX23" fmla="*/ 8361 w 10703"/>
                <a:gd name="connsiteY23" fmla="*/ 3057 h 10000"/>
                <a:gd name="connsiteX24" fmla="*/ 7999 w 10703"/>
                <a:gd name="connsiteY24" fmla="*/ 3035 h 10000"/>
                <a:gd name="connsiteX25" fmla="*/ 8010 w 10703"/>
                <a:gd name="connsiteY25" fmla="*/ 2869 h 10000"/>
                <a:gd name="connsiteX26" fmla="*/ 8198 w 10703"/>
                <a:gd name="connsiteY26" fmla="*/ 2872 h 10000"/>
                <a:gd name="connsiteX27" fmla="*/ 8173 w 10703"/>
                <a:gd name="connsiteY27" fmla="*/ 2426 h 10000"/>
                <a:gd name="connsiteX28" fmla="*/ 7918 w 10703"/>
                <a:gd name="connsiteY28" fmla="*/ 2386 h 10000"/>
                <a:gd name="connsiteX29" fmla="*/ 7929 w 10703"/>
                <a:gd name="connsiteY29" fmla="*/ 2207 h 10000"/>
                <a:gd name="connsiteX30" fmla="*/ 7972 w 10703"/>
                <a:gd name="connsiteY30" fmla="*/ 2058 h 10000"/>
                <a:gd name="connsiteX31" fmla="*/ 7823 w 10703"/>
                <a:gd name="connsiteY31" fmla="*/ 1974 h 10000"/>
                <a:gd name="connsiteX32" fmla="*/ 7535 w 10703"/>
                <a:gd name="connsiteY32" fmla="*/ 1951 h 10000"/>
                <a:gd name="connsiteX33" fmla="*/ 7410 w 10703"/>
                <a:gd name="connsiteY33" fmla="*/ 1749 h 10000"/>
                <a:gd name="connsiteX34" fmla="*/ 7227 w 10703"/>
                <a:gd name="connsiteY34" fmla="*/ 1631 h 10000"/>
                <a:gd name="connsiteX35" fmla="*/ 7257 w 10703"/>
                <a:gd name="connsiteY35" fmla="*/ 1418 h 10000"/>
                <a:gd name="connsiteX36" fmla="*/ 7537 w 10703"/>
                <a:gd name="connsiteY36" fmla="*/ 1325 h 10000"/>
                <a:gd name="connsiteX37" fmla="*/ 7741 w 10703"/>
                <a:gd name="connsiteY37" fmla="*/ 1395 h 10000"/>
                <a:gd name="connsiteX38" fmla="*/ 7918 w 10703"/>
                <a:gd name="connsiteY38" fmla="*/ 1300 h 10000"/>
                <a:gd name="connsiteX39" fmla="*/ 8143 w 10703"/>
                <a:gd name="connsiteY39" fmla="*/ 1289 h 10000"/>
                <a:gd name="connsiteX40" fmla="*/ 8358 w 10703"/>
                <a:gd name="connsiteY40" fmla="*/ 1159 h 10000"/>
                <a:gd name="connsiteX41" fmla="*/ 8333 w 10703"/>
                <a:gd name="connsiteY41" fmla="*/ 994 h 10000"/>
                <a:gd name="connsiteX42" fmla="*/ 8179 w 10703"/>
                <a:gd name="connsiteY42" fmla="*/ 991 h 10000"/>
                <a:gd name="connsiteX43" fmla="*/ 7996 w 10703"/>
                <a:gd name="connsiteY43" fmla="*/ 890 h 10000"/>
                <a:gd name="connsiteX44" fmla="*/ 7651 w 10703"/>
                <a:gd name="connsiteY44" fmla="*/ 884 h 10000"/>
                <a:gd name="connsiteX45" fmla="*/ 7632 w 10703"/>
                <a:gd name="connsiteY45" fmla="*/ 637 h 10000"/>
                <a:gd name="connsiteX46" fmla="*/ 7431 w 10703"/>
                <a:gd name="connsiteY46" fmla="*/ 567 h 10000"/>
                <a:gd name="connsiteX47" fmla="*/ 7396 w 10703"/>
                <a:gd name="connsiteY47" fmla="*/ 317 h 10000"/>
                <a:gd name="connsiteX48" fmla="*/ 7312 w 10703"/>
                <a:gd name="connsiteY48" fmla="*/ 53 h 10000"/>
                <a:gd name="connsiteX49" fmla="*/ 7233 w 10703"/>
                <a:gd name="connsiteY49" fmla="*/ 199 h 10000"/>
                <a:gd name="connsiteX50" fmla="*/ 7064 w 10703"/>
                <a:gd name="connsiteY50" fmla="*/ 146 h 10000"/>
                <a:gd name="connsiteX51" fmla="*/ 6891 w 10703"/>
                <a:gd name="connsiteY51" fmla="*/ 225 h 10000"/>
                <a:gd name="connsiteX52" fmla="*/ 6597 w 10703"/>
                <a:gd name="connsiteY52" fmla="*/ 0 h 10000"/>
                <a:gd name="connsiteX53" fmla="*/ 6420 w 10703"/>
                <a:gd name="connsiteY53" fmla="*/ 95 h 10000"/>
                <a:gd name="connsiteX54" fmla="*/ 6562 w 10703"/>
                <a:gd name="connsiteY54" fmla="*/ 295 h 10000"/>
                <a:gd name="connsiteX55" fmla="*/ 6352 w 10703"/>
                <a:gd name="connsiteY55" fmla="*/ 354 h 10000"/>
                <a:gd name="connsiteX56" fmla="*/ 6263 w 10703"/>
                <a:gd name="connsiteY56" fmla="*/ 449 h 10000"/>
                <a:gd name="connsiteX57" fmla="*/ 6108 w 10703"/>
                <a:gd name="connsiteY57" fmla="*/ 216 h 10000"/>
                <a:gd name="connsiteX58" fmla="*/ 5964 w 10703"/>
                <a:gd name="connsiteY58" fmla="*/ 326 h 10000"/>
                <a:gd name="connsiteX59" fmla="*/ 5871 w 10703"/>
                <a:gd name="connsiteY59" fmla="*/ 452 h 10000"/>
                <a:gd name="connsiteX60" fmla="*/ 5668 w 10703"/>
                <a:gd name="connsiteY60" fmla="*/ 446 h 10000"/>
                <a:gd name="connsiteX61" fmla="*/ 5774 w 10703"/>
                <a:gd name="connsiteY61" fmla="*/ 663 h 10000"/>
                <a:gd name="connsiteX62" fmla="*/ 5727 w 10703"/>
                <a:gd name="connsiteY62" fmla="*/ 842 h 10000"/>
                <a:gd name="connsiteX63" fmla="*/ 5513 w 10703"/>
                <a:gd name="connsiteY63" fmla="*/ 766 h 10000"/>
                <a:gd name="connsiteX64" fmla="*/ 5613 w 10703"/>
                <a:gd name="connsiteY64" fmla="*/ 1067 h 10000"/>
                <a:gd name="connsiteX65" fmla="*/ 5287 w 10703"/>
                <a:gd name="connsiteY65" fmla="*/ 856 h 10000"/>
                <a:gd name="connsiteX66" fmla="*/ 5021 w 10703"/>
                <a:gd name="connsiteY66" fmla="*/ 780 h 10000"/>
                <a:gd name="connsiteX67" fmla="*/ 4814 w 10703"/>
                <a:gd name="connsiteY67" fmla="*/ 867 h 10000"/>
                <a:gd name="connsiteX68" fmla="*/ 5043 w 10703"/>
                <a:gd name="connsiteY68" fmla="*/ 977 h 10000"/>
                <a:gd name="connsiteX69" fmla="*/ 5032 w 10703"/>
                <a:gd name="connsiteY69" fmla="*/ 1143 h 10000"/>
                <a:gd name="connsiteX70" fmla="*/ 4880 w 10703"/>
                <a:gd name="connsiteY70" fmla="*/ 1151 h 10000"/>
                <a:gd name="connsiteX71" fmla="*/ 4790 w 10703"/>
                <a:gd name="connsiteY71" fmla="*/ 1246 h 10000"/>
                <a:gd name="connsiteX72" fmla="*/ 4268 w 10703"/>
                <a:gd name="connsiteY72" fmla="*/ 1252 h 10000"/>
                <a:gd name="connsiteX73" fmla="*/ 4010 w 10703"/>
                <a:gd name="connsiteY73" fmla="*/ 1356 h 10000"/>
                <a:gd name="connsiteX74" fmla="*/ 3964 w 10703"/>
                <a:gd name="connsiteY74" fmla="*/ 1567 h 10000"/>
                <a:gd name="connsiteX75" fmla="*/ 3752 w 10703"/>
                <a:gd name="connsiteY75" fmla="*/ 1474 h 10000"/>
                <a:gd name="connsiteX76" fmla="*/ 3755 w 10703"/>
                <a:gd name="connsiteY76" fmla="*/ 1704 h 10000"/>
                <a:gd name="connsiteX77" fmla="*/ 3608 w 10703"/>
                <a:gd name="connsiteY77" fmla="*/ 1926 h 10000"/>
                <a:gd name="connsiteX78" fmla="*/ 3817 w 10703"/>
                <a:gd name="connsiteY78" fmla="*/ 2086 h 10000"/>
                <a:gd name="connsiteX79" fmla="*/ 3801 w 10703"/>
                <a:gd name="connsiteY79" fmla="*/ 2364 h 10000"/>
                <a:gd name="connsiteX80" fmla="*/ 3347 w 10703"/>
                <a:gd name="connsiteY80" fmla="*/ 2092 h 10000"/>
                <a:gd name="connsiteX81" fmla="*/ 2385 w 10703"/>
                <a:gd name="connsiteY81" fmla="*/ 1999 h 10000"/>
                <a:gd name="connsiteX82" fmla="*/ 2314 w 10703"/>
                <a:gd name="connsiteY82" fmla="*/ 2075 h 10000"/>
                <a:gd name="connsiteX83" fmla="*/ 2570 w 10703"/>
                <a:gd name="connsiteY83" fmla="*/ 2274 h 10000"/>
                <a:gd name="connsiteX84" fmla="*/ 2510 w 10703"/>
                <a:gd name="connsiteY84" fmla="*/ 2451 h 10000"/>
                <a:gd name="connsiteX85" fmla="*/ 2755 w 10703"/>
                <a:gd name="connsiteY85" fmla="*/ 2532 h 10000"/>
                <a:gd name="connsiteX86" fmla="*/ 3062 w 10703"/>
                <a:gd name="connsiteY86" fmla="*/ 2732 h 10000"/>
                <a:gd name="connsiteX87" fmla="*/ 3173 w 10703"/>
                <a:gd name="connsiteY87" fmla="*/ 2805 h 10000"/>
                <a:gd name="connsiteX88" fmla="*/ 3013 w 10703"/>
                <a:gd name="connsiteY88" fmla="*/ 2993 h 10000"/>
                <a:gd name="connsiteX89" fmla="*/ 2665 w 10703"/>
                <a:gd name="connsiteY89" fmla="*/ 2956 h 10000"/>
                <a:gd name="connsiteX90" fmla="*/ 2287 w 10703"/>
                <a:gd name="connsiteY90" fmla="*/ 2897 h 10000"/>
                <a:gd name="connsiteX91" fmla="*/ 2092 w 10703"/>
                <a:gd name="connsiteY91" fmla="*/ 2802 h 10000"/>
                <a:gd name="connsiteX92" fmla="*/ 1858 w 10703"/>
                <a:gd name="connsiteY92" fmla="*/ 2835 h 10000"/>
                <a:gd name="connsiteX93" fmla="*/ 1600 w 10703"/>
                <a:gd name="connsiteY93" fmla="*/ 2734 h 10000"/>
                <a:gd name="connsiteX94" fmla="*/ 1173 w 10703"/>
                <a:gd name="connsiteY94" fmla="*/ 2687 h 10000"/>
                <a:gd name="connsiteX95" fmla="*/ 866 w 10703"/>
                <a:gd name="connsiteY95" fmla="*/ 2563 h 10000"/>
                <a:gd name="connsiteX96" fmla="*/ 793 w 10703"/>
                <a:gd name="connsiteY96" fmla="*/ 2656 h 10000"/>
                <a:gd name="connsiteX97" fmla="*/ 826 w 10703"/>
                <a:gd name="connsiteY97" fmla="*/ 2827 h 10000"/>
                <a:gd name="connsiteX98" fmla="*/ 690 w 10703"/>
                <a:gd name="connsiteY98" fmla="*/ 2897 h 10000"/>
                <a:gd name="connsiteX99" fmla="*/ 277 w 10703"/>
                <a:gd name="connsiteY99" fmla="*/ 2890 h 10000"/>
                <a:gd name="connsiteX100" fmla="*/ 266 w 10703"/>
                <a:gd name="connsiteY100" fmla="*/ 3177 h 10000"/>
                <a:gd name="connsiteX101" fmla="*/ 47 w 10703"/>
                <a:gd name="connsiteY101" fmla="*/ 3273 h 10000"/>
                <a:gd name="connsiteX102" fmla="*/ 0 w 10703"/>
                <a:gd name="connsiteY102" fmla="*/ 3414 h 10000"/>
                <a:gd name="connsiteX103" fmla="*/ 40 w 10703"/>
                <a:gd name="connsiteY103" fmla="*/ 3512 h 10000"/>
                <a:gd name="connsiteX104" fmla="*/ 201 w 10703"/>
                <a:gd name="connsiteY104" fmla="*/ 3494 h 10000"/>
                <a:gd name="connsiteX105" fmla="*/ 178 w 10703"/>
                <a:gd name="connsiteY105" fmla="*/ 3760 h 10000"/>
                <a:gd name="connsiteX106" fmla="*/ 730 w 10703"/>
                <a:gd name="connsiteY106" fmla="*/ 3871 h 10000"/>
                <a:gd name="connsiteX107" fmla="*/ 703 w 10703"/>
                <a:gd name="connsiteY107" fmla="*/ 4102 h 10000"/>
                <a:gd name="connsiteX108" fmla="*/ 1045 w 10703"/>
                <a:gd name="connsiteY108" fmla="*/ 4144 h 10000"/>
                <a:gd name="connsiteX109" fmla="*/ 1233 w 10703"/>
                <a:gd name="connsiteY109" fmla="*/ 4043 h 10000"/>
                <a:gd name="connsiteX110" fmla="*/ 1396 w 10703"/>
                <a:gd name="connsiteY110" fmla="*/ 4088 h 10000"/>
                <a:gd name="connsiteX111" fmla="*/ 1437 w 10703"/>
                <a:gd name="connsiteY111" fmla="*/ 4242 h 10000"/>
                <a:gd name="connsiteX112" fmla="*/ 1654 w 10703"/>
                <a:gd name="connsiteY112" fmla="*/ 4191 h 10000"/>
                <a:gd name="connsiteX113" fmla="*/ 1727 w 10703"/>
                <a:gd name="connsiteY113" fmla="*/ 4363 h 10000"/>
                <a:gd name="connsiteX114" fmla="*/ 1874 w 10703"/>
                <a:gd name="connsiteY114" fmla="*/ 4422 h 10000"/>
                <a:gd name="connsiteX115" fmla="*/ 1896 w 10703"/>
                <a:gd name="connsiteY115" fmla="*/ 4641 h 10000"/>
                <a:gd name="connsiteX116" fmla="*/ 2162 w 10703"/>
                <a:gd name="connsiteY116" fmla="*/ 4610 h 10000"/>
                <a:gd name="connsiteX117" fmla="*/ 2238 w 10703"/>
                <a:gd name="connsiteY117" fmla="*/ 4747 h 10000"/>
                <a:gd name="connsiteX118" fmla="*/ 2211 w 10703"/>
                <a:gd name="connsiteY118" fmla="*/ 4961 h 10000"/>
                <a:gd name="connsiteX119" fmla="*/ 2045 w 10703"/>
                <a:gd name="connsiteY119" fmla="*/ 4966 h 10000"/>
                <a:gd name="connsiteX120" fmla="*/ 1882 w 10703"/>
                <a:gd name="connsiteY120" fmla="*/ 5255 h 10000"/>
                <a:gd name="connsiteX121" fmla="*/ 2124 w 10703"/>
                <a:gd name="connsiteY121" fmla="*/ 5357 h 10000"/>
                <a:gd name="connsiteX122" fmla="*/ 2200 w 10703"/>
                <a:gd name="connsiteY122" fmla="*/ 5494 h 10000"/>
                <a:gd name="connsiteX123" fmla="*/ 2363 w 10703"/>
                <a:gd name="connsiteY123" fmla="*/ 5222 h 10000"/>
                <a:gd name="connsiteX124" fmla="*/ 2646 w 10703"/>
                <a:gd name="connsiteY124" fmla="*/ 5208 h 10000"/>
                <a:gd name="connsiteX125" fmla="*/ 2855 w 10703"/>
                <a:gd name="connsiteY125" fmla="*/ 5340 h 10000"/>
                <a:gd name="connsiteX126" fmla="*/ 2733 w 10703"/>
                <a:gd name="connsiteY126" fmla="*/ 5466 h 10000"/>
                <a:gd name="connsiteX127" fmla="*/ 2896 w 10703"/>
                <a:gd name="connsiteY127" fmla="*/ 5542 h 10000"/>
                <a:gd name="connsiteX128" fmla="*/ 2882 w 10703"/>
                <a:gd name="connsiteY128" fmla="*/ 5809 h 10000"/>
                <a:gd name="connsiteX129" fmla="*/ 3102 w 10703"/>
                <a:gd name="connsiteY129" fmla="*/ 5755 h 10000"/>
                <a:gd name="connsiteX130" fmla="*/ 3295 w 10703"/>
                <a:gd name="connsiteY130" fmla="*/ 5884 h 10000"/>
                <a:gd name="connsiteX131" fmla="*/ 3494 w 10703"/>
                <a:gd name="connsiteY131" fmla="*/ 5898 h 10000"/>
                <a:gd name="connsiteX132" fmla="*/ 3382 w 10703"/>
                <a:gd name="connsiteY132" fmla="*/ 6143 h 10000"/>
                <a:gd name="connsiteX133" fmla="*/ 3355 w 10703"/>
                <a:gd name="connsiteY133" fmla="*/ 6392 h 10000"/>
                <a:gd name="connsiteX134" fmla="*/ 3708 w 10703"/>
                <a:gd name="connsiteY134" fmla="*/ 6314 h 10000"/>
                <a:gd name="connsiteX135" fmla="*/ 3752 w 10703"/>
                <a:gd name="connsiteY135" fmla="*/ 6451 h 10000"/>
                <a:gd name="connsiteX136" fmla="*/ 4021 w 10703"/>
                <a:gd name="connsiteY136" fmla="*/ 6398 h 10000"/>
                <a:gd name="connsiteX137" fmla="*/ 4149 w 10703"/>
                <a:gd name="connsiteY137" fmla="*/ 6541 h 10000"/>
                <a:gd name="connsiteX138" fmla="*/ 4026 w 10703"/>
                <a:gd name="connsiteY138" fmla="*/ 6684 h 10000"/>
                <a:gd name="connsiteX139" fmla="*/ 4306 w 10703"/>
                <a:gd name="connsiteY139" fmla="*/ 6752 h 10000"/>
                <a:gd name="connsiteX140" fmla="*/ 4382 w 10703"/>
                <a:gd name="connsiteY140" fmla="*/ 6957 h 10000"/>
                <a:gd name="connsiteX141" fmla="*/ 4064 w 10703"/>
                <a:gd name="connsiteY141" fmla="*/ 6923 h 10000"/>
                <a:gd name="connsiteX142" fmla="*/ 3907 w 10703"/>
                <a:gd name="connsiteY142" fmla="*/ 7100 h 10000"/>
                <a:gd name="connsiteX143" fmla="*/ 4089 w 10703"/>
                <a:gd name="connsiteY143" fmla="*/ 7142 h 10000"/>
                <a:gd name="connsiteX144" fmla="*/ 4116 w 10703"/>
                <a:gd name="connsiteY144" fmla="*/ 7280 h 10000"/>
                <a:gd name="connsiteX145" fmla="*/ 4439 w 10703"/>
                <a:gd name="connsiteY145" fmla="*/ 7195 h 10000"/>
                <a:gd name="connsiteX146" fmla="*/ 4594 w 10703"/>
                <a:gd name="connsiteY146" fmla="*/ 7456 h 10000"/>
                <a:gd name="connsiteX147" fmla="*/ 4651 w 10703"/>
                <a:gd name="connsiteY147" fmla="*/ 7698 h 10000"/>
                <a:gd name="connsiteX148" fmla="*/ 4888 w 10703"/>
                <a:gd name="connsiteY148" fmla="*/ 7642 h 10000"/>
                <a:gd name="connsiteX149" fmla="*/ 4831 w 10703"/>
                <a:gd name="connsiteY149" fmla="*/ 7841 h 10000"/>
                <a:gd name="connsiteX150" fmla="*/ 4912 w 10703"/>
                <a:gd name="connsiteY150" fmla="*/ 8304 h 10000"/>
                <a:gd name="connsiteX151" fmla="*/ 5026 w 10703"/>
                <a:gd name="connsiteY151" fmla="*/ 8377 h 10000"/>
                <a:gd name="connsiteX152" fmla="*/ 5143 w 10703"/>
                <a:gd name="connsiteY152" fmla="*/ 8453 h 10000"/>
                <a:gd name="connsiteX153" fmla="*/ 5246 w 10703"/>
                <a:gd name="connsiteY153" fmla="*/ 8815 h 10000"/>
                <a:gd name="connsiteX154" fmla="*/ 5426 w 10703"/>
                <a:gd name="connsiteY154" fmla="*/ 8961 h 10000"/>
                <a:gd name="connsiteX155" fmla="*/ 5730 w 10703"/>
                <a:gd name="connsiteY155" fmla="*/ 8972 h 10000"/>
                <a:gd name="connsiteX156" fmla="*/ 5717 w 10703"/>
                <a:gd name="connsiteY156" fmla="*/ 9315 h 10000"/>
                <a:gd name="connsiteX157" fmla="*/ 5991 w 10703"/>
                <a:gd name="connsiteY157" fmla="*/ 9239 h 10000"/>
                <a:gd name="connsiteX158" fmla="*/ 5939 w 10703"/>
                <a:gd name="connsiteY158" fmla="*/ 8810 h 10000"/>
                <a:gd name="connsiteX159" fmla="*/ 6094 w 10703"/>
                <a:gd name="connsiteY159" fmla="*/ 8714 h 10000"/>
                <a:gd name="connsiteX160" fmla="*/ 6342 w 10703"/>
                <a:gd name="connsiteY160" fmla="*/ 8911 h 10000"/>
                <a:gd name="connsiteX161" fmla="*/ 6559 w 10703"/>
                <a:gd name="connsiteY161" fmla="*/ 9020 h 10000"/>
                <a:gd name="connsiteX162" fmla="*/ 6755 w 10703"/>
                <a:gd name="connsiteY162" fmla="*/ 9217 h 10000"/>
                <a:gd name="connsiteX163" fmla="*/ 6934 w 10703"/>
                <a:gd name="connsiteY163" fmla="*/ 9427 h 10000"/>
                <a:gd name="connsiteX164" fmla="*/ 7306 w 10703"/>
                <a:gd name="connsiteY164" fmla="*/ 9556 h 10000"/>
                <a:gd name="connsiteX165" fmla="*/ 7695 w 10703"/>
                <a:gd name="connsiteY165" fmla="*/ 9756 h 10000"/>
                <a:gd name="connsiteX166" fmla="*/ 7891 w 10703"/>
                <a:gd name="connsiteY166" fmla="*/ 10000 h 10000"/>
                <a:gd name="connsiteX167" fmla="*/ 8184 w 10703"/>
                <a:gd name="connsiteY167" fmla="*/ 9986 h 10000"/>
                <a:gd name="connsiteX168" fmla="*/ 8464 w 10703"/>
                <a:gd name="connsiteY168" fmla="*/ 9837 h 10000"/>
                <a:gd name="connsiteX169" fmla="*/ 8575 w 10703"/>
                <a:gd name="connsiteY169" fmla="*/ 9649 h 10000"/>
                <a:gd name="connsiteX170" fmla="*/ 8722 w 10703"/>
                <a:gd name="connsiteY170" fmla="*/ 9410 h 10000"/>
                <a:gd name="connsiteX171" fmla="*/ 9399 w 10703"/>
                <a:gd name="connsiteY171" fmla="*/ 9610 h 10000"/>
                <a:gd name="connsiteX172" fmla="*/ 9396 w 10703"/>
                <a:gd name="connsiteY172" fmla="*/ 9332 h 10000"/>
                <a:gd name="connsiteX173" fmla="*/ 9535 w 10703"/>
                <a:gd name="connsiteY173" fmla="*/ 9222 h 10000"/>
                <a:gd name="connsiteX174" fmla="*/ 9535 w 10703"/>
                <a:gd name="connsiteY174" fmla="*/ 8953 h 10000"/>
                <a:gd name="connsiteX175" fmla="*/ 9562 w 10703"/>
                <a:gd name="connsiteY175" fmla="*/ 8681 h 10000"/>
                <a:gd name="connsiteX176" fmla="*/ 9377 w 10703"/>
                <a:gd name="connsiteY176" fmla="*/ 8577 h 10000"/>
                <a:gd name="connsiteX177" fmla="*/ 9287 w 10703"/>
                <a:gd name="connsiteY177" fmla="*/ 8203 h 10000"/>
                <a:gd name="connsiteX178" fmla="*/ 9453 w 10703"/>
                <a:gd name="connsiteY178" fmla="*/ 7984 h 10000"/>
                <a:gd name="connsiteX179" fmla="*/ 10016 w 10703"/>
                <a:gd name="connsiteY179" fmla="*/ 7720 h 10000"/>
                <a:gd name="connsiteX180" fmla="*/ 10173 w 10703"/>
                <a:gd name="connsiteY180" fmla="*/ 7299 h 10000"/>
                <a:gd name="connsiteX181" fmla="*/ 10698 w 10703"/>
                <a:gd name="connsiteY181" fmla="*/ 7019 h 10000"/>
                <a:gd name="connsiteX182" fmla="*/ 10703 w 10703"/>
                <a:gd name="connsiteY182" fmla="*/ 6901 h 10000"/>
                <a:gd name="connsiteX183" fmla="*/ 10304 w 10703"/>
                <a:gd name="connsiteY183" fmla="*/ 6693 h 10000"/>
                <a:gd name="connsiteX184" fmla="*/ 10369 w 10703"/>
                <a:gd name="connsiteY184" fmla="*/ 6426 h 10000"/>
                <a:gd name="connsiteX185" fmla="*/ 10331 w 10703"/>
                <a:gd name="connsiteY185" fmla="*/ 6173 h 10000"/>
                <a:gd name="connsiteX186" fmla="*/ 10352 w 10703"/>
                <a:gd name="connsiteY186" fmla="*/ 5736 h 10000"/>
                <a:gd name="connsiteX187" fmla="*/ 10138 w 10703"/>
                <a:gd name="connsiteY187" fmla="*/ 5550 h 10000"/>
                <a:gd name="connsiteX188" fmla="*/ 9850 w 10703"/>
                <a:gd name="connsiteY188" fmla="*/ 5463 h 10000"/>
                <a:gd name="connsiteX189" fmla="*/ 9844 w 10703"/>
                <a:gd name="connsiteY189" fmla="*/ 5261 h 10000"/>
                <a:gd name="connsiteX190" fmla="*/ 9977 w 10703"/>
                <a:gd name="connsiteY190" fmla="*/ 5048 h 10000"/>
                <a:gd name="connsiteX191" fmla="*/ 9882 w 10703"/>
                <a:gd name="connsiteY191" fmla="*/ 4879 h 10000"/>
                <a:gd name="connsiteX192" fmla="*/ 10054 w 10703"/>
                <a:gd name="connsiteY192" fmla="*/ 4599 h 10000"/>
                <a:gd name="connsiteX193" fmla="*/ 10252 w 10703"/>
                <a:gd name="connsiteY193" fmla="*/ 471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10703" h="10000">
                  <a:moveTo>
                    <a:pt x="10252" y="4716"/>
                  </a:moveTo>
                  <a:cubicBezTo>
                    <a:pt x="10268" y="4562"/>
                    <a:pt x="10276" y="4486"/>
                    <a:pt x="10293" y="4335"/>
                  </a:cubicBezTo>
                  <a:cubicBezTo>
                    <a:pt x="10358" y="4253"/>
                    <a:pt x="10391" y="4211"/>
                    <a:pt x="10458" y="4133"/>
                  </a:cubicBezTo>
                  <a:lnTo>
                    <a:pt x="10067" y="4048"/>
                  </a:lnTo>
                  <a:cubicBezTo>
                    <a:pt x="10105" y="3961"/>
                    <a:pt x="10127" y="3919"/>
                    <a:pt x="10165" y="3835"/>
                  </a:cubicBezTo>
                  <a:cubicBezTo>
                    <a:pt x="10116" y="3748"/>
                    <a:pt x="10092" y="3703"/>
                    <a:pt x="10040" y="3616"/>
                  </a:cubicBezTo>
                  <a:cubicBezTo>
                    <a:pt x="10040" y="3616"/>
                    <a:pt x="10040" y="3650"/>
                    <a:pt x="9915" y="3714"/>
                  </a:cubicBezTo>
                  <a:lnTo>
                    <a:pt x="9722" y="3714"/>
                  </a:lnTo>
                  <a:cubicBezTo>
                    <a:pt x="9703" y="3821"/>
                    <a:pt x="9692" y="3871"/>
                    <a:pt x="9673" y="3978"/>
                  </a:cubicBezTo>
                  <a:cubicBezTo>
                    <a:pt x="9613" y="3953"/>
                    <a:pt x="9581" y="3939"/>
                    <a:pt x="9521" y="3911"/>
                  </a:cubicBezTo>
                  <a:cubicBezTo>
                    <a:pt x="9472" y="3939"/>
                    <a:pt x="9445" y="3950"/>
                    <a:pt x="9396" y="3978"/>
                  </a:cubicBezTo>
                  <a:cubicBezTo>
                    <a:pt x="9396" y="4071"/>
                    <a:pt x="9399" y="4116"/>
                    <a:pt x="9399" y="4211"/>
                  </a:cubicBezTo>
                  <a:cubicBezTo>
                    <a:pt x="9342" y="4236"/>
                    <a:pt x="9314" y="4250"/>
                    <a:pt x="9257" y="4276"/>
                  </a:cubicBezTo>
                  <a:cubicBezTo>
                    <a:pt x="9206" y="4217"/>
                    <a:pt x="9179" y="4186"/>
                    <a:pt x="9127" y="4124"/>
                  </a:cubicBezTo>
                  <a:cubicBezTo>
                    <a:pt x="9141" y="4026"/>
                    <a:pt x="9146" y="3975"/>
                    <a:pt x="9160" y="3877"/>
                  </a:cubicBezTo>
                  <a:cubicBezTo>
                    <a:pt x="9238" y="3824"/>
                    <a:pt x="9276" y="3798"/>
                    <a:pt x="9358" y="3745"/>
                  </a:cubicBezTo>
                  <a:cubicBezTo>
                    <a:pt x="9295" y="3717"/>
                    <a:pt x="9266" y="3706"/>
                    <a:pt x="9206" y="3678"/>
                  </a:cubicBezTo>
                  <a:cubicBezTo>
                    <a:pt x="9174" y="3617"/>
                    <a:pt x="9143" y="3556"/>
                    <a:pt x="9111" y="3495"/>
                  </a:cubicBezTo>
                  <a:lnTo>
                    <a:pt x="8817" y="3509"/>
                  </a:lnTo>
                  <a:cubicBezTo>
                    <a:pt x="8871" y="3383"/>
                    <a:pt x="8901" y="3321"/>
                    <a:pt x="8956" y="3195"/>
                  </a:cubicBezTo>
                  <a:lnTo>
                    <a:pt x="8785" y="3161"/>
                  </a:lnTo>
                  <a:cubicBezTo>
                    <a:pt x="8738" y="3259"/>
                    <a:pt x="8714" y="3310"/>
                    <a:pt x="8668" y="3408"/>
                  </a:cubicBezTo>
                  <a:lnTo>
                    <a:pt x="8554" y="3257"/>
                  </a:lnTo>
                  <a:cubicBezTo>
                    <a:pt x="8477" y="3178"/>
                    <a:pt x="8437" y="3136"/>
                    <a:pt x="8361" y="3057"/>
                  </a:cubicBezTo>
                  <a:cubicBezTo>
                    <a:pt x="8217" y="3046"/>
                    <a:pt x="8143" y="3043"/>
                    <a:pt x="7999" y="3035"/>
                  </a:cubicBezTo>
                  <a:cubicBezTo>
                    <a:pt x="8005" y="2967"/>
                    <a:pt x="8005" y="2934"/>
                    <a:pt x="8010" y="2869"/>
                  </a:cubicBezTo>
                  <a:cubicBezTo>
                    <a:pt x="8086" y="2869"/>
                    <a:pt x="8124" y="2869"/>
                    <a:pt x="8198" y="2872"/>
                  </a:cubicBezTo>
                  <a:cubicBezTo>
                    <a:pt x="8189" y="2692"/>
                    <a:pt x="8184" y="2602"/>
                    <a:pt x="8173" y="2426"/>
                  </a:cubicBezTo>
                  <a:cubicBezTo>
                    <a:pt x="8073" y="2412"/>
                    <a:pt x="8021" y="2403"/>
                    <a:pt x="7918" y="2386"/>
                  </a:cubicBezTo>
                  <a:cubicBezTo>
                    <a:pt x="7923" y="2316"/>
                    <a:pt x="7926" y="2280"/>
                    <a:pt x="7929" y="2207"/>
                  </a:cubicBezTo>
                  <a:cubicBezTo>
                    <a:pt x="7948" y="2148"/>
                    <a:pt x="7956" y="2117"/>
                    <a:pt x="7972" y="2058"/>
                  </a:cubicBezTo>
                  <a:lnTo>
                    <a:pt x="7823" y="1974"/>
                  </a:lnTo>
                  <a:lnTo>
                    <a:pt x="7535" y="1951"/>
                  </a:lnTo>
                  <a:cubicBezTo>
                    <a:pt x="7483" y="1870"/>
                    <a:pt x="7458" y="1830"/>
                    <a:pt x="7410" y="1749"/>
                  </a:cubicBezTo>
                  <a:lnTo>
                    <a:pt x="7227" y="1631"/>
                  </a:lnTo>
                  <a:cubicBezTo>
                    <a:pt x="7241" y="1544"/>
                    <a:pt x="7246" y="1502"/>
                    <a:pt x="7257" y="1418"/>
                  </a:cubicBezTo>
                  <a:lnTo>
                    <a:pt x="7537" y="1325"/>
                  </a:lnTo>
                  <a:lnTo>
                    <a:pt x="7741" y="1395"/>
                  </a:lnTo>
                  <a:cubicBezTo>
                    <a:pt x="7812" y="1356"/>
                    <a:pt x="7847" y="1339"/>
                    <a:pt x="7918" y="1300"/>
                  </a:cubicBezTo>
                  <a:cubicBezTo>
                    <a:pt x="8007" y="1294"/>
                    <a:pt x="8054" y="1291"/>
                    <a:pt x="8143" y="1289"/>
                  </a:cubicBezTo>
                  <a:cubicBezTo>
                    <a:pt x="8227" y="1235"/>
                    <a:pt x="8271" y="1210"/>
                    <a:pt x="8358" y="1159"/>
                  </a:cubicBezTo>
                  <a:cubicBezTo>
                    <a:pt x="8347" y="1092"/>
                    <a:pt x="8342" y="1061"/>
                    <a:pt x="8333" y="994"/>
                  </a:cubicBezTo>
                  <a:cubicBezTo>
                    <a:pt x="8271" y="994"/>
                    <a:pt x="8241" y="994"/>
                    <a:pt x="8179" y="991"/>
                  </a:cubicBezTo>
                  <a:cubicBezTo>
                    <a:pt x="8105" y="952"/>
                    <a:pt x="8067" y="932"/>
                    <a:pt x="7996" y="890"/>
                  </a:cubicBezTo>
                  <a:lnTo>
                    <a:pt x="7651" y="884"/>
                  </a:lnTo>
                  <a:cubicBezTo>
                    <a:pt x="7646" y="783"/>
                    <a:pt x="7641" y="736"/>
                    <a:pt x="7632" y="637"/>
                  </a:cubicBezTo>
                  <a:cubicBezTo>
                    <a:pt x="7554" y="609"/>
                    <a:pt x="7513" y="595"/>
                    <a:pt x="7431" y="567"/>
                  </a:cubicBezTo>
                  <a:cubicBezTo>
                    <a:pt x="7418" y="466"/>
                    <a:pt x="7412" y="418"/>
                    <a:pt x="7396" y="317"/>
                  </a:cubicBezTo>
                  <a:cubicBezTo>
                    <a:pt x="7363" y="213"/>
                    <a:pt x="7344" y="160"/>
                    <a:pt x="7312" y="53"/>
                  </a:cubicBezTo>
                  <a:cubicBezTo>
                    <a:pt x="7279" y="112"/>
                    <a:pt x="7266" y="140"/>
                    <a:pt x="7233" y="199"/>
                  </a:cubicBezTo>
                  <a:lnTo>
                    <a:pt x="7064" y="146"/>
                  </a:lnTo>
                  <a:lnTo>
                    <a:pt x="6891" y="225"/>
                  </a:lnTo>
                  <a:lnTo>
                    <a:pt x="6597" y="0"/>
                  </a:lnTo>
                  <a:cubicBezTo>
                    <a:pt x="6526" y="39"/>
                    <a:pt x="6491" y="56"/>
                    <a:pt x="6420" y="95"/>
                  </a:cubicBezTo>
                  <a:cubicBezTo>
                    <a:pt x="6477" y="174"/>
                    <a:pt x="6505" y="216"/>
                    <a:pt x="6562" y="295"/>
                  </a:cubicBezTo>
                  <a:cubicBezTo>
                    <a:pt x="6477" y="320"/>
                    <a:pt x="6437" y="331"/>
                    <a:pt x="6352" y="354"/>
                  </a:cubicBezTo>
                  <a:cubicBezTo>
                    <a:pt x="6317" y="393"/>
                    <a:pt x="6298" y="413"/>
                    <a:pt x="6263" y="449"/>
                  </a:cubicBezTo>
                  <a:cubicBezTo>
                    <a:pt x="6200" y="357"/>
                    <a:pt x="6168" y="309"/>
                    <a:pt x="6108" y="216"/>
                  </a:cubicBezTo>
                  <a:cubicBezTo>
                    <a:pt x="6051" y="258"/>
                    <a:pt x="6021" y="281"/>
                    <a:pt x="5964" y="326"/>
                  </a:cubicBezTo>
                  <a:cubicBezTo>
                    <a:pt x="5926" y="376"/>
                    <a:pt x="5907" y="401"/>
                    <a:pt x="5871" y="452"/>
                  </a:cubicBezTo>
                  <a:lnTo>
                    <a:pt x="5668" y="446"/>
                  </a:lnTo>
                  <a:cubicBezTo>
                    <a:pt x="5711" y="533"/>
                    <a:pt x="5730" y="576"/>
                    <a:pt x="5774" y="663"/>
                  </a:cubicBezTo>
                  <a:cubicBezTo>
                    <a:pt x="5755" y="736"/>
                    <a:pt x="5746" y="769"/>
                    <a:pt x="5727" y="842"/>
                  </a:cubicBezTo>
                  <a:lnTo>
                    <a:pt x="5513" y="766"/>
                  </a:lnTo>
                  <a:cubicBezTo>
                    <a:pt x="5554" y="887"/>
                    <a:pt x="5573" y="949"/>
                    <a:pt x="5613" y="1067"/>
                  </a:cubicBezTo>
                  <a:lnTo>
                    <a:pt x="5287" y="856"/>
                  </a:lnTo>
                  <a:lnTo>
                    <a:pt x="5021" y="780"/>
                  </a:lnTo>
                  <a:cubicBezTo>
                    <a:pt x="4937" y="817"/>
                    <a:pt x="4896" y="834"/>
                    <a:pt x="4814" y="867"/>
                  </a:cubicBezTo>
                  <a:cubicBezTo>
                    <a:pt x="4904" y="912"/>
                    <a:pt x="4950" y="935"/>
                    <a:pt x="5043" y="977"/>
                  </a:cubicBezTo>
                  <a:cubicBezTo>
                    <a:pt x="5040" y="1044"/>
                    <a:pt x="5037" y="1075"/>
                    <a:pt x="5032" y="1143"/>
                  </a:cubicBezTo>
                  <a:cubicBezTo>
                    <a:pt x="4972" y="1145"/>
                    <a:pt x="4942" y="1148"/>
                    <a:pt x="4880" y="1151"/>
                  </a:cubicBezTo>
                  <a:cubicBezTo>
                    <a:pt x="4844" y="1190"/>
                    <a:pt x="4825" y="1207"/>
                    <a:pt x="4790" y="1246"/>
                  </a:cubicBezTo>
                  <a:lnTo>
                    <a:pt x="4268" y="1252"/>
                  </a:lnTo>
                  <a:lnTo>
                    <a:pt x="4010" y="1356"/>
                  </a:lnTo>
                  <a:cubicBezTo>
                    <a:pt x="3991" y="1440"/>
                    <a:pt x="3983" y="1482"/>
                    <a:pt x="3964" y="1567"/>
                  </a:cubicBezTo>
                  <a:lnTo>
                    <a:pt x="3752" y="1474"/>
                  </a:lnTo>
                  <a:cubicBezTo>
                    <a:pt x="3752" y="1564"/>
                    <a:pt x="3755" y="1611"/>
                    <a:pt x="3755" y="1704"/>
                  </a:cubicBezTo>
                  <a:cubicBezTo>
                    <a:pt x="3695" y="1791"/>
                    <a:pt x="3668" y="1836"/>
                    <a:pt x="3608" y="1926"/>
                  </a:cubicBezTo>
                  <a:cubicBezTo>
                    <a:pt x="3692" y="1988"/>
                    <a:pt x="3733" y="2021"/>
                    <a:pt x="3817" y="2086"/>
                  </a:cubicBezTo>
                  <a:cubicBezTo>
                    <a:pt x="3809" y="2195"/>
                    <a:pt x="3806" y="2252"/>
                    <a:pt x="3801" y="2364"/>
                  </a:cubicBezTo>
                  <a:lnTo>
                    <a:pt x="3347" y="2092"/>
                  </a:lnTo>
                  <a:lnTo>
                    <a:pt x="2385" y="1999"/>
                  </a:lnTo>
                  <a:cubicBezTo>
                    <a:pt x="2358" y="2030"/>
                    <a:pt x="2344" y="2044"/>
                    <a:pt x="2314" y="2075"/>
                  </a:cubicBezTo>
                  <a:cubicBezTo>
                    <a:pt x="2418" y="2153"/>
                    <a:pt x="2469" y="2195"/>
                    <a:pt x="2570" y="2274"/>
                  </a:cubicBezTo>
                  <a:cubicBezTo>
                    <a:pt x="2545" y="2344"/>
                    <a:pt x="2535" y="2381"/>
                    <a:pt x="2510" y="2451"/>
                  </a:cubicBezTo>
                  <a:cubicBezTo>
                    <a:pt x="2608" y="2482"/>
                    <a:pt x="2657" y="2499"/>
                    <a:pt x="2755" y="2532"/>
                  </a:cubicBezTo>
                  <a:cubicBezTo>
                    <a:pt x="2877" y="2614"/>
                    <a:pt x="2939" y="2653"/>
                    <a:pt x="3062" y="2732"/>
                  </a:cubicBezTo>
                  <a:cubicBezTo>
                    <a:pt x="3105" y="2762"/>
                    <a:pt x="3127" y="2777"/>
                    <a:pt x="3173" y="2805"/>
                  </a:cubicBezTo>
                  <a:cubicBezTo>
                    <a:pt x="3108" y="2880"/>
                    <a:pt x="3078" y="2917"/>
                    <a:pt x="3013" y="2993"/>
                  </a:cubicBezTo>
                  <a:lnTo>
                    <a:pt x="2665" y="2956"/>
                  </a:lnTo>
                  <a:lnTo>
                    <a:pt x="2287" y="2897"/>
                  </a:lnTo>
                  <a:cubicBezTo>
                    <a:pt x="2208" y="2858"/>
                    <a:pt x="2170" y="2838"/>
                    <a:pt x="2092" y="2802"/>
                  </a:cubicBezTo>
                  <a:lnTo>
                    <a:pt x="1858" y="2835"/>
                  </a:lnTo>
                  <a:cubicBezTo>
                    <a:pt x="1755" y="2793"/>
                    <a:pt x="1703" y="2774"/>
                    <a:pt x="1600" y="2734"/>
                  </a:cubicBezTo>
                  <a:lnTo>
                    <a:pt x="1173" y="2687"/>
                  </a:lnTo>
                  <a:lnTo>
                    <a:pt x="866" y="2563"/>
                  </a:lnTo>
                  <a:cubicBezTo>
                    <a:pt x="836" y="2600"/>
                    <a:pt x="823" y="2619"/>
                    <a:pt x="793" y="2656"/>
                  </a:cubicBezTo>
                  <a:cubicBezTo>
                    <a:pt x="823" y="2726"/>
                    <a:pt x="799" y="2760"/>
                    <a:pt x="826" y="2827"/>
                  </a:cubicBezTo>
                  <a:cubicBezTo>
                    <a:pt x="809" y="2867"/>
                    <a:pt x="788" y="2887"/>
                    <a:pt x="690" y="2897"/>
                  </a:cubicBezTo>
                  <a:cubicBezTo>
                    <a:pt x="753" y="2869"/>
                    <a:pt x="218" y="2918"/>
                    <a:pt x="277" y="2890"/>
                  </a:cubicBezTo>
                  <a:cubicBezTo>
                    <a:pt x="280" y="2963"/>
                    <a:pt x="263" y="3104"/>
                    <a:pt x="266" y="3177"/>
                  </a:cubicBezTo>
                  <a:cubicBezTo>
                    <a:pt x="282" y="3224"/>
                    <a:pt x="28" y="3226"/>
                    <a:pt x="47" y="3273"/>
                  </a:cubicBezTo>
                  <a:cubicBezTo>
                    <a:pt x="-21" y="3290"/>
                    <a:pt x="68" y="3400"/>
                    <a:pt x="0" y="3414"/>
                  </a:cubicBezTo>
                  <a:cubicBezTo>
                    <a:pt x="16" y="3495"/>
                    <a:pt x="24" y="3431"/>
                    <a:pt x="40" y="3512"/>
                  </a:cubicBezTo>
                  <a:lnTo>
                    <a:pt x="201" y="3494"/>
                  </a:lnTo>
                  <a:cubicBezTo>
                    <a:pt x="149" y="3449"/>
                    <a:pt x="226" y="3805"/>
                    <a:pt x="178" y="3760"/>
                  </a:cubicBezTo>
                  <a:cubicBezTo>
                    <a:pt x="140" y="3831"/>
                    <a:pt x="766" y="3801"/>
                    <a:pt x="730" y="3871"/>
                  </a:cubicBezTo>
                  <a:cubicBezTo>
                    <a:pt x="719" y="3964"/>
                    <a:pt x="714" y="4009"/>
                    <a:pt x="703" y="4102"/>
                  </a:cubicBezTo>
                  <a:lnTo>
                    <a:pt x="1045" y="4144"/>
                  </a:lnTo>
                  <a:cubicBezTo>
                    <a:pt x="1121" y="4104"/>
                    <a:pt x="1157" y="4085"/>
                    <a:pt x="1233" y="4043"/>
                  </a:cubicBezTo>
                  <a:cubicBezTo>
                    <a:pt x="1298" y="4062"/>
                    <a:pt x="1331" y="4071"/>
                    <a:pt x="1396" y="4088"/>
                  </a:cubicBezTo>
                  <a:cubicBezTo>
                    <a:pt x="1412" y="4149"/>
                    <a:pt x="1420" y="4180"/>
                    <a:pt x="1437" y="4242"/>
                  </a:cubicBezTo>
                  <a:lnTo>
                    <a:pt x="1654" y="4191"/>
                  </a:lnTo>
                  <a:cubicBezTo>
                    <a:pt x="1684" y="4259"/>
                    <a:pt x="1698" y="4293"/>
                    <a:pt x="1727" y="4363"/>
                  </a:cubicBezTo>
                  <a:cubicBezTo>
                    <a:pt x="1787" y="4385"/>
                    <a:pt x="1814" y="4399"/>
                    <a:pt x="1874" y="4422"/>
                  </a:cubicBezTo>
                  <a:cubicBezTo>
                    <a:pt x="1882" y="4509"/>
                    <a:pt x="1888" y="4554"/>
                    <a:pt x="1896" y="4641"/>
                  </a:cubicBezTo>
                  <a:cubicBezTo>
                    <a:pt x="2002" y="4627"/>
                    <a:pt x="2056" y="4621"/>
                    <a:pt x="2162" y="4610"/>
                  </a:cubicBezTo>
                  <a:cubicBezTo>
                    <a:pt x="2192" y="4666"/>
                    <a:pt x="2208" y="4691"/>
                    <a:pt x="2238" y="4747"/>
                  </a:cubicBezTo>
                  <a:cubicBezTo>
                    <a:pt x="2227" y="4834"/>
                    <a:pt x="2222" y="4876"/>
                    <a:pt x="2211" y="4961"/>
                  </a:cubicBezTo>
                  <a:cubicBezTo>
                    <a:pt x="2146" y="4964"/>
                    <a:pt x="2111" y="4966"/>
                    <a:pt x="2045" y="4966"/>
                  </a:cubicBezTo>
                  <a:cubicBezTo>
                    <a:pt x="1980" y="5081"/>
                    <a:pt x="1948" y="5140"/>
                    <a:pt x="1882" y="5255"/>
                  </a:cubicBezTo>
                  <a:cubicBezTo>
                    <a:pt x="1980" y="5295"/>
                    <a:pt x="2029" y="5314"/>
                    <a:pt x="2124" y="5357"/>
                  </a:cubicBezTo>
                  <a:cubicBezTo>
                    <a:pt x="2157" y="5413"/>
                    <a:pt x="2170" y="5438"/>
                    <a:pt x="2200" y="5494"/>
                  </a:cubicBezTo>
                  <a:cubicBezTo>
                    <a:pt x="2266" y="5385"/>
                    <a:pt x="2298" y="5331"/>
                    <a:pt x="2363" y="5222"/>
                  </a:cubicBezTo>
                  <a:lnTo>
                    <a:pt x="2646" y="5208"/>
                  </a:lnTo>
                  <a:lnTo>
                    <a:pt x="2855" y="5340"/>
                  </a:lnTo>
                  <a:cubicBezTo>
                    <a:pt x="2806" y="5390"/>
                    <a:pt x="2782" y="5415"/>
                    <a:pt x="2733" y="5466"/>
                  </a:cubicBezTo>
                  <a:cubicBezTo>
                    <a:pt x="2798" y="5497"/>
                    <a:pt x="2831" y="5511"/>
                    <a:pt x="2896" y="5542"/>
                  </a:cubicBezTo>
                  <a:cubicBezTo>
                    <a:pt x="2891" y="5649"/>
                    <a:pt x="2888" y="5702"/>
                    <a:pt x="2882" y="5809"/>
                  </a:cubicBezTo>
                  <a:cubicBezTo>
                    <a:pt x="2969" y="5789"/>
                    <a:pt x="3013" y="5778"/>
                    <a:pt x="3102" y="5755"/>
                  </a:cubicBezTo>
                  <a:cubicBezTo>
                    <a:pt x="3179" y="5809"/>
                    <a:pt x="3217" y="5834"/>
                    <a:pt x="3295" y="5884"/>
                  </a:cubicBezTo>
                  <a:lnTo>
                    <a:pt x="3494" y="5898"/>
                  </a:lnTo>
                  <a:cubicBezTo>
                    <a:pt x="3450" y="5997"/>
                    <a:pt x="3429" y="6044"/>
                    <a:pt x="3382" y="6143"/>
                  </a:cubicBezTo>
                  <a:cubicBezTo>
                    <a:pt x="3371" y="6241"/>
                    <a:pt x="3366" y="6291"/>
                    <a:pt x="3355" y="6392"/>
                  </a:cubicBezTo>
                  <a:lnTo>
                    <a:pt x="3708" y="6314"/>
                  </a:lnTo>
                  <a:cubicBezTo>
                    <a:pt x="3725" y="6367"/>
                    <a:pt x="3736" y="6395"/>
                    <a:pt x="3752" y="6451"/>
                  </a:cubicBezTo>
                  <a:cubicBezTo>
                    <a:pt x="3861" y="6429"/>
                    <a:pt x="3915" y="6421"/>
                    <a:pt x="4021" y="6398"/>
                  </a:cubicBezTo>
                  <a:cubicBezTo>
                    <a:pt x="4073" y="6454"/>
                    <a:pt x="4100" y="6482"/>
                    <a:pt x="4149" y="6541"/>
                  </a:cubicBezTo>
                  <a:cubicBezTo>
                    <a:pt x="4100" y="6597"/>
                    <a:pt x="4075" y="6625"/>
                    <a:pt x="4026" y="6684"/>
                  </a:cubicBezTo>
                  <a:cubicBezTo>
                    <a:pt x="4138" y="6710"/>
                    <a:pt x="4195" y="6724"/>
                    <a:pt x="4306" y="6752"/>
                  </a:cubicBezTo>
                  <a:cubicBezTo>
                    <a:pt x="4336" y="6833"/>
                    <a:pt x="4352" y="6875"/>
                    <a:pt x="4382" y="6957"/>
                  </a:cubicBezTo>
                  <a:lnTo>
                    <a:pt x="4064" y="6923"/>
                  </a:lnTo>
                  <a:cubicBezTo>
                    <a:pt x="4002" y="6993"/>
                    <a:pt x="3969" y="7027"/>
                    <a:pt x="3907" y="7100"/>
                  </a:cubicBezTo>
                  <a:lnTo>
                    <a:pt x="4089" y="7142"/>
                  </a:lnTo>
                  <a:cubicBezTo>
                    <a:pt x="4100" y="7198"/>
                    <a:pt x="4105" y="7226"/>
                    <a:pt x="4116" y="7280"/>
                  </a:cubicBezTo>
                  <a:lnTo>
                    <a:pt x="4439" y="7195"/>
                  </a:lnTo>
                  <a:cubicBezTo>
                    <a:pt x="4502" y="7299"/>
                    <a:pt x="4532" y="7353"/>
                    <a:pt x="4594" y="7456"/>
                  </a:cubicBezTo>
                  <a:cubicBezTo>
                    <a:pt x="4616" y="7555"/>
                    <a:pt x="4630" y="7602"/>
                    <a:pt x="4651" y="7698"/>
                  </a:cubicBezTo>
                  <a:lnTo>
                    <a:pt x="4888" y="7642"/>
                  </a:lnTo>
                  <a:cubicBezTo>
                    <a:pt x="4866" y="7723"/>
                    <a:pt x="4852" y="7762"/>
                    <a:pt x="4831" y="7841"/>
                  </a:cubicBezTo>
                  <a:cubicBezTo>
                    <a:pt x="4863" y="8026"/>
                    <a:pt x="4880" y="8119"/>
                    <a:pt x="4912" y="8304"/>
                  </a:cubicBezTo>
                  <a:cubicBezTo>
                    <a:pt x="4958" y="8335"/>
                    <a:pt x="4980" y="8349"/>
                    <a:pt x="5026" y="8377"/>
                  </a:cubicBezTo>
                  <a:cubicBezTo>
                    <a:pt x="5073" y="8408"/>
                    <a:pt x="5097" y="8422"/>
                    <a:pt x="5143" y="8453"/>
                  </a:cubicBezTo>
                  <a:cubicBezTo>
                    <a:pt x="5184" y="8596"/>
                    <a:pt x="5206" y="8669"/>
                    <a:pt x="5246" y="8815"/>
                  </a:cubicBezTo>
                  <a:cubicBezTo>
                    <a:pt x="5317" y="8874"/>
                    <a:pt x="5355" y="8902"/>
                    <a:pt x="5426" y="8961"/>
                  </a:cubicBezTo>
                  <a:cubicBezTo>
                    <a:pt x="5548" y="8964"/>
                    <a:pt x="5608" y="8967"/>
                    <a:pt x="5730" y="8972"/>
                  </a:cubicBezTo>
                  <a:cubicBezTo>
                    <a:pt x="5725" y="9110"/>
                    <a:pt x="5722" y="9177"/>
                    <a:pt x="5717" y="9315"/>
                  </a:cubicBezTo>
                  <a:lnTo>
                    <a:pt x="5991" y="9239"/>
                  </a:lnTo>
                  <a:cubicBezTo>
                    <a:pt x="5969" y="9068"/>
                    <a:pt x="5958" y="8981"/>
                    <a:pt x="5939" y="8810"/>
                  </a:cubicBezTo>
                  <a:cubicBezTo>
                    <a:pt x="6002" y="8773"/>
                    <a:pt x="6032" y="8754"/>
                    <a:pt x="6094" y="8714"/>
                  </a:cubicBezTo>
                  <a:cubicBezTo>
                    <a:pt x="6192" y="8793"/>
                    <a:pt x="6244" y="8832"/>
                    <a:pt x="6342" y="8911"/>
                  </a:cubicBezTo>
                  <a:cubicBezTo>
                    <a:pt x="6429" y="8956"/>
                    <a:pt x="6472" y="8978"/>
                    <a:pt x="6559" y="9020"/>
                  </a:cubicBezTo>
                  <a:cubicBezTo>
                    <a:pt x="6624" y="9086"/>
                    <a:pt x="6690" y="9151"/>
                    <a:pt x="6755" y="9217"/>
                  </a:cubicBezTo>
                  <a:cubicBezTo>
                    <a:pt x="6828" y="9301"/>
                    <a:pt x="6863" y="9343"/>
                    <a:pt x="6934" y="9427"/>
                  </a:cubicBezTo>
                  <a:lnTo>
                    <a:pt x="7306" y="9556"/>
                  </a:lnTo>
                  <a:lnTo>
                    <a:pt x="7695" y="9756"/>
                  </a:lnTo>
                  <a:cubicBezTo>
                    <a:pt x="7774" y="9851"/>
                    <a:pt x="7812" y="9902"/>
                    <a:pt x="7891" y="10000"/>
                  </a:cubicBezTo>
                  <a:lnTo>
                    <a:pt x="8184" y="9986"/>
                  </a:lnTo>
                  <a:lnTo>
                    <a:pt x="8464" y="9837"/>
                  </a:lnTo>
                  <a:cubicBezTo>
                    <a:pt x="8510" y="9761"/>
                    <a:pt x="8532" y="9725"/>
                    <a:pt x="8575" y="9649"/>
                  </a:cubicBezTo>
                  <a:cubicBezTo>
                    <a:pt x="8632" y="9554"/>
                    <a:pt x="8662" y="9506"/>
                    <a:pt x="8722" y="9410"/>
                  </a:cubicBezTo>
                  <a:lnTo>
                    <a:pt x="9399" y="9610"/>
                  </a:lnTo>
                  <a:cubicBezTo>
                    <a:pt x="9399" y="9497"/>
                    <a:pt x="9399" y="9441"/>
                    <a:pt x="9396" y="9332"/>
                  </a:cubicBezTo>
                  <a:cubicBezTo>
                    <a:pt x="9453" y="9287"/>
                    <a:pt x="9480" y="9264"/>
                    <a:pt x="9535" y="9222"/>
                  </a:cubicBezTo>
                  <a:lnTo>
                    <a:pt x="9535" y="8953"/>
                  </a:lnTo>
                  <a:cubicBezTo>
                    <a:pt x="9545" y="8846"/>
                    <a:pt x="9551" y="8790"/>
                    <a:pt x="9562" y="8681"/>
                  </a:cubicBezTo>
                  <a:cubicBezTo>
                    <a:pt x="9488" y="8641"/>
                    <a:pt x="9450" y="8619"/>
                    <a:pt x="9377" y="8577"/>
                  </a:cubicBezTo>
                  <a:cubicBezTo>
                    <a:pt x="9342" y="8428"/>
                    <a:pt x="9323" y="8352"/>
                    <a:pt x="9287" y="8203"/>
                  </a:cubicBezTo>
                  <a:cubicBezTo>
                    <a:pt x="9352" y="8116"/>
                    <a:pt x="9388" y="8071"/>
                    <a:pt x="9453" y="7984"/>
                  </a:cubicBezTo>
                  <a:lnTo>
                    <a:pt x="10016" y="7720"/>
                  </a:lnTo>
                  <a:cubicBezTo>
                    <a:pt x="10078" y="7552"/>
                    <a:pt x="10111" y="7468"/>
                    <a:pt x="10173" y="7299"/>
                  </a:cubicBezTo>
                  <a:lnTo>
                    <a:pt x="10698" y="7019"/>
                  </a:lnTo>
                  <a:cubicBezTo>
                    <a:pt x="10700" y="6971"/>
                    <a:pt x="10703" y="6948"/>
                    <a:pt x="10703" y="6901"/>
                  </a:cubicBezTo>
                  <a:lnTo>
                    <a:pt x="10304" y="6693"/>
                  </a:lnTo>
                  <a:cubicBezTo>
                    <a:pt x="10331" y="6586"/>
                    <a:pt x="10342" y="6533"/>
                    <a:pt x="10369" y="6426"/>
                  </a:cubicBezTo>
                  <a:cubicBezTo>
                    <a:pt x="10352" y="6325"/>
                    <a:pt x="10344" y="6275"/>
                    <a:pt x="10331" y="6173"/>
                  </a:cubicBezTo>
                  <a:cubicBezTo>
                    <a:pt x="10339" y="5997"/>
                    <a:pt x="10342" y="5910"/>
                    <a:pt x="10352" y="5736"/>
                  </a:cubicBezTo>
                  <a:cubicBezTo>
                    <a:pt x="10266" y="5663"/>
                    <a:pt x="10225" y="5623"/>
                    <a:pt x="10138" y="5550"/>
                  </a:cubicBezTo>
                  <a:cubicBezTo>
                    <a:pt x="10024" y="5517"/>
                    <a:pt x="9967" y="5497"/>
                    <a:pt x="9850" y="5463"/>
                  </a:cubicBezTo>
                  <a:cubicBezTo>
                    <a:pt x="9847" y="5382"/>
                    <a:pt x="9847" y="5343"/>
                    <a:pt x="9844" y="5261"/>
                  </a:cubicBezTo>
                  <a:cubicBezTo>
                    <a:pt x="9896" y="5177"/>
                    <a:pt x="9923" y="5132"/>
                    <a:pt x="9977" y="5048"/>
                  </a:cubicBezTo>
                  <a:cubicBezTo>
                    <a:pt x="9939" y="4980"/>
                    <a:pt x="9920" y="4947"/>
                    <a:pt x="9882" y="4879"/>
                  </a:cubicBezTo>
                  <a:cubicBezTo>
                    <a:pt x="9950" y="4767"/>
                    <a:pt x="9986" y="4711"/>
                    <a:pt x="10054" y="4599"/>
                  </a:cubicBezTo>
                  <a:cubicBezTo>
                    <a:pt x="10132" y="4646"/>
                    <a:pt x="10173" y="4669"/>
                    <a:pt x="10252" y="4716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91" name="otwocki"/>
            <p:cNvSpPr>
              <a:spLocks/>
            </p:cNvSpPr>
            <p:nvPr/>
          </p:nvSpPr>
          <p:spPr bwMode="auto">
            <a:xfrm>
              <a:off x="3388002" y="3580157"/>
              <a:ext cx="719119" cy="994856"/>
            </a:xfrm>
            <a:custGeom>
              <a:avLst/>
              <a:gdLst>
                <a:gd name="T0" fmla="*/ 1915 w 2238"/>
                <a:gd name="T1" fmla="*/ 984 h 3102"/>
                <a:gd name="T2" fmla="*/ 1753 w 2238"/>
                <a:gd name="T3" fmla="*/ 903 h 3102"/>
                <a:gd name="T4" fmla="*/ 1674 w 2238"/>
                <a:gd name="T5" fmla="*/ 755 h 3102"/>
                <a:gd name="T6" fmla="*/ 1449 w 2238"/>
                <a:gd name="T7" fmla="*/ 723 h 3102"/>
                <a:gd name="T8" fmla="*/ 1439 w 2238"/>
                <a:gd name="T9" fmla="*/ 556 h 3102"/>
                <a:gd name="T10" fmla="*/ 1198 w 2238"/>
                <a:gd name="T11" fmla="*/ 611 h 3102"/>
                <a:gd name="T12" fmla="*/ 1141 w 2238"/>
                <a:gd name="T13" fmla="*/ 423 h 3102"/>
                <a:gd name="T14" fmla="*/ 1184 w 2238"/>
                <a:gd name="T15" fmla="*/ 296 h 3102"/>
                <a:gd name="T16" fmla="*/ 1024 w 2238"/>
                <a:gd name="T17" fmla="*/ 208 h 3102"/>
                <a:gd name="T18" fmla="*/ 902 w 2238"/>
                <a:gd name="T19" fmla="*/ 110 h 3102"/>
                <a:gd name="T20" fmla="*/ 647 w 2238"/>
                <a:gd name="T21" fmla="*/ 115 h 3102"/>
                <a:gd name="T22" fmla="*/ 457 w 2238"/>
                <a:gd name="T23" fmla="*/ 35 h 3102"/>
                <a:gd name="T24" fmla="*/ 431 w 2238"/>
                <a:gd name="T25" fmla="*/ 186 h 3102"/>
                <a:gd name="T26" fmla="*/ 501 w 2238"/>
                <a:gd name="T27" fmla="*/ 369 h 3102"/>
                <a:gd name="T28" fmla="*/ 456 w 2238"/>
                <a:gd name="T29" fmla="*/ 555 h 3102"/>
                <a:gd name="T30" fmla="*/ 389 w 2238"/>
                <a:gd name="T31" fmla="*/ 567 h 3102"/>
                <a:gd name="T32" fmla="*/ 93 w 2238"/>
                <a:gd name="T33" fmla="*/ 595 h 3102"/>
                <a:gd name="T34" fmla="*/ 120 w 2238"/>
                <a:gd name="T35" fmla="*/ 937 h 3102"/>
                <a:gd name="T36" fmla="*/ 182 w 2238"/>
                <a:gd name="T37" fmla="*/ 1332 h 3102"/>
                <a:gd name="T38" fmla="*/ 303 w 2238"/>
                <a:gd name="T39" fmla="*/ 1796 h 3102"/>
                <a:gd name="T40" fmla="*/ 573 w 2238"/>
                <a:gd name="T41" fmla="*/ 2198 h 3102"/>
                <a:gd name="T42" fmla="*/ 559 w 2238"/>
                <a:gd name="T43" fmla="*/ 2517 h 3102"/>
                <a:gd name="T44" fmla="*/ 396 w 2238"/>
                <a:gd name="T45" fmla="*/ 2851 h 3102"/>
                <a:gd name="T46" fmla="*/ 644 w 2238"/>
                <a:gd name="T47" fmla="*/ 3086 h 3102"/>
                <a:gd name="T48" fmla="*/ 747 w 2238"/>
                <a:gd name="T49" fmla="*/ 3038 h 3102"/>
                <a:gd name="T50" fmla="*/ 714 w 2238"/>
                <a:gd name="T51" fmla="*/ 2879 h 3102"/>
                <a:gd name="T52" fmla="*/ 841 w 2238"/>
                <a:gd name="T53" fmla="*/ 2833 h 3102"/>
                <a:gd name="T54" fmla="*/ 1269 w 2238"/>
                <a:gd name="T55" fmla="*/ 2922 h 3102"/>
                <a:gd name="T56" fmla="*/ 1356 w 2238"/>
                <a:gd name="T57" fmla="*/ 2816 h 3102"/>
                <a:gd name="T58" fmla="*/ 1643 w 2238"/>
                <a:gd name="T59" fmla="*/ 2791 h 3102"/>
                <a:gd name="T60" fmla="*/ 1754 w 2238"/>
                <a:gd name="T61" fmla="*/ 2748 h 3102"/>
                <a:gd name="T62" fmla="*/ 1677 w 2238"/>
                <a:gd name="T63" fmla="*/ 2638 h 3102"/>
                <a:gd name="T64" fmla="*/ 1507 w 2238"/>
                <a:gd name="T65" fmla="*/ 2590 h 3102"/>
                <a:gd name="T66" fmla="*/ 1547 w 2238"/>
                <a:gd name="T67" fmla="*/ 2456 h 3102"/>
                <a:gd name="T68" fmla="*/ 1630 w 2238"/>
                <a:gd name="T69" fmla="*/ 2326 h 3102"/>
                <a:gd name="T70" fmla="*/ 1586 w 2238"/>
                <a:gd name="T71" fmla="*/ 2163 h 3102"/>
                <a:gd name="T72" fmla="*/ 1858 w 2238"/>
                <a:gd name="T73" fmla="*/ 2100 h 3102"/>
                <a:gd name="T74" fmla="*/ 1895 w 2238"/>
                <a:gd name="T75" fmla="*/ 1919 h 3102"/>
                <a:gd name="T76" fmla="*/ 2016 w 2238"/>
                <a:gd name="T77" fmla="*/ 1810 h 3102"/>
                <a:gd name="T78" fmla="*/ 2173 w 2238"/>
                <a:gd name="T79" fmla="*/ 1720 h 3102"/>
                <a:gd name="T80" fmla="*/ 2166 w 2238"/>
                <a:gd name="T81" fmla="*/ 1447 h 3102"/>
                <a:gd name="T82" fmla="*/ 2079 w 2238"/>
                <a:gd name="T83" fmla="*/ 1310 h 3102"/>
                <a:gd name="T84" fmla="*/ 1893 w 2238"/>
                <a:gd name="T85" fmla="*/ 1198 h 3102"/>
                <a:gd name="T86" fmla="*/ 2001 w 2238"/>
                <a:gd name="T87" fmla="*/ 1132 h 3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38" h="3102">
                  <a:moveTo>
                    <a:pt x="1973" y="1059"/>
                  </a:moveTo>
                  <a:cubicBezTo>
                    <a:pt x="1932" y="1049"/>
                    <a:pt x="1911" y="1044"/>
                    <a:pt x="1870" y="1035"/>
                  </a:cubicBezTo>
                  <a:cubicBezTo>
                    <a:pt x="1888" y="1014"/>
                    <a:pt x="1897" y="1004"/>
                    <a:pt x="1915" y="984"/>
                  </a:cubicBezTo>
                  <a:cubicBezTo>
                    <a:pt x="1897" y="963"/>
                    <a:pt x="1887" y="953"/>
                    <a:pt x="1868" y="933"/>
                  </a:cubicBezTo>
                  <a:cubicBezTo>
                    <a:pt x="1829" y="941"/>
                    <a:pt x="1809" y="944"/>
                    <a:pt x="1769" y="952"/>
                  </a:cubicBezTo>
                  <a:cubicBezTo>
                    <a:pt x="1763" y="932"/>
                    <a:pt x="1759" y="922"/>
                    <a:pt x="1753" y="903"/>
                  </a:cubicBezTo>
                  <a:cubicBezTo>
                    <a:pt x="1701" y="914"/>
                    <a:pt x="1675" y="920"/>
                    <a:pt x="1623" y="931"/>
                  </a:cubicBezTo>
                  <a:cubicBezTo>
                    <a:pt x="1627" y="895"/>
                    <a:pt x="1629" y="877"/>
                    <a:pt x="1633" y="842"/>
                  </a:cubicBezTo>
                  <a:cubicBezTo>
                    <a:pt x="1650" y="807"/>
                    <a:pt x="1658" y="790"/>
                    <a:pt x="1674" y="755"/>
                  </a:cubicBezTo>
                  <a:cubicBezTo>
                    <a:pt x="1645" y="753"/>
                    <a:pt x="1630" y="752"/>
                    <a:pt x="1601" y="750"/>
                  </a:cubicBezTo>
                  <a:cubicBezTo>
                    <a:pt x="1572" y="732"/>
                    <a:pt x="1558" y="723"/>
                    <a:pt x="1530" y="704"/>
                  </a:cubicBezTo>
                  <a:cubicBezTo>
                    <a:pt x="1497" y="712"/>
                    <a:pt x="1481" y="716"/>
                    <a:pt x="1449" y="723"/>
                  </a:cubicBezTo>
                  <a:cubicBezTo>
                    <a:pt x="1451" y="685"/>
                    <a:pt x="1452" y="666"/>
                    <a:pt x="1454" y="628"/>
                  </a:cubicBezTo>
                  <a:cubicBezTo>
                    <a:pt x="1430" y="617"/>
                    <a:pt x="1418" y="612"/>
                    <a:pt x="1394" y="601"/>
                  </a:cubicBezTo>
                  <a:cubicBezTo>
                    <a:pt x="1412" y="583"/>
                    <a:pt x="1421" y="574"/>
                    <a:pt x="1439" y="556"/>
                  </a:cubicBezTo>
                  <a:cubicBezTo>
                    <a:pt x="1408" y="537"/>
                    <a:pt x="1393" y="528"/>
                    <a:pt x="1362" y="509"/>
                  </a:cubicBezTo>
                  <a:cubicBezTo>
                    <a:pt x="1320" y="511"/>
                    <a:pt x="1300" y="512"/>
                    <a:pt x="1258" y="514"/>
                  </a:cubicBezTo>
                  <a:cubicBezTo>
                    <a:pt x="1234" y="553"/>
                    <a:pt x="1222" y="572"/>
                    <a:pt x="1198" y="611"/>
                  </a:cubicBezTo>
                  <a:cubicBezTo>
                    <a:pt x="1187" y="591"/>
                    <a:pt x="1182" y="582"/>
                    <a:pt x="1170" y="562"/>
                  </a:cubicBezTo>
                  <a:cubicBezTo>
                    <a:pt x="1135" y="547"/>
                    <a:pt x="1117" y="540"/>
                    <a:pt x="1081" y="526"/>
                  </a:cubicBezTo>
                  <a:cubicBezTo>
                    <a:pt x="1105" y="485"/>
                    <a:pt x="1117" y="464"/>
                    <a:pt x="1141" y="423"/>
                  </a:cubicBezTo>
                  <a:cubicBezTo>
                    <a:pt x="1165" y="423"/>
                    <a:pt x="1178" y="422"/>
                    <a:pt x="1202" y="421"/>
                  </a:cubicBezTo>
                  <a:cubicBezTo>
                    <a:pt x="1206" y="391"/>
                    <a:pt x="1208" y="376"/>
                    <a:pt x="1212" y="345"/>
                  </a:cubicBezTo>
                  <a:cubicBezTo>
                    <a:pt x="1201" y="325"/>
                    <a:pt x="1195" y="316"/>
                    <a:pt x="1184" y="296"/>
                  </a:cubicBezTo>
                  <a:cubicBezTo>
                    <a:pt x="1145" y="300"/>
                    <a:pt x="1125" y="302"/>
                    <a:pt x="1086" y="307"/>
                  </a:cubicBezTo>
                  <a:cubicBezTo>
                    <a:pt x="1083" y="276"/>
                    <a:pt x="1081" y="260"/>
                    <a:pt x="1078" y="229"/>
                  </a:cubicBezTo>
                  <a:cubicBezTo>
                    <a:pt x="1056" y="221"/>
                    <a:pt x="1046" y="216"/>
                    <a:pt x="1024" y="208"/>
                  </a:cubicBezTo>
                  <a:cubicBezTo>
                    <a:pt x="1013" y="183"/>
                    <a:pt x="1008" y="171"/>
                    <a:pt x="997" y="147"/>
                  </a:cubicBezTo>
                  <a:cubicBezTo>
                    <a:pt x="965" y="154"/>
                    <a:pt x="949" y="158"/>
                    <a:pt x="917" y="165"/>
                  </a:cubicBezTo>
                  <a:cubicBezTo>
                    <a:pt x="911" y="143"/>
                    <a:pt x="908" y="132"/>
                    <a:pt x="902" y="110"/>
                  </a:cubicBezTo>
                  <a:cubicBezTo>
                    <a:pt x="878" y="104"/>
                    <a:pt x="866" y="101"/>
                    <a:pt x="842" y="94"/>
                  </a:cubicBezTo>
                  <a:cubicBezTo>
                    <a:pt x="814" y="109"/>
                    <a:pt x="801" y="116"/>
                    <a:pt x="773" y="130"/>
                  </a:cubicBezTo>
                  <a:cubicBezTo>
                    <a:pt x="722" y="124"/>
                    <a:pt x="697" y="121"/>
                    <a:pt x="647" y="115"/>
                  </a:cubicBezTo>
                  <a:cubicBezTo>
                    <a:pt x="651" y="82"/>
                    <a:pt x="653" y="66"/>
                    <a:pt x="657" y="33"/>
                  </a:cubicBezTo>
                  <a:cubicBezTo>
                    <a:pt x="578" y="20"/>
                    <a:pt x="538" y="13"/>
                    <a:pt x="459" y="0"/>
                  </a:cubicBezTo>
                  <a:cubicBezTo>
                    <a:pt x="458" y="14"/>
                    <a:pt x="458" y="21"/>
                    <a:pt x="457" y="35"/>
                  </a:cubicBezTo>
                  <a:cubicBezTo>
                    <a:pt x="473" y="60"/>
                    <a:pt x="481" y="72"/>
                    <a:pt x="496" y="97"/>
                  </a:cubicBezTo>
                  <a:cubicBezTo>
                    <a:pt x="476" y="114"/>
                    <a:pt x="466" y="123"/>
                    <a:pt x="446" y="140"/>
                  </a:cubicBezTo>
                  <a:cubicBezTo>
                    <a:pt x="440" y="159"/>
                    <a:pt x="437" y="168"/>
                    <a:pt x="431" y="186"/>
                  </a:cubicBezTo>
                  <a:cubicBezTo>
                    <a:pt x="411" y="201"/>
                    <a:pt x="401" y="209"/>
                    <a:pt x="381" y="223"/>
                  </a:cubicBezTo>
                  <a:cubicBezTo>
                    <a:pt x="428" y="248"/>
                    <a:pt x="452" y="261"/>
                    <a:pt x="499" y="286"/>
                  </a:cubicBezTo>
                  <a:cubicBezTo>
                    <a:pt x="500" y="319"/>
                    <a:pt x="500" y="336"/>
                    <a:pt x="501" y="369"/>
                  </a:cubicBezTo>
                  <a:cubicBezTo>
                    <a:pt x="514" y="394"/>
                    <a:pt x="521" y="406"/>
                    <a:pt x="534" y="431"/>
                  </a:cubicBezTo>
                  <a:cubicBezTo>
                    <a:pt x="533" y="457"/>
                    <a:pt x="532" y="470"/>
                    <a:pt x="531" y="496"/>
                  </a:cubicBezTo>
                  <a:cubicBezTo>
                    <a:pt x="501" y="520"/>
                    <a:pt x="486" y="531"/>
                    <a:pt x="456" y="555"/>
                  </a:cubicBezTo>
                  <a:cubicBezTo>
                    <a:pt x="472" y="575"/>
                    <a:pt x="479" y="585"/>
                    <a:pt x="495" y="606"/>
                  </a:cubicBezTo>
                  <a:cubicBezTo>
                    <a:pt x="483" y="621"/>
                    <a:pt x="476" y="629"/>
                    <a:pt x="463" y="645"/>
                  </a:cubicBezTo>
                  <a:cubicBezTo>
                    <a:pt x="434" y="614"/>
                    <a:pt x="419" y="598"/>
                    <a:pt x="389" y="567"/>
                  </a:cubicBezTo>
                  <a:cubicBezTo>
                    <a:pt x="372" y="561"/>
                    <a:pt x="364" y="558"/>
                    <a:pt x="347" y="552"/>
                  </a:cubicBezTo>
                  <a:cubicBezTo>
                    <a:pt x="311" y="563"/>
                    <a:pt x="292" y="569"/>
                    <a:pt x="256" y="580"/>
                  </a:cubicBezTo>
                  <a:cubicBezTo>
                    <a:pt x="190" y="586"/>
                    <a:pt x="158" y="589"/>
                    <a:pt x="93" y="595"/>
                  </a:cubicBezTo>
                  <a:cubicBezTo>
                    <a:pt x="56" y="618"/>
                    <a:pt x="37" y="629"/>
                    <a:pt x="0" y="652"/>
                  </a:cubicBezTo>
                  <a:cubicBezTo>
                    <a:pt x="15" y="698"/>
                    <a:pt x="22" y="722"/>
                    <a:pt x="37" y="768"/>
                  </a:cubicBezTo>
                  <a:cubicBezTo>
                    <a:pt x="70" y="836"/>
                    <a:pt x="86" y="869"/>
                    <a:pt x="120" y="937"/>
                  </a:cubicBezTo>
                  <a:cubicBezTo>
                    <a:pt x="163" y="983"/>
                    <a:pt x="185" y="1007"/>
                    <a:pt x="229" y="1054"/>
                  </a:cubicBezTo>
                  <a:cubicBezTo>
                    <a:pt x="231" y="1128"/>
                    <a:pt x="231" y="1165"/>
                    <a:pt x="233" y="1240"/>
                  </a:cubicBezTo>
                  <a:cubicBezTo>
                    <a:pt x="213" y="1277"/>
                    <a:pt x="202" y="1295"/>
                    <a:pt x="182" y="1332"/>
                  </a:cubicBezTo>
                  <a:cubicBezTo>
                    <a:pt x="181" y="1365"/>
                    <a:pt x="180" y="1382"/>
                    <a:pt x="179" y="1416"/>
                  </a:cubicBezTo>
                  <a:cubicBezTo>
                    <a:pt x="234" y="1476"/>
                    <a:pt x="262" y="1506"/>
                    <a:pt x="317" y="1567"/>
                  </a:cubicBezTo>
                  <a:cubicBezTo>
                    <a:pt x="311" y="1658"/>
                    <a:pt x="309" y="1704"/>
                    <a:pt x="303" y="1796"/>
                  </a:cubicBezTo>
                  <a:cubicBezTo>
                    <a:pt x="294" y="1854"/>
                    <a:pt x="290" y="1882"/>
                    <a:pt x="281" y="1940"/>
                  </a:cubicBezTo>
                  <a:cubicBezTo>
                    <a:pt x="303" y="1981"/>
                    <a:pt x="315" y="2002"/>
                    <a:pt x="338" y="2043"/>
                  </a:cubicBezTo>
                  <a:cubicBezTo>
                    <a:pt x="432" y="2105"/>
                    <a:pt x="479" y="2136"/>
                    <a:pt x="573" y="2198"/>
                  </a:cubicBezTo>
                  <a:cubicBezTo>
                    <a:pt x="596" y="2257"/>
                    <a:pt x="607" y="2286"/>
                    <a:pt x="630" y="2344"/>
                  </a:cubicBezTo>
                  <a:cubicBezTo>
                    <a:pt x="602" y="2377"/>
                    <a:pt x="589" y="2393"/>
                    <a:pt x="561" y="2425"/>
                  </a:cubicBezTo>
                  <a:cubicBezTo>
                    <a:pt x="560" y="2462"/>
                    <a:pt x="560" y="2480"/>
                    <a:pt x="559" y="2517"/>
                  </a:cubicBezTo>
                  <a:cubicBezTo>
                    <a:pt x="501" y="2550"/>
                    <a:pt x="471" y="2566"/>
                    <a:pt x="413" y="2598"/>
                  </a:cubicBezTo>
                  <a:cubicBezTo>
                    <a:pt x="388" y="2662"/>
                    <a:pt x="375" y="2695"/>
                    <a:pt x="350" y="2760"/>
                  </a:cubicBezTo>
                  <a:cubicBezTo>
                    <a:pt x="368" y="2796"/>
                    <a:pt x="378" y="2815"/>
                    <a:pt x="396" y="2851"/>
                  </a:cubicBezTo>
                  <a:cubicBezTo>
                    <a:pt x="464" y="2925"/>
                    <a:pt x="498" y="2961"/>
                    <a:pt x="567" y="3035"/>
                  </a:cubicBezTo>
                  <a:cubicBezTo>
                    <a:pt x="586" y="3034"/>
                    <a:pt x="596" y="3034"/>
                    <a:pt x="615" y="3033"/>
                  </a:cubicBezTo>
                  <a:cubicBezTo>
                    <a:pt x="627" y="3054"/>
                    <a:pt x="633" y="3065"/>
                    <a:pt x="644" y="3086"/>
                  </a:cubicBezTo>
                  <a:cubicBezTo>
                    <a:pt x="663" y="3092"/>
                    <a:pt x="673" y="3096"/>
                    <a:pt x="692" y="3102"/>
                  </a:cubicBezTo>
                  <a:cubicBezTo>
                    <a:pt x="699" y="3083"/>
                    <a:pt x="703" y="3073"/>
                    <a:pt x="711" y="3054"/>
                  </a:cubicBezTo>
                  <a:cubicBezTo>
                    <a:pt x="725" y="3047"/>
                    <a:pt x="733" y="3044"/>
                    <a:pt x="747" y="3038"/>
                  </a:cubicBezTo>
                  <a:cubicBezTo>
                    <a:pt x="745" y="3015"/>
                    <a:pt x="744" y="3004"/>
                    <a:pt x="742" y="2981"/>
                  </a:cubicBezTo>
                  <a:cubicBezTo>
                    <a:pt x="718" y="2962"/>
                    <a:pt x="706" y="2952"/>
                    <a:pt x="683" y="2932"/>
                  </a:cubicBezTo>
                  <a:cubicBezTo>
                    <a:pt x="695" y="2911"/>
                    <a:pt x="701" y="2900"/>
                    <a:pt x="714" y="2879"/>
                  </a:cubicBezTo>
                  <a:cubicBezTo>
                    <a:pt x="735" y="2881"/>
                    <a:pt x="746" y="2881"/>
                    <a:pt x="768" y="2883"/>
                  </a:cubicBezTo>
                  <a:cubicBezTo>
                    <a:pt x="776" y="2859"/>
                    <a:pt x="779" y="2847"/>
                    <a:pt x="787" y="2822"/>
                  </a:cubicBezTo>
                  <a:cubicBezTo>
                    <a:pt x="809" y="2827"/>
                    <a:pt x="820" y="2829"/>
                    <a:pt x="841" y="2833"/>
                  </a:cubicBezTo>
                  <a:cubicBezTo>
                    <a:pt x="877" y="2861"/>
                    <a:pt x="895" y="2875"/>
                    <a:pt x="930" y="2903"/>
                  </a:cubicBezTo>
                  <a:cubicBezTo>
                    <a:pt x="1042" y="2881"/>
                    <a:pt x="1098" y="2871"/>
                    <a:pt x="1210" y="2849"/>
                  </a:cubicBezTo>
                  <a:cubicBezTo>
                    <a:pt x="1233" y="2878"/>
                    <a:pt x="1245" y="2893"/>
                    <a:pt x="1269" y="2922"/>
                  </a:cubicBezTo>
                  <a:cubicBezTo>
                    <a:pt x="1295" y="2926"/>
                    <a:pt x="1309" y="2928"/>
                    <a:pt x="1335" y="2933"/>
                  </a:cubicBezTo>
                  <a:cubicBezTo>
                    <a:pt x="1334" y="2903"/>
                    <a:pt x="1333" y="2888"/>
                    <a:pt x="1331" y="2858"/>
                  </a:cubicBezTo>
                  <a:cubicBezTo>
                    <a:pt x="1341" y="2841"/>
                    <a:pt x="1346" y="2832"/>
                    <a:pt x="1356" y="2816"/>
                  </a:cubicBezTo>
                  <a:cubicBezTo>
                    <a:pt x="1385" y="2810"/>
                    <a:pt x="1400" y="2807"/>
                    <a:pt x="1429" y="2802"/>
                  </a:cubicBezTo>
                  <a:cubicBezTo>
                    <a:pt x="1471" y="2790"/>
                    <a:pt x="1492" y="2784"/>
                    <a:pt x="1534" y="2771"/>
                  </a:cubicBezTo>
                  <a:cubicBezTo>
                    <a:pt x="1577" y="2779"/>
                    <a:pt x="1599" y="2783"/>
                    <a:pt x="1643" y="2791"/>
                  </a:cubicBezTo>
                  <a:cubicBezTo>
                    <a:pt x="1679" y="2816"/>
                    <a:pt x="1697" y="2828"/>
                    <a:pt x="1733" y="2853"/>
                  </a:cubicBezTo>
                  <a:cubicBezTo>
                    <a:pt x="1748" y="2846"/>
                    <a:pt x="1756" y="2843"/>
                    <a:pt x="1771" y="2836"/>
                  </a:cubicBezTo>
                  <a:cubicBezTo>
                    <a:pt x="1764" y="2801"/>
                    <a:pt x="1761" y="2783"/>
                    <a:pt x="1754" y="2748"/>
                  </a:cubicBezTo>
                  <a:cubicBezTo>
                    <a:pt x="1737" y="2747"/>
                    <a:pt x="1728" y="2746"/>
                    <a:pt x="1711" y="2745"/>
                  </a:cubicBezTo>
                  <a:cubicBezTo>
                    <a:pt x="1682" y="2734"/>
                    <a:pt x="1668" y="2728"/>
                    <a:pt x="1639" y="2716"/>
                  </a:cubicBezTo>
                  <a:cubicBezTo>
                    <a:pt x="1654" y="2685"/>
                    <a:pt x="1662" y="2669"/>
                    <a:pt x="1677" y="2638"/>
                  </a:cubicBezTo>
                  <a:cubicBezTo>
                    <a:pt x="1650" y="2636"/>
                    <a:pt x="1637" y="2635"/>
                    <a:pt x="1610" y="2634"/>
                  </a:cubicBezTo>
                  <a:cubicBezTo>
                    <a:pt x="1586" y="2630"/>
                    <a:pt x="1573" y="2627"/>
                    <a:pt x="1549" y="2623"/>
                  </a:cubicBezTo>
                  <a:cubicBezTo>
                    <a:pt x="1532" y="2610"/>
                    <a:pt x="1524" y="2603"/>
                    <a:pt x="1507" y="2590"/>
                  </a:cubicBezTo>
                  <a:cubicBezTo>
                    <a:pt x="1496" y="2572"/>
                    <a:pt x="1490" y="2563"/>
                    <a:pt x="1478" y="2544"/>
                  </a:cubicBezTo>
                  <a:cubicBezTo>
                    <a:pt x="1505" y="2541"/>
                    <a:pt x="1518" y="2540"/>
                    <a:pt x="1545" y="2536"/>
                  </a:cubicBezTo>
                  <a:cubicBezTo>
                    <a:pt x="1546" y="2504"/>
                    <a:pt x="1546" y="2488"/>
                    <a:pt x="1547" y="2456"/>
                  </a:cubicBezTo>
                  <a:cubicBezTo>
                    <a:pt x="1591" y="2457"/>
                    <a:pt x="1613" y="2457"/>
                    <a:pt x="1657" y="2457"/>
                  </a:cubicBezTo>
                  <a:cubicBezTo>
                    <a:pt x="1682" y="2431"/>
                    <a:pt x="1695" y="2419"/>
                    <a:pt x="1720" y="2393"/>
                  </a:cubicBezTo>
                  <a:cubicBezTo>
                    <a:pt x="1684" y="2366"/>
                    <a:pt x="1666" y="2353"/>
                    <a:pt x="1630" y="2326"/>
                  </a:cubicBezTo>
                  <a:cubicBezTo>
                    <a:pt x="1634" y="2292"/>
                    <a:pt x="1636" y="2275"/>
                    <a:pt x="1639" y="2240"/>
                  </a:cubicBezTo>
                  <a:cubicBezTo>
                    <a:pt x="1617" y="2229"/>
                    <a:pt x="1607" y="2224"/>
                    <a:pt x="1585" y="2212"/>
                  </a:cubicBezTo>
                  <a:cubicBezTo>
                    <a:pt x="1585" y="2193"/>
                    <a:pt x="1586" y="2183"/>
                    <a:pt x="1586" y="2163"/>
                  </a:cubicBezTo>
                  <a:cubicBezTo>
                    <a:pt x="1633" y="2159"/>
                    <a:pt x="1656" y="2157"/>
                    <a:pt x="1703" y="2152"/>
                  </a:cubicBezTo>
                  <a:cubicBezTo>
                    <a:pt x="1757" y="2148"/>
                    <a:pt x="1784" y="2146"/>
                    <a:pt x="1838" y="2142"/>
                  </a:cubicBezTo>
                  <a:cubicBezTo>
                    <a:pt x="1846" y="2125"/>
                    <a:pt x="1850" y="2117"/>
                    <a:pt x="1858" y="2100"/>
                  </a:cubicBezTo>
                  <a:cubicBezTo>
                    <a:pt x="1839" y="2077"/>
                    <a:pt x="1830" y="2065"/>
                    <a:pt x="1811" y="2042"/>
                  </a:cubicBezTo>
                  <a:cubicBezTo>
                    <a:pt x="1845" y="2037"/>
                    <a:pt x="1863" y="2034"/>
                    <a:pt x="1897" y="2029"/>
                  </a:cubicBezTo>
                  <a:cubicBezTo>
                    <a:pt x="1896" y="1985"/>
                    <a:pt x="1896" y="1963"/>
                    <a:pt x="1895" y="1919"/>
                  </a:cubicBezTo>
                  <a:cubicBezTo>
                    <a:pt x="1912" y="1905"/>
                    <a:pt x="1921" y="1898"/>
                    <a:pt x="1939" y="1885"/>
                  </a:cubicBezTo>
                  <a:cubicBezTo>
                    <a:pt x="1940" y="1851"/>
                    <a:pt x="1941" y="1834"/>
                    <a:pt x="1942" y="1800"/>
                  </a:cubicBezTo>
                  <a:cubicBezTo>
                    <a:pt x="1972" y="1804"/>
                    <a:pt x="1986" y="1806"/>
                    <a:pt x="2016" y="1810"/>
                  </a:cubicBezTo>
                  <a:cubicBezTo>
                    <a:pt x="2034" y="1784"/>
                    <a:pt x="2043" y="1771"/>
                    <a:pt x="2061" y="1745"/>
                  </a:cubicBezTo>
                  <a:cubicBezTo>
                    <a:pt x="2093" y="1756"/>
                    <a:pt x="2109" y="1762"/>
                    <a:pt x="2140" y="1773"/>
                  </a:cubicBezTo>
                  <a:cubicBezTo>
                    <a:pt x="2154" y="1752"/>
                    <a:pt x="2160" y="1742"/>
                    <a:pt x="2173" y="1720"/>
                  </a:cubicBezTo>
                  <a:cubicBezTo>
                    <a:pt x="2199" y="1688"/>
                    <a:pt x="2212" y="1671"/>
                    <a:pt x="2238" y="1638"/>
                  </a:cubicBezTo>
                  <a:cubicBezTo>
                    <a:pt x="2221" y="1628"/>
                    <a:pt x="2213" y="1623"/>
                    <a:pt x="2196" y="1612"/>
                  </a:cubicBezTo>
                  <a:cubicBezTo>
                    <a:pt x="2184" y="1546"/>
                    <a:pt x="2178" y="1513"/>
                    <a:pt x="2166" y="1447"/>
                  </a:cubicBezTo>
                  <a:cubicBezTo>
                    <a:pt x="2174" y="1419"/>
                    <a:pt x="2179" y="1405"/>
                    <a:pt x="2187" y="1376"/>
                  </a:cubicBezTo>
                  <a:cubicBezTo>
                    <a:pt x="2152" y="1384"/>
                    <a:pt x="2135" y="1388"/>
                    <a:pt x="2100" y="1396"/>
                  </a:cubicBezTo>
                  <a:cubicBezTo>
                    <a:pt x="2092" y="1362"/>
                    <a:pt x="2087" y="1345"/>
                    <a:pt x="2079" y="1310"/>
                  </a:cubicBezTo>
                  <a:cubicBezTo>
                    <a:pt x="2056" y="1273"/>
                    <a:pt x="2045" y="1254"/>
                    <a:pt x="2022" y="1217"/>
                  </a:cubicBezTo>
                  <a:cubicBezTo>
                    <a:pt x="1974" y="1229"/>
                    <a:pt x="1950" y="1235"/>
                    <a:pt x="1903" y="1247"/>
                  </a:cubicBezTo>
                  <a:cubicBezTo>
                    <a:pt x="1899" y="1228"/>
                    <a:pt x="1897" y="1218"/>
                    <a:pt x="1893" y="1198"/>
                  </a:cubicBezTo>
                  <a:cubicBezTo>
                    <a:pt x="1866" y="1192"/>
                    <a:pt x="1853" y="1189"/>
                    <a:pt x="1826" y="1183"/>
                  </a:cubicBezTo>
                  <a:cubicBezTo>
                    <a:pt x="1849" y="1158"/>
                    <a:pt x="1861" y="1145"/>
                    <a:pt x="1884" y="1120"/>
                  </a:cubicBezTo>
                  <a:cubicBezTo>
                    <a:pt x="1931" y="1125"/>
                    <a:pt x="1954" y="1127"/>
                    <a:pt x="2001" y="1132"/>
                  </a:cubicBezTo>
                  <a:cubicBezTo>
                    <a:pt x="1990" y="1103"/>
                    <a:pt x="1984" y="1088"/>
                    <a:pt x="1973" y="1059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92" name="piaseczyński"/>
            <p:cNvSpPr>
              <a:spLocks/>
            </p:cNvSpPr>
            <p:nvPr/>
          </p:nvSpPr>
          <p:spPr bwMode="auto">
            <a:xfrm>
              <a:off x="2578442" y="3789715"/>
              <a:ext cx="1012503" cy="741178"/>
            </a:xfrm>
            <a:custGeom>
              <a:avLst/>
              <a:gdLst>
                <a:gd name="T0" fmla="*/ 2841 w 3154"/>
                <a:gd name="T1" fmla="*/ 916 h 2313"/>
                <a:gd name="T2" fmla="*/ 2706 w 3154"/>
                <a:gd name="T3" fmla="*/ 681 h 2313"/>
                <a:gd name="T4" fmla="*/ 2753 w 3154"/>
                <a:gd name="T5" fmla="*/ 403 h 2313"/>
                <a:gd name="T6" fmla="*/ 2561 w 3154"/>
                <a:gd name="T7" fmla="*/ 117 h 2313"/>
                <a:gd name="T8" fmla="*/ 2446 w 3154"/>
                <a:gd name="T9" fmla="*/ 0 h 2313"/>
                <a:gd name="T10" fmla="*/ 2308 w 3154"/>
                <a:gd name="T11" fmla="*/ 153 h 2313"/>
                <a:gd name="T12" fmla="*/ 2163 w 3154"/>
                <a:gd name="T13" fmla="*/ 324 h 2313"/>
                <a:gd name="T14" fmla="*/ 1869 w 3154"/>
                <a:gd name="T15" fmla="*/ 230 h 2313"/>
                <a:gd name="T16" fmla="*/ 1689 w 3154"/>
                <a:gd name="T17" fmla="*/ 283 h 2313"/>
                <a:gd name="T18" fmla="*/ 1567 w 3154"/>
                <a:gd name="T19" fmla="*/ 199 h 2313"/>
                <a:gd name="T20" fmla="*/ 1406 w 3154"/>
                <a:gd name="T21" fmla="*/ 224 h 2313"/>
                <a:gd name="T22" fmla="*/ 1175 w 3154"/>
                <a:gd name="T23" fmla="*/ 211 h 2313"/>
                <a:gd name="T24" fmla="*/ 1125 w 3154"/>
                <a:gd name="T25" fmla="*/ 289 h 2313"/>
                <a:gd name="T26" fmla="*/ 980 w 3154"/>
                <a:gd name="T27" fmla="*/ 363 h 2313"/>
                <a:gd name="T28" fmla="*/ 937 w 3154"/>
                <a:gd name="T29" fmla="*/ 429 h 2313"/>
                <a:gd name="T30" fmla="*/ 945 w 3154"/>
                <a:gd name="T31" fmla="*/ 538 h 2313"/>
                <a:gd name="T32" fmla="*/ 896 w 3154"/>
                <a:gd name="T33" fmla="*/ 592 h 2313"/>
                <a:gd name="T34" fmla="*/ 696 w 3154"/>
                <a:gd name="T35" fmla="*/ 558 h 2313"/>
                <a:gd name="T36" fmla="*/ 663 w 3154"/>
                <a:gd name="T37" fmla="*/ 674 h 2313"/>
                <a:gd name="T38" fmla="*/ 782 w 3154"/>
                <a:gd name="T39" fmla="*/ 856 h 2313"/>
                <a:gd name="T40" fmla="*/ 644 w 3154"/>
                <a:gd name="T41" fmla="*/ 955 h 2313"/>
                <a:gd name="T42" fmla="*/ 445 w 3154"/>
                <a:gd name="T43" fmla="*/ 1125 h 2313"/>
                <a:gd name="T44" fmla="*/ 354 w 3154"/>
                <a:gd name="T45" fmla="*/ 1242 h 2313"/>
                <a:gd name="T46" fmla="*/ 271 w 3154"/>
                <a:gd name="T47" fmla="*/ 1269 h 2313"/>
                <a:gd name="T48" fmla="*/ 42 w 3154"/>
                <a:gd name="T49" fmla="*/ 1279 h 2313"/>
                <a:gd name="T50" fmla="*/ 39 w 3154"/>
                <a:gd name="T51" fmla="*/ 1431 h 2313"/>
                <a:gd name="T52" fmla="*/ 0 w 3154"/>
                <a:gd name="T53" fmla="*/ 1515 h 2313"/>
                <a:gd name="T54" fmla="*/ 207 w 3154"/>
                <a:gd name="T55" fmla="*/ 1579 h 2313"/>
                <a:gd name="T56" fmla="*/ 394 w 3154"/>
                <a:gd name="T57" fmla="*/ 1595 h 2313"/>
                <a:gd name="T58" fmla="*/ 559 w 3154"/>
                <a:gd name="T59" fmla="*/ 1565 h 2313"/>
                <a:gd name="T60" fmla="*/ 664 w 3154"/>
                <a:gd name="T61" fmla="*/ 1614 h 2313"/>
                <a:gd name="T62" fmla="*/ 785 w 3154"/>
                <a:gd name="T63" fmla="*/ 1752 h 2313"/>
                <a:gd name="T64" fmla="*/ 931 w 3154"/>
                <a:gd name="T65" fmla="*/ 1787 h 2313"/>
                <a:gd name="T66" fmla="*/ 1171 w 3154"/>
                <a:gd name="T67" fmla="*/ 1839 h 2313"/>
                <a:gd name="T68" fmla="*/ 1347 w 3154"/>
                <a:gd name="T69" fmla="*/ 1915 h 2313"/>
                <a:gd name="T70" fmla="*/ 1388 w 3154"/>
                <a:gd name="T71" fmla="*/ 1926 h 2313"/>
                <a:gd name="T72" fmla="*/ 1404 w 3154"/>
                <a:gd name="T73" fmla="*/ 2014 h 2313"/>
                <a:gd name="T74" fmla="*/ 1564 w 3154"/>
                <a:gd name="T75" fmla="*/ 1945 h 2313"/>
                <a:gd name="T76" fmla="*/ 1689 w 3154"/>
                <a:gd name="T77" fmla="*/ 1903 h 2313"/>
                <a:gd name="T78" fmla="*/ 1750 w 3154"/>
                <a:gd name="T79" fmla="*/ 1792 h 2313"/>
                <a:gd name="T80" fmla="*/ 1908 w 3154"/>
                <a:gd name="T81" fmla="*/ 1883 h 2313"/>
                <a:gd name="T82" fmla="*/ 2153 w 3154"/>
                <a:gd name="T83" fmla="*/ 1803 h 2313"/>
                <a:gd name="T84" fmla="*/ 2384 w 3154"/>
                <a:gd name="T85" fmla="*/ 1858 h 2313"/>
                <a:gd name="T86" fmla="*/ 2478 w 3154"/>
                <a:gd name="T87" fmla="*/ 1929 h 2313"/>
                <a:gd name="T88" fmla="*/ 2566 w 3154"/>
                <a:gd name="T89" fmla="*/ 1962 h 2313"/>
                <a:gd name="T90" fmla="*/ 2659 w 3154"/>
                <a:gd name="T91" fmla="*/ 2089 h 2313"/>
                <a:gd name="T92" fmla="*/ 2669 w 3154"/>
                <a:gd name="T93" fmla="*/ 2233 h 2313"/>
                <a:gd name="T94" fmla="*/ 2740 w 3154"/>
                <a:gd name="T95" fmla="*/ 2240 h 2313"/>
                <a:gd name="T96" fmla="*/ 2858 w 3154"/>
                <a:gd name="T97" fmla="*/ 2313 h 2313"/>
                <a:gd name="T98" fmla="*/ 2937 w 3154"/>
                <a:gd name="T99" fmla="*/ 1947 h 2313"/>
                <a:gd name="T100" fmla="*/ 3085 w 3154"/>
                <a:gd name="T101" fmla="*/ 1774 h 2313"/>
                <a:gd name="T102" fmla="*/ 3097 w 3154"/>
                <a:gd name="T103" fmla="*/ 1547 h 2313"/>
                <a:gd name="T104" fmla="*/ 2805 w 3154"/>
                <a:gd name="T105" fmla="*/ 1289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54" h="2313">
                  <a:moveTo>
                    <a:pt x="2827" y="1145"/>
                  </a:moveTo>
                  <a:cubicBezTo>
                    <a:pt x="2833" y="1053"/>
                    <a:pt x="2835" y="1007"/>
                    <a:pt x="2841" y="916"/>
                  </a:cubicBezTo>
                  <a:cubicBezTo>
                    <a:pt x="2786" y="855"/>
                    <a:pt x="2758" y="825"/>
                    <a:pt x="2703" y="765"/>
                  </a:cubicBezTo>
                  <a:cubicBezTo>
                    <a:pt x="2704" y="731"/>
                    <a:pt x="2705" y="714"/>
                    <a:pt x="2706" y="681"/>
                  </a:cubicBezTo>
                  <a:cubicBezTo>
                    <a:pt x="2726" y="644"/>
                    <a:pt x="2737" y="626"/>
                    <a:pt x="2757" y="589"/>
                  </a:cubicBezTo>
                  <a:cubicBezTo>
                    <a:pt x="2755" y="514"/>
                    <a:pt x="2755" y="477"/>
                    <a:pt x="2753" y="403"/>
                  </a:cubicBezTo>
                  <a:cubicBezTo>
                    <a:pt x="2709" y="356"/>
                    <a:pt x="2687" y="332"/>
                    <a:pt x="2644" y="286"/>
                  </a:cubicBezTo>
                  <a:cubicBezTo>
                    <a:pt x="2610" y="218"/>
                    <a:pt x="2594" y="185"/>
                    <a:pt x="2561" y="117"/>
                  </a:cubicBezTo>
                  <a:cubicBezTo>
                    <a:pt x="2546" y="71"/>
                    <a:pt x="2539" y="47"/>
                    <a:pt x="2524" y="1"/>
                  </a:cubicBezTo>
                  <a:cubicBezTo>
                    <a:pt x="2493" y="1"/>
                    <a:pt x="2477" y="0"/>
                    <a:pt x="2446" y="0"/>
                  </a:cubicBezTo>
                  <a:cubicBezTo>
                    <a:pt x="2405" y="70"/>
                    <a:pt x="2384" y="105"/>
                    <a:pt x="2343" y="175"/>
                  </a:cubicBezTo>
                  <a:cubicBezTo>
                    <a:pt x="2329" y="166"/>
                    <a:pt x="2322" y="162"/>
                    <a:pt x="2308" y="153"/>
                  </a:cubicBezTo>
                  <a:cubicBezTo>
                    <a:pt x="2282" y="194"/>
                    <a:pt x="2269" y="214"/>
                    <a:pt x="2244" y="255"/>
                  </a:cubicBezTo>
                  <a:cubicBezTo>
                    <a:pt x="2212" y="283"/>
                    <a:pt x="2195" y="296"/>
                    <a:pt x="2163" y="324"/>
                  </a:cubicBezTo>
                  <a:cubicBezTo>
                    <a:pt x="2127" y="345"/>
                    <a:pt x="2108" y="355"/>
                    <a:pt x="2072" y="375"/>
                  </a:cubicBezTo>
                  <a:cubicBezTo>
                    <a:pt x="1991" y="317"/>
                    <a:pt x="1950" y="288"/>
                    <a:pt x="1869" y="230"/>
                  </a:cubicBezTo>
                  <a:cubicBezTo>
                    <a:pt x="1849" y="252"/>
                    <a:pt x="1839" y="263"/>
                    <a:pt x="1819" y="284"/>
                  </a:cubicBezTo>
                  <a:cubicBezTo>
                    <a:pt x="1767" y="284"/>
                    <a:pt x="1741" y="284"/>
                    <a:pt x="1689" y="283"/>
                  </a:cubicBezTo>
                  <a:cubicBezTo>
                    <a:pt x="1636" y="282"/>
                    <a:pt x="1610" y="282"/>
                    <a:pt x="1558" y="281"/>
                  </a:cubicBezTo>
                  <a:cubicBezTo>
                    <a:pt x="1562" y="248"/>
                    <a:pt x="1563" y="232"/>
                    <a:pt x="1567" y="199"/>
                  </a:cubicBezTo>
                  <a:cubicBezTo>
                    <a:pt x="1534" y="186"/>
                    <a:pt x="1518" y="180"/>
                    <a:pt x="1485" y="167"/>
                  </a:cubicBezTo>
                  <a:cubicBezTo>
                    <a:pt x="1453" y="190"/>
                    <a:pt x="1437" y="201"/>
                    <a:pt x="1406" y="224"/>
                  </a:cubicBezTo>
                  <a:cubicBezTo>
                    <a:pt x="1371" y="189"/>
                    <a:pt x="1354" y="172"/>
                    <a:pt x="1320" y="138"/>
                  </a:cubicBezTo>
                  <a:cubicBezTo>
                    <a:pt x="1262" y="167"/>
                    <a:pt x="1233" y="182"/>
                    <a:pt x="1175" y="211"/>
                  </a:cubicBezTo>
                  <a:cubicBezTo>
                    <a:pt x="1176" y="249"/>
                    <a:pt x="1176" y="268"/>
                    <a:pt x="1177" y="307"/>
                  </a:cubicBezTo>
                  <a:cubicBezTo>
                    <a:pt x="1156" y="300"/>
                    <a:pt x="1146" y="296"/>
                    <a:pt x="1125" y="289"/>
                  </a:cubicBezTo>
                  <a:cubicBezTo>
                    <a:pt x="1105" y="325"/>
                    <a:pt x="1095" y="343"/>
                    <a:pt x="1074" y="379"/>
                  </a:cubicBezTo>
                  <a:cubicBezTo>
                    <a:pt x="1037" y="372"/>
                    <a:pt x="1018" y="369"/>
                    <a:pt x="980" y="363"/>
                  </a:cubicBezTo>
                  <a:cubicBezTo>
                    <a:pt x="949" y="374"/>
                    <a:pt x="934" y="379"/>
                    <a:pt x="902" y="390"/>
                  </a:cubicBezTo>
                  <a:cubicBezTo>
                    <a:pt x="916" y="406"/>
                    <a:pt x="923" y="414"/>
                    <a:pt x="937" y="429"/>
                  </a:cubicBezTo>
                  <a:cubicBezTo>
                    <a:pt x="931" y="446"/>
                    <a:pt x="929" y="454"/>
                    <a:pt x="923" y="470"/>
                  </a:cubicBezTo>
                  <a:cubicBezTo>
                    <a:pt x="932" y="497"/>
                    <a:pt x="936" y="511"/>
                    <a:pt x="945" y="538"/>
                  </a:cubicBezTo>
                  <a:cubicBezTo>
                    <a:pt x="926" y="536"/>
                    <a:pt x="917" y="535"/>
                    <a:pt x="898" y="533"/>
                  </a:cubicBezTo>
                  <a:cubicBezTo>
                    <a:pt x="897" y="556"/>
                    <a:pt x="897" y="568"/>
                    <a:pt x="896" y="592"/>
                  </a:cubicBezTo>
                  <a:cubicBezTo>
                    <a:pt x="841" y="598"/>
                    <a:pt x="814" y="601"/>
                    <a:pt x="760" y="607"/>
                  </a:cubicBezTo>
                  <a:cubicBezTo>
                    <a:pt x="734" y="587"/>
                    <a:pt x="722" y="578"/>
                    <a:pt x="696" y="558"/>
                  </a:cubicBezTo>
                  <a:cubicBezTo>
                    <a:pt x="679" y="578"/>
                    <a:pt x="671" y="587"/>
                    <a:pt x="653" y="607"/>
                  </a:cubicBezTo>
                  <a:cubicBezTo>
                    <a:pt x="657" y="634"/>
                    <a:pt x="659" y="647"/>
                    <a:pt x="663" y="674"/>
                  </a:cubicBezTo>
                  <a:cubicBezTo>
                    <a:pt x="693" y="721"/>
                    <a:pt x="707" y="744"/>
                    <a:pt x="737" y="790"/>
                  </a:cubicBezTo>
                  <a:cubicBezTo>
                    <a:pt x="755" y="816"/>
                    <a:pt x="764" y="830"/>
                    <a:pt x="782" y="856"/>
                  </a:cubicBezTo>
                  <a:cubicBezTo>
                    <a:pt x="733" y="845"/>
                    <a:pt x="708" y="840"/>
                    <a:pt x="659" y="830"/>
                  </a:cubicBezTo>
                  <a:cubicBezTo>
                    <a:pt x="653" y="880"/>
                    <a:pt x="650" y="905"/>
                    <a:pt x="644" y="955"/>
                  </a:cubicBezTo>
                  <a:cubicBezTo>
                    <a:pt x="591" y="997"/>
                    <a:pt x="564" y="1018"/>
                    <a:pt x="511" y="1060"/>
                  </a:cubicBezTo>
                  <a:cubicBezTo>
                    <a:pt x="485" y="1086"/>
                    <a:pt x="472" y="1099"/>
                    <a:pt x="445" y="1125"/>
                  </a:cubicBezTo>
                  <a:cubicBezTo>
                    <a:pt x="412" y="1146"/>
                    <a:pt x="395" y="1156"/>
                    <a:pt x="362" y="1176"/>
                  </a:cubicBezTo>
                  <a:cubicBezTo>
                    <a:pt x="359" y="1203"/>
                    <a:pt x="357" y="1216"/>
                    <a:pt x="354" y="1242"/>
                  </a:cubicBezTo>
                  <a:cubicBezTo>
                    <a:pt x="354" y="1264"/>
                    <a:pt x="354" y="1275"/>
                    <a:pt x="353" y="1297"/>
                  </a:cubicBezTo>
                  <a:cubicBezTo>
                    <a:pt x="320" y="1286"/>
                    <a:pt x="304" y="1280"/>
                    <a:pt x="271" y="1269"/>
                  </a:cubicBezTo>
                  <a:cubicBezTo>
                    <a:pt x="225" y="1263"/>
                    <a:pt x="201" y="1261"/>
                    <a:pt x="154" y="1255"/>
                  </a:cubicBezTo>
                  <a:cubicBezTo>
                    <a:pt x="110" y="1265"/>
                    <a:pt x="87" y="1269"/>
                    <a:pt x="42" y="1279"/>
                  </a:cubicBezTo>
                  <a:cubicBezTo>
                    <a:pt x="37" y="1324"/>
                    <a:pt x="34" y="1347"/>
                    <a:pt x="28" y="1393"/>
                  </a:cubicBezTo>
                  <a:cubicBezTo>
                    <a:pt x="33" y="1408"/>
                    <a:pt x="35" y="1415"/>
                    <a:pt x="39" y="1431"/>
                  </a:cubicBezTo>
                  <a:cubicBezTo>
                    <a:pt x="25" y="1441"/>
                    <a:pt x="18" y="1446"/>
                    <a:pt x="4" y="1457"/>
                  </a:cubicBezTo>
                  <a:cubicBezTo>
                    <a:pt x="2" y="1480"/>
                    <a:pt x="1" y="1492"/>
                    <a:pt x="0" y="1515"/>
                  </a:cubicBezTo>
                  <a:cubicBezTo>
                    <a:pt x="31" y="1527"/>
                    <a:pt x="47" y="1533"/>
                    <a:pt x="78" y="1545"/>
                  </a:cubicBezTo>
                  <a:cubicBezTo>
                    <a:pt x="130" y="1559"/>
                    <a:pt x="155" y="1566"/>
                    <a:pt x="207" y="1579"/>
                  </a:cubicBezTo>
                  <a:cubicBezTo>
                    <a:pt x="247" y="1579"/>
                    <a:pt x="267" y="1579"/>
                    <a:pt x="306" y="1579"/>
                  </a:cubicBezTo>
                  <a:cubicBezTo>
                    <a:pt x="342" y="1585"/>
                    <a:pt x="359" y="1589"/>
                    <a:pt x="394" y="1595"/>
                  </a:cubicBezTo>
                  <a:lnTo>
                    <a:pt x="477" y="1556"/>
                  </a:lnTo>
                  <a:cubicBezTo>
                    <a:pt x="510" y="1560"/>
                    <a:pt x="526" y="1562"/>
                    <a:pt x="559" y="1565"/>
                  </a:cubicBezTo>
                  <a:cubicBezTo>
                    <a:pt x="564" y="1541"/>
                    <a:pt x="567" y="1530"/>
                    <a:pt x="572" y="1506"/>
                  </a:cubicBezTo>
                  <a:cubicBezTo>
                    <a:pt x="609" y="1549"/>
                    <a:pt x="627" y="1571"/>
                    <a:pt x="664" y="1614"/>
                  </a:cubicBezTo>
                  <a:cubicBezTo>
                    <a:pt x="692" y="1610"/>
                    <a:pt x="706" y="1608"/>
                    <a:pt x="735" y="1604"/>
                  </a:cubicBezTo>
                  <a:cubicBezTo>
                    <a:pt x="755" y="1663"/>
                    <a:pt x="765" y="1693"/>
                    <a:pt x="785" y="1752"/>
                  </a:cubicBezTo>
                  <a:cubicBezTo>
                    <a:pt x="808" y="1757"/>
                    <a:pt x="820" y="1759"/>
                    <a:pt x="843" y="1765"/>
                  </a:cubicBezTo>
                  <a:cubicBezTo>
                    <a:pt x="878" y="1774"/>
                    <a:pt x="896" y="1778"/>
                    <a:pt x="931" y="1787"/>
                  </a:cubicBezTo>
                  <a:cubicBezTo>
                    <a:pt x="999" y="1790"/>
                    <a:pt x="1033" y="1792"/>
                    <a:pt x="1101" y="1794"/>
                  </a:cubicBezTo>
                  <a:cubicBezTo>
                    <a:pt x="1129" y="1812"/>
                    <a:pt x="1143" y="1821"/>
                    <a:pt x="1171" y="1839"/>
                  </a:cubicBezTo>
                  <a:cubicBezTo>
                    <a:pt x="1200" y="1801"/>
                    <a:pt x="1215" y="1781"/>
                    <a:pt x="1244" y="1743"/>
                  </a:cubicBezTo>
                  <a:cubicBezTo>
                    <a:pt x="1285" y="1811"/>
                    <a:pt x="1305" y="1846"/>
                    <a:pt x="1347" y="1915"/>
                  </a:cubicBezTo>
                  <a:cubicBezTo>
                    <a:pt x="1378" y="1899"/>
                    <a:pt x="1393" y="1890"/>
                    <a:pt x="1424" y="1874"/>
                  </a:cubicBezTo>
                  <a:cubicBezTo>
                    <a:pt x="1410" y="1895"/>
                    <a:pt x="1402" y="1905"/>
                    <a:pt x="1388" y="1926"/>
                  </a:cubicBezTo>
                  <a:cubicBezTo>
                    <a:pt x="1406" y="1935"/>
                    <a:pt x="1416" y="1940"/>
                    <a:pt x="1434" y="1950"/>
                  </a:cubicBezTo>
                  <a:cubicBezTo>
                    <a:pt x="1422" y="1976"/>
                    <a:pt x="1416" y="1988"/>
                    <a:pt x="1404" y="2014"/>
                  </a:cubicBezTo>
                  <a:cubicBezTo>
                    <a:pt x="1453" y="2020"/>
                    <a:pt x="1478" y="2023"/>
                    <a:pt x="1527" y="2028"/>
                  </a:cubicBezTo>
                  <a:cubicBezTo>
                    <a:pt x="1542" y="1995"/>
                    <a:pt x="1550" y="1978"/>
                    <a:pt x="1564" y="1945"/>
                  </a:cubicBezTo>
                  <a:cubicBezTo>
                    <a:pt x="1602" y="1952"/>
                    <a:pt x="1621" y="1955"/>
                    <a:pt x="1659" y="1962"/>
                  </a:cubicBezTo>
                  <a:cubicBezTo>
                    <a:pt x="1671" y="1938"/>
                    <a:pt x="1677" y="1927"/>
                    <a:pt x="1689" y="1903"/>
                  </a:cubicBezTo>
                  <a:cubicBezTo>
                    <a:pt x="1730" y="1885"/>
                    <a:pt x="1750" y="1876"/>
                    <a:pt x="1790" y="1858"/>
                  </a:cubicBezTo>
                  <a:cubicBezTo>
                    <a:pt x="1774" y="1832"/>
                    <a:pt x="1766" y="1819"/>
                    <a:pt x="1750" y="1792"/>
                  </a:cubicBezTo>
                  <a:cubicBezTo>
                    <a:pt x="1776" y="1793"/>
                    <a:pt x="1789" y="1793"/>
                    <a:pt x="1815" y="1793"/>
                  </a:cubicBezTo>
                  <a:cubicBezTo>
                    <a:pt x="1853" y="1829"/>
                    <a:pt x="1871" y="1847"/>
                    <a:pt x="1908" y="1883"/>
                  </a:cubicBezTo>
                  <a:cubicBezTo>
                    <a:pt x="1949" y="1858"/>
                    <a:pt x="1969" y="1845"/>
                    <a:pt x="2010" y="1820"/>
                  </a:cubicBezTo>
                  <a:cubicBezTo>
                    <a:pt x="2067" y="1813"/>
                    <a:pt x="2096" y="1810"/>
                    <a:pt x="2153" y="1803"/>
                  </a:cubicBezTo>
                  <a:cubicBezTo>
                    <a:pt x="2228" y="1836"/>
                    <a:pt x="2266" y="1852"/>
                    <a:pt x="2342" y="1884"/>
                  </a:cubicBezTo>
                  <a:cubicBezTo>
                    <a:pt x="2359" y="1874"/>
                    <a:pt x="2367" y="1868"/>
                    <a:pt x="2384" y="1858"/>
                  </a:cubicBezTo>
                  <a:cubicBezTo>
                    <a:pt x="2422" y="1864"/>
                    <a:pt x="2441" y="1867"/>
                    <a:pt x="2479" y="1873"/>
                  </a:cubicBezTo>
                  <a:cubicBezTo>
                    <a:pt x="2478" y="1895"/>
                    <a:pt x="2478" y="1906"/>
                    <a:pt x="2478" y="1929"/>
                  </a:cubicBezTo>
                  <a:cubicBezTo>
                    <a:pt x="2492" y="1925"/>
                    <a:pt x="2499" y="1923"/>
                    <a:pt x="2514" y="1920"/>
                  </a:cubicBezTo>
                  <a:cubicBezTo>
                    <a:pt x="2535" y="1937"/>
                    <a:pt x="2545" y="1945"/>
                    <a:pt x="2566" y="1962"/>
                  </a:cubicBezTo>
                  <a:cubicBezTo>
                    <a:pt x="2590" y="1962"/>
                    <a:pt x="2602" y="1962"/>
                    <a:pt x="2626" y="1961"/>
                  </a:cubicBezTo>
                  <a:cubicBezTo>
                    <a:pt x="2639" y="2012"/>
                    <a:pt x="2646" y="2038"/>
                    <a:pt x="2659" y="2089"/>
                  </a:cubicBezTo>
                  <a:cubicBezTo>
                    <a:pt x="2688" y="2084"/>
                    <a:pt x="2702" y="2082"/>
                    <a:pt x="2731" y="2077"/>
                  </a:cubicBezTo>
                  <a:cubicBezTo>
                    <a:pt x="2706" y="2139"/>
                    <a:pt x="2693" y="2171"/>
                    <a:pt x="2669" y="2233"/>
                  </a:cubicBezTo>
                  <a:cubicBezTo>
                    <a:pt x="2678" y="2219"/>
                    <a:pt x="2683" y="2212"/>
                    <a:pt x="2693" y="2198"/>
                  </a:cubicBezTo>
                  <a:cubicBezTo>
                    <a:pt x="2712" y="2215"/>
                    <a:pt x="2721" y="2223"/>
                    <a:pt x="2740" y="2240"/>
                  </a:cubicBezTo>
                  <a:cubicBezTo>
                    <a:pt x="2764" y="2235"/>
                    <a:pt x="2776" y="2232"/>
                    <a:pt x="2800" y="2227"/>
                  </a:cubicBezTo>
                  <a:cubicBezTo>
                    <a:pt x="2823" y="2261"/>
                    <a:pt x="2835" y="2279"/>
                    <a:pt x="2858" y="2313"/>
                  </a:cubicBezTo>
                  <a:cubicBezTo>
                    <a:pt x="2865" y="2231"/>
                    <a:pt x="2868" y="2190"/>
                    <a:pt x="2874" y="2109"/>
                  </a:cubicBezTo>
                  <a:cubicBezTo>
                    <a:pt x="2899" y="2044"/>
                    <a:pt x="2912" y="2011"/>
                    <a:pt x="2937" y="1947"/>
                  </a:cubicBezTo>
                  <a:cubicBezTo>
                    <a:pt x="2995" y="1915"/>
                    <a:pt x="3025" y="1899"/>
                    <a:pt x="3083" y="1866"/>
                  </a:cubicBezTo>
                  <a:cubicBezTo>
                    <a:pt x="3084" y="1829"/>
                    <a:pt x="3084" y="1811"/>
                    <a:pt x="3085" y="1774"/>
                  </a:cubicBezTo>
                  <a:cubicBezTo>
                    <a:pt x="3113" y="1742"/>
                    <a:pt x="3126" y="1726"/>
                    <a:pt x="3154" y="1693"/>
                  </a:cubicBezTo>
                  <a:cubicBezTo>
                    <a:pt x="3131" y="1635"/>
                    <a:pt x="3120" y="1606"/>
                    <a:pt x="3097" y="1547"/>
                  </a:cubicBezTo>
                  <a:cubicBezTo>
                    <a:pt x="3003" y="1485"/>
                    <a:pt x="2956" y="1454"/>
                    <a:pt x="2862" y="1392"/>
                  </a:cubicBezTo>
                  <a:cubicBezTo>
                    <a:pt x="2839" y="1351"/>
                    <a:pt x="2827" y="1330"/>
                    <a:pt x="2805" y="1289"/>
                  </a:cubicBezTo>
                  <a:cubicBezTo>
                    <a:pt x="2814" y="1231"/>
                    <a:pt x="2818" y="1203"/>
                    <a:pt x="2827" y="1145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93" name="pruszkowski"/>
            <p:cNvSpPr>
              <a:spLocks/>
            </p:cNvSpPr>
            <p:nvPr/>
          </p:nvSpPr>
          <p:spPr bwMode="auto">
            <a:xfrm>
              <a:off x="2496823" y="3602216"/>
              <a:ext cx="591178" cy="547060"/>
            </a:xfrm>
            <a:custGeom>
              <a:avLst/>
              <a:gdLst>
                <a:gd name="T0" fmla="*/ 1534 w 1841"/>
                <a:gd name="T1" fmla="*/ 337 h 1707"/>
                <a:gd name="T2" fmla="*/ 1441 w 1841"/>
                <a:gd name="T3" fmla="*/ 156 h 1707"/>
                <a:gd name="T4" fmla="*/ 1222 w 1841"/>
                <a:gd name="T5" fmla="*/ 139 h 1707"/>
                <a:gd name="T6" fmla="*/ 1157 w 1841"/>
                <a:gd name="T7" fmla="*/ 127 h 1707"/>
                <a:gd name="T8" fmla="*/ 1018 w 1841"/>
                <a:gd name="T9" fmla="*/ 42 h 1707"/>
                <a:gd name="T10" fmla="*/ 834 w 1841"/>
                <a:gd name="T11" fmla="*/ 45 h 1707"/>
                <a:gd name="T12" fmla="*/ 682 w 1841"/>
                <a:gd name="T13" fmla="*/ 6 h 1707"/>
                <a:gd name="T14" fmla="*/ 575 w 1841"/>
                <a:gd name="T15" fmla="*/ 12 h 1707"/>
                <a:gd name="T16" fmla="*/ 337 w 1841"/>
                <a:gd name="T17" fmla="*/ 33 h 1707"/>
                <a:gd name="T18" fmla="*/ 322 w 1841"/>
                <a:gd name="T19" fmla="*/ 113 h 1707"/>
                <a:gd name="T20" fmla="*/ 187 w 1841"/>
                <a:gd name="T21" fmla="*/ 92 h 1707"/>
                <a:gd name="T22" fmla="*/ 79 w 1841"/>
                <a:gd name="T23" fmla="*/ 133 h 1707"/>
                <a:gd name="T24" fmla="*/ 0 w 1841"/>
                <a:gd name="T25" fmla="*/ 206 h 1707"/>
                <a:gd name="T26" fmla="*/ 173 w 1841"/>
                <a:gd name="T27" fmla="*/ 313 h 1707"/>
                <a:gd name="T28" fmla="*/ 183 w 1841"/>
                <a:gd name="T29" fmla="*/ 378 h 1707"/>
                <a:gd name="T30" fmla="*/ 243 w 1841"/>
                <a:gd name="T31" fmla="*/ 509 h 1707"/>
                <a:gd name="T32" fmla="*/ 384 w 1841"/>
                <a:gd name="T33" fmla="*/ 548 h 1707"/>
                <a:gd name="T34" fmla="*/ 571 w 1841"/>
                <a:gd name="T35" fmla="*/ 580 h 1707"/>
                <a:gd name="T36" fmla="*/ 738 w 1841"/>
                <a:gd name="T37" fmla="*/ 717 h 1707"/>
                <a:gd name="T38" fmla="*/ 837 w 1841"/>
                <a:gd name="T39" fmla="*/ 924 h 1707"/>
                <a:gd name="T40" fmla="*/ 732 w 1841"/>
                <a:gd name="T41" fmla="*/ 883 h 1707"/>
                <a:gd name="T42" fmla="*/ 594 w 1841"/>
                <a:gd name="T43" fmla="*/ 784 h 1707"/>
                <a:gd name="T44" fmla="*/ 484 w 1841"/>
                <a:gd name="T45" fmla="*/ 707 h 1707"/>
                <a:gd name="T46" fmla="*/ 403 w 1841"/>
                <a:gd name="T47" fmla="*/ 656 h 1707"/>
                <a:gd name="T48" fmla="*/ 349 w 1841"/>
                <a:gd name="T49" fmla="*/ 691 h 1707"/>
                <a:gd name="T50" fmla="*/ 291 w 1841"/>
                <a:gd name="T51" fmla="*/ 839 h 1707"/>
                <a:gd name="T52" fmla="*/ 409 w 1841"/>
                <a:gd name="T53" fmla="*/ 858 h 1707"/>
                <a:gd name="T54" fmla="*/ 524 w 1841"/>
                <a:gd name="T55" fmla="*/ 954 h 1707"/>
                <a:gd name="T56" fmla="*/ 479 w 1841"/>
                <a:gd name="T57" fmla="*/ 1080 h 1707"/>
                <a:gd name="T58" fmla="*/ 437 w 1841"/>
                <a:gd name="T59" fmla="*/ 1309 h 1707"/>
                <a:gd name="T60" fmla="*/ 591 w 1841"/>
                <a:gd name="T61" fmla="*/ 1489 h 1707"/>
                <a:gd name="T62" fmla="*/ 703 w 1841"/>
                <a:gd name="T63" fmla="*/ 1707 h 1707"/>
                <a:gd name="T64" fmla="*/ 902 w 1841"/>
                <a:gd name="T65" fmla="*/ 1537 h 1707"/>
                <a:gd name="T66" fmla="*/ 1040 w 1841"/>
                <a:gd name="T67" fmla="*/ 1438 h 1707"/>
                <a:gd name="T68" fmla="*/ 921 w 1841"/>
                <a:gd name="T69" fmla="*/ 1256 h 1707"/>
                <a:gd name="T70" fmla="*/ 954 w 1841"/>
                <a:gd name="T71" fmla="*/ 1140 h 1707"/>
                <a:gd name="T72" fmla="*/ 1154 w 1841"/>
                <a:gd name="T73" fmla="*/ 1174 h 1707"/>
                <a:gd name="T74" fmla="*/ 1203 w 1841"/>
                <a:gd name="T75" fmla="*/ 1120 h 1707"/>
                <a:gd name="T76" fmla="*/ 1195 w 1841"/>
                <a:gd name="T77" fmla="*/ 1011 h 1707"/>
                <a:gd name="T78" fmla="*/ 1238 w 1841"/>
                <a:gd name="T79" fmla="*/ 945 h 1707"/>
                <a:gd name="T80" fmla="*/ 1383 w 1841"/>
                <a:gd name="T81" fmla="*/ 871 h 1707"/>
                <a:gd name="T82" fmla="*/ 1433 w 1841"/>
                <a:gd name="T83" fmla="*/ 793 h 1707"/>
                <a:gd name="T84" fmla="*/ 1664 w 1841"/>
                <a:gd name="T85" fmla="*/ 806 h 1707"/>
                <a:gd name="T86" fmla="*/ 1825 w 1841"/>
                <a:gd name="T87" fmla="*/ 781 h 1707"/>
                <a:gd name="T88" fmla="*/ 1807 w 1841"/>
                <a:gd name="T89" fmla="*/ 625 h 1707"/>
                <a:gd name="T90" fmla="*/ 1811 w 1841"/>
                <a:gd name="T91" fmla="*/ 537 h 1707"/>
                <a:gd name="T92" fmla="*/ 1680 w 1841"/>
                <a:gd name="T93" fmla="*/ 399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41" h="1707">
                  <a:moveTo>
                    <a:pt x="1680" y="399"/>
                  </a:moveTo>
                  <a:cubicBezTo>
                    <a:pt x="1621" y="374"/>
                    <a:pt x="1592" y="362"/>
                    <a:pt x="1534" y="337"/>
                  </a:cubicBezTo>
                  <a:cubicBezTo>
                    <a:pt x="1521" y="298"/>
                    <a:pt x="1515" y="278"/>
                    <a:pt x="1502" y="239"/>
                  </a:cubicBezTo>
                  <a:cubicBezTo>
                    <a:pt x="1478" y="206"/>
                    <a:pt x="1465" y="190"/>
                    <a:pt x="1441" y="156"/>
                  </a:cubicBezTo>
                  <a:cubicBezTo>
                    <a:pt x="1393" y="161"/>
                    <a:pt x="1369" y="163"/>
                    <a:pt x="1321" y="168"/>
                  </a:cubicBezTo>
                  <a:cubicBezTo>
                    <a:pt x="1282" y="156"/>
                    <a:pt x="1261" y="151"/>
                    <a:pt x="1222" y="139"/>
                  </a:cubicBezTo>
                  <a:cubicBezTo>
                    <a:pt x="1215" y="120"/>
                    <a:pt x="1212" y="110"/>
                    <a:pt x="1206" y="91"/>
                  </a:cubicBezTo>
                  <a:cubicBezTo>
                    <a:pt x="1186" y="105"/>
                    <a:pt x="1176" y="112"/>
                    <a:pt x="1157" y="127"/>
                  </a:cubicBezTo>
                  <a:cubicBezTo>
                    <a:pt x="1151" y="91"/>
                    <a:pt x="1148" y="73"/>
                    <a:pt x="1143" y="37"/>
                  </a:cubicBezTo>
                  <a:cubicBezTo>
                    <a:pt x="1093" y="39"/>
                    <a:pt x="1068" y="40"/>
                    <a:pt x="1018" y="42"/>
                  </a:cubicBezTo>
                  <a:cubicBezTo>
                    <a:pt x="984" y="57"/>
                    <a:pt x="967" y="64"/>
                    <a:pt x="933" y="79"/>
                  </a:cubicBezTo>
                  <a:cubicBezTo>
                    <a:pt x="894" y="66"/>
                    <a:pt x="874" y="59"/>
                    <a:pt x="834" y="45"/>
                  </a:cubicBezTo>
                  <a:cubicBezTo>
                    <a:pt x="796" y="46"/>
                    <a:pt x="777" y="46"/>
                    <a:pt x="739" y="47"/>
                  </a:cubicBezTo>
                  <a:cubicBezTo>
                    <a:pt x="716" y="30"/>
                    <a:pt x="705" y="22"/>
                    <a:pt x="682" y="6"/>
                  </a:cubicBezTo>
                  <a:cubicBezTo>
                    <a:pt x="661" y="3"/>
                    <a:pt x="650" y="2"/>
                    <a:pt x="629" y="0"/>
                  </a:cubicBezTo>
                  <a:cubicBezTo>
                    <a:pt x="607" y="5"/>
                    <a:pt x="596" y="7"/>
                    <a:pt x="575" y="12"/>
                  </a:cubicBezTo>
                  <a:cubicBezTo>
                    <a:pt x="555" y="31"/>
                    <a:pt x="545" y="40"/>
                    <a:pt x="526" y="59"/>
                  </a:cubicBezTo>
                  <a:cubicBezTo>
                    <a:pt x="450" y="48"/>
                    <a:pt x="413" y="43"/>
                    <a:pt x="337" y="33"/>
                  </a:cubicBezTo>
                  <a:cubicBezTo>
                    <a:pt x="353" y="62"/>
                    <a:pt x="360" y="77"/>
                    <a:pt x="376" y="107"/>
                  </a:cubicBezTo>
                  <a:cubicBezTo>
                    <a:pt x="354" y="109"/>
                    <a:pt x="344" y="110"/>
                    <a:pt x="322" y="113"/>
                  </a:cubicBezTo>
                  <a:cubicBezTo>
                    <a:pt x="288" y="90"/>
                    <a:pt x="270" y="79"/>
                    <a:pt x="236" y="57"/>
                  </a:cubicBezTo>
                  <a:cubicBezTo>
                    <a:pt x="216" y="71"/>
                    <a:pt x="207" y="78"/>
                    <a:pt x="187" y="92"/>
                  </a:cubicBezTo>
                  <a:cubicBezTo>
                    <a:pt x="166" y="83"/>
                    <a:pt x="156" y="78"/>
                    <a:pt x="135" y="69"/>
                  </a:cubicBezTo>
                  <a:cubicBezTo>
                    <a:pt x="113" y="94"/>
                    <a:pt x="101" y="107"/>
                    <a:pt x="79" y="133"/>
                  </a:cubicBezTo>
                  <a:cubicBezTo>
                    <a:pt x="61" y="121"/>
                    <a:pt x="51" y="116"/>
                    <a:pt x="33" y="104"/>
                  </a:cubicBezTo>
                  <a:cubicBezTo>
                    <a:pt x="20" y="145"/>
                    <a:pt x="13" y="165"/>
                    <a:pt x="0" y="206"/>
                  </a:cubicBezTo>
                  <a:cubicBezTo>
                    <a:pt x="72" y="230"/>
                    <a:pt x="108" y="242"/>
                    <a:pt x="181" y="267"/>
                  </a:cubicBezTo>
                  <a:cubicBezTo>
                    <a:pt x="178" y="285"/>
                    <a:pt x="176" y="294"/>
                    <a:pt x="173" y="313"/>
                  </a:cubicBezTo>
                  <a:cubicBezTo>
                    <a:pt x="137" y="325"/>
                    <a:pt x="119" y="331"/>
                    <a:pt x="83" y="344"/>
                  </a:cubicBezTo>
                  <a:cubicBezTo>
                    <a:pt x="123" y="358"/>
                    <a:pt x="143" y="365"/>
                    <a:pt x="183" y="378"/>
                  </a:cubicBezTo>
                  <a:cubicBezTo>
                    <a:pt x="203" y="413"/>
                    <a:pt x="213" y="431"/>
                    <a:pt x="233" y="466"/>
                  </a:cubicBezTo>
                  <a:cubicBezTo>
                    <a:pt x="237" y="483"/>
                    <a:pt x="239" y="492"/>
                    <a:pt x="243" y="509"/>
                  </a:cubicBezTo>
                  <a:cubicBezTo>
                    <a:pt x="284" y="492"/>
                    <a:pt x="304" y="484"/>
                    <a:pt x="345" y="467"/>
                  </a:cubicBezTo>
                  <a:cubicBezTo>
                    <a:pt x="360" y="499"/>
                    <a:pt x="368" y="515"/>
                    <a:pt x="384" y="548"/>
                  </a:cubicBezTo>
                  <a:cubicBezTo>
                    <a:pt x="402" y="550"/>
                    <a:pt x="412" y="551"/>
                    <a:pt x="431" y="553"/>
                  </a:cubicBezTo>
                  <a:cubicBezTo>
                    <a:pt x="487" y="564"/>
                    <a:pt x="515" y="569"/>
                    <a:pt x="571" y="580"/>
                  </a:cubicBezTo>
                  <a:cubicBezTo>
                    <a:pt x="582" y="615"/>
                    <a:pt x="587" y="632"/>
                    <a:pt x="598" y="666"/>
                  </a:cubicBezTo>
                  <a:cubicBezTo>
                    <a:pt x="654" y="687"/>
                    <a:pt x="682" y="697"/>
                    <a:pt x="738" y="717"/>
                  </a:cubicBezTo>
                  <a:cubicBezTo>
                    <a:pt x="746" y="761"/>
                    <a:pt x="750" y="783"/>
                    <a:pt x="758" y="826"/>
                  </a:cubicBezTo>
                  <a:cubicBezTo>
                    <a:pt x="790" y="865"/>
                    <a:pt x="805" y="885"/>
                    <a:pt x="837" y="924"/>
                  </a:cubicBezTo>
                  <a:cubicBezTo>
                    <a:pt x="814" y="921"/>
                    <a:pt x="802" y="920"/>
                    <a:pt x="778" y="918"/>
                  </a:cubicBezTo>
                  <a:cubicBezTo>
                    <a:pt x="760" y="904"/>
                    <a:pt x="751" y="897"/>
                    <a:pt x="732" y="883"/>
                  </a:cubicBezTo>
                  <a:cubicBezTo>
                    <a:pt x="688" y="880"/>
                    <a:pt x="665" y="879"/>
                    <a:pt x="620" y="876"/>
                  </a:cubicBezTo>
                  <a:cubicBezTo>
                    <a:pt x="610" y="839"/>
                    <a:pt x="605" y="821"/>
                    <a:pt x="594" y="784"/>
                  </a:cubicBezTo>
                  <a:cubicBezTo>
                    <a:pt x="576" y="763"/>
                    <a:pt x="567" y="753"/>
                    <a:pt x="548" y="732"/>
                  </a:cubicBezTo>
                  <a:cubicBezTo>
                    <a:pt x="523" y="722"/>
                    <a:pt x="510" y="717"/>
                    <a:pt x="484" y="707"/>
                  </a:cubicBezTo>
                  <a:cubicBezTo>
                    <a:pt x="468" y="710"/>
                    <a:pt x="460" y="711"/>
                    <a:pt x="443" y="714"/>
                  </a:cubicBezTo>
                  <a:cubicBezTo>
                    <a:pt x="427" y="691"/>
                    <a:pt x="419" y="679"/>
                    <a:pt x="403" y="656"/>
                  </a:cubicBezTo>
                  <a:cubicBezTo>
                    <a:pt x="387" y="645"/>
                    <a:pt x="379" y="639"/>
                    <a:pt x="363" y="628"/>
                  </a:cubicBezTo>
                  <a:cubicBezTo>
                    <a:pt x="358" y="653"/>
                    <a:pt x="355" y="666"/>
                    <a:pt x="349" y="691"/>
                  </a:cubicBezTo>
                  <a:cubicBezTo>
                    <a:pt x="332" y="716"/>
                    <a:pt x="323" y="728"/>
                    <a:pt x="306" y="752"/>
                  </a:cubicBezTo>
                  <a:cubicBezTo>
                    <a:pt x="300" y="786"/>
                    <a:pt x="297" y="804"/>
                    <a:pt x="291" y="839"/>
                  </a:cubicBezTo>
                  <a:cubicBezTo>
                    <a:pt x="322" y="856"/>
                    <a:pt x="337" y="865"/>
                    <a:pt x="367" y="883"/>
                  </a:cubicBezTo>
                  <a:cubicBezTo>
                    <a:pt x="384" y="873"/>
                    <a:pt x="392" y="868"/>
                    <a:pt x="409" y="858"/>
                  </a:cubicBezTo>
                  <a:cubicBezTo>
                    <a:pt x="425" y="879"/>
                    <a:pt x="433" y="889"/>
                    <a:pt x="448" y="910"/>
                  </a:cubicBezTo>
                  <a:cubicBezTo>
                    <a:pt x="479" y="928"/>
                    <a:pt x="494" y="937"/>
                    <a:pt x="524" y="954"/>
                  </a:cubicBezTo>
                  <a:cubicBezTo>
                    <a:pt x="513" y="991"/>
                    <a:pt x="508" y="1010"/>
                    <a:pt x="497" y="1047"/>
                  </a:cubicBezTo>
                  <a:cubicBezTo>
                    <a:pt x="490" y="1060"/>
                    <a:pt x="486" y="1067"/>
                    <a:pt x="479" y="1080"/>
                  </a:cubicBezTo>
                  <a:cubicBezTo>
                    <a:pt x="485" y="1110"/>
                    <a:pt x="488" y="1124"/>
                    <a:pt x="494" y="1154"/>
                  </a:cubicBezTo>
                  <a:cubicBezTo>
                    <a:pt x="471" y="1215"/>
                    <a:pt x="460" y="1247"/>
                    <a:pt x="437" y="1309"/>
                  </a:cubicBezTo>
                  <a:cubicBezTo>
                    <a:pt x="477" y="1318"/>
                    <a:pt x="496" y="1323"/>
                    <a:pt x="536" y="1332"/>
                  </a:cubicBezTo>
                  <a:cubicBezTo>
                    <a:pt x="558" y="1395"/>
                    <a:pt x="569" y="1426"/>
                    <a:pt x="591" y="1489"/>
                  </a:cubicBezTo>
                  <a:cubicBezTo>
                    <a:pt x="611" y="1522"/>
                    <a:pt x="621" y="1539"/>
                    <a:pt x="642" y="1573"/>
                  </a:cubicBezTo>
                  <a:cubicBezTo>
                    <a:pt x="666" y="1627"/>
                    <a:pt x="678" y="1653"/>
                    <a:pt x="703" y="1707"/>
                  </a:cubicBezTo>
                  <a:cubicBezTo>
                    <a:pt x="730" y="1681"/>
                    <a:pt x="743" y="1668"/>
                    <a:pt x="769" y="1642"/>
                  </a:cubicBezTo>
                  <a:cubicBezTo>
                    <a:pt x="822" y="1600"/>
                    <a:pt x="849" y="1579"/>
                    <a:pt x="902" y="1537"/>
                  </a:cubicBezTo>
                  <a:cubicBezTo>
                    <a:pt x="908" y="1487"/>
                    <a:pt x="911" y="1462"/>
                    <a:pt x="917" y="1412"/>
                  </a:cubicBezTo>
                  <a:cubicBezTo>
                    <a:pt x="966" y="1422"/>
                    <a:pt x="991" y="1427"/>
                    <a:pt x="1040" y="1438"/>
                  </a:cubicBezTo>
                  <a:cubicBezTo>
                    <a:pt x="1022" y="1412"/>
                    <a:pt x="1013" y="1398"/>
                    <a:pt x="995" y="1372"/>
                  </a:cubicBezTo>
                  <a:cubicBezTo>
                    <a:pt x="965" y="1326"/>
                    <a:pt x="951" y="1303"/>
                    <a:pt x="921" y="1256"/>
                  </a:cubicBezTo>
                  <a:cubicBezTo>
                    <a:pt x="917" y="1229"/>
                    <a:pt x="915" y="1216"/>
                    <a:pt x="911" y="1189"/>
                  </a:cubicBezTo>
                  <a:cubicBezTo>
                    <a:pt x="929" y="1169"/>
                    <a:pt x="937" y="1160"/>
                    <a:pt x="954" y="1140"/>
                  </a:cubicBezTo>
                  <a:cubicBezTo>
                    <a:pt x="980" y="1160"/>
                    <a:pt x="992" y="1169"/>
                    <a:pt x="1018" y="1189"/>
                  </a:cubicBezTo>
                  <a:cubicBezTo>
                    <a:pt x="1072" y="1183"/>
                    <a:pt x="1099" y="1180"/>
                    <a:pt x="1154" y="1174"/>
                  </a:cubicBezTo>
                  <a:cubicBezTo>
                    <a:pt x="1155" y="1150"/>
                    <a:pt x="1155" y="1138"/>
                    <a:pt x="1156" y="1115"/>
                  </a:cubicBezTo>
                  <a:cubicBezTo>
                    <a:pt x="1175" y="1117"/>
                    <a:pt x="1184" y="1118"/>
                    <a:pt x="1203" y="1120"/>
                  </a:cubicBezTo>
                  <a:cubicBezTo>
                    <a:pt x="1194" y="1093"/>
                    <a:pt x="1190" y="1079"/>
                    <a:pt x="1181" y="1052"/>
                  </a:cubicBezTo>
                  <a:cubicBezTo>
                    <a:pt x="1187" y="1036"/>
                    <a:pt x="1189" y="1028"/>
                    <a:pt x="1195" y="1011"/>
                  </a:cubicBezTo>
                  <a:cubicBezTo>
                    <a:pt x="1181" y="996"/>
                    <a:pt x="1174" y="988"/>
                    <a:pt x="1160" y="972"/>
                  </a:cubicBezTo>
                  <a:cubicBezTo>
                    <a:pt x="1192" y="961"/>
                    <a:pt x="1207" y="956"/>
                    <a:pt x="1238" y="945"/>
                  </a:cubicBezTo>
                  <a:cubicBezTo>
                    <a:pt x="1276" y="951"/>
                    <a:pt x="1295" y="954"/>
                    <a:pt x="1332" y="961"/>
                  </a:cubicBezTo>
                  <a:cubicBezTo>
                    <a:pt x="1353" y="925"/>
                    <a:pt x="1363" y="907"/>
                    <a:pt x="1383" y="871"/>
                  </a:cubicBezTo>
                  <a:cubicBezTo>
                    <a:pt x="1404" y="878"/>
                    <a:pt x="1414" y="882"/>
                    <a:pt x="1435" y="889"/>
                  </a:cubicBezTo>
                  <a:cubicBezTo>
                    <a:pt x="1434" y="850"/>
                    <a:pt x="1434" y="831"/>
                    <a:pt x="1433" y="793"/>
                  </a:cubicBezTo>
                  <a:cubicBezTo>
                    <a:pt x="1491" y="764"/>
                    <a:pt x="1520" y="749"/>
                    <a:pt x="1578" y="720"/>
                  </a:cubicBezTo>
                  <a:cubicBezTo>
                    <a:pt x="1612" y="754"/>
                    <a:pt x="1629" y="771"/>
                    <a:pt x="1664" y="806"/>
                  </a:cubicBezTo>
                  <a:cubicBezTo>
                    <a:pt x="1695" y="783"/>
                    <a:pt x="1711" y="772"/>
                    <a:pt x="1743" y="749"/>
                  </a:cubicBezTo>
                  <a:cubicBezTo>
                    <a:pt x="1776" y="762"/>
                    <a:pt x="1792" y="768"/>
                    <a:pt x="1825" y="781"/>
                  </a:cubicBezTo>
                  <a:cubicBezTo>
                    <a:pt x="1831" y="741"/>
                    <a:pt x="1834" y="721"/>
                    <a:pt x="1841" y="682"/>
                  </a:cubicBezTo>
                  <a:cubicBezTo>
                    <a:pt x="1827" y="659"/>
                    <a:pt x="1821" y="648"/>
                    <a:pt x="1807" y="625"/>
                  </a:cubicBezTo>
                  <a:cubicBezTo>
                    <a:pt x="1815" y="609"/>
                    <a:pt x="1819" y="601"/>
                    <a:pt x="1827" y="585"/>
                  </a:cubicBezTo>
                  <a:cubicBezTo>
                    <a:pt x="1820" y="566"/>
                    <a:pt x="1817" y="556"/>
                    <a:pt x="1811" y="537"/>
                  </a:cubicBezTo>
                  <a:cubicBezTo>
                    <a:pt x="1811" y="537"/>
                    <a:pt x="1724" y="474"/>
                    <a:pt x="1683" y="470"/>
                  </a:cubicBezTo>
                  <a:cubicBezTo>
                    <a:pt x="1641" y="466"/>
                    <a:pt x="1680" y="399"/>
                    <a:pt x="1680" y="399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94" name="grodziski"/>
            <p:cNvSpPr>
              <a:spLocks/>
            </p:cNvSpPr>
            <p:nvPr/>
          </p:nvSpPr>
          <p:spPr bwMode="auto">
            <a:xfrm>
              <a:off x="2095352" y="3558098"/>
              <a:ext cx="670590" cy="743385"/>
            </a:xfrm>
            <a:custGeom>
              <a:avLst/>
              <a:gdLst>
                <a:gd name="T0" fmla="*/ 1683 w 2089"/>
                <a:gd name="T1" fmla="*/ 688 h 2313"/>
                <a:gd name="T2" fmla="*/ 1597 w 2089"/>
                <a:gd name="T3" fmla="*/ 602 h 2313"/>
                <a:gd name="T4" fmla="*/ 1485 w 2089"/>
                <a:gd name="T5" fmla="*/ 601 h 2313"/>
                <a:gd name="T6" fmla="*/ 1335 w 2089"/>
                <a:gd name="T7" fmla="*/ 479 h 2313"/>
                <a:gd name="T8" fmla="*/ 1433 w 2089"/>
                <a:gd name="T9" fmla="*/ 402 h 2313"/>
                <a:gd name="T10" fmla="*/ 1095 w 2089"/>
                <a:gd name="T11" fmla="*/ 423 h 2313"/>
                <a:gd name="T12" fmla="*/ 832 w 2089"/>
                <a:gd name="T13" fmla="*/ 341 h 2313"/>
                <a:gd name="T14" fmla="*/ 768 w 2089"/>
                <a:gd name="T15" fmla="*/ 311 h 2313"/>
                <a:gd name="T16" fmla="*/ 704 w 2089"/>
                <a:gd name="T17" fmla="*/ 89 h 2313"/>
                <a:gd name="T18" fmla="*/ 635 w 2089"/>
                <a:gd name="T19" fmla="*/ 35 h 2313"/>
                <a:gd name="T20" fmla="*/ 502 w 2089"/>
                <a:gd name="T21" fmla="*/ 113 h 2313"/>
                <a:gd name="T22" fmla="*/ 384 w 2089"/>
                <a:gd name="T23" fmla="*/ 106 h 2313"/>
                <a:gd name="T24" fmla="*/ 124 w 2089"/>
                <a:gd name="T25" fmla="*/ 67 h 2313"/>
                <a:gd name="T26" fmla="*/ 59 w 2089"/>
                <a:gd name="T27" fmla="*/ 66 h 2313"/>
                <a:gd name="T28" fmla="*/ 77 w 2089"/>
                <a:gd name="T29" fmla="*/ 254 h 2313"/>
                <a:gd name="T30" fmla="*/ 141 w 2089"/>
                <a:gd name="T31" fmla="*/ 494 h 2313"/>
                <a:gd name="T32" fmla="*/ 167 w 2089"/>
                <a:gd name="T33" fmla="*/ 619 h 2313"/>
                <a:gd name="T34" fmla="*/ 213 w 2089"/>
                <a:gd name="T35" fmla="*/ 660 h 2313"/>
                <a:gd name="T36" fmla="*/ 276 w 2089"/>
                <a:gd name="T37" fmla="*/ 749 h 2313"/>
                <a:gd name="T38" fmla="*/ 261 w 2089"/>
                <a:gd name="T39" fmla="*/ 853 h 2313"/>
                <a:gd name="T40" fmla="*/ 265 w 2089"/>
                <a:gd name="T41" fmla="*/ 942 h 2313"/>
                <a:gd name="T42" fmla="*/ 418 w 2089"/>
                <a:gd name="T43" fmla="*/ 1161 h 2313"/>
                <a:gd name="T44" fmla="*/ 380 w 2089"/>
                <a:gd name="T45" fmla="*/ 1299 h 2313"/>
                <a:gd name="T46" fmla="*/ 502 w 2089"/>
                <a:gd name="T47" fmla="*/ 1379 h 2313"/>
                <a:gd name="T48" fmla="*/ 626 w 2089"/>
                <a:gd name="T49" fmla="*/ 1363 h 2313"/>
                <a:gd name="T50" fmla="*/ 733 w 2089"/>
                <a:gd name="T51" fmla="*/ 1298 h 2313"/>
                <a:gd name="T52" fmla="*/ 862 w 2089"/>
                <a:gd name="T53" fmla="*/ 1312 h 2313"/>
                <a:gd name="T54" fmla="*/ 1116 w 2089"/>
                <a:gd name="T55" fmla="*/ 1282 h 2313"/>
                <a:gd name="T56" fmla="*/ 1202 w 2089"/>
                <a:gd name="T57" fmla="*/ 1375 h 2313"/>
                <a:gd name="T58" fmla="*/ 1102 w 2089"/>
                <a:gd name="T59" fmla="*/ 1400 h 2313"/>
                <a:gd name="T60" fmla="*/ 1169 w 2089"/>
                <a:gd name="T61" fmla="*/ 1533 h 2313"/>
                <a:gd name="T62" fmla="*/ 1152 w 2089"/>
                <a:gd name="T63" fmla="*/ 1742 h 2313"/>
                <a:gd name="T64" fmla="*/ 1078 w 2089"/>
                <a:gd name="T65" fmla="*/ 1952 h 2313"/>
                <a:gd name="T66" fmla="*/ 1129 w 2089"/>
                <a:gd name="T67" fmla="*/ 2025 h 2313"/>
                <a:gd name="T68" fmla="*/ 1167 w 2089"/>
                <a:gd name="T69" fmla="*/ 2194 h 2313"/>
                <a:gd name="T70" fmla="*/ 1274 w 2089"/>
                <a:gd name="T71" fmla="*/ 2302 h 2313"/>
                <a:gd name="T72" fmla="*/ 1394 w 2089"/>
                <a:gd name="T73" fmla="*/ 2313 h 2313"/>
                <a:gd name="T74" fmla="*/ 1506 w 2089"/>
                <a:gd name="T75" fmla="*/ 2289 h 2313"/>
                <a:gd name="T76" fmla="*/ 1514 w 2089"/>
                <a:gd name="T77" fmla="*/ 2174 h 2313"/>
                <a:gd name="T78" fmla="*/ 1538 w 2089"/>
                <a:gd name="T79" fmla="*/ 2110 h 2313"/>
                <a:gd name="T80" fmla="*/ 1664 w 2089"/>
                <a:gd name="T81" fmla="*/ 1972 h 2313"/>
                <a:gd name="T82" fmla="*/ 1863 w 2089"/>
                <a:gd name="T83" fmla="*/ 2014 h 2313"/>
                <a:gd name="T84" fmla="*/ 1872 w 2089"/>
                <a:gd name="T85" fmla="*/ 1893 h 2313"/>
                <a:gd name="T86" fmla="*/ 1894 w 2089"/>
                <a:gd name="T87" fmla="*/ 1708 h 2313"/>
                <a:gd name="T88" fmla="*/ 1788 w 2089"/>
                <a:gd name="T89" fmla="*/ 1467 h 2313"/>
                <a:gd name="T90" fmla="*/ 1746 w 2089"/>
                <a:gd name="T91" fmla="*/ 1289 h 2313"/>
                <a:gd name="T92" fmla="*/ 1749 w 2089"/>
                <a:gd name="T93" fmla="*/ 1182 h 2313"/>
                <a:gd name="T94" fmla="*/ 1700 w 2089"/>
                <a:gd name="T95" fmla="*/ 1045 h 2313"/>
                <a:gd name="T96" fmla="*/ 1619 w 2089"/>
                <a:gd name="T97" fmla="*/ 1018 h 2313"/>
                <a:gd name="T98" fmla="*/ 1558 w 2089"/>
                <a:gd name="T99" fmla="*/ 887 h 2313"/>
                <a:gd name="T100" fmla="*/ 1615 w 2089"/>
                <a:gd name="T101" fmla="*/ 763 h 2313"/>
                <a:gd name="T102" fmla="*/ 1695 w 2089"/>
                <a:gd name="T103" fmla="*/ 849 h 2313"/>
                <a:gd name="T104" fmla="*/ 1800 w 2089"/>
                <a:gd name="T105" fmla="*/ 867 h 2313"/>
                <a:gd name="T106" fmla="*/ 1872 w 2089"/>
                <a:gd name="T107" fmla="*/ 1011 h 2313"/>
                <a:gd name="T108" fmla="*/ 2030 w 2089"/>
                <a:gd name="T109" fmla="*/ 1053 h 2313"/>
                <a:gd name="T110" fmla="*/ 2010 w 2089"/>
                <a:gd name="T111" fmla="*/ 961 h 2313"/>
                <a:gd name="T112" fmla="*/ 1850 w 2089"/>
                <a:gd name="T113" fmla="*/ 801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89" h="2313">
                  <a:moveTo>
                    <a:pt x="1823" y="715"/>
                  </a:moveTo>
                  <a:cubicBezTo>
                    <a:pt x="1767" y="704"/>
                    <a:pt x="1739" y="699"/>
                    <a:pt x="1683" y="688"/>
                  </a:cubicBezTo>
                  <a:cubicBezTo>
                    <a:pt x="1664" y="686"/>
                    <a:pt x="1654" y="685"/>
                    <a:pt x="1636" y="683"/>
                  </a:cubicBezTo>
                  <a:cubicBezTo>
                    <a:pt x="1620" y="650"/>
                    <a:pt x="1612" y="634"/>
                    <a:pt x="1597" y="602"/>
                  </a:cubicBezTo>
                  <a:cubicBezTo>
                    <a:pt x="1556" y="619"/>
                    <a:pt x="1536" y="627"/>
                    <a:pt x="1495" y="644"/>
                  </a:cubicBezTo>
                  <a:cubicBezTo>
                    <a:pt x="1491" y="627"/>
                    <a:pt x="1489" y="618"/>
                    <a:pt x="1485" y="601"/>
                  </a:cubicBezTo>
                  <a:cubicBezTo>
                    <a:pt x="1465" y="566"/>
                    <a:pt x="1455" y="548"/>
                    <a:pt x="1435" y="513"/>
                  </a:cubicBezTo>
                  <a:cubicBezTo>
                    <a:pt x="1395" y="500"/>
                    <a:pt x="1375" y="493"/>
                    <a:pt x="1335" y="479"/>
                  </a:cubicBezTo>
                  <a:cubicBezTo>
                    <a:pt x="1371" y="466"/>
                    <a:pt x="1389" y="460"/>
                    <a:pt x="1425" y="448"/>
                  </a:cubicBezTo>
                  <a:cubicBezTo>
                    <a:pt x="1428" y="429"/>
                    <a:pt x="1430" y="420"/>
                    <a:pt x="1433" y="402"/>
                  </a:cubicBezTo>
                  <a:cubicBezTo>
                    <a:pt x="1360" y="377"/>
                    <a:pt x="1324" y="365"/>
                    <a:pt x="1252" y="341"/>
                  </a:cubicBezTo>
                  <a:cubicBezTo>
                    <a:pt x="1189" y="374"/>
                    <a:pt x="1158" y="390"/>
                    <a:pt x="1095" y="423"/>
                  </a:cubicBezTo>
                  <a:cubicBezTo>
                    <a:pt x="1037" y="405"/>
                    <a:pt x="1007" y="396"/>
                    <a:pt x="949" y="378"/>
                  </a:cubicBezTo>
                  <a:cubicBezTo>
                    <a:pt x="902" y="363"/>
                    <a:pt x="879" y="356"/>
                    <a:pt x="832" y="341"/>
                  </a:cubicBezTo>
                  <a:cubicBezTo>
                    <a:pt x="837" y="321"/>
                    <a:pt x="840" y="311"/>
                    <a:pt x="845" y="290"/>
                  </a:cubicBezTo>
                  <a:cubicBezTo>
                    <a:pt x="814" y="298"/>
                    <a:pt x="799" y="303"/>
                    <a:pt x="768" y="311"/>
                  </a:cubicBezTo>
                  <a:cubicBezTo>
                    <a:pt x="744" y="250"/>
                    <a:pt x="732" y="220"/>
                    <a:pt x="708" y="159"/>
                  </a:cubicBezTo>
                  <a:cubicBezTo>
                    <a:pt x="707" y="131"/>
                    <a:pt x="706" y="117"/>
                    <a:pt x="704" y="89"/>
                  </a:cubicBezTo>
                  <a:cubicBezTo>
                    <a:pt x="669" y="85"/>
                    <a:pt x="651" y="83"/>
                    <a:pt x="616" y="79"/>
                  </a:cubicBezTo>
                  <a:cubicBezTo>
                    <a:pt x="624" y="61"/>
                    <a:pt x="628" y="52"/>
                    <a:pt x="635" y="35"/>
                  </a:cubicBezTo>
                  <a:cubicBezTo>
                    <a:pt x="612" y="21"/>
                    <a:pt x="600" y="14"/>
                    <a:pt x="577" y="0"/>
                  </a:cubicBezTo>
                  <a:cubicBezTo>
                    <a:pt x="547" y="45"/>
                    <a:pt x="532" y="68"/>
                    <a:pt x="502" y="113"/>
                  </a:cubicBezTo>
                  <a:cubicBezTo>
                    <a:pt x="489" y="144"/>
                    <a:pt x="483" y="160"/>
                    <a:pt x="470" y="191"/>
                  </a:cubicBezTo>
                  <a:cubicBezTo>
                    <a:pt x="436" y="157"/>
                    <a:pt x="418" y="140"/>
                    <a:pt x="384" y="106"/>
                  </a:cubicBezTo>
                  <a:cubicBezTo>
                    <a:pt x="323" y="84"/>
                    <a:pt x="293" y="72"/>
                    <a:pt x="232" y="50"/>
                  </a:cubicBezTo>
                  <a:cubicBezTo>
                    <a:pt x="189" y="57"/>
                    <a:pt x="167" y="60"/>
                    <a:pt x="124" y="67"/>
                  </a:cubicBezTo>
                  <a:cubicBezTo>
                    <a:pt x="118" y="41"/>
                    <a:pt x="115" y="28"/>
                    <a:pt x="109" y="2"/>
                  </a:cubicBezTo>
                  <a:cubicBezTo>
                    <a:pt x="89" y="28"/>
                    <a:pt x="79" y="40"/>
                    <a:pt x="59" y="66"/>
                  </a:cubicBezTo>
                  <a:cubicBezTo>
                    <a:pt x="36" y="135"/>
                    <a:pt x="24" y="170"/>
                    <a:pt x="0" y="240"/>
                  </a:cubicBezTo>
                  <a:cubicBezTo>
                    <a:pt x="31" y="245"/>
                    <a:pt x="46" y="248"/>
                    <a:pt x="77" y="254"/>
                  </a:cubicBezTo>
                  <a:cubicBezTo>
                    <a:pt x="65" y="334"/>
                    <a:pt x="59" y="374"/>
                    <a:pt x="47" y="454"/>
                  </a:cubicBezTo>
                  <a:cubicBezTo>
                    <a:pt x="85" y="470"/>
                    <a:pt x="104" y="478"/>
                    <a:pt x="141" y="494"/>
                  </a:cubicBezTo>
                  <a:cubicBezTo>
                    <a:pt x="140" y="522"/>
                    <a:pt x="140" y="536"/>
                    <a:pt x="139" y="564"/>
                  </a:cubicBezTo>
                  <a:cubicBezTo>
                    <a:pt x="150" y="586"/>
                    <a:pt x="156" y="597"/>
                    <a:pt x="167" y="619"/>
                  </a:cubicBezTo>
                  <a:cubicBezTo>
                    <a:pt x="188" y="612"/>
                    <a:pt x="199" y="609"/>
                    <a:pt x="221" y="602"/>
                  </a:cubicBezTo>
                  <a:cubicBezTo>
                    <a:pt x="218" y="625"/>
                    <a:pt x="216" y="637"/>
                    <a:pt x="213" y="660"/>
                  </a:cubicBezTo>
                  <a:cubicBezTo>
                    <a:pt x="198" y="684"/>
                    <a:pt x="191" y="696"/>
                    <a:pt x="176" y="720"/>
                  </a:cubicBezTo>
                  <a:cubicBezTo>
                    <a:pt x="216" y="732"/>
                    <a:pt x="236" y="737"/>
                    <a:pt x="276" y="749"/>
                  </a:cubicBezTo>
                  <a:cubicBezTo>
                    <a:pt x="294" y="777"/>
                    <a:pt x="303" y="791"/>
                    <a:pt x="321" y="819"/>
                  </a:cubicBezTo>
                  <a:cubicBezTo>
                    <a:pt x="297" y="832"/>
                    <a:pt x="285" y="839"/>
                    <a:pt x="261" y="853"/>
                  </a:cubicBezTo>
                  <a:cubicBezTo>
                    <a:pt x="280" y="869"/>
                    <a:pt x="289" y="877"/>
                    <a:pt x="307" y="894"/>
                  </a:cubicBezTo>
                  <a:cubicBezTo>
                    <a:pt x="290" y="913"/>
                    <a:pt x="282" y="923"/>
                    <a:pt x="265" y="942"/>
                  </a:cubicBezTo>
                  <a:cubicBezTo>
                    <a:pt x="306" y="987"/>
                    <a:pt x="327" y="1009"/>
                    <a:pt x="368" y="1054"/>
                  </a:cubicBezTo>
                  <a:cubicBezTo>
                    <a:pt x="388" y="1097"/>
                    <a:pt x="398" y="1118"/>
                    <a:pt x="418" y="1161"/>
                  </a:cubicBezTo>
                  <a:cubicBezTo>
                    <a:pt x="418" y="1192"/>
                    <a:pt x="417" y="1207"/>
                    <a:pt x="417" y="1238"/>
                  </a:cubicBezTo>
                  <a:cubicBezTo>
                    <a:pt x="402" y="1262"/>
                    <a:pt x="394" y="1275"/>
                    <a:pt x="380" y="1299"/>
                  </a:cubicBezTo>
                  <a:cubicBezTo>
                    <a:pt x="407" y="1331"/>
                    <a:pt x="421" y="1347"/>
                    <a:pt x="449" y="1379"/>
                  </a:cubicBezTo>
                  <a:cubicBezTo>
                    <a:pt x="470" y="1379"/>
                    <a:pt x="481" y="1379"/>
                    <a:pt x="502" y="1379"/>
                  </a:cubicBezTo>
                  <a:cubicBezTo>
                    <a:pt x="513" y="1390"/>
                    <a:pt x="519" y="1395"/>
                    <a:pt x="531" y="1406"/>
                  </a:cubicBezTo>
                  <a:cubicBezTo>
                    <a:pt x="569" y="1389"/>
                    <a:pt x="588" y="1380"/>
                    <a:pt x="626" y="1363"/>
                  </a:cubicBezTo>
                  <a:cubicBezTo>
                    <a:pt x="636" y="1326"/>
                    <a:pt x="641" y="1307"/>
                    <a:pt x="652" y="1270"/>
                  </a:cubicBezTo>
                  <a:cubicBezTo>
                    <a:pt x="684" y="1281"/>
                    <a:pt x="701" y="1287"/>
                    <a:pt x="733" y="1298"/>
                  </a:cubicBezTo>
                  <a:cubicBezTo>
                    <a:pt x="755" y="1291"/>
                    <a:pt x="765" y="1287"/>
                    <a:pt x="787" y="1280"/>
                  </a:cubicBezTo>
                  <a:cubicBezTo>
                    <a:pt x="817" y="1293"/>
                    <a:pt x="832" y="1299"/>
                    <a:pt x="862" y="1312"/>
                  </a:cubicBezTo>
                  <a:cubicBezTo>
                    <a:pt x="916" y="1319"/>
                    <a:pt x="943" y="1322"/>
                    <a:pt x="997" y="1328"/>
                  </a:cubicBezTo>
                  <a:cubicBezTo>
                    <a:pt x="1045" y="1310"/>
                    <a:pt x="1069" y="1300"/>
                    <a:pt x="1116" y="1282"/>
                  </a:cubicBezTo>
                  <a:cubicBezTo>
                    <a:pt x="1142" y="1306"/>
                    <a:pt x="1154" y="1319"/>
                    <a:pt x="1180" y="1343"/>
                  </a:cubicBezTo>
                  <a:cubicBezTo>
                    <a:pt x="1189" y="1356"/>
                    <a:pt x="1193" y="1362"/>
                    <a:pt x="1202" y="1375"/>
                  </a:cubicBezTo>
                  <a:cubicBezTo>
                    <a:pt x="1190" y="1408"/>
                    <a:pt x="1183" y="1424"/>
                    <a:pt x="1171" y="1456"/>
                  </a:cubicBezTo>
                  <a:cubicBezTo>
                    <a:pt x="1143" y="1433"/>
                    <a:pt x="1129" y="1422"/>
                    <a:pt x="1102" y="1400"/>
                  </a:cubicBezTo>
                  <a:cubicBezTo>
                    <a:pt x="1105" y="1431"/>
                    <a:pt x="1107" y="1447"/>
                    <a:pt x="1111" y="1479"/>
                  </a:cubicBezTo>
                  <a:cubicBezTo>
                    <a:pt x="1134" y="1501"/>
                    <a:pt x="1146" y="1512"/>
                    <a:pt x="1169" y="1533"/>
                  </a:cubicBezTo>
                  <a:cubicBezTo>
                    <a:pt x="1161" y="1561"/>
                    <a:pt x="1157" y="1575"/>
                    <a:pt x="1150" y="1603"/>
                  </a:cubicBezTo>
                  <a:cubicBezTo>
                    <a:pt x="1151" y="1659"/>
                    <a:pt x="1151" y="1687"/>
                    <a:pt x="1152" y="1742"/>
                  </a:cubicBezTo>
                  <a:cubicBezTo>
                    <a:pt x="1156" y="1808"/>
                    <a:pt x="1157" y="1841"/>
                    <a:pt x="1161" y="1907"/>
                  </a:cubicBezTo>
                  <a:cubicBezTo>
                    <a:pt x="1127" y="1925"/>
                    <a:pt x="1111" y="1934"/>
                    <a:pt x="1078" y="1952"/>
                  </a:cubicBezTo>
                  <a:cubicBezTo>
                    <a:pt x="1075" y="1981"/>
                    <a:pt x="1073" y="1995"/>
                    <a:pt x="1070" y="2024"/>
                  </a:cubicBezTo>
                  <a:cubicBezTo>
                    <a:pt x="1094" y="2024"/>
                    <a:pt x="1106" y="2024"/>
                    <a:pt x="1129" y="2025"/>
                  </a:cubicBezTo>
                  <a:cubicBezTo>
                    <a:pt x="1145" y="2058"/>
                    <a:pt x="1153" y="2075"/>
                    <a:pt x="1169" y="2109"/>
                  </a:cubicBezTo>
                  <a:cubicBezTo>
                    <a:pt x="1168" y="2143"/>
                    <a:pt x="1168" y="2160"/>
                    <a:pt x="1167" y="2194"/>
                  </a:cubicBezTo>
                  <a:cubicBezTo>
                    <a:pt x="1204" y="2211"/>
                    <a:pt x="1223" y="2219"/>
                    <a:pt x="1260" y="2236"/>
                  </a:cubicBezTo>
                  <a:cubicBezTo>
                    <a:pt x="1266" y="2262"/>
                    <a:pt x="1268" y="2275"/>
                    <a:pt x="1274" y="2302"/>
                  </a:cubicBezTo>
                  <a:cubicBezTo>
                    <a:pt x="1303" y="2297"/>
                    <a:pt x="1318" y="2294"/>
                    <a:pt x="1347" y="2289"/>
                  </a:cubicBezTo>
                  <a:cubicBezTo>
                    <a:pt x="1366" y="2299"/>
                    <a:pt x="1375" y="2303"/>
                    <a:pt x="1394" y="2313"/>
                  </a:cubicBezTo>
                  <a:cubicBezTo>
                    <a:pt x="1417" y="2311"/>
                    <a:pt x="1429" y="2310"/>
                    <a:pt x="1453" y="2308"/>
                  </a:cubicBezTo>
                  <a:cubicBezTo>
                    <a:pt x="1474" y="2300"/>
                    <a:pt x="1484" y="2297"/>
                    <a:pt x="1506" y="2289"/>
                  </a:cubicBezTo>
                  <a:cubicBezTo>
                    <a:pt x="1507" y="2266"/>
                    <a:pt x="1508" y="2255"/>
                    <a:pt x="1510" y="2232"/>
                  </a:cubicBezTo>
                  <a:cubicBezTo>
                    <a:pt x="1511" y="2209"/>
                    <a:pt x="1512" y="2197"/>
                    <a:pt x="1514" y="2174"/>
                  </a:cubicBezTo>
                  <a:cubicBezTo>
                    <a:pt x="1528" y="2163"/>
                    <a:pt x="1535" y="2158"/>
                    <a:pt x="1549" y="2148"/>
                  </a:cubicBezTo>
                  <a:cubicBezTo>
                    <a:pt x="1545" y="2132"/>
                    <a:pt x="1543" y="2125"/>
                    <a:pt x="1538" y="2110"/>
                  </a:cubicBezTo>
                  <a:cubicBezTo>
                    <a:pt x="1544" y="2064"/>
                    <a:pt x="1547" y="2041"/>
                    <a:pt x="1552" y="1996"/>
                  </a:cubicBezTo>
                  <a:cubicBezTo>
                    <a:pt x="1597" y="1986"/>
                    <a:pt x="1620" y="1982"/>
                    <a:pt x="1664" y="1972"/>
                  </a:cubicBezTo>
                  <a:cubicBezTo>
                    <a:pt x="1711" y="1978"/>
                    <a:pt x="1735" y="1980"/>
                    <a:pt x="1781" y="1986"/>
                  </a:cubicBezTo>
                  <a:cubicBezTo>
                    <a:pt x="1814" y="1997"/>
                    <a:pt x="1830" y="2003"/>
                    <a:pt x="1863" y="2014"/>
                  </a:cubicBezTo>
                  <a:cubicBezTo>
                    <a:pt x="1864" y="1992"/>
                    <a:pt x="1864" y="1981"/>
                    <a:pt x="1864" y="1959"/>
                  </a:cubicBezTo>
                  <a:cubicBezTo>
                    <a:pt x="1867" y="1933"/>
                    <a:pt x="1869" y="1920"/>
                    <a:pt x="1872" y="1893"/>
                  </a:cubicBezTo>
                  <a:cubicBezTo>
                    <a:pt x="1905" y="1873"/>
                    <a:pt x="1922" y="1863"/>
                    <a:pt x="1955" y="1842"/>
                  </a:cubicBezTo>
                  <a:cubicBezTo>
                    <a:pt x="1930" y="1788"/>
                    <a:pt x="1918" y="1762"/>
                    <a:pt x="1894" y="1708"/>
                  </a:cubicBezTo>
                  <a:cubicBezTo>
                    <a:pt x="1873" y="1674"/>
                    <a:pt x="1863" y="1657"/>
                    <a:pt x="1843" y="1624"/>
                  </a:cubicBezTo>
                  <a:cubicBezTo>
                    <a:pt x="1821" y="1561"/>
                    <a:pt x="1810" y="1530"/>
                    <a:pt x="1788" y="1467"/>
                  </a:cubicBezTo>
                  <a:cubicBezTo>
                    <a:pt x="1748" y="1458"/>
                    <a:pt x="1729" y="1453"/>
                    <a:pt x="1689" y="1444"/>
                  </a:cubicBezTo>
                  <a:cubicBezTo>
                    <a:pt x="1712" y="1382"/>
                    <a:pt x="1723" y="1350"/>
                    <a:pt x="1746" y="1289"/>
                  </a:cubicBezTo>
                  <a:cubicBezTo>
                    <a:pt x="1740" y="1259"/>
                    <a:pt x="1737" y="1245"/>
                    <a:pt x="1731" y="1215"/>
                  </a:cubicBezTo>
                  <a:cubicBezTo>
                    <a:pt x="1738" y="1202"/>
                    <a:pt x="1742" y="1195"/>
                    <a:pt x="1749" y="1182"/>
                  </a:cubicBezTo>
                  <a:cubicBezTo>
                    <a:pt x="1760" y="1145"/>
                    <a:pt x="1765" y="1126"/>
                    <a:pt x="1776" y="1089"/>
                  </a:cubicBezTo>
                  <a:cubicBezTo>
                    <a:pt x="1746" y="1072"/>
                    <a:pt x="1731" y="1063"/>
                    <a:pt x="1700" y="1045"/>
                  </a:cubicBezTo>
                  <a:cubicBezTo>
                    <a:pt x="1685" y="1024"/>
                    <a:pt x="1677" y="1014"/>
                    <a:pt x="1661" y="993"/>
                  </a:cubicBezTo>
                  <a:cubicBezTo>
                    <a:pt x="1644" y="1003"/>
                    <a:pt x="1636" y="1008"/>
                    <a:pt x="1619" y="1018"/>
                  </a:cubicBezTo>
                  <a:cubicBezTo>
                    <a:pt x="1589" y="1000"/>
                    <a:pt x="1574" y="991"/>
                    <a:pt x="1543" y="974"/>
                  </a:cubicBezTo>
                  <a:cubicBezTo>
                    <a:pt x="1549" y="939"/>
                    <a:pt x="1552" y="921"/>
                    <a:pt x="1558" y="887"/>
                  </a:cubicBezTo>
                  <a:cubicBezTo>
                    <a:pt x="1575" y="863"/>
                    <a:pt x="1584" y="851"/>
                    <a:pt x="1601" y="826"/>
                  </a:cubicBezTo>
                  <a:cubicBezTo>
                    <a:pt x="1607" y="801"/>
                    <a:pt x="1610" y="788"/>
                    <a:pt x="1615" y="763"/>
                  </a:cubicBezTo>
                  <a:cubicBezTo>
                    <a:pt x="1631" y="774"/>
                    <a:pt x="1639" y="780"/>
                    <a:pt x="1655" y="791"/>
                  </a:cubicBezTo>
                  <a:cubicBezTo>
                    <a:pt x="1671" y="814"/>
                    <a:pt x="1679" y="826"/>
                    <a:pt x="1695" y="849"/>
                  </a:cubicBezTo>
                  <a:cubicBezTo>
                    <a:pt x="1712" y="846"/>
                    <a:pt x="1720" y="845"/>
                    <a:pt x="1736" y="842"/>
                  </a:cubicBezTo>
                  <a:cubicBezTo>
                    <a:pt x="1762" y="852"/>
                    <a:pt x="1775" y="857"/>
                    <a:pt x="1800" y="867"/>
                  </a:cubicBezTo>
                  <a:cubicBezTo>
                    <a:pt x="1819" y="888"/>
                    <a:pt x="1828" y="898"/>
                    <a:pt x="1846" y="919"/>
                  </a:cubicBezTo>
                  <a:cubicBezTo>
                    <a:pt x="1857" y="956"/>
                    <a:pt x="1862" y="974"/>
                    <a:pt x="1872" y="1011"/>
                  </a:cubicBezTo>
                  <a:cubicBezTo>
                    <a:pt x="1917" y="1014"/>
                    <a:pt x="1940" y="1015"/>
                    <a:pt x="1984" y="1018"/>
                  </a:cubicBezTo>
                  <a:cubicBezTo>
                    <a:pt x="2003" y="1032"/>
                    <a:pt x="2012" y="1039"/>
                    <a:pt x="2030" y="1053"/>
                  </a:cubicBezTo>
                  <a:cubicBezTo>
                    <a:pt x="2054" y="1055"/>
                    <a:pt x="2066" y="1056"/>
                    <a:pt x="2089" y="1059"/>
                  </a:cubicBezTo>
                  <a:cubicBezTo>
                    <a:pt x="2057" y="1020"/>
                    <a:pt x="2042" y="1000"/>
                    <a:pt x="2010" y="961"/>
                  </a:cubicBezTo>
                  <a:cubicBezTo>
                    <a:pt x="2002" y="918"/>
                    <a:pt x="1998" y="896"/>
                    <a:pt x="1990" y="852"/>
                  </a:cubicBezTo>
                  <a:cubicBezTo>
                    <a:pt x="1934" y="832"/>
                    <a:pt x="1906" y="822"/>
                    <a:pt x="1850" y="801"/>
                  </a:cubicBezTo>
                  <a:cubicBezTo>
                    <a:pt x="1839" y="767"/>
                    <a:pt x="1834" y="750"/>
                    <a:pt x="1823" y="715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95" name="żyrardowski"/>
            <p:cNvSpPr>
              <a:spLocks/>
            </p:cNvSpPr>
            <p:nvPr/>
          </p:nvSpPr>
          <p:spPr bwMode="auto">
            <a:xfrm>
              <a:off x="1779910" y="3663980"/>
              <a:ext cx="789708" cy="937503"/>
            </a:xfrm>
            <a:custGeom>
              <a:avLst/>
              <a:gdLst>
                <a:gd name="T0" fmla="*/ 1403 w 2465"/>
                <a:gd name="T1" fmla="*/ 833 h 2923"/>
                <a:gd name="T2" fmla="*/ 1292 w 2465"/>
                <a:gd name="T3" fmla="*/ 566 h 2923"/>
                <a:gd name="T4" fmla="*/ 1261 w 2465"/>
                <a:gd name="T5" fmla="*/ 421 h 2923"/>
                <a:gd name="T6" fmla="*/ 1206 w 2465"/>
                <a:gd name="T7" fmla="*/ 274 h 2923"/>
                <a:gd name="T8" fmla="*/ 1126 w 2465"/>
                <a:gd name="T9" fmla="*/ 166 h 2923"/>
                <a:gd name="T10" fmla="*/ 995 w 2465"/>
                <a:gd name="T11" fmla="*/ 193 h 2923"/>
                <a:gd name="T12" fmla="*/ 729 w 2465"/>
                <a:gd name="T13" fmla="*/ 153 h 2923"/>
                <a:gd name="T14" fmla="*/ 527 w 2465"/>
                <a:gd name="T15" fmla="*/ 173 h 2923"/>
                <a:gd name="T16" fmla="*/ 366 w 2465"/>
                <a:gd name="T17" fmla="*/ 419 h 2923"/>
                <a:gd name="T18" fmla="*/ 346 w 2465"/>
                <a:gd name="T19" fmla="*/ 681 h 2923"/>
                <a:gd name="T20" fmla="*/ 204 w 2465"/>
                <a:gd name="T21" fmla="*/ 859 h 2923"/>
                <a:gd name="T22" fmla="*/ 0 w 2465"/>
                <a:gd name="T23" fmla="*/ 1231 h 2923"/>
                <a:gd name="T24" fmla="*/ 181 w 2465"/>
                <a:gd name="T25" fmla="*/ 1467 h 2923"/>
                <a:gd name="T26" fmla="*/ 281 w 2465"/>
                <a:gd name="T27" fmla="*/ 1546 h 2923"/>
                <a:gd name="T28" fmla="*/ 454 w 2465"/>
                <a:gd name="T29" fmla="*/ 1775 h 2923"/>
                <a:gd name="T30" fmla="*/ 263 w 2465"/>
                <a:gd name="T31" fmla="*/ 2049 h 2923"/>
                <a:gd name="T32" fmla="*/ 459 w 2465"/>
                <a:gd name="T33" fmla="*/ 2018 h 2923"/>
                <a:gd name="T34" fmla="*/ 529 w 2465"/>
                <a:gd name="T35" fmla="*/ 2214 h 2923"/>
                <a:gd name="T36" fmla="*/ 633 w 2465"/>
                <a:gd name="T37" fmla="*/ 2182 h 2923"/>
                <a:gd name="T38" fmla="*/ 858 w 2465"/>
                <a:gd name="T39" fmla="*/ 2185 h 2923"/>
                <a:gd name="T40" fmla="*/ 905 w 2465"/>
                <a:gd name="T41" fmla="*/ 2016 h 2923"/>
                <a:gd name="T42" fmla="*/ 1066 w 2465"/>
                <a:gd name="T43" fmla="*/ 2139 h 2923"/>
                <a:gd name="T44" fmla="*/ 1171 w 2465"/>
                <a:gd name="T45" fmla="*/ 2072 h 2923"/>
                <a:gd name="T46" fmla="*/ 1349 w 2465"/>
                <a:gd name="T47" fmla="*/ 2154 h 2923"/>
                <a:gd name="T48" fmla="*/ 1430 w 2465"/>
                <a:gd name="T49" fmla="*/ 2348 h 2923"/>
                <a:gd name="T50" fmla="*/ 1549 w 2465"/>
                <a:gd name="T51" fmla="*/ 2503 h 2923"/>
                <a:gd name="T52" fmla="*/ 1825 w 2465"/>
                <a:gd name="T53" fmla="*/ 2651 h 2923"/>
                <a:gd name="T54" fmla="*/ 1944 w 2465"/>
                <a:gd name="T55" fmla="*/ 2826 h 2923"/>
                <a:gd name="T56" fmla="*/ 2136 w 2465"/>
                <a:gd name="T57" fmla="*/ 2871 h 2923"/>
                <a:gd name="T58" fmla="*/ 2324 w 2465"/>
                <a:gd name="T59" fmla="*/ 2724 h 2923"/>
                <a:gd name="T60" fmla="*/ 2320 w 2465"/>
                <a:gd name="T61" fmla="*/ 2448 h 2923"/>
                <a:gd name="T62" fmla="*/ 2387 w 2465"/>
                <a:gd name="T63" fmla="*/ 2245 h 2923"/>
                <a:gd name="T64" fmla="*/ 2465 w 2465"/>
                <a:gd name="T65" fmla="*/ 2106 h 2923"/>
                <a:gd name="T66" fmla="*/ 2259 w 2465"/>
                <a:gd name="T67" fmla="*/ 1974 h 2923"/>
                <a:gd name="T68" fmla="*/ 2154 w 2465"/>
                <a:gd name="T69" fmla="*/ 1781 h 2923"/>
                <a:gd name="T70" fmla="*/ 2063 w 2465"/>
                <a:gd name="T71" fmla="*/ 1624 h 2923"/>
                <a:gd name="T72" fmla="*/ 2135 w 2465"/>
                <a:gd name="T73" fmla="*/ 1275 h 2923"/>
                <a:gd name="T74" fmla="*/ 2087 w 2465"/>
                <a:gd name="T75" fmla="*/ 1072 h 2923"/>
                <a:gd name="T76" fmla="*/ 2164 w 2465"/>
                <a:gd name="T77" fmla="*/ 1015 h 2923"/>
                <a:gd name="T78" fmla="*/ 1847 w 2465"/>
                <a:gd name="T79" fmla="*/ 984 h 2923"/>
                <a:gd name="T80" fmla="*/ 1637 w 2465"/>
                <a:gd name="T81" fmla="*/ 942 h 2923"/>
                <a:gd name="T82" fmla="*/ 1487 w 2465"/>
                <a:gd name="T83" fmla="*/ 1051 h 2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65" h="2923">
                  <a:moveTo>
                    <a:pt x="1365" y="971"/>
                  </a:moveTo>
                  <a:cubicBezTo>
                    <a:pt x="1379" y="947"/>
                    <a:pt x="1387" y="934"/>
                    <a:pt x="1402" y="910"/>
                  </a:cubicBezTo>
                  <a:cubicBezTo>
                    <a:pt x="1402" y="879"/>
                    <a:pt x="1403" y="864"/>
                    <a:pt x="1403" y="833"/>
                  </a:cubicBezTo>
                  <a:cubicBezTo>
                    <a:pt x="1383" y="790"/>
                    <a:pt x="1373" y="769"/>
                    <a:pt x="1353" y="726"/>
                  </a:cubicBezTo>
                  <a:cubicBezTo>
                    <a:pt x="1312" y="681"/>
                    <a:pt x="1291" y="659"/>
                    <a:pt x="1250" y="614"/>
                  </a:cubicBezTo>
                  <a:cubicBezTo>
                    <a:pt x="1267" y="595"/>
                    <a:pt x="1275" y="585"/>
                    <a:pt x="1292" y="566"/>
                  </a:cubicBezTo>
                  <a:cubicBezTo>
                    <a:pt x="1274" y="549"/>
                    <a:pt x="1265" y="541"/>
                    <a:pt x="1246" y="525"/>
                  </a:cubicBezTo>
                  <a:cubicBezTo>
                    <a:pt x="1270" y="511"/>
                    <a:pt x="1282" y="504"/>
                    <a:pt x="1306" y="491"/>
                  </a:cubicBezTo>
                  <a:cubicBezTo>
                    <a:pt x="1288" y="463"/>
                    <a:pt x="1279" y="449"/>
                    <a:pt x="1261" y="421"/>
                  </a:cubicBezTo>
                  <a:cubicBezTo>
                    <a:pt x="1221" y="409"/>
                    <a:pt x="1201" y="404"/>
                    <a:pt x="1161" y="392"/>
                  </a:cubicBezTo>
                  <a:cubicBezTo>
                    <a:pt x="1176" y="368"/>
                    <a:pt x="1183" y="356"/>
                    <a:pt x="1198" y="332"/>
                  </a:cubicBezTo>
                  <a:cubicBezTo>
                    <a:pt x="1201" y="309"/>
                    <a:pt x="1203" y="297"/>
                    <a:pt x="1206" y="274"/>
                  </a:cubicBezTo>
                  <a:cubicBezTo>
                    <a:pt x="1184" y="281"/>
                    <a:pt x="1173" y="284"/>
                    <a:pt x="1152" y="291"/>
                  </a:cubicBezTo>
                  <a:cubicBezTo>
                    <a:pt x="1141" y="269"/>
                    <a:pt x="1135" y="258"/>
                    <a:pt x="1124" y="236"/>
                  </a:cubicBezTo>
                  <a:cubicBezTo>
                    <a:pt x="1125" y="208"/>
                    <a:pt x="1125" y="194"/>
                    <a:pt x="1126" y="166"/>
                  </a:cubicBezTo>
                  <a:cubicBezTo>
                    <a:pt x="1089" y="150"/>
                    <a:pt x="1070" y="142"/>
                    <a:pt x="1032" y="126"/>
                  </a:cubicBezTo>
                  <a:cubicBezTo>
                    <a:pt x="1011" y="127"/>
                    <a:pt x="1000" y="127"/>
                    <a:pt x="979" y="127"/>
                  </a:cubicBezTo>
                  <a:cubicBezTo>
                    <a:pt x="985" y="153"/>
                    <a:pt x="989" y="166"/>
                    <a:pt x="995" y="193"/>
                  </a:cubicBezTo>
                  <a:cubicBezTo>
                    <a:pt x="971" y="195"/>
                    <a:pt x="959" y="196"/>
                    <a:pt x="936" y="198"/>
                  </a:cubicBezTo>
                  <a:cubicBezTo>
                    <a:pt x="908" y="176"/>
                    <a:pt x="894" y="165"/>
                    <a:pt x="866" y="144"/>
                  </a:cubicBezTo>
                  <a:cubicBezTo>
                    <a:pt x="811" y="147"/>
                    <a:pt x="784" y="149"/>
                    <a:pt x="729" y="153"/>
                  </a:cubicBezTo>
                  <a:cubicBezTo>
                    <a:pt x="719" y="93"/>
                    <a:pt x="714" y="64"/>
                    <a:pt x="704" y="4"/>
                  </a:cubicBezTo>
                  <a:cubicBezTo>
                    <a:pt x="666" y="3"/>
                    <a:pt x="647" y="2"/>
                    <a:pt x="609" y="0"/>
                  </a:cubicBezTo>
                  <a:cubicBezTo>
                    <a:pt x="576" y="69"/>
                    <a:pt x="560" y="104"/>
                    <a:pt x="527" y="173"/>
                  </a:cubicBezTo>
                  <a:cubicBezTo>
                    <a:pt x="444" y="152"/>
                    <a:pt x="403" y="142"/>
                    <a:pt x="320" y="122"/>
                  </a:cubicBezTo>
                  <a:cubicBezTo>
                    <a:pt x="324" y="139"/>
                    <a:pt x="327" y="148"/>
                    <a:pt x="331" y="164"/>
                  </a:cubicBezTo>
                  <a:cubicBezTo>
                    <a:pt x="345" y="266"/>
                    <a:pt x="352" y="317"/>
                    <a:pt x="366" y="419"/>
                  </a:cubicBezTo>
                  <a:cubicBezTo>
                    <a:pt x="326" y="467"/>
                    <a:pt x="306" y="491"/>
                    <a:pt x="265" y="539"/>
                  </a:cubicBezTo>
                  <a:cubicBezTo>
                    <a:pt x="270" y="578"/>
                    <a:pt x="272" y="597"/>
                    <a:pt x="276" y="636"/>
                  </a:cubicBezTo>
                  <a:cubicBezTo>
                    <a:pt x="304" y="654"/>
                    <a:pt x="318" y="663"/>
                    <a:pt x="346" y="681"/>
                  </a:cubicBezTo>
                  <a:cubicBezTo>
                    <a:pt x="342" y="715"/>
                    <a:pt x="340" y="733"/>
                    <a:pt x="336" y="768"/>
                  </a:cubicBezTo>
                  <a:cubicBezTo>
                    <a:pt x="335" y="799"/>
                    <a:pt x="335" y="815"/>
                    <a:pt x="334" y="847"/>
                  </a:cubicBezTo>
                  <a:cubicBezTo>
                    <a:pt x="282" y="852"/>
                    <a:pt x="256" y="854"/>
                    <a:pt x="204" y="859"/>
                  </a:cubicBezTo>
                  <a:cubicBezTo>
                    <a:pt x="213" y="890"/>
                    <a:pt x="218" y="906"/>
                    <a:pt x="228" y="937"/>
                  </a:cubicBezTo>
                  <a:cubicBezTo>
                    <a:pt x="234" y="975"/>
                    <a:pt x="237" y="993"/>
                    <a:pt x="243" y="1031"/>
                  </a:cubicBezTo>
                  <a:cubicBezTo>
                    <a:pt x="146" y="1111"/>
                    <a:pt x="97" y="1151"/>
                    <a:pt x="0" y="1231"/>
                  </a:cubicBezTo>
                  <a:cubicBezTo>
                    <a:pt x="15" y="1266"/>
                    <a:pt x="22" y="1284"/>
                    <a:pt x="37" y="1319"/>
                  </a:cubicBezTo>
                  <a:cubicBezTo>
                    <a:pt x="50" y="1341"/>
                    <a:pt x="56" y="1352"/>
                    <a:pt x="69" y="1374"/>
                  </a:cubicBezTo>
                  <a:cubicBezTo>
                    <a:pt x="114" y="1411"/>
                    <a:pt x="137" y="1429"/>
                    <a:pt x="181" y="1467"/>
                  </a:cubicBezTo>
                  <a:cubicBezTo>
                    <a:pt x="202" y="1453"/>
                    <a:pt x="212" y="1447"/>
                    <a:pt x="232" y="1433"/>
                  </a:cubicBezTo>
                  <a:cubicBezTo>
                    <a:pt x="260" y="1452"/>
                    <a:pt x="274" y="1461"/>
                    <a:pt x="303" y="1479"/>
                  </a:cubicBezTo>
                  <a:cubicBezTo>
                    <a:pt x="294" y="1506"/>
                    <a:pt x="290" y="1519"/>
                    <a:pt x="281" y="1546"/>
                  </a:cubicBezTo>
                  <a:cubicBezTo>
                    <a:pt x="300" y="1582"/>
                    <a:pt x="310" y="1600"/>
                    <a:pt x="330" y="1637"/>
                  </a:cubicBezTo>
                  <a:cubicBezTo>
                    <a:pt x="334" y="1672"/>
                    <a:pt x="337" y="1689"/>
                    <a:pt x="341" y="1724"/>
                  </a:cubicBezTo>
                  <a:cubicBezTo>
                    <a:pt x="386" y="1744"/>
                    <a:pt x="409" y="1754"/>
                    <a:pt x="454" y="1775"/>
                  </a:cubicBezTo>
                  <a:cubicBezTo>
                    <a:pt x="346" y="1813"/>
                    <a:pt x="293" y="1833"/>
                    <a:pt x="185" y="1872"/>
                  </a:cubicBezTo>
                  <a:cubicBezTo>
                    <a:pt x="184" y="1939"/>
                    <a:pt x="184" y="1973"/>
                    <a:pt x="183" y="2041"/>
                  </a:cubicBezTo>
                  <a:cubicBezTo>
                    <a:pt x="215" y="2044"/>
                    <a:pt x="231" y="2046"/>
                    <a:pt x="263" y="2049"/>
                  </a:cubicBezTo>
                  <a:cubicBezTo>
                    <a:pt x="285" y="2060"/>
                    <a:pt x="295" y="2066"/>
                    <a:pt x="317" y="2077"/>
                  </a:cubicBezTo>
                  <a:cubicBezTo>
                    <a:pt x="331" y="2057"/>
                    <a:pt x="337" y="2048"/>
                    <a:pt x="351" y="2028"/>
                  </a:cubicBezTo>
                  <a:cubicBezTo>
                    <a:pt x="394" y="2024"/>
                    <a:pt x="416" y="2022"/>
                    <a:pt x="459" y="2018"/>
                  </a:cubicBezTo>
                  <a:cubicBezTo>
                    <a:pt x="491" y="2032"/>
                    <a:pt x="507" y="2039"/>
                    <a:pt x="538" y="2053"/>
                  </a:cubicBezTo>
                  <a:cubicBezTo>
                    <a:pt x="546" y="2098"/>
                    <a:pt x="550" y="2120"/>
                    <a:pt x="558" y="2164"/>
                  </a:cubicBezTo>
                  <a:cubicBezTo>
                    <a:pt x="547" y="2184"/>
                    <a:pt x="541" y="2194"/>
                    <a:pt x="529" y="2214"/>
                  </a:cubicBezTo>
                  <a:cubicBezTo>
                    <a:pt x="534" y="2232"/>
                    <a:pt x="536" y="2241"/>
                    <a:pt x="541" y="2259"/>
                  </a:cubicBezTo>
                  <a:cubicBezTo>
                    <a:pt x="558" y="2261"/>
                    <a:pt x="566" y="2262"/>
                    <a:pt x="583" y="2264"/>
                  </a:cubicBezTo>
                  <a:cubicBezTo>
                    <a:pt x="603" y="2231"/>
                    <a:pt x="613" y="2214"/>
                    <a:pt x="633" y="2182"/>
                  </a:cubicBezTo>
                  <a:cubicBezTo>
                    <a:pt x="685" y="2191"/>
                    <a:pt x="711" y="2195"/>
                    <a:pt x="762" y="2205"/>
                  </a:cubicBezTo>
                  <a:cubicBezTo>
                    <a:pt x="769" y="2181"/>
                    <a:pt x="772" y="2169"/>
                    <a:pt x="779" y="2145"/>
                  </a:cubicBezTo>
                  <a:cubicBezTo>
                    <a:pt x="811" y="2161"/>
                    <a:pt x="827" y="2169"/>
                    <a:pt x="858" y="2185"/>
                  </a:cubicBezTo>
                  <a:cubicBezTo>
                    <a:pt x="870" y="2144"/>
                    <a:pt x="876" y="2124"/>
                    <a:pt x="888" y="2084"/>
                  </a:cubicBezTo>
                  <a:cubicBezTo>
                    <a:pt x="872" y="2071"/>
                    <a:pt x="863" y="2065"/>
                    <a:pt x="847" y="2053"/>
                  </a:cubicBezTo>
                  <a:cubicBezTo>
                    <a:pt x="870" y="2038"/>
                    <a:pt x="882" y="2031"/>
                    <a:pt x="905" y="2016"/>
                  </a:cubicBezTo>
                  <a:cubicBezTo>
                    <a:pt x="927" y="2029"/>
                    <a:pt x="938" y="2035"/>
                    <a:pt x="959" y="2048"/>
                  </a:cubicBezTo>
                  <a:cubicBezTo>
                    <a:pt x="970" y="2081"/>
                    <a:pt x="976" y="2097"/>
                    <a:pt x="988" y="2130"/>
                  </a:cubicBezTo>
                  <a:cubicBezTo>
                    <a:pt x="1019" y="2133"/>
                    <a:pt x="1035" y="2135"/>
                    <a:pt x="1066" y="2139"/>
                  </a:cubicBezTo>
                  <a:cubicBezTo>
                    <a:pt x="1077" y="2119"/>
                    <a:pt x="1082" y="2109"/>
                    <a:pt x="1092" y="2089"/>
                  </a:cubicBezTo>
                  <a:cubicBezTo>
                    <a:pt x="1087" y="2057"/>
                    <a:pt x="1085" y="2042"/>
                    <a:pt x="1080" y="2010"/>
                  </a:cubicBezTo>
                  <a:cubicBezTo>
                    <a:pt x="1116" y="2035"/>
                    <a:pt x="1135" y="2047"/>
                    <a:pt x="1171" y="2072"/>
                  </a:cubicBezTo>
                  <a:cubicBezTo>
                    <a:pt x="1184" y="2060"/>
                    <a:pt x="1191" y="2054"/>
                    <a:pt x="1205" y="2041"/>
                  </a:cubicBezTo>
                  <a:cubicBezTo>
                    <a:pt x="1227" y="2077"/>
                    <a:pt x="1239" y="2095"/>
                    <a:pt x="1262" y="2131"/>
                  </a:cubicBezTo>
                  <a:cubicBezTo>
                    <a:pt x="1297" y="2140"/>
                    <a:pt x="1314" y="2145"/>
                    <a:pt x="1349" y="2154"/>
                  </a:cubicBezTo>
                  <a:cubicBezTo>
                    <a:pt x="1357" y="2194"/>
                    <a:pt x="1360" y="2213"/>
                    <a:pt x="1368" y="2253"/>
                  </a:cubicBezTo>
                  <a:cubicBezTo>
                    <a:pt x="1385" y="2265"/>
                    <a:pt x="1393" y="2271"/>
                    <a:pt x="1410" y="2284"/>
                  </a:cubicBezTo>
                  <a:cubicBezTo>
                    <a:pt x="1418" y="2309"/>
                    <a:pt x="1422" y="2322"/>
                    <a:pt x="1430" y="2348"/>
                  </a:cubicBezTo>
                  <a:cubicBezTo>
                    <a:pt x="1410" y="2377"/>
                    <a:pt x="1400" y="2392"/>
                    <a:pt x="1379" y="2421"/>
                  </a:cubicBezTo>
                  <a:cubicBezTo>
                    <a:pt x="1422" y="2463"/>
                    <a:pt x="1444" y="2484"/>
                    <a:pt x="1487" y="2526"/>
                  </a:cubicBezTo>
                  <a:cubicBezTo>
                    <a:pt x="1511" y="2517"/>
                    <a:pt x="1524" y="2512"/>
                    <a:pt x="1549" y="2503"/>
                  </a:cubicBezTo>
                  <a:cubicBezTo>
                    <a:pt x="1648" y="2531"/>
                    <a:pt x="1698" y="2545"/>
                    <a:pt x="1797" y="2572"/>
                  </a:cubicBezTo>
                  <a:cubicBezTo>
                    <a:pt x="1810" y="2572"/>
                    <a:pt x="1817" y="2572"/>
                    <a:pt x="1830" y="2572"/>
                  </a:cubicBezTo>
                  <a:cubicBezTo>
                    <a:pt x="1828" y="2604"/>
                    <a:pt x="1827" y="2619"/>
                    <a:pt x="1825" y="2651"/>
                  </a:cubicBezTo>
                  <a:cubicBezTo>
                    <a:pt x="1840" y="2669"/>
                    <a:pt x="1847" y="2678"/>
                    <a:pt x="1862" y="2696"/>
                  </a:cubicBezTo>
                  <a:cubicBezTo>
                    <a:pt x="1884" y="2709"/>
                    <a:pt x="1894" y="2716"/>
                    <a:pt x="1916" y="2729"/>
                  </a:cubicBezTo>
                  <a:cubicBezTo>
                    <a:pt x="1927" y="2768"/>
                    <a:pt x="1933" y="2787"/>
                    <a:pt x="1944" y="2826"/>
                  </a:cubicBezTo>
                  <a:cubicBezTo>
                    <a:pt x="1948" y="2862"/>
                    <a:pt x="1949" y="2880"/>
                    <a:pt x="1952" y="2916"/>
                  </a:cubicBezTo>
                  <a:cubicBezTo>
                    <a:pt x="1975" y="2919"/>
                    <a:pt x="1987" y="2920"/>
                    <a:pt x="2010" y="2923"/>
                  </a:cubicBezTo>
                  <a:cubicBezTo>
                    <a:pt x="2060" y="2902"/>
                    <a:pt x="2086" y="2892"/>
                    <a:pt x="2136" y="2871"/>
                  </a:cubicBezTo>
                  <a:cubicBezTo>
                    <a:pt x="2171" y="2883"/>
                    <a:pt x="2188" y="2889"/>
                    <a:pt x="2223" y="2900"/>
                  </a:cubicBezTo>
                  <a:cubicBezTo>
                    <a:pt x="2266" y="2853"/>
                    <a:pt x="2287" y="2829"/>
                    <a:pt x="2329" y="2781"/>
                  </a:cubicBezTo>
                  <a:cubicBezTo>
                    <a:pt x="2327" y="2758"/>
                    <a:pt x="2326" y="2747"/>
                    <a:pt x="2324" y="2724"/>
                  </a:cubicBezTo>
                  <a:cubicBezTo>
                    <a:pt x="2333" y="2707"/>
                    <a:pt x="2338" y="2699"/>
                    <a:pt x="2347" y="2683"/>
                  </a:cubicBezTo>
                  <a:cubicBezTo>
                    <a:pt x="2334" y="2643"/>
                    <a:pt x="2327" y="2624"/>
                    <a:pt x="2313" y="2584"/>
                  </a:cubicBezTo>
                  <a:cubicBezTo>
                    <a:pt x="2316" y="2530"/>
                    <a:pt x="2317" y="2502"/>
                    <a:pt x="2320" y="2448"/>
                  </a:cubicBezTo>
                  <a:cubicBezTo>
                    <a:pt x="2325" y="2399"/>
                    <a:pt x="2328" y="2374"/>
                    <a:pt x="2333" y="2325"/>
                  </a:cubicBezTo>
                  <a:cubicBezTo>
                    <a:pt x="2357" y="2321"/>
                    <a:pt x="2368" y="2318"/>
                    <a:pt x="2392" y="2314"/>
                  </a:cubicBezTo>
                  <a:cubicBezTo>
                    <a:pt x="2390" y="2286"/>
                    <a:pt x="2389" y="2272"/>
                    <a:pt x="2387" y="2245"/>
                  </a:cubicBezTo>
                  <a:cubicBezTo>
                    <a:pt x="2410" y="2238"/>
                    <a:pt x="2422" y="2234"/>
                    <a:pt x="2446" y="2227"/>
                  </a:cubicBezTo>
                  <a:cubicBezTo>
                    <a:pt x="2434" y="2201"/>
                    <a:pt x="2429" y="2188"/>
                    <a:pt x="2417" y="2162"/>
                  </a:cubicBezTo>
                  <a:cubicBezTo>
                    <a:pt x="2436" y="2140"/>
                    <a:pt x="2446" y="2128"/>
                    <a:pt x="2465" y="2106"/>
                  </a:cubicBezTo>
                  <a:cubicBezTo>
                    <a:pt x="2432" y="2102"/>
                    <a:pt x="2416" y="2100"/>
                    <a:pt x="2383" y="2096"/>
                  </a:cubicBezTo>
                  <a:cubicBezTo>
                    <a:pt x="2339" y="2074"/>
                    <a:pt x="2317" y="2062"/>
                    <a:pt x="2273" y="2040"/>
                  </a:cubicBezTo>
                  <a:cubicBezTo>
                    <a:pt x="2267" y="2013"/>
                    <a:pt x="2264" y="2000"/>
                    <a:pt x="2259" y="1974"/>
                  </a:cubicBezTo>
                  <a:cubicBezTo>
                    <a:pt x="2253" y="1947"/>
                    <a:pt x="2251" y="1934"/>
                    <a:pt x="2245" y="1908"/>
                  </a:cubicBezTo>
                  <a:cubicBezTo>
                    <a:pt x="2208" y="1891"/>
                    <a:pt x="2189" y="1883"/>
                    <a:pt x="2152" y="1866"/>
                  </a:cubicBezTo>
                  <a:cubicBezTo>
                    <a:pt x="2153" y="1832"/>
                    <a:pt x="2153" y="1815"/>
                    <a:pt x="2154" y="1781"/>
                  </a:cubicBezTo>
                  <a:cubicBezTo>
                    <a:pt x="2138" y="1747"/>
                    <a:pt x="2130" y="1730"/>
                    <a:pt x="2114" y="1697"/>
                  </a:cubicBezTo>
                  <a:cubicBezTo>
                    <a:pt x="2091" y="1696"/>
                    <a:pt x="2079" y="1696"/>
                    <a:pt x="2055" y="1696"/>
                  </a:cubicBezTo>
                  <a:cubicBezTo>
                    <a:pt x="2058" y="1667"/>
                    <a:pt x="2060" y="1653"/>
                    <a:pt x="2063" y="1624"/>
                  </a:cubicBezTo>
                  <a:cubicBezTo>
                    <a:pt x="2096" y="1606"/>
                    <a:pt x="2112" y="1597"/>
                    <a:pt x="2146" y="1579"/>
                  </a:cubicBezTo>
                  <a:cubicBezTo>
                    <a:pt x="2142" y="1513"/>
                    <a:pt x="2141" y="1480"/>
                    <a:pt x="2137" y="1414"/>
                  </a:cubicBezTo>
                  <a:cubicBezTo>
                    <a:pt x="2136" y="1359"/>
                    <a:pt x="2136" y="1331"/>
                    <a:pt x="2135" y="1275"/>
                  </a:cubicBezTo>
                  <a:cubicBezTo>
                    <a:pt x="2142" y="1247"/>
                    <a:pt x="2146" y="1233"/>
                    <a:pt x="2154" y="1205"/>
                  </a:cubicBezTo>
                  <a:cubicBezTo>
                    <a:pt x="2131" y="1184"/>
                    <a:pt x="2119" y="1173"/>
                    <a:pt x="2096" y="1151"/>
                  </a:cubicBezTo>
                  <a:cubicBezTo>
                    <a:pt x="2092" y="1119"/>
                    <a:pt x="2090" y="1103"/>
                    <a:pt x="2087" y="1072"/>
                  </a:cubicBezTo>
                  <a:cubicBezTo>
                    <a:pt x="2114" y="1094"/>
                    <a:pt x="2128" y="1105"/>
                    <a:pt x="2156" y="1128"/>
                  </a:cubicBezTo>
                  <a:cubicBezTo>
                    <a:pt x="2168" y="1096"/>
                    <a:pt x="2175" y="1080"/>
                    <a:pt x="2187" y="1047"/>
                  </a:cubicBezTo>
                  <a:cubicBezTo>
                    <a:pt x="2178" y="1034"/>
                    <a:pt x="2174" y="1028"/>
                    <a:pt x="2164" y="1015"/>
                  </a:cubicBezTo>
                  <a:cubicBezTo>
                    <a:pt x="2139" y="991"/>
                    <a:pt x="2127" y="978"/>
                    <a:pt x="2101" y="954"/>
                  </a:cubicBezTo>
                  <a:cubicBezTo>
                    <a:pt x="2054" y="972"/>
                    <a:pt x="2030" y="982"/>
                    <a:pt x="1982" y="1000"/>
                  </a:cubicBezTo>
                  <a:cubicBezTo>
                    <a:pt x="1928" y="994"/>
                    <a:pt x="1901" y="991"/>
                    <a:pt x="1847" y="984"/>
                  </a:cubicBezTo>
                  <a:cubicBezTo>
                    <a:pt x="1817" y="971"/>
                    <a:pt x="1802" y="965"/>
                    <a:pt x="1772" y="952"/>
                  </a:cubicBezTo>
                  <a:cubicBezTo>
                    <a:pt x="1750" y="959"/>
                    <a:pt x="1740" y="963"/>
                    <a:pt x="1718" y="970"/>
                  </a:cubicBezTo>
                  <a:cubicBezTo>
                    <a:pt x="1686" y="959"/>
                    <a:pt x="1669" y="953"/>
                    <a:pt x="1637" y="942"/>
                  </a:cubicBezTo>
                  <a:cubicBezTo>
                    <a:pt x="1626" y="979"/>
                    <a:pt x="1621" y="998"/>
                    <a:pt x="1611" y="1035"/>
                  </a:cubicBezTo>
                  <a:cubicBezTo>
                    <a:pt x="1573" y="1052"/>
                    <a:pt x="1554" y="1061"/>
                    <a:pt x="1516" y="1078"/>
                  </a:cubicBezTo>
                  <a:cubicBezTo>
                    <a:pt x="1504" y="1067"/>
                    <a:pt x="1498" y="1062"/>
                    <a:pt x="1487" y="1051"/>
                  </a:cubicBezTo>
                  <a:cubicBezTo>
                    <a:pt x="1466" y="1051"/>
                    <a:pt x="1455" y="1051"/>
                    <a:pt x="1434" y="1051"/>
                  </a:cubicBezTo>
                  <a:cubicBezTo>
                    <a:pt x="1406" y="1019"/>
                    <a:pt x="1392" y="1003"/>
                    <a:pt x="1365" y="971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96" name="sokołowski"/>
            <p:cNvSpPr>
              <a:spLocks/>
            </p:cNvSpPr>
            <p:nvPr/>
          </p:nvSpPr>
          <p:spPr bwMode="auto">
            <a:xfrm>
              <a:off x="4832859" y="2325006"/>
              <a:ext cx="952944" cy="1100739"/>
            </a:xfrm>
            <a:custGeom>
              <a:avLst/>
              <a:gdLst>
                <a:gd name="T0" fmla="*/ 2721 w 2978"/>
                <a:gd name="T1" fmla="*/ 1714 h 3430"/>
                <a:gd name="T2" fmla="*/ 2657 w 2978"/>
                <a:gd name="T3" fmla="*/ 1184 h 3430"/>
                <a:gd name="T4" fmla="*/ 2482 w 2978"/>
                <a:gd name="T5" fmla="*/ 886 h 3430"/>
                <a:gd name="T6" fmla="*/ 2234 w 2978"/>
                <a:gd name="T7" fmla="*/ 669 h 3430"/>
                <a:gd name="T8" fmla="*/ 2046 w 2978"/>
                <a:gd name="T9" fmla="*/ 584 h 3430"/>
                <a:gd name="T10" fmla="*/ 1934 w 2978"/>
                <a:gd name="T11" fmla="*/ 281 h 3430"/>
                <a:gd name="T12" fmla="*/ 1513 w 2978"/>
                <a:gd name="T13" fmla="*/ 172 h 3430"/>
                <a:gd name="T14" fmla="*/ 1047 w 2978"/>
                <a:gd name="T15" fmla="*/ 16 h 3430"/>
                <a:gd name="T16" fmla="*/ 858 w 2978"/>
                <a:gd name="T17" fmla="*/ 56 h 3430"/>
                <a:gd name="T18" fmla="*/ 655 w 2978"/>
                <a:gd name="T19" fmla="*/ 101 h 3430"/>
                <a:gd name="T20" fmla="*/ 370 w 2978"/>
                <a:gd name="T21" fmla="*/ 342 h 3430"/>
                <a:gd name="T22" fmla="*/ 382 w 2978"/>
                <a:gd name="T23" fmla="*/ 537 h 3430"/>
                <a:gd name="T24" fmla="*/ 25 w 2978"/>
                <a:gd name="T25" fmla="*/ 782 h 3430"/>
                <a:gd name="T26" fmla="*/ 96 w 2978"/>
                <a:gd name="T27" fmla="*/ 952 h 3430"/>
                <a:gd name="T28" fmla="*/ 306 w 2978"/>
                <a:gd name="T29" fmla="*/ 1109 h 3430"/>
                <a:gd name="T30" fmla="*/ 393 w 2978"/>
                <a:gd name="T31" fmla="*/ 1226 h 3430"/>
                <a:gd name="T32" fmla="*/ 489 w 2978"/>
                <a:gd name="T33" fmla="*/ 1378 h 3430"/>
                <a:gd name="T34" fmla="*/ 602 w 2978"/>
                <a:gd name="T35" fmla="*/ 1542 h 3430"/>
                <a:gd name="T36" fmla="*/ 738 w 2978"/>
                <a:gd name="T37" fmla="*/ 1642 h 3430"/>
                <a:gd name="T38" fmla="*/ 789 w 2978"/>
                <a:gd name="T39" fmla="*/ 1795 h 3430"/>
                <a:gd name="T40" fmla="*/ 932 w 2978"/>
                <a:gd name="T41" fmla="*/ 1782 h 3430"/>
                <a:gd name="T42" fmla="*/ 978 w 2978"/>
                <a:gd name="T43" fmla="*/ 2006 h 3430"/>
                <a:gd name="T44" fmla="*/ 933 w 2978"/>
                <a:gd name="T45" fmla="*/ 2119 h 3430"/>
                <a:gd name="T46" fmla="*/ 515 w 2978"/>
                <a:gd name="T47" fmla="*/ 2414 h 3430"/>
                <a:gd name="T48" fmla="*/ 705 w 2978"/>
                <a:gd name="T49" fmla="*/ 2715 h 3430"/>
                <a:gd name="T50" fmla="*/ 544 w 2978"/>
                <a:gd name="T51" fmla="*/ 2974 h 3430"/>
                <a:gd name="T52" fmla="*/ 519 w 2978"/>
                <a:gd name="T53" fmla="*/ 3062 h 3430"/>
                <a:gd name="T54" fmla="*/ 757 w 2978"/>
                <a:gd name="T55" fmla="*/ 3200 h 3430"/>
                <a:gd name="T56" fmla="*/ 933 w 2978"/>
                <a:gd name="T57" fmla="*/ 3320 h 3430"/>
                <a:gd name="T58" fmla="*/ 1169 w 2978"/>
                <a:gd name="T59" fmla="*/ 3430 h 3430"/>
                <a:gd name="T60" fmla="*/ 1328 w 2978"/>
                <a:gd name="T61" fmla="*/ 3318 h 3430"/>
                <a:gd name="T62" fmla="*/ 1459 w 2978"/>
                <a:gd name="T63" fmla="*/ 3177 h 3430"/>
                <a:gd name="T64" fmla="*/ 1578 w 2978"/>
                <a:gd name="T65" fmla="*/ 3285 h 3430"/>
                <a:gd name="T66" fmla="*/ 1934 w 2978"/>
                <a:gd name="T67" fmla="*/ 3253 h 3430"/>
                <a:gd name="T68" fmla="*/ 2029 w 2978"/>
                <a:gd name="T69" fmla="*/ 3104 h 3430"/>
                <a:gd name="T70" fmla="*/ 2202 w 2978"/>
                <a:gd name="T71" fmla="*/ 3166 h 3430"/>
                <a:gd name="T72" fmla="*/ 2505 w 2978"/>
                <a:gd name="T73" fmla="*/ 3085 h 3430"/>
                <a:gd name="T74" fmla="*/ 2675 w 2978"/>
                <a:gd name="T75" fmla="*/ 2947 h 3430"/>
                <a:gd name="T76" fmla="*/ 2913 w 2978"/>
                <a:gd name="T77" fmla="*/ 2694 h 3430"/>
                <a:gd name="T78" fmla="*/ 2786 w 2978"/>
                <a:gd name="T79" fmla="*/ 2590 h 3430"/>
                <a:gd name="T80" fmla="*/ 2946 w 2978"/>
                <a:gd name="T81" fmla="*/ 2506 h 3430"/>
                <a:gd name="T82" fmla="*/ 2880 w 2978"/>
                <a:gd name="T83" fmla="*/ 2233 h 3430"/>
                <a:gd name="T84" fmla="*/ 2889 w 2978"/>
                <a:gd name="T85" fmla="*/ 1833 h 3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78" h="3430">
                  <a:moveTo>
                    <a:pt x="2820" y="1888"/>
                  </a:moveTo>
                  <a:cubicBezTo>
                    <a:pt x="2804" y="1845"/>
                    <a:pt x="2797" y="1823"/>
                    <a:pt x="2781" y="1780"/>
                  </a:cubicBezTo>
                  <a:cubicBezTo>
                    <a:pt x="2757" y="1753"/>
                    <a:pt x="2745" y="1740"/>
                    <a:pt x="2721" y="1714"/>
                  </a:cubicBezTo>
                  <a:cubicBezTo>
                    <a:pt x="2743" y="1627"/>
                    <a:pt x="2753" y="1583"/>
                    <a:pt x="2775" y="1496"/>
                  </a:cubicBezTo>
                  <a:cubicBezTo>
                    <a:pt x="2793" y="1447"/>
                    <a:pt x="2802" y="1423"/>
                    <a:pt x="2820" y="1374"/>
                  </a:cubicBezTo>
                  <a:cubicBezTo>
                    <a:pt x="2755" y="1298"/>
                    <a:pt x="2722" y="1260"/>
                    <a:pt x="2657" y="1184"/>
                  </a:cubicBezTo>
                  <a:cubicBezTo>
                    <a:pt x="2639" y="1133"/>
                    <a:pt x="2631" y="1108"/>
                    <a:pt x="2613" y="1058"/>
                  </a:cubicBezTo>
                  <a:cubicBezTo>
                    <a:pt x="2578" y="1044"/>
                    <a:pt x="2561" y="1037"/>
                    <a:pt x="2526" y="1024"/>
                  </a:cubicBezTo>
                  <a:cubicBezTo>
                    <a:pt x="2509" y="969"/>
                    <a:pt x="2500" y="941"/>
                    <a:pt x="2482" y="886"/>
                  </a:cubicBezTo>
                  <a:cubicBezTo>
                    <a:pt x="2438" y="865"/>
                    <a:pt x="2416" y="855"/>
                    <a:pt x="2372" y="834"/>
                  </a:cubicBezTo>
                  <a:cubicBezTo>
                    <a:pt x="2326" y="804"/>
                    <a:pt x="2303" y="789"/>
                    <a:pt x="2257" y="759"/>
                  </a:cubicBezTo>
                  <a:cubicBezTo>
                    <a:pt x="2248" y="723"/>
                    <a:pt x="2243" y="705"/>
                    <a:pt x="2234" y="669"/>
                  </a:cubicBezTo>
                  <a:cubicBezTo>
                    <a:pt x="2203" y="663"/>
                    <a:pt x="2187" y="660"/>
                    <a:pt x="2157" y="653"/>
                  </a:cubicBezTo>
                  <a:cubicBezTo>
                    <a:pt x="2142" y="622"/>
                    <a:pt x="2135" y="607"/>
                    <a:pt x="2120" y="576"/>
                  </a:cubicBezTo>
                  <a:cubicBezTo>
                    <a:pt x="2091" y="579"/>
                    <a:pt x="2076" y="581"/>
                    <a:pt x="2046" y="584"/>
                  </a:cubicBezTo>
                  <a:cubicBezTo>
                    <a:pt x="2049" y="543"/>
                    <a:pt x="2051" y="523"/>
                    <a:pt x="2054" y="482"/>
                  </a:cubicBezTo>
                  <a:cubicBezTo>
                    <a:pt x="2016" y="433"/>
                    <a:pt x="1997" y="408"/>
                    <a:pt x="1959" y="358"/>
                  </a:cubicBezTo>
                  <a:cubicBezTo>
                    <a:pt x="1949" y="328"/>
                    <a:pt x="1944" y="312"/>
                    <a:pt x="1934" y="281"/>
                  </a:cubicBezTo>
                  <a:cubicBezTo>
                    <a:pt x="1875" y="261"/>
                    <a:pt x="1845" y="251"/>
                    <a:pt x="1785" y="231"/>
                  </a:cubicBezTo>
                  <a:cubicBezTo>
                    <a:pt x="1694" y="236"/>
                    <a:pt x="1649" y="238"/>
                    <a:pt x="1558" y="243"/>
                  </a:cubicBezTo>
                  <a:cubicBezTo>
                    <a:pt x="1540" y="215"/>
                    <a:pt x="1531" y="201"/>
                    <a:pt x="1513" y="172"/>
                  </a:cubicBezTo>
                  <a:cubicBezTo>
                    <a:pt x="1429" y="146"/>
                    <a:pt x="1387" y="132"/>
                    <a:pt x="1302" y="106"/>
                  </a:cubicBezTo>
                  <a:cubicBezTo>
                    <a:pt x="1287" y="70"/>
                    <a:pt x="1280" y="53"/>
                    <a:pt x="1264" y="17"/>
                  </a:cubicBezTo>
                  <a:cubicBezTo>
                    <a:pt x="1178" y="17"/>
                    <a:pt x="1134" y="17"/>
                    <a:pt x="1047" y="16"/>
                  </a:cubicBezTo>
                  <a:cubicBezTo>
                    <a:pt x="1013" y="46"/>
                    <a:pt x="996" y="60"/>
                    <a:pt x="962" y="89"/>
                  </a:cubicBezTo>
                  <a:cubicBezTo>
                    <a:pt x="962" y="54"/>
                    <a:pt x="962" y="36"/>
                    <a:pt x="961" y="0"/>
                  </a:cubicBezTo>
                  <a:cubicBezTo>
                    <a:pt x="920" y="22"/>
                    <a:pt x="900" y="34"/>
                    <a:pt x="858" y="56"/>
                  </a:cubicBezTo>
                  <a:cubicBezTo>
                    <a:pt x="833" y="56"/>
                    <a:pt x="821" y="57"/>
                    <a:pt x="796" y="57"/>
                  </a:cubicBezTo>
                  <a:cubicBezTo>
                    <a:pt x="772" y="79"/>
                    <a:pt x="760" y="90"/>
                    <a:pt x="736" y="112"/>
                  </a:cubicBezTo>
                  <a:cubicBezTo>
                    <a:pt x="704" y="107"/>
                    <a:pt x="687" y="105"/>
                    <a:pt x="655" y="101"/>
                  </a:cubicBezTo>
                  <a:cubicBezTo>
                    <a:pt x="547" y="155"/>
                    <a:pt x="492" y="182"/>
                    <a:pt x="383" y="236"/>
                  </a:cubicBezTo>
                  <a:cubicBezTo>
                    <a:pt x="362" y="238"/>
                    <a:pt x="352" y="240"/>
                    <a:pt x="332" y="242"/>
                  </a:cubicBezTo>
                  <a:cubicBezTo>
                    <a:pt x="347" y="282"/>
                    <a:pt x="355" y="302"/>
                    <a:pt x="370" y="342"/>
                  </a:cubicBezTo>
                  <a:cubicBezTo>
                    <a:pt x="365" y="383"/>
                    <a:pt x="362" y="403"/>
                    <a:pt x="357" y="443"/>
                  </a:cubicBezTo>
                  <a:cubicBezTo>
                    <a:pt x="345" y="467"/>
                    <a:pt x="340" y="479"/>
                    <a:pt x="328" y="502"/>
                  </a:cubicBezTo>
                  <a:cubicBezTo>
                    <a:pt x="350" y="516"/>
                    <a:pt x="361" y="523"/>
                    <a:pt x="382" y="537"/>
                  </a:cubicBezTo>
                  <a:cubicBezTo>
                    <a:pt x="345" y="608"/>
                    <a:pt x="326" y="644"/>
                    <a:pt x="289" y="715"/>
                  </a:cubicBezTo>
                  <a:cubicBezTo>
                    <a:pt x="226" y="704"/>
                    <a:pt x="195" y="698"/>
                    <a:pt x="133" y="687"/>
                  </a:cubicBezTo>
                  <a:cubicBezTo>
                    <a:pt x="89" y="725"/>
                    <a:pt x="68" y="744"/>
                    <a:pt x="25" y="782"/>
                  </a:cubicBezTo>
                  <a:cubicBezTo>
                    <a:pt x="15" y="818"/>
                    <a:pt x="10" y="835"/>
                    <a:pt x="0" y="871"/>
                  </a:cubicBezTo>
                  <a:cubicBezTo>
                    <a:pt x="8" y="904"/>
                    <a:pt x="12" y="920"/>
                    <a:pt x="20" y="953"/>
                  </a:cubicBezTo>
                  <a:cubicBezTo>
                    <a:pt x="50" y="953"/>
                    <a:pt x="66" y="952"/>
                    <a:pt x="96" y="952"/>
                  </a:cubicBezTo>
                  <a:cubicBezTo>
                    <a:pt x="105" y="999"/>
                    <a:pt x="110" y="1023"/>
                    <a:pt x="120" y="1070"/>
                  </a:cubicBezTo>
                  <a:cubicBezTo>
                    <a:pt x="191" y="1064"/>
                    <a:pt x="227" y="1062"/>
                    <a:pt x="297" y="1056"/>
                  </a:cubicBezTo>
                  <a:cubicBezTo>
                    <a:pt x="301" y="1078"/>
                    <a:pt x="303" y="1088"/>
                    <a:pt x="306" y="1109"/>
                  </a:cubicBezTo>
                  <a:cubicBezTo>
                    <a:pt x="344" y="1109"/>
                    <a:pt x="363" y="1109"/>
                    <a:pt x="401" y="1108"/>
                  </a:cubicBezTo>
                  <a:cubicBezTo>
                    <a:pt x="414" y="1139"/>
                    <a:pt x="420" y="1154"/>
                    <a:pt x="433" y="1185"/>
                  </a:cubicBezTo>
                  <a:cubicBezTo>
                    <a:pt x="417" y="1201"/>
                    <a:pt x="409" y="1210"/>
                    <a:pt x="393" y="1226"/>
                  </a:cubicBezTo>
                  <a:cubicBezTo>
                    <a:pt x="369" y="1240"/>
                    <a:pt x="357" y="1248"/>
                    <a:pt x="334" y="1262"/>
                  </a:cubicBezTo>
                  <a:cubicBezTo>
                    <a:pt x="349" y="1299"/>
                    <a:pt x="356" y="1318"/>
                    <a:pt x="371" y="1356"/>
                  </a:cubicBezTo>
                  <a:cubicBezTo>
                    <a:pt x="418" y="1365"/>
                    <a:pt x="442" y="1369"/>
                    <a:pt x="489" y="1378"/>
                  </a:cubicBezTo>
                  <a:cubicBezTo>
                    <a:pt x="514" y="1373"/>
                    <a:pt x="527" y="1371"/>
                    <a:pt x="552" y="1366"/>
                  </a:cubicBezTo>
                  <a:cubicBezTo>
                    <a:pt x="564" y="1406"/>
                    <a:pt x="570" y="1426"/>
                    <a:pt x="583" y="1466"/>
                  </a:cubicBezTo>
                  <a:cubicBezTo>
                    <a:pt x="590" y="1497"/>
                    <a:pt x="594" y="1512"/>
                    <a:pt x="602" y="1542"/>
                  </a:cubicBezTo>
                  <a:cubicBezTo>
                    <a:pt x="600" y="1568"/>
                    <a:pt x="599" y="1581"/>
                    <a:pt x="597" y="1607"/>
                  </a:cubicBezTo>
                  <a:cubicBezTo>
                    <a:pt x="630" y="1605"/>
                    <a:pt x="646" y="1603"/>
                    <a:pt x="679" y="1601"/>
                  </a:cubicBezTo>
                  <a:cubicBezTo>
                    <a:pt x="703" y="1617"/>
                    <a:pt x="714" y="1625"/>
                    <a:pt x="738" y="1642"/>
                  </a:cubicBezTo>
                  <a:lnTo>
                    <a:pt x="794" y="1641"/>
                  </a:lnTo>
                  <a:cubicBezTo>
                    <a:pt x="776" y="1686"/>
                    <a:pt x="767" y="1709"/>
                    <a:pt x="749" y="1754"/>
                  </a:cubicBezTo>
                  <a:cubicBezTo>
                    <a:pt x="765" y="1770"/>
                    <a:pt x="773" y="1778"/>
                    <a:pt x="789" y="1795"/>
                  </a:cubicBezTo>
                  <a:cubicBezTo>
                    <a:pt x="795" y="1813"/>
                    <a:pt x="798" y="1823"/>
                    <a:pt x="804" y="1842"/>
                  </a:cubicBezTo>
                  <a:cubicBezTo>
                    <a:pt x="833" y="1818"/>
                    <a:pt x="848" y="1806"/>
                    <a:pt x="877" y="1782"/>
                  </a:cubicBezTo>
                  <a:cubicBezTo>
                    <a:pt x="899" y="1782"/>
                    <a:pt x="910" y="1782"/>
                    <a:pt x="932" y="1782"/>
                  </a:cubicBezTo>
                  <a:cubicBezTo>
                    <a:pt x="952" y="1813"/>
                    <a:pt x="962" y="1828"/>
                    <a:pt x="982" y="1859"/>
                  </a:cubicBezTo>
                  <a:cubicBezTo>
                    <a:pt x="999" y="1903"/>
                    <a:pt x="1007" y="1926"/>
                    <a:pt x="1023" y="1971"/>
                  </a:cubicBezTo>
                  <a:cubicBezTo>
                    <a:pt x="1005" y="1985"/>
                    <a:pt x="996" y="1992"/>
                    <a:pt x="978" y="2006"/>
                  </a:cubicBezTo>
                  <a:cubicBezTo>
                    <a:pt x="947" y="1983"/>
                    <a:pt x="932" y="1971"/>
                    <a:pt x="902" y="1947"/>
                  </a:cubicBezTo>
                  <a:cubicBezTo>
                    <a:pt x="900" y="1976"/>
                    <a:pt x="899" y="1990"/>
                    <a:pt x="897" y="2018"/>
                  </a:cubicBezTo>
                  <a:cubicBezTo>
                    <a:pt x="911" y="2058"/>
                    <a:pt x="918" y="2078"/>
                    <a:pt x="933" y="2119"/>
                  </a:cubicBezTo>
                  <a:cubicBezTo>
                    <a:pt x="883" y="2154"/>
                    <a:pt x="858" y="2172"/>
                    <a:pt x="809" y="2207"/>
                  </a:cubicBezTo>
                  <a:cubicBezTo>
                    <a:pt x="804" y="2240"/>
                    <a:pt x="802" y="2257"/>
                    <a:pt x="797" y="2290"/>
                  </a:cubicBezTo>
                  <a:cubicBezTo>
                    <a:pt x="684" y="2340"/>
                    <a:pt x="628" y="2364"/>
                    <a:pt x="515" y="2414"/>
                  </a:cubicBezTo>
                  <a:cubicBezTo>
                    <a:pt x="508" y="2487"/>
                    <a:pt x="504" y="2523"/>
                    <a:pt x="496" y="2596"/>
                  </a:cubicBezTo>
                  <a:cubicBezTo>
                    <a:pt x="547" y="2615"/>
                    <a:pt x="572" y="2625"/>
                    <a:pt x="623" y="2644"/>
                  </a:cubicBezTo>
                  <a:cubicBezTo>
                    <a:pt x="656" y="2672"/>
                    <a:pt x="672" y="2686"/>
                    <a:pt x="705" y="2715"/>
                  </a:cubicBezTo>
                  <a:cubicBezTo>
                    <a:pt x="721" y="2757"/>
                    <a:pt x="730" y="2779"/>
                    <a:pt x="746" y="2821"/>
                  </a:cubicBezTo>
                  <a:cubicBezTo>
                    <a:pt x="714" y="2854"/>
                    <a:pt x="699" y="2871"/>
                    <a:pt x="667" y="2904"/>
                  </a:cubicBezTo>
                  <a:cubicBezTo>
                    <a:pt x="618" y="2932"/>
                    <a:pt x="593" y="2946"/>
                    <a:pt x="544" y="2974"/>
                  </a:cubicBezTo>
                  <a:cubicBezTo>
                    <a:pt x="509" y="2988"/>
                    <a:pt x="491" y="2995"/>
                    <a:pt x="455" y="3009"/>
                  </a:cubicBezTo>
                  <a:cubicBezTo>
                    <a:pt x="439" y="3025"/>
                    <a:pt x="431" y="3033"/>
                    <a:pt x="415" y="3050"/>
                  </a:cubicBezTo>
                  <a:cubicBezTo>
                    <a:pt x="457" y="3055"/>
                    <a:pt x="478" y="3057"/>
                    <a:pt x="519" y="3062"/>
                  </a:cubicBezTo>
                  <a:cubicBezTo>
                    <a:pt x="551" y="3107"/>
                    <a:pt x="567" y="3130"/>
                    <a:pt x="598" y="3175"/>
                  </a:cubicBezTo>
                  <a:cubicBezTo>
                    <a:pt x="624" y="3196"/>
                    <a:pt x="637" y="3207"/>
                    <a:pt x="662" y="3229"/>
                  </a:cubicBezTo>
                  <a:cubicBezTo>
                    <a:pt x="700" y="3217"/>
                    <a:pt x="719" y="3211"/>
                    <a:pt x="757" y="3200"/>
                  </a:cubicBezTo>
                  <a:cubicBezTo>
                    <a:pt x="806" y="3203"/>
                    <a:pt x="830" y="3204"/>
                    <a:pt x="879" y="3207"/>
                  </a:cubicBezTo>
                  <a:cubicBezTo>
                    <a:pt x="904" y="3209"/>
                    <a:pt x="916" y="3211"/>
                    <a:pt x="940" y="3213"/>
                  </a:cubicBezTo>
                  <a:cubicBezTo>
                    <a:pt x="937" y="3256"/>
                    <a:pt x="936" y="3277"/>
                    <a:pt x="933" y="3320"/>
                  </a:cubicBezTo>
                  <a:cubicBezTo>
                    <a:pt x="983" y="3332"/>
                    <a:pt x="1008" y="3339"/>
                    <a:pt x="1059" y="3351"/>
                  </a:cubicBezTo>
                  <a:cubicBezTo>
                    <a:pt x="1072" y="3373"/>
                    <a:pt x="1078" y="3383"/>
                    <a:pt x="1092" y="3405"/>
                  </a:cubicBezTo>
                  <a:cubicBezTo>
                    <a:pt x="1123" y="3415"/>
                    <a:pt x="1138" y="3420"/>
                    <a:pt x="1169" y="3430"/>
                  </a:cubicBezTo>
                  <a:cubicBezTo>
                    <a:pt x="1169" y="3389"/>
                    <a:pt x="1169" y="3369"/>
                    <a:pt x="1170" y="3329"/>
                  </a:cubicBezTo>
                  <a:cubicBezTo>
                    <a:pt x="1195" y="3312"/>
                    <a:pt x="1208" y="3304"/>
                    <a:pt x="1233" y="3288"/>
                  </a:cubicBezTo>
                  <a:cubicBezTo>
                    <a:pt x="1271" y="3300"/>
                    <a:pt x="1290" y="3306"/>
                    <a:pt x="1328" y="3318"/>
                  </a:cubicBezTo>
                  <a:cubicBezTo>
                    <a:pt x="1331" y="3285"/>
                    <a:pt x="1332" y="3268"/>
                    <a:pt x="1334" y="3235"/>
                  </a:cubicBezTo>
                  <a:cubicBezTo>
                    <a:pt x="1366" y="3233"/>
                    <a:pt x="1382" y="3232"/>
                    <a:pt x="1413" y="3230"/>
                  </a:cubicBezTo>
                  <a:cubicBezTo>
                    <a:pt x="1432" y="3209"/>
                    <a:pt x="1441" y="3198"/>
                    <a:pt x="1459" y="3177"/>
                  </a:cubicBezTo>
                  <a:cubicBezTo>
                    <a:pt x="1492" y="3194"/>
                    <a:pt x="1508" y="3202"/>
                    <a:pt x="1541" y="3219"/>
                  </a:cubicBezTo>
                  <a:cubicBezTo>
                    <a:pt x="1558" y="3210"/>
                    <a:pt x="1567" y="3205"/>
                    <a:pt x="1585" y="3196"/>
                  </a:cubicBezTo>
                  <a:cubicBezTo>
                    <a:pt x="1582" y="3232"/>
                    <a:pt x="1581" y="3249"/>
                    <a:pt x="1578" y="3285"/>
                  </a:cubicBezTo>
                  <a:cubicBezTo>
                    <a:pt x="1620" y="3276"/>
                    <a:pt x="1640" y="3272"/>
                    <a:pt x="1682" y="3263"/>
                  </a:cubicBezTo>
                  <a:cubicBezTo>
                    <a:pt x="1713" y="3270"/>
                    <a:pt x="1728" y="3274"/>
                    <a:pt x="1758" y="3281"/>
                  </a:cubicBezTo>
                  <a:cubicBezTo>
                    <a:pt x="1829" y="3270"/>
                    <a:pt x="1864" y="3265"/>
                    <a:pt x="1934" y="3253"/>
                  </a:cubicBezTo>
                  <a:cubicBezTo>
                    <a:pt x="1929" y="3217"/>
                    <a:pt x="1927" y="3199"/>
                    <a:pt x="1923" y="3163"/>
                  </a:cubicBezTo>
                  <a:cubicBezTo>
                    <a:pt x="1934" y="3139"/>
                    <a:pt x="1940" y="3127"/>
                    <a:pt x="1951" y="3104"/>
                  </a:cubicBezTo>
                  <a:cubicBezTo>
                    <a:pt x="1982" y="3104"/>
                    <a:pt x="1998" y="3104"/>
                    <a:pt x="2029" y="3104"/>
                  </a:cubicBezTo>
                  <a:cubicBezTo>
                    <a:pt x="2029" y="3126"/>
                    <a:pt x="2030" y="3137"/>
                    <a:pt x="2030" y="3158"/>
                  </a:cubicBezTo>
                  <a:cubicBezTo>
                    <a:pt x="2079" y="3144"/>
                    <a:pt x="2103" y="3137"/>
                    <a:pt x="2152" y="3124"/>
                  </a:cubicBezTo>
                  <a:cubicBezTo>
                    <a:pt x="2172" y="3141"/>
                    <a:pt x="2182" y="3149"/>
                    <a:pt x="2202" y="3166"/>
                  </a:cubicBezTo>
                  <a:cubicBezTo>
                    <a:pt x="2244" y="3152"/>
                    <a:pt x="2265" y="3145"/>
                    <a:pt x="2306" y="3131"/>
                  </a:cubicBezTo>
                  <a:cubicBezTo>
                    <a:pt x="2347" y="3122"/>
                    <a:pt x="2367" y="3117"/>
                    <a:pt x="2408" y="3108"/>
                  </a:cubicBezTo>
                  <a:cubicBezTo>
                    <a:pt x="2447" y="3099"/>
                    <a:pt x="2466" y="3094"/>
                    <a:pt x="2505" y="3085"/>
                  </a:cubicBezTo>
                  <a:cubicBezTo>
                    <a:pt x="2537" y="3092"/>
                    <a:pt x="2553" y="3096"/>
                    <a:pt x="2586" y="3104"/>
                  </a:cubicBezTo>
                  <a:cubicBezTo>
                    <a:pt x="2621" y="3075"/>
                    <a:pt x="2639" y="3061"/>
                    <a:pt x="2674" y="3032"/>
                  </a:cubicBezTo>
                  <a:cubicBezTo>
                    <a:pt x="2674" y="2998"/>
                    <a:pt x="2674" y="2981"/>
                    <a:pt x="2675" y="2947"/>
                  </a:cubicBezTo>
                  <a:cubicBezTo>
                    <a:pt x="2710" y="2889"/>
                    <a:pt x="2727" y="2860"/>
                    <a:pt x="2763" y="2802"/>
                  </a:cubicBezTo>
                  <a:cubicBezTo>
                    <a:pt x="2821" y="2812"/>
                    <a:pt x="2850" y="2817"/>
                    <a:pt x="2908" y="2828"/>
                  </a:cubicBezTo>
                  <a:cubicBezTo>
                    <a:pt x="2910" y="2774"/>
                    <a:pt x="2911" y="2747"/>
                    <a:pt x="2913" y="2694"/>
                  </a:cubicBezTo>
                  <a:cubicBezTo>
                    <a:pt x="2887" y="2694"/>
                    <a:pt x="2874" y="2694"/>
                    <a:pt x="2848" y="2694"/>
                  </a:cubicBezTo>
                  <a:cubicBezTo>
                    <a:pt x="2841" y="2662"/>
                    <a:pt x="2838" y="2646"/>
                    <a:pt x="2831" y="2615"/>
                  </a:cubicBezTo>
                  <a:cubicBezTo>
                    <a:pt x="2813" y="2605"/>
                    <a:pt x="2804" y="2600"/>
                    <a:pt x="2786" y="2590"/>
                  </a:cubicBezTo>
                  <a:cubicBezTo>
                    <a:pt x="2773" y="2571"/>
                    <a:pt x="2767" y="2561"/>
                    <a:pt x="2754" y="2542"/>
                  </a:cubicBezTo>
                  <a:cubicBezTo>
                    <a:pt x="2802" y="2535"/>
                    <a:pt x="2826" y="2531"/>
                    <a:pt x="2874" y="2524"/>
                  </a:cubicBezTo>
                  <a:cubicBezTo>
                    <a:pt x="2903" y="2517"/>
                    <a:pt x="2917" y="2513"/>
                    <a:pt x="2946" y="2506"/>
                  </a:cubicBezTo>
                  <a:cubicBezTo>
                    <a:pt x="2936" y="2450"/>
                    <a:pt x="2932" y="2422"/>
                    <a:pt x="2922" y="2366"/>
                  </a:cubicBezTo>
                  <a:cubicBezTo>
                    <a:pt x="2944" y="2322"/>
                    <a:pt x="2956" y="2301"/>
                    <a:pt x="2978" y="2257"/>
                  </a:cubicBezTo>
                  <a:cubicBezTo>
                    <a:pt x="2939" y="2247"/>
                    <a:pt x="2919" y="2242"/>
                    <a:pt x="2880" y="2233"/>
                  </a:cubicBezTo>
                  <a:cubicBezTo>
                    <a:pt x="2885" y="2141"/>
                    <a:pt x="2888" y="2095"/>
                    <a:pt x="2893" y="2003"/>
                  </a:cubicBezTo>
                  <a:cubicBezTo>
                    <a:pt x="2916" y="1961"/>
                    <a:pt x="2927" y="1940"/>
                    <a:pt x="2949" y="1899"/>
                  </a:cubicBezTo>
                  <a:cubicBezTo>
                    <a:pt x="2925" y="1873"/>
                    <a:pt x="2913" y="1859"/>
                    <a:pt x="2889" y="1833"/>
                  </a:cubicBezTo>
                  <a:cubicBezTo>
                    <a:pt x="2862" y="1855"/>
                    <a:pt x="2848" y="1866"/>
                    <a:pt x="2820" y="1888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97" name="węgrowski"/>
            <p:cNvSpPr>
              <a:spLocks/>
            </p:cNvSpPr>
            <p:nvPr/>
          </p:nvSpPr>
          <p:spPr bwMode="auto">
            <a:xfrm>
              <a:off x="4089474" y="2344859"/>
              <a:ext cx="1069856" cy="1292650"/>
            </a:xfrm>
            <a:custGeom>
              <a:avLst/>
              <a:gdLst>
                <a:gd name="T0" fmla="*/ 2689 w 3341"/>
                <a:gd name="T1" fmla="*/ 1295 h 4031"/>
                <a:gd name="T2" fmla="*/ 2719 w 3341"/>
                <a:gd name="T3" fmla="*/ 1047 h 4031"/>
                <a:gd name="T4" fmla="*/ 2414 w 3341"/>
                <a:gd name="T5" fmla="*/ 891 h 4031"/>
                <a:gd name="T6" fmla="*/ 2267 w 3341"/>
                <a:gd name="T7" fmla="*/ 716 h 4031"/>
                <a:gd name="T8" fmla="*/ 2394 w 3341"/>
                <a:gd name="T9" fmla="*/ 427 h 4031"/>
                <a:gd name="T10" fmla="*/ 2018 w 3341"/>
                <a:gd name="T11" fmla="*/ 406 h 4031"/>
                <a:gd name="T12" fmla="*/ 1998 w 3341"/>
                <a:gd name="T13" fmla="*/ 106 h 4031"/>
                <a:gd name="T14" fmla="*/ 1802 w 3341"/>
                <a:gd name="T15" fmla="*/ 59 h 4031"/>
                <a:gd name="T16" fmla="*/ 1538 w 3341"/>
                <a:gd name="T17" fmla="*/ 99 h 4031"/>
                <a:gd name="T18" fmla="*/ 1307 w 3341"/>
                <a:gd name="T19" fmla="*/ 226 h 4031"/>
                <a:gd name="T20" fmla="*/ 1007 w 3341"/>
                <a:gd name="T21" fmla="*/ 369 h 4031"/>
                <a:gd name="T22" fmla="*/ 855 w 3341"/>
                <a:gd name="T23" fmla="*/ 489 h 4031"/>
                <a:gd name="T24" fmla="*/ 654 w 3341"/>
                <a:gd name="T25" fmla="*/ 578 h 4031"/>
                <a:gd name="T26" fmla="*/ 557 w 3341"/>
                <a:gd name="T27" fmla="*/ 811 h 4031"/>
                <a:gd name="T28" fmla="*/ 339 w 3341"/>
                <a:gd name="T29" fmla="*/ 698 h 4031"/>
                <a:gd name="T30" fmla="*/ 108 w 3341"/>
                <a:gd name="T31" fmla="*/ 796 h 4031"/>
                <a:gd name="T32" fmla="*/ 169 w 3341"/>
                <a:gd name="T33" fmla="*/ 1009 h 4031"/>
                <a:gd name="T34" fmla="*/ 244 w 3341"/>
                <a:gd name="T35" fmla="*/ 1304 h 4031"/>
                <a:gd name="T36" fmla="*/ 485 w 3341"/>
                <a:gd name="T37" fmla="*/ 1534 h 4031"/>
                <a:gd name="T38" fmla="*/ 812 w 3341"/>
                <a:gd name="T39" fmla="*/ 1631 h 4031"/>
                <a:gd name="T40" fmla="*/ 844 w 3341"/>
                <a:gd name="T41" fmla="*/ 1994 h 4031"/>
                <a:gd name="T42" fmla="*/ 713 w 3341"/>
                <a:gd name="T43" fmla="*/ 2172 h 4031"/>
                <a:gd name="T44" fmla="*/ 779 w 3341"/>
                <a:gd name="T45" fmla="*/ 2495 h 4031"/>
                <a:gd name="T46" fmla="*/ 868 w 3341"/>
                <a:gd name="T47" fmla="*/ 2579 h 4031"/>
                <a:gd name="T48" fmla="*/ 1015 w 3341"/>
                <a:gd name="T49" fmla="*/ 2735 h 4031"/>
                <a:gd name="T50" fmla="*/ 1273 w 3341"/>
                <a:gd name="T51" fmla="*/ 2862 h 4031"/>
                <a:gd name="T52" fmla="*/ 1055 w 3341"/>
                <a:gd name="T53" fmla="*/ 3005 h 4031"/>
                <a:gd name="T54" fmla="*/ 933 w 3341"/>
                <a:gd name="T55" fmla="*/ 3131 h 4031"/>
                <a:gd name="T56" fmla="*/ 1124 w 3341"/>
                <a:gd name="T57" fmla="*/ 3294 h 4031"/>
                <a:gd name="T58" fmla="*/ 1154 w 3341"/>
                <a:gd name="T59" fmla="*/ 3530 h 4031"/>
                <a:gd name="T60" fmla="*/ 1396 w 3341"/>
                <a:gd name="T61" fmla="*/ 3722 h 4031"/>
                <a:gd name="T62" fmla="*/ 1559 w 3341"/>
                <a:gd name="T63" fmla="*/ 3753 h 4031"/>
                <a:gd name="T64" fmla="*/ 1565 w 3341"/>
                <a:gd name="T65" fmla="*/ 3977 h 4031"/>
                <a:gd name="T66" fmla="*/ 1710 w 3341"/>
                <a:gd name="T67" fmla="*/ 3901 h 4031"/>
                <a:gd name="T68" fmla="*/ 1901 w 3341"/>
                <a:gd name="T69" fmla="*/ 3796 h 4031"/>
                <a:gd name="T70" fmla="*/ 2068 w 3341"/>
                <a:gd name="T71" fmla="*/ 3964 h 4031"/>
                <a:gd name="T72" fmla="*/ 2501 w 3341"/>
                <a:gd name="T73" fmla="*/ 3968 h 4031"/>
                <a:gd name="T74" fmla="*/ 2591 w 3341"/>
                <a:gd name="T75" fmla="*/ 3922 h 4031"/>
                <a:gd name="T76" fmla="*/ 2678 w 3341"/>
                <a:gd name="T77" fmla="*/ 3721 h 4031"/>
                <a:gd name="T78" fmla="*/ 2583 w 3341"/>
                <a:gd name="T79" fmla="*/ 3454 h 4031"/>
                <a:gd name="T80" fmla="*/ 2843 w 3341"/>
                <a:gd name="T81" fmla="*/ 3184 h 4031"/>
                <a:gd name="T82" fmla="*/ 2862 w 3341"/>
                <a:gd name="T83" fmla="*/ 2913 h 4031"/>
                <a:gd name="T84" fmla="*/ 2941 w 3341"/>
                <a:gd name="T85" fmla="*/ 2583 h 4031"/>
                <a:gd name="T86" fmla="*/ 3127 w 3341"/>
                <a:gd name="T87" fmla="*/ 2146 h 4031"/>
                <a:gd name="T88" fmla="*/ 3296 w 3341"/>
                <a:gd name="T89" fmla="*/ 1945 h 4031"/>
                <a:gd name="T90" fmla="*/ 3195 w 3341"/>
                <a:gd name="T91" fmla="*/ 1721 h 4031"/>
                <a:gd name="T92" fmla="*/ 3112 w 3341"/>
                <a:gd name="T93" fmla="*/ 1580 h 4031"/>
                <a:gd name="T94" fmla="*/ 2920 w 3341"/>
                <a:gd name="T95" fmla="*/ 1481 h 4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41" h="4031">
                  <a:moveTo>
                    <a:pt x="2901" y="1405"/>
                  </a:moveTo>
                  <a:cubicBezTo>
                    <a:pt x="2888" y="1365"/>
                    <a:pt x="2882" y="1345"/>
                    <a:pt x="2870" y="1305"/>
                  </a:cubicBezTo>
                  <a:cubicBezTo>
                    <a:pt x="2845" y="1310"/>
                    <a:pt x="2832" y="1312"/>
                    <a:pt x="2807" y="1317"/>
                  </a:cubicBezTo>
                  <a:cubicBezTo>
                    <a:pt x="2760" y="1308"/>
                    <a:pt x="2736" y="1304"/>
                    <a:pt x="2689" y="1295"/>
                  </a:cubicBezTo>
                  <a:cubicBezTo>
                    <a:pt x="2674" y="1257"/>
                    <a:pt x="2667" y="1238"/>
                    <a:pt x="2652" y="1201"/>
                  </a:cubicBezTo>
                  <a:cubicBezTo>
                    <a:pt x="2675" y="1187"/>
                    <a:pt x="2687" y="1179"/>
                    <a:pt x="2711" y="1165"/>
                  </a:cubicBezTo>
                  <a:cubicBezTo>
                    <a:pt x="2727" y="1149"/>
                    <a:pt x="2735" y="1140"/>
                    <a:pt x="2751" y="1124"/>
                  </a:cubicBezTo>
                  <a:cubicBezTo>
                    <a:pt x="2738" y="1093"/>
                    <a:pt x="2732" y="1078"/>
                    <a:pt x="2719" y="1047"/>
                  </a:cubicBezTo>
                  <a:cubicBezTo>
                    <a:pt x="2681" y="1048"/>
                    <a:pt x="2662" y="1048"/>
                    <a:pt x="2624" y="1048"/>
                  </a:cubicBezTo>
                  <a:cubicBezTo>
                    <a:pt x="2621" y="1027"/>
                    <a:pt x="2619" y="1017"/>
                    <a:pt x="2615" y="995"/>
                  </a:cubicBezTo>
                  <a:cubicBezTo>
                    <a:pt x="2545" y="1001"/>
                    <a:pt x="2509" y="1003"/>
                    <a:pt x="2438" y="1009"/>
                  </a:cubicBezTo>
                  <a:cubicBezTo>
                    <a:pt x="2428" y="962"/>
                    <a:pt x="2423" y="938"/>
                    <a:pt x="2414" y="891"/>
                  </a:cubicBezTo>
                  <a:cubicBezTo>
                    <a:pt x="2384" y="892"/>
                    <a:pt x="2368" y="892"/>
                    <a:pt x="2338" y="892"/>
                  </a:cubicBezTo>
                  <a:cubicBezTo>
                    <a:pt x="2330" y="859"/>
                    <a:pt x="2326" y="843"/>
                    <a:pt x="2318" y="810"/>
                  </a:cubicBezTo>
                  <a:cubicBezTo>
                    <a:pt x="2328" y="774"/>
                    <a:pt x="2333" y="757"/>
                    <a:pt x="2343" y="721"/>
                  </a:cubicBezTo>
                  <a:cubicBezTo>
                    <a:pt x="2312" y="719"/>
                    <a:pt x="2297" y="718"/>
                    <a:pt x="2267" y="716"/>
                  </a:cubicBezTo>
                  <a:cubicBezTo>
                    <a:pt x="2311" y="669"/>
                    <a:pt x="2333" y="645"/>
                    <a:pt x="2376" y="598"/>
                  </a:cubicBezTo>
                  <a:cubicBezTo>
                    <a:pt x="2383" y="572"/>
                    <a:pt x="2386" y="559"/>
                    <a:pt x="2393" y="533"/>
                  </a:cubicBezTo>
                  <a:cubicBezTo>
                    <a:pt x="2407" y="514"/>
                    <a:pt x="2414" y="504"/>
                    <a:pt x="2428" y="485"/>
                  </a:cubicBezTo>
                  <a:cubicBezTo>
                    <a:pt x="2414" y="462"/>
                    <a:pt x="2407" y="450"/>
                    <a:pt x="2394" y="427"/>
                  </a:cubicBezTo>
                  <a:cubicBezTo>
                    <a:pt x="2328" y="427"/>
                    <a:pt x="2294" y="428"/>
                    <a:pt x="2228" y="428"/>
                  </a:cubicBezTo>
                  <a:cubicBezTo>
                    <a:pt x="2193" y="419"/>
                    <a:pt x="2175" y="414"/>
                    <a:pt x="2140" y="405"/>
                  </a:cubicBezTo>
                  <a:cubicBezTo>
                    <a:pt x="2097" y="434"/>
                    <a:pt x="2076" y="448"/>
                    <a:pt x="2033" y="477"/>
                  </a:cubicBezTo>
                  <a:cubicBezTo>
                    <a:pt x="2027" y="449"/>
                    <a:pt x="2024" y="434"/>
                    <a:pt x="2018" y="406"/>
                  </a:cubicBezTo>
                  <a:cubicBezTo>
                    <a:pt x="1988" y="404"/>
                    <a:pt x="1972" y="403"/>
                    <a:pt x="1942" y="401"/>
                  </a:cubicBezTo>
                  <a:cubicBezTo>
                    <a:pt x="1941" y="373"/>
                    <a:pt x="1940" y="358"/>
                    <a:pt x="1940" y="330"/>
                  </a:cubicBezTo>
                  <a:cubicBezTo>
                    <a:pt x="1954" y="302"/>
                    <a:pt x="1962" y="288"/>
                    <a:pt x="1976" y="259"/>
                  </a:cubicBezTo>
                  <a:cubicBezTo>
                    <a:pt x="1985" y="198"/>
                    <a:pt x="1990" y="167"/>
                    <a:pt x="1998" y="106"/>
                  </a:cubicBezTo>
                  <a:cubicBezTo>
                    <a:pt x="1970" y="101"/>
                    <a:pt x="1956" y="99"/>
                    <a:pt x="1929" y="94"/>
                  </a:cubicBezTo>
                  <a:cubicBezTo>
                    <a:pt x="1910" y="59"/>
                    <a:pt x="1901" y="41"/>
                    <a:pt x="1882" y="6"/>
                  </a:cubicBezTo>
                  <a:cubicBezTo>
                    <a:pt x="1857" y="3"/>
                    <a:pt x="1844" y="2"/>
                    <a:pt x="1819" y="0"/>
                  </a:cubicBezTo>
                  <a:cubicBezTo>
                    <a:pt x="1812" y="23"/>
                    <a:pt x="1809" y="35"/>
                    <a:pt x="1802" y="59"/>
                  </a:cubicBezTo>
                  <a:cubicBezTo>
                    <a:pt x="1789" y="70"/>
                    <a:pt x="1782" y="76"/>
                    <a:pt x="1769" y="88"/>
                  </a:cubicBezTo>
                  <a:cubicBezTo>
                    <a:pt x="1751" y="74"/>
                    <a:pt x="1743" y="67"/>
                    <a:pt x="1726" y="53"/>
                  </a:cubicBezTo>
                  <a:cubicBezTo>
                    <a:pt x="1698" y="52"/>
                    <a:pt x="1684" y="52"/>
                    <a:pt x="1656" y="52"/>
                  </a:cubicBezTo>
                  <a:cubicBezTo>
                    <a:pt x="1609" y="71"/>
                    <a:pt x="1585" y="80"/>
                    <a:pt x="1538" y="99"/>
                  </a:cubicBezTo>
                  <a:cubicBezTo>
                    <a:pt x="1487" y="139"/>
                    <a:pt x="1462" y="158"/>
                    <a:pt x="1411" y="198"/>
                  </a:cubicBezTo>
                  <a:cubicBezTo>
                    <a:pt x="1406" y="229"/>
                    <a:pt x="1404" y="244"/>
                    <a:pt x="1400" y="275"/>
                  </a:cubicBezTo>
                  <a:cubicBezTo>
                    <a:pt x="1372" y="274"/>
                    <a:pt x="1358" y="274"/>
                    <a:pt x="1330" y="274"/>
                  </a:cubicBezTo>
                  <a:cubicBezTo>
                    <a:pt x="1321" y="255"/>
                    <a:pt x="1316" y="245"/>
                    <a:pt x="1307" y="226"/>
                  </a:cubicBezTo>
                  <a:cubicBezTo>
                    <a:pt x="1282" y="226"/>
                    <a:pt x="1269" y="226"/>
                    <a:pt x="1244" y="225"/>
                  </a:cubicBezTo>
                  <a:cubicBezTo>
                    <a:pt x="1237" y="256"/>
                    <a:pt x="1234" y="271"/>
                    <a:pt x="1227" y="302"/>
                  </a:cubicBezTo>
                  <a:cubicBezTo>
                    <a:pt x="1189" y="299"/>
                    <a:pt x="1170" y="297"/>
                    <a:pt x="1132" y="295"/>
                  </a:cubicBezTo>
                  <a:cubicBezTo>
                    <a:pt x="1082" y="324"/>
                    <a:pt x="1057" y="339"/>
                    <a:pt x="1007" y="369"/>
                  </a:cubicBezTo>
                  <a:cubicBezTo>
                    <a:pt x="977" y="368"/>
                    <a:pt x="962" y="368"/>
                    <a:pt x="931" y="367"/>
                  </a:cubicBezTo>
                  <a:cubicBezTo>
                    <a:pt x="930" y="396"/>
                    <a:pt x="929" y="410"/>
                    <a:pt x="927" y="438"/>
                  </a:cubicBezTo>
                  <a:cubicBezTo>
                    <a:pt x="939" y="445"/>
                    <a:pt x="945" y="449"/>
                    <a:pt x="958" y="456"/>
                  </a:cubicBezTo>
                  <a:cubicBezTo>
                    <a:pt x="916" y="469"/>
                    <a:pt x="896" y="476"/>
                    <a:pt x="855" y="489"/>
                  </a:cubicBezTo>
                  <a:cubicBezTo>
                    <a:pt x="845" y="517"/>
                    <a:pt x="841" y="531"/>
                    <a:pt x="831" y="559"/>
                  </a:cubicBezTo>
                  <a:cubicBezTo>
                    <a:pt x="813" y="526"/>
                    <a:pt x="804" y="509"/>
                    <a:pt x="786" y="476"/>
                  </a:cubicBezTo>
                  <a:cubicBezTo>
                    <a:pt x="761" y="511"/>
                    <a:pt x="749" y="528"/>
                    <a:pt x="724" y="563"/>
                  </a:cubicBezTo>
                  <a:cubicBezTo>
                    <a:pt x="696" y="569"/>
                    <a:pt x="682" y="572"/>
                    <a:pt x="654" y="578"/>
                  </a:cubicBezTo>
                  <a:cubicBezTo>
                    <a:pt x="659" y="616"/>
                    <a:pt x="662" y="635"/>
                    <a:pt x="667" y="673"/>
                  </a:cubicBezTo>
                  <a:cubicBezTo>
                    <a:pt x="619" y="679"/>
                    <a:pt x="595" y="681"/>
                    <a:pt x="546" y="687"/>
                  </a:cubicBezTo>
                  <a:cubicBezTo>
                    <a:pt x="565" y="706"/>
                    <a:pt x="575" y="716"/>
                    <a:pt x="594" y="735"/>
                  </a:cubicBezTo>
                  <a:cubicBezTo>
                    <a:pt x="579" y="765"/>
                    <a:pt x="572" y="780"/>
                    <a:pt x="557" y="811"/>
                  </a:cubicBezTo>
                  <a:cubicBezTo>
                    <a:pt x="537" y="812"/>
                    <a:pt x="527" y="813"/>
                    <a:pt x="507" y="815"/>
                  </a:cubicBezTo>
                  <a:cubicBezTo>
                    <a:pt x="485" y="765"/>
                    <a:pt x="474" y="740"/>
                    <a:pt x="452" y="690"/>
                  </a:cubicBezTo>
                  <a:cubicBezTo>
                    <a:pt x="431" y="715"/>
                    <a:pt x="420" y="728"/>
                    <a:pt x="398" y="753"/>
                  </a:cubicBezTo>
                  <a:cubicBezTo>
                    <a:pt x="374" y="731"/>
                    <a:pt x="363" y="720"/>
                    <a:pt x="339" y="698"/>
                  </a:cubicBezTo>
                  <a:cubicBezTo>
                    <a:pt x="326" y="714"/>
                    <a:pt x="319" y="722"/>
                    <a:pt x="305" y="738"/>
                  </a:cubicBezTo>
                  <a:cubicBezTo>
                    <a:pt x="318" y="772"/>
                    <a:pt x="325" y="788"/>
                    <a:pt x="337" y="821"/>
                  </a:cubicBezTo>
                  <a:cubicBezTo>
                    <a:pt x="273" y="817"/>
                    <a:pt x="240" y="815"/>
                    <a:pt x="176" y="810"/>
                  </a:cubicBezTo>
                  <a:cubicBezTo>
                    <a:pt x="149" y="804"/>
                    <a:pt x="135" y="801"/>
                    <a:pt x="108" y="796"/>
                  </a:cubicBezTo>
                  <a:cubicBezTo>
                    <a:pt x="65" y="813"/>
                    <a:pt x="43" y="821"/>
                    <a:pt x="0" y="838"/>
                  </a:cubicBezTo>
                  <a:cubicBezTo>
                    <a:pt x="48" y="857"/>
                    <a:pt x="72" y="866"/>
                    <a:pt x="121" y="884"/>
                  </a:cubicBezTo>
                  <a:cubicBezTo>
                    <a:pt x="119" y="914"/>
                    <a:pt x="118" y="930"/>
                    <a:pt x="116" y="960"/>
                  </a:cubicBezTo>
                  <a:cubicBezTo>
                    <a:pt x="138" y="980"/>
                    <a:pt x="148" y="989"/>
                    <a:pt x="169" y="1009"/>
                  </a:cubicBezTo>
                  <a:cubicBezTo>
                    <a:pt x="158" y="1032"/>
                    <a:pt x="152" y="1043"/>
                    <a:pt x="141" y="1066"/>
                  </a:cubicBezTo>
                  <a:cubicBezTo>
                    <a:pt x="170" y="1084"/>
                    <a:pt x="184" y="1092"/>
                    <a:pt x="213" y="1110"/>
                  </a:cubicBezTo>
                  <a:cubicBezTo>
                    <a:pt x="201" y="1147"/>
                    <a:pt x="194" y="1165"/>
                    <a:pt x="182" y="1202"/>
                  </a:cubicBezTo>
                  <a:cubicBezTo>
                    <a:pt x="207" y="1243"/>
                    <a:pt x="219" y="1263"/>
                    <a:pt x="244" y="1304"/>
                  </a:cubicBezTo>
                  <a:cubicBezTo>
                    <a:pt x="255" y="1335"/>
                    <a:pt x="260" y="1350"/>
                    <a:pt x="270" y="1381"/>
                  </a:cubicBezTo>
                  <a:cubicBezTo>
                    <a:pt x="296" y="1403"/>
                    <a:pt x="309" y="1414"/>
                    <a:pt x="335" y="1436"/>
                  </a:cubicBezTo>
                  <a:cubicBezTo>
                    <a:pt x="355" y="1474"/>
                    <a:pt x="365" y="1493"/>
                    <a:pt x="386" y="1531"/>
                  </a:cubicBezTo>
                  <a:cubicBezTo>
                    <a:pt x="425" y="1532"/>
                    <a:pt x="445" y="1533"/>
                    <a:pt x="485" y="1534"/>
                  </a:cubicBezTo>
                  <a:cubicBezTo>
                    <a:pt x="485" y="1534"/>
                    <a:pt x="582" y="1584"/>
                    <a:pt x="614" y="1579"/>
                  </a:cubicBezTo>
                  <a:cubicBezTo>
                    <a:pt x="646" y="1574"/>
                    <a:pt x="718" y="1523"/>
                    <a:pt x="718" y="1523"/>
                  </a:cubicBezTo>
                  <a:cubicBezTo>
                    <a:pt x="746" y="1526"/>
                    <a:pt x="760" y="1528"/>
                    <a:pt x="787" y="1531"/>
                  </a:cubicBezTo>
                  <a:cubicBezTo>
                    <a:pt x="797" y="1571"/>
                    <a:pt x="802" y="1591"/>
                    <a:pt x="812" y="1631"/>
                  </a:cubicBezTo>
                  <a:cubicBezTo>
                    <a:pt x="838" y="1650"/>
                    <a:pt x="852" y="1660"/>
                    <a:pt x="878" y="1679"/>
                  </a:cubicBezTo>
                  <a:cubicBezTo>
                    <a:pt x="896" y="1747"/>
                    <a:pt x="905" y="1781"/>
                    <a:pt x="923" y="1850"/>
                  </a:cubicBezTo>
                  <a:cubicBezTo>
                    <a:pt x="924" y="1910"/>
                    <a:pt x="925" y="1941"/>
                    <a:pt x="926" y="2002"/>
                  </a:cubicBezTo>
                  <a:cubicBezTo>
                    <a:pt x="893" y="1999"/>
                    <a:pt x="877" y="1997"/>
                    <a:pt x="844" y="1994"/>
                  </a:cubicBezTo>
                  <a:cubicBezTo>
                    <a:pt x="785" y="1981"/>
                    <a:pt x="755" y="1974"/>
                    <a:pt x="695" y="1961"/>
                  </a:cubicBezTo>
                  <a:cubicBezTo>
                    <a:pt x="646" y="1943"/>
                    <a:pt x="622" y="1934"/>
                    <a:pt x="573" y="1916"/>
                  </a:cubicBezTo>
                  <a:cubicBezTo>
                    <a:pt x="600" y="1955"/>
                    <a:pt x="614" y="1974"/>
                    <a:pt x="642" y="2012"/>
                  </a:cubicBezTo>
                  <a:cubicBezTo>
                    <a:pt x="670" y="2076"/>
                    <a:pt x="684" y="2108"/>
                    <a:pt x="713" y="2172"/>
                  </a:cubicBezTo>
                  <a:cubicBezTo>
                    <a:pt x="731" y="2202"/>
                    <a:pt x="740" y="2218"/>
                    <a:pt x="758" y="2249"/>
                  </a:cubicBezTo>
                  <a:cubicBezTo>
                    <a:pt x="756" y="2277"/>
                    <a:pt x="755" y="2291"/>
                    <a:pt x="753" y="2319"/>
                  </a:cubicBezTo>
                  <a:cubicBezTo>
                    <a:pt x="778" y="2362"/>
                    <a:pt x="790" y="2383"/>
                    <a:pt x="815" y="2426"/>
                  </a:cubicBezTo>
                  <a:cubicBezTo>
                    <a:pt x="801" y="2453"/>
                    <a:pt x="794" y="2467"/>
                    <a:pt x="779" y="2495"/>
                  </a:cubicBezTo>
                  <a:cubicBezTo>
                    <a:pt x="756" y="2504"/>
                    <a:pt x="744" y="2508"/>
                    <a:pt x="721" y="2517"/>
                  </a:cubicBezTo>
                  <a:cubicBezTo>
                    <a:pt x="730" y="2545"/>
                    <a:pt x="734" y="2559"/>
                    <a:pt x="742" y="2588"/>
                  </a:cubicBezTo>
                  <a:cubicBezTo>
                    <a:pt x="768" y="2577"/>
                    <a:pt x="781" y="2571"/>
                    <a:pt x="806" y="2560"/>
                  </a:cubicBezTo>
                  <a:cubicBezTo>
                    <a:pt x="831" y="2568"/>
                    <a:pt x="843" y="2571"/>
                    <a:pt x="868" y="2579"/>
                  </a:cubicBezTo>
                  <a:cubicBezTo>
                    <a:pt x="880" y="2558"/>
                    <a:pt x="885" y="2548"/>
                    <a:pt x="897" y="2527"/>
                  </a:cubicBezTo>
                  <a:cubicBezTo>
                    <a:pt x="909" y="2565"/>
                    <a:pt x="916" y="2584"/>
                    <a:pt x="928" y="2621"/>
                  </a:cubicBezTo>
                  <a:cubicBezTo>
                    <a:pt x="934" y="2657"/>
                    <a:pt x="936" y="2674"/>
                    <a:pt x="941" y="2710"/>
                  </a:cubicBezTo>
                  <a:cubicBezTo>
                    <a:pt x="971" y="2720"/>
                    <a:pt x="986" y="2725"/>
                    <a:pt x="1015" y="2735"/>
                  </a:cubicBezTo>
                  <a:cubicBezTo>
                    <a:pt x="1018" y="2770"/>
                    <a:pt x="1020" y="2787"/>
                    <a:pt x="1022" y="2823"/>
                  </a:cubicBezTo>
                  <a:cubicBezTo>
                    <a:pt x="1073" y="2824"/>
                    <a:pt x="1098" y="2824"/>
                    <a:pt x="1149" y="2825"/>
                  </a:cubicBezTo>
                  <a:cubicBezTo>
                    <a:pt x="1175" y="2840"/>
                    <a:pt x="1189" y="2847"/>
                    <a:pt x="1216" y="2861"/>
                  </a:cubicBezTo>
                  <a:cubicBezTo>
                    <a:pt x="1239" y="2862"/>
                    <a:pt x="1250" y="2862"/>
                    <a:pt x="1273" y="2862"/>
                  </a:cubicBezTo>
                  <a:cubicBezTo>
                    <a:pt x="1276" y="2886"/>
                    <a:pt x="1278" y="2897"/>
                    <a:pt x="1282" y="2921"/>
                  </a:cubicBezTo>
                  <a:cubicBezTo>
                    <a:pt x="1250" y="2939"/>
                    <a:pt x="1234" y="2948"/>
                    <a:pt x="1203" y="2967"/>
                  </a:cubicBezTo>
                  <a:cubicBezTo>
                    <a:pt x="1170" y="2968"/>
                    <a:pt x="1153" y="2969"/>
                    <a:pt x="1120" y="2971"/>
                  </a:cubicBezTo>
                  <a:cubicBezTo>
                    <a:pt x="1094" y="2985"/>
                    <a:pt x="1081" y="2991"/>
                    <a:pt x="1055" y="3005"/>
                  </a:cubicBezTo>
                  <a:cubicBezTo>
                    <a:pt x="1025" y="2995"/>
                    <a:pt x="1010" y="2990"/>
                    <a:pt x="980" y="2980"/>
                  </a:cubicBezTo>
                  <a:cubicBezTo>
                    <a:pt x="939" y="2993"/>
                    <a:pt x="919" y="3000"/>
                    <a:pt x="877" y="3013"/>
                  </a:cubicBezTo>
                  <a:cubicBezTo>
                    <a:pt x="873" y="3043"/>
                    <a:pt x="871" y="3058"/>
                    <a:pt x="866" y="3089"/>
                  </a:cubicBezTo>
                  <a:cubicBezTo>
                    <a:pt x="893" y="3106"/>
                    <a:pt x="906" y="3114"/>
                    <a:pt x="933" y="3131"/>
                  </a:cubicBezTo>
                  <a:cubicBezTo>
                    <a:pt x="951" y="3160"/>
                    <a:pt x="960" y="3174"/>
                    <a:pt x="979" y="3203"/>
                  </a:cubicBezTo>
                  <a:cubicBezTo>
                    <a:pt x="1021" y="3206"/>
                    <a:pt x="1043" y="3208"/>
                    <a:pt x="1085" y="3211"/>
                  </a:cubicBezTo>
                  <a:cubicBezTo>
                    <a:pt x="1107" y="3223"/>
                    <a:pt x="1118" y="3229"/>
                    <a:pt x="1140" y="3241"/>
                  </a:cubicBezTo>
                  <a:cubicBezTo>
                    <a:pt x="1134" y="3262"/>
                    <a:pt x="1131" y="3273"/>
                    <a:pt x="1124" y="3294"/>
                  </a:cubicBezTo>
                  <a:cubicBezTo>
                    <a:pt x="1123" y="3320"/>
                    <a:pt x="1122" y="3333"/>
                    <a:pt x="1120" y="3358"/>
                  </a:cubicBezTo>
                  <a:cubicBezTo>
                    <a:pt x="1158" y="3364"/>
                    <a:pt x="1177" y="3367"/>
                    <a:pt x="1214" y="3372"/>
                  </a:cubicBezTo>
                  <a:cubicBezTo>
                    <a:pt x="1218" y="3435"/>
                    <a:pt x="1220" y="3467"/>
                    <a:pt x="1223" y="3531"/>
                  </a:cubicBezTo>
                  <a:cubicBezTo>
                    <a:pt x="1196" y="3530"/>
                    <a:pt x="1182" y="3530"/>
                    <a:pt x="1154" y="3530"/>
                  </a:cubicBezTo>
                  <a:cubicBezTo>
                    <a:pt x="1152" y="3553"/>
                    <a:pt x="1152" y="3565"/>
                    <a:pt x="1150" y="3589"/>
                  </a:cubicBezTo>
                  <a:cubicBezTo>
                    <a:pt x="1203" y="3592"/>
                    <a:pt x="1230" y="3593"/>
                    <a:pt x="1283" y="3597"/>
                  </a:cubicBezTo>
                  <a:cubicBezTo>
                    <a:pt x="1311" y="3625"/>
                    <a:pt x="1326" y="3640"/>
                    <a:pt x="1354" y="3668"/>
                  </a:cubicBezTo>
                  <a:cubicBezTo>
                    <a:pt x="1371" y="3690"/>
                    <a:pt x="1379" y="3700"/>
                    <a:pt x="1396" y="3722"/>
                  </a:cubicBezTo>
                  <a:cubicBezTo>
                    <a:pt x="1413" y="3687"/>
                    <a:pt x="1422" y="3669"/>
                    <a:pt x="1439" y="3634"/>
                  </a:cubicBezTo>
                  <a:cubicBezTo>
                    <a:pt x="1464" y="3639"/>
                    <a:pt x="1477" y="3641"/>
                    <a:pt x="1502" y="3646"/>
                  </a:cubicBezTo>
                  <a:cubicBezTo>
                    <a:pt x="1482" y="3691"/>
                    <a:pt x="1471" y="3713"/>
                    <a:pt x="1451" y="3758"/>
                  </a:cubicBezTo>
                  <a:cubicBezTo>
                    <a:pt x="1494" y="3756"/>
                    <a:pt x="1516" y="3755"/>
                    <a:pt x="1559" y="3753"/>
                  </a:cubicBezTo>
                  <a:cubicBezTo>
                    <a:pt x="1573" y="3779"/>
                    <a:pt x="1580" y="3792"/>
                    <a:pt x="1594" y="3818"/>
                  </a:cubicBezTo>
                  <a:cubicBezTo>
                    <a:pt x="1616" y="3828"/>
                    <a:pt x="1627" y="3832"/>
                    <a:pt x="1650" y="3842"/>
                  </a:cubicBezTo>
                  <a:cubicBezTo>
                    <a:pt x="1620" y="3861"/>
                    <a:pt x="1606" y="3870"/>
                    <a:pt x="1577" y="3889"/>
                  </a:cubicBezTo>
                  <a:cubicBezTo>
                    <a:pt x="1572" y="3924"/>
                    <a:pt x="1570" y="3942"/>
                    <a:pt x="1565" y="3977"/>
                  </a:cubicBezTo>
                  <a:cubicBezTo>
                    <a:pt x="1584" y="3999"/>
                    <a:pt x="1594" y="4010"/>
                    <a:pt x="1613" y="4031"/>
                  </a:cubicBezTo>
                  <a:cubicBezTo>
                    <a:pt x="1634" y="4022"/>
                    <a:pt x="1644" y="4017"/>
                    <a:pt x="1665" y="4008"/>
                  </a:cubicBezTo>
                  <a:cubicBezTo>
                    <a:pt x="1665" y="3974"/>
                    <a:pt x="1664" y="3958"/>
                    <a:pt x="1664" y="3925"/>
                  </a:cubicBezTo>
                  <a:cubicBezTo>
                    <a:pt x="1682" y="3915"/>
                    <a:pt x="1692" y="3911"/>
                    <a:pt x="1710" y="3901"/>
                  </a:cubicBezTo>
                  <a:cubicBezTo>
                    <a:pt x="1732" y="3911"/>
                    <a:pt x="1744" y="3916"/>
                    <a:pt x="1766" y="3925"/>
                  </a:cubicBezTo>
                  <a:cubicBezTo>
                    <a:pt x="1773" y="3887"/>
                    <a:pt x="1777" y="3869"/>
                    <a:pt x="1784" y="3831"/>
                  </a:cubicBezTo>
                  <a:cubicBezTo>
                    <a:pt x="1813" y="3831"/>
                    <a:pt x="1827" y="3831"/>
                    <a:pt x="1855" y="3831"/>
                  </a:cubicBezTo>
                  <a:cubicBezTo>
                    <a:pt x="1901" y="3808"/>
                    <a:pt x="1901" y="3796"/>
                    <a:pt x="1901" y="3796"/>
                  </a:cubicBezTo>
                  <a:cubicBezTo>
                    <a:pt x="1920" y="3827"/>
                    <a:pt x="1929" y="3843"/>
                    <a:pt x="1947" y="3874"/>
                  </a:cubicBezTo>
                  <a:cubicBezTo>
                    <a:pt x="1933" y="3904"/>
                    <a:pt x="1925" y="3919"/>
                    <a:pt x="1911" y="3950"/>
                  </a:cubicBezTo>
                  <a:cubicBezTo>
                    <a:pt x="1969" y="3962"/>
                    <a:pt x="1997" y="3968"/>
                    <a:pt x="2055" y="3980"/>
                  </a:cubicBezTo>
                  <a:cubicBezTo>
                    <a:pt x="2060" y="3973"/>
                    <a:pt x="2063" y="3970"/>
                    <a:pt x="2068" y="3964"/>
                  </a:cubicBezTo>
                  <a:cubicBezTo>
                    <a:pt x="2107" y="3947"/>
                    <a:pt x="2127" y="3939"/>
                    <a:pt x="2165" y="3923"/>
                  </a:cubicBezTo>
                  <a:cubicBezTo>
                    <a:pt x="2202" y="3942"/>
                    <a:pt x="2220" y="3952"/>
                    <a:pt x="2257" y="3971"/>
                  </a:cubicBezTo>
                  <a:cubicBezTo>
                    <a:pt x="2321" y="3956"/>
                    <a:pt x="2352" y="3948"/>
                    <a:pt x="2416" y="3932"/>
                  </a:cubicBezTo>
                  <a:cubicBezTo>
                    <a:pt x="2450" y="3946"/>
                    <a:pt x="2467" y="3954"/>
                    <a:pt x="2501" y="3968"/>
                  </a:cubicBezTo>
                  <a:cubicBezTo>
                    <a:pt x="2500" y="3985"/>
                    <a:pt x="2499" y="3993"/>
                    <a:pt x="2498" y="4010"/>
                  </a:cubicBezTo>
                  <a:cubicBezTo>
                    <a:pt x="2548" y="4018"/>
                    <a:pt x="2572" y="4022"/>
                    <a:pt x="2622" y="4029"/>
                  </a:cubicBezTo>
                  <a:cubicBezTo>
                    <a:pt x="2631" y="4003"/>
                    <a:pt x="2635" y="3990"/>
                    <a:pt x="2644" y="3964"/>
                  </a:cubicBezTo>
                  <a:cubicBezTo>
                    <a:pt x="2623" y="3947"/>
                    <a:pt x="2612" y="3939"/>
                    <a:pt x="2591" y="3922"/>
                  </a:cubicBezTo>
                  <a:cubicBezTo>
                    <a:pt x="2605" y="3889"/>
                    <a:pt x="2613" y="3873"/>
                    <a:pt x="2627" y="3839"/>
                  </a:cubicBezTo>
                  <a:cubicBezTo>
                    <a:pt x="2668" y="3859"/>
                    <a:pt x="2689" y="3869"/>
                    <a:pt x="2729" y="3888"/>
                  </a:cubicBezTo>
                  <a:cubicBezTo>
                    <a:pt x="2745" y="3831"/>
                    <a:pt x="2753" y="3803"/>
                    <a:pt x="2769" y="3746"/>
                  </a:cubicBezTo>
                  <a:cubicBezTo>
                    <a:pt x="2733" y="3736"/>
                    <a:pt x="2715" y="3731"/>
                    <a:pt x="2678" y="3721"/>
                  </a:cubicBezTo>
                  <a:cubicBezTo>
                    <a:pt x="2672" y="3702"/>
                    <a:pt x="2669" y="3693"/>
                    <a:pt x="2662" y="3674"/>
                  </a:cubicBezTo>
                  <a:cubicBezTo>
                    <a:pt x="2636" y="3652"/>
                    <a:pt x="2623" y="3641"/>
                    <a:pt x="2597" y="3620"/>
                  </a:cubicBezTo>
                  <a:cubicBezTo>
                    <a:pt x="2623" y="3606"/>
                    <a:pt x="2636" y="3599"/>
                    <a:pt x="2662" y="3585"/>
                  </a:cubicBezTo>
                  <a:cubicBezTo>
                    <a:pt x="2630" y="3532"/>
                    <a:pt x="2615" y="3506"/>
                    <a:pt x="2583" y="3454"/>
                  </a:cubicBezTo>
                  <a:cubicBezTo>
                    <a:pt x="2577" y="3404"/>
                    <a:pt x="2573" y="3379"/>
                    <a:pt x="2567" y="3330"/>
                  </a:cubicBezTo>
                  <a:cubicBezTo>
                    <a:pt x="2614" y="3325"/>
                    <a:pt x="2638" y="3323"/>
                    <a:pt x="2686" y="3319"/>
                  </a:cubicBezTo>
                  <a:cubicBezTo>
                    <a:pt x="2700" y="3281"/>
                    <a:pt x="2708" y="3262"/>
                    <a:pt x="2723" y="3225"/>
                  </a:cubicBezTo>
                  <a:cubicBezTo>
                    <a:pt x="2771" y="3209"/>
                    <a:pt x="2795" y="3200"/>
                    <a:pt x="2843" y="3184"/>
                  </a:cubicBezTo>
                  <a:cubicBezTo>
                    <a:pt x="2829" y="3149"/>
                    <a:pt x="2821" y="3131"/>
                    <a:pt x="2806" y="3095"/>
                  </a:cubicBezTo>
                  <a:cubicBezTo>
                    <a:pt x="2777" y="3053"/>
                    <a:pt x="2762" y="3031"/>
                    <a:pt x="2733" y="2989"/>
                  </a:cubicBezTo>
                  <a:cubicBezTo>
                    <a:pt x="2749" y="2972"/>
                    <a:pt x="2757" y="2964"/>
                    <a:pt x="2773" y="2948"/>
                  </a:cubicBezTo>
                  <a:cubicBezTo>
                    <a:pt x="2809" y="2934"/>
                    <a:pt x="2827" y="2927"/>
                    <a:pt x="2862" y="2913"/>
                  </a:cubicBezTo>
                  <a:cubicBezTo>
                    <a:pt x="2911" y="2885"/>
                    <a:pt x="2936" y="2871"/>
                    <a:pt x="2985" y="2843"/>
                  </a:cubicBezTo>
                  <a:cubicBezTo>
                    <a:pt x="3017" y="2810"/>
                    <a:pt x="3032" y="2793"/>
                    <a:pt x="3064" y="2760"/>
                  </a:cubicBezTo>
                  <a:cubicBezTo>
                    <a:pt x="3048" y="2718"/>
                    <a:pt x="3039" y="2696"/>
                    <a:pt x="3023" y="2654"/>
                  </a:cubicBezTo>
                  <a:cubicBezTo>
                    <a:pt x="2990" y="2625"/>
                    <a:pt x="2974" y="2611"/>
                    <a:pt x="2941" y="2583"/>
                  </a:cubicBezTo>
                  <a:cubicBezTo>
                    <a:pt x="2890" y="2564"/>
                    <a:pt x="2865" y="2554"/>
                    <a:pt x="2814" y="2535"/>
                  </a:cubicBezTo>
                  <a:cubicBezTo>
                    <a:pt x="2822" y="2462"/>
                    <a:pt x="2826" y="2426"/>
                    <a:pt x="2833" y="2353"/>
                  </a:cubicBezTo>
                  <a:cubicBezTo>
                    <a:pt x="2946" y="2303"/>
                    <a:pt x="3002" y="2279"/>
                    <a:pt x="3115" y="2229"/>
                  </a:cubicBezTo>
                  <a:cubicBezTo>
                    <a:pt x="3120" y="2196"/>
                    <a:pt x="3122" y="2179"/>
                    <a:pt x="3127" y="2146"/>
                  </a:cubicBezTo>
                  <a:cubicBezTo>
                    <a:pt x="3176" y="2111"/>
                    <a:pt x="3201" y="2093"/>
                    <a:pt x="3251" y="2058"/>
                  </a:cubicBezTo>
                  <a:cubicBezTo>
                    <a:pt x="3236" y="2017"/>
                    <a:pt x="3229" y="1997"/>
                    <a:pt x="3215" y="1957"/>
                  </a:cubicBezTo>
                  <a:cubicBezTo>
                    <a:pt x="3217" y="1929"/>
                    <a:pt x="3218" y="1915"/>
                    <a:pt x="3220" y="1887"/>
                  </a:cubicBezTo>
                  <a:cubicBezTo>
                    <a:pt x="3250" y="1910"/>
                    <a:pt x="3265" y="1922"/>
                    <a:pt x="3296" y="1945"/>
                  </a:cubicBezTo>
                  <a:cubicBezTo>
                    <a:pt x="3314" y="1931"/>
                    <a:pt x="3323" y="1924"/>
                    <a:pt x="3341" y="1910"/>
                  </a:cubicBezTo>
                  <a:cubicBezTo>
                    <a:pt x="3325" y="1865"/>
                    <a:pt x="3317" y="1842"/>
                    <a:pt x="3300" y="1798"/>
                  </a:cubicBezTo>
                  <a:cubicBezTo>
                    <a:pt x="3280" y="1767"/>
                    <a:pt x="3270" y="1752"/>
                    <a:pt x="3250" y="1721"/>
                  </a:cubicBezTo>
                  <a:cubicBezTo>
                    <a:pt x="3228" y="1721"/>
                    <a:pt x="3217" y="1721"/>
                    <a:pt x="3195" y="1721"/>
                  </a:cubicBezTo>
                  <a:cubicBezTo>
                    <a:pt x="3166" y="1745"/>
                    <a:pt x="3151" y="1757"/>
                    <a:pt x="3122" y="1781"/>
                  </a:cubicBezTo>
                  <a:cubicBezTo>
                    <a:pt x="3116" y="1762"/>
                    <a:pt x="3113" y="1752"/>
                    <a:pt x="3107" y="1734"/>
                  </a:cubicBezTo>
                  <a:cubicBezTo>
                    <a:pt x="3091" y="1717"/>
                    <a:pt x="3083" y="1709"/>
                    <a:pt x="3067" y="1693"/>
                  </a:cubicBezTo>
                  <a:cubicBezTo>
                    <a:pt x="3085" y="1648"/>
                    <a:pt x="3094" y="1625"/>
                    <a:pt x="3112" y="1580"/>
                  </a:cubicBezTo>
                  <a:lnTo>
                    <a:pt x="3056" y="1581"/>
                  </a:lnTo>
                  <a:cubicBezTo>
                    <a:pt x="3032" y="1564"/>
                    <a:pt x="3021" y="1556"/>
                    <a:pt x="2997" y="1540"/>
                  </a:cubicBezTo>
                  <a:cubicBezTo>
                    <a:pt x="2964" y="1542"/>
                    <a:pt x="2948" y="1544"/>
                    <a:pt x="2915" y="1546"/>
                  </a:cubicBezTo>
                  <a:cubicBezTo>
                    <a:pt x="2917" y="1520"/>
                    <a:pt x="2918" y="1507"/>
                    <a:pt x="2920" y="1481"/>
                  </a:cubicBezTo>
                  <a:cubicBezTo>
                    <a:pt x="2912" y="1451"/>
                    <a:pt x="2908" y="1436"/>
                    <a:pt x="2901" y="1405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98" name="wołomiński"/>
            <p:cNvSpPr>
              <a:spLocks/>
            </p:cNvSpPr>
            <p:nvPr/>
          </p:nvSpPr>
          <p:spPr bwMode="auto">
            <a:xfrm>
              <a:off x="3244620" y="2724272"/>
              <a:ext cx="1140445" cy="772061"/>
            </a:xfrm>
            <a:custGeom>
              <a:avLst/>
              <a:gdLst>
                <a:gd name="T0" fmla="*/ 3370 w 3554"/>
                <a:gd name="T1" fmla="*/ 1403 h 2404"/>
                <a:gd name="T2" fmla="*/ 3443 w 3554"/>
                <a:gd name="T3" fmla="*/ 1241 h 2404"/>
                <a:gd name="T4" fmla="*/ 3341 w 3554"/>
                <a:gd name="T5" fmla="*/ 987 h 2404"/>
                <a:gd name="T6" fmla="*/ 3323 w 3554"/>
                <a:gd name="T7" fmla="*/ 776 h 2404"/>
                <a:gd name="T8" fmla="*/ 3551 w 3554"/>
                <a:gd name="T9" fmla="*/ 665 h 2404"/>
                <a:gd name="T10" fmla="*/ 3415 w 3554"/>
                <a:gd name="T11" fmla="*/ 346 h 2404"/>
                <a:gd name="T12" fmla="*/ 3113 w 3554"/>
                <a:gd name="T13" fmla="*/ 349 h 2404"/>
                <a:gd name="T14" fmla="*/ 2898 w 3554"/>
                <a:gd name="T15" fmla="*/ 196 h 2404"/>
                <a:gd name="T16" fmla="*/ 2674 w 3554"/>
                <a:gd name="T17" fmla="*/ 0 h 2404"/>
                <a:gd name="T18" fmla="*/ 2558 w 3554"/>
                <a:gd name="T19" fmla="*/ 165 h 2404"/>
                <a:gd name="T20" fmla="*/ 2642 w 3554"/>
                <a:gd name="T21" fmla="*/ 303 h 2404"/>
                <a:gd name="T22" fmla="*/ 2489 w 3554"/>
                <a:gd name="T23" fmla="*/ 366 h 2404"/>
                <a:gd name="T24" fmla="*/ 2319 w 3554"/>
                <a:gd name="T25" fmla="*/ 604 h 2404"/>
                <a:gd name="T26" fmla="*/ 2144 w 3554"/>
                <a:gd name="T27" fmla="*/ 729 h 2404"/>
                <a:gd name="T28" fmla="*/ 1867 w 3554"/>
                <a:gd name="T29" fmla="*/ 720 h 2404"/>
                <a:gd name="T30" fmla="*/ 1510 w 3554"/>
                <a:gd name="T31" fmla="*/ 542 h 2404"/>
                <a:gd name="T32" fmla="*/ 1310 w 3554"/>
                <a:gd name="T33" fmla="*/ 407 h 2404"/>
                <a:gd name="T34" fmla="*/ 1165 w 3554"/>
                <a:gd name="T35" fmla="*/ 182 h 2404"/>
                <a:gd name="T36" fmla="*/ 851 w 3554"/>
                <a:gd name="T37" fmla="*/ 132 h 2404"/>
                <a:gd name="T38" fmla="*/ 561 w 3554"/>
                <a:gd name="T39" fmla="*/ 204 h 2404"/>
                <a:gd name="T40" fmla="*/ 414 w 3554"/>
                <a:gd name="T41" fmla="*/ 227 h 2404"/>
                <a:gd name="T42" fmla="*/ 156 w 3554"/>
                <a:gd name="T43" fmla="*/ 294 h 2404"/>
                <a:gd name="T44" fmla="*/ 34 w 3554"/>
                <a:gd name="T45" fmla="*/ 527 h 2404"/>
                <a:gd name="T46" fmla="*/ 186 w 3554"/>
                <a:gd name="T47" fmla="*/ 718 h 2404"/>
                <a:gd name="T48" fmla="*/ 151 w 3554"/>
                <a:gd name="T49" fmla="*/ 1016 h 2404"/>
                <a:gd name="T50" fmla="*/ 223 w 3554"/>
                <a:gd name="T51" fmla="*/ 1144 h 2404"/>
                <a:gd name="T52" fmla="*/ 151 w 3554"/>
                <a:gd name="T53" fmla="*/ 1340 h 2404"/>
                <a:gd name="T54" fmla="*/ 136 w 3554"/>
                <a:gd name="T55" fmla="*/ 1611 h 2404"/>
                <a:gd name="T56" fmla="*/ 0 w 3554"/>
                <a:gd name="T57" fmla="*/ 1797 h 2404"/>
                <a:gd name="T58" fmla="*/ 152 w 3554"/>
                <a:gd name="T59" fmla="*/ 2212 h 2404"/>
                <a:gd name="T60" fmla="*/ 499 w 3554"/>
                <a:gd name="T61" fmla="*/ 2237 h 2404"/>
                <a:gd name="T62" fmla="*/ 594 w 3554"/>
                <a:gd name="T63" fmla="*/ 2391 h 2404"/>
                <a:gd name="T64" fmla="*/ 929 w 3554"/>
                <a:gd name="T65" fmla="*/ 2336 h 2404"/>
                <a:gd name="T66" fmla="*/ 1126 w 3554"/>
                <a:gd name="T67" fmla="*/ 2269 h 2404"/>
                <a:gd name="T68" fmla="*/ 1423 w 3554"/>
                <a:gd name="T69" fmla="*/ 2297 h 2404"/>
                <a:gd name="T70" fmla="*/ 1676 w 3554"/>
                <a:gd name="T71" fmla="*/ 2355 h 2404"/>
                <a:gd name="T72" fmla="*/ 2002 w 3554"/>
                <a:gd name="T73" fmla="*/ 2322 h 2404"/>
                <a:gd name="T74" fmla="*/ 1758 w 3554"/>
                <a:gd name="T75" fmla="*/ 2196 h 2404"/>
                <a:gd name="T76" fmla="*/ 1712 w 3554"/>
                <a:gd name="T77" fmla="*/ 2035 h 2404"/>
                <a:gd name="T78" fmla="*/ 2239 w 3554"/>
                <a:gd name="T79" fmla="*/ 2066 h 2404"/>
                <a:gd name="T80" fmla="*/ 2215 w 3554"/>
                <a:gd name="T81" fmla="*/ 1848 h 2404"/>
                <a:gd name="T82" fmla="*/ 2405 w 3554"/>
                <a:gd name="T83" fmla="*/ 1769 h 2404"/>
                <a:gd name="T84" fmla="*/ 2686 w 3554"/>
                <a:gd name="T85" fmla="*/ 1730 h 2404"/>
                <a:gd name="T86" fmla="*/ 2682 w 3554"/>
                <a:gd name="T87" fmla="*/ 1601 h 2404"/>
                <a:gd name="T88" fmla="*/ 2863 w 3554"/>
                <a:gd name="T89" fmla="*/ 1596 h 2404"/>
                <a:gd name="T90" fmla="*/ 2920 w 3554"/>
                <a:gd name="T91" fmla="*/ 1482 h 2404"/>
                <a:gd name="T92" fmla="*/ 3082 w 3554"/>
                <a:gd name="T93" fmla="*/ 1400 h 2404"/>
                <a:gd name="T94" fmla="*/ 3249 w 3554"/>
                <a:gd name="T95" fmla="*/ 1428 h 2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54" h="2404">
                  <a:moveTo>
                    <a:pt x="3197" y="1357"/>
                  </a:moveTo>
                  <a:cubicBezTo>
                    <a:pt x="3223" y="1343"/>
                    <a:pt x="3236" y="1337"/>
                    <a:pt x="3262" y="1323"/>
                  </a:cubicBezTo>
                  <a:cubicBezTo>
                    <a:pt x="3305" y="1355"/>
                    <a:pt x="3327" y="1371"/>
                    <a:pt x="3370" y="1403"/>
                  </a:cubicBezTo>
                  <a:cubicBezTo>
                    <a:pt x="3362" y="1374"/>
                    <a:pt x="3358" y="1360"/>
                    <a:pt x="3349" y="1332"/>
                  </a:cubicBezTo>
                  <a:cubicBezTo>
                    <a:pt x="3372" y="1323"/>
                    <a:pt x="3384" y="1319"/>
                    <a:pt x="3407" y="1310"/>
                  </a:cubicBezTo>
                  <a:cubicBezTo>
                    <a:pt x="3422" y="1282"/>
                    <a:pt x="3429" y="1268"/>
                    <a:pt x="3443" y="1241"/>
                  </a:cubicBezTo>
                  <a:cubicBezTo>
                    <a:pt x="3418" y="1198"/>
                    <a:pt x="3406" y="1177"/>
                    <a:pt x="3381" y="1134"/>
                  </a:cubicBezTo>
                  <a:cubicBezTo>
                    <a:pt x="3383" y="1106"/>
                    <a:pt x="3384" y="1092"/>
                    <a:pt x="3386" y="1064"/>
                  </a:cubicBezTo>
                  <a:cubicBezTo>
                    <a:pt x="3368" y="1033"/>
                    <a:pt x="3359" y="1017"/>
                    <a:pt x="3341" y="987"/>
                  </a:cubicBezTo>
                  <a:cubicBezTo>
                    <a:pt x="3312" y="923"/>
                    <a:pt x="3298" y="891"/>
                    <a:pt x="3270" y="827"/>
                  </a:cubicBezTo>
                  <a:cubicBezTo>
                    <a:pt x="3242" y="789"/>
                    <a:pt x="3228" y="770"/>
                    <a:pt x="3201" y="731"/>
                  </a:cubicBezTo>
                  <a:cubicBezTo>
                    <a:pt x="3250" y="749"/>
                    <a:pt x="3274" y="758"/>
                    <a:pt x="3323" y="776"/>
                  </a:cubicBezTo>
                  <a:cubicBezTo>
                    <a:pt x="3383" y="789"/>
                    <a:pt x="3413" y="796"/>
                    <a:pt x="3472" y="809"/>
                  </a:cubicBezTo>
                  <a:cubicBezTo>
                    <a:pt x="3505" y="812"/>
                    <a:pt x="3521" y="814"/>
                    <a:pt x="3554" y="817"/>
                  </a:cubicBezTo>
                  <a:cubicBezTo>
                    <a:pt x="3553" y="756"/>
                    <a:pt x="3552" y="725"/>
                    <a:pt x="3551" y="665"/>
                  </a:cubicBezTo>
                  <a:cubicBezTo>
                    <a:pt x="3533" y="596"/>
                    <a:pt x="3524" y="562"/>
                    <a:pt x="3506" y="494"/>
                  </a:cubicBezTo>
                  <a:cubicBezTo>
                    <a:pt x="3480" y="475"/>
                    <a:pt x="3466" y="465"/>
                    <a:pt x="3440" y="446"/>
                  </a:cubicBezTo>
                  <a:cubicBezTo>
                    <a:pt x="3430" y="406"/>
                    <a:pt x="3425" y="386"/>
                    <a:pt x="3415" y="346"/>
                  </a:cubicBezTo>
                  <a:cubicBezTo>
                    <a:pt x="3388" y="343"/>
                    <a:pt x="3374" y="341"/>
                    <a:pt x="3346" y="338"/>
                  </a:cubicBezTo>
                  <a:cubicBezTo>
                    <a:pt x="3346" y="338"/>
                    <a:pt x="3274" y="389"/>
                    <a:pt x="3242" y="394"/>
                  </a:cubicBezTo>
                  <a:cubicBezTo>
                    <a:pt x="3210" y="399"/>
                    <a:pt x="3113" y="349"/>
                    <a:pt x="3113" y="349"/>
                  </a:cubicBezTo>
                  <a:cubicBezTo>
                    <a:pt x="3073" y="348"/>
                    <a:pt x="3053" y="347"/>
                    <a:pt x="3014" y="346"/>
                  </a:cubicBezTo>
                  <a:cubicBezTo>
                    <a:pt x="2993" y="308"/>
                    <a:pt x="2983" y="289"/>
                    <a:pt x="2963" y="251"/>
                  </a:cubicBezTo>
                  <a:cubicBezTo>
                    <a:pt x="2937" y="229"/>
                    <a:pt x="2924" y="218"/>
                    <a:pt x="2898" y="196"/>
                  </a:cubicBezTo>
                  <a:cubicBezTo>
                    <a:pt x="2888" y="165"/>
                    <a:pt x="2883" y="150"/>
                    <a:pt x="2872" y="119"/>
                  </a:cubicBezTo>
                  <a:cubicBezTo>
                    <a:pt x="2847" y="78"/>
                    <a:pt x="2835" y="58"/>
                    <a:pt x="2810" y="17"/>
                  </a:cubicBezTo>
                  <a:cubicBezTo>
                    <a:pt x="2756" y="11"/>
                    <a:pt x="2728" y="7"/>
                    <a:pt x="2674" y="0"/>
                  </a:cubicBezTo>
                  <a:cubicBezTo>
                    <a:pt x="2644" y="9"/>
                    <a:pt x="2628" y="13"/>
                    <a:pt x="2598" y="21"/>
                  </a:cubicBezTo>
                  <a:cubicBezTo>
                    <a:pt x="2593" y="67"/>
                    <a:pt x="2590" y="90"/>
                    <a:pt x="2584" y="137"/>
                  </a:cubicBezTo>
                  <a:cubicBezTo>
                    <a:pt x="2574" y="148"/>
                    <a:pt x="2568" y="154"/>
                    <a:pt x="2558" y="165"/>
                  </a:cubicBezTo>
                  <a:cubicBezTo>
                    <a:pt x="2569" y="177"/>
                    <a:pt x="2575" y="183"/>
                    <a:pt x="2587" y="195"/>
                  </a:cubicBezTo>
                  <a:cubicBezTo>
                    <a:pt x="2584" y="233"/>
                    <a:pt x="2583" y="251"/>
                    <a:pt x="2581" y="289"/>
                  </a:cubicBezTo>
                  <a:cubicBezTo>
                    <a:pt x="2605" y="294"/>
                    <a:pt x="2618" y="297"/>
                    <a:pt x="2642" y="303"/>
                  </a:cubicBezTo>
                  <a:cubicBezTo>
                    <a:pt x="2672" y="297"/>
                    <a:pt x="2687" y="294"/>
                    <a:pt x="2718" y="288"/>
                  </a:cubicBezTo>
                  <a:cubicBezTo>
                    <a:pt x="2708" y="325"/>
                    <a:pt x="2703" y="344"/>
                    <a:pt x="2693" y="381"/>
                  </a:cubicBezTo>
                  <a:cubicBezTo>
                    <a:pt x="2611" y="375"/>
                    <a:pt x="2570" y="372"/>
                    <a:pt x="2489" y="366"/>
                  </a:cubicBezTo>
                  <a:cubicBezTo>
                    <a:pt x="2468" y="414"/>
                    <a:pt x="2458" y="438"/>
                    <a:pt x="2438" y="487"/>
                  </a:cubicBezTo>
                  <a:cubicBezTo>
                    <a:pt x="2435" y="531"/>
                    <a:pt x="2433" y="553"/>
                    <a:pt x="2431" y="597"/>
                  </a:cubicBezTo>
                  <a:cubicBezTo>
                    <a:pt x="2386" y="600"/>
                    <a:pt x="2363" y="601"/>
                    <a:pt x="2319" y="604"/>
                  </a:cubicBezTo>
                  <a:cubicBezTo>
                    <a:pt x="2315" y="624"/>
                    <a:pt x="2313" y="635"/>
                    <a:pt x="2309" y="656"/>
                  </a:cubicBezTo>
                  <a:cubicBezTo>
                    <a:pt x="2254" y="665"/>
                    <a:pt x="2227" y="669"/>
                    <a:pt x="2172" y="678"/>
                  </a:cubicBezTo>
                  <a:cubicBezTo>
                    <a:pt x="2160" y="698"/>
                    <a:pt x="2155" y="708"/>
                    <a:pt x="2144" y="729"/>
                  </a:cubicBezTo>
                  <a:cubicBezTo>
                    <a:pt x="2146" y="694"/>
                    <a:pt x="2147" y="677"/>
                    <a:pt x="2149" y="642"/>
                  </a:cubicBezTo>
                  <a:cubicBezTo>
                    <a:pt x="2105" y="644"/>
                    <a:pt x="2082" y="645"/>
                    <a:pt x="2038" y="648"/>
                  </a:cubicBezTo>
                  <a:cubicBezTo>
                    <a:pt x="1969" y="677"/>
                    <a:pt x="1935" y="691"/>
                    <a:pt x="1867" y="720"/>
                  </a:cubicBezTo>
                  <a:cubicBezTo>
                    <a:pt x="1775" y="701"/>
                    <a:pt x="1729" y="691"/>
                    <a:pt x="1637" y="671"/>
                  </a:cubicBezTo>
                  <a:cubicBezTo>
                    <a:pt x="1644" y="639"/>
                    <a:pt x="1647" y="623"/>
                    <a:pt x="1654" y="591"/>
                  </a:cubicBezTo>
                  <a:cubicBezTo>
                    <a:pt x="1596" y="571"/>
                    <a:pt x="1568" y="561"/>
                    <a:pt x="1510" y="542"/>
                  </a:cubicBezTo>
                  <a:cubicBezTo>
                    <a:pt x="1508" y="493"/>
                    <a:pt x="1507" y="468"/>
                    <a:pt x="1505" y="419"/>
                  </a:cubicBezTo>
                  <a:cubicBezTo>
                    <a:pt x="1457" y="411"/>
                    <a:pt x="1433" y="408"/>
                    <a:pt x="1384" y="400"/>
                  </a:cubicBezTo>
                  <a:cubicBezTo>
                    <a:pt x="1355" y="403"/>
                    <a:pt x="1340" y="404"/>
                    <a:pt x="1310" y="407"/>
                  </a:cubicBezTo>
                  <a:cubicBezTo>
                    <a:pt x="1306" y="355"/>
                    <a:pt x="1304" y="330"/>
                    <a:pt x="1300" y="278"/>
                  </a:cubicBezTo>
                  <a:cubicBezTo>
                    <a:pt x="1278" y="226"/>
                    <a:pt x="1268" y="200"/>
                    <a:pt x="1247" y="147"/>
                  </a:cubicBezTo>
                  <a:cubicBezTo>
                    <a:pt x="1214" y="161"/>
                    <a:pt x="1198" y="168"/>
                    <a:pt x="1165" y="182"/>
                  </a:cubicBezTo>
                  <a:cubicBezTo>
                    <a:pt x="1090" y="166"/>
                    <a:pt x="1053" y="157"/>
                    <a:pt x="979" y="141"/>
                  </a:cubicBezTo>
                  <a:cubicBezTo>
                    <a:pt x="951" y="148"/>
                    <a:pt x="938" y="152"/>
                    <a:pt x="910" y="159"/>
                  </a:cubicBezTo>
                  <a:cubicBezTo>
                    <a:pt x="887" y="148"/>
                    <a:pt x="875" y="143"/>
                    <a:pt x="851" y="132"/>
                  </a:cubicBezTo>
                  <a:cubicBezTo>
                    <a:pt x="804" y="152"/>
                    <a:pt x="780" y="162"/>
                    <a:pt x="733" y="182"/>
                  </a:cubicBezTo>
                  <a:cubicBezTo>
                    <a:pt x="681" y="182"/>
                    <a:pt x="656" y="183"/>
                    <a:pt x="605" y="184"/>
                  </a:cubicBezTo>
                  <a:cubicBezTo>
                    <a:pt x="587" y="192"/>
                    <a:pt x="579" y="196"/>
                    <a:pt x="561" y="204"/>
                  </a:cubicBezTo>
                  <a:cubicBezTo>
                    <a:pt x="571" y="237"/>
                    <a:pt x="577" y="254"/>
                    <a:pt x="587" y="287"/>
                  </a:cubicBezTo>
                  <a:cubicBezTo>
                    <a:pt x="554" y="305"/>
                    <a:pt x="538" y="314"/>
                    <a:pt x="505" y="333"/>
                  </a:cubicBezTo>
                  <a:cubicBezTo>
                    <a:pt x="469" y="291"/>
                    <a:pt x="451" y="270"/>
                    <a:pt x="414" y="227"/>
                  </a:cubicBezTo>
                  <a:cubicBezTo>
                    <a:pt x="380" y="225"/>
                    <a:pt x="364" y="224"/>
                    <a:pt x="330" y="221"/>
                  </a:cubicBezTo>
                  <a:cubicBezTo>
                    <a:pt x="305" y="231"/>
                    <a:pt x="293" y="235"/>
                    <a:pt x="268" y="245"/>
                  </a:cubicBezTo>
                  <a:cubicBezTo>
                    <a:pt x="223" y="265"/>
                    <a:pt x="201" y="275"/>
                    <a:pt x="156" y="294"/>
                  </a:cubicBezTo>
                  <a:cubicBezTo>
                    <a:pt x="120" y="298"/>
                    <a:pt x="102" y="300"/>
                    <a:pt x="65" y="304"/>
                  </a:cubicBezTo>
                  <a:cubicBezTo>
                    <a:pt x="39" y="378"/>
                    <a:pt x="26" y="415"/>
                    <a:pt x="0" y="489"/>
                  </a:cubicBezTo>
                  <a:cubicBezTo>
                    <a:pt x="14" y="504"/>
                    <a:pt x="21" y="512"/>
                    <a:pt x="34" y="527"/>
                  </a:cubicBezTo>
                  <a:cubicBezTo>
                    <a:pt x="72" y="537"/>
                    <a:pt x="91" y="542"/>
                    <a:pt x="129" y="552"/>
                  </a:cubicBezTo>
                  <a:cubicBezTo>
                    <a:pt x="131" y="573"/>
                    <a:pt x="131" y="583"/>
                    <a:pt x="133" y="604"/>
                  </a:cubicBezTo>
                  <a:cubicBezTo>
                    <a:pt x="154" y="650"/>
                    <a:pt x="165" y="673"/>
                    <a:pt x="186" y="718"/>
                  </a:cubicBezTo>
                  <a:cubicBezTo>
                    <a:pt x="194" y="763"/>
                    <a:pt x="197" y="785"/>
                    <a:pt x="204" y="830"/>
                  </a:cubicBezTo>
                  <a:cubicBezTo>
                    <a:pt x="183" y="856"/>
                    <a:pt x="173" y="869"/>
                    <a:pt x="152" y="895"/>
                  </a:cubicBezTo>
                  <a:cubicBezTo>
                    <a:pt x="152" y="943"/>
                    <a:pt x="152" y="968"/>
                    <a:pt x="151" y="1016"/>
                  </a:cubicBezTo>
                  <a:cubicBezTo>
                    <a:pt x="185" y="1019"/>
                    <a:pt x="202" y="1020"/>
                    <a:pt x="235" y="1023"/>
                  </a:cubicBezTo>
                  <a:cubicBezTo>
                    <a:pt x="243" y="1056"/>
                    <a:pt x="247" y="1073"/>
                    <a:pt x="255" y="1106"/>
                  </a:cubicBezTo>
                  <a:cubicBezTo>
                    <a:pt x="242" y="1121"/>
                    <a:pt x="235" y="1129"/>
                    <a:pt x="223" y="1144"/>
                  </a:cubicBezTo>
                  <a:cubicBezTo>
                    <a:pt x="186" y="1154"/>
                    <a:pt x="167" y="1160"/>
                    <a:pt x="131" y="1171"/>
                  </a:cubicBezTo>
                  <a:cubicBezTo>
                    <a:pt x="138" y="1201"/>
                    <a:pt x="142" y="1217"/>
                    <a:pt x="150" y="1248"/>
                  </a:cubicBezTo>
                  <a:cubicBezTo>
                    <a:pt x="151" y="1285"/>
                    <a:pt x="151" y="1303"/>
                    <a:pt x="151" y="1340"/>
                  </a:cubicBezTo>
                  <a:cubicBezTo>
                    <a:pt x="166" y="1374"/>
                    <a:pt x="174" y="1391"/>
                    <a:pt x="189" y="1425"/>
                  </a:cubicBezTo>
                  <a:cubicBezTo>
                    <a:pt x="207" y="1438"/>
                    <a:pt x="216" y="1444"/>
                    <a:pt x="235" y="1458"/>
                  </a:cubicBezTo>
                  <a:cubicBezTo>
                    <a:pt x="195" y="1519"/>
                    <a:pt x="176" y="1550"/>
                    <a:pt x="136" y="1611"/>
                  </a:cubicBezTo>
                  <a:cubicBezTo>
                    <a:pt x="104" y="1625"/>
                    <a:pt x="88" y="1632"/>
                    <a:pt x="56" y="1645"/>
                  </a:cubicBezTo>
                  <a:cubicBezTo>
                    <a:pt x="55" y="1710"/>
                    <a:pt x="54" y="1742"/>
                    <a:pt x="53" y="1807"/>
                  </a:cubicBezTo>
                  <a:cubicBezTo>
                    <a:pt x="32" y="1803"/>
                    <a:pt x="21" y="1801"/>
                    <a:pt x="0" y="1797"/>
                  </a:cubicBezTo>
                  <a:cubicBezTo>
                    <a:pt x="23" y="1862"/>
                    <a:pt x="34" y="1894"/>
                    <a:pt x="57" y="1959"/>
                  </a:cubicBezTo>
                  <a:cubicBezTo>
                    <a:pt x="60" y="1994"/>
                    <a:pt x="62" y="2012"/>
                    <a:pt x="65" y="2047"/>
                  </a:cubicBezTo>
                  <a:cubicBezTo>
                    <a:pt x="99" y="2113"/>
                    <a:pt x="117" y="2146"/>
                    <a:pt x="152" y="2212"/>
                  </a:cubicBezTo>
                  <a:cubicBezTo>
                    <a:pt x="239" y="2208"/>
                    <a:pt x="282" y="2206"/>
                    <a:pt x="369" y="2202"/>
                  </a:cubicBezTo>
                  <a:cubicBezTo>
                    <a:pt x="416" y="2169"/>
                    <a:pt x="440" y="2152"/>
                    <a:pt x="488" y="2119"/>
                  </a:cubicBezTo>
                  <a:cubicBezTo>
                    <a:pt x="492" y="2166"/>
                    <a:pt x="495" y="2189"/>
                    <a:pt x="499" y="2237"/>
                  </a:cubicBezTo>
                  <a:cubicBezTo>
                    <a:pt x="527" y="2267"/>
                    <a:pt x="540" y="2282"/>
                    <a:pt x="568" y="2313"/>
                  </a:cubicBezTo>
                  <a:cubicBezTo>
                    <a:pt x="556" y="2349"/>
                    <a:pt x="550" y="2367"/>
                    <a:pt x="539" y="2404"/>
                  </a:cubicBezTo>
                  <a:cubicBezTo>
                    <a:pt x="561" y="2399"/>
                    <a:pt x="572" y="2396"/>
                    <a:pt x="594" y="2391"/>
                  </a:cubicBezTo>
                  <a:cubicBezTo>
                    <a:pt x="618" y="2379"/>
                    <a:pt x="631" y="2373"/>
                    <a:pt x="656" y="2361"/>
                  </a:cubicBezTo>
                  <a:cubicBezTo>
                    <a:pt x="684" y="2373"/>
                    <a:pt x="698" y="2378"/>
                    <a:pt x="726" y="2390"/>
                  </a:cubicBezTo>
                  <a:cubicBezTo>
                    <a:pt x="807" y="2369"/>
                    <a:pt x="848" y="2358"/>
                    <a:pt x="929" y="2336"/>
                  </a:cubicBezTo>
                  <a:cubicBezTo>
                    <a:pt x="984" y="2340"/>
                    <a:pt x="1012" y="2343"/>
                    <a:pt x="1068" y="2347"/>
                  </a:cubicBezTo>
                  <a:cubicBezTo>
                    <a:pt x="1102" y="2340"/>
                    <a:pt x="1119" y="2337"/>
                    <a:pt x="1153" y="2330"/>
                  </a:cubicBezTo>
                  <a:cubicBezTo>
                    <a:pt x="1143" y="2306"/>
                    <a:pt x="1137" y="2294"/>
                    <a:pt x="1126" y="2269"/>
                  </a:cubicBezTo>
                  <a:cubicBezTo>
                    <a:pt x="1137" y="2256"/>
                    <a:pt x="1142" y="2249"/>
                    <a:pt x="1153" y="2236"/>
                  </a:cubicBezTo>
                  <a:cubicBezTo>
                    <a:pt x="1198" y="2253"/>
                    <a:pt x="1220" y="2262"/>
                    <a:pt x="1266" y="2280"/>
                  </a:cubicBezTo>
                  <a:cubicBezTo>
                    <a:pt x="1328" y="2286"/>
                    <a:pt x="1360" y="2290"/>
                    <a:pt x="1423" y="2297"/>
                  </a:cubicBezTo>
                  <a:cubicBezTo>
                    <a:pt x="1461" y="2311"/>
                    <a:pt x="1480" y="2318"/>
                    <a:pt x="1518" y="2333"/>
                  </a:cubicBezTo>
                  <a:cubicBezTo>
                    <a:pt x="1552" y="2328"/>
                    <a:pt x="1570" y="2326"/>
                    <a:pt x="1604" y="2321"/>
                  </a:cubicBezTo>
                  <a:cubicBezTo>
                    <a:pt x="1633" y="2334"/>
                    <a:pt x="1647" y="2341"/>
                    <a:pt x="1676" y="2355"/>
                  </a:cubicBezTo>
                  <a:cubicBezTo>
                    <a:pt x="1731" y="2363"/>
                    <a:pt x="1759" y="2367"/>
                    <a:pt x="1815" y="2376"/>
                  </a:cubicBezTo>
                  <a:cubicBezTo>
                    <a:pt x="1866" y="2381"/>
                    <a:pt x="1892" y="2384"/>
                    <a:pt x="1943" y="2389"/>
                  </a:cubicBezTo>
                  <a:cubicBezTo>
                    <a:pt x="1967" y="2362"/>
                    <a:pt x="1978" y="2349"/>
                    <a:pt x="2002" y="2322"/>
                  </a:cubicBezTo>
                  <a:cubicBezTo>
                    <a:pt x="1985" y="2312"/>
                    <a:pt x="1977" y="2307"/>
                    <a:pt x="1961" y="2296"/>
                  </a:cubicBezTo>
                  <a:cubicBezTo>
                    <a:pt x="1916" y="2268"/>
                    <a:pt x="1893" y="2254"/>
                    <a:pt x="1848" y="2225"/>
                  </a:cubicBezTo>
                  <a:cubicBezTo>
                    <a:pt x="1812" y="2213"/>
                    <a:pt x="1794" y="2207"/>
                    <a:pt x="1758" y="2196"/>
                  </a:cubicBezTo>
                  <a:cubicBezTo>
                    <a:pt x="1767" y="2171"/>
                    <a:pt x="1771" y="2158"/>
                    <a:pt x="1780" y="2133"/>
                  </a:cubicBezTo>
                  <a:cubicBezTo>
                    <a:pt x="1743" y="2105"/>
                    <a:pt x="1724" y="2090"/>
                    <a:pt x="1686" y="2062"/>
                  </a:cubicBezTo>
                  <a:cubicBezTo>
                    <a:pt x="1697" y="2051"/>
                    <a:pt x="1702" y="2046"/>
                    <a:pt x="1712" y="2035"/>
                  </a:cubicBezTo>
                  <a:cubicBezTo>
                    <a:pt x="1830" y="2046"/>
                    <a:pt x="1948" y="2057"/>
                    <a:pt x="2066" y="2068"/>
                  </a:cubicBezTo>
                  <a:cubicBezTo>
                    <a:pt x="2133" y="2107"/>
                    <a:pt x="2166" y="2126"/>
                    <a:pt x="2233" y="2165"/>
                  </a:cubicBezTo>
                  <a:cubicBezTo>
                    <a:pt x="2235" y="2125"/>
                    <a:pt x="2236" y="2105"/>
                    <a:pt x="2239" y="2066"/>
                  </a:cubicBezTo>
                  <a:cubicBezTo>
                    <a:pt x="2208" y="2043"/>
                    <a:pt x="2193" y="2031"/>
                    <a:pt x="2162" y="2009"/>
                  </a:cubicBezTo>
                  <a:cubicBezTo>
                    <a:pt x="2184" y="1977"/>
                    <a:pt x="2194" y="1961"/>
                    <a:pt x="2216" y="1930"/>
                  </a:cubicBezTo>
                  <a:cubicBezTo>
                    <a:pt x="2216" y="1897"/>
                    <a:pt x="2215" y="1880"/>
                    <a:pt x="2215" y="1848"/>
                  </a:cubicBezTo>
                  <a:cubicBezTo>
                    <a:pt x="2246" y="1861"/>
                    <a:pt x="2262" y="1868"/>
                    <a:pt x="2293" y="1881"/>
                  </a:cubicBezTo>
                  <a:cubicBezTo>
                    <a:pt x="2300" y="1851"/>
                    <a:pt x="2303" y="1836"/>
                    <a:pt x="2310" y="1806"/>
                  </a:cubicBezTo>
                  <a:cubicBezTo>
                    <a:pt x="2348" y="1791"/>
                    <a:pt x="2367" y="1784"/>
                    <a:pt x="2405" y="1769"/>
                  </a:cubicBezTo>
                  <a:cubicBezTo>
                    <a:pt x="2482" y="1769"/>
                    <a:pt x="2520" y="1768"/>
                    <a:pt x="2597" y="1767"/>
                  </a:cubicBezTo>
                  <a:cubicBezTo>
                    <a:pt x="2610" y="1753"/>
                    <a:pt x="2617" y="1747"/>
                    <a:pt x="2630" y="1733"/>
                  </a:cubicBezTo>
                  <a:cubicBezTo>
                    <a:pt x="2653" y="1732"/>
                    <a:pt x="2664" y="1731"/>
                    <a:pt x="2686" y="1730"/>
                  </a:cubicBezTo>
                  <a:cubicBezTo>
                    <a:pt x="2688" y="1706"/>
                    <a:pt x="2689" y="1695"/>
                    <a:pt x="2690" y="1671"/>
                  </a:cubicBezTo>
                  <a:cubicBezTo>
                    <a:pt x="2656" y="1656"/>
                    <a:pt x="2639" y="1648"/>
                    <a:pt x="2606" y="1632"/>
                  </a:cubicBezTo>
                  <a:cubicBezTo>
                    <a:pt x="2636" y="1620"/>
                    <a:pt x="2651" y="1614"/>
                    <a:pt x="2682" y="1601"/>
                  </a:cubicBezTo>
                  <a:cubicBezTo>
                    <a:pt x="2721" y="1612"/>
                    <a:pt x="2741" y="1617"/>
                    <a:pt x="2780" y="1628"/>
                  </a:cubicBezTo>
                  <a:cubicBezTo>
                    <a:pt x="2828" y="1658"/>
                    <a:pt x="2852" y="1673"/>
                    <a:pt x="2900" y="1703"/>
                  </a:cubicBezTo>
                  <a:cubicBezTo>
                    <a:pt x="2885" y="1660"/>
                    <a:pt x="2878" y="1639"/>
                    <a:pt x="2863" y="1596"/>
                  </a:cubicBezTo>
                  <a:cubicBezTo>
                    <a:pt x="2895" y="1607"/>
                    <a:pt x="2910" y="1612"/>
                    <a:pt x="2942" y="1623"/>
                  </a:cubicBezTo>
                  <a:cubicBezTo>
                    <a:pt x="2949" y="1597"/>
                    <a:pt x="2952" y="1585"/>
                    <a:pt x="2959" y="1559"/>
                  </a:cubicBezTo>
                  <a:cubicBezTo>
                    <a:pt x="2943" y="1528"/>
                    <a:pt x="2936" y="1513"/>
                    <a:pt x="2920" y="1482"/>
                  </a:cubicBezTo>
                  <a:cubicBezTo>
                    <a:pt x="2950" y="1483"/>
                    <a:pt x="2965" y="1483"/>
                    <a:pt x="2995" y="1484"/>
                  </a:cubicBezTo>
                  <a:cubicBezTo>
                    <a:pt x="3008" y="1466"/>
                    <a:pt x="3015" y="1457"/>
                    <a:pt x="3029" y="1439"/>
                  </a:cubicBezTo>
                  <a:cubicBezTo>
                    <a:pt x="3050" y="1423"/>
                    <a:pt x="3061" y="1415"/>
                    <a:pt x="3082" y="1400"/>
                  </a:cubicBezTo>
                  <a:cubicBezTo>
                    <a:pt x="3104" y="1433"/>
                    <a:pt x="3116" y="1450"/>
                    <a:pt x="3139" y="1483"/>
                  </a:cubicBezTo>
                  <a:cubicBezTo>
                    <a:pt x="3152" y="1470"/>
                    <a:pt x="3159" y="1463"/>
                    <a:pt x="3172" y="1449"/>
                  </a:cubicBezTo>
                  <a:cubicBezTo>
                    <a:pt x="3203" y="1441"/>
                    <a:pt x="3218" y="1437"/>
                    <a:pt x="3249" y="1428"/>
                  </a:cubicBezTo>
                  <a:cubicBezTo>
                    <a:pt x="3228" y="1400"/>
                    <a:pt x="3218" y="1385"/>
                    <a:pt x="3197" y="1357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99" name="warszawski zachodni"/>
            <p:cNvSpPr>
              <a:spLocks/>
            </p:cNvSpPr>
            <p:nvPr/>
          </p:nvSpPr>
          <p:spPr bwMode="auto">
            <a:xfrm>
              <a:off x="1962998" y="3119125"/>
              <a:ext cx="1036767" cy="575737"/>
            </a:xfrm>
            <a:custGeom>
              <a:avLst/>
              <a:gdLst>
                <a:gd name="T0" fmla="*/ 2875 w 3231"/>
                <a:gd name="T1" fmla="*/ 1095 h 1794"/>
                <a:gd name="T2" fmla="*/ 2964 w 3231"/>
                <a:gd name="T3" fmla="*/ 982 h 1794"/>
                <a:gd name="T4" fmla="*/ 2948 w 3231"/>
                <a:gd name="T5" fmla="*/ 818 h 1794"/>
                <a:gd name="T6" fmla="*/ 2965 w 3231"/>
                <a:gd name="T7" fmla="*/ 583 h 1794"/>
                <a:gd name="T8" fmla="*/ 3046 w 3231"/>
                <a:gd name="T9" fmla="*/ 504 h 1794"/>
                <a:gd name="T10" fmla="*/ 3231 w 3231"/>
                <a:gd name="T11" fmla="*/ 395 h 1794"/>
                <a:gd name="T12" fmla="*/ 3168 w 3231"/>
                <a:gd name="T13" fmla="*/ 227 h 1794"/>
                <a:gd name="T14" fmla="*/ 3039 w 3231"/>
                <a:gd name="T15" fmla="*/ 48 h 1794"/>
                <a:gd name="T16" fmla="*/ 2753 w 3231"/>
                <a:gd name="T17" fmla="*/ 43 h 1794"/>
                <a:gd name="T18" fmla="*/ 2635 w 3231"/>
                <a:gd name="T19" fmla="*/ 135 h 1794"/>
                <a:gd name="T20" fmla="*/ 2657 w 3231"/>
                <a:gd name="T21" fmla="*/ 287 h 1794"/>
                <a:gd name="T22" fmla="*/ 2445 w 3231"/>
                <a:gd name="T23" fmla="*/ 237 h 1794"/>
                <a:gd name="T24" fmla="*/ 2386 w 3231"/>
                <a:gd name="T25" fmla="*/ 346 h 1794"/>
                <a:gd name="T26" fmla="*/ 2233 w 3231"/>
                <a:gd name="T27" fmla="*/ 446 h 1794"/>
                <a:gd name="T28" fmla="*/ 2199 w 3231"/>
                <a:gd name="T29" fmla="*/ 276 h 1794"/>
                <a:gd name="T30" fmla="*/ 2013 w 3231"/>
                <a:gd name="T31" fmla="*/ 308 h 1794"/>
                <a:gd name="T32" fmla="*/ 1921 w 3231"/>
                <a:gd name="T33" fmla="*/ 357 h 1794"/>
                <a:gd name="T34" fmla="*/ 1607 w 3231"/>
                <a:gd name="T35" fmla="*/ 468 h 1794"/>
                <a:gd name="T36" fmla="*/ 1279 w 3231"/>
                <a:gd name="T37" fmla="*/ 342 h 1794"/>
                <a:gd name="T38" fmla="*/ 1132 w 3231"/>
                <a:gd name="T39" fmla="*/ 453 h 1794"/>
                <a:gd name="T40" fmla="*/ 1055 w 3231"/>
                <a:gd name="T41" fmla="*/ 583 h 1794"/>
                <a:gd name="T42" fmla="*/ 966 w 3231"/>
                <a:gd name="T43" fmla="*/ 579 h 1794"/>
                <a:gd name="T44" fmla="*/ 803 w 3231"/>
                <a:gd name="T45" fmla="*/ 643 h 1794"/>
                <a:gd name="T46" fmla="*/ 656 w 3231"/>
                <a:gd name="T47" fmla="*/ 594 h 1794"/>
                <a:gd name="T48" fmla="*/ 709 w 3231"/>
                <a:gd name="T49" fmla="*/ 462 h 1794"/>
                <a:gd name="T50" fmla="*/ 584 w 3231"/>
                <a:gd name="T51" fmla="*/ 312 h 1794"/>
                <a:gd name="T52" fmla="*/ 327 w 3231"/>
                <a:gd name="T53" fmla="*/ 321 h 1794"/>
                <a:gd name="T54" fmla="*/ 507 w 3231"/>
                <a:gd name="T55" fmla="*/ 447 h 1794"/>
                <a:gd name="T56" fmla="*/ 380 w 3231"/>
                <a:gd name="T57" fmla="*/ 486 h 1794"/>
                <a:gd name="T58" fmla="*/ 164 w 3231"/>
                <a:gd name="T59" fmla="*/ 539 h 1794"/>
                <a:gd name="T60" fmla="*/ 49 w 3231"/>
                <a:gd name="T61" fmla="*/ 573 h 1794"/>
                <a:gd name="T62" fmla="*/ 118 w 3231"/>
                <a:gd name="T63" fmla="*/ 660 h 1794"/>
                <a:gd name="T64" fmla="*/ 164 w 3231"/>
                <a:gd name="T65" fmla="*/ 853 h 1794"/>
                <a:gd name="T66" fmla="*/ 67 w 3231"/>
                <a:gd name="T67" fmla="*/ 924 h 1794"/>
                <a:gd name="T68" fmla="*/ 267 w 3231"/>
                <a:gd name="T69" fmla="*/ 989 h 1794"/>
                <a:gd name="T70" fmla="*/ 339 w 3231"/>
                <a:gd name="T71" fmla="*/ 968 h 1794"/>
                <a:gd name="T72" fmla="*/ 424 w 3231"/>
                <a:gd name="T73" fmla="*/ 925 h 1794"/>
                <a:gd name="T74" fmla="*/ 479 w 3231"/>
                <a:gd name="T75" fmla="*/ 1040 h 1794"/>
                <a:gd name="T76" fmla="*/ 570 w 3231"/>
                <a:gd name="T77" fmla="*/ 1182 h 1794"/>
                <a:gd name="T78" fmla="*/ 654 w 3231"/>
                <a:gd name="T79" fmla="*/ 989 h 1794"/>
                <a:gd name="T80" fmla="*/ 883 w 3231"/>
                <a:gd name="T81" fmla="*/ 1042 h 1794"/>
                <a:gd name="T82" fmla="*/ 826 w 3231"/>
                <a:gd name="T83" fmla="*/ 1151 h 1794"/>
                <a:gd name="T84" fmla="*/ 907 w 3231"/>
                <a:gd name="T85" fmla="*/ 1217 h 1794"/>
                <a:gd name="T86" fmla="*/ 846 w 3231"/>
                <a:gd name="T87" fmla="*/ 1430 h 1794"/>
                <a:gd name="T88" fmla="*/ 915 w 3231"/>
                <a:gd name="T89" fmla="*/ 1484 h 1794"/>
                <a:gd name="T90" fmla="*/ 1048 w 3231"/>
                <a:gd name="T91" fmla="*/ 1406 h 1794"/>
                <a:gd name="T92" fmla="*/ 1117 w 3231"/>
                <a:gd name="T93" fmla="*/ 1460 h 1794"/>
                <a:gd name="T94" fmla="*/ 1181 w 3231"/>
                <a:gd name="T95" fmla="*/ 1682 h 1794"/>
                <a:gd name="T96" fmla="*/ 1245 w 3231"/>
                <a:gd name="T97" fmla="*/ 1712 h 1794"/>
                <a:gd name="T98" fmla="*/ 1508 w 3231"/>
                <a:gd name="T99" fmla="*/ 1794 h 1794"/>
                <a:gd name="T100" fmla="*/ 1698 w 3231"/>
                <a:gd name="T101" fmla="*/ 1610 h 1794"/>
                <a:gd name="T102" fmla="*/ 1800 w 3231"/>
                <a:gd name="T103" fmla="*/ 1575 h 1794"/>
                <a:gd name="T104" fmla="*/ 1901 w 3231"/>
                <a:gd name="T105" fmla="*/ 1563 h 1794"/>
                <a:gd name="T106" fmla="*/ 2041 w 3231"/>
                <a:gd name="T107" fmla="*/ 1613 h 1794"/>
                <a:gd name="T108" fmla="*/ 2191 w 3231"/>
                <a:gd name="T109" fmla="*/ 1565 h 1794"/>
                <a:gd name="T110" fmla="*/ 2294 w 3231"/>
                <a:gd name="T111" fmla="*/ 1506 h 1794"/>
                <a:gd name="T112" fmla="*/ 2404 w 3231"/>
                <a:gd name="T113" fmla="*/ 1553 h 1794"/>
                <a:gd name="T114" fmla="*/ 2598 w 3231"/>
                <a:gd name="T115" fmla="*/ 1585 h 1794"/>
                <a:gd name="T116" fmla="*/ 2808 w 3231"/>
                <a:gd name="T117" fmla="*/ 1543 h 1794"/>
                <a:gd name="T118" fmla="*/ 2936 w 3231"/>
                <a:gd name="T119" fmla="*/ 1452 h 1794"/>
                <a:gd name="T120" fmla="*/ 3016 w 3231"/>
                <a:gd name="T121" fmla="*/ 1261 h 1794"/>
                <a:gd name="T122" fmla="*/ 3010 w 3231"/>
                <a:gd name="T123" fmla="*/ 1133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31" h="1794">
                  <a:moveTo>
                    <a:pt x="3010" y="1133"/>
                  </a:moveTo>
                  <a:cubicBezTo>
                    <a:pt x="2956" y="1118"/>
                    <a:pt x="2929" y="1110"/>
                    <a:pt x="2875" y="1095"/>
                  </a:cubicBezTo>
                  <a:cubicBezTo>
                    <a:pt x="2888" y="1071"/>
                    <a:pt x="2894" y="1059"/>
                    <a:pt x="2908" y="1035"/>
                  </a:cubicBezTo>
                  <a:cubicBezTo>
                    <a:pt x="2930" y="1014"/>
                    <a:pt x="2941" y="1003"/>
                    <a:pt x="2964" y="982"/>
                  </a:cubicBezTo>
                  <a:cubicBezTo>
                    <a:pt x="2966" y="936"/>
                    <a:pt x="2967" y="913"/>
                    <a:pt x="2969" y="867"/>
                  </a:cubicBezTo>
                  <a:cubicBezTo>
                    <a:pt x="2960" y="848"/>
                    <a:pt x="2956" y="838"/>
                    <a:pt x="2948" y="818"/>
                  </a:cubicBezTo>
                  <a:cubicBezTo>
                    <a:pt x="2950" y="758"/>
                    <a:pt x="2952" y="728"/>
                    <a:pt x="2955" y="669"/>
                  </a:cubicBezTo>
                  <a:cubicBezTo>
                    <a:pt x="2959" y="634"/>
                    <a:pt x="2961" y="617"/>
                    <a:pt x="2965" y="583"/>
                  </a:cubicBezTo>
                  <a:cubicBezTo>
                    <a:pt x="2984" y="580"/>
                    <a:pt x="2994" y="579"/>
                    <a:pt x="3013" y="576"/>
                  </a:cubicBezTo>
                  <a:cubicBezTo>
                    <a:pt x="3026" y="547"/>
                    <a:pt x="3033" y="533"/>
                    <a:pt x="3046" y="504"/>
                  </a:cubicBezTo>
                  <a:cubicBezTo>
                    <a:pt x="3106" y="508"/>
                    <a:pt x="3135" y="509"/>
                    <a:pt x="3195" y="513"/>
                  </a:cubicBezTo>
                  <a:cubicBezTo>
                    <a:pt x="3209" y="466"/>
                    <a:pt x="3217" y="442"/>
                    <a:pt x="3231" y="395"/>
                  </a:cubicBezTo>
                  <a:cubicBezTo>
                    <a:pt x="3218" y="368"/>
                    <a:pt x="3211" y="355"/>
                    <a:pt x="3198" y="328"/>
                  </a:cubicBezTo>
                  <a:cubicBezTo>
                    <a:pt x="3186" y="288"/>
                    <a:pt x="3180" y="268"/>
                    <a:pt x="3168" y="227"/>
                  </a:cubicBezTo>
                  <a:cubicBezTo>
                    <a:pt x="3153" y="180"/>
                    <a:pt x="3146" y="156"/>
                    <a:pt x="3132" y="108"/>
                  </a:cubicBezTo>
                  <a:cubicBezTo>
                    <a:pt x="3095" y="84"/>
                    <a:pt x="3076" y="72"/>
                    <a:pt x="3039" y="48"/>
                  </a:cubicBezTo>
                  <a:cubicBezTo>
                    <a:pt x="2980" y="42"/>
                    <a:pt x="2950" y="39"/>
                    <a:pt x="2891" y="34"/>
                  </a:cubicBezTo>
                  <a:cubicBezTo>
                    <a:pt x="2836" y="37"/>
                    <a:pt x="2808" y="39"/>
                    <a:pt x="2753" y="43"/>
                  </a:cubicBezTo>
                  <a:cubicBezTo>
                    <a:pt x="2715" y="26"/>
                    <a:pt x="2697" y="17"/>
                    <a:pt x="2660" y="0"/>
                  </a:cubicBezTo>
                  <a:cubicBezTo>
                    <a:pt x="2650" y="54"/>
                    <a:pt x="2645" y="81"/>
                    <a:pt x="2635" y="135"/>
                  </a:cubicBezTo>
                  <a:cubicBezTo>
                    <a:pt x="2665" y="152"/>
                    <a:pt x="2680" y="160"/>
                    <a:pt x="2710" y="177"/>
                  </a:cubicBezTo>
                  <a:cubicBezTo>
                    <a:pt x="2689" y="221"/>
                    <a:pt x="2678" y="243"/>
                    <a:pt x="2657" y="287"/>
                  </a:cubicBezTo>
                  <a:cubicBezTo>
                    <a:pt x="2614" y="287"/>
                    <a:pt x="2593" y="288"/>
                    <a:pt x="2550" y="288"/>
                  </a:cubicBezTo>
                  <a:cubicBezTo>
                    <a:pt x="2508" y="268"/>
                    <a:pt x="2487" y="257"/>
                    <a:pt x="2445" y="237"/>
                  </a:cubicBezTo>
                  <a:cubicBezTo>
                    <a:pt x="2446" y="265"/>
                    <a:pt x="2447" y="279"/>
                    <a:pt x="2448" y="306"/>
                  </a:cubicBezTo>
                  <a:cubicBezTo>
                    <a:pt x="2423" y="322"/>
                    <a:pt x="2411" y="330"/>
                    <a:pt x="2386" y="346"/>
                  </a:cubicBezTo>
                  <a:cubicBezTo>
                    <a:pt x="2377" y="382"/>
                    <a:pt x="2373" y="400"/>
                    <a:pt x="2364" y="436"/>
                  </a:cubicBezTo>
                  <a:cubicBezTo>
                    <a:pt x="2311" y="440"/>
                    <a:pt x="2285" y="442"/>
                    <a:pt x="2233" y="446"/>
                  </a:cubicBezTo>
                  <a:cubicBezTo>
                    <a:pt x="2220" y="405"/>
                    <a:pt x="2214" y="385"/>
                    <a:pt x="2202" y="345"/>
                  </a:cubicBezTo>
                  <a:cubicBezTo>
                    <a:pt x="2201" y="317"/>
                    <a:pt x="2200" y="303"/>
                    <a:pt x="2199" y="276"/>
                  </a:cubicBezTo>
                  <a:cubicBezTo>
                    <a:pt x="2166" y="275"/>
                    <a:pt x="2149" y="274"/>
                    <a:pt x="2116" y="273"/>
                  </a:cubicBezTo>
                  <a:cubicBezTo>
                    <a:pt x="2075" y="287"/>
                    <a:pt x="2054" y="294"/>
                    <a:pt x="2013" y="308"/>
                  </a:cubicBezTo>
                  <a:cubicBezTo>
                    <a:pt x="2002" y="342"/>
                    <a:pt x="1996" y="358"/>
                    <a:pt x="1985" y="392"/>
                  </a:cubicBezTo>
                  <a:cubicBezTo>
                    <a:pt x="1960" y="378"/>
                    <a:pt x="1947" y="371"/>
                    <a:pt x="1921" y="357"/>
                  </a:cubicBezTo>
                  <a:cubicBezTo>
                    <a:pt x="1882" y="389"/>
                    <a:pt x="1862" y="406"/>
                    <a:pt x="1823" y="438"/>
                  </a:cubicBezTo>
                  <a:cubicBezTo>
                    <a:pt x="1736" y="450"/>
                    <a:pt x="1693" y="456"/>
                    <a:pt x="1607" y="468"/>
                  </a:cubicBezTo>
                  <a:cubicBezTo>
                    <a:pt x="1567" y="395"/>
                    <a:pt x="1548" y="358"/>
                    <a:pt x="1508" y="286"/>
                  </a:cubicBezTo>
                  <a:cubicBezTo>
                    <a:pt x="1417" y="308"/>
                    <a:pt x="1371" y="320"/>
                    <a:pt x="1279" y="342"/>
                  </a:cubicBezTo>
                  <a:cubicBezTo>
                    <a:pt x="1296" y="388"/>
                    <a:pt x="1305" y="410"/>
                    <a:pt x="1322" y="456"/>
                  </a:cubicBezTo>
                  <a:cubicBezTo>
                    <a:pt x="1246" y="455"/>
                    <a:pt x="1208" y="454"/>
                    <a:pt x="1132" y="453"/>
                  </a:cubicBezTo>
                  <a:cubicBezTo>
                    <a:pt x="1144" y="509"/>
                    <a:pt x="1150" y="537"/>
                    <a:pt x="1162" y="594"/>
                  </a:cubicBezTo>
                  <a:cubicBezTo>
                    <a:pt x="1119" y="589"/>
                    <a:pt x="1098" y="587"/>
                    <a:pt x="1055" y="583"/>
                  </a:cubicBezTo>
                  <a:cubicBezTo>
                    <a:pt x="1033" y="597"/>
                    <a:pt x="1022" y="603"/>
                    <a:pt x="1000" y="617"/>
                  </a:cubicBezTo>
                  <a:cubicBezTo>
                    <a:pt x="987" y="602"/>
                    <a:pt x="980" y="594"/>
                    <a:pt x="966" y="579"/>
                  </a:cubicBezTo>
                  <a:cubicBezTo>
                    <a:pt x="926" y="578"/>
                    <a:pt x="906" y="577"/>
                    <a:pt x="865" y="575"/>
                  </a:cubicBezTo>
                  <a:cubicBezTo>
                    <a:pt x="840" y="602"/>
                    <a:pt x="828" y="616"/>
                    <a:pt x="803" y="643"/>
                  </a:cubicBezTo>
                  <a:cubicBezTo>
                    <a:pt x="764" y="623"/>
                    <a:pt x="744" y="613"/>
                    <a:pt x="704" y="593"/>
                  </a:cubicBezTo>
                  <a:cubicBezTo>
                    <a:pt x="685" y="593"/>
                    <a:pt x="675" y="593"/>
                    <a:pt x="656" y="594"/>
                  </a:cubicBezTo>
                  <a:cubicBezTo>
                    <a:pt x="637" y="541"/>
                    <a:pt x="627" y="515"/>
                    <a:pt x="608" y="463"/>
                  </a:cubicBezTo>
                  <a:cubicBezTo>
                    <a:pt x="648" y="463"/>
                    <a:pt x="668" y="462"/>
                    <a:pt x="709" y="462"/>
                  </a:cubicBezTo>
                  <a:cubicBezTo>
                    <a:pt x="725" y="406"/>
                    <a:pt x="734" y="379"/>
                    <a:pt x="750" y="323"/>
                  </a:cubicBezTo>
                  <a:cubicBezTo>
                    <a:pt x="684" y="319"/>
                    <a:pt x="650" y="317"/>
                    <a:pt x="584" y="312"/>
                  </a:cubicBezTo>
                  <a:cubicBezTo>
                    <a:pt x="580" y="282"/>
                    <a:pt x="578" y="267"/>
                    <a:pt x="575" y="238"/>
                  </a:cubicBezTo>
                  <a:cubicBezTo>
                    <a:pt x="476" y="271"/>
                    <a:pt x="426" y="288"/>
                    <a:pt x="327" y="321"/>
                  </a:cubicBezTo>
                  <a:cubicBezTo>
                    <a:pt x="330" y="363"/>
                    <a:pt x="332" y="383"/>
                    <a:pt x="335" y="425"/>
                  </a:cubicBezTo>
                  <a:cubicBezTo>
                    <a:pt x="404" y="434"/>
                    <a:pt x="438" y="438"/>
                    <a:pt x="507" y="447"/>
                  </a:cubicBezTo>
                  <a:cubicBezTo>
                    <a:pt x="499" y="476"/>
                    <a:pt x="495" y="491"/>
                    <a:pt x="486" y="519"/>
                  </a:cubicBezTo>
                  <a:cubicBezTo>
                    <a:pt x="444" y="506"/>
                    <a:pt x="423" y="499"/>
                    <a:pt x="380" y="486"/>
                  </a:cubicBezTo>
                  <a:cubicBezTo>
                    <a:pt x="370" y="510"/>
                    <a:pt x="365" y="522"/>
                    <a:pt x="354" y="546"/>
                  </a:cubicBezTo>
                  <a:cubicBezTo>
                    <a:pt x="278" y="543"/>
                    <a:pt x="240" y="542"/>
                    <a:pt x="164" y="539"/>
                  </a:cubicBezTo>
                  <a:cubicBezTo>
                    <a:pt x="163" y="564"/>
                    <a:pt x="162" y="576"/>
                    <a:pt x="161" y="601"/>
                  </a:cubicBezTo>
                  <a:cubicBezTo>
                    <a:pt x="116" y="590"/>
                    <a:pt x="94" y="584"/>
                    <a:pt x="49" y="573"/>
                  </a:cubicBezTo>
                  <a:cubicBezTo>
                    <a:pt x="29" y="587"/>
                    <a:pt x="20" y="594"/>
                    <a:pt x="0" y="608"/>
                  </a:cubicBezTo>
                  <a:cubicBezTo>
                    <a:pt x="47" y="629"/>
                    <a:pt x="71" y="639"/>
                    <a:pt x="118" y="660"/>
                  </a:cubicBezTo>
                  <a:cubicBezTo>
                    <a:pt x="110" y="725"/>
                    <a:pt x="107" y="758"/>
                    <a:pt x="100" y="824"/>
                  </a:cubicBezTo>
                  <a:cubicBezTo>
                    <a:pt x="126" y="835"/>
                    <a:pt x="139" y="841"/>
                    <a:pt x="164" y="853"/>
                  </a:cubicBezTo>
                  <a:cubicBezTo>
                    <a:pt x="159" y="878"/>
                    <a:pt x="156" y="890"/>
                    <a:pt x="150" y="915"/>
                  </a:cubicBezTo>
                  <a:cubicBezTo>
                    <a:pt x="117" y="918"/>
                    <a:pt x="100" y="920"/>
                    <a:pt x="67" y="924"/>
                  </a:cubicBezTo>
                  <a:cubicBezTo>
                    <a:pt x="92" y="942"/>
                    <a:pt x="105" y="951"/>
                    <a:pt x="131" y="970"/>
                  </a:cubicBezTo>
                  <a:cubicBezTo>
                    <a:pt x="185" y="978"/>
                    <a:pt x="213" y="982"/>
                    <a:pt x="267" y="989"/>
                  </a:cubicBezTo>
                  <a:cubicBezTo>
                    <a:pt x="288" y="1019"/>
                    <a:pt x="298" y="1034"/>
                    <a:pt x="318" y="1064"/>
                  </a:cubicBezTo>
                  <a:cubicBezTo>
                    <a:pt x="327" y="1025"/>
                    <a:pt x="331" y="1006"/>
                    <a:pt x="339" y="968"/>
                  </a:cubicBezTo>
                  <a:cubicBezTo>
                    <a:pt x="363" y="973"/>
                    <a:pt x="375" y="975"/>
                    <a:pt x="398" y="980"/>
                  </a:cubicBezTo>
                  <a:cubicBezTo>
                    <a:pt x="409" y="958"/>
                    <a:pt x="414" y="947"/>
                    <a:pt x="424" y="925"/>
                  </a:cubicBezTo>
                  <a:cubicBezTo>
                    <a:pt x="464" y="945"/>
                    <a:pt x="484" y="955"/>
                    <a:pt x="523" y="975"/>
                  </a:cubicBezTo>
                  <a:cubicBezTo>
                    <a:pt x="506" y="1001"/>
                    <a:pt x="497" y="1014"/>
                    <a:pt x="479" y="1040"/>
                  </a:cubicBezTo>
                  <a:cubicBezTo>
                    <a:pt x="482" y="1098"/>
                    <a:pt x="484" y="1127"/>
                    <a:pt x="486" y="1184"/>
                  </a:cubicBezTo>
                  <a:cubicBezTo>
                    <a:pt x="520" y="1183"/>
                    <a:pt x="536" y="1183"/>
                    <a:pt x="570" y="1182"/>
                  </a:cubicBezTo>
                  <a:cubicBezTo>
                    <a:pt x="567" y="1133"/>
                    <a:pt x="565" y="1108"/>
                    <a:pt x="562" y="1060"/>
                  </a:cubicBezTo>
                  <a:cubicBezTo>
                    <a:pt x="599" y="1031"/>
                    <a:pt x="617" y="1017"/>
                    <a:pt x="654" y="989"/>
                  </a:cubicBezTo>
                  <a:cubicBezTo>
                    <a:pt x="717" y="1021"/>
                    <a:pt x="748" y="1037"/>
                    <a:pt x="811" y="1069"/>
                  </a:cubicBezTo>
                  <a:cubicBezTo>
                    <a:pt x="840" y="1058"/>
                    <a:pt x="855" y="1052"/>
                    <a:pt x="883" y="1042"/>
                  </a:cubicBezTo>
                  <a:cubicBezTo>
                    <a:pt x="887" y="1079"/>
                    <a:pt x="888" y="1097"/>
                    <a:pt x="892" y="1135"/>
                  </a:cubicBezTo>
                  <a:cubicBezTo>
                    <a:pt x="866" y="1141"/>
                    <a:pt x="852" y="1144"/>
                    <a:pt x="826" y="1151"/>
                  </a:cubicBezTo>
                  <a:cubicBezTo>
                    <a:pt x="837" y="1175"/>
                    <a:pt x="843" y="1187"/>
                    <a:pt x="854" y="1211"/>
                  </a:cubicBezTo>
                  <a:cubicBezTo>
                    <a:pt x="875" y="1214"/>
                    <a:pt x="885" y="1215"/>
                    <a:pt x="907" y="1217"/>
                  </a:cubicBezTo>
                  <a:cubicBezTo>
                    <a:pt x="906" y="1298"/>
                    <a:pt x="906" y="1338"/>
                    <a:pt x="906" y="1419"/>
                  </a:cubicBezTo>
                  <a:cubicBezTo>
                    <a:pt x="882" y="1424"/>
                    <a:pt x="870" y="1426"/>
                    <a:pt x="846" y="1430"/>
                  </a:cubicBezTo>
                  <a:cubicBezTo>
                    <a:pt x="861" y="1483"/>
                    <a:pt x="868" y="1509"/>
                    <a:pt x="883" y="1562"/>
                  </a:cubicBezTo>
                  <a:cubicBezTo>
                    <a:pt x="896" y="1531"/>
                    <a:pt x="902" y="1515"/>
                    <a:pt x="915" y="1484"/>
                  </a:cubicBezTo>
                  <a:cubicBezTo>
                    <a:pt x="945" y="1439"/>
                    <a:pt x="960" y="1416"/>
                    <a:pt x="990" y="1371"/>
                  </a:cubicBezTo>
                  <a:cubicBezTo>
                    <a:pt x="1013" y="1385"/>
                    <a:pt x="1025" y="1392"/>
                    <a:pt x="1048" y="1406"/>
                  </a:cubicBezTo>
                  <a:cubicBezTo>
                    <a:pt x="1041" y="1423"/>
                    <a:pt x="1037" y="1432"/>
                    <a:pt x="1029" y="1450"/>
                  </a:cubicBezTo>
                  <a:cubicBezTo>
                    <a:pt x="1064" y="1454"/>
                    <a:pt x="1082" y="1456"/>
                    <a:pt x="1117" y="1460"/>
                  </a:cubicBezTo>
                  <a:cubicBezTo>
                    <a:pt x="1119" y="1488"/>
                    <a:pt x="1120" y="1502"/>
                    <a:pt x="1121" y="1530"/>
                  </a:cubicBezTo>
                  <a:cubicBezTo>
                    <a:pt x="1145" y="1591"/>
                    <a:pt x="1157" y="1621"/>
                    <a:pt x="1181" y="1682"/>
                  </a:cubicBezTo>
                  <a:cubicBezTo>
                    <a:pt x="1212" y="1674"/>
                    <a:pt x="1227" y="1670"/>
                    <a:pt x="1258" y="1661"/>
                  </a:cubicBezTo>
                  <a:cubicBezTo>
                    <a:pt x="1253" y="1682"/>
                    <a:pt x="1250" y="1692"/>
                    <a:pt x="1245" y="1712"/>
                  </a:cubicBezTo>
                  <a:cubicBezTo>
                    <a:pt x="1292" y="1727"/>
                    <a:pt x="1315" y="1734"/>
                    <a:pt x="1362" y="1749"/>
                  </a:cubicBezTo>
                  <a:cubicBezTo>
                    <a:pt x="1420" y="1767"/>
                    <a:pt x="1450" y="1776"/>
                    <a:pt x="1508" y="1794"/>
                  </a:cubicBezTo>
                  <a:cubicBezTo>
                    <a:pt x="1571" y="1761"/>
                    <a:pt x="1602" y="1745"/>
                    <a:pt x="1665" y="1712"/>
                  </a:cubicBezTo>
                  <a:cubicBezTo>
                    <a:pt x="1678" y="1671"/>
                    <a:pt x="1685" y="1651"/>
                    <a:pt x="1698" y="1610"/>
                  </a:cubicBezTo>
                  <a:cubicBezTo>
                    <a:pt x="1716" y="1622"/>
                    <a:pt x="1726" y="1627"/>
                    <a:pt x="1744" y="1639"/>
                  </a:cubicBezTo>
                  <a:cubicBezTo>
                    <a:pt x="1766" y="1613"/>
                    <a:pt x="1778" y="1600"/>
                    <a:pt x="1800" y="1575"/>
                  </a:cubicBezTo>
                  <a:cubicBezTo>
                    <a:pt x="1821" y="1584"/>
                    <a:pt x="1831" y="1589"/>
                    <a:pt x="1852" y="1598"/>
                  </a:cubicBezTo>
                  <a:cubicBezTo>
                    <a:pt x="1872" y="1584"/>
                    <a:pt x="1881" y="1577"/>
                    <a:pt x="1901" y="1563"/>
                  </a:cubicBezTo>
                  <a:cubicBezTo>
                    <a:pt x="1935" y="1585"/>
                    <a:pt x="1953" y="1596"/>
                    <a:pt x="1987" y="1619"/>
                  </a:cubicBezTo>
                  <a:cubicBezTo>
                    <a:pt x="2009" y="1616"/>
                    <a:pt x="2019" y="1615"/>
                    <a:pt x="2041" y="1613"/>
                  </a:cubicBezTo>
                  <a:cubicBezTo>
                    <a:pt x="2025" y="1583"/>
                    <a:pt x="2018" y="1568"/>
                    <a:pt x="2002" y="1539"/>
                  </a:cubicBezTo>
                  <a:cubicBezTo>
                    <a:pt x="2078" y="1549"/>
                    <a:pt x="2115" y="1554"/>
                    <a:pt x="2191" y="1565"/>
                  </a:cubicBezTo>
                  <a:cubicBezTo>
                    <a:pt x="2210" y="1546"/>
                    <a:pt x="2220" y="1537"/>
                    <a:pt x="2240" y="1518"/>
                  </a:cubicBezTo>
                  <a:cubicBezTo>
                    <a:pt x="2261" y="1513"/>
                    <a:pt x="2272" y="1511"/>
                    <a:pt x="2294" y="1506"/>
                  </a:cubicBezTo>
                  <a:cubicBezTo>
                    <a:pt x="2315" y="1508"/>
                    <a:pt x="2326" y="1509"/>
                    <a:pt x="2347" y="1512"/>
                  </a:cubicBezTo>
                  <a:cubicBezTo>
                    <a:pt x="2370" y="1528"/>
                    <a:pt x="2381" y="1536"/>
                    <a:pt x="2404" y="1553"/>
                  </a:cubicBezTo>
                  <a:cubicBezTo>
                    <a:pt x="2442" y="1552"/>
                    <a:pt x="2461" y="1552"/>
                    <a:pt x="2499" y="1551"/>
                  </a:cubicBezTo>
                  <a:cubicBezTo>
                    <a:pt x="2539" y="1565"/>
                    <a:pt x="2559" y="1572"/>
                    <a:pt x="2598" y="1585"/>
                  </a:cubicBezTo>
                  <a:cubicBezTo>
                    <a:pt x="2632" y="1570"/>
                    <a:pt x="2649" y="1563"/>
                    <a:pt x="2683" y="1548"/>
                  </a:cubicBezTo>
                  <a:cubicBezTo>
                    <a:pt x="2733" y="1546"/>
                    <a:pt x="2758" y="1545"/>
                    <a:pt x="2808" y="1543"/>
                  </a:cubicBezTo>
                  <a:cubicBezTo>
                    <a:pt x="2809" y="1520"/>
                    <a:pt x="2809" y="1508"/>
                    <a:pt x="2810" y="1485"/>
                  </a:cubicBezTo>
                  <a:cubicBezTo>
                    <a:pt x="2861" y="1472"/>
                    <a:pt x="2886" y="1465"/>
                    <a:pt x="2936" y="1452"/>
                  </a:cubicBezTo>
                  <a:cubicBezTo>
                    <a:pt x="2934" y="1391"/>
                    <a:pt x="2933" y="1360"/>
                    <a:pt x="2931" y="1299"/>
                  </a:cubicBezTo>
                  <a:cubicBezTo>
                    <a:pt x="2965" y="1284"/>
                    <a:pt x="2982" y="1276"/>
                    <a:pt x="3016" y="1261"/>
                  </a:cubicBezTo>
                  <a:cubicBezTo>
                    <a:pt x="3027" y="1232"/>
                    <a:pt x="3032" y="1218"/>
                    <a:pt x="3043" y="1188"/>
                  </a:cubicBezTo>
                  <a:cubicBezTo>
                    <a:pt x="3030" y="1166"/>
                    <a:pt x="3023" y="1155"/>
                    <a:pt x="3010" y="1133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00" name="m. st. Warszawa"/>
            <p:cNvSpPr>
              <a:spLocks/>
            </p:cNvSpPr>
            <p:nvPr/>
          </p:nvSpPr>
          <p:spPr bwMode="auto">
            <a:xfrm>
              <a:off x="2863001" y="3167655"/>
              <a:ext cx="697061" cy="738973"/>
            </a:xfrm>
            <a:custGeom>
              <a:avLst/>
              <a:gdLst>
                <a:gd name="T0" fmla="*/ 2133 w 2173"/>
                <a:gd name="T1" fmla="*/ 1076 h 2305"/>
                <a:gd name="T2" fmla="*/ 1919 w 2173"/>
                <a:gd name="T3" fmla="*/ 1000 h 2305"/>
                <a:gd name="T4" fmla="*/ 1787 w 2173"/>
                <a:gd name="T5" fmla="*/ 1001 h 2305"/>
                <a:gd name="T6" fmla="*/ 1761 w 2173"/>
                <a:gd name="T7" fmla="*/ 922 h 2305"/>
                <a:gd name="T8" fmla="*/ 1680 w 2173"/>
                <a:gd name="T9" fmla="*/ 729 h 2305"/>
                <a:gd name="T10" fmla="*/ 1537 w 2173"/>
                <a:gd name="T11" fmla="*/ 813 h 2305"/>
                <a:gd name="T12" fmla="*/ 1257 w 2173"/>
                <a:gd name="T13" fmla="*/ 657 h 2305"/>
                <a:gd name="T14" fmla="*/ 1250 w 2173"/>
                <a:gd name="T15" fmla="*/ 569 h 2305"/>
                <a:gd name="T16" fmla="*/ 1246 w 2173"/>
                <a:gd name="T17" fmla="*/ 417 h 2305"/>
                <a:gd name="T18" fmla="*/ 1241 w 2173"/>
                <a:gd name="T19" fmla="*/ 173 h 2305"/>
                <a:gd name="T20" fmla="*/ 1195 w 2173"/>
                <a:gd name="T21" fmla="*/ 24 h 2305"/>
                <a:gd name="T22" fmla="*/ 1061 w 2173"/>
                <a:gd name="T23" fmla="*/ 59 h 2305"/>
                <a:gd name="T24" fmla="*/ 952 w 2173"/>
                <a:gd name="T25" fmla="*/ 72 h 2305"/>
                <a:gd name="T26" fmla="*/ 872 w 2173"/>
                <a:gd name="T27" fmla="*/ 111 h 2305"/>
                <a:gd name="T28" fmla="*/ 676 w 2173"/>
                <a:gd name="T29" fmla="*/ 76 h 2305"/>
                <a:gd name="T30" fmla="*/ 543 w 2173"/>
                <a:gd name="T31" fmla="*/ 0 h 2305"/>
                <a:gd name="T32" fmla="*/ 457 w 2173"/>
                <a:gd name="T33" fmla="*/ 38 h 2305"/>
                <a:gd name="T34" fmla="*/ 390 w 2173"/>
                <a:gd name="T35" fmla="*/ 170 h 2305"/>
                <a:gd name="T36" fmla="*/ 387 w 2173"/>
                <a:gd name="T37" fmla="*/ 355 h 2305"/>
                <a:gd name="T38" fmla="*/ 205 w 2173"/>
                <a:gd name="T39" fmla="*/ 418 h 2305"/>
                <a:gd name="T40" fmla="*/ 146 w 2173"/>
                <a:gd name="T41" fmla="*/ 510 h 2305"/>
                <a:gd name="T42" fmla="*/ 150 w 2173"/>
                <a:gd name="T43" fmla="*/ 685 h 2305"/>
                <a:gd name="T44" fmla="*/ 155 w 2173"/>
                <a:gd name="T45" fmla="*/ 824 h 2305"/>
                <a:gd name="T46" fmla="*/ 67 w 2173"/>
                <a:gd name="T47" fmla="*/ 937 h 2305"/>
                <a:gd name="T48" fmla="*/ 235 w 2173"/>
                <a:gd name="T49" fmla="*/ 1030 h 2305"/>
                <a:gd name="T50" fmla="*/ 143 w 2173"/>
                <a:gd name="T51" fmla="*/ 1132 h 2305"/>
                <a:gd name="T52" fmla="*/ 128 w 2173"/>
                <a:gd name="T53" fmla="*/ 1293 h 2305"/>
                <a:gd name="T54" fmla="*/ 0 w 2173"/>
                <a:gd name="T55" fmla="*/ 1385 h 2305"/>
                <a:gd name="T56" fmla="*/ 63 w 2173"/>
                <a:gd name="T57" fmla="*/ 1439 h 2305"/>
                <a:gd name="T58" fmla="*/ 78 w 2173"/>
                <a:gd name="T59" fmla="*/ 1487 h 2305"/>
                <a:gd name="T60" fmla="*/ 297 w 2173"/>
                <a:gd name="T61" fmla="*/ 1504 h 2305"/>
                <a:gd name="T62" fmla="*/ 391 w 2173"/>
                <a:gd name="T63" fmla="*/ 1685 h 2305"/>
                <a:gd name="T64" fmla="*/ 540 w 2173"/>
                <a:gd name="T65" fmla="*/ 1818 h 2305"/>
                <a:gd name="T66" fmla="*/ 684 w 2173"/>
                <a:gd name="T67" fmla="*/ 1933 h 2305"/>
                <a:gd name="T68" fmla="*/ 697 w 2173"/>
                <a:gd name="T69" fmla="*/ 2030 h 2305"/>
                <a:gd name="T70" fmla="*/ 673 w 2173"/>
                <a:gd name="T71" fmla="*/ 2211 h 2305"/>
                <a:gd name="T72" fmla="*/ 934 w 2173"/>
                <a:gd name="T73" fmla="*/ 2214 h 2305"/>
                <a:gd name="T74" fmla="*/ 1145 w 2173"/>
                <a:gd name="T75" fmla="*/ 2275 h 2305"/>
                <a:gd name="T76" fmla="*/ 1278 w 2173"/>
                <a:gd name="T77" fmla="*/ 2254 h 2305"/>
                <a:gd name="T78" fmla="*/ 1423 w 2173"/>
                <a:gd name="T79" fmla="*/ 2083 h 2305"/>
                <a:gd name="T80" fmla="*/ 1561 w 2173"/>
                <a:gd name="T81" fmla="*/ 1930 h 2305"/>
                <a:gd name="T82" fmla="*/ 1731 w 2173"/>
                <a:gd name="T83" fmla="*/ 1874 h 2305"/>
                <a:gd name="T84" fmla="*/ 1986 w 2173"/>
                <a:gd name="T85" fmla="*/ 1831 h 2305"/>
                <a:gd name="T86" fmla="*/ 2102 w 2173"/>
                <a:gd name="T87" fmla="*/ 1923 h 2305"/>
                <a:gd name="T88" fmla="*/ 2094 w 2173"/>
                <a:gd name="T89" fmla="*/ 1834 h 2305"/>
                <a:gd name="T90" fmla="*/ 2173 w 2173"/>
                <a:gd name="T91" fmla="*/ 1710 h 2305"/>
                <a:gd name="T92" fmla="*/ 2138 w 2173"/>
                <a:gd name="T93" fmla="*/ 1565 h 2305"/>
                <a:gd name="T94" fmla="*/ 2070 w 2173"/>
                <a:gd name="T95" fmla="*/ 1465 h 2305"/>
                <a:gd name="T96" fmla="*/ 2135 w 2173"/>
                <a:gd name="T97" fmla="*/ 1376 h 2305"/>
                <a:gd name="T98" fmla="*/ 2098 w 2173"/>
                <a:gd name="T99" fmla="*/ 1279 h 2305"/>
                <a:gd name="T100" fmla="*/ 2116 w 2173"/>
                <a:gd name="T101" fmla="*/ 1163 h 2305"/>
                <a:gd name="T102" fmla="*/ 2026 w 2173"/>
                <a:gd name="T103" fmla="*/ 1150 h 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73" h="2305">
                  <a:moveTo>
                    <a:pt x="2046" y="1104"/>
                  </a:moveTo>
                  <a:cubicBezTo>
                    <a:pt x="2081" y="1093"/>
                    <a:pt x="2098" y="1087"/>
                    <a:pt x="2133" y="1076"/>
                  </a:cubicBezTo>
                  <a:cubicBezTo>
                    <a:pt x="2128" y="1024"/>
                    <a:pt x="2126" y="998"/>
                    <a:pt x="2122" y="946"/>
                  </a:cubicBezTo>
                  <a:cubicBezTo>
                    <a:pt x="2041" y="968"/>
                    <a:pt x="2000" y="979"/>
                    <a:pt x="1919" y="1000"/>
                  </a:cubicBezTo>
                  <a:cubicBezTo>
                    <a:pt x="1891" y="988"/>
                    <a:pt x="1877" y="982"/>
                    <a:pt x="1848" y="971"/>
                  </a:cubicBezTo>
                  <a:cubicBezTo>
                    <a:pt x="1824" y="983"/>
                    <a:pt x="1811" y="989"/>
                    <a:pt x="1787" y="1001"/>
                  </a:cubicBezTo>
                  <a:cubicBezTo>
                    <a:pt x="1764" y="1006"/>
                    <a:pt x="1754" y="1009"/>
                    <a:pt x="1732" y="1014"/>
                  </a:cubicBezTo>
                  <a:cubicBezTo>
                    <a:pt x="1743" y="977"/>
                    <a:pt x="1749" y="959"/>
                    <a:pt x="1761" y="922"/>
                  </a:cubicBezTo>
                  <a:cubicBezTo>
                    <a:pt x="1733" y="892"/>
                    <a:pt x="1720" y="877"/>
                    <a:pt x="1692" y="847"/>
                  </a:cubicBezTo>
                  <a:cubicBezTo>
                    <a:pt x="1688" y="799"/>
                    <a:pt x="1685" y="776"/>
                    <a:pt x="1680" y="729"/>
                  </a:cubicBezTo>
                  <a:cubicBezTo>
                    <a:pt x="1633" y="762"/>
                    <a:pt x="1609" y="779"/>
                    <a:pt x="1562" y="812"/>
                  </a:cubicBezTo>
                  <a:cubicBezTo>
                    <a:pt x="1552" y="812"/>
                    <a:pt x="1547" y="813"/>
                    <a:pt x="1537" y="813"/>
                  </a:cubicBezTo>
                  <a:cubicBezTo>
                    <a:pt x="1460" y="817"/>
                    <a:pt x="1421" y="819"/>
                    <a:pt x="1345" y="822"/>
                  </a:cubicBezTo>
                  <a:cubicBezTo>
                    <a:pt x="1310" y="756"/>
                    <a:pt x="1292" y="723"/>
                    <a:pt x="1257" y="657"/>
                  </a:cubicBezTo>
                  <a:cubicBezTo>
                    <a:pt x="1256" y="639"/>
                    <a:pt x="1255" y="630"/>
                    <a:pt x="1254" y="613"/>
                  </a:cubicBezTo>
                  <a:cubicBezTo>
                    <a:pt x="1252" y="595"/>
                    <a:pt x="1251" y="586"/>
                    <a:pt x="1250" y="569"/>
                  </a:cubicBezTo>
                  <a:cubicBezTo>
                    <a:pt x="1227" y="504"/>
                    <a:pt x="1215" y="472"/>
                    <a:pt x="1193" y="407"/>
                  </a:cubicBezTo>
                  <a:cubicBezTo>
                    <a:pt x="1214" y="411"/>
                    <a:pt x="1225" y="413"/>
                    <a:pt x="1246" y="417"/>
                  </a:cubicBezTo>
                  <a:cubicBezTo>
                    <a:pt x="1247" y="352"/>
                    <a:pt x="1248" y="320"/>
                    <a:pt x="1249" y="255"/>
                  </a:cubicBezTo>
                  <a:cubicBezTo>
                    <a:pt x="1246" y="222"/>
                    <a:pt x="1244" y="206"/>
                    <a:pt x="1241" y="173"/>
                  </a:cubicBezTo>
                  <a:cubicBezTo>
                    <a:pt x="1224" y="144"/>
                    <a:pt x="1215" y="129"/>
                    <a:pt x="1197" y="100"/>
                  </a:cubicBezTo>
                  <a:cubicBezTo>
                    <a:pt x="1196" y="70"/>
                    <a:pt x="1196" y="54"/>
                    <a:pt x="1195" y="24"/>
                  </a:cubicBezTo>
                  <a:cubicBezTo>
                    <a:pt x="1153" y="44"/>
                    <a:pt x="1132" y="53"/>
                    <a:pt x="1090" y="73"/>
                  </a:cubicBezTo>
                  <a:cubicBezTo>
                    <a:pt x="1079" y="67"/>
                    <a:pt x="1073" y="64"/>
                    <a:pt x="1061" y="59"/>
                  </a:cubicBezTo>
                  <a:cubicBezTo>
                    <a:pt x="1039" y="66"/>
                    <a:pt x="1028" y="70"/>
                    <a:pt x="1006" y="77"/>
                  </a:cubicBezTo>
                  <a:cubicBezTo>
                    <a:pt x="985" y="75"/>
                    <a:pt x="974" y="74"/>
                    <a:pt x="952" y="72"/>
                  </a:cubicBezTo>
                  <a:cubicBezTo>
                    <a:pt x="942" y="90"/>
                    <a:pt x="937" y="99"/>
                    <a:pt x="926" y="116"/>
                  </a:cubicBezTo>
                  <a:cubicBezTo>
                    <a:pt x="904" y="114"/>
                    <a:pt x="894" y="113"/>
                    <a:pt x="872" y="111"/>
                  </a:cubicBezTo>
                  <a:cubicBezTo>
                    <a:pt x="847" y="88"/>
                    <a:pt x="835" y="77"/>
                    <a:pt x="809" y="53"/>
                  </a:cubicBezTo>
                  <a:cubicBezTo>
                    <a:pt x="756" y="62"/>
                    <a:pt x="730" y="67"/>
                    <a:pt x="676" y="76"/>
                  </a:cubicBezTo>
                  <a:cubicBezTo>
                    <a:pt x="663" y="52"/>
                    <a:pt x="657" y="39"/>
                    <a:pt x="644" y="15"/>
                  </a:cubicBezTo>
                  <a:cubicBezTo>
                    <a:pt x="603" y="9"/>
                    <a:pt x="583" y="6"/>
                    <a:pt x="543" y="0"/>
                  </a:cubicBezTo>
                  <a:cubicBezTo>
                    <a:pt x="524" y="30"/>
                    <a:pt x="515" y="46"/>
                    <a:pt x="497" y="76"/>
                  </a:cubicBezTo>
                  <a:cubicBezTo>
                    <a:pt x="481" y="61"/>
                    <a:pt x="473" y="53"/>
                    <a:pt x="457" y="38"/>
                  </a:cubicBezTo>
                  <a:cubicBezTo>
                    <a:pt x="418" y="50"/>
                    <a:pt x="398" y="57"/>
                    <a:pt x="360" y="69"/>
                  </a:cubicBezTo>
                  <a:cubicBezTo>
                    <a:pt x="372" y="109"/>
                    <a:pt x="378" y="130"/>
                    <a:pt x="390" y="170"/>
                  </a:cubicBezTo>
                  <a:cubicBezTo>
                    <a:pt x="403" y="197"/>
                    <a:pt x="410" y="210"/>
                    <a:pt x="423" y="237"/>
                  </a:cubicBezTo>
                  <a:cubicBezTo>
                    <a:pt x="408" y="284"/>
                    <a:pt x="401" y="308"/>
                    <a:pt x="387" y="355"/>
                  </a:cubicBezTo>
                  <a:cubicBezTo>
                    <a:pt x="327" y="351"/>
                    <a:pt x="298" y="350"/>
                    <a:pt x="238" y="346"/>
                  </a:cubicBezTo>
                  <a:cubicBezTo>
                    <a:pt x="225" y="375"/>
                    <a:pt x="218" y="389"/>
                    <a:pt x="205" y="418"/>
                  </a:cubicBezTo>
                  <a:cubicBezTo>
                    <a:pt x="185" y="421"/>
                    <a:pt x="176" y="422"/>
                    <a:pt x="157" y="425"/>
                  </a:cubicBezTo>
                  <a:cubicBezTo>
                    <a:pt x="152" y="459"/>
                    <a:pt x="151" y="476"/>
                    <a:pt x="146" y="510"/>
                  </a:cubicBezTo>
                  <a:cubicBezTo>
                    <a:pt x="144" y="570"/>
                    <a:pt x="142" y="600"/>
                    <a:pt x="139" y="660"/>
                  </a:cubicBezTo>
                  <a:cubicBezTo>
                    <a:pt x="144" y="670"/>
                    <a:pt x="146" y="675"/>
                    <a:pt x="150" y="685"/>
                  </a:cubicBezTo>
                  <a:cubicBezTo>
                    <a:pt x="154" y="694"/>
                    <a:pt x="156" y="699"/>
                    <a:pt x="161" y="709"/>
                  </a:cubicBezTo>
                  <a:cubicBezTo>
                    <a:pt x="159" y="755"/>
                    <a:pt x="157" y="778"/>
                    <a:pt x="155" y="824"/>
                  </a:cubicBezTo>
                  <a:cubicBezTo>
                    <a:pt x="133" y="845"/>
                    <a:pt x="122" y="856"/>
                    <a:pt x="99" y="877"/>
                  </a:cubicBezTo>
                  <a:cubicBezTo>
                    <a:pt x="86" y="901"/>
                    <a:pt x="80" y="913"/>
                    <a:pt x="67" y="937"/>
                  </a:cubicBezTo>
                  <a:cubicBezTo>
                    <a:pt x="121" y="952"/>
                    <a:pt x="148" y="960"/>
                    <a:pt x="202" y="974"/>
                  </a:cubicBezTo>
                  <a:cubicBezTo>
                    <a:pt x="215" y="997"/>
                    <a:pt x="222" y="1008"/>
                    <a:pt x="235" y="1030"/>
                  </a:cubicBezTo>
                  <a:cubicBezTo>
                    <a:pt x="224" y="1059"/>
                    <a:pt x="219" y="1074"/>
                    <a:pt x="208" y="1103"/>
                  </a:cubicBezTo>
                  <a:cubicBezTo>
                    <a:pt x="182" y="1115"/>
                    <a:pt x="169" y="1121"/>
                    <a:pt x="143" y="1132"/>
                  </a:cubicBezTo>
                  <a:cubicBezTo>
                    <a:pt x="135" y="1136"/>
                    <a:pt x="131" y="1138"/>
                    <a:pt x="123" y="1141"/>
                  </a:cubicBezTo>
                  <a:cubicBezTo>
                    <a:pt x="125" y="1202"/>
                    <a:pt x="126" y="1232"/>
                    <a:pt x="128" y="1293"/>
                  </a:cubicBezTo>
                  <a:cubicBezTo>
                    <a:pt x="78" y="1307"/>
                    <a:pt x="52" y="1314"/>
                    <a:pt x="2" y="1327"/>
                  </a:cubicBezTo>
                  <a:cubicBezTo>
                    <a:pt x="1" y="1350"/>
                    <a:pt x="1" y="1362"/>
                    <a:pt x="0" y="1385"/>
                  </a:cubicBezTo>
                  <a:cubicBezTo>
                    <a:pt x="5" y="1421"/>
                    <a:pt x="8" y="1439"/>
                    <a:pt x="14" y="1475"/>
                  </a:cubicBezTo>
                  <a:cubicBezTo>
                    <a:pt x="33" y="1460"/>
                    <a:pt x="43" y="1453"/>
                    <a:pt x="63" y="1439"/>
                  </a:cubicBezTo>
                  <a:cubicBezTo>
                    <a:pt x="66" y="1448"/>
                    <a:pt x="67" y="1453"/>
                    <a:pt x="70" y="1463"/>
                  </a:cubicBezTo>
                  <a:cubicBezTo>
                    <a:pt x="74" y="1473"/>
                    <a:pt x="75" y="1478"/>
                    <a:pt x="78" y="1487"/>
                  </a:cubicBezTo>
                  <a:cubicBezTo>
                    <a:pt x="118" y="1499"/>
                    <a:pt x="138" y="1504"/>
                    <a:pt x="178" y="1515"/>
                  </a:cubicBezTo>
                  <a:cubicBezTo>
                    <a:pt x="226" y="1511"/>
                    <a:pt x="250" y="1509"/>
                    <a:pt x="297" y="1504"/>
                  </a:cubicBezTo>
                  <a:cubicBezTo>
                    <a:pt x="322" y="1537"/>
                    <a:pt x="334" y="1554"/>
                    <a:pt x="359" y="1587"/>
                  </a:cubicBezTo>
                  <a:cubicBezTo>
                    <a:pt x="372" y="1626"/>
                    <a:pt x="378" y="1646"/>
                    <a:pt x="391" y="1685"/>
                  </a:cubicBezTo>
                  <a:cubicBezTo>
                    <a:pt x="449" y="1710"/>
                    <a:pt x="478" y="1722"/>
                    <a:pt x="537" y="1747"/>
                  </a:cubicBezTo>
                  <a:cubicBezTo>
                    <a:pt x="537" y="1747"/>
                    <a:pt x="498" y="1814"/>
                    <a:pt x="540" y="1818"/>
                  </a:cubicBezTo>
                  <a:cubicBezTo>
                    <a:pt x="581" y="1822"/>
                    <a:pt x="668" y="1884"/>
                    <a:pt x="668" y="1884"/>
                  </a:cubicBezTo>
                  <a:cubicBezTo>
                    <a:pt x="674" y="1904"/>
                    <a:pt x="677" y="1914"/>
                    <a:pt x="684" y="1933"/>
                  </a:cubicBezTo>
                  <a:cubicBezTo>
                    <a:pt x="676" y="1949"/>
                    <a:pt x="672" y="1957"/>
                    <a:pt x="664" y="1973"/>
                  </a:cubicBezTo>
                  <a:cubicBezTo>
                    <a:pt x="677" y="1996"/>
                    <a:pt x="684" y="2007"/>
                    <a:pt x="697" y="2030"/>
                  </a:cubicBezTo>
                  <a:cubicBezTo>
                    <a:pt x="691" y="2069"/>
                    <a:pt x="688" y="2089"/>
                    <a:pt x="682" y="2129"/>
                  </a:cubicBezTo>
                  <a:cubicBezTo>
                    <a:pt x="678" y="2162"/>
                    <a:pt x="676" y="2178"/>
                    <a:pt x="673" y="2211"/>
                  </a:cubicBezTo>
                  <a:cubicBezTo>
                    <a:pt x="725" y="2212"/>
                    <a:pt x="751" y="2212"/>
                    <a:pt x="803" y="2213"/>
                  </a:cubicBezTo>
                  <a:cubicBezTo>
                    <a:pt x="856" y="2214"/>
                    <a:pt x="882" y="2214"/>
                    <a:pt x="934" y="2214"/>
                  </a:cubicBezTo>
                  <a:cubicBezTo>
                    <a:pt x="954" y="2192"/>
                    <a:pt x="964" y="2182"/>
                    <a:pt x="984" y="2160"/>
                  </a:cubicBezTo>
                  <a:cubicBezTo>
                    <a:pt x="1048" y="2206"/>
                    <a:pt x="1081" y="2229"/>
                    <a:pt x="1145" y="2275"/>
                  </a:cubicBezTo>
                  <a:cubicBezTo>
                    <a:pt x="1162" y="2287"/>
                    <a:pt x="1170" y="2293"/>
                    <a:pt x="1187" y="2305"/>
                  </a:cubicBezTo>
                  <a:cubicBezTo>
                    <a:pt x="1223" y="2285"/>
                    <a:pt x="1242" y="2275"/>
                    <a:pt x="1278" y="2254"/>
                  </a:cubicBezTo>
                  <a:cubicBezTo>
                    <a:pt x="1310" y="2226"/>
                    <a:pt x="1326" y="2212"/>
                    <a:pt x="1359" y="2185"/>
                  </a:cubicBezTo>
                  <a:cubicBezTo>
                    <a:pt x="1384" y="2144"/>
                    <a:pt x="1397" y="2124"/>
                    <a:pt x="1423" y="2083"/>
                  </a:cubicBezTo>
                  <a:cubicBezTo>
                    <a:pt x="1437" y="2092"/>
                    <a:pt x="1444" y="2096"/>
                    <a:pt x="1458" y="2104"/>
                  </a:cubicBezTo>
                  <a:cubicBezTo>
                    <a:pt x="1499" y="2035"/>
                    <a:pt x="1519" y="2000"/>
                    <a:pt x="1561" y="1930"/>
                  </a:cubicBezTo>
                  <a:cubicBezTo>
                    <a:pt x="1592" y="1930"/>
                    <a:pt x="1608" y="1930"/>
                    <a:pt x="1639" y="1931"/>
                  </a:cubicBezTo>
                  <a:cubicBezTo>
                    <a:pt x="1676" y="1908"/>
                    <a:pt x="1694" y="1897"/>
                    <a:pt x="1731" y="1874"/>
                  </a:cubicBezTo>
                  <a:cubicBezTo>
                    <a:pt x="1797" y="1868"/>
                    <a:pt x="1829" y="1865"/>
                    <a:pt x="1894" y="1858"/>
                  </a:cubicBezTo>
                  <a:cubicBezTo>
                    <a:pt x="1931" y="1847"/>
                    <a:pt x="1949" y="1842"/>
                    <a:pt x="1986" y="1831"/>
                  </a:cubicBezTo>
                  <a:cubicBezTo>
                    <a:pt x="2003" y="1837"/>
                    <a:pt x="2011" y="1840"/>
                    <a:pt x="2027" y="1846"/>
                  </a:cubicBezTo>
                  <a:cubicBezTo>
                    <a:pt x="2057" y="1877"/>
                    <a:pt x="2072" y="1892"/>
                    <a:pt x="2102" y="1923"/>
                  </a:cubicBezTo>
                  <a:cubicBezTo>
                    <a:pt x="2115" y="1908"/>
                    <a:pt x="2121" y="1900"/>
                    <a:pt x="2134" y="1885"/>
                  </a:cubicBezTo>
                  <a:cubicBezTo>
                    <a:pt x="2118" y="1864"/>
                    <a:pt x="2110" y="1854"/>
                    <a:pt x="2094" y="1834"/>
                  </a:cubicBezTo>
                  <a:cubicBezTo>
                    <a:pt x="2124" y="1810"/>
                    <a:pt x="2140" y="1798"/>
                    <a:pt x="2170" y="1775"/>
                  </a:cubicBezTo>
                  <a:cubicBezTo>
                    <a:pt x="2171" y="1749"/>
                    <a:pt x="2171" y="1736"/>
                    <a:pt x="2173" y="1710"/>
                  </a:cubicBezTo>
                  <a:cubicBezTo>
                    <a:pt x="2159" y="1685"/>
                    <a:pt x="2153" y="1673"/>
                    <a:pt x="2140" y="1648"/>
                  </a:cubicBezTo>
                  <a:cubicBezTo>
                    <a:pt x="2139" y="1615"/>
                    <a:pt x="2138" y="1598"/>
                    <a:pt x="2138" y="1565"/>
                  </a:cubicBezTo>
                  <a:cubicBezTo>
                    <a:pt x="2091" y="1540"/>
                    <a:pt x="2067" y="1527"/>
                    <a:pt x="2020" y="1502"/>
                  </a:cubicBezTo>
                  <a:cubicBezTo>
                    <a:pt x="2040" y="1487"/>
                    <a:pt x="2050" y="1480"/>
                    <a:pt x="2070" y="1465"/>
                  </a:cubicBezTo>
                  <a:cubicBezTo>
                    <a:pt x="2076" y="1447"/>
                    <a:pt x="2079" y="1437"/>
                    <a:pt x="2085" y="1419"/>
                  </a:cubicBezTo>
                  <a:cubicBezTo>
                    <a:pt x="2105" y="1402"/>
                    <a:pt x="2115" y="1393"/>
                    <a:pt x="2135" y="1376"/>
                  </a:cubicBezTo>
                  <a:cubicBezTo>
                    <a:pt x="2119" y="1351"/>
                    <a:pt x="2112" y="1339"/>
                    <a:pt x="2096" y="1314"/>
                  </a:cubicBezTo>
                  <a:cubicBezTo>
                    <a:pt x="2097" y="1300"/>
                    <a:pt x="2097" y="1293"/>
                    <a:pt x="2098" y="1279"/>
                  </a:cubicBezTo>
                  <a:cubicBezTo>
                    <a:pt x="2099" y="1265"/>
                    <a:pt x="2099" y="1258"/>
                    <a:pt x="2100" y="1244"/>
                  </a:cubicBezTo>
                  <a:cubicBezTo>
                    <a:pt x="2106" y="1211"/>
                    <a:pt x="2109" y="1195"/>
                    <a:pt x="2116" y="1163"/>
                  </a:cubicBezTo>
                  <a:cubicBezTo>
                    <a:pt x="2084" y="1172"/>
                    <a:pt x="2068" y="1176"/>
                    <a:pt x="2036" y="1186"/>
                  </a:cubicBezTo>
                  <a:cubicBezTo>
                    <a:pt x="2032" y="1171"/>
                    <a:pt x="2030" y="1164"/>
                    <a:pt x="2026" y="1150"/>
                  </a:cubicBezTo>
                  <a:cubicBezTo>
                    <a:pt x="2034" y="1131"/>
                    <a:pt x="2038" y="1122"/>
                    <a:pt x="2046" y="1104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201" name="sochaczewski"/>
            <p:cNvSpPr>
              <a:spLocks/>
            </p:cNvSpPr>
            <p:nvPr/>
          </p:nvSpPr>
          <p:spPr bwMode="auto">
            <a:xfrm>
              <a:off x="1276968" y="2920594"/>
              <a:ext cx="977209" cy="915444"/>
            </a:xfrm>
            <a:custGeom>
              <a:avLst/>
              <a:gdLst>
                <a:gd name="T0" fmla="*/ 2711 w 3043"/>
                <a:gd name="T1" fmla="*/ 859 h 2860"/>
                <a:gd name="T2" fmla="*/ 2687 w 3043"/>
                <a:gd name="T3" fmla="*/ 556 h 2860"/>
                <a:gd name="T4" fmla="*/ 2634 w 3043"/>
                <a:gd name="T5" fmla="*/ 434 h 2860"/>
                <a:gd name="T6" fmla="*/ 2494 w 3043"/>
                <a:gd name="T7" fmla="*/ 453 h 2860"/>
                <a:gd name="T8" fmla="*/ 2204 w 3043"/>
                <a:gd name="T9" fmla="*/ 363 h 2860"/>
                <a:gd name="T10" fmla="*/ 1789 w 3043"/>
                <a:gd name="T11" fmla="*/ 371 h 2860"/>
                <a:gd name="T12" fmla="*/ 1290 w 3043"/>
                <a:gd name="T13" fmla="*/ 362 h 2860"/>
                <a:gd name="T14" fmla="*/ 1049 w 3043"/>
                <a:gd name="T15" fmla="*/ 320 h 2860"/>
                <a:gd name="T16" fmla="*/ 838 w 3043"/>
                <a:gd name="T17" fmla="*/ 286 h 2860"/>
                <a:gd name="T18" fmla="*/ 571 w 3043"/>
                <a:gd name="T19" fmla="*/ 300 h 2860"/>
                <a:gd name="T20" fmla="*/ 367 w 3043"/>
                <a:gd name="T21" fmla="*/ 0 h 2860"/>
                <a:gd name="T22" fmla="*/ 339 w 3043"/>
                <a:gd name="T23" fmla="*/ 93 h 2860"/>
                <a:gd name="T24" fmla="*/ 400 w 3043"/>
                <a:gd name="T25" fmla="*/ 304 h 2860"/>
                <a:gd name="T26" fmla="*/ 466 w 3043"/>
                <a:gd name="T27" fmla="*/ 545 h 2860"/>
                <a:gd name="T28" fmla="*/ 142 w 3043"/>
                <a:gd name="T29" fmla="*/ 977 h 2860"/>
                <a:gd name="T30" fmla="*/ 77 w 3043"/>
                <a:gd name="T31" fmla="*/ 1277 h 2860"/>
                <a:gd name="T32" fmla="*/ 162 w 3043"/>
                <a:gd name="T33" fmla="*/ 1355 h 2860"/>
                <a:gd name="T34" fmla="*/ 241 w 3043"/>
                <a:gd name="T35" fmla="*/ 1453 h 2860"/>
                <a:gd name="T36" fmla="*/ 333 w 3043"/>
                <a:gd name="T37" fmla="*/ 1528 h 2860"/>
                <a:gd name="T38" fmla="*/ 510 w 3043"/>
                <a:gd name="T39" fmla="*/ 1659 h 2860"/>
                <a:gd name="T40" fmla="*/ 761 w 3043"/>
                <a:gd name="T41" fmla="*/ 1699 h 2860"/>
                <a:gd name="T42" fmla="*/ 877 w 3043"/>
                <a:gd name="T43" fmla="*/ 1834 h 2860"/>
                <a:gd name="T44" fmla="*/ 900 w 3043"/>
                <a:gd name="T45" fmla="*/ 1946 h 2860"/>
                <a:gd name="T46" fmla="*/ 840 w 3043"/>
                <a:gd name="T47" fmla="*/ 2132 h 2860"/>
                <a:gd name="T48" fmla="*/ 907 w 3043"/>
                <a:gd name="T49" fmla="*/ 2351 h 2860"/>
                <a:gd name="T50" fmla="*/ 963 w 3043"/>
                <a:gd name="T51" fmla="*/ 2512 h 2860"/>
                <a:gd name="T52" fmla="*/ 1228 w 3043"/>
                <a:gd name="T53" fmla="*/ 2586 h 2860"/>
                <a:gd name="T54" fmla="*/ 1398 w 3043"/>
                <a:gd name="T55" fmla="*/ 2564 h 2860"/>
                <a:gd name="T56" fmla="*/ 1429 w 3043"/>
                <a:gd name="T57" fmla="*/ 2691 h 2860"/>
                <a:gd name="T58" fmla="*/ 1658 w 3043"/>
                <a:gd name="T59" fmla="*/ 2826 h 2860"/>
                <a:gd name="T60" fmla="*/ 1930 w 3043"/>
                <a:gd name="T61" fmla="*/ 2740 h 2860"/>
                <a:gd name="T62" fmla="*/ 1884 w 3043"/>
                <a:gd name="T63" fmla="*/ 2443 h 2860"/>
                <a:gd name="T64" fmla="*/ 2173 w 3043"/>
                <a:gd name="T65" fmla="*/ 2321 h 2860"/>
                <a:gd name="T66" fmla="*/ 2293 w 3043"/>
                <a:gd name="T67" fmla="*/ 2474 h 2860"/>
                <a:gd name="T68" fmla="*/ 2500 w 3043"/>
                <a:gd name="T69" fmla="*/ 2519 h 2860"/>
                <a:gd name="T70" fmla="*/ 2543 w 3043"/>
                <a:gd name="T71" fmla="*/ 2448 h 2860"/>
                <a:gd name="T72" fmla="*/ 2626 w 3043"/>
                <a:gd name="T73" fmla="*/ 2247 h 2860"/>
                <a:gd name="T74" fmla="*/ 2608 w 3043"/>
                <a:gd name="T75" fmla="*/ 2059 h 2860"/>
                <a:gd name="T76" fmla="*/ 2673 w 3043"/>
                <a:gd name="T77" fmla="*/ 2060 h 2860"/>
                <a:gd name="T78" fmla="*/ 2933 w 3043"/>
                <a:gd name="T79" fmla="*/ 2099 h 2860"/>
                <a:gd name="T80" fmla="*/ 2982 w 3043"/>
                <a:gd name="T81" fmla="*/ 2052 h 2860"/>
                <a:gd name="T82" fmla="*/ 3043 w 3043"/>
                <a:gd name="T83" fmla="*/ 1839 h 2860"/>
                <a:gd name="T84" fmla="*/ 2962 w 3043"/>
                <a:gd name="T85" fmla="*/ 1773 h 2860"/>
                <a:gd name="T86" fmla="*/ 3019 w 3043"/>
                <a:gd name="T87" fmla="*/ 1664 h 2860"/>
                <a:gd name="T88" fmla="*/ 2790 w 3043"/>
                <a:gd name="T89" fmla="*/ 1611 h 2860"/>
                <a:gd name="T90" fmla="*/ 2706 w 3043"/>
                <a:gd name="T91" fmla="*/ 1804 h 2860"/>
                <a:gd name="T92" fmla="*/ 2615 w 3043"/>
                <a:gd name="T93" fmla="*/ 1662 h 2860"/>
                <a:gd name="T94" fmla="*/ 2560 w 3043"/>
                <a:gd name="T95" fmla="*/ 1547 h 2860"/>
                <a:gd name="T96" fmla="*/ 2475 w 3043"/>
                <a:gd name="T97" fmla="*/ 1590 h 2860"/>
                <a:gd name="T98" fmla="*/ 2403 w 3043"/>
                <a:gd name="T99" fmla="*/ 1611 h 2860"/>
                <a:gd name="T100" fmla="*/ 2203 w 3043"/>
                <a:gd name="T101" fmla="*/ 1546 h 2860"/>
                <a:gd name="T102" fmla="*/ 2300 w 3043"/>
                <a:gd name="T103" fmla="*/ 1475 h 2860"/>
                <a:gd name="T104" fmla="*/ 2254 w 3043"/>
                <a:gd name="T105" fmla="*/ 1282 h 2860"/>
                <a:gd name="T106" fmla="*/ 2185 w 3043"/>
                <a:gd name="T107" fmla="*/ 1195 h 2860"/>
                <a:gd name="T108" fmla="*/ 2300 w 3043"/>
                <a:gd name="T109" fmla="*/ 1161 h 2860"/>
                <a:gd name="T110" fmla="*/ 2516 w 3043"/>
                <a:gd name="T111" fmla="*/ 1108 h 2860"/>
                <a:gd name="T112" fmla="*/ 2643 w 3043"/>
                <a:gd name="T113" fmla="*/ 1069 h 2860"/>
                <a:gd name="T114" fmla="*/ 2463 w 3043"/>
                <a:gd name="T115" fmla="*/ 943 h 2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3" h="2860">
                  <a:moveTo>
                    <a:pt x="2463" y="943"/>
                  </a:moveTo>
                  <a:cubicBezTo>
                    <a:pt x="2562" y="910"/>
                    <a:pt x="2612" y="893"/>
                    <a:pt x="2711" y="859"/>
                  </a:cubicBezTo>
                  <a:cubicBezTo>
                    <a:pt x="2713" y="796"/>
                    <a:pt x="2714" y="764"/>
                    <a:pt x="2717" y="701"/>
                  </a:cubicBezTo>
                  <a:cubicBezTo>
                    <a:pt x="2705" y="643"/>
                    <a:pt x="2699" y="614"/>
                    <a:pt x="2687" y="556"/>
                  </a:cubicBezTo>
                  <a:cubicBezTo>
                    <a:pt x="2656" y="551"/>
                    <a:pt x="2641" y="548"/>
                    <a:pt x="2610" y="543"/>
                  </a:cubicBezTo>
                  <a:cubicBezTo>
                    <a:pt x="2619" y="499"/>
                    <a:pt x="2624" y="478"/>
                    <a:pt x="2634" y="434"/>
                  </a:cubicBezTo>
                  <a:cubicBezTo>
                    <a:pt x="2613" y="445"/>
                    <a:pt x="2603" y="450"/>
                    <a:pt x="2583" y="461"/>
                  </a:cubicBezTo>
                  <a:cubicBezTo>
                    <a:pt x="2547" y="458"/>
                    <a:pt x="2529" y="456"/>
                    <a:pt x="2494" y="453"/>
                  </a:cubicBezTo>
                  <a:cubicBezTo>
                    <a:pt x="2456" y="431"/>
                    <a:pt x="2438" y="420"/>
                    <a:pt x="2400" y="398"/>
                  </a:cubicBezTo>
                  <a:cubicBezTo>
                    <a:pt x="2322" y="384"/>
                    <a:pt x="2282" y="377"/>
                    <a:pt x="2204" y="363"/>
                  </a:cubicBezTo>
                  <a:cubicBezTo>
                    <a:pt x="2093" y="362"/>
                    <a:pt x="2038" y="362"/>
                    <a:pt x="1928" y="361"/>
                  </a:cubicBezTo>
                  <a:cubicBezTo>
                    <a:pt x="1872" y="365"/>
                    <a:pt x="1845" y="367"/>
                    <a:pt x="1789" y="371"/>
                  </a:cubicBezTo>
                  <a:cubicBezTo>
                    <a:pt x="1717" y="380"/>
                    <a:pt x="1681" y="385"/>
                    <a:pt x="1608" y="394"/>
                  </a:cubicBezTo>
                  <a:cubicBezTo>
                    <a:pt x="1481" y="381"/>
                    <a:pt x="1417" y="375"/>
                    <a:pt x="1290" y="362"/>
                  </a:cubicBezTo>
                  <a:cubicBezTo>
                    <a:pt x="1244" y="353"/>
                    <a:pt x="1221" y="349"/>
                    <a:pt x="1176" y="341"/>
                  </a:cubicBezTo>
                  <a:cubicBezTo>
                    <a:pt x="1125" y="332"/>
                    <a:pt x="1100" y="328"/>
                    <a:pt x="1049" y="320"/>
                  </a:cubicBezTo>
                  <a:cubicBezTo>
                    <a:pt x="1024" y="338"/>
                    <a:pt x="1012" y="347"/>
                    <a:pt x="987" y="365"/>
                  </a:cubicBezTo>
                  <a:cubicBezTo>
                    <a:pt x="928" y="334"/>
                    <a:pt x="898" y="318"/>
                    <a:pt x="838" y="286"/>
                  </a:cubicBezTo>
                  <a:cubicBezTo>
                    <a:pt x="797" y="303"/>
                    <a:pt x="776" y="312"/>
                    <a:pt x="734" y="329"/>
                  </a:cubicBezTo>
                  <a:cubicBezTo>
                    <a:pt x="669" y="317"/>
                    <a:pt x="636" y="311"/>
                    <a:pt x="571" y="300"/>
                  </a:cubicBezTo>
                  <a:cubicBezTo>
                    <a:pt x="536" y="257"/>
                    <a:pt x="518" y="236"/>
                    <a:pt x="483" y="193"/>
                  </a:cubicBezTo>
                  <a:cubicBezTo>
                    <a:pt x="436" y="116"/>
                    <a:pt x="413" y="77"/>
                    <a:pt x="367" y="0"/>
                  </a:cubicBezTo>
                  <a:cubicBezTo>
                    <a:pt x="347" y="5"/>
                    <a:pt x="337" y="8"/>
                    <a:pt x="318" y="13"/>
                  </a:cubicBezTo>
                  <a:cubicBezTo>
                    <a:pt x="326" y="45"/>
                    <a:pt x="331" y="61"/>
                    <a:pt x="339" y="93"/>
                  </a:cubicBezTo>
                  <a:cubicBezTo>
                    <a:pt x="370" y="138"/>
                    <a:pt x="385" y="160"/>
                    <a:pt x="415" y="205"/>
                  </a:cubicBezTo>
                  <a:cubicBezTo>
                    <a:pt x="409" y="245"/>
                    <a:pt x="406" y="265"/>
                    <a:pt x="400" y="304"/>
                  </a:cubicBezTo>
                  <a:cubicBezTo>
                    <a:pt x="450" y="346"/>
                    <a:pt x="475" y="367"/>
                    <a:pt x="525" y="409"/>
                  </a:cubicBezTo>
                  <a:cubicBezTo>
                    <a:pt x="501" y="463"/>
                    <a:pt x="489" y="490"/>
                    <a:pt x="466" y="545"/>
                  </a:cubicBezTo>
                  <a:cubicBezTo>
                    <a:pt x="452" y="600"/>
                    <a:pt x="445" y="627"/>
                    <a:pt x="431" y="683"/>
                  </a:cubicBezTo>
                  <a:cubicBezTo>
                    <a:pt x="335" y="781"/>
                    <a:pt x="238" y="879"/>
                    <a:pt x="142" y="977"/>
                  </a:cubicBezTo>
                  <a:cubicBezTo>
                    <a:pt x="85" y="1085"/>
                    <a:pt x="57" y="1139"/>
                    <a:pt x="0" y="1248"/>
                  </a:cubicBezTo>
                  <a:cubicBezTo>
                    <a:pt x="31" y="1259"/>
                    <a:pt x="47" y="1265"/>
                    <a:pt x="77" y="1277"/>
                  </a:cubicBezTo>
                  <a:cubicBezTo>
                    <a:pt x="77" y="1296"/>
                    <a:pt x="77" y="1306"/>
                    <a:pt x="76" y="1325"/>
                  </a:cubicBezTo>
                  <a:cubicBezTo>
                    <a:pt x="110" y="1337"/>
                    <a:pt x="127" y="1343"/>
                    <a:pt x="162" y="1355"/>
                  </a:cubicBezTo>
                  <a:cubicBezTo>
                    <a:pt x="181" y="1352"/>
                    <a:pt x="190" y="1350"/>
                    <a:pt x="209" y="1346"/>
                  </a:cubicBezTo>
                  <a:cubicBezTo>
                    <a:pt x="222" y="1389"/>
                    <a:pt x="228" y="1410"/>
                    <a:pt x="241" y="1453"/>
                  </a:cubicBezTo>
                  <a:cubicBezTo>
                    <a:pt x="284" y="1459"/>
                    <a:pt x="305" y="1462"/>
                    <a:pt x="348" y="1469"/>
                  </a:cubicBezTo>
                  <a:cubicBezTo>
                    <a:pt x="342" y="1493"/>
                    <a:pt x="339" y="1504"/>
                    <a:pt x="333" y="1528"/>
                  </a:cubicBezTo>
                  <a:cubicBezTo>
                    <a:pt x="351" y="1560"/>
                    <a:pt x="360" y="1576"/>
                    <a:pt x="379" y="1608"/>
                  </a:cubicBezTo>
                  <a:cubicBezTo>
                    <a:pt x="431" y="1628"/>
                    <a:pt x="458" y="1638"/>
                    <a:pt x="510" y="1659"/>
                  </a:cubicBezTo>
                  <a:cubicBezTo>
                    <a:pt x="575" y="1664"/>
                    <a:pt x="607" y="1666"/>
                    <a:pt x="672" y="1671"/>
                  </a:cubicBezTo>
                  <a:cubicBezTo>
                    <a:pt x="708" y="1682"/>
                    <a:pt x="726" y="1688"/>
                    <a:pt x="761" y="1699"/>
                  </a:cubicBezTo>
                  <a:cubicBezTo>
                    <a:pt x="742" y="1726"/>
                    <a:pt x="732" y="1740"/>
                    <a:pt x="713" y="1768"/>
                  </a:cubicBezTo>
                  <a:cubicBezTo>
                    <a:pt x="778" y="1794"/>
                    <a:pt x="811" y="1808"/>
                    <a:pt x="877" y="1834"/>
                  </a:cubicBezTo>
                  <a:cubicBezTo>
                    <a:pt x="902" y="1864"/>
                    <a:pt x="914" y="1879"/>
                    <a:pt x="939" y="1909"/>
                  </a:cubicBezTo>
                  <a:cubicBezTo>
                    <a:pt x="923" y="1923"/>
                    <a:pt x="916" y="1931"/>
                    <a:pt x="900" y="1946"/>
                  </a:cubicBezTo>
                  <a:cubicBezTo>
                    <a:pt x="897" y="1983"/>
                    <a:pt x="896" y="2002"/>
                    <a:pt x="893" y="2039"/>
                  </a:cubicBezTo>
                  <a:cubicBezTo>
                    <a:pt x="872" y="2076"/>
                    <a:pt x="861" y="2095"/>
                    <a:pt x="840" y="2132"/>
                  </a:cubicBezTo>
                  <a:cubicBezTo>
                    <a:pt x="844" y="2173"/>
                    <a:pt x="846" y="2194"/>
                    <a:pt x="850" y="2235"/>
                  </a:cubicBezTo>
                  <a:cubicBezTo>
                    <a:pt x="873" y="2281"/>
                    <a:pt x="884" y="2305"/>
                    <a:pt x="907" y="2351"/>
                  </a:cubicBezTo>
                  <a:cubicBezTo>
                    <a:pt x="930" y="2366"/>
                    <a:pt x="942" y="2374"/>
                    <a:pt x="966" y="2389"/>
                  </a:cubicBezTo>
                  <a:cubicBezTo>
                    <a:pt x="965" y="2438"/>
                    <a:pt x="964" y="2463"/>
                    <a:pt x="963" y="2512"/>
                  </a:cubicBezTo>
                  <a:cubicBezTo>
                    <a:pt x="1023" y="2544"/>
                    <a:pt x="1054" y="2560"/>
                    <a:pt x="1114" y="2592"/>
                  </a:cubicBezTo>
                  <a:cubicBezTo>
                    <a:pt x="1160" y="2589"/>
                    <a:pt x="1183" y="2588"/>
                    <a:pt x="1228" y="2586"/>
                  </a:cubicBezTo>
                  <a:cubicBezTo>
                    <a:pt x="1264" y="2567"/>
                    <a:pt x="1282" y="2558"/>
                    <a:pt x="1318" y="2540"/>
                  </a:cubicBezTo>
                  <a:cubicBezTo>
                    <a:pt x="1350" y="2550"/>
                    <a:pt x="1366" y="2555"/>
                    <a:pt x="1398" y="2564"/>
                  </a:cubicBezTo>
                  <a:cubicBezTo>
                    <a:pt x="1380" y="2586"/>
                    <a:pt x="1372" y="2597"/>
                    <a:pt x="1354" y="2618"/>
                  </a:cubicBezTo>
                  <a:cubicBezTo>
                    <a:pt x="1384" y="2647"/>
                    <a:pt x="1399" y="2662"/>
                    <a:pt x="1429" y="2691"/>
                  </a:cubicBezTo>
                  <a:cubicBezTo>
                    <a:pt x="1483" y="2751"/>
                    <a:pt x="1510" y="2781"/>
                    <a:pt x="1565" y="2842"/>
                  </a:cubicBezTo>
                  <a:cubicBezTo>
                    <a:pt x="1602" y="2835"/>
                    <a:pt x="1620" y="2832"/>
                    <a:pt x="1658" y="2826"/>
                  </a:cubicBezTo>
                  <a:cubicBezTo>
                    <a:pt x="1726" y="2839"/>
                    <a:pt x="1761" y="2846"/>
                    <a:pt x="1829" y="2860"/>
                  </a:cubicBezTo>
                  <a:cubicBezTo>
                    <a:pt x="1870" y="2812"/>
                    <a:pt x="1890" y="2788"/>
                    <a:pt x="1930" y="2740"/>
                  </a:cubicBezTo>
                  <a:cubicBezTo>
                    <a:pt x="1916" y="2638"/>
                    <a:pt x="1909" y="2587"/>
                    <a:pt x="1895" y="2485"/>
                  </a:cubicBezTo>
                  <a:cubicBezTo>
                    <a:pt x="1891" y="2469"/>
                    <a:pt x="1888" y="2460"/>
                    <a:pt x="1884" y="2443"/>
                  </a:cubicBezTo>
                  <a:cubicBezTo>
                    <a:pt x="1967" y="2463"/>
                    <a:pt x="2008" y="2473"/>
                    <a:pt x="2091" y="2494"/>
                  </a:cubicBezTo>
                  <a:cubicBezTo>
                    <a:pt x="2124" y="2425"/>
                    <a:pt x="2140" y="2390"/>
                    <a:pt x="2173" y="2321"/>
                  </a:cubicBezTo>
                  <a:cubicBezTo>
                    <a:pt x="2211" y="2323"/>
                    <a:pt x="2230" y="2324"/>
                    <a:pt x="2268" y="2325"/>
                  </a:cubicBezTo>
                  <a:cubicBezTo>
                    <a:pt x="2278" y="2385"/>
                    <a:pt x="2283" y="2414"/>
                    <a:pt x="2293" y="2474"/>
                  </a:cubicBezTo>
                  <a:cubicBezTo>
                    <a:pt x="2348" y="2470"/>
                    <a:pt x="2375" y="2468"/>
                    <a:pt x="2430" y="2465"/>
                  </a:cubicBezTo>
                  <a:cubicBezTo>
                    <a:pt x="2458" y="2486"/>
                    <a:pt x="2472" y="2497"/>
                    <a:pt x="2500" y="2519"/>
                  </a:cubicBezTo>
                  <a:cubicBezTo>
                    <a:pt x="2523" y="2517"/>
                    <a:pt x="2535" y="2516"/>
                    <a:pt x="2559" y="2514"/>
                  </a:cubicBezTo>
                  <a:cubicBezTo>
                    <a:pt x="2553" y="2487"/>
                    <a:pt x="2549" y="2474"/>
                    <a:pt x="2543" y="2448"/>
                  </a:cubicBezTo>
                  <a:cubicBezTo>
                    <a:pt x="2564" y="2448"/>
                    <a:pt x="2575" y="2448"/>
                    <a:pt x="2596" y="2447"/>
                  </a:cubicBezTo>
                  <a:cubicBezTo>
                    <a:pt x="2608" y="2367"/>
                    <a:pt x="2614" y="2327"/>
                    <a:pt x="2626" y="2247"/>
                  </a:cubicBezTo>
                  <a:cubicBezTo>
                    <a:pt x="2595" y="2241"/>
                    <a:pt x="2580" y="2238"/>
                    <a:pt x="2549" y="2233"/>
                  </a:cubicBezTo>
                  <a:cubicBezTo>
                    <a:pt x="2573" y="2163"/>
                    <a:pt x="2585" y="2129"/>
                    <a:pt x="2608" y="2059"/>
                  </a:cubicBezTo>
                  <a:cubicBezTo>
                    <a:pt x="2628" y="2033"/>
                    <a:pt x="2638" y="2021"/>
                    <a:pt x="2658" y="1995"/>
                  </a:cubicBezTo>
                  <a:cubicBezTo>
                    <a:pt x="2664" y="2021"/>
                    <a:pt x="2667" y="2034"/>
                    <a:pt x="2673" y="2060"/>
                  </a:cubicBezTo>
                  <a:cubicBezTo>
                    <a:pt x="2716" y="2053"/>
                    <a:pt x="2738" y="2050"/>
                    <a:pt x="2781" y="2043"/>
                  </a:cubicBezTo>
                  <a:cubicBezTo>
                    <a:pt x="2842" y="2065"/>
                    <a:pt x="2872" y="2077"/>
                    <a:pt x="2933" y="2099"/>
                  </a:cubicBezTo>
                  <a:cubicBezTo>
                    <a:pt x="2967" y="2133"/>
                    <a:pt x="2985" y="2150"/>
                    <a:pt x="3019" y="2184"/>
                  </a:cubicBezTo>
                  <a:cubicBezTo>
                    <a:pt x="3004" y="2131"/>
                    <a:pt x="2997" y="2105"/>
                    <a:pt x="2982" y="2052"/>
                  </a:cubicBezTo>
                  <a:cubicBezTo>
                    <a:pt x="3006" y="2048"/>
                    <a:pt x="3018" y="2046"/>
                    <a:pt x="3042" y="2041"/>
                  </a:cubicBezTo>
                  <a:cubicBezTo>
                    <a:pt x="3042" y="1960"/>
                    <a:pt x="3042" y="1920"/>
                    <a:pt x="3043" y="1839"/>
                  </a:cubicBezTo>
                  <a:cubicBezTo>
                    <a:pt x="3021" y="1837"/>
                    <a:pt x="3011" y="1836"/>
                    <a:pt x="2990" y="1833"/>
                  </a:cubicBezTo>
                  <a:cubicBezTo>
                    <a:pt x="2979" y="1809"/>
                    <a:pt x="2973" y="1797"/>
                    <a:pt x="2962" y="1773"/>
                  </a:cubicBezTo>
                  <a:cubicBezTo>
                    <a:pt x="2988" y="1766"/>
                    <a:pt x="3002" y="1763"/>
                    <a:pt x="3028" y="1757"/>
                  </a:cubicBezTo>
                  <a:cubicBezTo>
                    <a:pt x="3024" y="1719"/>
                    <a:pt x="3023" y="1701"/>
                    <a:pt x="3019" y="1664"/>
                  </a:cubicBezTo>
                  <a:cubicBezTo>
                    <a:pt x="2991" y="1674"/>
                    <a:pt x="2976" y="1680"/>
                    <a:pt x="2947" y="1691"/>
                  </a:cubicBezTo>
                  <a:cubicBezTo>
                    <a:pt x="2884" y="1659"/>
                    <a:pt x="2853" y="1643"/>
                    <a:pt x="2790" y="1611"/>
                  </a:cubicBezTo>
                  <a:cubicBezTo>
                    <a:pt x="2753" y="1639"/>
                    <a:pt x="2735" y="1653"/>
                    <a:pt x="2698" y="1682"/>
                  </a:cubicBezTo>
                  <a:cubicBezTo>
                    <a:pt x="2701" y="1730"/>
                    <a:pt x="2703" y="1755"/>
                    <a:pt x="2706" y="1804"/>
                  </a:cubicBezTo>
                  <a:cubicBezTo>
                    <a:pt x="2672" y="1805"/>
                    <a:pt x="2656" y="1805"/>
                    <a:pt x="2622" y="1806"/>
                  </a:cubicBezTo>
                  <a:cubicBezTo>
                    <a:pt x="2620" y="1749"/>
                    <a:pt x="2618" y="1720"/>
                    <a:pt x="2615" y="1662"/>
                  </a:cubicBezTo>
                  <a:cubicBezTo>
                    <a:pt x="2633" y="1636"/>
                    <a:pt x="2642" y="1623"/>
                    <a:pt x="2659" y="1597"/>
                  </a:cubicBezTo>
                  <a:cubicBezTo>
                    <a:pt x="2620" y="1577"/>
                    <a:pt x="2600" y="1567"/>
                    <a:pt x="2560" y="1547"/>
                  </a:cubicBezTo>
                  <a:cubicBezTo>
                    <a:pt x="2550" y="1569"/>
                    <a:pt x="2545" y="1580"/>
                    <a:pt x="2534" y="1602"/>
                  </a:cubicBezTo>
                  <a:cubicBezTo>
                    <a:pt x="2511" y="1597"/>
                    <a:pt x="2499" y="1595"/>
                    <a:pt x="2475" y="1590"/>
                  </a:cubicBezTo>
                  <a:cubicBezTo>
                    <a:pt x="2467" y="1628"/>
                    <a:pt x="2463" y="1647"/>
                    <a:pt x="2454" y="1686"/>
                  </a:cubicBezTo>
                  <a:cubicBezTo>
                    <a:pt x="2434" y="1656"/>
                    <a:pt x="2424" y="1641"/>
                    <a:pt x="2403" y="1611"/>
                  </a:cubicBezTo>
                  <a:cubicBezTo>
                    <a:pt x="2349" y="1604"/>
                    <a:pt x="2321" y="1600"/>
                    <a:pt x="2267" y="1592"/>
                  </a:cubicBezTo>
                  <a:cubicBezTo>
                    <a:pt x="2241" y="1573"/>
                    <a:pt x="2228" y="1564"/>
                    <a:pt x="2203" y="1546"/>
                  </a:cubicBezTo>
                  <a:cubicBezTo>
                    <a:pt x="2236" y="1542"/>
                    <a:pt x="2253" y="1540"/>
                    <a:pt x="2286" y="1537"/>
                  </a:cubicBezTo>
                  <a:cubicBezTo>
                    <a:pt x="2292" y="1512"/>
                    <a:pt x="2295" y="1500"/>
                    <a:pt x="2300" y="1475"/>
                  </a:cubicBezTo>
                  <a:cubicBezTo>
                    <a:pt x="2275" y="1463"/>
                    <a:pt x="2262" y="1457"/>
                    <a:pt x="2236" y="1446"/>
                  </a:cubicBezTo>
                  <a:cubicBezTo>
                    <a:pt x="2243" y="1380"/>
                    <a:pt x="2246" y="1347"/>
                    <a:pt x="2254" y="1282"/>
                  </a:cubicBezTo>
                  <a:cubicBezTo>
                    <a:pt x="2207" y="1261"/>
                    <a:pt x="2183" y="1251"/>
                    <a:pt x="2136" y="1230"/>
                  </a:cubicBezTo>
                  <a:cubicBezTo>
                    <a:pt x="2156" y="1216"/>
                    <a:pt x="2165" y="1209"/>
                    <a:pt x="2185" y="1195"/>
                  </a:cubicBezTo>
                  <a:cubicBezTo>
                    <a:pt x="2230" y="1206"/>
                    <a:pt x="2252" y="1212"/>
                    <a:pt x="2297" y="1223"/>
                  </a:cubicBezTo>
                  <a:cubicBezTo>
                    <a:pt x="2298" y="1198"/>
                    <a:pt x="2299" y="1186"/>
                    <a:pt x="2300" y="1161"/>
                  </a:cubicBezTo>
                  <a:cubicBezTo>
                    <a:pt x="2376" y="1164"/>
                    <a:pt x="2414" y="1165"/>
                    <a:pt x="2490" y="1168"/>
                  </a:cubicBezTo>
                  <a:cubicBezTo>
                    <a:pt x="2501" y="1144"/>
                    <a:pt x="2506" y="1132"/>
                    <a:pt x="2516" y="1108"/>
                  </a:cubicBezTo>
                  <a:cubicBezTo>
                    <a:pt x="2559" y="1121"/>
                    <a:pt x="2580" y="1128"/>
                    <a:pt x="2622" y="1141"/>
                  </a:cubicBezTo>
                  <a:cubicBezTo>
                    <a:pt x="2631" y="1113"/>
                    <a:pt x="2635" y="1098"/>
                    <a:pt x="2643" y="1069"/>
                  </a:cubicBezTo>
                  <a:cubicBezTo>
                    <a:pt x="2574" y="1060"/>
                    <a:pt x="2540" y="1056"/>
                    <a:pt x="2471" y="1047"/>
                  </a:cubicBezTo>
                  <a:cubicBezTo>
                    <a:pt x="2468" y="1005"/>
                    <a:pt x="2466" y="985"/>
                    <a:pt x="2463" y="943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02" name="legionowski"/>
            <p:cNvSpPr>
              <a:spLocks/>
            </p:cNvSpPr>
            <p:nvPr/>
          </p:nvSpPr>
          <p:spPr bwMode="auto">
            <a:xfrm>
              <a:off x="2679913" y="2660301"/>
              <a:ext cx="708091" cy="591178"/>
            </a:xfrm>
            <a:custGeom>
              <a:avLst/>
              <a:gdLst>
                <a:gd name="T0" fmla="*/ 1765 w 2212"/>
                <a:gd name="T1" fmla="*/ 693 h 1849"/>
                <a:gd name="T2" fmla="*/ 1921 w 2212"/>
                <a:gd name="T3" fmla="*/ 498 h 1849"/>
                <a:gd name="T4" fmla="*/ 2095 w 2212"/>
                <a:gd name="T5" fmla="*/ 425 h 1849"/>
                <a:gd name="T6" fmla="*/ 2212 w 2212"/>
                <a:gd name="T7" fmla="*/ 388 h 1849"/>
                <a:gd name="T8" fmla="*/ 2063 w 2212"/>
                <a:gd name="T9" fmla="*/ 342 h 1849"/>
                <a:gd name="T10" fmla="*/ 2028 w 2212"/>
                <a:gd name="T11" fmla="*/ 107 h 1849"/>
                <a:gd name="T12" fmla="*/ 1940 w 2212"/>
                <a:gd name="T13" fmla="*/ 66 h 1849"/>
                <a:gd name="T14" fmla="*/ 1806 w 2212"/>
                <a:gd name="T15" fmla="*/ 177 h 1849"/>
                <a:gd name="T16" fmla="*/ 1730 w 2212"/>
                <a:gd name="T17" fmla="*/ 240 h 1849"/>
                <a:gd name="T18" fmla="*/ 1537 w 2212"/>
                <a:gd name="T19" fmla="*/ 236 h 1849"/>
                <a:gd name="T20" fmla="*/ 1459 w 2212"/>
                <a:gd name="T21" fmla="*/ 235 h 1849"/>
                <a:gd name="T22" fmla="*/ 1309 w 2212"/>
                <a:gd name="T23" fmla="*/ 211 h 1849"/>
                <a:gd name="T24" fmla="*/ 1062 w 2212"/>
                <a:gd name="T25" fmla="*/ 0 h 1849"/>
                <a:gd name="T26" fmla="*/ 912 w 2212"/>
                <a:gd name="T27" fmla="*/ 333 h 1849"/>
                <a:gd name="T28" fmla="*/ 837 w 2212"/>
                <a:gd name="T29" fmla="*/ 608 h 1849"/>
                <a:gd name="T30" fmla="*/ 653 w 2212"/>
                <a:gd name="T31" fmla="*/ 574 h 1849"/>
                <a:gd name="T32" fmla="*/ 456 w 2212"/>
                <a:gd name="T33" fmla="*/ 567 h 1849"/>
                <a:gd name="T34" fmla="*/ 180 w 2212"/>
                <a:gd name="T35" fmla="*/ 690 h 1849"/>
                <a:gd name="T36" fmla="*/ 158 w 2212"/>
                <a:gd name="T37" fmla="*/ 894 h 1849"/>
                <a:gd name="T38" fmla="*/ 0 w 2212"/>
                <a:gd name="T39" fmla="*/ 942 h 1849"/>
                <a:gd name="T40" fmla="*/ 128 w 2212"/>
                <a:gd name="T41" fmla="*/ 1000 h 1849"/>
                <a:gd name="T42" fmla="*/ 111 w 2212"/>
                <a:gd name="T43" fmla="*/ 1119 h 1849"/>
                <a:gd name="T44" fmla="*/ 106 w 2212"/>
                <a:gd name="T45" fmla="*/ 1210 h 1849"/>
                <a:gd name="T46" fmla="*/ 380 w 2212"/>
                <a:gd name="T47" fmla="*/ 1357 h 1849"/>
                <a:gd name="T48" fmla="*/ 517 w 2212"/>
                <a:gd name="T49" fmla="*/ 1479 h 1849"/>
                <a:gd name="T50" fmla="*/ 803 w 2212"/>
                <a:gd name="T51" fmla="*/ 1484 h 1849"/>
                <a:gd name="T52" fmla="*/ 932 w 2212"/>
                <a:gd name="T53" fmla="*/ 1663 h 1849"/>
                <a:gd name="T54" fmla="*/ 1069 w 2212"/>
                <a:gd name="T55" fmla="*/ 1670 h 1849"/>
                <a:gd name="T56" fmla="*/ 1216 w 2212"/>
                <a:gd name="T57" fmla="*/ 1609 h 1849"/>
                <a:gd name="T58" fmla="*/ 1382 w 2212"/>
                <a:gd name="T59" fmla="*/ 1648 h 1849"/>
                <a:gd name="T60" fmla="*/ 1498 w 2212"/>
                <a:gd name="T61" fmla="*/ 1710 h 1849"/>
                <a:gd name="T62" fmla="*/ 1578 w 2212"/>
                <a:gd name="T63" fmla="*/ 1671 h 1849"/>
                <a:gd name="T64" fmla="*/ 1663 w 2212"/>
                <a:gd name="T65" fmla="*/ 1667 h 1849"/>
                <a:gd name="T66" fmla="*/ 1769 w 2212"/>
                <a:gd name="T67" fmla="*/ 1694 h 1849"/>
                <a:gd name="T68" fmla="*/ 1821 w 2212"/>
                <a:gd name="T69" fmla="*/ 1849 h 1849"/>
                <a:gd name="T70" fmla="*/ 2000 w 2212"/>
                <a:gd name="T71" fmla="*/ 1662 h 1849"/>
                <a:gd name="T72" fmla="*/ 1916 w 2212"/>
                <a:gd name="T73" fmla="*/ 1544 h 1849"/>
                <a:gd name="T74" fmla="*/ 1896 w 2212"/>
                <a:gd name="T75" fmla="*/ 1375 h 1849"/>
                <a:gd name="T76" fmla="*/ 2020 w 2212"/>
                <a:gd name="T77" fmla="*/ 1310 h 1849"/>
                <a:gd name="T78" fmla="*/ 1916 w 2212"/>
                <a:gd name="T79" fmla="*/ 1220 h 1849"/>
                <a:gd name="T80" fmla="*/ 1969 w 2212"/>
                <a:gd name="T81" fmla="*/ 1034 h 1849"/>
                <a:gd name="T82" fmla="*/ 1898 w 2212"/>
                <a:gd name="T83" fmla="*/ 808 h 1849"/>
                <a:gd name="T84" fmla="*/ 1799 w 2212"/>
                <a:gd name="T85" fmla="*/ 731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2" h="1849">
                  <a:moveTo>
                    <a:pt x="1799" y="731"/>
                  </a:moveTo>
                  <a:cubicBezTo>
                    <a:pt x="1786" y="716"/>
                    <a:pt x="1779" y="708"/>
                    <a:pt x="1765" y="693"/>
                  </a:cubicBezTo>
                  <a:cubicBezTo>
                    <a:pt x="1791" y="619"/>
                    <a:pt x="1804" y="582"/>
                    <a:pt x="1830" y="508"/>
                  </a:cubicBezTo>
                  <a:cubicBezTo>
                    <a:pt x="1867" y="504"/>
                    <a:pt x="1885" y="502"/>
                    <a:pt x="1921" y="498"/>
                  </a:cubicBezTo>
                  <a:cubicBezTo>
                    <a:pt x="1966" y="479"/>
                    <a:pt x="1988" y="469"/>
                    <a:pt x="2033" y="449"/>
                  </a:cubicBezTo>
                  <a:cubicBezTo>
                    <a:pt x="2058" y="439"/>
                    <a:pt x="2070" y="435"/>
                    <a:pt x="2095" y="425"/>
                  </a:cubicBezTo>
                  <a:cubicBezTo>
                    <a:pt x="2129" y="428"/>
                    <a:pt x="2145" y="429"/>
                    <a:pt x="2179" y="431"/>
                  </a:cubicBezTo>
                  <a:cubicBezTo>
                    <a:pt x="2192" y="414"/>
                    <a:pt x="2199" y="405"/>
                    <a:pt x="2212" y="388"/>
                  </a:cubicBezTo>
                  <a:cubicBezTo>
                    <a:pt x="2191" y="368"/>
                    <a:pt x="2181" y="357"/>
                    <a:pt x="2161" y="337"/>
                  </a:cubicBezTo>
                  <a:cubicBezTo>
                    <a:pt x="2122" y="339"/>
                    <a:pt x="2102" y="340"/>
                    <a:pt x="2063" y="342"/>
                  </a:cubicBezTo>
                  <a:cubicBezTo>
                    <a:pt x="2047" y="289"/>
                    <a:pt x="2039" y="263"/>
                    <a:pt x="2022" y="211"/>
                  </a:cubicBezTo>
                  <a:cubicBezTo>
                    <a:pt x="2025" y="170"/>
                    <a:pt x="2026" y="149"/>
                    <a:pt x="2028" y="107"/>
                  </a:cubicBezTo>
                  <a:cubicBezTo>
                    <a:pt x="2062" y="71"/>
                    <a:pt x="2079" y="52"/>
                    <a:pt x="2112" y="15"/>
                  </a:cubicBezTo>
                  <a:cubicBezTo>
                    <a:pt x="2043" y="36"/>
                    <a:pt x="2009" y="46"/>
                    <a:pt x="1940" y="66"/>
                  </a:cubicBezTo>
                  <a:cubicBezTo>
                    <a:pt x="1923" y="99"/>
                    <a:pt x="1915" y="116"/>
                    <a:pt x="1899" y="149"/>
                  </a:cubicBezTo>
                  <a:cubicBezTo>
                    <a:pt x="1862" y="160"/>
                    <a:pt x="1843" y="166"/>
                    <a:pt x="1806" y="177"/>
                  </a:cubicBezTo>
                  <a:cubicBezTo>
                    <a:pt x="1762" y="155"/>
                    <a:pt x="1739" y="144"/>
                    <a:pt x="1695" y="122"/>
                  </a:cubicBezTo>
                  <a:cubicBezTo>
                    <a:pt x="1709" y="169"/>
                    <a:pt x="1716" y="193"/>
                    <a:pt x="1730" y="240"/>
                  </a:cubicBezTo>
                  <a:cubicBezTo>
                    <a:pt x="1700" y="268"/>
                    <a:pt x="1685" y="282"/>
                    <a:pt x="1654" y="309"/>
                  </a:cubicBezTo>
                  <a:cubicBezTo>
                    <a:pt x="1607" y="280"/>
                    <a:pt x="1584" y="265"/>
                    <a:pt x="1537" y="236"/>
                  </a:cubicBezTo>
                  <a:cubicBezTo>
                    <a:pt x="1517" y="204"/>
                    <a:pt x="1507" y="189"/>
                    <a:pt x="1487" y="157"/>
                  </a:cubicBezTo>
                  <a:cubicBezTo>
                    <a:pt x="1476" y="188"/>
                    <a:pt x="1470" y="204"/>
                    <a:pt x="1459" y="235"/>
                  </a:cubicBezTo>
                  <a:cubicBezTo>
                    <a:pt x="1419" y="220"/>
                    <a:pt x="1399" y="213"/>
                    <a:pt x="1358" y="198"/>
                  </a:cubicBezTo>
                  <a:cubicBezTo>
                    <a:pt x="1339" y="203"/>
                    <a:pt x="1329" y="206"/>
                    <a:pt x="1309" y="211"/>
                  </a:cubicBezTo>
                  <a:cubicBezTo>
                    <a:pt x="1282" y="135"/>
                    <a:pt x="1269" y="97"/>
                    <a:pt x="1241" y="21"/>
                  </a:cubicBezTo>
                  <a:cubicBezTo>
                    <a:pt x="1170" y="13"/>
                    <a:pt x="1134" y="9"/>
                    <a:pt x="1062" y="0"/>
                  </a:cubicBezTo>
                  <a:cubicBezTo>
                    <a:pt x="1038" y="86"/>
                    <a:pt x="1026" y="129"/>
                    <a:pt x="1002" y="214"/>
                  </a:cubicBezTo>
                  <a:cubicBezTo>
                    <a:pt x="966" y="261"/>
                    <a:pt x="948" y="285"/>
                    <a:pt x="912" y="333"/>
                  </a:cubicBezTo>
                  <a:cubicBezTo>
                    <a:pt x="891" y="411"/>
                    <a:pt x="880" y="451"/>
                    <a:pt x="859" y="529"/>
                  </a:cubicBezTo>
                  <a:cubicBezTo>
                    <a:pt x="851" y="560"/>
                    <a:pt x="846" y="576"/>
                    <a:pt x="837" y="608"/>
                  </a:cubicBezTo>
                  <a:cubicBezTo>
                    <a:pt x="815" y="612"/>
                    <a:pt x="804" y="615"/>
                    <a:pt x="783" y="620"/>
                  </a:cubicBezTo>
                  <a:cubicBezTo>
                    <a:pt x="731" y="601"/>
                    <a:pt x="705" y="592"/>
                    <a:pt x="653" y="574"/>
                  </a:cubicBezTo>
                  <a:cubicBezTo>
                    <a:pt x="607" y="586"/>
                    <a:pt x="584" y="591"/>
                    <a:pt x="538" y="603"/>
                  </a:cubicBezTo>
                  <a:cubicBezTo>
                    <a:pt x="505" y="589"/>
                    <a:pt x="488" y="582"/>
                    <a:pt x="456" y="567"/>
                  </a:cubicBezTo>
                  <a:cubicBezTo>
                    <a:pt x="387" y="602"/>
                    <a:pt x="352" y="619"/>
                    <a:pt x="283" y="654"/>
                  </a:cubicBezTo>
                  <a:cubicBezTo>
                    <a:pt x="242" y="669"/>
                    <a:pt x="221" y="676"/>
                    <a:pt x="180" y="690"/>
                  </a:cubicBezTo>
                  <a:cubicBezTo>
                    <a:pt x="173" y="735"/>
                    <a:pt x="169" y="758"/>
                    <a:pt x="162" y="803"/>
                  </a:cubicBezTo>
                  <a:cubicBezTo>
                    <a:pt x="160" y="840"/>
                    <a:pt x="159" y="858"/>
                    <a:pt x="158" y="894"/>
                  </a:cubicBezTo>
                  <a:cubicBezTo>
                    <a:pt x="95" y="895"/>
                    <a:pt x="64" y="896"/>
                    <a:pt x="2" y="897"/>
                  </a:cubicBezTo>
                  <a:cubicBezTo>
                    <a:pt x="1" y="915"/>
                    <a:pt x="1" y="924"/>
                    <a:pt x="0" y="942"/>
                  </a:cubicBezTo>
                  <a:cubicBezTo>
                    <a:pt x="18" y="960"/>
                    <a:pt x="27" y="969"/>
                    <a:pt x="45" y="986"/>
                  </a:cubicBezTo>
                  <a:cubicBezTo>
                    <a:pt x="79" y="992"/>
                    <a:pt x="95" y="995"/>
                    <a:pt x="128" y="1000"/>
                  </a:cubicBezTo>
                  <a:cubicBezTo>
                    <a:pt x="153" y="1025"/>
                    <a:pt x="166" y="1038"/>
                    <a:pt x="191" y="1063"/>
                  </a:cubicBezTo>
                  <a:cubicBezTo>
                    <a:pt x="159" y="1086"/>
                    <a:pt x="143" y="1097"/>
                    <a:pt x="111" y="1119"/>
                  </a:cubicBezTo>
                  <a:cubicBezTo>
                    <a:pt x="68" y="1151"/>
                    <a:pt x="47" y="1167"/>
                    <a:pt x="5" y="1200"/>
                  </a:cubicBezTo>
                  <a:cubicBezTo>
                    <a:pt x="46" y="1204"/>
                    <a:pt x="66" y="1206"/>
                    <a:pt x="106" y="1210"/>
                  </a:cubicBezTo>
                  <a:cubicBezTo>
                    <a:pt x="166" y="1248"/>
                    <a:pt x="197" y="1267"/>
                    <a:pt x="257" y="1305"/>
                  </a:cubicBezTo>
                  <a:cubicBezTo>
                    <a:pt x="306" y="1326"/>
                    <a:pt x="330" y="1336"/>
                    <a:pt x="380" y="1357"/>
                  </a:cubicBezTo>
                  <a:cubicBezTo>
                    <a:pt x="397" y="1388"/>
                    <a:pt x="406" y="1404"/>
                    <a:pt x="424" y="1436"/>
                  </a:cubicBezTo>
                  <a:cubicBezTo>
                    <a:pt x="461" y="1453"/>
                    <a:pt x="479" y="1462"/>
                    <a:pt x="517" y="1479"/>
                  </a:cubicBezTo>
                  <a:cubicBezTo>
                    <a:pt x="572" y="1475"/>
                    <a:pt x="600" y="1473"/>
                    <a:pt x="655" y="1470"/>
                  </a:cubicBezTo>
                  <a:cubicBezTo>
                    <a:pt x="714" y="1475"/>
                    <a:pt x="744" y="1478"/>
                    <a:pt x="803" y="1484"/>
                  </a:cubicBezTo>
                  <a:cubicBezTo>
                    <a:pt x="840" y="1508"/>
                    <a:pt x="859" y="1520"/>
                    <a:pt x="896" y="1544"/>
                  </a:cubicBezTo>
                  <a:cubicBezTo>
                    <a:pt x="910" y="1592"/>
                    <a:pt x="917" y="1616"/>
                    <a:pt x="932" y="1663"/>
                  </a:cubicBezTo>
                  <a:cubicBezTo>
                    <a:pt x="971" y="1651"/>
                    <a:pt x="990" y="1645"/>
                    <a:pt x="1029" y="1632"/>
                  </a:cubicBezTo>
                  <a:cubicBezTo>
                    <a:pt x="1045" y="1647"/>
                    <a:pt x="1053" y="1655"/>
                    <a:pt x="1069" y="1670"/>
                  </a:cubicBezTo>
                  <a:cubicBezTo>
                    <a:pt x="1087" y="1640"/>
                    <a:pt x="1097" y="1625"/>
                    <a:pt x="1115" y="1594"/>
                  </a:cubicBezTo>
                  <a:cubicBezTo>
                    <a:pt x="1155" y="1600"/>
                    <a:pt x="1175" y="1603"/>
                    <a:pt x="1216" y="1609"/>
                  </a:cubicBezTo>
                  <a:cubicBezTo>
                    <a:pt x="1229" y="1633"/>
                    <a:pt x="1236" y="1646"/>
                    <a:pt x="1249" y="1670"/>
                  </a:cubicBezTo>
                  <a:cubicBezTo>
                    <a:pt x="1302" y="1661"/>
                    <a:pt x="1328" y="1657"/>
                    <a:pt x="1382" y="1648"/>
                  </a:cubicBezTo>
                  <a:cubicBezTo>
                    <a:pt x="1407" y="1671"/>
                    <a:pt x="1419" y="1682"/>
                    <a:pt x="1445" y="1705"/>
                  </a:cubicBezTo>
                  <a:cubicBezTo>
                    <a:pt x="1466" y="1707"/>
                    <a:pt x="1477" y="1708"/>
                    <a:pt x="1498" y="1710"/>
                  </a:cubicBezTo>
                  <a:cubicBezTo>
                    <a:pt x="1509" y="1693"/>
                    <a:pt x="1514" y="1684"/>
                    <a:pt x="1525" y="1666"/>
                  </a:cubicBezTo>
                  <a:cubicBezTo>
                    <a:pt x="1546" y="1668"/>
                    <a:pt x="1557" y="1669"/>
                    <a:pt x="1578" y="1671"/>
                  </a:cubicBezTo>
                  <a:cubicBezTo>
                    <a:pt x="1600" y="1664"/>
                    <a:pt x="1611" y="1660"/>
                    <a:pt x="1633" y="1653"/>
                  </a:cubicBezTo>
                  <a:cubicBezTo>
                    <a:pt x="1645" y="1659"/>
                    <a:pt x="1651" y="1661"/>
                    <a:pt x="1663" y="1667"/>
                  </a:cubicBezTo>
                  <a:cubicBezTo>
                    <a:pt x="1705" y="1648"/>
                    <a:pt x="1726" y="1638"/>
                    <a:pt x="1768" y="1618"/>
                  </a:cubicBezTo>
                  <a:cubicBezTo>
                    <a:pt x="1768" y="1649"/>
                    <a:pt x="1769" y="1664"/>
                    <a:pt x="1769" y="1694"/>
                  </a:cubicBezTo>
                  <a:cubicBezTo>
                    <a:pt x="1787" y="1723"/>
                    <a:pt x="1796" y="1738"/>
                    <a:pt x="1813" y="1767"/>
                  </a:cubicBezTo>
                  <a:cubicBezTo>
                    <a:pt x="1816" y="1800"/>
                    <a:pt x="1818" y="1816"/>
                    <a:pt x="1821" y="1849"/>
                  </a:cubicBezTo>
                  <a:cubicBezTo>
                    <a:pt x="1853" y="1836"/>
                    <a:pt x="1869" y="1829"/>
                    <a:pt x="1901" y="1815"/>
                  </a:cubicBezTo>
                  <a:cubicBezTo>
                    <a:pt x="1941" y="1754"/>
                    <a:pt x="1960" y="1723"/>
                    <a:pt x="2000" y="1662"/>
                  </a:cubicBezTo>
                  <a:cubicBezTo>
                    <a:pt x="1981" y="1648"/>
                    <a:pt x="1972" y="1642"/>
                    <a:pt x="1954" y="1629"/>
                  </a:cubicBezTo>
                  <a:cubicBezTo>
                    <a:pt x="1939" y="1595"/>
                    <a:pt x="1931" y="1578"/>
                    <a:pt x="1916" y="1544"/>
                  </a:cubicBezTo>
                  <a:cubicBezTo>
                    <a:pt x="1916" y="1507"/>
                    <a:pt x="1916" y="1489"/>
                    <a:pt x="1915" y="1452"/>
                  </a:cubicBezTo>
                  <a:cubicBezTo>
                    <a:pt x="1907" y="1421"/>
                    <a:pt x="1903" y="1405"/>
                    <a:pt x="1896" y="1375"/>
                  </a:cubicBezTo>
                  <a:cubicBezTo>
                    <a:pt x="1932" y="1364"/>
                    <a:pt x="1951" y="1358"/>
                    <a:pt x="1988" y="1348"/>
                  </a:cubicBezTo>
                  <a:cubicBezTo>
                    <a:pt x="2000" y="1333"/>
                    <a:pt x="2007" y="1325"/>
                    <a:pt x="2020" y="1310"/>
                  </a:cubicBezTo>
                  <a:cubicBezTo>
                    <a:pt x="2012" y="1277"/>
                    <a:pt x="2008" y="1260"/>
                    <a:pt x="2000" y="1227"/>
                  </a:cubicBezTo>
                  <a:cubicBezTo>
                    <a:pt x="1967" y="1224"/>
                    <a:pt x="1950" y="1223"/>
                    <a:pt x="1916" y="1220"/>
                  </a:cubicBezTo>
                  <a:cubicBezTo>
                    <a:pt x="1917" y="1172"/>
                    <a:pt x="1917" y="1147"/>
                    <a:pt x="1917" y="1099"/>
                  </a:cubicBezTo>
                  <a:cubicBezTo>
                    <a:pt x="1938" y="1073"/>
                    <a:pt x="1948" y="1060"/>
                    <a:pt x="1969" y="1034"/>
                  </a:cubicBezTo>
                  <a:cubicBezTo>
                    <a:pt x="1962" y="989"/>
                    <a:pt x="1958" y="967"/>
                    <a:pt x="1951" y="922"/>
                  </a:cubicBezTo>
                  <a:cubicBezTo>
                    <a:pt x="1930" y="877"/>
                    <a:pt x="1919" y="854"/>
                    <a:pt x="1898" y="808"/>
                  </a:cubicBezTo>
                  <a:cubicBezTo>
                    <a:pt x="1896" y="787"/>
                    <a:pt x="1896" y="777"/>
                    <a:pt x="1894" y="756"/>
                  </a:cubicBezTo>
                  <a:cubicBezTo>
                    <a:pt x="1856" y="746"/>
                    <a:pt x="1837" y="741"/>
                    <a:pt x="1799" y="731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03" name="nowodworski"/>
            <p:cNvSpPr>
              <a:spLocks/>
            </p:cNvSpPr>
            <p:nvPr/>
          </p:nvSpPr>
          <p:spPr bwMode="auto">
            <a:xfrm>
              <a:off x="2115205" y="2422065"/>
              <a:ext cx="904414" cy="904414"/>
            </a:xfrm>
            <a:custGeom>
              <a:avLst/>
              <a:gdLst>
                <a:gd name="T0" fmla="*/ 2019 w 2824"/>
                <a:gd name="T1" fmla="*/ 2044 h 2818"/>
                <a:gd name="T2" fmla="*/ 1767 w 2824"/>
                <a:gd name="T3" fmla="*/ 1939 h 2818"/>
                <a:gd name="T4" fmla="*/ 1953 w 2824"/>
                <a:gd name="T5" fmla="*/ 1802 h 2818"/>
                <a:gd name="T6" fmla="*/ 1807 w 2824"/>
                <a:gd name="T7" fmla="*/ 1725 h 2818"/>
                <a:gd name="T8" fmla="*/ 1764 w 2824"/>
                <a:gd name="T9" fmla="*/ 1636 h 2818"/>
                <a:gd name="T10" fmla="*/ 1924 w 2824"/>
                <a:gd name="T11" fmla="*/ 1542 h 2818"/>
                <a:gd name="T12" fmla="*/ 2045 w 2824"/>
                <a:gd name="T13" fmla="*/ 1393 h 2818"/>
                <a:gd name="T14" fmla="*/ 2300 w 2824"/>
                <a:gd name="T15" fmla="*/ 1342 h 2818"/>
                <a:gd name="T16" fmla="*/ 2545 w 2824"/>
                <a:gd name="T17" fmla="*/ 1359 h 2818"/>
                <a:gd name="T18" fmla="*/ 2621 w 2824"/>
                <a:gd name="T19" fmla="*/ 1268 h 2818"/>
                <a:gd name="T20" fmla="*/ 2764 w 2824"/>
                <a:gd name="T21" fmla="*/ 953 h 2818"/>
                <a:gd name="T22" fmla="*/ 2673 w 2824"/>
                <a:gd name="T23" fmla="*/ 634 h 2818"/>
                <a:gd name="T24" fmla="*/ 2631 w 2824"/>
                <a:gd name="T25" fmla="*/ 383 h 2818"/>
                <a:gd name="T26" fmla="*/ 2490 w 2824"/>
                <a:gd name="T27" fmla="*/ 331 h 2818"/>
                <a:gd name="T28" fmla="*/ 2471 w 2824"/>
                <a:gd name="T29" fmla="*/ 226 h 2818"/>
                <a:gd name="T30" fmla="*/ 2247 w 2824"/>
                <a:gd name="T31" fmla="*/ 126 h 2818"/>
                <a:gd name="T32" fmla="*/ 2117 w 2824"/>
                <a:gd name="T33" fmla="*/ 69 h 2818"/>
                <a:gd name="T34" fmla="*/ 1915 w 2824"/>
                <a:gd name="T35" fmla="*/ 11 h 2818"/>
                <a:gd name="T36" fmla="*/ 1755 w 2824"/>
                <a:gd name="T37" fmla="*/ 96 h 2818"/>
                <a:gd name="T38" fmla="*/ 1708 w 2824"/>
                <a:gd name="T39" fmla="*/ 189 h 2818"/>
                <a:gd name="T40" fmla="*/ 1672 w 2824"/>
                <a:gd name="T41" fmla="*/ 324 h 2818"/>
                <a:gd name="T42" fmla="*/ 1607 w 2824"/>
                <a:gd name="T43" fmla="*/ 421 h 2818"/>
                <a:gd name="T44" fmla="*/ 1414 w 2824"/>
                <a:gd name="T45" fmla="*/ 433 h 2818"/>
                <a:gd name="T46" fmla="*/ 1275 w 2824"/>
                <a:gd name="T47" fmla="*/ 460 h 2818"/>
                <a:gd name="T48" fmla="*/ 1096 w 2824"/>
                <a:gd name="T49" fmla="*/ 575 h 2818"/>
                <a:gd name="T50" fmla="*/ 1184 w 2824"/>
                <a:gd name="T51" fmla="*/ 617 h 2818"/>
                <a:gd name="T52" fmla="*/ 1245 w 2824"/>
                <a:gd name="T53" fmla="*/ 851 h 2818"/>
                <a:gd name="T54" fmla="*/ 1095 w 2824"/>
                <a:gd name="T55" fmla="*/ 974 h 2818"/>
                <a:gd name="T56" fmla="*/ 996 w 2824"/>
                <a:gd name="T57" fmla="*/ 1056 h 2818"/>
                <a:gd name="T58" fmla="*/ 927 w 2824"/>
                <a:gd name="T59" fmla="*/ 1260 h 2818"/>
                <a:gd name="T60" fmla="*/ 741 w 2824"/>
                <a:gd name="T61" fmla="*/ 1384 h 2818"/>
                <a:gd name="T62" fmla="*/ 441 w 2824"/>
                <a:gd name="T63" fmla="*/ 1543 h 2818"/>
                <a:gd name="T64" fmla="*/ 493 w 2824"/>
                <a:gd name="T65" fmla="*/ 1729 h 2818"/>
                <a:gd name="T66" fmla="*/ 24 w 2824"/>
                <a:gd name="T67" fmla="*/ 1987 h 2818"/>
                <a:gd name="T68" fmla="*/ 77 w 2824"/>
                <a:gd name="T69" fmla="*/ 2109 h 2818"/>
                <a:gd name="T70" fmla="*/ 101 w 2824"/>
                <a:gd name="T71" fmla="*/ 2412 h 2818"/>
                <a:gd name="T72" fmla="*/ 276 w 2824"/>
                <a:gd name="T73" fmla="*/ 2498 h 2818"/>
                <a:gd name="T74" fmla="*/ 134 w 2824"/>
                <a:gd name="T75" fmla="*/ 2638 h 2818"/>
                <a:gd name="T76" fmla="*/ 230 w 2824"/>
                <a:gd name="T77" fmla="*/ 2768 h 2818"/>
                <a:gd name="T78" fmla="*/ 391 w 2824"/>
                <a:gd name="T79" fmla="*/ 2750 h 2818"/>
                <a:gd name="T80" fmla="*/ 526 w 2824"/>
                <a:gd name="T81" fmla="*/ 2792 h 2818"/>
                <a:gd name="T82" fmla="*/ 688 w 2824"/>
                <a:gd name="T83" fmla="*/ 2769 h 2818"/>
                <a:gd name="T84" fmla="*/ 848 w 2824"/>
                <a:gd name="T85" fmla="*/ 2631 h 2818"/>
                <a:gd name="T86" fmla="*/ 1034 w 2824"/>
                <a:gd name="T87" fmla="*/ 2461 h 2818"/>
                <a:gd name="T88" fmla="*/ 1349 w 2824"/>
                <a:gd name="T89" fmla="*/ 2613 h 2818"/>
                <a:gd name="T90" fmla="*/ 1511 w 2824"/>
                <a:gd name="T91" fmla="*/ 2567 h 2818"/>
                <a:gd name="T92" fmla="*/ 1642 w 2824"/>
                <a:gd name="T93" fmla="*/ 2448 h 2818"/>
                <a:gd name="T94" fmla="*/ 1728 w 2824"/>
                <a:gd name="T95" fmla="*/ 2520 h 2818"/>
                <a:gd name="T96" fmla="*/ 1890 w 2824"/>
                <a:gd name="T97" fmla="*/ 2611 h 2818"/>
                <a:gd name="T98" fmla="*/ 1974 w 2824"/>
                <a:gd name="T99" fmla="*/ 2481 h 2818"/>
                <a:gd name="T100" fmla="*/ 2076 w 2824"/>
                <a:gd name="T101" fmla="*/ 2463 h 2818"/>
                <a:gd name="T102" fmla="*/ 2236 w 2824"/>
                <a:gd name="T103" fmla="*/ 2352 h 2818"/>
                <a:gd name="T104" fmla="*/ 2186 w 2824"/>
                <a:gd name="T105" fmla="*/ 2175 h 2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24" h="2818">
                  <a:moveTo>
                    <a:pt x="2142" y="2096"/>
                  </a:moveTo>
                  <a:cubicBezTo>
                    <a:pt x="2092" y="2075"/>
                    <a:pt x="2068" y="2065"/>
                    <a:pt x="2019" y="2044"/>
                  </a:cubicBezTo>
                  <a:cubicBezTo>
                    <a:pt x="1959" y="2006"/>
                    <a:pt x="1928" y="1987"/>
                    <a:pt x="1868" y="1949"/>
                  </a:cubicBezTo>
                  <a:cubicBezTo>
                    <a:pt x="1828" y="1945"/>
                    <a:pt x="1808" y="1943"/>
                    <a:pt x="1767" y="1939"/>
                  </a:cubicBezTo>
                  <a:cubicBezTo>
                    <a:pt x="1809" y="1906"/>
                    <a:pt x="1830" y="1890"/>
                    <a:pt x="1873" y="1858"/>
                  </a:cubicBezTo>
                  <a:cubicBezTo>
                    <a:pt x="1905" y="1836"/>
                    <a:pt x="1921" y="1825"/>
                    <a:pt x="1953" y="1802"/>
                  </a:cubicBezTo>
                  <a:cubicBezTo>
                    <a:pt x="1928" y="1777"/>
                    <a:pt x="1915" y="1764"/>
                    <a:pt x="1890" y="1739"/>
                  </a:cubicBezTo>
                  <a:cubicBezTo>
                    <a:pt x="1857" y="1734"/>
                    <a:pt x="1841" y="1731"/>
                    <a:pt x="1807" y="1725"/>
                  </a:cubicBezTo>
                  <a:cubicBezTo>
                    <a:pt x="1789" y="1708"/>
                    <a:pt x="1780" y="1699"/>
                    <a:pt x="1762" y="1681"/>
                  </a:cubicBezTo>
                  <a:cubicBezTo>
                    <a:pt x="1763" y="1663"/>
                    <a:pt x="1763" y="1654"/>
                    <a:pt x="1764" y="1636"/>
                  </a:cubicBezTo>
                  <a:cubicBezTo>
                    <a:pt x="1826" y="1635"/>
                    <a:pt x="1857" y="1634"/>
                    <a:pt x="1920" y="1633"/>
                  </a:cubicBezTo>
                  <a:cubicBezTo>
                    <a:pt x="1921" y="1597"/>
                    <a:pt x="1922" y="1579"/>
                    <a:pt x="1924" y="1542"/>
                  </a:cubicBezTo>
                  <a:cubicBezTo>
                    <a:pt x="1931" y="1497"/>
                    <a:pt x="1935" y="1474"/>
                    <a:pt x="1942" y="1429"/>
                  </a:cubicBezTo>
                  <a:cubicBezTo>
                    <a:pt x="1983" y="1415"/>
                    <a:pt x="2004" y="1408"/>
                    <a:pt x="2045" y="1393"/>
                  </a:cubicBezTo>
                  <a:cubicBezTo>
                    <a:pt x="2114" y="1358"/>
                    <a:pt x="2149" y="1341"/>
                    <a:pt x="2218" y="1306"/>
                  </a:cubicBezTo>
                  <a:cubicBezTo>
                    <a:pt x="2250" y="1321"/>
                    <a:pt x="2267" y="1328"/>
                    <a:pt x="2300" y="1342"/>
                  </a:cubicBezTo>
                  <a:cubicBezTo>
                    <a:pt x="2346" y="1330"/>
                    <a:pt x="2369" y="1325"/>
                    <a:pt x="2415" y="1313"/>
                  </a:cubicBezTo>
                  <a:cubicBezTo>
                    <a:pt x="2467" y="1331"/>
                    <a:pt x="2493" y="1340"/>
                    <a:pt x="2545" y="1359"/>
                  </a:cubicBezTo>
                  <a:cubicBezTo>
                    <a:pt x="2566" y="1354"/>
                    <a:pt x="2577" y="1351"/>
                    <a:pt x="2599" y="1347"/>
                  </a:cubicBezTo>
                  <a:cubicBezTo>
                    <a:pt x="2608" y="1315"/>
                    <a:pt x="2613" y="1299"/>
                    <a:pt x="2621" y="1268"/>
                  </a:cubicBezTo>
                  <a:cubicBezTo>
                    <a:pt x="2642" y="1190"/>
                    <a:pt x="2653" y="1150"/>
                    <a:pt x="2674" y="1072"/>
                  </a:cubicBezTo>
                  <a:cubicBezTo>
                    <a:pt x="2710" y="1024"/>
                    <a:pt x="2728" y="1000"/>
                    <a:pt x="2764" y="953"/>
                  </a:cubicBezTo>
                  <a:cubicBezTo>
                    <a:pt x="2788" y="868"/>
                    <a:pt x="2800" y="825"/>
                    <a:pt x="2824" y="739"/>
                  </a:cubicBezTo>
                  <a:cubicBezTo>
                    <a:pt x="2763" y="697"/>
                    <a:pt x="2733" y="676"/>
                    <a:pt x="2673" y="634"/>
                  </a:cubicBezTo>
                  <a:cubicBezTo>
                    <a:pt x="2683" y="585"/>
                    <a:pt x="2687" y="560"/>
                    <a:pt x="2697" y="510"/>
                  </a:cubicBezTo>
                  <a:cubicBezTo>
                    <a:pt x="2671" y="459"/>
                    <a:pt x="2658" y="434"/>
                    <a:pt x="2631" y="383"/>
                  </a:cubicBezTo>
                  <a:cubicBezTo>
                    <a:pt x="2600" y="378"/>
                    <a:pt x="2585" y="376"/>
                    <a:pt x="2554" y="371"/>
                  </a:cubicBezTo>
                  <a:cubicBezTo>
                    <a:pt x="2528" y="355"/>
                    <a:pt x="2515" y="347"/>
                    <a:pt x="2490" y="331"/>
                  </a:cubicBezTo>
                  <a:cubicBezTo>
                    <a:pt x="2462" y="305"/>
                    <a:pt x="2448" y="293"/>
                    <a:pt x="2420" y="267"/>
                  </a:cubicBezTo>
                  <a:cubicBezTo>
                    <a:pt x="2441" y="251"/>
                    <a:pt x="2451" y="242"/>
                    <a:pt x="2471" y="226"/>
                  </a:cubicBezTo>
                  <a:cubicBezTo>
                    <a:pt x="2456" y="174"/>
                    <a:pt x="2449" y="148"/>
                    <a:pt x="2435" y="96"/>
                  </a:cubicBezTo>
                  <a:cubicBezTo>
                    <a:pt x="2360" y="108"/>
                    <a:pt x="2322" y="114"/>
                    <a:pt x="2247" y="126"/>
                  </a:cubicBezTo>
                  <a:cubicBezTo>
                    <a:pt x="2233" y="106"/>
                    <a:pt x="2226" y="97"/>
                    <a:pt x="2213" y="77"/>
                  </a:cubicBezTo>
                  <a:cubicBezTo>
                    <a:pt x="2175" y="74"/>
                    <a:pt x="2155" y="72"/>
                    <a:pt x="2117" y="69"/>
                  </a:cubicBezTo>
                  <a:cubicBezTo>
                    <a:pt x="2092" y="41"/>
                    <a:pt x="2079" y="28"/>
                    <a:pt x="2054" y="0"/>
                  </a:cubicBezTo>
                  <a:cubicBezTo>
                    <a:pt x="1998" y="5"/>
                    <a:pt x="1971" y="7"/>
                    <a:pt x="1915" y="11"/>
                  </a:cubicBezTo>
                  <a:cubicBezTo>
                    <a:pt x="1894" y="47"/>
                    <a:pt x="1884" y="64"/>
                    <a:pt x="1863" y="99"/>
                  </a:cubicBezTo>
                  <a:cubicBezTo>
                    <a:pt x="1820" y="98"/>
                    <a:pt x="1798" y="97"/>
                    <a:pt x="1755" y="96"/>
                  </a:cubicBezTo>
                  <a:cubicBezTo>
                    <a:pt x="1760" y="130"/>
                    <a:pt x="1763" y="148"/>
                    <a:pt x="1769" y="183"/>
                  </a:cubicBezTo>
                  <a:cubicBezTo>
                    <a:pt x="1744" y="185"/>
                    <a:pt x="1732" y="187"/>
                    <a:pt x="1708" y="189"/>
                  </a:cubicBezTo>
                  <a:cubicBezTo>
                    <a:pt x="1719" y="222"/>
                    <a:pt x="1724" y="239"/>
                    <a:pt x="1734" y="272"/>
                  </a:cubicBezTo>
                  <a:cubicBezTo>
                    <a:pt x="1709" y="292"/>
                    <a:pt x="1697" y="303"/>
                    <a:pt x="1672" y="324"/>
                  </a:cubicBezTo>
                  <a:cubicBezTo>
                    <a:pt x="1675" y="363"/>
                    <a:pt x="1676" y="382"/>
                    <a:pt x="1679" y="422"/>
                  </a:cubicBezTo>
                  <a:cubicBezTo>
                    <a:pt x="1650" y="421"/>
                    <a:pt x="1636" y="421"/>
                    <a:pt x="1607" y="421"/>
                  </a:cubicBezTo>
                  <a:cubicBezTo>
                    <a:pt x="1518" y="381"/>
                    <a:pt x="1473" y="361"/>
                    <a:pt x="1383" y="321"/>
                  </a:cubicBezTo>
                  <a:cubicBezTo>
                    <a:pt x="1396" y="366"/>
                    <a:pt x="1402" y="388"/>
                    <a:pt x="1414" y="433"/>
                  </a:cubicBezTo>
                  <a:cubicBezTo>
                    <a:pt x="1397" y="452"/>
                    <a:pt x="1388" y="461"/>
                    <a:pt x="1370" y="480"/>
                  </a:cubicBezTo>
                  <a:cubicBezTo>
                    <a:pt x="1332" y="472"/>
                    <a:pt x="1313" y="468"/>
                    <a:pt x="1275" y="460"/>
                  </a:cubicBezTo>
                  <a:cubicBezTo>
                    <a:pt x="1250" y="478"/>
                    <a:pt x="1238" y="488"/>
                    <a:pt x="1213" y="506"/>
                  </a:cubicBezTo>
                  <a:cubicBezTo>
                    <a:pt x="1166" y="534"/>
                    <a:pt x="1142" y="548"/>
                    <a:pt x="1096" y="575"/>
                  </a:cubicBezTo>
                  <a:cubicBezTo>
                    <a:pt x="1100" y="592"/>
                    <a:pt x="1102" y="600"/>
                    <a:pt x="1106" y="616"/>
                  </a:cubicBezTo>
                  <a:cubicBezTo>
                    <a:pt x="1137" y="617"/>
                    <a:pt x="1152" y="617"/>
                    <a:pt x="1184" y="617"/>
                  </a:cubicBezTo>
                  <a:cubicBezTo>
                    <a:pt x="1212" y="686"/>
                    <a:pt x="1226" y="720"/>
                    <a:pt x="1254" y="789"/>
                  </a:cubicBezTo>
                  <a:cubicBezTo>
                    <a:pt x="1250" y="814"/>
                    <a:pt x="1248" y="826"/>
                    <a:pt x="1245" y="851"/>
                  </a:cubicBezTo>
                  <a:cubicBezTo>
                    <a:pt x="1206" y="861"/>
                    <a:pt x="1187" y="866"/>
                    <a:pt x="1148" y="876"/>
                  </a:cubicBezTo>
                  <a:cubicBezTo>
                    <a:pt x="1127" y="915"/>
                    <a:pt x="1116" y="935"/>
                    <a:pt x="1095" y="974"/>
                  </a:cubicBezTo>
                  <a:cubicBezTo>
                    <a:pt x="1062" y="978"/>
                    <a:pt x="1045" y="979"/>
                    <a:pt x="1011" y="983"/>
                  </a:cubicBezTo>
                  <a:cubicBezTo>
                    <a:pt x="1005" y="1012"/>
                    <a:pt x="1002" y="1027"/>
                    <a:pt x="996" y="1056"/>
                  </a:cubicBezTo>
                  <a:cubicBezTo>
                    <a:pt x="978" y="1065"/>
                    <a:pt x="970" y="1070"/>
                    <a:pt x="953" y="1080"/>
                  </a:cubicBezTo>
                  <a:cubicBezTo>
                    <a:pt x="942" y="1152"/>
                    <a:pt x="937" y="1188"/>
                    <a:pt x="927" y="1260"/>
                  </a:cubicBezTo>
                  <a:cubicBezTo>
                    <a:pt x="910" y="1308"/>
                    <a:pt x="902" y="1332"/>
                    <a:pt x="885" y="1381"/>
                  </a:cubicBezTo>
                  <a:cubicBezTo>
                    <a:pt x="828" y="1382"/>
                    <a:pt x="799" y="1383"/>
                    <a:pt x="741" y="1384"/>
                  </a:cubicBezTo>
                  <a:cubicBezTo>
                    <a:pt x="670" y="1423"/>
                    <a:pt x="635" y="1442"/>
                    <a:pt x="564" y="1481"/>
                  </a:cubicBezTo>
                  <a:cubicBezTo>
                    <a:pt x="515" y="1506"/>
                    <a:pt x="490" y="1518"/>
                    <a:pt x="441" y="1543"/>
                  </a:cubicBezTo>
                  <a:cubicBezTo>
                    <a:pt x="437" y="1597"/>
                    <a:pt x="434" y="1624"/>
                    <a:pt x="430" y="1678"/>
                  </a:cubicBezTo>
                  <a:cubicBezTo>
                    <a:pt x="455" y="1698"/>
                    <a:pt x="468" y="1709"/>
                    <a:pt x="493" y="1729"/>
                  </a:cubicBezTo>
                  <a:cubicBezTo>
                    <a:pt x="389" y="1787"/>
                    <a:pt x="285" y="1846"/>
                    <a:pt x="181" y="1904"/>
                  </a:cubicBezTo>
                  <a:cubicBezTo>
                    <a:pt x="118" y="1937"/>
                    <a:pt x="86" y="1954"/>
                    <a:pt x="24" y="1987"/>
                  </a:cubicBezTo>
                  <a:cubicBezTo>
                    <a:pt x="14" y="2031"/>
                    <a:pt x="9" y="2052"/>
                    <a:pt x="0" y="2096"/>
                  </a:cubicBezTo>
                  <a:cubicBezTo>
                    <a:pt x="31" y="2101"/>
                    <a:pt x="46" y="2104"/>
                    <a:pt x="77" y="2109"/>
                  </a:cubicBezTo>
                  <a:cubicBezTo>
                    <a:pt x="89" y="2167"/>
                    <a:pt x="95" y="2196"/>
                    <a:pt x="107" y="2254"/>
                  </a:cubicBezTo>
                  <a:cubicBezTo>
                    <a:pt x="104" y="2317"/>
                    <a:pt x="103" y="2349"/>
                    <a:pt x="101" y="2412"/>
                  </a:cubicBezTo>
                  <a:cubicBezTo>
                    <a:pt x="104" y="2442"/>
                    <a:pt x="106" y="2457"/>
                    <a:pt x="110" y="2487"/>
                  </a:cubicBezTo>
                  <a:cubicBezTo>
                    <a:pt x="176" y="2492"/>
                    <a:pt x="210" y="2494"/>
                    <a:pt x="276" y="2498"/>
                  </a:cubicBezTo>
                  <a:cubicBezTo>
                    <a:pt x="260" y="2554"/>
                    <a:pt x="251" y="2581"/>
                    <a:pt x="235" y="2637"/>
                  </a:cubicBezTo>
                  <a:cubicBezTo>
                    <a:pt x="194" y="2637"/>
                    <a:pt x="174" y="2638"/>
                    <a:pt x="134" y="2638"/>
                  </a:cubicBezTo>
                  <a:cubicBezTo>
                    <a:pt x="153" y="2690"/>
                    <a:pt x="163" y="2716"/>
                    <a:pt x="182" y="2769"/>
                  </a:cubicBezTo>
                  <a:cubicBezTo>
                    <a:pt x="201" y="2768"/>
                    <a:pt x="211" y="2768"/>
                    <a:pt x="230" y="2768"/>
                  </a:cubicBezTo>
                  <a:cubicBezTo>
                    <a:pt x="270" y="2788"/>
                    <a:pt x="290" y="2798"/>
                    <a:pt x="329" y="2818"/>
                  </a:cubicBezTo>
                  <a:cubicBezTo>
                    <a:pt x="354" y="2791"/>
                    <a:pt x="366" y="2777"/>
                    <a:pt x="391" y="2750"/>
                  </a:cubicBezTo>
                  <a:cubicBezTo>
                    <a:pt x="432" y="2752"/>
                    <a:pt x="452" y="2753"/>
                    <a:pt x="492" y="2754"/>
                  </a:cubicBezTo>
                  <a:cubicBezTo>
                    <a:pt x="506" y="2769"/>
                    <a:pt x="513" y="2777"/>
                    <a:pt x="526" y="2792"/>
                  </a:cubicBezTo>
                  <a:cubicBezTo>
                    <a:pt x="548" y="2778"/>
                    <a:pt x="559" y="2772"/>
                    <a:pt x="581" y="2758"/>
                  </a:cubicBezTo>
                  <a:cubicBezTo>
                    <a:pt x="624" y="2762"/>
                    <a:pt x="645" y="2764"/>
                    <a:pt x="688" y="2769"/>
                  </a:cubicBezTo>
                  <a:cubicBezTo>
                    <a:pt x="676" y="2712"/>
                    <a:pt x="670" y="2684"/>
                    <a:pt x="658" y="2628"/>
                  </a:cubicBezTo>
                  <a:cubicBezTo>
                    <a:pt x="734" y="2629"/>
                    <a:pt x="772" y="2630"/>
                    <a:pt x="848" y="2631"/>
                  </a:cubicBezTo>
                  <a:cubicBezTo>
                    <a:pt x="831" y="2585"/>
                    <a:pt x="822" y="2563"/>
                    <a:pt x="805" y="2517"/>
                  </a:cubicBezTo>
                  <a:cubicBezTo>
                    <a:pt x="897" y="2495"/>
                    <a:pt x="943" y="2483"/>
                    <a:pt x="1034" y="2461"/>
                  </a:cubicBezTo>
                  <a:cubicBezTo>
                    <a:pt x="1074" y="2533"/>
                    <a:pt x="1093" y="2570"/>
                    <a:pt x="1133" y="2643"/>
                  </a:cubicBezTo>
                  <a:cubicBezTo>
                    <a:pt x="1219" y="2631"/>
                    <a:pt x="1262" y="2625"/>
                    <a:pt x="1349" y="2613"/>
                  </a:cubicBezTo>
                  <a:cubicBezTo>
                    <a:pt x="1388" y="2580"/>
                    <a:pt x="1408" y="2564"/>
                    <a:pt x="1447" y="2531"/>
                  </a:cubicBezTo>
                  <a:cubicBezTo>
                    <a:pt x="1473" y="2546"/>
                    <a:pt x="1486" y="2553"/>
                    <a:pt x="1511" y="2567"/>
                  </a:cubicBezTo>
                  <a:cubicBezTo>
                    <a:pt x="1522" y="2533"/>
                    <a:pt x="1528" y="2517"/>
                    <a:pt x="1539" y="2483"/>
                  </a:cubicBezTo>
                  <a:cubicBezTo>
                    <a:pt x="1580" y="2469"/>
                    <a:pt x="1601" y="2462"/>
                    <a:pt x="1642" y="2448"/>
                  </a:cubicBezTo>
                  <a:cubicBezTo>
                    <a:pt x="1675" y="2449"/>
                    <a:pt x="1692" y="2450"/>
                    <a:pt x="1725" y="2451"/>
                  </a:cubicBezTo>
                  <a:cubicBezTo>
                    <a:pt x="1726" y="2478"/>
                    <a:pt x="1727" y="2492"/>
                    <a:pt x="1728" y="2520"/>
                  </a:cubicBezTo>
                  <a:cubicBezTo>
                    <a:pt x="1740" y="2560"/>
                    <a:pt x="1746" y="2580"/>
                    <a:pt x="1759" y="2621"/>
                  </a:cubicBezTo>
                  <a:cubicBezTo>
                    <a:pt x="1811" y="2617"/>
                    <a:pt x="1837" y="2615"/>
                    <a:pt x="1890" y="2611"/>
                  </a:cubicBezTo>
                  <a:cubicBezTo>
                    <a:pt x="1899" y="2575"/>
                    <a:pt x="1903" y="2557"/>
                    <a:pt x="1912" y="2521"/>
                  </a:cubicBezTo>
                  <a:cubicBezTo>
                    <a:pt x="1937" y="2505"/>
                    <a:pt x="1949" y="2497"/>
                    <a:pt x="1974" y="2481"/>
                  </a:cubicBezTo>
                  <a:cubicBezTo>
                    <a:pt x="1973" y="2454"/>
                    <a:pt x="1972" y="2440"/>
                    <a:pt x="1971" y="2412"/>
                  </a:cubicBezTo>
                  <a:cubicBezTo>
                    <a:pt x="2013" y="2432"/>
                    <a:pt x="2034" y="2443"/>
                    <a:pt x="2076" y="2463"/>
                  </a:cubicBezTo>
                  <a:cubicBezTo>
                    <a:pt x="2119" y="2463"/>
                    <a:pt x="2140" y="2462"/>
                    <a:pt x="2183" y="2462"/>
                  </a:cubicBezTo>
                  <a:cubicBezTo>
                    <a:pt x="2204" y="2418"/>
                    <a:pt x="2215" y="2396"/>
                    <a:pt x="2236" y="2352"/>
                  </a:cubicBezTo>
                  <a:cubicBezTo>
                    <a:pt x="2206" y="2335"/>
                    <a:pt x="2191" y="2327"/>
                    <a:pt x="2161" y="2310"/>
                  </a:cubicBezTo>
                  <a:cubicBezTo>
                    <a:pt x="2171" y="2256"/>
                    <a:pt x="2176" y="2229"/>
                    <a:pt x="2186" y="2175"/>
                  </a:cubicBezTo>
                  <a:cubicBezTo>
                    <a:pt x="2168" y="2143"/>
                    <a:pt x="2159" y="2127"/>
                    <a:pt x="2142" y="2096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04" name="gostyniński"/>
            <p:cNvSpPr>
              <a:spLocks/>
            </p:cNvSpPr>
            <p:nvPr/>
          </p:nvSpPr>
          <p:spPr bwMode="auto">
            <a:xfrm>
              <a:off x="162994" y="2618390"/>
              <a:ext cx="1252944" cy="847061"/>
            </a:xfrm>
            <a:custGeom>
              <a:avLst/>
              <a:gdLst>
                <a:gd name="T0" fmla="*/ 3908 w 3908"/>
                <a:gd name="T1" fmla="*/ 1623 h 2638"/>
                <a:gd name="T2" fmla="*/ 3736 w 3908"/>
                <a:gd name="T3" fmla="*/ 1672 h 2638"/>
                <a:gd name="T4" fmla="*/ 3636 w 3908"/>
                <a:gd name="T5" fmla="*/ 1553 h 2638"/>
                <a:gd name="T6" fmla="*/ 3565 w 3908"/>
                <a:gd name="T7" fmla="*/ 1475 h 2638"/>
                <a:gd name="T8" fmla="*/ 3524 w 3908"/>
                <a:gd name="T9" fmla="*/ 1405 h 2638"/>
                <a:gd name="T10" fmla="*/ 3275 w 3908"/>
                <a:gd name="T11" fmla="*/ 1306 h 2638"/>
                <a:gd name="T12" fmla="*/ 3179 w 3908"/>
                <a:gd name="T13" fmla="*/ 1227 h 2638"/>
                <a:gd name="T14" fmla="*/ 2977 w 3908"/>
                <a:gd name="T15" fmla="*/ 1194 h 2638"/>
                <a:gd name="T16" fmla="*/ 2928 w 3908"/>
                <a:gd name="T17" fmla="*/ 1381 h 2638"/>
                <a:gd name="T18" fmla="*/ 2758 w 3908"/>
                <a:gd name="T19" fmla="*/ 1495 h 2638"/>
                <a:gd name="T20" fmla="*/ 2629 w 3908"/>
                <a:gd name="T21" fmla="*/ 1478 h 2638"/>
                <a:gd name="T22" fmla="*/ 2426 w 3908"/>
                <a:gd name="T23" fmla="*/ 1390 h 2638"/>
                <a:gd name="T24" fmla="*/ 2249 w 3908"/>
                <a:gd name="T25" fmla="*/ 1243 h 2638"/>
                <a:gd name="T26" fmla="*/ 2245 w 3908"/>
                <a:gd name="T27" fmla="*/ 1165 h 2638"/>
                <a:gd name="T28" fmla="*/ 2144 w 3908"/>
                <a:gd name="T29" fmla="*/ 950 h 2638"/>
                <a:gd name="T30" fmla="*/ 1950 w 3908"/>
                <a:gd name="T31" fmla="*/ 915 h 2638"/>
                <a:gd name="T32" fmla="*/ 1880 w 3908"/>
                <a:gd name="T33" fmla="*/ 980 h 2638"/>
                <a:gd name="T34" fmla="*/ 1685 w 3908"/>
                <a:gd name="T35" fmla="*/ 952 h 2638"/>
                <a:gd name="T36" fmla="*/ 1537 w 3908"/>
                <a:gd name="T37" fmla="*/ 1054 h 2638"/>
                <a:gd name="T38" fmla="*/ 1593 w 3908"/>
                <a:gd name="T39" fmla="*/ 822 h 2638"/>
                <a:gd name="T40" fmla="*/ 1492 w 3908"/>
                <a:gd name="T41" fmla="*/ 581 h 2638"/>
                <a:gd name="T42" fmla="*/ 1539 w 3908"/>
                <a:gd name="T43" fmla="*/ 461 h 2638"/>
                <a:gd name="T44" fmla="*/ 1574 w 3908"/>
                <a:gd name="T45" fmla="*/ 339 h 2638"/>
                <a:gd name="T46" fmla="*/ 1450 w 3908"/>
                <a:gd name="T47" fmla="*/ 220 h 2638"/>
                <a:gd name="T48" fmla="*/ 1440 w 3908"/>
                <a:gd name="T49" fmla="*/ 131 h 2638"/>
                <a:gd name="T50" fmla="*/ 1372 w 3908"/>
                <a:gd name="T51" fmla="*/ 53 h 2638"/>
                <a:gd name="T52" fmla="*/ 1169 w 3908"/>
                <a:gd name="T53" fmla="*/ 0 h 2638"/>
                <a:gd name="T54" fmla="*/ 895 w 3908"/>
                <a:gd name="T55" fmla="*/ 24 h 2638"/>
                <a:gd name="T56" fmla="*/ 760 w 3908"/>
                <a:gd name="T57" fmla="*/ 112 h 2638"/>
                <a:gd name="T58" fmla="*/ 535 w 3908"/>
                <a:gd name="T59" fmla="*/ 159 h 2638"/>
                <a:gd name="T60" fmla="*/ 511 w 3908"/>
                <a:gd name="T61" fmla="*/ 347 h 2638"/>
                <a:gd name="T62" fmla="*/ 345 w 3908"/>
                <a:gd name="T63" fmla="*/ 523 h 2638"/>
                <a:gd name="T64" fmla="*/ 173 w 3908"/>
                <a:gd name="T65" fmla="*/ 632 h 2638"/>
                <a:gd name="T66" fmla="*/ 8 w 3908"/>
                <a:gd name="T67" fmla="*/ 663 h 2638"/>
                <a:gd name="T68" fmla="*/ 151 w 3908"/>
                <a:gd name="T69" fmla="*/ 738 h 2638"/>
                <a:gd name="T70" fmla="*/ 156 w 3908"/>
                <a:gd name="T71" fmla="*/ 900 h 2638"/>
                <a:gd name="T72" fmla="*/ 171 w 3908"/>
                <a:gd name="T73" fmla="*/ 1085 h 2638"/>
                <a:gd name="T74" fmla="*/ 125 w 3908"/>
                <a:gd name="T75" fmla="*/ 1202 h 2638"/>
                <a:gd name="T76" fmla="*/ 334 w 3908"/>
                <a:gd name="T77" fmla="*/ 1243 h 2638"/>
                <a:gd name="T78" fmla="*/ 385 w 3908"/>
                <a:gd name="T79" fmla="*/ 1545 h 2638"/>
                <a:gd name="T80" fmla="*/ 548 w 3908"/>
                <a:gd name="T81" fmla="*/ 1643 h 2638"/>
                <a:gd name="T82" fmla="*/ 479 w 3908"/>
                <a:gd name="T83" fmla="*/ 1734 h 2638"/>
                <a:gd name="T84" fmla="*/ 583 w 3908"/>
                <a:gd name="T85" fmla="*/ 1711 h 2638"/>
                <a:gd name="T86" fmla="*/ 635 w 3908"/>
                <a:gd name="T87" fmla="*/ 1857 h 2638"/>
                <a:gd name="T88" fmla="*/ 732 w 3908"/>
                <a:gd name="T89" fmla="*/ 1905 h 2638"/>
                <a:gd name="T90" fmla="*/ 1026 w 3908"/>
                <a:gd name="T91" fmla="*/ 1925 h 2638"/>
                <a:gd name="T92" fmla="*/ 1143 w 3908"/>
                <a:gd name="T93" fmla="*/ 1975 h 2638"/>
                <a:gd name="T94" fmla="*/ 1217 w 3908"/>
                <a:gd name="T95" fmla="*/ 1864 h 2638"/>
                <a:gd name="T96" fmla="*/ 1514 w 3908"/>
                <a:gd name="T97" fmla="*/ 2025 h 2638"/>
                <a:gd name="T98" fmla="*/ 1520 w 3908"/>
                <a:gd name="T99" fmla="*/ 2161 h 2638"/>
                <a:gd name="T100" fmla="*/ 1688 w 3908"/>
                <a:gd name="T101" fmla="*/ 2241 h 2638"/>
                <a:gd name="T102" fmla="*/ 1877 w 3908"/>
                <a:gd name="T103" fmla="*/ 2335 h 2638"/>
                <a:gd name="T104" fmla="*/ 2074 w 3908"/>
                <a:gd name="T105" fmla="*/ 2450 h 2638"/>
                <a:gd name="T106" fmla="*/ 2125 w 3908"/>
                <a:gd name="T107" fmla="*/ 2536 h 2638"/>
                <a:gd name="T108" fmla="*/ 2454 w 3908"/>
                <a:gd name="T109" fmla="*/ 2611 h 2638"/>
                <a:gd name="T110" fmla="*/ 2509 w 3908"/>
                <a:gd name="T111" fmla="*/ 2472 h 2638"/>
                <a:gd name="T112" fmla="*/ 2849 w 3908"/>
                <a:gd name="T113" fmla="*/ 2538 h 2638"/>
                <a:gd name="T114" fmla="*/ 2961 w 3908"/>
                <a:gd name="T115" fmla="*/ 2404 h 2638"/>
                <a:gd name="T116" fmla="*/ 3109 w 3908"/>
                <a:gd name="T117" fmla="*/ 2377 h 2638"/>
                <a:gd name="T118" fmla="*/ 3319 w 3908"/>
                <a:gd name="T119" fmla="*/ 2450 h 2638"/>
                <a:gd name="T120" fmla="*/ 3409 w 3908"/>
                <a:gd name="T121" fmla="*/ 2335 h 2638"/>
                <a:gd name="T122" fmla="*/ 3477 w 3908"/>
                <a:gd name="T123" fmla="*/ 2188 h 2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08" h="2638">
                  <a:moveTo>
                    <a:pt x="3619" y="1917"/>
                  </a:moveTo>
                  <a:cubicBezTo>
                    <a:pt x="3715" y="1819"/>
                    <a:pt x="3812" y="1721"/>
                    <a:pt x="3908" y="1623"/>
                  </a:cubicBezTo>
                  <a:cubicBezTo>
                    <a:pt x="3874" y="1620"/>
                    <a:pt x="3857" y="1619"/>
                    <a:pt x="3823" y="1616"/>
                  </a:cubicBezTo>
                  <a:cubicBezTo>
                    <a:pt x="3788" y="1639"/>
                    <a:pt x="3771" y="1650"/>
                    <a:pt x="3736" y="1672"/>
                  </a:cubicBezTo>
                  <a:cubicBezTo>
                    <a:pt x="3688" y="1655"/>
                    <a:pt x="3664" y="1647"/>
                    <a:pt x="3615" y="1630"/>
                  </a:cubicBezTo>
                  <a:cubicBezTo>
                    <a:pt x="3623" y="1599"/>
                    <a:pt x="3628" y="1584"/>
                    <a:pt x="3636" y="1553"/>
                  </a:cubicBezTo>
                  <a:cubicBezTo>
                    <a:pt x="3587" y="1545"/>
                    <a:pt x="3563" y="1541"/>
                    <a:pt x="3514" y="1534"/>
                  </a:cubicBezTo>
                  <a:cubicBezTo>
                    <a:pt x="3534" y="1510"/>
                    <a:pt x="3544" y="1499"/>
                    <a:pt x="3565" y="1475"/>
                  </a:cubicBezTo>
                  <a:cubicBezTo>
                    <a:pt x="3536" y="1467"/>
                    <a:pt x="3521" y="1462"/>
                    <a:pt x="3492" y="1454"/>
                  </a:cubicBezTo>
                  <a:cubicBezTo>
                    <a:pt x="3505" y="1434"/>
                    <a:pt x="3511" y="1425"/>
                    <a:pt x="3524" y="1405"/>
                  </a:cubicBezTo>
                  <a:cubicBezTo>
                    <a:pt x="3495" y="1388"/>
                    <a:pt x="3481" y="1379"/>
                    <a:pt x="3452" y="1361"/>
                  </a:cubicBezTo>
                  <a:cubicBezTo>
                    <a:pt x="3381" y="1339"/>
                    <a:pt x="3346" y="1328"/>
                    <a:pt x="3275" y="1306"/>
                  </a:cubicBezTo>
                  <a:cubicBezTo>
                    <a:pt x="3231" y="1303"/>
                    <a:pt x="3209" y="1302"/>
                    <a:pt x="3165" y="1299"/>
                  </a:cubicBezTo>
                  <a:cubicBezTo>
                    <a:pt x="3171" y="1271"/>
                    <a:pt x="3173" y="1256"/>
                    <a:pt x="3179" y="1227"/>
                  </a:cubicBezTo>
                  <a:cubicBezTo>
                    <a:pt x="3111" y="1199"/>
                    <a:pt x="3077" y="1185"/>
                    <a:pt x="3009" y="1156"/>
                  </a:cubicBezTo>
                  <a:cubicBezTo>
                    <a:pt x="2996" y="1171"/>
                    <a:pt x="2990" y="1179"/>
                    <a:pt x="2977" y="1194"/>
                  </a:cubicBezTo>
                  <a:cubicBezTo>
                    <a:pt x="2991" y="1232"/>
                    <a:pt x="2997" y="1252"/>
                    <a:pt x="3011" y="1291"/>
                  </a:cubicBezTo>
                  <a:cubicBezTo>
                    <a:pt x="2978" y="1327"/>
                    <a:pt x="2961" y="1345"/>
                    <a:pt x="2928" y="1381"/>
                  </a:cubicBezTo>
                  <a:cubicBezTo>
                    <a:pt x="2881" y="1396"/>
                    <a:pt x="2857" y="1404"/>
                    <a:pt x="2810" y="1420"/>
                  </a:cubicBezTo>
                  <a:cubicBezTo>
                    <a:pt x="2789" y="1450"/>
                    <a:pt x="2779" y="1465"/>
                    <a:pt x="2758" y="1495"/>
                  </a:cubicBezTo>
                  <a:cubicBezTo>
                    <a:pt x="2727" y="1476"/>
                    <a:pt x="2711" y="1466"/>
                    <a:pt x="2679" y="1446"/>
                  </a:cubicBezTo>
                  <a:lnTo>
                    <a:pt x="2629" y="1478"/>
                  </a:lnTo>
                  <a:cubicBezTo>
                    <a:pt x="2574" y="1500"/>
                    <a:pt x="2546" y="1511"/>
                    <a:pt x="2491" y="1533"/>
                  </a:cubicBezTo>
                  <a:cubicBezTo>
                    <a:pt x="2465" y="1476"/>
                    <a:pt x="2452" y="1447"/>
                    <a:pt x="2426" y="1390"/>
                  </a:cubicBezTo>
                  <a:cubicBezTo>
                    <a:pt x="2372" y="1377"/>
                    <a:pt x="2344" y="1370"/>
                    <a:pt x="2290" y="1356"/>
                  </a:cubicBezTo>
                  <a:cubicBezTo>
                    <a:pt x="2273" y="1311"/>
                    <a:pt x="2265" y="1289"/>
                    <a:pt x="2249" y="1243"/>
                  </a:cubicBezTo>
                  <a:cubicBezTo>
                    <a:pt x="2277" y="1213"/>
                    <a:pt x="2291" y="1198"/>
                    <a:pt x="2320" y="1168"/>
                  </a:cubicBezTo>
                  <a:cubicBezTo>
                    <a:pt x="2290" y="1167"/>
                    <a:pt x="2275" y="1166"/>
                    <a:pt x="2245" y="1165"/>
                  </a:cubicBezTo>
                  <a:cubicBezTo>
                    <a:pt x="2203" y="1148"/>
                    <a:pt x="2182" y="1139"/>
                    <a:pt x="2139" y="1122"/>
                  </a:cubicBezTo>
                  <a:cubicBezTo>
                    <a:pt x="2141" y="1053"/>
                    <a:pt x="2142" y="1019"/>
                    <a:pt x="2144" y="950"/>
                  </a:cubicBezTo>
                  <a:cubicBezTo>
                    <a:pt x="2089" y="930"/>
                    <a:pt x="2062" y="920"/>
                    <a:pt x="2007" y="901"/>
                  </a:cubicBezTo>
                  <a:cubicBezTo>
                    <a:pt x="1985" y="907"/>
                    <a:pt x="1973" y="910"/>
                    <a:pt x="1950" y="915"/>
                  </a:cubicBezTo>
                  <a:cubicBezTo>
                    <a:pt x="1955" y="945"/>
                    <a:pt x="1957" y="959"/>
                    <a:pt x="1961" y="988"/>
                  </a:cubicBezTo>
                  <a:cubicBezTo>
                    <a:pt x="1929" y="985"/>
                    <a:pt x="1912" y="983"/>
                    <a:pt x="1880" y="980"/>
                  </a:cubicBezTo>
                  <a:cubicBezTo>
                    <a:pt x="1849" y="988"/>
                    <a:pt x="1834" y="992"/>
                    <a:pt x="1803" y="1000"/>
                  </a:cubicBezTo>
                  <a:cubicBezTo>
                    <a:pt x="1756" y="981"/>
                    <a:pt x="1732" y="971"/>
                    <a:pt x="1685" y="952"/>
                  </a:cubicBezTo>
                  <a:cubicBezTo>
                    <a:pt x="1664" y="981"/>
                    <a:pt x="1653" y="995"/>
                    <a:pt x="1632" y="1023"/>
                  </a:cubicBezTo>
                  <a:cubicBezTo>
                    <a:pt x="1594" y="1036"/>
                    <a:pt x="1575" y="1042"/>
                    <a:pt x="1537" y="1054"/>
                  </a:cubicBezTo>
                  <a:cubicBezTo>
                    <a:pt x="1540" y="1008"/>
                    <a:pt x="1542" y="984"/>
                    <a:pt x="1546" y="938"/>
                  </a:cubicBezTo>
                  <a:cubicBezTo>
                    <a:pt x="1565" y="892"/>
                    <a:pt x="1574" y="868"/>
                    <a:pt x="1593" y="822"/>
                  </a:cubicBezTo>
                  <a:cubicBezTo>
                    <a:pt x="1585" y="758"/>
                    <a:pt x="1580" y="725"/>
                    <a:pt x="1572" y="661"/>
                  </a:cubicBezTo>
                  <a:cubicBezTo>
                    <a:pt x="1540" y="629"/>
                    <a:pt x="1524" y="613"/>
                    <a:pt x="1492" y="581"/>
                  </a:cubicBezTo>
                  <a:cubicBezTo>
                    <a:pt x="1538" y="565"/>
                    <a:pt x="1561" y="556"/>
                    <a:pt x="1607" y="540"/>
                  </a:cubicBezTo>
                  <a:cubicBezTo>
                    <a:pt x="1580" y="508"/>
                    <a:pt x="1566" y="492"/>
                    <a:pt x="1539" y="461"/>
                  </a:cubicBezTo>
                  <a:cubicBezTo>
                    <a:pt x="1547" y="441"/>
                    <a:pt x="1551" y="431"/>
                    <a:pt x="1560" y="411"/>
                  </a:cubicBezTo>
                  <a:cubicBezTo>
                    <a:pt x="1565" y="382"/>
                    <a:pt x="1568" y="368"/>
                    <a:pt x="1574" y="339"/>
                  </a:cubicBezTo>
                  <a:cubicBezTo>
                    <a:pt x="1521" y="316"/>
                    <a:pt x="1495" y="304"/>
                    <a:pt x="1442" y="281"/>
                  </a:cubicBezTo>
                  <a:cubicBezTo>
                    <a:pt x="1446" y="257"/>
                    <a:pt x="1447" y="245"/>
                    <a:pt x="1450" y="220"/>
                  </a:cubicBezTo>
                  <a:cubicBezTo>
                    <a:pt x="1520" y="188"/>
                    <a:pt x="1554" y="173"/>
                    <a:pt x="1624" y="141"/>
                  </a:cubicBezTo>
                  <a:cubicBezTo>
                    <a:pt x="1550" y="137"/>
                    <a:pt x="1514" y="135"/>
                    <a:pt x="1440" y="131"/>
                  </a:cubicBezTo>
                  <a:cubicBezTo>
                    <a:pt x="1395" y="115"/>
                    <a:pt x="1372" y="107"/>
                    <a:pt x="1326" y="91"/>
                  </a:cubicBezTo>
                  <a:cubicBezTo>
                    <a:pt x="1345" y="75"/>
                    <a:pt x="1354" y="68"/>
                    <a:pt x="1372" y="53"/>
                  </a:cubicBezTo>
                  <a:cubicBezTo>
                    <a:pt x="1344" y="34"/>
                    <a:pt x="1331" y="25"/>
                    <a:pt x="1303" y="7"/>
                  </a:cubicBezTo>
                  <a:cubicBezTo>
                    <a:pt x="1249" y="4"/>
                    <a:pt x="1223" y="3"/>
                    <a:pt x="1169" y="0"/>
                  </a:cubicBezTo>
                  <a:cubicBezTo>
                    <a:pt x="1107" y="19"/>
                    <a:pt x="1076" y="28"/>
                    <a:pt x="1014" y="48"/>
                  </a:cubicBezTo>
                  <a:cubicBezTo>
                    <a:pt x="961" y="38"/>
                    <a:pt x="940" y="34"/>
                    <a:pt x="895" y="24"/>
                  </a:cubicBezTo>
                  <a:cubicBezTo>
                    <a:pt x="868" y="40"/>
                    <a:pt x="855" y="47"/>
                    <a:pt x="828" y="63"/>
                  </a:cubicBezTo>
                  <a:cubicBezTo>
                    <a:pt x="801" y="82"/>
                    <a:pt x="787" y="92"/>
                    <a:pt x="760" y="112"/>
                  </a:cubicBezTo>
                  <a:cubicBezTo>
                    <a:pt x="734" y="111"/>
                    <a:pt x="720" y="111"/>
                    <a:pt x="693" y="111"/>
                  </a:cubicBezTo>
                  <a:cubicBezTo>
                    <a:pt x="631" y="130"/>
                    <a:pt x="599" y="140"/>
                    <a:pt x="535" y="159"/>
                  </a:cubicBezTo>
                  <a:cubicBezTo>
                    <a:pt x="513" y="207"/>
                    <a:pt x="502" y="232"/>
                    <a:pt x="480" y="280"/>
                  </a:cubicBezTo>
                  <a:cubicBezTo>
                    <a:pt x="492" y="307"/>
                    <a:pt x="499" y="321"/>
                    <a:pt x="511" y="347"/>
                  </a:cubicBezTo>
                  <a:cubicBezTo>
                    <a:pt x="459" y="356"/>
                    <a:pt x="433" y="360"/>
                    <a:pt x="380" y="368"/>
                  </a:cubicBezTo>
                  <a:cubicBezTo>
                    <a:pt x="366" y="430"/>
                    <a:pt x="359" y="461"/>
                    <a:pt x="345" y="523"/>
                  </a:cubicBezTo>
                  <a:cubicBezTo>
                    <a:pt x="325" y="561"/>
                    <a:pt x="315" y="580"/>
                    <a:pt x="295" y="617"/>
                  </a:cubicBezTo>
                  <a:cubicBezTo>
                    <a:pt x="246" y="623"/>
                    <a:pt x="222" y="626"/>
                    <a:pt x="173" y="632"/>
                  </a:cubicBezTo>
                  <a:cubicBezTo>
                    <a:pt x="129" y="623"/>
                    <a:pt x="107" y="618"/>
                    <a:pt x="63" y="608"/>
                  </a:cubicBezTo>
                  <a:cubicBezTo>
                    <a:pt x="41" y="630"/>
                    <a:pt x="30" y="641"/>
                    <a:pt x="8" y="663"/>
                  </a:cubicBezTo>
                  <a:cubicBezTo>
                    <a:pt x="5" y="679"/>
                    <a:pt x="3" y="687"/>
                    <a:pt x="0" y="703"/>
                  </a:cubicBezTo>
                  <a:cubicBezTo>
                    <a:pt x="61" y="717"/>
                    <a:pt x="91" y="724"/>
                    <a:pt x="151" y="738"/>
                  </a:cubicBezTo>
                  <a:cubicBezTo>
                    <a:pt x="168" y="763"/>
                    <a:pt x="177" y="775"/>
                    <a:pt x="195" y="800"/>
                  </a:cubicBezTo>
                  <a:cubicBezTo>
                    <a:pt x="179" y="840"/>
                    <a:pt x="171" y="860"/>
                    <a:pt x="156" y="900"/>
                  </a:cubicBezTo>
                  <a:cubicBezTo>
                    <a:pt x="131" y="931"/>
                    <a:pt x="119" y="947"/>
                    <a:pt x="94" y="978"/>
                  </a:cubicBezTo>
                  <a:cubicBezTo>
                    <a:pt x="125" y="1021"/>
                    <a:pt x="140" y="1042"/>
                    <a:pt x="171" y="1085"/>
                  </a:cubicBezTo>
                  <a:cubicBezTo>
                    <a:pt x="168" y="1105"/>
                    <a:pt x="166" y="1115"/>
                    <a:pt x="163" y="1135"/>
                  </a:cubicBezTo>
                  <a:cubicBezTo>
                    <a:pt x="148" y="1162"/>
                    <a:pt x="140" y="1175"/>
                    <a:pt x="125" y="1202"/>
                  </a:cubicBezTo>
                  <a:cubicBezTo>
                    <a:pt x="152" y="1225"/>
                    <a:pt x="166" y="1236"/>
                    <a:pt x="193" y="1259"/>
                  </a:cubicBezTo>
                  <a:cubicBezTo>
                    <a:pt x="250" y="1252"/>
                    <a:pt x="278" y="1249"/>
                    <a:pt x="334" y="1243"/>
                  </a:cubicBezTo>
                  <a:cubicBezTo>
                    <a:pt x="335" y="1283"/>
                    <a:pt x="335" y="1303"/>
                    <a:pt x="336" y="1344"/>
                  </a:cubicBezTo>
                  <a:cubicBezTo>
                    <a:pt x="356" y="1424"/>
                    <a:pt x="365" y="1464"/>
                    <a:pt x="385" y="1545"/>
                  </a:cubicBezTo>
                  <a:cubicBezTo>
                    <a:pt x="441" y="1563"/>
                    <a:pt x="469" y="1573"/>
                    <a:pt x="525" y="1591"/>
                  </a:cubicBezTo>
                  <a:cubicBezTo>
                    <a:pt x="534" y="1612"/>
                    <a:pt x="539" y="1622"/>
                    <a:pt x="548" y="1643"/>
                  </a:cubicBezTo>
                  <a:cubicBezTo>
                    <a:pt x="521" y="1656"/>
                    <a:pt x="508" y="1662"/>
                    <a:pt x="481" y="1675"/>
                  </a:cubicBezTo>
                  <a:cubicBezTo>
                    <a:pt x="480" y="1698"/>
                    <a:pt x="480" y="1710"/>
                    <a:pt x="479" y="1734"/>
                  </a:cubicBezTo>
                  <a:cubicBezTo>
                    <a:pt x="507" y="1737"/>
                    <a:pt x="521" y="1739"/>
                    <a:pt x="549" y="1742"/>
                  </a:cubicBezTo>
                  <a:cubicBezTo>
                    <a:pt x="562" y="1730"/>
                    <a:pt x="569" y="1723"/>
                    <a:pt x="583" y="1711"/>
                  </a:cubicBezTo>
                  <a:cubicBezTo>
                    <a:pt x="609" y="1739"/>
                    <a:pt x="623" y="1753"/>
                    <a:pt x="650" y="1782"/>
                  </a:cubicBezTo>
                  <a:cubicBezTo>
                    <a:pt x="644" y="1812"/>
                    <a:pt x="641" y="1827"/>
                    <a:pt x="635" y="1857"/>
                  </a:cubicBezTo>
                  <a:cubicBezTo>
                    <a:pt x="622" y="1872"/>
                    <a:pt x="615" y="1879"/>
                    <a:pt x="602" y="1893"/>
                  </a:cubicBezTo>
                  <a:cubicBezTo>
                    <a:pt x="654" y="1898"/>
                    <a:pt x="680" y="1900"/>
                    <a:pt x="732" y="1905"/>
                  </a:cubicBezTo>
                  <a:cubicBezTo>
                    <a:pt x="752" y="1921"/>
                    <a:pt x="761" y="1929"/>
                    <a:pt x="780" y="1945"/>
                  </a:cubicBezTo>
                  <a:cubicBezTo>
                    <a:pt x="875" y="1937"/>
                    <a:pt x="921" y="1932"/>
                    <a:pt x="1026" y="1925"/>
                  </a:cubicBezTo>
                  <a:cubicBezTo>
                    <a:pt x="1028" y="1943"/>
                    <a:pt x="1029" y="1952"/>
                    <a:pt x="1030" y="1969"/>
                  </a:cubicBezTo>
                  <a:cubicBezTo>
                    <a:pt x="1075" y="1971"/>
                    <a:pt x="1098" y="1972"/>
                    <a:pt x="1143" y="1975"/>
                  </a:cubicBezTo>
                  <a:cubicBezTo>
                    <a:pt x="1157" y="1957"/>
                    <a:pt x="1165" y="1949"/>
                    <a:pt x="1180" y="1931"/>
                  </a:cubicBezTo>
                  <a:cubicBezTo>
                    <a:pt x="1195" y="1905"/>
                    <a:pt x="1202" y="1891"/>
                    <a:pt x="1217" y="1864"/>
                  </a:cubicBezTo>
                  <a:cubicBezTo>
                    <a:pt x="1283" y="1910"/>
                    <a:pt x="1316" y="1933"/>
                    <a:pt x="1381" y="1978"/>
                  </a:cubicBezTo>
                  <a:cubicBezTo>
                    <a:pt x="1434" y="1997"/>
                    <a:pt x="1461" y="2006"/>
                    <a:pt x="1514" y="2025"/>
                  </a:cubicBezTo>
                  <a:cubicBezTo>
                    <a:pt x="1492" y="2063"/>
                    <a:pt x="1481" y="2082"/>
                    <a:pt x="1458" y="2119"/>
                  </a:cubicBezTo>
                  <a:cubicBezTo>
                    <a:pt x="1483" y="2136"/>
                    <a:pt x="1496" y="2144"/>
                    <a:pt x="1520" y="2161"/>
                  </a:cubicBezTo>
                  <a:cubicBezTo>
                    <a:pt x="1552" y="2192"/>
                    <a:pt x="1568" y="2207"/>
                    <a:pt x="1599" y="2239"/>
                  </a:cubicBezTo>
                  <a:cubicBezTo>
                    <a:pt x="1635" y="2239"/>
                    <a:pt x="1652" y="2240"/>
                    <a:pt x="1688" y="2241"/>
                  </a:cubicBezTo>
                  <a:cubicBezTo>
                    <a:pt x="1710" y="2274"/>
                    <a:pt x="1722" y="2290"/>
                    <a:pt x="1744" y="2323"/>
                  </a:cubicBezTo>
                  <a:cubicBezTo>
                    <a:pt x="1797" y="2327"/>
                    <a:pt x="1824" y="2330"/>
                    <a:pt x="1877" y="2335"/>
                  </a:cubicBezTo>
                  <a:cubicBezTo>
                    <a:pt x="1966" y="2350"/>
                    <a:pt x="2010" y="2358"/>
                    <a:pt x="2098" y="2374"/>
                  </a:cubicBezTo>
                  <a:cubicBezTo>
                    <a:pt x="2088" y="2405"/>
                    <a:pt x="2084" y="2420"/>
                    <a:pt x="2074" y="2450"/>
                  </a:cubicBezTo>
                  <a:cubicBezTo>
                    <a:pt x="2111" y="2453"/>
                    <a:pt x="2130" y="2454"/>
                    <a:pt x="2167" y="2457"/>
                  </a:cubicBezTo>
                  <a:cubicBezTo>
                    <a:pt x="2150" y="2489"/>
                    <a:pt x="2142" y="2505"/>
                    <a:pt x="2125" y="2536"/>
                  </a:cubicBezTo>
                  <a:cubicBezTo>
                    <a:pt x="2172" y="2577"/>
                    <a:pt x="2195" y="2597"/>
                    <a:pt x="2242" y="2638"/>
                  </a:cubicBezTo>
                  <a:cubicBezTo>
                    <a:pt x="2327" y="2627"/>
                    <a:pt x="2369" y="2621"/>
                    <a:pt x="2454" y="2611"/>
                  </a:cubicBezTo>
                  <a:cubicBezTo>
                    <a:pt x="2447" y="2597"/>
                    <a:pt x="2444" y="2591"/>
                    <a:pt x="2437" y="2578"/>
                  </a:cubicBezTo>
                  <a:cubicBezTo>
                    <a:pt x="2466" y="2535"/>
                    <a:pt x="2480" y="2514"/>
                    <a:pt x="2509" y="2472"/>
                  </a:cubicBezTo>
                  <a:cubicBezTo>
                    <a:pt x="2581" y="2502"/>
                    <a:pt x="2616" y="2516"/>
                    <a:pt x="2687" y="2546"/>
                  </a:cubicBezTo>
                  <a:cubicBezTo>
                    <a:pt x="2752" y="2543"/>
                    <a:pt x="2784" y="2541"/>
                    <a:pt x="2849" y="2538"/>
                  </a:cubicBezTo>
                  <a:cubicBezTo>
                    <a:pt x="2893" y="2507"/>
                    <a:pt x="2915" y="2491"/>
                    <a:pt x="2959" y="2460"/>
                  </a:cubicBezTo>
                  <a:cubicBezTo>
                    <a:pt x="2960" y="2438"/>
                    <a:pt x="2960" y="2426"/>
                    <a:pt x="2961" y="2404"/>
                  </a:cubicBezTo>
                  <a:cubicBezTo>
                    <a:pt x="2995" y="2401"/>
                    <a:pt x="3013" y="2400"/>
                    <a:pt x="3048" y="2397"/>
                  </a:cubicBezTo>
                  <a:cubicBezTo>
                    <a:pt x="3072" y="2389"/>
                    <a:pt x="3085" y="2385"/>
                    <a:pt x="3109" y="2377"/>
                  </a:cubicBezTo>
                  <a:cubicBezTo>
                    <a:pt x="3155" y="2415"/>
                    <a:pt x="3178" y="2434"/>
                    <a:pt x="3224" y="2472"/>
                  </a:cubicBezTo>
                  <a:cubicBezTo>
                    <a:pt x="3262" y="2463"/>
                    <a:pt x="3281" y="2459"/>
                    <a:pt x="3319" y="2450"/>
                  </a:cubicBezTo>
                  <a:cubicBezTo>
                    <a:pt x="3357" y="2422"/>
                    <a:pt x="3375" y="2408"/>
                    <a:pt x="3412" y="2380"/>
                  </a:cubicBezTo>
                  <a:cubicBezTo>
                    <a:pt x="3411" y="2362"/>
                    <a:pt x="3410" y="2353"/>
                    <a:pt x="3409" y="2335"/>
                  </a:cubicBezTo>
                  <a:cubicBezTo>
                    <a:pt x="3373" y="2333"/>
                    <a:pt x="3354" y="2332"/>
                    <a:pt x="3318" y="2329"/>
                  </a:cubicBezTo>
                  <a:cubicBezTo>
                    <a:pt x="3382" y="2273"/>
                    <a:pt x="3414" y="2244"/>
                    <a:pt x="3477" y="2188"/>
                  </a:cubicBezTo>
                  <a:cubicBezTo>
                    <a:pt x="3534" y="2079"/>
                    <a:pt x="3562" y="2025"/>
                    <a:pt x="3619" y="1917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05" name="ostrowski"/>
            <p:cNvSpPr>
              <a:spLocks/>
            </p:cNvSpPr>
            <p:nvPr/>
          </p:nvSpPr>
          <p:spPr bwMode="auto">
            <a:xfrm>
              <a:off x="4160063" y="1590446"/>
              <a:ext cx="1500004" cy="986033"/>
            </a:xfrm>
            <a:custGeom>
              <a:avLst/>
              <a:gdLst>
                <a:gd name="T0" fmla="*/ 3057 w 4681"/>
                <a:gd name="T1" fmla="*/ 2378 h 3071"/>
                <a:gd name="T2" fmla="*/ 3397 w 4681"/>
                <a:gd name="T3" fmla="*/ 2395 h 3071"/>
                <a:gd name="T4" fmla="*/ 3880 w 4681"/>
                <a:gd name="T5" fmla="*/ 2520 h 3071"/>
                <a:gd name="T6" fmla="*/ 4149 w 4681"/>
                <a:gd name="T7" fmla="*/ 2771 h 3071"/>
                <a:gd name="T8" fmla="*/ 4252 w 4681"/>
                <a:gd name="T9" fmla="*/ 2942 h 3071"/>
                <a:gd name="T10" fmla="*/ 4526 w 4681"/>
                <a:gd name="T11" fmla="*/ 2815 h 3071"/>
                <a:gd name="T12" fmla="*/ 4681 w 4681"/>
                <a:gd name="T13" fmla="*/ 2594 h 3071"/>
                <a:gd name="T14" fmla="*/ 4504 w 4681"/>
                <a:gd name="T15" fmla="*/ 2461 h 3071"/>
                <a:gd name="T16" fmla="*/ 4505 w 4681"/>
                <a:gd name="T17" fmla="*/ 1990 h 3071"/>
                <a:gd name="T18" fmla="*/ 4571 w 4681"/>
                <a:gd name="T19" fmla="*/ 1722 h 3071"/>
                <a:gd name="T20" fmla="*/ 4176 w 4681"/>
                <a:gd name="T21" fmla="*/ 1392 h 3071"/>
                <a:gd name="T22" fmla="*/ 4012 w 4681"/>
                <a:gd name="T23" fmla="*/ 1586 h 3071"/>
                <a:gd name="T24" fmla="*/ 3933 w 4681"/>
                <a:gd name="T25" fmla="*/ 1787 h 3071"/>
                <a:gd name="T26" fmla="*/ 3813 w 4681"/>
                <a:gd name="T27" fmla="*/ 1532 h 3071"/>
                <a:gd name="T28" fmla="*/ 3549 w 4681"/>
                <a:gd name="T29" fmla="*/ 1155 h 3071"/>
                <a:gd name="T30" fmla="*/ 3667 w 4681"/>
                <a:gd name="T31" fmla="*/ 1139 h 3071"/>
                <a:gd name="T32" fmla="*/ 3725 w 4681"/>
                <a:gd name="T33" fmla="*/ 961 h 3071"/>
                <a:gd name="T34" fmla="*/ 3561 w 4681"/>
                <a:gd name="T35" fmla="*/ 767 h 3071"/>
                <a:gd name="T36" fmla="*/ 3155 w 4681"/>
                <a:gd name="T37" fmla="*/ 938 h 3071"/>
                <a:gd name="T38" fmla="*/ 2858 w 4681"/>
                <a:gd name="T39" fmla="*/ 1109 h 3071"/>
                <a:gd name="T40" fmla="*/ 2430 w 4681"/>
                <a:gd name="T41" fmla="*/ 1089 h 3071"/>
                <a:gd name="T42" fmla="*/ 2430 w 4681"/>
                <a:gd name="T43" fmla="*/ 811 h 3071"/>
                <a:gd name="T44" fmla="*/ 2236 w 4681"/>
                <a:gd name="T45" fmla="*/ 711 h 3071"/>
                <a:gd name="T46" fmla="*/ 2290 w 4681"/>
                <a:gd name="T47" fmla="*/ 474 h 3071"/>
                <a:gd name="T48" fmla="*/ 2321 w 4681"/>
                <a:gd name="T49" fmla="*/ 327 h 3071"/>
                <a:gd name="T50" fmla="*/ 2178 w 4681"/>
                <a:gd name="T51" fmla="*/ 201 h 3071"/>
                <a:gd name="T52" fmla="*/ 2114 w 4681"/>
                <a:gd name="T53" fmla="*/ 11 h 3071"/>
                <a:gd name="T54" fmla="*/ 1786 w 4681"/>
                <a:gd name="T55" fmla="*/ 229 h 3071"/>
                <a:gd name="T56" fmla="*/ 1362 w 4681"/>
                <a:gd name="T57" fmla="*/ 283 h 3071"/>
                <a:gd name="T58" fmla="*/ 1603 w 4681"/>
                <a:gd name="T59" fmla="*/ 528 h 3071"/>
                <a:gd name="T60" fmla="*/ 1359 w 4681"/>
                <a:gd name="T61" fmla="*/ 545 h 3071"/>
                <a:gd name="T62" fmla="*/ 1085 w 4681"/>
                <a:gd name="T63" fmla="*/ 731 h 3071"/>
                <a:gd name="T64" fmla="*/ 594 w 4681"/>
                <a:gd name="T65" fmla="*/ 650 h 3071"/>
                <a:gd name="T66" fmla="*/ 349 w 4681"/>
                <a:gd name="T67" fmla="*/ 645 h 3071"/>
                <a:gd name="T68" fmla="*/ 32 w 4681"/>
                <a:gd name="T69" fmla="*/ 727 h 3071"/>
                <a:gd name="T70" fmla="*/ 177 w 4681"/>
                <a:gd name="T71" fmla="*/ 1003 h 3071"/>
                <a:gd name="T72" fmla="*/ 187 w 4681"/>
                <a:gd name="T73" fmla="*/ 1346 h 3071"/>
                <a:gd name="T74" fmla="*/ 382 w 4681"/>
                <a:gd name="T75" fmla="*/ 1471 h 3071"/>
                <a:gd name="T76" fmla="*/ 619 w 4681"/>
                <a:gd name="T77" fmla="*/ 1620 h 3071"/>
                <a:gd name="T78" fmla="*/ 496 w 4681"/>
                <a:gd name="T79" fmla="*/ 1688 h 3071"/>
                <a:gd name="T80" fmla="*/ 595 w 4681"/>
                <a:gd name="T81" fmla="*/ 1952 h 3071"/>
                <a:gd name="T82" fmla="*/ 431 w 4681"/>
                <a:gd name="T83" fmla="*/ 2079 h 3071"/>
                <a:gd name="T84" fmla="*/ 312 w 4681"/>
                <a:gd name="T85" fmla="*/ 2183 h 3071"/>
                <a:gd name="T86" fmla="*/ 418 w 4681"/>
                <a:gd name="T87" fmla="*/ 2304 h 3071"/>
                <a:gd name="T88" fmla="*/ 676 w 4681"/>
                <a:gd name="T89" fmla="*/ 2522 h 3071"/>
                <a:gd name="T90" fmla="*/ 578 w 4681"/>
                <a:gd name="T91" fmla="*/ 2685 h 3071"/>
                <a:gd name="T92" fmla="*/ 909 w 4681"/>
                <a:gd name="T93" fmla="*/ 2645 h 3071"/>
                <a:gd name="T94" fmla="*/ 1084 w 4681"/>
                <a:gd name="T95" fmla="*/ 2576 h 3071"/>
                <a:gd name="T96" fmla="*/ 1188 w 4681"/>
                <a:gd name="T97" fmla="*/ 2548 h 3071"/>
                <a:gd name="T98" fmla="*/ 1503 w 4681"/>
                <a:gd name="T99" fmla="*/ 2403 h 3071"/>
                <a:gd name="T100" fmla="*/ 1596 w 4681"/>
                <a:gd name="T101" fmla="*/ 2350 h 3071"/>
                <a:gd name="T102" fmla="*/ 1775 w 4681"/>
                <a:gd name="T103" fmla="*/ 2456 h 3071"/>
                <a:gd name="T104" fmla="*/ 1719 w 4681"/>
                <a:gd name="T105" fmla="*/ 2751 h 3071"/>
                <a:gd name="T106" fmla="*/ 1917 w 4681"/>
                <a:gd name="T107" fmla="*/ 2755 h 3071"/>
                <a:gd name="T108" fmla="*/ 2205 w 4681"/>
                <a:gd name="T109" fmla="*/ 2835 h 3071"/>
                <a:gd name="T110" fmla="*/ 2044 w 4681"/>
                <a:gd name="T111" fmla="*/ 3066 h 3071"/>
                <a:gd name="T112" fmla="*/ 2384 w 4681"/>
                <a:gd name="T113" fmla="*/ 3004 h 3071"/>
                <a:gd name="T114" fmla="*/ 2452 w 4681"/>
                <a:gd name="T115" fmla="*/ 2732 h 3071"/>
                <a:gd name="T116" fmla="*/ 2478 w 4681"/>
                <a:gd name="T117" fmla="*/ 2525 h 3071"/>
                <a:gd name="T118" fmla="*/ 2891 w 4681"/>
                <a:gd name="T119" fmla="*/ 2346 h 3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81" h="3071">
                  <a:moveTo>
                    <a:pt x="2953" y="2345"/>
                  </a:moveTo>
                  <a:cubicBezTo>
                    <a:pt x="2995" y="2323"/>
                    <a:pt x="3015" y="2311"/>
                    <a:pt x="3056" y="2289"/>
                  </a:cubicBezTo>
                  <a:cubicBezTo>
                    <a:pt x="3057" y="2325"/>
                    <a:pt x="3057" y="2343"/>
                    <a:pt x="3057" y="2378"/>
                  </a:cubicBezTo>
                  <a:cubicBezTo>
                    <a:pt x="3091" y="2349"/>
                    <a:pt x="3108" y="2335"/>
                    <a:pt x="3142" y="2305"/>
                  </a:cubicBezTo>
                  <a:cubicBezTo>
                    <a:pt x="3229" y="2306"/>
                    <a:pt x="3273" y="2306"/>
                    <a:pt x="3359" y="2306"/>
                  </a:cubicBezTo>
                  <a:cubicBezTo>
                    <a:pt x="3375" y="2342"/>
                    <a:pt x="3382" y="2359"/>
                    <a:pt x="3397" y="2395"/>
                  </a:cubicBezTo>
                  <a:cubicBezTo>
                    <a:pt x="3482" y="2421"/>
                    <a:pt x="3524" y="2435"/>
                    <a:pt x="3608" y="2461"/>
                  </a:cubicBezTo>
                  <a:cubicBezTo>
                    <a:pt x="3626" y="2490"/>
                    <a:pt x="3635" y="2504"/>
                    <a:pt x="3653" y="2532"/>
                  </a:cubicBezTo>
                  <a:cubicBezTo>
                    <a:pt x="3744" y="2527"/>
                    <a:pt x="3789" y="2525"/>
                    <a:pt x="3880" y="2520"/>
                  </a:cubicBezTo>
                  <a:cubicBezTo>
                    <a:pt x="3940" y="2540"/>
                    <a:pt x="3970" y="2550"/>
                    <a:pt x="4029" y="2570"/>
                  </a:cubicBezTo>
                  <a:cubicBezTo>
                    <a:pt x="4039" y="2601"/>
                    <a:pt x="4044" y="2617"/>
                    <a:pt x="4054" y="2647"/>
                  </a:cubicBezTo>
                  <a:cubicBezTo>
                    <a:pt x="4092" y="2697"/>
                    <a:pt x="4111" y="2722"/>
                    <a:pt x="4149" y="2771"/>
                  </a:cubicBezTo>
                  <a:cubicBezTo>
                    <a:pt x="4146" y="2812"/>
                    <a:pt x="4144" y="2832"/>
                    <a:pt x="4141" y="2873"/>
                  </a:cubicBezTo>
                  <a:cubicBezTo>
                    <a:pt x="4171" y="2870"/>
                    <a:pt x="4186" y="2868"/>
                    <a:pt x="4215" y="2865"/>
                  </a:cubicBezTo>
                  <a:cubicBezTo>
                    <a:pt x="4230" y="2896"/>
                    <a:pt x="4237" y="2911"/>
                    <a:pt x="4252" y="2942"/>
                  </a:cubicBezTo>
                  <a:cubicBezTo>
                    <a:pt x="4282" y="2949"/>
                    <a:pt x="4298" y="2952"/>
                    <a:pt x="4329" y="2958"/>
                  </a:cubicBezTo>
                  <a:cubicBezTo>
                    <a:pt x="4366" y="2948"/>
                    <a:pt x="4384" y="2943"/>
                    <a:pt x="4421" y="2932"/>
                  </a:cubicBezTo>
                  <a:cubicBezTo>
                    <a:pt x="4463" y="2886"/>
                    <a:pt x="4484" y="2862"/>
                    <a:pt x="4526" y="2815"/>
                  </a:cubicBezTo>
                  <a:cubicBezTo>
                    <a:pt x="4533" y="2757"/>
                    <a:pt x="4536" y="2728"/>
                    <a:pt x="4543" y="2670"/>
                  </a:cubicBezTo>
                  <a:cubicBezTo>
                    <a:pt x="4562" y="2670"/>
                    <a:pt x="4572" y="2669"/>
                    <a:pt x="4591" y="2669"/>
                  </a:cubicBezTo>
                  <a:cubicBezTo>
                    <a:pt x="4627" y="2639"/>
                    <a:pt x="4645" y="2624"/>
                    <a:pt x="4681" y="2594"/>
                  </a:cubicBezTo>
                  <a:cubicBezTo>
                    <a:pt x="4650" y="2585"/>
                    <a:pt x="4635" y="2581"/>
                    <a:pt x="4604" y="2572"/>
                  </a:cubicBezTo>
                  <a:cubicBezTo>
                    <a:pt x="4580" y="2573"/>
                    <a:pt x="4568" y="2573"/>
                    <a:pt x="4544" y="2574"/>
                  </a:cubicBezTo>
                  <a:cubicBezTo>
                    <a:pt x="4528" y="2529"/>
                    <a:pt x="4520" y="2506"/>
                    <a:pt x="4504" y="2461"/>
                  </a:cubicBezTo>
                  <a:cubicBezTo>
                    <a:pt x="4507" y="2405"/>
                    <a:pt x="4509" y="2377"/>
                    <a:pt x="4513" y="2322"/>
                  </a:cubicBezTo>
                  <a:cubicBezTo>
                    <a:pt x="4497" y="2272"/>
                    <a:pt x="4489" y="2247"/>
                    <a:pt x="4473" y="2196"/>
                  </a:cubicBezTo>
                  <a:cubicBezTo>
                    <a:pt x="4486" y="2114"/>
                    <a:pt x="4493" y="2073"/>
                    <a:pt x="4505" y="1990"/>
                  </a:cubicBezTo>
                  <a:cubicBezTo>
                    <a:pt x="4531" y="1963"/>
                    <a:pt x="4544" y="1949"/>
                    <a:pt x="4570" y="1921"/>
                  </a:cubicBezTo>
                  <a:cubicBezTo>
                    <a:pt x="4558" y="1885"/>
                    <a:pt x="4552" y="1868"/>
                    <a:pt x="4540" y="1832"/>
                  </a:cubicBezTo>
                  <a:cubicBezTo>
                    <a:pt x="4552" y="1788"/>
                    <a:pt x="4558" y="1766"/>
                    <a:pt x="4571" y="1722"/>
                  </a:cubicBezTo>
                  <a:cubicBezTo>
                    <a:pt x="4584" y="1668"/>
                    <a:pt x="4590" y="1641"/>
                    <a:pt x="4603" y="1587"/>
                  </a:cubicBezTo>
                  <a:cubicBezTo>
                    <a:pt x="4597" y="1527"/>
                    <a:pt x="4594" y="1496"/>
                    <a:pt x="4588" y="1436"/>
                  </a:cubicBezTo>
                  <a:cubicBezTo>
                    <a:pt x="4451" y="1421"/>
                    <a:pt x="4313" y="1407"/>
                    <a:pt x="4176" y="1392"/>
                  </a:cubicBezTo>
                  <a:cubicBezTo>
                    <a:pt x="4215" y="1441"/>
                    <a:pt x="4234" y="1466"/>
                    <a:pt x="4273" y="1515"/>
                  </a:cubicBezTo>
                  <a:cubicBezTo>
                    <a:pt x="4232" y="1544"/>
                    <a:pt x="4212" y="1558"/>
                    <a:pt x="4171" y="1586"/>
                  </a:cubicBezTo>
                  <a:cubicBezTo>
                    <a:pt x="4108" y="1586"/>
                    <a:pt x="4076" y="1586"/>
                    <a:pt x="4012" y="1586"/>
                  </a:cubicBezTo>
                  <a:cubicBezTo>
                    <a:pt x="4012" y="1636"/>
                    <a:pt x="4011" y="1662"/>
                    <a:pt x="4011" y="1712"/>
                  </a:cubicBezTo>
                  <a:cubicBezTo>
                    <a:pt x="4029" y="1740"/>
                    <a:pt x="4038" y="1755"/>
                    <a:pt x="4056" y="1783"/>
                  </a:cubicBezTo>
                  <a:cubicBezTo>
                    <a:pt x="4007" y="1785"/>
                    <a:pt x="3982" y="1785"/>
                    <a:pt x="3933" y="1787"/>
                  </a:cubicBezTo>
                  <a:cubicBezTo>
                    <a:pt x="3920" y="1725"/>
                    <a:pt x="3913" y="1694"/>
                    <a:pt x="3899" y="1632"/>
                  </a:cubicBezTo>
                  <a:cubicBezTo>
                    <a:pt x="3906" y="1595"/>
                    <a:pt x="3910" y="1577"/>
                    <a:pt x="3917" y="1541"/>
                  </a:cubicBezTo>
                  <a:cubicBezTo>
                    <a:pt x="3875" y="1537"/>
                    <a:pt x="3854" y="1536"/>
                    <a:pt x="3813" y="1532"/>
                  </a:cubicBezTo>
                  <a:cubicBezTo>
                    <a:pt x="3782" y="1560"/>
                    <a:pt x="3766" y="1574"/>
                    <a:pt x="3735" y="1601"/>
                  </a:cubicBezTo>
                  <a:cubicBezTo>
                    <a:pt x="3689" y="1500"/>
                    <a:pt x="3643" y="1399"/>
                    <a:pt x="3597" y="1298"/>
                  </a:cubicBezTo>
                  <a:cubicBezTo>
                    <a:pt x="3578" y="1241"/>
                    <a:pt x="3568" y="1213"/>
                    <a:pt x="3549" y="1155"/>
                  </a:cubicBezTo>
                  <a:cubicBezTo>
                    <a:pt x="3570" y="1123"/>
                    <a:pt x="3581" y="1107"/>
                    <a:pt x="3602" y="1075"/>
                  </a:cubicBezTo>
                  <a:cubicBezTo>
                    <a:pt x="3630" y="1074"/>
                    <a:pt x="3643" y="1073"/>
                    <a:pt x="3670" y="1072"/>
                  </a:cubicBezTo>
                  <a:cubicBezTo>
                    <a:pt x="3669" y="1099"/>
                    <a:pt x="3668" y="1112"/>
                    <a:pt x="3667" y="1139"/>
                  </a:cubicBezTo>
                  <a:cubicBezTo>
                    <a:pt x="3727" y="1127"/>
                    <a:pt x="3757" y="1121"/>
                    <a:pt x="3817" y="1109"/>
                  </a:cubicBezTo>
                  <a:cubicBezTo>
                    <a:pt x="3828" y="1029"/>
                    <a:pt x="3834" y="989"/>
                    <a:pt x="3845" y="908"/>
                  </a:cubicBezTo>
                  <a:cubicBezTo>
                    <a:pt x="3797" y="930"/>
                    <a:pt x="3773" y="940"/>
                    <a:pt x="3725" y="961"/>
                  </a:cubicBezTo>
                  <a:cubicBezTo>
                    <a:pt x="3745" y="905"/>
                    <a:pt x="3755" y="877"/>
                    <a:pt x="3775" y="820"/>
                  </a:cubicBezTo>
                  <a:cubicBezTo>
                    <a:pt x="3752" y="770"/>
                    <a:pt x="3741" y="745"/>
                    <a:pt x="3719" y="694"/>
                  </a:cubicBezTo>
                  <a:cubicBezTo>
                    <a:pt x="3655" y="724"/>
                    <a:pt x="3624" y="738"/>
                    <a:pt x="3561" y="767"/>
                  </a:cubicBezTo>
                  <a:cubicBezTo>
                    <a:pt x="3469" y="761"/>
                    <a:pt x="3423" y="757"/>
                    <a:pt x="3331" y="751"/>
                  </a:cubicBezTo>
                  <a:cubicBezTo>
                    <a:pt x="3328" y="836"/>
                    <a:pt x="3326" y="878"/>
                    <a:pt x="3322" y="963"/>
                  </a:cubicBezTo>
                  <a:cubicBezTo>
                    <a:pt x="3255" y="953"/>
                    <a:pt x="3222" y="948"/>
                    <a:pt x="3155" y="938"/>
                  </a:cubicBezTo>
                  <a:cubicBezTo>
                    <a:pt x="3095" y="991"/>
                    <a:pt x="3065" y="1017"/>
                    <a:pt x="3005" y="1069"/>
                  </a:cubicBezTo>
                  <a:cubicBezTo>
                    <a:pt x="2991" y="1048"/>
                    <a:pt x="2984" y="1037"/>
                    <a:pt x="2970" y="1016"/>
                  </a:cubicBezTo>
                  <a:cubicBezTo>
                    <a:pt x="2925" y="1053"/>
                    <a:pt x="2903" y="1072"/>
                    <a:pt x="2858" y="1109"/>
                  </a:cubicBezTo>
                  <a:cubicBezTo>
                    <a:pt x="2814" y="1040"/>
                    <a:pt x="2792" y="1006"/>
                    <a:pt x="2747" y="937"/>
                  </a:cubicBezTo>
                  <a:cubicBezTo>
                    <a:pt x="2706" y="1006"/>
                    <a:pt x="2685" y="1040"/>
                    <a:pt x="2644" y="1108"/>
                  </a:cubicBezTo>
                  <a:cubicBezTo>
                    <a:pt x="2559" y="1100"/>
                    <a:pt x="2516" y="1097"/>
                    <a:pt x="2430" y="1089"/>
                  </a:cubicBezTo>
                  <a:cubicBezTo>
                    <a:pt x="2419" y="1045"/>
                    <a:pt x="2414" y="1024"/>
                    <a:pt x="2403" y="981"/>
                  </a:cubicBezTo>
                  <a:cubicBezTo>
                    <a:pt x="2378" y="976"/>
                    <a:pt x="2365" y="974"/>
                    <a:pt x="2340" y="970"/>
                  </a:cubicBezTo>
                  <a:cubicBezTo>
                    <a:pt x="2376" y="906"/>
                    <a:pt x="2394" y="874"/>
                    <a:pt x="2430" y="811"/>
                  </a:cubicBezTo>
                  <a:cubicBezTo>
                    <a:pt x="2397" y="797"/>
                    <a:pt x="2381" y="790"/>
                    <a:pt x="2348" y="776"/>
                  </a:cubicBezTo>
                  <a:cubicBezTo>
                    <a:pt x="2306" y="813"/>
                    <a:pt x="2285" y="832"/>
                    <a:pt x="2243" y="869"/>
                  </a:cubicBezTo>
                  <a:cubicBezTo>
                    <a:pt x="2240" y="806"/>
                    <a:pt x="2239" y="774"/>
                    <a:pt x="2236" y="711"/>
                  </a:cubicBezTo>
                  <a:cubicBezTo>
                    <a:pt x="2256" y="680"/>
                    <a:pt x="2265" y="664"/>
                    <a:pt x="2284" y="632"/>
                  </a:cubicBezTo>
                  <a:cubicBezTo>
                    <a:pt x="2230" y="591"/>
                    <a:pt x="2202" y="571"/>
                    <a:pt x="2148" y="531"/>
                  </a:cubicBezTo>
                  <a:cubicBezTo>
                    <a:pt x="2205" y="508"/>
                    <a:pt x="2233" y="496"/>
                    <a:pt x="2290" y="474"/>
                  </a:cubicBezTo>
                  <a:cubicBezTo>
                    <a:pt x="2291" y="454"/>
                    <a:pt x="2291" y="444"/>
                    <a:pt x="2292" y="425"/>
                  </a:cubicBezTo>
                  <a:cubicBezTo>
                    <a:pt x="2334" y="390"/>
                    <a:pt x="2355" y="372"/>
                    <a:pt x="2397" y="337"/>
                  </a:cubicBezTo>
                  <a:cubicBezTo>
                    <a:pt x="2366" y="333"/>
                    <a:pt x="2351" y="331"/>
                    <a:pt x="2321" y="327"/>
                  </a:cubicBezTo>
                  <a:cubicBezTo>
                    <a:pt x="2312" y="297"/>
                    <a:pt x="2307" y="283"/>
                    <a:pt x="2298" y="254"/>
                  </a:cubicBezTo>
                  <a:cubicBezTo>
                    <a:pt x="2273" y="235"/>
                    <a:pt x="2260" y="225"/>
                    <a:pt x="2236" y="206"/>
                  </a:cubicBezTo>
                  <a:cubicBezTo>
                    <a:pt x="2213" y="204"/>
                    <a:pt x="2201" y="203"/>
                    <a:pt x="2178" y="201"/>
                  </a:cubicBezTo>
                  <a:lnTo>
                    <a:pt x="2238" y="132"/>
                  </a:lnTo>
                  <a:cubicBezTo>
                    <a:pt x="2234" y="100"/>
                    <a:pt x="2232" y="84"/>
                    <a:pt x="2228" y="53"/>
                  </a:cubicBezTo>
                  <a:cubicBezTo>
                    <a:pt x="2182" y="36"/>
                    <a:pt x="2159" y="28"/>
                    <a:pt x="2114" y="11"/>
                  </a:cubicBezTo>
                  <a:cubicBezTo>
                    <a:pt x="2075" y="7"/>
                    <a:pt x="2056" y="5"/>
                    <a:pt x="2018" y="0"/>
                  </a:cubicBezTo>
                  <a:cubicBezTo>
                    <a:pt x="1951" y="82"/>
                    <a:pt x="1918" y="123"/>
                    <a:pt x="1851" y="204"/>
                  </a:cubicBezTo>
                  <a:cubicBezTo>
                    <a:pt x="1825" y="214"/>
                    <a:pt x="1812" y="219"/>
                    <a:pt x="1786" y="229"/>
                  </a:cubicBezTo>
                  <a:cubicBezTo>
                    <a:pt x="1734" y="182"/>
                    <a:pt x="1708" y="159"/>
                    <a:pt x="1655" y="112"/>
                  </a:cubicBezTo>
                  <a:cubicBezTo>
                    <a:pt x="1559" y="161"/>
                    <a:pt x="1511" y="186"/>
                    <a:pt x="1415" y="234"/>
                  </a:cubicBezTo>
                  <a:lnTo>
                    <a:pt x="1362" y="283"/>
                  </a:lnTo>
                  <a:lnTo>
                    <a:pt x="1410" y="387"/>
                  </a:lnTo>
                  <a:cubicBezTo>
                    <a:pt x="1437" y="414"/>
                    <a:pt x="1450" y="428"/>
                    <a:pt x="1477" y="455"/>
                  </a:cubicBezTo>
                  <a:cubicBezTo>
                    <a:pt x="1528" y="484"/>
                    <a:pt x="1553" y="499"/>
                    <a:pt x="1603" y="528"/>
                  </a:cubicBezTo>
                  <a:cubicBezTo>
                    <a:pt x="1580" y="582"/>
                    <a:pt x="1569" y="608"/>
                    <a:pt x="1546" y="662"/>
                  </a:cubicBezTo>
                  <a:cubicBezTo>
                    <a:pt x="1519" y="633"/>
                    <a:pt x="1506" y="618"/>
                    <a:pt x="1479" y="589"/>
                  </a:cubicBezTo>
                  <a:cubicBezTo>
                    <a:pt x="1431" y="571"/>
                    <a:pt x="1407" y="563"/>
                    <a:pt x="1359" y="545"/>
                  </a:cubicBezTo>
                  <a:cubicBezTo>
                    <a:pt x="1300" y="564"/>
                    <a:pt x="1270" y="574"/>
                    <a:pt x="1211" y="593"/>
                  </a:cubicBezTo>
                  <a:cubicBezTo>
                    <a:pt x="1182" y="612"/>
                    <a:pt x="1168" y="622"/>
                    <a:pt x="1139" y="641"/>
                  </a:cubicBezTo>
                  <a:cubicBezTo>
                    <a:pt x="1117" y="677"/>
                    <a:pt x="1107" y="695"/>
                    <a:pt x="1085" y="731"/>
                  </a:cubicBezTo>
                  <a:cubicBezTo>
                    <a:pt x="972" y="701"/>
                    <a:pt x="915" y="685"/>
                    <a:pt x="803" y="654"/>
                  </a:cubicBezTo>
                  <a:cubicBezTo>
                    <a:pt x="758" y="685"/>
                    <a:pt x="736" y="700"/>
                    <a:pt x="692" y="731"/>
                  </a:cubicBezTo>
                  <a:cubicBezTo>
                    <a:pt x="653" y="699"/>
                    <a:pt x="633" y="683"/>
                    <a:pt x="594" y="650"/>
                  </a:cubicBezTo>
                  <a:cubicBezTo>
                    <a:pt x="576" y="660"/>
                    <a:pt x="567" y="664"/>
                    <a:pt x="549" y="674"/>
                  </a:cubicBezTo>
                  <a:cubicBezTo>
                    <a:pt x="530" y="659"/>
                    <a:pt x="520" y="651"/>
                    <a:pt x="500" y="636"/>
                  </a:cubicBezTo>
                  <a:cubicBezTo>
                    <a:pt x="440" y="640"/>
                    <a:pt x="410" y="641"/>
                    <a:pt x="349" y="645"/>
                  </a:cubicBezTo>
                  <a:cubicBezTo>
                    <a:pt x="308" y="670"/>
                    <a:pt x="287" y="683"/>
                    <a:pt x="246" y="709"/>
                  </a:cubicBezTo>
                  <a:cubicBezTo>
                    <a:pt x="208" y="722"/>
                    <a:pt x="189" y="729"/>
                    <a:pt x="151" y="742"/>
                  </a:cubicBezTo>
                  <a:cubicBezTo>
                    <a:pt x="103" y="736"/>
                    <a:pt x="80" y="733"/>
                    <a:pt x="32" y="727"/>
                  </a:cubicBezTo>
                  <a:cubicBezTo>
                    <a:pt x="19" y="739"/>
                    <a:pt x="13" y="744"/>
                    <a:pt x="0" y="756"/>
                  </a:cubicBezTo>
                  <a:cubicBezTo>
                    <a:pt x="46" y="789"/>
                    <a:pt x="69" y="805"/>
                    <a:pt x="115" y="838"/>
                  </a:cubicBezTo>
                  <a:cubicBezTo>
                    <a:pt x="140" y="904"/>
                    <a:pt x="153" y="937"/>
                    <a:pt x="177" y="1003"/>
                  </a:cubicBezTo>
                  <a:cubicBezTo>
                    <a:pt x="165" y="1065"/>
                    <a:pt x="158" y="1096"/>
                    <a:pt x="145" y="1159"/>
                  </a:cubicBezTo>
                  <a:cubicBezTo>
                    <a:pt x="163" y="1200"/>
                    <a:pt x="173" y="1221"/>
                    <a:pt x="191" y="1262"/>
                  </a:cubicBezTo>
                  <a:cubicBezTo>
                    <a:pt x="189" y="1296"/>
                    <a:pt x="188" y="1312"/>
                    <a:pt x="187" y="1346"/>
                  </a:cubicBezTo>
                  <a:cubicBezTo>
                    <a:pt x="226" y="1352"/>
                    <a:pt x="246" y="1355"/>
                    <a:pt x="286" y="1361"/>
                  </a:cubicBezTo>
                  <a:cubicBezTo>
                    <a:pt x="285" y="1396"/>
                    <a:pt x="284" y="1414"/>
                    <a:pt x="282" y="1450"/>
                  </a:cubicBezTo>
                  <a:cubicBezTo>
                    <a:pt x="322" y="1458"/>
                    <a:pt x="342" y="1463"/>
                    <a:pt x="382" y="1471"/>
                  </a:cubicBezTo>
                  <a:cubicBezTo>
                    <a:pt x="382" y="1502"/>
                    <a:pt x="383" y="1517"/>
                    <a:pt x="384" y="1548"/>
                  </a:cubicBezTo>
                  <a:cubicBezTo>
                    <a:pt x="449" y="1550"/>
                    <a:pt x="482" y="1551"/>
                    <a:pt x="547" y="1552"/>
                  </a:cubicBezTo>
                  <a:cubicBezTo>
                    <a:pt x="576" y="1579"/>
                    <a:pt x="591" y="1593"/>
                    <a:pt x="619" y="1620"/>
                  </a:cubicBezTo>
                  <a:cubicBezTo>
                    <a:pt x="635" y="1661"/>
                    <a:pt x="643" y="1681"/>
                    <a:pt x="658" y="1722"/>
                  </a:cubicBezTo>
                  <a:cubicBezTo>
                    <a:pt x="633" y="1721"/>
                    <a:pt x="621" y="1721"/>
                    <a:pt x="595" y="1720"/>
                  </a:cubicBezTo>
                  <a:cubicBezTo>
                    <a:pt x="556" y="1708"/>
                    <a:pt x="536" y="1701"/>
                    <a:pt x="496" y="1688"/>
                  </a:cubicBezTo>
                  <a:cubicBezTo>
                    <a:pt x="517" y="1720"/>
                    <a:pt x="528" y="1736"/>
                    <a:pt x="549" y="1767"/>
                  </a:cubicBezTo>
                  <a:cubicBezTo>
                    <a:pt x="556" y="1813"/>
                    <a:pt x="560" y="1835"/>
                    <a:pt x="568" y="1881"/>
                  </a:cubicBezTo>
                  <a:cubicBezTo>
                    <a:pt x="579" y="1909"/>
                    <a:pt x="584" y="1924"/>
                    <a:pt x="595" y="1952"/>
                  </a:cubicBezTo>
                  <a:cubicBezTo>
                    <a:pt x="570" y="1961"/>
                    <a:pt x="557" y="1966"/>
                    <a:pt x="531" y="1975"/>
                  </a:cubicBezTo>
                  <a:cubicBezTo>
                    <a:pt x="539" y="2022"/>
                    <a:pt x="542" y="2046"/>
                    <a:pt x="550" y="2094"/>
                  </a:cubicBezTo>
                  <a:cubicBezTo>
                    <a:pt x="502" y="2088"/>
                    <a:pt x="478" y="2085"/>
                    <a:pt x="431" y="2079"/>
                  </a:cubicBezTo>
                  <a:cubicBezTo>
                    <a:pt x="409" y="2064"/>
                    <a:pt x="398" y="2057"/>
                    <a:pt x="377" y="2042"/>
                  </a:cubicBezTo>
                  <a:cubicBezTo>
                    <a:pt x="353" y="2061"/>
                    <a:pt x="341" y="2070"/>
                    <a:pt x="317" y="2088"/>
                  </a:cubicBezTo>
                  <a:cubicBezTo>
                    <a:pt x="315" y="2126"/>
                    <a:pt x="314" y="2145"/>
                    <a:pt x="312" y="2183"/>
                  </a:cubicBezTo>
                  <a:cubicBezTo>
                    <a:pt x="326" y="2249"/>
                    <a:pt x="333" y="2283"/>
                    <a:pt x="346" y="2349"/>
                  </a:cubicBezTo>
                  <a:cubicBezTo>
                    <a:pt x="364" y="2357"/>
                    <a:pt x="372" y="2360"/>
                    <a:pt x="389" y="2368"/>
                  </a:cubicBezTo>
                  <a:cubicBezTo>
                    <a:pt x="401" y="2342"/>
                    <a:pt x="407" y="2329"/>
                    <a:pt x="418" y="2304"/>
                  </a:cubicBezTo>
                  <a:cubicBezTo>
                    <a:pt x="453" y="2316"/>
                    <a:pt x="470" y="2323"/>
                    <a:pt x="504" y="2335"/>
                  </a:cubicBezTo>
                  <a:cubicBezTo>
                    <a:pt x="560" y="2379"/>
                    <a:pt x="587" y="2401"/>
                    <a:pt x="643" y="2445"/>
                  </a:cubicBezTo>
                  <a:cubicBezTo>
                    <a:pt x="656" y="2476"/>
                    <a:pt x="663" y="2491"/>
                    <a:pt x="676" y="2522"/>
                  </a:cubicBezTo>
                  <a:cubicBezTo>
                    <a:pt x="633" y="2533"/>
                    <a:pt x="611" y="2539"/>
                    <a:pt x="567" y="2549"/>
                  </a:cubicBezTo>
                  <a:cubicBezTo>
                    <a:pt x="540" y="2582"/>
                    <a:pt x="527" y="2598"/>
                    <a:pt x="499" y="2630"/>
                  </a:cubicBezTo>
                  <a:cubicBezTo>
                    <a:pt x="531" y="2652"/>
                    <a:pt x="547" y="2663"/>
                    <a:pt x="578" y="2685"/>
                  </a:cubicBezTo>
                  <a:cubicBezTo>
                    <a:pt x="610" y="2662"/>
                    <a:pt x="625" y="2651"/>
                    <a:pt x="657" y="2628"/>
                  </a:cubicBezTo>
                  <a:cubicBezTo>
                    <a:pt x="724" y="2611"/>
                    <a:pt x="757" y="2602"/>
                    <a:pt x="824" y="2584"/>
                  </a:cubicBezTo>
                  <a:cubicBezTo>
                    <a:pt x="858" y="2608"/>
                    <a:pt x="875" y="2620"/>
                    <a:pt x="909" y="2645"/>
                  </a:cubicBezTo>
                  <a:cubicBezTo>
                    <a:pt x="947" y="2647"/>
                    <a:pt x="966" y="2649"/>
                    <a:pt x="1004" y="2652"/>
                  </a:cubicBezTo>
                  <a:cubicBezTo>
                    <a:pt x="1011" y="2621"/>
                    <a:pt x="1014" y="2606"/>
                    <a:pt x="1021" y="2575"/>
                  </a:cubicBezTo>
                  <a:cubicBezTo>
                    <a:pt x="1046" y="2576"/>
                    <a:pt x="1059" y="2576"/>
                    <a:pt x="1084" y="2576"/>
                  </a:cubicBezTo>
                  <a:cubicBezTo>
                    <a:pt x="1093" y="2595"/>
                    <a:pt x="1098" y="2605"/>
                    <a:pt x="1107" y="2624"/>
                  </a:cubicBezTo>
                  <a:cubicBezTo>
                    <a:pt x="1135" y="2624"/>
                    <a:pt x="1149" y="2624"/>
                    <a:pt x="1177" y="2625"/>
                  </a:cubicBezTo>
                  <a:cubicBezTo>
                    <a:pt x="1181" y="2594"/>
                    <a:pt x="1183" y="2579"/>
                    <a:pt x="1188" y="2548"/>
                  </a:cubicBezTo>
                  <a:cubicBezTo>
                    <a:pt x="1239" y="2508"/>
                    <a:pt x="1264" y="2489"/>
                    <a:pt x="1315" y="2449"/>
                  </a:cubicBezTo>
                  <a:cubicBezTo>
                    <a:pt x="1362" y="2430"/>
                    <a:pt x="1386" y="2421"/>
                    <a:pt x="1433" y="2402"/>
                  </a:cubicBezTo>
                  <a:cubicBezTo>
                    <a:pt x="1461" y="2402"/>
                    <a:pt x="1475" y="2402"/>
                    <a:pt x="1503" y="2403"/>
                  </a:cubicBezTo>
                  <a:cubicBezTo>
                    <a:pt x="1520" y="2417"/>
                    <a:pt x="1528" y="2424"/>
                    <a:pt x="1546" y="2438"/>
                  </a:cubicBezTo>
                  <a:cubicBezTo>
                    <a:pt x="1559" y="2426"/>
                    <a:pt x="1566" y="2420"/>
                    <a:pt x="1579" y="2409"/>
                  </a:cubicBezTo>
                  <a:cubicBezTo>
                    <a:pt x="1586" y="2385"/>
                    <a:pt x="1589" y="2373"/>
                    <a:pt x="1596" y="2350"/>
                  </a:cubicBezTo>
                  <a:cubicBezTo>
                    <a:pt x="1621" y="2352"/>
                    <a:pt x="1634" y="2353"/>
                    <a:pt x="1659" y="2356"/>
                  </a:cubicBezTo>
                  <a:cubicBezTo>
                    <a:pt x="1678" y="2391"/>
                    <a:pt x="1687" y="2409"/>
                    <a:pt x="1706" y="2444"/>
                  </a:cubicBezTo>
                  <a:cubicBezTo>
                    <a:pt x="1733" y="2449"/>
                    <a:pt x="1747" y="2451"/>
                    <a:pt x="1775" y="2456"/>
                  </a:cubicBezTo>
                  <a:cubicBezTo>
                    <a:pt x="1767" y="2517"/>
                    <a:pt x="1762" y="2548"/>
                    <a:pt x="1753" y="2609"/>
                  </a:cubicBezTo>
                  <a:cubicBezTo>
                    <a:pt x="1739" y="2638"/>
                    <a:pt x="1731" y="2652"/>
                    <a:pt x="1717" y="2680"/>
                  </a:cubicBezTo>
                  <a:cubicBezTo>
                    <a:pt x="1717" y="2708"/>
                    <a:pt x="1718" y="2723"/>
                    <a:pt x="1719" y="2751"/>
                  </a:cubicBezTo>
                  <a:cubicBezTo>
                    <a:pt x="1749" y="2753"/>
                    <a:pt x="1765" y="2754"/>
                    <a:pt x="1795" y="2756"/>
                  </a:cubicBezTo>
                  <a:cubicBezTo>
                    <a:pt x="1801" y="2784"/>
                    <a:pt x="1804" y="2799"/>
                    <a:pt x="1810" y="2827"/>
                  </a:cubicBezTo>
                  <a:cubicBezTo>
                    <a:pt x="1853" y="2798"/>
                    <a:pt x="1874" y="2784"/>
                    <a:pt x="1917" y="2755"/>
                  </a:cubicBezTo>
                  <a:cubicBezTo>
                    <a:pt x="1952" y="2764"/>
                    <a:pt x="1970" y="2769"/>
                    <a:pt x="2005" y="2778"/>
                  </a:cubicBezTo>
                  <a:cubicBezTo>
                    <a:pt x="2071" y="2778"/>
                    <a:pt x="2105" y="2777"/>
                    <a:pt x="2171" y="2777"/>
                  </a:cubicBezTo>
                  <a:cubicBezTo>
                    <a:pt x="2184" y="2800"/>
                    <a:pt x="2191" y="2812"/>
                    <a:pt x="2205" y="2835"/>
                  </a:cubicBezTo>
                  <a:cubicBezTo>
                    <a:pt x="2191" y="2854"/>
                    <a:pt x="2184" y="2864"/>
                    <a:pt x="2170" y="2883"/>
                  </a:cubicBezTo>
                  <a:cubicBezTo>
                    <a:pt x="2163" y="2909"/>
                    <a:pt x="2160" y="2922"/>
                    <a:pt x="2153" y="2948"/>
                  </a:cubicBezTo>
                  <a:cubicBezTo>
                    <a:pt x="2110" y="2995"/>
                    <a:pt x="2088" y="3019"/>
                    <a:pt x="2044" y="3066"/>
                  </a:cubicBezTo>
                  <a:cubicBezTo>
                    <a:pt x="2074" y="3068"/>
                    <a:pt x="2089" y="3069"/>
                    <a:pt x="2120" y="3071"/>
                  </a:cubicBezTo>
                  <a:cubicBezTo>
                    <a:pt x="2163" y="3033"/>
                    <a:pt x="2184" y="3014"/>
                    <a:pt x="2228" y="2976"/>
                  </a:cubicBezTo>
                  <a:cubicBezTo>
                    <a:pt x="2290" y="2987"/>
                    <a:pt x="2321" y="2993"/>
                    <a:pt x="2384" y="3004"/>
                  </a:cubicBezTo>
                  <a:cubicBezTo>
                    <a:pt x="2421" y="2933"/>
                    <a:pt x="2440" y="2897"/>
                    <a:pt x="2477" y="2826"/>
                  </a:cubicBezTo>
                  <a:cubicBezTo>
                    <a:pt x="2456" y="2812"/>
                    <a:pt x="2445" y="2805"/>
                    <a:pt x="2423" y="2791"/>
                  </a:cubicBezTo>
                  <a:cubicBezTo>
                    <a:pt x="2435" y="2768"/>
                    <a:pt x="2440" y="2756"/>
                    <a:pt x="2452" y="2732"/>
                  </a:cubicBezTo>
                  <a:cubicBezTo>
                    <a:pt x="2457" y="2692"/>
                    <a:pt x="2460" y="2672"/>
                    <a:pt x="2465" y="2631"/>
                  </a:cubicBezTo>
                  <a:cubicBezTo>
                    <a:pt x="2450" y="2591"/>
                    <a:pt x="2442" y="2571"/>
                    <a:pt x="2427" y="2531"/>
                  </a:cubicBezTo>
                  <a:cubicBezTo>
                    <a:pt x="2447" y="2529"/>
                    <a:pt x="2457" y="2527"/>
                    <a:pt x="2478" y="2525"/>
                  </a:cubicBezTo>
                  <a:cubicBezTo>
                    <a:pt x="2587" y="2471"/>
                    <a:pt x="2641" y="2444"/>
                    <a:pt x="2750" y="2390"/>
                  </a:cubicBezTo>
                  <a:cubicBezTo>
                    <a:pt x="2782" y="2394"/>
                    <a:pt x="2799" y="2396"/>
                    <a:pt x="2831" y="2401"/>
                  </a:cubicBezTo>
                  <a:cubicBezTo>
                    <a:pt x="2855" y="2379"/>
                    <a:pt x="2867" y="2368"/>
                    <a:pt x="2891" y="2346"/>
                  </a:cubicBezTo>
                  <a:cubicBezTo>
                    <a:pt x="2916" y="2346"/>
                    <a:pt x="2928" y="2345"/>
                    <a:pt x="2953" y="2345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06" name="wyszkowski"/>
            <p:cNvSpPr>
              <a:spLocks/>
            </p:cNvSpPr>
            <p:nvPr/>
          </p:nvSpPr>
          <p:spPr bwMode="auto">
            <a:xfrm>
              <a:off x="3328444" y="1963240"/>
              <a:ext cx="1122798" cy="994856"/>
            </a:xfrm>
            <a:custGeom>
              <a:avLst/>
              <a:gdLst>
                <a:gd name="T0" fmla="*/ 2512 w 3503"/>
                <a:gd name="T1" fmla="*/ 2257 h 3105"/>
                <a:gd name="T2" fmla="*/ 2492 w 3503"/>
                <a:gd name="T3" fmla="*/ 2075 h 3105"/>
                <a:gd name="T4" fmla="*/ 2547 w 3503"/>
                <a:gd name="T5" fmla="*/ 2001 h 3105"/>
                <a:gd name="T6" fmla="*/ 2710 w 3503"/>
                <a:gd name="T7" fmla="*/ 1889 h 3105"/>
                <a:gd name="T8" fmla="*/ 2878 w 3503"/>
                <a:gd name="T9" fmla="*/ 2006 h 3105"/>
                <a:gd name="T10" fmla="*/ 2917 w 3503"/>
                <a:gd name="T11" fmla="*/ 1878 h 3105"/>
                <a:gd name="T12" fmla="*/ 3095 w 3503"/>
                <a:gd name="T13" fmla="*/ 1754 h 3105"/>
                <a:gd name="T14" fmla="*/ 3226 w 3503"/>
                <a:gd name="T15" fmla="*/ 1680 h 3105"/>
                <a:gd name="T16" fmla="*/ 3302 w 3503"/>
                <a:gd name="T17" fmla="*/ 1558 h 3105"/>
                <a:gd name="T18" fmla="*/ 3418 w 3503"/>
                <a:gd name="T19" fmla="*/ 1425 h 3105"/>
                <a:gd name="T20" fmla="*/ 3093 w 3503"/>
                <a:gd name="T21" fmla="*/ 1471 h 3105"/>
                <a:gd name="T22" fmla="*/ 3237 w 3503"/>
                <a:gd name="T23" fmla="*/ 1286 h 3105"/>
                <a:gd name="T24" fmla="*/ 2983 w 3503"/>
                <a:gd name="T25" fmla="*/ 1209 h 3105"/>
                <a:gd name="T26" fmla="*/ 2911 w 3503"/>
                <a:gd name="T27" fmla="*/ 929 h 3105"/>
                <a:gd name="T28" fmla="*/ 3144 w 3503"/>
                <a:gd name="T29" fmla="*/ 935 h 3105"/>
                <a:gd name="T30" fmla="*/ 3162 w 3503"/>
                <a:gd name="T31" fmla="*/ 722 h 3105"/>
                <a:gd name="T32" fmla="*/ 3189 w 3503"/>
                <a:gd name="T33" fmla="*/ 561 h 3105"/>
                <a:gd name="T34" fmla="*/ 3141 w 3503"/>
                <a:gd name="T35" fmla="*/ 393 h 3105"/>
                <a:gd name="T36" fmla="*/ 2876 w 3503"/>
                <a:gd name="T37" fmla="*/ 291 h 3105"/>
                <a:gd name="T38" fmla="*/ 2785 w 3503"/>
                <a:gd name="T39" fmla="*/ 103 h 3105"/>
                <a:gd name="T40" fmla="*/ 2601 w 3503"/>
                <a:gd name="T41" fmla="*/ 283 h 3105"/>
                <a:gd name="T42" fmla="*/ 2324 w 3503"/>
                <a:gd name="T43" fmla="*/ 321 h 3105"/>
                <a:gd name="T44" fmla="*/ 2164 w 3503"/>
                <a:gd name="T45" fmla="*/ 292 h 3105"/>
                <a:gd name="T46" fmla="*/ 1825 w 3503"/>
                <a:gd name="T47" fmla="*/ 498 h 3105"/>
                <a:gd name="T48" fmla="*/ 1551 w 3503"/>
                <a:gd name="T49" fmla="*/ 414 h 3105"/>
                <a:gd name="T50" fmla="*/ 1341 w 3503"/>
                <a:gd name="T51" fmla="*/ 415 h 3105"/>
                <a:gd name="T52" fmla="*/ 1164 w 3503"/>
                <a:gd name="T53" fmla="*/ 394 h 3105"/>
                <a:gd name="T54" fmla="*/ 1180 w 3503"/>
                <a:gd name="T55" fmla="*/ 679 h 3105"/>
                <a:gd name="T56" fmla="*/ 1222 w 3503"/>
                <a:gd name="T57" fmla="*/ 929 h 3105"/>
                <a:gd name="T58" fmla="*/ 1176 w 3503"/>
                <a:gd name="T59" fmla="*/ 1115 h 3105"/>
                <a:gd name="T60" fmla="*/ 872 w 3503"/>
                <a:gd name="T61" fmla="*/ 1285 h 3105"/>
                <a:gd name="T62" fmla="*/ 1000 w 3503"/>
                <a:gd name="T63" fmla="*/ 1521 h 3105"/>
                <a:gd name="T64" fmla="*/ 778 w 3503"/>
                <a:gd name="T65" fmla="*/ 1648 h 3105"/>
                <a:gd name="T66" fmla="*/ 822 w 3503"/>
                <a:gd name="T67" fmla="*/ 1849 h 3105"/>
                <a:gd name="T68" fmla="*/ 624 w 3503"/>
                <a:gd name="T69" fmla="*/ 2202 h 3105"/>
                <a:gd name="T70" fmla="*/ 344 w 3503"/>
                <a:gd name="T71" fmla="*/ 2101 h 3105"/>
                <a:gd name="T72" fmla="*/ 174 w 3503"/>
                <a:gd name="T73" fmla="*/ 2309 h 3105"/>
                <a:gd name="T74" fmla="*/ 41 w 3503"/>
                <a:gd name="T75" fmla="*/ 2514 h 3105"/>
                <a:gd name="T76" fmla="*/ 157 w 3503"/>
                <a:gd name="T77" fmla="*/ 2603 h 3105"/>
                <a:gd name="T78" fmla="*/ 304 w 3503"/>
                <a:gd name="T79" fmla="*/ 2580 h 3105"/>
                <a:gd name="T80" fmla="*/ 594 w 3503"/>
                <a:gd name="T81" fmla="*/ 2508 h 3105"/>
                <a:gd name="T82" fmla="*/ 908 w 3503"/>
                <a:gd name="T83" fmla="*/ 2558 h 3105"/>
                <a:gd name="T84" fmla="*/ 1053 w 3503"/>
                <a:gd name="T85" fmla="*/ 2783 h 3105"/>
                <a:gd name="T86" fmla="*/ 1253 w 3503"/>
                <a:gd name="T87" fmla="*/ 2918 h 3105"/>
                <a:gd name="T88" fmla="*/ 1610 w 3503"/>
                <a:gd name="T89" fmla="*/ 3096 h 3105"/>
                <a:gd name="T90" fmla="*/ 1887 w 3503"/>
                <a:gd name="T91" fmla="*/ 3105 h 3105"/>
                <a:gd name="T92" fmla="*/ 2062 w 3503"/>
                <a:gd name="T93" fmla="*/ 2980 h 3105"/>
                <a:gd name="T94" fmla="*/ 2232 w 3503"/>
                <a:gd name="T95" fmla="*/ 2742 h 3105"/>
                <a:gd name="T96" fmla="*/ 2385 w 3503"/>
                <a:gd name="T97" fmla="*/ 2679 h 3105"/>
                <a:gd name="T98" fmla="*/ 2301 w 3503"/>
                <a:gd name="T99" fmla="*/ 2541 h 3105"/>
                <a:gd name="T100" fmla="*/ 2417 w 3503"/>
                <a:gd name="T101" fmla="*/ 2376 h 3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03" h="3105">
                  <a:moveTo>
                    <a:pt x="2553" y="2393"/>
                  </a:moveTo>
                  <a:cubicBezTo>
                    <a:pt x="2565" y="2356"/>
                    <a:pt x="2572" y="2338"/>
                    <a:pt x="2584" y="2301"/>
                  </a:cubicBezTo>
                  <a:cubicBezTo>
                    <a:pt x="2555" y="2283"/>
                    <a:pt x="2541" y="2275"/>
                    <a:pt x="2512" y="2257"/>
                  </a:cubicBezTo>
                  <a:cubicBezTo>
                    <a:pt x="2523" y="2234"/>
                    <a:pt x="2529" y="2223"/>
                    <a:pt x="2540" y="2200"/>
                  </a:cubicBezTo>
                  <a:cubicBezTo>
                    <a:pt x="2519" y="2180"/>
                    <a:pt x="2509" y="2171"/>
                    <a:pt x="2487" y="2151"/>
                  </a:cubicBezTo>
                  <a:cubicBezTo>
                    <a:pt x="2489" y="2121"/>
                    <a:pt x="2490" y="2105"/>
                    <a:pt x="2492" y="2075"/>
                  </a:cubicBezTo>
                  <a:cubicBezTo>
                    <a:pt x="2443" y="2057"/>
                    <a:pt x="2419" y="2048"/>
                    <a:pt x="2371" y="2029"/>
                  </a:cubicBezTo>
                  <a:cubicBezTo>
                    <a:pt x="2414" y="2012"/>
                    <a:pt x="2436" y="2004"/>
                    <a:pt x="2479" y="1987"/>
                  </a:cubicBezTo>
                  <a:cubicBezTo>
                    <a:pt x="2506" y="1992"/>
                    <a:pt x="2520" y="1995"/>
                    <a:pt x="2547" y="2001"/>
                  </a:cubicBezTo>
                  <a:cubicBezTo>
                    <a:pt x="2611" y="2006"/>
                    <a:pt x="2644" y="2008"/>
                    <a:pt x="2708" y="2012"/>
                  </a:cubicBezTo>
                  <a:cubicBezTo>
                    <a:pt x="2696" y="1979"/>
                    <a:pt x="2689" y="1963"/>
                    <a:pt x="2676" y="1929"/>
                  </a:cubicBezTo>
                  <a:cubicBezTo>
                    <a:pt x="2690" y="1913"/>
                    <a:pt x="2697" y="1905"/>
                    <a:pt x="2710" y="1889"/>
                  </a:cubicBezTo>
                  <a:cubicBezTo>
                    <a:pt x="2734" y="1911"/>
                    <a:pt x="2745" y="1922"/>
                    <a:pt x="2769" y="1944"/>
                  </a:cubicBezTo>
                  <a:cubicBezTo>
                    <a:pt x="2791" y="1919"/>
                    <a:pt x="2802" y="1906"/>
                    <a:pt x="2823" y="1881"/>
                  </a:cubicBezTo>
                  <a:cubicBezTo>
                    <a:pt x="2845" y="1931"/>
                    <a:pt x="2856" y="1956"/>
                    <a:pt x="2878" y="2006"/>
                  </a:cubicBezTo>
                  <a:cubicBezTo>
                    <a:pt x="2898" y="2004"/>
                    <a:pt x="2908" y="2003"/>
                    <a:pt x="2928" y="2002"/>
                  </a:cubicBezTo>
                  <a:cubicBezTo>
                    <a:pt x="2943" y="1971"/>
                    <a:pt x="2950" y="1956"/>
                    <a:pt x="2965" y="1926"/>
                  </a:cubicBezTo>
                  <a:cubicBezTo>
                    <a:pt x="2946" y="1907"/>
                    <a:pt x="2936" y="1897"/>
                    <a:pt x="2917" y="1878"/>
                  </a:cubicBezTo>
                  <a:cubicBezTo>
                    <a:pt x="2966" y="1872"/>
                    <a:pt x="2990" y="1870"/>
                    <a:pt x="3038" y="1864"/>
                  </a:cubicBezTo>
                  <a:cubicBezTo>
                    <a:pt x="3033" y="1826"/>
                    <a:pt x="3030" y="1807"/>
                    <a:pt x="3025" y="1769"/>
                  </a:cubicBezTo>
                  <a:cubicBezTo>
                    <a:pt x="3053" y="1763"/>
                    <a:pt x="3067" y="1760"/>
                    <a:pt x="3095" y="1754"/>
                  </a:cubicBezTo>
                  <a:cubicBezTo>
                    <a:pt x="3120" y="1719"/>
                    <a:pt x="3132" y="1702"/>
                    <a:pt x="3157" y="1667"/>
                  </a:cubicBezTo>
                  <a:cubicBezTo>
                    <a:pt x="3175" y="1700"/>
                    <a:pt x="3184" y="1717"/>
                    <a:pt x="3202" y="1750"/>
                  </a:cubicBezTo>
                  <a:cubicBezTo>
                    <a:pt x="3212" y="1722"/>
                    <a:pt x="3216" y="1708"/>
                    <a:pt x="3226" y="1680"/>
                  </a:cubicBezTo>
                  <a:cubicBezTo>
                    <a:pt x="3267" y="1667"/>
                    <a:pt x="3287" y="1660"/>
                    <a:pt x="3329" y="1647"/>
                  </a:cubicBezTo>
                  <a:cubicBezTo>
                    <a:pt x="3316" y="1640"/>
                    <a:pt x="3310" y="1636"/>
                    <a:pt x="3298" y="1629"/>
                  </a:cubicBezTo>
                  <a:cubicBezTo>
                    <a:pt x="3300" y="1601"/>
                    <a:pt x="3301" y="1587"/>
                    <a:pt x="3302" y="1558"/>
                  </a:cubicBezTo>
                  <a:cubicBezTo>
                    <a:pt x="3333" y="1559"/>
                    <a:pt x="3348" y="1559"/>
                    <a:pt x="3378" y="1560"/>
                  </a:cubicBezTo>
                  <a:cubicBezTo>
                    <a:pt x="3428" y="1530"/>
                    <a:pt x="3453" y="1515"/>
                    <a:pt x="3503" y="1486"/>
                  </a:cubicBezTo>
                  <a:cubicBezTo>
                    <a:pt x="3469" y="1461"/>
                    <a:pt x="3452" y="1449"/>
                    <a:pt x="3418" y="1425"/>
                  </a:cubicBezTo>
                  <a:cubicBezTo>
                    <a:pt x="3351" y="1443"/>
                    <a:pt x="3318" y="1452"/>
                    <a:pt x="3251" y="1469"/>
                  </a:cubicBezTo>
                  <a:cubicBezTo>
                    <a:pt x="3219" y="1492"/>
                    <a:pt x="3204" y="1503"/>
                    <a:pt x="3172" y="1526"/>
                  </a:cubicBezTo>
                  <a:cubicBezTo>
                    <a:pt x="3141" y="1504"/>
                    <a:pt x="3125" y="1493"/>
                    <a:pt x="3093" y="1471"/>
                  </a:cubicBezTo>
                  <a:cubicBezTo>
                    <a:pt x="3121" y="1439"/>
                    <a:pt x="3134" y="1423"/>
                    <a:pt x="3161" y="1390"/>
                  </a:cubicBezTo>
                  <a:cubicBezTo>
                    <a:pt x="3205" y="1380"/>
                    <a:pt x="3227" y="1374"/>
                    <a:pt x="3270" y="1363"/>
                  </a:cubicBezTo>
                  <a:cubicBezTo>
                    <a:pt x="3257" y="1332"/>
                    <a:pt x="3250" y="1317"/>
                    <a:pt x="3237" y="1286"/>
                  </a:cubicBezTo>
                  <a:cubicBezTo>
                    <a:pt x="3181" y="1242"/>
                    <a:pt x="3154" y="1220"/>
                    <a:pt x="3098" y="1176"/>
                  </a:cubicBezTo>
                  <a:cubicBezTo>
                    <a:pt x="3064" y="1164"/>
                    <a:pt x="3047" y="1157"/>
                    <a:pt x="3012" y="1145"/>
                  </a:cubicBezTo>
                  <a:cubicBezTo>
                    <a:pt x="3001" y="1170"/>
                    <a:pt x="2995" y="1183"/>
                    <a:pt x="2983" y="1209"/>
                  </a:cubicBezTo>
                  <a:cubicBezTo>
                    <a:pt x="2966" y="1201"/>
                    <a:pt x="2958" y="1198"/>
                    <a:pt x="2940" y="1190"/>
                  </a:cubicBezTo>
                  <a:cubicBezTo>
                    <a:pt x="2927" y="1124"/>
                    <a:pt x="2920" y="1090"/>
                    <a:pt x="2906" y="1024"/>
                  </a:cubicBezTo>
                  <a:cubicBezTo>
                    <a:pt x="2908" y="986"/>
                    <a:pt x="2909" y="967"/>
                    <a:pt x="2911" y="929"/>
                  </a:cubicBezTo>
                  <a:cubicBezTo>
                    <a:pt x="2935" y="911"/>
                    <a:pt x="2947" y="902"/>
                    <a:pt x="2971" y="883"/>
                  </a:cubicBezTo>
                  <a:cubicBezTo>
                    <a:pt x="2992" y="898"/>
                    <a:pt x="3003" y="905"/>
                    <a:pt x="3025" y="920"/>
                  </a:cubicBezTo>
                  <a:cubicBezTo>
                    <a:pt x="3072" y="926"/>
                    <a:pt x="3096" y="929"/>
                    <a:pt x="3144" y="935"/>
                  </a:cubicBezTo>
                  <a:cubicBezTo>
                    <a:pt x="3136" y="887"/>
                    <a:pt x="3133" y="863"/>
                    <a:pt x="3125" y="816"/>
                  </a:cubicBezTo>
                  <a:cubicBezTo>
                    <a:pt x="3151" y="807"/>
                    <a:pt x="3164" y="802"/>
                    <a:pt x="3189" y="793"/>
                  </a:cubicBezTo>
                  <a:cubicBezTo>
                    <a:pt x="3178" y="765"/>
                    <a:pt x="3173" y="750"/>
                    <a:pt x="3162" y="722"/>
                  </a:cubicBezTo>
                  <a:cubicBezTo>
                    <a:pt x="3154" y="676"/>
                    <a:pt x="3150" y="654"/>
                    <a:pt x="3143" y="608"/>
                  </a:cubicBezTo>
                  <a:cubicBezTo>
                    <a:pt x="3122" y="577"/>
                    <a:pt x="3111" y="561"/>
                    <a:pt x="3090" y="529"/>
                  </a:cubicBezTo>
                  <a:cubicBezTo>
                    <a:pt x="3130" y="542"/>
                    <a:pt x="3150" y="549"/>
                    <a:pt x="3189" y="561"/>
                  </a:cubicBezTo>
                  <a:cubicBezTo>
                    <a:pt x="3215" y="562"/>
                    <a:pt x="3227" y="562"/>
                    <a:pt x="3252" y="563"/>
                  </a:cubicBezTo>
                  <a:cubicBezTo>
                    <a:pt x="3237" y="522"/>
                    <a:pt x="3229" y="502"/>
                    <a:pt x="3213" y="461"/>
                  </a:cubicBezTo>
                  <a:cubicBezTo>
                    <a:pt x="3185" y="434"/>
                    <a:pt x="3170" y="420"/>
                    <a:pt x="3141" y="393"/>
                  </a:cubicBezTo>
                  <a:cubicBezTo>
                    <a:pt x="3076" y="392"/>
                    <a:pt x="3043" y="391"/>
                    <a:pt x="2978" y="389"/>
                  </a:cubicBezTo>
                  <a:cubicBezTo>
                    <a:pt x="2977" y="358"/>
                    <a:pt x="2976" y="343"/>
                    <a:pt x="2976" y="312"/>
                  </a:cubicBezTo>
                  <a:cubicBezTo>
                    <a:pt x="2936" y="304"/>
                    <a:pt x="2916" y="299"/>
                    <a:pt x="2876" y="291"/>
                  </a:cubicBezTo>
                  <a:cubicBezTo>
                    <a:pt x="2878" y="255"/>
                    <a:pt x="2879" y="237"/>
                    <a:pt x="2880" y="202"/>
                  </a:cubicBezTo>
                  <a:cubicBezTo>
                    <a:pt x="2840" y="196"/>
                    <a:pt x="2820" y="193"/>
                    <a:pt x="2781" y="187"/>
                  </a:cubicBezTo>
                  <a:cubicBezTo>
                    <a:pt x="2782" y="153"/>
                    <a:pt x="2783" y="137"/>
                    <a:pt x="2785" y="103"/>
                  </a:cubicBezTo>
                  <a:cubicBezTo>
                    <a:pt x="2767" y="62"/>
                    <a:pt x="2757" y="41"/>
                    <a:pt x="2739" y="0"/>
                  </a:cubicBezTo>
                  <a:cubicBezTo>
                    <a:pt x="2705" y="30"/>
                    <a:pt x="2688" y="45"/>
                    <a:pt x="2654" y="75"/>
                  </a:cubicBezTo>
                  <a:cubicBezTo>
                    <a:pt x="2633" y="159"/>
                    <a:pt x="2622" y="200"/>
                    <a:pt x="2601" y="283"/>
                  </a:cubicBezTo>
                  <a:cubicBezTo>
                    <a:pt x="2554" y="313"/>
                    <a:pt x="2531" y="327"/>
                    <a:pt x="2485" y="357"/>
                  </a:cubicBezTo>
                  <a:cubicBezTo>
                    <a:pt x="2474" y="326"/>
                    <a:pt x="2468" y="310"/>
                    <a:pt x="2457" y="278"/>
                  </a:cubicBezTo>
                  <a:cubicBezTo>
                    <a:pt x="2404" y="296"/>
                    <a:pt x="2377" y="304"/>
                    <a:pt x="2324" y="321"/>
                  </a:cubicBezTo>
                  <a:cubicBezTo>
                    <a:pt x="2319" y="333"/>
                    <a:pt x="2316" y="339"/>
                    <a:pt x="2310" y="351"/>
                  </a:cubicBezTo>
                  <a:cubicBezTo>
                    <a:pt x="2268" y="349"/>
                    <a:pt x="2247" y="348"/>
                    <a:pt x="2205" y="347"/>
                  </a:cubicBezTo>
                  <a:cubicBezTo>
                    <a:pt x="2188" y="325"/>
                    <a:pt x="2180" y="314"/>
                    <a:pt x="2164" y="292"/>
                  </a:cubicBezTo>
                  <a:cubicBezTo>
                    <a:pt x="2107" y="342"/>
                    <a:pt x="2078" y="367"/>
                    <a:pt x="2021" y="417"/>
                  </a:cubicBezTo>
                  <a:cubicBezTo>
                    <a:pt x="1992" y="401"/>
                    <a:pt x="1977" y="394"/>
                    <a:pt x="1948" y="378"/>
                  </a:cubicBezTo>
                  <a:cubicBezTo>
                    <a:pt x="1899" y="426"/>
                    <a:pt x="1874" y="450"/>
                    <a:pt x="1825" y="498"/>
                  </a:cubicBezTo>
                  <a:cubicBezTo>
                    <a:pt x="1792" y="518"/>
                    <a:pt x="1775" y="528"/>
                    <a:pt x="1742" y="547"/>
                  </a:cubicBezTo>
                  <a:cubicBezTo>
                    <a:pt x="1706" y="522"/>
                    <a:pt x="1688" y="509"/>
                    <a:pt x="1652" y="484"/>
                  </a:cubicBezTo>
                  <a:cubicBezTo>
                    <a:pt x="1612" y="456"/>
                    <a:pt x="1591" y="442"/>
                    <a:pt x="1551" y="414"/>
                  </a:cubicBezTo>
                  <a:cubicBezTo>
                    <a:pt x="1535" y="427"/>
                    <a:pt x="1527" y="434"/>
                    <a:pt x="1512" y="447"/>
                  </a:cubicBezTo>
                  <a:cubicBezTo>
                    <a:pt x="1470" y="457"/>
                    <a:pt x="1448" y="462"/>
                    <a:pt x="1406" y="472"/>
                  </a:cubicBezTo>
                  <a:cubicBezTo>
                    <a:pt x="1380" y="449"/>
                    <a:pt x="1367" y="438"/>
                    <a:pt x="1341" y="415"/>
                  </a:cubicBezTo>
                  <a:cubicBezTo>
                    <a:pt x="1319" y="409"/>
                    <a:pt x="1308" y="406"/>
                    <a:pt x="1286" y="400"/>
                  </a:cubicBezTo>
                  <a:cubicBezTo>
                    <a:pt x="1270" y="421"/>
                    <a:pt x="1263" y="431"/>
                    <a:pt x="1247" y="452"/>
                  </a:cubicBezTo>
                  <a:cubicBezTo>
                    <a:pt x="1213" y="428"/>
                    <a:pt x="1197" y="417"/>
                    <a:pt x="1164" y="394"/>
                  </a:cubicBezTo>
                  <a:cubicBezTo>
                    <a:pt x="1150" y="426"/>
                    <a:pt x="1143" y="442"/>
                    <a:pt x="1129" y="475"/>
                  </a:cubicBezTo>
                  <a:cubicBezTo>
                    <a:pt x="1151" y="521"/>
                    <a:pt x="1162" y="544"/>
                    <a:pt x="1185" y="591"/>
                  </a:cubicBezTo>
                  <a:cubicBezTo>
                    <a:pt x="1183" y="626"/>
                    <a:pt x="1182" y="644"/>
                    <a:pt x="1180" y="679"/>
                  </a:cubicBezTo>
                  <a:cubicBezTo>
                    <a:pt x="1214" y="686"/>
                    <a:pt x="1231" y="689"/>
                    <a:pt x="1265" y="696"/>
                  </a:cubicBezTo>
                  <a:cubicBezTo>
                    <a:pt x="1267" y="769"/>
                    <a:pt x="1267" y="806"/>
                    <a:pt x="1268" y="879"/>
                  </a:cubicBezTo>
                  <a:cubicBezTo>
                    <a:pt x="1250" y="899"/>
                    <a:pt x="1241" y="909"/>
                    <a:pt x="1222" y="929"/>
                  </a:cubicBezTo>
                  <a:cubicBezTo>
                    <a:pt x="1236" y="951"/>
                    <a:pt x="1243" y="962"/>
                    <a:pt x="1256" y="984"/>
                  </a:cubicBezTo>
                  <a:cubicBezTo>
                    <a:pt x="1236" y="997"/>
                    <a:pt x="1226" y="1004"/>
                    <a:pt x="1205" y="1017"/>
                  </a:cubicBezTo>
                  <a:cubicBezTo>
                    <a:pt x="1194" y="1056"/>
                    <a:pt x="1188" y="1076"/>
                    <a:pt x="1176" y="1115"/>
                  </a:cubicBezTo>
                  <a:cubicBezTo>
                    <a:pt x="1111" y="1168"/>
                    <a:pt x="1079" y="1194"/>
                    <a:pt x="1015" y="1247"/>
                  </a:cubicBezTo>
                  <a:cubicBezTo>
                    <a:pt x="992" y="1264"/>
                    <a:pt x="980" y="1273"/>
                    <a:pt x="957" y="1290"/>
                  </a:cubicBezTo>
                  <a:cubicBezTo>
                    <a:pt x="923" y="1288"/>
                    <a:pt x="906" y="1287"/>
                    <a:pt x="872" y="1285"/>
                  </a:cubicBezTo>
                  <a:cubicBezTo>
                    <a:pt x="933" y="1333"/>
                    <a:pt x="964" y="1358"/>
                    <a:pt x="1025" y="1406"/>
                  </a:cubicBezTo>
                  <a:cubicBezTo>
                    <a:pt x="1011" y="1433"/>
                    <a:pt x="1004" y="1447"/>
                    <a:pt x="990" y="1474"/>
                  </a:cubicBezTo>
                  <a:cubicBezTo>
                    <a:pt x="994" y="1493"/>
                    <a:pt x="996" y="1502"/>
                    <a:pt x="1000" y="1521"/>
                  </a:cubicBezTo>
                  <a:cubicBezTo>
                    <a:pt x="977" y="1534"/>
                    <a:pt x="966" y="1540"/>
                    <a:pt x="943" y="1553"/>
                  </a:cubicBezTo>
                  <a:cubicBezTo>
                    <a:pt x="927" y="1608"/>
                    <a:pt x="920" y="1636"/>
                    <a:pt x="904" y="1691"/>
                  </a:cubicBezTo>
                  <a:cubicBezTo>
                    <a:pt x="854" y="1674"/>
                    <a:pt x="829" y="1665"/>
                    <a:pt x="778" y="1648"/>
                  </a:cubicBezTo>
                  <a:cubicBezTo>
                    <a:pt x="754" y="1649"/>
                    <a:pt x="742" y="1649"/>
                    <a:pt x="717" y="1650"/>
                  </a:cubicBezTo>
                  <a:cubicBezTo>
                    <a:pt x="728" y="1716"/>
                    <a:pt x="733" y="1749"/>
                    <a:pt x="744" y="1815"/>
                  </a:cubicBezTo>
                  <a:cubicBezTo>
                    <a:pt x="775" y="1828"/>
                    <a:pt x="791" y="1835"/>
                    <a:pt x="822" y="1849"/>
                  </a:cubicBezTo>
                  <a:lnTo>
                    <a:pt x="818" y="2023"/>
                  </a:lnTo>
                  <a:cubicBezTo>
                    <a:pt x="789" y="2007"/>
                    <a:pt x="775" y="2000"/>
                    <a:pt x="747" y="1984"/>
                  </a:cubicBezTo>
                  <a:cubicBezTo>
                    <a:pt x="698" y="2071"/>
                    <a:pt x="673" y="2115"/>
                    <a:pt x="624" y="2202"/>
                  </a:cubicBezTo>
                  <a:cubicBezTo>
                    <a:pt x="590" y="2207"/>
                    <a:pt x="573" y="2209"/>
                    <a:pt x="538" y="2214"/>
                  </a:cubicBezTo>
                  <a:cubicBezTo>
                    <a:pt x="489" y="2192"/>
                    <a:pt x="464" y="2181"/>
                    <a:pt x="414" y="2159"/>
                  </a:cubicBezTo>
                  <a:cubicBezTo>
                    <a:pt x="386" y="2136"/>
                    <a:pt x="372" y="2124"/>
                    <a:pt x="344" y="2101"/>
                  </a:cubicBezTo>
                  <a:cubicBezTo>
                    <a:pt x="336" y="2112"/>
                    <a:pt x="332" y="2118"/>
                    <a:pt x="324" y="2129"/>
                  </a:cubicBezTo>
                  <a:cubicBezTo>
                    <a:pt x="326" y="2187"/>
                    <a:pt x="327" y="2216"/>
                    <a:pt x="328" y="2274"/>
                  </a:cubicBezTo>
                  <a:cubicBezTo>
                    <a:pt x="266" y="2288"/>
                    <a:pt x="236" y="2295"/>
                    <a:pt x="174" y="2309"/>
                  </a:cubicBezTo>
                  <a:cubicBezTo>
                    <a:pt x="151" y="2296"/>
                    <a:pt x="139" y="2289"/>
                    <a:pt x="115" y="2276"/>
                  </a:cubicBezTo>
                  <a:cubicBezTo>
                    <a:pt x="69" y="2319"/>
                    <a:pt x="46" y="2340"/>
                    <a:pt x="0" y="2383"/>
                  </a:cubicBezTo>
                  <a:cubicBezTo>
                    <a:pt x="17" y="2435"/>
                    <a:pt x="25" y="2461"/>
                    <a:pt x="41" y="2514"/>
                  </a:cubicBezTo>
                  <a:cubicBezTo>
                    <a:pt x="80" y="2512"/>
                    <a:pt x="100" y="2511"/>
                    <a:pt x="139" y="2509"/>
                  </a:cubicBezTo>
                  <a:cubicBezTo>
                    <a:pt x="159" y="2529"/>
                    <a:pt x="169" y="2540"/>
                    <a:pt x="190" y="2560"/>
                  </a:cubicBezTo>
                  <a:cubicBezTo>
                    <a:pt x="177" y="2577"/>
                    <a:pt x="170" y="2586"/>
                    <a:pt x="157" y="2603"/>
                  </a:cubicBezTo>
                  <a:cubicBezTo>
                    <a:pt x="194" y="2646"/>
                    <a:pt x="212" y="2667"/>
                    <a:pt x="248" y="2709"/>
                  </a:cubicBezTo>
                  <a:cubicBezTo>
                    <a:pt x="281" y="2690"/>
                    <a:pt x="297" y="2681"/>
                    <a:pt x="330" y="2663"/>
                  </a:cubicBezTo>
                  <a:cubicBezTo>
                    <a:pt x="320" y="2630"/>
                    <a:pt x="314" y="2613"/>
                    <a:pt x="304" y="2580"/>
                  </a:cubicBezTo>
                  <a:cubicBezTo>
                    <a:pt x="322" y="2572"/>
                    <a:pt x="330" y="2568"/>
                    <a:pt x="348" y="2560"/>
                  </a:cubicBezTo>
                  <a:cubicBezTo>
                    <a:pt x="399" y="2559"/>
                    <a:pt x="424" y="2558"/>
                    <a:pt x="476" y="2558"/>
                  </a:cubicBezTo>
                  <a:cubicBezTo>
                    <a:pt x="523" y="2538"/>
                    <a:pt x="547" y="2528"/>
                    <a:pt x="594" y="2508"/>
                  </a:cubicBezTo>
                  <a:cubicBezTo>
                    <a:pt x="618" y="2519"/>
                    <a:pt x="630" y="2524"/>
                    <a:pt x="653" y="2535"/>
                  </a:cubicBezTo>
                  <a:cubicBezTo>
                    <a:pt x="681" y="2528"/>
                    <a:pt x="694" y="2524"/>
                    <a:pt x="722" y="2517"/>
                  </a:cubicBezTo>
                  <a:cubicBezTo>
                    <a:pt x="796" y="2533"/>
                    <a:pt x="833" y="2542"/>
                    <a:pt x="908" y="2558"/>
                  </a:cubicBezTo>
                  <a:cubicBezTo>
                    <a:pt x="941" y="2544"/>
                    <a:pt x="957" y="2537"/>
                    <a:pt x="990" y="2523"/>
                  </a:cubicBezTo>
                  <a:cubicBezTo>
                    <a:pt x="1011" y="2576"/>
                    <a:pt x="1021" y="2602"/>
                    <a:pt x="1043" y="2654"/>
                  </a:cubicBezTo>
                  <a:cubicBezTo>
                    <a:pt x="1047" y="2706"/>
                    <a:pt x="1049" y="2731"/>
                    <a:pt x="1053" y="2783"/>
                  </a:cubicBezTo>
                  <a:cubicBezTo>
                    <a:pt x="1083" y="2780"/>
                    <a:pt x="1098" y="2779"/>
                    <a:pt x="1127" y="2776"/>
                  </a:cubicBezTo>
                  <a:cubicBezTo>
                    <a:pt x="1176" y="2784"/>
                    <a:pt x="1200" y="2787"/>
                    <a:pt x="1248" y="2795"/>
                  </a:cubicBezTo>
                  <a:cubicBezTo>
                    <a:pt x="1250" y="2844"/>
                    <a:pt x="1251" y="2869"/>
                    <a:pt x="1253" y="2918"/>
                  </a:cubicBezTo>
                  <a:cubicBezTo>
                    <a:pt x="1311" y="2937"/>
                    <a:pt x="1339" y="2947"/>
                    <a:pt x="1397" y="2967"/>
                  </a:cubicBezTo>
                  <a:cubicBezTo>
                    <a:pt x="1390" y="2999"/>
                    <a:pt x="1387" y="3015"/>
                    <a:pt x="1380" y="3047"/>
                  </a:cubicBezTo>
                  <a:cubicBezTo>
                    <a:pt x="1472" y="3067"/>
                    <a:pt x="1518" y="3077"/>
                    <a:pt x="1610" y="3096"/>
                  </a:cubicBezTo>
                  <a:cubicBezTo>
                    <a:pt x="1678" y="3067"/>
                    <a:pt x="1712" y="3053"/>
                    <a:pt x="1781" y="3024"/>
                  </a:cubicBezTo>
                  <a:cubicBezTo>
                    <a:pt x="1825" y="3021"/>
                    <a:pt x="1848" y="3020"/>
                    <a:pt x="1892" y="3018"/>
                  </a:cubicBezTo>
                  <a:cubicBezTo>
                    <a:pt x="1890" y="3053"/>
                    <a:pt x="1889" y="3070"/>
                    <a:pt x="1887" y="3105"/>
                  </a:cubicBezTo>
                  <a:cubicBezTo>
                    <a:pt x="1898" y="3084"/>
                    <a:pt x="1903" y="3074"/>
                    <a:pt x="1915" y="3054"/>
                  </a:cubicBezTo>
                  <a:cubicBezTo>
                    <a:pt x="1970" y="3045"/>
                    <a:pt x="1997" y="3041"/>
                    <a:pt x="2052" y="3032"/>
                  </a:cubicBezTo>
                  <a:cubicBezTo>
                    <a:pt x="2056" y="3011"/>
                    <a:pt x="2058" y="3000"/>
                    <a:pt x="2062" y="2980"/>
                  </a:cubicBezTo>
                  <a:cubicBezTo>
                    <a:pt x="2106" y="2977"/>
                    <a:pt x="2129" y="2976"/>
                    <a:pt x="2174" y="2973"/>
                  </a:cubicBezTo>
                  <a:cubicBezTo>
                    <a:pt x="2176" y="2929"/>
                    <a:pt x="2178" y="2907"/>
                    <a:pt x="2181" y="2863"/>
                  </a:cubicBezTo>
                  <a:cubicBezTo>
                    <a:pt x="2201" y="2814"/>
                    <a:pt x="2211" y="2790"/>
                    <a:pt x="2232" y="2742"/>
                  </a:cubicBezTo>
                  <a:cubicBezTo>
                    <a:pt x="2313" y="2748"/>
                    <a:pt x="2354" y="2751"/>
                    <a:pt x="2436" y="2757"/>
                  </a:cubicBezTo>
                  <a:cubicBezTo>
                    <a:pt x="2446" y="2720"/>
                    <a:pt x="2451" y="2701"/>
                    <a:pt x="2461" y="2664"/>
                  </a:cubicBezTo>
                  <a:cubicBezTo>
                    <a:pt x="2430" y="2670"/>
                    <a:pt x="2415" y="2673"/>
                    <a:pt x="2385" y="2679"/>
                  </a:cubicBezTo>
                  <a:cubicBezTo>
                    <a:pt x="2361" y="2673"/>
                    <a:pt x="2348" y="2670"/>
                    <a:pt x="2324" y="2665"/>
                  </a:cubicBezTo>
                  <a:cubicBezTo>
                    <a:pt x="2326" y="2627"/>
                    <a:pt x="2327" y="2609"/>
                    <a:pt x="2330" y="2571"/>
                  </a:cubicBezTo>
                  <a:cubicBezTo>
                    <a:pt x="2318" y="2559"/>
                    <a:pt x="2312" y="2553"/>
                    <a:pt x="2301" y="2541"/>
                  </a:cubicBezTo>
                  <a:cubicBezTo>
                    <a:pt x="2311" y="2530"/>
                    <a:pt x="2317" y="2524"/>
                    <a:pt x="2327" y="2513"/>
                  </a:cubicBezTo>
                  <a:cubicBezTo>
                    <a:pt x="2333" y="2466"/>
                    <a:pt x="2336" y="2443"/>
                    <a:pt x="2341" y="2397"/>
                  </a:cubicBezTo>
                  <a:cubicBezTo>
                    <a:pt x="2371" y="2389"/>
                    <a:pt x="2387" y="2385"/>
                    <a:pt x="2417" y="2376"/>
                  </a:cubicBezTo>
                  <a:cubicBezTo>
                    <a:pt x="2471" y="2383"/>
                    <a:pt x="2499" y="2387"/>
                    <a:pt x="2553" y="2393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07" name="pułtuski"/>
            <p:cNvSpPr>
              <a:spLocks/>
            </p:cNvSpPr>
            <p:nvPr/>
          </p:nvSpPr>
          <p:spPr bwMode="auto">
            <a:xfrm>
              <a:off x="2622560" y="1998534"/>
              <a:ext cx="1111767" cy="758825"/>
            </a:xfrm>
            <a:custGeom>
              <a:avLst/>
              <a:gdLst>
                <a:gd name="T0" fmla="*/ 3140 w 3465"/>
                <a:gd name="T1" fmla="*/ 1442 h 2370"/>
                <a:gd name="T2" fmla="*/ 3187 w 3465"/>
                <a:gd name="T3" fmla="*/ 1363 h 2370"/>
                <a:gd name="T4" fmla="*/ 3069 w 3465"/>
                <a:gd name="T5" fmla="*/ 1174 h 2370"/>
                <a:gd name="T6" fmla="*/ 3212 w 3465"/>
                <a:gd name="T7" fmla="*/ 1136 h 2370"/>
                <a:gd name="T8" fmla="*/ 3402 w 3465"/>
                <a:gd name="T9" fmla="*/ 906 h 2370"/>
                <a:gd name="T10" fmla="*/ 3419 w 3465"/>
                <a:gd name="T11" fmla="*/ 818 h 2370"/>
                <a:gd name="T12" fmla="*/ 3462 w 3465"/>
                <a:gd name="T13" fmla="*/ 585 h 2370"/>
                <a:gd name="T14" fmla="*/ 3382 w 3465"/>
                <a:gd name="T15" fmla="*/ 480 h 2370"/>
                <a:gd name="T16" fmla="*/ 3234 w 3465"/>
                <a:gd name="T17" fmla="*/ 347 h 2370"/>
                <a:gd name="T18" fmla="*/ 3067 w 3465"/>
                <a:gd name="T19" fmla="*/ 385 h 2370"/>
                <a:gd name="T20" fmla="*/ 2753 w 3465"/>
                <a:gd name="T21" fmla="*/ 431 h 2370"/>
                <a:gd name="T22" fmla="*/ 2597 w 3465"/>
                <a:gd name="T23" fmla="*/ 492 h 2370"/>
                <a:gd name="T24" fmla="*/ 2577 w 3465"/>
                <a:gd name="T25" fmla="*/ 272 h 2370"/>
                <a:gd name="T26" fmla="*/ 2381 w 3465"/>
                <a:gd name="T27" fmla="*/ 159 h 2370"/>
                <a:gd name="T28" fmla="*/ 2155 w 3465"/>
                <a:gd name="T29" fmla="*/ 156 h 2370"/>
                <a:gd name="T30" fmla="*/ 2045 w 3465"/>
                <a:gd name="T31" fmla="*/ 308 h 2370"/>
                <a:gd name="T32" fmla="*/ 1802 w 3465"/>
                <a:gd name="T33" fmla="*/ 309 h 2370"/>
                <a:gd name="T34" fmla="*/ 1537 w 3465"/>
                <a:gd name="T35" fmla="*/ 272 h 2370"/>
                <a:gd name="T36" fmla="*/ 1384 w 3465"/>
                <a:gd name="T37" fmla="*/ 143 h 2370"/>
                <a:gd name="T38" fmla="*/ 1281 w 3465"/>
                <a:gd name="T39" fmla="*/ 0 h 2370"/>
                <a:gd name="T40" fmla="*/ 1163 w 3465"/>
                <a:gd name="T41" fmla="*/ 85 h 2370"/>
                <a:gd name="T42" fmla="*/ 1165 w 3465"/>
                <a:gd name="T43" fmla="*/ 326 h 2370"/>
                <a:gd name="T44" fmla="*/ 961 w 3465"/>
                <a:gd name="T45" fmla="*/ 287 h 2370"/>
                <a:gd name="T46" fmla="*/ 860 w 3465"/>
                <a:gd name="T47" fmla="*/ 379 h 2370"/>
                <a:gd name="T48" fmla="*/ 726 w 3465"/>
                <a:gd name="T49" fmla="*/ 392 h 2370"/>
                <a:gd name="T50" fmla="*/ 584 w 3465"/>
                <a:gd name="T51" fmla="*/ 334 h 2370"/>
                <a:gd name="T52" fmla="*/ 485 w 3465"/>
                <a:gd name="T53" fmla="*/ 396 h 2370"/>
                <a:gd name="T54" fmla="*/ 426 w 3465"/>
                <a:gd name="T55" fmla="*/ 485 h 2370"/>
                <a:gd name="T56" fmla="*/ 410 w 3465"/>
                <a:gd name="T57" fmla="*/ 716 h 2370"/>
                <a:gd name="T58" fmla="*/ 221 w 3465"/>
                <a:gd name="T59" fmla="*/ 782 h 2370"/>
                <a:gd name="T60" fmla="*/ 167 w 3465"/>
                <a:gd name="T61" fmla="*/ 911 h 2370"/>
                <a:gd name="T62" fmla="*/ 75 w 3465"/>
                <a:gd name="T63" fmla="*/ 949 h 2370"/>
                <a:gd name="T64" fmla="*/ 0 w 3465"/>
                <a:gd name="T65" fmla="*/ 1012 h 2370"/>
                <a:gd name="T66" fmla="*/ 67 w 3465"/>
                <a:gd name="T67" fmla="*/ 1127 h 2370"/>
                <a:gd name="T68" fmla="*/ 3 w 3465"/>
                <a:gd name="T69" fmla="*/ 1208 h 2370"/>
                <a:gd name="T70" fmla="*/ 30 w 3465"/>
                <a:gd name="T71" fmla="*/ 1411 h 2370"/>
                <a:gd name="T72" fmla="*/ 24 w 3465"/>
                <a:gd name="T73" fmla="*/ 1526 h 2370"/>
                <a:gd name="T74" fmla="*/ 182 w 3465"/>
                <a:gd name="T75" fmla="*/ 1505 h 2370"/>
                <a:gd name="T76" fmla="*/ 276 w 3465"/>
                <a:gd name="T77" fmla="*/ 1421 h 2370"/>
                <a:gd name="T78" fmla="*/ 467 w 3465"/>
                <a:gd name="T79" fmla="*/ 1322 h 2370"/>
                <a:gd name="T80" fmla="*/ 626 w 3465"/>
                <a:gd name="T81" fmla="*/ 1399 h 2370"/>
                <a:gd name="T82" fmla="*/ 848 w 3465"/>
                <a:gd name="T83" fmla="*/ 1418 h 2370"/>
                <a:gd name="T84" fmla="*/ 833 w 3465"/>
                <a:gd name="T85" fmla="*/ 1589 h 2370"/>
                <a:gd name="T86" fmla="*/ 967 w 3465"/>
                <a:gd name="T87" fmla="*/ 1693 h 2370"/>
                <a:gd name="T88" fmla="*/ 1110 w 3465"/>
                <a:gd name="T89" fmla="*/ 1832 h 2370"/>
                <a:gd name="T90" fmla="*/ 1237 w 3465"/>
                <a:gd name="T91" fmla="*/ 2061 h 2370"/>
                <a:gd name="T92" fmla="*/ 1484 w 3465"/>
                <a:gd name="T93" fmla="*/ 2272 h 2370"/>
                <a:gd name="T94" fmla="*/ 1634 w 3465"/>
                <a:gd name="T95" fmla="*/ 2296 h 2370"/>
                <a:gd name="T96" fmla="*/ 1712 w 3465"/>
                <a:gd name="T97" fmla="*/ 2297 h 2370"/>
                <a:gd name="T98" fmla="*/ 1905 w 3465"/>
                <a:gd name="T99" fmla="*/ 2301 h 2370"/>
                <a:gd name="T100" fmla="*/ 1981 w 3465"/>
                <a:gd name="T101" fmla="*/ 2238 h 2370"/>
                <a:gd name="T102" fmla="*/ 2115 w 3465"/>
                <a:gd name="T103" fmla="*/ 2127 h 2370"/>
                <a:gd name="T104" fmla="*/ 2203 w 3465"/>
                <a:gd name="T105" fmla="*/ 2168 h 2370"/>
                <a:gd name="T106" fmla="*/ 2312 w 3465"/>
                <a:gd name="T107" fmla="*/ 2165 h 2370"/>
                <a:gd name="T108" fmla="*/ 2525 w 3465"/>
                <a:gd name="T109" fmla="*/ 2163 h 2370"/>
                <a:gd name="T110" fmla="*/ 2541 w 3465"/>
                <a:gd name="T111" fmla="*/ 1990 h 2370"/>
                <a:gd name="T112" fmla="*/ 2735 w 3465"/>
                <a:gd name="T113" fmla="*/ 2103 h 2370"/>
                <a:gd name="T114" fmla="*/ 2944 w 3465"/>
                <a:gd name="T115" fmla="*/ 1873 h 2370"/>
                <a:gd name="T116" fmla="*/ 3019 w 3465"/>
                <a:gd name="T117" fmla="*/ 1738 h 2370"/>
                <a:gd name="T118" fmla="*/ 2914 w 3465"/>
                <a:gd name="T119" fmla="*/ 1539 h 2370"/>
                <a:gd name="T120" fmla="*/ 3101 w 3465"/>
                <a:gd name="T121" fmla="*/ 158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65" h="2370">
                  <a:moveTo>
                    <a:pt x="3101" y="1580"/>
                  </a:moveTo>
                  <a:cubicBezTo>
                    <a:pt x="3117" y="1525"/>
                    <a:pt x="3124" y="1497"/>
                    <a:pt x="3140" y="1442"/>
                  </a:cubicBezTo>
                  <a:cubicBezTo>
                    <a:pt x="3163" y="1429"/>
                    <a:pt x="3174" y="1423"/>
                    <a:pt x="3197" y="1410"/>
                  </a:cubicBezTo>
                  <a:cubicBezTo>
                    <a:pt x="3193" y="1391"/>
                    <a:pt x="3191" y="1382"/>
                    <a:pt x="3187" y="1363"/>
                  </a:cubicBezTo>
                  <a:cubicBezTo>
                    <a:pt x="3201" y="1336"/>
                    <a:pt x="3208" y="1322"/>
                    <a:pt x="3222" y="1295"/>
                  </a:cubicBezTo>
                  <a:cubicBezTo>
                    <a:pt x="3161" y="1247"/>
                    <a:pt x="3130" y="1222"/>
                    <a:pt x="3069" y="1174"/>
                  </a:cubicBezTo>
                  <a:cubicBezTo>
                    <a:pt x="3103" y="1176"/>
                    <a:pt x="3120" y="1177"/>
                    <a:pt x="3154" y="1179"/>
                  </a:cubicBezTo>
                  <a:cubicBezTo>
                    <a:pt x="3177" y="1162"/>
                    <a:pt x="3189" y="1153"/>
                    <a:pt x="3212" y="1136"/>
                  </a:cubicBezTo>
                  <a:cubicBezTo>
                    <a:pt x="3276" y="1083"/>
                    <a:pt x="3308" y="1057"/>
                    <a:pt x="3373" y="1004"/>
                  </a:cubicBezTo>
                  <a:cubicBezTo>
                    <a:pt x="3385" y="965"/>
                    <a:pt x="3391" y="945"/>
                    <a:pt x="3402" y="906"/>
                  </a:cubicBezTo>
                  <a:cubicBezTo>
                    <a:pt x="3423" y="893"/>
                    <a:pt x="3433" y="886"/>
                    <a:pt x="3453" y="873"/>
                  </a:cubicBezTo>
                  <a:cubicBezTo>
                    <a:pt x="3440" y="851"/>
                    <a:pt x="3433" y="840"/>
                    <a:pt x="3419" y="818"/>
                  </a:cubicBezTo>
                  <a:cubicBezTo>
                    <a:pt x="3438" y="798"/>
                    <a:pt x="3447" y="788"/>
                    <a:pt x="3465" y="768"/>
                  </a:cubicBezTo>
                  <a:cubicBezTo>
                    <a:pt x="3464" y="695"/>
                    <a:pt x="3464" y="658"/>
                    <a:pt x="3462" y="585"/>
                  </a:cubicBezTo>
                  <a:cubicBezTo>
                    <a:pt x="3428" y="578"/>
                    <a:pt x="3411" y="575"/>
                    <a:pt x="3377" y="568"/>
                  </a:cubicBezTo>
                  <a:cubicBezTo>
                    <a:pt x="3379" y="533"/>
                    <a:pt x="3380" y="515"/>
                    <a:pt x="3382" y="480"/>
                  </a:cubicBezTo>
                  <a:cubicBezTo>
                    <a:pt x="3359" y="433"/>
                    <a:pt x="3348" y="410"/>
                    <a:pt x="3326" y="364"/>
                  </a:cubicBezTo>
                  <a:cubicBezTo>
                    <a:pt x="3289" y="357"/>
                    <a:pt x="3271" y="354"/>
                    <a:pt x="3234" y="347"/>
                  </a:cubicBezTo>
                  <a:cubicBezTo>
                    <a:pt x="3180" y="346"/>
                    <a:pt x="3153" y="346"/>
                    <a:pt x="3100" y="345"/>
                  </a:cubicBezTo>
                  <a:cubicBezTo>
                    <a:pt x="3087" y="361"/>
                    <a:pt x="3080" y="369"/>
                    <a:pt x="3067" y="385"/>
                  </a:cubicBezTo>
                  <a:cubicBezTo>
                    <a:pt x="3028" y="385"/>
                    <a:pt x="3008" y="385"/>
                    <a:pt x="2969" y="385"/>
                  </a:cubicBezTo>
                  <a:cubicBezTo>
                    <a:pt x="2882" y="404"/>
                    <a:pt x="2839" y="413"/>
                    <a:pt x="2753" y="431"/>
                  </a:cubicBezTo>
                  <a:cubicBezTo>
                    <a:pt x="2749" y="464"/>
                    <a:pt x="2746" y="480"/>
                    <a:pt x="2742" y="513"/>
                  </a:cubicBezTo>
                  <a:cubicBezTo>
                    <a:pt x="2684" y="505"/>
                    <a:pt x="2655" y="501"/>
                    <a:pt x="2597" y="492"/>
                  </a:cubicBezTo>
                  <a:cubicBezTo>
                    <a:pt x="2596" y="468"/>
                    <a:pt x="2595" y="457"/>
                    <a:pt x="2594" y="433"/>
                  </a:cubicBezTo>
                  <a:cubicBezTo>
                    <a:pt x="2587" y="369"/>
                    <a:pt x="2584" y="337"/>
                    <a:pt x="2577" y="272"/>
                  </a:cubicBezTo>
                  <a:cubicBezTo>
                    <a:pt x="2539" y="256"/>
                    <a:pt x="2519" y="247"/>
                    <a:pt x="2481" y="231"/>
                  </a:cubicBezTo>
                  <a:cubicBezTo>
                    <a:pt x="2441" y="202"/>
                    <a:pt x="2421" y="188"/>
                    <a:pt x="2381" y="159"/>
                  </a:cubicBezTo>
                  <a:cubicBezTo>
                    <a:pt x="2338" y="142"/>
                    <a:pt x="2316" y="133"/>
                    <a:pt x="2273" y="116"/>
                  </a:cubicBezTo>
                  <a:cubicBezTo>
                    <a:pt x="2226" y="132"/>
                    <a:pt x="2202" y="140"/>
                    <a:pt x="2155" y="156"/>
                  </a:cubicBezTo>
                  <a:cubicBezTo>
                    <a:pt x="2146" y="210"/>
                    <a:pt x="2141" y="236"/>
                    <a:pt x="2131" y="290"/>
                  </a:cubicBezTo>
                  <a:cubicBezTo>
                    <a:pt x="2097" y="297"/>
                    <a:pt x="2079" y="301"/>
                    <a:pt x="2045" y="308"/>
                  </a:cubicBezTo>
                  <a:cubicBezTo>
                    <a:pt x="2008" y="270"/>
                    <a:pt x="1989" y="251"/>
                    <a:pt x="1952" y="213"/>
                  </a:cubicBezTo>
                  <a:cubicBezTo>
                    <a:pt x="1892" y="251"/>
                    <a:pt x="1862" y="270"/>
                    <a:pt x="1802" y="309"/>
                  </a:cubicBezTo>
                  <a:cubicBezTo>
                    <a:pt x="1718" y="336"/>
                    <a:pt x="1676" y="349"/>
                    <a:pt x="1593" y="376"/>
                  </a:cubicBezTo>
                  <a:cubicBezTo>
                    <a:pt x="1570" y="334"/>
                    <a:pt x="1559" y="313"/>
                    <a:pt x="1537" y="272"/>
                  </a:cubicBezTo>
                  <a:cubicBezTo>
                    <a:pt x="1508" y="265"/>
                    <a:pt x="1493" y="262"/>
                    <a:pt x="1465" y="255"/>
                  </a:cubicBezTo>
                  <a:cubicBezTo>
                    <a:pt x="1433" y="210"/>
                    <a:pt x="1417" y="188"/>
                    <a:pt x="1384" y="143"/>
                  </a:cubicBezTo>
                  <a:cubicBezTo>
                    <a:pt x="1370" y="95"/>
                    <a:pt x="1362" y="70"/>
                    <a:pt x="1347" y="22"/>
                  </a:cubicBezTo>
                  <a:cubicBezTo>
                    <a:pt x="1321" y="13"/>
                    <a:pt x="1308" y="9"/>
                    <a:pt x="1281" y="0"/>
                  </a:cubicBezTo>
                  <a:cubicBezTo>
                    <a:pt x="1268" y="22"/>
                    <a:pt x="1262" y="34"/>
                    <a:pt x="1249" y="56"/>
                  </a:cubicBezTo>
                  <a:cubicBezTo>
                    <a:pt x="1214" y="68"/>
                    <a:pt x="1197" y="74"/>
                    <a:pt x="1163" y="85"/>
                  </a:cubicBezTo>
                  <a:cubicBezTo>
                    <a:pt x="1186" y="169"/>
                    <a:pt x="1198" y="211"/>
                    <a:pt x="1220" y="295"/>
                  </a:cubicBezTo>
                  <a:cubicBezTo>
                    <a:pt x="1198" y="308"/>
                    <a:pt x="1187" y="314"/>
                    <a:pt x="1165" y="326"/>
                  </a:cubicBezTo>
                  <a:cubicBezTo>
                    <a:pt x="1147" y="351"/>
                    <a:pt x="1138" y="363"/>
                    <a:pt x="1120" y="387"/>
                  </a:cubicBezTo>
                  <a:cubicBezTo>
                    <a:pt x="1056" y="347"/>
                    <a:pt x="1024" y="327"/>
                    <a:pt x="961" y="287"/>
                  </a:cubicBezTo>
                  <a:cubicBezTo>
                    <a:pt x="936" y="302"/>
                    <a:pt x="923" y="309"/>
                    <a:pt x="899" y="324"/>
                  </a:cubicBezTo>
                  <a:cubicBezTo>
                    <a:pt x="883" y="346"/>
                    <a:pt x="875" y="357"/>
                    <a:pt x="860" y="379"/>
                  </a:cubicBezTo>
                  <a:cubicBezTo>
                    <a:pt x="822" y="362"/>
                    <a:pt x="803" y="354"/>
                    <a:pt x="765" y="337"/>
                  </a:cubicBezTo>
                  <a:cubicBezTo>
                    <a:pt x="749" y="359"/>
                    <a:pt x="742" y="370"/>
                    <a:pt x="726" y="392"/>
                  </a:cubicBezTo>
                  <a:cubicBezTo>
                    <a:pt x="699" y="360"/>
                    <a:pt x="685" y="343"/>
                    <a:pt x="657" y="311"/>
                  </a:cubicBezTo>
                  <a:cubicBezTo>
                    <a:pt x="628" y="320"/>
                    <a:pt x="613" y="325"/>
                    <a:pt x="584" y="334"/>
                  </a:cubicBezTo>
                  <a:cubicBezTo>
                    <a:pt x="571" y="359"/>
                    <a:pt x="564" y="371"/>
                    <a:pt x="551" y="396"/>
                  </a:cubicBezTo>
                  <a:cubicBezTo>
                    <a:pt x="524" y="396"/>
                    <a:pt x="511" y="396"/>
                    <a:pt x="485" y="396"/>
                  </a:cubicBezTo>
                  <a:cubicBezTo>
                    <a:pt x="533" y="459"/>
                    <a:pt x="557" y="490"/>
                    <a:pt x="605" y="552"/>
                  </a:cubicBezTo>
                  <a:cubicBezTo>
                    <a:pt x="533" y="525"/>
                    <a:pt x="498" y="512"/>
                    <a:pt x="426" y="485"/>
                  </a:cubicBezTo>
                  <a:cubicBezTo>
                    <a:pt x="438" y="547"/>
                    <a:pt x="444" y="577"/>
                    <a:pt x="456" y="639"/>
                  </a:cubicBezTo>
                  <a:cubicBezTo>
                    <a:pt x="438" y="670"/>
                    <a:pt x="429" y="685"/>
                    <a:pt x="410" y="716"/>
                  </a:cubicBezTo>
                  <a:cubicBezTo>
                    <a:pt x="362" y="724"/>
                    <a:pt x="338" y="728"/>
                    <a:pt x="289" y="735"/>
                  </a:cubicBezTo>
                  <a:cubicBezTo>
                    <a:pt x="262" y="754"/>
                    <a:pt x="248" y="763"/>
                    <a:pt x="221" y="782"/>
                  </a:cubicBezTo>
                  <a:cubicBezTo>
                    <a:pt x="200" y="801"/>
                    <a:pt x="190" y="811"/>
                    <a:pt x="170" y="830"/>
                  </a:cubicBezTo>
                  <a:cubicBezTo>
                    <a:pt x="169" y="862"/>
                    <a:pt x="168" y="878"/>
                    <a:pt x="167" y="911"/>
                  </a:cubicBezTo>
                  <a:cubicBezTo>
                    <a:pt x="166" y="929"/>
                    <a:pt x="165" y="938"/>
                    <a:pt x="165" y="957"/>
                  </a:cubicBezTo>
                  <a:cubicBezTo>
                    <a:pt x="129" y="954"/>
                    <a:pt x="111" y="952"/>
                    <a:pt x="75" y="949"/>
                  </a:cubicBezTo>
                  <a:cubicBezTo>
                    <a:pt x="71" y="972"/>
                    <a:pt x="69" y="983"/>
                    <a:pt x="66" y="1006"/>
                  </a:cubicBezTo>
                  <a:cubicBezTo>
                    <a:pt x="39" y="1008"/>
                    <a:pt x="26" y="1010"/>
                    <a:pt x="0" y="1012"/>
                  </a:cubicBezTo>
                  <a:cubicBezTo>
                    <a:pt x="5" y="1040"/>
                    <a:pt x="8" y="1054"/>
                    <a:pt x="15" y="1082"/>
                  </a:cubicBezTo>
                  <a:cubicBezTo>
                    <a:pt x="35" y="1100"/>
                    <a:pt x="46" y="1109"/>
                    <a:pt x="67" y="1127"/>
                  </a:cubicBezTo>
                  <a:cubicBezTo>
                    <a:pt x="50" y="1172"/>
                    <a:pt x="42" y="1194"/>
                    <a:pt x="26" y="1239"/>
                  </a:cubicBezTo>
                  <a:cubicBezTo>
                    <a:pt x="16" y="1226"/>
                    <a:pt x="12" y="1220"/>
                    <a:pt x="3" y="1208"/>
                  </a:cubicBezTo>
                  <a:cubicBezTo>
                    <a:pt x="13" y="1248"/>
                    <a:pt x="18" y="1268"/>
                    <a:pt x="28" y="1308"/>
                  </a:cubicBezTo>
                  <a:cubicBezTo>
                    <a:pt x="29" y="1349"/>
                    <a:pt x="29" y="1370"/>
                    <a:pt x="30" y="1411"/>
                  </a:cubicBezTo>
                  <a:cubicBezTo>
                    <a:pt x="19" y="1424"/>
                    <a:pt x="14" y="1431"/>
                    <a:pt x="4" y="1444"/>
                  </a:cubicBezTo>
                  <a:cubicBezTo>
                    <a:pt x="12" y="1476"/>
                    <a:pt x="16" y="1493"/>
                    <a:pt x="24" y="1526"/>
                  </a:cubicBezTo>
                  <a:cubicBezTo>
                    <a:pt x="63" y="1520"/>
                    <a:pt x="82" y="1517"/>
                    <a:pt x="121" y="1511"/>
                  </a:cubicBezTo>
                  <a:cubicBezTo>
                    <a:pt x="145" y="1509"/>
                    <a:pt x="157" y="1507"/>
                    <a:pt x="182" y="1505"/>
                  </a:cubicBezTo>
                  <a:cubicBezTo>
                    <a:pt x="176" y="1470"/>
                    <a:pt x="173" y="1452"/>
                    <a:pt x="168" y="1418"/>
                  </a:cubicBezTo>
                  <a:cubicBezTo>
                    <a:pt x="211" y="1419"/>
                    <a:pt x="233" y="1420"/>
                    <a:pt x="276" y="1421"/>
                  </a:cubicBezTo>
                  <a:cubicBezTo>
                    <a:pt x="297" y="1386"/>
                    <a:pt x="307" y="1369"/>
                    <a:pt x="328" y="1333"/>
                  </a:cubicBezTo>
                  <a:cubicBezTo>
                    <a:pt x="384" y="1329"/>
                    <a:pt x="411" y="1327"/>
                    <a:pt x="467" y="1322"/>
                  </a:cubicBezTo>
                  <a:cubicBezTo>
                    <a:pt x="492" y="1350"/>
                    <a:pt x="505" y="1363"/>
                    <a:pt x="530" y="1391"/>
                  </a:cubicBezTo>
                  <a:cubicBezTo>
                    <a:pt x="568" y="1394"/>
                    <a:pt x="588" y="1396"/>
                    <a:pt x="626" y="1399"/>
                  </a:cubicBezTo>
                  <a:cubicBezTo>
                    <a:pt x="639" y="1419"/>
                    <a:pt x="646" y="1428"/>
                    <a:pt x="660" y="1448"/>
                  </a:cubicBezTo>
                  <a:cubicBezTo>
                    <a:pt x="735" y="1436"/>
                    <a:pt x="773" y="1430"/>
                    <a:pt x="848" y="1418"/>
                  </a:cubicBezTo>
                  <a:cubicBezTo>
                    <a:pt x="862" y="1470"/>
                    <a:pt x="869" y="1496"/>
                    <a:pt x="884" y="1548"/>
                  </a:cubicBezTo>
                  <a:cubicBezTo>
                    <a:pt x="864" y="1564"/>
                    <a:pt x="854" y="1573"/>
                    <a:pt x="833" y="1589"/>
                  </a:cubicBezTo>
                  <a:cubicBezTo>
                    <a:pt x="861" y="1615"/>
                    <a:pt x="875" y="1628"/>
                    <a:pt x="903" y="1653"/>
                  </a:cubicBezTo>
                  <a:cubicBezTo>
                    <a:pt x="928" y="1669"/>
                    <a:pt x="941" y="1677"/>
                    <a:pt x="967" y="1693"/>
                  </a:cubicBezTo>
                  <a:cubicBezTo>
                    <a:pt x="998" y="1698"/>
                    <a:pt x="1013" y="1700"/>
                    <a:pt x="1044" y="1705"/>
                  </a:cubicBezTo>
                  <a:cubicBezTo>
                    <a:pt x="1071" y="1756"/>
                    <a:pt x="1084" y="1781"/>
                    <a:pt x="1110" y="1832"/>
                  </a:cubicBezTo>
                  <a:cubicBezTo>
                    <a:pt x="1100" y="1882"/>
                    <a:pt x="1096" y="1907"/>
                    <a:pt x="1086" y="1956"/>
                  </a:cubicBezTo>
                  <a:cubicBezTo>
                    <a:pt x="1146" y="1998"/>
                    <a:pt x="1176" y="2019"/>
                    <a:pt x="1237" y="2061"/>
                  </a:cubicBezTo>
                  <a:cubicBezTo>
                    <a:pt x="1309" y="2070"/>
                    <a:pt x="1345" y="2074"/>
                    <a:pt x="1416" y="2082"/>
                  </a:cubicBezTo>
                  <a:cubicBezTo>
                    <a:pt x="1444" y="2158"/>
                    <a:pt x="1457" y="2196"/>
                    <a:pt x="1484" y="2272"/>
                  </a:cubicBezTo>
                  <a:cubicBezTo>
                    <a:pt x="1504" y="2267"/>
                    <a:pt x="1514" y="2264"/>
                    <a:pt x="1533" y="2259"/>
                  </a:cubicBezTo>
                  <a:cubicBezTo>
                    <a:pt x="1574" y="2274"/>
                    <a:pt x="1594" y="2281"/>
                    <a:pt x="1634" y="2296"/>
                  </a:cubicBezTo>
                  <a:cubicBezTo>
                    <a:pt x="1645" y="2265"/>
                    <a:pt x="1651" y="2249"/>
                    <a:pt x="1662" y="2218"/>
                  </a:cubicBezTo>
                  <a:cubicBezTo>
                    <a:pt x="1682" y="2250"/>
                    <a:pt x="1692" y="2265"/>
                    <a:pt x="1712" y="2297"/>
                  </a:cubicBezTo>
                  <a:cubicBezTo>
                    <a:pt x="1759" y="2326"/>
                    <a:pt x="1782" y="2341"/>
                    <a:pt x="1829" y="2370"/>
                  </a:cubicBezTo>
                  <a:cubicBezTo>
                    <a:pt x="1860" y="2343"/>
                    <a:pt x="1875" y="2329"/>
                    <a:pt x="1905" y="2301"/>
                  </a:cubicBezTo>
                  <a:cubicBezTo>
                    <a:pt x="1891" y="2254"/>
                    <a:pt x="1884" y="2230"/>
                    <a:pt x="1870" y="2183"/>
                  </a:cubicBezTo>
                  <a:cubicBezTo>
                    <a:pt x="1914" y="2205"/>
                    <a:pt x="1937" y="2216"/>
                    <a:pt x="1981" y="2238"/>
                  </a:cubicBezTo>
                  <a:cubicBezTo>
                    <a:pt x="2018" y="2227"/>
                    <a:pt x="2037" y="2221"/>
                    <a:pt x="2074" y="2210"/>
                  </a:cubicBezTo>
                  <a:cubicBezTo>
                    <a:pt x="2090" y="2177"/>
                    <a:pt x="2098" y="2160"/>
                    <a:pt x="2115" y="2127"/>
                  </a:cubicBezTo>
                  <a:cubicBezTo>
                    <a:pt x="2184" y="2107"/>
                    <a:pt x="2218" y="2097"/>
                    <a:pt x="2287" y="2076"/>
                  </a:cubicBezTo>
                  <a:cubicBezTo>
                    <a:pt x="2254" y="2113"/>
                    <a:pt x="2237" y="2132"/>
                    <a:pt x="2203" y="2168"/>
                  </a:cubicBezTo>
                  <a:cubicBezTo>
                    <a:pt x="2201" y="2210"/>
                    <a:pt x="2200" y="2231"/>
                    <a:pt x="2197" y="2272"/>
                  </a:cubicBezTo>
                  <a:cubicBezTo>
                    <a:pt x="2243" y="2229"/>
                    <a:pt x="2266" y="2208"/>
                    <a:pt x="2312" y="2165"/>
                  </a:cubicBezTo>
                  <a:cubicBezTo>
                    <a:pt x="2336" y="2178"/>
                    <a:pt x="2348" y="2185"/>
                    <a:pt x="2371" y="2198"/>
                  </a:cubicBezTo>
                  <a:cubicBezTo>
                    <a:pt x="2433" y="2184"/>
                    <a:pt x="2463" y="2177"/>
                    <a:pt x="2525" y="2163"/>
                  </a:cubicBezTo>
                  <a:cubicBezTo>
                    <a:pt x="2524" y="2105"/>
                    <a:pt x="2523" y="2076"/>
                    <a:pt x="2521" y="2018"/>
                  </a:cubicBezTo>
                  <a:cubicBezTo>
                    <a:pt x="2529" y="2007"/>
                    <a:pt x="2533" y="2001"/>
                    <a:pt x="2541" y="1990"/>
                  </a:cubicBezTo>
                  <a:cubicBezTo>
                    <a:pt x="2569" y="2013"/>
                    <a:pt x="2583" y="2025"/>
                    <a:pt x="2611" y="2048"/>
                  </a:cubicBezTo>
                  <a:cubicBezTo>
                    <a:pt x="2661" y="2070"/>
                    <a:pt x="2686" y="2081"/>
                    <a:pt x="2735" y="2103"/>
                  </a:cubicBezTo>
                  <a:cubicBezTo>
                    <a:pt x="2770" y="2098"/>
                    <a:pt x="2787" y="2096"/>
                    <a:pt x="2821" y="2091"/>
                  </a:cubicBezTo>
                  <a:cubicBezTo>
                    <a:pt x="2870" y="2004"/>
                    <a:pt x="2895" y="1960"/>
                    <a:pt x="2944" y="1873"/>
                  </a:cubicBezTo>
                  <a:cubicBezTo>
                    <a:pt x="2972" y="1889"/>
                    <a:pt x="2986" y="1897"/>
                    <a:pt x="3015" y="1912"/>
                  </a:cubicBezTo>
                  <a:cubicBezTo>
                    <a:pt x="3016" y="1843"/>
                    <a:pt x="3017" y="1808"/>
                    <a:pt x="3019" y="1738"/>
                  </a:cubicBezTo>
                  <a:cubicBezTo>
                    <a:pt x="2988" y="1724"/>
                    <a:pt x="2972" y="1717"/>
                    <a:pt x="2941" y="1704"/>
                  </a:cubicBezTo>
                  <a:cubicBezTo>
                    <a:pt x="2930" y="1638"/>
                    <a:pt x="2925" y="1605"/>
                    <a:pt x="2914" y="1539"/>
                  </a:cubicBezTo>
                  <a:cubicBezTo>
                    <a:pt x="2939" y="1538"/>
                    <a:pt x="2951" y="1538"/>
                    <a:pt x="2975" y="1537"/>
                  </a:cubicBezTo>
                  <a:cubicBezTo>
                    <a:pt x="3026" y="1554"/>
                    <a:pt x="3051" y="1563"/>
                    <a:pt x="3101" y="1580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08" name="płoński"/>
            <p:cNvSpPr>
              <a:spLocks/>
            </p:cNvSpPr>
            <p:nvPr/>
          </p:nvSpPr>
          <p:spPr bwMode="auto">
            <a:xfrm>
              <a:off x="1374027" y="1678681"/>
              <a:ext cx="1321327" cy="1389709"/>
            </a:xfrm>
            <a:custGeom>
              <a:avLst/>
              <a:gdLst>
                <a:gd name="T0" fmla="*/ 3585 w 4118"/>
                <a:gd name="T1" fmla="*/ 2782 h 4336"/>
                <a:gd name="T2" fmla="*/ 3693 w 4118"/>
                <a:gd name="T3" fmla="*/ 2643 h 4336"/>
                <a:gd name="T4" fmla="*/ 3982 w 4118"/>
                <a:gd name="T5" fmla="*/ 2646 h 4336"/>
                <a:gd name="T6" fmla="*/ 3921 w 4118"/>
                <a:gd name="T7" fmla="*/ 2526 h 4336"/>
                <a:gd name="T8" fmla="*/ 3925 w 4118"/>
                <a:gd name="T9" fmla="*/ 2308 h 4336"/>
                <a:gd name="T10" fmla="*/ 3964 w 4118"/>
                <a:gd name="T11" fmla="*/ 2127 h 4336"/>
                <a:gd name="T12" fmla="*/ 3963 w 4118"/>
                <a:gd name="T13" fmla="*/ 2006 h 4336"/>
                <a:gd name="T14" fmla="*/ 4064 w 4118"/>
                <a:gd name="T15" fmla="*/ 1911 h 4336"/>
                <a:gd name="T16" fmla="*/ 4018 w 4118"/>
                <a:gd name="T17" fmla="*/ 1710 h 4336"/>
                <a:gd name="T18" fmla="*/ 3871 w 4118"/>
                <a:gd name="T19" fmla="*/ 1623 h 4336"/>
                <a:gd name="T20" fmla="*/ 3613 w 4118"/>
                <a:gd name="T21" fmla="*/ 1584 h 4336"/>
                <a:gd name="T22" fmla="*/ 3292 w 4118"/>
                <a:gd name="T23" fmla="*/ 1483 h 4336"/>
                <a:gd name="T24" fmla="*/ 3219 w 4118"/>
                <a:gd name="T25" fmla="*/ 1633 h 4336"/>
                <a:gd name="T26" fmla="*/ 2959 w 4118"/>
                <a:gd name="T27" fmla="*/ 1646 h 4336"/>
                <a:gd name="T28" fmla="*/ 2876 w 4118"/>
                <a:gd name="T29" fmla="*/ 1605 h 4336"/>
                <a:gd name="T30" fmla="*/ 2700 w 4118"/>
                <a:gd name="T31" fmla="*/ 1481 h 4336"/>
                <a:gd name="T32" fmla="*/ 2345 w 4118"/>
                <a:gd name="T33" fmla="*/ 1436 h 4336"/>
                <a:gd name="T34" fmla="*/ 2295 w 4118"/>
                <a:gd name="T35" fmla="*/ 1300 h 4336"/>
                <a:gd name="T36" fmla="*/ 2057 w 4118"/>
                <a:gd name="T37" fmla="*/ 1184 h 4336"/>
                <a:gd name="T38" fmla="*/ 1962 w 4118"/>
                <a:gd name="T39" fmla="*/ 1113 h 4336"/>
                <a:gd name="T40" fmla="*/ 1786 w 4118"/>
                <a:gd name="T41" fmla="*/ 927 h 4336"/>
                <a:gd name="T42" fmla="*/ 1339 w 4118"/>
                <a:gd name="T43" fmla="*/ 808 h 4336"/>
                <a:gd name="T44" fmla="*/ 1322 w 4118"/>
                <a:gd name="T45" fmla="*/ 575 h 4336"/>
                <a:gd name="T46" fmla="*/ 1570 w 4118"/>
                <a:gd name="T47" fmla="*/ 405 h 4336"/>
                <a:gd name="T48" fmla="*/ 1375 w 4118"/>
                <a:gd name="T49" fmla="*/ 193 h 4336"/>
                <a:gd name="T50" fmla="*/ 1255 w 4118"/>
                <a:gd name="T51" fmla="*/ 91 h 4336"/>
                <a:gd name="T52" fmla="*/ 1067 w 4118"/>
                <a:gd name="T53" fmla="*/ 14 h 4336"/>
                <a:gd name="T54" fmla="*/ 925 w 4118"/>
                <a:gd name="T55" fmla="*/ 87 h 4336"/>
                <a:gd name="T56" fmla="*/ 920 w 4118"/>
                <a:gd name="T57" fmla="*/ 263 h 4336"/>
                <a:gd name="T58" fmla="*/ 917 w 4118"/>
                <a:gd name="T59" fmla="*/ 391 h 4336"/>
                <a:gd name="T60" fmla="*/ 595 w 4118"/>
                <a:gd name="T61" fmla="*/ 522 h 4336"/>
                <a:gd name="T62" fmla="*/ 385 w 4118"/>
                <a:gd name="T63" fmla="*/ 533 h 4336"/>
                <a:gd name="T64" fmla="*/ 294 w 4118"/>
                <a:gd name="T65" fmla="*/ 481 h 4336"/>
                <a:gd name="T66" fmla="*/ 173 w 4118"/>
                <a:gd name="T67" fmla="*/ 393 h 4336"/>
                <a:gd name="T68" fmla="*/ 164 w 4118"/>
                <a:gd name="T69" fmla="*/ 751 h 4336"/>
                <a:gd name="T70" fmla="*/ 15 w 4118"/>
                <a:gd name="T71" fmla="*/ 794 h 4336"/>
                <a:gd name="T72" fmla="*/ 29 w 4118"/>
                <a:gd name="T73" fmla="*/ 950 h 4336"/>
                <a:gd name="T74" fmla="*/ 341 w 4118"/>
                <a:gd name="T75" fmla="*/ 1014 h 4336"/>
                <a:gd name="T76" fmla="*/ 555 w 4118"/>
                <a:gd name="T77" fmla="*/ 1267 h 4336"/>
                <a:gd name="T78" fmla="*/ 446 w 4118"/>
                <a:gd name="T79" fmla="*/ 1437 h 4336"/>
                <a:gd name="T80" fmla="*/ 470 w 4118"/>
                <a:gd name="T81" fmla="*/ 1626 h 4336"/>
                <a:gd name="T82" fmla="*/ 645 w 4118"/>
                <a:gd name="T83" fmla="*/ 1734 h 4336"/>
                <a:gd name="T84" fmla="*/ 744 w 4118"/>
                <a:gd name="T85" fmla="*/ 1887 h 4336"/>
                <a:gd name="T86" fmla="*/ 1020 w 4118"/>
                <a:gd name="T87" fmla="*/ 1827 h 4336"/>
                <a:gd name="T88" fmla="*/ 1007 w 4118"/>
                <a:gd name="T89" fmla="*/ 2030 h 4336"/>
                <a:gd name="T90" fmla="*/ 1069 w 4118"/>
                <a:gd name="T91" fmla="*/ 2165 h 4336"/>
                <a:gd name="T92" fmla="*/ 1053 w 4118"/>
                <a:gd name="T93" fmla="*/ 2457 h 4336"/>
                <a:gd name="T94" fmla="*/ 1124 w 4118"/>
                <a:gd name="T95" fmla="*/ 2670 h 4336"/>
                <a:gd name="T96" fmla="*/ 1217 w 4118"/>
                <a:gd name="T97" fmla="*/ 2790 h 4336"/>
                <a:gd name="T98" fmla="*/ 1210 w 4118"/>
                <a:gd name="T99" fmla="*/ 3154 h 4336"/>
                <a:gd name="T100" fmla="*/ 1381 w 4118"/>
                <a:gd name="T101" fmla="*/ 3269 h 4336"/>
                <a:gd name="T102" fmla="*/ 1433 w 4118"/>
                <a:gd name="T103" fmla="*/ 3318 h 4336"/>
                <a:gd name="T104" fmla="*/ 1482 w 4118"/>
                <a:gd name="T105" fmla="*/ 3632 h 4336"/>
                <a:gd name="T106" fmla="*/ 1448 w 4118"/>
                <a:gd name="T107" fmla="*/ 3741 h 4336"/>
                <a:gd name="T108" fmla="*/ 1456 w 4118"/>
                <a:gd name="T109" fmla="*/ 3995 h 4336"/>
                <a:gd name="T110" fmla="*/ 1628 w 4118"/>
                <a:gd name="T111" fmla="*/ 4236 h 4336"/>
                <a:gd name="T112" fmla="*/ 2194 w 4118"/>
                <a:gd name="T113" fmla="*/ 4328 h 4336"/>
                <a:gd name="T114" fmla="*/ 2491 w 4118"/>
                <a:gd name="T115" fmla="*/ 4226 h 4336"/>
                <a:gd name="T116" fmla="*/ 2751 w 4118"/>
                <a:gd name="T117" fmla="*/ 3865 h 4336"/>
                <a:gd name="T118" fmla="*/ 3195 w 4118"/>
                <a:gd name="T119" fmla="*/ 3703 h 4336"/>
                <a:gd name="T120" fmla="*/ 3306 w 4118"/>
                <a:gd name="T121" fmla="*/ 3378 h 4336"/>
                <a:gd name="T122" fmla="*/ 3458 w 4118"/>
                <a:gd name="T123" fmla="*/ 3198 h 4336"/>
                <a:gd name="T124" fmla="*/ 3494 w 4118"/>
                <a:gd name="T125" fmla="*/ 2939 h 4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18" h="4336">
                  <a:moveTo>
                    <a:pt x="3406" y="2897"/>
                  </a:moveTo>
                  <a:cubicBezTo>
                    <a:pt x="3452" y="2870"/>
                    <a:pt x="3476" y="2856"/>
                    <a:pt x="3523" y="2828"/>
                  </a:cubicBezTo>
                  <a:cubicBezTo>
                    <a:pt x="3548" y="2810"/>
                    <a:pt x="3560" y="2800"/>
                    <a:pt x="3585" y="2782"/>
                  </a:cubicBezTo>
                  <a:cubicBezTo>
                    <a:pt x="3623" y="2790"/>
                    <a:pt x="3642" y="2794"/>
                    <a:pt x="3680" y="2802"/>
                  </a:cubicBezTo>
                  <a:cubicBezTo>
                    <a:pt x="3698" y="2783"/>
                    <a:pt x="3707" y="2774"/>
                    <a:pt x="3724" y="2755"/>
                  </a:cubicBezTo>
                  <a:cubicBezTo>
                    <a:pt x="3712" y="2710"/>
                    <a:pt x="3706" y="2688"/>
                    <a:pt x="3693" y="2643"/>
                  </a:cubicBezTo>
                  <a:cubicBezTo>
                    <a:pt x="3783" y="2683"/>
                    <a:pt x="3828" y="2703"/>
                    <a:pt x="3917" y="2743"/>
                  </a:cubicBezTo>
                  <a:cubicBezTo>
                    <a:pt x="3946" y="2743"/>
                    <a:pt x="3960" y="2743"/>
                    <a:pt x="3989" y="2744"/>
                  </a:cubicBezTo>
                  <a:cubicBezTo>
                    <a:pt x="3986" y="2704"/>
                    <a:pt x="3985" y="2685"/>
                    <a:pt x="3982" y="2646"/>
                  </a:cubicBezTo>
                  <a:cubicBezTo>
                    <a:pt x="4007" y="2625"/>
                    <a:pt x="4019" y="2614"/>
                    <a:pt x="4044" y="2594"/>
                  </a:cubicBezTo>
                  <a:cubicBezTo>
                    <a:pt x="4034" y="2561"/>
                    <a:pt x="4029" y="2544"/>
                    <a:pt x="4018" y="2511"/>
                  </a:cubicBezTo>
                  <a:cubicBezTo>
                    <a:pt x="3979" y="2517"/>
                    <a:pt x="3960" y="2520"/>
                    <a:pt x="3921" y="2526"/>
                  </a:cubicBezTo>
                  <a:cubicBezTo>
                    <a:pt x="3913" y="2493"/>
                    <a:pt x="3909" y="2476"/>
                    <a:pt x="3901" y="2444"/>
                  </a:cubicBezTo>
                  <a:cubicBezTo>
                    <a:pt x="3911" y="2431"/>
                    <a:pt x="3916" y="2424"/>
                    <a:pt x="3927" y="2411"/>
                  </a:cubicBezTo>
                  <a:cubicBezTo>
                    <a:pt x="3926" y="2370"/>
                    <a:pt x="3926" y="2349"/>
                    <a:pt x="3925" y="2308"/>
                  </a:cubicBezTo>
                  <a:cubicBezTo>
                    <a:pt x="3915" y="2268"/>
                    <a:pt x="3910" y="2248"/>
                    <a:pt x="3900" y="2208"/>
                  </a:cubicBezTo>
                  <a:cubicBezTo>
                    <a:pt x="3909" y="2220"/>
                    <a:pt x="3913" y="2226"/>
                    <a:pt x="3923" y="2239"/>
                  </a:cubicBezTo>
                  <a:cubicBezTo>
                    <a:pt x="3939" y="2194"/>
                    <a:pt x="3947" y="2172"/>
                    <a:pt x="3964" y="2127"/>
                  </a:cubicBezTo>
                  <a:cubicBezTo>
                    <a:pt x="3943" y="2109"/>
                    <a:pt x="3932" y="2100"/>
                    <a:pt x="3912" y="2082"/>
                  </a:cubicBezTo>
                  <a:cubicBezTo>
                    <a:pt x="3905" y="2054"/>
                    <a:pt x="3902" y="2040"/>
                    <a:pt x="3897" y="2012"/>
                  </a:cubicBezTo>
                  <a:cubicBezTo>
                    <a:pt x="3923" y="2010"/>
                    <a:pt x="3936" y="2008"/>
                    <a:pt x="3963" y="2006"/>
                  </a:cubicBezTo>
                  <a:cubicBezTo>
                    <a:pt x="3966" y="1983"/>
                    <a:pt x="3968" y="1972"/>
                    <a:pt x="3972" y="1949"/>
                  </a:cubicBezTo>
                  <a:cubicBezTo>
                    <a:pt x="4008" y="1952"/>
                    <a:pt x="4026" y="1954"/>
                    <a:pt x="4062" y="1957"/>
                  </a:cubicBezTo>
                  <a:cubicBezTo>
                    <a:pt x="4062" y="1938"/>
                    <a:pt x="4063" y="1929"/>
                    <a:pt x="4064" y="1911"/>
                  </a:cubicBezTo>
                  <a:cubicBezTo>
                    <a:pt x="4065" y="1878"/>
                    <a:pt x="4066" y="1862"/>
                    <a:pt x="4067" y="1830"/>
                  </a:cubicBezTo>
                  <a:cubicBezTo>
                    <a:pt x="4087" y="1811"/>
                    <a:pt x="4097" y="1801"/>
                    <a:pt x="4118" y="1782"/>
                  </a:cubicBezTo>
                  <a:cubicBezTo>
                    <a:pt x="4078" y="1753"/>
                    <a:pt x="4058" y="1739"/>
                    <a:pt x="4018" y="1710"/>
                  </a:cubicBezTo>
                  <a:cubicBezTo>
                    <a:pt x="4007" y="1737"/>
                    <a:pt x="4002" y="1750"/>
                    <a:pt x="3991" y="1777"/>
                  </a:cubicBezTo>
                  <a:cubicBezTo>
                    <a:pt x="3965" y="1775"/>
                    <a:pt x="3951" y="1774"/>
                    <a:pt x="3925" y="1772"/>
                  </a:cubicBezTo>
                  <a:cubicBezTo>
                    <a:pt x="3904" y="1712"/>
                    <a:pt x="3893" y="1682"/>
                    <a:pt x="3871" y="1623"/>
                  </a:cubicBezTo>
                  <a:cubicBezTo>
                    <a:pt x="3856" y="1645"/>
                    <a:pt x="3848" y="1656"/>
                    <a:pt x="3833" y="1678"/>
                  </a:cubicBezTo>
                  <a:cubicBezTo>
                    <a:pt x="3773" y="1673"/>
                    <a:pt x="3742" y="1670"/>
                    <a:pt x="3682" y="1665"/>
                  </a:cubicBezTo>
                  <a:cubicBezTo>
                    <a:pt x="3655" y="1633"/>
                    <a:pt x="3641" y="1617"/>
                    <a:pt x="3613" y="1584"/>
                  </a:cubicBezTo>
                  <a:cubicBezTo>
                    <a:pt x="3563" y="1571"/>
                    <a:pt x="3538" y="1564"/>
                    <a:pt x="3488" y="1551"/>
                  </a:cubicBezTo>
                  <a:cubicBezTo>
                    <a:pt x="3463" y="1514"/>
                    <a:pt x="3451" y="1496"/>
                    <a:pt x="3425" y="1459"/>
                  </a:cubicBezTo>
                  <a:cubicBezTo>
                    <a:pt x="3372" y="1469"/>
                    <a:pt x="3345" y="1473"/>
                    <a:pt x="3292" y="1483"/>
                  </a:cubicBezTo>
                  <a:cubicBezTo>
                    <a:pt x="3300" y="1509"/>
                    <a:pt x="3305" y="1522"/>
                    <a:pt x="3313" y="1548"/>
                  </a:cubicBezTo>
                  <a:cubicBezTo>
                    <a:pt x="3279" y="1552"/>
                    <a:pt x="3262" y="1554"/>
                    <a:pt x="3228" y="1559"/>
                  </a:cubicBezTo>
                  <a:cubicBezTo>
                    <a:pt x="3225" y="1588"/>
                    <a:pt x="3223" y="1603"/>
                    <a:pt x="3219" y="1633"/>
                  </a:cubicBezTo>
                  <a:cubicBezTo>
                    <a:pt x="3170" y="1650"/>
                    <a:pt x="3146" y="1658"/>
                    <a:pt x="3097" y="1675"/>
                  </a:cubicBezTo>
                  <a:cubicBezTo>
                    <a:pt x="3072" y="1643"/>
                    <a:pt x="3059" y="1627"/>
                    <a:pt x="3034" y="1595"/>
                  </a:cubicBezTo>
                  <a:cubicBezTo>
                    <a:pt x="3004" y="1615"/>
                    <a:pt x="2989" y="1626"/>
                    <a:pt x="2959" y="1646"/>
                  </a:cubicBezTo>
                  <a:cubicBezTo>
                    <a:pt x="2953" y="1676"/>
                    <a:pt x="2950" y="1690"/>
                    <a:pt x="2944" y="1720"/>
                  </a:cubicBezTo>
                  <a:cubicBezTo>
                    <a:pt x="2893" y="1686"/>
                    <a:pt x="2867" y="1669"/>
                    <a:pt x="2815" y="1634"/>
                  </a:cubicBezTo>
                  <a:cubicBezTo>
                    <a:pt x="2840" y="1623"/>
                    <a:pt x="2852" y="1617"/>
                    <a:pt x="2876" y="1605"/>
                  </a:cubicBezTo>
                  <a:cubicBezTo>
                    <a:pt x="2860" y="1585"/>
                    <a:pt x="2852" y="1575"/>
                    <a:pt x="2836" y="1556"/>
                  </a:cubicBezTo>
                  <a:cubicBezTo>
                    <a:pt x="2780" y="1563"/>
                    <a:pt x="2752" y="1566"/>
                    <a:pt x="2697" y="1573"/>
                  </a:cubicBezTo>
                  <a:cubicBezTo>
                    <a:pt x="2698" y="1536"/>
                    <a:pt x="2699" y="1518"/>
                    <a:pt x="2700" y="1481"/>
                  </a:cubicBezTo>
                  <a:cubicBezTo>
                    <a:pt x="2636" y="1442"/>
                    <a:pt x="2604" y="1422"/>
                    <a:pt x="2540" y="1382"/>
                  </a:cubicBezTo>
                  <a:cubicBezTo>
                    <a:pt x="2485" y="1385"/>
                    <a:pt x="2457" y="1386"/>
                    <a:pt x="2401" y="1389"/>
                  </a:cubicBezTo>
                  <a:cubicBezTo>
                    <a:pt x="2379" y="1408"/>
                    <a:pt x="2367" y="1417"/>
                    <a:pt x="2345" y="1436"/>
                  </a:cubicBezTo>
                  <a:cubicBezTo>
                    <a:pt x="2302" y="1423"/>
                    <a:pt x="2280" y="1417"/>
                    <a:pt x="2237" y="1405"/>
                  </a:cubicBezTo>
                  <a:cubicBezTo>
                    <a:pt x="2235" y="1381"/>
                    <a:pt x="2235" y="1370"/>
                    <a:pt x="2233" y="1347"/>
                  </a:cubicBezTo>
                  <a:cubicBezTo>
                    <a:pt x="2258" y="1328"/>
                    <a:pt x="2270" y="1319"/>
                    <a:pt x="2295" y="1300"/>
                  </a:cubicBezTo>
                  <a:cubicBezTo>
                    <a:pt x="2279" y="1285"/>
                    <a:pt x="2271" y="1277"/>
                    <a:pt x="2254" y="1262"/>
                  </a:cubicBezTo>
                  <a:cubicBezTo>
                    <a:pt x="2211" y="1261"/>
                    <a:pt x="2189" y="1260"/>
                    <a:pt x="2145" y="1259"/>
                  </a:cubicBezTo>
                  <a:cubicBezTo>
                    <a:pt x="2110" y="1229"/>
                    <a:pt x="2092" y="1214"/>
                    <a:pt x="2057" y="1184"/>
                  </a:cubicBezTo>
                  <a:cubicBezTo>
                    <a:pt x="2056" y="1144"/>
                    <a:pt x="2055" y="1125"/>
                    <a:pt x="2054" y="1085"/>
                  </a:cubicBezTo>
                  <a:cubicBezTo>
                    <a:pt x="2042" y="1082"/>
                    <a:pt x="2036" y="1080"/>
                    <a:pt x="2024" y="1077"/>
                  </a:cubicBezTo>
                  <a:cubicBezTo>
                    <a:pt x="1999" y="1091"/>
                    <a:pt x="1987" y="1099"/>
                    <a:pt x="1962" y="1113"/>
                  </a:cubicBezTo>
                  <a:cubicBezTo>
                    <a:pt x="1933" y="1111"/>
                    <a:pt x="1919" y="1110"/>
                    <a:pt x="1890" y="1108"/>
                  </a:cubicBezTo>
                  <a:cubicBezTo>
                    <a:pt x="1883" y="1072"/>
                    <a:pt x="1880" y="1055"/>
                    <a:pt x="1874" y="1020"/>
                  </a:cubicBezTo>
                  <a:cubicBezTo>
                    <a:pt x="1839" y="983"/>
                    <a:pt x="1821" y="964"/>
                    <a:pt x="1786" y="927"/>
                  </a:cubicBezTo>
                  <a:cubicBezTo>
                    <a:pt x="1727" y="950"/>
                    <a:pt x="1697" y="962"/>
                    <a:pt x="1638" y="985"/>
                  </a:cubicBezTo>
                  <a:cubicBezTo>
                    <a:pt x="1599" y="985"/>
                    <a:pt x="1580" y="985"/>
                    <a:pt x="1541" y="984"/>
                  </a:cubicBezTo>
                  <a:cubicBezTo>
                    <a:pt x="1460" y="914"/>
                    <a:pt x="1420" y="879"/>
                    <a:pt x="1339" y="808"/>
                  </a:cubicBezTo>
                  <a:cubicBezTo>
                    <a:pt x="1333" y="764"/>
                    <a:pt x="1330" y="742"/>
                    <a:pt x="1324" y="697"/>
                  </a:cubicBezTo>
                  <a:cubicBezTo>
                    <a:pt x="1334" y="682"/>
                    <a:pt x="1340" y="674"/>
                    <a:pt x="1350" y="658"/>
                  </a:cubicBezTo>
                  <a:cubicBezTo>
                    <a:pt x="1338" y="625"/>
                    <a:pt x="1333" y="608"/>
                    <a:pt x="1322" y="575"/>
                  </a:cubicBezTo>
                  <a:cubicBezTo>
                    <a:pt x="1378" y="556"/>
                    <a:pt x="1407" y="546"/>
                    <a:pt x="1463" y="526"/>
                  </a:cubicBezTo>
                  <a:cubicBezTo>
                    <a:pt x="1493" y="494"/>
                    <a:pt x="1509" y="477"/>
                    <a:pt x="1539" y="444"/>
                  </a:cubicBezTo>
                  <a:cubicBezTo>
                    <a:pt x="1551" y="429"/>
                    <a:pt x="1558" y="421"/>
                    <a:pt x="1570" y="405"/>
                  </a:cubicBezTo>
                  <a:cubicBezTo>
                    <a:pt x="1517" y="378"/>
                    <a:pt x="1491" y="365"/>
                    <a:pt x="1438" y="338"/>
                  </a:cubicBezTo>
                  <a:cubicBezTo>
                    <a:pt x="1464" y="293"/>
                    <a:pt x="1476" y="270"/>
                    <a:pt x="1502" y="225"/>
                  </a:cubicBezTo>
                  <a:cubicBezTo>
                    <a:pt x="1451" y="212"/>
                    <a:pt x="1426" y="206"/>
                    <a:pt x="1375" y="193"/>
                  </a:cubicBezTo>
                  <a:cubicBezTo>
                    <a:pt x="1378" y="160"/>
                    <a:pt x="1379" y="144"/>
                    <a:pt x="1383" y="111"/>
                  </a:cubicBezTo>
                  <a:cubicBezTo>
                    <a:pt x="1369" y="94"/>
                    <a:pt x="1362" y="85"/>
                    <a:pt x="1347" y="68"/>
                  </a:cubicBezTo>
                  <a:cubicBezTo>
                    <a:pt x="1310" y="77"/>
                    <a:pt x="1292" y="82"/>
                    <a:pt x="1255" y="91"/>
                  </a:cubicBezTo>
                  <a:cubicBezTo>
                    <a:pt x="1241" y="62"/>
                    <a:pt x="1234" y="47"/>
                    <a:pt x="1220" y="18"/>
                  </a:cubicBezTo>
                  <a:cubicBezTo>
                    <a:pt x="1184" y="11"/>
                    <a:pt x="1165" y="7"/>
                    <a:pt x="1129" y="0"/>
                  </a:cubicBezTo>
                  <a:cubicBezTo>
                    <a:pt x="1104" y="6"/>
                    <a:pt x="1092" y="9"/>
                    <a:pt x="1067" y="14"/>
                  </a:cubicBezTo>
                  <a:cubicBezTo>
                    <a:pt x="1059" y="39"/>
                    <a:pt x="1055" y="52"/>
                    <a:pt x="1047" y="78"/>
                  </a:cubicBezTo>
                  <a:cubicBezTo>
                    <a:pt x="1025" y="76"/>
                    <a:pt x="1014" y="75"/>
                    <a:pt x="992" y="74"/>
                  </a:cubicBezTo>
                  <a:cubicBezTo>
                    <a:pt x="965" y="79"/>
                    <a:pt x="952" y="82"/>
                    <a:pt x="925" y="87"/>
                  </a:cubicBezTo>
                  <a:cubicBezTo>
                    <a:pt x="924" y="118"/>
                    <a:pt x="923" y="133"/>
                    <a:pt x="923" y="164"/>
                  </a:cubicBezTo>
                  <a:cubicBezTo>
                    <a:pt x="905" y="193"/>
                    <a:pt x="896" y="208"/>
                    <a:pt x="878" y="237"/>
                  </a:cubicBezTo>
                  <a:cubicBezTo>
                    <a:pt x="895" y="247"/>
                    <a:pt x="903" y="253"/>
                    <a:pt x="920" y="263"/>
                  </a:cubicBezTo>
                  <a:cubicBezTo>
                    <a:pt x="920" y="286"/>
                    <a:pt x="919" y="298"/>
                    <a:pt x="919" y="321"/>
                  </a:cubicBezTo>
                  <a:cubicBezTo>
                    <a:pt x="899" y="339"/>
                    <a:pt x="889" y="347"/>
                    <a:pt x="869" y="365"/>
                  </a:cubicBezTo>
                  <a:cubicBezTo>
                    <a:pt x="888" y="375"/>
                    <a:pt x="898" y="381"/>
                    <a:pt x="917" y="391"/>
                  </a:cubicBezTo>
                  <a:cubicBezTo>
                    <a:pt x="861" y="476"/>
                    <a:pt x="833" y="519"/>
                    <a:pt x="776" y="603"/>
                  </a:cubicBezTo>
                  <a:cubicBezTo>
                    <a:pt x="738" y="584"/>
                    <a:pt x="718" y="575"/>
                    <a:pt x="680" y="556"/>
                  </a:cubicBezTo>
                  <a:cubicBezTo>
                    <a:pt x="646" y="543"/>
                    <a:pt x="629" y="536"/>
                    <a:pt x="595" y="522"/>
                  </a:cubicBezTo>
                  <a:cubicBezTo>
                    <a:pt x="567" y="539"/>
                    <a:pt x="553" y="548"/>
                    <a:pt x="526" y="564"/>
                  </a:cubicBezTo>
                  <a:cubicBezTo>
                    <a:pt x="507" y="554"/>
                    <a:pt x="497" y="549"/>
                    <a:pt x="477" y="538"/>
                  </a:cubicBezTo>
                  <a:cubicBezTo>
                    <a:pt x="441" y="536"/>
                    <a:pt x="422" y="535"/>
                    <a:pt x="385" y="533"/>
                  </a:cubicBezTo>
                  <a:cubicBezTo>
                    <a:pt x="350" y="568"/>
                    <a:pt x="332" y="585"/>
                    <a:pt x="297" y="620"/>
                  </a:cubicBezTo>
                  <a:cubicBezTo>
                    <a:pt x="283" y="587"/>
                    <a:pt x="276" y="571"/>
                    <a:pt x="262" y="537"/>
                  </a:cubicBezTo>
                  <a:cubicBezTo>
                    <a:pt x="275" y="515"/>
                    <a:pt x="281" y="504"/>
                    <a:pt x="294" y="481"/>
                  </a:cubicBezTo>
                  <a:cubicBezTo>
                    <a:pt x="265" y="470"/>
                    <a:pt x="250" y="465"/>
                    <a:pt x="221" y="454"/>
                  </a:cubicBezTo>
                  <a:cubicBezTo>
                    <a:pt x="236" y="432"/>
                    <a:pt x="244" y="420"/>
                    <a:pt x="260" y="398"/>
                  </a:cubicBezTo>
                  <a:cubicBezTo>
                    <a:pt x="225" y="396"/>
                    <a:pt x="208" y="395"/>
                    <a:pt x="173" y="393"/>
                  </a:cubicBezTo>
                  <a:cubicBezTo>
                    <a:pt x="154" y="473"/>
                    <a:pt x="144" y="513"/>
                    <a:pt x="125" y="593"/>
                  </a:cubicBezTo>
                  <a:cubicBezTo>
                    <a:pt x="152" y="611"/>
                    <a:pt x="165" y="620"/>
                    <a:pt x="192" y="637"/>
                  </a:cubicBezTo>
                  <a:cubicBezTo>
                    <a:pt x="181" y="683"/>
                    <a:pt x="175" y="706"/>
                    <a:pt x="164" y="751"/>
                  </a:cubicBezTo>
                  <a:cubicBezTo>
                    <a:pt x="137" y="740"/>
                    <a:pt x="124" y="735"/>
                    <a:pt x="97" y="724"/>
                  </a:cubicBezTo>
                  <a:cubicBezTo>
                    <a:pt x="75" y="725"/>
                    <a:pt x="64" y="726"/>
                    <a:pt x="41" y="727"/>
                  </a:cubicBezTo>
                  <a:cubicBezTo>
                    <a:pt x="31" y="754"/>
                    <a:pt x="25" y="767"/>
                    <a:pt x="15" y="794"/>
                  </a:cubicBezTo>
                  <a:cubicBezTo>
                    <a:pt x="24" y="809"/>
                    <a:pt x="29" y="816"/>
                    <a:pt x="39" y="830"/>
                  </a:cubicBezTo>
                  <a:cubicBezTo>
                    <a:pt x="23" y="848"/>
                    <a:pt x="16" y="857"/>
                    <a:pt x="0" y="874"/>
                  </a:cubicBezTo>
                  <a:cubicBezTo>
                    <a:pt x="12" y="905"/>
                    <a:pt x="18" y="920"/>
                    <a:pt x="29" y="950"/>
                  </a:cubicBezTo>
                  <a:cubicBezTo>
                    <a:pt x="58" y="972"/>
                    <a:pt x="73" y="984"/>
                    <a:pt x="102" y="1006"/>
                  </a:cubicBezTo>
                  <a:cubicBezTo>
                    <a:pt x="137" y="989"/>
                    <a:pt x="154" y="981"/>
                    <a:pt x="189" y="965"/>
                  </a:cubicBezTo>
                  <a:cubicBezTo>
                    <a:pt x="250" y="985"/>
                    <a:pt x="280" y="994"/>
                    <a:pt x="341" y="1014"/>
                  </a:cubicBezTo>
                  <a:cubicBezTo>
                    <a:pt x="397" y="1052"/>
                    <a:pt x="425" y="1071"/>
                    <a:pt x="480" y="1108"/>
                  </a:cubicBezTo>
                  <a:cubicBezTo>
                    <a:pt x="516" y="1122"/>
                    <a:pt x="535" y="1129"/>
                    <a:pt x="571" y="1143"/>
                  </a:cubicBezTo>
                  <a:cubicBezTo>
                    <a:pt x="565" y="1193"/>
                    <a:pt x="561" y="1218"/>
                    <a:pt x="555" y="1267"/>
                  </a:cubicBezTo>
                  <a:cubicBezTo>
                    <a:pt x="552" y="1299"/>
                    <a:pt x="550" y="1315"/>
                    <a:pt x="546" y="1347"/>
                  </a:cubicBezTo>
                  <a:cubicBezTo>
                    <a:pt x="507" y="1369"/>
                    <a:pt x="487" y="1380"/>
                    <a:pt x="447" y="1403"/>
                  </a:cubicBezTo>
                  <a:cubicBezTo>
                    <a:pt x="446" y="1417"/>
                    <a:pt x="446" y="1423"/>
                    <a:pt x="446" y="1437"/>
                  </a:cubicBezTo>
                  <a:cubicBezTo>
                    <a:pt x="487" y="1458"/>
                    <a:pt x="507" y="1468"/>
                    <a:pt x="548" y="1489"/>
                  </a:cubicBezTo>
                  <a:cubicBezTo>
                    <a:pt x="545" y="1532"/>
                    <a:pt x="543" y="1553"/>
                    <a:pt x="539" y="1596"/>
                  </a:cubicBezTo>
                  <a:cubicBezTo>
                    <a:pt x="511" y="1608"/>
                    <a:pt x="498" y="1614"/>
                    <a:pt x="470" y="1626"/>
                  </a:cubicBezTo>
                  <a:cubicBezTo>
                    <a:pt x="502" y="1646"/>
                    <a:pt x="517" y="1656"/>
                    <a:pt x="549" y="1676"/>
                  </a:cubicBezTo>
                  <a:cubicBezTo>
                    <a:pt x="585" y="1676"/>
                    <a:pt x="604" y="1676"/>
                    <a:pt x="640" y="1677"/>
                  </a:cubicBezTo>
                  <a:cubicBezTo>
                    <a:pt x="642" y="1699"/>
                    <a:pt x="643" y="1711"/>
                    <a:pt x="645" y="1734"/>
                  </a:cubicBezTo>
                  <a:cubicBezTo>
                    <a:pt x="666" y="1742"/>
                    <a:pt x="677" y="1746"/>
                    <a:pt x="699" y="1754"/>
                  </a:cubicBezTo>
                  <a:cubicBezTo>
                    <a:pt x="703" y="1795"/>
                    <a:pt x="704" y="1816"/>
                    <a:pt x="708" y="1857"/>
                  </a:cubicBezTo>
                  <a:cubicBezTo>
                    <a:pt x="722" y="1869"/>
                    <a:pt x="729" y="1875"/>
                    <a:pt x="744" y="1887"/>
                  </a:cubicBezTo>
                  <a:cubicBezTo>
                    <a:pt x="772" y="1849"/>
                    <a:pt x="786" y="1829"/>
                    <a:pt x="814" y="1790"/>
                  </a:cubicBezTo>
                  <a:cubicBezTo>
                    <a:pt x="858" y="1791"/>
                    <a:pt x="880" y="1791"/>
                    <a:pt x="924" y="1792"/>
                  </a:cubicBezTo>
                  <a:cubicBezTo>
                    <a:pt x="962" y="1806"/>
                    <a:pt x="982" y="1813"/>
                    <a:pt x="1020" y="1827"/>
                  </a:cubicBezTo>
                  <a:cubicBezTo>
                    <a:pt x="1020" y="1845"/>
                    <a:pt x="1019" y="1854"/>
                    <a:pt x="1019" y="1873"/>
                  </a:cubicBezTo>
                  <a:cubicBezTo>
                    <a:pt x="1040" y="1883"/>
                    <a:pt x="1051" y="1888"/>
                    <a:pt x="1072" y="1899"/>
                  </a:cubicBezTo>
                  <a:cubicBezTo>
                    <a:pt x="1046" y="1952"/>
                    <a:pt x="1033" y="1978"/>
                    <a:pt x="1007" y="2030"/>
                  </a:cubicBezTo>
                  <a:cubicBezTo>
                    <a:pt x="1039" y="2039"/>
                    <a:pt x="1054" y="2044"/>
                    <a:pt x="1085" y="2053"/>
                  </a:cubicBezTo>
                  <a:cubicBezTo>
                    <a:pt x="1092" y="2080"/>
                    <a:pt x="1095" y="2094"/>
                    <a:pt x="1101" y="2122"/>
                  </a:cubicBezTo>
                  <a:cubicBezTo>
                    <a:pt x="1089" y="2139"/>
                    <a:pt x="1082" y="2147"/>
                    <a:pt x="1069" y="2165"/>
                  </a:cubicBezTo>
                  <a:cubicBezTo>
                    <a:pt x="1058" y="2211"/>
                    <a:pt x="1052" y="2234"/>
                    <a:pt x="1041" y="2281"/>
                  </a:cubicBezTo>
                  <a:cubicBezTo>
                    <a:pt x="1025" y="2316"/>
                    <a:pt x="1017" y="2333"/>
                    <a:pt x="1001" y="2368"/>
                  </a:cubicBezTo>
                  <a:cubicBezTo>
                    <a:pt x="1022" y="2404"/>
                    <a:pt x="1032" y="2421"/>
                    <a:pt x="1053" y="2457"/>
                  </a:cubicBezTo>
                  <a:cubicBezTo>
                    <a:pt x="1045" y="2479"/>
                    <a:pt x="1041" y="2489"/>
                    <a:pt x="1033" y="2511"/>
                  </a:cubicBezTo>
                  <a:cubicBezTo>
                    <a:pt x="1075" y="2550"/>
                    <a:pt x="1096" y="2570"/>
                    <a:pt x="1139" y="2609"/>
                  </a:cubicBezTo>
                  <a:cubicBezTo>
                    <a:pt x="1133" y="2634"/>
                    <a:pt x="1130" y="2646"/>
                    <a:pt x="1124" y="2670"/>
                  </a:cubicBezTo>
                  <a:cubicBezTo>
                    <a:pt x="1100" y="2673"/>
                    <a:pt x="1088" y="2674"/>
                    <a:pt x="1063" y="2677"/>
                  </a:cubicBezTo>
                  <a:cubicBezTo>
                    <a:pt x="1067" y="2702"/>
                    <a:pt x="1069" y="2714"/>
                    <a:pt x="1073" y="2739"/>
                  </a:cubicBezTo>
                  <a:cubicBezTo>
                    <a:pt x="1131" y="2759"/>
                    <a:pt x="1160" y="2769"/>
                    <a:pt x="1217" y="2790"/>
                  </a:cubicBezTo>
                  <a:cubicBezTo>
                    <a:pt x="1246" y="2850"/>
                    <a:pt x="1261" y="2881"/>
                    <a:pt x="1290" y="2942"/>
                  </a:cubicBezTo>
                  <a:cubicBezTo>
                    <a:pt x="1263" y="2971"/>
                    <a:pt x="1249" y="2985"/>
                    <a:pt x="1221" y="3015"/>
                  </a:cubicBezTo>
                  <a:cubicBezTo>
                    <a:pt x="1216" y="3071"/>
                    <a:pt x="1214" y="3098"/>
                    <a:pt x="1210" y="3154"/>
                  </a:cubicBezTo>
                  <a:cubicBezTo>
                    <a:pt x="1246" y="3155"/>
                    <a:pt x="1264" y="3155"/>
                    <a:pt x="1301" y="3156"/>
                  </a:cubicBezTo>
                  <a:cubicBezTo>
                    <a:pt x="1341" y="3170"/>
                    <a:pt x="1361" y="3178"/>
                    <a:pt x="1402" y="3192"/>
                  </a:cubicBezTo>
                  <a:cubicBezTo>
                    <a:pt x="1394" y="3223"/>
                    <a:pt x="1389" y="3238"/>
                    <a:pt x="1381" y="3269"/>
                  </a:cubicBezTo>
                  <a:lnTo>
                    <a:pt x="1437" y="3234"/>
                  </a:lnTo>
                  <a:cubicBezTo>
                    <a:pt x="1451" y="3251"/>
                    <a:pt x="1457" y="3260"/>
                    <a:pt x="1471" y="3277"/>
                  </a:cubicBezTo>
                  <a:cubicBezTo>
                    <a:pt x="1456" y="3293"/>
                    <a:pt x="1449" y="3302"/>
                    <a:pt x="1433" y="3318"/>
                  </a:cubicBezTo>
                  <a:cubicBezTo>
                    <a:pt x="1450" y="3327"/>
                    <a:pt x="1458" y="3331"/>
                    <a:pt x="1475" y="3339"/>
                  </a:cubicBezTo>
                  <a:cubicBezTo>
                    <a:pt x="1473" y="3390"/>
                    <a:pt x="1472" y="3416"/>
                    <a:pt x="1470" y="3468"/>
                  </a:cubicBezTo>
                  <a:cubicBezTo>
                    <a:pt x="1475" y="3533"/>
                    <a:pt x="1477" y="3566"/>
                    <a:pt x="1482" y="3632"/>
                  </a:cubicBezTo>
                  <a:cubicBezTo>
                    <a:pt x="1450" y="3649"/>
                    <a:pt x="1434" y="3658"/>
                    <a:pt x="1402" y="3675"/>
                  </a:cubicBezTo>
                  <a:cubicBezTo>
                    <a:pt x="1392" y="3693"/>
                    <a:pt x="1387" y="3701"/>
                    <a:pt x="1376" y="3718"/>
                  </a:cubicBezTo>
                  <a:cubicBezTo>
                    <a:pt x="1405" y="3727"/>
                    <a:pt x="1419" y="3732"/>
                    <a:pt x="1448" y="3741"/>
                  </a:cubicBezTo>
                  <a:cubicBezTo>
                    <a:pt x="1449" y="3777"/>
                    <a:pt x="1449" y="3795"/>
                    <a:pt x="1450" y="3831"/>
                  </a:cubicBezTo>
                  <a:lnTo>
                    <a:pt x="1408" y="3850"/>
                  </a:lnTo>
                  <a:cubicBezTo>
                    <a:pt x="1427" y="3908"/>
                    <a:pt x="1437" y="3937"/>
                    <a:pt x="1456" y="3995"/>
                  </a:cubicBezTo>
                  <a:cubicBezTo>
                    <a:pt x="1471" y="4046"/>
                    <a:pt x="1479" y="4071"/>
                    <a:pt x="1494" y="4122"/>
                  </a:cubicBezTo>
                  <a:cubicBezTo>
                    <a:pt x="1492" y="4172"/>
                    <a:pt x="1491" y="4196"/>
                    <a:pt x="1489" y="4246"/>
                  </a:cubicBezTo>
                  <a:cubicBezTo>
                    <a:pt x="1545" y="4242"/>
                    <a:pt x="1572" y="4240"/>
                    <a:pt x="1628" y="4236"/>
                  </a:cubicBezTo>
                  <a:cubicBezTo>
                    <a:pt x="1738" y="4237"/>
                    <a:pt x="1793" y="4237"/>
                    <a:pt x="1904" y="4238"/>
                  </a:cubicBezTo>
                  <a:cubicBezTo>
                    <a:pt x="1982" y="4252"/>
                    <a:pt x="2022" y="4259"/>
                    <a:pt x="2100" y="4273"/>
                  </a:cubicBezTo>
                  <a:cubicBezTo>
                    <a:pt x="2138" y="4295"/>
                    <a:pt x="2156" y="4306"/>
                    <a:pt x="2194" y="4328"/>
                  </a:cubicBezTo>
                  <a:cubicBezTo>
                    <a:pt x="2229" y="4331"/>
                    <a:pt x="2247" y="4333"/>
                    <a:pt x="2283" y="4336"/>
                  </a:cubicBezTo>
                  <a:cubicBezTo>
                    <a:pt x="2303" y="4325"/>
                    <a:pt x="2313" y="4320"/>
                    <a:pt x="2334" y="4309"/>
                  </a:cubicBezTo>
                  <a:cubicBezTo>
                    <a:pt x="2396" y="4276"/>
                    <a:pt x="2428" y="4259"/>
                    <a:pt x="2491" y="4226"/>
                  </a:cubicBezTo>
                  <a:cubicBezTo>
                    <a:pt x="2595" y="4168"/>
                    <a:pt x="2699" y="4109"/>
                    <a:pt x="2803" y="4051"/>
                  </a:cubicBezTo>
                  <a:cubicBezTo>
                    <a:pt x="2778" y="4031"/>
                    <a:pt x="2765" y="4020"/>
                    <a:pt x="2740" y="4000"/>
                  </a:cubicBezTo>
                  <a:cubicBezTo>
                    <a:pt x="2744" y="3946"/>
                    <a:pt x="2747" y="3919"/>
                    <a:pt x="2751" y="3865"/>
                  </a:cubicBezTo>
                  <a:cubicBezTo>
                    <a:pt x="2800" y="3840"/>
                    <a:pt x="2825" y="3828"/>
                    <a:pt x="2874" y="3803"/>
                  </a:cubicBezTo>
                  <a:cubicBezTo>
                    <a:pt x="2945" y="3764"/>
                    <a:pt x="2980" y="3745"/>
                    <a:pt x="3051" y="3706"/>
                  </a:cubicBezTo>
                  <a:cubicBezTo>
                    <a:pt x="3109" y="3705"/>
                    <a:pt x="3138" y="3704"/>
                    <a:pt x="3195" y="3703"/>
                  </a:cubicBezTo>
                  <a:cubicBezTo>
                    <a:pt x="3212" y="3654"/>
                    <a:pt x="3220" y="3630"/>
                    <a:pt x="3237" y="3582"/>
                  </a:cubicBezTo>
                  <a:cubicBezTo>
                    <a:pt x="3247" y="3510"/>
                    <a:pt x="3252" y="3474"/>
                    <a:pt x="3263" y="3402"/>
                  </a:cubicBezTo>
                  <a:cubicBezTo>
                    <a:pt x="3280" y="3392"/>
                    <a:pt x="3288" y="3387"/>
                    <a:pt x="3306" y="3378"/>
                  </a:cubicBezTo>
                  <a:cubicBezTo>
                    <a:pt x="3312" y="3349"/>
                    <a:pt x="3315" y="3334"/>
                    <a:pt x="3321" y="3305"/>
                  </a:cubicBezTo>
                  <a:cubicBezTo>
                    <a:pt x="3355" y="3301"/>
                    <a:pt x="3372" y="3300"/>
                    <a:pt x="3405" y="3296"/>
                  </a:cubicBezTo>
                  <a:cubicBezTo>
                    <a:pt x="3426" y="3257"/>
                    <a:pt x="3437" y="3237"/>
                    <a:pt x="3458" y="3198"/>
                  </a:cubicBezTo>
                  <a:cubicBezTo>
                    <a:pt x="3497" y="3188"/>
                    <a:pt x="3516" y="3183"/>
                    <a:pt x="3555" y="3173"/>
                  </a:cubicBezTo>
                  <a:cubicBezTo>
                    <a:pt x="3558" y="3148"/>
                    <a:pt x="3560" y="3136"/>
                    <a:pt x="3564" y="3111"/>
                  </a:cubicBezTo>
                  <a:cubicBezTo>
                    <a:pt x="3536" y="3042"/>
                    <a:pt x="3522" y="3008"/>
                    <a:pt x="3494" y="2939"/>
                  </a:cubicBezTo>
                  <a:cubicBezTo>
                    <a:pt x="3462" y="2939"/>
                    <a:pt x="3447" y="2939"/>
                    <a:pt x="3416" y="2938"/>
                  </a:cubicBezTo>
                  <a:cubicBezTo>
                    <a:pt x="3412" y="2922"/>
                    <a:pt x="3410" y="2914"/>
                    <a:pt x="3406" y="2897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09" name="płocki"/>
            <p:cNvSpPr>
              <a:spLocks/>
            </p:cNvSpPr>
            <p:nvPr/>
          </p:nvSpPr>
          <p:spPr bwMode="auto">
            <a:xfrm>
              <a:off x="273288" y="1983094"/>
              <a:ext cx="1579416" cy="1171327"/>
            </a:xfrm>
            <a:custGeom>
              <a:avLst/>
              <a:gdLst>
                <a:gd name="T0" fmla="*/ 4505 w 4926"/>
                <a:gd name="T1" fmla="*/ 1789 h 3657"/>
                <a:gd name="T2" fmla="*/ 4465 w 4926"/>
                <a:gd name="T3" fmla="*/ 1561 h 3657"/>
                <a:gd name="T4" fmla="*/ 4501 w 4926"/>
                <a:gd name="T5" fmla="*/ 1215 h 3657"/>
                <a:gd name="T6" fmla="*/ 4504 w 4926"/>
                <a:gd name="T7" fmla="*/ 949 h 3657"/>
                <a:gd name="T8" fmla="*/ 4246 w 4926"/>
                <a:gd name="T9" fmla="*/ 840 h 3657"/>
                <a:gd name="T10" fmla="*/ 4077 w 4926"/>
                <a:gd name="T11" fmla="*/ 784 h 3657"/>
                <a:gd name="T12" fmla="*/ 3971 w 4926"/>
                <a:gd name="T13" fmla="*/ 646 h 3657"/>
                <a:gd name="T14" fmla="*/ 3978 w 4926"/>
                <a:gd name="T15" fmla="*/ 397 h 3657"/>
                <a:gd name="T16" fmla="*/ 3773 w 4926"/>
                <a:gd name="T17" fmla="*/ 64 h 3657"/>
                <a:gd name="T18" fmla="*/ 3411 w 4926"/>
                <a:gd name="T19" fmla="*/ 20 h 3657"/>
                <a:gd name="T20" fmla="*/ 3135 w 4926"/>
                <a:gd name="T21" fmla="*/ 165 h 3657"/>
                <a:gd name="T22" fmla="*/ 2888 w 4926"/>
                <a:gd name="T23" fmla="*/ 369 h 3657"/>
                <a:gd name="T24" fmla="*/ 2516 w 4926"/>
                <a:gd name="T25" fmla="*/ 550 h 3657"/>
                <a:gd name="T26" fmla="*/ 2269 w 4926"/>
                <a:gd name="T27" fmla="*/ 652 h 3657"/>
                <a:gd name="T28" fmla="*/ 2087 w 4926"/>
                <a:gd name="T29" fmla="*/ 662 h 3657"/>
                <a:gd name="T30" fmla="*/ 1815 w 4926"/>
                <a:gd name="T31" fmla="*/ 754 h 3657"/>
                <a:gd name="T32" fmla="*/ 1526 w 4926"/>
                <a:gd name="T33" fmla="*/ 684 h 3657"/>
                <a:gd name="T34" fmla="*/ 1267 w 4926"/>
                <a:gd name="T35" fmla="*/ 644 h 3657"/>
                <a:gd name="T36" fmla="*/ 952 w 4926"/>
                <a:gd name="T37" fmla="*/ 480 h 3657"/>
                <a:gd name="T38" fmla="*/ 626 w 4926"/>
                <a:gd name="T39" fmla="*/ 594 h 3657"/>
                <a:gd name="T40" fmla="*/ 433 w 4926"/>
                <a:gd name="T41" fmla="*/ 1000 h 3657"/>
                <a:gd name="T42" fmla="*/ 445 w 4926"/>
                <a:gd name="T43" fmla="*/ 1302 h 3657"/>
                <a:gd name="T44" fmla="*/ 406 w 4926"/>
                <a:gd name="T45" fmla="*/ 1524 h 3657"/>
                <a:gd name="T46" fmla="*/ 150 w 4926"/>
                <a:gd name="T47" fmla="*/ 1876 h 3657"/>
                <a:gd name="T48" fmla="*/ 295 w 4926"/>
                <a:gd name="T49" fmla="*/ 2023 h 3657"/>
                <a:gd name="T50" fmla="*/ 550 w 4926"/>
                <a:gd name="T51" fmla="*/ 2009 h 3657"/>
                <a:gd name="T52" fmla="*/ 1027 w 4926"/>
                <a:gd name="T53" fmla="*/ 2038 h 3657"/>
                <a:gd name="T54" fmla="*/ 1105 w 4926"/>
                <a:gd name="T55" fmla="*/ 2205 h 3657"/>
                <a:gd name="T56" fmla="*/ 1194 w 4926"/>
                <a:gd name="T57" fmla="*/ 2446 h 3657"/>
                <a:gd name="T58" fmla="*/ 1248 w 4926"/>
                <a:gd name="T59" fmla="*/ 2807 h 3657"/>
                <a:gd name="T60" fmla="*/ 1340 w 4926"/>
                <a:gd name="T61" fmla="*/ 2937 h 3657"/>
                <a:gd name="T62" fmla="*/ 1605 w 4926"/>
                <a:gd name="T63" fmla="*/ 2900 h 3657"/>
                <a:gd name="T64" fmla="*/ 1900 w 4926"/>
                <a:gd name="T65" fmla="*/ 3150 h 3657"/>
                <a:gd name="T66" fmla="*/ 2081 w 4926"/>
                <a:gd name="T67" fmla="*/ 3375 h 3657"/>
                <a:gd name="T68" fmla="*/ 2413 w 4926"/>
                <a:gd name="T69" fmla="*/ 3480 h 3657"/>
                <a:gd name="T70" fmla="*/ 2632 w 4926"/>
                <a:gd name="T71" fmla="*/ 3179 h 3657"/>
                <a:gd name="T72" fmla="*/ 2930 w 4926"/>
                <a:gd name="T73" fmla="*/ 3291 h 3657"/>
                <a:gd name="T74" fmla="*/ 3220 w 4926"/>
                <a:gd name="T75" fmla="*/ 3460 h 3657"/>
                <a:gd name="T76" fmla="*/ 3391 w 4926"/>
                <a:gd name="T77" fmla="*/ 3657 h 3657"/>
                <a:gd name="T78" fmla="*/ 3657 w 4926"/>
                <a:gd name="T79" fmla="*/ 3334 h 3657"/>
                <a:gd name="T80" fmla="*/ 3450 w 4926"/>
                <a:gd name="T81" fmla="*/ 2938 h 3657"/>
                <a:gd name="T82" fmla="*/ 3866 w 4926"/>
                <a:gd name="T83" fmla="*/ 3254 h 3657"/>
                <a:gd name="T84" fmla="*/ 4308 w 4926"/>
                <a:gd name="T85" fmla="*/ 3266 h 3657"/>
                <a:gd name="T86" fmla="*/ 4926 w 4926"/>
                <a:gd name="T87" fmla="*/ 3172 h 3657"/>
                <a:gd name="T88" fmla="*/ 4880 w 4926"/>
                <a:gd name="T89" fmla="*/ 2791 h 3657"/>
                <a:gd name="T90" fmla="*/ 4902 w 4926"/>
                <a:gd name="T91" fmla="*/ 2518 h 3657"/>
                <a:gd name="T92" fmla="*/ 4869 w 4926"/>
                <a:gd name="T93" fmla="*/ 2284 h 3657"/>
                <a:gd name="T94" fmla="*/ 4642 w 4926"/>
                <a:gd name="T95" fmla="*/ 2204 h 3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26" h="3657">
                  <a:moveTo>
                    <a:pt x="4653" y="2065"/>
                  </a:moveTo>
                  <a:cubicBezTo>
                    <a:pt x="4681" y="2035"/>
                    <a:pt x="4695" y="2021"/>
                    <a:pt x="4722" y="1992"/>
                  </a:cubicBezTo>
                  <a:cubicBezTo>
                    <a:pt x="4693" y="1931"/>
                    <a:pt x="4678" y="1900"/>
                    <a:pt x="4649" y="1840"/>
                  </a:cubicBezTo>
                  <a:cubicBezTo>
                    <a:pt x="4592" y="1819"/>
                    <a:pt x="4563" y="1809"/>
                    <a:pt x="4505" y="1789"/>
                  </a:cubicBezTo>
                  <a:cubicBezTo>
                    <a:pt x="4501" y="1764"/>
                    <a:pt x="4499" y="1752"/>
                    <a:pt x="4495" y="1727"/>
                  </a:cubicBezTo>
                  <a:cubicBezTo>
                    <a:pt x="4520" y="1724"/>
                    <a:pt x="4532" y="1723"/>
                    <a:pt x="4556" y="1720"/>
                  </a:cubicBezTo>
                  <a:cubicBezTo>
                    <a:pt x="4562" y="1696"/>
                    <a:pt x="4565" y="1684"/>
                    <a:pt x="4571" y="1659"/>
                  </a:cubicBezTo>
                  <a:cubicBezTo>
                    <a:pt x="4528" y="1620"/>
                    <a:pt x="4507" y="1600"/>
                    <a:pt x="4465" y="1561"/>
                  </a:cubicBezTo>
                  <a:cubicBezTo>
                    <a:pt x="4473" y="1539"/>
                    <a:pt x="4477" y="1529"/>
                    <a:pt x="4485" y="1507"/>
                  </a:cubicBezTo>
                  <a:cubicBezTo>
                    <a:pt x="4464" y="1471"/>
                    <a:pt x="4454" y="1454"/>
                    <a:pt x="4433" y="1418"/>
                  </a:cubicBezTo>
                  <a:cubicBezTo>
                    <a:pt x="4449" y="1383"/>
                    <a:pt x="4457" y="1366"/>
                    <a:pt x="4473" y="1331"/>
                  </a:cubicBezTo>
                  <a:cubicBezTo>
                    <a:pt x="4484" y="1284"/>
                    <a:pt x="4490" y="1261"/>
                    <a:pt x="4501" y="1215"/>
                  </a:cubicBezTo>
                  <a:cubicBezTo>
                    <a:pt x="4514" y="1197"/>
                    <a:pt x="4521" y="1189"/>
                    <a:pt x="4533" y="1172"/>
                  </a:cubicBezTo>
                  <a:cubicBezTo>
                    <a:pt x="4527" y="1144"/>
                    <a:pt x="4524" y="1130"/>
                    <a:pt x="4517" y="1103"/>
                  </a:cubicBezTo>
                  <a:cubicBezTo>
                    <a:pt x="4486" y="1094"/>
                    <a:pt x="4471" y="1089"/>
                    <a:pt x="4439" y="1080"/>
                  </a:cubicBezTo>
                  <a:cubicBezTo>
                    <a:pt x="4465" y="1028"/>
                    <a:pt x="4478" y="1002"/>
                    <a:pt x="4504" y="949"/>
                  </a:cubicBezTo>
                  <a:cubicBezTo>
                    <a:pt x="4483" y="938"/>
                    <a:pt x="4472" y="933"/>
                    <a:pt x="4451" y="923"/>
                  </a:cubicBezTo>
                  <a:cubicBezTo>
                    <a:pt x="4451" y="904"/>
                    <a:pt x="4452" y="895"/>
                    <a:pt x="4452" y="877"/>
                  </a:cubicBezTo>
                  <a:cubicBezTo>
                    <a:pt x="4414" y="863"/>
                    <a:pt x="4394" y="856"/>
                    <a:pt x="4356" y="842"/>
                  </a:cubicBezTo>
                  <a:cubicBezTo>
                    <a:pt x="4312" y="841"/>
                    <a:pt x="4290" y="841"/>
                    <a:pt x="4246" y="840"/>
                  </a:cubicBezTo>
                  <a:cubicBezTo>
                    <a:pt x="4218" y="879"/>
                    <a:pt x="4204" y="899"/>
                    <a:pt x="4176" y="937"/>
                  </a:cubicBezTo>
                  <a:cubicBezTo>
                    <a:pt x="4161" y="925"/>
                    <a:pt x="4154" y="919"/>
                    <a:pt x="4140" y="907"/>
                  </a:cubicBezTo>
                  <a:cubicBezTo>
                    <a:pt x="4136" y="866"/>
                    <a:pt x="4135" y="845"/>
                    <a:pt x="4131" y="804"/>
                  </a:cubicBezTo>
                  <a:cubicBezTo>
                    <a:pt x="4109" y="796"/>
                    <a:pt x="4098" y="792"/>
                    <a:pt x="4077" y="784"/>
                  </a:cubicBezTo>
                  <a:cubicBezTo>
                    <a:pt x="4075" y="761"/>
                    <a:pt x="4074" y="749"/>
                    <a:pt x="4072" y="727"/>
                  </a:cubicBezTo>
                  <a:cubicBezTo>
                    <a:pt x="4036" y="726"/>
                    <a:pt x="4017" y="726"/>
                    <a:pt x="3981" y="726"/>
                  </a:cubicBezTo>
                  <a:cubicBezTo>
                    <a:pt x="3949" y="706"/>
                    <a:pt x="3934" y="696"/>
                    <a:pt x="3902" y="676"/>
                  </a:cubicBezTo>
                  <a:cubicBezTo>
                    <a:pt x="3930" y="664"/>
                    <a:pt x="3943" y="658"/>
                    <a:pt x="3971" y="646"/>
                  </a:cubicBezTo>
                  <a:cubicBezTo>
                    <a:pt x="3975" y="603"/>
                    <a:pt x="3977" y="582"/>
                    <a:pt x="3980" y="539"/>
                  </a:cubicBezTo>
                  <a:cubicBezTo>
                    <a:pt x="3939" y="518"/>
                    <a:pt x="3919" y="508"/>
                    <a:pt x="3878" y="487"/>
                  </a:cubicBezTo>
                  <a:lnTo>
                    <a:pt x="3879" y="453"/>
                  </a:lnTo>
                  <a:cubicBezTo>
                    <a:pt x="3919" y="430"/>
                    <a:pt x="3939" y="419"/>
                    <a:pt x="3978" y="397"/>
                  </a:cubicBezTo>
                  <a:cubicBezTo>
                    <a:pt x="3982" y="365"/>
                    <a:pt x="3984" y="349"/>
                    <a:pt x="3987" y="317"/>
                  </a:cubicBezTo>
                  <a:cubicBezTo>
                    <a:pt x="3993" y="268"/>
                    <a:pt x="3997" y="243"/>
                    <a:pt x="4003" y="193"/>
                  </a:cubicBezTo>
                  <a:cubicBezTo>
                    <a:pt x="3967" y="179"/>
                    <a:pt x="3948" y="172"/>
                    <a:pt x="3912" y="158"/>
                  </a:cubicBezTo>
                  <a:cubicBezTo>
                    <a:pt x="3857" y="121"/>
                    <a:pt x="3829" y="102"/>
                    <a:pt x="3773" y="64"/>
                  </a:cubicBezTo>
                  <a:cubicBezTo>
                    <a:pt x="3712" y="44"/>
                    <a:pt x="3682" y="35"/>
                    <a:pt x="3621" y="15"/>
                  </a:cubicBezTo>
                  <a:cubicBezTo>
                    <a:pt x="3586" y="31"/>
                    <a:pt x="3569" y="39"/>
                    <a:pt x="3534" y="56"/>
                  </a:cubicBezTo>
                  <a:cubicBezTo>
                    <a:pt x="3505" y="34"/>
                    <a:pt x="3490" y="22"/>
                    <a:pt x="3461" y="0"/>
                  </a:cubicBezTo>
                  <a:cubicBezTo>
                    <a:pt x="3441" y="8"/>
                    <a:pt x="3431" y="12"/>
                    <a:pt x="3411" y="20"/>
                  </a:cubicBezTo>
                  <a:cubicBezTo>
                    <a:pt x="3397" y="70"/>
                    <a:pt x="3391" y="95"/>
                    <a:pt x="3377" y="144"/>
                  </a:cubicBezTo>
                  <a:cubicBezTo>
                    <a:pt x="3335" y="149"/>
                    <a:pt x="3314" y="151"/>
                    <a:pt x="3272" y="156"/>
                  </a:cubicBezTo>
                  <a:cubicBezTo>
                    <a:pt x="3252" y="143"/>
                    <a:pt x="3242" y="137"/>
                    <a:pt x="3223" y="124"/>
                  </a:cubicBezTo>
                  <a:cubicBezTo>
                    <a:pt x="3188" y="141"/>
                    <a:pt x="3170" y="149"/>
                    <a:pt x="3135" y="165"/>
                  </a:cubicBezTo>
                  <a:cubicBezTo>
                    <a:pt x="3117" y="208"/>
                    <a:pt x="3107" y="229"/>
                    <a:pt x="3089" y="271"/>
                  </a:cubicBezTo>
                  <a:cubicBezTo>
                    <a:pt x="3052" y="262"/>
                    <a:pt x="3034" y="258"/>
                    <a:pt x="2996" y="249"/>
                  </a:cubicBezTo>
                  <a:cubicBezTo>
                    <a:pt x="2956" y="270"/>
                    <a:pt x="2936" y="280"/>
                    <a:pt x="2896" y="301"/>
                  </a:cubicBezTo>
                  <a:cubicBezTo>
                    <a:pt x="2893" y="328"/>
                    <a:pt x="2891" y="342"/>
                    <a:pt x="2888" y="369"/>
                  </a:cubicBezTo>
                  <a:cubicBezTo>
                    <a:pt x="2857" y="386"/>
                    <a:pt x="2842" y="394"/>
                    <a:pt x="2812" y="411"/>
                  </a:cubicBezTo>
                  <a:cubicBezTo>
                    <a:pt x="2748" y="392"/>
                    <a:pt x="2716" y="382"/>
                    <a:pt x="2652" y="363"/>
                  </a:cubicBezTo>
                  <a:cubicBezTo>
                    <a:pt x="2601" y="404"/>
                    <a:pt x="2575" y="425"/>
                    <a:pt x="2524" y="465"/>
                  </a:cubicBezTo>
                  <a:cubicBezTo>
                    <a:pt x="2521" y="499"/>
                    <a:pt x="2519" y="516"/>
                    <a:pt x="2516" y="550"/>
                  </a:cubicBezTo>
                  <a:cubicBezTo>
                    <a:pt x="2485" y="564"/>
                    <a:pt x="2470" y="571"/>
                    <a:pt x="2440" y="586"/>
                  </a:cubicBezTo>
                  <a:cubicBezTo>
                    <a:pt x="2432" y="610"/>
                    <a:pt x="2428" y="623"/>
                    <a:pt x="2419" y="647"/>
                  </a:cubicBezTo>
                  <a:cubicBezTo>
                    <a:pt x="2394" y="662"/>
                    <a:pt x="2381" y="669"/>
                    <a:pt x="2356" y="684"/>
                  </a:cubicBezTo>
                  <a:cubicBezTo>
                    <a:pt x="2321" y="671"/>
                    <a:pt x="2304" y="665"/>
                    <a:pt x="2269" y="652"/>
                  </a:cubicBezTo>
                  <a:cubicBezTo>
                    <a:pt x="2270" y="630"/>
                    <a:pt x="2270" y="618"/>
                    <a:pt x="2271" y="596"/>
                  </a:cubicBezTo>
                  <a:cubicBezTo>
                    <a:pt x="2251" y="591"/>
                    <a:pt x="2241" y="588"/>
                    <a:pt x="2221" y="583"/>
                  </a:cubicBezTo>
                  <a:cubicBezTo>
                    <a:pt x="2190" y="615"/>
                    <a:pt x="2175" y="632"/>
                    <a:pt x="2144" y="664"/>
                  </a:cubicBezTo>
                  <a:cubicBezTo>
                    <a:pt x="2121" y="663"/>
                    <a:pt x="2110" y="663"/>
                    <a:pt x="2087" y="662"/>
                  </a:cubicBezTo>
                  <a:cubicBezTo>
                    <a:pt x="2077" y="673"/>
                    <a:pt x="2072" y="678"/>
                    <a:pt x="2062" y="689"/>
                  </a:cubicBezTo>
                  <a:cubicBezTo>
                    <a:pt x="2034" y="693"/>
                    <a:pt x="2020" y="695"/>
                    <a:pt x="1992" y="698"/>
                  </a:cubicBezTo>
                  <a:cubicBezTo>
                    <a:pt x="1974" y="713"/>
                    <a:pt x="1965" y="721"/>
                    <a:pt x="1947" y="736"/>
                  </a:cubicBezTo>
                  <a:cubicBezTo>
                    <a:pt x="1894" y="743"/>
                    <a:pt x="1868" y="747"/>
                    <a:pt x="1815" y="754"/>
                  </a:cubicBezTo>
                  <a:cubicBezTo>
                    <a:pt x="1777" y="766"/>
                    <a:pt x="1757" y="772"/>
                    <a:pt x="1719" y="785"/>
                  </a:cubicBezTo>
                  <a:cubicBezTo>
                    <a:pt x="1682" y="754"/>
                    <a:pt x="1664" y="739"/>
                    <a:pt x="1627" y="709"/>
                  </a:cubicBezTo>
                  <a:cubicBezTo>
                    <a:pt x="1625" y="684"/>
                    <a:pt x="1624" y="672"/>
                    <a:pt x="1622" y="647"/>
                  </a:cubicBezTo>
                  <a:cubicBezTo>
                    <a:pt x="1584" y="662"/>
                    <a:pt x="1564" y="669"/>
                    <a:pt x="1526" y="684"/>
                  </a:cubicBezTo>
                  <a:cubicBezTo>
                    <a:pt x="1508" y="701"/>
                    <a:pt x="1499" y="710"/>
                    <a:pt x="1481" y="727"/>
                  </a:cubicBezTo>
                  <a:cubicBezTo>
                    <a:pt x="1433" y="713"/>
                    <a:pt x="1409" y="705"/>
                    <a:pt x="1361" y="691"/>
                  </a:cubicBezTo>
                  <a:cubicBezTo>
                    <a:pt x="1372" y="664"/>
                    <a:pt x="1377" y="651"/>
                    <a:pt x="1388" y="624"/>
                  </a:cubicBezTo>
                  <a:cubicBezTo>
                    <a:pt x="1340" y="632"/>
                    <a:pt x="1316" y="636"/>
                    <a:pt x="1267" y="644"/>
                  </a:cubicBezTo>
                  <a:cubicBezTo>
                    <a:pt x="1221" y="634"/>
                    <a:pt x="1199" y="629"/>
                    <a:pt x="1153" y="619"/>
                  </a:cubicBezTo>
                  <a:cubicBezTo>
                    <a:pt x="1107" y="625"/>
                    <a:pt x="1084" y="628"/>
                    <a:pt x="1038" y="634"/>
                  </a:cubicBezTo>
                  <a:cubicBezTo>
                    <a:pt x="1044" y="589"/>
                    <a:pt x="1047" y="566"/>
                    <a:pt x="1053" y="521"/>
                  </a:cubicBezTo>
                  <a:cubicBezTo>
                    <a:pt x="1013" y="505"/>
                    <a:pt x="993" y="497"/>
                    <a:pt x="952" y="480"/>
                  </a:cubicBezTo>
                  <a:cubicBezTo>
                    <a:pt x="894" y="470"/>
                    <a:pt x="864" y="466"/>
                    <a:pt x="806" y="456"/>
                  </a:cubicBezTo>
                  <a:cubicBezTo>
                    <a:pt x="758" y="417"/>
                    <a:pt x="734" y="397"/>
                    <a:pt x="686" y="359"/>
                  </a:cubicBezTo>
                  <a:cubicBezTo>
                    <a:pt x="639" y="387"/>
                    <a:pt x="626" y="402"/>
                    <a:pt x="588" y="430"/>
                  </a:cubicBezTo>
                  <a:cubicBezTo>
                    <a:pt x="603" y="496"/>
                    <a:pt x="610" y="529"/>
                    <a:pt x="626" y="594"/>
                  </a:cubicBezTo>
                  <a:cubicBezTo>
                    <a:pt x="614" y="632"/>
                    <a:pt x="608" y="651"/>
                    <a:pt x="597" y="689"/>
                  </a:cubicBezTo>
                  <a:cubicBezTo>
                    <a:pt x="587" y="730"/>
                    <a:pt x="583" y="750"/>
                    <a:pt x="573" y="790"/>
                  </a:cubicBezTo>
                  <a:cubicBezTo>
                    <a:pt x="541" y="796"/>
                    <a:pt x="525" y="799"/>
                    <a:pt x="493" y="805"/>
                  </a:cubicBezTo>
                  <a:cubicBezTo>
                    <a:pt x="469" y="883"/>
                    <a:pt x="457" y="922"/>
                    <a:pt x="433" y="1000"/>
                  </a:cubicBezTo>
                  <a:cubicBezTo>
                    <a:pt x="390" y="1001"/>
                    <a:pt x="369" y="1002"/>
                    <a:pt x="325" y="1003"/>
                  </a:cubicBezTo>
                  <a:cubicBezTo>
                    <a:pt x="294" y="1072"/>
                    <a:pt x="279" y="1106"/>
                    <a:pt x="248" y="1175"/>
                  </a:cubicBezTo>
                  <a:cubicBezTo>
                    <a:pt x="331" y="1197"/>
                    <a:pt x="372" y="1208"/>
                    <a:pt x="453" y="1230"/>
                  </a:cubicBezTo>
                  <a:cubicBezTo>
                    <a:pt x="450" y="1259"/>
                    <a:pt x="449" y="1273"/>
                    <a:pt x="445" y="1302"/>
                  </a:cubicBezTo>
                  <a:cubicBezTo>
                    <a:pt x="471" y="1314"/>
                    <a:pt x="484" y="1319"/>
                    <a:pt x="509" y="1331"/>
                  </a:cubicBezTo>
                  <a:cubicBezTo>
                    <a:pt x="500" y="1362"/>
                    <a:pt x="495" y="1378"/>
                    <a:pt x="485" y="1409"/>
                  </a:cubicBezTo>
                  <a:cubicBezTo>
                    <a:pt x="497" y="1444"/>
                    <a:pt x="503" y="1462"/>
                    <a:pt x="515" y="1498"/>
                  </a:cubicBezTo>
                  <a:cubicBezTo>
                    <a:pt x="472" y="1509"/>
                    <a:pt x="450" y="1514"/>
                    <a:pt x="406" y="1524"/>
                  </a:cubicBezTo>
                  <a:cubicBezTo>
                    <a:pt x="372" y="1557"/>
                    <a:pt x="355" y="1573"/>
                    <a:pt x="321" y="1606"/>
                  </a:cubicBezTo>
                  <a:cubicBezTo>
                    <a:pt x="248" y="1616"/>
                    <a:pt x="211" y="1621"/>
                    <a:pt x="136" y="1631"/>
                  </a:cubicBezTo>
                  <a:cubicBezTo>
                    <a:pt x="130" y="1686"/>
                    <a:pt x="127" y="1714"/>
                    <a:pt x="120" y="1770"/>
                  </a:cubicBezTo>
                  <a:cubicBezTo>
                    <a:pt x="132" y="1812"/>
                    <a:pt x="138" y="1833"/>
                    <a:pt x="150" y="1876"/>
                  </a:cubicBezTo>
                  <a:cubicBezTo>
                    <a:pt x="105" y="1877"/>
                    <a:pt x="82" y="1878"/>
                    <a:pt x="37" y="1879"/>
                  </a:cubicBezTo>
                  <a:cubicBezTo>
                    <a:pt x="22" y="1908"/>
                    <a:pt x="14" y="1922"/>
                    <a:pt x="0" y="1951"/>
                  </a:cubicBezTo>
                  <a:cubicBezTo>
                    <a:pt x="26" y="1967"/>
                    <a:pt x="40" y="1975"/>
                    <a:pt x="66" y="1991"/>
                  </a:cubicBezTo>
                  <a:cubicBezTo>
                    <a:pt x="158" y="2004"/>
                    <a:pt x="204" y="2010"/>
                    <a:pt x="295" y="2023"/>
                  </a:cubicBezTo>
                  <a:cubicBezTo>
                    <a:pt x="317" y="2052"/>
                    <a:pt x="327" y="2067"/>
                    <a:pt x="348" y="2096"/>
                  </a:cubicBezTo>
                  <a:cubicBezTo>
                    <a:pt x="375" y="2096"/>
                    <a:pt x="389" y="2096"/>
                    <a:pt x="415" y="2097"/>
                  </a:cubicBezTo>
                  <a:cubicBezTo>
                    <a:pt x="442" y="2077"/>
                    <a:pt x="456" y="2067"/>
                    <a:pt x="483" y="2048"/>
                  </a:cubicBezTo>
                  <a:cubicBezTo>
                    <a:pt x="510" y="2032"/>
                    <a:pt x="523" y="2025"/>
                    <a:pt x="550" y="2009"/>
                  </a:cubicBezTo>
                  <a:cubicBezTo>
                    <a:pt x="595" y="2019"/>
                    <a:pt x="616" y="2023"/>
                    <a:pt x="669" y="2033"/>
                  </a:cubicBezTo>
                  <a:cubicBezTo>
                    <a:pt x="731" y="2013"/>
                    <a:pt x="762" y="2004"/>
                    <a:pt x="824" y="1985"/>
                  </a:cubicBezTo>
                  <a:cubicBezTo>
                    <a:pt x="878" y="1988"/>
                    <a:pt x="904" y="1989"/>
                    <a:pt x="958" y="1992"/>
                  </a:cubicBezTo>
                  <a:cubicBezTo>
                    <a:pt x="986" y="2010"/>
                    <a:pt x="999" y="2019"/>
                    <a:pt x="1027" y="2038"/>
                  </a:cubicBezTo>
                  <a:cubicBezTo>
                    <a:pt x="1009" y="2053"/>
                    <a:pt x="1000" y="2060"/>
                    <a:pt x="981" y="2076"/>
                  </a:cubicBezTo>
                  <a:cubicBezTo>
                    <a:pt x="1027" y="2092"/>
                    <a:pt x="1050" y="2100"/>
                    <a:pt x="1095" y="2116"/>
                  </a:cubicBezTo>
                  <a:cubicBezTo>
                    <a:pt x="1169" y="2120"/>
                    <a:pt x="1205" y="2122"/>
                    <a:pt x="1279" y="2126"/>
                  </a:cubicBezTo>
                  <a:cubicBezTo>
                    <a:pt x="1209" y="2158"/>
                    <a:pt x="1175" y="2173"/>
                    <a:pt x="1105" y="2205"/>
                  </a:cubicBezTo>
                  <a:cubicBezTo>
                    <a:pt x="1102" y="2230"/>
                    <a:pt x="1101" y="2242"/>
                    <a:pt x="1097" y="2266"/>
                  </a:cubicBezTo>
                  <a:cubicBezTo>
                    <a:pt x="1150" y="2289"/>
                    <a:pt x="1176" y="2301"/>
                    <a:pt x="1229" y="2324"/>
                  </a:cubicBezTo>
                  <a:cubicBezTo>
                    <a:pt x="1223" y="2353"/>
                    <a:pt x="1220" y="2367"/>
                    <a:pt x="1215" y="2396"/>
                  </a:cubicBezTo>
                  <a:cubicBezTo>
                    <a:pt x="1206" y="2416"/>
                    <a:pt x="1202" y="2426"/>
                    <a:pt x="1194" y="2446"/>
                  </a:cubicBezTo>
                  <a:cubicBezTo>
                    <a:pt x="1221" y="2477"/>
                    <a:pt x="1235" y="2493"/>
                    <a:pt x="1262" y="2525"/>
                  </a:cubicBezTo>
                  <a:cubicBezTo>
                    <a:pt x="1216" y="2541"/>
                    <a:pt x="1193" y="2550"/>
                    <a:pt x="1147" y="2566"/>
                  </a:cubicBezTo>
                  <a:cubicBezTo>
                    <a:pt x="1179" y="2598"/>
                    <a:pt x="1195" y="2614"/>
                    <a:pt x="1227" y="2646"/>
                  </a:cubicBezTo>
                  <a:cubicBezTo>
                    <a:pt x="1235" y="2710"/>
                    <a:pt x="1240" y="2743"/>
                    <a:pt x="1248" y="2807"/>
                  </a:cubicBezTo>
                  <a:cubicBezTo>
                    <a:pt x="1229" y="2853"/>
                    <a:pt x="1220" y="2877"/>
                    <a:pt x="1201" y="2923"/>
                  </a:cubicBezTo>
                  <a:cubicBezTo>
                    <a:pt x="1197" y="2969"/>
                    <a:pt x="1195" y="2993"/>
                    <a:pt x="1192" y="3039"/>
                  </a:cubicBezTo>
                  <a:cubicBezTo>
                    <a:pt x="1230" y="3027"/>
                    <a:pt x="1249" y="3021"/>
                    <a:pt x="1287" y="3008"/>
                  </a:cubicBezTo>
                  <a:cubicBezTo>
                    <a:pt x="1308" y="2980"/>
                    <a:pt x="1319" y="2966"/>
                    <a:pt x="1340" y="2937"/>
                  </a:cubicBezTo>
                  <a:cubicBezTo>
                    <a:pt x="1387" y="2956"/>
                    <a:pt x="1411" y="2966"/>
                    <a:pt x="1458" y="2985"/>
                  </a:cubicBezTo>
                  <a:cubicBezTo>
                    <a:pt x="1489" y="2977"/>
                    <a:pt x="1504" y="2973"/>
                    <a:pt x="1535" y="2965"/>
                  </a:cubicBezTo>
                  <a:cubicBezTo>
                    <a:pt x="1567" y="2968"/>
                    <a:pt x="1584" y="2970"/>
                    <a:pt x="1616" y="2973"/>
                  </a:cubicBezTo>
                  <a:cubicBezTo>
                    <a:pt x="1612" y="2944"/>
                    <a:pt x="1610" y="2930"/>
                    <a:pt x="1605" y="2900"/>
                  </a:cubicBezTo>
                  <a:cubicBezTo>
                    <a:pt x="1628" y="2895"/>
                    <a:pt x="1640" y="2892"/>
                    <a:pt x="1662" y="2886"/>
                  </a:cubicBezTo>
                  <a:cubicBezTo>
                    <a:pt x="1717" y="2905"/>
                    <a:pt x="1744" y="2915"/>
                    <a:pt x="1799" y="2935"/>
                  </a:cubicBezTo>
                  <a:cubicBezTo>
                    <a:pt x="1797" y="3004"/>
                    <a:pt x="1796" y="3038"/>
                    <a:pt x="1794" y="3107"/>
                  </a:cubicBezTo>
                  <a:cubicBezTo>
                    <a:pt x="1837" y="3124"/>
                    <a:pt x="1858" y="3133"/>
                    <a:pt x="1900" y="3150"/>
                  </a:cubicBezTo>
                  <a:cubicBezTo>
                    <a:pt x="1930" y="3151"/>
                    <a:pt x="1945" y="3152"/>
                    <a:pt x="1975" y="3153"/>
                  </a:cubicBezTo>
                  <a:cubicBezTo>
                    <a:pt x="1946" y="3183"/>
                    <a:pt x="1932" y="3198"/>
                    <a:pt x="1904" y="3228"/>
                  </a:cubicBezTo>
                  <a:cubicBezTo>
                    <a:pt x="1920" y="3274"/>
                    <a:pt x="1928" y="3296"/>
                    <a:pt x="1945" y="3341"/>
                  </a:cubicBezTo>
                  <a:cubicBezTo>
                    <a:pt x="1999" y="3355"/>
                    <a:pt x="2027" y="3362"/>
                    <a:pt x="2081" y="3375"/>
                  </a:cubicBezTo>
                  <a:cubicBezTo>
                    <a:pt x="2107" y="3432"/>
                    <a:pt x="2120" y="3461"/>
                    <a:pt x="2146" y="3518"/>
                  </a:cubicBezTo>
                  <a:cubicBezTo>
                    <a:pt x="2201" y="3496"/>
                    <a:pt x="2229" y="3485"/>
                    <a:pt x="2284" y="3463"/>
                  </a:cubicBezTo>
                  <a:lnTo>
                    <a:pt x="2334" y="3431"/>
                  </a:lnTo>
                  <a:cubicBezTo>
                    <a:pt x="2366" y="3451"/>
                    <a:pt x="2382" y="3461"/>
                    <a:pt x="2413" y="3480"/>
                  </a:cubicBezTo>
                  <a:cubicBezTo>
                    <a:pt x="2434" y="3450"/>
                    <a:pt x="2444" y="3435"/>
                    <a:pt x="2465" y="3405"/>
                  </a:cubicBezTo>
                  <a:cubicBezTo>
                    <a:pt x="2512" y="3389"/>
                    <a:pt x="2536" y="3381"/>
                    <a:pt x="2583" y="3366"/>
                  </a:cubicBezTo>
                  <a:cubicBezTo>
                    <a:pt x="2616" y="3330"/>
                    <a:pt x="2633" y="3312"/>
                    <a:pt x="2666" y="3276"/>
                  </a:cubicBezTo>
                  <a:cubicBezTo>
                    <a:pt x="2652" y="3237"/>
                    <a:pt x="2646" y="3217"/>
                    <a:pt x="2632" y="3179"/>
                  </a:cubicBezTo>
                  <a:cubicBezTo>
                    <a:pt x="2645" y="3164"/>
                    <a:pt x="2651" y="3156"/>
                    <a:pt x="2664" y="3141"/>
                  </a:cubicBezTo>
                  <a:cubicBezTo>
                    <a:pt x="2732" y="3170"/>
                    <a:pt x="2766" y="3184"/>
                    <a:pt x="2834" y="3212"/>
                  </a:cubicBezTo>
                  <a:cubicBezTo>
                    <a:pt x="2828" y="3241"/>
                    <a:pt x="2826" y="3256"/>
                    <a:pt x="2820" y="3284"/>
                  </a:cubicBezTo>
                  <a:cubicBezTo>
                    <a:pt x="2864" y="3287"/>
                    <a:pt x="2886" y="3288"/>
                    <a:pt x="2930" y="3291"/>
                  </a:cubicBezTo>
                  <a:cubicBezTo>
                    <a:pt x="3001" y="3313"/>
                    <a:pt x="3036" y="3324"/>
                    <a:pt x="3107" y="3346"/>
                  </a:cubicBezTo>
                  <a:cubicBezTo>
                    <a:pt x="3136" y="3364"/>
                    <a:pt x="3150" y="3373"/>
                    <a:pt x="3179" y="3390"/>
                  </a:cubicBezTo>
                  <a:cubicBezTo>
                    <a:pt x="3166" y="3410"/>
                    <a:pt x="3160" y="3419"/>
                    <a:pt x="3147" y="3439"/>
                  </a:cubicBezTo>
                  <a:cubicBezTo>
                    <a:pt x="3176" y="3447"/>
                    <a:pt x="3191" y="3452"/>
                    <a:pt x="3220" y="3460"/>
                  </a:cubicBezTo>
                  <a:cubicBezTo>
                    <a:pt x="3199" y="3484"/>
                    <a:pt x="3189" y="3495"/>
                    <a:pt x="3169" y="3519"/>
                  </a:cubicBezTo>
                  <a:cubicBezTo>
                    <a:pt x="3218" y="3526"/>
                    <a:pt x="3242" y="3530"/>
                    <a:pt x="3291" y="3538"/>
                  </a:cubicBezTo>
                  <a:cubicBezTo>
                    <a:pt x="3283" y="3569"/>
                    <a:pt x="3278" y="3584"/>
                    <a:pt x="3270" y="3615"/>
                  </a:cubicBezTo>
                  <a:cubicBezTo>
                    <a:pt x="3319" y="3632"/>
                    <a:pt x="3343" y="3640"/>
                    <a:pt x="3391" y="3657"/>
                  </a:cubicBezTo>
                  <a:cubicBezTo>
                    <a:pt x="3426" y="3635"/>
                    <a:pt x="3443" y="3624"/>
                    <a:pt x="3478" y="3601"/>
                  </a:cubicBezTo>
                  <a:cubicBezTo>
                    <a:pt x="3512" y="3604"/>
                    <a:pt x="3529" y="3605"/>
                    <a:pt x="3563" y="3608"/>
                  </a:cubicBezTo>
                  <a:cubicBezTo>
                    <a:pt x="3577" y="3552"/>
                    <a:pt x="3584" y="3525"/>
                    <a:pt x="3598" y="3470"/>
                  </a:cubicBezTo>
                  <a:cubicBezTo>
                    <a:pt x="3621" y="3415"/>
                    <a:pt x="3633" y="3388"/>
                    <a:pt x="3657" y="3334"/>
                  </a:cubicBezTo>
                  <a:cubicBezTo>
                    <a:pt x="3607" y="3292"/>
                    <a:pt x="3582" y="3271"/>
                    <a:pt x="3532" y="3229"/>
                  </a:cubicBezTo>
                  <a:cubicBezTo>
                    <a:pt x="3538" y="3190"/>
                    <a:pt x="3541" y="3170"/>
                    <a:pt x="3547" y="3130"/>
                  </a:cubicBezTo>
                  <a:cubicBezTo>
                    <a:pt x="3517" y="3085"/>
                    <a:pt x="3502" y="3063"/>
                    <a:pt x="3471" y="3018"/>
                  </a:cubicBezTo>
                  <a:cubicBezTo>
                    <a:pt x="3463" y="2986"/>
                    <a:pt x="3458" y="2970"/>
                    <a:pt x="3450" y="2938"/>
                  </a:cubicBezTo>
                  <a:cubicBezTo>
                    <a:pt x="3469" y="2933"/>
                    <a:pt x="3479" y="2930"/>
                    <a:pt x="3499" y="2925"/>
                  </a:cubicBezTo>
                  <a:cubicBezTo>
                    <a:pt x="3545" y="3002"/>
                    <a:pt x="3568" y="3041"/>
                    <a:pt x="3615" y="3118"/>
                  </a:cubicBezTo>
                  <a:cubicBezTo>
                    <a:pt x="3650" y="3161"/>
                    <a:pt x="3668" y="3182"/>
                    <a:pt x="3703" y="3225"/>
                  </a:cubicBezTo>
                  <a:cubicBezTo>
                    <a:pt x="3768" y="3236"/>
                    <a:pt x="3801" y="3242"/>
                    <a:pt x="3866" y="3254"/>
                  </a:cubicBezTo>
                  <a:cubicBezTo>
                    <a:pt x="3908" y="3237"/>
                    <a:pt x="3929" y="3228"/>
                    <a:pt x="3970" y="3211"/>
                  </a:cubicBezTo>
                  <a:cubicBezTo>
                    <a:pt x="4030" y="3243"/>
                    <a:pt x="4060" y="3259"/>
                    <a:pt x="4119" y="3290"/>
                  </a:cubicBezTo>
                  <a:cubicBezTo>
                    <a:pt x="4144" y="3272"/>
                    <a:pt x="4156" y="3263"/>
                    <a:pt x="4181" y="3245"/>
                  </a:cubicBezTo>
                  <a:cubicBezTo>
                    <a:pt x="4232" y="3253"/>
                    <a:pt x="4257" y="3257"/>
                    <a:pt x="4308" y="3266"/>
                  </a:cubicBezTo>
                  <a:cubicBezTo>
                    <a:pt x="4353" y="3274"/>
                    <a:pt x="4376" y="3278"/>
                    <a:pt x="4422" y="3287"/>
                  </a:cubicBezTo>
                  <a:cubicBezTo>
                    <a:pt x="4549" y="3300"/>
                    <a:pt x="4613" y="3306"/>
                    <a:pt x="4740" y="3319"/>
                  </a:cubicBezTo>
                  <a:cubicBezTo>
                    <a:pt x="4813" y="3310"/>
                    <a:pt x="4849" y="3305"/>
                    <a:pt x="4921" y="3296"/>
                  </a:cubicBezTo>
                  <a:cubicBezTo>
                    <a:pt x="4923" y="3246"/>
                    <a:pt x="4924" y="3222"/>
                    <a:pt x="4926" y="3172"/>
                  </a:cubicBezTo>
                  <a:cubicBezTo>
                    <a:pt x="4911" y="3121"/>
                    <a:pt x="4903" y="3096"/>
                    <a:pt x="4888" y="3045"/>
                  </a:cubicBezTo>
                  <a:cubicBezTo>
                    <a:pt x="4869" y="2987"/>
                    <a:pt x="4859" y="2958"/>
                    <a:pt x="4840" y="2900"/>
                  </a:cubicBezTo>
                  <a:lnTo>
                    <a:pt x="4882" y="2881"/>
                  </a:lnTo>
                  <a:cubicBezTo>
                    <a:pt x="4881" y="2845"/>
                    <a:pt x="4881" y="2827"/>
                    <a:pt x="4880" y="2791"/>
                  </a:cubicBezTo>
                  <a:cubicBezTo>
                    <a:pt x="4851" y="2782"/>
                    <a:pt x="4837" y="2777"/>
                    <a:pt x="4808" y="2768"/>
                  </a:cubicBezTo>
                  <a:cubicBezTo>
                    <a:pt x="4819" y="2751"/>
                    <a:pt x="4824" y="2743"/>
                    <a:pt x="4834" y="2725"/>
                  </a:cubicBezTo>
                  <a:cubicBezTo>
                    <a:pt x="4866" y="2708"/>
                    <a:pt x="4882" y="2699"/>
                    <a:pt x="4914" y="2682"/>
                  </a:cubicBezTo>
                  <a:cubicBezTo>
                    <a:pt x="4909" y="2616"/>
                    <a:pt x="4907" y="2583"/>
                    <a:pt x="4902" y="2518"/>
                  </a:cubicBezTo>
                  <a:cubicBezTo>
                    <a:pt x="4904" y="2466"/>
                    <a:pt x="4905" y="2440"/>
                    <a:pt x="4907" y="2389"/>
                  </a:cubicBezTo>
                  <a:cubicBezTo>
                    <a:pt x="4890" y="2381"/>
                    <a:pt x="4882" y="2377"/>
                    <a:pt x="4865" y="2368"/>
                  </a:cubicBezTo>
                  <a:cubicBezTo>
                    <a:pt x="4881" y="2352"/>
                    <a:pt x="4888" y="2343"/>
                    <a:pt x="4903" y="2327"/>
                  </a:cubicBezTo>
                  <a:cubicBezTo>
                    <a:pt x="4889" y="2310"/>
                    <a:pt x="4882" y="2301"/>
                    <a:pt x="4869" y="2284"/>
                  </a:cubicBezTo>
                  <a:lnTo>
                    <a:pt x="4813" y="2319"/>
                  </a:lnTo>
                  <a:cubicBezTo>
                    <a:pt x="4821" y="2288"/>
                    <a:pt x="4825" y="2273"/>
                    <a:pt x="4834" y="2242"/>
                  </a:cubicBezTo>
                  <a:cubicBezTo>
                    <a:pt x="4793" y="2228"/>
                    <a:pt x="4773" y="2220"/>
                    <a:pt x="4733" y="2206"/>
                  </a:cubicBezTo>
                  <a:cubicBezTo>
                    <a:pt x="4696" y="2205"/>
                    <a:pt x="4678" y="2205"/>
                    <a:pt x="4642" y="2204"/>
                  </a:cubicBezTo>
                  <a:cubicBezTo>
                    <a:pt x="4646" y="2148"/>
                    <a:pt x="4648" y="2121"/>
                    <a:pt x="4653" y="2065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10" name="ostrołęcki"/>
            <p:cNvSpPr>
              <a:spLocks/>
            </p:cNvSpPr>
            <p:nvPr/>
          </p:nvSpPr>
          <p:spPr bwMode="auto">
            <a:xfrm>
              <a:off x="3240208" y="0"/>
              <a:ext cx="1577210" cy="2095593"/>
            </a:xfrm>
            <a:custGeom>
              <a:avLst/>
              <a:gdLst>
                <a:gd name="T0" fmla="*/ 4912 w 4917"/>
                <a:gd name="T1" fmla="*/ 4835 h 6541"/>
                <a:gd name="T2" fmla="*/ 4469 w 4917"/>
                <a:gd name="T3" fmla="*/ 4620 h 6541"/>
                <a:gd name="T4" fmla="*/ 4596 w 4917"/>
                <a:gd name="T5" fmla="*/ 4327 h 6541"/>
                <a:gd name="T6" fmla="*/ 4674 w 4917"/>
                <a:gd name="T7" fmla="*/ 4278 h 6541"/>
                <a:gd name="T8" fmla="*/ 4652 w 4917"/>
                <a:gd name="T9" fmla="*/ 4001 h 6541"/>
                <a:gd name="T10" fmla="*/ 4299 w 4917"/>
                <a:gd name="T11" fmla="*/ 4176 h 6541"/>
                <a:gd name="T12" fmla="*/ 3752 w 4917"/>
                <a:gd name="T13" fmla="*/ 3727 h 6541"/>
                <a:gd name="T14" fmla="*/ 3471 w 4917"/>
                <a:gd name="T15" fmla="*/ 3250 h 6541"/>
                <a:gd name="T16" fmla="*/ 3351 w 4917"/>
                <a:gd name="T17" fmla="*/ 2777 h 6541"/>
                <a:gd name="T18" fmla="*/ 3130 w 4917"/>
                <a:gd name="T19" fmla="*/ 2401 h 6541"/>
                <a:gd name="T20" fmla="*/ 3161 w 4917"/>
                <a:gd name="T21" fmla="*/ 2096 h 6541"/>
                <a:gd name="T22" fmla="*/ 3174 w 4917"/>
                <a:gd name="T23" fmla="*/ 1756 h 6541"/>
                <a:gd name="T24" fmla="*/ 3502 w 4917"/>
                <a:gd name="T25" fmla="*/ 1815 h 6541"/>
                <a:gd name="T26" fmla="*/ 3363 w 4917"/>
                <a:gd name="T27" fmla="*/ 1526 h 6541"/>
                <a:gd name="T28" fmla="*/ 3205 w 4917"/>
                <a:gd name="T29" fmla="*/ 1336 h 6541"/>
                <a:gd name="T30" fmla="*/ 3150 w 4917"/>
                <a:gd name="T31" fmla="*/ 770 h 6541"/>
                <a:gd name="T32" fmla="*/ 3040 w 4917"/>
                <a:gd name="T33" fmla="*/ 315 h 6541"/>
                <a:gd name="T34" fmla="*/ 2768 w 4917"/>
                <a:gd name="T35" fmla="*/ 1 h 6541"/>
                <a:gd name="T36" fmla="*/ 2037 w 4917"/>
                <a:gd name="T37" fmla="*/ 351 h 6541"/>
                <a:gd name="T38" fmla="*/ 1750 w 4917"/>
                <a:gd name="T39" fmla="*/ 695 h 6541"/>
                <a:gd name="T40" fmla="*/ 1305 w 4917"/>
                <a:gd name="T41" fmla="*/ 822 h 6541"/>
                <a:gd name="T42" fmla="*/ 704 w 4917"/>
                <a:gd name="T43" fmla="*/ 992 h 6541"/>
                <a:gd name="T44" fmla="*/ 29 w 4917"/>
                <a:gd name="T45" fmla="*/ 1578 h 6541"/>
                <a:gd name="T46" fmla="*/ 150 w 4917"/>
                <a:gd name="T47" fmla="*/ 1811 h 6541"/>
                <a:gd name="T48" fmla="*/ 670 w 4917"/>
                <a:gd name="T49" fmla="*/ 2158 h 6541"/>
                <a:gd name="T50" fmla="*/ 516 w 4917"/>
                <a:gd name="T51" fmla="*/ 2366 h 6541"/>
                <a:gd name="T52" fmla="*/ 476 w 4917"/>
                <a:gd name="T53" fmla="*/ 2568 h 6541"/>
                <a:gd name="T54" fmla="*/ 552 w 4917"/>
                <a:gd name="T55" fmla="*/ 2803 h 6541"/>
                <a:gd name="T56" fmla="*/ 564 w 4917"/>
                <a:gd name="T57" fmla="*/ 3042 h 6541"/>
                <a:gd name="T58" fmla="*/ 495 w 4917"/>
                <a:gd name="T59" fmla="*/ 3277 h 6541"/>
                <a:gd name="T60" fmla="*/ 682 w 4917"/>
                <a:gd name="T61" fmla="*/ 3587 h 6541"/>
                <a:gd name="T62" fmla="*/ 1014 w 4917"/>
                <a:gd name="T63" fmla="*/ 4009 h 6541"/>
                <a:gd name="T64" fmla="*/ 1277 w 4917"/>
                <a:gd name="T65" fmla="*/ 4023 h 6541"/>
                <a:gd name="T66" fmla="*/ 1462 w 4917"/>
                <a:gd name="T67" fmla="*/ 4339 h 6541"/>
                <a:gd name="T68" fmla="*/ 1766 w 4917"/>
                <a:gd name="T69" fmla="*/ 4527 h 6541"/>
                <a:gd name="T70" fmla="*/ 2026 w 4917"/>
                <a:gd name="T71" fmla="*/ 4792 h 6541"/>
                <a:gd name="T72" fmla="*/ 2230 w 4917"/>
                <a:gd name="T73" fmla="*/ 5022 h 6541"/>
                <a:gd name="T74" fmla="*/ 2052 w 4917"/>
                <a:gd name="T75" fmla="*/ 5321 h 6541"/>
                <a:gd name="T76" fmla="*/ 2094 w 4917"/>
                <a:gd name="T77" fmla="*/ 5547 h 6541"/>
                <a:gd name="T78" fmla="*/ 1911 w 4917"/>
                <a:gd name="T79" fmla="*/ 5781 h 6541"/>
                <a:gd name="T80" fmla="*/ 2068 w 4917"/>
                <a:gd name="T81" fmla="*/ 6035 h 6541"/>
                <a:gd name="T82" fmla="*/ 2292 w 4917"/>
                <a:gd name="T83" fmla="*/ 6541 h 6541"/>
                <a:gd name="T84" fmla="*/ 2595 w 4917"/>
                <a:gd name="T85" fmla="*/ 6445 h 6541"/>
                <a:gd name="T86" fmla="*/ 2925 w 4917"/>
                <a:gd name="T87" fmla="*/ 6199 h 6541"/>
                <a:gd name="T88" fmla="*/ 2865 w 4917"/>
                <a:gd name="T89" fmla="*/ 5721 h 6541"/>
                <a:gd name="T90" fmla="*/ 3214 w 4917"/>
                <a:gd name="T91" fmla="*/ 5610 h 6541"/>
                <a:gd name="T92" fmla="*/ 3557 w 4917"/>
                <a:gd name="T93" fmla="*/ 5696 h 6541"/>
                <a:gd name="T94" fmla="*/ 4076 w 4917"/>
                <a:gd name="T95" fmla="*/ 5558 h 6541"/>
                <a:gd name="T96" fmla="*/ 4468 w 4917"/>
                <a:gd name="T97" fmla="*/ 5493 h 6541"/>
                <a:gd name="T98" fmla="*/ 4280 w 4917"/>
                <a:gd name="T99" fmla="*/ 5199 h 6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17" h="6541">
                  <a:moveTo>
                    <a:pt x="4716" y="5169"/>
                  </a:moveTo>
                  <a:cubicBezTo>
                    <a:pt x="4783" y="5088"/>
                    <a:pt x="4816" y="5047"/>
                    <a:pt x="4883" y="4965"/>
                  </a:cubicBezTo>
                  <a:cubicBezTo>
                    <a:pt x="4897" y="4938"/>
                    <a:pt x="4903" y="4924"/>
                    <a:pt x="4917" y="4897"/>
                  </a:cubicBezTo>
                  <a:cubicBezTo>
                    <a:pt x="4915" y="4872"/>
                    <a:pt x="4914" y="4860"/>
                    <a:pt x="4912" y="4835"/>
                  </a:cubicBezTo>
                  <a:cubicBezTo>
                    <a:pt x="4861" y="4833"/>
                    <a:pt x="4835" y="4833"/>
                    <a:pt x="4784" y="4831"/>
                  </a:cubicBezTo>
                  <a:cubicBezTo>
                    <a:pt x="4766" y="4841"/>
                    <a:pt x="4757" y="4846"/>
                    <a:pt x="4738" y="4856"/>
                  </a:cubicBezTo>
                  <a:cubicBezTo>
                    <a:pt x="4691" y="4804"/>
                    <a:pt x="4667" y="4778"/>
                    <a:pt x="4620" y="4726"/>
                  </a:cubicBezTo>
                  <a:cubicBezTo>
                    <a:pt x="4559" y="4684"/>
                    <a:pt x="4529" y="4663"/>
                    <a:pt x="4469" y="4620"/>
                  </a:cubicBezTo>
                  <a:cubicBezTo>
                    <a:pt x="4454" y="4580"/>
                    <a:pt x="4447" y="4560"/>
                    <a:pt x="4433" y="4521"/>
                  </a:cubicBezTo>
                  <a:cubicBezTo>
                    <a:pt x="4469" y="4506"/>
                    <a:pt x="4487" y="4498"/>
                    <a:pt x="4523" y="4483"/>
                  </a:cubicBezTo>
                  <a:cubicBezTo>
                    <a:pt x="4527" y="4424"/>
                    <a:pt x="4529" y="4394"/>
                    <a:pt x="4532" y="4334"/>
                  </a:cubicBezTo>
                  <a:cubicBezTo>
                    <a:pt x="4558" y="4331"/>
                    <a:pt x="4571" y="4330"/>
                    <a:pt x="4596" y="4327"/>
                  </a:cubicBezTo>
                  <a:cubicBezTo>
                    <a:pt x="4609" y="4348"/>
                    <a:pt x="4615" y="4358"/>
                    <a:pt x="4627" y="4378"/>
                  </a:cubicBezTo>
                  <a:cubicBezTo>
                    <a:pt x="4689" y="4378"/>
                    <a:pt x="4720" y="4378"/>
                    <a:pt x="4781" y="4377"/>
                  </a:cubicBezTo>
                  <a:cubicBezTo>
                    <a:pt x="4797" y="4350"/>
                    <a:pt x="4805" y="4336"/>
                    <a:pt x="4821" y="4308"/>
                  </a:cubicBezTo>
                  <a:cubicBezTo>
                    <a:pt x="4762" y="4296"/>
                    <a:pt x="4733" y="4290"/>
                    <a:pt x="4674" y="4278"/>
                  </a:cubicBezTo>
                  <a:cubicBezTo>
                    <a:pt x="4685" y="4235"/>
                    <a:pt x="4691" y="4214"/>
                    <a:pt x="4701" y="4171"/>
                  </a:cubicBezTo>
                  <a:cubicBezTo>
                    <a:pt x="4727" y="4136"/>
                    <a:pt x="4741" y="4118"/>
                    <a:pt x="4767" y="4083"/>
                  </a:cubicBezTo>
                  <a:cubicBezTo>
                    <a:pt x="4762" y="4060"/>
                    <a:pt x="4759" y="4049"/>
                    <a:pt x="4755" y="4026"/>
                  </a:cubicBezTo>
                  <a:cubicBezTo>
                    <a:pt x="4714" y="4016"/>
                    <a:pt x="4693" y="4011"/>
                    <a:pt x="4652" y="4001"/>
                  </a:cubicBezTo>
                  <a:cubicBezTo>
                    <a:pt x="4639" y="4026"/>
                    <a:pt x="4633" y="4039"/>
                    <a:pt x="4620" y="4064"/>
                  </a:cubicBezTo>
                  <a:cubicBezTo>
                    <a:pt x="4599" y="4099"/>
                    <a:pt x="4588" y="4117"/>
                    <a:pt x="4567" y="4152"/>
                  </a:cubicBezTo>
                  <a:cubicBezTo>
                    <a:pt x="4536" y="4175"/>
                    <a:pt x="4521" y="4186"/>
                    <a:pt x="4490" y="4208"/>
                  </a:cubicBezTo>
                  <a:cubicBezTo>
                    <a:pt x="4413" y="4196"/>
                    <a:pt x="4375" y="4189"/>
                    <a:pt x="4299" y="4176"/>
                  </a:cubicBezTo>
                  <a:cubicBezTo>
                    <a:pt x="4309" y="4138"/>
                    <a:pt x="4315" y="4120"/>
                    <a:pt x="4325" y="4082"/>
                  </a:cubicBezTo>
                  <a:cubicBezTo>
                    <a:pt x="4285" y="4066"/>
                    <a:pt x="4265" y="4059"/>
                    <a:pt x="4224" y="4043"/>
                  </a:cubicBezTo>
                  <a:cubicBezTo>
                    <a:pt x="4157" y="3920"/>
                    <a:pt x="4091" y="3797"/>
                    <a:pt x="4024" y="3674"/>
                  </a:cubicBezTo>
                  <a:cubicBezTo>
                    <a:pt x="3915" y="3695"/>
                    <a:pt x="3861" y="3706"/>
                    <a:pt x="3752" y="3727"/>
                  </a:cubicBezTo>
                  <a:cubicBezTo>
                    <a:pt x="3706" y="3739"/>
                    <a:pt x="3684" y="3745"/>
                    <a:pt x="3638" y="3757"/>
                  </a:cubicBezTo>
                  <a:cubicBezTo>
                    <a:pt x="3559" y="3679"/>
                    <a:pt x="3479" y="3601"/>
                    <a:pt x="3401" y="3523"/>
                  </a:cubicBezTo>
                  <a:cubicBezTo>
                    <a:pt x="3399" y="3441"/>
                    <a:pt x="3397" y="3400"/>
                    <a:pt x="3395" y="3319"/>
                  </a:cubicBezTo>
                  <a:cubicBezTo>
                    <a:pt x="3425" y="3291"/>
                    <a:pt x="3441" y="3278"/>
                    <a:pt x="3471" y="3250"/>
                  </a:cubicBezTo>
                  <a:cubicBezTo>
                    <a:pt x="3416" y="3188"/>
                    <a:pt x="3389" y="3156"/>
                    <a:pt x="3335" y="3093"/>
                  </a:cubicBezTo>
                  <a:cubicBezTo>
                    <a:pt x="3316" y="3035"/>
                    <a:pt x="3307" y="3007"/>
                    <a:pt x="3288" y="2948"/>
                  </a:cubicBezTo>
                  <a:cubicBezTo>
                    <a:pt x="3257" y="2911"/>
                    <a:pt x="3241" y="2892"/>
                    <a:pt x="3210" y="2855"/>
                  </a:cubicBezTo>
                  <a:cubicBezTo>
                    <a:pt x="3266" y="2824"/>
                    <a:pt x="3294" y="2808"/>
                    <a:pt x="3351" y="2777"/>
                  </a:cubicBezTo>
                  <a:cubicBezTo>
                    <a:pt x="3306" y="2747"/>
                    <a:pt x="3284" y="2732"/>
                    <a:pt x="3240" y="2702"/>
                  </a:cubicBezTo>
                  <a:cubicBezTo>
                    <a:pt x="3226" y="2626"/>
                    <a:pt x="3219" y="2588"/>
                    <a:pt x="3205" y="2512"/>
                  </a:cubicBezTo>
                  <a:cubicBezTo>
                    <a:pt x="3180" y="2512"/>
                    <a:pt x="3168" y="2511"/>
                    <a:pt x="3143" y="2511"/>
                  </a:cubicBezTo>
                  <a:cubicBezTo>
                    <a:pt x="3137" y="2467"/>
                    <a:pt x="3135" y="2445"/>
                    <a:pt x="3130" y="2401"/>
                  </a:cubicBezTo>
                  <a:cubicBezTo>
                    <a:pt x="3077" y="2357"/>
                    <a:pt x="3051" y="2334"/>
                    <a:pt x="2998" y="2289"/>
                  </a:cubicBezTo>
                  <a:cubicBezTo>
                    <a:pt x="3081" y="2296"/>
                    <a:pt x="3122" y="2299"/>
                    <a:pt x="3204" y="2306"/>
                  </a:cubicBezTo>
                  <a:cubicBezTo>
                    <a:pt x="3205" y="2253"/>
                    <a:pt x="3205" y="2227"/>
                    <a:pt x="3206" y="2174"/>
                  </a:cubicBezTo>
                  <a:cubicBezTo>
                    <a:pt x="3188" y="2143"/>
                    <a:pt x="3179" y="2128"/>
                    <a:pt x="3161" y="2096"/>
                  </a:cubicBezTo>
                  <a:cubicBezTo>
                    <a:pt x="3137" y="2088"/>
                    <a:pt x="3124" y="2083"/>
                    <a:pt x="3100" y="2075"/>
                  </a:cubicBezTo>
                  <a:cubicBezTo>
                    <a:pt x="3147" y="2042"/>
                    <a:pt x="3171" y="2025"/>
                    <a:pt x="3219" y="1991"/>
                  </a:cubicBezTo>
                  <a:cubicBezTo>
                    <a:pt x="3218" y="1960"/>
                    <a:pt x="3218" y="1945"/>
                    <a:pt x="3218" y="1913"/>
                  </a:cubicBezTo>
                  <a:cubicBezTo>
                    <a:pt x="3200" y="1851"/>
                    <a:pt x="3191" y="1819"/>
                    <a:pt x="3174" y="1756"/>
                  </a:cubicBezTo>
                  <a:cubicBezTo>
                    <a:pt x="3222" y="1754"/>
                    <a:pt x="3246" y="1752"/>
                    <a:pt x="3293" y="1750"/>
                  </a:cubicBezTo>
                  <a:cubicBezTo>
                    <a:pt x="3315" y="1790"/>
                    <a:pt x="3326" y="1810"/>
                    <a:pt x="3348" y="1850"/>
                  </a:cubicBezTo>
                  <a:cubicBezTo>
                    <a:pt x="3374" y="1807"/>
                    <a:pt x="3387" y="1786"/>
                    <a:pt x="3413" y="1743"/>
                  </a:cubicBezTo>
                  <a:cubicBezTo>
                    <a:pt x="3449" y="1772"/>
                    <a:pt x="3466" y="1786"/>
                    <a:pt x="3502" y="1815"/>
                  </a:cubicBezTo>
                  <a:cubicBezTo>
                    <a:pt x="3558" y="1804"/>
                    <a:pt x="3586" y="1798"/>
                    <a:pt x="3642" y="1786"/>
                  </a:cubicBezTo>
                  <a:cubicBezTo>
                    <a:pt x="3579" y="1729"/>
                    <a:pt x="3547" y="1700"/>
                    <a:pt x="3484" y="1642"/>
                  </a:cubicBezTo>
                  <a:cubicBezTo>
                    <a:pt x="3432" y="1639"/>
                    <a:pt x="3406" y="1638"/>
                    <a:pt x="3353" y="1635"/>
                  </a:cubicBezTo>
                  <a:cubicBezTo>
                    <a:pt x="3357" y="1591"/>
                    <a:pt x="3359" y="1569"/>
                    <a:pt x="3363" y="1526"/>
                  </a:cubicBezTo>
                  <a:cubicBezTo>
                    <a:pt x="3316" y="1566"/>
                    <a:pt x="3293" y="1587"/>
                    <a:pt x="3247" y="1627"/>
                  </a:cubicBezTo>
                  <a:cubicBezTo>
                    <a:pt x="3220" y="1621"/>
                    <a:pt x="3207" y="1618"/>
                    <a:pt x="3180" y="1612"/>
                  </a:cubicBezTo>
                  <a:cubicBezTo>
                    <a:pt x="3216" y="1572"/>
                    <a:pt x="3234" y="1552"/>
                    <a:pt x="3270" y="1511"/>
                  </a:cubicBezTo>
                  <a:cubicBezTo>
                    <a:pt x="3243" y="1441"/>
                    <a:pt x="3230" y="1406"/>
                    <a:pt x="3205" y="1336"/>
                  </a:cubicBezTo>
                  <a:cubicBezTo>
                    <a:pt x="3269" y="1295"/>
                    <a:pt x="3300" y="1274"/>
                    <a:pt x="3365" y="1233"/>
                  </a:cubicBezTo>
                  <a:cubicBezTo>
                    <a:pt x="3325" y="1203"/>
                    <a:pt x="3305" y="1188"/>
                    <a:pt x="3265" y="1159"/>
                  </a:cubicBezTo>
                  <a:cubicBezTo>
                    <a:pt x="3264" y="1096"/>
                    <a:pt x="3264" y="1065"/>
                    <a:pt x="3262" y="1003"/>
                  </a:cubicBezTo>
                  <a:cubicBezTo>
                    <a:pt x="3217" y="910"/>
                    <a:pt x="3194" y="864"/>
                    <a:pt x="3150" y="770"/>
                  </a:cubicBezTo>
                  <a:cubicBezTo>
                    <a:pt x="3125" y="764"/>
                    <a:pt x="3113" y="761"/>
                    <a:pt x="3089" y="755"/>
                  </a:cubicBezTo>
                  <a:cubicBezTo>
                    <a:pt x="3120" y="680"/>
                    <a:pt x="3135" y="642"/>
                    <a:pt x="3166" y="566"/>
                  </a:cubicBezTo>
                  <a:cubicBezTo>
                    <a:pt x="3107" y="539"/>
                    <a:pt x="3077" y="526"/>
                    <a:pt x="3018" y="498"/>
                  </a:cubicBezTo>
                  <a:cubicBezTo>
                    <a:pt x="3027" y="425"/>
                    <a:pt x="3031" y="389"/>
                    <a:pt x="3040" y="315"/>
                  </a:cubicBezTo>
                  <a:cubicBezTo>
                    <a:pt x="3034" y="263"/>
                    <a:pt x="3031" y="237"/>
                    <a:pt x="3025" y="185"/>
                  </a:cubicBezTo>
                  <a:cubicBezTo>
                    <a:pt x="3031" y="151"/>
                    <a:pt x="3034" y="134"/>
                    <a:pt x="3041" y="100"/>
                  </a:cubicBezTo>
                  <a:cubicBezTo>
                    <a:pt x="3036" y="60"/>
                    <a:pt x="3034" y="40"/>
                    <a:pt x="3029" y="0"/>
                  </a:cubicBezTo>
                  <a:cubicBezTo>
                    <a:pt x="2924" y="0"/>
                    <a:pt x="2872" y="1"/>
                    <a:pt x="2768" y="1"/>
                  </a:cubicBezTo>
                  <a:cubicBezTo>
                    <a:pt x="2681" y="13"/>
                    <a:pt x="2638" y="20"/>
                    <a:pt x="2553" y="32"/>
                  </a:cubicBezTo>
                  <a:cubicBezTo>
                    <a:pt x="2402" y="86"/>
                    <a:pt x="2251" y="139"/>
                    <a:pt x="2099" y="192"/>
                  </a:cubicBezTo>
                  <a:cubicBezTo>
                    <a:pt x="2118" y="262"/>
                    <a:pt x="2127" y="297"/>
                    <a:pt x="2146" y="367"/>
                  </a:cubicBezTo>
                  <a:cubicBezTo>
                    <a:pt x="2102" y="361"/>
                    <a:pt x="2080" y="358"/>
                    <a:pt x="2037" y="351"/>
                  </a:cubicBezTo>
                  <a:cubicBezTo>
                    <a:pt x="2069" y="409"/>
                    <a:pt x="2086" y="438"/>
                    <a:pt x="2119" y="496"/>
                  </a:cubicBezTo>
                  <a:cubicBezTo>
                    <a:pt x="2072" y="538"/>
                    <a:pt x="2048" y="559"/>
                    <a:pt x="2001" y="600"/>
                  </a:cubicBezTo>
                  <a:cubicBezTo>
                    <a:pt x="1938" y="597"/>
                    <a:pt x="1906" y="595"/>
                    <a:pt x="1842" y="591"/>
                  </a:cubicBezTo>
                  <a:cubicBezTo>
                    <a:pt x="1805" y="633"/>
                    <a:pt x="1787" y="653"/>
                    <a:pt x="1750" y="695"/>
                  </a:cubicBezTo>
                  <a:cubicBezTo>
                    <a:pt x="1704" y="691"/>
                    <a:pt x="1680" y="689"/>
                    <a:pt x="1634" y="686"/>
                  </a:cubicBezTo>
                  <a:cubicBezTo>
                    <a:pt x="1619" y="709"/>
                    <a:pt x="1611" y="721"/>
                    <a:pt x="1596" y="745"/>
                  </a:cubicBezTo>
                  <a:cubicBezTo>
                    <a:pt x="1515" y="723"/>
                    <a:pt x="1475" y="712"/>
                    <a:pt x="1393" y="690"/>
                  </a:cubicBezTo>
                  <a:cubicBezTo>
                    <a:pt x="1358" y="743"/>
                    <a:pt x="1340" y="769"/>
                    <a:pt x="1305" y="822"/>
                  </a:cubicBezTo>
                  <a:cubicBezTo>
                    <a:pt x="1270" y="803"/>
                    <a:pt x="1253" y="794"/>
                    <a:pt x="1218" y="776"/>
                  </a:cubicBezTo>
                  <a:cubicBezTo>
                    <a:pt x="1237" y="717"/>
                    <a:pt x="1246" y="687"/>
                    <a:pt x="1265" y="628"/>
                  </a:cubicBezTo>
                  <a:cubicBezTo>
                    <a:pt x="1177" y="671"/>
                    <a:pt x="1133" y="693"/>
                    <a:pt x="1044" y="735"/>
                  </a:cubicBezTo>
                  <a:cubicBezTo>
                    <a:pt x="931" y="821"/>
                    <a:pt x="818" y="907"/>
                    <a:pt x="704" y="992"/>
                  </a:cubicBezTo>
                  <a:cubicBezTo>
                    <a:pt x="616" y="1040"/>
                    <a:pt x="571" y="1063"/>
                    <a:pt x="483" y="1110"/>
                  </a:cubicBezTo>
                  <a:cubicBezTo>
                    <a:pt x="462" y="1178"/>
                    <a:pt x="451" y="1213"/>
                    <a:pt x="430" y="1281"/>
                  </a:cubicBezTo>
                  <a:cubicBezTo>
                    <a:pt x="339" y="1358"/>
                    <a:pt x="294" y="1396"/>
                    <a:pt x="204" y="1472"/>
                  </a:cubicBezTo>
                  <a:cubicBezTo>
                    <a:pt x="134" y="1515"/>
                    <a:pt x="99" y="1536"/>
                    <a:pt x="29" y="1578"/>
                  </a:cubicBezTo>
                  <a:cubicBezTo>
                    <a:pt x="17" y="1603"/>
                    <a:pt x="12" y="1615"/>
                    <a:pt x="0" y="1640"/>
                  </a:cubicBezTo>
                  <a:cubicBezTo>
                    <a:pt x="10" y="1665"/>
                    <a:pt x="15" y="1678"/>
                    <a:pt x="25" y="1703"/>
                  </a:cubicBezTo>
                  <a:cubicBezTo>
                    <a:pt x="72" y="1719"/>
                    <a:pt x="96" y="1727"/>
                    <a:pt x="144" y="1742"/>
                  </a:cubicBezTo>
                  <a:cubicBezTo>
                    <a:pt x="146" y="1770"/>
                    <a:pt x="148" y="1784"/>
                    <a:pt x="150" y="1811"/>
                  </a:cubicBezTo>
                  <a:cubicBezTo>
                    <a:pt x="197" y="1846"/>
                    <a:pt x="220" y="1863"/>
                    <a:pt x="266" y="1898"/>
                  </a:cubicBezTo>
                  <a:cubicBezTo>
                    <a:pt x="344" y="1901"/>
                    <a:pt x="383" y="1903"/>
                    <a:pt x="461" y="1905"/>
                  </a:cubicBezTo>
                  <a:cubicBezTo>
                    <a:pt x="529" y="1982"/>
                    <a:pt x="563" y="2020"/>
                    <a:pt x="631" y="2096"/>
                  </a:cubicBezTo>
                  <a:cubicBezTo>
                    <a:pt x="647" y="2121"/>
                    <a:pt x="654" y="2134"/>
                    <a:pt x="670" y="2158"/>
                  </a:cubicBezTo>
                  <a:cubicBezTo>
                    <a:pt x="661" y="2182"/>
                    <a:pt x="657" y="2194"/>
                    <a:pt x="648" y="2218"/>
                  </a:cubicBezTo>
                  <a:cubicBezTo>
                    <a:pt x="616" y="2249"/>
                    <a:pt x="601" y="2265"/>
                    <a:pt x="570" y="2295"/>
                  </a:cubicBezTo>
                  <a:cubicBezTo>
                    <a:pt x="543" y="2297"/>
                    <a:pt x="529" y="2298"/>
                    <a:pt x="502" y="2299"/>
                  </a:cubicBezTo>
                  <a:cubicBezTo>
                    <a:pt x="508" y="2326"/>
                    <a:pt x="511" y="2340"/>
                    <a:pt x="516" y="2366"/>
                  </a:cubicBezTo>
                  <a:cubicBezTo>
                    <a:pt x="499" y="2366"/>
                    <a:pt x="491" y="2365"/>
                    <a:pt x="474" y="2365"/>
                  </a:cubicBezTo>
                  <a:cubicBezTo>
                    <a:pt x="472" y="2402"/>
                    <a:pt x="471" y="2420"/>
                    <a:pt x="469" y="2457"/>
                  </a:cubicBezTo>
                  <a:cubicBezTo>
                    <a:pt x="492" y="2476"/>
                    <a:pt x="504" y="2486"/>
                    <a:pt x="528" y="2505"/>
                  </a:cubicBezTo>
                  <a:cubicBezTo>
                    <a:pt x="507" y="2530"/>
                    <a:pt x="496" y="2543"/>
                    <a:pt x="476" y="2568"/>
                  </a:cubicBezTo>
                  <a:cubicBezTo>
                    <a:pt x="499" y="2590"/>
                    <a:pt x="511" y="2601"/>
                    <a:pt x="534" y="2622"/>
                  </a:cubicBezTo>
                  <a:cubicBezTo>
                    <a:pt x="529" y="2648"/>
                    <a:pt x="526" y="2661"/>
                    <a:pt x="520" y="2686"/>
                  </a:cubicBezTo>
                  <a:cubicBezTo>
                    <a:pt x="502" y="2711"/>
                    <a:pt x="493" y="2724"/>
                    <a:pt x="474" y="2748"/>
                  </a:cubicBezTo>
                  <a:cubicBezTo>
                    <a:pt x="505" y="2770"/>
                    <a:pt x="521" y="2781"/>
                    <a:pt x="552" y="2803"/>
                  </a:cubicBezTo>
                  <a:cubicBezTo>
                    <a:pt x="525" y="2817"/>
                    <a:pt x="511" y="2824"/>
                    <a:pt x="484" y="2838"/>
                  </a:cubicBezTo>
                  <a:cubicBezTo>
                    <a:pt x="505" y="2861"/>
                    <a:pt x="516" y="2873"/>
                    <a:pt x="537" y="2897"/>
                  </a:cubicBezTo>
                  <a:cubicBezTo>
                    <a:pt x="509" y="2923"/>
                    <a:pt x="496" y="2937"/>
                    <a:pt x="468" y="2963"/>
                  </a:cubicBezTo>
                  <a:cubicBezTo>
                    <a:pt x="507" y="2994"/>
                    <a:pt x="526" y="3010"/>
                    <a:pt x="564" y="3042"/>
                  </a:cubicBezTo>
                  <a:cubicBezTo>
                    <a:pt x="530" y="3060"/>
                    <a:pt x="513" y="3069"/>
                    <a:pt x="478" y="3087"/>
                  </a:cubicBezTo>
                  <a:cubicBezTo>
                    <a:pt x="461" y="3116"/>
                    <a:pt x="452" y="3130"/>
                    <a:pt x="434" y="3158"/>
                  </a:cubicBezTo>
                  <a:cubicBezTo>
                    <a:pt x="454" y="3186"/>
                    <a:pt x="463" y="3200"/>
                    <a:pt x="483" y="3228"/>
                  </a:cubicBezTo>
                  <a:cubicBezTo>
                    <a:pt x="483" y="3228"/>
                    <a:pt x="465" y="3263"/>
                    <a:pt x="495" y="3277"/>
                  </a:cubicBezTo>
                  <a:cubicBezTo>
                    <a:pt x="525" y="3291"/>
                    <a:pt x="666" y="3331"/>
                    <a:pt x="666" y="3331"/>
                  </a:cubicBezTo>
                  <a:cubicBezTo>
                    <a:pt x="685" y="3388"/>
                    <a:pt x="694" y="3417"/>
                    <a:pt x="714" y="3474"/>
                  </a:cubicBezTo>
                  <a:cubicBezTo>
                    <a:pt x="745" y="3494"/>
                    <a:pt x="761" y="3503"/>
                    <a:pt x="793" y="3523"/>
                  </a:cubicBezTo>
                  <a:cubicBezTo>
                    <a:pt x="748" y="3549"/>
                    <a:pt x="726" y="3561"/>
                    <a:pt x="682" y="3587"/>
                  </a:cubicBezTo>
                  <a:cubicBezTo>
                    <a:pt x="659" y="3634"/>
                    <a:pt x="648" y="3658"/>
                    <a:pt x="626" y="3704"/>
                  </a:cubicBezTo>
                  <a:cubicBezTo>
                    <a:pt x="677" y="3730"/>
                    <a:pt x="702" y="3743"/>
                    <a:pt x="753" y="3768"/>
                  </a:cubicBezTo>
                  <a:cubicBezTo>
                    <a:pt x="811" y="3825"/>
                    <a:pt x="841" y="3853"/>
                    <a:pt x="898" y="3909"/>
                  </a:cubicBezTo>
                  <a:cubicBezTo>
                    <a:pt x="944" y="3949"/>
                    <a:pt x="968" y="3969"/>
                    <a:pt x="1014" y="4009"/>
                  </a:cubicBezTo>
                  <a:cubicBezTo>
                    <a:pt x="1016" y="3979"/>
                    <a:pt x="1018" y="3964"/>
                    <a:pt x="1021" y="3934"/>
                  </a:cubicBezTo>
                  <a:cubicBezTo>
                    <a:pt x="1053" y="3938"/>
                    <a:pt x="1069" y="3940"/>
                    <a:pt x="1100" y="3945"/>
                  </a:cubicBezTo>
                  <a:cubicBezTo>
                    <a:pt x="1130" y="3964"/>
                    <a:pt x="1144" y="3973"/>
                    <a:pt x="1173" y="3992"/>
                  </a:cubicBezTo>
                  <a:cubicBezTo>
                    <a:pt x="1215" y="4005"/>
                    <a:pt x="1236" y="4011"/>
                    <a:pt x="1277" y="4023"/>
                  </a:cubicBezTo>
                  <a:cubicBezTo>
                    <a:pt x="1264" y="4057"/>
                    <a:pt x="1258" y="4075"/>
                    <a:pt x="1245" y="4109"/>
                  </a:cubicBezTo>
                  <a:cubicBezTo>
                    <a:pt x="1287" y="4126"/>
                    <a:pt x="1307" y="4135"/>
                    <a:pt x="1349" y="4152"/>
                  </a:cubicBezTo>
                  <a:cubicBezTo>
                    <a:pt x="1380" y="4191"/>
                    <a:pt x="1396" y="4210"/>
                    <a:pt x="1427" y="4250"/>
                  </a:cubicBezTo>
                  <a:cubicBezTo>
                    <a:pt x="1441" y="4285"/>
                    <a:pt x="1448" y="4303"/>
                    <a:pt x="1462" y="4339"/>
                  </a:cubicBezTo>
                  <a:cubicBezTo>
                    <a:pt x="1527" y="4324"/>
                    <a:pt x="1559" y="4317"/>
                    <a:pt x="1623" y="4303"/>
                  </a:cubicBezTo>
                  <a:cubicBezTo>
                    <a:pt x="1635" y="4326"/>
                    <a:pt x="1641" y="4337"/>
                    <a:pt x="1653" y="4360"/>
                  </a:cubicBezTo>
                  <a:cubicBezTo>
                    <a:pt x="1664" y="4408"/>
                    <a:pt x="1670" y="4432"/>
                    <a:pt x="1681" y="4480"/>
                  </a:cubicBezTo>
                  <a:cubicBezTo>
                    <a:pt x="1715" y="4499"/>
                    <a:pt x="1732" y="4508"/>
                    <a:pt x="1766" y="4527"/>
                  </a:cubicBezTo>
                  <a:cubicBezTo>
                    <a:pt x="1805" y="4563"/>
                    <a:pt x="1824" y="4582"/>
                    <a:pt x="1863" y="4618"/>
                  </a:cubicBezTo>
                  <a:cubicBezTo>
                    <a:pt x="1890" y="4627"/>
                    <a:pt x="1904" y="4631"/>
                    <a:pt x="1931" y="4640"/>
                  </a:cubicBezTo>
                  <a:cubicBezTo>
                    <a:pt x="1960" y="4663"/>
                    <a:pt x="1974" y="4675"/>
                    <a:pt x="2003" y="4698"/>
                  </a:cubicBezTo>
                  <a:cubicBezTo>
                    <a:pt x="2012" y="4736"/>
                    <a:pt x="2017" y="4755"/>
                    <a:pt x="2026" y="4792"/>
                  </a:cubicBezTo>
                  <a:cubicBezTo>
                    <a:pt x="2087" y="4797"/>
                    <a:pt x="2118" y="4800"/>
                    <a:pt x="2180" y="4805"/>
                  </a:cubicBezTo>
                  <a:cubicBezTo>
                    <a:pt x="2216" y="4841"/>
                    <a:pt x="2235" y="4859"/>
                    <a:pt x="2271" y="4894"/>
                  </a:cubicBezTo>
                  <a:cubicBezTo>
                    <a:pt x="2280" y="4924"/>
                    <a:pt x="2284" y="4939"/>
                    <a:pt x="2293" y="4969"/>
                  </a:cubicBezTo>
                  <a:cubicBezTo>
                    <a:pt x="2268" y="4990"/>
                    <a:pt x="2255" y="5001"/>
                    <a:pt x="2230" y="5022"/>
                  </a:cubicBezTo>
                  <a:cubicBezTo>
                    <a:pt x="2209" y="5053"/>
                    <a:pt x="2198" y="5069"/>
                    <a:pt x="2178" y="5100"/>
                  </a:cubicBezTo>
                  <a:cubicBezTo>
                    <a:pt x="2184" y="5132"/>
                    <a:pt x="2187" y="5148"/>
                    <a:pt x="2194" y="5180"/>
                  </a:cubicBezTo>
                  <a:cubicBezTo>
                    <a:pt x="2168" y="5196"/>
                    <a:pt x="2156" y="5204"/>
                    <a:pt x="2130" y="5220"/>
                  </a:cubicBezTo>
                  <a:cubicBezTo>
                    <a:pt x="2099" y="5260"/>
                    <a:pt x="2084" y="5281"/>
                    <a:pt x="2052" y="5321"/>
                  </a:cubicBezTo>
                  <a:cubicBezTo>
                    <a:pt x="2081" y="5356"/>
                    <a:pt x="2095" y="5374"/>
                    <a:pt x="2124" y="5409"/>
                  </a:cubicBezTo>
                  <a:cubicBezTo>
                    <a:pt x="2140" y="5444"/>
                    <a:pt x="2148" y="5461"/>
                    <a:pt x="2164" y="5496"/>
                  </a:cubicBezTo>
                  <a:cubicBezTo>
                    <a:pt x="2140" y="5529"/>
                    <a:pt x="2129" y="5545"/>
                    <a:pt x="2105" y="5578"/>
                  </a:cubicBezTo>
                  <a:cubicBezTo>
                    <a:pt x="2100" y="5566"/>
                    <a:pt x="2098" y="5560"/>
                    <a:pt x="2094" y="5547"/>
                  </a:cubicBezTo>
                  <a:cubicBezTo>
                    <a:pt x="2058" y="5573"/>
                    <a:pt x="2040" y="5585"/>
                    <a:pt x="2005" y="5610"/>
                  </a:cubicBezTo>
                  <a:cubicBezTo>
                    <a:pt x="2008" y="5656"/>
                    <a:pt x="2009" y="5679"/>
                    <a:pt x="2013" y="5725"/>
                  </a:cubicBezTo>
                  <a:cubicBezTo>
                    <a:pt x="2013" y="5767"/>
                    <a:pt x="2014" y="5787"/>
                    <a:pt x="2014" y="5828"/>
                  </a:cubicBezTo>
                  <a:cubicBezTo>
                    <a:pt x="1973" y="5809"/>
                    <a:pt x="1953" y="5800"/>
                    <a:pt x="1911" y="5781"/>
                  </a:cubicBezTo>
                  <a:cubicBezTo>
                    <a:pt x="1939" y="5833"/>
                    <a:pt x="1953" y="5859"/>
                    <a:pt x="1980" y="5911"/>
                  </a:cubicBezTo>
                  <a:cubicBezTo>
                    <a:pt x="1953" y="5907"/>
                    <a:pt x="1940" y="5906"/>
                    <a:pt x="1912" y="5902"/>
                  </a:cubicBezTo>
                  <a:cubicBezTo>
                    <a:pt x="1928" y="5936"/>
                    <a:pt x="1936" y="5953"/>
                    <a:pt x="1952" y="5988"/>
                  </a:cubicBezTo>
                  <a:cubicBezTo>
                    <a:pt x="1998" y="6007"/>
                    <a:pt x="2021" y="6016"/>
                    <a:pt x="2068" y="6035"/>
                  </a:cubicBezTo>
                  <a:cubicBezTo>
                    <a:pt x="2046" y="6065"/>
                    <a:pt x="2036" y="6080"/>
                    <a:pt x="2015" y="6111"/>
                  </a:cubicBezTo>
                  <a:cubicBezTo>
                    <a:pt x="2078" y="6207"/>
                    <a:pt x="2142" y="6304"/>
                    <a:pt x="2206" y="6400"/>
                  </a:cubicBezTo>
                  <a:cubicBezTo>
                    <a:pt x="2211" y="6441"/>
                    <a:pt x="2214" y="6461"/>
                    <a:pt x="2219" y="6502"/>
                  </a:cubicBezTo>
                  <a:cubicBezTo>
                    <a:pt x="2248" y="6518"/>
                    <a:pt x="2263" y="6525"/>
                    <a:pt x="2292" y="6541"/>
                  </a:cubicBezTo>
                  <a:cubicBezTo>
                    <a:pt x="2349" y="6491"/>
                    <a:pt x="2378" y="6466"/>
                    <a:pt x="2435" y="6416"/>
                  </a:cubicBezTo>
                  <a:cubicBezTo>
                    <a:pt x="2451" y="6438"/>
                    <a:pt x="2459" y="6449"/>
                    <a:pt x="2476" y="6471"/>
                  </a:cubicBezTo>
                  <a:cubicBezTo>
                    <a:pt x="2518" y="6472"/>
                    <a:pt x="2539" y="6473"/>
                    <a:pt x="2581" y="6475"/>
                  </a:cubicBezTo>
                  <a:cubicBezTo>
                    <a:pt x="2587" y="6463"/>
                    <a:pt x="2590" y="6457"/>
                    <a:pt x="2595" y="6445"/>
                  </a:cubicBezTo>
                  <a:cubicBezTo>
                    <a:pt x="2648" y="6428"/>
                    <a:pt x="2675" y="6420"/>
                    <a:pt x="2728" y="6402"/>
                  </a:cubicBezTo>
                  <a:cubicBezTo>
                    <a:pt x="2739" y="6434"/>
                    <a:pt x="2745" y="6450"/>
                    <a:pt x="2756" y="6481"/>
                  </a:cubicBezTo>
                  <a:cubicBezTo>
                    <a:pt x="2802" y="6451"/>
                    <a:pt x="2825" y="6437"/>
                    <a:pt x="2872" y="6407"/>
                  </a:cubicBezTo>
                  <a:cubicBezTo>
                    <a:pt x="2893" y="6324"/>
                    <a:pt x="2904" y="6283"/>
                    <a:pt x="2925" y="6199"/>
                  </a:cubicBezTo>
                  <a:cubicBezTo>
                    <a:pt x="2959" y="6169"/>
                    <a:pt x="2976" y="6154"/>
                    <a:pt x="3010" y="6124"/>
                  </a:cubicBezTo>
                  <a:cubicBezTo>
                    <a:pt x="3023" y="6061"/>
                    <a:pt x="3030" y="6030"/>
                    <a:pt x="3042" y="5968"/>
                  </a:cubicBezTo>
                  <a:cubicBezTo>
                    <a:pt x="3018" y="5902"/>
                    <a:pt x="3005" y="5869"/>
                    <a:pt x="2981" y="5803"/>
                  </a:cubicBezTo>
                  <a:cubicBezTo>
                    <a:pt x="2934" y="5770"/>
                    <a:pt x="2911" y="5754"/>
                    <a:pt x="2865" y="5721"/>
                  </a:cubicBezTo>
                  <a:cubicBezTo>
                    <a:pt x="2878" y="5709"/>
                    <a:pt x="2884" y="5704"/>
                    <a:pt x="2897" y="5692"/>
                  </a:cubicBezTo>
                  <a:cubicBezTo>
                    <a:pt x="2945" y="5698"/>
                    <a:pt x="2968" y="5701"/>
                    <a:pt x="3016" y="5707"/>
                  </a:cubicBezTo>
                  <a:cubicBezTo>
                    <a:pt x="3054" y="5694"/>
                    <a:pt x="3073" y="5687"/>
                    <a:pt x="3111" y="5674"/>
                  </a:cubicBezTo>
                  <a:cubicBezTo>
                    <a:pt x="3152" y="5648"/>
                    <a:pt x="3173" y="5635"/>
                    <a:pt x="3214" y="5610"/>
                  </a:cubicBezTo>
                  <a:cubicBezTo>
                    <a:pt x="3275" y="5606"/>
                    <a:pt x="3305" y="5605"/>
                    <a:pt x="3365" y="5601"/>
                  </a:cubicBezTo>
                  <a:cubicBezTo>
                    <a:pt x="3385" y="5616"/>
                    <a:pt x="3395" y="5624"/>
                    <a:pt x="3414" y="5639"/>
                  </a:cubicBezTo>
                  <a:cubicBezTo>
                    <a:pt x="3432" y="5629"/>
                    <a:pt x="3441" y="5625"/>
                    <a:pt x="3459" y="5615"/>
                  </a:cubicBezTo>
                  <a:cubicBezTo>
                    <a:pt x="3498" y="5648"/>
                    <a:pt x="3518" y="5664"/>
                    <a:pt x="3557" y="5696"/>
                  </a:cubicBezTo>
                  <a:cubicBezTo>
                    <a:pt x="3601" y="5665"/>
                    <a:pt x="3623" y="5650"/>
                    <a:pt x="3668" y="5619"/>
                  </a:cubicBezTo>
                  <a:cubicBezTo>
                    <a:pt x="3780" y="5650"/>
                    <a:pt x="3837" y="5666"/>
                    <a:pt x="3950" y="5696"/>
                  </a:cubicBezTo>
                  <a:cubicBezTo>
                    <a:pt x="3972" y="5660"/>
                    <a:pt x="3982" y="5642"/>
                    <a:pt x="4004" y="5606"/>
                  </a:cubicBezTo>
                  <a:cubicBezTo>
                    <a:pt x="4033" y="5587"/>
                    <a:pt x="4047" y="5577"/>
                    <a:pt x="4076" y="5558"/>
                  </a:cubicBezTo>
                  <a:cubicBezTo>
                    <a:pt x="4135" y="5539"/>
                    <a:pt x="4165" y="5529"/>
                    <a:pt x="4224" y="5510"/>
                  </a:cubicBezTo>
                  <a:cubicBezTo>
                    <a:pt x="4272" y="5528"/>
                    <a:pt x="4296" y="5536"/>
                    <a:pt x="4344" y="5554"/>
                  </a:cubicBezTo>
                  <a:cubicBezTo>
                    <a:pt x="4371" y="5583"/>
                    <a:pt x="4384" y="5598"/>
                    <a:pt x="4411" y="5627"/>
                  </a:cubicBezTo>
                  <a:cubicBezTo>
                    <a:pt x="4434" y="5573"/>
                    <a:pt x="4445" y="5547"/>
                    <a:pt x="4468" y="5493"/>
                  </a:cubicBezTo>
                  <a:cubicBezTo>
                    <a:pt x="4418" y="5464"/>
                    <a:pt x="4393" y="5449"/>
                    <a:pt x="4343" y="5420"/>
                  </a:cubicBezTo>
                  <a:cubicBezTo>
                    <a:pt x="4315" y="5393"/>
                    <a:pt x="4302" y="5379"/>
                    <a:pt x="4275" y="5352"/>
                  </a:cubicBezTo>
                  <a:lnTo>
                    <a:pt x="4227" y="5248"/>
                  </a:lnTo>
                  <a:lnTo>
                    <a:pt x="4280" y="5199"/>
                  </a:lnTo>
                  <a:cubicBezTo>
                    <a:pt x="4376" y="5151"/>
                    <a:pt x="4424" y="5126"/>
                    <a:pt x="4520" y="5077"/>
                  </a:cubicBezTo>
                  <a:cubicBezTo>
                    <a:pt x="4573" y="5124"/>
                    <a:pt x="4599" y="5147"/>
                    <a:pt x="4651" y="5194"/>
                  </a:cubicBezTo>
                  <a:cubicBezTo>
                    <a:pt x="4677" y="5184"/>
                    <a:pt x="4690" y="5179"/>
                    <a:pt x="4716" y="5169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11" name="makowski"/>
            <p:cNvSpPr>
              <a:spLocks/>
            </p:cNvSpPr>
            <p:nvPr/>
          </p:nvSpPr>
          <p:spPr bwMode="auto">
            <a:xfrm>
              <a:off x="2913737" y="1083092"/>
              <a:ext cx="1063238" cy="1080885"/>
            </a:xfrm>
            <a:custGeom>
              <a:avLst/>
              <a:gdLst>
                <a:gd name="T0" fmla="*/ 3143 w 3312"/>
                <a:gd name="T1" fmla="*/ 2033 h 3372"/>
                <a:gd name="T2" fmla="*/ 3213 w 3312"/>
                <a:gd name="T3" fmla="*/ 1804 h 3372"/>
                <a:gd name="T4" fmla="*/ 3312 w 3312"/>
                <a:gd name="T5" fmla="*/ 1593 h 3372"/>
                <a:gd name="T6" fmla="*/ 3045 w 3312"/>
                <a:gd name="T7" fmla="*/ 1416 h 3372"/>
                <a:gd name="T8" fmla="*/ 2882 w 3312"/>
                <a:gd name="T9" fmla="*/ 1242 h 3372"/>
                <a:gd name="T10" fmla="*/ 2672 w 3312"/>
                <a:gd name="T11" fmla="*/ 984 h 3372"/>
                <a:gd name="T12" fmla="*/ 2446 w 3312"/>
                <a:gd name="T13" fmla="*/ 874 h 3372"/>
                <a:gd name="T14" fmla="*/ 2296 w 3312"/>
                <a:gd name="T15" fmla="*/ 647 h 3372"/>
                <a:gd name="T16" fmla="*/ 2040 w 3312"/>
                <a:gd name="T17" fmla="*/ 558 h 3372"/>
                <a:gd name="T18" fmla="*/ 1772 w 3312"/>
                <a:gd name="T19" fmla="*/ 392 h 3372"/>
                <a:gd name="T20" fmla="*/ 1603 w 3312"/>
                <a:gd name="T21" fmla="*/ 174 h 3372"/>
                <a:gd name="T22" fmla="*/ 1397 w 3312"/>
                <a:gd name="T23" fmla="*/ 60 h 3372"/>
                <a:gd name="T24" fmla="*/ 1280 w 3312"/>
                <a:gd name="T25" fmla="*/ 136 h 3372"/>
                <a:gd name="T26" fmla="*/ 1117 w 3312"/>
                <a:gd name="T27" fmla="*/ 500 h 3372"/>
                <a:gd name="T28" fmla="*/ 809 w 3312"/>
                <a:gd name="T29" fmla="*/ 732 h 3372"/>
                <a:gd name="T30" fmla="*/ 652 w 3312"/>
                <a:gd name="T31" fmla="*/ 989 h 3372"/>
                <a:gd name="T32" fmla="*/ 739 w 3312"/>
                <a:gd name="T33" fmla="*/ 1198 h 3372"/>
                <a:gd name="T34" fmla="*/ 855 w 3312"/>
                <a:gd name="T35" fmla="*/ 1420 h 3372"/>
                <a:gd name="T36" fmla="*/ 731 w 3312"/>
                <a:gd name="T37" fmla="*/ 1723 h 3372"/>
                <a:gd name="T38" fmla="*/ 588 w 3312"/>
                <a:gd name="T39" fmla="*/ 1834 h 3372"/>
                <a:gd name="T40" fmla="*/ 703 w 3312"/>
                <a:gd name="T41" fmla="*/ 2035 h 3372"/>
                <a:gd name="T42" fmla="*/ 687 w 3312"/>
                <a:gd name="T43" fmla="*/ 2130 h 3372"/>
                <a:gd name="T44" fmla="*/ 448 w 3312"/>
                <a:gd name="T45" fmla="*/ 2192 h 3372"/>
                <a:gd name="T46" fmla="*/ 216 w 3312"/>
                <a:gd name="T47" fmla="*/ 2247 h 3372"/>
                <a:gd name="T48" fmla="*/ 138 w 3312"/>
                <a:gd name="T49" fmla="*/ 2206 h 3372"/>
                <a:gd name="T50" fmla="*/ 102 w 3312"/>
                <a:gd name="T51" fmla="*/ 2382 h 3372"/>
                <a:gd name="T52" fmla="*/ 53 w 3312"/>
                <a:gd name="T53" fmla="*/ 2563 h 3372"/>
                <a:gd name="T54" fmla="*/ 149 w 3312"/>
                <a:gd name="T55" fmla="*/ 2730 h 3372"/>
                <a:gd name="T56" fmla="*/ 374 w 3312"/>
                <a:gd name="T57" fmla="*/ 2859 h 3372"/>
                <a:gd name="T58" fmla="*/ 558 w 3312"/>
                <a:gd name="T59" fmla="*/ 3114 h 3372"/>
                <a:gd name="T60" fmla="*/ 895 w 3312"/>
                <a:gd name="T61" fmla="*/ 3168 h 3372"/>
                <a:gd name="T62" fmla="*/ 1224 w 3312"/>
                <a:gd name="T63" fmla="*/ 3149 h 3372"/>
                <a:gd name="T64" fmla="*/ 1474 w 3312"/>
                <a:gd name="T65" fmla="*/ 3018 h 3372"/>
                <a:gd name="T66" fmla="*/ 1687 w 3312"/>
                <a:gd name="T67" fmla="*/ 3292 h 3372"/>
                <a:gd name="T68" fmla="*/ 1846 w 3312"/>
                <a:gd name="T69" fmla="*/ 3290 h 3372"/>
                <a:gd name="T70" fmla="*/ 2193 w 3312"/>
                <a:gd name="T71" fmla="*/ 3204 h 3372"/>
                <a:gd name="T72" fmla="*/ 2454 w 3312"/>
                <a:gd name="T73" fmla="*/ 3142 h 3372"/>
                <a:gd name="T74" fmla="*/ 2631 w 3312"/>
                <a:gd name="T75" fmla="*/ 3163 h 3372"/>
                <a:gd name="T76" fmla="*/ 2841 w 3312"/>
                <a:gd name="T77" fmla="*/ 3162 h 3372"/>
                <a:gd name="T78" fmla="*/ 3115 w 3312"/>
                <a:gd name="T79" fmla="*/ 3246 h 3372"/>
                <a:gd name="T80" fmla="*/ 3034 w 3312"/>
                <a:gd name="T81" fmla="*/ 2735 h 3372"/>
                <a:gd name="T82" fmla="*/ 2931 w 3312"/>
                <a:gd name="T83" fmla="*/ 2526 h 3372"/>
                <a:gd name="T84" fmla="*/ 3034 w 3312"/>
                <a:gd name="T85" fmla="*/ 2452 h 3372"/>
                <a:gd name="T86" fmla="*/ 3113 w 3312"/>
                <a:gd name="T87" fmla="*/ 2171 h 3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12" h="3372">
                  <a:moveTo>
                    <a:pt x="3124" y="2202"/>
                  </a:moveTo>
                  <a:cubicBezTo>
                    <a:pt x="3148" y="2169"/>
                    <a:pt x="3159" y="2153"/>
                    <a:pt x="3183" y="2120"/>
                  </a:cubicBezTo>
                  <a:cubicBezTo>
                    <a:pt x="3167" y="2085"/>
                    <a:pt x="3159" y="2068"/>
                    <a:pt x="3143" y="2033"/>
                  </a:cubicBezTo>
                  <a:cubicBezTo>
                    <a:pt x="3114" y="1998"/>
                    <a:pt x="3100" y="1980"/>
                    <a:pt x="3071" y="1945"/>
                  </a:cubicBezTo>
                  <a:cubicBezTo>
                    <a:pt x="3103" y="1905"/>
                    <a:pt x="3118" y="1884"/>
                    <a:pt x="3149" y="1844"/>
                  </a:cubicBezTo>
                  <a:cubicBezTo>
                    <a:pt x="3175" y="1828"/>
                    <a:pt x="3187" y="1820"/>
                    <a:pt x="3213" y="1804"/>
                  </a:cubicBezTo>
                  <a:cubicBezTo>
                    <a:pt x="3206" y="1772"/>
                    <a:pt x="3203" y="1756"/>
                    <a:pt x="3197" y="1724"/>
                  </a:cubicBezTo>
                  <a:cubicBezTo>
                    <a:pt x="3217" y="1693"/>
                    <a:pt x="3228" y="1677"/>
                    <a:pt x="3249" y="1646"/>
                  </a:cubicBezTo>
                  <a:cubicBezTo>
                    <a:pt x="3274" y="1625"/>
                    <a:pt x="3287" y="1614"/>
                    <a:pt x="3312" y="1593"/>
                  </a:cubicBezTo>
                  <a:cubicBezTo>
                    <a:pt x="3303" y="1563"/>
                    <a:pt x="3299" y="1548"/>
                    <a:pt x="3290" y="1518"/>
                  </a:cubicBezTo>
                  <a:lnTo>
                    <a:pt x="3199" y="1429"/>
                  </a:lnTo>
                  <a:cubicBezTo>
                    <a:pt x="3137" y="1424"/>
                    <a:pt x="3106" y="1421"/>
                    <a:pt x="3045" y="1416"/>
                  </a:cubicBezTo>
                  <a:cubicBezTo>
                    <a:pt x="3036" y="1379"/>
                    <a:pt x="3031" y="1360"/>
                    <a:pt x="3022" y="1322"/>
                  </a:cubicBezTo>
                  <a:cubicBezTo>
                    <a:pt x="2993" y="1299"/>
                    <a:pt x="2979" y="1287"/>
                    <a:pt x="2950" y="1264"/>
                  </a:cubicBezTo>
                  <a:cubicBezTo>
                    <a:pt x="2923" y="1255"/>
                    <a:pt x="2909" y="1251"/>
                    <a:pt x="2882" y="1242"/>
                  </a:cubicBezTo>
                  <a:cubicBezTo>
                    <a:pt x="2843" y="1206"/>
                    <a:pt x="2824" y="1187"/>
                    <a:pt x="2785" y="1151"/>
                  </a:cubicBezTo>
                  <a:cubicBezTo>
                    <a:pt x="2751" y="1132"/>
                    <a:pt x="2734" y="1123"/>
                    <a:pt x="2700" y="1104"/>
                  </a:cubicBezTo>
                  <a:cubicBezTo>
                    <a:pt x="2689" y="1056"/>
                    <a:pt x="2683" y="1032"/>
                    <a:pt x="2672" y="984"/>
                  </a:cubicBezTo>
                  <a:cubicBezTo>
                    <a:pt x="2660" y="961"/>
                    <a:pt x="2654" y="950"/>
                    <a:pt x="2642" y="927"/>
                  </a:cubicBezTo>
                  <a:cubicBezTo>
                    <a:pt x="2578" y="941"/>
                    <a:pt x="2546" y="948"/>
                    <a:pt x="2481" y="963"/>
                  </a:cubicBezTo>
                  <a:cubicBezTo>
                    <a:pt x="2467" y="927"/>
                    <a:pt x="2460" y="909"/>
                    <a:pt x="2446" y="874"/>
                  </a:cubicBezTo>
                  <a:cubicBezTo>
                    <a:pt x="2415" y="834"/>
                    <a:pt x="2399" y="815"/>
                    <a:pt x="2368" y="776"/>
                  </a:cubicBezTo>
                  <a:cubicBezTo>
                    <a:pt x="2326" y="759"/>
                    <a:pt x="2306" y="750"/>
                    <a:pt x="2264" y="733"/>
                  </a:cubicBezTo>
                  <a:cubicBezTo>
                    <a:pt x="2277" y="699"/>
                    <a:pt x="2283" y="681"/>
                    <a:pt x="2296" y="647"/>
                  </a:cubicBezTo>
                  <a:cubicBezTo>
                    <a:pt x="2255" y="635"/>
                    <a:pt x="2234" y="629"/>
                    <a:pt x="2192" y="616"/>
                  </a:cubicBezTo>
                  <a:cubicBezTo>
                    <a:pt x="2163" y="597"/>
                    <a:pt x="2149" y="588"/>
                    <a:pt x="2119" y="569"/>
                  </a:cubicBezTo>
                  <a:cubicBezTo>
                    <a:pt x="2088" y="564"/>
                    <a:pt x="2072" y="562"/>
                    <a:pt x="2040" y="558"/>
                  </a:cubicBezTo>
                  <a:cubicBezTo>
                    <a:pt x="2037" y="588"/>
                    <a:pt x="2035" y="603"/>
                    <a:pt x="2033" y="633"/>
                  </a:cubicBezTo>
                  <a:cubicBezTo>
                    <a:pt x="1987" y="593"/>
                    <a:pt x="1963" y="573"/>
                    <a:pt x="1917" y="533"/>
                  </a:cubicBezTo>
                  <a:cubicBezTo>
                    <a:pt x="1860" y="477"/>
                    <a:pt x="1830" y="449"/>
                    <a:pt x="1772" y="392"/>
                  </a:cubicBezTo>
                  <a:cubicBezTo>
                    <a:pt x="1721" y="367"/>
                    <a:pt x="1696" y="354"/>
                    <a:pt x="1645" y="328"/>
                  </a:cubicBezTo>
                  <a:cubicBezTo>
                    <a:pt x="1667" y="282"/>
                    <a:pt x="1678" y="258"/>
                    <a:pt x="1701" y="211"/>
                  </a:cubicBezTo>
                  <a:cubicBezTo>
                    <a:pt x="1662" y="196"/>
                    <a:pt x="1642" y="189"/>
                    <a:pt x="1603" y="174"/>
                  </a:cubicBezTo>
                  <a:cubicBezTo>
                    <a:pt x="1572" y="126"/>
                    <a:pt x="1556" y="102"/>
                    <a:pt x="1525" y="55"/>
                  </a:cubicBezTo>
                  <a:cubicBezTo>
                    <a:pt x="1491" y="40"/>
                    <a:pt x="1474" y="33"/>
                    <a:pt x="1440" y="18"/>
                  </a:cubicBezTo>
                  <a:cubicBezTo>
                    <a:pt x="1423" y="35"/>
                    <a:pt x="1414" y="43"/>
                    <a:pt x="1397" y="60"/>
                  </a:cubicBezTo>
                  <a:cubicBezTo>
                    <a:pt x="1377" y="36"/>
                    <a:pt x="1368" y="24"/>
                    <a:pt x="1348" y="0"/>
                  </a:cubicBezTo>
                  <a:cubicBezTo>
                    <a:pt x="1341" y="74"/>
                    <a:pt x="1337" y="110"/>
                    <a:pt x="1329" y="184"/>
                  </a:cubicBezTo>
                  <a:cubicBezTo>
                    <a:pt x="1309" y="165"/>
                    <a:pt x="1299" y="155"/>
                    <a:pt x="1280" y="136"/>
                  </a:cubicBezTo>
                  <a:cubicBezTo>
                    <a:pt x="1253" y="178"/>
                    <a:pt x="1239" y="199"/>
                    <a:pt x="1212" y="240"/>
                  </a:cubicBezTo>
                  <a:cubicBezTo>
                    <a:pt x="1178" y="243"/>
                    <a:pt x="1161" y="245"/>
                    <a:pt x="1127" y="248"/>
                  </a:cubicBezTo>
                  <a:cubicBezTo>
                    <a:pt x="1123" y="349"/>
                    <a:pt x="1121" y="400"/>
                    <a:pt x="1117" y="500"/>
                  </a:cubicBezTo>
                  <a:cubicBezTo>
                    <a:pt x="1068" y="510"/>
                    <a:pt x="1044" y="514"/>
                    <a:pt x="995" y="524"/>
                  </a:cubicBezTo>
                  <a:cubicBezTo>
                    <a:pt x="924" y="580"/>
                    <a:pt x="888" y="608"/>
                    <a:pt x="816" y="663"/>
                  </a:cubicBezTo>
                  <a:cubicBezTo>
                    <a:pt x="813" y="691"/>
                    <a:pt x="812" y="704"/>
                    <a:pt x="809" y="732"/>
                  </a:cubicBezTo>
                  <a:cubicBezTo>
                    <a:pt x="765" y="736"/>
                    <a:pt x="743" y="739"/>
                    <a:pt x="699" y="743"/>
                  </a:cubicBezTo>
                  <a:cubicBezTo>
                    <a:pt x="709" y="779"/>
                    <a:pt x="713" y="797"/>
                    <a:pt x="722" y="832"/>
                  </a:cubicBezTo>
                  <a:cubicBezTo>
                    <a:pt x="694" y="895"/>
                    <a:pt x="680" y="926"/>
                    <a:pt x="652" y="989"/>
                  </a:cubicBezTo>
                  <a:cubicBezTo>
                    <a:pt x="656" y="1041"/>
                    <a:pt x="658" y="1067"/>
                    <a:pt x="661" y="1119"/>
                  </a:cubicBezTo>
                  <a:cubicBezTo>
                    <a:pt x="683" y="1128"/>
                    <a:pt x="694" y="1132"/>
                    <a:pt x="716" y="1141"/>
                  </a:cubicBezTo>
                  <a:cubicBezTo>
                    <a:pt x="725" y="1164"/>
                    <a:pt x="729" y="1175"/>
                    <a:pt x="739" y="1198"/>
                  </a:cubicBezTo>
                  <a:cubicBezTo>
                    <a:pt x="719" y="1226"/>
                    <a:pt x="709" y="1240"/>
                    <a:pt x="688" y="1268"/>
                  </a:cubicBezTo>
                  <a:cubicBezTo>
                    <a:pt x="707" y="1301"/>
                    <a:pt x="716" y="1318"/>
                    <a:pt x="735" y="1351"/>
                  </a:cubicBezTo>
                  <a:cubicBezTo>
                    <a:pt x="783" y="1379"/>
                    <a:pt x="807" y="1393"/>
                    <a:pt x="855" y="1420"/>
                  </a:cubicBezTo>
                  <a:cubicBezTo>
                    <a:pt x="854" y="1457"/>
                    <a:pt x="853" y="1475"/>
                    <a:pt x="852" y="1512"/>
                  </a:cubicBezTo>
                  <a:cubicBezTo>
                    <a:pt x="863" y="1583"/>
                    <a:pt x="868" y="1619"/>
                    <a:pt x="878" y="1690"/>
                  </a:cubicBezTo>
                  <a:cubicBezTo>
                    <a:pt x="819" y="1703"/>
                    <a:pt x="790" y="1710"/>
                    <a:pt x="731" y="1723"/>
                  </a:cubicBezTo>
                  <a:cubicBezTo>
                    <a:pt x="668" y="1721"/>
                    <a:pt x="636" y="1720"/>
                    <a:pt x="573" y="1718"/>
                  </a:cubicBezTo>
                  <a:cubicBezTo>
                    <a:pt x="563" y="1735"/>
                    <a:pt x="558" y="1743"/>
                    <a:pt x="547" y="1759"/>
                  </a:cubicBezTo>
                  <a:cubicBezTo>
                    <a:pt x="563" y="1789"/>
                    <a:pt x="571" y="1804"/>
                    <a:pt x="588" y="1834"/>
                  </a:cubicBezTo>
                  <a:cubicBezTo>
                    <a:pt x="622" y="1890"/>
                    <a:pt x="640" y="1918"/>
                    <a:pt x="674" y="1973"/>
                  </a:cubicBezTo>
                  <a:cubicBezTo>
                    <a:pt x="689" y="1981"/>
                    <a:pt x="696" y="1985"/>
                    <a:pt x="710" y="1994"/>
                  </a:cubicBezTo>
                  <a:cubicBezTo>
                    <a:pt x="707" y="2010"/>
                    <a:pt x="706" y="2019"/>
                    <a:pt x="703" y="2035"/>
                  </a:cubicBezTo>
                  <a:cubicBezTo>
                    <a:pt x="738" y="2059"/>
                    <a:pt x="756" y="2071"/>
                    <a:pt x="792" y="2095"/>
                  </a:cubicBezTo>
                  <a:cubicBezTo>
                    <a:pt x="774" y="2118"/>
                    <a:pt x="765" y="2130"/>
                    <a:pt x="747" y="2153"/>
                  </a:cubicBezTo>
                  <a:cubicBezTo>
                    <a:pt x="723" y="2144"/>
                    <a:pt x="711" y="2139"/>
                    <a:pt x="687" y="2130"/>
                  </a:cubicBezTo>
                  <a:cubicBezTo>
                    <a:pt x="640" y="2161"/>
                    <a:pt x="616" y="2176"/>
                    <a:pt x="569" y="2206"/>
                  </a:cubicBezTo>
                  <a:cubicBezTo>
                    <a:pt x="566" y="2221"/>
                    <a:pt x="565" y="2228"/>
                    <a:pt x="562" y="2242"/>
                  </a:cubicBezTo>
                  <a:cubicBezTo>
                    <a:pt x="516" y="2222"/>
                    <a:pt x="494" y="2212"/>
                    <a:pt x="448" y="2192"/>
                  </a:cubicBezTo>
                  <a:cubicBezTo>
                    <a:pt x="414" y="2199"/>
                    <a:pt x="397" y="2203"/>
                    <a:pt x="363" y="2210"/>
                  </a:cubicBezTo>
                  <a:cubicBezTo>
                    <a:pt x="364" y="2241"/>
                    <a:pt x="365" y="2257"/>
                    <a:pt x="366" y="2288"/>
                  </a:cubicBezTo>
                  <a:cubicBezTo>
                    <a:pt x="306" y="2272"/>
                    <a:pt x="276" y="2264"/>
                    <a:pt x="216" y="2247"/>
                  </a:cubicBezTo>
                  <a:cubicBezTo>
                    <a:pt x="217" y="2221"/>
                    <a:pt x="217" y="2208"/>
                    <a:pt x="218" y="2182"/>
                  </a:cubicBezTo>
                  <a:cubicBezTo>
                    <a:pt x="204" y="2173"/>
                    <a:pt x="197" y="2169"/>
                    <a:pt x="182" y="2161"/>
                  </a:cubicBezTo>
                  <a:cubicBezTo>
                    <a:pt x="165" y="2179"/>
                    <a:pt x="156" y="2188"/>
                    <a:pt x="138" y="2206"/>
                  </a:cubicBezTo>
                  <a:cubicBezTo>
                    <a:pt x="145" y="2237"/>
                    <a:pt x="148" y="2253"/>
                    <a:pt x="154" y="2285"/>
                  </a:cubicBezTo>
                  <a:cubicBezTo>
                    <a:pt x="137" y="2288"/>
                    <a:pt x="128" y="2290"/>
                    <a:pt x="111" y="2293"/>
                  </a:cubicBezTo>
                  <a:cubicBezTo>
                    <a:pt x="107" y="2329"/>
                    <a:pt x="106" y="2347"/>
                    <a:pt x="102" y="2382"/>
                  </a:cubicBezTo>
                  <a:cubicBezTo>
                    <a:pt x="61" y="2367"/>
                    <a:pt x="41" y="2360"/>
                    <a:pt x="0" y="2345"/>
                  </a:cubicBezTo>
                  <a:cubicBezTo>
                    <a:pt x="13" y="2401"/>
                    <a:pt x="19" y="2429"/>
                    <a:pt x="32" y="2484"/>
                  </a:cubicBezTo>
                  <a:cubicBezTo>
                    <a:pt x="40" y="2516"/>
                    <a:pt x="44" y="2531"/>
                    <a:pt x="53" y="2563"/>
                  </a:cubicBezTo>
                  <a:cubicBezTo>
                    <a:pt x="35" y="2590"/>
                    <a:pt x="26" y="2603"/>
                    <a:pt x="8" y="2631"/>
                  </a:cubicBezTo>
                  <a:cubicBezTo>
                    <a:pt x="10" y="2647"/>
                    <a:pt x="11" y="2656"/>
                    <a:pt x="12" y="2672"/>
                  </a:cubicBezTo>
                  <a:cubicBezTo>
                    <a:pt x="67" y="2695"/>
                    <a:pt x="95" y="2707"/>
                    <a:pt x="149" y="2730"/>
                  </a:cubicBezTo>
                  <a:cubicBezTo>
                    <a:pt x="181" y="2723"/>
                    <a:pt x="197" y="2719"/>
                    <a:pt x="229" y="2712"/>
                  </a:cubicBezTo>
                  <a:cubicBezTo>
                    <a:pt x="259" y="2738"/>
                    <a:pt x="275" y="2751"/>
                    <a:pt x="305" y="2777"/>
                  </a:cubicBezTo>
                  <a:cubicBezTo>
                    <a:pt x="333" y="2809"/>
                    <a:pt x="347" y="2826"/>
                    <a:pt x="374" y="2859"/>
                  </a:cubicBezTo>
                  <a:cubicBezTo>
                    <a:pt x="401" y="2868"/>
                    <a:pt x="414" y="2872"/>
                    <a:pt x="440" y="2881"/>
                  </a:cubicBezTo>
                  <a:cubicBezTo>
                    <a:pt x="455" y="2929"/>
                    <a:pt x="463" y="2954"/>
                    <a:pt x="477" y="3002"/>
                  </a:cubicBezTo>
                  <a:cubicBezTo>
                    <a:pt x="510" y="3047"/>
                    <a:pt x="526" y="3069"/>
                    <a:pt x="558" y="3114"/>
                  </a:cubicBezTo>
                  <a:cubicBezTo>
                    <a:pt x="586" y="3121"/>
                    <a:pt x="601" y="3124"/>
                    <a:pt x="630" y="3131"/>
                  </a:cubicBezTo>
                  <a:cubicBezTo>
                    <a:pt x="652" y="3172"/>
                    <a:pt x="663" y="3193"/>
                    <a:pt x="686" y="3235"/>
                  </a:cubicBezTo>
                  <a:cubicBezTo>
                    <a:pt x="769" y="3208"/>
                    <a:pt x="811" y="3195"/>
                    <a:pt x="895" y="3168"/>
                  </a:cubicBezTo>
                  <a:cubicBezTo>
                    <a:pt x="955" y="3129"/>
                    <a:pt x="985" y="3110"/>
                    <a:pt x="1045" y="3072"/>
                  </a:cubicBezTo>
                  <a:cubicBezTo>
                    <a:pt x="1082" y="3110"/>
                    <a:pt x="1101" y="3129"/>
                    <a:pt x="1138" y="3167"/>
                  </a:cubicBezTo>
                  <a:cubicBezTo>
                    <a:pt x="1172" y="3160"/>
                    <a:pt x="1190" y="3156"/>
                    <a:pt x="1224" y="3149"/>
                  </a:cubicBezTo>
                  <a:cubicBezTo>
                    <a:pt x="1234" y="3095"/>
                    <a:pt x="1239" y="3069"/>
                    <a:pt x="1248" y="3015"/>
                  </a:cubicBezTo>
                  <a:cubicBezTo>
                    <a:pt x="1295" y="2999"/>
                    <a:pt x="1319" y="2991"/>
                    <a:pt x="1366" y="2975"/>
                  </a:cubicBezTo>
                  <a:cubicBezTo>
                    <a:pt x="1409" y="2992"/>
                    <a:pt x="1431" y="3001"/>
                    <a:pt x="1474" y="3018"/>
                  </a:cubicBezTo>
                  <a:cubicBezTo>
                    <a:pt x="1514" y="3047"/>
                    <a:pt x="1534" y="3061"/>
                    <a:pt x="1574" y="3090"/>
                  </a:cubicBezTo>
                  <a:cubicBezTo>
                    <a:pt x="1612" y="3106"/>
                    <a:pt x="1632" y="3115"/>
                    <a:pt x="1670" y="3131"/>
                  </a:cubicBezTo>
                  <a:cubicBezTo>
                    <a:pt x="1677" y="3196"/>
                    <a:pt x="1680" y="3228"/>
                    <a:pt x="1687" y="3292"/>
                  </a:cubicBezTo>
                  <a:cubicBezTo>
                    <a:pt x="1688" y="3316"/>
                    <a:pt x="1689" y="3327"/>
                    <a:pt x="1690" y="3351"/>
                  </a:cubicBezTo>
                  <a:cubicBezTo>
                    <a:pt x="1748" y="3360"/>
                    <a:pt x="1777" y="3364"/>
                    <a:pt x="1835" y="3372"/>
                  </a:cubicBezTo>
                  <a:cubicBezTo>
                    <a:pt x="1839" y="3339"/>
                    <a:pt x="1842" y="3323"/>
                    <a:pt x="1846" y="3290"/>
                  </a:cubicBezTo>
                  <a:cubicBezTo>
                    <a:pt x="1932" y="3272"/>
                    <a:pt x="1975" y="3263"/>
                    <a:pt x="2062" y="3244"/>
                  </a:cubicBezTo>
                  <a:cubicBezTo>
                    <a:pt x="2101" y="3244"/>
                    <a:pt x="2121" y="3244"/>
                    <a:pt x="2160" y="3244"/>
                  </a:cubicBezTo>
                  <a:cubicBezTo>
                    <a:pt x="2173" y="3228"/>
                    <a:pt x="2180" y="3220"/>
                    <a:pt x="2193" y="3204"/>
                  </a:cubicBezTo>
                  <a:cubicBezTo>
                    <a:pt x="2246" y="3205"/>
                    <a:pt x="2273" y="3205"/>
                    <a:pt x="2327" y="3206"/>
                  </a:cubicBezTo>
                  <a:cubicBezTo>
                    <a:pt x="2364" y="3213"/>
                    <a:pt x="2382" y="3216"/>
                    <a:pt x="2419" y="3223"/>
                  </a:cubicBezTo>
                  <a:cubicBezTo>
                    <a:pt x="2433" y="3190"/>
                    <a:pt x="2440" y="3174"/>
                    <a:pt x="2454" y="3142"/>
                  </a:cubicBezTo>
                  <a:cubicBezTo>
                    <a:pt x="2487" y="3165"/>
                    <a:pt x="2503" y="3176"/>
                    <a:pt x="2537" y="3200"/>
                  </a:cubicBezTo>
                  <a:cubicBezTo>
                    <a:pt x="2553" y="3179"/>
                    <a:pt x="2560" y="3169"/>
                    <a:pt x="2576" y="3148"/>
                  </a:cubicBezTo>
                  <a:cubicBezTo>
                    <a:pt x="2598" y="3154"/>
                    <a:pt x="2609" y="3157"/>
                    <a:pt x="2631" y="3163"/>
                  </a:cubicBezTo>
                  <a:cubicBezTo>
                    <a:pt x="2657" y="3186"/>
                    <a:pt x="2670" y="3197"/>
                    <a:pt x="2696" y="3220"/>
                  </a:cubicBezTo>
                  <a:cubicBezTo>
                    <a:pt x="2738" y="3210"/>
                    <a:pt x="2760" y="3205"/>
                    <a:pt x="2802" y="3195"/>
                  </a:cubicBezTo>
                  <a:cubicBezTo>
                    <a:pt x="2817" y="3182"/>
                    <a:pt x="2825" y="3175"/>
                    <a:pt x="2841" y="3162"/>
                  </a:cubicBezTo>
                  <a:cubicBezTo>
                    <a:pt x="2881" y="3190"/>
                    <a:pt x="2902" y="3204"/>
                    <a:pt x="2942" y="3232"/>
                  </a:cubicBezTo>
                  <a:cubicBezTo>
                    <a:pt x="2978" y="3257"/>
                    <a:pt x="2996" y="3270"/>
                    <a:pt x="3032" y="3295"/>
                  </a:cubicBezTo>
                  <a:cubicBezTo>
                    <a:pt x="3065" y="3276"/>
                    <a:pt x="3082" y="3266"/>
                    <a:pt x="3115" y="3246"/>
                  </a:cubicBezTo>
                  <a:cubicBezTo>
                    <a:pt x="3164" y="3198"/>
                    <a:pt x="3189" y="3174"/>
                    <a:pt x="3238" y="3126"/>
                  </a:cubicBezTo>
                  <a:cubicBezTo>
                    <a:pt x="3233" y="3085"/>
                    <a:pt x="3230" y="3065"/>
                    <a:pt x="3225" y="3024"/>
                  </a:cubicBezTo>
                  <a:cubicBezTo>
                    <a:pt x="3161" y="2928"/>
                    <a:pt x="3097" y="2831"/>
                    <a:pt x="3034" y="2735"/>
                  </a:cubicBezTo>
                  <a:cubicBezTo>
                    <a:pt x="3055" y="2704"/>
                    <a:pt x="3065" y="2689"/>
                    <a:pt x="3087" y="2659"/>
                  </a:cubicBezTo>
                  <a:cubicBezTo>
                    <a:pt x="3040" y="2640"/>
                    <a:pt x="3017" y="2631"/>
                    <a:pt x="2971" y="2612"/>
                  </a:cubicBezTo>
                  <a:cubicBezTo>
                    <a:pt x="2955" y="2577"/>
                    <a:pt x="2947" y="2560"/>
                    <a:pt x="2931" y="2526"/>
                  </a:cubicBezTo>
                  <a:cubicBezTo>
                    <a:pt x="2959" y="2529"/>
                    <a:pt x="2972" y="2531"/>
                    <a:pt x="2999" y="2535"/>
                  </a:cubicBezTo>
                  <a:cubicBezTo>
                    <a:pt x="2972" y="2483"/>
                    <a:pt x="2958" y="2457"/>
                    <a:pt x="2930" y="2405"/>
                  </a:cubicBezTo>
                  <a:cubicBezTo>
                    <a:pt x="2972" y="2424"/>
                    <a:pt x="2992" y="2433"/>
                    <a:pt x="3034" y="2452"/>
                  </a:cubicBezTo>
                  <a:cubicBezTo>
                    <a:pt x="3033" y="2411"/>
                    <a:pt x="3032" y="2391"/>
                    <a:pt x="3032" y="2349"/>
                  </a:cubicBezTo>
                  <a:cubicBezTo>
                    <a:pt x="3028" y="2303"/>
                    <a:pt x="3027" y="2280"/>
                    <a:pt x="3024" y="2234"/>
                  </a:cubicBezTo>
                  <a:cubicBezTo>
                    <a:pt x="3059" y="2209"/>
                    <a:pt x="3077" y="2197"/>
                    <a:pt x="3113" y="2171"/>
                  </a:cubicBezTo>
                  <a:cubicBezTo>
                    <a:pt x="3117" y="2184"/>
                    <a:pt x="3119" y="2190"/>
                    <a:pt x="3124" y="2202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12" name="ciechanowski"/>
            <p:cNvSpPr>
              <a:spLocks/>
            </p:cNvSpPr>
            <p:nvPr/>
          </p:nvSpPr>
          <p:spPr bwMode="auto">
            <a:xfrm>
              <a:off x="1797558" y="1131621"/>
              <a:ext cx="1237504" cy="1118386"/>
            </a:xfrm>
            <a:custGeom>
              <a:avLst/>
              <a:gdLst>
                <a:gd name="T0" fmla="*/ 3787 w 3856"/>
                <a:gd name="T1" fmla="*/ 2621 h 3485"/>
                <a:gd name="T2" fmla="*/ 3494 w 3856"/>
                <a:gd name="T3" fmla="*/ 2516 h 3485"/>
                <a:gd name="T4" fmla="*/ 3514 w 3856"/>
                <a:gd name="T5" fmla="*/ 2328 h 3485"/>
                <a:gd name="T6" fmla="*/ 3383 w 3856"/>
                <a:gd name="T7" fmla="*/ 2080 h 3485"/>
                <a:gd name="T8" fmla="*/ 3328 w 3856"/>
                <a:gd name="T9" fmla="*/ 1927 h 3485"/>
                <a:gd name="T10" fmla="*/ 3201 w 3856"/>
                <a:gd name="T11" fmla="*/ 1714 h 3485"/>
                <a:gd name="T12" fmla="*/ 3140 w 3856"/>
                <a:gd name="T13" fmla="*/ 1505 h 3485"/>
                <a:gd name="T14" fmla="*/ 3065 w 3856"/>
                <a:gd name="T15" fmla="*/ 1372 h 3485"/>
                <a:gd name="T16" fmla="*/ 3027 w 3856"/>
                <a:gd name="T17" fmla="*/ 1199 h 3485"/>
                <a:gd name="T18" fmla="*/ 2889 w 3856"/>
                <a:gd name="T19" fmla="*/ 1147 h 3485"/>
                <a:gd name="T20" fmla="*/ 2770 w 3856"/>
                <a:gd name="T21" fmla="*/ 1059 h 3485"/>
                <a:gd name="T22" fmla="*/ 2587 w 3856"/>
                <a:gd name="T23" fmla="*/ 1077 h 3485"/>
                <a:gd name="T24" fmla="*/ 2524 w 3856"/>
                <a:gd name="T25" fmla="*/ 938 h 3485"/>
                <a:gd name="T26" fmla="*/ 2431 w 3856"/>
                <a:gd name="T27" fmla="*/ 741 h 3485"/>
                <a:gd name="T28" fmla="*/ 2501 w 3856"/>
                <a:gd name="T29" fmla="*/ 555 h 3485"/>
                <a:gd name="T30" fmla="*/ 2420 w 3856"/>
                <a:gd name="T31" fmla="*/ 294 h 3485"/>
                <a:gd name="T32" fmla="*/ 2246 w 3856"/>
                <a:gd name="T33" fmla="*/ 101 h 3485"/>
                <a:gd name="T34" fmla="*/ 2089 w 3856"/>
                <a:gd name="T35" fmla="*/ 53 h 3485"/>
                <a:gd name="T36" fmla="*/ 1905 w 3856"/>
                <a:gd name="T37" fmla="*/ 253 h 3485"/>
                <a:gd name="T38" fmla="*/ 1811 w 3856"/>
                <a:gd name="T39" fmla="*/ 420 h 3485"/>
                <a:gd name="T40" fmla="*/ 1905 w 3856"/>
                <a:gd name="T41" fmla="*/ 637 h 3485"/>
                <a:gd name="T42" fmla="*/ 1768 w 3856"/>
                <a:gd name="T43" fmla="*/ 854 h 3485"/>
                <a:gd name="T44" fmla="*/ 1730 w 3856"/>
                <a:gd name="T45" fmla="*/ 936 h 3485"/>
                <a:gd name="T46" fmla="*/ 1515 w 3856"/>
                <a:gd name="T47" fmla="*/ 1061 h 3485"/>
                <a:gd name="T48" fmla="*/ 1504 w 3856"/>
                <a:gd name="T49" fmla="*/ 1248 h 3485"/>
                <a:gd name="T50" fmla="*/ 1259 w 3856"/>
                <a:gd name="T51" fmla="*/ 1374 h 3485"/>
                <a:gd name="T52" fmla="*/ 1199 w 3856"/>
                <a:gd name="T53" fmla="*/ 1585 h 3485"/>
                <a:gd name="T54" fmla="*/ 1040 w 3856"/>
                <a:gd name="T55" fmla="*/ 1835 h 3485"/>
                <a:gd name="T56" fmla="*/ 993 w 3856"/>
                <a:gd name="T57" fmla="*/ 2009 h 3485"/>
                <a:gd name="T58" fmla="*/ 802 w 3856"/>
                <a:gd name="T59" fmla="*/ 2095 h 3485"/>
                <a:gd name="T60" fmla="*/ 709 w 3856"/>
                <a:gd name="T61" fmla="*/ 2170 h 3485"/>
                <a:gd name="T62" fmla="*/ 479 w 3856"/>
                <a:gd name="T63" fmla="*/ 2136 h 3485"/>
                <a:gd name="T64" fmla="*/ 217 w 3856"/>
                <a:gd name="T65" fmla="*/ 2147 h 3485"/>
                <a:gd name="T66" fmla="*/ 28 w 3856"/>
                <a:gd name="T67" fmla="*/ 2361 h 3485"/>
                <a:gd name="T68" fmla="*/ 219 w 3856"/>
                <a:gd name="T69" fmla="*/ 2687 h 3485"/>
                <a:gd name="T70" fmla="*/ 552 w 3856"/>
                <a:gd name="T71" fmla="*/ 2723 h 3485"/>
                <a:gd name="T72" fmla="*/ 702 w 3856"/>
                <a:gd name="T73" fmla="*/ 2780 h 3485"/>
                <a:gd name="T74" fmla="*/ 823 w 3856"/>
                <a:gd name="T75" fmla="*/ 2962 h 3485"/>
                <a:gd name="T76" fmla="*/ 911 w 3856"/>
                <a:gd name="T77" fmla="*/ 3050 h 3485"/>
                <a:gd name="T78" fmla="*/ 1079 w 3856"/>
                <a:gd name="T79" fmla="*/ 3092 h 3485"/>
                <a:gd name="T80" fmla="*/ 1375 w 3856"/>
                <a:gd name="T81" fmla="*/ 3276 h 3485"/>
                <a:gd name="T82" fmla="*/ 1493 w 3856"/>
                <a:gd name="T83" fmla="*/ 3337 h 3485"/>
                <a:gd name="T84" fmla="*/ 1712 w 3856"/>
                <a:gd name="T85" fmla="*/ 3298 h 3485"/>
                <a:gd name="T86" fmla="*/ 1906 w 3856"/>
                <a:gd name="T87" fmla="*/ 3262 h 3485"/>
                <a:gd name="T88" fmla="*/ 2103 w 3856"/>
                <a:gd name="T89" fmla="*/ 3162 h 3485"/>
                <a:gd name="T90" fmla="*/ 2360 w 3856"/>
                <a:gd name="T91" fmla="*/ 3368 h 3485"/>
                <a:gd name="T92" fmla="*/ 2603 w 3856"/>
                <a:gd name="T93" fmla="*/ 3475 h 3485"/>
                <a:gd name="T94" fmla="*/ 2796 w 3856"/>
                <a:gd name="T95" fmla="*/ 3485 h 3485"/>
                <a:gd name="T96" fmla="*/ 3031 w 3856"/>
                <a:gd name="T97" fmla="*/ 3342 h 3485"/>
                <a:gd name="T98" fmla="*/ 3060 w 3856"/>
                <a:gd name="T99" fmla="*/ 3099 h 3485"/>
                <a:gd name="T100" fmla="*/ 3232 w 3856"/>
                <a:gd name="T101" fmla="*/ 3014 h 3485"/>
                <a:gd name="T102" fmla="*/ 3435 w 3856"/>
                <a:gd name="T103" fmla="*/ 3082 h 3485"/>
                <a:gd name="T104" fmla="*/ 3695 w 3856"/>
                <a:gd name="T105" fmla="*/ 3090 h 3485"/>
                <a:gd name="T106" fmla="*/ 3738 w 3856"/>
                <a:gd name="T107" fmla="*/ 2788 h 3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56" h="3485">
                  <a:moveTo>
                    <a:pt x="3824" y="2759"/>
                  </a:moveTo>
                  <a:cubicBezTo>
                    <a:pt x="3837" y="2737"/>
                    <a:pt x="3843" y="2725"/>
                    <a:pt x="3856" y="2703"/>
                  </a:cubicBezTo>
                  <a:cubicBezTo>
                    <a:pt x="3829" y="2670"/>
                    <a:pt x="3815" y="2653"/>
                    <a:pt x="3787" y="2621"/>
                  </a:cubicBezTo>
                  <a:cubicBezTo>
                    <a:pt x="3757" y="2595"/>
                    <a:pt x="3741" y="2582"/>
                    <a:pt x="3711" y="2556"/>
                  </a:cubicBezTo>
                  <a:cubicBezTo>
                    <a:pt x="3679" y="2563"/>
                    <a:pt x="3663" y="2567"/>
                    <a:pt x="3631" y="2574"/>
                  </a:cubicBezTo>
                  <a:cubicBezTo>
                    <a:pt x="3577" y="2551"/>
                    <a:pt x="3549" y="2539"/>
                    <a:pt x="3494" y="2516"/>
                  </a:cubicBezTo>
                  <a:cubicBezTo>
                    <a:pt x="3493" y="2500"/>
                    <a:pt x="3492" y="2491"/>
                    <a:pt x="3490" y="2475"/>
                  </a:cubicBezTo>
                  <a:cubicBezTo>
                    <a:pt x="3508" y="2447"/>
                    <a:pt x="3517" y="2434"/>
                    <a:pt x="3535" y="2407"/>
                  </a:cubicBezTo>
                  <a:cubicBezTo>
                    <a:pt x="3526" y="2375"/>
                    <a:pt x="3522" y="2360"/>
                    <a:pt x="3514" y="2328"/>
                  </a:cubicBezTo>
                  <a:cubicBezTo>
                    <a:pt x="3501" y="2273"/>
                    <a:pt x="3495" y="2245"/>
                    <a:pt x="3482" y="2189"/>
                  </a:cubicBezTo>
                  <a:cubicBezTo>
                    <a:pt x="3461" y="2164"/>
                    <a:pt x="3451" y="2151"/>
                    <a:pt x="3430" y="2126"/>
                  </a:cubicBezTo>
                  <a:cubicBezTo>
                    <a:pt x="3411" y="2108"/>
                    <a:pt x="3402" y="2099"/>
                    <a:pt x="3383" y="2080"/>
                  </a:cubicBezTo>
                  <a:cubicBezTo>
                    <a:pt x="3389" y="2050"/>
                    <a:pt x="3392" y="2035"/>
                    <a:pt x="3398" y="2004"/>
                  </a:cubicBezTo>
                  <a:cubicBezTo>
                    <a:pt x="3371" y="2000"/>
                    <a:pt x="3358" y="1997"/>
                    <a:pt x="3331" y="1993"/>
                  </a:cubicBezTo>
                  <a:cubicBezTo>
                    <a:pt x="3330" y="1967"/>
                    <a:pt x="3329" y="1953"/>
                    <a:pt x="3328" y="1927"/>
                  </a:cubicBezTo>
                  <a:cubicBezTo>
                    <a:pt x="3311" y="1916"/>
                    <a:pt x="3303" y="1911"/>
                    <a:pt x="3286" y="1900"/>
                  </a:cubicBezTo>
                  <a:cubicBezTo>
                    <a:pt x="3287" y="1867"/>
                    <a:pt x="3288" y="1850"/>
                    <a:pt x="3289" y="1816"/>
                  </a:cubicBezTo>
                  <a:cubicBezTo>
                    <a:pt x="3254" y="1775"/>
                    <a:pt x="3236" y="1755"/>
                    <a:pt x="3201" y="1714"/>
                  </a:cubicBezTo>
                  <a:cubicBezTo>
                    <a:pt x="3221" y="1687"/>
                    <a:pt x="3231" y="1673"/>
                    <a:pt x="3251" y="1645"/>
                  </a:cubicBezTo>
                  <a:cubicBezTo>
                    <a:pt x="3206" y="1625"/>
                    <a:pt x="3183" y="1615"/>
                    <a:pt x="3138" y="1595"/>
                  </a:cubicBezTo>
                  <a:cubicBezTo>
                    <a:pt x="3139" y="1559"/>
                    <a:pt x="3139" y="1541"/>
                    <a:pt x="3140" y="1505"/>
                  </a:cubicBezTo>
                  <a:cubicBezTo>
                    <a:pt x="3099" y="1492"/>
                    <a:pt x="3079" y="1486"/>
                    <a:pt x="3038" y="1473"/>
                  </a:cubicBezTo>
                  <a:cubicBezTo>
                    <a:pt x="3027" y="1455"/>
                    <a:pt x="3021" y="1446"/>
                    <a:pt x="3009" y="1429"/>
                  </a:cubicBezTo>
                  <a:cubicBezTo>
                    <a:pt x="3031" y="1406"/>
                    <a:pt x="3043" y="1395"/>
                    <a:pt x="3065" y="1372"/>
                  </a:cubicBezTo>
                  <a:cubicBezTo>
                    <a:pt x="3093" y="1318"/>
                    <a:pt x="3107" y="1291"/>
                    <a:pt x="3135" y="1237"/>
                  </a:cubicBezTo>
                  <a:cubicBezTo>
                    <a:pt x="3129" y="1213"/>
                    <a:pt x="3125" y="1200"/>
                    <a:pt x="3118" y="1175"/>
                  </a:cubicBezTo>
                  <a:cubicBezTo>
                    <a:pt x="3082" y="1185"/>
                    <a:pt x="3064" y="1190"/>
                    <a:pt x="3027" y="1199"/>
                  </a:cubicBezTo>
                  <a:cubicBezTo>
                    <a:pt x="3013" y="1179"/>
                    <a:pt x="3006" y="1169"/>
                    <a:pt x="2992" y="1148"/>
                  </a:cubicBezTo>
                  <a:cubicBezTo>
                    <a:pt x="2975" y="1159"/>
                    <a:pt x="2966" y="1165"/>
                    <a:pt x="2949" y="1176"/>
                  </a:cubicBezTo>
                  <a:cubicBezTo>
                    <a:pt x="2925" y="1164"/>
                    <a:pt x="2913" y="1158"/>
                    <a:pt x="2889" y="1147"/>
                  </a:cubicBezTo>
                  <a:cubicBezTo>
                    <a:pt x="2882" y="1132"/>
                    <a:pt x="2878" y="1124"/>
                    <a:pt x="2871" y="1109"/>
                  </a:cubicBezTo>
                  <a:cubicBezTo>
                    <a:pt x="2825" y="1106"/>
                    <a:pt x="2803" y="1104"/>
                    <a:pt x="2757" y="1101"/>
                  </a:cubicBezTo>
                  <a:cubicBezTo>
                    <a:pt x="2762" y="1084"/>
                    <a:pt x="2764" y="1076"/>
                    <a:pt x="2770" y="1059"/>
                  </a:cubicBezTo>
                  <a:cubicBezTo>
                    <a:pt x="2748" y="1038"/>
                    <a:pt x="2738" y="1028"/>
                    <a:pt x="2716" y="1007"/>
                  </a:cubicBezTo>
                  <a:cubicBezTo>
                    <a:pt x="2694" y="1020"/>
                    <a:pt x="2683" y="1026"/>
                    <a:pt x="2661" y="1039"/>
                  </a:cubicBezTo>
                  <a:cubicBezTo>
                    <a:pt x="2632" y="1054"/>
                    <a:pt x="2617" y="1062"/>
                    <a:pt x="2587" y="1077"/>
                  </a:cubicBezTo>
                  <a:cubicBezTo>
                    <a:pt x="2578" y="1062"/>
                    <a:pt x="2573" y="1054"/>
                    <a:pt x="2564" y="1039"/>
                  </a:cubicBezTo>
                  <a:cubicBezTo>
                    <a:pt x="2562" y="1012"/>
                    <a:pt x="2561" y="998"/>
                    <a:pt x="2559" y="971"/>
                  </a:cubicBezTo>
                  <a:cubicBezTo>
                    <a:pt x="2545" y="958"/>
                    <a:pt x="2538" y="951"/>
                    <a:pt x="2524" y="938"/>
                  </a:cubicBezTo>
                  <a:cubicBezTo>
                    <a:pt x="2525" y="904"/>
                    <a:pt x="2525" y="887"/>
                    <a:pt x="2525" y="852"/>
                  </a:cubicBezTo>
                  <a:cubicBezTo>
                    <a:pt x="2502" y="838"/>
                    <a:pt x="2490" y="831"/>
                    <a:pt x="2466" y="817"/>
                  </a:cubicBezTo>
                  <a:cubicBezTo>
                    <a:pt x="2452" y="787"/>
                    <a:pt x="2445" y="772"/>
                    <a:pt x="2431" y="741"/>
                  </a:cubicBezTo>
                  <a:cubicBezTo>
                    <a:pt x="2448" y="720"/>
                    <a:pt x="2457" y="710"/>
                    <a:pt x="2474" y="689"/>
                  </a:cubicBezTo>
                  <a:cubicBezTo>
                    <a:pt x="2467" y="671"/>
                    <a:pt x="2464" y="662"/>
                    <a:pt x="2457" y="644"/>
                  </a:cubicBezTo>
                  <a:cubicBezTo>
                    <a:pt x="2474" y="609"/>
                    <a:pt x="2483" y="591"/>
                    <a:pt x="2501" y="555"/>
                  </a:cubicBezTo>
                  <a:cubicBezTo>
                    <a:pt x="2489" y="534"/>
                    <a:pt x="2483" y="524"/>
                    <a:pt x="2471" y="503"/>
                  </a:cubicBezTo>
                  <a:cubicBezTo>
                    <a:pt x="2484" y="437"/>
                    <a:pt x="2491" y="404"/>
                    <a:pt x="2504" y="338"/>
                  </a:cubicBezTo>
                  <a:cubicBezTo>
                    <a:pt x="2470" y="320"/>
                    <a:pt x="2453" y="312"/>
                    <a:pt x="2420" y="294"/>
                  </a:cubicBezTo>
                  <a:cubicBezTo>
                    <a:pt x="2420" y="250"/>
                    <a:pt x="2420" y="227"/>
                    <a:pt x="2421" y="182"/>
                  </a:cubicBezTo>
                  <a:cubicBezTo>
                    <a:pt x="2402" y="146"/>
                    <a:pt x="2393" y="127"/>
                    <a:pt x="2374" y="91"/>
                  </a:cubicBezTo>
                  <a:cubicBezTo>
                    <a:pt x="2323" y="95"/>
                    <a:pt x="2297" y="97"/>
                    <a:pt x="2246" y="101"/>
                  </a:cubicBezTo>
                  <a:cubicBezTo>
                    <a:pt x="2246" y="81"/>
                    <a:pt x="2246" y="71"/>
                    <a:pt x="2247" y="51"/>
                  </a:cubicBezTo>
                  <a:lnTo>
                    <a:pt x="2144" y="0"/>
                  </a:lnTo>
                  <a:cubicBezTo>
                    <a:pt x="2122" y="21"/>
                    <a:pt x="2111" y="31"/>
                    <a:pt x="2089" y="53"/>
                  </a:cubicBezTo>
                  <a:cubicBezTo>
                    <a:pt x="2055" y="63"/>
                    <a:pt x="2038" y="68"/>
                    <a:pt x="2004" y="78"/>
                  </a:cubicBezTo>
                  <a:cubicBezTo>
                    <a:pt x="1981" y="119"/>
                    <a:pt x="1970" y="140"/>
                    <a:pt x="1948" y="181"/>
                  </a:cubicBezTo>
                  <a:cubicBezTo>
                    <a:pt x="1931" y="209"/>
                    <a:pt x="1922" y="224"/>
                    <a:pt x="1905" y="253"/>
                  </a:cubicBezTo>
                  <a:cubicBezTo>
                    <a:pt x="1914" y="288"/>
                    <a:pt x="1918" y="306"/>
                    <a:pt x="1928" y="341"/>
                  </a:cubicBezTo>
                  <a:cubicBezTo>
                    <a:pt x="1910" y="370"/>
                    <a:pt x="1902" y="384"/>
                    <a:pt x="1884" y="413"/>
                  </a:cubicBezTo>
                  <a:cubicBezTo>
                    <a:pt x="1855" y="416"/>
                    <a:pt x="1840" y="417"/>
                    <a:pt x="1811" y="420"/>
                  </a:cubicBezTo>
                  <a:cubicBezTo>
                    <a:pt x="1842" y="445"/>
                    <a:pt x="1858" y="457"/>
                    <a:pt x="1889" y="481"/>
                  </a:cubicBezTo>
                  <a:cubicBezTo>
                    <a:pt x="1918" y="513"/>
                    <a:pt x="1932" y="529"/>
                    <a:pt x="1961" y="560"/>
                  </a:cubicBezTo>
                  <a:cubicBezTo>
                    <a:pt x="1939" y="591"/>
                    <a:pt x="1927" y="606"/>
                    <a:pt x="1905" y="637"/>
                  </a:cubicBezTo>
                  <a:cubicBezTo>
                    <a:pt x="1878" y="622"/>
                    <a:pt x="1865" y="615"/>
                    <a:pt x="1839" y="601"/>
                  </a:cubicBezTo>
                  <a:cubicBezTo>
                    <a:pt x="1794" y="664"/>
                    <a:pt x="1772" y="696"/>
                    <a:pt x="1727" y="759"/>
                  </a:cubicBezTo>
                  <a:cubicBezTo>
                    <a:pt x="1743" y="797"/>
                    <a:pt x="1751" y="816"/>
                    <a:pt x="1768" y="854"/>
                  </a:cubicBezTo>
                  <a:cubicBezTo>
                    <a:pt x="1787" y="877"/>
                    <a:pt x="1796" y="889"/>
                    <a:pt x="1815" y="912"/>
                  </a:cubicBezTo>
                  <a:cubicBezTo>
                    <a:pt x="1807" y="936"/>
                    <a:pt x="1803" y="948"/>
                    <a:pt x="1796" y="972"/>
                  </a:cubicBezTo>
                  <a:cubicBezTo>
                    <a:pt x="1769" y="958"/>
                    <a:pt x="1756" y="951"/>
                    <a:pt x="1730" y="936"/>
                  </a:cubicBezTo>
                  <a:cubicBezTo>
                    <a:pt x="1708" y="935"/>
                    <a:pt x="1697" y="934"/>
                    <a:pt x="1675" y="933"/>
                  </a:cubicBezTo>
                  <a:cubicBezTo>
                    <a:pt x="1643" y="964"/>
                    <a:pt x="1627" y="980"/>
                    <a:pt x="1594" y="1012"/>
                  </a:cubicBezTo>
                  <a:cubicBezTo>
                    <a:pt x="1562" y="1032"/>
                    <a:pt x="1547" y="1041"/>
                    <a:pt x="1515" y="1061"/>
                  </a:cubicBezTo>
                  <a:cubicBezTo>
                    <a:pt x="1514" y="1088"/>
                    <a:pt x="1514" y="1101"/>
                    <a:pt x="1513" y="1127"/>
                  </a:cubicBezTo>
                  <a:cubicBezTo>
                    <a:pt x="1532" y="1163"/>
                    <a:pt x="1541" y="1180"/>
                    <a:pt x="1560" y="1215"/>
                  </a:cubicBezTo>
                  <a:cubicBezTo>
                    <a:pt x="1538" y="1228"/>
                    <a:pt x="1527" y="1235"/>
                    <a:pt x="1504" y="1248"/>
                  </a:cubicBezTo>
                  <a:cubicBezTo>
                    <a:pt x="1444" y="1239"/>
                    <a:pt x="1414" y="1234"/>
                    <a:pt x="1353" y="1225"/>
                  </a:cubicBezTo>
                  <a:cubicBezTo>
                    <a:pt x="1294" y="1247"/>
                    <a:pt x="1265" y="1258"/>
                    <a:pt x="1206" y="1281"/>
                  </a:cubicBezTo>
                  <a:cubicBezTo>
                    <a:pt x="1227" y="1318"/>
                    <a:pt x="1238" y="1337"/>
                    <a:pt x="1259" y="1374"/>
                  </a:cubicBezTo>
                  <a:cubicBezTo>
                    <a:pt x="1277" y="1412"/>
                    <a:pt x="1286" y="1430"/>
                    <a:pt x="1305" y="1468"/>
                  </a:cubicBezTo>
                  <a:cubicBezTo>
                    <a:pt x="1296" y="1517"/>
                    <a:pt x="1292" y="1542"/>
                    <a:pt x="1284" y="1591"/>
                  </a:cubicBezTo>
                  <a:cubicBezTo>
                    <a:pt x="1250" y="1589"/>
                    <a:pt x="1233" y="1588"/>
                    <a:pt x="1199" y="1585"/>
                  </a:cubicBezTo>
                  <a:cubicBezTo>
                    <a:pt x="1162" y="1607"/>
                    <a:pt x="1143" y="1617"/>
                    <a:pt x="1106" y="1638"/>
                  </a:cubicBezTo>
                  <a:cubicBezTo>
                    <a:pt x="1105" y="1674"/>
                    <a:pt x="1105" y="1692"/>
                    <a:pt x="1104" y="1727"/>
                  </a:cubicBezTo>
                  <a:cubicBezTo>
                    <a:pt x="1079" y="1771"/>
                    <a:pt x="1066" y="1792"/>
                    <a:pt x="1040" y="1835"/>
                  </a:cubicBezTo>
                  <a:cubicBezTo>
                    <a:pt x="1042" y="1871"/>
                    <a:pt x="1043" y="1889"/>
                    <a:pt x="1044" y="1924"/>
                  </a:cubicBezTo>
                  <a:cubicBezTo>
                    <a:pt x="1024" y="1934"/>
                    <a:pt x="1014" y="1940"/>
                    <a:pt x="995" y="1950"/>
                  </a:cubicBezTo>
                  <a:cubicBezTo>
                    <a:pt x="994" y="1974"/>
                    <a:pt x="994" y="1985"/>
                    <a:pt x="993" y="2009"/>
                  </a:cubicBezTo>
                  <a:cubicBezTo>
                    <a:pt x="971" y="2031"/>
                    <a:pt x="959" y="2042"/>
                    <a:pt x="937" y="2064"/>
                  </a:cubicBezTo>
                  <a:cubicBezTo>
                    <a:pt x="908" y="2061"/>
                    <a:pt x="893" y="2060"/>
                    <a:pt x="864" y="2058"/>
                  </a:cubicBezTo>
                  <a:cubicBezTo>
                    <a:pt x="839" y="2073"/>
                    <a:pt x="827" y="2080"/>
                    <a:pt x="802" y="2095"/>
                  </a:cubicBezTo>
                  <a:cubicBezTo>
                    <a:pt x="802" y="2116"/>
                    <a:pt x="801" y="2127"/>
                    <a:pt x="801" y="2148"/>
                  </a:cubicBezTo>
                  <a:cubicBezTo>
                    <a:pt x="791" y="2163"/>
                    <a:pt x="786" y="2171"/>
                    <a:pt x="775" y="2187"/>
                  </a:cubicBezTo>
                  <a:cubicBezTo>
                    <a:pt x="749" y="2180"/>
                    <a:pt x="735" y="2177"/>
                    <a:pt x="709" y="2170"/>
                  </a:cubicBezTo>
                  <a:cubicBezTo>
                    <a:pt x="667" y="2184"/>
                    <a:pt x="646" y="2190"/>
                    <a:pt x="605" y="2204"/>
                  </a:cubicBezTo>
                  <a:cubicBezTo>
                    <a:pt x="561" y="2208"/>
                    <a:pt x="539" y="2209"/>
                    <a:pt x="495" y="2213"/>
                  </a:cubicBezTo>
                  <a:cubicBezTo>
                    <a:pt x="488" y="2183"/>
                    <a:pt x="485" y="2167"/>
                    <a:pt x="479" y="2136"/>
                  </a:cubicBezTo>
                  <a:cubicBezTo>
                    <a:pt x="428" y="2137"/>
                    <a:pt x="402" y="2138"/>
                    <a:pt x="351" y="2139"/>
                  </a:cubicBezTo>
                  <a:cubicBezTo>
                    <a:pt x="329" y="2154"/>
                    <a:pt x="317" y="2161"/>
                    <a:pt x="295" y="2176"/>
                  </a:cubicBezTo>
                  <a:cubicBezTo>
                    <a:pt x="264" y="2164"/>
                    <a:pt x="248" y="2159"/>
                    <a:pt x="217" y="2147"/>
                  </a:cubicBezTo>
                  <a:cubicBezTo>
                    <a:pt x="187" y="2180"/>
                    <a:pt x="171" y="2197"/>
                    <a:pt x="141" y="2229"/>
                  </a:cubicBezTo>
                  <a:cubicBezTo>
                    <a:pt x="85" y="2249"/>
                    <a:pt x="56" y="2259"/>
                    <a:pt x="0" y="2278"/>
                  </a:cubicBezTo>
                  <a:cubicBezTo>
                    <a:pt x="11" y="2311"/>
                    <a:pt x="16" y="2328"/>
                    <a:pt x="28" y="2361"/>
                  </a:cubicBezTo>
                  <a:cubicBezTo>
                    <a:pt x="18" y="2377"/>
                    <a:pt x="12" y="2385"/>
                    <a:pt x="2" y="2400"/>
                  </a:cubicBezTo>
                  <a:cubicBezTo>
                    <a:pt x="8" y="2445"/>
                    <a:pt x="11" y="2467"/>
                    <a:pt x="17" y="2511"/>
                  </a:cubicBezTo>
                  <a:cubicBezTo>
                    <a:pt x="98" y="2582"/>
                    <a:pt x="138" y="2617"/>
                    <a:pt x="219" y="2687"/>
                  </a:cubicBezTo>
                  <a:cubicBezTo>
                    <a:pt x="258" y="2688"/>
                    <a:pt x="277" y="2688"/>
                    <a:pt x="316" y="2688"/>
                  </a:cubicBezTo>
                  <a:cubicBezTo>
                    <a:pt x="375" y="2665"/>
                    <a:pt x="405" y="2653"/>
                    <a:pt x="464" y="2630"/>
                  </a:cubicBezTo>
                  <a:cubicBezTo>
                    <a:pt x="499" y="2667"/>
                    <a:pt x="517" y="2686"/>
                    <a:pt x="552" y="2723"/>
                  </a:cubicBezTo>
                  <a:cubicBezTo>
                    <a:pt x="558" y="2758"/>
                    <a:pt x="561" y="2775"/>
                    <a:pt x="568" y="2811"/>
                  </a:cubicBezTo>
                  <a:cubicBezTo>
                    <a:pt x="597" y="2813"/>
                    <a:pt x="611" y="2814"/>
                    <a:pt x="640" y="2816"/>
                  </a:cubicBezTo>
                  <a:cubicBezTo>
                    <a:pt x="665" y="2802"/>
                    <a:pt x="677" y="2794"/>
                    <a:pt x="702" y="2780"/>
                  </a:cubicBezTo>
                  <a:cubicBezTo>
                    <a:pt x="714" y="2783"/>
                    <a:pt x="720" y="2785"/>
                    <a:pt x="732" y="2788"/>
                  </a:cubicBezTo>
                  <a:cubicBezTo>
                    <a:pt x="733" y="2828"/>
                    <a:pt x="734" y="2847"/>
                    <a:pt x="735" y="2887"/>
                  </a:cubicBezTo>
                  <a:cubicBezTo>
                    <a:pt x="770" y="2917"/>
                    <a:pt x="788" y="2932"/>
                    <a:pt x="823" y="2962"/>
                  </a:cubicBezTo>
                  <a:cubicBezTo>
                    <a:pt x="867" y="2963"/>
                    <a:pt x="889" y="2964"/>
                    <a:pt x="932" y="2965"/>
                  </a:cubicBezTo>
                  <a:cubicBezTo>
                    <a:pt x="949" y="2980"/>
                    <a:pt x="957" y="2988"/>
                    <a:pt x="973" y="3003"/>
                  </a:cubicBezTo>
                  <a:cubicBezTo>
                    <a:pt x="948" y="3022"/>
                    <a:pt x="936" y="3031"/>
                    <a:pt x="911" y="3050"/>
                  </a:cubicBezTo>
                  <a:cubicBezTo>
                    <a:pt x="913" y="3073"/>
                    <a:pt x="913" y="3084"/>
                    <a:pt x="915" y="3108"/>
                  </a:cubicBezTo>
                  <a:cubicBezTo>
                    <a:pt x="958" y="3120"/>
                    <a:pt x="980" y="3126"/>
                    <a:pt x="1023" y="3139"/>
                  </a:cubicBezTo>
                  <a:cubicBezTo>
                    <a:pt x="1045" y="3120"/>
                    <a:pt x="1057" y="3111"/>
                    <a:pt x="1079" y="3092"/>
                  </a:cubicBezTo>
                  <a:cubicBezTo>
                    <a:pt x="1135" y="3089"/>
                    <a:pt x="1163" y="3088"/>
                    <a:pt x="1218" y="3085"/>
                  </a:cubicBezTo>
                  <a:cubicBezTo>
                    <a:pt x="1282" y="3125"/>
                    <a:pt x="1314" y="3145"/>
                    <a:pt x="1378" y="3184"/>
                  </a:cubicBezTo>
                  <a:cubicBezTo>
                    <a:pt x="1377" y="3221"/>
                    <a:pt x="1376" y="3239"/>
                    <a:pt x="1375" y="3276"/>
                  </a:cubicBezTo>
                  <a:cubicBezTo>
                    <a:pt x="1430" y="3269"/>
                    <a:pt x="1458" y="3266"/>
                    <a:pt x="1514" y="3259"/>
                  </a:cubicBezTo>
                  <a:cubicBezTo>
                    <a:pt x="1530" y="3278"/>
                    <a:pt x="1538" y="3288"/>
                    <a:pt x="1554" y="3308"/>
                  </a:cubicBezTo>
                  <a:cubicBezTo>
                    <a:pt x="1530" y="3320"/>
                    <a:pt x="1518" y="3326"/>
                    <a:pt x="1493" y="3337"/>
                  </a:cubicBezTo>
                  <a:cubicBezTo>
                    <a:pt x="1545" y="3372"/>
                    <a:pt x="1571" y="3389"/>
                    <a:pt x="1622" y="3423"/>
                  </a:cubicBezTo>
                  <a:cubicBezTo>
                    <a:pt x="1628" y="3393"/>
                    <a:pt x="1631" y="3379"/>
                    <a:pt x="1637" y="3349"/>
                  </a:cubicBezTo>
                  <a:cubicBezTo>
                    <a:pt x="1667" y="3329"/>
                    <a:pt x="1682" y="3318"/>
                    <a:pt x="1712" y="3298"/>
                  </a:cubicBezTo>
                  <a:cubicBezTo>
                    <a:pt x="1737" y="3330"/>
                    <a:pt x="1750" y="3346"/>
                    <a:pt x="1775" y="3378"/>
                  </a:cubicBezTo>
                  <a:cubicBezTo>
                    <a:pt x="1824" y="3361"/>
                    <a:pt x="1848" y="3353"/>
                    <a:pt x="1897" y="3336"/>
                  </a:cubicBezTo>
                  <a:cubicBezTo>
                    <a:pt x="1901" y="3306"/>
                    <a:pt x="1903" y="3291"/>
                    <a:pt x="1906" y="3262"/>
                  </a:cubicBezTo>
                  <a:cubicBezTo>
                    <a:pt x="1940" y="3257"/>
                    <a:pt x="1957" y="3255"/>
                    <a:pt x="1991" y="3251"/>
                  </a:cubicBezTo>
                  <a:cubicBezTo>
                    <a:pt x="1983" y="3225"/>
                    <a:pt x="1978" y="3212"/>
                    <a:pt x="1970" y="3186"/>
                  </a:cubicBezTo>
                  <a:cubicBezTo>
                    <a:pt x="2023" y="3176"/>
                    <a:pt x="2050" y="3172"/>
                    <a:pt x="2103" y="3162"/>
                  </a:cubicBezTo>
                  <a:cubicBezTo>
                    <a:pt x="2129" y="3199"/>
                    <a:pt x="2141" y="3217"/>
                    <a:pt x="2166" y="3254"/>
                  </a:cubicBezTo>
                  <a:cubicBezTo>
                    <a:pt x="2216" y="3267"/>
                    <a:pt x="2241" y="3274"/>
                    <a:pt x="2291" y="3287"/>
                  </a:cubicBezTo>
                  <a:cubicBezTo>
                    <a:pt x="2319" y="3320"/>
                    <a:pt x="2333" y="3336"/>
                    <a:pt x="2360" y="3368"/>
                  </a:cubicBezTo>
                  <a:cubicBezTo>
                    <a:pt x="2420" y="3373"/>
                    <a:pt x="2451" y="3376"/>
                    <a:pt x="2511" y="3381"/>
                  </a:cubicBezTo>
                  <a:cubicBezTo>
                    <a:pt x="2526" y="3359"/>
                    <a:pt x="2534" y="3348"/>
                    <a:pt x="2549" y="3326"/>
                  </a:cubicBezTo>
                  <a:cubicBezTo>
                    <a:pt x="2571" y="3385"/>
                    <a:pt x="2582" y="3415"/>
                    <a:pt x="2603" y="3475"/>
                  </a:cubicBezTo>
                  <a:cubicBezTo>
                    <a:pt x="2629" y="3477"/>
                    <a:pt x="2643" y="3478"/>
                    <a:pt x="2669" y="3480"/>
                  </a:cubicBezTo>
                  <a:cubicBezTo>
                    <a:pt x="2680" y="3453"/>
                    <a:pt x="2685" y="3440"/>
                    <a:pt x="2696" y="3413"/>
                  </a:cubicBezTo>
                  <a:cubicBezTo>
                    <a:pt x="2736" y="3442"/>
                    <a:pt x="2756" y="3456"/>
                    <a:pt x="2796" y="3485"/>
                  </a:cubicBezTo>
                  <a:cubicBezTo>
                    <a:pt x="2823" y="3466"/>
                    <a:pt x="2837" y="3457"/>
                    <a:pt x="2864" y="3438"/>
                  </a:cubicBezTo>
                  <a:cubicBezTo>
                    <a:pt x="2913" y="3431"/>
                    <a:pt x="2937" y="3427"/>
                    <a:pt x="2985" y="3419"/>
                  </a:cubicBezTo>
                  <a:cubicBezTo>
                    <a:pt x="3004" y="3388"/>
                    <a:pt x="3013" y="3373"/>
                    <a:pt x="3031" y="3342"/>
                  </a:cubicBezTo>
                  <a:cubicBezTo>
                    <a:pt x="3019" y="3280"/>
                    <a:pt x="3013" y="3250"/>
                    <a:pt x="3001" y="3188"/>
                  </a:cubicBezTo>
                  <a:cubicBezTo>
                    <a:pt x="3073" y="3215"/>
                    <a:pt x="3108" y="3228"/>
                    <a:pt x="3180" y="3255"/>
                  </a:cubicBezTo>
                  <a:cubicBezTo>
                    <a:pt x="3132" y="3193"/>
                    <a:pt x="3108" y="3162"/>
                    <a:pt x="3060" y="3099"/>
                  </a:cubicBezTo>
                  <a:cubicBezTo>
                    <a:pt x="3086" y="3099"/>
                    <a:pt x="3099" y="3099"/>
                    <a:pt x="3126" y="3099"/>
                  </a:cubicBezTo>
                  <a:cubicBezTo>
                    <a:pt x="3139" y="3074"/>
                    <a:pt x="3146" y="3062"/>
                    <a:pt x="3159" y="3037"/>
                  </a:cubicBezTo>
                  <a:cubicBezTo>
                    <a:pt x="3188" y="3028"/>
                    <a:pt x="3203" y="3023"/>
                    <a:pt x="3232" y="3014"/>
                  </a:cubicBezTo>
                  <a:cubicBezTo>
                    <a:pt x="3260" y="3046"/>
                    <a:pt x="3274" y="3063"/>
                    <a:pt x="3301" y="3095"/>
                  </a:cubicBezTo>
                  <a:cubicBezTo>
                    <a:pt x="3317" y="3073"/>
                    <a:pt x="3324" y="3062"/>
                    <a:pt x="3340" y="3040"/>
                  </a:cubicBezTo>
                  <a:cubicBezTo>
                    <a:pt x="3378" y="3057"/>
                    <a:pt x="3397" y="3065"/>
                    <a:pt x="3435" y="3082"/>
                  </a:cubicBezTo>
                  <a:cubicBezTo>
                    <a:pt x="3450" y="3060"/>
                    <a:pt x="3458" y="3049"/>
                    <a:pt x="3474" y="3027"/>
                  </a:cubicBezTo>
                  <a:cubicBezTo>
                    <a:pt x="3498" y="3012"/>
                    <a:pt x="3511" y="3005"/>
                    <a:pt x="3536" y="2990"/>
                  </a:cubicBezTo>
                  <a:cubicBezTo>
                    <a:pt x="3599" y="3030"/>
                    <a:pt x="3631" y="3050"/>
                    <a:pt x="3695" y="3090"/>
                  </a:cubicBezTo>
                  <a:cubicBezTo>
                    <a:pt x="3713" y="3066"/>
                    <a:pt x="3722" y="3054"/>
                    <a:pt x="3740" y="3029"/>
                  </a:cubicBezTo>
                  <a:cubicBezTo>
                    <a:pt x="3762" y="3017"/>
                    <a:pt x="3773" y="3011"/>
                    <a:pt x="3795" y="2998"/>
                  </a:cubicBezTo>
                  <a:cubicBezTo>
                    <a:pt x="3772" y="2914"/>
                    <a:pt x="3761" y="2872"/>
                    <a:pt x="3738" y="2788"/>
                  </a:cubicBezTo>
                  <a:cubicBezTo>
                    <a:pt x="3772" y="2777"/>
                    <a:pt x="3789" y="2771"/>
                    <a:pt x="3824" y="2759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13" name="sierpecki"/>
            <p:cNvSpPr>
              <a:spLocks/>
            </p:cNvSpPr>
            <p:nvPr/>
          </p:nvSpPr>
          <p:spPr bwMode="auto">
            <a:xfrm>
              <a:off x="454171" y="1420592"/>
              <a:ext cx="981621" cy="813973"/>
            </a:xfrm>
            <a:custGeom>
              <a:avLst/>
              <a:gdLst>
                <a:gd name="T0" fmla="*/ 2844 w 3057"/>
                <a:gd name="T1" fmla="*/ 1770 h 2535"/>
                <a:gd name="T2" fmla="*/ 2865 w 3057"/>
                <a:gd name="T3" fmla="*/ 1674 h 2535"/>
                <a:gd name="T4" fmla="*/ 2880 w 3057"/>
                <a:gd name="T5" fmla="*/ 1594 h 2535"/>
                <a:gd name="T6" fmla="*/ 2962 w 3057"/>
                <a:gd name="T7" fmla="*/ 1524 h 2535"/>
                <a:gd name="T8" fmla="*/ 3057 w 3057"/>
                <a:gd name="T9" fmla="*/ 1437 h 2535"/>
                <a:gd name="T10" fmla="*/ 2941 w 3057"/>
                <a:gd name="T11" fmla="*/ 1379 h 2535"/>
                <a:gd name="T12" fmla="*/ 2889 w 3057"/>
                <a:gd name="T13" fmla="*/ 1231 h 2535"/>
                <a:gd name="T14" fmla="*/ 2831 w 3057"/>
                <a:gd name="T15" fmla="*/ 1083 h 2535"/>
                <a:gd name="T16" fmla="*/ 2860 w 3057"/>
                <a:gd name="T17" fmla="*/ 915 h 2535"/>
                <a:gd name="T18" fmla="*/ 2480 w 3057"/>
                <a:gd name="T19" fmla="*/ 685 h 2535"/>
                <a:gd name="T20" fmla="*/ 2349 w 3057"/>
                <a:gd name="T21" fmla="*/ 738 h 2535"/>
                <a:gd name="T22" fmla="*/ 2214 w 3057"/>
                <a:gd name="T23" fmla="*/ 614 h 2535"/>
                <a:gd name="T24" fmla="*/ 2123 w 3057"/>
                <a:gd name="T25" fmla="*/ 504 h 2535"/>
                <a:gd name="T26" fmla="*/ 1974 w 3057"/>
                <a:gd name="T27" fmla="*/ 450 h 2535"/>
                <a:gd name="T28" fmla="*/ 1709 w 3057"/>
                <a:gd name="T29" fmla="*/ 209 h 2535"/>
                <a:gd name="T30" fmla="*/ 1523 w 3057"/>
                <a:gd name="T31" fmla="*/ 119 h 2535"/>
                <a:gd name="T32" fmla="*/ 1375 w 3057"/>
                <a:gd name="T33" fmla="*/ 263 h 2535"/>
                <a:gd name="T34" fmla="*/ 1225 w 3057"/>
                <a:gd name="T35" fmla="*/ 175 h 2535"/>
                <a:gd name="T36" fmla="*/ 1106 w 3057"/>
                <a:gd name="T37" fmla="*/ 94 h 2535"/>
                <a:gd name="T38" fmla="*/ 841 w 3057"/>
                <a:gd name="T39" fmla="*/ 45 h 2535"/>
                <a:gd name="T40" fmla="*/ 695 w 3057"/>
                <a:gd name="T41" fmla="*/ 30 h 2535"/>
                <a:gd name="T42" fmla="*/ 792 w 3057"/>
                <a:gd name="T43" fmla="*/ 276 h 2535"/>
                <a:gd name="T44" fmla="*/ 560 w 3057"/>
                <a:gd name="T45" fmla="*/ 437 h 2535"/>
                <a:gd name="T46" fmla="*/ 303 w 3057"/>
                <a:gd name="T47" fmla="*/ 457 h 2535"/>
                <a:gd name="T48" fmla="*/ 91 w 3057"/>
                <a:gd name="T49" fmla="*/ 358 h 2535"/>
                <a:gd name="T50" fmla="*/ 269 w 3057"/>
                <a:gd name="T51" fmla="*/ 597 h 2535"/>
                <a:gd name="T52" fmla="*/ 471 w 3057"/>
                <a:gd name="T53" fmla="*/ 1021 h 2535"/>
                <a:gd name="T54" fmla="*/ 188 w 3057"/>
                <a:gd name="T55" fmla="*/ 1057 h 2535"/>
                <a:gd name="T56" fmla="*/ 86 w 3057"/>
                <a:gd name="T57" fmla="*/ 1258 h 2535"/>
                <a:gd name="T58" fmla="*/ 3 w 3057"/>
                <a:gd name="T59" fmla="*/ 1308 h 2535"/>
                <a:gd name="T60" fmla="*/ 91 w 3057"/>
                <a:gd name="T61" fmla="*/ 1465 h 2535"/>
                <a:gd name="T62" fmla="*/ 169 w 3057"/>
                <a:gd name="T63" fmla="*/ 1644 h 2535"/>
                <a:gd name="T64" fmla="*/ 389 w 3057"/>
                <a:gd name="T65" fmla="*/ 1806 h 2535"/>
                <a:gd name="T66" fmla="*/ 488 w 3057"/>
                <a:gd name="T67" fmla="*/ 1961 h 2535"/>
                <a:gd name="T68" fmla="*/ 394 w 3057"/>
                <a:gd name="T69" fmla="*/ 2129 h 2535"/>
                <a:gd name="T70" fmla="*/ 486 w 3057"/>
                <a:gd name="T71" fmla="*/ 2271 h 2535"/>
                <a:gd name="T72" fmla="*/ 586 w 3057"/>
                <a:gd name="T73" fmla="*/ 2369 h 2535"/>
                <a:gd name="T74" fmla="*/ 821 w 3057"/>
                <a:gd name="T75" fmla="*/ 2374 h 2535"/>
                <a:gd name="T76" fmla="*/ 914 w 3057"/>
                <a:gd name="T77" fmla="*/ 2477 h 2535"/>
                <a:gd name="T78" fmla="*/ 1055 w 3057"/>
                <a:gd name="T79" fmla="*/ 2397 h 2535"/>
                <a:gd name="T80" fmla="*/ 1152 w 3057"/>
                <a:gd name="T81" fmla="*/ 2535 h 2535"/>
                <a:gd name="T82" fmla="*/ 1380 w 3057"/>
                <a:gd name="T83" fmla="*/ 2486 h 2535"/>
                <a:gd name="T84" fmla="*/ 1495 w 3057"/>
                <a:gd name="T85" fmla="*/ 2439 h 2535"/>
                <a:gd name="T86" fmla="*/ 1577 w 3057"/>
                <a:gd name="T87" fmla="*/ 2414 h 2535"/>
                <a:gd name="T88" fmla="*/ 1704 w 3057"/>
                <a:gd name="T89" fmla="*/ 2346 h 2535"/>
                <a:gd name="T90" fmla="*/ 1789 w 3057"/>
                <a:gd name="T91" fmla="*/ 2434 h 2535"/>
                <a:gd name="T92" fmla="*/ 1873 w 3057"/>
                <a:gd name="T93" fmla="*/ 2336 h 2535"/>
                <a:gd name="T94" fmla="*/ 1957 w 3057"/>
                <a:gd name="T95" fmla="*/ 2215 h 2535"/>
                <a:gd name="T96" fmla="*/ 2245 w 3057"/>
                <a:gd name="T97" fmla="*/ 2161 h 2535"/>
                <a:gd name="T98" fmla="*/ 2329 w 3057"/>
                <a:gd name="T99" fmla="*/ 2051 h 2535"/>
                <a:gd name="T100" fmla="*/ 2522 w 3057"/>
                <a:gd name="T101" fmla="*/ 2021 h 2535"/>
                <a:gd name="T102" fmla="*/ 2656 w 3057"/>
                <a:gd name="T103" fmla="*/ 1874 h 2535"/>
                <a:gd name="T104" fmla="*/ 2810 w 3057"/>
                <a:gd name="T105" fmla="*/ 1894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57" h="2535">
                  <a:moveTo>
                    <a:pt x="2810" y="1894"/>
                  </a:moveTo>
                  <a:cubicBezTo>
                    <a:pt x="2824" y="1845"/>
                    <a:pt x="2830" y="1820"/>
                    <a:pt x="2844" y="1770"/>
                  </a:cubicBezTo>
                  <a:cubicBezTo>
                    <a:pt x="2864" y="1762"/>
                    <a:pt x="2874" y="1758"/>
                    <a:pt x="2894" y="1750"/>
                  </a:cubicBezTo>
                  <a:cubicBezTo>
                    <a:pt x="2883" y="1720"/>
                    <a:pt x="2877" y="1705"/>
                    <a:pt x="2865" y="1674"/>
                  </a:cubicBezTo>
                  <a:cubicBezTo>
                    <a:pt x="2881" y="1657"/>
                    <a:pt x="2888" y="1648"/>
                    <a:pt x="2904" y="1630"/>
                  </a:cubicBezTo>
                  <a:cubicBezTo>
                    <a:pt x="2894" y="1616"/>
                    <a:pt x="2889" y="1609"/>
                    <a:pt x="2880" y="1594"/>
                  </a:cubicBezTo>
                  <a:cubicBezTo>
                    <a:pt x="2890" y="1567"/>
                    <a:pt x="2896" y="1554"/>
                    <a:pt x="2906" y="1527"/>
                  </a:cubicBezTo>
                  <a:cubicBezTo>
                    <a:pt x="2929" y="1526"/>
                    <a:pt x="2940" y="1525"/>
                    <a:pt x="2962" y="1524"/>
                  </a:cubicBezTo>
                  <a:cubicBezTo>
                    <a:pt x="2989" y="1535"/>
                    <a:pt x="3002" y="1540"/>
                    <a:pt x="3029" y="1551"/>
                  </a:cubicBezTo>
                  <a:cubicBezTo>
                    <a:pt x="3040" y="1506"/>
                    <a:pt x="3046" y="1483"/>
                    <a:pt x="3057" y="1437"/>
                  </a:cubicBezTo>
                  <a:cubicBezTo>
                    <a:pt x="3030" y="1420"/>
                    <a:pt x="3017" y="1411"/>
                    <a:pt x="2990" y="1393"/>
                  </a:cubicBezTo>
                  <a:cubicBezTo>
                    <a:pt x="2970" y="1387"/>
                    <a:pt x="2961" y="1385"/>
                    <a:pt x="2941" y="1379"/>
                  </a:cubicBezTo>
                  <a:cubicBezTo>
                    <a:pt x="2902" y="1377"/>
                    <a:pt x="2882" y="1376"/>
                    <a:pt x="2842" y="1373"/>
                  </a:cubicBezTo>
                  <a:cubicBezTo>
                    <a:pt x="2861" y="1317"/>
                    <a:pt x="2870" y="1288"/>
                    <a:pt x="2889" y="1231"/>
                  </a:cubicBezTo>
                  <a:cubicBezTo>
                    <a:pt x="2860" y="1197"/>
                    <a:pt x="2846" y="1180"/>
                    <a:pt x="2817" y="1146"/>
                  </a:cubicBezTo>
                  <a:cubicBezTo>
                    <a:pt x="2823" y="1121"/>
                    <a:pt x="2825" y="1108"/>
                    <a:pt x="2831" y="1083"/>
                  </a:cubicBezTo>
                  <a:cubicBezTo>
                    <a:pt x="2824" y="1057"/>
                    <a:pt x="2821" y="1044"/>
                    <a:pt x="2814" y="1018"/>
                  </a:cubicBezTo>
                  <a:cubicBezTo>
                    <a:pt x="2832" y="977"/>
                    <a:pt x="2841" y="957"/>
                    <a:pt x="2860" y="915"/>
                  </a:cubicBezTo>
                  <a:cubicBezTo>
                    <a:pt x="2797" y="856"/>
                    <a:pt x="2765" y="826"/>
                    <a:pt x="2702" y="767"/>
                  </a:cubicBezTo>
                  <a:cubicBezTo>
                    <a:pt x="2614" y="734"/>
                    <a:pt x="2569" y="718"/>
                    <a:pt x="2480" y="685"/>
                  </a:cubicBezTo>
                  <a:cubicBezTo>
                    <a:pt x="2463" y="708"/>
                    <a:pt x="2454" y="719"/>
                    <a:pt x="2436" y="742"/>
                  </a:cubicBezTo>
                  <a:cubicBezTo>
                    <a:pt x="2401" y="740"/>
                    <a:pt x="2384" y="739"/>
                    <a:pt x="2349" y="738"/>
                  </a:cubicBezTo>
                  <a:lnTo>
                    <a:pt x="2294" y="665"/>
                  </a:lnTo>
                  <a:cubicBezTo>
                    <a:pt x="2262" y="644"/>
                    <a:pt x="2246" y="634"/>
                    <a:pt x="2214" y="614"/>
                  </a:cubicBezTo>
                  <a:cubicBezTo>
                    <a:pt x="2165" y="607"/>
                    <a:pt x="2140" y="604"/>
                    <a:pt x="2090" y="597"/>
                  </a:cubicBezTo>
                  <a:cubicBezTo>
                    <a:pt x="2103" y="560"/>
                    <a:pt x="2110" y="541"/>
                    <a:pt x="2123" y="504"/>
                  </a:cubicBezTo>
                  <a:cubicBezTo>
                    <a:pt x="2108" y="503"/>
                    <a:pt x="2101" y="503"/>
                    <a:pt x="2086" y="502"/>
                  </a:cubicBezTo>
                  <a:cubicBezTo>
                    <a:pt x="2041" y="482"/>
                    <a:pt x="2019" y="471"/>
                    <a:pt x="1974" y="450"/>
                  </a:cubicBezTo>
                  <a:cubicBezTo>
                    <a:pt x="1933" y="383"/>
                    <a:pt x="1912" y="349"/>
                    <a:pt x="1871" y="280"/>
                  </a:cubicBezTo>
                  <a:cubicBezTo>
                    <a:pt x="1807" y="252"/>
                    <a:pt x="1774" y="237"/>
                    <a:pt x="1709" y="209"/>
                  </a:cubicBezTo>
                  <a:cubicBezTo>
                    <a:pt x="1644" y="216"/>
                    <a:pt x="1611" y="219"/>
                    <a:pt x="1546" y="227"/>
                  </a:cubicBezTo>
                  <a:cubicBezTo>
                    <a:pt x="1536" y="183"/>
                    <a:pt x="1532" y="162"/>
                    <a:pt x="1523" y="119"/>
                  </a:cubicBezTo>
                  <a:cubicBezTo>
                    <a:pt x="1504" y="161"/>
                    <a:pt x="1495" y="182"/>
                    <a:pt x="1477" y="224"/>
                  </a:cubicBezTo>
                  <a:cubicBezTo>
                    <a:pt x="1436" y="240"/>
                    <a:pt x="1416" y="247"/>
                    <a:pt x="1375" y="263"/>
                  </a:cubicBezTo>
                  <a:cubicBezTo>
                    <a:pt x="1335" y="259"/>
                    <a:pt x="1314" y="257"/>
                    <a:pt x="1274" y="254"/>
                  </a:cubicBezTo>
                  <a:cubicBezTo>
                    <a:pt x="1255" y="222"/>
                    <a:pt x="1245" y="206"/>
                    <a:pt x="1225" y="175"/>
                  </a:cubicBezTo>
                  <a:cubicBezTo>
                    <a:pt x="1192" y="166"/>
                    <a:pt x="1176" y="162"/>
                    <a:pt x="1143" y="154"/>
                  </a:cubicBezTo>
                  <a:cubicBezTo>
                    <a:pt x="1129" y="130"/>
                    <a:pt x="1121" y="118"/>
                    <a:pt x="1106" y="94"/>
                  </a:cubicBezTo>
                  <a:cubicBezTo>
                    <a:pt x="1051" y="94"/>
                    <a:pt x="1023" y="95"/>
                    <a:pt x="967" y="96"/>
                  </a:cubicBezTo>
                  <a:cubicBezTo>
                    <a:pt x="917" y="75"/>
                    <a:pt x="891" y="65"/>
                    <a:pt x="841" y="45"/>
                  </a:cubicBezTo>
                  <a:cubicBezTo>
                    <a:pt x="798" y="27"/>
                    <a:pt x="776" y="18"/>
                    <a:pt x="733" y="0"/>
                  </a:cubicBezTo>
                  <a:cubicBezTo>
                    <a:pt x="718" y="12"/>
                    <a:pt x="710" y="18"/>
                    <a:pt x="695" y="30"/>
                  </a:cubicBezTo>
                  <a:cubicBezTo>
                    <a:pt x="722" y="81"/>
                    <a:pt x="735" y="106"/>
                    <a:pt x="763" y="157"/>
                  </a:cubicBezTo>
                  <a:cubicBezTo>
                    <a:pt x="774" y="204"/>
                    <a:pt x="780" y="228"/>
                    <a:pt x="792" y="276"/>
                  </a:cubicBezTo>
                  <a:cubicBezTo>
                    <a:pt x="720" y="310"/>
                    <a:pt x="684" y="327"/>
                    <a:pt x="612" y="361"/>
                  </a:cubicBezTo>
                  <a:cubicBezTo>
                    <a:pt x="591" y="392"/>
                    <a:pt x="581" y="407"/>
                    <a:pt x="560" y="437"/>
                  </a:cubicBezTo>
                  <a:cubicBezTo>
                    <a:pt x="491" y="417"/>
                    <a:pt x="457" y="407"/>
                    <a:pt x="388" y="387"/>
                  </a:cubicBezTo>
                  <a:cubicBezTo>
                    <a:pt x="354" y="415"/>
                    <a:pt x="337" y="429"/>
                    <a:pt x="303" y="457"/>
                  </a:cubicBezTo>
                  <a:cubicBezTo>
                    <a:pt x="286" y="430"/>
                    <a:pt x="277" y="417"/>
                    <a:pt x="260" y="391"/>
                  </a:cubicBezTo>
                  <a:cubicBezTo>
                    <a:pt x="186" y="378"/>
                    <a:pt x="147" y="372"/>
                    <a:pt x="91" y="358"/>
                  </a:cubicBezTo>
                  <a:cubicBezTo>
                    <a:pt x="109" y="432"/>
                    <a:pt x="118" y="469"/>
                    <a:pt x="136" y="543"/>
                  </a:cubicBezTo>
                  <a:cubicBezTo>
                    <a:pt x="177" y="565"/>
                    <a:pt x="215" y="576"/>
                    <a:pt x="269" y="597"/>
                  </a:cubicBezTo>
                  <a:cubicBezTo>
                    <a:pt x="240" y="639"/>
                    <a:pt x="225" y="660"/>
                    <a:pt x="196" y="702"/>
                  </a:cubicBezTo>
                  <a:lnTo>
                    <a:pt x="471" y="1021"/>
                  </a:lnTo>
                  <a:cubicBezTo>
                    <a:pt x="397" y="1003"/>
                    <a:pt x="360" y="995"/>
                    <a:pt x="286" y="977"/>
                  </a:cubicBezTo>
                  <a:cubicBezTo>
                    <a:pt x="247" y="1009"/>
                    <a:pt x="228" y="1025"/>
                    <a:pt x="188" y="1057"/>
                  </a:cubicBezTo>
                  <a:cubicBezTo>
                    <a:pt x="208" y="1090"/>
                    <a:pt x="218" y="1106"/>
                    <a:pt x="238" y="1139"/>
                  </a:cubicBezTo>
                  <a:cubicBezTo>
                    <a:pt x="173" y="1187"/>
                    <a:pt x="137" y="1211"/>
                    <a:pt x="86" y="1258"/>
                  </a:cubicBezTo>
                  <a:cubicBezTo>
                    <a:pt x="58" y="1239"/>
                    <a:pt x="44" y="1229"/>
                    <a:pt x="16" y="1210"/>
                  </a:cubicBezTo>
                  <a:cubicBezTo>
                    <a:pt x="11" y="1249"/>
                    <a:pt x="8" y="1269"/>
                    <a:pt x="3" y="1308"/>
                  </a:cubicBezTo>
                  <a:cubicBezTo>
                    <a:pt x="2" y="1349"/>
                    <a:pt x="1" y="1370"/>
                    <a:pt x="0" y="1411"/>
                  </a:cubicBezTo>
                  <a:cubicBezTo>
                    <a:pt x="37" y="1433"/>
                    <a:pt x="55" y="1444"/>
                    <a:pt x="91" y="1465"/>
                  </a:cubicBezTo>
                  <a:cubicBezTo>
                    <a:pt x="127" y="1482"/>
                    <a:pt x="152" y="1490"/>
                    <a:pt x="198" y="1507"/>
                  </a:cubicBezTo>
                  <a:cubicBezTo>
                    <a:pt x="186" y="1562"/>
                    <a:pt x="180" y="1589"/>
                    <a:pt x="169" y="1644"/>
                  </a:cubicBezTo>
                  <a:cubicBezTo>
                    <a:pt x="207" y="1658"/>
                    <a:pt x="226" y="1665"/>
                    <a:pt x="264" y="1679"/>
                  </a:cubicBezTo>
                  <a:cubicBezTo>
                    <a:pt x="314" y="1730"/>
                    <a:pt x="339" y="1755"/>
                    <a:pt x="389" y="1806"/>
                  </a:cubicBezTo>
                  <a:cubicBezTo>
                    <a:pt x="380" y="1854"/>
                    <a:pt x="376" y="1877"/>
                    <a:pt x="367" y="1925"/>
                  </a:cubicBezTo>
                  <a:cubicBezTo>
                    <a:pt x="415" y="1939"/>
                    <a:pt x="440" y="1946"/>
                    <a:pt x="488" y="1961"/>
                  </a:cubicBezTo>
                  <a:cubicBezTo>
                    <a:pt x="459" y="1997"/>
                    <a:pt x="444" y="2014"/>
                    <a:pt x="415" y="2050"/>
                  </a:cubicBezTo>
                  <a:cubicBezTo>
                    <a:pt x="407" y="2082"/>
                    <a:pt x="403" y="2097"/>
                    <a:pt x="394" y="2129"/>
                  </a:cubicBezTo>
                  <a:cubicBezTo>
                    <a:pt x="391" y="2170"/>
                    <a:pt x="389" y="2190"/>
                    <a:pt x="385" y="2230"/>
                  </a:cubicBezTo>
                  <a:cubicBezTo>
                    <a:pt x="426" y="2247"/>
                    <a:pt x="446" y="2255"/>
                    <a:pt x="486" y="2271"/>
                  </a:cubicBezTo>
                  <a:cubicBezTo>
                    <a:pt x="480" y="2316"/>
                    <a:pt x="477" y="2339"/>
                    <a:pt x="471" y="2384"/>
                  </a:cubicBezTo>
                  <a:cubicBezTo>
                    <a:pt x="517" y="2378"/>
                    <a:pt x="540" y="2375"/>
                    <a:pt x="586" y="2369"/>
                  </a:cubicBezTo>
                  <a:cubicBezTo>
                    <a:pt x="632" y="2379"/>
                    <a:pt x="654" y="2384"/>
                    <a:pt x="700" y="2394"/>
                  </a:cubicBezTo>
                  <a:cubicBezTo>
                    <a:pt x="749" y="2386"/>
                    <a:pt x="773" y="2382"/>
                    <a:pt x="821" y="2374"/>
                  </a:cubicBezTo>
                  <a:cubicBezTo>
                    <a:pt x="810" y="2401"/>
                    <a:pt x="805" y="2414"/>
                    <a:pt x="794" y="2441"/>
                  </a:cubicBezTo>
                  <a:cubicBezTo>
                    <a:pt x="842" y="2455"/>
                    <a:pt x="866" y="2463"/>
                    <a:pt x="914" y="2477"/>
                  </a:cubicBezTo>
                  <a:cubicBezTo>
                    <a:pt x="932" y="2460"/>
                    <a:pt x="941" y="2451"/>
                    <a:pt x="959" y="2434"/>
                  </a:cubicBezTo>
                  <a:cubicBezTo>
                    <a:pt x="997" y="2419"/>
                    <a:pt x="1017" y="2412"/>
                    <a:pt x="1055" y="2397"/>
                  </a:cubicBezTo>
                  <a:cubicBezTo>
                    <a:pt x="1057" y="2422"/>
                    <a:pt x="1058" y="2434"/>
                    <a:pt x="1060" y="2459"/>
                  </a:cubicBezTo>
                  <a:cubicBezTo>
                    <a:pt x="1097" y="2489"/>
                    <a:pt x="1115" y="2504"/>
                    <a:pt x="1152" y="2535"/>
                  </a:cubicBezTo>
                  <a:cubicBezTo>
                    <a:pt x="1190" y="2522"/>
                    <a:pt x="1210" y="2516"/>
                    <a:pt x="1248" y="2504"/>
                  </a:cubicBezTo>
                  <a:cubicBezTo>
                    <a:pt x="1301" y="2497"/>
                    <a:pt x="1327" y="2493"/>
                    <a:pt x="1380" y="2486"/>
                  </a:cubicBezTo>
                  <a:cubicBezTo>
                    <a:pt x="1398" y="2471"/>
                    <a:pt x="1407" y="2463"/>
                    <a:pt x="1425" y="2448"/>
                  </a:cubicBezTo>
                  <a:cubicBezTo>
                    <a:pt x="1453" y="2445"/>
                    <a:pt x="1467" y="2443"/>
                    <a:pt x="1495" y="2439"/>
                  </a:cubicBezTo>
                  <a:cubicBezTo>
                    <a:pt x="1505" y="2428"/>
                    <a:pt x="1510" y="2423"/>
                    <a:pt x="1520" y="2412"/>
                  </a:cubicBezTo>
                  <a:cubicBezTo>
                    <a:pt x="1543" y="2413"/>
                    <a:pt x="1554" y="2413"/>
                    <a:pt x="1577" y="2414"/>
                  </a:cubicBezTo>
                  <a:cubicBezTo>
                    <a:pt x="1608" y="2382"/>
                    <a:pt x="1623" y="2365"/>
                    <a:pt x="1654" y="2333"/>
                  </a:cubicBezTo>
                  <a:cubicBezTo>
                    <a:pt x="1674" y="2338"/>
                    <a:pt x="1684" y="2341"/>
                    <a:pt x="1704" y="2346"/>
                  </a:cubicBezTo>
                  <a:cubicBezTo>
                    <a:pt x="1703" y="2368"/>
                    <a:pt x="1703" y="2380"/>
                    <a:pt x="1702" y="2402"/>
                  </a:cubicBezTo>
                  <a:cubicBezTo>
                    <a:pt x="1737" y="2415"/>
                    <a:pt x="1754" y="2421"/>
                    <a:pt x="1789" y="2434"/>
                  </a:cubicBezTo>
                  <a:cubicBezTo>
                    <a:pt x="1814" y="2419"/>
                    <a:pt x="1827" y="2412"/>
                    <a:pt x="1852" y="2397"/>
                  </a:cubicBezTo>
                  <a:cubicBezTo>
                    <a:pt x="1861" y="2373"/>
                    <a:pt x="1865" y="2360"/>
                    <a:pt x="1873" y="2336"/>
                  </a:cubicBezTo>
                  <a:cubicBezTo>
                    <a:pt x="1903" y="2321"/>
                    <a:pt x="1918" y="2314"/>
                    <a:pt x="1949" y="2300"/>
                  </a:cubicBezTo>
                  <a:cubicBezTo>
                    <a:pt x="1952" y="2266"/>
                    <a:pt x="1954" y="2249"/>
                    <a:pt x="1957" y="2215"/>
                  </a:cubicBezTo>
                  <a:cubicBezTo>
                    <a:pt x="2008" y="2175"/>
                    <a:pt x="2034" y="2154"/>
                    <a:pt x="2085" y="2113"/>
                  </a:cubicBezTo>
                  <a:cubicBezTo>
                    <a:pt x="2149" y="2132"/>
                    <a:pt x="2181" y="2142"/>
                    <a:pt x="2245" y="2161"/>
                  </a:cubicBezTo>
                  <a:cubicBezTo>
                    <a:pt x="2275" y="2144"/>
                    <a:pt x="2290" y="2136"/>
                    <a:pt x="2321" y="2119"/>
                  </a:cubicBezTo>
                  <a:cubicBezTo>
                    <a:pt x="2324" y="2092"/>
                    <a:pt x="2326" y="2078"/>
                    <a:pt x="2329" y="2051"/>
                  </a:cubicBezTo>
                  <a:cubicBezTo>
                    <a:pt x="2369" y="2030"/>
                    <a:pt x="2389" y="2020"/>
                    <a:pt x="2429" y="1999"/>
                  </a:cubicBezTo>
                  <a:cubicBezTo>
                    <a:pt x="2467" y="2008"/>
                    <a:pt x="2485" y="2012"/>
                    <a:pt x="2522" y="2021"/>
                  </a:cubicBezTo>
                  <a:cubicBezTo>
                    <a:pt x="2540" y="1979"/>
                    <a:pt x="2550" y="1958"/>
                    <a:pt x="2568" y="1915"/>
                  </a:cubicBezTo>
                  <a:cubicBezTo>
                    <a:pt x="2603" y="1899"/>
                    <a:pt x="2621" y="1891"/>
                    <a:pt x="2656" y="1874"/>
                  </a:cubicBezTo>
                  <a:cubicBezTo>
                    <a:pt x="2675" y="1887"/>
                    <a:pt x="2685" y="1893"/>
                    <a:pt x="2705" y="1906"/>
                  </a:cubicBezTo>
                  <a:cubicBezTo>
                    <a:pt x="2747" y="1901"/>
                    <a:pt x="2768" y="1899"/>
                    <a:pt x="2810" y="1894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14" name="przasnyski"/>
            <p:cNvSpPr>
              <a:spLocks/>
            </p:cNvSpPr>
            <p:nvPr/>
          </p:nvSpPr>
          <p:spPr bwMode="auto">
            <a:xfrm>
              <a:off x="2574030" y="394855"/>
              <a:ext cx="922061" cy="1451474"/>
            </a:xfrm>
            <a:custGeom>
              <a:avLst/>
              <a:gdLst>
                <a:gd name="T0" fmla="*/ 2179 w 2874"/>
                <a:gd name="T1" fmla="*/ 2646 h 4528"/>
                <a:gd name="T2" fmla="*/ 2342 w 2874"/>
                <a:gd name="T3" fmla="*/ 2282 h 4528"/>
                <a:gd name="T4" fmla="*/ 2459 w 2874"/>
                <a:gd name="T5" fmla="*/ 2206 h 4528"/>
                <a:gd name="T6" fmla="*/ 2665 w 2874"/>
                <a:gd name="T7" fmla="*/ 2320 h 4528"/>
                <a:gd name="T8" fmla="*/ 2795 w 2874"/>
                <a:gd name="T9" fmla="*/ 2244 h 4528"/>
                <a:gd name="T10" fmla="*/ 2564 w 2874"/>
                <a:gd name="T11" fmla="*/ 1998 h 4528"/>
                <a:gd name="T12" fmla="*/ 2645 w 2874"/>
                <a:gd name="T13" fmla="*/ 1812 h 4528"/>
                <a:gd name="T14" fmla="*/ 2565 w 2874"/>
                <a:gd name="T15" fmla="*/ 1608 h 4528"/>
                <a:gd name="T16" fmla="*/ 2601 w 2874"/>
                <a:gd name="T17" fmla="*/ 1456 h 4528"/>
                <a:gd name="T18" fmla="*/ 2609 w 2874"/>
                <a:gd name="T19" fmla="*/ 1275 h 4528"/>
                <a:gd name="T20" fmla="*/ 2597 w 2874"/>
                <a:gd name="T21" fmla="*/ 1136 h 4528"/>
                <a:gd name="T22" fmla="*/ 2729 w 2874"/>
                <a:gd name="T23" fmla="*/ 988 h 4528"/>
                <a:gd name="T24" fmla="*/ 2542 w 2874"/>
                <a:gd name="T25" fmla="*/ 675 h 4528"/>
                <a:gd name="T26" fmla="*/ 2225 w 2874"/>
                <a:gd name="T27" fmla="*/ 512 h 4528"/>
                <a:gd name="T28" fmla="*/ 2110 w 2874"/>
                <a:gd name="T29" fmla="*/ 348 h 4528"/>
                <a:gd name="T30" fmla="*/ 1739 w 2874"/>
                <a:gd name="T31" fmla="*/ 11 h 4528"/>
                <a:gd name="T32" fmla="*/ 1448 w 2874"/>
                <a:gd name="T33" fmla="*/ 0 h 4528"/>
                <a:gd name="T34" fmla="*/ 1315 w 2874"/>
                <a:gd name="T35" fmla="*/ 241 h 4528"/>
                <a:gd name="T36" fmla="*/ 1267 w 2874"/>
                <a:gd name="T37" fmla="*/ 514 h 4528"/>
                <a:gd name="T38" fmla="*/ 969 w 2874"/>
                <a:gd name="T39" fmla="*/ 596 h 4528"/>
                <a:gd name="T40" fmla="*/ 669 w 2874"/>
                <a:gd name="T41" fmla="*/ 541 h 4528"/>
                <a:gd name="T42" fmla="*/ 282 w 2874"/>
                <a:gd name="T43" fmla="*/ 503 h 4528"/>
                <a:gd name="T44" fmla="*/ 111 w 2874"/>
                <a:gd name="T45" fmla="*/ 766 h 4528"/>
                <a:gd name="T46" fmla="*/ 46 w 2874"/>
                <a:gd name="T47" fmla="*/ 1022 h 4528"/>
                <a:gd name="T48" fmla="*/ 184 w 2874"/>
                <a:gd name="T49" fmla="*/ 1295 h 4528"/>
                <a:gd name="T50" fmla="*/ 212 w 2874"/>
                <a:gd name="T51" fmla="*/ 1530 h 4528"/>
                <a:gd name="T52" fmla="*/ 189 w 2874"/>
                <a:gd name="T53" fmla="*/ 1779 h 4528"/>
                <a:gd name="T54" fmla="*/ 114 w 2874"/>
                <a:gd name="T55" fmla="*/ 2050 h 4528"/>
                <a:gd name="T56" fmla="*/ 270 w 2874"/>
                <a:gd name="T57" fmla="*/ 2270 h 4528"/>
                <a:gd name="T58" fmla="*/ 80 w 2874"/>
                <a:gd name="T59" fmla="*/ 2496 h 4528"/>
                <a:gd name="T60" fmla="*/ 84 w 2874"/>
                <a:gd name="T61" fmla="*/ 2640 h 4528"/>
                <a:gd name="T62" fmla="*/ 37 w 2874"/>
                <a:gd name="T63" fmla="*/ 2946 h 4528"/>
                <a:gd name="T64" fmla="*/ 46 w 2874"/>
                <a:gd name="T65" fmla="*/ 3119 h 4528"/>
                <a:gd name="T66" fmla="*/ 139 w 2874"/>
                <a:gd name="T67" fmla="*/ 3273 h 4528"/>
                <a:gd name="T68" fmla="*/ 241 w 2874"/>
                <a:gd name="T69" fmla="*/ 3341 h 4528"/>
                <a:gd name="T70" fmla="*/ 337 w 2874"/>
                <a:gd name="T71" fmla="*/ 3403 h 4528"/>
                <a:gd name="T72" fmla="*/ 529 w 2874"/>
                <a:gd name="T73" fmla="*/ 3478 h 4528"/>
                <a:gd name="T74" fmla="*/ 698 w 2874"/>
                <a:gd name="T75" fmla="*/ 3477 h 4528"/>
                <a:gd name="T76" fmla="*/ 589 w 2874"/>
                <a:gd name="T77" fmla="*/ 3731 h 4528"/>
                <a:gd name="T78" fmla="*/ 718 w 2874"/>
                <a:gd name="T79" fmla="*/ 3897 h 4528"/>
                <a:gd name="T80" fmla="*/ 869 w 2874"/>
                <a:gd name="T81" fmla="*/ 4118 h 4528"/>
                <a:gd name="T82" fmla="*/ 911 w 2874"/>
                <a:gd name="T83" fmla="*/ 4295 h 4528"/>
                <a:gd name="T84" fmla="*/ 1010 w 2874"/>
                <a:gd name="T85" fmla="*/ 4428 h 4528"/>
                <a:gd name="T86" fmla="*/ 1173 w 2874"/>
                <a:gd name="T87" fmla="*/ 4439 h 4528"/>
                <a:gd name="T88" fmla="*/ 1244 w 2874"/>
                <a:gd name="T89" fmla="*/ 4307 h 4528"/>
                <a:gd name="T90" fmla="*/ 1428 w 2874"/>
                <a:gd name="T91" fmla="*/ 4434 h 4528"/>
                <a:gd name="T92" fmla="*/ 1624 w 2874"/>
                <a:gd name="T93" fmla="*/ 4388 h 4528"/>
                <a:gd name="T94" fmla="*/ 1809 w 2874"/>
                <a:gd name="T95" fmla="*/ 4299 h 4528"/>
                <a:gd name="T96" fmla="*/ 1772 w 2874"/>
                <a:gd name="T97" fmla="*/ 4140 h 4528"/>
                <a:gd name="T98" fmla="*/ 1609 w 2874"/>
                <a:gd name="T99" fmla="*/ 3905 h 4528"/>
                <a:gd name="T100" fmla="*/ 1940 w 2874"/>
                <a:gd name="T101" fmla="*/ 3836 h 4528"/>
                <a:gd name="T102" fmla="*/ 1797 w 2874"/>
                <a:gd name="T103" fmla="*/ 3497 h 4528"/>
                <a:gd name="T104" fmla="*/ 1778 w 2874"/>
                <a:gd name="T105" fmla="*/ 3287 h 4528"/>
                <a:gd name="T106" fmla="*/ 1784 w 2874"/>
                <a:gd name="T107" fmla="*/ 2978 h 4528"/>
                <a:gd name="T108" fmla="*/ 1878 w 2874"/>
                <a:gd name="T109" fmla="*/ 2809 h 4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4" h="4528">
                  <a:moveTo>
                    <a:pt x="1878" y="2809"/>
                  </a:moveTo>
                  <a:cubicBezTo>
                    <a:pt x="1950" y="2754"/>
                    <a:pt x="1986" y="2726"/>
                    <a:pt x="2057" y="2670"/>
                  </a:cubicBezTo>
                  <a:cubicBezTo>
                    <a:pt x="2106" y="2660"/>
                    <a:pt x="2130" y="2656"/>
                    <a:pt x="2179" y="2646"/>
                  </a:cubicBezTo>
                  <a:cubicBezTo>
                    <a:pt x="2183" y="2546"/>
                    <a:pt x="2185" y="2495"/>
                    <a:pt x="2189" y="2394"/>
                  </a:cubicBezTo>
                  <a:cubicBezTo>
                    <a:pt x="2223" y="2391"/>
                    <a:pt x="2240" y="2389"/>
                    <a:pt x="2274" y="2386"/>
                  </a:cubicBezTo>
                  <a:cubicBezTo>
                    <a:pt x="2301" y="2345"/>
                    <a:pt x="2315" y="2324"/>
                    <a:pt x="2342" y="2282"/>
                  </a:cubicBezTo>
                  <a:cubicBezTo>
                    <a:pt x="2361" y="2301"/>
                    <a:pt x="2371" y="2311"/>
                    <a:pt x="2391" y="2330"/>
                  </a:cubicBezTo>
                  <a:cubicBezTo>
                    <a:pt x="2399" y="2256"/>
                    <a:pt x="2403" y="2220"/>
                    <a:pt x="2410" y="2146"/>
                  </a:cubicBezTo>
                  <a:cubicBezTo>
                    <a:pt x="2430" y="2170"/>
                    <a:pt x="2439" y="2182"/>
                    <a:pt x="2459" y="2206"/>
                  </a:cubicBezTo>
                  <a:cubicBezTo>
                    <a:pt x="2476" y="2189"/>
                    <a:pt x="2485" y="2181"/>
                    <a:pt x="2502" y="2164"/>
                  </a:cubicBezTo>
                  <a:cubicBezTo>
                    <a:pt x="2536" y="2179"/>
                    <a:pt x="2553" y="2186"/>
                    <a:pt x="2587" y="2201"/>
                  </a:cubicBezTo>
                  <a:cubicBezTo>
                    <a:pt x="2618" y="2248"/>
                    <a:pt x="2634" y="2272"/>
                    <a:pt x="2665" y="2320"/>
                  </a:cubicBezTo>
                  <a:cubicBezTo>
                    <a:pt x="2704" y="2335"/>
                    <a:pt x="2724" y="2342"/>
                    <a:pt x="2763" y="2357"/>
                  </a:cubicBezTo>
                  <a:cubicBezTo>
                    <a:pt x="2807" y="2331"/>
                    <a:pt x="2829" y="2319"/>
                    <a:pt x="2874" y="2293"/>
                  </a:cubicBezTo>
                  <a:cubicBezTo>
                    <a:pt x="2842" y="2273"/>
                    <a:pt x="2826" y="2264"/>
                    <a:pt x="2795" y="2244"/>
                  </a:cubicBezTo>
                  <a:cubicBezTo>
                    <a:pt x="2775" y="2187"/>
                    <a:pt x="2766" y="2158"/>
                    <a:pt x="2747" y="2101"/>
                  </a:cubicBezTo>
                  <a:cubicBezTo>
                    <a:pt x="2747" y="2101"/>
                    <a:pt x="2606" y="2061"/>
                    <a:pt x="2576" y="2047"/>
                  </a:cubicBezTo>
                  <a:cubicBezTo>
                    <a:pt x="2546" y="2033"/>
                    <a:pt x="2564" y="1998"/>
                    <a:pt x="2564" y="1998"/>
                  </a:cubicBezTo>
                  <a:cubicBezTo>
                    <a:pt x="2544" y="1970"/>
                    <a:pt x="2535" y="1956"/>
                    <a:pt x="2515" y="1928"/>
                  </a:cubicBezTo>
                  <a:cubicBezTo>
                    <a:pt x="2533" y="1900"/>
                    <a:pt x="2542" y="1886"/>
                    <a:pt x="2559" y="1857"/>
                  </a:cubicBezTo>
                  <a:cubicBezTo>
                    <a:pt x="2594" y="1839"/>
                    <a:pt x="2611" y="1830"/>
                    <a:pt x="2645" y="1812"/>
                  </a:cubicBezTo>
                  <a:cubicBezTo>
                    <a:pt x="2607" y="1780"/>
                    <a:pt x="2588" y="1764"/>
                    <a:pt x="2549" y="1733"/>
                  </a:cubicBezTo>
                  <a:cubicBezTo>
                    <a:pt x="2577" y="1707"/>
                    <a:pt x="2590" y="1693"/>
                    <a:pt x="2618" y="1667"/>
                  </a:cubicBezTo>
                  <a:cubicBezTo>
                    <a:pt x="2597" y="1643"/>
                    <a:pt x="2586" y="1631"/>
                    <a:pt x="2565" y="1608"/>
                  </a:cubicBezTo>
                  <a:cubicBezTo>
                    <a:pt x="2592" y="1594"/>
                    <a:pt x="2606" y="1587"/>
                    <a:pt x="2633" y="1573"/>
                  </a:cubicBezTo>
                  <a:cubicBezTo>
                    <a:pt x="2602" y="1551"/>
                    <a:pt x="2586" y="1540"/>
                    <a:pt x="2555" y="1518"/>
                  </a:cubicBezTo>
                  <a:cubicBezTo>
                    <a:pt x="2574" y="1494"/>
                    <a:pt x="2583" y="1481"/>
                    <a:pt x="2601" y="1456"/>
                  </a:cubicBezTo>
                  <a:cubicBezTo>
                    <a:pt x="2607" y="1431"/>
                    <a:pt x="2610" y="1418"/>
                    <a:pt x="2615" y="1392"/>
                  </a:cubicBezTo>
                  <a:cubicBezTo>
                    <a:pt x="2592" y="1371"/>
                    <a:pt x="2580" y="1360"/>
                    <a:pt x="2557" y="1338"/>
                  </a:cubicBezTo>
                  <a:cubicBezTo>
                    <a:pt x="2577" y="1313"/>
                    <a:pt x="2588" y="1300"/>
                    <a:pt x="2609" y="1275"/>
                  </a:cubicBezTo>
                  <a:cubicBezTo>
                    <a:pt x="2585" y="1256"/>
                    <a:pt x="2573" y="1246"/>
                    <a:pt x="2550" y="1227"/>
                  </a:cubicBezTo>
                  <a:cubicBezTo>
                    <a:pt x="2552" y="1190"/>
                    <a:pt x="2553" y="1172"/>
                    <a:pt x="2555" y="1135"/>
                  </a:cubicBezTo>
                  <a:cubicBezTo>
                    <a:pt x="2572" y="1135"/>
                    <a:pt x="2580" y="1136"/>
                    <a:pt x="2597" y="1136"/>
                  </a:cubicBezTo>
                  <a:cubicBezTo>
                    <a:pt x="2592" y="1110"/>
                    <a:pt x="2589" y="1096"/>
                    <a:pt x="2583" y="1069"/>
                  </a:cubicBezTo>
                  <a:cubicBezTo>
                    <a:pt x="2610" y="1068"/>
                    <a:pt x="2624" y="1067"/>
                    <a:pt x="2651" y="1065"/>
                  </a:cubicBezTo>
                  <a:cubicBezTo>
                    <a:pt x="2682" y="1035"/>
                    <a:pt x="2697" y="1019"/>
                    <a:pt x="2729" y="988"/>
                  </a:cubicBezTo>
                  <a:cubicBezTo>
                    <a:pt x="2738" y="964"/>
                    <a:pt x="2742" y="952"/>
                    <a:pt x="2751" y="928"/>
                  </a:cubicBezTo>
                  <a:cubicBezTo>
                    <a:pt x="2735" y="904"/>
                    <a:pt x="2728" y="891"/>
                    <a:pt x="2712" y="866"/>
                  </a:cubicBezTo>
                  <a:cubicBezTo>
                    <a:pt x="2644" y="790"/>
                    <a:pt x="2610" y="752"/>
                    <a:pt x="2542" y="675"/>
                  </a:cubicBezTo>
                  <a:cubicBezTo>
                    <a:pt x="2464" y="673"/>
                    <a:pt x="2425" y="671"/>
                    <a:pt x="2347" y="668"/>
                  </a:cubicBezTo>
                  <a:cubicBezTo>
                    <a:pt x="2301" y="633"/>
                    <a:pt x="2278" y="616"/>
                    <a:pt x="2231" y="581"/>
                  </a:cubicBezTo>
                  <a:cubicBezTo>
                    <a:pt x="2229" y="554"/>
                    <a:pt x="2227" y="540"/>
                    <a:pt x="2225" y="512"/>
                  </a:cubicBezTo>
                  <a:cubicBezTo>
                    <a:pt x="2177" y="497"/>
                    <a:pt x="2153" y="489"/>
                    <a:pt x="2106" y="473"/>
                  </a:cubicBezTo>
                  <a:cubicBezTo>
                    <a:pt x="2096" y="448"/>
                    <a:pt x="2091" y="435"/>
                    <a:pt x="2081" y="410"/>
                  </a:cubicBezTo>
                  <a:cubicBezTo>
                    <a:pt x="2093" y="385"/>
                    <a:pt x="2098" y="373"/>
                    <a:pt x="2110" y="348"/>
                  </a:cubicBezTo>
                  <a:cubicBezTo>
                    <a:pt x="2049" y="298"/>
                    <a:pt x="2018" y="274"/>
                    <a:pt x="1957" y="223"/>
                  </a:cubicBezTo>
                  <a:cubicBezTo>
                    <a:pt x="1944" y="175"/>
                    <a:pt x="1938" y="151"/>
                    <a:pt x="1925" y="103"/>
                  </a:cubicBezTo>
                  <a:cubicBezTo>
                    <a:pt x="1851" y="66"/>
                    <a:pt x="1813" y="48"/>
                    <a:pt x="1739" y="11"/>
                  </a:cubicBezTo>
                  <a:cubicBezTo>
                    <a:pt x="1692" y="41"/>
                    <a:pt x="1669" y="55"/>
                    <a:pt x="1622" y="85"/>
                  </a:cubicBezTo>
                  <a:cubicBezTo>
                    <a:pt x="1577" y="74"/>
                    <a:pt x="1554" y="69"/>
                    <a:pt x="1509" y="59"/>
                  </a:cubicBezTo>
                  <a:cubicBezTo>
                    <a:pt x="1484" y="36"/>
                    <a:pt x="1472" y="24"/>
                    <a:pt x="1448" y="0"/>
                  </a:cubicBezTo>
                  <a:cubicBezTo>
                    <a:pt x="1440" y="31"/>
                    <a:pt x="1436" y="47"/>
                    <a:pt x="1428" y="77"/>
                  </a:cubicBezTo>
                  <a:cubicBezTo>
                    <a:pt x="1392" y="93"/>
                    <a:pt x="1375" y="101"/>
                    <a:pt x="1339" y="116"/>
                  </a:cubicBezTo>
                  <a:cubicBezTo>
                    <a:pt x="1329" y="166"/>
                    <a:pt x="1324" y="191"/>
                    <a:pt x="1315" y="241"/>
                  </a:cubicBezTo>
                  <a:cubicBezTo>
                    <a:pt x="1337" y="297"/>
                    <a:pt x="1348" y="326"/>
                    <a:pt x="1370" y="382"/>
                  </a:cubicBezTo>
                  <a:cubicBezTo>
                    <a:pt x="1327" y="402"/>
                    <a:pt x="1305" y="412"/>
                    <a:pt x="1262" y="432"/>
                  </a:cubicBezTo>
                  <a:cubicBezTo>
                    <a:pt x="1264" y="465"/>
                    <a:pt x="1265" y="481"/>
                    <a:pt x="1267" y="514"/>
                  </a:cubicBezTo>
                  <a:cubicBezTo>
                    <a:pt x="1205" y="473"/>
                    <a:pt x="1174" y="453"/>
                    <a:pt x="1111" y="412"/>
                  </a:cubicBezTo>
                  <a:cubicBezTo>
                    <a:pt x="1094" y="474"/>
                    <a:pt x="1085" y="505"/>
                    <a:pt x="1068" y="567"/>
                  </a:cubicBezTo>
                  <a:cubicBezTo>
                    <a:pt x="1028" y="578"/>
                    <a:pt x="1009" y="584"/>
                    <a:pt x="969" y="596"/>
                  </a:cubicBezTo>
                  <a:cubicBezTo>
                    <a:pt x="958" y="641"/>
                    <a:pt x="952" y="664"/>
                    <a:pt x="942" y="709"/>
                  </a:cubicBezTo>
                  <a:cubicBezTo>
                    <a:pt x="893" y="645"/>
                    <a:pt x="869" y="613"/>
                    <a:pt x="820" y="548"/>
                  </a:cubicBezTo>
                  <a:cubicBezTo>
                    <a:pt x="760" y="546"/>
                    <a:pt x="729" y="544"/>
                    <a:pt x="669" y="541"/>
                  </a:cubicBezTo>
                  <a:cubicBezTo>
                    <a:pt x="592" y="497"/>
                    <a:pt x="554" y="475"/>
                    <a:pt x="477" y="431"/>
                  </a:cubicBezTo>
                  <a:cubicBezTo>
                    <a:pt x="446" y="478"/>
                    <a:pt x="431" y="502"/>
                    <a:pt x="401" y="549"/>
                  </a:cubicBezTo>
                  <a:cubicBezTo>
                    <a:pt x="353" y="530"/>
                    <a:pt x="330" y="521"/>
                    <a:pt x="282" y="503"/>
                  </a:cubicBezTo>
                  <a:cubicBezTo>
                    <a:pt x="264" y="550"/>
                    <a:pt x="255" y="574"/>
                    <a:pt x="237" y="621"/>
                  </a:cubicBezTo>
                  <a:cubicBezTo>
                    <a:pt x="203" y="616"/>
                    <a:pt x="186" y="614"/>
                    <a:pt x="152" y="610"/>
                  </a:cubicBezTo>
                  <a:cubicBezTo>
                    <a:pt x="136" y="673"/>
                    <a:pt x="127" y="704"/>
                    <a:pt x="111" y="766"/>
                  </a:cubicBezTo>
                  <a:cubicBezTo>
                    <a:pt x="84" y="781"/>
                    <a:pt x="71" y="788"/>
                    <a:pt x="44" y="802"/>
                  </a:cubicBezTo>
                  <a:cubicBezTo>
                    <a:pt x="39" y="833"/>
                    <a:pt x="36" y="849"/>
                    <a:pt x="30" y="879"/>
                  </a:cubicBezTo>
                  <a:cubicBezTo>
                    <a:pt x="36" y="937"/>
                    <a:pt x="39" y="965"/>
                    <a:pt x="46" y="1022"/>
                  </a:cubicBezTo>
                  <a:cubicBezTo>
                    <a:pt x="63" y="1094"/>
                    <a:pt x="73" y="1130"/>
                    <a:pt x="91" y="1202"/>
                  </a:cubicBezTo>
                  <a:cubicBezTo>
                    <a:pt x="122" y="1219"/>
                    <a:pt x="137" y="1227"/>
                    <a:pt x="168" y="1244"/>
                  </a:cubicBezTo>
                  <a:cubicBezTo>
                    <a:pt x="174" y="1264"/>
                    <a:pt x="178" y="1274"/>
                    <a:pt x="184" y="1295"/>
                  </a:cubicBezTo>
                  <a:cubicBezTo>
                    <a:pt x="159" y="1308"/>
                    <a:pt x="147" y="1315"/>
                    <a:pt x="122" y="1328"/>
                  </a:cubicBezTo>
                  <a:cubicBezTo>
                    <a:pt x="136" y="1396"/>
                    <a:pt x="143" y="1430"/>
                    <a:pt x="158" y="1496"/>
                  </a:cubicBezTo>
                  <a:cubicBezTo>
                    <a:pt x="180" y="1510"/>
                    <a:pt x="191" y="1517"/>
                    <a:pt x="212" y="1530"/>
                  </a:cubicBezTo>
                  <a:cubicBezTo>
                    <a:pt x="220" y="1574"/>
                    <a:pt x="225" y="1596"/>
                    <a:pt x="234" y="1640"/>
                  </a:cubicBezTo>
                  <a:cubicBezTo>
                    <a:pt x="216" y="1651"/>
                    <a:pt x="208" y="1656"/>
                    <a:pt x="190" y="1667"/>
                  </a:cubicBezTo>
                  <a:cubicBezTo>
                    <a:pt x="190" y="1712"/>
                    <a:pt x="189" y="1735"/>
                    <a:pt x="189" y="1779"/>
                  </a:cubicBezTo>
                  <a:cubicBezTo>
                    <a:pt x="177" y="1788"/>
                    <a:pt x="170" y="1792"/>
                    <a:pt x="158" y="1801"/>
                  </a:cubicBezTo>
                  <a:cubicBezTo>
                    <a:pt x="157" y="1885"/>
                    <a:pt x="158" y="1930"/>
                    <a:pt x="157" y="2021"/>
                  </a:cubicBezTo>
                  <a:cubicBezTo>
                    <a:pt x="140" y="2033"/>
                    <a:pt x="131" y="2039"/>
                    <a:pt x="114" y="2050"/>
                  </a:cubicBezTo>
                  <a:cubicBezTo>
                    <a:pt x="119" y="2078"/>
                    <a:pt x="121" y="2093"/>
                    <a:pt x="126" y="2121"/>
                  </a:cubicBezTo>
                  <a:cubicBezTo>
                    <a:pt x="177" y="2155"/>
                    <a:pt x="202" y="2172"/>
                    <a:pt x="253" y="2205"/>
                  </a:cubicBezTo>
                  <a:cubicBezTo>
                    <a:pt x="260" y="2231"/>
                    <a:pt x="263" y="2244"/>
                    <a:pt x="270" y="2270"/>
                  </a:cubicBezTo>
                  <a:lnTo>
                    <a:pt x="251" y="2357"/>
                  </a:lnTo>
                  <a:cubicBezTo>
                    <a:pt x="198" y="2381"/>
                    <a:pt x="171" y="2393"/>
                    <a:pt x="117" y="2417"/>
                  </a:cubicBezTo>
                  <a:cubicBezTo>
                    <a:pt x="102" y="2448"/>
                    <a:pt x="95" y="2464"/>
                    <a:pt x="80" y="2496"/>
                  </a:cubicBezTo>
                  <a:cubicBezTo>
                    <a:pt x="48" y="2491"/>
                    <a:pt x="33" y="2489"/>
                    <a:pt x="1" y="2484"/>
                  </a:cubicBezTo>
                  <a:cubicBezTo>
                    <a:pt x="0" y="2529"/>
                    <a:pt x="0" y="2552"/>
                    <a:pt x="0" y="2596"/>
                  </a:cubicBezTo>
                  <a:cubicBezTo>
                    <a:pt x="33" y="2614"/>
                    <a:pt x="50" y="2622"/>
                    <a:pt x="84" y="2640"/>
                  </a:cubicBezTo>
                  <a:cubicBezTo>
                    <a:pt x="71" y="2706"/>
                    <a:pt x="64" y="2739"/>
                    <a:pt x="51" y="2805"/>
                  </a:cubicBezTo>
                  <a:cubicBezTo>
                    <a:pt x="63" y="2826"/>
                    <a:pt x="69" y="2836"/>
                    <a:pt x="81" y="2857"/>
                  </a:cubicBezTo>
                  <a:cubicBezTo>
                    <a:pt x="63" y="2893"/>
                    <a:pt x="54" y="2911"/>
                    <a:pt x="37" y="2946"/>
                  </a:cubicBezTo>
                  <a:cubicBezTo>
                    <a:pt x="44" y="2964"/>
                    <a:pt x="47" y="2973"/>
                    <a:pt x="54" y="2991"/>
                  </a:cubicBezTo>
                  <a:cubicBezTo>
                    <a:pt x="37" y="3012"/>
                    <a:pt x="28" y="3022"/>
                    <a:pt x="11" y="3043"/>
                  </a:cubicBezTo>
                  <a:cubicBezTo>
                    <a:pt x="25" y="3074"/>
                    <a:pt x="32" y="3089"/>
                    <a:pt x="46" y="3119"/>
                  </a:cubicBezTo>
                  <a:cubicBezTo>
                    <a:pt x="70" y="3133"/>
                    <a:pt x="82" y="3140"/>
                    <a:pt x="105" y="3154"/>
                  </a:cubicBezTo>
                  <a:cubicBezTo>
                    <a:pt x="105" y="3189"/>
                    <a:pt x="105" y="3206"/>
                    <a:pt x="104" y="3240"/>
                  </a:cubicBezTo>
                  <a:cubicBezTo>
                    <a:pt x="118" y="3253"/>
                    <a:pt x="125" y="3260"/>
                    <a:pt x="139" y="3273"/>
                  </a:cubicBezTo>
                  <a:cubicBezTo>
                    <a:pt x="141" y="3300"/>
                    <a:pt x="142" y="3314"/>
                    <a:pt x="144" y="3341"/>
                  </a:cubicBezTo>
                  <a:cubicBezTo>
                    <a:pt x="153" y="3356"/>
                    <a:pt x="158" y="3364"/>
                    <a:pt x="167" y="3379"/>
                  </a:cubicBezTo>
                  <a:cubicBezTo>
                    <a:pt x="197" y="3364"/>
                    <a:pt x="212" y="3356"/>
                    <a:pt x="241" y="3341"/>
                  </a:cubicBezTo>
                  <a:cubicBezTo>
                    <a:pt x="263" y="3328"/>
                    <a:pt x="274" y="3322"/>
                    <a:pt x="296" y="3309"/>
                  </a:cubicBezTo>
                  <a:cubicBezTo>
                    <a:pt x="318" y="3330"/>
                    <a:pt x="328" y="3340"/>
                    <a:pt x="350" y="3361"/>
                  </a:cubicBezTo>
                  <a:cubicBezTo>
                    <a:pt x="344" y="3378"/>
                    <a:pt x="342" y="3386"/>
                    <a:pt x="337" y="3403"/>
                  </a:cubicBezTo>
                  <a:cubicBezTo>
                    <a:pt x="383" y="3406"/>
                    <a:pt x="406" y="3408"/>
                    <a:pt x="451" y="3411"/>
                  </a:cubicBezTo>
                  <a:cubicBezTo>
                    <a:pt x="458" y="3426"/>
                    <a:pt x="462" y="3434"/>
                    <a:pt x="469" y="3449"/>
                  </a:cubicBezTo>
                  <a:cubicBezTo>
                    <a:pt x="493" y="3460"/>
                    <a:pt x="505" y="3466"/>
                    <a:pt x="529" y="3478"/>
                  </a:cubicBezTo>
                  <a:cubicBezTo>
                    <a:pt x="546" y="3467"/>
                    <a:pt x="555" y="3461"/>
                    <a:pt x="572" y="3450"/>
                  </a:cubicBezTo>
                  <a:cubicBezTo>
                    <a:pt x="586" y="3471"/>
                    <a:pt x="593" y="3481"/>
                    <a:pt x="607" y="3501"/>
                  </a:cubicBezTo>
                  <a:cubicBezTo>
                    <a:pt x="644" y="3492"/>
                    <a:pt x="662" y="3487"/>
                    <a:pt x="698" y="3477"/>
                  </a:cubicBezTo>
                  <a:cubicBezTo>
                    <a:pt x="705" y="3502"/>
                    <a:pt x="709" y="3515"/>
                    <a:pt x="715" y="3539"/>
                  </a:cubicBezTo>
                  <a:cubicBezTo>
                    <a:pt x="687" y="3593"/>
                    <a:pt x="673" y="3620"/>
                    <a:pt x="645" y="3674"/>
                  </a:cubicBezTo>
                  <a:cubicBezTo>
                    <a:pt x="623" y="3697"/>
                    <a:pt x="611" y="3708"/>
                    <a:pt x="589" y="3731"/>
                  </a:cubicBezTo>
                  <a:cubicBezTo>
                    <a:pt x="601" y="3748"/>
                    <a:pt x="607" y="3757"/>
                    <a:pt x="618" y="3775"/>
                  </a:cubicBezTo>
                  <a:cubicBezTo>
                    <a:pt x="659" y="3788"/>
                    <a:pt x="679" y="3794"/>
                    <a:pt x="720" y="3807"/>
                  </a:cubicBezTo>
                  <a:cubicBezTo>
                    <a:pt x="719" y="3843"/>
                    <a:pt x="719" y="3861"/>
                    <a:pt x="718" y="3897"/>
                  </a:cubicBezTo>
                  <a:cubicBezTo>
                    <a:pt x="763" y="3917"/>
                    <a:pt x="786" y="3927"/>
                    <a:pt x="831" y="3947"/>
                  </a:cubicBezTo>
                  <a:cubicBezTo>
                    <a:pt x="811" y="3975"/>
                    <a:pt x="801" y="3989"/>
                    <a:pt x="781" y="4016"/>
                  </a:cubicBezTo>
                  <a:cubicBezTo>
                    <a:pt x="816" y="4057"/>
                    <a:pt x="834" y="4077"/>
                    <a:pt x="869" y="4118"/>
                  </a:cubicBezTo>
                  <a:cubicBezTo>
                    <a:pt x="868" y="4152"/>
                    <a:pt x="867" y="4169"/>
                    <a:pt x="866" y="4202"/>
                  </a:cubicBezTo>
                  <a:cubicBezTo>
                    <a:pt x="883" y="4213"/>
                    <a:pt x="891" y="4218"/>
                    <a:pt x="908" y="4229"/>
                  </a:cubicBezTo>
                  <a:cubicBezTo>
                    <a:pt x="909" y="4255"/>
                    <a:pt x="910" y="4269"/>
                    <a:pt x="911" y="4295"/>
                  </a:cubicBezTo>
                  <a:cubicBezTo>
                    <a:pt x="938" y="4299"/>
                    <a:pt x="951" y="4302"/>
                    <a:pt x="978" y="4306"/>
                  </a:cubicBezTo>
                  <a:cubicBezTo>
                    <a:pt x="972" y="4337"/>
                    <a:pt x="969" y="4352"/>
                    <a:pt x="963" y="4382"/>
                  </a:cubicBezTo>
                  <a:cubicBezTo>
                    <a:pt x="982" y="4401"/>
                    <a:pt x="991" y="4410"/>
                    <a:pt x="1010" y="4428"/>
                  </a:cubicBezTo>
                  <a:cubicBezTo>
                    <a:pt x="1031" y="4453"/>
                    <a:pt x="1041" y="4466"/>
                    <a:pt x="1062" y="4491"/>
                  </a:cubicBezTo>
                  <a:cubicBezTo>
                    <a:pt x="1103" y="4506"/>
                    <a:pt x="1123" y="4513"/>
                    <a:pt x="1164" y="4528"/>
                  </a:cubicBezTo>
                  <a:cubicBezTo>
                    <a:pt x="1168" y="4493"/>
                    <a:pt x="1169" y="4475"/>
                    <a:pt x="1173" y="4439"/>
                  </a:cubicBezTo>
                  <a:cubicBezTo>
                    <a:pt x="1190" y="4436"/>
                    <a:pt x="1199" y="4434"/>
                    <a:pt x="1216" y="4431"/>
                  </a:cubicBezTo>
                  <a:cubicBezTo>
                    <a:pt x="1210" y="4399"/>
                    <a:pt x="1207" y="4383"/>
                    <a:pt x="1200" y="4352"/>
                  </a:cubicBezTo>
                  <a:cubicBezTo>
                    <a:pt x="1218" y="4334"/>
                    <a:pt x="1227" y="4325"/>
                    <a:pt x="1244" y="4307"/>
                  </a:cubicBezTo>
                  <a:cubicBezTo>
                    <a:pt x="1259" y="4315"/>
                    <a:pt x="1266" y="4319"/>
                    <a:pt x="1280" y="4328"/>
                  </a:cubicBezTo>
                  <a:cubicBezTo>
                    <a:pt x="1279" y="4354"/>
                    <a:pt x="1279" y="4367"/>
                    <a:pt x="1278" y="4393"/>
                  </a:cubicBezTo>
                  <a:cubicBezTo>
                    <a:pt x="1338" y="4410"/>
                    <a:pt x="1368" y="4418"/>
                    <a:pt x="1428" y="4434"/>
                  </a:cubicBezTo>
                  <a:cubicBezTo>
                    <a:pt x="1427" y="4403"/>
                    <a:pt x="1426" y="4387"/>
                    <a:pt x="1425" y="4356"/>
                  </a:cubicBezTo>
                  <a:cubicBezTo>
                    <a:pt x="1459" y="4349"/>
                    <a:pt x="1476" y="4345"/>
                    <a:pt x="1510" y="4338"/>
                  </a:cubicBezTo>
                  <a:cubicBezTo>
                    <a:pt x="1556" y="4358"/>
                    <a:pt x="1578" y="4368"/>
                    <a:pt x="1624" y="4388"/>
                  </a:cubicBezTo>
                  <a:cubicBezTo>
                    <a:pt x="1627" y="4374"/>
                    <a:pt x="1628" y="4367"/>
                    <a:pt x="1631" y="4352"/>
                  </a:cubicBezTo>
                  <a:cubicBezTo>
                    <a:pt x="1678" y="4322"/>
                    <a:pt x="1702" y="4307"/>
                    <a:pt x="1749" y="4276"/>
                  </a:cubicBezTo>
                  <a:cubicBezTo>
                    <a:pt x="1773" y="4285"/>
                    <a:pt x="1785" y="4290"/>
                    <a:pt x="1809" y="4299"/>
                  </a:cubicBezTo>
                  <a:cubicBezTo>
                    <a:pt x="1827" y="4276"/>
                    <a:pt x="1836" y="4264"/>
                    <a:pt x="1854" y="4241"/>
                  </a:cubicBezTo>
                  <a:cubicBezTo>
                    <a:pt x="1818" y="4217"/>
                    <a:pt x="1800" y="4205"/>
                    <a:pt x="1765" y="4181"/>
                  </a:cubicBezTo>
                  <a:cubicBezTo>
                    <a:pt x="1768" y="4165"/>
                    <a:pt x="1769" y="4156"/>
                    <a:pt x="1772" y="4140"/>
                  </a:cubicBezTo>
                  <a:cubicBezTo>
                    <a:pt x="1758" y="4131"/>
                    <a:pt x="1751" y="4127"/>
                    <a:pt x="1736" y="4119"/>
                  </a:cubicBezTo>
                  <a:cubicBezTo>
                    <a:pt x="1702" y="4064"/>
                    <a:pt x="1684" y="4036"/>
                    <a:pt x="1650" y="3980"/>
                  </a:cubicBezTo>
                  <a:cubicBezTo>
                    <a:pt x="1633" y="3950"/>
                    <a:pt x="1625" y="3935"/>
                    <a:pt x="1609" y="3905"/>
                  </a:cubicBezTo>
                  <a:cubicBezTo>
                    <a:pt x="1620" y="3889"/>
                    <a:pt x="1625" y="3881"/>
                    <a:pt x="1635" y="3864"/>
                  </a:cubicBezTo>
                  <a:cubicBezTo>
                    <a:pt x="1698" y="3866"/>
                    <a:pt x="1730" y="3867"/>
                    <a:pt x="1793" y="3869"/>
                  </a:cubicBezTo>
                  <a:cubicBezTo>
                    <a:pt x="1852" y="3856"/>
                    <a:pt x="1881" y="3849"/>
                    <a:pt x="1940" y="3836"/>
                  </a:cubicBezTo>
                  <a:cubicBezTo>
                    <a:pt x="1930" y="3765"/>
                    <a:pt x="1925" y="3729"/>
                    <a:pt x="1914" y="3658"/>
                  </a:cubicBezTo>
                  <a:cubicBezTo>
                    <a:pt x="1915" y="3621"/>
                    <a:pt x="1916" y="3603"/>
                    <a:pt x="1917" y="3566"/>
                  </a:cubicBezTo>
                  <a:cubicBezTo>
                    <a:pt x="1869" y="3539"/>
                    <a:pt x="1845" y="3525"/>
                    <a:pt x="1797" y="3497"/>
                  </a:cubicBezTo>
                  <a:cubicBezTo>
                    <a:pt x="1778" y="3464"/>
                    <a:pt x="1769" y="3447"/>
                    <a:pt x="1750" y="3414"/>
                  </a:cubicBezTo>
                  <a:cubicBezTo>
                    <a:pt x="1771" y="3386"/>
                    <a:pt x="1781" y="3372"/>
                    <a:pt x="1801" y="3344"/>
                  </a:cubicBezTo>
                  <a:cubicBezTo>
                    <a:pt x="1791" y="3321"/>
                    <a:pt x="1787" y="3310"/>
                    <a:pt x="1778" y="3287"/>
                  </a:cubicBezTo>
                  <a:cubicBezTo>
                    <a:pt x="1756" y="3278"/>
                    <a:pt x="1745" y="3274"/>
                    <a:pt x="1723" y="3265"/>
                  </a:cubicBezTo>
                  <a:cubicBezTo>
                    <a:pt x="1720" y="3213"/>
                    <a:pt x="1718" y="3187"/>
                    <a:pt x="1714" y="3135"/>
                  </a:cubicBezTo>
                  <a:cubicBezTo>
                    <a:pt x="1742" y="3072"/>
                    <a:pt x="1756" y="3041"/>
                    <a:pt x="1784" y="2978"/>
                  </a:cubicBezTo>
                  <a:cubicBezTo>
                    <a:pt x="1775" y="2943"/>
                    <a:pt x="1771" y="2925"/>
                    <a:pt x="1761" y="2889"/>
                  </a:cubicBezTo>
                  <a:cubicBezTo>
                    <a:pt x="1805" y="2885"/>
                    <a:pt x="1827" y="2882"/>
                    <a:pt x="1871" y="2878"/>
                  </a:cubicBezTo>
                  <a:cubicBezTo>
                    <a:pt x="1874" y="2850"/>
                    <a:pt x="1875" y="2837"/>
                    <a:pt x="1878" y="2809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15" name="mławski"/>
            <p:cNvSpPr>
              <a:spLocks/>
            </p:cNvSpPr>
            <p:nvPr/>
          </p:nvSpPr>
          <p:spPr bwMode="auto">
            <a:xfrm>
              <a:off x="1486527" y="650738"/>
              <a:ext cx="1173532" cy="1191179"/>
            </a:xfrm>
            <a:custGeom>
              <a:avLst/>
              <a:gdLst>
                <a:gd name="T0" fmla="*/ 2977 w 3663"/>
                <a:gd name="T1" fmla="*/ 1578 h 3713"/>
                <a:gd name="T2" fmla="*/ 3220 w 3663"/>
                <a:gd name="T3" fmla="*/ 1551 h 3713"/>
                <a:gd name="T4" fmla="*/ 3394 w 3663"/>
                <a:gd name="T5" fmla="*/ 1682 h 3713"/>
                <a:gd name="T6" fmla="*/ 3644 w 3663"/>
                <a:gd name="T7" fmla="*/ 1555 h 3713"/>
                <a:gd name="T8" fmla="*/ 3519 w 3663"/>
                <a:gd name="T9" fmla="*/ 1319 h 3713"/>
                <a:gd name="T10" fmla="*/ 3551 w 3663"/>
                <a:gd name="T11" fmla="*/ 999 h 3713"/>
                <a:gd name="T12" fmla="*/ 3627 w 3663"/>
                <a:gd name="T13" fmla="*/ 838 h 3713"/>
                <a:gd name="T14" fmla="*/ 3515 w 3663"/>
                <a:gd name="T15" fmla="*/ 526 h 3713"/>
                <a:gd name="T16" fmla="*/ 3484 w 3663"/>
                <a:gd name="T17" fmla="*/ 400 h 3713"/>
                <a:gd name="T18" fmla="*/ 3437 w 3663"/>
                <a:gd name="T19" fmla="*/ 0 h 3713"/>
                <a:gd name="T20" fmla="*/ 3082 w 3663"/>
                <a:gd name="T21" fmla="*/ 187 h 3713"/>
                <a:gd name="T22" fmla="*/ 2852 w 3663"/>
                <a:gd name="T23" fmla="*/ 282 h 3713"/>
                <a:gd name="T24" fmla="*/ 2641 w 3663"/>
                <a:gd name="T25" fmla="*/ 363 h 3713"/>
                <a:gd name="T26" fmla="*/ 2521 w 3663"/>
                <a:gd name="T27" fmla="*/ 319 h 3713"/>
                <a:gd name="T28" fmla="*/ 2004 w 3663"/>
                <a:gd name="T29" fmla="*/ 443 h 3713"/>
                <a:gd name="T30" fmla="*/ 1859 w 3663"/>
                <a:gd name="T31" fmla="*/ 842 h 3713"/>
                <a:gd name="T32" fmla="*/ 1935 w 3663"/>
                <a:gd name="T33" fmla="*/ 1193 h 3713"/>
                <a:gd name="T34" fmla="*/ 1778 w 3663"/>
                <a:gd name="T35" fmla="*/ 1043 h 3713"/>
                <a:gd name="T36" fmla="*/ 1382 w 3663"/>
                <a:gd name="T37" fmla="*/ 1074 h 3713"/>
                <a:gd name="T38" fmla="*/ 716 w 3663"/>
                <a:gd name="T39" fmla="*/ 925 h 3713"/>
                <a:gd name="T40" fmla="*/ 481 w 3663"/>
                <a:gd name="T41" fmla="*/ 1171 h 3713"/>
                <a:gd name="T42" fmla="*/ 447 w 3663"/>
                <a:gd name="T43" fmla="*/ 1508 h 3713"/>
                <a:gd name="T44" fmla="*/ 267 w 3663"/>
                <a:gd name="T45" fmla="*/ 1702 h 3713"/>
                <a:gd name="T46" fmla="*/ 351 w 3663"/>
                <a:gd name="T47" fmla="*/ 1891 h 3713"/>
                <a:gd name="T48" fmla="*/ 91 w 3663"/>
                <a:gd name="T49" fmla="*/ 1950 h 3713"/>
                <a:gd name="T50" fmla="*/ 50 w 3663"/>
                <a:gd name="T51" fmla="*/ 2222 h 3713"/>
                <a:gd name="T52" fmla="*/ 139 w 3663"/>
                <a:gd name="T53" fmla="*/ 2432 h 3713"/>
                <a:gd name="T54" fmla="*/ 7 w 3663"/>
                <a:gd name="T55" fmla="*/ 2593 h 3713"/>
                <a:gd name="T56" fmla="*/ 46 w 3663"/>
                <a:gd name="T57" fmla="*/ 2810 h 3713"/>
                <a:gd name="T58" fmla="*/ 84 w 3663"/>
                <a:gd name="T59" fmla="*/ 3019 h 3713"/>
                <a:gd name="T60" fmla="*/ 304 w 3663"/>
                <a:gd name="T61" fmla="*/ 3103 h 3713"/>
                <a:gd name="T62" fmla="*/ 353 w 3663"/>
                <a:gd name="T63" fmla="*/ 3124 h 3713"/>
                <a:gd name="T64" fmla="*/ 364 w 3663"/>
                <a:gd name="T65" fmla="*/ 3406 h 3713"/>
                <a:gd name="T66" fmla="*/ 576 w 3663"/>
                <a:gd name="T67" fmla="*/ 3290 h 3713"/>
                <a:gd name="T68" fmla="*/ 718 w 3663"/>
                <a:gd name="T69" fmla="*/ 3217 h 3713"/>
                <a:gd name="T70" fmla="*/ 906 w 3663"/>
                <a:gd name="T71" fmla="*/ 3294 h 3713"/>
                <a:gd name="T72" fmla="*/ 1026 w 3663"/>
                <a:gd name="T73" fmla="*/ 3396 h 3713"/>
                <a:gd name="T74" fmla="*/ 1221 w 3663"/>
                <a:gd name="T75" fmla="*/ 3608 h 3713"/>
                <a:gd name="T76" fmla="*/ 1324 w 3663"/>
                <a:gd name="T77" fmla="*/ 3639 h 3713"/>
                <a:gd name="T78" fmla="*/ 1578 w 3663"/>
                <a:gd name="T79" fmla="*/ 3704 h 3713"/>
                <a:gd name="T80" fmla="*/ 1774 w 3663"/>
                <a:gd name="T81" fmla="*/ 3648 h 3713"/>
                <a:gd name="T82" fmla="*/ 1910 w 3663"/>
                <a:gd name="T83" fmla="*/ 3564 h 3713"/>
                <a:gd name="T84" fmla="*/ 2017 w 3663"/>
                <a:gd name="T85" fmla="*/ 3424 h 3713"/>
                <a:gd name="T86" fmla="*/ 2079 w 3663"/>
                <a:gd name="T87" fmla="*/ 3138 h 3713"/>
                <a:gd name="T88" fmla="*/ 2278 w 3663"/>
                <a:gd name="T89" fmla="*/ 2968 h 3713"/>
                <a:gd name="T90" fmla="*/ 2326 w 3663"/>
                <a:gd name="T91" fmla="*/ 2725 h 3713"/>
                <a:gd name="T92" fmla="*/ 2486 w 3663"/>
                <a:gd name="T93" fmla="*/ 2627 h 3713"/>
                <a:gd name="T94" fmla="*/ 2648 w 3663"/>
                <a:gd name="T95" fmla="*/ 2433 h 3713"/>
                <a:gd name="T96" fmla="*/ 2788 w 3663"/>
                <a:gd name="T97" fmla="*/ 2412 h 3713"/>
                <a:gd name="T98" fmla="*/ 2812 w 3663"/>
                <a:gd name="T99" fmla="*/ 2101 h 3713"/>
                <a:gd name="T100" fmla="*/ 2862 w 3663"/>
                <a:gd name="T101" fmla="*/ 1981 h 3713"/>
                <a:gd name="T102" fmla="*/ 2901 w 3663"/>
                <a:gd name="T103" fmla="*/ 1841 h 3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63" h="3713">
                  <a:moveTo>
                    <a:pt x="2878" y="1753"/>
                  </a:moveTo>
                  <a:cubicBezTo>
                    <a:pt x="2895" y="1724"/>
                    <a:pt x="2904" y="1709"/>
                    <a:pt x="2921" y="1681"/>
                  </a:cubicBezTo>
                  <a:cubicBezTo>
                    <a:pt x="2943" y="1640"/>
                    <a:pt x="2954" y="1619"/>
                    <a:pt x="2977" y="1578"/>
                  </a:cubicBezTo>
                  <a:cubicBezTo>
                    <a:pt x="3011" y="1568"/>
                    <a:pt x="3028" y="1563"/>
                    <a:pt x="3062" y="1553"/>
                  </a:cubicBezTo>
                  <a:cubicBezTo>
                    <a:pt x="3084" y="1531"/>
                    <a:pt x="3095" y="1521"/>
                    <a:pt x="3117" y="1500"/>
                  </a:cubicBezTo>
                  <a:lnTo>
                    <a:pt x="3220" y="1551"/>
                  </a:lnTo>
                  <a:cubicBezTo>
                    <a:pt x="3219" y="1571"/>
                    <a:pt x="3219" y="1581"/>
                    <a:pt x="3219" y="1601"/>
                  </a:cubicBezTo>
                  <a:cubicBezTo>
                    <a:pt x="3270" y="1597"/>
                    <a:pt x="3296" y="1595"/>
                    <a:pt x="3347" y="1591"/>
                  </a:cubicBezTo>
                  <a:cubicBezTo>
                    <a:pt x="3366" y="1627"/>
                    <a:pt x="3375" y="1646"/>
                    <a:pt x="3394" y="1682"/>
                  </a:cubicBezTo>
                  <a:cubicBezTo>
                    <a:pt x="3426" y="1687"/>
                    <a:pt x="3441" y="1689"/>
                    <a:pt x="3473" y="1694"/>
                  </a:cubicBezTo>
                  <a:cubicBezTo>
                    <a:pt x="3488" y="1662"/>
                    <a:pt x="3495" y="1646"/>
                    <a:pt x="3510" y="1615"/>
                  </a:cubicBezTo>
                  <a:cubicBezTo>
                    <a:pt x="3564" y="1591"/>
                    <a:pt x="3591" y="1579"/>
                    <a:pt x="3644" y="1555"/>
                  </a:cubicBezTo>
                  <a:lnTo>
                    <a:pt x="3663" y="1468"/>
                  </a:lnTo>
                  <a:cubicBezTo>
                    <a:pt x="3656" y="1442"/>
                    <a:pt x="3653" y="1429"/>
                    <a:pt x="3646" y="1403"/>
                  </a:cubicBezTo>
                  <a:cubicBezTo>
                    <a:pt x="3595" y="1370"/>
                    <a:pt x="3570" y="1353"/>
                    <a:pt x="3519" y="1319"/>
                  </a:cubicBezTo>
                  <a:cubicBezTo>
                    <a:pt x="3514" y="1291"/>
                    <a:pt x="3512" y="1276"/>
                    <a:pt x="3507" y="1248"/>
                  </a:cubicBezTo>
                  <a:cubicBezTo>
                    <a:pt x="3524" y="1237"/>
                    <a:pt x="3533" y="1231"/>
                    <a:pt x="3550" y="1219"/>
                  </a:cubicBezTo>
                  <a:cubicBezTo>
                    <a:pt x="3551" y="1128"/>
                    <a:pt x="3550" y="1083"/>
                    <a:pt x="3551" y="999"/>
                  </a:cubicBezTo>
                  <a:cubicBezTo>
                    <a:pt x="3563" y="990"/>
                    <a:pt x="3570" y="986"/>
                    <a:pt x="3582" y="977"/>
                  </a:cubicBezTo>
                  <a:cubicBezTo>
                    <a:pt x="3582" y="933"/>
                    <a:pt x="3583" y="910"/>
                    <a:pt x="3583" y="865"/>
                  </a:cubicBezTo>
                  <a:cubicBezTo>
                    <a:pt x="3601" y="854"/>
                    <a:pt x="3609" y="849"/>
                    <a:pt x="3627" y="838"/>
                  </a:cubicBezTo>
                  <a:cubicBezTo>
                    <a:pt x="3618" y="794"/>
                    <a:pt x="3613" y="772"/>
                    <a:pt x="3605" y="728"/>
                  </a:cubicBezTo>
                  <a:cubicBezTo>
                    <a:pt x="3584" y="715"/>
                    <a:pt x="3573" y="708"/>
                    <a:pt x="3551" y="694"/>
                  </a:cubicBezTo>
                  <a:cubicBezTo>
                    <a:pt x="3536" y="628"/>
                    <a:pt x="3529" y="594"/>
                    <a:pt x="3515" y="526"/>
                  </a:cubicBezTo>
                  <a:cubicBezTo>
                    <a:pt x="3540" y="513"/>
                    <a:pt x="3552" y="506"/>
                    <a:pt x="3577" y="493"/>
                  </a:cubicBezTo>
                  <a:cubicBezTo>
                    <a:pt x="3571" y="472"/>
                    <a:pt x="3567" y="462"/>
                    <a:pt x="3561" y="442"/>
                  </a:cubicBezTo>
                  <a:cubicBezTo>
                    <a:pt x="3530" y="425"/>
                    <a:pt x="3515" y="417"/>
                    <a:pt x="3484" y="400"/>
                  </a:cubicBezTo>
                  <a:cubicBezTo>
                    <a:pt x="3466" y="328"/>
                    <a:pt x="3456" y="292"/>
                    <a:pt x="3439" y="220"/>
                  </a:cubicBezTo>
                  <a:cubicBezTo>
                    <a:pt x="3432" y="163"/>
                    <a:pt x="3429" y="135"/>
                    <a:pt x="3423" y="77"/>
                  </a:cubicBezTo>
                  <a:cubicBezTo>
                    <a:pt x="3429" y="47"/>
                    <a:pt x="3432" y="31"/>
                    <a:pt x="3437" y="0"/>
                  </a:cubicBezTo>
                  <a:cubicBezTo>
                    <a:pt x="3411" y="14"/>
                    <a:pt x="3398" y="21"/>
                    <a:pt x="3371" y="36"/>
                  </a:cubicBezTo>
                  <a:cubicBezTo>
                    <a:pt x="3350" y="92"/>
                    <a:pt x="3340" y="120"/>
                    <a:pt x="3320" y="175"/>
                  </a:cubicBezTo>
                  <a:cubicBezTo>
                    <a:pt x="3225" y="180"/>
                    <a:pt x="3177" y="182"/>
                    <a:pt x="3082" y="187"/>
                  </a:cubicBezTo>
                  <a:cubicBezTo>
                    <a:pt x="3077" y="228"/>
                    <a:pt x="3075" y="248"/>
                    <a:pt x="3070" y="288"/>
                  </a:cubicBezTo>
                  <a:cubicBezTo>
                    <a:pt x="3006" y="312"/>
                    <a:pt x="2974" y="324"/>
                    <a:pt x="2909" y="348"/>
                  </a:cubicBezTo>
                  <a:cubicBezTo>
                    <a:pt x="2886" y="322"/>
                    <a:pt x="2875" y="308"/>
                    <a:pt x="2852" y="282"/>
                  </a:cubicBezTo>
                  <a:cubicBezTo>
                    <a:pt x="2837" y="326"/>
                    <a:pt x="2830" y="348"/>
                    <a:pt x="2816" y="392"/>
                  </a:cubicBezTo>
                  <a:lnTo>
                    <a:pt x="2735" y="425"/>
                  </a:lnTo>
                  <a:cubicBezTo>
                    <a:pt x="2698" y="400"/>
                    <a:pt x="2679" y="388"/>
                    <a:pt x="2641" y="363"/>
                  </a:cubicBezTo>
                  <a:cubicBezTo>
                    <a:pt x="2625" y="382"/>
                    <a:pt x="2618" y="392"/>
                    <a:pt x="2602" y="411"/>
                  </a:cubicBezTo>
                  <a:cubicBezTo>
                    <a:pt x="2574" y="397"/>
                    <a:pt x="2559" y="390"/>
                    <a:pt x="2531" y="376"/>
                  </a:cubicBezTo>
                  <a:cubicBezTo>
                    <a:pt x="2527" y="353"/>
                    <a:pt x="2525" y="342"/>
                    <a:pt x="2521" y="319"/>
                  </a:cubicBezTo>
                  <a:cubicBezTo>
                    <a:pt x="2456" y="313"/>
                    <a:pt x="2423" y="310"/>
                    <a:pt x="2358" y="304"/>
                  </a:cubicBezTo>
                  <a:cubicBezTo>
                    <a:pt x="2318" y="269"/>
                    <a:pt x="2298" y="252"/>
                    <a:pt x="2259" y="217"/>
                  </a:cubicBezTo>
                  <a:cubicBezTo>
                    <a:pt x="2174" y="293"/>
                    <a:pt x="2089" y="368"/>
                    <a:pt x="2004" y="443"/>
                  </a:cubicBezTo>
                  <a:cubicBezTo>
                    <a:pt x="1990" y="490"/>
                    <a:pt x="1983" y="514"/>
                    <a:pt x="1969" y="561"/>
                  </a:cubicBezTo>
                  <a:cubicBezTo>
                    <a:pt x="1919" y="615"/>
                    <a:pt x="1893" y="642"/>
                    <a:pt x="1843" y="696"/>
                  </a:cubicBezTo>
                  <a:cubicBezTo>
                    <a:pt x="1849" y="755"/>
                    <a:pt x="1852" y="784"/>
                    <a:pt x="1859" y="842"/>
                  </a:cubicBezTo>
                  <a:cubicBezTo>
                    <a:pt x="1870" y="881"/>
                    <a:pt x="1876" y="901"/>
                    <a:pt x="1888" y="940"/>
                  </a:cubicBezTo>
                  <a:cubicBezTo>
                    <a:pt x="1915" y="981"/>
                    <a:pt x="1928" y="1003"/>
                    <a:pt x="1954" y="1048"/>
                  </a:cubicBezTo>
                  <a:cubicBezTo>
                    <a:pt x="1947" y="1106"/>
                    <a:pt x="1943" y="1135"/>
                    <a:pt x="1935" y="1193"/>
                  </a:cubicBezTo>
                  <a:cubicBezTo>
                    <a:pt x="1887" y="1202"/>
                    <a:pt x="1862" y="1207"/>
                    <a:pt x="1813" y="1216"/>
                  </a:cubicBezTo>
                  <a:cubicBezTo>
                    <a:pt x="1814" y="1186"/>
                    <a:pt x="1814" y="1171"/>
                    <a:pt x="1814" y="1140"/>
                  </a:cubicBezTo>
                  <a:cubicBezTo>
                    <a:pt x="1800" y="1101"/>
                    <a:pt x="1792" y="1082"/>
                    <a:pt x="1778" y="1043"/>
                  </a:cubicBezTo>
                  <a:cubicBezTo>
                    <a:pt x="1751" y="1026"/>
                    <a:pt x="1738" y="1017"/>
                    <a:pt x="1711" y="1000"/>
                  </a:cubicBezTo>
                  <a:cubicBezTo>
                    <a:pt x="1675" y="1016"/>
                    <a:pt x="1656" y="1023"/>
                    <a:pt x="1620" y="1039"/>
                  </a:cubicBezTo>
                  <a:cubicBezTo>
                    <a:pt x="1524" y="1053"/>
                    <a:pt x="1477" y="1060"/>
                    <a:pt x="1382" y="1074"/>
                  </a:cubicBezTo>
                  <a:cubicBezTo>
                    <a:pt x="1311" y="1067"/>
                    <a:pt x="1275" y="1064"/>
                    <a:pt x="1205" y="1057"/>
                  </a:cubicBezTo>
                  <a:cubicBezTo>
                    <a:pt x="1141" y="1033"/>
                    <a:pt x="1109" y="1020"/>
                    <a:pt x="1046" y="996"/>
                  </a:cubicBezTo>
                  <a:cubicBezTo>
                    <a:pt x="936" y="972"/>
                    <a:pt x="826" y="949"/>
                    <a:pt x="716" y="925"/>
                  </a:cubicBezTo>
                  <a:cubicBezTo>
                    <a:pt x="686" y="969"/>
                    <a:pt x="671" y="991"/>
                    <a:pt x="642" y="1035"/>
                  </a:cubicBezTo>
                  <a:cubicBezTo>
                    <a:pt x="592" y="1050"/>
                    <a:pt x="568" y="1057"/>
                    <a:pt x="519" y="1072"/>
                  </a:cubicBezTo>
                  <a:cubicBezTo>
                    <a:pt x="504" y="1112"/>
                    <a:pt x="496" y="1132"/>
                    <a:pt x="481" y="1171"/>
                  </a:cubicBezTo>
                  <a:cubicBezTo>
                    <a:pt x="500" y="1218"/>
                    <a:pt x="510" y="1241"/>
                    <a:pt x="529" y="1287"/>
                  </a:cubicBezTo>
                  <a:cubicBezTo>
                    <a:pt x="497" y="1303"/>
                    <a:pt x="481" y="1311"/>
                    <a:pt x="449" y="1327"/>
                  </a:cubicBezTo>
                  <a:cubicBezTo>
                    <a:pt x="449" y="1399"/>
                    <a:pt x="448" y="1435"/>
                    <a:pt x="447" y="1508"/>
                  </a:cubicBezTo>
                  <a:cubicBezTo>
                    <a:pt x="424" y="1588"/>
                    <a:pt x="413" y="1629"/>
                    <a:pt x="390" y="1709"/>
                  </a:cubicBezTo>
                  <a:lnTo>
                    <a:pt x="316" y="1680"/>
                  </a:lnTo>
                  <a:cubicBezTo>
                    <a:pt x="297" y="1689"/>
                    <a:pt x="287" y="1693"/>
                    <a:pt x="267" y="1702"/>
                  </a:cubicBezTo>
                  <a:cubicBezTo>
                    <a:pt x="279" y="1722"/>
                    <a:pt x="285" y="1733"/>
                    <a:pt x="297" y="1753"/>
                  </a:cubicBezTo>
                  <a:cubicBezTo>
                    <a:pt x="292" y="1790"/>
                    <a:pt x="289" y="1808"/>
                    <a:pt x="284" y="1844"/>
                  </a:cubicBezTo>
                  <a:cubicBezTo>
                    <a:pt x="310" y="1863"/>
                    <a:pt x="324" y="1873"/>
                    <a:pt x="351" y="1891"/>
                  </a:cubicBezTo>
                  <a:cubicBezTo>
                    <a:pt x="323" y="1904"/>
                    <a:pt x="310" y="1911"/>
                    <a:pt x="283" y="1924"/>
                  </a:cubicBezTo>
                  <a:cubicBezTo>
                    <a:pt x="233" y="1917"/>
                    <a:pt x="209" y="1913"/>
                    <a:pt x="160" y="1905"/>
                  </a:cubicBezTo>
                  <a:cubicBezTo>
                    <a:pt x="132" y="1923"/>
                    <a:pt x="119" y="1932"/>
                    <a:pt x="91" y="1950"/>
                  </a:cubicBezTo>
                  <a:cubicBezTo>
                    <a:pt x="91" y="2002"/>
                    <a:pt x="90" y="2027"/>
                    <a:pt x="89" y="2078"/>
                  </a:cubicBezTo>
                  <a:cubicBezTo>
                    <a:pt x="145" y="2125"/>
                    <a:pt x="173" y="2149"/>
                    <a:pt x="229" y="2196"/>
                  </a:cubicBezTo>
                  <a:cubicBezTo>
                    <a:pt x="158" y="2206"/>
                    <a:pt x="122" y="2211"/>
                    <a:pt x="50" y="2222"/>
                  </a:cubicBezTo>
                  <a:cubicBezTo>
                    <a:pt x="40" y="2248"/>
                    <a:pt x="35" y="2261"/>
                    <a:pt x="24" y="2287"/>
                  </a:cubicBezTo>
                  <a:cubicBezTo>
                    <a:pt x="24" y="2287"/>
                    <a:pt x="22" y="2408"/>
                    <a:pt x="53" y="2415"/>
                  </a:cubicBezTo>
                  <a:cubicBezTo>
                    <a:pt x="84" y="2423"/>
                    <a:pt x="139" y="2432"/>
                    <a:pt x="139" y="2432"/>
                  </a:cubicBezTo>
                  <a:cubicBezTo>
                    <a:pt x="139" y="2449"/>
                    <a:pt x="139" y="2457"/>
                    <a:pt x="138" y="2474"/>
                  </a:cubicBezTo>
                  <a:cubicBezTo>
                    <a:pt x="111" y="2485"/>
                    <a:pt x="97" y="2490"/>
                    <a:pt x="70" y="2500"/>
                  </a:cubicBezTo>
                  <a:cubicBezTo>
                    <a:pt x="45" y="2537"/>
                    <a:pt x="32" y="2556"/>
                    <a:pt x="7" y="2593"/>
                  </a:cubicBezTo>
                  <a:cubicBezTo>
                    <a:pt x="26" y="2630"/>
                    <a:pt x="35" y="2648"/>
                    <a:pt x="54" y="2685"/>
                  </a:cubicBezTo>
                  <a:lnTo>
                    <a:pt x="28" y="2755"/>
                  </a:lnTo>
                  <a:lnTo>
                    <a:pt x="46" y="2810"/>
                  </a:lnTo>
                  <a:cubicBezTo>
                    <a:pt x="27" y="2854"/>
                    <a:pt x="18" y="2876"/>
                    <a:pt x="0" y="2920"/>
                  </a:cubicBezTo>
                  <a:cubicBezTo>
                    <a:pt x="27" y="2926"/>
                    <a:pt x="41" y="2929"/>
                    <a:pt x="68" y="2936"/>
                  </a:cubicBezTo>
                  <a:cubicBezTo>
                    <a:pt x="74" y="2969"/>
                    <a:pt x="78" y="2986"/>
                    <a:pt x="84" y="3019"/>
                  </a:cubicBezTo>
                  <a:cubicBezTo>
                    <a:pt x="106" y="3037"/>
                    <a:pt x="117" y="3046"/>
                    <a:pt x="139" y="3064"/>
                  </a:cubicBezTo>
                  <a:cubicBezTo>
                    <a:pt x="131" y="3101"/>
                    <a:pt x="126" y="3120"/>
                    <a:pt x="118" y="3157"/>
                  </a:cubicBezTo>
                  <a:cubicBezTo>
                    <a:pt x="192" y="3135"/>
                    <a:pt x="230" y="3125"/>
                    <a:pt x="304" y="3103"/>
                  </a:cubicBezTo>
                  <a:cubicBezTo>
                    <a:pt x="334" y="3067"/>
                    <a:pt x="349" y="3049"/>
                    <a:pt x="380" y="3013"/>
                  </a:cubicBezTo>
                  <a:cubicBezTo>
                    <a:pt x="394" y="3026"/>
                    <a:pt x="401" y="3032"/>
                    <a:pt x="416" y="3045"/>
                  </a:cubicBezTo>
                  <a:cubicBezTo>
                    <a:pt x="390" y="3076"/>
                    <a:pt x="378" y="3092"/>
                    <a:pt x="353" y="3124"/>
                  </a:cubicBezTo>
                  <a:cubicBezTo>
                    <a:pt x="357" y="3155"/>
                    <a:pt x="359" y="3170"/>
                    <a:pt x="363" y="3201"/>
                  </a:cubicBezTo>
                  <a:cubicBezTo>
                    <a:pt x="354" y="3257"/>
                    <a:pt x="350" y="3285"/>
                    <a:pt x="341" y="3340"/>
                  </a:cubicBezTo>
                  <a:cubicBezTo>
                    <a:pt x="351" y="3367"/>
                    <a:pt x="355" y="3380"/>
                    <a:pt x="364" y="3406"/>
                  </a:cubicBezTo>
                  <a:cubicBezTo>
                    <a:pt x="386" y="3405"/>
                    <a:pt x="397" y="3405"/>
                    <a:pt x="420" y="3404"/>
                  </a:cubicBezTo>
                  <a:cubicBezTo>
                    <a:pt x="450" y="3359"/>
                    <a:pt x="465" y="3336"/>
                    <a:pt x="496" y="3291"/>
                  </a:cubicBezTo>
                  <a:cubicBezTo>
                    <a:pt x="528" y="3291"/>
                    <a:pt x="544" y="3291"/>
                    <a:pt x="576" y="3290"/>
                  </a:cubicBezTo>
                  <a:cubicBezTo>
                    <a:pt x="603" y="3285"/>
                    <a:pt x="616" y="3282"/>
                    <a:pt x="643" y="3277"/>
                  </a:cubicBezTo>
                  <a:cubicBezTo>
                    <a:pt x="665" y="3278"/>
                    <a:pt x="676" y="3279"/>
                    <a:pt x="698" y="3281"/>
                  </a:cubicBezTo>
                  <a:cubicBezTo>
                    <a:pt x="706" y="3255"/>
                    <a:pt x="710" y="3242"/>
                    <a:pt x="718" y="3217"/>
                  </a:cubicBezTo>
                  <a:cubicBezTo>
                    <a:pt x="743" y="3212"/>
                    <a:pt x="755" y="3209"/>
                    <a:pt x="780" y="3203"/>
                  </a:cubicBezTo>
                  <a:cubicBezTo>
                    <a:pt x="816" y="3210"/>
                    <a:pt x="835" y="3214"/>
                    <a:pt x="871" y="3221"/>
                  </a:cubicBezTo>
                  <a:cubicBezTo>
                    <a:pt x="885" y="3250"/>
                    <a:pt x="892" y="3265"/>
                    <a:pt x="906" y="3294"/>
                  </a:cubicBezTo>
                  <a:cubicBezTo>
                    <a:pt x="943" y="3285"/>
                    <a:pt x="961" y="3280"/>
                    <a:pt x="998" y="3271"/>
                  </a:cubicBezTo>
                  <a:cubicBezTo>
                    <a:pt x="1013" y="3288"/>
                    <a:pt x="1020" y="3297"/>
                    <a:pt x="1034" y="3314"/>
                  </a:cubicBezTo>
                  <a:cubicBezTo>
                    <a:pt x="1030" y="3347"/>
                    <a:pt x="1029" y="3363"/>
                    <a:pt x="1026" y="3396"/>
                  </a:cubicBezTo>
                  <a:cubicBezTo>
                    <a:pt x="1077" y="3409"/>
                    <a:pt x="1102" y="3415"/>
                    <a:pt x="1153" y="3428"/>
                  </a:cubicBezTo>
                  <a:cubicBezTo>
                    <a:pt x="1127" y="3473"/>
                    <a:pt x="1115" y="3496"/>
                    <a:pt x="1089" y="3541"/>
                  </a:cubicBezTo>
                  <a:cubicBezTo>
                    <a:pt x="1142" y="3568"/>
                    <a:pt x="1168" y="3581"/>
                    <a:pt x="1221" y="3608"/>
                  </a:cubicBezTo>
                  <a:cubicBezTo>
                    <a:pt x="1209" y="3624"/>
                    <a:pt x="1202" y="3632"/>
                    <a:pt x="1190" y="3647"/>
                  </a:cubicBezTo>
                  <a:cubicBezTo>
                    <a:pt x="1221" y="3659"/>
                    <a:pt x="1237" y="3664"/>
                    <a:pt x="1268" y="3676"/>
                  </a:cubicBezTo>
                  <a:cubicBezTo>
                    <a:pt x="1290" y="3661"/>
                    <a:pt x="1302" y="3654"/>
                    <a:pt x="1324" y="3639"/>
                  </a:cubicBezTo>
                  <a:cubicBezTo>
                    <a:pt x="1375" y="3638"/>
                    <a:pt x="1401" y="3637"/>
                    <a:pt x="1452" y="3636"/>
                  </a:cubicBezTo>
                  <a:cubicBezTo>
                    <a:pt x="1458" y="3667"/>
                    <a:pt x="1461" y="3683"/>
                    <a:pt x="1468" y="3713"/>
                  </a:cubicBezTo>
                  <a:cubicBezTo>
                    <a:pt x="1512" y="3709"/>
                    <a:pt x="1534" y="3708"/>
                    <a:pt x="1578" y="3704"/>
                  </a:cubicBezTo>
                  <a:cubicBezTo>
                    <a:pt x="1619" y="3690"/>
                    <a:pt x="1640" y="3684"/>
                    <a:pt x="1682" y="3670"/>
                  </a:cubicBezTo>
                  <a:cubicBezTo>
                    <a:pt x="1708" y="3677"/>
                    <a:pt x="1722" y="3680"/>
                    <a:pt x="1748" y="3687"/>
                  </a:cubicBezTo>
                  <a:cubicBezTo>
                    <a:pt x="1759" y="3671"/>
                    <a:pt x="1764" y="3663"/>
                    <a:pt x="1774" y="3648"/>
                  </a:cubicBezTo>
                  <a:cubicBezTo>
                    <a:pt x="1774" y="3627"/>
                    <a:pt x="1775" y="3616"/>
                    <a:pt x="1775" y="3595"/>
                  </a:cubicBezTo>
                  <a:cubicBezTo>
                    <a:pt x="1800" y="3580"/>
                    <a:pt x="1812" y="3573"/>
                    <a:pt x="1837" y="3558"/>
                  </a:cubicBezTo>
                  <a:cubicBezTo>
                    <a:pt x="1866" y="3560"/>
                    <a:pt x="1881" y="3561"/>
                    <a:pt x="1910" y="3564"/>
                  </a:cubicBezTo>
                  <a:cubicBezTo>
                    <a:pt x="1932" y="3542"/>
                    <a:pt x="1944" y="3531"/>
                    <a:pt x="1966" y="3509"/>
                  </a:cubicBezTo>
                  <a:cubicBezTo>
                    <a:pt x="1967" y="3485"/>
                    <a:pt x="1967" y="3474"/>
                    <a:pt x="1968" y="3450"/>
                  </a:cubicBezTo>
                  <a:cubicBezTo>
                    <a:pt x="1987" y="3440"/>
                    <a:pt x="1997" y="3434"/>
                    <a:pt x="2017" y="3424"/>
                  </a:cubicBezTo>
                  <a:cubicBezTo>
                    <a:pt x="2016" y="3389"/>
                    <a:pt x="2015" y="3371"/>
                    <a:pt x="2013" y="3335"/>
                  </a:cubicBezTo>
                  <a:cubicBezTo>
                    <a:pt x="2039" y="3292"/>
                    <a:pt x="2052" y="3271"/>
                    <a:pt x="2077" y="3227"/>
                  </a:cubicBezTo>
                  <a:cubicBezTo>
                    <a:pt x="2078" y="3192"/>
                    <a:pt x="2078" y="3174"/>
                    <a:pt x="2079" y="3138"/>
                  </a:cubicBezTo>
                  <a:cubicBezTo>
                    <a:pt x="2116" y="3117"/>
                    <a:pt x="2135" y="3107"/>
                    <a:pt x="2172" y="3085"/>
                  </a:cubicBezTo>
                  <a:cubicBezTo>
                    <a:pt x="2206" y="3088"/>
                    <a:pt x="2223" y="3089"/>
                    <a:pt x="2257" y="3091"/>
                  </a:cubicBezTo>
                  <a:cubicBezTo>
                    <a:pt x="2265" y="3042"/>
                    <a:pt x="2269" y="3017"/>
                    <a:pt x="2278" y="2968"/>
                  </a:cubicBezTo>
                  <a:cubicBezTo>
                    <a:pt x="2259" y="2930"/>
                    <a:pt x="2250" y="2912"/>
                    <a:pt x="2232" y="2874"/>
                  </a:cubicBezTo>
                  <a:cubicBezTo>
                    <a:pt x="2211" y="2837"/>
                    <a:pt x="2200" y="2818"/>
                    <a:pt x="2179" y="2781"/>
                  </a:cubicBezTo>
                  <a:cubicBezTo>
                    <a:pt x="2238" y="2758"/>
                    <a:pt x="2267" y="2747"/>
                    <a:pt x="2326" y="2725"/>
                  </a:cubicBezTo>
                  <a:cubicBezTo>
                    <a:pt x="2387" y="2734"/>
                    <a:pt x="2417" y="2739"/>
                    <a:pt x="2477" y="2748"/>
                  </a:cubicBezTo>
                  <a:cubicBezTo>
                    <a:pt x="2500" y="2735"/>
                    <a:pt x="2511" y="2728"/>
                    <a:pt x="2533" y="2715"/>
                  </a:cubicBezTo>
                  <a:cubicBezTo>
                    <a:pt x="2514" y="2680"/>
                    <a:pt x="2505" y="2663"/>
                    <a:pt x="2486" y="2627"/>
                  </a:cubicBezTo>
                  <a:cubicBezTo>
                    <a:pt x="2487" y="2601"/>
                    <a:pt x="2487" y="2588"/>
                    <a:pt x="2488" y="2561"/>
                  </a:cubicBezTo>
                  <a:cubicBezTo>
                    <a:pt x="2520" y="2541"/>
                    <a:pt x="2535" y="2532"/>
                    <a:pt x="2567" y="2512"/>
                  </a:cubicBezTo>
                  <a:cubicBezTo>
                    <a:pt x="2600" y="2480"/>
                    <a:pt x="2616" y="2464"/>
                    <a:pt x="2648" y="2433"/>
                  </a:cubicBezTo>
                  <a:cubicBezTo>
                    <a:pt x="2670" y="2434"/>
                    <a:pt x="2681" y="2435"/>
                    <a:pt x="2703" y="2436"/>
                  </a:cubicBezTo>
                  <a:cubicBezTo>
                    <a:pt x="2729" y="2451"/>
                    <a:pt x="2742" y="2458"/>
                    <a:pt x="2769" y="2472"/>
                  </a:cubicBezTo>
                  <a:cubicBezTo>
                    <a:pt x="2776" y="2448"/>
                    <a:pt x="2780" y="2436"/>
                    <a:pt x="2788" y="2412"/>
                  </a:cubicBezTo>
                  <a:cubicBezTo>
                    <a:pt x="2769" y="2389"/>
                    <a:pt x="2760" y="2377"/>
                    <a:pt x="2741" y="2354"/>
                  </a:cubicBezTo>
                  <a:cubicBezTo>
                    <a:pt x="2724" y="2316"/>
                    <a:pt x="2716" y="2297"/>
                    <a:pt x="2700" y="2259"/>
                  </a:cubicBezTo>
                  <a:cubicBezTo>
                    <a:pt x="2745" y="2196"/>
                    <a:pt x="2767" y="2164"/>
                    <a:pt x="2812" y="2101"/>
                  </a:cubicBezTo>
                  <a:cubicBezTo>
                    <a:pt x="2838" y="2115"/>
                    <a:pt x="2852" y="2122"/>
                    <a:pt x="2878" y="2137"/>
                  </a:cubicBezTo>
                  <a:cubicBezTo>
                    <a:pt x="2900" y="2106"/>
                    <a:pt x="2912" y="2091"/>
                    <a:pt x="2934" y="2060"/>
                  </a:cubicBezTo>
                  <a:cubicBezTo>
                    <a:pt x="2905" y="2029"/>
                    <a:pt x="2891" y="2013"/>
                    <a:pt x="2862" y="1981"/>
                  </a:cubicBezTo>
                  <a:cubicBezTo>
                    <a:pt x="2831" y="1957"/>
                    <a:pt x="2815" y="1945"/>
                    <a:pt x="2784" y="1920"/>
                  </a:cubicBezTo>
                  <a:cubicBezTo>
                    <a:pt x="2813" y="1917"/>
                    <a:pt x="2828" y="1916"/>
                    <a:pt x="2857" y="1913"/>
                  </a:cubicBezTo>
                  <a:cubicBezTo>
                    <a:pt x="2875" y="1884"/>
                    <a:pt x="2883" y="1870"/>
                    <a:pt x="2901" y="1841"/>
                  </a:cubicBezTo>
                  <a:cubicBezTo>
                    <a:pt x="2891" y="1806"/>
                    <a:pt x="2887" y="1788"/>
                    <a:pt x="2878" y="1753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16" name="żuromiński"/>
            <p:cNvSpPr>
              <a:spLocks/>
            </p:cNvSpPr>
            <p:nvPr/>
          </p:nvSpPr>
          <p:spPr bwMode="auto">
            <a:xfrm>
              <a:off x="829172" y="840444"/>
              <a:ext cx="840444" cy="1036767"/>
            </a:xfrm>
            <a:custGeom>
              <a:avLst/>
              <a:gdLst>
                <a:gd name="T0" fmla="*/ 2071 w 2623"/>
                <a:gd name="T1" fmla="*/ 1698 h 3234"/>
                <a:gd name="T2" fmla="*/ 2276 w 2623"/>
                <a:gd name="T3" fmla="*/ 1607 h 3234"/>
                <a:gd name="T4" fmla="*/ 2138 w 2623"/>
                <a:gd name="T5" fmla="*/ 1361 h 3234"/>
                <a:gd name="T6" fmla="*/ 2330 w 2623"/>
                <a:gd name="T7" fmla="*/ 1335 h 3234"/>
                <a:gd name="T8" fmla="*/ 2331 w 2623"/>
                <a:gd name="T9" fmla="*/ 1255 h 3234"/>
                <a:gd name="T10" fmla="*/ 2314 w 2623"/>
                <a:gd name="T11" fmla="*/ 1113 h 3234"/>
                <a:gd name="T12" fmla="*/ 2437 w 2623"/>
                <a:gd name="T13" fmla="*/ 1120 h 3234"/>
                <a:gd name="T14" fmla="*/ 2496 w 2623"/>
                <a:gd name="T15" fmla="*/ 738 h 3234"/>
                <a:gd name="T16" fmla="*/ 2528 w 2623"/>
                <a:gd name="T17" fmla="*/ 582 h 3234"/>
                <a:gd name="T18" fmla="*/ 2339 w 2623"/>
                <a:gd name="T19" fmla="*/ 375 h 3234"/>
                <a:gd name="T20" fmla="*/ 2117 w 2623"/>
                <a:gd name="T21" fmla="*/ 464 h 3234"/>
                <a:gd name="T22" fmla="*/ 1968 w 2623"/>
                <a:gd name="T23" fmla="*/ 507 h 3234"/>
                <a:gd name="T24" fmla="*/ 1684 w 2623"/>
                <a:gd name="T25" fmla="*/ 486 h 3234"/>
                <a:gd name="T26" fmla="*/ 1505 w 2623"/>
                <a:gd name="T27" fmla="*/ 376 h 3234"/>
                <a:gd name="T28" fmla="*/ 1407 w 2623"/>
                <a:gd name="T29" fmla="*/ 276 h 3234"/>
                <a:gd name="T30" fmla="*/ 1454 w 2623"/>
                <a:gd name="T31" fmla="*/ 29 h 3234"/>
                <a:gd name="T32" fmla="*/ 1247 w 2623"/>
                <a:gd name="T33" fmla="*/ 93 h 3234"/>
                <a:gd name="T34" fmla="*/ 1021 w 2623"/>
                <a:gd name="T35" fmla="*/ 296 h 3234"/>
                <a:gd name="T36" fmla="*/ 1075 w 2623"/>
                <a:gd name="T37" fmla="*/ 583 h 3234"/>
                <a:gd name="T38" fmla="*/ 487 w 2623"/>
                <a:gd name="T39" fmla="*/ 565 h 3234"/>
                <a:gd name="T40" fmla="*/ 410 w 2623"/>
                <a:gd name="T41" fmla="*/ 713 h 3234"/>
                <a:gd name="T42" fmla="*/ 247 w 2623"/>
                <a:gd name="T43" fmla="*/ 707 h 3234"/>
                <a:gd name="T44" fmla="*/ 176 w 2623"/>
                <a:gd name="T45" fmla="*/ 836 h 3234"/>
                <a:gd name="T46" fmla="*/ 0 w 2623"/>
                <a:gd name="T47" fmla="*/ 793 h 3234"/>
                <a:gd name="T48" fmla="*/ 79 w 2623"/>
                <a:gd name="T49" fmla="*/ 1050 h 3234"/>
                <a:gd name="T50" fmla="*/ 166 w 2623"/>
                <a:gd name="T51" fmla="*/ 1127 h 3234"/>
                <a:gd name="T52" fmla="*/ 93 w 2623"/>
                <a:gd name="T53" fmla="*/ 1406 h 3234"/>
                <a:gd name="T54" fmla="*/ 267 w 2623"/>
                <a:gd name="T55" fmla="*/ 1563 h 3234"/>
                <a:gd name="T56" fmla="*/ 207 w 2623"/>
                <a:gd name="T57" fmla="*/ 1796 h 3234"/>
                <a:gd name="T58" fmla="*/ 242 w 2623"/>
                <a:gd name="T59" fmla="*/ 1941 h 3234"/>
                <a:gd name="T60" fmla="*/ 310 w 2623"/>
                <a:gd name="T61" fmla="*/ 2038 h 3234"/>
                <a:gd name="T62" fmla="*/ 379 w 2623"/>
                <a:gd name="T63" fmla="*/ 2041 h 3234"/>
                <a:gd name="T64" fmla="*/ 704 w 2623"/>
                <a:gd name="T65" fmla="*/ 2094 h 3234"/>
                <a:gd name="T66" fmla="*/ 919 w 2623"/>
                <a:gd name="T67" fmla="*/ 2316 h 3234"/>
                <a:gd name="T68" fmla="*/ 923 w 2623"/>
                <a:gd name="T69" fmla="*/ 2411 h 3234"/>
                <a:gd name="T70" fmla="*/ 1127 w 2623"/>
                <a:gd name="T71" fmla="*/ 2479 h 3234"/>
                <a:gd name="T72" fmla="*/ 1269 w 2623"/>
                <a:gd name="T73" fmla="*/ 2556 h 3234"/>
                <a:gd name="T74" fmla="*/ 1535 w 2623"/>
                <a:gd name="T75" fmla="*/ 2581 h 3234"/>
                <a:gd name="T76" fmla="*/ 1647 w 2623"/>
                <a:gd name="T77" fmla="*/ 2832 h 3234"/>
                <a:gd name="T78" fmla="*/ 1650 w 2623"/>
                <a:gd name="T79" fmla="*/ 2960 h 3234"/>
                <a:gd name="T80" fmla="*/ 1675 w 2623"/>
                <a:gd name="T81" fmla="*/ 3187 h 3234"/>
                <a:gd name="T82" fmla="*/ 1823 w 2623"/>
                <a:gd name="T83" fmla="*/ 3207 h 3234"/>
                <a:gd name="T84" fmla="*/ 1958 w 2623"/>
                <a:gd name="T85" fmla="*/ 3012 h 3234"/>
                <a:gd name="T86" fmla="*/ 1992 w 2623"/>
                <a:gd name="T87" fmla="*/ 3095 h 3234"/>
                <a:gd name="T88" fmla="*/ 1995 w 2623"/>
                <a:gd name="T89" fmla="*/ 3234 h 3234"/>
                <a:gd name="T90" fmla="*/ 2175 w 2623"/>
                <a:gd name="T91" fmla="*/ 3152 h 3234"/>
                <a:gd name="T92" fmla="*/ 2293 w 2623"/>
                <a:gd name="T93" fmla="*/ 3136 h 3234"/>
                <a:gd name="T94" fmla="*/ 2474 w 2623"/>
                <a:gd name="T95" fmla="*/ 3217 h 3234"/>
                <a:gd name="T96" fmla="*/ 2567 w 2623"/>
                <a:gd name="T97" fmla="*/ 2979 h 3234"/>
                <a:gd name="T98" fmla="*/ 2618 w 2623"/>
                <a:gd name="T99" fmla="*/ 2877 h 3234"/>
                <a:gd name="T100" fmla="*/ 2621 w 2623"/>
                <a:gd name="T101" fmla="*/ 2778 h 3234"/>
                <a:gd name="T102" fmla="*/ 2543 w 2623"/>
                <a:gd name="T103" fmla="*/ 2702 h 3234"/>
                <a:gd name="T104" fmla="*/ 2411 w 2623"/>
                <a:gd name="T105" fmla="*/ 2817 h 3234"/>
                <a:gd name="T106" fmla="*/ 2410 w 2623"/>
                <a:gd name="T107" fmla="*/ 2612 h 3234"/>
                <a:gd name="T108" fmla="*/ 2463 w 2623"/>
                <a:gd name="T109" fmla="*/ 2456 h 3234"/>
                <a:gd name="T110" fmla="*/ 2351 w 2623"/>
                <a:gd name="T111" fmla="*/ 2514 h 3234"/>
                <a:gd name="T112" fmla="*/ 2186 w 2623"/>
                <a:gd name="T113" fmla="*/ 2475 h 3234"/>
                <a:gd name="T114" fmla="*/ 2115 w 2623"/>
                <a:gd name="T115" fmla="*/ 2347 h 3234"/>
                <a:gd name="T116" fmla="*/ 2093 w 2623"/>
                <a:gd name="T117" fmla="*/ 2221 h 3234"/>
                <a:gd name="T118" fmla="*/ 2101 w 2623"/>
                <a:gd name="T119" fmla="*/ 2096 h 3234"/>
                <a:gd name="T120" fmla="*/ 2117 w 2623"/>
                <a:gd name="T121" fmla="*/ 1911 h 3234"/>
                <a:gd name="T122" fmla="*/ 2186 w 2623"/>
                <a:gd name="T123" fmla="*/ 1843 h 3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3" h="3234">
                  <a:moveTo>
                    <a:pt x="2100" y="1826"/>
                  </a:moveTo>
                  <a:cubicBezTo>
                    <a:pt x="2069" y="1819"/>
                    <a:pt x="2071" y="1698"/>
                    <a:pt x="2071" y="1698"/>
                  </a:cubicBezTo>
                  <a:cubicBezTo>
                    <a:pt x="2082" y="1672"/>
                    <a:pt x="2087" y="1659"/>
                    <a:pt x="2097" y="1633"/>
                  </a:cubicBezTo>
                  <a:cubicBezTo>
                    <a:pt x="2169" y="1622"/>
                    <a:pt x="2205" y="1617"/>
                    <a:pt x="2276" y="1607"/>
                  </a:cubicBezTo>
                  <a:cubicBezTo>
                    <a:pt x="2220" y="1560"/>
                    <a:pt x="2192" y="1536"/>
                    <a:pt x="2136" y="1489"/>
                  </a:cubicBezTo>
                  <a:cubicBezTo>
                    <a:pt x="2137" y="1438"/>
                    <a:pt x="2138" y="1413"/>
                    <a:pt x="2138" y="1361"/>
                  </a:cubicBezTo>
                  <a:cubicBezTo>
                    <a:pt x="2166" y="1343"/>
                    <a:pt x="2179" y="1334"/>
                    <a:pt x="2207" y="1316"/>
                  </a:cubicBezTo>
                  <a:cubicBezTo>
                    <a:pt x="2256" y="1324"/>
                    <a:pt x="2280" y="1328"/>
                    <a:pt x="2330" y="1335"/>
                  </a:cubicBezTo>
                  <a:cubicBezTo>
                    <a:pt x="2357" y="1322"/>
                    <a:pt x="2370" y="1315"/>
                    <a:pt x="2398" y="1302"/>
                  </a:cubicBezTo>
                  <a:cubicBezTo>
                    <a:pt x="2371" y="1284"/>
                    <a:pt x="2357" y="1274"/>
                    <a:pt x="2331" y="1255"/>
                  </a:cubicBezTo>
                  <a:cubicBezTo>
                    <a:pt x="2336" y="1219"/>
                    <a:pt x="2339" y="1201"/>
                    <a:pt x="2344" y="1164"/>
                  </a:cubicBezTo>
                  <a:cubicBezTo>
                    <a:pt x="2332" y="1144"/>
                    <a:pt x="2326" y="1133"/>
                    <a:pt x="2314" y="1113"/>
                  </a:cubicBezTo>
                  <a:cubicBezTo>
                    <a:pt x="2334" y="1104"/>
                    <a:pt x="2344" y="1100"/>
                    <a:pt x="2363" y="1091"/>
                  </a:cubicBezTo>
                  <a:lnTo>
                    <a:pt x="2437" y="1120"/>
                  </a:lnTo>
                  <a:cubicBezTo>
                    <a:pt x="2460" y="1040"/>
                    <a:pt x="2471" y="999"/>
                    <a:pt x="2494" y="919"/>
                  </a:cubicBezTo>
                  <a:cubicBezTo>
                    <a:pt x="2495" y="846"/>
                    <a:pt x="2496" y="810"/>
                    <a:pt x="2496" y="738"/>
                  </a:cubicBezTo>
                  <a:cubicBezTo>
                    <a:pt x="2528" y="722"/>
                    <a:pt x="2544" y="714"/>
                    <a:pt x="2576" y="698"/>
                  </a:cubicBezTo>
                  <a:cubicBezTo>
                    <a:pt x="2557" y="652"/>
                    <a:pt x="2547" y="629"/>
                    <a:pt x="2528" y="582"/>
                  </a:cubicBezTo>
                  <a:cubicBezTo>
                    <a:pt x="2504" y="518"/>
                    <a:pt x="2492" y="485"/>
                    <a:pt x="2468" y="421"/>
                  </a:cubicBezTo>
                  <a:cubicBezTo>
                    <a:pt x="2416" y="403"/>
                    <a:pt x="2390" y="393"/>
                    <a:pt x="2339" y="375"/>
                  </a:cubicBezTo>
                  <a:cubicBezTo>
                    <a:pt x="2307" y="396"/>
                    <a:pt x="2291" y="407"/>
                    <a:pt x="2259" y="428"/>
                  </a:cubicBezTo>
                  <a:cubicBezTo>
                    <a:pt x="2202" y="443"/>
                    <a:pt x="2174" y="450"/>
                    <a:pt x="2117" y="464"/>
                  </a:cubicBezTo>
                  <a:cubicBezTo>
                    <a:pt x="2084" y="513"/>
                    <a:pt x="2068" y="538"/>
                    <a:pt x="2036" y="586"/>
                  </a:cubicBezTo>
                  <a:cubicBezTo>
                    <a:pt x="2009" y="555"/>
                    <a:pt x="1995" y="539"/>
                    <a:pt x="1968" y="507"/>
                  </a:cubicBezTo>
                  <a:cubicBezTo>
                    <a:pt x="1877" y="527"/>
                    <a:pt x="1831" y="538"/>
                    <a:pt x="1739" y="558"/>
                  </a:cubicBezTo>
                  <a:cubicBezTo>
                    <a:pt x="1717" y="529"/>
                    <a:pt x="1706" y="515"/>
                    <a:pt x="1684" y="486"/>
                  </a:cubicBezTo>
                  <a:cubicBezTo>
                    <a:pt x="1670" y="457"/>
                    <a:pt x="1662" y="443"/>
                    <a:pt x="1648" y="414"/>
                  </a:cubicBezTo>
                  <a:cubicBezTo>
                    <a:pt x="1591" y="399"/>
                    <a:pt x="1562" y="391"/>
                    <a:pt x="1505" y="376"/>
                  </a:cubicBezTo>
                  <a:cubicBezTo>
                    <a:pt x="1503" y="355"/>
                    <a:pt x="1502" y="345"/>
                    <a:pt x="1499" y="325"/>
                  </a:cubicBezTo>
                  <a:cubicBezTo>
                    <a:pt x="1462" y="305"/>
                    <a:pt x="1444" y="295"/>
                    <a:pt x="1407" y="276"/>
                  </a:cubicBezTo>
                  <a:cubicBezTo>
                    <a:pt x="1419" y="225"/>
                    <a:pt x="1426" y="207"/>
                    <a:pt x="1439" y="163"/>
                  </a:cubicBezTo>
                  <a:cubicBezTo>
                    <a:pt x="1444" y="110"/>
                    <a:pt x="1447" y="83"/>
                    <a:pt x="1454" y="29"/>
                  </a:cubicBezTo>
                  <a:cubicBezTo>
                    <a:pt x="1397" y="17"/>
                    <a:pt x="1368" y="11"/>
                    <a:pt x="1311" y="0"/>
                  </a:cubicBezTo>
                  <a:cubicBezTo>
                    <a:pt x="1286" y="37"/>
                    <a:pt x="1273" y="56"/>
                    <a:pt x="1247" y="93"/>
                  </a:cubicBezTo>
                  <a:cubicBezTo>
                    <a:pt x="1182" y="126"/>
                    <a:pt x="1149" y="142"/>
                    <a:pt x="1084" y="174"/>
                  </a:cubicBezTo>
                  <a:cubicBezTo>
                    <a:pt x="1059" y="219"/>
                    <a:pt x="1046" y="244"/>
                    <a:pt x="1021" y="296"/>
                  </a:cubicBezTo>
                  <a:cubicBezTo>
                    <a:pt x="1045" y="379"/>
                    <a:pt x="1058" y="420"/>
                    <a:pt x="1082" y="501"/>
                  </a:cubicBezTo>
                  <a:cubicBezTo>
                    <a:pt x="1079" y="534"/>
                    <a:pt x="1078" y="550"/>
                    <a:pt x="1075" y="583"/>
                  </a:cubicBezTo>
                  <a:cubicBezTo>
                    <a:pt x="969" y="536"/>
                    <a:pt x="863" y="490"/>
                    <a:pt x="758" y="444"/>
                  </a:cubicBezTo>
                  <a:cubicBezTo>
                    <a:pt x="650" y="492"/>
                    <a:pt x="596" y="517"/>
                    <a:pt x="487" y="565"/>
                  </a:cubicBezTo>
                  <a:cubicBezTo>
                    <a:pt x="457" y="590"/>
                    <a:pt x="442" y="602"/>
                    <a:pt x="411" y="626"/>
                  </a:cubicBezTo>
                  <a:cubicBezTo>
                    <a:pt x="411" y="661"/>
                    <a:pt x="411" y="678"/>
                    <a:pt x="410" y="713"/>
                  </a:cubicBezTo>
                  <a:cubicBezTo>
                    <a:pt x="380" y="722"/>
                    <a:pt x="365" y="727"/>
                    <a:pt x="335" y="736"/>
                  </a:cubicBezTo>
                  <a:cubicBezTo>
                    <a:pt x="299" y="724"/>
                    <a:pt x="282" y="719"/>
                    <a:pt x="247" y="707"/>
                  </a:cubicBezTo>
                  <a:cubicBezTo>
                    <a:pt x="249" y="733"/>
                    <a:pt x="250" y="745"/>
                    <a:pt x="252" y="770"/>
                  </a:cubicBezTo>
                  <a:cubicBezTo>
                    <a:pt x="222" y="797"/>
                    <a:pt x="207" y="810"/>
                    <a:pt x="176" y="836"/>
                  </a:cubicBezTo>
                  <a:cubicBezTo>
                    <a:pt x="138" y="818"/>
                    <a:pt x="120" y="808"/>
                    <a:pt x="82" y="789"/>
                  </a:cubicBezTo>
                  <a:cubicBezTo>
                    <a:pt x="49" y="791"/>
                    <a:pt x="33" y="792"/>
                    <a:pt x="0" y="793"/>
                  </a:cubicBezTo>
                  <a:cubicBezTo>
                    <a:pt x="2" y="851"/>
                    <a:pt x="3" y="879"/>
                    <a:pt x="4" y="936"/>
                  </a:cubicBezTo>
                  <a:cubicBezTo>
                    <a:pt x="34" y="982"/>
                    <a:pt x="49" y="1005"/>
                    <a:pt x="79" y="1050"/>
                  </a:cubicBezTo>
                  <a:cubicBezTo>
                    <a:pt x="79" y="1075"/>
                    <a:pt x="78" y="1087"/>
                    <a:pt x="78" y="1111"/>
                  </a:cubicBezTo>
                  <a:cubicBezTo>
                    <a:pt x="113" y="1117"/>
                    <a:pt x="131" y="1120"/>
                    <a:pt x="166" y="1127"/>
                  </a:cubicBezTo>
                  <a:cubicBezTo>
                    <a:pt x="120" y="1155"/>
                    <a:pt x="98" y="1169"/>
                    <a:pt x="52" y="1197"/>
                  </a:cubicBezTo>
                  <a:cubicBezTo>
                    <a:pt x="68" y="1281"/>
                    <a:pt x="76" y="1322"/>
                    <a:pt x="93" y="1406"/>
                  </a:cubicBezTo>
                  <a:cubicBezTo>
                    <a:pt x="141" y="1407"/>
                    <a:pt x="165" y="1408"/>
                    <a:pt x="213" y="1409"/>
                  </a:cubicBezTo>
                  <a:cubicBezTo>
                    <a:pt x="235" y="1471"/>
                    <a:pt x="245" y="1502"/>
                    <a:pt x="267" y="1563"/>
                  </a:cubicBezTo>
                  <a:cubicBezTo>
                    <a:pt x="259" y="1587"/>
                    <a:pt x="255" y="1599"/>
                    <a:pt x="247" y="1623"/>
                  </a:cubicBezTo>
                  <a:cubicBezTo>
                    <a:pt x="231" y="1692"/>
                    <a:pt x="223" y="1727"/>
                    <a:pt x="207" y="1796"/>
                  </a:cubicBezTo>
                  <a:cubicBezTo>
                    <a:pt x="186" y="1817"/>
                    <a:pt x="176" y="1827"/>
                    <a:pt x="155" y="1848"/>
                  </a:cubicBezTo>
                  <a:cubicBezTo>
                    <a:pt x="190" y="1885"/>
                    <a:pt x="207" y="1904"/>
                    <a:pt x="242" y="1941"/>
                  </a:cubicBezTo>
                  <a:cubicBezTo>
                    <a:pt x="228" y="1995"/>
                    <a:pt x="222" y="2022"/>
                    <a:pt x="208" y="2077"/>
                  </a:cubicBezTo>
                  <a:cubicBezTo>
                    <a:pt x="249" y="2061"/>
                    <a:pt x="269" y="2054"/>
                    <a:pt x="310" y="2038"/>
                  </a:cubicBezTo>
                  <a:cubicBezTo>
                    <a:pt x="328" y="1996"/>
                    <a:pt x="337" y="1975"/>
                    <a:pt x="356" y="1933"/>
                  </a:cubicBezTo>
                  <a:cubicBezTo>
                    <a:pt x="365" y="1976"/>
                    <a:pt x="369" y="1997"/>
                    <a:pt x="379" y="2041"/>
                  </a:cubicBezTo>
                  <a:cubicBezTo>
                    <a:pt x="444" y="2033"/>
                    <a:pt x="477" y="2030"/>
                    <a:pt x="542" y="2023"/>
                  </a:cubicBezTo>
                  <a:cubicBezTo>
                    <a:pt x="607" y="2051"/>
                    <a:pt x="640" y="2066"/>
                    <a:pt x="704" y="2094"/>
                  </a:cubicBezTo>
                  <a:cubicBezTo>
                    <a:pt x="745" y="2163"/>
                    <a:pt x="766" y="2197"/>
                    <a:pt x="807" y="2264"/>
                  </a:cubicBezTo>
                  <a:cubicBezTo>
                    <a:pt x="852" y="2285"/>
                    <a:pt x="874" y="2296"/>
                    <a:pt x="919" y="2316"/>
                  </a:cubicBezTo>
                  <a:cubicBezTo>
                    <a:pt x="934" y="2317"/>
                    <a:pt x="941" y="2317"/>
                    <a:pt x="956" y="2318"/>
                  </a:cubicBezTo>
                  <a:cubicBezTo>
                    <a:pt x="943" y="2355"/>
                    <a:pt x="936" y="2374"/>
                    <a:pt x="923" y="2411"/>
                  </a:cubicBezTo>
                  <a:cubicBezTo>
                    <a:pt x="973" y="2418"/>
                    <a:pt x="998" y="2421"/>
                    <a:pt x="1047" y="2428"/>
                  </a:cubicBezTo>
                  <a:cubicBezTo>
                    <a:pt x="1079" y="2448"/>
                    <a:pt x="1095" y="2458"/>
                    <a:pt x="1127" y="2479"/>
                  </a:cubicBezTo>
                  <a:cubicBezTo>
                    <a:pt x="1149" y="2508"/>
                    <a:pt x="1160" y="2522"/>
                    <a:pt x="1182" y="2552"/>
                  </a:cubicBezTo>
                  <a:cubicBezTo>
                    <a:pt x="1217" y="2553"/>
                    <a:pt x="1234" y="2554"/>
                    <a:pt x="1269" y="2556"/>
                  </a:cubicBezTo>
                  <a:cubicBezTo>
                    <a:pt x="1287" y="2533"/>
                    <a:pt x="1296" y="2522"/>
                    <a:pt x="1313" y="2499"/>
                  </a:cubicBezTo>
                  <a:cubicBezTo>
                    <a:pt x="1402" y="2532"/>
                    <a:pt x="1447" y="2548"/>
                    <a:pt x="1535" y="2581"/>
                  </a:cubicBezTo>
                  <a:cubicBezTo>
                    <a:pt x="1598" y="2640"/>
                    <a:pt x="1630" y="2670"/>
                    <a:pt x="1693" y="2729"/>
                  </a:cubicBezTo>
                  <a:cubicBezTo>
                    <a:pt x="1674" y="2771"/>
                    <a:pt x="1665" y="2791"/>
                    <a:pt x="1647" y="2832"/>
                  </a:cubicBezTo>
                  <a:cubicBezTo>
                    <a:pt x="1654" y="2858"/>
                    <a:pt x="1657" y="2871"/>
                    <a:pt x="1664" y="2897"/>
                  </a:cubicBezTo>
                  <a:cubicBezTo>
                    <a:pt x="1658" y="2922"/>
                    <a:pt x="1656" y="2935"/>
                    <a:pt x="1650" y="2960"/>
                  </a:cubicBezTo>
                  <a:cubicBezTo>
                    <a:pt x="1679" y="2994"/>
                    <a:pt x="1693" y="3011"/>
                    <a:pt x="1722" y="3045"/>
                  </a:cubicBezTo>
                  <a:cubicBezTo>
                    <a:pt x="1703" y="3102"/>
                    <a:pt x="1694" y="3131"/>
                    <a:pt x="1675" y="3187"/>
                  </a:cubicBezTo>
                  <a:cubicBezTo>
                    <a:pt x="1715" y="3190"/>
                    <a:pt x="1735" y="3191"/>
                    <a:pt x="1774" y="3193"/>
                  </a:cubicBezTo>
                  <a:cubicBezTo>
                    <a:pt x="1794" y="3199"/>
                    <a:pt x="1803" y="3201"/>
                    <a:pt x="1823" y="3207"/>
                  </a:cubicBezTo>
                  <a:cubicBezTo>
                    <a:pt x="1842" y="3127"/>
                    <a:pt x="1852" y="3087"/>
                    <a:pt x="1871" y="3007"/>
                  </a:cubicBezTo>
                  <a:cubicBezTo>
                    <a:pt x="1906" y="3009"/>
                    <a:pt x="1923" y="3010"/>
                    <a:pt x="1958" y="3012"/>
                  </a:cubicBezTo>
                  <a:cubicBezTo>
                    <a:pt x="1942" y="3034"/>
                    <a:pt x="1934" y="3046"/>
                    <a:pt x="1919" y="3068"/>
                  </a:cubicBezTo>
                  <a:cubicBezTo>
                    <a:pt x="1948" y="3079"/>
                    <a:pt x="1963" y="3084"/>
                    <a:pt x="1992" y="3095"/>
                  </a:cubicBezTo>
                  <a:cubicBezTo>
                    <a:pt x="1979" y="3118"/>
                    <a:pt x="1973" y="3129"/>
                    <a:pt x="1960" y="3151"/>
                  </a:cubicBezTo>
                  <a:cubicBezTo>
                    <a:pt x="1974" y="3185"/>
                    <a:pt x="1981" y="3201"/>
                    <a:pt x="1995" y="3234"/>
                  </a:cubicBezTo>
                  <a:cubicBezTo>
                    <a:pt x="2030" y="3199"/>
                    <a:pt x="2048" y="3182"/>
                    <a:pt x="2083" y="3147"/>
                  </a:cubicBezTo>
                  <a:cubicBezTo>
                    <a:pt x="2120" y="3149"/>
                    <a:pt x="2139" y="3150"/>
                    <a:pt x="2175" y="3152"/>
                  </a:cubicBezTo>
                  <a:cubicBezTo>
                    <a:pt x="2195" y="3163"/>
                    <a:pt x="2205" y="3168"/>
                    <a:pt x="2224" y="3178"/>
                  </a:cubicBezTo>
                  <a:cubicBezTo>
                    <a:pt x="2251" y="3162"/>
                    <a:pt x="2265" y="3153"/>
                    <a:pt x="2293" y="3136"/>
                  </a:cubicBezTo>
                  <a:cubicBezTo>
                    <a:pt x="2327" y="3150"/>
                    <a:pt x="2344" y="3157"/>
                    <a:pt x="2378" y="3170"/>
                  </a:cubicBezTo>
                  <a:cubicBezTo>
                    <a:pt x="2416" y="3189"/>
                    <a:pt x="2436" y="3198"/>
                    <a:pt x="2474" y="3217"/>
                  </a:cubicBezTo>
                  <a:cubicBezTo>
                    <a:pt x="2531" y="3133"/>
                    <a:pt x="2559" y="3090"/>
                    <a:pt x="2615" y="3005"/>
                  </a:cubicBezTo>
                  <a:cubicBezTo>
                    <a:pt x="2596" y="2995"/>
                    <a:pt x="2586" y="2989"/>
                    <a:pt x="2567" y="2979"/>
                  </a:cubicBezTo>
                  <a:cubicBezTo>
                    <a:pt x="2587" y="2961"/>
                    <a:pt x="2597" y="2953"/>
                    <a:pt x="2617" y="2935"/>
                  </a:cubicBezTo>
                  <a:cubicBezTo>
                    <a:pt x="2617" y="2912"/>
                    <a:pt x="2618" y="2900"/>
                    <a:pt x="2618" y="2877"/>
                  </a:cubicBezTo>
                  <a:cubicBezTo>
                    <a:pt x="2601" y="2867"/>
                    <a:pt x="2593" y="2861"/>
                    <a:pt x="2576" y="2851"/>
                  </a:cubicBezTo>
                  <a:cubicBezTo>
                    <a:pt x="2594" y="2822"/>
                    <a:pt x="2603" y="2807"/>
                    <a:pt x="2621" y="2778"/>
                  </a:cubicBezTo>
                  <a:cubicBezTo>
                    <a:pt x="2621" y="2747"/>
                    <a:pt x="2622" y="2732"/>
                    <a:pt x="2623" y="2701"/>
                  </a:cubicBezTo>
                  <a:cubicBezTo>
                    <a:pt x="2591" y="2702"/>
                    <a:pt x="2575" y="2702"/>
                    <a:pt x="2543" y="2702"/>
                  </a:cubicBezTo>
                  <a:cubicBezTo>
                    <a:pt x="2512" y="2747"/>
                    <a:pt x="2497" y="2770"/>
                    <a:pt x="2467" y="2815"/>
                  </a:cubicBezTo>
                  <a:cubicBezTo>
                    <a:pt x="2444" y="2816"/>
                    <a:pt x="2433" y="2816"/>
                    <a:pt x="2411" y="2817"/>
                  </a:cubicBezTo>
                  <a:cubicBezTo>
                    <a:pt x="2402" y="2791"/>
                    <a:pt x="2398" y="2778"/>
                    <a:pt x="2388" y="2751"/>
                  </a:cubicBezTo>
                  <a:cubicBezTo>
                    <a:pt x="2397" y="2696"/>
                    <a:pt x="2401" y="2668"/>
                    <a:pt x="2410" y="2612"/>
                  </a:cubicBezTo>
                  <a:cubicBezTo>
                    <a:pt x="2406" y="2581"/>
                    <a:pt x="2404" y="2566"/>
                    <a:pt x="2400" y="2535"/>
                  </a:cubicBezTo>
                  <a:cubicBezTo>
                    <a:pt x="2425" y="2503"/>
                    <a:pt x="2437" y="2487"/>
                    <a:pt x="2463" y="2456"/>
                  </a:cubicBezTo>
                  <a:cubicBezTo>
                    <a:pt x="2448" y="2443"/>
                    <a:pt x="2441" y="2437"/>
                    <a:pt x="2427" y="2424"/>
                  </a:cubicBezTo>
                  <a:cubicBezTo>
                    <a:pt x="2396" y="2460"/>
                    <a:pt x="2381" y="2478"/>
                    <a:pt x="2351" y="2514"/>
                  </a:cubicBezTo>
                  <a:cubicBezTo>
                    <a:pt x="2277" y="2536"/>
                    <a:pt x="2239" y="2546"/>
                    <a:pt x="2165" y="2568"/>
                  </a:cubicBezTo>
                  <a:cubicBezTo>
                    <a:pt x="2173" y="2531"/>
                    <a:pt x="2178" y="2512"/>
                    <a:pt x="2186" y="2475"/>
                  </a:cubicBezTo>
                  <a:cubicBezTo>
                    <a:pt x="2164" y="2457"/>
                    <a:pt x="2153" y="2448"/>
                    <a:pt x="2131" y="2430"/>
                  </a:cubicBezTo>
                  <a:cubicBezTo>
                    <a:pt x="2125" y="2397"/>
                    <a:pt x="2121" y="2380"/>
                    <a:pt x="2115" y="2347"/>
                  </a:cubicBezTo>
                  <a:cubicBezTo>
                    <a:pt x="2088" y="2340"/>
                    <a:pt x="2074" y="2337"/>
                    <a:pt x="2047" y="2331"/>
                  </a:cubicBezTo>
                  <a:cubicBezTo>
                    <a:pt x="2065" y="2287"/>
                    <a:pt x="2074" y="2265"/>
                    <a:pt x="2093" y="2221"/>
                  </a:cubicBezTo>
                  <a:lnTo>
                    <a:pt x="2075" y="2166"/>
                  </a:lnTo>
                  <a:lnTo>
                    <a:pt x="2101" y="2096"/>
                  </a:lnTo>
                  <a:cubicBezTo>
                    <a:pt x="2082" y="2059"/>
                    <a:pt x="2073" y="2041"/>
                    <a:pt x="2054" y="2004"/>
                  </a:cubicBezTo>
                  <a:cubicBezTo>
                    <a:pt x="2079" y="1967"/>
                    <a:pt x="2092" y="1948"/>
                    <a:pt x="2117" y="1911"/>
                  </a:cubicBezTo>
                  <a:cubicBezTo>
                    <a:pt x="2144" y="1901"/>
                    <a:pt x="2158" y="1896"/>
                    <a:pt x="2185" y="1885"/>
                  </a:cubicBezTo>
                  <a:cubicBezTo>
                    <a:pt x="2186" y="1868"/>
                    <a:pt x="2186" y="1860"/>
                    <a:pt x="2186" y="1843"/>
                  </a:cubicBezTo>
                  <a:cubicBezTo>
                    <a:pt x="2186" y="1843"/>
                    <a:pt x="2131" y="1834"/>
                    <a:pt x="2100" y="1826"/>
                  </a:cubicBezTo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17" name="m. Radom"/>
            <p:cNvSpPr>
              <a:spLocks/>
            </p:cNvSpPr>
            <p:nvPr/>
          </p:nvSpPr>
          <p:spPr bwMode="auto">
            <a:xfrm>
              <a:off x="3233590" y="5664720"/>
              <a:ext cx="346325" cy="344119"/>
            </a:xfrm>
            <a:custGeom>
              <a:avLst/>
              <a:gdLst>
                <a:gd name="T0" fmla="*/ 1083 w 1083"/>
                <a:gd name="T1" fmla="*/ 360 h 1077"/>
                <a:gd name="T2" fmla="*/ 1030 w 1083"/>
                <a:gd name="T3" fmla="*/ 286 h 1077"/>
                <a:gd name="T4" fmla="*/ 970 w 1083"/>
                <a:gd name="T5" fmla="*/ 282 h 1077"/>
                <a:gd name="T6" fmla="*/ 893 w 1083"/>
                <a:gd name="T7" fmla="*/ 224 h 1077"/>
                <a:gd name="T8" fmla="*/ 763 w 1083"/>
                <a:gd name="T9" fmla="*/ 120 h 1077"/>
                <a:gd name="T10" fmla="*/ 764 w 1083"/>
                <a:gd name="T11" fmla="*/ 68 h 1077"/>
                <a:gd name="T12" fmla="*/ 705 w 1083"/>
                <a:gd name="T13" fmla="*/ 5 h 1077"/>
                <a:gd name="T14" fmla="*/ 580 w 1083"/>
                <a:gd name="T15" fmla="*/ 0 h 1077"/>
                <a:gd name="T16" fmla="*/ 561 w 1083"/>
                <a:gd name="T17" fmla="*/ 45 h 1077"/>
                <a:gd name="T18" fmla="*/ 495 w 1083"/>
                <a:gd name="T19" fmla="*/ 92 h 1077"/>
                <a:gd name="T20" fmla="*/ 464 w 1083"/>
                <a:gd name="T21" fmla="*/ 153 h 1077"/>
                <a:gd name="T22" fmla="*/ 362 w 1083"/>
                <a:gd name="T23" fmla="*/ 208 h 1077"/>
                <a:gd name="T24" fmla="*/ 336 w 1083"/>
                <a:gd name="T25" fmla="*/ 339 h 1077"/>
                <a:gd name="T26" fmla="*/ 396 w 1083"/>
                <a:gd name="T27" fmla="*/ 344 h 1077"/>
                <a:gd name="T28" fmla="*/ 399 w 1083"/>
                <a:gd name="T29" fmla="*/ 477 h 1077"/>
                <a:gd name="T30" fmla="*/ 346 w 1083"/>
                <a:gd name="T31" fmla="*/ 473 h 1077"/>
                <a:gd name="T32" fmla="*/ 303 w 1083"/>
                <a:gd name="T33" fmla="*/ 521 h 1077"/>
                <a:gd name="T34" fmla="*/ 267 w 1083"/>
                <a:gd name="T35" fmla="*/ 564 h 1077"/>
                <a:gd name="T36" fmla="*/ 94 w 1083"/>
                <a:gd name="T37" fmla="*/ 612 h 1077"/>
                <a:gd name="T38" fmla="*/ 22 w 1083"/>
                <a:gd name="T39" fmla="*/ 652 h 1077"/>
                <a:gd name="T40" fmla="*/ 62 w 1083"/>
                <a:gd name="T41" fmla="*/ 724 h 1077"/>
                <a:gd name="T42" fmla="*/ 60 w 1083"/>
                <a:gd name="T43" fmla="*/ 810 h 1077"/>
                <a:gd name="T44" fmla="*/ 0 w 1083"/>
                <a:gd name="T45" fmla="*/ 845 h 1077"/>
                <a:gd name="T46" fmla="*/ 6 w 1083"/>
                <a:gd name="T47" fmla="*/ 874 h 1077"/>
                <a:gd name="T48" fmla="*/ 59 w 1083"/>
                <a:gd name="T49" fmla="*/ 879 h 1077"/>
                <a:gd name="T50" fmla="*/ 40 w 1083"/>
                <a:gd name="T51" fmla="*/ 940 h 1077"/>
                <a:gd name="T52" fmla="*/ 117 w 1083"/>
                <a:gd name="T53" fmla="*/ 958 h 1077"/>
                <a:gd name="T54" fmla="*/ 110 w 1083"/>
                <a:gd name="T55" fmla="*/ 1009 h 1077"/>
                <a:gd name="T56" fmla="*/ 198 w 1083"/>
                <a:gd name="T57" fmla="*/ 1045 h 1077"/>
                <a:gd name="T58" fmla="*/ 294 w 1083"/>
                <a:gd name="T59" fmla="*/ 1019 h 1077"/>
                <a:gd name="T60" fmla="*/ 449 w 1083"/>
                <a:gd name="T61" fmla="*/ 997 h 1077"/>
                <a:gd name="T62" fmla="*/ 562 w 1083"/>
                <a:gd name="T63" fmla="*/ 1034 h 1077"/>
                <a:gd name="T64" fmla="*/ 575 w 1083"/>
                <a:gd name="T65" fmla="*/ 1033 h 1077"/>
                <a:gd name="T66" fmla="*/ 627 w 1083"/>
                <a:gd name="T67" fmla="*/ 1028 h 1077"/>
                <a:gd name="T68" fmla="*/ 746 w 1083"/>
                <a:gd name="T69" fmla="*/ 1077 h 1077"/>
                <a:gd name="T70" fmla="*/ 795 w 1083"/>
                <a:gd name="T71" fmla="*/ 1018 h 1077"/>
                <a:gd name="T72" fmla="*/ 911 w 1083"/>
                <a:gd name="T73" fmla="*/ 919 h 1077"/>
                <a:gd name="T74" fmla="*/ 869 w 1083"/>
                <a:gd name="T75" fmla="*/ 887 h 1077"/>
                <a:gd name="T76" fmla="*/ 895 w 1083"/>
                <a:gd name="T77" fmla="*/ 821 h 1077"/>
                <a:gd name="T78" fmla="*/ 961 w 1083"/>
                <a:gd name="T79" fmla="*/ 792 h 1077"/>
                <a:gd name="T80" fmla="*/ 962 w 1083"/>
                <a:gd name="T81" fmla="*/ 740 h 1077"/>
                <a:gd name="T82" fmla="*/ 879 w 1083"/>
                <a:gd name="T83" fmla="*/ 717 h 1077"/>
                <a:gd name="T84" fmla="*/ 867 w 1083"/>
                <a:gd name="T85" fmla="*/ 676 h 1077"/>
                <a:gd name="T86" fmla="*/ 802 w 1083"/>
                <a:gd name="T87" fmla="*/ 648 h 1077"/>
                <a:gd name="T88" fmla="*/ 798 w 1083"/>
                <a:gd name="T89" fmla="*/ 567 h 1077"/>
                <a:gd name="T90" fmla="*/ 845 w 1083"/>
                <a:gd name="T91" fmla="*/ 565 h 1077"/>
                <a:gd name="T92" fmla="*/ 846 w 1083"/>
                <a:gd name="T93" fmla="*/ 520 h 1077"/>
                <a:gd name="T94" fmla="*/ 900 w 1083"/>
                <a:gd name="T95" fmla="*/ 518 h 1077"/>
                <a:gd name="T96" fmla="*/ 901 w 1083"/>
                <a:gd name="T97" fmla="*/ 472 h 1077"/>
                <a:gd name="T98" fmla="*/ 1016 w 1083"/>
                <a:gd name="T99" fmla="*/ 418 h 1077"/>
                <a:gd name="T100" fmla="*/ 1076 w 1083"/>
                <a:gd name="T101" fmla="*/ 422 h 1077"/>
                <a:gd name="T102" fmla="*/ 1083 w 1083"/>
                <a:gd name="T103" fmla="*/ 360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83" h="1077">
                  <a:moveTo>
                    <a:pt x="1083" y="360"/>
                  </a:moveTo>
                  <a:cubicBezTo>
                    <a:pt x="1062" y="330"/>
                    <a:pt x="1051" y="316"/>
                    <a:pt x="1030" y="286"/>
                  </a:cubicBezTo>
                  <a:cubicBezTo>
                    <a:pt x="1006" y="284"/>
                    <a:pt x="994" y="284"/>
                    <a:pt x="970" y="282"/>
                  </a:cubicBezTo>
                  <a:cubicBezTo>
                    <a:pt x="939" y="258"/>
                    <a:pt x="924" y="247"/>
                    <a:pt x="893" y="224"/>
                  </a:cubicBezTo>
                  <a:cubicBezTo>
                    <a:pt x="841" y="182"/>
                    <a:pt x="815" y="162"/>
                    <a:pt x="763" y="120"/>
                  </a:cubicBezTo>
                  <a:cubicBezTo>
                    <a:pt x="763" y="100"/>
                    <a:pt x="764" y="89"/>
                    <a:pt x="764" y="68"/>
                  </a:cubicBezTo>
                  <a:cubicBezTo>
                    <a:pt x="741" y="43"/>
                    <a:pt x="729" y="30"/>
                    <a:pt x="705" y="5"/>
                  </a:cubicBezTo>
                  <a:cubicBezTo>
                    <a:pt x="655" y="3"/>
                    <a:pt x="630" y="2"/>
                    <a:pt x="580" y="0"/>
                  </a:cubicBezTo>
                  <a:cubicBezTo>
                    <a:pt x="573" y="18"/>
                    <a:pt x="569" y="27"/>
                    <a:pt x="561" y="45"/>
                  </a:cubicBezTo>
                  <a:cubicBezTo>
                    <a:pt x="535" y="64"/>
                    <a:pt x="522" y="73"/>
                    <a:pt x="495" y="92"/>
                  </a:cubicBezTo>
                  <a:cubicBezTo>
                    <a:pt x="483" y="116"/>
                    <a:pt x="477" y="129"/>
                    <a:pt x="464" y="153"/>
                  </a:cubicBezTo>
                  <a:cubicBezTo>
                    <a:pt x="423" y="175"/>
                    <a:pt x="403" y="186"/>
                    <a:pt x="362" y="208"/>
                  </a:cubicBezTo>
                  <a:cubicBezTo>
                    <a:pt x="352" y="260"/>
                    <a:pt x="347" y="287"/>
                    <a:pt x="336" y="339"/>
                  </a:cubicBezTo>
                  <a:cubicBezTo>
                    <a:pt x="360" y="341"/>
                    <a:pt x="372" y="342"/>
                    <a:pt x="396" y="344"/>
                  </a:cubicBezTo>
                  <a:cubicBezTo>
                    <a:pt x="397" y="397"/>
                    <a:pt x="398" y="424"/>
                    <a:pt x="399" y="477"/>
                  </a:cubicBezTo>
                  <a:cubicBezTo>
                    <a:pt x="378" y="475"/>
                    <a:pt x="367" y="474"/>
                    <a:pt x="346" y="473"/>
                  </a:cubicBezTo>
                  <a:cubicBezTo>
                    <a:pt x="329" y="492"/>
                    <a:pt x="320" y="501"/>
                    <a:pt x="303" y="521"/>
                  </a:cubicBezTo>
                  <a:cubicBezTo>
                    <a:pt x="289" y="538"/>
                    <a:pt x="281" y="546"/>
                    <a:pt x="267" y="564"/>
                  </a:cubicBezTo>
                  <a:cubicBezTo>
                    <a:pt x="197" y="583"/>
                    <a:pt x="163" y="593"/>
                    <a:pt x="94" y="612"/>
                  </a:cubicBezTo>
                  <a:cubicBezTo>
                    <a:pt x="65" y="628"/>
                    <a:pt x="50" y="636"/>
                    <a:pt x="22" y="652"/>
                  </a:cubicBezTo>
                  <a:cubicBezTo>
                    <a:pt x="38" y="681"/>
                    <a:pt x="46" y="695"/>
                    <a:pt x="62" y="724"/>
                  </a:cubicBezTo>
                  <a:cubicBezTo>
                    <a:pt x="61" y="758"/>
                    <a:pt x="61" y="776"/>
                    <a:pt x="60" y="810"/>
                  </a:cubicBezTo>
                  <a:cubicBezTo>
                    <a:pt x="36" y="824"/>
                    <a:pt x="24" y="831"/>
                    <a:pt x="0" y="845"/>
                  </a:cubicBezTo>
                  <a:cubicBezTo>
                    <a:pt x="2" y="857"/>
                    <a:pt x="3" y="862"/>
                    <a:pt x="6" y="874"/>
                  </a:cubicBezTo>
                  <a:cubicBezTo>
                    <a:pt x="27" y="876"/>
                    <a:pt x="38" y="877"/>
                    <a:pt x="59" y="879"/>
                  </a:cubicBezTo>
                  <a:cubicBezTo>
                    <a:pt x="51" y="903"/>
                    <a:pt x="47" y="916"/>
                    <a:pt x="40" y="940"/>
                  </a:cubicBezTo>
                  <a:cubicBezTo>
                    <a:pt x="70" y="947"/>
                    <a:pt x="86" y="951"/>
                    <a:pt x="117" y="958"/>
                  </a:cubicBezTo>
                  <a:cubicBezTo>
                    <a:pt x="114" y="978"/>
                    <a:pt x="112" y="989"/>
                    <a:pt x="110" y="1009"/>
                  </a:cubicBezTo>
                  <a:cubicBezTo>
                    <a:pt x="145" y="1023"/>
                    <a:pt x="163" y="1030"/>
                    <a:pt x="198" y="1045"/>
                  </a:cubicBezTo>
                  <a:cubicBezTo>
                    <a:pt x="236" y="1034"/>
                    <a:pt x="255" y="1029"/>
                    <a:pt x="294" y="1019"/>
                  </a:cubicBezTo>
                  <a:cubicBezTo>
                    <a:pt x="356" y="1010"/>
                    <a:pt x="387" y="1006"/>
                    <a:pt x="449" y="997"/>
                  </a:cubicBezTo>
                  <a:cubicBezTo>
                    <a:pt x="494" y="1012"/>
                    <a:pt x="516" y="1019"/>
                    <a:pt x="562" y="1034"/>
                  </a:cubicBezTo>
                  <a:cubicBezTo>
                    <a:pt x="567" y="1034"/>
                    <a:pt x="570" y="1034"/>
                    <a:pt x="575" y="1033"/>
                  </a:cubicBezTo>
                  <a:cubicBezTo>
                    <a:pt x="596" y="1031"/>
                    <a:pt x="606" y="1030"/>
                    <a:pt x="627" y="1028"/>
                  </a:cubicBezTo>
                  <a:cubicBezTo>
                    <a:pt x="675" y="1048"/>
                    <a:pt x="698" y="1058"/>
                    <a:pt x="746" y="1077"/>
                  </a:cubicBezTo>
                  <a:cubicBezTo>
                    <a:pt x="766" y="1054"/>
                    <a:pt x="775" y="1042"/>
                    <a:pt x="795" y="1018"/>
                  </a:cubicBezTo>
                  <a:cubicBezTo>
                    <a:pt x="841" y="979"/>
                    <a:pt x="864" y="959"/>
                    <a:pt x="911" y="919"/>
                  </a:cubicBezTo>
                  <a:cubicBezTo>
                    <a:pt x="894" y="906"/>
                    <a:pt x="886" y="900"/>
                    <a:pt x="869" y="887"/>
                  </a:cubicBezTo>
                  <a:cubicBezTo>
                    <a:pt x="879" y="861"/>
                    <a:pt x="885" y="847"/>
                    <a:pt x="895" y="821"/>
                  </a:cubicBezTo>
                  <a:cubicBezTo>
                    <a:pt x="921" y="809"/>
                    <a:pt x="934" y="803"/>
                    <a:pt x="961" y="792"/>
                  </a:cubicBezTo>
                  <a:cubicBezTo>
                    <a:pt x="962" y="771"/>
                    <a:pt x="962" y="761"/>
                    <a:pt x="962" y="740"/>
                  </a:cubicBezTo>
                  <a:cubicBezTo>
                    <a:pt x="929" y="731"/>
                    <a:pt x="912" y="726"/>
                    <a:pt x="879" y="717"/>
                  </a:cubicBezTo>
                  <a:cubicBezTo>
                    <a:pt x="874" y="700"/>
                    <a:pt x="872" y="692"/>
                    <a:pt x="867" y="676"/>
                  </a:cubicBezTo>
                  <a:cubicBezTo>
                    <a:pt x="841" y="665"/>
                    <a:pt x="828" y="659"/>
                    <a:pt x="802" y="648"/>
                  </a:cubicBezTo>
                  <a:cubicBezTo>
                    <a:pt x="800" y="616"/>
                    <a:pt x="799" y="600"/>
                    <a:pt x="798" y="567"/>
                  </a:cubicBezTo>
                  <a:lnTo>
                    <a:pt x="845" y="565"/>
                  </a:lnTo>
                  <a:cubicBezTo>
                    <a:pt x="846" y="547"/>
                    <a:pt x="846" y="538"/>
                    <a:pt x="846" y="520"/>
                  </a:cubicBezTo>
                  <a:cubicBezTo>
                    <a:pt x="868" y="519"/>
                    <a:pt x="879" y="519"/>
                    <a:pt x="900" y="518"/>
                  </a:cubicBezTo>
                  <a:cubicBezTo>
                    <a:pt x="901" y="500"/>
                    <a:pt x="901" y="490"/>
                    <a:pt x="901" y="472"/>
                  </a:cubicBezTo>
                  <a:cubicBezTo>
                    <a:pt x="947" y="450"/>
                    <a:pt x="970" y="440"/>
                    <a:pt x="1016" y="418"/>
                  </a:cubicBezTo>
                  <a:cubicBezTo>
                    <a:pt x="1040" y="420"/>
                    <a:pt x="1052" y="420"/>
                    <a:pt x="1076" y="422"/>
                  </a:cubicBezTo>
                  <a:cubicBezTo>
                    <a:pt x="1079" y="397"/>
                    <a:pt x="1080" y="385"/>
                    <a:pt x="1083" y="360"/>
                  </a:cubicBezTo>
                  <a:close/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218" name="m. Siedlce"/>
            <p:cNvSpPr>
              <a:spLocks/>
            </p:cNvSpPr>
            <p:nvPr/>
          </p:nvSpPr>
          <p:spPr bwMode="auto">
            <a:xfrm>
              <a:off x="5318155" y="3624274"/>
              <a:ext cx="167647" cy="191913"/>
            </a:xfrm>
            <a:custGeom>
              <a:avLst/>
              <a:gdLst>
                <a:gd name="T0" fmla="*/ 428 w 524"/>
                <a:gd name="T1" fmla="*/ 288 h 602"/>
                <a:gd name="T2" fmla="*/ 470 w 524"/>
                <a:gd name="T3" fmla="*/ 186 h 602"/>
                <a:gd name="T4" fmla="*/ 458 w 524"/>
                <a:gd name="T5" fmla="*/ 95 h 602"/>
                <a:gd name="T6" fmla="*/ 382 w 524"/>
                <a:gd name="T7" fmla="*/ 81 h 602"/>
                <a:gd name="T8" fmla="*/ 310 w 524"/>
                <a:gd name="T9" fmla="*/ 97 h 602"/>
                <a:gd name="T10" fmla="*/ 252 w 524"/>
                <a:gd name="T11" fmla="*/ 66 h 602"/>
                <a:gd name="T12" fmla="*/ 217 w 524"/>
                <a:gd name="T13" fmla="*/ 65 h 602"/>
                <a:gd name="T14" fmla="*/ 125 w 524"/>
                <a:gd name="T15" fmla="*/ 9 h 602"/>
                <a:gd name="T16" fmla="*/ 41 w 524"/>
                <a:gd name="T17" fmla="*/ 13 h 602"/>
                <a:gd name="T18" fmla="*/ 0 w 524"/>
                <a:gd name="T19" fmla="*/ 0 h 602"/>
                <a:gd name="T20" fmla="*/ 26 w 524"/>
                <a:gd name="T21" fmla="*/ 145 h 602"/>
                <a:gd name="T22" fmla="*/ 127 w 524"/>
                <a:gd name="T23" fmla="*/ 256 h 602"/>
                <a:gd name="T24" fmla="*/ 155 w 524"/>
                <a:gd name="T25" fmla="*/ 383 h 602"/>
                <a:gd name="T26" fmla="*/ 133 w 524"/>
                <a:gd name="T27" fmla="*/ 546 h 602"/>
                <a:gd name="T28" fmla="*/ 130 w 524"/>
                <a:gd name="T29" fmla="*/ 588 h 602"/>
                <a:gd name="T30" fmla="*/ 189 w 524"/>
                <a:gd name="T31" fmla="*/ 602 h 602"/>
                <a:gd name="T32" fmla="*/ 248 w 524"/>
                <a:gd name="T33" fmla="*/ 507 h 602"/>
                <a:gd name="T34" fmla="*/ 270 w 524"/>
                <a:gd name="T35" fmla="*/ 447 h 602"/>
                <a:gd name="T36" fmla="*/ 341 w 524"/>
                <a:gd name="T37" fmla="*/ 449 h 602"/>
                <a:gd name="T38" fmla="*/ 443 w 524"/>
                <a:gd name="T39" fmla="*/ 421 h 602"/>
                <a:gd name="T40" fmla="*/ 524 w 524"/>
                <a:gd name="T41" fmla="*/ 363 h 602"/>
                <a:gd name="T42" fmla="*/ 428 w 524"/>
                <a:gd name="T43" fmla="*/ 288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4" h="602">
                  <a:moveTo>
                    <a:pt x="428" y="288"/>
                  </a:moveTo>
                  <a:cubicBezTo>
                    <a:pt x="445" y="247"/>
                    <a:pt x="453" y="226"/>
                    <a:pt x="470" y="186"/>
                  </a:cubicBezTo>
                  <a:cubicBezTo>
                    <a:pt x="465" y="149"/>
                    <a:pt x="463" y="131"/>
                    <a:pt x="458" y="95"/>
                  </a:cubicBezTo>
                  <a:cubicBezTo>
                    <a:pt x="428" y="89"/>
                    <a:pt x="413" y="86"/>
                    <a:pt x="382" y="81"/>
                  </a:cubicBezTo>
                  <a:cubicBezTo>
                    <a:pt x="353" y="87"/>
                    <a:pt x="339" y="91"/>
                    <a:pt x="310" y="97"/>
                  </a:cubicBezTo>
                  <a:cubicBezTo>
                    <a:pt x="287" y="85"/>
                    <a:pt x="275" y="78"/>
                    <a:pt x="252" y="66"/>
                  </a:cubicBezTo>
                  <a:cubicBezTo>
                    <a:pt x="238" y="66"/>
                    <a:pt x="231" y="65"/>
                    <a:pt x="217" y="65"/>
                  </a:cubicBezTo>
                  <a:cubicBezTo>
                    <a:pt x="180" y="43"/>
                    <a:pt x="162" y="31"/>
                    <a:pt x="125" y="9"/>
                  </a:cubicBezTo>
                  <a:cubicBezTo>
                    <a:pt x="91" y="11"/>
                    <a:pt x="74" y="11"/>
                    <a:pt x="41" y="13"/>
                  </a:cubicBezTo>
                  <a:cubicBezTo>
                    <a:pt x="24" y="8"/>
                    <a:pt x="16" y="6"/>
                    <a:pt x="0" y="0"/>
                  </a:cubicBezTo>
                  <a:cubicBezTo>
                    <a:pt x="10" y="58"/>
                    <a:pt x="16" y="87"/>
                    <a:pt x="26" y="145"/>
                  </a:cubicBezTo>
                  <a:cubicBezTo>
                    <a:pt x="67" y="189"/>
                    <a:pt x="87" y="212"/>
                    <a:pt x="127" y="256"/>
                  </a:cubicBezTo>
                  <a:cubicBezTo>
                    <a:pt x="138" y="307"/>
                    <a:pt x="143" y="332"/>
                    <a:pt x="155" y="383"/>
                  </a:cubicBezTo>
                  <a:cubicBezTo>
                    <a:pt x="146" y="448"/>
                    <a:pt x="141" y="481"/>
                    <a:pt x="133" y="546"/>
                  </a:cubicBezTo>
                  <a:cubicBezTo>
                    <a:pt x="132" y="563"/>
                    <a:pt x="131" y="571"/>
                    <a:pt x="130" y="588"/>
                  </a:cubicBezTo>
                  <a:cubicBezTo>
                    <a:pt x="154" y="594"/>
                    <a:pt x="165" y="597"/>
                    <a:pt x="189" y="602"/>
                  </a:cubicBezTo>
                  <a:cubicBezTo>
                    <a:pt x="213" y="564"/>
                    <a:pt x="224" y="545"/>
                    <a:pt x="248" y="507"/>
                  </a:cubicBezTo>
                  <a:cubicBezTo>
                    <a:pt x="257" y="483"/>
                    <a:pt x="261" y="471"/>
                    <a:pt x="270" y="447"/>
                  </a:cubicBezTo>
                  <a:cubicBezTo>
                    <a:pt x="298" y="448"/>
                    <a:pt x="312" y="448"/>
                    <a:pt x="341" y="449"/>
                  </a:cubicBezTo>
                  <a:cubicBezTo>
                    <a:pt x="382" y="438"/>
                    <a:pt x="402" y="432"/>
                    <a:pt x="443" y="421"/>
                  </a:cubicBezTo>
                  <a:cubicBezTo>
                    <a:pt x="475" y="398"/>
                    <a:pt x="491" y="386"/>
                    <a:pt x="524" y="363"/>
                  </a:cubicBezTo>
                  <a:cubicBezTo>
                    <a:pt x="485" y="333"/>
                    <a:pt x="466" y="318"/>
                    <a:pt x="428" y="288"/>
                  </a:cubicBezTo>
                  <a:close/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219" name="m. Płock"/>
            <p:cNvSpPr>
              <a:spLocks/>
            </p:cNvSpPr>
            <p:nvPr/>
          </p:nvSpPr>
          <p:spPr bwMode="auto">
            <a:xfrm>
              <a:off x="787261" y="2439712"/>
              <a:ext cx="315443" cy="313236"/>
            </a:xfrm>
            <a:custGeom>
              <a:avLst/>
              <a:gdLst>
                <a:gd name="T0" fmla="*/ 791 w 982"/>
                <a:gd name="T1" fmla="*/ 520 h 974"/>
                <a:gd name="T2" fmla="*/ 781 w 982"/>
                <a:gd name="T3" fmla="*/ 468 h 974"/>
                <a:gd name="T4" fmla="*/ 759 w 982"/>
                <a:gd name="T5" fmla="*/ 363 h 974"/>
                <a:gd name="T6" fmla="*/ 640 w 982"/>
                <a:gd name="T7" fmla="*/ 358 h 974"/>
                <a:gd name="T8" fmla="*/ 611 w 982"/>
                <a:gd name="T9" fmla="*/ 278 h 974"/>
                <a:gd name="T10" fmla="*/ 569 w 982"/>
                <a:gd name="T11" fmla="*/ 221 h 974"/>
                <a:gd name="T12" fmla="*/ 651 w 982"/>
                <a:gd name="T13" fmla="*/ 191 h 974"/>
                <a:gd name="T14" fmla="*/ 646 w 982"/>
                <a:gd name="T15" fmla="*/ 169 h 974"/>
                <a:gd name="T16" fmla="*/ 640 w 982"/>
                <a:gd name="T17" fmla="*/ 146 h 974"/>
                <a:gd name="T18" fmla="*/ 547 w 982"/>
                <a:gd name="T19" fmla="*/ 109 h 974"/>
                <a:gd name="T20" fmla="*/ 400 w 982"/>
                <a:gd name="T21" fmla="*/ 14 h 974"/>
                <a:gd name="T22" fmla="*/ 143 w 982"/>
                <a:gd name="T23" fmla="*/ 0 h 974"/>
                <a:gd name="T24" fmla="*/ 119 w 982"/>
                <a:gd name="T25" fmla="*/ 177 h 974"/>
                <a:gd name="T26" fmla="*/ 87 w 982"/>
                <a:gd name="T27" fmla="*/ 204 h 974"/>
                <a:gd name="T28" fmla="*/ 27 w 982"/>
                <a:gd name="T29" fmla="*/ 313 h 974"/>
                <a:gd name="T30" fmla="*/ 219 w 982"/>
                <a:gd name="T31" fmla="*/ 430 h 974"/>
                <a:gd name="T32" fmla="*/ 211 w 982"/>
                <a:gd name="T33" fmla="*/ 469 h 974"/>
                <a:gd name="T34" fmla="*/ 124 w 982"/>
                <a:gd name="T35" fmla="*/ 460 h 974"/>
                <a:gd name="T36" fmla="*/ 43 w 982"/>
                <a:gd name="T37" fmla="*/ 413 h 974"/>
                <a:gd name="T38" fmla="*/ 30 w 982"/>
                <a:gd name="T39" fmla="*/ 441 h 974"/>
                <a:gd name="T40" fmla="*/ 72 w 982"/>
                <a:gd name="T41" fmla="*/ 514 h 974"/>
                <a:gd name="T42" fmla="*/ 108 w 982"/>
                <a:gd name="T43" fmla="*/ 576 h 974"/>
                <a:gd name="T44" fmla="*/ 0 w 982"/>
                <a:gd name="T45" fmla="*/ 617 h 974"/>
                <a:gd name="T46" fmla="*/ 168 w 982"/>
                <a:gd name="T47" fmla="*/ 689 h 974"/>
                <a:gd name="T48" fmla="*/ 85 w 982"/>
                <a:gd name="T49" fmla="*/ 737 h 974"/>
                <a:gd name="T50" fmla="*/ 133 w 982"/>
                <a:gd name="T51" fmla="*/ 821 h 974"/>
                <a:gd name="T52" fmla="*/ 251 w 982"/>
                <a:gd name="T53" fmla="*/ 870 h 974"/>
                <a:gd name="T54" fmla="*/ 367 w 982"/>
                <a:gd name="T55" fmla="*/ 974 h 974"/>
                <a:gd name="T56" fmla="*/ 376 w 982"/>
                <a:gd name="T57" fmla="*/ 963 h 974"/>
                <a:gd name="T58" fmla="*/ 477 w 982"/>
                <a:gd name="T59" fmla="*/ 840 h 974"/>
                <a:gd name="T60" fmla="*/ 545 w 982"/>
                <a:gd name="T61" fmla="*/ 859 h 974"/>
                <a:gd name="T62" fmla="*/ 638 w 982"/>
                <a:gd name="T63" fmla="*/ 858 h 974"/>
                <a:gd name="T64" fmla="*/ 573 w 982"/>
                <a:gd name="T65" fmla="*/ 749 h 974"/>
                <a:gd name="T66" fmla="*/ 577 w 982"/>
                <a:gd name="T67" fmla="*/ 605 h 974"/>
                <a:gd name="T68" fmla="*/ 729 w 982"/>
                <a:gd name="T69" fmla="*/ 734 h 974"/>
                <a:gd name="T70" fmla="*/ 816 w 982"/>
                <a:gd name="T71" fmla="*/ 738 h 974"/>
                <a:gd name="T72" fmla="*/ 843 w 982"/>
                <a:gd name="T73" fmla="*/ 678 h 974"/>
                <a:gd name="T74" fmla="*/ 898 w 982"/>
                <a:gd name="T75" fmla="*/ 697 h 974"/>
                <a:gd name="T76" fmla="*/ 979 w 982"/>
                <a:gd name="T77" fmla="*/ 701 h 974"/>
                <a:gd name="T78" fmla="*/ 982 w 982"/>
                <a:gd name="T79" fmla="*/ 590 h 974"/>
                <a:gd name="T80" fmla="*/ 791 w 982"/>
                <a:gd name="T81" fmla="*/ 52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2" h="974">
                  <a:moveTo>
                    <a:pt x="791" y="520"/>
                  </a:moveTo>
                  <a:cubicBezTo>
                    <a:pt x="787" y="499"/>
                    <a:pt x="785" y="489"/>
                    <a:pt x="781" y="468"/>
                  </a:cubicBezTo>
                  <a:cubicBezTo>
                    <a:pt x="772" y="426"/>
                    <a:pt x="767" y="405"/>
                    <a:pt x="759" y="363"/>
                  </a:cubicBezTo>
                  <a:cubicBezTo>
                    <a:pt x="711" y="361"/>
                    <a:pt x="688" y="360"/>
                    <a:pt x="640" y="358"/>
                  </a:cubicBezTo>
                  <a:cubicBezTo>
                    <a:pt x="629" y="326"/>
                    <a:pt x="623" y="310"/>
                    <a:pt x="611" y="278"/>
                  </a:cubicBezTo>
                  <a:cubicBezTo>
                    <a:pt x="595" y="255"/>
                    <a:pt x="586" y="244"/>
                    <a:pt x="569" y="221"/>
                  </a:cubicBezTo>
                  <a:cubicBezTo>
                    <a:pt x="602" y="209"/>
                    <a:pt x="618" y="203"/>
                    <a:pt x="651" y="191"/>
                  </a:cubicBezTo>
                  <a:cubicBezTo>
                    <a:pt x="649" y="182"/>
                    <a:pt x="648" y="178"/>
                    <a:pt x="646" y="169"/>
                  </a:cubicBezTo>
                  <a:cubicBezTo>
                    <a:pt x="643" y="160"/>
                    <a:pt x="642" y="155"/>
                    <a:pt x="640" y="146"/>
                  </a:cubicBezTo>
                  <a:cubicBezTo>
                    <a:pt x="603" y="131"/>
                    <a:pt x="585" y="124"/>
                    <a:pt x="547" y="109"/>
                  </a:cubicBezTo>
                  <a:cubicBezTo>
                    <a:pt x="488" y="71"/>
                    <a:pt x="459" y="52"/>
                    <a:pt x="400" y="14"/>
                  </a:cubicBezTo>
                  <a:cubicBezTo>
                    <a:pt x="297" y="8"/>
                    <a:pt x="246" y="5"/>
                    <a:pt x="143" y="0"/>
                  </a:cubicBezTo>
                  <a:cubicBezTo>
                    <a:pt x="133" y="71"/>
                    <a:pt x="128" y="106"/>
                    <a:pt x="119" y="177"/>
                  </a:cubicBezTo>
                  <a:cubicBezTo>
                    <a:pt x="106" y="188"/>
                    <a:pt x="100" y="193"/>
                    <a:pt x="87" y="204"/>
                  </a:cubicBezTo>
                  <a:cubicBezTo>
                    <a:pt x="63" y="247"/>
                    <a:pt x="51" y="269"/>
                    <a:pt x="27" y="313"/>
                  </a:cubicBezTo>
                  <a:cubicBezTo>
                    <a:pt x="104" y="360"/>
                    <a:pt x="142" y="383"/>
                    <a:pt x="219" y="430"/>
                  </a:cubicBezTo>
                  <a:cubicBezTo>
                    <a:pt x="216" y="446"/>
                    <a:pt x="214" y="453"/>
                    <a:pt x="211" y="469"/>
                  </a:cubicBezTo>
                  <a:cubicBezTo>
                    <a:pt x="176" y="465"/>
                    <a:pt x="159" y="464"/>
                    <a:pt x="124" y="460"/>
                  </a:cubicBezTo>
                  <a:cubicBezTo>
                    <a:pt x="91" y="442"/>
                    <a:pt x="75" y="432"/>
                    <a:pt x="43" y="413"/>
                  </a:cubicBezTo>
                  <a:cubicBezTo>
                    <a:pt x="38" y="424"/>
                    <a:pt x="35" y="430"/>
                    <a:pt x="30" y="441"/>
                  </a:cubicBezTo>
                  <a:cubicBezTo>
                    <a:pt x="47" y="470"/>
                    <a:pt x="55" y="485"/>
                    <a:pt x="72" y="514"/>
                  </a:cubicBezTo>
                  <a:cubicBezTo>
                    <a:pt x="86" y="539"/>
                    <a:pt x="94" y="552"/>
                    <a:pt x="108" y="576"/>
                  </a:cubicBezTo>
                  <a:cubicBezTo>
                    <a:pt x="65" y="593"/>
                    <a:pt x="43" y="601"/>
                    <a:pt x="0" y="617"/>
                  </a:cubicBezTo>
                  <a:cubicBezTo>
                    <a:pt x="67" y="646"/>
                    <a:pt x="101" y="660"/>
                    <a:pt x="168" y="689"/>
                  </a:cubicBezTo>
                  <a:cubicBezTo>
                    <a:pt x="134" y="708"/>
                    <a:pt x="118" y="718"/>
                    <a:pt x="85" y="737"/>
                  </a:cubicBezTo>
                  <a:cubicBezTo>
                    <a:pt x="104" y="770"/>
                    <a:pt x="113" y="787"/>
                    <a:pt x="133" y="821"/>
                  </a:cubicBezTo>
                  <a:cubicBezTo>
                    <a:pt x="180" y="841"/>
                    <a:pt x="203" y="850"/>
                    <a:pt x="251" y="870"/>
                  </a:cubicBezTo>
                  <a:cubicBezTo>
                    <a:pt x="297" y="911"/>
                    <a:pt x="320" y="932"/>
                    <a:pt x="367" y="974"/>
                  </a:cubicBezTo>
                  <a:cubicBezTo>
                    <a:pt x="370" y="970"/>
                    <a:pt x="372" y="967"/>
                    <a:pt x="376" y="963"/>
                  </a:cubicBezTo>
                  <a:cubicBezTo>
                    <a:pt x="416" y="913"/>
                    <a:pt x="436" y="889"/>
                    <a:pt x="477" y="840"/>
                  </a:cubicBezTo>
                  <a:cubicBezTo>
                    <a:pt x="504" y="847"/>
                    <a:pt x="518" y="851"/>
                    <a:pt x="545" y="859"/>
                  </a:cubicBezTo>
                  <a:cubicBezTo>
                    <a:pt x="582" y="858"/>
                    <a:pt x="601" y="858"/>
                    <a:pt x="638" y="858"/>
                  </a:cubicBezTo>
                  <a:cubicBezTo>
                    <a:pt x="612" y="814"/>
                    <a:pt x="599" y="793"/>
                    <a:pt x="573" y="749"/>
                  </a:cubicBezTo>
                  <a:cubicBezTo>
                    <a:pt x="574" y="692"/>
                    <a:pt x="575" y="663"/>
                    <a:pt x="577" y="605"/>
                  </a:cubicBezTo>
                  <a:cubicBezTo>
                    <a:pt x="638" y="656"/>
                    <a:pt x="668" y="682"/>
                    <a:pt x="729" y="734"/>
                  </a:cubicBezTo>
                  <a:cubicBezTo>
                    <a:pt x="764" y="735"/>
                    <a:pt x="781" y="736"/>
                    <a:pt x="816" y="738"/>
                  </a:cubicBezTo>
                  <a:cubicBezTo>
                    <a:pt x="827" y="714"/>
                    <a:pt x="832" y="702"/>
                    <a:pt x="843" y="678"/>
                  </a:cubicBezTo>
                  <a:cubicBezTo>
                    <a:pt x="865" y="686"/>
                    <a:pt x="876" y="690"/>
                    <a:pt x="898" y="697"/>
                  </a:cubicBezTo>
                  <a:cubicBezTo>
                    <a:pt x="930" y="699"/>
                    <a:pt x="946" y="700"/>
                    <a:pt x="979" y="701"/>
                  </a:cubicBezTo>
                  <a:cubicBezTo>
                    <a:pt x="980" y="657"/>
                    <a:pt x="981" y="635"/>
                    <a:pt x="982" y="590"/>
                  </a:cubicBezTo>
                  <a:cubicBezTo>
                    <a:pt x="906" y="562"/>
                    <a:pt x="868" y="548"/>
                    <a:pt x="791" y="520"/>
                  </a:cubicBezTo>
                  <a:close/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220" name="m. Ostrołęka"/>
            <p:cNvSpPr>
              <a:spLocks/>
            </p:cNvSpPr>
            <p:nvPr/>
          </p:nvSpPr>
          <p:spPr bwMode="auto">
            <a:xfrm>
              <a:off x="4049768" y="1195591"/>
              <a:ext cx="202942" cy="200736"/>
            </a:xfrm>
            <a:custGeom>
              <a:avLst/>
              <a:gdLst>
                <a:gd name="T0" fmla="*/ 481 w 631"/>
                <a:gd name="T1" fmla="*/ 524 h 628"/>
                <a:gd name="T2" fmla="*/ 549 w 631"/>
                <a:gd name="T3" fmla="*/ 545 h 628"/>
                <a:gd name="T4" fmla="*/ 545 w 631"/>
                <a:gd name="T5" fmla="*/ 425 h 628"/>
                <a:gd name="T6" fmla="*/ 488 w 631"/>
                <a:gd name="T7" fmla="*/ 449 h 628"/>
                <a:gd name="T8" fmla="*/ 396 w 631"/>
                <a:gd name="T9" fmla="*/ 371 h 628"/>
                <a:gd name="T10" fmla="*/ 434 w 631"/>
                <a:gd name="T11" fmla="*/ 309 h 628"/>
                <a:gd name="T12" fmla="*/ 435 w 631"/>
                <a:gd name="T13" fmla="*/ 227 h 628"/>
                <a:gd name="T14" fmla="*/ 498 w 631"/>
                <a:gd name="T15" fmla="*/ 222 h 628"/>
                <a:gd name="T16" fmla="*/ 499 w 631"/>
                <a:gd name="T17" fmla="*/ 178 h 628"/>
                <a:gd name="T18" fmla="*/ 555 w 631"/>
                <a:gd name="T19" fmla="*/ 154 h 628"/>
                <a:gd name="T20" fmla="*/ 630 w 631"/>
                <a:gd name="T21" fmla="*/ 156 h 628"/>
                <a:gd name="T22" fmla="*/ 631 w 631"/>
                <a:gd name="T23" fmla="*/ 99 h 628"/>
                <a:gd name="T24" fmla="*/ 500 w 631"/>
                <a:gd name="T25" fmla="*/ 77 h 628"/>
                <a:gd name="T26" fmla="*/ 488 w 631"/>
                <a:gd name="T27" fmla="*/ 0 h 628"/>
                <a:gd name="T28" fmla="*/ 425 w 631"/>
                <a:gd name="T29" fmla="*/ 30 h 628"/>
                <a:gd name="T30" fmla="*/ 363 w 631"/>
                <a:gd name="T31" fmla="*/ 22 h 628"/>
                <a:gd name="T32" fmla="*/ 356 w 631"/>
                <a:gd name="T33" fmla="*/ 73 h 628"/>
                <a:gd name="T34" fmla="*/ 230 w 631"/>
                <a:gd name="T35" fmla="*/ 164 h 628"/>
                <a:gd name="T36" fmla="*/ 149 w 631"/>
                <a:gd name="T37" fmla="*/ 136 h 628"/>
                <a:gd name="T38" fmla="*/ 156 w 631"/>
                <a:gd name="T39" fmla="*/ 67 h 628"/>
                <a:gd name="T40" fmla="*/ 88 w 631"/>
                <a:gd name="T41" fmla="*/ 39 h 628"/>
                <a:gd name="T42" fmla="*/ 87 w 631"/>
                <a:gd name="T43" fmla="*/ 102 h 628"/>
                <a:gd name="T44" fmla="*/ 0 w 631"/>
                <a:gd name="T45" fmla="*/ 150 h 628"/>
                <a:gd name="T46" fmla="*/ 86 w 631"/>
                <a:gd name="T47" fmla="*/ 191 h 628"/>
                <a:gd name="T48" fmla="*/ 29 w 631"/>
                <a:gd name="T49" fmla="*/ 259 h 628"/>
                <a:gd name="T50" fmla="*/ 27 w 631"/>
                <a:gd name="T51" fmla="*/ 384 h 628"/>
                <a:gd name="T52" fmla="*/ 77 w 631"/>
                <a:gd name="T53" fmla="*/ 411 h 628"/>
                <a:gd name="T54" fmla="*/ 108 w 631"/>
                <a:gd name="T55" fmla="*/ 400 h 628"/>
                <a:gd name="T56" fmla="*/ 206 w 631"/>
                <a:gd name="T57" fmla="*/ 484 h 628"/>
                <a:gd name="T58" fmla="*/ 323 w 631"/>
                <a:gd name="T59" fmla="*/ 582 h 628"/>
                <a:gd name="T60" fmla="*/ 410 w 631"/>
                <a:gd name="T61" fmla="*/ 628 h 628"/>
                <a:gd name="T62" fmla="*/ 481 w 631"/>
                <a:gd name="T63" fmla="*/ 52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1" h="628">
                  <a:moveTo>
                    <a:pt x="481" y="524"/>
                  </a:moveTo>
                  <a:cubicBezTo>
                    <a:pt x="508" y="532"/>
                    <a:pt x="522" y="536"/>
                    <a:pt x="549" y="545"/>
                  </a:cubicBezTo>
                  <a:cubicBezTo>
                    <a:pt x="547" y="497"/>
                    <a:pt x="547" y="473"/>
                    <a:pt x="545" y="425"/>
                  </a:cubicBezTo>
                  <a:cubicBezTo>
                    <a:pt x="522" y="435"/>
                    <a:pt x="511" y="440"/>
                    <a:pt x="488" y="449"/>
                  </a:cubicBezTo>
                  <a:cubicBezTo>
                    <a:pt x="451" y="418"/>
                    <a:pt x="433" y="402"/>
                    <a:pt x="396" y="371"/>
                  </a:cubicBezTo>
                  <a:cubicBezTo>
                    <a:pt x="411" y="346"/>
                    <a:pt x="419" y="334"/>
                    <a:pt x="434" y="309"/>
                  </a:cubicBezTo>
                  <a:cubicBezTo>
                    <a:pt x="435" y="276"/>
                    <a:pt x="435" y="260"/>
                    <a:pt x="435" y="227"/>
                  </a:cubicBezTo>
                  <a:cubicBezTo>
                    <a:pt x="460" y="225"/>
                    <a:pt x="473" y="224"/>
                    <a:pt x="498" y="222"/>
                  </a:cubicBezTo>
                  <a:cubicBezTo>
                    <a:pt x="498" y="205"/>
                    <a:pt x="498" y="196"/>
                    <a:pt x="499" y="178"/>
                  </a:cubicBezTo>
                  <a:cubicBezTo>
                    <a:pt x="521" y="169"/>
                    <a:pt x="532" y="164"/>
                    <a:pt x="555" y="154"/>
                  </a:cubicBezTo>
                  <a:cubicBezTo>
                    <a:pt x="585" y="155"/>
                    <a:pt x="600" y="156"/>
                    <a:pt x="630" y="156"/>
                  </a:cubicBezTo>
                  <a:cubicBezTo>
                    <a:pt x="631" y="134"/>
                    <a:pt x="631" y="122"/>
                    <a:pt x="631" y="99"/>
                  </a:cubicBezTo>
                  <a:cubicBezTo>
                    <a:pt x="578" y="90"/>
                    <a:pt x="552" y="86"/>
                    <a:pt x="500" y="77"/>
                  </a:cubicBezTo>
                  <a:cubicBezTo>
                    <a:pt x="495" y="46"/>
                    <a:pt x="493" y="31"/>
                    <a:pt x="488" y="0"/>
                  </a:cubicBezTo>
                  <a:cubicBezTo>
                    <a:pt x="463" y="12"/>
                    <a:pt x="450" y="18"/>
                    <a:pt x="425" y="30"/>
                  </a:cubicBezTo>
                  <a:cubicBezTo>
                    <a:pt x="400" y="27"/>
                    <a:pt x="388" y="25"/>
                    <a:pt x="363" y="22"/>
                  </a:cubicBezTo>
                  <a:cubicBezTo>
                    <a:pt x="360" y="42"/>
                    <a:pt x="359" y="53"/>
                    <a:pt x="356" y="73"/>
                  </a:cubicBezTo>
                  <a:cubicBezTo>
                    <a:pt x="306" y="109"/>
                    <a:pt x="280" y="128"/>
                    <a:pt x="230" y="164"/>
                  </a:cubicBezTo>
                  <a:cubicBezTo>
                    <a:pt x="198" y="153"/>
                    <a:pt x="182" y="147"/>
                    <a:pt x="149" y="136"/>
                  </a:cubicBezTo>
                  <a:cubicBezTo>
                    <a:pt x="152" y="108"/>
                    <a:pt x="154" y="94"/>
                    <a:pt x="156" y="67"/>
                  </a:cubicBezTo>
                  <a:cubicBezTo>
                    <a:pt x="129" y="56"/>
                    <a:pt x="115" y="50"/>
                    <a:pt x="88" y="39"/>
                  </a:cubicBezTo>
                  <a:cubicBezTo>
                    <a:pt x="88" y="64"/>
                    <a:pt x="88" y="77"/>
                    <a:pt x="87" y="102"/>
                  </a:cubicBezTo>
                  <a:cubicBezTo>
                    <a:pt x="52" y="121"/>
                    <a:pt x="35" y="131"/>
                    <a:pt x="0" y="150"/>
                  </a:cubicBezTo>
                  <a:cubicBezTo>
                    <a:pt x="34" y="166"/>
                    <a:pt x="52" y="175"/>
                    <a:pt x="86" y="191"/>
                  </a:cubicBezTo>
                  <a:cubicBezTo>
                    <a:pt x="64" y="218"/>
                    <a:pt x="52" y="232"/>
                    <a:pt x="29" y="259"/>
                  </a:cubicBezTo>
                  <a:cubicBezTo>
                    <a:pt x="29" y="309"/>
                    <a:pt x="28" y="334"/>
                    <a:pt x="27" y="384"/>
                  </a:cubicBezTo>
                  <a:cubicBezTo>
                    <a:pt x="47" y="395"/>
                    <a:pt x="57" y="401"/>
                    <a:pt x="77" y="411"/>
                  </a:cubicBezTo>
                  <a:lnTo>
                    <a:pt x="108" y="400"/>
                  </a:lnTo>
                  <a:cubicBezTo>
                    <a:pt x="147" y="434"/>
                    <a:pt x="167" y="451"/>
                    <a:pt x="206" y="484"/>
                  </a:cubicBezTo>
                  <a:cubicBezTo>
                    <a:pt x="253" y="524"/>
                    <a:pt x="276" y="543"/>
                    <a:pt x="323" y="582"/>
                  </a:cubicBezTo>
                  <a:cubicBezTo>
                    <a:pt x="358" y="601"/>
                    <a:pt x="375" y="610"/>
                    <a:pt x="410" y="628"/>
                  </a:cubicBezTo>
                  <a:cubicBezTo>
                    <a:pt x="438" y="587"/>
                    <a:pt x="452" y="566"/>
                    <a:pt x="481" y="524"/>
                  </a:cubicBezTo>
                  <a:close/>
                </a:path>
              </a:pathLst>
            </a:custGeom>
            <a:solidFill>
              <a:srgbClr val="00CC99"/>
            </a:solidFill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9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</a:endParaRPr>
            </a:p>
          </p:txBody>
        </p:sp>
      </p:grpSp>
      <p:sp>
        <p:nvSpPr>
          <p:cNvPr id="221" name="Elipsa 220"/>
          <p:cNvSpPr/>
          <p:nvPr/>
        </p:nvSpPr>
        <p:spPr>
          <a:xfrm>
            <a:off x="7884368" y="5397957"/>
            <a:ext cx="567385" cy="358200"/>
          </a:xfrm>
          <a:prstGeom prst="ellipse">
            <a:avLst/>
          </a:prstGeom>
          <a:solidFill>
            <a:srgbClr val="FFFF99">
              <a:alpha val="80000"/>
            </a:srgbClr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 smtClean="0">
                <a:solidFill>
                  <a:schemeClr val="tx1"/>
                </a:solidFill>
              </a:rPr>
              <a:t>43,3%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222" name="Elipsa 221"/>
          <p:cNvSpPr/>
          <p:nvPr/>
        </p:nvSpPr>
        <p:spPr>
          <a:xfrm>
            <a:off x="7907724" y="5805264"/>
            <a:ext cx="567385" cy="358200"/>
          </a:xfrm>
          <a:prstGeom prst="ellipse">
            <a:avLst/>
          </a:prstGeom>
          <a:solidFill>
            <a:srgbClr val="00CC99">
              <a:alpha val="80000"/>
            </a:srgbClr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 smtClean="0">
                <a:solidFill>
                  <a:schemeClr val="tx1"/>
                </a:solidFill>
              </a:rPr>
              <a:t>56,7%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223" name="Tytuł 1"/>
          <p:cNvSpPr>
            <a:spLocks noGrp="1"/>
          </p:cNvSpPr>
          <p:nvPr>
            <p:ph type="title"/>
          </p:nvPr>
        </p:nvSpPr>
        <p:spPr>
          <a:xfrm>
            <a:off x="1" y="0"/>
            <a:ext cx="3131840" cy="61200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66"/>
                </a:solidFill>
              </a:rPr>
              <a:t>Biznes vs. ES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224" name="Tytuł 1"/>
          <p:cNvSpPr txBox="1">
            <a:spLocks/>
          </p:cNvSpPr>
          <p:nvPr/>
        </p:nvSpPr>
        <p:spPr>
          <a:xfrm>
            <a:off x="467728" y="620688"/>
            <a:ext cx="3131840" cy="612000"/>
          </a:xfrm>
          <a:prstGeom prst="rect">
            <a:avLst/>
          </a:prstGeom>
          <a:solidFill>
            <a:srgbClr val="FFFF4B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595959"/>
                </a:solidFill>
              </a:rPr>
              <a:t>Biznes</a:t>
            </a:r>
            <a:endParaRPr lang="pl-PL" dirty="0">
              <a:solidFill>
                <a:srgbClr val="595959"/>
              </a:solidFill>
            </a:endParaRPr>
          </a:p>
        </p:txBody>
      </p:sp>
      <p:sp>
        <p:nvSpPr>
          <p:cNvPr id="225" name="Tytuł 1"/>
          <p:cNvSpPr txBox="1">
            <a:spLocks/>
          </p:cNvSpPr>
          <p:nvPr/>
        </p:nvSpPr>
        <p:spPr>
          <a:xfrm>
            <a:off x="4986893" y="620688"/>
            <a:ext cx="3131840" cy="612000"/>
          </a:xfrm>
          <a:prstGeom prst="rect">
            <a:avLst/>
          </a:prstGeom>
          <a:solidFill>
            <a:srgbClr val="FFFF4B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595959"/>
                </a:solidFill>
              </a:rPr>
              <a:t>ES*</a:t>
            </a:r>
            <a:endParaRPr lang="pl-PL" dirty="0">
              <a:solidFill>
                <a:srgbClr val="595959"/>
              </a:solidFill>
            </a:endParaRPr>
          </a:p>
        </p:txBody>
      </p:sp>
      <p:sp>
        <p:nvSpPr>
          <p:cNvPr id="226" name="Słoneczko 225"/>
          <p:cNvSpPr/>
          <p:nvPr/>
        </p:nvSpPr>
        <p:spPr>
          <a:xfrm>
            <a:off x="8638721" y="188640"/>
            <a:ext cx="288032" cy="288032"/>
          </a:xfrm>
          <a:prstGeom prst="su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7" name="pole tekstowe 226"/>
          <p:cNvSpPr txBox="1"/>
          <p:nvPr/>
        </p:nvSpPr>
        <p:spPr>
          <a:xfrm>
            <a:off x="6216032" y="6268015"/>
            <a:ext cx="287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* - CIS, </a:t>
            </a:r>
            <a:r>
              <a:rPr lang="pl-PL" sz="1400" dirty="0" err="1" smtClean="0"/>
              <a:t>KIS</a:t>
            </a:r>
            <a:r>
              <a:rPr lang="pl-PL" sz="1400" dirty="0" smtClean="0"/>
              <a:t>, </a:t>
            </a:r>
            <a:r>
              <a:rPr lang="pl-PL" sz="1400" dirty="0" err="1" smtClean="0"/>
              <a:t>Spn</a:t>
            </a:r>
            <a:r>
              <a:rPr lang="pl-PL" sz="1400" dirty="0" smtClean="0"/>
              <a:t>. S., Sp. zoo, </a:t>
            </a:r>
            <a:r>
              <a:rPr lang="pl-PL" sz="1400" dirty="0" err="1" smtClean="0"/>
              <a:t>WTZ</a:t>
            </a:r>
            <a:r>
              <a:rPr lang="pl-PL" sz="1400" dirty="0" smtClean="0"/>
              <a:t>, </a:t>
            </a:r>
            <a:r>
              <a:rPr lang="pl-PL" sz="1400" dirty="0" err="1" smtClean="0"/>
              <a:t>ZAZ</a:t>
            </a:r>
            <a:endParaRPr lang="pl-PL" sz="1400" dirty="0" smtClean="0"/>
          </a:p>
          <a:p>
            <a:r>
              <a:rPr lang="pl-PL" sz="1400" dirty="0" smtClean="0"/>
              <a:t>** - powinny być też NGO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908163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" y="0"/>
            <a:ext cx="3131840" cy="61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FFFF66"/>
                </a:solidFill>
              </a:rPr>
              <a:t>Usługi społeczne użyteczności publicznej 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3696" y="692110"/>
            <a:ext cx="2986137" cy="353943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l-PL" sz="1200" dirty="0" smtClean="0"/>
              <a:t>„Informacje </a:t>
            </a:r>
            <a:r>
              <a:rPr lang="pl-PL" sz="1200" dirty="0"/>
              <a:t>o znaczeniu i specyfice sektora non profit jako dostarczyciela usług społecznych zostały przedstawione w opracowaniu GUS pn. Działalność organizacji non-profit w 2013 r.: zarządzanie, współpraca i świadczenie usług </a:t>
            </a:r>
            <a:r>
              <a:rPr lang="pl-PL" sz="1200" dirty="0" smtClean="0"/>
              <a:t>społecznych, </a:t>
            </a:r>
            <a:r>
              <a:rPr lang="pl-PL" sz="1200" dirty="0"/>
              <a:t>w którym dokonano analizy roli i znaczenia jednostek sektora non profit w obszarze świadczenia zinstytucjonalizowanych usług społecznych, a także potencjału ekonomicznego stowarzyszeń, fundacji i społecznych podmiotów wyznaniowych będących dostawcami usług społecznych w </a:t>
            </a:r>
            <a:r>
              <a:rPr lang="pl-PL" sz="1200" dirty="0" smtClean="0"/>
              <a:t>zakresie: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200" dirty="0" smtClean="0"/>
              <a:t>edukacji</a:t>
            </a:r>
            <a:r>
              <a:rPr lang="pl-PL" sz="1200" dirty="0"/>
              <a:t>, </a:t>
            </a:r>
            <a:endParaRPr lang="pl-PL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1200" dirty="0" smtClean="0"/>
              <a:t>ochrony </a:t>
            </a:r>
            <a:r>
              <a:rPr lang="pl-PL" sz="1200" dirty="0"/>
              <a:t>zdrowia, </a:t>
            </a:r>
            <a:endParaRPr lang="pl-PL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1200" dirty="0" smtClean="0"/>
              <a:t>pomocy </a:t>
            </a:r>
            <a:r>
              <a:rPr lang="pl-PL" sz="1200" dirty="0"/>
              <a:t>społecznej, </a:t>
            </a:r>
            <a:endParaRPr lang="pl-PL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1200" dirty="0" smtClean="0"/>
              <a:t>integracji </a:t>
            </a:r>
            <a:r>
              <a:rPr lang="pl-PL" sz="1200" dirty="0"/>
              <a:t>społeczno-zawodowej, </a:t>
            </a:r>
            <a:endParaRPr lang="pl-PL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1200" dirty="0" smtClean="0"/>
              <a:t>kultury </a:t>
            </a:r>
            <a:r>
              <a:rPr lang="pl-PL" sz="1200" dirty="0"/>
              <a:t>oraz </a:t>
            </a:r>
            <a:r>
              <a:rPr lang="pl-PL" sz="1200" dirty="0" smtClean="0"/>
              <a:t>sportu”</a:t>
            </a:r>
          </a:p>
          <a:p>
            <a:r>
              <a:rPr lang="pl-PL" sz="800" i="1" dirty="0" smtClean="0"/>
              <a:t>Powyższy cytat z </a:t>
            </a:r>
            <a:r>
              <a:rPr lang="pl-PL" sz="800" i="1" dirty="0" err="1" smtClean="0"/>
              <a:t>KPRES</a:t>
            </a:r>
            <a:r>
              <a:rPr lang="pl-PL" sz="800" i="1" dirty="0" smtClean="0"/>
              <a:t>, str. 95-96</a:t>
            </a:r>
            <a:endParaRPr lang="pl-PL" sz="1000" i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248157"/>
              </p:ext>
            </p:extLst>
          </p:nvPr>
        </p:nvGraphicFramePr>
        <p:xfrm>
          <a:off x="3203851" y="2434501"/>
          <a:ext cx="5760639" cy="4262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175"/>
                <a:gridCol w="720080"/>
                <a:gridCol w="792088"/>
                <a:gridCol w="864096"/>
                <a:gridCol w="936104"/>
                <a:gridCol w="864096"/>
              </a:tblGrid>
              <a:tr h="281226">
                <a:tc gridSpan="6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u="none" strike="noStrike" dirty="0" smtClean="0">
                          <a:effectLst/>
                        </a:rPr>
                        <a:t>TRYBY REALIZACJI ZADAŃ PUBLICZNYCH PRZEZ JST W POSZCZEGÓLNYCH OBSZARACH W 2017 R. (GUS)</a:t>
                      </a:r>
                      <a:endParaRPr lang="pl-PL" sz="1000" b="1" i="0" u="none" strike="noStrike" dirty="0" smtClean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Rodzaj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działania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Jednostka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Samodzielnie, </a:t>
                      </a:r>
                      <a:r>
                        <a:rPr lang="pl-PL" sz="1000" u="none" strike="noStrike" dirty="0" smtClean="0">
                          <a:effectLst/>
                        </a:rPr>
                        <a:t/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w </a:t>
                      </a:r>
                      <a:r>
                        <a:rPr lang="pl-PL" sz="1000" u="none" strike="noStrike" dirty="0">
                          <a:effectLst/>
                        </a:rPr>
                        <a:t>tym poprzez podległe jednostki organizacyjne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Zlecając je </a:t>
                      </a:r>
                      <a:r>
                        <a:rPr lang="pl-PL" sz="1000" u="none" strike="noStrike" dirty="0" smtClean="0">
                          <a:effectLst/>
                        </a:rPr>
                        <a:t/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w </a:t>
                      </a:r>
                      <a:r>
                        <a:rPr lang="pl-PL" sz="1000" u="none" strike="noStrike" dirty="0">
                          <a:effectLst/>
                        </a:rPr>
                        <a:t>trybach ustawy o działalności pożytku publicznego i o wolontariacie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Udzielając zamówień w trybie ustawy </a:t>
                      </a:r>
                      <a:r>
                        <a:rPr lang="pl-PL" sz="1000" u="none" strike="noStrike" dirty="0" err="1">
                          <a:effectLst/>
                        </a:rPr>
                        <a:t>PZP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Zlecając je </a:t>
                      </a:r>
                      <a:r>
                        <a:rPr lang="pl-PL" sz="1000" u="none" strike="noStrike" dirty="0" smtClean="0">
                          <a:effectLst/>
                        </a:rPr>
                        <a:t/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w </a:t>
                      </a:r>
                      <a:r>
                        <a:rPr lang="pl-PL" sz="1000" u="none" strike="noStrike" dirty="0">
                          <a:effectLst/>
                        </a:rPr>
                        <a:t>innym trybie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61926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Pomoc społeczna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liczba JST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309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66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30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6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% ogółu JST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90,4%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19,3%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8,8%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7%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6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Zatrudnienie socjalne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liczba JST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60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6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% ogółu JST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17,5%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0,3%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1,2%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2,9%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6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Opieka nad dziećmi do lat 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liczba JST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74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6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% ogółu JST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21,6%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1,8%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2%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1,2%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6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Wspieranie rodziny i systemu pieczy zastępczej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liczba JST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256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9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19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6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% ogółu JST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74,9%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7,9%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2,6%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5,6%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6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Kształcenie, wychowanie </a:t>
                      </a:r>
                      <a:r>
                        <a:rPr lang="pl-PL" sz="1000" u="none" strike="noStrike" dirty="0" smtClean="0">
                          <a:effectLst/>
                        </a:rPr>
                        <a:t/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i </a:t>
                      </a:r>
                      <a:r>
                        <a:rPr lang="pl-PL" sz="1000" u="none" strike="noStrike" dirty="0">
                          <a:effectLst/>
                        </a:rPr>
                        <a:t>opieka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liczba JST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219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40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18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6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% ogółu JST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64%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11,7%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3,8%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5,3%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6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Ochrona zdrowia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liczba JST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169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36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28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6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% ogółu JST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49,4%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10,5%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4,4%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8,2%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6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Wspieranie osób niepełnosprawnych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liczba JST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203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57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6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% ogółu JST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59,4%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16,7%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5%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5%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6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Kultura oraz ochrona zabytków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liczba JST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221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75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30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6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% ogółu JST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64,6%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21,9%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7%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8,8%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6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Kultura fizyczna, turystyka, krajoznawstwo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liczba JST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228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137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29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6"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% ogółu JST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66,7%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40,1%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8,5%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7%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3131843" y="2"/>
            <a:ext cx="6012159" cy="101566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OPIS I GŁÓWNY WNIOSEK: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Usługi społeczne użyteczności publicznej nie były wcześniej analizowane w woj. mazowieckim jako priorytetowy obszar rozwoju ES. Dotychczas ES rozwijała się zgodnie </a:t>
            </a:r>
            <a:b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 lokalnym zapotrzebowaniem na dany produkt / usługę.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Niewielki udział PES jako dostarczyciela usług społecznych.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131843" y="1085836"/>
            <a:ext cx="6012159" cy="12003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ROZWAŻENIA:</a:t>
            </a:r>
          </a:p>
          <a:p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Czy usługi społeczne użyteczności publicznej mogą stać się domeną PES (np. usługi opiekuńcze osób starszych)?</a:t>
            </a:r>
          </a:p>
          <a:p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Jakie czynniki obecnie utrudniają rozwój PES w usługach społecznych ?</a:t>
            </a:r>
          </a:p>
          <a:p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Na ile JST są gotowe do dzielenie się swoimi zadaniami z innymi podmiotami?  Często nawet otwarty konkurs ofert nie jest rozpowszechniony (patrz tabela GUS poniżej)?</a:t>
            </a:r>
          </a:p>
        </p:txBody>
      </p:sp>
      <p:sp>
        <p:nvSpPr>
          <p:cNvPr id="7" name="Słoneczko 6"/>
          <p:cNvSpPr/>
          <p:nvPr/>
        </p:nvSpPr>
        <p:spPr>
          <a:xfrm>
            <a:off x="179512" y="4581128"/>
            <a:ext cx="288032" cy="288032"/>
          </a:xfrm>
          <a:prstGeom prst="su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11560" y="4581128"/>
            <a:ext cx="1325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Dokumenty </a:t>
            </a:r>
          </a:p>
          <a:p>
            <a:r>
              <a:rPr lang="pl-PL" dirty="0" smtClean="0"/>
              <a:t>strategiczne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33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1" y="980728"/>
            <a:ext cx="8229601" cy="5760640"/>
          </a:xfrm>
          <a:ln w="38100">
            <a:solidFill>
              <a:srgbClr val="FFFF4B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NGO – stan liczbowy i rola w ES !!! </a:t>
            </a:r>
          </a:p>
          <a:p>
            <a:r>
              <a:rPr lang="pl-PL" dirty="0" smtClean="0"/>
              <a:t>Klauzule społeczne</a:t>
            </a:r>
          </a:p>
          <a:p>
            <a:r>
              <a:rPr lang="pl-PL" dirty="0" smtClean="0"/>
              <a:t>Działania rewitalizacyjne </a:t>
            </a:r>
          </a:p>
          <a:p>
            <a:r>
              <a:rPr lang="pl-PL" dirty="0" err="1" smtClean="0"/>
              <a:t>CSR</a:t>
            </a:r>
            <a:endParaRPr lang="pl-PL" dirty="0" smtClean="0"/>
          </a:p>
          <a:p>
            <a:r>
              <a:rPr lang="pl-PL" dirty="0" smtClean="0"/>
              <a:t>Wyzwania z </a:t>
            </a:r>
            <a:r>
              <a:rPr lang="pl-PL" dirty="0" err="1" smtClean="0"/>
              <a:t>KPRES</a:t>
            </a:r>
            <a:r>
              <a:rPr lang="pl-PL" dirty="0" smtClean="0"/>
              <a:t> 2023</a:t>
            </a:r>
          </a:p>
          <a:p>
            <a:pPr lvl="1"/>
            <a:r>
              <a:rPr lang="pl-PL" dirty="0"/>
              <a:t>tworzenie dogodnych warunków do społecznej i zawodowej reintegracji osób zagrożonych wykluczeniem społecznym</a:t>
            </a:r>
          </a:p>
          <a:p>
            <a:pPr lvl="1"/>
            <a:r>
              <a:rPr lang="pl-PL" dirty="0"/>
              <a:t>wzmacnianie trwałości systemu wsparcia dedykowanego </a:t>
            </a:r>
            <a:r>
              <a:rPr lang="pl-PL" dirty="0" smtClean="0"/>
              <a:t>PES</a:t>
            </a:r>
            <a:endParaRPr lang="pl-PL" dirty="0"/>
          </a:p>
          <a:p>
            <a:pPr lvl="1"/>
            <a:r>
              <a:rPr lang="pl-PL" dirty="0"/>
              <a:t>korzystna dla pracowników sytuacja na rynku pracy powinna przekładać się na ograniczanie nierówności płacowych</a:t>
            </a:r>
          </a:p>
          <a:p>
            <a:pPr lvl="1"/>
            <a:r>
              <a:rPr lang="pl-PL" dirty="0"/>
              <a:t>nowe kierunki i koncepcje:</a:t>
            </a:r>
          </a:p>
          <a:p>
            <a:pPr lvl="2"/>
            <a:r>
              <a:rPr lang="pl-PL" dirty="0"/>
              <a:t>rozwój gospodarki o obiegu zamkniętym rozumianej jako koncepcja, w której wartość, produkty, materiały oraz surowce powinny pozostawać w obiegu tak długo, jak jest to możliwe, a wytwarzanie odpadów powinno być jak najbardziej zminimalizowane;</a:t>
            </a:r>
          </a:p>
          <a:p>
            <a:pPr lvl="2"/>
            <a:r>
              <a:rPr lang="pl-PL" dirty="0"/>
              <a:t>produkcja energii odnawialnej.</a:t>
            </a:r>
          </a:p>
          <a:p>
            <a:pPr lvl="1"/>
            <a:r>
              <a:rPr lang="pl-PL" dirty="0"/>
              <a:t>procesach rewitalizacji</a:t>
            </a:r>
          </a:p>
          <a:p>
            <a:pPr lvl="1"/>
            <a:r>
              <a:rPr lang="pl-PL" dirty="0"/>
              <a:t>zapewnianie PES wsparcia stymulującego poprawę ich konkurencyjności</a:t>
            </a:r>
            <a:endParaRPr lang="pl-PL" dirty="0" smtClean="0"/>
          </a:p>
          <a:p>
            <a:pPr lvl="1"/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" y="0"/>
            <a:ext cx="3131840" cy="9807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FFFF66"/>
                </a:solidFill>
              </a:rPr>
              <a:t>Inne wątki związane </a:t>
            </a:r>
            <a:br>
              <a:rPr lang="pl-PL" dirty="0" smtClean="0">
                <a:solidFill>
                  <a:srgbClr val="FFFF66"/>
                </a:solidFill>
              </a:rPr>
            </a:br>
            <a:r>
              <a:rPr lang="pl-PL" dirty="0" smtClean="0">
                <a:solidFill>
                  <a:srgbClr val="FFFF66"/>
                </a:solidFill>
              </a:rPr>
              <a:t>z sektorem ES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6" name="Słoneczko 5"/>
          <p:cNvSpPr/>
          <p:nvPr/>
        </p:nvSpPr>
        <p:spPr>
          <a:xfrm>
            <a:off x="8748464" y="44624"/>
            <a:ext cx="288032" cy="288032"/>
          </a:xfrm>
          <a:prstGeom prst="su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2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tx1">
              <a:lumMod val="65000"/>
              <a:lumOff val="35000"/>
            </a:schemeClr>
          </a:fgClr>
          <a:bgClr>
            <a:srgbClr val="FFFF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solidFill>
            <a:srgbClr val="FFFF4B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Kapitał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ludzki ES 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solidFill>
            <a:srgbClr val="FFFF4B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pl-PL" sz="4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II.</a:t>
            </a:r>
          </a:p>
        </p:txBody>
      </p:sp>
    </p:spTree>
    <p:extLst>
      <p:ext uri="{BB962C8B-B14F-4D97-AF65-F5344CB8AC3E}">
        <p14:creationId xmlns:p14="http://schemas.microsoft.com/office/powerpoint/2010/main" val="342209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ole tekstowe 21"/>
          <p:cNvSpPr txBox="1"/>
          <p:nvPr/>
        </p:nvSpPr>
        <p:spPr>
          <a:xfrm>
            <a:off x="107504" y="3019599"/>
            <a:ext cx="2052000" cy="76944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 fontAlgn="t"/>
            <a:r>
              <a:rPr lang="pl-PL" sz="1100" dirty="0"/>
              <a:t>Stosunek liczby dzieci (0-14 lat) i osób w starszym wieku (65 i więcej lat) do liczby osób w wieku 15-64 lata.</a:t>
            </a:r>
            <a:endParaRPr lang="pl-PL" sz="11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156" y="2424684"/>
            <a:ext cx="6860861" cy="443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" y="0"/>
            <a:ext cx="3131840" cy="612000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Ludność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131843" y="2"/>
            <a:ext cx="6012159" cy="12003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OPIS I GŁÓWNE WNIOSKI: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Wzrost ludności w wieku poprodukcyjnym.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większości powiatów spadek ludności w wieku przedprodukcyjnym (26 powiatów) i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produkcyjnym (39) – stan na koniec 2018 roku.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Tylko w 4 powiatach przybywa osób w wieku przed-, po- i produkcyjnym – grodziski, piaseczyński, warszawski zachodni, wołomiński.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3131843" y="1196753"/>
            <a:ext cx="6012159" cy="12003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ROZWAŻENIA:</a:t>
            </a:r>
          </a:p>
          <a:p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Wyzwanie – zapewnienie wsparcia dla osób w wieku poprodukcyjnym – dalsza praca (pełnoetatowa, dorywcza – przyjemność czy konieczność) czy usługi opiekuńcze?</a:t>
            </a:r>
          </a:p>
          <a:p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Jakich usług potrzeba - żłobki, przedszkola, kluby seniora, DPS, usługi opiekuńcze i rehabilitacyjne?</a:t>
            </a:r>
          </a:p>
          <a:p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Rozkład terytorialny i przepływy lokalne vs. rozwój ES? Gdzie są większe szanse?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30796" y="787351"/>
            <a:ext cx="2052000" cy="92333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Współczynnik obciążenia (demograficznego</a:t>
            </a:r>
            <a:r>
              <a:rPr lang="pl-PL" dirty="0" smtClean="0"/>
              <a:t>)</a:t>
            </a:r>
            <a:endParaRPr lang="pl-PL" dirty="0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697463"/>
              </p:ext>
            </p:extLst>
          </p:nvPr>
        </p:nvGraphicFramePr>
        <p:xfrm>
          <a:off x="107504" y="1739439"/>
          <a:ext cx="2052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000"/>
              </a:tblGrid>
              <a:tr h="355906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rgbClr val="000000"/>
                          </a:solidFill>
                        </a:rPr>
                        <a:t>2010</a:t>
                      </a:r>
                    </a:p>
                    <a:p>
                      <a:pPr algn="ctr"/>
                      <a:r>
                        <a:rPr lang="pl-PL" sz="1100" b="0" dirty="0" smtClean="0">
                          <a:solidFill>
                            <a:srgbClr val="000000"/>
                          </a:solidFill>
                          <a:latin typeface="Antique Olive CompactPS" pitchFamily="34" charset="0"/>
                        </a:rPr>
                        <a:t>49%</a:t>
                      </a:r>
                      <a:endParaRPr lang="pl-PL" sz="1100" b="0" dirty="0">
                        <a:solidFill>
                          <a:srgbClr val="000000"/>
                        </a:solidFill>
                        <a:latin typeface="Antique Olive CompactPS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  <a:alpha val="69804"/>
                      </a:schemeClr>
                    </a:solidFill>
                  </a:tcPr>
                </a:tc>
              </a:tr>
              <a:tr h="217218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rgbClr val="000000"/>
                          </a:solidFill>
                        </a:rPr>
                        <a:t>2014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1100" b="0" kern="1200" dirty="0" smtClean="0">
                          <a:solidFill>
                            <a:srgbClr val="000000"/>
                          </a:solidFill>
                          <a:latin typeface="Antique Olive CompactPS" pitchFamily="34" charset="0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  <a:alpha val="69804"/>
                      </a:schemeClr>
                    </a:solidFill>
                  </a:tcPr>
                </a:tc>
              </a:tr>
              <a:tr h="222546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rgbClr val="000000"/>
                          </a:solidFill>
                        </a:rPr>
                        <a:t>2018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1100" b="0" kern="1200" dirty="0" smtClean="0">
                          <a:solidFill>
                            <a:srgbClr val="000000"/>
                          </a:solidFill>
                          <a:latin typeface="Antique Olive CompactPS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  <a:alpha val="69804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107529" y="3873822"/>
            <a:ext cx="2052000" cy="92333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Współczynnik </a:t>
            </a:r>
            <a:r>
              <a:rPr lang="pl-PL" dirty="0"/>
              <a:t>starości </a:t>
            </a:r>
            <a:r>
              <a:rPr lang="pl-PL" dirty="0" smtClean="0"/>
              <a:t>demograficznej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07504" y="6088559"/>
            <a:ext cx="2052000" cy="60016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 fontAlgn="t"/>
            <a:r>
              <a:rPr lang="pl-PL" sz="1100" dirty="0" smtClean="0"/>
              <a:t>Relacja </a:t>
            </a:r>
            <a:r>
              <a:rPr lang="pl-PL" sz="1100" dirty="0"/>
              <a:t>liczby osób w starszym wieku (65 lat i więcej) do ogólnej liczby </a:t>
            </a:r>
            <a:r>
              <a:rPr lang="pl-PL" sz="1100" dirty="0" smtClean="0"/>
              <a:t>ludności.</a:t>
            </a:r>
            <a:endParaRPr lang="pl-PL" sz="1100" dirty="0">
              <a:solidFill>
                <a:srgbClr val="00000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087976"/>
              </p:ext>
            </p:extLst>
          </p:nvPr>
        </p:nvGraphicFramePr>
        <p:xfrm>
          <a:off x="107529" y="4808399"/>
          <a:ext cx="2052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000"/>
              </a:tblGrid>
              <a:tr h="355906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rgbClr val="000000"/>
                          </a:solidFill>
                        </a:rPr>
                        <a:t>2010</a:t>
                      </a:r>
                    </a:p>
                    <a:p>
                      <a:pPr algn="ctr"/>
                      <a:r>
                        <a:rPr lang="pl-PL" sz="1100" b="0" dirty="0" smtClean="0">
                          <a:solidFill>
                            <a:srgbClr val="000000"/>
                          </a:solidFill>
                          <a:latin typeface="Antique Olive CompactPS" pitchFamily="34" charset="0"/>
                        </a:rPr>
                        <a:t>16%</a:t>
                      </a:r>
                      <a:endParaRPr lang="pl-PL" sz="1100" b="0" dirty="0">
                        <a:solidFill>
                          <a:srgbClr val="000000"/>
                        </a:solidFill>
                        <a:latin typeface="Antique Olive CompactPS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  <a:alpha val="69804"/>
                      </a:schemeClr>
                    </a:solidFill>
                  </a:tcPr>
                </a:tc>
              </a:tr>
              <a:tr h="217218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rgbClr val="000000"/>
                          </a:solidFill>
                        </a:rPr>
                        <a:t>2014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1100" b="0" kern="1200" dirty="0" smtClean="0">
                          <a:solidFill>
                            <a:srgbClr val="000000"/>
                          </a:solidFill>
                          <a:latin typeface="Antique Olive CompactPS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  <a:alpha val="69804"/>
                      </a:schemeClr>
                    </a:solidFill>
                  </a:tcPr>
                </a:tc>
              </a:tr>
              <a:tr h="222546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rgbClr val="000000"/>
                          </a:solidFill>
                        </a:rPr>
                        <a:t>2018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1100" b="0" kern="1200" dirty="0" smtClean="0">
                          <a:solidFill>
                            <a:srgbClr val="000000"/>
                          </a:solidFill>
                          <a:latin typeface="Antique Olive CompactPS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  <a:alpha val="69804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Słoneczko 12"/>
          <p:cNvSpPr/>
          <p:nvPr/>
        </p:nvSpPr>
        <p:spPr>
          <a:xfrm>
            <a:off x="119385" y="3873822"/>
            <a:ext cx="288032" cy="288032"/>
          </a:xfrm>
          <a:prstGeom prst="su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" y="0"/>
            <a:ext cx="3131840" cy="6120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Zagrożenie ubóstwem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408596"/>
              </p:ext>
            </p:extLst>
          </p:nvPr>
        </p:nvGraphicFramePr>
        <p:xfrm>
          <a:off x="179514" y="3663672"/>
          <a:ext cx="8712959" cy="1536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9401"/>
                <a:gridCol w="507397"/>
                <a:gridCol w="507397"/>
                <a:gridCol w="507397"/>
                <a:gridCol w="507397"/>
                <a:gridCol w="507397"/>
                <a:gridCol w="507397"/>
                <a:gridCol w="507397"/>
                <a:gridCol w="507397"/>
                <a:gridCol w="507397"/>
                <a:gridCol w="507397"/>
                <a:gridCol w="507397"/>
                <a:gridCol w="507397"/>
                <a:gridCol w="507397"/>
                <a:gridCol w="507397"/>
              </a:tblGrid>
              <a:tr h="877824">
                <a:tc gridSpan="15"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Wskaźnik zagrożenia ubóstwem po uwzględnieniu w dochodach transferów społecznych - procent osób, których dochód ekwiwalentny do dyspozycji (po uwzględnieniu w dochodach transferów społecznych) jest niższy od granicy ubóstwa ustalonej na poziomie 60% mediany rocznych ekwiwalentnych dochodów do dyspozycji w danym kraju. </a:t>
                      </a:r>
                      <a:r>
                        <a:rPr lang="pl-PL" sz="1400" u="none" strike="noStrike" dirty="0" smtClean="0">
                          <a:effectLst/>
                        </a:rPr>
                        <a:t>Z</a:t>
                      </a:r>
                    </a:p>
                    <a:p>
                      <a:pPr algn="l" fontAlgn="ctr"/>
                      <a:r>
                        <a:rPr lang="pl-PL" sz="1400" u="none" strike="noStrike" dirty="0" smtClean="0">
                          <a:effectLst/>
                        </a:rPr>
                        <a:t>Źródło</a:t>
                      </a:r>
                      <a:r>
                        <a:rPr lang="pl-PL" sz="1400" u="none" strike="noStrike" dirty="0">
                          <a:effectLst/>
                        </a:rPr>
                        <a:t>: Eurostat, na podstawie danych z Europejskiego badania dochodów i warunków życia ludności (EU-</a:t>
                      </a:r>
                      <a:r>
                        <a:rPr lang="pl-PL" sz="1400" u="none" strike="noStrike" dirty="0" err="1">
                          <a:effectLst/>
                        </a:rPr>
                        <a:t>SILC</a:t>
                      </a:r>
                      <a:r>
                        <a:rPr lang="pl-PL" sz="1400" u="none" strike="noStrike" dirty="0" smtClean="0">
                          <a:effectLst/>
                        </a:rPr>
                        <a:t>). GUS.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9456">
                <a:tc>
                  <a:txBody>
                    <a:bodyPr/>
                    <a:lstStyle/>
                    <a:p>
                      <a:pPr algn="l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2005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2006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2007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2008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2009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2010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2011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2012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2013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2014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2015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2016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2017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2018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POLSKA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20,5%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19,1%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17,3%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16,9%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17,1%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17,6%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17,7%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17,1%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17,3%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17%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17,6%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17,3%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15%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-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MAZOWIECKIE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18,3%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16%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14,7%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12,4%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12,5%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15%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14%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14,2%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14,6%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14%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16,3%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15,7%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effectLst/>
                        </a:rPr>
                        <a:t>12,8%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-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3143593" y="0"/>
            <a:ext cx="5996423" cy="101566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OPIS I GŁÓWNE WNIOSKI: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Zmniejszeniu uległa skala ubóstwa.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Mniej rodzin i osób korzysta ze wsparcia pomocy społecznej z tytułu ubóstwa.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Ubóstwo wiąże się z występowaniem innych problemów społecznych, m. in. z bezrobociem.</a:t>
            </a:r>
            <a:endParaRPr lang="pl-P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932040" y="1052736"/>
            <a:ext cx="4207974" cy="156966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ROZWAŻENIA:</a:t>
            </a:r>
          </a:p>
          <a:p>
            <a:pPr marL="228600" indent="-228600">
              <a:buAutoNum type="arabicPeriod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Scenariusze dotyczące ES w sytuacji różnych zmian wśród osób ubogich – utrzymanie wsparcia socjalnego na obecnym poziomie czy konieczność redukcji wydatków. </a:t>
            </a:r>
          </a:p>
          <a:p>
            <a:pPr marL="228600" indent="-228600">
              <a:buAutoNum type="arabicPeriod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Czy skala ubóstwa wpływa na liczbę chętnych do pracy w PES?</a:t>
            </a:r>
          </a:p>
          <a:p>
            <a:pPr marL="228600" indent="-228600">
              <a:buAutoNum type="arabicPeriod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 z mazowieckim ubóstwem bez Warszawy i okolicznych powiatów?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278133"/>
              </p:ext>
            </p:extLst>
          </p:nvPr>
        </p:nvGraphicFramePr>
        <p:xfrm>
          <a:off x="108032" y="1196752"/>
          <a:ext cx="4752000" cy="864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6384"/>
                <a:gridCol w="1149680"/>
                <a:gridCol w="1456256"/>
                <a:gridCol w="1149680"/>
              </a:tblGrid>
              <a:tr h="28803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 smtClean="0">
                          <a:effectLst/>
                        </a:rPr>
                        <a:t>Powody </a:t>
                      </a:r>
                      <a:r>
                        <a:rPr lang="pl-PL" sz="1000" b="1" u="none" strike="noStrike" dirty="0">
                          <a:effectLst/>
                        </a:rPr>
                        <a:t>przyznania pomocy na Mazowszu w 2018 </a:t>
                      </a:r>
                      <a:r>
                        <a:rPr lang="pl-PL" sz="1000" b="1" u="none" strike="noStrike" dirty="0" smtClean="0">
                          <a:effectLst/>
                        </a:rPr>
                        <a:t>roku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Powód pomocy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ogółem </a:t>
                      </a:r>
                      <a:r>
                        <a:rPr lang="pl-PL" sz="1000" u="none" strike="noStrike" dirty="0" smtClean="0">
                          <a:effectLst/>
                        </a:rPr>
                        <a:t/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liczba </a:t>
                      </a:r>
                      <a:r>
                        <a:rPr lang="pl-PL" sz="1000" u="none" strike="noStrike" dirty="0">
                          <a:effectLst/>
                        </a:rPr>
                        <a:t>rodzin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w tym na wsi liczba osób </a:t>
                      </a:r>
                      <a:r>
                        <a:rPr lang="pl-PL" sz="1000" u="none" strike="noStrike" dirty="0" smtClean="0">
                          <a:effectLst/>
                        </a:rPr>
                        <a:t/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w </a:t>
                      </a:r>
                      <a:r>
                        <a:rPr lang="pl-PL" sz="1000" u="none" strike="noStrike" dirty="0">
                          <a:effectLst/>
                        </a:rPr>
                        <a:t>rodzinach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liczba osób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 rodzinach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85725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Ubóstwo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58 969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24 517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130 563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827197"/>
              </p:ext>
            </p:extLst>
          </p:nvPr>
        </p:nvGraphicFramePr>
        <p:xfrm>
          <a:off x="107504" y="2420888"/>
          <a:ext cx="4751996" cy="936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38"/>
                <a:gridCol w="415227"/>
                <a:gridCol w="496661"/>
                <a:gridCol w="390410"/>
                <a:gridCol w="390410"/>
                <a:gridCol w="390410"/>
                <a:gridCol w="390410"/>
                <a:gridCol w="390410"/>
                <a:gridCol w="390410"/>
                <a:gridCol w="390410"/>
              </a:tblGrid>
              <a:tr h="301708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 smtClean="0">
                          <a:effectLst/>
                        </a:rPr>
                        <a:t>Liczba </a:t>
                      </a:r>
                      <a:r>
                        <a:rPr lang="pl-PL" sz="1000" b="1" u="none" strike="noStrike" dirty="0">
                          <a:effectLst/>
                        </a:rPr>
                        <a:t>rodzin wg. powodów przyznania pomocy na Mazowszu w latach </a:t>
                      </a:r>
                      <a:r>
                        <a:rPr lang="pl-PL" sz="1000" b="1" u="none" strike="noStrike" dirty="0" smtClean="0">
                          <a:effectLst/>
                        </a:rPr>
                        <a:t>2010-2018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85725" marT="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85725" marT="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85725" marT="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85725" marT="0" marB="0" anchor="ctr"/>
                </a:tc>
              </a:tr>
              <a:tr h="34636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Wyszczególnienie </a:t>
                      </a:r>
                      <a:r>
                        <a:rPr lang="pl-PL" sz="1000" u="none" strike="noStrike" dirty="0" smtClean="0">
                          <a:effectLst/>
                        </a:rPr>
                        <a:t/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liczba </a:t>
                      </a:r>
                      <a:r>
                        <a:rPr lang="pl-PL" sz="1000" u="none" strike="noStrike" dirty="0">
                          <a:effectLst/>
                        </a:rPr>
                        <a:t>rodzin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2010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2011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2012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2013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2014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2015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2016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2017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2018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Ubóstwo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 dirty="0">
                          <a:effectLst/>
                        </a:rPr>
                        <a:t>84 077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 dirty="0">
                          <a:effectLst/>
                        </a:rPr>
                        <a:t>82 469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 dirty="0">
                          <a:effectLst/>
                        </a:rPr>
                        <a:t>83 885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 dirty="0">
                          <a:effectLst/>
                        </a:rPr>
                        <a:t>87 357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 dirty="0">
                          <a:effectLst/>
                        </a:rPr>
                        <a:t>86 067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 dirty="0">
                          <a:effectLst/>
                        </a:rPr>
                        <a:t>82 695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 dirty="0">
                          <a:effectLst/>
                        </a:rPr>
                        <a:t>76 552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 dirty="0">
                          <a:effectLst/>
                        </a:rPr>
                        <a:t>68 320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 dirty="0">
                          <a:effectLst/>
                        </a:rPr>
                        <a:t>58 969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1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" y="0"/>
            <a:ext cx="3131840" cy="6120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Bezrobocie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" y="612002"/>
            <a:ext cx="5198140" cy="621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5364090" y="1"/>
            <a:ext cx="3779913" cy="175432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OPIS I GŁÓWNE WNIOSKI: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Spadek bezrobocia i stopy bezrobocia.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Trudności w znalezieniu pracowników na otwartym rynku pracy i trudności w znalezieniu bezrobotnych gotowych do tworzenia PES.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Kilka powiatów z bardzo wysoką stopą bezrobocia (gostyniński, makowski, przysuski, pułtuski, radomski, sierpecki, szydłowiecki, żuromiński, Radom).</a:t>
            </a:r>
          </a:p>
          <a:p>
            <a:pPr marL="171450" indent="-171450">
              <a:buFont typeface="Arial" pitchFamily="34" charset="0"/>
              <a:buChar char="•"/>
            </a:pPr>
            <a:endParaRPr lang="pl-P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364088" y="1840757"/>
            <a:ext cx="3779912" cy="230832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ROZWAŻENIA:</a:t>
            </a:r>
          </a:p>
          <a:p>
            <a:pPr marL="228600" indent="-228600">
              <a:buAutoNum type="arabicPeriod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Konkurencyjność ES w porównaniu do szarej strefy, pracy na czarno, legalnego zatrudnienia.</a:t>
            </a:r>
          </a:p>
          <a:p>
            <a:pPr marL="228600" indent="-228600">
              <a:buAutoNum type="arabicPeriod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Sposób zachęty do udziału w PES. Co jest korzyścią i dlaczego właśnie praca w PES?</a:t>
            </a:r>
          </a:p>
          <a:p>
            <a:pPr marL="228600" indent="-228600">
              <a:buAutoNum type="arabicPeriod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Czy wysoka stopa bezrobocia to główny stymulant tworzenia PES?</a:t>
            </a:r>
          </a:p>
          <a:p>
            <a:pPr marL="228600" indent="-228600">
              <a:buAutoNum type="arabicPeriod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Scenariusze dotyczące ES w sytuacji różnych zmian na rynku pracy – spowolnienie gospodarcze (więcej bezrobotnych), dalsza emigracja pracowników, wzrost liczby uchodźców z różnych narodów (nie tylko Europa Wschodnia), dalsze niskie bezrobocie.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509121"/>
            <a:ext cx="1772816" cy="177281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085185"/>
            <a:ext cx="819472" cy="11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tx1">
              <a:lumMod val="65000"/>
              <a:lumOff val="35000"/>
            </a:schemeClr>
          </a:fgClr>
          <a:bgClr>
            <a:srgbClr val="FFFF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5496" y="125760"/>
            <a:ext cx="9073008" cy="114300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pl-PL" smtClean="0"/>
              <a:t>Na dzisiaj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35496" y="1412777"/>
            <a:ext cx="3780000" cy="4713389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pl-PL" sz="2000" b="1" dirty="0" smtClean="0">
                <a:solidFill>
                  <a:srgbClr val="FFFF66"/>
                </a:solidFill>
              </a:rPr>
              <a:t>Do zrobienia na dzisiaj?</a:t>
            </a:r>
          </a:p>
          <a:p>
            <a:pPr lvl="1">
              <a:buFont typeface="Wingdings" pitchFamily="2" charset="2"/>
              <a:buChar char="o"/>
            </a:pPr>
            <a:r>
              <a:rPr lang="pl-PL" sz="2000" dirty="0" smtClean="0">
                <a:solidFill>
                  <a:srgbClr val="FFFF66"/>
                </a:solidFill>
              </a:rPr>
              <a:t>Omówić zgłoszone uwagi </a:t>
            </a:r>
          </a:p>
          <a:p>
            <a:pPr lvl="1">
              <a:buFont typeface="Wingdings" pitchFamily="2" charset="2"/>
              <a:buChar char="o"/>
            </a:pPr>
            <a:r>
              <a:rPr lang="pl-PL" sz="2000" dirty="0" smtClean="0">
                <a:solidFill>
                  <a:srgbClr val="FFFF66"/>
                </a:solidFill>
              </a:rPr>
              <a:t>Omówić dotychczasowy zakres diagnozy  </a:t>
            </a:r>
          </a:p>
          <a:p>
            <a:pPr lvl="1">
              <a:buFont typeface="Wingdings" pitchFamily="2" charset="2"/>
              <a:buChar char="o"/>
            </a:pPr>
            <a:r>
              <a:rPr lang="pl-PL" sz="2000" dirty="0" smtClean="0">
                <a:solidFill>
                  <a:srgbClr val="FFFF66"/>
                </a:solidFill>
              </a:rPr>
              <a:t>Przedyskutować wnioski i rozważania w danych elementach diagnozy</a:t>
            </a:r>
          </a:p>
          <a:p>
            <a:pPr lvl="1">
              <a:buFont typeface="Wingdings" pitchFamily="2" charset="2"/>
              <a:buChar char="o"/>
            </a:pPr>
            <a:r>
              <a:rPr lang="pl-PL" sz="2000" dirty="0" smtClean="0">
                <a:solidFill>
                  <a:srgbClr val="FFFF66"/>
                </a:solidFill>
              </a:rPr>
              <a:t>Zapoznać się z innymi dokumentami strategicznymi, wpływającymi na Nasze działania.</a:t>
            </a:r>
          </a:p>
          <a:p>
            <a:pPr lvl="1">
              <a:buFont typeface="Wingdings" pitchFamily="2" charset="2"/>
              <a:buChar char="o"/>
            </a:pPr>
            <a:endParaRPr lang="pl-PL" sz="2000" dirty="0">
              <a:solidFill>
                <a:srgbClr val="FFFF66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5328504" y="1412777"/>
            <a:ext cx="3780000" cy="4713389"/>
          </a:xfrm>
          <a:solidFill>
            <a:srgbClr val="FFFF66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 chcemy osiągnąć?</a:t>
            </a:r>
          </a:p>
          <a:p>
            <a:pPr>
              <a:buFont typeface="Wingdings" pitchFamily="2" charset="2"/>
              <a:buChar char="o"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„Przyklepać” zakres diagnozy</a:t>
            </a:r>
          </a:p>
          <a:p>
            <a:pPr>
              <a:buFont typeface="Wingdings" pitchFamily="2" charset="2"/>
              <a:buChar char="o"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Omówić i umiejscowić się planem ES wśród innych dokumentów + ustalić wspólny front</a:t>
            </a:r>
          </a:p>
          <a:p>
            <a:pPr>
              <a:buFont typeface="Wingdings" pitchFamily="2" charset="2"/>
              <a:buChar char="o"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Omówić problemy sektora, z których mają wynikać cele i działania</a:t>
            </a:r>
          </a:p>
          <a:p>
            <a:pPr>
              <a:buFont typeface="Wingdings" pitchFamily="2" charset="2"/>
              <a:buChar char="o"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Wstęp do </a:t>
            </a:r>
            <a:r>
              <a:rPr lang="pl-PL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SWOT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Char char="-"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995936" y="1268760"/>
            <a:ext cx="1152128" cy="5589240"/>
          </a:xfrm>
          <a:prstGeom prst="rect">
            <a:avLst/>
          </a:prstGeom>
          <a:solidFill>
            <a:srgbClr val="FFFFC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69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" y="0"/>
            <a:ext cx="3131840" cy="6120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Niepełnosprawność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34386"/>
              </p:ext>
            </p:extLst>
          </p:nvPr>
        </p:nvGraphicFramePr>
        <p:xfrm>
          <a:off x="4932040" y="12998"/>
          <a:ext cx="4046686" cy="247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6686"/>
              </a:tblGrid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Niepełnosprawni zarejestrowani w urzędzie </a:t>
                      </a:r>
                      <a:r>
                        <a:rPr lang="pl-PL" sz="1400" u="none" strike="noStrike" dirty="0" smtClean="0">
                          <a:effectLst/>
                        </a:rPr>
                        <a:t>pracy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2" name="Grupa 11"/>
          <p:cNvGrpSpPr/>
          <p:nvPr/>
        </p:nvGrpSpPr>
        <p:grpSpPr>
          <a:xfrm>
            <a:off x="179512" y="3861049"/>
            <a:ext cx="4392488" cy="2467436"/>
            <a:chOff x="107504" y="2178072"/>
            <a:chExt cx="4392488" cy="2467436"/>
          </a:xfrm>
        </p:grpSpPr>
        <p:pic>
          <p:nvPicPr>
            <p:cNvPr id="4100" name="Picture 4" descr="Znalezione obrazy dla zapytania polska kontu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24" y="2872100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80" y="3853508"/>
              <a:ext cx="778800" cy="792000"/>
            </a:xfrm>
            <a:prstGeom prst="rect">
              <a:avLst/>
            </a:prstGeom>
          </p:spPr>
        </p:pic>
        <p:sp>
          <p:nvSpPr>
            <p:cNvPr id="8" name="Prostokąt 7"/>
            <p:cNvSpPr/>
            <p:nvPr/>
          </p:nvSpPr>
          <p:spPr>
            <a:xfrm>
              <a:off x="107504" y="2178072"/>
              <a:ext cx="4392488" cy="523220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>
              <a:spAutoFit/>
            </a:bodyPr>
            <a:lstStyle/>
            <a:p>
              <a:pPr algn="ctr" fontAlgn="ctr"/>
              <a:r>
                <a:rPr lang="pl-PL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Współczynnik aktywności zawodowej osób niepełnosprawnych w wieku 16 lat i więcej</a:t>
              </a:r>
            </a:p>
          </p:txBody>
        </p:sp>
      </p:grp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055686"/>
              </p:ext>
            </p:extLst>
          </p:nvPr>
        </p:nvGraphicFramePr>
        <p:xfrm>
          <a:off x="1109506" y="4437114"/>
          <a:ext cx="3462494" cy="1889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4642"/>
                <a:gridCol w="494642"/>
                <a:gridCol w="494642"/>
                <a:gridCol w="494642"/>
                <a:gridCol w="494642"/>
                <a:gridCol w="494642"/>
                <a:gridCol w="494642"/>
              </a:tblGrid>
              <a:tr h="23374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2012</a:t>
                      </a:r>
                      <a:endParaRPr lang="pl-PL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2013</a:t>
                      </a:r>
                      <a:endParaRPr lang="pl-PL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2014</a:t>
                      </a:r>
                      <a:endParaRPr lang="pl-PL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2015</a:t>
                      </a:r>
                      <a:endParaRPr lang="pl-PL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2016</a:t>
                      </a:r>
                      <a:endParaRPr lang="pl-PL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2017</a:t>
                      </a:r>
                      <a:endParaRPr lang="pl-PL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2018</a:t>
                      </a:r>
                      <a:endParaRPr lang="pl-PL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17,4%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17,3%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17,4%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16,5%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16,3%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17,6%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17,3%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16,3%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14,8%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17,9%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17,3%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14,8%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15,4%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16%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" name="Picture 4" descr="Znalezione obrazy dla zapytania polska kont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2" y="1772904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2" y="2637000"/>
            <a:ext cx="778800" cy="792000"/>
          </a:xfrm>
          <a:prstGeom prst="rect">
            <a:avLst/>
          </a:prstGeom>
        </p:spPr>
      </p:pic>
      <p:sp>
        <p:nvSpPr>
          <p:cNvPr id="22" name="Prostokąt 21"/>
          <p:cNvSpPr/>
          <p:nvPr/>
        </p:nvSpPr>
        <p:spPr>
          <a:xfrm>
            <a:off x="188332" y="745540"/>
            <a:ext cx="4392488" cy="307777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GUS – Stan zdrowia ludności Polski w </a:t>
            </a:r>
            <a:r>
              <a:rPr lang="pl-PL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roku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899237"/>
              </p:ext>
            </p:extLst>
          </p:nvPr>
        </p:nvGraphicFramePr>
        <p:xfrm>
          <a:off x="1043608" y="1052736"/>
          <a:ext cx="3401040" cy="2292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6840"/>
                <a:gridCol w="566840"/>
                <a:gridCol w="566840"/>
                <a:gridCol w="566840"/>
                <a:gridCol w="566840"/>
                <a:gridCol w="566840"/>
              </a:tblGrid>
              <a:tr h="2337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Ogółem</a:t>
                      </a:r>
                      <a:br>
                        <a:rPr lang="pl-PL" sz="11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</a:br>
                      <a:r>
                        <a:rPr lang="pl-PL" sz="10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(w tys./%)</a:t>
                      </a:r>
                      <a:endParaRPr lang="pl-PL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Niepełnosprawni</a:t>
                      </a:r>
                      <a:endParaRPr lang="pl-PL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Sprawni</a:t>
                      </a:r>
                      <a:endParaRPr lang="pl-PL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</a:tr>
              <a:tr h="320876">
                <a:tc vMerge="1"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Razem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Prawnie i biologicznie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Tylko prawnie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Tylko biologicznie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327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38047,4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4905,1</a:t>
                      </a:r>
                    </a:p>
                  </a:txBody>
                  <a:tcPr marL="0" marR="7022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1361,2</a:t>
                      </a:r>
                    </a:p>
                  </a:txBody>
                  <a:tcPr marL="0" marR="7022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2440,3</a:t>
                      </a:r>
                    </a:p>
                  </a:txBody>
                  <a:tcPr marL="0" marR="7022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1103,7</a:t>
                      </a:r>
                    </a:p>
                  </a:txBody>
                  <a:tcPr marL="0" marR="7022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33142,4</a:t>
                      </a:r>
                    </a:p>
                  </a:txBody>
                  <a:tcPr marL="0" marR="7022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pl-P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12,9%</a:t>
                      </a:r>
                      <a:endParaRPr lang="pl-P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022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3,6%</a:t>
                      </a:r>
                      <a:endParaRPr lang="pl-P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022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6,4%</a:t>
                      </a:r>
                      <a:endParaRPr lang="pl-P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022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2,9%</a:t>
                      </a:r>
                      <a:endParaRPr lang="pl-P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022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87,1%</a:t>
                      </a:r>
                      <a:endParaRPr lang="pl-P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022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5291,5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534,8</a:t>
                      </a:r>
                    </a:p>
                  </a:txBody>
                  <a:tcPr marL="0" marR="7022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134,7</a:t>
                      </a:r>
                    </a:p>
                  </a:txBody>
                  <a:tcPr marL="0" marR="7022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235,1</a:t>
                      </a:r>
                    </a:p>
                  </a:txBody>
                  <a:tcPr marL="0" marR="7022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165,1</a:t>
                      </a:r>
                    </a:p>
                  </a:txBody>
                  <a:tcPr marL="0" marR="7022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4756,6</a:t>
                      </a:r>
                    </a:p>
                  </a:txBody>
                  <a:tcPr marL="0" marR="7022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pl-P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10,1%</a:t>
                      </a:r>
                      <a:endParaRPr lang="pl-P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022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2,5%</a:t>
                      </a:r>
                      <a:endParaRPr lang="pl-P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022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4,4%</a:t>
                      </a:r>
                      <a:endParaRPr lang="pl-P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022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3,1%</a:t>
                      </a:r>
                      <a:endParaRPr lang="pl-P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022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89,9%</a:t>
                      </a:r>
                      <a:endParaRPr lang="pl-P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022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Elipsa 2"/>
          <p:cNvSpPr/>
          <p:nvPr/>
        </p:nvSpPr>
        <p:spPr>
          <a:xfrm>
            <a:off x="1004388" y="2564904"/>
            <a:ext cx="561533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2051720" y="5716461"/>
            <a:ext cx="561533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6948264" y="6328485"/>
            <a:ext cx="561533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79512" y="6453336"/>
            <a:ext cx="32442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5 291 500 x 17,9% = 947 178 tys.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3459680" y="6453336"/>
            <a:ext cx="25442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5 291,5 – 947,2 = 4 344,3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646" y="260648"/>
            <a:ext cx="4307850" cy="628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4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" y="0"/>
            <a:ext cx="3131840" cy="6120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Niepełnosprawni w ES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839238"/>
              </p:ext>
            </p:extLst>
          </p:nvPr>
        </p:nvGraphicFramePr>
        <p:xfrm>
          <a:off x="125764" y="2517254"/>
          <a:ext cx="6261098" cy="1903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1826"/>
                <a:gridCol w="609909"/>
                <a:gridCol w="609909"/>
                <a:gridCol w="609909"/>
                <a:gridCol w="609909"/>
                <a:gridCol w="609909"/>
                <a:gridCol w="609909"/>
                <a:gridCol w="609909"/>
                <a:gridCol w="609909"/>
              </a:tblGrid>
              <a:tr h="177166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 smtClean="0">
                          <a:effectLst/>
                        </a:rPr>
                        <a:t>Zestawienie </a:t>
                      </a:r>
                      <a:r>
                        <a:rPr lang="pl-PL" sz="1100" b="1" u="none" strike="noStrike" dirty="0">
                          <a:effectLst/>
                        </a:rPr>
                        <a:t>danych dotyczących warsztatów terapii zajęciowej w woj. mazowieckim za lata </a:t>
                      </a:r>
                      <a:r>
                        <a:rPr lang="pl-PL" sz="1100" b="1" u="none" strike="noStrike" dirty="0" smtClean="0">
                          <a:effectLst/>
                        </a:rPr>
                        <a:t>2011-2018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77166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100" u="none" strike="noStrike" dirty="0">
                          <a:effectLst/>
                        </a:rPr>
                        <a:t>Rok</a:t>
                      </a:r>
                      <a:endParaRPr lang="pl-PL" sz="1100" b="1" i="0" u="none" strike="noStrike" dirty="0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2011</a:t>
                      </a:r>
                      <a:endParaRPr lang="pl-PL" sz="1100" b="1" i="0" u="none" strike="noStrike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2012</a:t>
                      </a:r>
                      <a:endParaRPr lang="pl-PL" sz="1100" b="1" i="0" u="none" strike="noStrike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2013</a:t>
                      </a:r>
                      <a:endParaRPr lang="pl-PL" sz="1100" b="1" i="0" u="none" strike="noStrike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2014</a:t>
                      </a:r>
                      <a:endParaRPr lang="pl-PL" sz="1100" b="1" i="0" u="none" strike="noStrike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2015</a:t>
                      </a:r>
                      <a:endParaRPr lang="pl-PL" sz="1100" b="1" i="0" u="none" strike="noStrike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2016</a:t>
                      </a:r>
                      <a:endParaRPr lang="pl-PL" sz="1100" b="1" i="0" u="none" strike="noStrike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2017</a:t>
                      </a:r>
                      <a:endParaRPr lang="pl-PL" sz="1100" b="1" i="0" u="none" strike="noStrike" dirty="0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2018</a:t>
                      </a:r>
                      <a:endParaRPr lang="pl-PL" sz="1100" b="1" i="0" u="none" strike="noStrike" dirty="0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solidFill>
                      <a:srgbClr val="FFFF66"/>
                    </a:solidFill>
                  </a:tcPr>
                </a:tc>
              </a:tr>
              <a:tr h="17716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Liczba </a:t>
                      </a:r>
                      <a:r>
                        <a:rPr lang="pl-PL" sz="1100" u="none" strike="noStrike" dirty="0" err="1">
                          <a:effectLst/>
                        </a:rPr>
                        <a:t>WTZ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73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73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73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79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80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83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83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83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8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Liczba Uczestników </a:t>
                      </a:r>
                      <a:r>
                        <a:rPr lang="pl-PL" sz="1100" u="none" strike="noStrike" dirty="0" err="1">
                          <a:effectLst/>
                        </a:rPr>
                        <a:t>WTZ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2323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2351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2388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2570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2609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2739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2768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2805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Ile osób opuściło </a:t>
                      </a:r>
                      <a:r>
                        <a:rPr lang="pl-PL" sz="1100" u="none" strike="noStrike" dirty="0" err="1">
                          <a:effectLst/>
                        </a:rPr>
                        <a:t>WTZ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202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219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192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166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Ile osób opuszczających </a:t>
                      </a:r>
                      <a:r>
                        <a:rPr lang="pl-PL" sz="1100" u="none" strike="noStrike" dirty="0" err="1">
                          <a:effectLst/>
                        </a:rPr>
                        <a:t>WTZ</a:t>
                      </a:r>
                      <a:r>
                        <a:rPr lang="pl-PL" sz="1100" u="none" strike="noStrike" dirty="0">
                          <a:effectLst/>
                        </a:rPr>
                        <a:t> podjęło pracę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-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33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40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55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39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6"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pl-PL" sz="1100" u="none" strike="noStrike" dirty="0">
                          <a:effectLst/>
                        </a:rPr>
                        <a:t>w tym w </a:t>
                      </a:r>
                      <a:r>
                        <a:rPr lang="pl-PL" sz="1100" u="none" strike="noStrike" dirty="0" err="1">
                          <a:effectLst/>
                        </a:rPr>
                        <a:t>ZAZ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6"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pl-PL" sz="1100" u="none" strike="noStrike" dirty="0">
                          <a:effectLst/>
                        </a:rPr>
                        <a:t>w tym w </a:t>
                      </a:r>
                      <a:r>
                        <a:rPr lang="pl-PL" sz="1100" u="none" strike="noStrike" dirty="0" err="1">
                          <a:effectLst/>
                        </a:rPr>
                        <a:t>ZPCh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356914"/>
              </p:ext>
            </p:extLst>
          </p:nvPr>
        </p:nvGraphicFramePr>
        <p:xfrm>
          <a:off x="107504" y="4653137"/>
          <a:ext cx="6261098" cy="1558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1826"/>
                <a:gridCol w="609909"/>
                <a:gridCol w="609909"/>
                <a:gridCol w="609909"/>
                <a:gridCol w="609909"/>
                <a:gridCol w="609909"/>
                <a:gridCol w="609909"/>
                <a:gridCol w="609909"/>
                <a:gridCol w="609909"/>
              </a:tblGrid>
              <a:tr h="17411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 smtClean="0">
                          <a:effectLst/>
                        </a:rPr>
                        <a:t>Zestawienie </a:t>
                      </a:r>
                      <a:r>
                        <a:rPr lang="pl-PL" sz="1100" b="1" u="none" strike="noStrike" dirty="0">
                          <a:effectLst/>
                        </a:rPr>
                        <a:t>danych dotyczących zakładów aktywności zawodowej w woj. mazowieckim za lata </a:t>
                      </a:r>
                      <a:r>
                        <a:rPr lang="pl-PL" sz="1100" b="1" u="none" strike="noStrike" dirty="0" smtClean="0">
                          <a:effectLst/>
                        </a:rPr>
                        <a:t>2011-2018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solidFill>
                      <a:srgbClr val="FFFF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74118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100" u="none" strike="noStrike" dirty="0">
                          <a:effectLst/>
                        </a:rPr>
                        <a:t>Rok</a:t>
                      </a:r>
                      <a:endParaRPr lang="pl-PL" sz="1100" b="1" i="0" u="none" strike="noStrike" dirty="0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2011</a:t>
                      </a:r>
                      <a:endParaRPr lang="pl-PL" sz="1100" b="1" i="0" u="none" strike="noStrike" dirty="0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2012</a:t>
                      </a:r>
                      <a:endParaRPr lang="pl-PL" sz="1100" b="1" i="0" u="none" strike="noStrike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2013</a:t>
                      </a:r>
                      <a:endParaRPr lang="pl-PL" sz="1100" b="1" i="0" u="none" strike="noStrike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2014</a:t>
                      </a:r>
                      <a:endParaRPr lang="pl-PL" sz="1100" b="1" i="0" u="none" strike="noStrike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2015</a:t>
                      </a:r>
                      <a:endParaRPr lang="pl-PL" sz="1100" b="1" i="0" u="none" strike="noStrike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2016</a:t>
                      </a:r>
                      <a:endParaRPr lang="pl-PL" sz="1100" b="1" i="0" u="none" strike="noStrike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2017</a:t>
                      </a:r>
                      <a:endParaRPr lang="pl-PL" sz="1100" b="1" i="0" u="none" strike="noStrike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2018</a:t>
                      </a:r>
                      <a:endParaRPr lang="pl-PL" sz="1100" b="1" i="0" u="none" strike="noStrike" dirty="0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solidFill>
                      <a:srgbClr val="FFFF4B"/>
                    </a:solidFill>
                  </a:tcPr>
                </a:tc>
              </a:tr>
              <a:tr h="17411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Liczba </a:t>
                      </a:r>
                      <a:r>
                        <a:rPr lang="pl-PL" sz="1100" u="none" strike="noStrike" dirty="0" err="1">
                          <a:effectLst/>
                        </a:rPr>
                        <a:t>ZAZ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7*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11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Liczba Uczestników </a:t>
                      </a:r>
                      <a:r>
                        <a:rPr lang="pl-PL" sz="1100" u="none" strike="noStrike" dirty="0" err="1">
                          <a:effectLst/>
                        </a:rPr>
                        <a:t>ZAZ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240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241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240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242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241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11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Ile osób opuściło </a:t>
                      </a:r>
                      <a:r>
                        <a:rPr lang="pl-PL" sz="1100" u="none" strike="noStrike" dirty="0" err="1">
                          <a:effectLst/>
                        </a:rPr>
                        <a:t>ZAZ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33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32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Ile osób opuszczających </a:t>
                      </a:r>
                      <a:r>
                        <a:rPr lang="pl-PL" sz="1100" u="none" strike="noStrike" dirty="0" err="1">
                          <a:effectLst/>
                        </a:rPr>
                        <a:t>ZAZ</a:t>
                      </a:r>
                      <a:r>
                        <a:rPr lang="pl-PL" sz="1100" u="none" strike="noStrike" dirty="0">
                          <a:effectLst/>
                        </a:rPr>
                        <a:t> podjęło pracę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118">
                <a:tc>
                  <a:txBody>
                    <a:bodyPr/>
                    <a:lstStyle/>
                    <a:p>
                      <a:pPr marL="177800" indent="0" algn="just" fontAlgn="ctr"/>
                      <a:r>
                        <a:rPr lang="pl-PL" sz="1100" u="none" strike="noStrike" dirty="0">
                          <a:effectLst/>
                        </a:rPr>
                        <a:t>w tym w </a:t>
                      </a:r>
                      <a:r>
                        <a:rPr lang="pl-PL" sz="1100" u="none" strike="noStrike" dirty="0" err="1">
                          <a:effectLst/>
                        </a:rPr>
                        <a:t>ZPCh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-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65654"/>
              </p:ext>
            </p:extLst>
          </p:nvPr>
        </p:nvGraphicFramePr>
        <p:xfrm>
          <a:off x="107504" y="1109650"/>
          <a:ext cx="8784976" cy="1251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6196"/>
                <a:gridCol w="1082224"/>
                <a:gridCol w="2816116"/>
                <a:gridCol w="1368152"/>
                <a:gridCol w="1008112"/>
                <a:gridCol w="864096"/>
                <a:gridCol w="720080"/>
              </a:tblGrid>
              <a:tr h="174694"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100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Działania OWES </a:t>
                      </a:r>
                      <a:r>
                        <a:rPr lang="pl-PL" sz="1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za </a:t>
                      </a:r>
                      <a:r>
                        <a:rPr lang="pl-PL" sz="100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lata 2016-2018</a:t>
                      </a:r>
                      <a:endParaRPr lang="pl-PL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solidFill>
                      <a:srgbClr val="FFFF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2016</a:t>
                      </a:r>
                      <a:endParaRPr lang="pl-PL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2017</a:t>
                      </a:r>
                      <a:endParaRPr lang="pl-PL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2018</a:t>
                      </a:r>
                      <a:endParaRPr lang="pl-PL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rgbClr val="FFFF66"/>
                          </a:solidFill>
                          <a:effectLst/>
                        </a:rPr>
                        <a:t>SUMA</a:t>
                      </a:r>
                      <a:endParaRPr lang="pl-PL" sz="1100" b="1" i="0" u="none" strike="noStrike" dirty="0">
                        <a:solidFill>
                          <a:srgbClr val="FFFF66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26510">
                <a:tc gridSpan="3">
                  <a:txBody>
                    <a:bodyPr/>
                    <a:lstStyle/>
                    <a:p>
                      <a:pPr marL="88900" indent="0" algn="l" fontAlgn="t"/>
                      <a:r>
                        <a:rPr lang="pl-PL" sz="1000" u="none" strike="noStrike" dirty="0">
                          <a:effectLst/>
                        </a:rPr>
                        <a:t>Liczba miejsc pracy utworzonych w przedsiębiorstwach społecznych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172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243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FFFF4B"/>
                          </a:solidFill>
                          <a:effectLst/>
                        </a:rPr>
                        <a:t>416</a:t>
                      </a:r>
                      <a:endParaRPr lang="pl-PL" sz="1400" b="0" i="0" u="none" strike="noStrike" dirty="0">
                        <a:solidFill>
                          <a:srgbClr val="FFFF4B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11854">
                <a:tc rowSpan="3">
                  <a:txBody>
                    <a:bodyPr/>
                    <a:lstStyle/>
                    <a:p>
                      <a:pPr algn="ctr" fontAlgn="t"/>
                      <a:r>
                        <a:rPr lang="pl-PL" sz="1000" u="none" strike="noStrike" dirty="0">
                          <a:effectLst/>
                        </a:rPr>
                        <a:t>w tym: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 dirty="0">
                          <a:effectLst/>
                        </a:rPr>
                        <a:t>według źródeł finansowania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>
                          <a:effectLst/>
                        </a:rPr>
                        <a:t>Liczba miejsc pracy utworzonych dzięki dotacjom z EFS                                                       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pl-PL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172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192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FFFF4B"/>
                          </a:solidFill>
                          <a:effectLst/>
                        </a:rPr>
                        <a:t>365</a:t>
                      </a:r>
                      <a:endParaRPr lang="pl-PL" sz="1400" b="0" i="0" u="none" strike="noStrike" dirty="0">
                        <a:solidFill>
                          <a:srgbClr val="FFFF4B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2651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 dirty="0">
                          <a:effectLst/>
                        </a:rPr>
                        <a:t>Liczba miejsc pracy utworzonych dzięki dotacjom z </a:t>
                      </a:r>
                      <a:r>
                        <a:rPr lang="pl-PL" sz="1000" u="none" strike="noStrike" dirty="0" err="1">
                          <a:effectLst/>
                        </a:rPr>
                        <a:t>FP</a:t>
                      </a:r>
                      <a:r>
                        <a:rPr lang="pl-PL" sz="1000" u="none" strike="noStrike" dirty="0">
                          <a:effectLst/>
                        </a:rPr>
                        <a:t>                                                       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pl-PL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FFFF4B"/>
                          </a:solidFill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rgbClr val="FFFF4B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118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 dirty="0">
                          <a:effectLst/>
                        </a:rPr>
                        <a:t>Liczba miejsc pracy utworzonych dzięki dotacjom z </a:t>
                      </a:r>
                      <a:r>
                        <a:rPr lang="pl-PL" sz="1000" u="none" strike="noStrike" dirty="0" err="1">
                          <a:effectLst/>
                        </a:rPr>
                        <a:t>PFRON</a:t>
                      </a:r>
                      <a:r>
                        <a:rPr lang="pl-PL" sz="1000" u="none" strike="noStrike" dirty="0">
                          <a:effectLst/>
                        </a:rPr>
                        <a:t>     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25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FFFF4B"/>
                          </a:solidFill>
                          <a:effectLst/>
                        </a:rPr>
                        <a:t>25</a:t>
                      </a:r>
                      <a:endParaRPr lang="pl-PL" sz="1400" b="0" i="0" u="none" strike="noStrike" dirty="0">
                        <a:solidFill>
                          <a:srgbClr val="FFFF4B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Prostokąt 12"/>
          <p:cNvSpPr/>
          <p:nvPr/>
        </p:nvSpPr>
        <p:spPr>
          <a:xfrm>
            <a:off x="1979712" y="1988840"/>
            <a:ext cx="7056784" cy="43204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3131843" y="2"/>
            <a:ext cx="6012159" cy="83099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Podmioty wspierające / zatrudniające osoby niepełnosprawne:</a:t>
            </a:r>
          </a:p>
          <a:p>
            <a:pPr marL="171450" indent="-171450">
              <a:buFontTx/>
              <a:buChar char="-"/>
            </a:pP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PES zatrudniające osoby niepełnosprawne (spółdzielnie, NGO)</a:t>
            </a:r>
          </a:p>
          <a:p>
            <a:pPr marL="171450" indent="-171450">
              <a:buFontTx/>
              <a:buChar char="-"/>
            </a:pPr>
            <a:r>
              <a:rPr lang="pl-PL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WTZ</a:t>
            </a:r>
            <a:endParaRPr lang="pl-PL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pl-PL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ZAZ</a:t>
            </a:r>
            <a:endParaRPr lang="pl-P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442325" y="4653137"/>
            <a:ext cx="2383153" cy="1600438"/>
          </a:xfrm>
          <a:prstGeom prst="rect">
            <a:avLst/>
          </a:prstGeom>
          <a:solidFill>
            <a:srgbClr val="FFFF66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pl-PL" sz="1400" b="1" dirty="0" err="1" smtClean="0"/>
              <a:t>ZAZ</a:t>
            </a:r>
            <a:r>
              <a:rPr lang="pl-PL" sz="1400" b="1" dirty="0" smtClean="0"/>
              <a:t> w I poł. 2019 roku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400" dirty="0" smtClean="0"/>
              <a:t>Podmiotów – 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400" dirty="0" smtClean="0"/>
              <a:t>Zatrudnienie 365 osób</a:t>
            </a:r>
          </a:p>
          <a:p>
            <a:pPr lvl="1"/>
            <a:r>
              <a:rPr lang="pl-PL" sz="1400" dirty="0" smtClean="0"/>
              <a:t>z czego 274 ON</a:t>
            </a:r>
          </a:p>
          <a:p>
            <a:pPr marL="742950" lvl="1" indent="-285750">
              <a:buFontTx/>
              <a:buChar char="-"/>
            </a:pPr>
            <a:r>
              <a:rPr lang="pl-PL" sz="1400" dirty="0" smtClean="0"/>
              <a:t>Lekki – 1</a:t>
            </a:r>
          </a:p>
          <a:p>
            <a:pPr marL="742950" lvl="1" indent="-285750">
              <a:buFontTx/>
              <a:buChar char="-"/>
            </a:pPr>
            <a:r>
              <a:rPr lang="pl-PL" sz="1400" dirty="0" smtClean="0"/>
              <a:t>Umiarkowany – 103</a:t>
            </a:r>
          </a:p>
          <a:p>
            <a:pPr marL="742950" lvl="1" indent="-285750">
              <a:buFontTx/>
              <a:buChar char="-"/>
            </a:pPr>
            <a:r>
              <a:rPr lang="pl-PL" sz="1400" dirty="0" smtClean="0"/>
              <a:t>Znaczny - 170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6144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" y="0"/>
            <a:ext cx="3131840" cy="6120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Niepełnosprawność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25764" y="692696"/>
            <a:ext cx="4374230" cy="230832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OPIS I GŁÓWNE WNIOSKI: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Brak danych o liczbie osób niepełnosprawnych w podziale na stopnie: lekki, umiarkowany i znaczny, co warunkuje adresowanie wsparcia – 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WTZ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czy „rynkowe” PES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Spada liczba ON zarejestrowanych w 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</a:t>
            </a: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Wzrost współczynnika aktywności zawodowej, ale dalej jest on niski na tle średniej UE.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 osób wspartych ze środków 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PFRON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ramach działań OWES-ów na utworzenie nowych miejsc pracy.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Spadająca liczba spółdzielni inwalidów i niewidomych (14 zarejestrowanych z czego 7 w stanie likwidacji – dane za 10.2019).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644008" y="692696"/>
            <a:ext cx="4374230" cy="230832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ROZWAŻENIA:</a:t>
            </a:r>
          </a:p>
          <a:p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Czy liczba 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WTZ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ZAZ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spółdzielni inwalidów, 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ZPCh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jest wystarczająca i czy spełniają swoją funkcję?</a:t>
            </a:r>
          </a:p>
          <a:p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Ile jest osób wykluczonych ze wsparcia – osoby niepełnosprawne w kolejce do 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WTZ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-ów?</a:t>
            </a:r>
          </a:p>
          <a:p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Czy PES są odpowiednim środowiskiem pracy dla osób niepełnosprawnych?</a:t>
            </a:r>
          </a:p>
          <a:p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 Wzmocnienie działań na rzecz reintegracji zawodowej w 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WTZ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ZAZ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 Jak wspierać podmioty zatrudniające ON - dotacje, pożyczki, rzecznictwo?</a:t>
            </a:r>
          </a:p>
          <a:p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" y="0"/>
            <a:ext cx="3131840" cy="6120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Inne kwestie i problemy społeczne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" y="962144"/>
            <a:ext cx="1155698" cy="6120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Piecza zastępcza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1792560"/>
            <a:ext cx="1155699" cy="6120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Bezdomność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-518" y="3501008"/>
            <a:ext cx="1155699" cy="6120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Uzależnienia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4689208"/>
            <a:ext cx="1155699" cy="6120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Zakład karny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2" y="5697320"/>
            <a:ext cx="1155698" cy="6120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Uchodźcy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155699" y="962144"/>
            <a:ext cx="7952805" cy="73866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pl-PL" sz="1050" dirty="0" smtClean="0"/>
              <a:t>W 2018 roku </a:t>
            </a:r>
            <a:r>
              <a:rPr lang="pl-PL" sz="1050" b="1" dirty="0" smtClean="0"/>
              <a:t>rodzinną </a:t>
            </a:r>
            <a:r>
              <a:rPr lang="pl-PL" sz="1050" b="1" dirty="0"/>
              <a:t>pieczę zastępczą</a:t>
            </a:r>
            <a:r>
              <a:rPr lang="pl-PL" sz="1050" dirty="0"/>
              <a:t> </a:t>
            </a:r>
            <a:r>
              <a:rPr lang="pl-PL" sz="1050" dirty="0" smtClean="0"/>
              <a:t>opuściło 453 </a:t>
            </a:r>
            <a:r>
              <a:rPr lang="pl-PL" sz="1050" dirty="0"/>
              <a:t>wychowanków </a:t>
            </a:r>
            <a:r>
              <a:rPr lang="pl-PL" sz="1050" dirty="0" smtClean="0"/>
              <a:t>pow. </a:t>
            </a:r>
            <a:r>
              <a:rPr lang="pl-PL" sz="1050" dirty="0"/>
              <a:t>18 roku życia, tj. o 26,9% więcej niż w 2017 r. Spośród nich 306 osób usamodzielniło się, w tym 262 założyło własne gospodarstwo domowe, a 20 powróciło do rodziny naturalnej lub krewnych</a:t>
            </a:r>
            <a:r>
              <a:rPr lang="pl-PL" sz="105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050" dirty="0"/>
              <a:t>Wśród 228 pełnoletnich wychowanków, którzy w ciągu 2018 r. opuścili </a:t>
            </a:r>
            <a:r>
              <a:rPr lang="pl-PL" sz="1050" b="1" dirty="0"/>
              <a:t>placówki</a:t>
            </a:r>
            <a:r>
              <a:rPr lang="pl-PL" sz="1050" dirty="0"/>
              <a:t>, 111 założyło własne gospodarstwo domowe, a 97 powróciło do rodziny naturalnej</a:t>
            </a:r>
            <a:r>
              <a:rPr lang="pl-PL" sz="1050" dirty="0" smtClean="0"/>
              <a:t>.</a:t>
            </a:r>
            <a:endParaRPr lang="pl-PL" sz="1050" dirty="0"/>
          </a:p>
        </p:txBody>
      </p:sp>
      <p:sp>
        <p:nvSpPr>
          <p:cNvPr id="14" name="Prostokąt 13"/>
          <p:cNvSpPr/>
          <p:nvPr/>
        </p:nvSpPr>
        <p:spPr>
          <a:xfrm>
            <a:off x="1155701" y="1797784"/>
            <a:ext cx="7909151" cy="163121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pl-PL" sz="1000" b="1" dirty="0" smtClean="0"/>
              <a:t>Dane dotyczące woj. mazowieckiego </a:t>
            </a:r>
            <a:r>
              <a:rPr lang="pl-PL" sz="1000" i="1" dirty="0" smtClean="0"/>
              <a:t>(na podstawie </a:t>
            </a:r>
            <a:r>
              <a:rPr lang="pl-PL" sz="1000" i="1" dirty="0"/>
              <a:t>Ogólnopolskiego badania liczby osób bezdomnych w nocy z dnia 13 na 14 lutego 2019 r. </a:t>
            </a:r>
            <a:r>
              <a:rPr lang="pl-PL" sz="1000" i="1" dirty="0" smtClean="0"/>
              <a:t>)</a:t>
            </a:r>
          </a:p>
          <a:p>
            <a:pPr marL="171450" indent="-171450" fontAlgn="b">
              <a:buFont typeface="Arial" pitchFamily="34" charset="0"/>
              <a:buChar char="•"/>
            </a:pPr>
            <a:r>
              <a:rPr lang="pl-PL" sz="1000" b="1" dirty="0" smtClean="0"/>
              <a:t>4278</a:t>
            </a:r>
            <a:r>
              <a:rPr lang="pl-PL" sz="1000" dirty="0" smtClean="0"/>
              <a:t> - liczba </a:t>
            </a:r>
            <a:r>
              <a:rPr lang="pl-PL" sz="1000" dirty="0"/>
              <a:t>osób bezdomnych zdiagnozowana </a:t>
            </a:r>
            <a:endParaRPr lang="pl-PL" sz="1000" dirty="0" smtClean="0"/>
          </a:p>
          <a:p>
            <a:pPr marL="171450" indent="-171450" fontAlgn="b">
              <a:buFont typeface="Arial" pitchFamily="34" charset="0"/>
              <a:buChar char="•"/>
            </a:pPr>
            <a:r>
              <a:rPr lang="pl-PL" sz="1000" b="1" dirty="0" smtClean="0">
                <a:solidFill>
                  <a:srgbClr val="000000"/>
                </a:solidFill>
              </a:rPr>
              <a:t>1206</a:t>
            </a:r>
            <a:r>
              <a:rPr lang="pl-PL" sz="1000" dirty="0" smtClean="0">
                <a:solidFill>
                  <a:srgbClr val="000000"/>
                </a:solidFill>
              </a:rPr>
              <a:t> - l</a:t>
            </a:r>
            <a:r>
              <a:rPr lang="pl-PL" sz="1000" dirty="0" smtClean="0"/>
              <a:t>iczba </a:t>
            </a:r>
            <a:r>
              <a:rPr lang="pl-PL" sz="1000" dirty="0"/>
              <a:t>osób bezdomnych, którym w 2018 r. pobyt w placówkach noclegowych został opłacony przez </a:t>
            </a:r>
            <a:r>
              <a:rPr lang="pl-PL" sz="1000" dirty="0" smtClean="0"/>
              <a:t>gminę/powiat</a:t>
            </a:r>
          </a:p>
          <a:p>
            <a:pPr marL="171450" indent="-171450" fontAlgn="b">
              <a:buFont typeface="Arial" pitchFamily="34" charset="0"/>
              <a:buChar char="•"/>
            </a:pPr>
            <a:r>
              <a:rPr lang="pl-PL" sz="1000" b="1" dirty="0" smtClean="0">
                <a:solidFill>
                  <a:srgbClr val="000000"/>
                </a:solidFill>
              </a:rPr>
              <a:t>1169</a:t>
            </a:r>
            <a:r>
              <a:rPr lang="pl-PL" sz="1000" dirty="0" smtClean="0">
                <a:solidFill>
                  <a:srgbClr val="000000"/>
                </a:solidFill>
              </a:rPr>
              <a:t> - l</a:t>
            </a:r>
            <a:r>
              <a:rPr lang="pl-PL" sz="1000" dirty="0" smtClean="0"/>
              <a:t>iczba </a:t>
            </a:r>
            <a:r>
              <a:rPr lang="pl-PL" sz="1000" dirty="0"/>
              <a:t>osób bezdomnych objętych kontraktem socjalnym w roku </a:t>
            </a:r>
            <a:endParaRPr lang="pl-PL" sz="1000" dirty="0" smtClean="0"/>
          </a:p>
          <a:p>
            <a:pPr marL="171450" indent="-171450" fontAlgn="b">
              <a:buFont typeface="Arial" pitchFamily="34" charset="0"/>
              <a:buChar char="•"/>
            </a:pPr>
            <a:r>
              <a:rPr lang="pl-PL" sz="1000" b="1" dirty="0" smtClean="0">
                <a:solidFill>
                  <a:srgbClr val="000000"/>
                </a:solidFill>
              </a:rPr>
              <a:t>240</a:t>
            </a:r>
            <a:r>
              <a:rPr lang="pl-PL" sz="1000" dirty="0" smtClean="0">
                <a:solidFill>
                  <a:srgbClr val="000000"/>
                </a:solidFill>
              </a:rPr>
              <a:t> - l</a:t>
            </a:r>
            <a:r>
              <a:rPr lang="pl-PL" sz="1000" dirty="0" smtClean="0"/>
              <a:t>iczba </a:t>
            </a:r>
            <a:r>
              <a:rPr lang="pl-PL" sz="1000" dirty="0"/>
              <a:t>osób bezdomnych objętych indywidualnym program em wychodzenia z bezdomności w roku </a:t>
            </a:r>
            <a:r>
              <a:rPr lang="pl-PL" sz="1000" dirty="0" smtClean="0"/>
              <a:t>2018</a:t>
            </a:r>
          </a:p>
          <a:p>
            <a:pPr marL="171450" indent="-171450" fontAlgn="b">
              <a:buFont typeface="Arial" pitchFamily="34" charset="0"/>
              <a:buChar char="•"/>
            </a:pPr>
            <a:r>
              <a:rPr lang="pl-PL" sz="1000" b="1" dirty="0" smtClean="0">
                <a:solidFill>
                  <a:srgbClr val="000000"/>
                </a:solidFill>
              </a:rPr>
              <a:t>215</a:t>
            </a:r>
            <a:r>
              <a:rPr lang="pl-PL" sz="1000" dirty="0" smtClean="0">
                <a:solidFill>
                  <a:srgbClr val="000000"/>
                </a:solidFill>
              </a:rPr>
              <a:t> - l</a:t>
            </a:r>
            <a:r>
              <a:rPr lang="pl-PL" sz="1000" dirty="0" smtClean="0"/>
              <a:t>iczba </a:t>
            </a:r>
            <a:r>
              <a:rPr lang="pl-PL" sz="1000" dirty="0"/>
              <a:t>osób bezdomnych, które się usamodzielniły w roku 2018</a:t>
            </a:r>
            <a:endParaRPr lang="pl-PL" sz="1000" dirty="0">
              <a:solidFill>
                <a:srgbClr val="000000"/>
              </a:solidFill>
            </a:endParaRPr>
          </a:p>
          <a:p>
            <a:pPr marL="171450" indent="-171450" fontAlgn="b">
              <a:buFont typeface="Arial" pitchFamily="34" charset="0"/>
              <a:buChar char="•"/>
            </a:pPr>
            <a:r>
              <a:rPr lang="pl-PL" sz="1000" b="1" dirty="0">
                <a:solidFill>
                  <a:srgbClr val="000000"/>
                </a:solidFill>
              </a:rPr>
              <a:t>142</a:t>
            </a:r>
            <a:r>
              <a:rPr lang="pl-PL" sz="1000" dirty="0">
                <a:solidFill>
                  <a:srgbClr val="000000"/>
                </a:solidFill>
              </a:rPr>
              <a:t> - </a:t>
            </a:r>
            <a:r>
              <a:rPr lang="pl-PL" sz="1000" dirty="0" smtClean="0">
                <a:solidFill>
                  <a:srgbClr val="000000"/>
                </a:solidFill>
              </a:rPr>
              <a:t>l</a:t>
            </a:r>
            <a:r>
              <a:rPr lang="pl-PL" sz="1000" dirty="0" smtClean="0"/>
              <a:t>iczba </a:t>
            </a:r>
            <a:r>
              <a:rPr lang="pl-PL" sz="1000" dirty="0"/>
              <a:t>osób bezdomnych, które podjęły zatrudnienie, w tym zatrudnienie w spierane w roku 2018</a:t>
            </a:r>
            <a:endParaRPr lang="pl-PL" sz="1000" dirty="0">
              <a:solidFill>
                <a:srgbClr val="000000"/>
              </a:solidFill>
            </a:endParaRPr>
          </a:p>
          <a:p>
            <a:pPr marL="171450" indent="-171450" fontAlgn="b">
              <a:buFont typeface="Arial" pitchFamily="34" charset="0"/>
              <a:buChar char="•"/>
            </a:pPr>
            <a:r>
              <a:rPr lang="pl-PL" sz="1000" b="1" dirty="0" smtClean="0">
                <a:solidFill>
                  <a:srgbClr val="000000"/>
                </a:solidFill>
              </a:rPr>
              <a:t>22</a:t>
            </a:r>
            <a:r>
              <a:rPr lang="pl-PL" sz="1000" dirty="0" smtClean="0">
                <a:solidFill>
                  <a:srgbClr val="000000"/>
                </a:solidFill>
              </a:rPr>
              <a:t> - l</a:t>
            </a:r>
            <a:r>
              <a:rPr lang="pl-PL" sz="1000" dirty="0" smtClean="0"/>
              <a:t>iczba </a:t>
            </a:r>
            <a:r>
              <a:rPr lang="pl-PL" sz="1000" dirty="0"/>
              <a:t>osób bezdomnych, które się usamodzielniły i opuściły w 2018 r. domy dla </a:t>
            </a:r>
            <a:r>
              <a:rPr lang="pl-PL" sz="1000" dirty="0" smtClean="0"/>
              <a:t>matek </a:t>
            </a:r>
            <a:r>
              <a:rPr lang="pl-PL" sz="1000" dirty="0"/>
              <a:t>z małoletnimi dziećmi i kobiet </a:t>
            </a:r>
            <a:r>
              <a:rPr lang="pl-PL" sz="1000" dirty="0" smtClean="0"/>
              <a:t>w </a:t>
            </a:r>
            <a:r>
              <a:rPr lang="pl-PL" sz="1000" dirty="0"/>
              <a:t>ciąży lub specjalistyczne ośrodki wsparcia dla ofiar przemocy w rodzinie</a:t>
            </a:r>
            <a:endParaRPr lang="pl-PL" sz="1000" dirty="0">
              <a:solidFill>
                <a:srgbClr val="000000"/>
              </a:solidFill>
            </a:endParaRPr>
          </a:p>
          <a:p>
            <a:pPr marL="171450" indent="-171450" fontAlgn="b">
              <a:buFont typeface="Arial" pitchFamily="34" charset="0"/>
              <a:buChar char="•"/>
            </a:pPr>
            <a:r>
              <a:rPr lang="pl-PL" sz="1000" b="1" dirty="0" smtClean="0">
                <a:solidFill>
                  <a:srgbClr val="000000"/>
                </a:solidFill>
              </a:rPr>
              <a:t>18</a:t>
            </a:r>
            <a:r>
              <a:rPr lang="pl-PL" sz="1000" dirty="0" smtClean="0">
                <a:solidFill>
                  <a:srgbClr val="000000"/>
                </a:solidFill>
              </a:rPr>
              <a:t> - l</a:t>
            </a:r>
            <a:r>
              <a:rPr lang="pl-PL" sz="1000" dirty="0" smtClean="0"/>
              <a:t>iczba </a:t>
            </a:r>
            <a:r>
              <a:rPr lang="pl-PL" sz="1000" dirty="0"/>
              <a:t>osób bezdomnym, którym gmina/powiat przyznały świadczenie w formie wsparcia w mieszkaniu </a:t>
            </a:r>
            <a:r>
              <a:rPr lang="pl-PL" sz="1000" dirty="0" smtClean="0"/>
              <a:t>chronionym w </a:t>
            </a:r>
            <a:r>
              <a:rPr lang="pl-PL" sz="1000" dirty="0"/>
              <a:t>2018 </a:t>
            </a:r>
            <a:r>
              <a:rPr lang="pl-PL" sz="1000" dirty="0" smtClean="0"/>
              <a:t>r.</a:t>
            </a:r>
            <a:endParaRPr lang="pl-PL" sz="1000" dirty="0">
              <a:solidFill>
                <a:srgbClr val="000000"/>
              </a:solidFill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477754"/>
              </p:ext>
            </p:extLst>
          </p:nvPr>
        </p:nvGraphicFramePr>
        <p:xfrm>
          <a:off x="4248473" y="3501007"/>
          <a:ext cx="4788025" cy="8640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4489"/>
                <a:gridCol w="421504"/>
                <a:gridCol w="421504"/>
                <a:gridCol w="421504"/>
                <a:gridCol w="421504"/>
                <a:gridCol w="421504"/>
                <a:gridCol w="421504"/>
                <a:gridCol w="421504"/>
                <a:gridCol w="421504"/>
                <a:gridCol w="421504"/>
              </a:tblGrid>
              <a:tr h="33314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Liczba </a:t>
                      </a:r>
                      <a:r>
                        <a:rPr lang="pl-PL" sz="1000" u="none" strike="noStrike" dirty="0">
                          <a:effectLst/>
                        </a:rPr>
                        <a:t>rodzin wg. powodów przyznania pomocy na Mazowszu w latach </a:t>
                      </a:r>
                      <a:r>
                        <a:rPr lang="pl-PL" sz="1000" u="none" strike="noStrike" dirty="0" smtClean="0">
                          <a:effectLst/>
                        </a:rPr>
                        <a:t>2010-2018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85725" marT="0" marB="0" anchor="ctr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85725" marT="0" marB="0" anchor="ctr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85725" marT="0" marB="0" anchor="ctr">
                    <a:solidFill>
                      <a:srgbClr val="FFFF66"/>
                    </a:solidFill>
                  </a:tcPr>
                </a:tc>
              </a:tr>
              <a:tr h="17698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Liczba </a:t>
                      </a:r>
                      <a:r>
                        <a:rPr lang="pl-PL" sz="1000" u="none" strike="noStrike" dirty="0">
                          <a:effectLst/>
                        </a:rPr>
                        <a:t>rodzin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2011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2012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2018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7698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Alkoholizm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12 102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11 508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11 225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11 108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10 685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10 086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9 315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8 830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7 888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8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Narkomania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676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602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633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657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727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752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741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738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714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634592"/>
              </p:ext>
            </p:extLst>
          </p:nvPr>
        </p:nvGraphicFramePr>
        <p:xfrm>
          <a:off x="1187106" y="3485750"/>
          <a:ext cx="2952328" cy="1095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2094"/>
                <a:gridCol w="780088"/>
                <a:gridCol w="660073"/>
                <a:gridCol w="660073"/>
              </a:tblGrid>
              <a:tr h="161926">
                <a:tc gridSpan="4"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Powody </a:t>
                      </a:r>
                      <a:r>
                        <a:rPr lang="pl-PL" sz="1000" u="none" strike="noStrike" dirty="0">
                          <a:effectLst/>
                        </a:rPr>
                        <a:t>przyznania pomocy na Mazowszu w 2018 roku.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3891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 dirty="0">
                          <a:effectLst/>
                        </a:rPr>
                        <a:t>Wyszczególnienie liczba rodzin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ogółem liczba rodzin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w tym na wsi liczba osób </a:t>
                      </a:r>
                      <a:r>
                        <a:rPr lang="pl-PL" sz="1000" u="none" strike="noStrike" dirty="0" smtClean="0">
                          <a:effectLst/>
                        </a:rPr>
                        <a:t/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w </a:t>
                      </a:r>
                      <a:r>
                        <a:rPr lang="pl-PL" sz="1000" u="none" strike="noStrike" dirty="0">
                          <a:effectLst/>
                        </a:rPr>
                        <a:t>rodzinach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liczba osób</a:t>
                      </a:r>
                      <a: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 rodzinach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85725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6192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Alkoholizm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7 888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2 936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14 705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Narkomania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714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65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1 046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16301"/>
              </p:ext>
            </p:extLst>
          </p:nvPr>
        </p:nvGraphicFramePr>
        <p:xfrm>
          <a:off x="4255123" y="4512915"/>
          <a:ext cx="4788025" cy="1042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4489"/>
                <a:gridCol w="421504"/>
                <a:gridCol w="421504"/>
                <a:gridCol w="421504"/>
                <a:gridCol w="421504"/>
                <a:gridCol w="421504"/>
                <a:gridCol w="421504"/>
                <a:gridCol w="421504"/>
                <a:gridCol w="421504"/>
                <a:gridCol w="421504"/>
              </a:tblGrid>
              <a:tr h="33327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Liczba </a:t>
                      </a:r>
                      <a:r>
                        <a:rPr lang="pl-PL" sz="1000" u="none" strike="noStrike" dirty="0">
                          <a:effectLst/>
                        </a:rPr>
                        <a:t>rodzin wg. powodów przyznania pomocy na Mazowszu w latach </a:t>
                      </a:r>
                      <a:r>
                        <a:rPr lang="pl-PL" sz="1000" u="none" strike="noStrike" dirty="0" smtClean="0">
                          <a:effectLst/>
                        </a:rPr>
                        <a:t>2010-2018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85725" marT="0" marB="0" anchor="ctr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85725" marT="0" marB="0" anchor="ctr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85725" marT="0" marB="0" anchor="ctr">
                    <a:solidFill>
                      <a:srgbClr val="FFFF66"/>
                    </a:solidFill>
                  </a:tcPr>
                </a:tc>
              </a:tr>
              <a:tr h="177052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Liczba </a:t>
                      </a:r>
                      <a:r>
                        <a:rPr lang="pl-PL" sz="1000" u="none" strike="noStrike" dirty="0">
                          <a:effectLst/>
                        </a:rPr>
                        <a:t>rodzin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2011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2012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2018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3222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 dirty="0" smtClean="0">
                          <a:effectLst/>
                        </a:rPr>
                        <a:t>Trudność w przystosowaniu do życia po zwolnieniu </a:t>
                      </a:r>
                      <a:br>
                        <a:rPr lang="pl-PL" sz="800" u="none" strike="noStrike" dirty="0" smtClean="0">
                          <a:effectLst/>
                        </a:rPr>
                      </a:br>
                      <a:r>
                        <a:rPr lang="pl-PL" sz="800" u="none" strike="noStrike" dirty="0" smtClean="0">
                          <a:effectLst/>
                        </a:rPr>
                        <a:t>z zakładu karnego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2 260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2 086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2 146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2 310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2 029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1 877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1 640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1 408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1 276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254148"/>
              </p:ext>
            </p:extLst>
          </p:nvPr>
        </p:nvGraphicFramePr>
        <p:xfrm>
          <a:off x="1187624" y="4663681"/>
          <a:ext cx="2958460" cy="997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630202"/>
                <a:gridCol w="660073"/>
                <a:gridCol w="660073"/>
              </a:tblGrid>
              <a:tr h="143910">
                <a:tc gridSpan="4"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Powody </a:t>
                      </a:r>
                      <a:r>
                        <a:rPr lang="pl-PL" sz="1000" u="none" strike="noStrike" dirty="0">
                          <a:effectLst/>
                        </a:rPr>
                        <a:t>przyznania pomocy na Mazowszu w 2018 roku.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90077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Wyszczególnienie liczba rodzin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ogółem liczba rodzin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w tym na wsi liczba osób </a:t>
                      </a:r>
                      <a:r>
                        <a:rPr lang="pl-PL" sz="800" u="none" strike="noStrike" dirty="0" smtClean="0">
                          <a:effectLst/>
                        </a:rPr>
                        <a:t/>
                      </a:r>
                      <a:br>
                        <a:rPr lang="pl-PL" sz="800" u="none" strike="noStrike" dirty="0" smtClean="0">
                          <a:effectLst/>
                        </a:rPr>
                      </a:br>
                      <a:r>
                        <a:rPr lang="pl-PL" sz="800" u="none" strike="noStrike" dirty="0" smtClean="0">
                          <a:effectLst/>
                        </a:rPr>
                        <a:t>w </a:t>
                      </a:r>
                      <a:r>
                        <a:rPr lang="pl-PL" sz="800" u="none" strike="noStrike" dirty="0">
                          <a:effectLst/>
                        </a:rPr>
                        <a:t>rodzinach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liczba osób</a:t>
                      </a:r>
                      <a: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 rodzinach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85725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55090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 smtClean="0">
                          <a:effectLst/>
                        </a:rPr>
                        <a:t>Trudność w przystosowaniu do życia po zwolnieniu </a:t>
                      </a:r>
                      <a:br>
                        <a:rPr lang="pl-PL" sz="700" u="none" strike="noStrike" dirty="0" smtClean="0">
                          <a:effectLst/>
                        </a:rPr>
                      </a:br>
                      <a:r>
                        <a:rPr lang="pl-PL" sz="700" u="none" strike="noStrike" dirty="0" smtClean="0">
                          <a:effectLst/>
                        </a:rPr>
                        <a:t>z zakładu karnego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1 276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385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1 827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646881"/>
              </p:ext>
            </p:extLst>
          </p:nvPr>
        </p:nvGraphicFramePr>
        <p:xfrm>
          <a:off x="4270818" y="5680283"/>
          <a:ext cx="4788025" cy="894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4489"/>
                <a:gridCol w="421504"/>
                <a:gridCol w="421504"/>
                <a:gridCol w="421504"/>
                <a:gridCol w="421504"/>
                <a:gridCol w="421504"/>
                <a:gridCol w="421504"/>
                <a:gridCol w="421504"/>
                <a:gridCol w="421504"/>
                <a:gridCol w="421504"/>
              </a:tblGrid>
              <a:tr h="33314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</a:rPr>
                        <a:t>Liczba </a:t>
                      </a:r>
                      <a:r>
                        <a:rPr lang="pl-PL" sz="1000" u="none" strike="noStrike" dirty="0">
                          <a:effectLst/>
                        </a:rPr>
                        <a:t>rodzin wg. powodów przyznania pomocy na Mazowszu w latach </a:t>
                      </a:r>
                      <a:r>
                        <a:rPr lang="pl-PL" sz="1000" u="none" strike="noStrike" dirty="0" smtClean="0">
                          <a:effectLst/>
                        </a:rPr>
                        <a:t>2010-2018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85725" marT="0" marB="0" anchor="ctr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85725" marT="0" marB="0" anchor="ctr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85725" marT="0" marB="0" anchor="ctr">
                    <a:solidFill>
                      <a:srgbClr val="FFFF66"/>
                    </a:solidFill>
                  </a:tcPr>
                </a:tc>
              </a:tr>
              <a:tr h="17698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Liczba </a:t>
                      </a:r>
                      <a:r>
                        <a:rPr lang="pl-PL" sz="1000" u="none" strike="noStrike" dirty="0">
                          <a:effectLst/>
                        </a:rPr>
                        <a:t>rodzin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2011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2012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2018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u="none" strike="noStrike" dirty="0" smtClean="0">
                          <a:effectLst/>
                        </a:rPr>
                        <a:t>Trudność w integracji osób, które otrzymały status uchodźcy</a:t>
                      </a:r>
                      <a:endParaRPr lang="pl-PL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727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354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452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415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64359"/>
              </p:ext>
            </p:extLst>
          </p:nvPr>
        </p:nvGraphicFramePr>
        <p:xfrm>
          <a:off x="1187626" y="5683727"/>
          <a:ext cx="2974155" cy="11296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6"/>
                <a:gridCol w="501883"/>
                <a:gridCol w="660073"/>
                <a:gridCol w="660073"/>
              </a:tblGrid>
              <a:tr h="324977">
                <a:tc gridSpan="4"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Powody </a:t>
                      </a:r>
                      <a:r>
                        <a:rPr lang="pl-PL" sz="1000" u="none" strike="noStrike" dirty="0">
                          <a:effectLst/>
                        </a:rPr>
                        <a:t>przyznania pomocy na Mazowszu w 2018 roku.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38912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 dirty="0">
                          <a:effectLst/>
                        </a:rPr>
                        <a:t>Wyszczególnienie liczba rodzin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ogółem liczba rodzin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 dirty="0">
                          <a:effectLst/>
                        </a:rPr>
                        <a:t>w tym na wsi liczba osób </a:t>
                      </a:r>
                      <a:r>
                        <a:rPr lang="pl-PL" sz="800" u="none" strike="noStrike" dirty="0" smtClean="0">
                          <a:effectLst/>
                        </a:rPr>
                        <a:t/>
                      </a:r>
                      <a:br>
                        <a:rPr lang="pl-PL" sz="800" u="none" strike="noStrike" dirty="0" smtClean="0">
                          <a:effectLst/>
                        </a:rPr>
                      </a:br>
                      <a:r>
                        <a:rPr lang="pl-PL" sz="800" u="none" strike="noStrike" dirty="0" smtClean="0">
                          <a:effectLst/>
                        </a:rPr>
                        <a:t>w </a:t>
                      </a:r>
                      <a:r>
                        <a:rPr lang="pl-PL" sz="800" u="none" strike="noStrike" dirty="0">
                          <a:effectLst/>
                        </a:rPr>
                        <a:t>rodzinach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liczba osób</a:t>
                      </a:r>
                      <a: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 rodzinach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85725" marT="0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98328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 dirty="0" smtClean="0">
                          <a:effectLst/>
                        </a:rPr>
                        <a:t>Trudność w integracji osób, które otrzymały status uchodźcy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415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1 145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Prostokąt 21"/>
          <p:cNvSpPr/>
          <p:nvPr/>
        </p:nvSpPr>
        <p:spPr>
          <a:xfrm>
            <a:off x="3131843" y="1"/>
            <a:ext cx="6012159" cy="76944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l-PL" sz="1100" dirty="0" smtClean="0"/>
              <a:t>Poniżej znajdują się dane dotyczące kwestii i problemów społecznych, które „uprawniają” do włączenia się w sektor ES, poprzez centra i kluby integracji społecznej (ustawowo) oraz przez inne podmioty, jak choćby organizacje pozarządowe. </a:t>
            </a:r>
          </a:p>
          <a:p>
            <a:r>
              <a:rPr lang="pl-PL" sz="1100" dirty="0" smtClean="0"/>
              <a:t>Poniższe dane mają zobrazować skalę problemów możliwych do wsparcia poprzez ES.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3942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" y="0"/>
            <a:ext cx="3131840" cy="6120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Pomoc społeczna </a:t>
            </a:r>
            <a:b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dane ogólne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856" y="1808836"/>
            <a:ext cx="4706144" cy="198020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" y="2348880"/>
            <a:ext cx="4323304" cy="445768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6" y="3822972"/>
            <a:ext cx="4724335" cy="299695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55574" y="819869"/>
            <a:ext cx="43004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/>
              <a:t>Pomoc i wsparcie </a:t>
            </a:r>
            <a:r>
              <a:rPr lang="pl-PL" sz="1200" dirty="0"/>
              <a:t>w ośrodkach pomocy społecznej, miejskich ośrodkach pomocy społecznej lub powiatowych centrach pomocy rodzinie w 2018 roku w gminach i powiatach województwa mazowieckiego </a:t>
            </a:r>
            <a:r>
              <a:rPr lang="pl-PL" sz="1200" b="1" dirty="0"/>
              <a:t>uzyskało 299 755 osób, co stanowiło 5,55% wszystkich mieszkańców województwa</a:t>
            </a:r>
            <a:r>
              <a:rPr lang="pl-PL" sz="1200" dirty="0"/>
              <a:t>. W 2018 roku liczba osób objętych pomocą społeczną w porównaniu do 2015 roku zmniejszyła się o 11,72%, a w stosunku do 2012 roku o 13,13%. </a:t>
            </a:r>
          </a:p>
        </p:txBody>
      </p:sp>
      <p:sp>
        <p:nvSpPr>
          <p:cNvPr id="8" name="Prostokąt 7"/>
          <p:cNvSpPr/>
          <p:nvPr/>
        </p:nvSpPr>
        <p:spPr>
          <a:xfrm>
            <a:off x="3131843" y="0"/>
            <a:ext cx="6012159" cy="60016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l-PL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OPIS I GŁÓWNE WNIOSKI:</a:t>
            </a:r>
          </a:p>
          <a:p>
            <a:r>
              <a:rPr lang="pl-PL" sz="1100" dirty="0" smtClean="0"/>
              <a:t>Zmniejsza się liczba osób korzystających z pomocy i wsparcia ośrodków pomocy społecznej  oraz powiatowych centrów pomocy rodzinie. </a:t>
            </a:r>
            <a:endParaRPr lang="pl-PL" sz="11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427984" y="620688"/>
            <a:ext cx="4712030" cy="110799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ROZWAŻENIA:</a:t>
            </a:r>
          </a:p>
          <a:p>
            <a:pPr marL="228600" indent="-228600">
              <a:buAutoNum type="arabicPeriod"/>
            </a:pP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Scenariusze dotyczące ES w sytuacji różnych zmian wśród osób ubogich – utrzymanie wsparcia socjalnego na obecnym poziomie czy konieczność redukcji wydatków. </a:t>
            </a:r>
          </a:p>
          <a:p>
            <a:pPr marL="228600" indent="-228600">
              <a:buAutoNum type="arabicPeriod"/>
            </a:pP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Czy liczba osób korzystających z pomocy społecznej wpływa na liczbę chętnych do pracy w PES?</a:t>
            </a:r>
          </a:p>
        </p:txBody>
      </p:sp>
    </p:spTree>
    <p:extLst>
      <p:ext uri="{BB962C8B-B14F-4D97-AF65-F5344CB8AC3E}">
        <p14:creationId xmlns:p14="http://schemas.microsoft.com/office/powerpoint/2010/main" val="42684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1" y="1340768"/>
            <a:ext cx="8229601" cy="4680520"/>
          </a:xfrm>
          <a:ln w="38100">
            <a:solidFill>
              <a:srgbClr val="FFFF4B"/>
            </a:solidFill>
          </a:ln>
        </p:spPr>
        <p:txBody>
          <a:bodyPr>
            <a:normAutofit/>
          </a:bodyPr>
          <a:lstStyle/>
          <a:p>
            <a:r>
              <a:rPr lang="pl-PL" dirty="0" smtClean="0"/>
              <a:t>Kapitał społeczny</a:t>
            </a:r>
          </a:p>
          <a:p>
            <a:r>
              <a:rPr lang="pl-PL" dirty="0" smtClean="0"/>
              <a:t>Demografia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" y="0"/>
            <a:ext cx="3131840" cy="9807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FFFF66"/>
                </a:solidFill>
              </a:rPr>
              <a:t>Inne wątki związane </a:t>
            </a:r>
            <a:br>
              <a:rPr lang="pl-PL" dirty="0" smtClean="0">
                <a:solidFill>
                  <a:srgbClr val="FFFF66"/>
                </a:solidFill>
              </a:rPr>
            </a:br>
            <a:r>
              <a:rPr lang="pl-PL" dirty="0" smtClean="0">
                <a:solidFill>
                  <a:srgbClr val="FFFF66"/>
                </a:solidFill>
              </a:rPr>
              <a:t>z kapitałem ludzkim ES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6" name="Słoneczko 5"/>
          <p:cNvSpPr/>
          <p:nvPr/>
        </p:nvSpPr>
        <p:spPr>
          <a:xfrm>
            <a:off x="8748464" y="44624"/>
            <a:ext cx="288032" cy="288032"/>
          </a:xfrm>
          <a:prstGeom prst="su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81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B2B2B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solidFill>
            <a:srgbClr val="B2B2B2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pl-PL" sz="3200" dirty="0" smtClean="0"/>
              <a:t>Dokumenty strategiczne i ich główne kierunki</a:t>
            </a:r>
            <a:endParaRPr lang="pl-PL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solidFill>
            <a:srgbClr val="B2B2B2">
              <a:alpha val="80000"/>
            </a:srgbClr>
          </a:solidFill>
        </p:spPr>
        <p:txBody>
          <a:bodyPr/>
          <a:lstStyle/>
          <a:p>
            <a:r>
              <a:rPr lang="pl-PL" sz="3200" b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05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B2B2B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1" t="25650" r="11507" b="8191"/>
          <a:stretch/>
        </p:blipFill>
        <p:spPr bwMode="auto">
          <a:xfrm>
            <a:off x="107504" y="619585"/>
            <a:ext cx="8928992" cy="576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chemat blokowy: terminator 1"/>
          <p:cNvSpPr/>
          <p:nvPr/>
        </p:nvSpPr>
        <p:spPr>
          <a:xfrm>
            <a:off x="107504" y="1772816"/>
            <a:ext cx="2376264" cy="1224136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chemat blokowy: terminator 3"/>
          <p:cNvSpPr/>
          <p:nvPr/>
        </p:nvSpPr>
        <p:spPr>
          <a:xfrm>
            <a:off x="2500561" y="1766925"/>
            <a:ext cx="2376264" cy="1224136"/>
          </a:xfrm>
          <a:prstGeom prst="flowChartTerminator">
            <a:avLst/>
          </a:prstGeom>
          <a:noFill/>
          <a:ln w="38100" cmpd="dbl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chemat blokowy: terminator 4"/>
          <p:cNvSpPr/>
          <p:nvPr/>
        </p:nvSpPr>
        <p:spPr>
          <a:xfrm>
            <a:off x="4897810" y="1766925"/>
            <a:ext cx="2376264" cy="1224136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chemat blokowy: terminator 5"/>
          <p:cNvSpPr/>
          <p:nvPr/>
        </p:nvSpPr>
        <p:spPr>
          <a:xfrm>
            <a:off x="7308304" y="2023821"/>
            <a:ext cx="1618406" cy="710344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chemat blokowy: terminator 6"/>
          <p:cNvSpPr/>
          <p:nvPr/>
        </p:nvSpPr>
        <p:spPr>
          <a:xfrm>
            <a:off x="7308304" y="2862672"/>
            <a:ext cx="1618406" cy="710344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chemat blokowy: terminator 7"/>
          <p:cNvSpPr/>
          <p:nvPr/>
        </p:nvSpPr>
        <p:spPr>
          <a:xfrm>
            <a:off x="7092280" y="5157192"/>
            <a:ext cx="1944216" cy="1224136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651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3" y="1"/>
            <a:ext cx="1547663" cy="1124744"/>
          </a:xfrm>
          <a:prstGeom prst="rect">
            <a:avLst/>
          </a:prstGeom>
          <a:solidFill>
            <a:srgbClr val="B2B2B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KPRES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  <a:endParaRPr lang="pl-P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96753"/>
            <a:ext cx="1318333" cy="185851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1"/>
            <a:ext cx="7560000" cy="661938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742" y="3140969"/>
            <a:ext cx="1527923" cy="195438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Obok znajduje się zbiór celów, obszarów i priorytetów z </a:t>
            </a:r>
            <a:r>
              <a:rPr lang="pl-PL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KPRES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2023 roku.</a:t>
            </a:r>
          </a:p>
          <a:p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Jest to także inspiracja dla mazowieckiego planu w zakresie propozycji celów i priorytetów wpisujących się w diagnozę. 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4663"/>
            <a:ext cx="7560000" cy="376269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987824" y="4007357"/>
            <a:ext cx="5936166" cy="144655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ROZWAŻENIA:</a:t>
            </a:r>
          </a:p>
          <a:p>
            <a:pPr marL="228600" indent="-228600">
              <a:buAutoNum type="arabicPeriod"/>
            </a:pP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Spójność celów i priorytetów pomiędzy </a:t>
            </a:r>
            <a:r>
              <a:rPr lang="pl-PL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KPRES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20203 a mazowieckim Planem Rozwoju Ekonomii Społecznej na Mazowszu na lata 2021-2030?</a:t>
            </a:r>
          </a:p>
          <a:p>
            <a:pPr marL="228600" indent="-228600">
              <a:buFontTx/>
              <a:buAutoNum type="arabicPeriod"/>
            </a:pPr>
            <a:r>
              <a:rPr lang="pl-P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Spójność 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rezultatów i wskaźników pomiędzy </a:t>
            </a:r>
            <a:r>
              <a:rPr lang="pl-PL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KPRES</a:t>
            </a:r>
            <a:r>
              <a:rPr lang="pl-P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20203 a mazowieckim Planem Rozwoju Ekonomii Społecznej na Mazowszu na lata 2021-2030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228600" indent="-228600">
              <a:buFontTx/>
              <a:buAutoNum type="arabicPeriod"/>
            </a:pP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Kierunek interwencji w mazowieckiej ES.</a:t>
            </a:r>
          </a:p>
          <a:p>
            <a:pPr marL="228600" indent="-228600">
              <a:buFontTx/>
              <a:buAutoNum type="arabicPeriod"/>
            </a:pPr>
            <a:r>
              <a:rPr lang="pl-PL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KPRES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obowiązuje do 2023 roku. Nowy Plan ma obowiązywać do 2030 roku. Konieczność weryfikacji i ewentualnej aktualizacji.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2" descr="C:\Users\x\Desktop\logotypy\obrazki Andrzej\Fotolia_98066883_Subscription_Monthly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49" y="3963969"/>
            <a:ext cx="1402767" cy="267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3" y="1"/>
            <a:ext cx="1547663" cy="1124744"/>
          </a:xfrm>
          <a:prstGeom prst="rect">
            <a:avLst/>
          </a:prstGeom>
          <a:solidFill>
            <a:srgbClr val="B2B2B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KPRES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  <a:endParaRPr lang="pl-P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96753"/>
            <a:ext cx="1318333" cy="1858516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9742" y="3140967"/>
            <a:ext cx="1527923" cy="212365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Obok znajduje się zbiór rezultatów i wskaźników z </a:t>
            </a:r>
            <a:r>
              <a:rPr lang="pl-PL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KPRES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2023 roku.</a:t>
            </a:r>
          </a:p>
          <a:p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Jest to także inspiracja dla mazowieckiego planu w zakresie wytyczania działań, rezultatów i wskaźników wynikających z opracowanej diagnozy. 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"/>
            <a:ext cx="8229601" cy="476672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FFFFCC"/>
                </a:solidFill>
              </a:rPr>
              <a:t>Zgłoszone uwagi do diagnozy</a:t>
            </a:r>
            <a:endParaRPr lang="pl-PL" sz="3600" dirty="0">
              <a:solidFill>
                <a:srgbClr val="FFFFCC"/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925881"/>
              </p:ext>
            </p:extLst>
          </p:nvPr>
        </p:nvGraphicFramePr>
        <p:xfrm>
          <a:off x="179512" y="476673"/>
          <a:ext cx="8784976" cy="6374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244"/>
                <a:gridCol w="6468516"/>
                <a:gridCol w="1944216"/>
              </a:tblGrid>
              <a:tr h="2068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chemeClr val="tx1"/>
                          </a:solidFill>
                          <a:effectLst/>
                        </a:rPr>
                        <a:t>Slajd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l-PL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0" marR="46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0" dirty="0">
                          <a:solidFill>
                            <a:schemeClr val="tx1"/>
                          </a:solidFill>
                          <a:effectLst/>
                        </a:rPr>
                        <a:t>Liczba PES „Przepływy”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300" b="0" dirty="0" smtClean="0">
                          <a:solidFill>
                            <a:schemeClr val="tx1"/>
                          </a:solidFill>
                          <a:effectLst/>
                        </a:rPr>
                        <a:t>„</a:t>
                      </a:r>
                      <a:r>
                        <a:rPr lang="pl-PL" sz="1300" b="0" dirty="0">
                          <a:solidFill>
                            <a:schemeClr val="tx1"/>
                          </a:solidFill>
                          <a:effectLst/>
                        </a:rPr>
                        <a:t>stabilna liczba PES” – czy to rokuje pozytywnie na przyszłość czy wręcz przeciwnie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solidFill>
                            <a:schemeClr val="tx1"/>
                          </a:solidFill>
                          <a:effectLst/>
                        </a:rPr>
                        <a:t>„wzrost liczby CIS (…) ale mimo wszystko mało CIS „ - obecnie funkcjonuje 5 CIS , wzrostu raczej od VIII 2018 nie zanotowano, wręcz przeciwnie spadek. W latach wcześniejszych było ich więcej (patrząc na wykres w prezentacji)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solidFill>
                            <a:schemeClr val="tx1"/>
                          </a:solidFill>
                          <a:effectLst/>
                        </a:rPr>
                        <a:t>W części do rozważenia: problemem pozostaje raczej zmniejszająca się liczba CIS, </a:t>
                      </a:r>
                      <a:r>
                        <a:rPr lang="pl-PL" sz="1300" b="0" dirty="0" err="1">
                          <a:solidFill>
                            <a:schemeClr val="tx1"/>
                          </a:solidFill>
                          <a:effectLst/>
                        </a:rPr>
                        <a:t>ZAZ</a:t>
                      </a:r>
                      <a:r>
                        <a:rPr lang="pl-PL" sz="1300" b="0" dirty="0">
                          <a:solidFill>
                            <a:schemeClr val="tx1"/>
                          </a:solidFill>
                          <a:effectLst/>
                        </a:rPr>
                        <a:t>, a nie tylko brak powstawania nowych w/w podmiotów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solidFill>
                            <a:schemeClr val="tx1"/>
                          </a:solidFill>
                          <a:effectLst/>
                        </a:rPr>
                        <a:t>Uwaga ogólna: należy przeanalizować dane szczególnie dla NUTS 2 (Warszawski stołeczny i Mazowiecki Regionalny), jak również dla NUTS 3.</a:t>
                      </a:r>
                      <a:endParaRPr lang="pl-PL" sz="13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0" marR="46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l-PL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rozważenia.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CIS we wcześniejszych latach zawierała podmioty nieaktywne.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CIS i </a:t>
                      </a:r>
                      <a:r>
                        <a:rPr lang="pl-PL" sz="11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ZAZ</a:t>
                      </a: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rzeczywiście działających rośnie. 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Zgoda. Dane będą zestawione w oparciu o obie typologie. </a:t>
                      </a:r>
                    </a:p>
                  </a:txBody>
                  <a:tcPr marL="46120" marR="46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chemeClr val="tx1"/>
                          </a:solidFill>
                          <a:effectLst/>
                        </a:rPr>
                        <a:t>Slajd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l-PL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0" marR="46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0" dirty="0">
                          <a:solidFill>
                            <a:schemeClr val="tx1"/>
                          </a:solidFill>
                          <a:effectLst/>
                        </a:rPr>
                        <a:t>Wsparcie OWES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solidFill>
                            <a:schemeClr val="tx1"/>
                          </a:solidFill>
                          <a:effectLst/>
                        </a:rPr>
                        <a:t>brak oznaczenia skrótu „UW”  w części „zastosowane skróty”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solidFill>
                            <a:schemeClr val="tx1"/>
                          </a:solidFill>
                          <a:effectLst/>
                        </a:rPr>
                        <a:t>Uwaga ogólna: </a:t>
                      </a:r>
                      <a:r>
                        <a:rPr lang="pl-PL" sz="1300" b="0" dirty="0" smtClean="0">
                          <a:solidFill>
                            <a:schemeClr val="tx1"/>
                          </a:solidFill>
                          <a:effectLst/>
                        </a:rPr>
                        <a:t>NUTS </a:t>
                      </a:r>
                      <a:r>
                        <a:rPr lang="pl-PL" sz="1300" b="0" dirty="0">
                          <a:solidFill>
                            <a:schemeClr val="tx1"/>
                          </a:solidFill>
                          <a:effectLst/>
                        </a:rPr>
                        <a:t>2 (Warszawski stołeczny i Mazowiecki </a:t>
                      </a:r>
                      <a:r>
                        <a:rPr lang="pl-PL" sz="1300" b="0" dirty="0" smtClean="0">
                          <a:solidFill>
                            <a:schemeClr val="tx1"/>
                          </a:solidFill>
                          <a:effectLst/>
                        </a:rPr>
                        <a:t>Regionalny)</a:t>
                      </a:r>
                      <a:r>
                        <a:rPr lang="pl-PL" sz="13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i </a:t>
                      </a:r>
                      <a:r>
                        <a:rPr lang="pl-PL" sz="1300" b="0" dirty="0" smtClean="0">
                          <a:solidFill>
                            <a:schemeClr val="tx1"/>
                          </a:solidFill>
                          <a:effectLst/>
                        </a:rPr>
                        <a:t>NUTS </a:t>
                      </a:r>
                      <a:r>
                        <a:rPr lang="pl-PL" sz="1300" b="0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pl-PL" sz="13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0" marR="46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Powinno być UE, </a:t>
                      </a:r>
                      <a:r>
                        <a:rPr lang="pl-PL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dodano.</a:t>
                      </a:r>
                      <a:endParaRPr lang="pl-PL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Zgoda. Dane będą zestawione w oparciu o obie typologie.</a:t>
                      </a:r>
                    </a:p>
                  </a:txBody>
                  <a:tcPr marL="46120" marR="46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1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chemeClr val="tx1"/>
                          </a:solidFill>
                          <a:effectLst/>
                        </a:rPr>
                        <a:t>Slajd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l-PL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0" marR="46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 b="0" dirty="0">
                          <a:solidFill>
                            <a:schemeClr val="tx1"/>
                          </a:solidFill>
                          <a:effectLst/>
                        </a:rPr>
                        <a:t>Biznes vs. 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solidFill>
                            <a:schemeClr val="tx1"/>
                          </a:solidFill>
                          <a:effectLst/>
                        </a:rPr>
                        <a:t>Na mapie pojawił się błąd i dotyczy powiatu nowodworskiego, który zgodnie z nowym podziałem statystycznym - obowiązującym od 2018 r. przynależy do podregionu warszawskiego zachodniego. Kolorem zielonym zaznaczone zostały powiaty podregionu warszawskiego wschodniego.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solidFill>
                            <a:schemeClr val="tx1"/>
                          </a:solidFill>
                          <a:effectLst/>
                        </a:rPr>
                        <a:t>Sugeruje się ponadto umieścić mydełka z nazwami podregionów zgodnie z zajmowanymi obszarami, np.  podregion warszawski wschodni został umieszczony na powiecie garwolińskim , który przynależy do podregionu siedleckiego. </a:t>
                      </a:r>
                      <a:endParaRPr lang="pl-PL" sz="13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0" marR="46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l-PL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Poprawiono</a:t>
                      </a: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Poprawiono.</a:t>
                      </a:r>
                    </a:p>
                  </a:txBody>
                  <a:tcPr marL="46120" marR="46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chemeClr val="tx1"/>
                          </a:solidFill>
                          <a:effectLst/>
                        </a:rPr>
                        <a:t>Slajd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l-PL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0" marR="46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 b="0" dirty="0">
                          <a:solidFill>
                            <a:schemeClr val="tx1"/>
                          </a:solidFill>
                          <a:effectLst/>
                        </a:rPr>
                        <a:t>Ludność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solidFill>
                            <a:schemeClr val="tx1"/>
                          </a:solidFill>
                          <a:effectLst/>
                        </a:rPr>
                        <a:t>Został zatytułowany Ludzie ES. Sugeruje się zmienić nazwę jako Kapitał ludzki ES (lub uwarunkowania społeczno-ekonomiczne 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solidFill>
                            <a:schemeClr val="tx1"/>
                          </a:solidFill>
                          <a:effectLst/>
                        </a:rPr>
                        <a:t>Proponuje się obok wspomnianego współczynnika obciążenia demograficznego pokazać współczynnik starości demograficznej tj. relację liczby osób w starszym wieku (65 lat i więcej) do ogólnej liczby ludności. </a:t>
                      </a:r>
                      <a:endParaRPr lang="pl-PL" sz="1300" b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120" marR="46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l-PL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Poprawiono</a:t>
                      </a: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Wskaźnik do wprowadzenia. Uzupełniono w tabeli </a:t>
                      </a:r>
                      <a:r>
                        <a:rPr lang="pl-PL" sz="11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excel</a:t>
                      </a: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w prezentacji.</a:t>
                      </a:r>
                    </a:p>
                  </a:txBody>
                  <a:tcPr marL="46120" marR="46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0" marR="46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solidFill>
                            <a:schemeClr val="tx1"/>
                          </a:solidFill>
                          <a:effectLst/>
                        </a:rPr>
                        <a:t>Główna uwaga dotycząca ujęcia załączonego materiału zgodnie z nowym podziałem statystycznym Mazowsza tj. na Mazowsze regionalne oraz region Warszawski Stołeczny.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300" b="0" dirty="0">
                          <a:solidFill>
                            <a:schemeClr val="tx1"/>
                          </a:solidFill>
                          <a:effectLst/>
                        </a:rPr>
                        <a:t>Do rozważenia wariant z nowym podziałem Mazowsza</a:t>
                      </a:r>
                      <a:r>
                        <a:rPr lang="pl-PL" sz="13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l-PL" sz="13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6120" marR="46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Zgoda. Dane będą zestawione w oparciu o obie typologie.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rozważenia.</a:t>
                      </a:r>
                    </a:p>
                  </a:txBody>
                  <a:tcPr marL="46120" marR="46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Słoneczko 2"/>
          <p:cNvSpPr/>
          <p:nvPr/>
        </p:nvSpPr>
        <p:spPr>
          <a:xfrm>
            <a:off x="8748464" y="44624"/>
            <a:ext cx="288032" cy="288032"/>
          </a:xfrm>
          <a:prstGeom prst="su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595478" y="620688"/>
            <a:ext cx="7441018" cy="5760640"/>
          </a:xfrm>
          <a:prstGeom prst="rect">
            <a:avLst/>
          </a:prstGeom>
          <a:solidFill>
            <a:srgbClr val="FFFF9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1595478" y="44624"/>
            <a:ext cx="7297002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dirty="0"/>
              <a:t>System realizacji </a:t>
            </a:r>
            <a:r>
              <a:rPr lang="pl-PL" b="1" i="1" dirty="0" err="1"/>
              <a:t>KPRES</a:t>
            </a:r>
            <a:endParaRPr lang="pl-PL" b="1" i="1" dirty="0"/>
          </a:p>
          <a:p>
            <a:pPr lvl="0"/>
            <a:r>
              <a:rPr lang="pl-PL" sz="1600" dirty="0" smtClean="0"/>
              <a:t>1) Minister </a:t>
            </a:r>
            <a:r>
              <a:rPr lang="pl-PL" sz="1600" dirty="0"/>
              <a:t>jako koordynator</a:t>
            </a:r>
          </a:p>
          <a:p>
            <a:pPr lvl="0"/>
            <a:r>
              <a:rPr lang="pl-PL" sz="1600" dirty="0" smtClean="0"/>
              <a:t>2) Samorząd </a:t>
            </a:r>
            <a:r>
              <a:rPr lang="pl-PL" sz="1600" dirty="0"/>
              <a:t>województwa</a:t>
            </a:r>
          </a:p>
          <a:p>
            <a:r>
              <a:rPr lang="pl-PL" dirty="0" err="1"/>
              <a:t>KPRES</a:t>
            </a:r>
            <a:r>
              <a:rPr lang="pl-PL" dirty="0"/>
              <a:t> do 2023 - str. 59-62</a:t>
            </a:r>
          </a:p>
          <a:p>
            <a:r>
              <a:rPr lang="pl-PL" dirty="0"/>
              <a:t>Do zadań samorządu województwa w zakresie wspierania rozwoju ekonomii społecznej i solidarnej należy w szczególności: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pl-PL" b="1" dirty="0"/>
              <a:t>przygotowanie, realizacja i monitorowanie Regionalnego Programu Rozwoju Ekonomii Społecznej</a:t>
            </a:r>
            <a:r>
              <a:rPr lang="pl-PL" dirty="0"/>
              <a:t>, przyjmowanego przez zarząd województwa, uwzględniającego regionalną specyfikę i uwarunkowania, a także kierunki rozwoju ekonomii społecznej wyznaczone na szczeblu krajowym;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pl-PL" dirty="0"/>
              <a:t>uczestnictwo w </a:t>
            </a:r>
            <a:r>
              <a:rPr lang="pl-PL" b="1" dirty="0"/>
              <a:t>konsultowaniu programów oraz innych dokumentów w zakresie ekonomii społecznej i solidarnej</a:t>
            </a:r>
            <a:r>
              <a:rPr lang="pl-PL" dirty="0"/>
              <a:t>, służące realizacji umowy partnerstwa;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pl-PL" b="1" dirty="0"/>
              <a:t>koordynowanie rozwoju usług społecznych użyteczności publicznej w województwie</a:t>
            </a:r>
            <a:r>
              <a:rPr lang="pl-PL" dirty="0"/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pl-PL" b="1" dirty="0"/>
              <a:t>wspieranie partnerskiej współpracy gminnych i powiatowych jednostek samorządu terytorialnego z podmiotami ekonomii społecznej i solidarnej</a:t>
            </a:r>
            <a:r>
              <a:rPr lang="pl-PL" dirty="0"/>
              <a:t>, zwłaszcza w zakresie wspólnego programowania, realizacji i monitorowania lokalnej polityki rozwoju społecznego;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pl-PL" b="1" dirty="0"/>
              <a:t>opiniowanie, monitorowanie i ewaluacja jakości usług wsparcia</a:t>
            </a:r>
            <a:r>
              <a:rPr lang="pl-PL" dirty="0"/>
              <a:t> dla podmiotów ekonomii społecznej i solidarnej, świadczonych przez </a:t>
            </a:r>
            <a:r>
              <a:rPr lang="pl-PL" b="1" dirty="0"/>
              <a:t>Ośrodki Wsparcia Ekonomii Społecznej</a:t>
            </a:r>
            <a:r>
              <a:rPr lang="pl-PL" dirty="0" smtClean="0"/>
              <a:t>.</a:t>
            </a:r>
          </a:p>
          <a:p>
            <a:pPr lvl="0"/>
            <a:r>
              <a:rPr lang="pl-PL" sz="1600" dirty="0" smtClean="0"/>
              <a:t>3) Kluczowe </a:t>
            </a:r>
            <a:r>
              <a:rPr lang="pl-PL" sz="1600" dirty="0"/>
              <a:t>sfery rozwojowe przedsiębiorstw społecznych</a:t>
            </a:r>
          </a:p>
          <a:p>
            <a:r>
              <a:rPr lang="pl-PL" sz="1600" dirty="0" smtClean="0"/>
              <a:t>4) Indykatywny </a:t>
            </a:r>
            <a:r>
              <a:rPr lang="pl-PL" sz="1600" dirty="0"/>
              <a:t>Plan Finansowy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" y="1"/>
            <a:ext cx="1547663" cy="1124744"/>
          </a:xfrm>
          <a:prstGeom prst="rect">
            <a:avLst/>
          </a:prstGeom>
          <a:solidFill>
            <a:srgbClr val="B2B2B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KPRES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  <a:endParaRPr lang="pl-P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96753"/>
            <a:ext cx="1318333" cy="185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40448" y="404664"/>
            <a:ext cx="748883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Regionalny Program Rozwoju Ekonomii Społecznej powinien zawierać w szczególności zadania samorządu w zakresie:</a:t>
            </a:r>
            <a:endParaRPr lang="pl-PL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1400" b="1" dirty="0">
                <a:ln>
                  <a:solidFill>
                    <a:srgbClr val="FFFF4B"/>
                  </a:solidFill>
                </a:ln>
              </a:rPr>
              <a:t>określania podstawowych kierunków rozwoju sektora ekonomii społecznej </a:t>
            </a:r>
            <a:r>
              <a:rPr lang="pl-PL" sz="1400" dirty="0"/>
              <a:t>– preferowanych we wsparciu finansowym – w zakresie aktywizacji, reintegracji społecznej i zawodowej, integracji społecznej oraz dostępnych usług społecznych użyteczności publicznej. </a:t>
            </a:r>
            <a:r>
              <a:rPr lang="pl-PL" sz="1400" b="1" dirty="0">
                <a:ln>
                  <a:solidFill>
                    <a:srgbClr val="FFFF4B"/>
                  </a:solidFill>
                </a:ln>
              </a:rPr>
              <a:t>Kierunki te powinny wynikać ze zdiagnozowanych w województwie potrzeb, należących do kluczowych sfer rozwojowych</a:t>
            </a:r>
            <a:r>
              <a:rPr lang="pl-PL" sz="1400" dirty="0">
                <a:ln>
                  <a:solidFill>
                    <a:srgbClr val="FFFF4B"/>
                  </a:solidFill>
                </a:ln>
              </a:rPr>
              <a:t>. </a:t>
            </a:r>
            <a:r>
              <a:rPr lang="pl-PL" sz="1400" dirty="0"/>
              <a:t>Preferencje mogą polegać na upowszechnianiu określonych rodzajów działalności (promocja, edukacja), preferowaniu tworzenia podmiotów działających w określonych sferach (np. przez kryteria dostępu i kryteria strategiczne w programach operacyjnych finansowanych ze środków europejskich, kryteria strategiczne w dostępie do środków krajowych Funduszu Pracy i </a:t>
            </a:r>
            <a:r>
              <a:rPr lang="pl-PL" sz="1400" dirty="0" err="1"/>
              <a:t>PFRON</a:t>
            </a:r>
            <a:r>
              <a:rPr lang="pl-PL" sz="1400" dirty="0"/>
              <a:t>), zachęcaniu samorządów powiatowych i gminnych (tworzenie lokalnych map potrzeb w dziedzinie usług użyteczności publicznej, partnerstwa lokalne PES z samorządami);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1400" dirty="0"/>
              <a:t>zaprojektowania i wdrożenia </a:t>
            </a:r>
            <a:r>
              <a:rPr lang="pl-PL" sz="1400" b="1" dirty="0">
                <a:ln>
                  <a:solidFill>
                    <a:srgbClr val="FFFF4B"/>
                  </a:solidFill>
                </a:ln>
              </a:rPr>
              <a:t>mechanizmów współpracy samorządu województwa z samorządami powiatów i gmin</a:t>
            </a:r>
            <a:r>
              <a:rPr lang="pl-PL" sz="1400" dirty="0">
                <a:ln>
                  <a:solidFill>
                    <a:srgbClr val="FFFF4B"/>
                  </a:solidFill>
                </a:ln>
              </a:rPr>
              <a:t> </a:t>
            </a:r>
            <a:r>
              <a:rPr lang="pl-PL" sz="1400" dirty="0"/>
              <a:t>w zakresie programowania rozwoju społecznego, w szczególności przez wsparcie w opracowywaniu i realizacji </a:t>
            </a:r>
            <a:r>
              <a:rPr lang="pl-PL" sz="1400" b="1" dirty="0">
                <a:ln>
                  <a:solidFill>
                    <a:srgbClr val="FFFF4B"/>
                  </a:solidFill>
                </a:ln>
              </a:rPr>
              <a:t>lokalnych programów rozwoju społecznego</a:t>
            </a:r>
            <a:r>
              <a:rPr lang="pl-PL" sz="1400" dirty="0"/>
              <a:t>, a także rozwoju ekonomii społecznej;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1400" dirty="0"/>
              <a:t>stworzenia i udoskonalania </a:t>
            </a:r>
            <a:r>
              <a:rPr lang="pl-PL" sz="1400" b="1" dirty="0">
                <a:ln>
                  <a:solidFill>
                    <a:srgbClr val="FFFF4B"/>
                  </a:solidFill>
                </a:ln>
              </a:rPr>
              <a:t>sieci usług wsparcia dla podmiotów ekonomii społecznej i solidarnej</a:t>
            </a:r>
            <a:r>
              <a:rPr lang="pl-PL" sz="1400" dirty="0"/>
              <a:t>, a w szczególności przedsiębiorstw społecznych, funkcjonującej w każdym województwie;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1400" dirty="0"/>
              <a:t>instytucjonalizacji zarządzania rozwojem ekonomii społecznej przez </a:t>
            </a:r>
            <a:r>
              <a:rPr lang="pl-PL" sz="1400" b="1" dirty="0">
                <a:ln>
                  <a:solidFill>
                    <a:srgbClr val="FFFF4B"/>
                  </a:solidFill>
                </a:ln>
              </a:rPr>
              <a:t>zapewnienie funkcjonowania Regionalnego Komitetu Rozwoju Ekonomii Społecznej</a:t>
            </a:r>
            <a:r>
              <a:rPr lang="pl-PL" sz="1400" dirty="0"/>
              <a:t>, a także tworzenia stabilnych ram współpracy i dialogu m.in. dla podmiotów ekonomii społecznej, przedstawicieli administracji publicznej, w tym także samorządów lokalnych, sektora prywatnego i ekspertów;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1400" dirty="0"/>
              <a:t>określenia zasad i form </a:t>
            </a:r>
            <a:r>
              <a:rPr lang="pl-PL" sz="1400" b="1" dirty="0">
                <a:ln>
                  <a:solidFill>
                    <a:srgbClr val="FFFF4B"/>
                  </a:solidFill>
                </a:ln>
              </a:rPr>
              <a:t>współpracy na rzecz ekonomii społecznej między różnego rodzaju instytucjami</a:t>
            </a:r>
            <a:r>
              <a:rPr lang="pl-PL" sz="1400" dirty="0"/>
              <a:t>, które mogą mieć wpływ na jej rozwój w regionie, m.in. </a:t>
            </a:r>
            <a:r>
              <a:rPr lang="pl-PL" sz="1400" dirty="0" err="1"/>
              <a:t>ROPS</a:t>
            </a:r>
            <a:r>
              <a:rPr lang="pl-PL" sz="1400" dirty="0"/>
              <a:t>, </a:t>
            </a:r>
            <a:r>
              <a:rPr lang="pl-PL" sz="1400" dirty="0" err="1"/>
              <a:t>WUP</a:t>
            </a:r>
            <a:r>
              <a:rPr lang="pl-PL" sz="1400" dirty="0"/>
              <a:t>, a instytucjami zarządzającymi i wdrażającymi programy finansowane ze środków europejskich;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1400" dirty="0"/>
              <a:t>opracowania </a:t>
            </a:r>
            <a:r>
              <a:rPr lang="pl-PL" sz="1400" b="1" dirty="0">
                <a:ln>
                  <a:solidFill>
                    <a:srgbClr val="FFFF4B"/>
                  </a:solidFill>
                </a:ln>
              </a:rPr>
              <a:t>koncepcji promocji idei ekonomii społecznej w województwie </a:t>
            </a:r>
            <a:r>
              <a:rPr lang="pl-PL" sz="1400" dirty="0"/>
              <a:t>przez</a:t>
            </a:r>
            <a:r>
              <a:rPr lang="pl-PL" sz="1400" dirty="0">
                <a:ln>
                  <a:solidFill>
                    <a:srgbClr val="FFFF4B"/>
                  </a:solidFill>
                </a:ln>
              </a:rPr>
              <a:t> </a:t>
            </a:r>
            <a:r>
              <a:rPr lang="pl-PL" sz="1400" b="1" dirty="0">
                <a:ln>
                  <a:solidFill>
                    <a:srgbClr val="FFFF4B"/>
                  </a:solidFill>
                </a:ln>
              </a:rPr>
              <a:t>system edukacji formalnej i nieformalnej dla dzieci i młodzieży</a:t>
            </a:r>
            <a:r>
              <a:rPr lang="pl-PL" sz="1400" dirty="0">
                <a:ln>
                  <a:solidFill>
                    <a:srgbClr val="FFFF4B"/>
                  </a:solidFill>
                </a:ln>
              </a:rPr>
              <a:t> </a:t>
            </a:r>
            <a:r>
              <a:rPr lang="pl-PL" sz="1400" dirty="0"/>
              <a:t>oraz system edukacji formalnej i </a:t>
            </a:r>
            <a:r>
              <a:rPr lang="pl-PL" sz="1400" dirty="0" err="1"/>
              <a:t>pozaformalnej</a:t>
            </a:r>
            <a:r>
              <a:rPr lang="pl-PL" sz="1400" dirty="0"/>
              <a:t> </a:t>
            </a:r>
            <a:r>
              <a:rPr lang="pl-PL" sz="1400" b="1" dirty="0">
                <a:ln>
                  <a:solidFill>
                    <a:srgbClr val="FFFF4B"/>
                  </a:solidFill>
                </a:ln>
              </a:rPr>
              <a:t>dla dorosłych</a:t>
            </a:r>
            <a:r>
              <a:rPr lang="pl-PL" sz="1400" dirty="0"/>
              <a:t>.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3" y="1"/>
            <a:ext cx="1547663" cy="1124744"/>
          </a:xfrm>
          <a:prstGeom prst="rect">
            <a:avLst/>
          </a:prstGeom>
          <a:solidFill>
            <a:srgbClr val="B2B2B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KPRES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  <a:endParaRPr lang="pl-P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96753"/>
            <a:ext cx="1318333" cy="185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611760" y="44624"/>
            <a:ext cx="7424736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b="1" dirty="0" smtClean="0"/>
              <a:t>KLUCZOWE SFERY ROZWOJOWE PRZEDSIĘBIORSTW SPOŁECZNYCH</a:t>
            </a:r>
          </a:p>
          <a:p>
            <a:r>
              <a:rPr lang="pl-PL" sz="900" dirty="0" smtClean="0"/>
              <a:t>Ważnym </a:t>
            </a:r>
            <a:r>
              <a:rPr lang="pl-PL" sz="900" dirty="0"/>
              <a:t>elementem proponowanych kierunków rozwoju ekonomii społecznej i solidarnej jest włączenie się w działania związane z programami o charakterze rozwojowym, wpisujące się w modernizację służb społecznych i zatrudnienia, politykę zrównoważonego rozwoju oraz rozwoju regionalnego i lokalnego. Kierunki rozwoju przedsiębiorstw społecznych wspierane będą za pomocą kryteriów dostępu, kryteriów strategicznych i innych preferencji określonych przez właściwe władze regionalne i lokalne, zgodnie z potrzebami danego środowiska i dokumentami strategicznymi określającymi dziedziny szczególnie istotne dla danej wspólnoty samorządowej. </a:t>
            </a:r>
            <a:endParaRPr lang="pl-PL" sz="900" dirty="0" smtClean="0"/>
          </a:p>
          <a:p>
            <a:pPr marL="228600" indent="-228600">
              <a:buAutoNum type="arabicParenR"/>
            </a:pPr>
            <a:r>
              <a:rPr lang="pl-PL" sz="1100" b="1" dirty="0" smtClean="0"/>
              <a:t>Wspieranie </a:t>
            </a:r>
            <a:r>
              <a:rPr lang="pl-PL" sz="1100" b="1" dirty="0"/>
              <a:t>działań na rzecz zrównoważonego rozwoju</a:t>
            </a:r>
            <a:r>
              <a:rPr lang="pl-PL" sz="900" dirty="0"/>
              <a:t>, m.in. przez: </a:t>
            </a:r>
            <a:endParaRPr lang="pl-PL" sz="900" dirty="0" smtClean="0"/>
          </a:p>
          <a:p>
            <a:pPr marL="685800" lvl="1" indent="-228600">
              <a:buAutoNum type="arabicParenR"/>
            </a:pPr>
            <a:r>
              <a:rPr lang="pl-PL" sz="900" dirty="0" smtClean="0"/>
              <a:t>rozwój </a:t>
            </a:r>
            <a:r>
              <a:rPr lang="pl-PL" sz="900" dirty="0"/>
              <a:t>podmiotów ekonomii społecznej i solidarnej promujących system edukacji ekologicznej obywateli, w tym prawo do informacji o stanie środowiska i zagrożeniach, jak również system edukacji związanej z działaniami kryzysowymi; </a:t>
            </a:r>
            <a:endParaRPr lang="pl-PL" sz="900" dirty="0" smtClean="0"/>
          </a:p>
          <a:p>
            <a:pPr marL="685800" lvl="1" indent="-228600">
              <a:buAutoNum type="arabicParenR"/>
            </a:pPr>
            <a:r>
              <a:rPr lang="pl-PL" sz="900" dirty="0" smtClean="0"/>
              <a:t>rozwój </a:t>
            </a:r>
            <a:r>
              <a:rPr lang="pl-PL" sz="900" dirty="0"/>
              <a:t>przedsiębiorczości społecznej w obszarze selektywnego zbierania odpadów, recyklingu oraz innych usług związanych z utrzymaniem czystości i porządku w gminach, a także w zakresie melioracji wodnych, usług leśnych oraz odnawialnych źródeł energii; </a:t>
            </a:r>
            <a:endParaRPr lang="pl-PL" sz="900" dirty="0" smtClean="0"/>
          </a:p>
          <a:p>
            <a:pPr marL="685800" lvl="1" indent="-228600">
              <a:buAutoNum type="arabicParenR"/>
            </a:pPr>
            <a:r>
              <a:rPr lang="pl-PL" sz="900" dirty="0" smtClean="0"/>
              <a:t>poszukiwanie </a:t>
            </a:r>
            <a:r>
              <a:rPr lang="pl-PL" sz="900" dirty="0"/>
              <a:t>możliwości wspierania projektów w zakresie rolnictwa społecznego (rolnictwa zaangażowanego </a:t>
            </a:r>
            <a:r>
              <a:rPr lang="pl-PL" sz="900" dirty="0" smtClean="0"/>
              <a:t>społecznie, </a:t>
            </a:r>
            <a:r>
              <a:rPr lang="pl-PL" sz="900" dirty="0"/>
              <a:t>będącego innowacyjnym podejściem łączącym dwie koncepcje: rolnictwa wielofunkcyjnego i usług społecznych lub opieki zdrowotnej na poziomie lokalnym, w ramach którego proces produkcji rolnej przyczynia się do reintegracji społecznej oraz rehabilitacji społecznej i zawodowej osób o szczególnych potrzebach. Działania te poprawiają stan zdrowia i włączenie społeczne tych osób, a także ułatwiają uczenie się, podnoszą samoocenę i tym samym sprzyjają uczestnictwu w życiu </a:t>
            </a:r>
            <a:r>
              <a:rPr lang="pl-PL" sz="900" dirty="0" smtClean="0"/>
              <a:t>społecznym. </a:t>
            </a:r>
          </a:p>
          <a:p>
            <a:pPr marL="228600" indent="-228600">
              <a:buAutoNum type="arabicParenR"/>
            </a:pPr>
            <a:r>
              <a:rPr lang="pl-PL" sz="1100" b="1" dirty="0" smtClean="0"/>
              <a:t>Wspieranie </a:t>
            </a:r>
            <a:r>
              <a:rPr lang="pl-PL" sz="1100" b="1" dirty="0"/>
              <a:t>działań na rzecz rozwoju społeczności lokalnej, tożsamości i edukacji kulturowej</a:t>
            </a:r>
            <a:r>
              <a:rPr lang="pl-PL" sz="900" dirty="0"/>
              <a:t>, m.in. przez: </a:t>
            </a:r>
            <a:endParaRPr lang="pl-PL" sz="900" dirty="0" smtClean="0"/>
          </a:p>
          <a:p>
            <a:pPr marL="685800" lvl="1" indent="-228600">
              <a:buAutoNum type="arabicParenR"/>
            </a:pPr>
            <a:r>
              <a:rPr lang="pl-PL" sz="900" dirty="0" smtClean="0"/>
              <a:t>kreowanie </a:t>
            </a:r>
            <a:r>
              <a:rPr lang="pl-PL" sz="900" dirty="0"/>
              <a:t>rozwiązań prawnych oraz finansowanie projektów rozwijających tworzenie miejsc pracy w przedsiębiorstwach społecznych w obszarze turystyki społecznej</a:t>
            </a:r>
            <a:r>
              <a:rPr lang="pl-PL" sz="900" dirty="0" smtClean="0"/>
              <a:t>;</a:t>
            </a:r>
          </a:p>
          <a:p>
            <a:pPr marL="685800" lvl="1" indent="-228600">
              <a:buAutoNum type="arabicParenR"/>
            </a:pPr>
            <a:r>
              <a:rPr lang="pl-PL" sz="900" dirty="0" smtClean="0"/>
              <a:t>tworzenie </a:t>
            </a:r>
            <a:r>
              <a:rPr lang="pl-PL" sz="900" dirty="0"/>
              <a:t>miejsc pracy w przedsiębiorstwach społecznych w obszarze budownictwa społecznego; </a:t>
            </a:r>
            <a:endParaRPr lang="pl-PL" sz="900" dirty="0" smtClean="0"/>
          </a:p>
          <a:p>
            <a:pPr marL="685800" lvl="1" indent="-228600">
              <a:buAutoNum type="arabicParenR"/>
            </a:pPr>
            <a:r>
              <a:rPr lang="pl-PL" sz="900" dirty="0" smtClean="0"/>
              <a:t>finansowanie </a:t>
            </a:r>
            <a:r>
              <a:rPr lang="pl-PL" sz="900" dirty="0"/>
              <a:t>realizacji działań w obszarze lokalnych projektów kulturalnych, łączących tworzenie trwałych miejsc pracy z animacją społeczną wykorzystującą lokalny potencjał kulturowy. </a:t>
            </a:r>
            <a:endParaRPr lang="pl-PL" sz="900" dirty="0" smtClean="0"/>
          </a:p>
          <a:p>
            <a:pPr marL="228600" indent="-228600">
              <a:buAutoNum type="arabicParenR"/>
            </a:pPr>
            <a:r>
              <a:rPr lang="pl-PL" sz="1100" b="1" dirty="0" smtClean="0"/>
              <a:t>Wspieranie </a:t>
            </a:r>
            <a:r>
              <a:rPr lang="pl-PL" sz="1100" b="1" dirty="0"/>
              <a:t>działań na rzecz solidarności pokoleń</a:t>
            </a:r>
            <a:r>
              <a:rPr lang="pl-PL" sz="900" dirty="0"/>
              <a:t>, m.in. przez: </a:t>
            </a:r>
            <a:endParaRPr lang="pl-PL" sz="900" dirty="0" smtClean="0"/>
          </a:p>
          <a:p>
            <a:pPr marL="685800" lvl="1" indent="-228600">
              <a:buAutoNum type="arabicParenR"/>
            </a:pPr>
            <a:r>
              <a:rPr lang="pl-PL" sz="900" dirty="0" smtClean="0"/>
              <a:t>wspieranie </a:t>
            </a:r>
            <a:r>
              <a:rPr lang="pl-PL" sz="900" dirty="0"/>
              <a:t>zakładania i prowadzenia przedsiębiorstw społecznych przez pracowników w wieku przedemerytalnym jako narzędzie przedłużania aktywności zawodowej oraz wspieranie zatrudnienia pracowników 50+ w przedsiębiorstwach społecznych, wykorzystującego ich doświadczenie i kompetencje zawodowe; </a:t>
            </a:r>
            <a:endParaRPr lang="pl-PL" sz="900" dirty="0" smtClean="0"/>
          </a:p>
          <a:p>
            <a:pPr marL="685800" lvl="1" indent="-228600">
              <a:buAutoNum type="arabicParenR"/>
            </a:pPr>
            <a:r>
              <a:rPr lang="pl-PL" sz="900" dirty="0" smtClean="0"/>
              <a:t>wykorzystanie </a:t>
            </a:r>
            <a:r>
              <a:rPr lang="pl-PL" sz="900" dirty="0"/>
              <a:t>przedsiębiorczości społecznej w procesach </a:t>
            </a:r>
            <a:r>
              <a:rPr lang="pl-PL" sz="900" dirty="0" err="1"/>
              <a:t>outplacementu</a:t>
            </a:r>
            <a:r>
              <a:rPr lang="pl-PL" sz="900" dirty="0"/>
              <a:t> i adaptacji zawodowej oraz tworzenie przedsiębiorstw społecznych w związku z procesami restrukturyzacyjnymi, w szczególności dla pracowników 50+; </a:t>
            </a:r>
            <a:endParaRPr lang="pl-PL" sz="900" dirty="0" smtClean="0"/>
          </a:p>
          <a:p>
            <a:pPr marL="685800" lvl="1" indent="-228600">
              <a:buAutoNum type="arabicParenR"/>
            </a:pPr>
            <a:r>
              <a:rPr lang="pl-PL" sz="900" dirty="0" smtClean="0"/>
              <a:t>rozwój </a:t>
            </a:r>
            <a:r>
              <a:rPr lang="pl-PL" sz="900" dirty="0"/>
              <a:t>podmiotów ekonomii społecznej i solidarnej wspierających politykę rodzinną: żłobki, kluby dziecięce i dzienni opiekunowie, inne formy wychowania przedszkolnego, świetlice i szkoły, wypoczynek letni i zimowy, opieka nad osobami zależnymi, placówki wsparcia dziennego, grupy rówieśnicze – nie tylko jako podmioty o charakterze opiekuńczym i edukacyjnym, ale również integrującym społeczność lokalną; </a:t>
            </a:r>
            <a:endParaRPr lang="pl-PL" sz="900" dirty="0" smtClean="0"/>
          </a:p>
          <a:p>
            <a:pPr marL="685800" lvl="1" indent="-228600">
              <a:buAutoNum type="arabicParenR"/>
            </a:pPr>
            <a:r>
              <a:rPr lang="pl-PL" sz="900" dirty="0" smtClean="0"/>
              <a:t>wspieranie </a:t>
            </a:r>
            <a:r>
              <a:rPr lang="pl-PL" sz="900" dirty="0"/>
              <a:t>podmiotów ekonomii społecznej i solidarnej adresujących swoje działania gospodarcze do starszych konsumentów, realizujących ich oczekiwania i potrzeby w zakresie m.in. usług społecznych, edukacyjnych i organizacji czasu wolnego, turystyki młodzieżowej i senioralnej, a także wspierających ich w utrzymaniu aktywności społecznej i zawodowej oraz dobrego stanu zdrowia (tworzenie warunków do rozwoju tzw. srebrnej gospodarki). </a:t>
            </a:r>
            <a:endParaRPr lang="pl-PL" sz="900" dirty="0" smtClean="0"/>
          </a:p>
          <a:p>
            <a:pPr marL="228600" indent="-228600">
              <a:buAutoNum type="arabicParenR"/>
            </a:pPr>
            <a:r>
              <a:rPr lang="pl-PL" sz="1100" b="1" dirty="0" smtClean="0"/>
              <a:t>Wspieranie </a:t>
            </a:r>
            <a:r>
              <a:rPr lang="pl-PL" sz="1100" b="1" dirty="0"/>
              <a:t>rozwoju usług aktywnej integracji, </a:t>
            </a:r>
            <a:r>
              <a:rPr lang="pl-PL" sz="900" dirty="0"/>
              <a:t>m.in. przez: </a:t>
            </a:r>
            <a:endParaRPr lang="pl-PL" sz="900" dirty="0" smtClean="0"/>
          </a:p>
          <a:p>
            <a:pPr marL="685800" lvl="1" indent="-228600">
              <a:buAutoNum type="arabicParenR"/>
            </a:pPr>
            <a:r>
              <a:rPr lang="pl-PL" sz="900" dirty="0" smtClean="0"/>
              <a:t>włączenie </a:t>
            </a:r>
            <a:r>
              <a:rPr lang="pl-PL" sz="900" dirty="0"/>
              <a:t>problematyki ekonomii społecznej i przedsiębiorczości społecznej do minimum programowego systemu kształcenia pracowników instytucji pomocy i integracji społecznej, w tym przeprowadzenie próby uzyskiwania specjalizacji pracowników socjalnych z zakresu ekonomii społecznej; </a:t>
            </a:r>
            <a:endParaRPr lang="pl-PL" sz="900" dirty="0" smtClean="0"/>
          </a:p>
          <a:p>
            <a:pPr marL="685800" lvl="1" indent="-228600">
              <a:buAutoNum type="arabicParenR"/>
            </a:pPr>
            <a:r>
              <a:rPr lang="pl-PL" sz="900" dirty="0" smtClean="0"/>
              <a:t>przygotowanie</a:t>
            </a:r>
            <a:r>
              <a:rPr lang="pl-PL" sz="900" dirty="0"/>
              <a:t>, wdrożenie i wspieranie funkcjonowania systemu zatrudnienia monitorowanego (połączonego z programem społecznym) w przedsiębiorstwach społecznych dla osób wykluczonych bądź zagrożonych wykluczeniem społecznym jako elementu ścieżki integracji i reintegracji społecznej; </a:t>
            </a:r>
            <a:endParaRPr lang="pl-PL" sz="900" dirty="0" smtClean="0"/>
          </a:p>
          <a:p>
            <a:pPr marL="685800" lvl="1" indent="-228600">
              <a:buAutoNum type="arabicParenR"/>
            </a:pPr>
            <a:r>
              <a:rPr lang="pl-PL" sz="900" dirty="0" smtClean="0"/>
              <a:t>wdrożenie </a:t>
            </a:r>
            <a:r>
              <a:rPr lang="pl-PL" sz="900" dirty="0"/>
              <a:t>systemowych działań ukierunkowanych na rozwój przedsiębiorstw społecznych jako formy zatrudnienia dla osób wychodzących z zakładów aktywności zawodowej, warsztatów terapii zajęciowej, centrów integracji społecznej, a także placówek opiekuńczo- -wychowawczych i innych instytucji i form pieczy zastępczej. 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" y="1"/>
            <a:ext cx="1547663" cy="1124744"/>
          </a:xfrm>
          <a:prstGeom prst="rect">
            <a:avLst/>
          </a:prstGeom>
          <a:solidFill>
            <a:srgbClr val="B2B2B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KPRES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  <a:endParaRPr lang="pl-P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96753"/>
            <a:ext cx="1318333" cy="185851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9742" y="3140968"/>
            <a:ext cx="1527923" cy="263149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</a:t>
            </a:r>
            <a:r>
              <a:rPr lang="pl-PL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KPRES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2023 opracowano zbiór kluczowych sfer rozwoju przedsiębiorstw społecznych.</a:t>
            </a:r>
          </a:p>
          <a:p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Jest to materiał do dalszej analizy. Część działań jest związana z systemowi zmianami na poziomie rządowym, część z nich jest możliwa do testowania i wdrażania na poziomie lokalnym.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895714"/>
              </p:ext>
            </p:extLst>
          </p:nvPr>
        </p:nvGraphicFramePr>
        <p:xfrm>
          <a:off x="179513" y="3345160"/>
          <a:ext cx="8712967" cy="15240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456383"/>
                <a:gridCol w="1877450"/>
                <a:gridCol w="1689094"/>
                <a:gridCol w="169004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Nazwa wskaźnika</a:t>
                      </a:r>
                      <a:endParaRPr lang="pl-PL" sz="3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Realizator</a:t>
                      </a:r>
                      <a:endParaRPr lang="pl-PL" sz="3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Wartość </a:t>
                      </a:r>
                      <a:r>
                        <a:rPr lang="pl-PL" sz="2000" dirty="0" smtClean="0">
                          <a:effectLst/>
                        </a:rPr>
                        <a:t/>
                      </a:r>
                      <a:br>
                        <a:rPr lang="pl-PL" sz="2000" dirty="0" smtClean="0">
                          <a:effectLst/>
                        </a:rPr>
                      </a:br>
                      <a:r>
                        <a:rPr lang="pl-PL" sz="2000" dirty="0" smtClean="0">
                          <a:effectLst/>
                        </a:rPr>
                        <a:t>z </a:t>
                      </a:r>
                      <a:r>
                        <a:rPr lang="pl-PL" sz="2000" dirty="0">
                          <a:effectLst/>
                        </a:rPr>
                        <a:t>2016 r.</a:t>
                      </a:r>
                      <a:endParaRPr lang="pl-PL" sz="3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Wartość docelowa (2023):</a:t>
                      </a:r>
                      <a:endParaRPr lang="pl-PL" sz="3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Liczba aktywnych przedsiębiorstw społecznych</a:t>
                      </a:r>
                      <a:endParaRPr lang="pl-PL" sz="3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800" dirty="0" err="1">
                          <a:effectLst/>
                        </a:rPr>
                        <a:t>ROPS</a:t>
                      </a:r>
                      <a:endParaRPr lang="pl-PL" sz="4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0</a:t>
                      </a:r>
                      <a:endParaRPr lang="pl-PL" sz="4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1,6 tys.</a:t>
                      </a:r>
                      <a:endParaRPr lang="pl-PL" sz="4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91680" y="1201976"/>
            <a:ext cx="683097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1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Wskaźniki dla </a:t>
            </a:r>
            <a:r>
              <a:rPr kumimoji="0" lang="pl-PL" sz="2000" b="1" i="1" u="none" strike="noStrike" cap="none" normalizeH="0" baseline="0" dirty="0" err="1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ROPS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charset="-1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charset="-18"/>
                <a:cs typeface="Arial" pitchFamily="34" charset="0"/>
              </a:rPr>
              <a:t>OBSZAR II SOLIDARNY RYNEK PRACY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charset="-18"/>
                <a:cs typeface="Arial" pitchFamily="34" charset="0"/>
              </a:rPr>
              <a:t>Do 2023 r. powstanie 35 tys. nowych, wysokiej jakości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charset="-18"/>
                <a:cs typeface="Arial" pitchFamily="34" charset="0"/>
              </a:rPr>
              <a:t>miejsc pracy w przedsiębiorstwach społecznych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charset="-18"/>
                <a:cs typeface="Arial" pitchFamily="34" charset="0"/>
              </a:rPr>
              <a:t>dla osób zagrożonych wykluczeniem społecznym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-18"/>
                <a:cs typeface="Arial" pitchFamily="34" charset="0"/>
              </a:rPr>
              <a:t>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" y="1"/>
            <a:ext cx="1547663" cy="1124744"/>
          </a:xfrm>
          <a:prstGeom prst="rect">
            <a:avLst/>
          </a:prstGeom>
          <a:solidFill>
            <a:srgbClr val="B2B2B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KPRES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  <a:endParaRPr lang="pl-P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96753"/>
            <a:ext cx="1318333" cy="185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" y="0"/>
            <a:ext cx="1547663" cy="3717032"/>
          </a:xfrm>
          <a:prstGeom prst="rect">
            <a:avLst/>
          </a:prstGeom>
          <a:solidFill>
            <a:srgbClr val="B2B2B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dirty="0"/>
              <a:t>Wytyczne w zakresie realizacji przedsięwzięć w obszarze włączenia społecznego i zwalczania ubóstwa z wykorzystaniem środków Europejskiego Funduszu Społecznego i Europejskiego Funduszu Rozwoju Regionalnego na lata 2014-2020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691680" y="44624"/>
            <a:ext cx="7128792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dirty="0"/>
              <a:t>Wyciąg zadań dotyczących </a:t>
            </a:r>
            <a:r>
              <a:rPr lang="pl-PL" sz="1500" b="1" dirty="0" err="1"/>
              <a:t>ROPS</a:t>
            </a:r>
            <a:r>
              <a:rPr lang="pl-PL" sz="1500" b="1" dirty="0"/>
              <a:t> i regionalnych komitetów rozwoju ES</a:t>
            </a:r>
            <a:endParaRPr lang="pl-PL" sz="1500" dirty="0"/>
          </a:p>
          <a:p>
            <a:pPr marL="171450" indent="-171450">
              <a:buFont typeface="Arial" pitchFamily="34" charset="0"/>
              <a:buChar char="•"/>
            </a:pPr>
            <a:r>
              <a:rPr lang="pl-PL" sz="1500" dirty="0"/>
              <a:t>8) Wsparcie finansowe na utworzenie miejsca pracy jest przyznawane na podstawie biznesplanu. R</a:t>
            </a:r>
            <a:r>
              <a:rPr lang="pl-PL" sz="1500" b="1" dirty="0"/>
              <a:t>egulamin udzielania wsparcia finansowego na utworzenie miejsca pracy, opracowanych we współpracy z </a:t>
            </a:r>
            <a:r>
              <a:rPr lang="pl-PL" sz="1500" b="1" dirty="0" err="1"/>
              <a:t>ROPS</a:t>
            </a:r>
            <a:r>
              <a:rPr lang="pl-PL" sz="1500" dirty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500" dirty="0"/>
              <a:t>28) </a:t>
            </a:r>
            <a:r>
              <a:rPr lang="pl-PL" sz="1500" b="1" dirty="0"/>
              <a:t>IZ RPO w porozumieniu z </a:t>
            </a:r>
            <a:r>
              <a:rPr lang="pl-PL" sz="1500" b="1" dirty="0" err="1"/>
              <a:t>ROPS</a:t>
            </a:r>
            <a:r>
              <a:rPr lang="pl-PL" sz="1500" b="1" dirty="0"/>
              <a:t>  - </a:t>
            </a:r>
            <a:r>
              <a:rPr lang="pl-PL" sz="1500" dirty="0"/>
              <a:t>projektu minimalny wymagany poziom wskaźników w projektach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500" dirty="0"/>
              <a:t>31) IZ RPO zapewnia, że jest preferowane tworzenie miejsc pracy i PS w kluczowych sferach rozwojowych wskazanych w </a:t>
            </a:r>
            <a:r>
              <a:rPr lang="pl-PL" sz="1500" dirty="0" err="1"/>
              <a:t>KPRES</a:t>
            </a:r>
            <a:r>
              <a:rPr lang="pl-PL" sz="1500" dirty="0"/>
              <a:t>, tj. zrównoważony rozwój, solidarność pokoleń, polityka rodzinna, turystyka społeczna, budownictwo społeczne, lokalne produkty kulturowe oraz w kierunkach rozwoju określonych w strategii rozwoju województwa i w regionalnym programie rozwoju ekonomii społecznej. </a:t>
            </a:r>
            <a:r>
              <a:rPr lang="pl-PL" sz="1500" b="1" dirty="0"/>
              <a:t>Zakres preferowanych sfer rozwojowych oraz sposób ich premiowania uzgadniany jest przez IZ RPO z Regionalnym Komitetem Rozwoju Ekonomii Społecznej oraz realizatorami OWES najpóźniej 2 miesiące po rozpoczęciu projektu</a:t>
            </a:r>
            <a:r>
              <a:rPr lang="pl-PL" sz="1500" dirty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500" dirty="0"/>
              <a:t>34) </a:t>
            </a:r>
            <a:r>
              <a:rPr lang="pl-PL" sz="1500" b="1" dirty="0"/>
              <a:t>IZ RPO zapewnia, że OWES współpracują z regionalnym koordynatorem rozwoju ekonomii społecznej (</a:t>
            </a:r>
            <a:r>
              <a:rPr lang="pl-PL" sz="1500" b="1" dirty="0" err="1"/>
              <a:t>ROPS</a:t>
            </a:r>
            <a:r>
              <a:rPr lang="pl-PL" sz="1500" b="1" dirty="0"/>
              <a:t>), z którym wspólnie ustalają plan i zasady współpracy oraz realizacji wspólnych inicjatyw</a:t>
            </a:r>
            <a:r>
              <a:rPr lang="pl-PL" sz="1500" dirty="0"/>
              <a:t>. </a:t>
            </a:r>
            <a:r>
              <a:rPr lang="pl-PL" sz="1500" b="1" dirty="0"/>
              <a:t>Podział ról powinien wynikać z regionalnego programu rozwoju ekonomii społecznej lub innego dokumentu zawierającego uzgodnienia </a:t>
            </a:r>
            <a:r>
              <a:rPr lang="pl-PL" sz="1500" b="1" dirty="0" err="1"/>
              <a:t>ROPS</a:t>
            </a:r>
            <a:r>
              <a:rPr lang="pl-PL" sz="1500" b="1" dirty="0"/>
              <a:t> i OWES, a w przypadku braku stosownego zapisu powinien być uzgodniony przez Regionalny Komitet Rozwoju Ekonomii Społecznej.</a:t>
            </a:r>
            <a:endParaRPr lang="pl-PL" sz="1500" dirty="0"/>
          </a:p>
          <a:p>
            <a:pPr marL="171450" indent="-171450">
              <a:buFont typeface="Arial" pitchFamily="34" charset="0"/>
              <a:buChar char="•"/>
            </a:pPr>
            <a:r>
              <a:rPr lang="pl-PL" sz="1500" dirty="0"/>
              <a:t>35) IZ RPO zapewnia, że w ramach działań koordynacyjnych dotyczących ekonomii społecznej mogą być realizowane jedynie następujące działania: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pl-PL" sz="1500" dirty="0"/>
              <a:t>…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pl-PL" sz="1500" b="1" dirty="0"/>
              <a:t>zapewnienie funkcjonowania Regionalnego Komitetu Rozwoju Ekonomii Społecznej, o którym mowa w </a:t>
            </a:r>
            <a:r>
              <a:rPr lang="pl-PL" sz="1500" b="1" dirty="0" err="1"/>
              <a:t>KPRES</a:t>
            </a:r>
            <a:r>
              <a:rPr lang="pl-PL" sz="1500" b="1" dirty="0"/>
              <a:t>, i organizowanie jego prac oraz tworzenie możliwości współpracy kluczowych interesariuszy w zakresie kreowania rozwoju ekonomii społecznej w regionie; </a:t>
            </a:r>
            <a:endParaRPr lang="pl-PL" sz="15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pl-PL" sz="1500" dirty="0"/>
              <a:t>… 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500" dirty="0"/>
              <a:t>W załączniku nr 3 opisano udział </a:t>
            </a:r>
            <a:r>
              <a:rPr lang="pl-PL" sz="1500" dirty="0" err="1"/>
              <a:t>ROPS</a:t>
            </a:r>
            <a:r>
              <a:rPr lang="pl-PL" sz="1500" dirty="0"/>
              <a:t> w procedurze weryfikacji statusu PS.</a:t>
            </a:r>
            <a:r>
              <a:rPr lang="pl-PL" sz="1500" i="1" dirty="0"/>
              <a:t> </a:t>
            </a: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5357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PoleTekstowe 9"/>
          <p:cNvSpPr txBox="1">
            <a:spLocks noChangeArrowheads="1"/>
          </p:cNvSpPr>
          <p:nvPr/>
        </p:nvSpPr>
        <p:spPr bwMode="auto">
          <a:xfrm>
            <a:off x="2699792" y="209376"/>
            <a:ext cx="611282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sz="3600" b="1" dirty="0"/>
              <a:t>Ekonomia społeczna w przyszłej perspektywie finansowej  </a:t>
            </a:r>
            <a:r>
              <a:rPr lang="pl-PL" sz="2800" b="1" dirty="0"/>
              <a:t>podsumowanie konsultacji i wnioski</a:t>
            </a:r>
          </a:p>
          <a:p>
            <a:pPr algn="ctr"/>
            <a:endParaRPr lang="pl-PL" sz="2800" dirty="0" smtClean="0"/>
          </a:p>
          <a:p>
            <a:pPr algn="ctr"/>
            <a:r>
              <a:rPr lang="pl-PL" sz="2800" dirty="0" smtClean="0"/>
              <a:t>Cezary </a:t>
            </a:r>
            <a:r>
              <a:rPr lang="pl-PL" sz="2800" dirty="0"/>
              <a:t>Miżejewski</a:t>
            </a:r>
          </a:p>
          <a:p>
            <a:pPr algn="ctr"/>
            <a:r>
              <a:rPr lang="pl-PL" sz="2800" dirty="0"/>
              <a:t>Ogólnopolski Związek Rewizyjny Spółdzielni Socjalnych</a:t>
            </a:r>
          </a:p>
          <a:p>
            <a:pPr algn="ctr"/>
            <a:endParaRPr lang="pl-PL" sz="2800" dirty="0">
              <a:solidFill>
                <a:srgbClr val="000000"/>
              </a:solidFill>
              <a:latin typeface="Lato Bold" charset="0"/>
              <a:cs typeface="Lato Bold" charset="0"/>
            </a:endParaRPr>
          </a:p>
          <a:p>
            <a:pPr algn="ctr"/>
            <a:endParaRPr lang="pl-PL" sz="2800" dirty="0">
              <a:solidFill>
                <a:srgbClr val="000000"/>
              </a:solidFill>
              <a:latin typeface="Lato Bold" charset="0"/>
              <a:cs typeface="Lato Bold" charset="0"/>
            </a:endParaRPr>
          </a:p>
          <a:p>
            <a:pPr algn="ctr"/>
            <a:r>
              <a:rPr lang="pl-PL" sz="2000" dirty="0">
                <a:solidFill>
                  <a:srgbClr val="000000"/>
                </a:solidFill>
                <a:latin typeface="Lato Bold" charset="0"/>
                <a:cs typeface="Lato Bold" charset="0"/>
              </a:rPr>
              <a:t>Warszawa, 26.11.2019</a:t>
            </a:r>
          </a:p>
        </p:txBody>
      </p:sp>
      <p:sp>
        <p:nvSpPr>
          <p:cNvPr id="89091" name="PoleTekstowe 11"/>
          <p:cNvSpPr txBox="1">
            <a:spLocks noChangeArrowheads="1"/>
          </p:cNvSpPr>
          <p:nvPr/>
        </p:nvSpPr>
        <p:spPr bwMode="auto">
          <a:xfrm>
            <a:off x="6472239" y="5924837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pl-PL" sz="1400" dirty="0">
              <a:solidFill>
                <a:srgbClr val="000000"/>
              </a:solidFill>
              <a:latin typeface="Lato Bold" charset="0"/>
              <a:cs typeface="Lato Bold" charset="0"/>
            </a:endParaRPr>
          </a:p>
        </p:txBody>
      </p:sp>
      <p:pic>
        <p:nvPicPr>
          <p:cNvPr id="2" name="Obraz 1" descr="SIRES_KOLOR_P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6090" cy="225609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37" y="5420836"/>
            <a:ext cx="5929294" cy="127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13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E4C7167-AE9B-4E9D-AB2C-63A6B018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5" y="21020"/>
            <a:ext cx="8229600" cy="776507"/>
          </a:xfrm>
          <a:solidFill>
            <a:schemeClr val="accent2"/>
          </a:solidFill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Działania koordynacyjne ROPS</a:t>
            </a:r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="" xmlns:a16="http://schemas.microsoft.com/office/drawing/2014/main" id="{E25C7A66-F9E8-4D6D-B9F4-347A32B43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744557"/>
              </p:ext>
            </p:extLst>
          </p:nvPr>
        </p:nvGraphicFramePr>
        <p:xfrm>
          <a:off x="310055" y="892120"/>
          <a:ext cx="8229600" cy="554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10055" y="6509274"/>
            <a:ext cx="8664128" cy="27699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mbria" pitchFamily="18" charset="0"/>
                <a:cs typeface="Cambria" pitchFamily="18" charset="0"/>
              </a:rPr>
              <a:t>Działania te określamy jako wariant minimum do osiągnięcia wspólnej roli ROPS na poziomie wojewódzkim</a:t>
            </a:r>
            <a:r>
              <a:rPr kumimoji="0" lang="pl-PL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Cambria" pitchFamily="18" charset="0"/>
              </a:rPr>
              <a:t>. </a:t>
            </a:r>
            <a:endParaRPr kumimoji="0" lang="pl-PL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14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0935E81-388F-49CA-93D8-301BAA73C26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Koordynacja na poziomie regionalnym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B139166-6BA9-4732-8DE5-FC4EF4E59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800" dirty="0"/>
              <a:t>Dotyczy 3 kluczowych obszarów polityki społecznej: </a:t>
            </a:r>
          </a:p>
          <a:p>
            <a:pPr marL="0" indent="0" algn="ctr">
              <a:buNone/>
            </a:pPr>
            <a:endParaRPr lang="pl-PL" sz="2800" dirty="0"/>
          </a:p>
          <a:p>
            <a:pPr lvl="3" algn="just">
              <a:buFont typeface="Wingdings" pitchFamily="2" charset="2"/>
              <a:buChar char="q"/>
            </a:pPr>
            <a:r>
              <a:rPr lang="pl-PL" sz="2800" dirty="0"/>
              <a:t>aktywnej integracji,</a:t>
            </a:r>
          </a:p>
          <a:p>
            <a:pPr lvl="3" algn="just">
              <a:buFont typeface="Wingdings" pitchFamily="2" charset="2"/>
              <a:buChar char="q"/>
            </a:pPr>
            <a:r>
              <a:rPr lang="pl-PL" sz="2800" dirty="0"/>
              <a:t>usługach społecznych, </a:t>
            </a:r>
          </a:p>
          <a:p>
            <a:pPr lvl="3" algn="just">
              <a:buFont typeface="Wingdings" pitchFamily="2" charset="2"/>
              <a:buChar char="q"/>
            </a:pPr>
            <a:r>
              <a:rPr lang="pl-PL" sz="2800" dirty="0"/>
              <a:t>ekonomii społecznej.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7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zaokrąglony 21"/>
          <p:cNvSpPr/>
          <p:nvPr/>
        </p:nvSpPr>
        <p:spPr>
          <a:xfrm>
            <a:off x="3923928" y="3861048"/>
            <a:ext cx="1872208" cy="864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Instytucje realizujące usługi wsparcia (OWES)</a:t>
            </a:r>
          </a:p>
        </p:txBody>
      </p:sp>
      <p:sp>
        <p:nvSpPr>
          <p:cNvPr id="67" name="Elipsa 66"/>
          <p:cNvSpPr/>
          <p:nvPr/>
        </p:nvSpPr>
        <p:spPr>
          <a:xfrm>
            <a:off x="395536" y="4841776"/>
            <a:ext cx="8568952" cy="201622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>
                <a:solidFill>
                  <a:schemeClr val="tx1"/>
                </a:solidFill>
              </a:rPr>
              <a:t>Jednostki samorządu terytorialnego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680012" y="1022459"/>
            <a:ext cx="3528392" cy="648072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Regionalny Ośrodek Polityki Społecznej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143508" y="797527"/>
            <a:ext cx="3384376" cy="80099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Urząd Marszałkowski </a:t>
            </a:r>
          </a:p>
          <a:p>
            <a:pPr algn="ctr"/>
            <a:r>
              <a:rPr lang="pl-PL" dirty="0"/>
              <a:t>IZ RPO</a:t>
            </a:r>
          </a:p>
          <a:p>
            <a:pPr algn="ctr"/>
            <a:r>
              <a:rPr lang="pl-PL" dirty="0"/>
              <a:t>RPO, SRW</a:t>
            </a:r>
          </a:p>
        </p:txBody>
      </p:sp>
      <p:sp>
        <p:nvSpPr>
          <p:cNvPr id="14" name="Strzałka w dół 13"/>
          <p:cNvSpPr/>
          <p:nvPr/>
        </p:nvSpPr>
        <p:spPr>
          <a:xfrm>
            <a:off x="6264188" y="1742539"/>
            <a:ext cx="504056" cy="576064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4896036" y="2390611"/>
            <a:ext cx="1800200" cy="64807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Projekt koordynacja i wsparcie</a:t>
            </a:r>
          </a:p>
        </p:txBody>
      </p:sp>
      <p:cxnSp>
        <p:nvCxnSpPr>
          <p:cNvPr id="17" name="Łącznik prosty ze strzałką 16"/>
          <p:cNvCxnSpPr>
            <a:stCxn id="12" idx="2"/>
            <a:endCxn id="15" idx="1"/>
          </p:cNvCxnSpPr>
          <p:nvPr/>
        </p:nvCxnSpPr>
        <p:spPr>
          <a:xfrm>
            <a:off x="1835696" y="1598523"/>
            <a:ext cx="3060340" cy="11161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zaokrąglony 19"/>
          <p:cNvSpPr/>
          <p:nvPr/>
        </p:nvSpPr>
        <p:spPr>
          <a:xfrm>
            <a:off x="107504" y="3830771"/>
            <a:ext cx="1872208" cy="864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Instytucje realizujące usługi wsparcia (OWES)</a:t>
            </a:r>
          </a:p>
        </p:txBody>
      </p:sp>
      <p:sp>
        <p:nvSpPr>
          <p:cNvPr id="21" name="Prostokąt zaokrąglony 20"/>
          <p:cNvSpPr/>
          <p:nvPr/>
        </p:nvSpPr>
        <p:spPr>
          <a:xfrm>
            <a:off x="2015716" y="3861048"/>
            <a:ext cx="1872208" cy="864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Instytucje realizujące usługi wsparcia (OWES)</a:t>
            </a:r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3599892" y="1382499"/>
            <a:ext cx="1008112" cy="0"/>
          </a:xfrm>
          <a:prstGeom prst="straightConnector1">
            <a:avLst/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a 25"/>
          <p:cNvSpPr/>
          <p:nvPr/>
        </p:nvSpPr>
        <p:spPr>
          <a:xfrm>
            <a:off x="2015716" y="5558963"/>
            <a:ext cx="576064" cy="5040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PS</a:t>
            </a:r>
          </a:p>
        </p:txBody>
      </p:sp>
      <p:cxnSp>
        <p:nvCxnSpPr>
          <p:cNvPr id="27" name="Łącznik prosty ze strzałką 26"/>
          <p:cNvCxnSpPr>
            <a:stCxn id="12" idx="2"/>
          </p:cNvCxnSpPr>
          <p:nvPr/>
        </p:nvCxnSpPr>
        <p:spPr>
          <a:xfrm flipH="1">
            <a:off x="1151620" y="1598523"/>
            <a:ext cx="684076" cy="20882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2" idx="2"/>
          </p:cNvCxnSpPr>
          <p:nvPr/>
        </p:nvCxnSpPr>
        <p:spPr>
          <a:xfrm>
            <a:off x="1835696" y="1598523"/>
            <a:ext cx="1044116" cy="21602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12" idx="2"/>
          </p:cNvCxnSpPr>
          <p:nvPr/>
        </p:nvCxnSpPr>
        <p:spPr>
          <a:xfrm>
            <a:off x="1835696" y="1598523"/>
            <a:ext cx="2484276" cy="21602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rostokąt 35"/>
          <p:cNvSpPr/>
          <p:nvPr/>
        </p:nvSpPr>
        <p:spPr>
          <a:xfrm>
            <a:off x="647564" y="2318603"/>
            <a:ext cx="352839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Projekty na wsparcie bezpośrednie i realizację usług ekonomii społecznej</a:t>
            </a:r>
          </a:p>
        </p:txBody>
      </p:sp>
      <p:sp>
        <p:nvSpPr>
          <p:cNvPr id="38" name="Elipsa 37"/>
          <p:cNvSpPr/>
          <p:nvPr/>
        </p:nvSpPr>
        <p:spPr>
          <a:xfrm>
            <a:off x="1151620" y="5558963"/>
            <a:ext cx="576064" cy="5040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PS</a:t>
            </a:r>
          </a:p>
        </p:txBody>
      </p:sp>
      <p:sp>
        <p:nvSpPr>
          <p:cNvPr id="39" name="Elipsa 38"/>
          <p:cNvSpPr/>
          <p:nvPr/>
        </p:nvSpPr>
        <p:spPr>
          <a:xfrm>
            <a:off x="2951820" y="5558963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PS</a:t>
            </a:r>
          </a:p>
        </p:txBody>
      </p:sp>
      <p:sp>
        <p:nvSpPr>
          <p:cNvPr id="40" name="Elipsa 39"/>
          <p:cNvSpPr/>
          <p:nvPr/>
        </p:nvSpPr>
        <p:spPr>
          <a:xfrm>
            <a:off x="3887924" y="5414947"/>
            <a:ext cx="792088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PS</a:t>
            </a:r>
          </a:p>
        </p:txBody>
      </p:sp>
      <p:sp>
        <p:nvSpPr>
          <p:cNvPr id="41" name="Elipsa 40"/>
          <p:cNvSpPr/>
          <p:nvPr/>
        </p:nvSpPr>
        <p:spPr>
          <a:xfrm>
            <a:off x="4680012" y="5486955"/>
            <a:ext cx="792088" cy="7200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PES</a:t>
            </a:r>
          </a:p>
        </p:txBody>
      </p:sp>
      <p:sp>
        <p:nvSpPr>
          <p:cNvPr id="43" name="Elipsa 42"/>
          <p:cNvSpPr/>
          <p:nvPr/>
        </p:nvSpPr>
        <p:spPr>
          <a:xfrm>
            <a:off x="5760132" y="5126915"/>
            <a:ext cx="792088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PS</a:t>
            </a:r>
          </a:p>
        </p:txBody>
      </p:sp>
      <p:sp>
        <p:nvSpPr>
          <p:cNvPr id="44" name="Elipsa 43"/>
          <p:cNvSpPr/>
          <p:nvPr/>
        </p:nvSpPr>
        <p:spPr>
          <a:xfrm>
            <a:off x="6480212" y="5414947"/>
            <a:ext cx="792088" cy="7200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PES</a:t>
            </a:r>
          </a:p>
        </p:txBody>
      </p:sp>
      <p:cxnSp>
        <p:nvCxnSpPr>
          <p:cNvPr id="46" name="Łącznik prosty ze strzałką 45"/>
          <p:cNvCxnSpPr/>
          <p:nvPr/>
        </p:nvCxnSpPr>
        <p:spPr>
          <a:xfrm>
            <a:off x="1583668" y="4838883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/>
          <p:nvPr/>
        </p:nvCxnSpPr>
        <p:spPr>
          <a:xfrm>
            <a:off x="2159732" y="4838883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>
            <a:off x="2879812" y="4838883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>
            <a:off x="3527884" y="4910891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>
            <a:off x="4391980" y="4838883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rostokąt 55"/>
          <p:cNvSpPr/>
          <p:nvPr/>
        </p:nvSpPr>
        <p:spPr>
          <a:xfrm>
            <a:off x="6912260" y="2390611"/>
            <a:ext cx="1512168" cy="64807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Wsparcie podmiotów reintegracyjnych</a:t>
            </a:r>
          </a:p>
        </p:txBody>
      </p:sp>
      <p:cxnSp>
        <p:nvCxnSpPr>
          <p:cNvPr id="59" name="Łącznik prosty ze strzałką 58"/>
          <p:cNvCxnSpPr>
            <a:stCxn id="12" idx="2"/>
          </p:cNvCxnSpPr>
          <p:nvPr/>
        </p:nvCxnSpPr>
        <p:spPr>
          <a:xfrm>
            <a:off x="1835696" y="1598523"/>
            <a:ext cx="5076564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/>
          <p:cNvCxnSpPr/>
          <p:nvPr/>
        </p:nvCxnSpPr>
        <p:spPr>
          <a:xfrm flipH="1">
            <a:off x="4896036" y="3038683"/>
            <a:ext cx="864096" cy="64807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ze strzałką 63"/>
          <p:cNvCxnSpPr>
            <a:stCxn id="15" idx="2"/>
          </p:cNvCxnSpPr>
          <p:nvPr/>
        </p:nvCxnSpPr>
        <p:spPr>
          <a:xfrm>
            <a:off x="5796136" y="3038683"/>
            <a:ext cx="180020" cy="201622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Łącznik prosty ze strzałką 68"/>
          <p:cNvCxnSpPr>
            <a:stCxn id="15" idx="2"/>
          </p:cNvCxnSpPr>
          <p:nvPr/>
        </p:nvCxnSpPr>
        <p:spPr>
          <a:xfrm flipH="1">
            <a:off x="5616116" y="3038683"/>
            <a:ext cx="180020" cy="309634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prosty ze strzałką 71"/>
          <p:cNvCxnSpPr/>
          <p:nvPr/>
        </p:nvCxnSpPr>
        <p:spPr>
          <a:xfrm>
            <a:off x="7776356" y="3038683"/>
            <a:ext cx="72008" cy="237626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a 73"/>
          <p:cNvSpPr/>
          <p:nvPr/>
        </p:nvSpPr>
        <p:spPr>
          <a:xfrm>
            <a:off x="7632340" y="5558963"/>
            <a:ext cx="1008112" cy="93610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CIS, KIS, WTZ</a:t>
            </a:r>
          </a:p>
        </p:txBody>
      </p:sp>
      <p:sp>
        <p:nvSpPr>
          <p:cNvPr id="42" name="Tytuł 1">
            <a:extLst>
              <a:ext uri="{FF2B5EF4-FFF2-40B4-BE49-F238E27FC236}">
                <a16:creationId xmlns="" xmlns:a16="http://schemas.microsoft.com/office/drawing/2014/main" id="{CE4C7167-AE9B-4E9D-AB2C-63A6B0188AA1}"/>
              </a:ext>
            </a:extLst>
          </p:cNvPr>
          <p:cNvSpPr txBox="1">
            <a:spLocks/>
          </p:cNvSpPr>
          <p:nvPr/>
        </p:nvSpPr>
        <p:spPr>
          <a:xfrm>
            <a:off x="310055" y="21021"/>
            <a:ext cx="8229600" cy="776506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Ekonomia społeczna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1815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lipsa 37"/>
          <p:cNvSpPr/>
          <p:nvPr/>
        </p:nvSpPr>
        <p:spPr>
          <a:xfrm>
            <a:off x="3706803" y="396014"/>
            <a:ext cx="5256584" cy="472514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336807" y="980728"/>
            <a:ext cx="2979174" cy="884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Samorząd województwa/IZ RPO</a:t>
            </a:r>
          </a:p>
        </p:txBody>
      </p:sp>
      <p:sp>
        <p:nvSpPr>
          <p:cNvPr id="3" name="Prostokąt 2"/>
          <p:cNvSpPr/>
          <p:nvPr/>
        </p:nvSpPr>
        <p:spPr>
          <a:xfrm>
            <a:off x="4864561" y="3251979"/>
            <a:ext cx="3702782" cy="14010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Projekt nie konkursowy na realizację działań na rzecz aktywnej integracji w gminach do 20/50 tys. mieszkańców lub do 100/200 tys. zł. </a:t>
            </a:r>
          </a:p>
          <a:p>
            <a:pPr algn="ctr"/>
            <a:endParaRPr lang="pl-PL" sz="1400" dirty="0">
              <a:solidFill>
                <a:schemeClr val="tx1"/>
              </a:solidFill>
            </a:endParaRPr>
          </a:p>
          <a:p>
            <a:pPr algn="ctr"/>
            <a:r>
              <a:rPr lang="pl-PL" sz="1400" b="1" dirty="0">
                <a:solidFill>
                  <a:schemeClr val="tx1"/>
                </a:solidFill>
              </a:rPr>
              <a:t>- Praca socjalna/aktywna integracja</a:t>
            </a:r>
          </a:p>
        </p:txBody>
      </p:sp>
      <p:sp>
        <p:nvSpPr>
          <p:cNvPr id="4" name="Strzałka w prawo 3"/>
          <p:cNvSpPr/>
          <p:nvPr/>
        </p:nvSpPr>
        <p:spPr>
          <a:xfrm>
            <a:off x="3478213" y="1334690"/>
            <a:ext cx="530941" cy="3834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dół 4"/>
          <p:cNvSpPr/>
          <p:nvPr/>
        </p:nvSpPr>
        <p:spPr>
          <a:xfrm>
            <a:off x="6825115" y="1262815"/>
            <a:ext cx="530942" cy="198916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358431" y="5661248"/>
            <a:ext cx="1008112" cy="54569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OPS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3389723" y="5663340"/>
            <a:ext cx="1001156" cy="54569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PCPR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 flipH="1">
            <a:off x="934495" y="1924623"/>
            <a:ext cx="790964" cy="359260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1726583" y="1988840"/>
            <a:ext cx="360040" cy="36004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1726583" y="1916832"/>
            <a:ext cx="2120339" cy="356215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7391452" y="4794413"/>
            <a:ext cx="9832" cy="72758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H="1">
            <a:off x="2824983" y="2225124"/>
            <a:ext cx="1999024" cy="304001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3356228" y="3251979"/>
            <a:ext cx="1437967" cy="9070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Projekt wpierający OPS/PCPR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-1609" y="3284984"/>
            <a:ext cx="1021934" cy="884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Projekty konkursowe dla sektora społecznego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243226" y="3251979"/>
            <a:ext cx="1021934" cy="884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Projekt nie konkursowy</a:t>
            </a:r>
          </a:p>
          <a:p>
            <a:pPr algn="ctr"/>
            <a:r>
              <a:rPr lang="pl-PL" sz="1200" b="1" dirty="0">
                <a:solidFill>
                  <a:schemeClr val="tx1"/>
                </a:solidFill>
              </a:rPr>
              <a:t>OPS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2293739" y="3251979"/>
            <a:ext cx="1021934" cy="884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Projekt nie konkursowy</a:t>
            </a:r>
          </a:p>
          <a:p>
            <a:pPr algn="ctr"/>
            <a:r>
              <a:rPr lang="pl-PL" sz="1200" b="1" dirty="0">
                <a:solidFill>
                  <a:schemeClr val="tx1"/>
                </a:solidFill>
              </a:rPr>
              <a:t>PCPR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4246862" y="980728"/>
            <a:ext cx="4392489" cy="7466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Samorząd województwa/ROPS 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5759031" y="1700808"/>
            <a:ext cx="1152128" cy="5456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Szkolenia kadry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4390879" y="1628800"/>
            <a:ext cx="1437967" cy="5456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Animacja</a:t>
            </a:r>
          </a:p>
          <a:p>
            <a:pPr algn="ctr"/>
            <a:r>
              <a:rPr lang="pl-PL" sz="1400" dirty="0"/>
              <a:t>Doradztwo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1726583" y="5661248"/>
            <a:ext cx="1008112" cy="54569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OPS</a:t>
            </a:r>
          </a:p>
        </p:txBody>
      </p:sp>
      <p:sp>
        <p:nvSpPr>
          <p:cNvPr id="27" name="Prostokąt zaokrąglony 26"/>
          <p:cNvSpPr/>
          <p:nvPr/>
        </p:nvSpPr>
        <p:spPr>
          <a:xfrm>
            <a:off x="5470999" y="5589240"/>
            <a:ext cx="1008112" cy="54569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OPS</a:t>
            </a:r>
          </a:p>
        </p:txBody>
      </p:sp>
      <p:sp>
        <p:nvSpPr>
          <p:cNvPr id="28" name="Prostokąt zaokrąglony 27"/>
          <p:cNvSpPr/>
          <p:nvPr/>
        </p:nvSpPr>
        <p:spPr>
          <a:xfrm>
            <a:off x="6767143" y="5589240"/>
            <a:ext cx="1008112" cy="54569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OPS</a:t>
            </a:r>
          </a:p>
        </p:txBody>
      </p:sp>
      <p:cxnSp>
        <p:nvCxnSpPr>
          <p:cNvPr id="29" name="Łącznik prosty ze strzałką 28"/>
          <p:cNvCxnSpPr/>
          <p:nvPr/>
        </p:nvCxnSpPr>
        <p:spPr>
          <a:xfrm flipH="1">
            <a:off x="6047063" y="4725144"/>
            <a:ext cx="9832" cy="72758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7271199" y="1628800"/>
            <a:ext cx="1296144" cy="5456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Planowanie monitorowanie</a:t>
            </a:r>
          </a:p>
        </p:txBody>
      </p:sp>
      <p:sp>
        <p:nvSpPr>
          <p:cNvPr id="32" name="Tytuł 1">
            <a:extLst>
              <a:ext uri="{FF2B5EF4-FFF2-40B4-BE49-F238E27FC236}">
                <a16:creationId xmlns="" xmlns:a16="http://schemas.microsoft.com/office/drawing/2014/main" id="{CE4C7167-AE9B-4E9D-AB2C-63A6B0188AA1}"/>
              </a:ext>
            </a:extLst>
          </p:cNvPr>
          <p:cNvSpPr txBox="1">
            <a:spLocks/>
          </p:cNvSpPr>
          <p:nvPr/>
        </p:nvSpPr>
        <p:spPr>
          <a:xfrm>
            <a:off x="310055" y="21020"/>
            <a:ext cx="8229600" cy="618787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Aktywna</a:t>
            </a:r>
            <a:r>
              <a:rPr kumimoji="0" lang="pl-PL" sz="36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integracja</a:t>
            </a:r>
            <a:endParaRPr kumimoji="0" lang="pl-PL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45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Elipsa 186"/>
          <p:cNvSpPr/>
          <p:nvPr/>
        </p:nvSpPr>
        <p:spPr>
          <a:xfrm>
            <a:off x="4427984" y="2132856"/>
            <a:ext cx="4679876" cy="4654963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83" name="Tabela 1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390713"/>
              </p:ext>
            </p:extLst>
          </p:nvPr>
        </p:nvGraphicFramePr>
        <p:xfrm>
          <a:off x="82787" y="4471604"/>
          <a:ext cx="2465449" cy="2331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790"/>
                <a:gridCol w="2217659"/>
              </a:tblGrid>
              <a:tr h="197283">
                <a:tc>
                  <a:txBody>
                    <a:bodyPr/>
                    <a:lstStyle/>
                    <a:p>
                      <a:endParaRPr lang="pl-PL" sz="11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b="0" dirty="0" smtClean="0"/>
                        <a:t>Podregion płocki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97283">
                <a:tc>
                  <a:txBody>
                    <a:bodyPr/>
                    <a:lstStyle/>
                    <a:p>
                      <a:pPr algn="ctr"/>
                      <a:endParaRPr lang="pl-PL" sz="11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b="0" dirty="0" smtClean="0"/>
                        <a:t>Podregion ciechanowski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15272">
                <a:tc>
                  <a:txBody>
                    <a:bodyPr/>
                    <a:lstStyle/>
                    <a:p>
                      <a:endParaRPr lang="pl-PL" sz="1100" dirty="0"/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b="0" dirty="0" smtClean="0"/>
                        <a:t>Podregion ostrołęcki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97283">
                <a:tc>
                  <a:txBody>
                    <a:bodyPr/>
                    <a:lstStyle/>
                    <a:p>
                      <a:endParaRPr lang="pl-PL" sz="11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b="0" dirty="0" smtClean="0"/>
                        <a:t>Podregion warszawski zachodni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97283">
                <a:tc>
                  <a:txBody>
                    <a:bodyPr/>
                    <a:lstStyle/>
                    <a:p>
                      <a:endParaRPr lang="pl-PL" sz="1100" dirty="0"/>
                    </a:p>
                  </a:txBody>
                  <a:tcP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b="0" dirty="0" smtClean="0"/>
                        <a:t>Podregion m. st. Warszawy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97283">
                <a:tc>
                  <a:txBody>
                    <a:bodyPr/>
                    <a:lstStyle/>
                    <a:p>
                      <a:endParaRPr lang="pl-PL" sz="110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b="0" dirty="0" smtClean="0"/>
                        <a:t>Podregion warszawski wschodni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97283">
                <a:tc>
                  <a:txBody>
                    <a:bodyPr/>
                    <a:lstStyle/>
                    <a:p>
                      <a:endParaRPr lang="pl-PL" sz="1100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b="0" dirty="0" smtClean="0"/>
                        <a:t>Podregion siedlecki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97283">
                <a:tc>
                  <a:txBody>
                    <a:bodyPr/>
                    <a:lstStyle/>
                    <a:p>
                      <a:endParaRPr lang="pl-PL" sz="1100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b="0" dirty="0" smtClean="0"/>
                        <a:t>Podregion radomski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97283">
                <a:tc>
                  <a:txBody>
                    <a:bodyPr/>
                    <a:lstStyle/>
                    <a:p>
                      <a:endParaRPr lang="pl-PL" sz="11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b="0" dirty="0" smtClean="0"/>
                        <a:t>Podregion żyrardowski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6" name="Elipsa 185"/>
          <p:cNvSpPr/>
          <p:nvPr/>
        </p:nvSpPr>
        <p:spPr>
          <a:xfrm>
            <a:off x="179512" y="429839"/>
            <a:ext cx="4679876" cy="4654963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" name="Grupa 7"/>
          <p:cNvGrpSpPr>
            <a:grpSpLocks noChangeAspect="1"/>
          </p:cNvGrpSpPr>
          <p:nvPr/>
        </p:nvGrpSpPr>
        <p:grpSpPr>
          <a:xfrm>
            <a:off x="467544" y="678014"/>
            <a:ext cx="4320000" cy="4191146"/>
            <a:chOff x="1315184" y="19800"/>
            <a:chExt cx="6676625" cy="6818400"/>
          </a:xfrm>
        </p:grpSpPr>
        <p:grpSp>
          <p:nvGrpSpPr>
            <p:cNvPr id="9" name="Grupa 8"/>
            <p:cNvGrpSpPr/>
            <p:nvPr/>
          </p:nvGrpSpPr>
          <p:grpSpPr>
            <a:xfrm>
              <a:off x="1315184" y="19800"/>
              <a:ext cx="6586781" cy="6818400"/>
              <a:chOff x="162994" y="0"/>
              <a:chExt cx="6586781" cy="6818400"/>
            </a:xfr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lipski"/>
              <p:cNvSpPr>
                <a:spLocks/>
              </p:cNvSpPr>
              <p:nvPr/>
            </p:nvSpPr>
            <p:spPr bwMode="auto">
              <a:xfrm>
                <a:off x="3699033" y="6150015"/>
                <a:ext cx="919856" cy="668385"/>
              </a:xfrm>
              <a:custGeom>
                <a:avLst/>
                <a:gdLst>
                  <a:gd name="T0" fmla="*/ 1726 w 2869"/>
                  <a:gd name="T1" fmla="*/ 211 h 2084"/>
                  <a:gd name="T2" fmla="*/ 1521 w 2869"/>
                  <a:gd name="T3" fmla="*/ 155 h 2084"/>
                  <a:gd name="T4" fmla="*/ 1200 w 2869"/>
                  <a:gd name="T5" fmla="*/ 72 h 2084"/>
                  <a:gd name="T6" fmla="*/ 1291 w 2869"/>
                  <a:gd name="T7" fmla="*/ 164 h 2084"/>
                  <a:gd name="T8" fmla="*/ 1332 w 2869"/>
                  <a:gd name="T9" fmla="*/ 255 h 2084"/>
                  <a:gd name="T10" fmla="*/ 1189 w 2869"/>
                  <a:gd name="T11" fmla="*/ 277 h 2084"/>
                  <a:gd name="T12" fmla="*/ 987 w 2869"/>
                  <a:gd name="T13" fmla="*/ 230 h 2084"/>
                  <a:gd name="T14" fmla="*/ 811 w 2869"/>
                  <a:gd name="T15" fmla="*/ 406 h 2084"/>
                  <a:gd name="T16" fmla="*/ 754 w 2869"/>
                  <a:gd name="T17" fmla="*/ 503 h 2084"/>
                  <a:gd name="T18" fmla="*/ 652 w 2869"/>
                  <a:gd name="T19" fmla="*/ 681 h 2084"/>
                  <a:gd name="T20" fmla="*/ 462 w 2869"/>
                  <a:gd name="T21" fmla="*/ 700 h 2084"/>
                  <a:gd name="T22" fmla="*/ 417 w 2869"/>
                  <a:gd name="T23" fmla="*/ 781 h 2084"/>
                  <a:gd name="T24" fmla="*/ 556 w 2869"/>
                  <a:gd name="T25" fmla="*/ 871 h 2084"/>
                  <a:gd name="T26" fmla="*/ 565 w 2869"/>
                  <a:gd name="T27" fmla="*/ 1004 h 2084"/>
                  <a:gd name="T28" fmla="*/ 369 w 2869"/>
                  <a:gd name="T29" fmla="*/ 1028 h 2084"/>
                  <a:gd name="T30" fmla="*/ 231 w 2869"/>
                  <a:gd name="T31" fmla="*/ 949 h 2084"/>
                  <a:gd name="T32" fmla="*/ 133 w 2869"/>
                  <a:gd name="T33" fmla="*/ 1011 h 2084"/>
                  <a:gd name="T34" fmla="*/ 50 w 2869"/>
                  <a:gd name="T35" fmla="*/ 1190 h 2084"/>
                  <a:gd name="T36" fmla="*/ 27 w 2869"/>
                  <a:gd name="T37" fmla="*/ 1382 h 2084"/>
                  <a:gd name="T38" fmla="*/ 0 w 2869"/>
                  <a:gd name="T39" fmla="*/ 1530 h 2084"/>
                  <a:gd name="T40" fmla="*/ 265 w 2869"/>
                  <a:gd name="T41" fmla="*/ 1670 h 2084"/>
                  <a:gd name="T42" fmla="*/ 380 w 2869"/>
                  <a:gd name="T43" fmla="*/ 1738 h 2084"/>
                  <a:gd name="T44" fmla="*/ 433 w 2869"/>
                  <a:gd name="T45" fmla="*/ 1877 h 2084"/>
                  <a:gd name="T46" fmla="*/ 725 w 2869"/>
                  <a:gd name="T47" fmla="*/ 1954 h 2084"/>
                  <a:gd name="T48" fmla="*/ 793 w 2869"/>
                  <a:gd name="T49" fmla="*/ 2034 h 2084"/>
                  <a:gd name="T50" fmla="*/ 1080 w 2869"/>
                  <a:gd name="T51" fmla="*/ 2036 h 2084"/>
                  <a:gd name="T52" fmla="*/ 1090 w 2869"/>
                  <a:gd name="T53" fmla="*/ 1966 h 2084"/>
                  <a:gd name="T54" fmla="*/ 1174 w 2869"/>
                  <a:gd name="T55" fmla="*/ 1926 h 2084"/>
                  <a:gd name="T56" fmla="*/ 1147 w 2869"/>
                  <a:gd name="T57" fmla="*/ 1758 h 2084"/>
                  <a:gd name="T58" fmla="*/ 1331 w 2869"/>
                  <a:gd name="T59" fmla="*/ 1759 h 2084"/>
                  <a:gd name="T60" fmla="*/ 1499 w 2869"/>
                  <a:gd name="T61" fmla="*/ 1740 h 2084"/>
                  <a:gd name="T62" fmla="*/ 1711 w 2869"/>
                  <a:gd name="T63" fmla="*/ 1694 h 2084"/>
                  <a:gd name="T64" fmla="*/ 1822 w 2869"/>
                  <a:gd name="T65" fmla="*/ 1724 h 2084"/>
                  <a:gd name="T66" fmla="*/ 1696 w 2869"/>
                  <a:gd name="T67" fmla="*/ 1609 h 2084"/>
                  <a:gd name="T68" fmla="*/ 1930 w 2869"/>
                  <a:gd name="T69" fmla="*/ 1648 h 2084"/>
                  <a:gd name="T70" fmla="*/ 2147 w 2869"/>
                  <a:gd name="T71" fmla="*/ 1686 h 2084"/>
                  <a:gd name="T72" fmla="*/ 2327 w 2869"/>
                  <a:gd name="T73" fmla="*/ 1858 h 2084"/>
                  <a:gd name="T74" fmla="*/ 2506 w 2869"/>
                  <a:gd name="T75" fmla="*/ 1897 h 2084"/>
                  <a:gd name="T76" fmla="*/ 2674 w 2869"/>
                  <a:gd name="T77" fmla="*/ 1859 h 2084"/>
                  <a:gd name="T78" fmla="*/ 2712 w 2869"/>
                  <a:gd name="T79" fmla="*/ 1743 h 2084"/>
                  <a:gd name="T80" fmla="*/ 2678 w 2869"/>
                  <a:gd name="T81" fmla="*/ 1651 h 2084"/>
                  <a:gd name="T82" fmla="*/ 2813 w 2869"/>
                  <a:gd name="T83" fmla="*/ 1658 h 2084"/>
                  <a:gd name="T84" fmla="*/ 2734 w 2869"/>
                  <a:gd name="T85" fmla="*/ 1508 h 2084"/>
                  <a:gd name="T86" fmla="*/ 2723 w 2869"/>
                  <a:gd name="T87" fmla="*/ 1396 h 2084"/>
                  <a:gd name="T88" fmla="*/ 2726 w 2869"/>
                  <a:gd name="T89" fmla="*/ 1273 h 2084"/>
                  <a:gd name="T90" fmla="*/ 2719 w 2869"/>
                  <a:gd name="T91" fmla="*/ 1180 h 2084"/>
                  <a:gd name="T92" fmla="*/ 2809 w 2869"/>
                  <a:gd name="T93" fmla="*/ 1006 h 2084"/>
                  <a:gd name="T94" fmla="*/ 2869 w 2869"/>
                  <a:gd name="T95" fmla="*/ 956 h 2084"/>
                  <a:gd name="T96" fmla="*/ 2665 w 2869"/>
                  <a:gd name="T97" fmla="*/ 734 h 2084"/>
                  <a:gd name="T98" fmla="*/ 2761 w 2869"/>
                  <a:gd name="T99" fmla="*/ 470 h 2084"/>
                  <a:gd name="T100" fmla="*/ 2855 w 2869"/>
                  <a:gd name="T101" fmla="*/ 326 h 2084"/>
                  <a:gd name="T102" fmla="*/ 2771 w 2869"/>
                  <a:gd name="T103" fmla="*/ 201 h 2084"/>
                  <a:gd name="T104" fmla="*/ 2635 w 2869"/>
                  <a:gd name="T105" fmla="*/ 210 h 2084"/>
                  <a:gd name="T106" fmla="*/ 2506 w 2869"/>
                  <a:gd name="T107" fmla="*/ 264 h 2084"/>
                  <a:gd name="T108" fmla="*/ 2374 w 2869"/>
                  <a:gd name="T109" fmla="*/ 208 h 2084"/>
                  <a:gd name="T110" fmla="*/ 2230 w 2869"/>
                  <a:gd name="T111" fmla="*/ 145 h 2084"/>
                  <a:gd name="T112" fmla="*/ 1930 w 2869"/>
                  <a:gd name="T113" fmla="*/ 0 h 2084"/>
                  <a:gd name="T114" fmla="*/ 1870 w 2869"/>
                  <a:gd name="T115" fmla="*/ 210 h 2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69" h="2084">
                    <a:moveTo>
                      <a:pt x="1870" y="210"/>
                    </a:moveTo>
                    <a:cubicBezTo>
                      <a:pt x="1812" y="210"/>
                      <a:pt x="1783" y="211"/>
                      <a:pt x="1726" y="211"/>
                    </a:cubicBezTo>
                    <a:cubicBezTo>
                      <a:pt x="1712" y="240"/>
                      <a:pt x="1706" y="254"/>
                      <a:pt x="1693" y="283"/>
                    </a:cubicBezTo>
                    <a:cubicBezTo>
                      <a:pt x="1624" y="232"/>
                      <a:pt x="1589" y="206"/>
                      <a:pt x="1521" y="155"/>
                    </a:cubicBezTo>
                    <a:cubicBezTo>
                      <a:pt x="1449" y="131"/>
                      <a:pt x="1413" y="119"/>
                      <a:pt x="1342" y="94"/>
                    </a:cubicBezTo>
                    <a:cubicBezTo>
                      <a:pt x="1285" y="85"/>
                      <a:pt x="1257" y="81"/>
                      <a:pt x="1200" y="72"/>
                    </a:cubicBezTo>
                    <a:cubicBezTo>
                      <a:pt x="1199" y="101"/>
                      <a:pt x="1199" y="115"/>
                      <a:pt x="1198" y="144"/>
                    </a:cubicBezTo>
                    <a:cubicBezTo>
                      <a:pt x="1235" y="152"/>
                      <a:pt x="1254" y="156"/>
                      <a:pt x="1291" y="164"/>
                    </a:cubicBezTo>
                    <a:cubicBezTo>
                      <a:pt x="1290" y="186"/>
                      <a:pt x="1290" y="198"/>
                      <a:pt x="1290" y="220"/>
                    </a:cubicBezTo>
                    <a:cubicBezTo>
                      <a:pt x="1307" y="234"/>
                      <a:pt x="1315" y="241"/>
                      <a:pt x="1332" y="255"/>
                    </a:cubicBezTo>
                    <a:cubicBezTo>
                      <a:pt x="1314" y="292"/>
                      <a:pt x="1305" y="310"/>
                      <a:pt x="1287" y="347"/>
                    </a:cubicBezTo>
                    <a:cubicBezTo>
                      <a:pt x="1248" y="319"/>
                      <a:pt x="1228" y="305"/>
                      <a:pt x="1189" y="277"/>
                    </a:cubicBezTo>
                    <a:cubicBezTo>
                      <a:pt x="1147" y="289"/>
                      <a:pt x="1126" y="295"/>
                      <a:pt x="1084" y="306"/>
                    </a:cubicBezTo>
                    <a:cubicBezTo>
                      <a:pt x="1045" y="276"/>
                      <a:pt x="1026" y="261"/>
                      <a:pt x="987" y="230"/>
                    </a:cubicBezTo>
                    <a:cubicBezTo>
                      <a:pt x="950" y="248"/>
                      <a:pt x="931" y="258"/>
                      <a:pt x="894" y="276"/>
                    </a:cubicBezTo>
                    <a:cubicBezTo>
                      <a:pt x="861" y="328"/>
                      <a:pt x="844" y="354"/>
                      <a:pt x="811" y="406"/>
                    </a:cubicBezTo>
                    <a:cubicBezTo>
                      <a:pt x="815" y="428"/>
                      <a:pt x="818" y="439"/>
                      <a:pt x="822" y="462"/>
                    </a:cubicBezTo>
                    <a:cubicBezTo>
                      <a:pt x="795" y="478"/>
                      <a:pt x="781" y="487"/>
                      <a:pt x="754" y="503"/>
                    </a:cubicBezTo>
                    <a:cubicBezTo>
                      <a:pt x="748" y="552"/>
                      <a:pt x="745" y="576"/>
                      <a:pt x="739" y="624"/>
                    </a:cubicBezTo>
                    <a:cubicBezTo>
                      <a:pt x="704" y="647"/>
                      <a:pt x="687" y="659"/>
                      <a:pt x="652" y="681"/>
                    </a:cubicBezTo>
                    <a:cubicBezTo>
                      <a:pt x="606" y="662"/>
                      <a:pt x="583" y="652"/>
                      <a:pt x="537" y="632"/>
                    </a:cubicBezTo>
                    <a:cubicBezTo>
                      <a:pt x="507" y="659"/>
                      <a:pt x="492" y="673"/>
                      <a:pt x="462" y="700"/>
                    </a:cubicBezTo>
                    <a:cubicBezTo>
                      <a:pt x="469" y="720"/>
                      <a:pt x="472" y="731"/>
                      <a:pt x="479" y="751"/>
                    </a:cubicBezTo>
                    <a:cubicBezTo>
                      <a:pt x="454" y="763"/>
                      <a:pt x="442" y="769"/>
                      <a:pt x="417" y="781"/>
                    </a:cubicBezTo>
                    <a:cubicBezTo>
                      <a:pt x="439" y="815"/>
                      <a:pt x="449" y="833"/>
                      <a:pt x="470" y="867"/>
                    </a:cubicBezTo>
                    <a:cubicBezTo>
                      <a:pt x="505" y="869"/>
                      <a:pt x="522" y="869"/>
                      <a:pt x="556" y="871"/>
                    </a:cubicBezTo>
                    <a:cubicBezTo>
                      <a:pt x="565" y="896"/>
                      <a:pt x="570" y="908"/>
                      <a:pt x="579" y="933"/>
                    </a:cubicBezTo>
                    <a:cubicBezTo>
                      <a:pt x="573" y="961"/>
                      <a:pt x="571" y="976"/>
                      <a:pt x="565" y="1004"/>
                    </a:cubicBezTo>
                    <a:cubicBezTo>
                      <a:pt x="519" y="987"/>
                      <a:pt x="496" y="978"/>
                      <a:pt x="450" y="960"/>
                    </a:cubicBezTo>
                    <a:cubicBezTo>
                      <a:pt x="418" y="987"/>
                      <a:pt x="402" y="1001"/>
                      <a:pt x="369" y="1028"/>
                    </a:cubicBezTo>
                    <a:cubicBezTo>
                      <a:pt x="370" y="995"/>
                      <a:pt x="370" y="978"/>
                      <a:pt x="371" y="945"/>
                    </a:cubicBezTo>
                    <a:cubicBezTo>
                      <a:pt x="315" y="947"/>
                      <a:pt x="287" y="948"/>
                      <a:pt x="231" y="949"/>
                    </a:cubicBezTo>
                    <a:cubicBezTo>
                      <a:pt x="236" y="967"/>
                      <a:pt x="238" y="976"/>
                      <a:pt x="242" y="994"/>
                    </a:cubicBezTo>
                    <a:cubicBezTo>
                      <a:pt x="198" y="1001"/>
                      <a:pt x="176" y="1004"/>
                      <a:pt x="133" y="1011"/>
                    </a:cubicBezTo>
                    <a:cubicBezTo>
                      <a:pt x="127" y="1048"/>
                      <a:pt x="124" y="1067"/>
                      <a:pt x="118" y="1104"/>
                    </a:cubicBezTo>
                    <a:cubicBezTo>
                      <a:pt x="91" y="1138"/>
                      <a:pt x="77" y="1155"/>
                      <a:pt x="50" y="1190"/>
                    </a:cubicBezTo>
                    <a:cubicBezTo>
                      <a:pt x="69" y="1213"/>
                      <a:pt x="78" y="1224"/>
                      <a:pt x="97" y="1247"/>
                    </a:cubicBezTo>
                    <a:cubicBezTo>
                      <a:pt x="69" y="1301"/>
                      <a:pt x="55" y="1328"/>
                      <a:pt x="27" y="1382"/>
                    </a:cubicBezTo>
                    <a:cubicBezTo>
                      <a:pt x="47" y="1383"/>
                      <a:pt x="56" y="1384"/>
                      <a:pt x="76" y="1385"/>
                    </a:cubicBezTo>
                    <a:cubicBezTo>
                      <a:pt x="45" y="1443"/>
                      <a:pt x="30" y="1472"/>
                      <a:pt x="0" y="1530"/>
                    </a:cubicBezTo>
                    <a:cubicBezTo>
                      <a:pt x="116" y="1530"/>
                      <a:pt x="174" y="1530"/>
                      <a:pt x="290" y="1531"/>
                    </a:cubicBezTo>
                    <a:cubicBezTo>
                      <a:pt x="280" y="1586"/>
                      <a:pt x="275" y="1614"/>
                      <a:pt x="265" y="1670"/>
                    </a:cubicBezTo>
                    <a:cubicBezTo>
                      <a:pt x="308" y="1677"/>
                      <a:pt x="329" y="1680"/>
                      <a:pt x="372" y="1687"/>
                    </a:cubicBezTo>
                    <a:cubicBezTo>
                      <a:pt x="375" y="1707"/>
                      <a:pt x="377" y="1717"/>
                      <a:pt x="380" y="1738"/>
                    </a:cubicBezTo>
                    <a:cubicBezTo>
                      <a:pt x="404" y="1739"/>
                      <a:pt x="416" y="1739"/>
                      <a:pt x="440" y="1740"/>
                    </a:cubicBezTo>
                    <a:cubicBezTo>
                      <a:pt x="437" y="1795"/>
                      <a:pt x="436" y="1822"/>
                      <a:pt x="433" y="1877"/>
                    </a:cubicBezTo>
                    <a:cubicBezTo>
                      <a:pt x="492" y="1909"/>
                      <a:pt x="522" y="1925"/>
                      <a:pt x="582" y="1957"/>
                    </a:cubicBezTo>
                    <a:cubicBezTo>
                      <a:pt x="639" y="1956"/>
                      <a:pt x="668" y="1955"/>
                      <a:pt x="725" y="1954"/>
                    </a:cubicBezTo>
                    <a:cubicBezTo>
                      <a:pt x="714" y="1979"/>
                      <a:pt x="709" y="1991"/>
                      <a:pt x="698" y="2016"/>
                    </a:cubicBezTo>
                    <a:cubicBezTo>
                      <a:pt x="736" y="2023"/>
                      <a:pt x="755" y="2027"/>
                      <a:pt x="793" y="2034"/>
                    </a:cubicBezTo>
                    <a:cubicBezTo>
                      <a:pt x="822" y="2054"/>
                      <a:pt x="836" y="2064"/>
                      <a:pt x="865" y="2084"/>
                    </a:cubicBezTo>
                    <a:cubicBezTo>
                      <a:pt x="951" y="2065"/>
                      <a:pt x="994" y="2055"/>
                      <a:pt x="1080" y="2036"/>
                    </a:cubicBezTo>
                    <a:cubicBezTo>
                      <a:pt x="1054" y="2024"/>
                      <a:pt x="1041" y="2018"/>
                      <a:pt x="1015" y="2007"/>
                    </a:cubicBezTo>
                    <a:cubicBezTo>
                      <a:pt x="1045" y="1990"/>
                      <a:pt x="1060" y="1982"/>
                      <a:pt x="1090" y="1966"/>
                    </a:cubicBezTo>
                    <a:cubicBezTo>
                      <a:pt x="1056" y="1946"/>
                      <a:pt x="1038" y="1937"/>
                      <a:pt x="1004" y="1917"/>
                    </a:cubicBezTo>
                    <a:cubicBezTo>
                      <a:pt x="1072" y="1920"/>
                      <a:pt x="1106" y="1922"/>
                      <a:pt x="1174" y="1926"/>
                    </a:cubicBezTo>
                    <a:cubicBezTo>
                      <a:pt x="1135" y="1892"/>
                      <a:pt x="1115" y="1875"/>
                      <a:pt x="1076" y="1841"/>
                    </a:cubicBezTo>
                    <a:cubicBezTo>
                      <a:pt x="1104" y="1808"/>
                      <a:pt x="1119" y="1791"/>
                      <a:pt x="1147" y="1758"/>
                    </a:cubicBezTo>
                    <a:cubicBezTo>
                      <a:pt x="1191" y="1745"/>
                      <a:pt x="1213" y="1739"/>
                      <a:pt x="1257" y="1726"/>
                    </a:cubicBezTo>
                    <a:cubicBezTo>
                      <a:pt x="1287" y="1739"/>
                      <a:pt x="1302" y="1746"/>
                      <a:pt x="1331" y="1759"/>
                    </a:cubicBezTo>
                    <a:cubicBezTo>
                      <a:pt x="1334" y="1789"/>
                      <a:pt x="1335" y="1804"/>
                      <a:pt x="1338" y="1833"/>
                    </a:cubicBezTo>
                    <a:cubicBezTo>
                      <a:pt x="1402" y="1796"/>
                      <a:pt x="1434" y="1777"/>
                      <a:pt x="1499" y="1740"/>
                    </a:cubicBezTo>
                    <a:cubicBezTo>
                      <a:pt x="1560" y="1740"/>
                      <a:pt x="1591" y="1740"/>
                      <a:pt x="1653" y="1740"/>
                    </a:cubicBezTo>
                    <a:cubicBezTo>
                      <a:pt x="1676" y="1722"/>
                      <a:pt x="1688" y="1713"/>
                      <a:pt x="1711" y="1694"/>
                    </a:cubicBezTo>
                    <a:cubicBezTo>
                      <a:pt x="1731" y="1712"/>
                      <a:pt x="1740" y="1721"/>
                      <a:pt x="1759" y="1738"/>
                    </a:cubicBezTo>
                    <a:cubicBezTo>
                      <a:pt x="1784" y="1732"/>
                      <a:pt x="1797" y="1729"/>
                      <a:pt x="1822" y="1724"/>
                    </a:cubicBezTo>
                    <a:cubicBezTo>
                      <a:pt x="1806" y="1697"/>
                      <a:pt x="1798" y="1684"/>
                      <a:pt x="1783" y="1657"/>
                    </a:cubicBezTo>
                    <a:cubicBezTo>
                      <a:pt x="1748" y="1638"/>
                      <a:pt x="1731" y="1628"/>
                      <a:pt x="1696" y="1609"/>
                    </a:cubicBezTo>
                    <a:cubicBezTo>
                      <a:pt x="1768" y="1610"/>
                      <a:pt x="1805" y="1611"/>
                      <a:pt x="1877" y="1612"/>
                    </a:cubicBezTo>
                    <a:cubicBezTo>
                      <a:pt x="1898" y="1627"/>
                      <a:pt x="1909" y="1634"/>
                      <a:pt x="1930" y="1648"/>
                    </a:cubicBezTo>
                    <a:cubicBezTo>
                      <a:pt x="1987" y="1621"/>
                      <a:pt x="2016" y="1608"/>
                      <a:pt x="2074" y="1581"/>
                    </a:cubicBezTo>
                    <a:cubicBezTo>
                      <a:pt x="2103" y="1623"/>
                      <a:pt x="2118" y="1644"/>
                      <a:pt x="2147" y="1686"/>
                    </a:cubicBezTo>
                    <a:cubicBezTo>
                      <a:pt x="2185" y="1751"/>
                      <a:pt x="2204" y="1784"/>
                      <a:pt x="2242" y="1849"/>
                    </a:cubicBezTo>
                    <a:cubicBezTo>
                      <a:pt x="2276" y="1853"/>
                      <a:pt x="2293" y="1854"/>
                      <a:pt x="2327" y="1858"/>
                    </a:cubicBezTo>
                    <a:cubicBezTo>
                      <a:pt x="2361" y="1836"/>
                      <a:pt x="2379" y="1826"/>
                      <a:pt x="2413" y="1804"/>
                    </a:cubicBezTo>
                    <a:cubicBezTo>
                      <a:pt x="2450" y="1841"/>
                      <a:pt x="2469" y="1860"/>
                      <a:pt x="2506" y="1897"/>
                    </a:cubicBezTo>
                    <a:cubicBezTo>
                      <a:pt x="2524" y="1882"/>
                      <a:pt x="2533" y="1874"/>
                      <a:pt x="2552" y="1859"/>
                    </a:cubicBezTo>
                    <a:cubicBezTo>
                      <a:pt x="2601" y="1859"/>
                      <a:pt x="2625" y="1859"/>
                      <a:pt x="2674" y="1859"/>
                    </a:cubicBezTo>
                    <a:cubicBezTo>
                      <a:pt x="2645" y="1833"/>
                      <a:pt x="2631" y="1820"/>
                      <a:pt x="2603" y="1793"/>
                    </a:cubicBezTo>
                    <a:cubicBezTo>
                      <a:pt x="2647" y="1773"/>
                      <a:pt x="2669" y="1763"/>
                      <a:pt x="2712" y="1743"/>
                    </a:cubicBezTo>
                    <a:cubicBezTo>
                      <a:pt x="2695" y="1729"/>
                      <a:pt x="2686" y="1722"/>
                      <a:pt x="2668" y="1709"/>
                    </a:cubicBezTo>
                    <a:cubicBezTo>
                      <a:pt x="2672" y="1685"/>
                      <a:pt x="2674" y="1674"/>
                      <a:pt x="2678" y="1651"/>
                    </a:cubicBezTo>
                    <a:cubicBezTo>
                      <a:pt x="2730" y="1666"/>
                      <a:pt x="2757" y="1674"/>
                      <a:pt x="2809" y="1689"/>
                    </a:cubicBezTo>
                    <a:cubicBezTo>
                      <a:pt x="2810" y="1677"/>
                      <a:pt x="2811" y="1671"/>
                      <a:pt x="2813" y="1658"/>
                    </a:cubicBezTo>
                    <a:cubicBezTo>
                      <a:pt x="2776" y="1618"/>
                      <a:pt x="2757" y="1598"/>
                      <a:pt x="2720" y="1558"/>
                    </a:cubicBezTo>
                    <a:cubicBezTo>
                      <a:pt x="2725" y="1538"/>
                      <a:pt x="2728" y="1528"/>
                      <a:pt x="2734" y="1508"/>
                    </a:cubicBezTo>
                    <a:cubicBezTo>
                      <a:pt x="2744" y="1476"/>
                      <a:pt x="2749" y="1460"/>
                      <a:pt x="2759" y="1427"/>
                    </a:cubicBezTo>
                    <a:cubicBezTo>
                      <a:pt x="2745" y="1415"/>
                      <a:pt x="2737" y="1409"/>
                      <a:pt x="2723" y="1396"/>
                    </a:cubicBezTo>
                    <a:cubicBezTo>
                      <a:pt x="2720" y="1375"/>
                      <a:pt x="2718" y="1364"/>
                      <a:pt x="2715" y="1342"/>
                    </a:cubicBezTo>
                    <a:cubicBezTo>
                      <a:pt x="2720" y="1314"/>
                      <a:pt x="2722" y="1300"/>
                      <a:pt x="2726" y="1273"/>
                    </a:cubicBezTo>
                    <a:cubicBezTo>
                      <a:pt x="2719" y="1260"/>
                      <a:pt x="2715" y="1254"/>
                      <a:pt x="2708" y="1242"/>
                    </a:cubicBezTo>
                    <a:cubicBezTo>
                      <a:pt x="2713" y="1217"/>
                      <a:pt x="2715" y="1205"/>
                      <a:pt x="2719" y="1180"/>
                    </a:cubicBezTo>
                    <a:cubicBezTo>
                      <a:pt x="2745" y="1158"/>
                      <a:pt x="2758" y="1147"/>
                      <a:pt x="2783" y="1126"/>
                    </a:cubicBezTo>
                    <a:cubicBezTo>
                      <a:pt x="2794" y="1078"/>
                      <a:pt x="2799" y="1054"/>
                      <a:pt x="2809" y="1006"/>
                    </a:cubicBezTo>
                    <a:cubicBezTo>
                      <a:pt x="2825" y="1004"/>
                      <a:pt x="2833" y="1004"/>
                      <a:pt x="2849" y="1002"/>
                    </a:cubicBezTo>
                    <a:cubicBezTo>
                      <a:pt x="2857" y="984"/>
                      <a:pt x="2861" y="974"/>
                      <a:pt x="2869" y="956"/>
                    </a:cubicBezTo>
                    <a:cubicBezTo>
                      <a:pt x="2862" y="934"/>
                      <a:pt x="2858" y="923"/>
                      <a:pt x="2852" y="901"/>
                    </a:cubicBezTo>
                    <a:cubicBezTo>
                      <a:pt x="2777" y="835"/>
                      <a:pt x="2740" y="801"/>
                      <a:pt x="2665" y="734"/>
                    </a:cubicBezTo>
                    <a:cubicBezTo>
                      <a:pt x="2672" y="677"/>
                      <a:pt x="2675" y="648"/>
                      <a:pt x="2682" y="591"/>
                    </a:cubicBezTo>
                    <a:cubicBezTo>
                      <a:pt x="2714" y="543"/>
                      <a:pt x="2729" y="519"/>
                      <a:pt x="2761" y="470"/>
                    </a:cubicBezTo>
                    <a:cubicBezTo>
                      <a:pt x="2778" y="442"/>
                      <a:pt x="2787" y="428"/>
                      <a:pt x="2803" y="400"/>
                    </a:cubicBezTo>
                    <a:cubicBezTo>
                      <a:pt x="2824" y="371"/>
                      <a:pt x="2834" y="356"/>
                      <a:pt x="2855" y="326"/>
                    </a:cubicBezTo>
                    <a:cubicBezTo>
                      <a:pt x="2835" y="306"/>
                      <a:pt x="2826" y="296"/>
                      <a:pt x="2806" y="276"/>
                    </a:cubicBezTo>
                    <a:cubicBezTo>
                      <a:pt x="2792" y="246"/>
                      <a:pt x="2785" y="231"/>
                      <a:pt x="2771" y="201"/>
                    </a:cubicBezTo>
                    <a:cubicBezTo>
                      <a:pt x="2779" y="170"/>
                      <a:pt x="2783" y="154"/>
                      <a:pt x="2791" y="123"/>
                    </a:cubicBezTo>
                    <a:cubicBezTo>
                      <a:pt x="2729" y="158"/>
                      <a:pt x="2697" y="176"/>
                      <a:pt x="2635" y="210"/>
                    </a:cubicBezTo>
                    <a:cubicBezTo>
                      <a:pt x="2622" y="245"/>
                      <a:pt x="2615" y="263"/>
                      <a:pt x="2601" y="298"/>
                    </a:cubicBezTo>
                    <a:cubicBezTo>
                      <a:pt x="2563" y="285"/>
                      <a:pt x="2544" y="278"/>
                      <a:pt x="2506" y="264"/>
                    </a:cubicBezTo>
                    <a:cubicBezTo>
                      <a:pt x="2499" y="240"/>
                      <a:pt x="2496" y="228"/>
                      <a:pt x="2489" y="203"/>
                    </a:cubicBezTo>
                    <a:cubicBezTo>
                      <a:pt x="2443" y="205"/>
                      <a:pt x="2420" y="206"/>
                      <a:pt x="2374" y="208"/>
                    </a:cubicBezTo>
                    <a:cubicBezTo>
                      <a:pt x="2344" y="183"/>
                      <a:pt x="2329" y="171"/>
                      <a:pt x="2299" y="146"/>
                    </a:cubicBezTo>
                    <a:cubicBezTo>
                      <a:pt x="2272" y="145"/>
                      <a:pt x="2258" y="145"/>
                      <a:pt x="2230" y="145"/>
                    </a:cubicBezTo>
                    <a:cubicBezTo>
                      <a:pt x="2205" y="122"/>
                      <a:pt x="2193" y="111"/>
                      <a:pt x="2168" y="88"/>
                    </a:cubicBezTo>
                    <a:cubicBezTo>
                      <a:pt x="2072" y="53"/>
                      <a:pt x="2025" y="36"/>
                      <a:pt x="1930" y="0"/>
                    </a:cubicBezTo>
                    <a:cubicBezTo>
                      <a:pt x="1919" y="44"/>
                      <a:pt x="1914" y="66"/>
                      <a:pt x="1903" y="111"/>
                    </a:cubicBezTo>
                    <a:cubicBezTo>
                      <a:pt x="1890" y="150"/>
                      <a:pt x="1883" y="170"/>
                      <a:pt x="1870" y="210"/>
                    </a:cubicBezTo>
                  </a:path>
                </a:pathLst>
              </a:custGeom>
              <a:solidFill>
                <a:srgbClr val="B2B2B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radomski"/>
              <p:cNvSpPr>
                <a:spLocks/>
              </p:cNvSpPr>
              <p:nvPr/>
            </p:nvSpPr>
            <p:spPr bwMode="auto">
              <a:xfrm>
                <a:off x="2737266" y="5353690"/>
                <a:ext cx="1374269" cy="1299269"/>
              </a:xfrm>
              <a:custGeom>
                <a:avLst/>
                <a:gdLst>
                  <a:gd name="T0" fmla="*/ 3980 w 4284"/>
                  <a:gd name="T1" fmla="*/ 1178 h 4056"/>
                  <a:gd name="T2" fmla="*/ 4155 w 4284"/>
                  <a:gd name="T3" fmla="*/ 1014 h 4056"/>
                  <a:gd name="T4" fmla="*/ 4217 w 4284"/>
                  <a:gd name="T5" fmla="*/ 551 h 4056"/>
                  <a:gd name="T6" fmla="*/ 4070 w 4284"/>
                  <a:gd name="T7" fmla="*/ 491 h 4056"/>
                  <a:gd name="T8" fmla="*/ 3707 w 4284"/>
                  <a:gd name="T9" fmla="*/ 542 h 4056"/>
                  <a:gd name="T10" fmla="*/ 3516 w 4284"/>
                  <a:gd name="T11" fmla="*/ 688 h 4056"/>
                  <a:gd name="T12" fmla="*/ 3262 w 4284"/>
                  <a:gd name="T13" fmla="*/ 554 h 4056"/>
                  <a:gd name="T14" fmla="*/ 2943 w 4284"/>
                  <a:gd name="T15" fmla="*/ 467 h 4056"/>
                  <a:gd name="T16" fmla="*/ 2698 w 4284"/>
                  <a:gd name="T17" fmla="*/ 329 h 4056"/>
                  <a:gd name="T18" fmla="*/ 2204 w 4284"/>
                  <a:gd name="T19" fmla="*/ 55 h 4056"/>
                  <a:gd name="T20" fmla="*/ 1924 w 4284"/>
                  <a:gd name="T21" fmla="*/ 89 h 4056"/>
                  <a:gd name="T22" fmla="*/ 1662 w 4284"/>
                  <a:gd name="T23" fmla="*/ 124 h 4056"/>
                  <a:gd name="T24" fmla="*/ 1654 w 4284"/>
                  <a:gd name="T25" fmla="*/ 349 h 4056"/>
                  <a:gd name="T26" fmla="*/ 1356 w 4284"/>
                  <a:gd name="T27" fmla="*/ 468 h 4056"/>
                  <a:gd name="T28" fmla="*/ 1254 w 4284"/>
                  <a:gd name="T29" fmla="*/ 594 h 4056"/>
                  <a:gd name="T30" fmla="*/ 942 w 4284"/>
                  <a:gd name="T31" fmla="*/ 509 h 4056"/>
                  <a:gd name="T32" fmla="*/ 437 w 4284"/>
                  <a:gd name="T33" fmla="*/ 480 h 4056"/>
                  <a:gd name="T34" fmla="*/ 223 w 4284"/>
                  <a:gd name="T35" fmla="*/ 653 h 4056"/>
                  <a:gd name="T36" fmla="*/ 113 w 4284"/>
                  <a:gd name="T37" fmla="*/ 919 h 4056"/>
                  <a:gd name="T38" fmla="*/ 0 w 4284"/>
                  <a:gd name="T39" fmla="*/ 1048 h 4056"/>
                  <a:gd name="T40" fmla="*/ 65 w 4284"/>
                  <a:gd name="T41" fmla="*/ 1342 h 4056"/>
                  <a:gd name="T42" fmla="*/ 346 w 4284"/>
                  <a:gd name="T43" fmla="*/ 1382 h 4056"/>
                  <a:gd name="T44" fmla="*/ 667 w 4284"/>
                  <a:gd name="T45" fmla="*/ 1501 h 4056"/>
                  <a:gd name="T46" fmla="*/ 498 w 4284"/>
                  <a:gd name="T47" fmla="*/ 1722 h 4056"/>
                  <a:gd name="T48" fmla="*/ 542 w 4284"/>
                  <a:gd name="T49" fmla="*/ 1871 h 4056"/>
                  <a:gd name="T50" fmla="*/ 729 w 4284"/>
                  <a:gd name="T51" fmla="*/ 1917 h 4056"/>
                  <a:gd name="T52" fmla="*/ 1130 w 4284"/>
                  <a:gd name="T53" fmla="*/ 1908 h 4056"/>
                  <a:gd name="T54" fmla="*/ 1443 w 4284"/>
                  <a:gd name="T55" fmla="*/ 2239 h 4056"/>
                  <a:gd name="T56" fmla="*/ 1418 w 4284"/>
                  <a:gd name="T57" fmla="*/ 2589 h 4056"/>
                  <a:gd name="T58" fmla="*/ 1372 w 4284"/>
                  <a:gd name="T59" fmla="*/ 2778 h 4056"/>
                  <a:gd name="T60" fmla="*/ 1722 w 4284"/>
                  <a:gd name="T61" fmla="*/ 2922 h 4056"/>
                  <a:gd name="T62" fmla="*/ 1968 w 4284"/>
                  <a:gd name="T63" fmla="*/ 3214 h 4056"/>
                  <a:gd name="T64" fmla="*/ 2023 w 4284"/>
                  <a:gd name="T65" fmla="*/ 3562 h 4056"/>
                  <a:gd name="T66" fmla="*/ 2164 w 4284"/>
                  <a:gd name="T67" fmla="*/ 3666 h 4056"/>
                  <a:gd name="T68" fmla="*/ 2178 w 4284"/>
                  <a:gd name="T69" fmla="*/ 3963 h 4056"/>
                  <a:gd name="T70" fmla="*/ 2597 w 4284"/>
                  <a:gd name="T71" fmla="*/ 4011 h 4056"/>
                  <a:gd name="T72" fmla="*/ 3093 w 4284"/>
                  <a:gd name="T73" fmla="*/ 3731 h 4056"/>
                  <a:gd name="T74" fmla="*/ 3238 w 4284"/>
                  <a:gd name="T75" fmla="*/ 3478 h 4056"/>
                  <a:gd name="T76" fmla="*/ 3446 w 4284"/>
                  <a:gd name="T77" fmla="*/ 3444 h 4056"/>
                  <a:gd name="T78" fmla="*/ 3466 w 4284"/>
                  <a:gd name="T79" fmla="*/ 3351 h 4056"/>
                  <a:gd name="T80" fmla="*/ 3533 w 4284"/>
                  <a:gd name="T81" fmla="*/ 3116 h 4056"/>
                  <a:gd name="T82" fmla="*/ 3168 w 4284"/>
                  <a:gd name="T83" fmla="*/ 3075 h 4056"/>
                  <a:gd name="T84" fmla="*/ 3087 w 4284"/>
                  <a:gd name="T85" fmla="*/ 2903 h 4056"/>
                  <a:gd name="T86" fmla="*/ 3031 w 4284"/>
                  <a:gd name="T87" fmla="*/ 2704 h 4056"/>
                  <a:gd name="T88" fmla="*/ 3265 w 4284"/>
                  <a:gd name="T89" fmla="*/ 2522 h 4056"/>
                  <a:gd name="T90" fmla="*/ 3223 w 4284"/>
                  <a:gd name="T91" fmla="*/ 2222 h 4056"/>
                  <a:gd name="T92" fmla="*/ 3366 w 4284"/>
                  <a:gd name="T93" fmla="*/ 2044 h 4056"/>
                  <a:gd name="T94" fmla="*/ 3586 w 4284"/>
                  <a:gd name="T95" fmla="*/ 2006 h 4056"/>
                  <a:gd name="T96" fmla="*/ 3774 w 4284"/>
                  <a:gd name="T97" fmla="*/ 1784 h 4056"/>
                  <a:gd name="T98" fmla="*/ 3868 w 4284"/>
                  <a:gd name="T99" fmla="*/ 1647 h 4056"/>
                  <a:gd name="T100" fmla="*/ 4153 w 4284"/>
                  <a:gd name="T101" fmla="*/ 1547 h 4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84" h="4056">
                    <a:moveTo>
                      <a:pt x="4064" y="1337"/>
                    </a:moveTo>
                    <a:cubicBezTo>
                      <a:pt x="4030" y="1322"/>
                      <a:pt x="4012" y="1314"/>
                      <a:pt x="3978" y="1299"/>
                    </a:cubicBezTo>
                    <a:cubicBezTo>
                      <a:pt x="3986" y="1272"/>
                      <a:pt x="3990" y="1258"/>
                      <a:pt x="3998" y="1231"/>
                    </a:cubicBezTo>
                    <a:cubicBezTo>
                      <a:pt x="3991" y="1210"/>
                      <a:pt x="3987" y="1199"/>
                      <a:pt x="3980" y="1178"/>
                    </a:cubicBezTo>
                    <a:cubicBezTo>
                      <a:pt x="4029" y="1176"/>
                      <a:pt x="4054" y="1175"/>
                      <a:pt x="4103" y="1173"/>
                    </a:cubicBezTo>
                    <a:cubicBezTo>
                      <a:pt x="4143" y="1156"/>
                      <a:pt x="4163" y="1148"/>
                      <a:pt x="4203" y="1131"/>
                    </a:cubicBezTo>
                    <a:cubicBezTo>
                      <a:pt x="4203" y="1111"/>
                      <a:pt x="4203" y="1100"/>
                      <a:pt x="4204" y="1080"/>
                    </a:cubicBezTo>
                    <a:cubicBezTo>
                      <a:pt x="4184" y="1053"/>
                      <a:pt x="4174" y="1040"/>
                      <a:pt x="4155" y="1014"/>
                    </a:cubicBezTo>
                    <a:cubicBezTo>
                      <a:pt x="4175" y="992"/>
                      <a:pt x="4185" y="980"/>
                      <a:pt x="4205" y="958"/>
                    </a:cubicBezTo>
                    <a:cubicBezTo>
                      <a:pt x="4236" y="886"/>
                      <a:pt x="4251" y="849"/>
                      <a:pt x="4282" y="776"/>
                    </a:cubicBezTo>
                    <a:cubicBezTo>
                      <a:pt x="4283" y="718"/>
                      <a:pt x="4283" y="689"/>
                      <a:pt x="4284" y="630"/>
                    </a:cubicBezTo>
                    <a:cubicBezTo>
                      <a:pt x="4257" y="599"/>
                      <a:pt x="4244" y="583"/>
                      <a:pt x="4217" y="551"/>
                    </a:cubicBezTo>
                    <a:cubicBezTo>
                      <a:pt x="4207" y="567"/>
                      <a:pt x="4202" y="575"/>
                      <a:pt x="4192" y="591"/>
                    </a:cubicBezTo>
                    <a:cubicBezTo>
                      <a:pt x="4174" y="578"/>
                      <a:pt x="4166" y="572"/>
                      <a:pt x="4149" y="560"/>
                    </a:cubicBezTo>
                    <a:lnTo>
                      <a:pt x="4149" y="507"/>
                    </a:lnTo>
                    <a:cubicBezTo>
                      <a:pt x="4117" y="500"/>
                      <a:pt x="4101" y="497"/>
                      <a:pt x="4070" y="491"/>
                    </a:cubicBezTo>
                    <a:cubicBezTo>
                      <a:pt x="4070" y="477"/>
                      <a:pt x="4070" y="470"/>
                      <a:pt x="4070" y="456"/>
                    </a:cubicBezTo>
                    <a:cubicBezTo>
                      <a:pt x="4041" y="433"/>
                      <a:pt x="4026" y="422"/>
                      <a:pt x="3997" y="399"/>
                    </a:cubicBezTo>
                    <a:cubicBezTo>
                      <a:pt x="3915" y="451"/>
                      <a:pt x="3874" y="477"/>
                      <a:pt x="3793" y="529"/>
                    </a:cubicBezTo>
                    <a:cubicBezTo>
                      <a:pt x="3758" y="534"/>
                      <a:pt x="3741" y="537"/>
                      <a:pt x="3707" y="542"/>
                    </a:cubicBezTo>
                    <a:cubicBezTo>
                      <a:pt x="3707" y="570"/>
                      <a:pt x="3706" y="584"/>
                      <a:pt x="3706" y="612"/>
                    </a:cubicBezTo>
                    <a:cubicBezTo>
                      <a:pt x="3713" y="636"/>
                      <a:pt x="3717" y="648"/>
                      <a:pt x="3724" y="671"/>
                    </a:cubicBezTo>
                    <a:cubicBezTo>
                      <a:pt x="3674" y="701"/>
                      <a:pt x="3650" y="716"/>
                      <a:pt x="3600" y="746"/>
                    </a:cubicBezTo>
                    <a:cubicBezTo>
                      <a:pt x="3567" y="723"/>
                      <a:pt x="3550" y="711"/>
                      <a:pt x="3516" y="688"/>
                    </a:cubicBezTo>
                    <a:cubicBezTo>
                      <a:pt x="3497" y="643"/>
                      <a:pt x="3488" y="620"/>
                      <a:pt x="3469" y="574"/>
                    </a:cubicBezTo>
                    <a:cubicBezTo>
                      <a:pt x="3437" y="579"/>
                      <a:pt x="3421" y="581"/>
                      <a:pt x="3389" y="586"/>
                    </a:cubicBezTo>
                    <a:cubicBezTo>
                      <a:pt x="3368" y="576"/>
                      <a:pt x="3357" y="570"/>
                      <a:pt x="3335" y="559"/>
                    </a:cubicBezTo>
                    <a:cubicBezTo>
                      <a:pt x="3306" y="557"/>
                      <a:pt x="3291" y="556"/>
                      <a:pt x="3262" y="554"/>
                    </a:cubicBezTo>
                    <a:cubicBezTo>
                      <a:pt x="3236" y="543"/>
                      <a:pt x="3222" y="538"/>
                      <a:pt x="3196" y="526"/>
                    </a:cubicBezTo>
                    <a:cubicBezTo>
                      <a:pt x="3167" y="524"/>
                      <a:pt x="3152" y="523"/>
                      <a:pt x="3123" y="521"/>
                    </a:cubicBezTo>
                    <a:cubicBezTo>
                      <a:pt x="3107" y="503"/>
                      <a:pt x="3098" y="495"/>
                      <a:pt x="3082" y="477"/>
                    </a:cubicBezTo>
                    <a:cubicBezTo>
                      <a:pt x="3026" y="473"/>
                      <a:pt x="2998" y="471"/>
                      <a:pt x="2943" y="467"/>
                    </a:cubicBezTo>
                    <a:cubicBezTo>
                      <a:pt x="2919" y="441"/>
                      <a:pt x="2907" y="429"/>
                      <a:pt x="2883" y="403"/>
                    </a:cubicBezTo>
                    <a:cubicBezTo>
                      <a:pt x="2872" y="379"/>
                      <a:pt x="2866" y="366"/>
                      <a:pt x="2854" y="342"/>
                    </a:cubicBezTo>
                    <a:cubicBezTo>
                      <a:pt x="2837" y="343"/>
                      <a:pt x="2829" y="343"/>
                      <a:pt x="2812" y="344"/>
                    </a:cubicBezTo>
                    <a:cubicBezTo>
                      <a:pt x="2766" y="338"/>
                      <a:pt x="2743" y="335"/>
                      <a:pt x="2698" y="329"/>
                    </a:cubicBezTo>
                    <a:cubicBezTo>
                      <a:pt x="2645" y="299"/>
                      <a:pt x="2619" y="284"/>
                      <a:pt x="2566" y="254"/>
                    </a:cubicBezTo>
                    <a:cubicBezTo>
                      <a:pt x="2529" y="193"/>
                      <a:pt x="2510" y="163"/>
                      <a:pt x="2472" y="103"/>
                    </a:cubicBezTo>
                    <a:cubicBezTo>
                      <a:pt x="2427" y="96"/>
                      <a:pt x="2404" y="93"/>
                      <a:pt x="2359" y="87"/>
                    </a:cubicBezTo>
                    <a:cubicBezTo>
                      <a:pt x="2297" y="74"/>
                      <a:pt x="2266" y="68"/>
                      <a:pt x="2204" y="55"/>
                    </a:cubicBezTo>
                    <a:cubicBezTo>
                      <a:pt x="2173" y="33"/>
                      <a:pt x="2158" y="22"/>
                      <a:pt x="2127" y="0"/>
                    </a:cubicBezTo>
                    <a:cubicBezTo>
                      <a:pt x="2098" y="12"/>
                      <a:pt x="2084" y="18"/>
                      <a:pt x="2055" y="30"/>
                    </a:cubicBezTo>
                    <a:cubicBezTo>
                      <a:pt x="2029" y="39"/>
                      <a:pt x="2016" y="44"/>
                      <a:pt x="1990" y="53"/>
                    </a:cubicBezTo>
                    <a:cubicBezTo>
                      <a:pt x="1963" y="68"/>
                      <a:pt x="1950" y="75"/>
                      <a:pt x="1924" y="89"/>
                    </a:cubicBezTo>
                    <a:cubicBezTo>
                      <a:pt x="1926" y="116"/>
                      <a:pt x="1927" y="129"/>
                      <a:pt x="1929" y="155"/>
                    </a:cubicBezTo>
                    <a:cubicBezTo>
                      <a:pt x="1908" y="125"/>
                      <a:pt x="1897" y="109"/>
                      <a:pt x="1876" y="79"/>
                    </a:cubicBezTo>
                    <a:cubicBezTo>
                      <a:pt x="1829" y="91"/>
                      <a:pt x="1805" y="97"/>
                      <a:pt x="1757" y="109"/>
                    </a:cubicBezTo>
                    <a:cubicBezTo>
                      <a:pt x="1719" y="115"/>
                      <a:pt x="1700" y="118"/>
                      <a:pt x="1662" y="124"/>
                    </a:cubicBezTo>
                    <a:cubicBezTo>
                      <a:pt x="1678" y="152"/>
                      <a:pt x="1687" y="166"/>
                      <a:pt x="1703" y="193"/>
                    </a:cubicBezTo>
                    <a:cubicBezTo>
                      <a:pt x="1686" y="218"/>
                      <a:pt x="1678" y="230"/>
                      <a:pt x="1661" y="255"/>
                    </a:cubicBezTo>
                    <a:cubicBezTo>
                      <a:pt x="1639" y="253"/>
                      <a:pt x="1629" y="252"/>
                      <a:pt x="1607" y="250"/>
                    </a:cubicBezTo>
                    <a:cubicBezTo>
                      <a:pt x="1626" y="290"/>
                      <a:pt x="1635" y="309"/>
                      <a:pt x="1654" y="349"/>
                    </a:cubicBezTo>
                    <a:cubicBezTo>
                      <a:pt x="1616" y="348"/>
                      <a:pt x="1597" y="347"/>
                      <a:pt x="1559" y="346"/>
                    </a:cubicBezTo>
                    <a:cubicBezTo>
                      <a:pt x="1549" y="374"/>
                      <a:pt x="1544" y="387"/>
                      <a:pt x="1534" y="415"/>
                    </a:cubicBezTo>
                    <a:cubicBezTo>
                      <a:pt x="1494" y="420"/>
                      <a:pt x="1474" y="423"/>
                      <a:pt x="1433" y="429"/>
                    </a:cubicBezTo>
                    <a:cubicBezTo>
                      <a:pt x="1402" y="444"/>
                      <a:pt x="1387" y="452"/>
                      <a:pt x="1356" y="468"/>
                    </a:cubicBezTo>
                    <a:cubicBezTo>
                      <a:pt x="1367" y="498"/>
                      <a:pt x="1373" y="513"/>
                      <a:pt x="1385" y="542"/>
                    </a:cubicBezTo>
                    <a:cubicBezTo>
                      <a:pt x="1410" y="547"/>
                      <a:pt x="1423" y="549"/>
                      <a:pt x="1449" y="554"/>
                    </a:cubicBezTo>
                    <a:cubicBezTo>
                      <a:pt x="1430" y="574"/>
                      <a:pt x="1421" y="583"/>
                      <a:pt x="1401" y="603"/>
                    </a:cubicBezTo>
                    <a:cubicBezTo>
                      <a:pt x="1342" y="599"/>
                      <a:pt x="1313" y="598"/>
                      <a:pt x="1254" y="594"/>
                    </a:cubicBezTo>
                    <a:cubicBezTo>
                      <a:pt x="1253" y="648"/>
                      <a:pt x="1253" y="675"/>
                      <a:pt x="1252" y="729"/>
                    </a:cubicBezTo>
                    <a:cubicBezTo>
                      <a:pt x="1202" y="739"/>
                      <a:pt x="1177" y="743"/>
                      <a:pt x="1127" y="752"/>
                    </a:cubicBezTo>
                    <a:cubicBezTo>
                      <a:pt x="1043" y="732"/>
                      <a:pt x="1000" y="722"/>
                      <a:pt x="916" y="702"/>
                    </a:cubicBezTo>
                    <a:cubicBezTo>
                      <a:pt x="927" y="625"/>
                      <a:pt x="932" y="586"/>
                      <a:pt x="942" y="509"/>
                    </a:cubicBezTo>
                    <a:cubicBezTo>
                      <a:pt x="846" y="504"/>
                      <a:pt x="798" y="501"/>
                      <a:pt x="701" y="496"/>
                    </a:cubicBezTo>
                    <a:cubicBezTo>
                      <a:pt x="685" y="520"/>
                      <a:pt x="676" y="533"/>
                      <a:pt x="659" y="557"/>
                    </a:cubicBezTo>
                    <a:cubicBezTo>
                      <a:pt x="577" y="551"/>
                      <a:pt x="536" y="547"/>
                      <a:pt x="454" y="541"/>
                    </a:cubicBezTo>
                    <a:cubicBezTo>
                      <a:pt x="447" y="517"/>
                      <a:pt x="444" y="504"/>
                      <a:pt x="437" y="480"/>
                    </a:cubicBezTo>
                    <a:cubicBezTo>
                      <a:pt x="409" y="479"/>
                      <a:pt x="395" y="479"/>
                      <a:pt x="367" y="478"/>
                    </a:cubicBezTo>
                    <a:cubicBezTo>
                      <a:pt x="343" y="490"/>
                      <a:pt x="331" y="496"/>
                      <a:pt x="308" y="508"/>
                    </a:cubicBezTo>
                    <a:cubicBezTo>
                      <a:pt x="258" y="530"/>
                      <a:pt x="233" y="541"/>
                      <a:pt x="184" y="563"/>
                    </a:cubicBezTo>
                    <a:cubicBezTo>
                      <a:pt x="199" y="599"/>
                      <a:pt x="207" y="617"/>
                      <a:pt x="223" y="653"/>
                    </a:cubicBezTo>
                    <a:cubicBezTo>
                      <a:pt x="202" y="674"/>
                      <a:pt x="191" y="685"/>
                      <a:pt x="170" y="706"/>
                    </a:cubicBezTo>
                    <a:cubicBezTo>
                      <a:pt x="174" y="742"/>
                      <a:pt x="176" y="760"/>
                      <a:pt x="180" y="796"/>
                    </a:cubicBezTo>
                    <a:cubicBezTo>
                      <a:pt x="166" y="802"/>
                      <a:pt x="159" y="804"/>
                      <a:pt x="145" y="810"/>
                    </a:cubicBezTo>
                    <a:cubicBezTo>
                      <a:pt x="132" y="854"/>
                      <a:pt x="126" y="875"/>
                      <a:pt x="113" y="919"/>
                    </a:cubicBezTo>
                    <a:cubicBezTo>
                      <a:pt x="139" y="947"/>
                      <a:pt x="151" y="962"/>
                      <a:pt x="177" y="990"/>
                    </a:cubicBezTo>
                    <a:cubicBezTo>
                      <a:pt x="144" y="1001"/>
                      <a:pt x="127" y="1006"/>
                      <a:pt x="94" y="1017"/>
                    </a:cubicBezTo>
                    <a:cubicBezTo>
                      <a:pt x="64" y="997"/>
                      <a:pt x="49" y="987"/>
                      <a:pt x="19" y="968"/>
                    </a:cubicBezTo>
                    <a:cubicBezTo>
                      <a:pt x="11" y="1000"/>
                      <a:pt x="7" y="1016"/>
                      <a:pt x="0" y="1048"/>
                    </a:cubicBezTo>
                    <a:cubicBezTo>
                      <a:pt x="28" y="1061"/>
                      <a:pt x="42" y="1067"/>
                      <a:pt x="69" y="1079"/>
                    </a:cubicBezTo>
                    <a:cubicBezTo>
                      <a:pt x="86" y="1090"/>
                      <a:pt x="94" y="1096"/>
                      <a:pt x="110" y="1107"/>
                    </a:cubicBezTo>
                    <a:cubicBezTo>
                      <a:pt x="97" y="1148"/>
                      <a:pt x="91" y="1168"/>
                      <a:pt x="79" y="1209"/>
                    </a:cubicBezTo>
                    <a:cubicBezTo>
                      <a:pt x="73" y="1262"/>
                      <a:pt x="70" y="1289"/>
                      <a:pt x="65" y="1342"/>
                    </a:cubicBezTo>
                    <a:cubicBezTo>
                      <a:pt x="81" y="1344"/>
                      <a:pt x="89" y="1345"/>
                      <a:pt x="106" y="1346"/>
                    </a:cubicBezTo>
                    <a:cubicBezTo>
                      <a:pt x="150" y="1346"/>
                      <a:pt x="172" y="1346"/>
                      <a:pt x="217" y="1346"/>
                    </a:cubicBezTo>
                    <a:cubicBezTo>
                      <a:pt x="217" y="1346"/>
                      <a:pt x="287" y="1394"/>
                      <a:pt x="298" y="1424"/>
                    </a:cubicBezTo>
                    <a:cubicBezTo>
                      <a:pt x="309" y="1454"/>
                      <a:pt x="346" y="1382"/>
                      <a:pt x="346" y="1382"/>
                    </a:cubicBezTo>
                    <a:cubicBezTo>
                      <a:pt x="381" y="1390"/>
                      <a:pt x="398" y="1394"/>
                      <a:pt x="433" y="1403"/>
                    </a:cubicBezTo>
                    <a:cubicBezTo>
                      <a:pt x="448" y="1374"/>
                      <a:pt x="455" y="1359"/>
                      <a:pt x="470" y="1331"/>
                    </a:cubicBezTo>
                    <a:cubicBezTo>
                      <a:pt x="537" y="1361"/>
                      <a:pt x="571" y="1376"/>
                      <a:pt x="639" y="1406"/>
                    </a:cubicBezTo>
                    <a:cubicBezTo>
                      <a:pt x="650" y="1444"/>
                      <a:pt x="656" y="1463"/>
                      <a:pt x="667" y="1501"/>
                    </a:cubicBezTo>
                    <a:cubicBezTo>
                      <a:pt x="636" y="1517"/>
                      <a:pt x="620" y="1525"/>
                      <a:pt x="589" y="1540"/>
                    </a:cubicBezTo>
                    <a:cubicBezTo>
                      <a:pt x="589" y="1566"/>
                      <a:pt x="589" y="1578"/>
                      <a:pt x="588" y="1604"/>
                    </a:cubicBezTo>
                    <a:cubicBezTo>
                      <a:pt x="541" y="1634"/>
                      <a:pt x="517" y="1649"/>
                      <a:pt x="469" y="1679"/>
                    </a:cubicBezTo>
                    <a:cubicBezTo>
                      <a:pt x="480" y="1696"/>
                      <a:pt x="486" y="1705"/>
                      <a:pt x="498" y="1722"/>
                    </a:cubicBezTo>
                    <a:cubicBezTo>
                      <a:pt x="488" y="1745"/>
                      <a:pt x="483" y="1756"/>
                      <a:pt x="473" y="1778"/>
                    </a:cubicBezTo>
                    <a:cubicBezTo>
                      <a:pt x="452" y="1792"/>
                      <a:pt x="441" y="1799"/>
                      <a:pt x="419" y="1813"/>
                    </a:cubicBezTo>
                    <a:cubicBezTo>
                      <a:pt x="433" y="1844"/>
                      <a:pt x="439" y="1860"/>
                      <a:pt x="453" y="1891"/>
                    </a:cubicBezTo>
                    <a:cubicBezTo>
                      <a:pt x="488" y="1883"/>
                      <a:pt x="506" y="1879"/>
                      <a:pt x="542" y="1871"/>
                    </a:cubicBezTo>
                    <a:cubicBezTo>
                      <a:pt x="524" y="1932"/>
                      <a:pt x="515" y="1962"/>
                      <a:pt x="497" y="2022"/>
                    </a:cubicBezTo>
                    <a:cubicBezTo>
                      <a:pt x="555" y="2058"/>
                      <a:pt x="584" y="2076"/>
                      <a:pt x="643" y="2111"/>
                    </a:cubicBezTo>
                    <a:cubicBezTo>
                      <a:pt x="648" y="2056"/>
                      <a:pt x="651" y="2029"/>
                      <a:pt x="657" y="1974"/>
                    </a:cubicBezTo>
                    <a:cubicBezTo>
                      <a:pt x="686" y="1951"/>
                      <a:pt x="700" y="1940"/>
                      <a:pt x="729" y="1917"/>
                    </a:cubicBezTo>
                    <a:cubicBezTo>
                      <a:pt x="716" y="1882"/>
                      <a:pt x="709" y="1864"/>
                      <a:pt x="696" y="1828"/>
                    </a:cubicBezTo>
                    <a:cubicBezTo>
                      <a:pt x="747" y="1826"/>
                      <a:pt x="773" y="1825"/>
                      <a:pt x="825" y="1823"/>
                    </a:cubicBezTo>
                    <a:cubicBezTo>
                      <a:pt x="853" y="1848"/>
                      <a:pt x="867" y="1861"/>
                      <a:pt x="895" y="1887"/>
                    </a:cubicBezTo>
                    <a:cubicBezTo>
                      <a:pt x="989" y="1896"/>
                      <a:pt x="1036" y="1900"/>
                      <a:pt x="1130" y="1908"/>
                    </a:cubicBezTo>
                    <a:cubicBezTo>
                      <a:pt x="1163" y="1932"/>
                      <a:pt x="1179" y="1944"/>
                      <a:pt x="1212" y="1967"/>
                    </a:cubicBezTo>
                    <a:cubicBezTo>
                      <a:pt x="1267" y="2034"/>
                      <a:pt x="1295" y="2067"/>
                      <a:pt x="1350" y="2134"/>
                    </a:cubicBezTo>
                    <a:cubicBezTo>
                      <a:pt x="1383" y="2144"/>
                      <a:pt x="1400" y="2148"/>
                      <a:pt x="1433" y="2158"/>
                    </a:cubicBezTo>
                    <a:cubicBezTo>
                      <a:pt x="1433" y="2158"/>
                      <a:pt x="1444" y="2210"/>
                      <a:pt x="1443" y="2239"/>
                    </a:cubicBezTo>
                    <a:cubicBezTo>
                      <a:pt x="1442" y="2267"/>
                      <a:pt x="1423" y="2351"/>
                      <a:pt x="1423" y="2351"/>
                    </a:cubicBezTo>
                    <a:cubicBezTo>
                      <a:pt x="1451" y="2371"/>
                      <a:pt x="1465" y="2382"/>
                      <a:pt x="1493" y="2402"/>
                    </a:cubicBezTo>
                    <a:cubicBezTo>
                      <a:pt x="1506" y="2433"/>
                      <a:pt x="1513" y="2448"/>
                      <a:pt x="1527" y="2479"/>
                    </a:cubicBezTo>
                    <a:cubicBezTo>
                      <a:pt x="1483" y="2523"/>
                      <a:pt x="1461" y="2545"/>
                      <a:pt x="1418" y="2589"/>
                    </a:cubicBezTo>
                    <a:cubicBezTo>
                      <a:pt x="1396" y="2581"/>
                      <a:pt x="1386" y="2576"/>
                      <a:pt x="1365" y="2568"/>
                    </a:cubicBezTo>
                    <a:cubicBezTo>
                      <a:pt x="1331" y="2579"/>
                      <a:pt x="1315" y="2584"/>
                      <a:pt x="1281" y="2595"/>
                    </a:cubicBezTo>
                    <a:cubicBezTo>
                      <a:pt x="1318" y="2639"/>
                      <a:pt x="1337" y="2661"/>
                      <a:pt x="1374" y="2705"/>
                    </a:cubicBezTo>
                    <a:cubicBezTo>
                      <a:pt x="1373" y="2734"/>
                      <a:pt x="1373" y="2749"/>
                      <a:pt x="1372" y="2778"/>
                    </a:cubicBezTo>
                    <a:cubicBezTo>
                      <a:pt x="1405" y="2785"/>
                      <a:pt x="1421" y="2789"/>
                      <a:pt x="1454" y="2796"/>
                    </a:cubicBezTo>
                    <a:cubicBezTo>
                      <a:pt x="1480" y="2821"/>
                      <a:pt x="1493" y="2833"/>
                      <a:pt x="1518" y="2858"/>
                    </a:cubicBezTo>
                    <a:cubicBezTo>
                      <a:pt x="1558" y="2874"/>
                      <a:pt x="1578" y="2883"/>
                      <a:pt x="1618" y="2899"/>
                    </a:cubicBezTo>
                    <a:cubicBezTo>
                      <a:pt x="1660" y="2908"/>
                      <a:pt x="1680" y="2913"/>
                      <a:pt x="1722" y="2922"/>
                    </a:cubicBezTo>
                    <a:cubicBezTo>
                      <a:pt x="1808" y="2967"/>
                      <a:pt x="1851" y="2989"/>
                      <a:pt x="1938" y="3033"/>
                    </a:cubicBezTo>
                    <a:cubicBezTo>
                      <a:pt x="1927" y="3053"/>
                      <a:pt x="1922" y="3063"/>
                      <a:pt x="1911" y="3083"/>
                    </a:cubicBezTo>
                    <a:cubicBezTo>
                      <a:pt x="1938" y="3096"/>
                      <a:pt x="1952" y="3103"/>
                      <a:pt x="1978" y="3116"/>
                    </a:cubicBezTo>
                    <a:cubicBezTo>
                      <a:pt x="1974" y="3155"/>
                      <a:pt x="1972" y="3175"/>
                      <a:pt x="1968" y="3214"/>
                    </a:cubicBezTo>
                    <a:cubicBezTo>
                      <a:pt x="1926" y="3251"/>
                      <a:pt x="1906" y="3269"/>
                      <a:pt x="1864" y="3306"/>
                    </a:cubicBezTo>
                    <a:cubicBezTo>
                      <a:pt x="1848" y="3344"/>
                      <a:pt x="1840" y="3364"/>
                      <a:pt x="1824" y="3402"/>
                    </a:cubicBezTo>
                    <a:cubicBezTo>
                      <a:pt x="1902" y="3451"/>
                      <a:pt x="1941" y="3475"/>
                      <a:pt x="2019" y="3522"/>
                    </a:cubicBezTo>
                    <a:cubicBezTo>
                      <a:pt x="2021" y="3538"/>
                      <a:pt x="2021" y="3546"/>
                      <a:pt x="2023" y="3562"/>
                    </a:cubicBezTo>
                    <a:cubicBezTo>
                      <a:pt x="2041" y="3567"/>
                      <a:pt x="2050" y="3569"/>
                      <a:pt x="2069" y="3573"/>
                    </a:cubicBezTo>
                    <a:lnTo>
                      <a:pt x="2060" y="3612"/>
                    </a:lnTo>
                    <a:cubicBezTo>
                      <a:pt x="2122" y="3616"/>
                      <a:pt x="2153" y="3618"/>
                      <a:pt x="2216" y="3622"/>
                    </a:cubicBezTo>
                    <a:cubicBezTo>
                      <a:pt x="2195" y="3640"/>
                      <a:pt x="2185" y="3649"/>
                      <a:pt x="2164" y="3666"/>
                    </a:cubicBezTo>
                    <a:cubicBezTo>
                      <a:pt x="2181" y="3721"/>
                      <a:pt x="2190" y="3748"/>
                      <a:pt x="2207" y="3803"/>
                    </a:cubicBezTo>
                    <a:cubicBezTo>
                      <a:pt x="2182" y="3811"/>
                      <a:pt x="2169" y="3815"/>
                      <a:pt x="2143" y="3823"/>
                    </a:cubicBezTo>
                    <a:cubicBezTo>
                      <a:pt x="2139" y="3872"/>
                      <a:pt x="2137" y="3896"/>
                      <a:pt x="2132" y="3945"/>
                    </a:cubicBezTo>
                    <a:cubicBezTo>
                      <a:pt x="2151" y="3952"/>
                      <a:pt x="2160" y="3956"/>
                      <a:pt x="2178" y="3963"/>
                    </a:cubicBezTo>
                    <a:cubicBezTo>
                      <a:pt x="2178" y="3990"/>
                      <a:pt x="2177" y="4003"/>
                      <a:pt x="2177" y="4030"/>
                    </a:cubicBezTo>
                    <a:cubicBezTo>
                      <a:pt x="2294" y="4024"/>
                      <a:pt x="2412" y="4018"/>
                      <a:pt x="2529" y="4011"/>
                    </a:cubicBezTo>
                    <a:cubicBezTo>
                      <a:pt x="2542" y="4029"/>
                      <a:pt x="2549" y="4038"/>
                      <a:pt x="2562" y="4056"/>
                    </a:cubicBezTo>
                    <a:cubicBezTo>
                      <a:pt x="2576" y="4038"/>
                      <a:pt x="2583" y="4029"/>
                      <a:pt x="2597" y="4011"/>
                    </a:cubicBezTo>
                    <a:cubicBezTo>
                      <a:pt x="2730" y="4012"/>
                      <a:pt x="2863" y="4013"/>
                      <a:pt x="2996" y="4014"/>
                    </a:cubicBezTo>
                    <a:cubicBezTo>
                      <a:pt x="3026" y="3956"/>
                      <a:pt x="3041" y="3927"/>
                      <a:pt x="3072" y="3869"/>
                    </a:cubicBezTo>
                    <a:cubicBezTo>
                      <a:pt x="3052" y="3868"/>
                      <a:pt x="3043" y="3867"/>
                      <a:pt x="3023" y="3866"/>
                    </a:cubicBezTo>
                    <a:cubicBezTo>
                      <a:pt x="3051" y="3812"/>
                      <a:pt x="3065" y="3785"/>
                      <a:pt x="3093" y="3731"/>
                    </a:cubicBezTo>
                    <a:cubicBezTo>
                      <a:pt x="3074" y="3708"/>
                      <a:pt x="3065" y="3697"/>
                      <a:pt x="3046" y="3674"/>
                    </a:cubicBezTo>
                    <a:cubicBezTo>
                      <a:pt x="3073" y="3639"/>
                      <a:pt x="3087" y="3622"/>
                      <a:pt x="3114" y="3588"/>
                    </a:cubicBezTo>
                    <a:cubicBezTo>
                      <a:pt x="3120" y="3551"/>
                      <a:pt x="3123" y="3532"/>
                      <a:pt x="3129" y="3495"/>
                    </a:cubicBezTo>
                    <a:cubicBezTo>
                      <a:pt x="3172" y="3488"/>
                      <a:pt x="3194" y="3485"/>
                      <a:pt x="3238" y="3478"/>
                    </a:cubicBezTo>
                    <a:cubicBezTo>
                      <a:pt x="3234" y="3460"/>
                      <a:pt x="3232" y="3451"/>
                      <a:pt x="3227" y="3433"/>
                    </a:cubicBezTo>
                    <a:cubicBezTo>
                      <a:pt x="3283" y="3432"/>
                      <a:pt x="3311" y="3431"/>
                      <a:pt x="3367" y="3429"/>
                    </a:cubicBezTo>
                    <a:cubicBezTo>
                      <a:pt x="3366" y="3462"/>
                      <a:pt x="3366" y="3479"/>
                      <a:pt x="3365" y="3512"/>
                    </a:cubicBezTo>
                    <a:cubicBezTo>
                      <a:pt x="3398" y="3485"/>
                      <a:pt x="3414" y="3471"/>
                      <a:pt x="3446" y="3444"/>
                    </a:cubicBezTo>
                    <a:cubicBezTo>
                      <a:pt x="3492" y="3462"/>
                      <a:pt x="3515" y="3471"/>
                      <a:pt x="3561" y="3488"/>
                    </a:cubicBezTo>
                    <a:cubicBezTo>
                      <a:pt x="3567" y="3460"/>
                      <a:pt x="3569" y="3445"/>
                      <a:pt x="3575" y="3417"/>
                    </a:cubicBezTo>
                    <a:cubicBezTo>
                      <a:pt x="3566" y="3392"/>
                      <a:pt x="3561" y="3380"/>
                      <a:pt x="3552" y="3355"/>
                    </a:cubicBezTo>
                    <a:cubicBezTo>
                      <a:pt x="3518" y="3353"/>
                      <a:pt x="3501" y="3353"/>
                      <a:pt x="3466" y="3351"/>
                    </a:cubicBezTo>
                    <a:cubicBezTo>
                      <a:pt x="3445" y="3317"/>
                      <a:pt x="3435" y="3299"/>
                      <a:pt x="3413" y="3265"/>
                    </a:cubicBezTo>
                    <a:cubicBezTo>
                      <a:pt x="3438" y="3253"/>
                      <a:pt x="3450" y="3247"/>
                      <a:pt x="3475" y="3235"/>
                    </a:cubicBezTo>
                    <a:cubicBezTo>
                      <a:pt x="3468" y="3215"/>
                      <a:pt x="3465" y="3204"/>
                      <a:pt x="3458" y="3184"/>
                    </a:cubicBezTo>
                    <a:cubicBezTo>
                      <a:pt x="3488" y="3157"/>
                      <a:pt x="3503" y="3143"/>
                      <a:pt x="3533" y="3116"/>
                    </a:cubicBezTo>
                    <a:cubicBezTo>
                      <a:pt x="3540" y="3098"/>
                      <a:pt x="3544" y="3090"/>
                      <a:pt x="3552" y="3072"/>
                    </a:cubicBezTo>
                    <a:cubicBezTo>
                      <a:pt x="3432" y="3071"/>
                      <a:pt x="3373" y="3070"/>
                      <a:pt x="3254" y="3068"/>
                    </a:cubicBezTo>
                    <a:lnTo>
                      <a:pt x="3228" y="3122"/>
                    </a:lnTo>
                    <a:cubicBezTo>
                      <a:pt x="3204" y="3103"/>
                      <a:pt x="3192" y="3094"/>
                      <a:pt x="3168" y="3075"/>
                    </a:cubicBezTo>
                    <a:cubicBezTo>
                      <a:pt x="3137" y="3064"/>
                      <a:pt x="3121" y="3059"/>
                      <a:pt x="3090" y="3048"/>
                    </a:cubicBezTo>
                    <a:cubicBezTo>
                      <a:pt x="3108" y="3016"/>
                      <a:pt x="3117" y="3000"/>
                      <a:pt x="3134" y="2967"/>
                    </a:cubicBezTo>
                    <a:cubicBezTo>
                      <a:pt x="3115" y="2955"/>
                      <a:pt x="3106" y="2949"/>
                      <a:pt x="3086" y="2937"/>
                    </a:cubicBezTo>
                    <a:cubicBezTo>
                      <a:pt x="3087" y="2923"/>
                      <a:pt x="3087" y="2916"/>
                      <a:pt x="3087" y="2903"/>
                    </a:cubicBezTo>
                    <a:cubicBezTo>
                      <a:pt x="3119" y="2896"/>
                      <a:pt x="3135" y="2892"/>
                      <a:pt x="3166" y="2885"/>
                    </a:cubicBezTo>
                    <a:cubicBezTo>
                      <a:pt x="3150" y="2862"/>
                      <a:pt x="3142" y="2850"/>
                      <a:pt x="3125" y="2827"/>
                    </a:cubicBezTo>
                    <a:cubicBezTo>
                      <a:pt x="3116" y="2798"/>
                      <a:pt x="3112" y="2783"/>
                      <a:pt x="3102" y="2753"/>
                    </a:cubicBezTo>
                    <a:cubicBezTo>
                      <a:pt x="3074" y="2734"/>
                      <a:pt x="3059" y="2724"/>
                      <a:pt x="3031" y="2704"/>
                    </a:cubicBezTo>
                    <a:cubicBezTo>
                      <a:pt x="3067" y="2693"/>
                      <a:pt x="3086" y="2687"/>
                      <a:pt x="3122" y="2676"/>
                    </a:cubicBezTo>
                    <a:cubicBezTo>
                      <a:pt x="3149" y="2655"/>
                      <a:pt x="3163" y="2645"/>
                      <a:pt x="3190" y="2624"/>
                    </a:cubicBezTo>
                    <a:cubicBezTo>
                      <a:pt x="3190" y="2606"/>
                      <a:pt x="3191" y="2597"/>
                      <a:pt x="3191" y="2579"/>
                    </a:cubicBezTo>
                    <a:cubicBezTo>
                      <a:pt x="3221" y="2556"/>
                      <a:pt x="3236" y="2545"/>
                      <a:pt x="3265" y="2522"/>
                    </a:cubicBezTo>
                    <a:cubicBezTo>
                      <a:pt x="3252" y="2472"/>
                      <a:pt x="3245" y="2447"/>
                      <a:pt x="3231" y="2397"/>
                    </a:cubicBezTo>
                    <a:cubicBezTo>
                      <a:pt x="3215" y="2360"/>
                      <a:pt x="3207" y="2341"/>
                      <a:pt x="3191" y="2304"/>
                    </a:cubicBezTo>
                    <a:cubicBezTo>
                      <a:pt x="3181" y="2277"/>
                      <a:pt x="3177" y="2263"/>
                      <a:pt x="3168" y="2236"/>
                    </a:cubicBezTo>
                    <a:cubicBezTo>
                      <a:pt x="3190" y="2230"/>
                      <a:pt x="3201" y="2227"/>
                      <a:pt x="3223" y="2222"/>
                    </a:cubicBezTo>
                    <a:cubicBezTo>
                      <a:pt x="3257" y="2208"/>
                      <a:pt x="3274" y="2201"/>
                      <a:pt x="3308" y="2188"/>
                    </a:cubicBezTo>
                    <a:cubicBezTo>
                      <a:pt x="3336" y="2164"/>
                      <a:pt x="3349" y="2153"/>
                      <a:pt x="3376" y="2130"/>
                    </a:cubicBezTo>
                    <a:cubicBezTo>
                      <a:pt x="3355" y="2095"/>
                      <a:pt x="3345" y="2077"/>
                      <a:pt x="3323" y="2042"/>
                    </a:cubicBezTo>
                    <a:cubicBezTo>
                      <a:pt x="3340" y="2043"/>
                      <a:pt x="3349" y="2043"/>
                      <a:pt x="3366" y="2044"/>
                    </a:cubicBezTo>
                    <a:cubicBezTo>
                      <a:pt x="3387" y="2066"/>
                      <a:pt x="3398" y="2077"/>
                      <a:pt x="3420" y="2098"/>
                    </a:cubicBezTo>
                    <a:cubicBezTo>
                      <a:pt x="3439" y="2095"/>
                      <a:pt x="3449" y="2093"/>
                      <a:pt x="3469" y="2090"/>
                    </a:cubicBezTo>
                    <a:cubicBezTo>
                      <a:pt x="3522" y="2077"/>
                      <a:pt x="3549" y="2071"/>
                      <a:pt x="3603" y="2058"/>
                    </a:cubicBezTo>
                    <a:cubicBezTo>
                      <a:pt x="3596" y="2037"/>
                      <a:pt x="3593" y="2027"/>
                      <a:pt x="3586" y="2006"/>
                    </a:cubicBezTo>
                    <a:cubicBezTo>
                      <a:pt x="3616" y="1967"/>
                      <a:pt x="3631" y="1947"/>
                      <a:pt x="3661" y="1908"/>
                    </a:cubicBezTo>
                    <a:cubicBezTo>
                      <a:pt x="3669" y="1870"/>
                      <a:pt x="3673" y="1851"/>
                      <a:pt x="3681" y="1813"/>
                    </a:cubicBezTo>
                    <a:cubicBezTo>
                      <a:pt x="3708" y="1817"/>
                      <a:pt x="3722" y="1819"/>
                      <a:pt x="3748" y="1822"/>
                    </a:cubicBezTo>
                    <a:cubicBezTo>
                      <a:pt x="3759" y="1807"/>
                      <a:pt x="3763" y="1799"/>
                      <a:pt x="3774" y="1784"/>
                    </a:cubicBezTo>
                    <a:cubicBezTo>
                      <a:pt x="3774" y="1759"/>
                      <a:pt x="3774" y="1747"/>
                      <a:pt x="3775" y="1722"/>
                    </a:cubicBezTo>
                    <a:cubicBezTo>
                      <a:pt x="3792" y="1716"/>
                      <a:pt x="3801" y="1713"/>
                      <a:pt x="3818" y="1707"/>
                    </a:cubicBezTo>
                    <a:cubicBezTo>
                      <a:pt x="3813" y="1693"/>
                      <a:pt x="3811" y="1686"/>
                      <a:pt x="3806" y="1672"/>
                    </a:cubicBezTo>
                    <a:cubicBezTo>
                      <a:pt x="3831" y="1662"/>
                      <a:pt x="3843" y="1657"/>
                      <a:pt x="3868" y="1647"/>
                    </a:cubicBezTo>
                    <a:cubicBezTo>
                      <a:pt x="3902" y="1656"/>
                      <a:pt x="3919" y="1660"/>
                      <a:pt x="3954" y="1668"/>
                    </a:cubicBezTo>
                    <a:cubicBezTo>
                      <a:pt x="4003" y="1653"/>
                      <a:pt x="4028" y="1645"/>
                      <a:pt x="4077" y="1629"/>
                    </a:cubicBezTo>
                    <a:cubicBezTo>
                      <a:pt x="4080" y="1606"/>
                      <a:pt x="4082" y="1595"/>
                      <a:pt x="4085" y="1572"/>
                    </a:cubicBezTo>
                    <a:cubicBezTo>
                      <a:pt x="4112" y="1562"/>
                      <a:pt x="4126" y="1557"/>
                      <a:pt x="4153" y="1547"/>
                    </a:cubicBezTo>
                    <a:cubicBezTo>
                      <a:pt x="4139" y="1508"/>
                      <a:pt x="4132" y="1488"/>
                      <a:pt x="4118" y="1448"/>
                    </a:cubicBezTo>
                    <a:cubicBezTo>
                      <a:pt x="4083" y="1431"/>
                      <a:pt x="4066" y="1422"/>
                      <a:pt x="4032" y="1404"/>
                    </a:cubicBezTo>
                    <a:cubicBezTo>
                      <a:pt x="4045" y="1378"/>
                      <a:pt x="4051" y="1364"/>
                      <a:pt x="4064" y="1337"/>
                    </a:cubicBezTo>
                  </a:path>
                </a:pathLst>
              </a:custGeom>
              <a:solidFill>
                <a:srgbClr val="B2B2B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szydłowiecki"/>
              <p:cNvSpPr>
                <a:spLocks/>
              </p:cNvSpPr>
              <p:nvPr/>
            </p:nvSpPr>
            <p:spPr bwMode="auto">
              <a:xfrm>
                <a:off x="2516677" y="5938250"/>
                <a:ext cx="776473" cy="564707"/>
              </a:xfrm>
              <a:custGeom>
                <a:avLst/>
                <a:gdLst>
                  <a:gd name="T0" fmla="*/ 2135 w 2423"/>
                  <a:gd name="T1" fmla="*/ 416 h 1762"/>
                  <a:gd name="T2" fmla="*/ 2042 w 2423"/>
                  <a:gd name="T3" fmla="*/ 311 h 1762"/>
                  <a:gd name="T4" fmla="*/ 1822 w 2423"/>
                  <a:gd name="T5" fmla="*/ 85 h 1762"/>
                  <a:gd name="T6" fmla="*/ 1517 w 2423"/>
                  <a:gd name="T7" fmla="*/ 0 h 1762"/>
                  <a:gd name="T8" fmla="*/ 1421 w 2423"/>
                  <a:gd name="T9" fmla="*/ 94 h 1762"/>
                  <a:gd name="T10" fmla="*/ 1335 w 2423"/>
                  <a:gd name="T11" fmla="*/ 288 h 1762"/>
                  <a:gd name="T12" fmla="*/ 1082 w 2423"/>
                  <a:gd name="T13" fmla="*/ 281 h 1762"/>
                  <a:gd name="T14" fmla="*/ 915 w 2423"/>
                  <a:gd name="T15" fmla="*/ 381 h 1762"/>
                  <a:gd name="T16" fmla="*/ 827 w 2423"/>
                  <a:gd name="T17" fmla="*/ 390 h 1762"/>
                  <a:gd name="T18" fmla="*/ 730 w 2423"/>
                  <a:gd name="T19" fmla="*/ 525 h 1762"/>
                  <a:gd name="T20" fmla="*/ 804 w 2423"/>
                  <a:gd name="T21" fmla="*/ 612 h 1762"/>
                  <a:gd name="T22" fmla="*/ 709 w 2423"/>
                  <a:gd name="T23" fmla="*/ 667 h 1762"/>
                  <a:gd name="T24" fmla="*/ 597 w 2423"/>
                  <a:gd name="T25" fmla="*/ 674 h 1762"/>
                  <a:gd name="T26" fmla="*/ 466 w 2423"/>
                  <a:gd name="T27" fmla="*/ 748 h 1762"/>
                  <a:gd name="T28" fmla="*/ 333 w 2423"/>
                  <a:gd name="T29" fmla="*/ 678 h 1762"/>
                  <a:gd name="T30" fmla="*/ 248 w 2423"/>
                  <a:gd name="T31" fmla="*/ 803 h 1762"/>
                  <a:gd name="T32" fmla="*/ 134 w 2423"/>
                  <a:gd name="T33" fmla="*/ 672 h 1762"/>
                  <a:gd name="T34" fmla="*/ 52 w 2423"/>
                  <a:gd name="T35" fmla="*/ 728 h 1762"/>
                  <a:gd name="T36" fmla="*/ 233 w 2423"/>
                  <a:gd name="T37" fmla="*/ 932 h 1762"/>
                  <a:gd name="T38" fmla="*/ 502 w 2423"/>
                  <a:gd name="T39" fmla="*/ 1138 h 1762"/>
                  <a:gd name="T40" fmla="*/ 408 w 2423"/>
                  <a:gd name="T41" fmla="*/ 1284 h 1762"/>
                  <a:gd name="T42" fmla="*/ 421 w 2423"/>
                  <a:gd name="T43" fmla="*/ 1419 h 1762"/>
                  <a:gd name="T44" fmla="*/ 419 w 2423"/>
                  <a:gd name="T45" fmla="*/ 1520 h 1762"/>
                  <a:gd name="T46" fmla="*/ 560 w 2423"/>
                  <a:gd name="T47" fmla="*/ 1345 h 1762"/>
                  <a:gd name="T48" fmla="*/ 804 w 2423"/>
                  <a:gd name="T49" fmla="*/ 1543 h 1762"/>
                  <a:gd name="T50" fmla="*/ 925 w 2423"/>
                  <a:gd name="T51" fmla="*/ 1521 h 1762"/>
                  <a:gd name="T52" fmla="*/ 1133 w 2423"/>
                  <a:gd name="T53" fmla="*/ 1699 h 1762"/>
                  <a:gd name="T54" fmla="*/ 1273 w 2423"/>
                  <a:gd name="T55" fmla="*/ 1762 h 1762"/>
                  <a:gd name="T56" fmla="*/ 1285 w 2423"/>
                  <a:gd name="T57" fmla="*/ 1618 h 1762"/>
                  <a:gd name="T58" fmla="*/ 1399 w 2423"/>
                  <a:gd name="T59" fmla="*/ 1732 h 1762"/>
                  <a:gd name="T60" fmla="*/ 1472 w 2423"/>
                  <a:gd name="T61" fmla="*/ 1633 h 1762"/>
                  <a:gd name="T62" fmla="*/ 1498 w 2423"/>
                  <a:gd name="T63" fmla="*/ 1407 h 1762"/>
                  <a:gd name="T64" fmla="*/ 1645 w 2423"/>
                  <a:gd name="T65" fmla="*/ 1551 h 1762"/>
                  <a:gd name="T66" fmla="*/ 1714 w 2423"/>
                  <a:gd name="T67" fmla="*/ 1636 h 1762"/>
                  <a:gd name="T68" fmla="*/ 1779 w 2423"/>
                  <a:gd name="T69" fmla="*/ 1541 h 1762"/>
                  <a:gd name="T70" fmla="*/ 1940 w 2423"/>
                  <a:gd name="T71" fmla="*/ 1465 h 1762"/>
                  <a:gd name="T72" fmla="*/ 1988 w 2423"/>
                  <a:gd name="T73" fmla="*/ 1549 h 1762"/>
                  <a:gd name="T74" fmla="*/ 1995 w 2423"/>
                  <a:gd name="T75" fmla="*/ 1613 h 1762"/>
                  <a:gd name="T76" fmla="*/ 2135 w 2423"/>
                  <a:gd name="T77" fmla="*/ 1516 h 1762"/>
                  <a:gd name="T78" fmla="*/ 2416 w 2423"/>
                  <a:gd name="T79" fmla="*/ 1382 h 1762"/>
                  <a:gd name="T80" fmla="*/ 2391 w 2423"/>
                  <a:gd name="T81" fmla="*/ 1153 h 1762"/>
                  <a:gd name="T82" fmla="*/ 2310 w 2423"/>
                  <a:gd name="T83" fmla="*/ 1076 h 1762"/>
                  <a:gd name="T84" fmla="*/ 2146 w 2423"/>
                  <a:gd name="T85" fmla="*/ 973 h 1762"/>
                  <a:gd name="T86" fmla="*/ 2066 w 2423"/>
                  <a:gd name="T87" fmla="*/ 882 h 1762"/>
                  <a:gd name="T88" fmla="*/ 2057 w 2423"/>
                  <a:gd name="T89" fmla="*/ 745 h 1762"/>
                  <a:gd name="T90" fmla="*/ 2219 w 2423"/>
                  <a:gd name="T91" fmla="*/ 656 h 1762"/>
                  <a:gd name="T92" fmla="*/ 2115 w 2423"/>
                  <a:gd name="T93" fmla="*/ 528 h 1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23" h="1762">
                    <a:moveTo>
                      <a:pt x="2115" y="528"/>
                    </a:moveTo>
                    <a:cubicBezTo>
                      <a:pt x="2115" y="528"/>
                      <a:pt x="2134" y="444"/>
                      <a:pt x="2135" y="416"/>
                    </a:cubicBezTo>
                    <a:cubicBezTo>
                      <a:pt x="2136" y="387"/>
                      <a:pt x="2125" y="335"/>
                      <a:pt x="2125" y="335"/>
                    </a:cubicBezTo>
                    <a:cubicBezTo>
                      <a:pt x="2092" y="325"/>
                      <a:pt x="2075" y="321"/>
                      <a:pt x="2042" y="311"/>
                    </a:cubicBezTo>
                    <a:cubicBezTo>
                      <a:pt x="1987" y="244"/>
                      <a:pt x="1959" y="211"/>
                      <a:pt x="1904" y="144"/>
                    </a:cubicBezTo>
                    <a:cubicBezTo>
                      <a:pt x="1871" y="121"/>
                      <a:pt x="1855" y="109"/>
                      <a:pt x="1822" y="85"/>
                    </a:cubicBezTo>
                    <a:cubicBezTo>
                      <a:pt x="1728" y="77"/>
                      <a:pt x="1681" y="73"/>
                      <a:pt x="1587" y="64"/>
                    </a:cubicBezTo>
                    <a:cubicBezTo>
                      <a:pt x="1559" y="38"/>
                      <a:pt x="1545" y="25"/>
                      <a:pt x="1517" y="0"/>
                    </a:cubicBezTo>
                    <a:cubicBezTo>
                      <a:pt x="1465" y="2"/>
                      <a:pt x="1439" y="3"/>
                      <a:pt x="1388" y="5"/>
                    </a:cubicBezTo>
                    <a:cubicBezTo>
                      <a:pt x="1401" y="41"/>
                      <a:pt x="1408" y="59"/>
                      <a:pt x="1421" y="94"/>
                    </a:cubicBezTo>
                    <a:cubicBezTo>
                      <a:pt x="1392" y="117"/>
                      <a:pt x="1378" y="128"/>
                      <a:pt x="1349" y="151"/>
                    </a:cubicBezTo>
                    <a:cubicBezTo>
                      <a:pt x="1343" y="206"/>
                      <a:pt x="1340" y="233"/>
                      <a:pt x="1335" y="288"/>
                    </a:cubicBezTo>
                    <a:cubicBezTo>
                      <a:pt x="1276" y="253"/>
                      <a:pt x="1247" y="235"/>
                      <a:pt x="1189" y="199"/>
                    </a:cubicBezTo>
                    <a:cubicBezTo>
                      <a:pt x="1146" y="232"/>
                      <a:pt x="1125" y="249"/>
                      <a:pt x="1082" y="281"/>
                    </a:cubicBezTo>
                    <a:cubicBezTo>
                      <a:pt x="1048" y="322"/>
                      <a:pt x="1031" y="342"/>
                      <a:pt x="997" y="383"/>
                    </a:cubicBezTo>
                    <a:cubicBezTo>
                      <a:pt x="964" y="382"/>
                      <a:pt x="948" y="382"/>
                      <a:pt x="915" y="381"/>
                    </a:cubicBezTo>
                    <a:cubicBezTo>
                      <a:pt x="882" y="366"/>
                      <a:pt x="866" y="359"/>
                      <a:pt x="834" y="345"/>
                    </a:cubicBezTo>
                    <a:cubicBezTo>
                      <a:pt x="831" y="363"/>
                      <a:pt x="829" y="372"/>
                      <a:pt x="827" y="390"/>
                    </a:cubicBezTo>
                    <a:cubicBezTo>
                      <a:pt x="794" y="394"/>
                      <a:pt x="777" y="396"/>
                      <a:pt x="744" y="400"/>
                    </a:cubicBezTo>
                    <a:cubicBezTo>
                      <a:pt x="738" y="450"/>
                      <a:pt x="735" y="475"/>
                      <a:pt x="730" y="525"/>
                    </a:cubicBezTo>
                    <a:cubicBezTo>
                      <a:pt x="760" y="530"/>
                      <a:pt x="775" y="533"/>
                      <a:pt x="806" y="538"/>
                    </a:cubicBezTo>
                    <a:cubicBezTo>
                      <a:pt x="805" y="568"/>
                      <a:pt x="805" y="583"/>
                      <a:pt x="804" y="612"/>
                    </a:cubicBezTo>
                    <a:cubicBezTo>
                      <a:pt x="771" y="621"/>
                      <a:pt x="754" y="625"/>
                      <a:pt x="721" y="634"/>
                    </a:cubicBezTo>
                    <a:cubicBezTo>
                      <a:pt x="716" y="647"/>
                      <a:pt x="714" y="654"/>
                      <a:pt x="709" y="667"/>
                    </a:cubicBezTo>
                    <a:cubicBezTo>
                      <a:pt x="692" y="681"/>
                      <a:pt x="684" y="689"/>
                      <a:pt x="667" y="703"/>
                    </a:cubicBezTo>
                    <a:cubicBezTo>
                      <a:pt x="639" y="692"/>
                      <a:pt x="625" y="686"/>
                      <a:pt x="597" y="674"/>
                    </a:cubicBezTo>
                    <a:cubicBezTo>
                      <a:pt x="575" y="716"/>
                      <a:pt x="564" y="736"/>
                      <a:pt x="542" y="778"/>
                    </a:cubicBezTo>
                    <a:cubicBezTo>
                      <a:pt x="512" y="766"/>
                      <a:pt x="497" y="760"/>
                      <a:pt x="466" y="748"/>
                    </a:cubicBezTo>
                    <a:cubicBezTo>
                      <a:pt x="453" y="715"/>
                      <a:pt x="446" y="698"/>
                      <a:pt x="433" y="665"/>
                    </a:cubicBezTo>
                    <a:cubicBezTo>
                      <a:pt x="393" y="670"/>
                      <a:pt x="373" y="673"/>
                      <a:pt x="333" y="678"/>
                    </a:cubicBezTo>
                    <a:cubicBezTo>
                      <a:pt x="316" y="712"/>
                      <a:pt x="307" y="728"/>
                      <a:pt x="290" y="761"/>
                    </a:cubicBezTo>
                    <a:cubicBezTo>
                      <a:pt x="273" y="778"/>
                      <a:pt x="265" y="786"/>
                      <a:pt x="248" y="803"/>
                    </a:cubicBezTo>
                    <a:cubicBezTo>
                      <a:pt x="213" y="786"/>
                      <a:pt x="196" y="778"/>
                      <a:pt x="161" y="761"/>
                    </a:cubicBezTo>
                    <a:cubicBezTo>
                      <a:pt x="150" y="725"/>
                      <a:pt x="145" y="707"/>
                      <a:pt x="134" y="672"/>
                    </a:cubicBezTo>
                    <a:cubicBezTo>
                      <a:pt x="80" y="663"/>
                      <a:pt x="53" y="658"/>
                      <a:pt x="0" y="649"/>
                    </a:cubicBezTo>
                    <a:cubicBezTo>
                      <a:pt x="21" y="681"/>
                      <a:pt x="31" y="696"/>
                      <a:pt x="52" y="728"/>
                    </a:cubicBezTo>
                    <a:cubicBezTo>
                      <a:pt x="51" y="749"/>
                      <a:pt x="51" y="759"/>
                      <a:pt x="51" y="781"/>
                    </a:cubicBezTo>
                    <a:cubicBezTo>
                      <a:pt x="124" y="841"/>
                      <a:pt x="160" y="871"/>
                      <a:pt x="233" y="932"/>
                    </a:cubicBezTo>
                    <a:cubicBezTo>
                      <a:pt x="286" y="957"/>
                      <a:pt x="312" y="970"/>
                      <a:pt x="365" y="996"/>
                    </a:cubicBezTo>
                    <a:cubicBezTo>
                      <a:pt x="420" y="1053"/>
                      <a:pt x="447" y="1081"/>
                      <a:pt x="502" y="1138"/>
                    </a:cubicBezTo>
                    <a:cubicBezTo>
                      <a:pt x="501" y="1187"/>
                      <a:pt x="501" y="1211"/>
                      <a:pt x="499" y="1259"/>
                    </a:cubicBezTo>
                    <a:cubicBezTo>
                      <a:pt x="463" y="1269"/>
                      <a:pt x="444" y="1274"/>
                      <a:pt x="408" y="1284"/>
                    </a:cubicBezTo>
                    <a:cubicBezTo>
                      <a:pt x="400" y="1308"/>
                      <a:pt x="397" y="1319"/>
                      <a:pt x="390" y="1343"/>
                    </a:cubicBezTo>
                    <a:cubicBezTo>
                      <a:pt x="402" y="1373"/>
                      <a:pt x="408" y="1388"/>
                      <a:pt x="421" y="1419"/>
                    </a:cubicBezTo>
                    <a:cubicBezTo>
                      <a:pt x="411" y="1437"/>
                      <a:pt x="405" y="1446"/>
                      <a:pt x="395" y="1465"/>
                    </a:cubicBezTo>
                    <a:cubicBezTo>
                      <a:pt x="404" y="1487"/>
                      <a:pt x="409" y="1498"/>
                      <a:pt x="419" y="1520"/>
                    </a:cubicBezTo>
                    <a:cubicBezTo>
                      <a:pt x="444" y="1488"/>
                      <a:pt x="457" y="1472"/>
                      <a:pt x="483" y="1440"/>
                    </a:cubicBezTo>
                    <a:cubicBezTo>
                      <a:pt x="514" y="1402"/>
                      <a:pt x="529" y="1383"/>
                      <a:pt x="560" y="1345"/>
                    </a:cubicBezTo>
                    <a:cubicBezTo>
                      <a:pt x="671" y="1399"/>
                      <a:pt x="727" y="1425"/>
                      <a:pt x="839" y="1478"/>
                    </a:cubicBezTo>
                    <a:cubicBezTo>
                      <a:pt x="825" y="1504"/>
                      <a:pt x="818" y="1517"/>
                      <a:pt x="804" y="1543"/>
                    </a:cubicBezTo>
                    <a:cubicBezTo>
                      <a:pt x="838" y="1562"/>
                      <a:pt x="856" y="1572"/>
                      <a:pt x="890" y="1591"/>
                    </a:cubicBezTo>
                    <a:cubicBezTo>
                      <a:pt x="904" y="1563"/>
                      <a:pt x="911" y="1549"/>
                      <a:pt x="925" y="1521"/>
                    </a:cubicBezTo>
                    <a:cubicBezTo>
                      <a:pt x="1007" y="1562"/>
                      <a:pt x="1048" y="1582"/>
                      <a:pt x="1131" y="1622"/>
                    </a:cubicBezTo>
                    <a:cubicBezTo>
                      <a:pt x="1132" y="1653"/>
                      <a:pt x="1132" y="1668"/>
                      <a:pt x="1133" y="1699"/>
                    </a:cubicBezTo>
                    <a:cubicBezTo>
                      <a:pt x="1161" y="1703"/>
                      <a:pt x="1175" y="1704"/>
                      <a:pt x="1204" y="1708"/>
                    </a:cubicBezTo>
                    <a:cubicBezTo>
                      <a:pt x="1231" y="1730"/>
                      <a:pt x="1245" y="1740"/>
                      <a:pt x="1273" y="1762"/>
                    </a:cubicBezTo>
                    <a:cubicBezTo>
                      <a:pt x="1288" y="1745"/>
                      <a:pt x="1296" y="1737"/>
                      <a:pt x="1312" y="1721"/>
                    </a:cubicBezTo>
                    <a:cubicBezTo>
                      <a:pt x="1301" y="1680"/>
                      <a:pt x="1295" y="1659"/>
                      <a:pt x="1285" y="1618"/>
                    </a:cubicBezTo>
                    <a:cubicBezTo>
                      <a:pt x="1329" y="1644"/>
                      <a:pt x="1351" y="1657"/>
                      <a:pt x="1396" y="1683"/>
                    </a:cubicBezTo>
                    <a:cubicBezTo>
                      <a:pt x="1397" y="1703"/>
                      <a:pt x="1397" y="1712"/>
                      <a:pt x="1399" y="1732"/>
                    </a:cubicBezTo>
                    <a:cubicBezTo>
                      <a:pt x="1432" y="1725"/>
                      <a:pt x="1449" y="1721"/>
                      <a:pt x="1483" y="1714"/>
                    </a:cubicBezTo>
                    <a:cubicBezTo>
                      <a:pt x="1478" y="1682"/>
                      <a:pt x="1476" y="1665"/>
                      <a:pt x="1472" y="1633"/>
                    </a:cubicBezTo>
                    <a:cubicBezTo>
                      <a:pt x="1443" y="1599"/>
                      <a:pt x="1428" y="1582"/>
                      <a:pt x="1399" y="1547"/>
                    </a:cubicBezTo>
                    <a:cubicBezTo>
                      <a:pt x="1439" y="1491"/>
                      <a:pt x="1458" y="1463"/>
                      <a:pt x="1498" y="1407"/>
                    </a:cubicBezTo>
                    <a:cubicBezTo>
                      <a:pt x="1564" y="1451"/>
                      <a:pt x="1597" y="1472"/>
                      <a:pt x="1662" y="1516"/>
                    </a:cubicBezTo>
                    <a:cubicBezTo>
                      <a:pt x="1656" y="1530"/>
                      <a:pt x="1652" y="1537"/>
                      <a:pt x="1645" y="1551"/>
                    </a:cubicBezTo>
                    <a:cubicBezTo>
                      <a:pt x="1671" y="1559"/>
                      <a:pt x="1685" y="1563"/>
                      <a:pt x="1711" y="1572"/>
                    </a:cubicBezTo>
                    <a:cubicBezTo>
                      <a:pt x="1712" y="1597"/>
                      <a:pt x="1713" y="1610"/>
                      <a:pt x="1714" y="1636"/>
                    </a:cubicBezTo>
                    <a:cubicBezTo>
                      <a:pt x="1734" y="1641"/>
                      <a:pt x="1744" y="1643"/>
                      <a:pt x="1764" y="1648"/>
                    </a:cubicBezTo>
                    <a:cubicBezTo>
                      <a:pt x="1770" y="1605"/>
                      <a:pt x="1773" y="1584"/>
                      <a:pt x="1779" y="1541"/>
                    </a:cubicBezTo>
                    <a:cubicBezTo>
                      <a:pt x="1807" y="1554"/>
                      <a:pt x="1821" y="1561"/>
                      <a:pt x="1849" y="1574"/>
                    </a:cubicBezTo>
                    <a:cubicBezTo>
                      <a:pt x="1885" y="1531"/>
                      <a:pt x="1903" y="1509"/>
                      <a:pt x="1940" y="1465"/>
                    </a:cubicBezTo>
                    <a:cubicBezTo>
                      <a:pt x="1974" y="1482"/>
                      <a:pt x="1992" y="1491"/>
                      <a:pt x="2026" y="1508"/>
                    </a:cubicBezTo>
                    <a:cubicBezTo>
                      <a:pt x="2011" y="1524"/>
                      <a:pt x="2003" y="1532"/>
                      <a:pt x="1988" y="1549"/>
                    </a:cubicBezTo>
                    <a:cubicBezTo>
                      <a:pt x="2001" y="1559"/>
                      <a:pt x="2008" y="1565"/>
                      <a:pt x="2021" y="1575"/>
                    </a:cubicBezTo>
                    <a:lnTo>
                      <a:pt x="1995" y="1613"/>
                    </a:lnTo>
                    <a:cubicBezTo>
                      <a:pt x="2062" y="1604"/>
                      <a:pt x="2096" y="1599"/>
                      <a:pt x="2163" y="1590"/>
                    </a:cubicBezTo>
                    <a:cubicBezTo>
                      <a:pt x="2152" y="1560"/>
                      <a:pt x="2146" y="1546"/>
                      <a:pt x="2135" y="1516"/>
                    </a:cubicBezTo>
                    <a:cubicBezTo>
                      <a:pt x="2210" y="1531"/>
                      <a:pt x="2248" y="1539"/>
                      <a:pt x="2323" y="1554"/>
                    </a:cubicBezTo>
                    <a:cubicBezTo>
                      <a:pt x="2360" y="1485"/>
                      <a:pt x="2379" y="1450"/>
                      <a:pt x="2416" y="1382"/>
                    </a:cubicBezTo>
                    <a:cubicBezTo>
                      <a:pt x="2419" y="1317"/>
                      <a:pt x="2420" y="1284"/>
                      <a:pt x="2423" y="1219"/>
                    </a:cubicBezTo>
                    <a:cubicBezTo>
                      <a:pt x="2411" y="1193"/>
                      <a:pt x="2404" y="1179"/>
                      <a:pt x="2391" y="1153"/>
                    </a:cubicBezTo>
                    <a:cubicBezTo>
                      <a:pt x="2400" y="1131"/>
                      <a:pt x="2405" y="1121"/>
                      <a:pt x="2414" y="1099"/>
                    </a:cubicBezTo>
                    <a:cubicBezTo>
                      <a:pt x="2372" y="1090"/>
                      <a:pt x="2352" y="1085"/>
                      <a:pt x="2310" y="1076"/>
                    </a:cubicBezTo>
                    <a:cubicBezTo>
                      <a:pt x="2270" y="1060"/>
                      <a:pt x="2250" y="1051"/>
                      <a:pt x="2210" y="1035"/>
                    </a:cubicBezTo>
                    <a:cubicBezTo>
                      <a:pt x="2185" y="1010"/>
                      <a:pt x="2172" y="998"/>
                      <a:pt x="2146" y="973"/>
                    </a:cubicBezTo>
                    <a:cubicBezTo>
                      <a:pt x="2113" y="966"/>
                      <a:pt x="2097" y="962"/>
                      <a:pt x="2064" y="955"/>
                    </a:cubicBezTo>
                    <a:cubicBezTo>
                      <a:pt x="2065" y="926"/>
                      <a:pt x="2065" y="911"/>
                      <a:pt x="2066" y="882"/>
                    </a:cubicBezTo>
                    <a:cubicBezTo>
                      <a:pt x="2029" y="838"/>
                      <a:pt x="2010" y="816"/>
                      <a:pt x="1973" y="772"/>
                    </a:cubicBezTo>
                    <a:cubicBezTo>
                      <a:pt x="2007" y="761"/>
                      <a:pt x="2023" y="756"/>
                      <a:pt x="2057" y="745"/>
                    </a:cubicBezTo>
                    <a:cubicBezTo>
                      <a:pt x="2078" y="753"/>
                      <a:pt x="2088" y="758"/>
                      <a:pt x="2110" y="766"/>
                    </a:cubicBezTo>
                    <a:cubicBezTo>
                      <a:pt x="2153" y="722"/>
                      <a:pt x="2175" y="700"/>
                      <a:pt x="2219" y="656"/>
                    </a:cubicBezTo>
                    <a:cubicBezTo>
                      <a:pt x="2205" y="625"/>
                      <a:pt x="2198" y="610"/>
                      <a:pt x="2185" y="579"/>
                    </a:cubicBezTo>
                    <a:cubicBezTo>
                      <a:pt x="2157" y="559"/>
                      <a:pt x="2143" y="548"/>
                      <a:pt x="2115" y="528"/>
                    </a:cubicBezTo>
                  </a:path>
                </a:pathLst>
              </a:custGeom>
              <a:solidFill>
                <a:srgbClr val="B2B2B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zwoleński"/>
              <p:cNvSpPr>
                <a:spLocks/>
              </p:cNvSpPr>
              <p:nvPr/>
            </p:nvSpPr>
            <p:spPr bwMode="auto">
              <a:xfrm>
                <a:off x="3710062" y="5633838"/>
                <a:ext cx="957355" cy="734561"/>
              </a:xfrm>
              <a:custGeom>
                <a:avLst/>
                <a:gdLst>
                  <a:gd name="T0" fmla="*/ 2219 w 2983"/>
                  <a:gd name="T1" fmla="*/ 0 h 2294"/>
                  <a:gd name="T2" fmla="*/ 2009 w 2983"/>
                  <a:gd name="T3" fmla="*/ 117 h 2294"/>
                  <a:gd name="T4" fmla="*/ 1863 w 2983"/>
                  <a:gd name="T5" fmla="*/ 217 h 2294"/>
                  <a:gd name="T6" fmla="*/ 1619 w 2983"/>
                  <a:gd name="T7" fmla="*/ 221 h 2294"/>
                  <a:gd name="T8" fmla="*/ 1542 w 2983"/>
                  <a:gd name="T9" fmla="*/ 367 h 2294"/>
                  <a:gd name="T10" fmla="*/ 1175 w 2983"/>
                  <a:gd name="T11" fmla="*/ 461 h 2294"/>
                  <a:gd name="T12" fmla="*/ 1171 w 2983"/>
                  <a:gd name="T13" fmla="*/ 312 h 2294"/>
                  <a:gd name="T14" fmla="*/ 949 w 2983"/>
                  <a:gd name="T15" fmla="*/ 307 h 2294"/>
                  <a:gd name="T16" fmla="*/ 1033 w 2983"/>
                  <a:gd name="T17" fmla="*/ 466 h 2294"/>
                  <a:gd name="T18" fmla="*/ 1122 w 2983"/>
                  <a:gd name="T19" fmla="*/ 676 h 2294"/>
                  <a:gd name="T20" fmla="*/ 923 w 2983"/>
                  <a:gd name="T21" fmla="*/ 797 h 2294"/>
                  <a:gd name="T22" fmla="*/ 787 w 2983"/>
                  <a:gd name="T23" fmla="*/ 836 h 2294"/>
                  <a:gd name="T24" fmla="*/ 717 w 2983"/>
                  <a:gd name="T25" fmla="*/ 951 h 2294"/>
                  <a:gd name="T26" fmla="*/ 555 w 2983"/>
                  <a:gd name="T27" fmla="*/ 1135 h 2294"/>
                  <a:gd name="T28" fmla="*/ 389 w 2983"/>
                  <a:gd name="T29" fmla="*/ 1227 h 2294"/>
                  <a:gd name="T30" fmla="*/ 345 w 2983"/>
                  <a:gd name="T31" fmla="*/ 1259 h 2294"/>
                  <a:gd name="T32" fmla="*/ 137 w 2983"/>
                  <a:gd name="T33" fmla="*/ 1365 h 2294"/>
                  <a:gd name="T34" fmla="*/ 234 w 2983"/>
                  <a:gd name="T35" fmla="*/ 1651 h 2294"/>
                  <a:gd name="T36" fmla="*/ 91 w 2983"/>
                  <a:gd name="T37" fmla="*/ 1805 h 2294"/>
                  <a:gd name="T38" fmla="*/ 94 w 2983"/>
                  <a:gd name="T39" fmla="*/ 1956 h 2294"/>
                  <a:gd name="T40" fmla="*/ 55 w 2983"/>
                  <a:gd name="T41" fmla="*/ 2066 h 2294"/>
                  <a:gd name="T42" fmla="*/ 137 w 2983"/>
                  <a:gd name="T43" fmla="*/ 2204 h 2294"/>
                  <a:gd name="T44" fmla="*/ 521 w 2983"/>
                  <a:gd name="T45" fmla="*/ 2201 h 2294"/>
                  <a:gd name="T46" fmla="*/ 704 w 2983"/>
                  <a:gd name="T47" fmla="*/ 2237 h 2294"/>
                  <a:gd name="T48" fmla="*/ 776 w 2983"/>
                  <a:gd name="T49" fmla="*/ 2019 h 2294"/>
                  <a:gd name="T50" fmla="*/ 1049 w 2983"/>
                  <a:gd name="T51" fmla="*/ 1919 h 2294"/>
                  <a:gd name="T52" fmla="*/ 1297 w 2983"/>
                  <a:gd name="T53" fmla="*/ 1868 h 2294"/>
                  <a:gd name="T54" fmla="*/ 1163 w 2983"/>
                  <a:gd name="T55" fmla="*/ 1757 h 2294"/>
                  <a:gd name="T56" fmla="*/ 1486 w 2983"/>
                  <a:gd name="T57" fmla="*/ 1768 h 2294"/>
                  <a:gd name="T58" fmla="*/ 1835 w 2983"/>
                  <a:gd name="T59" fmla="*/ 1823 h 2294"/>
                  <a:gd name="T60" fmla="*/ 2133 w 2983"/>
                  <a:gd name="T61" fmla="*/ 1701 h 2294"/>
                  <a:gd name="T62" fmla="*/ 2339 w 2983"/>
                  <a:gd name="T63" fmla="*/ 1821 h 2294"/>
                  <a:gd name="T64" fmla="*/ 2566 w 2983"/>
                  <a:gd name="T65" fmla="*/ 1911 h 2294"/>
                  <a:gd name="T66" fmla="*/ 2825 w 2983"/>
                  <a:gd name="T67" fmla="*/ 1670 h 2294"/>
                  <a:gd name="T68" fmla="*/ 2933 w 2983"/>
                  <a:gd name="T69" fmla="*/ 1462 h 2294"/>
                  <a:gd name="T70" fmla="*/ 2675 w 2983"/>
                  <a:gd name="T71" fmla="*/ 1489 h 2294"/>
                  <a:gd name="T72" fmla="*/ 2740 w 2983"/>
                  <a:gd name="T73" fmla="*/ 1383 h 2294"/>
                  <a:gd name="T74" fmla="*/ 2865 w 2983"/>
                  <a:gd name="T75" fmla="*/ 1253 h 2294"/>
                  <a:gd name="T76" fmla="*/ 2845 w 2983"/>
                  <a:gd name="T77" fmla="*/ 1094 h 2294"/>
                  <a:gd name="T78" fmla="*/ 2918 w 2983"/>
                  <a:gd name="T79" fmla="*/ 808 h 2294"/>
                  <a:gd name="T80" fmla="*/ 2788 w 2983"/>
                  <a:gd name="T81" fmla="*/ 763 h 2294"/>
                  <a:gd name="T82" fmla="*/ 2626 w 2983"/>
                  <a:gd name="T83" fmla="*/ 662 h 2294"/>
                  <a:gd name="T84" fmla="*/ 2461 w 2983"/>
                  <a:gd name="T85" fmla="*/ 592 h 2294"/>
                  <a:gd name="T86" fmla="*/ 2326 w 2983"/>
                  <a:gd name="T87" fmla="*/ 451 h 2294"/>
                  <a:gd name="T88" fmla="*/ 2094 w 2983"/>
                  <a:gd name="T89" fmla="*/ 298 h 2294"/>
                  <a:gd name="T90" fmla="*/ 2241 w 2983"/>
                  <a:gd name="T91" fmla="*/ 180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83" h="2294">
                    <a:moveTo>
                      <a:pt x="2241" y="180"/>
                    </a:moveTo>
                    <a:cubicBezTo>
                      <a:pt x="2219" y="163"/>
                      <a:pt x="2208" y="155"/>
                      <a:pt x="2185" y="139"/>
                    </a:cubicBezTo>
                    <a:cubicBezTo>
                      <a:pt x="2199" y="83"/>
                      <a:pt x="2205" y="56"/>
                      <a:pt x="2219" y="0"/>
                    </a:cubicBezTo>
                    <a:cubicBezTo>
                      <a:pt x="2173" y="11"/>
                      <a:pt x="2150" y="16"/>
                      <a:pt x="2105" y="27"/>
                    </a:cubicBezTo>
                    <a:cubicBezTo>
                      <a:pt x="2072" y="35"/>
                      <a:pt x="2055" y="40"/>
                      <a:pt x="2022" y="48"/>
                    </a:cubicBezTo>
                    <a:cubicBezTo>
                      <a:pt x="2017" y="76"/>
                      <a:pt x="2014" y="90"/>
                      <a:pt x="2009" y="117"/>
                    </a:cubicBezTo>
                    <a:cubicBezTo>
                      <a:pt x="2011" y="133"/>
                      <a:pt x="2012" y="142"/>
                      <a:pt x="2015" y="158"/>
                    </a:cubicBezTo>
                    <a:cubicBezTo>
                      <a:pt x="2004" y="185"/>
                      <a:pt x="1999" y="199"/>
                      <a:pt x="1988" y="226"/>
                    </a:cubicBezTo>
                    <a:cubicBezTo>
                      <a:pt x="1938" y="223"/>
                      <a:pt x="1913" y="221"/>
                      <a:pt x="1863" y="217"/>
                    </a:cubicBezTo>
                    <a:cubicBezTo>
                      <a:pt x="1838" y="216"/>
                      <a:pt x="1825" y="216"/>
                      <a:pt x="1800" y="215"/>
                    </a:cubicBezTo>
                    <a:cubicBezTo>
                      <a:pt x="1788" y="235"/>
                      <a:pt x="1781" y="246"/>
                      <a:pt x="1768" y="266"/>
                    </a:cubicBezTo>
                    <a:cubicBezTo>
                      <a:pt x="1709" y="248"/>
                      <a:pt x="1679" y="239"/>
                      <a:pt x="1619" y="221"/>
                    </a:cubicBezTo>
                    <a:cubicBezTo>
                      <a:pt x="1557" y="219"/>
                      <a:pt x="1526" y="217"/>
                      <a:pt x="1464" y="215"/>
                    </a:cubicBezTo>
                    <a:cubicBezTo>
                      <a:pt x="1486" y="239"/>
                      <a:pt x="1497" y="251"/>
                      <a:pt x="1519" y="275"/>
                    </a:cubicBezTo>
                    <a:cubicBezTo>
                      <a:pt x="1528" y="312"/>
                      <a:pt x="1533" y="330"/>
                      <a:pt x="1542" y="367"/>
                    </a:cubicBezTo>
                    <a:cubicBezTo>
                      <a:pt x="1525" y="383"/>
                      <a:pt x="1516" y="391"/>
                      <a:pt x="1498" y="406"/>
                    </a:cubicBezTo>
                    <a:cubicBezTo>
                      <a:pt x="1443" y="406"/>
                      <a:pt x="1416" y="406"/>
                      <a:pt x="1361" y="406"/>
                    </a:cubicBezTo>
                    <a:cubicBezTo>
                      <a:pt x="1287" y="429"/>
                      <a:pt x="1249" y="440"/>
                      <a:pt x="1175" y="461"/>
                    </a:cubicBezTo>
                    <a:cubicBezTo>
                      <a:pt x="1153" y="442"/>
                      <a:pt x="1142" y="432"/>
                      <a:pt x="1120" y="413"/>
                    </a:cubicBezTo>
                    <a:cubicBezTo>
                      <a:pt x="1120" y="381"/>
                      <a:pt x="1121" y="365"/>
                      <a:pt x="1121" y="333"/>
                    </a:cubicBezTo>
                    <a:cubicBezTo>
                      <a:pt x="1141" y="325"/>
                      <a:pt x="1151" y="320"/>
                      <a:pt x="1171" y="312"/>
                    </a:cubicBezTo>
                    <a:cubicBezTo>
                      <a:pt x="1171" y="291"/>
                      <a:pt x="1171" y="281"/>
                      <a:pt x="1172" y="260"/>
                    </a:cubicBezTo>
                    <a:cubicBezTo>
                      <a:pt x="1132" y="277"/>
                      <a:pt x="1112" y="285"/>
                      <a:pt x="1072" y="302"/>
                    </a:cubicBezTo>
                    <a:cubicBezTo>
                      <a:pt x="1023" y="304"/>
                      <a:pt x="998" y="305"/>
                      <a:pt x="949" y="307"/>
                    </a:cubicBezTo>
                    <a:cubicBezTo>
                      <a:pt x="956" y="328"/>
                      <a:pt x="960" y="339"/>
                      <a:pt x="967" y="360"/>
                    </a:cubicBezTo>
                    <a:cubicBezTo>
                      <a:pt x="959" y="387"/>
                      <a:pt x="955" y="401"/>
                      <a:pt x="947" y="428"/>
                    </a:cubicBezTo>
                    <a:cubicBezTo>
                      <a:pt x="981" y="443"/>
                      <a:pt x="999" y="451"/>
                      <a:pt x="1033" y="466"/>
                    </a:cubicBezTo>
                    <a:cubicBezTo>
                      <a:pt x="1020" y="493"/>
                      <a:pt x="1014" y="507"/>
                      <a:pt x="1001" y="533"/>
                    </a:cubicBezTo>
                    <a:cubicBezTo>
                      <a:pt x="1035" y="551"/>
                      <a:pt x="1052" y="560"/>
                      <a:pt x="1087" y="577"/>
                    </a:cubicBezTo>
                    <a:cubicBezTo>
                      <a:pt x="1101" y="617"/>
                      <a:pt x="1108" y="637"/>
                      <a:pt x="1122" y="676"/>
                    </a:cubicBezTo>
                    <a:cubicBezTo>
                      <a:pt x="1095" y="686"/>
                      <a:pt x="1081" y="691"/>
                      <a:pt x="1054" y="701"/>
                    </a:cubicBezTo>
                    <a:cubicBezTo>
                      <a:pt x="1051" y="724"/>
                      <a:pt x="1049" y="735"/>
                      <a:pt x="1046" y="758"/>
                    </a:cubicBezTo>
                    <a:cubicBezTo>
                      <a:pt x="997" y="774"/>
                      <a:pt x="972" y="782"/>
                      <a:pt x="923" y="797"/>
                    </a:cubicBezTo>
                    <a:cubicBezTo>
                      <a:pt x="888" y="789"/>
                      <a:pt x="871" y="785"/>
                      <a:pt x="837" y="776"/>
                    </a:cubicBezTo>
                    <a:cubicBezTo>
                      <a:pt x="812" y="786"/>
                      <a:pt x="800" y="791"/>
                      <a:pt x="775" y="801"/>
                    </a:cubicBezTo>
                    <a:cubicBezTo>
                      <a:pt x="780" y="815"/>
                      <a:pt x="782" y="822"/>
                      <a:pt x="787" y="836"/>
                    </a:cubicBezTo>
                    <a:cubicBezTo>
                      <a:pt x="770" y="842"/>
                      <a:pt x="761" y="845"/>
                      <a:pt x="744" y="851"/>
                    </a:cubicBezTo>
                    <a:cubicBezTo>
                      <a:pt x="743" y="876"/>
                      <a:pt x="743" y="888"/>
                      <a:pt x="743" y="913"/>
                    </a:cubicBezTo>
                    <a:cubicBezTo>
                      <a:pt x="732" y="928"/>
                      <a:pt x="728" y="936"/>
                      <a:pt x="717" y="951"/>
                    </a:cubicBezTo>
                    <a:cubicBezTo>
                      <a:pt x="691" y="948"/>
                      <a:pt x="677" y="946"/>
                      <a:pt x="650" y="942"/>
                    </a:cubicBezTo>
                    <a:cubicBezTo>
                      <a:pt x="642" y="980"/>
                      <a:pt x="638" y="999"/>
                      <a:pt x="630" y="1037"/>
                    </a:cubicBezTo>
                    <a:cubicBezTo>
                      <a:pt x="600" y="1076"/>
                      <a:pt x="585" y="1096"/>
                      <a:pt x="555" y="1135"/>
                    </a:cubicBezTo>
                    <a:cubicBezTo>
                      <a:pt x="562" y="1156"/>
                      <a:pt x="565" y="1166"/>
                      <a:pt x="572" y="1187"/>
                    </a:cubicBezTo>
                    <a:cubicBezTo>
                      <a:pt x="518" y="1200"/>
                      <a:pt x="491" y="1206"/>
                      <a:pt x="438" y="1219"/>
                    </a:cubicBezTo>
                    <a:cubicBezTo>
                      <a:pt x="418" y="1222"/>
                      <a:pt x="408" y="1224"/>
                      <a:pt x="389" y="1227"/>
                    </a:cubicBezTo>
                    <a:cubicBezTo>
                      <a:pt x="367" y="1206"/>
                      <a:pt x="356" y="1195"/>
                      <a:pt x="335" y="1173"/>
                    </a:cubicBezTo>
                    <a:cubicBezTo>
                      <a:pt x="318" y="1172"/>
                      <a:pt x="309" y="1172"/>
                      <a:pt x="292" y="1171"/>
                    </a:cubicBezTo>
                    <a:cubicBezTo>
                      <a:pt x="314" y="1206"/>
                      <a:pt x="324" y="1224"/>
                      <a:pt x="345" y="1259"/>
                    </a:cubicBezTo>
                    <a:cubicBezTo>
                      <a:pt x="318" y="1282"/>
                      <a:pt x="305" y="1293"/>
                      <a:pt x="277" y="1317"/>
                    </a:cubicBezTo>
                    <a:cubicBezTo>
                      <a:pt x="243" y="1330"/>
                      <a:pt x="226" y="1337"/>
                      <a:pt x="192" y="1351"/>
                    </a:cubicBezTo>
                    <a:cubicBezTo>
                      <a:pt x="170" y="1356"/>
                      <a:pt x="159" y="1359"/>
                      <a:pt x="137" y="1365"/>
                    </a:cubicBezTo>
                    <a:cubicBezTo>
                      <a:pt x="146" y="1392"/>
                      <a:pt x="150" y="1406"/>
                      <a:pt x="160" y="1433"/>
                    </a:cubicBezTo>
                    <a:cubicBezTo>
                      <a:pt x="176" y="1470"/>
                      <a:pt x="184" y="1489"/>
                      <a:pt x="200" y="1526"/>
                    </a:cubicBezTo>
                    <a:cubicBezTo>
                      <a:pt x="214" y="1576"/>
                      <a:pt x="221" y="1601"/>
                      <a:pt x="234" y="1651"/>
                    </a:cubicBezTo>
                    <a:cubicBezTo>
                      <a:pt x="205" y="1674"/>
                      <a:pt x="190" y="1685"/>
                      <a:pt x="160" y="1708"/>
                    </a:cubicBezTo>
                    <a:cubicBezTo>
                      <a:pt x="160" y="1726"/>
                      <a:pt x="159" y="1735"/>
                      <a:pt x="159" y="1753"/>
                    </a:cubicBezTo>
                    <a:cubicBezTo>
                      <a:pt x="132" y="1774"/>
                      <a:pt x="118" y="1784"/>
                      <a:pt x="91" y="1805"/>
                    </a:cubicBezTo>
                    <a:cubicBezTo>
                      <a:pt x="55" y="1816"/>
                      <a:pt x="36" y="1822"/>
                      <a:pt x="0" y="1833"/>
                    </a:cubicBezTo>
                    <a:cubicBezTo>
                      <a:pt x="28" y="1853"/>
                      <a:pt x="43" y="1863"/>
                      <a:pt x="71" y="1882"/>
                    </a:cubicBezTo>
                    <a:cubicBezTo>
                      <a:pt x="81" y="1912"/>
                      <a:pt x="85" y="1927"/>
                      <a:pt x="94" y="1956"/>
                    </a:cubicBezTo>
                    <a:cubicBezTo>
                      <a:pt x="111" y="1979"/>
                      <a:pt x="119" y="1991"/>
                      <a:pt x="135" y="2014"/>
                    </a:cubicBezTo>
                    <a:cubicBezTo>
                      <a:pt x="104" y="2021"/>
                      <a:pt x="88" y="2025"/>
                      <a:pt x="56" y="2032"/>
                    </a:cubicBezTo>
                    <a:cubicBezTo>
                      <a:pt x="56" y="2045"/>
                      <a:pt x="56" y="2052"/>
                      <a:pt x="55" y="2066"/>
                    </a:cubicBezTo>
                    <a:cubicBezTo>
                      <a:pt x="75" y="2078"/>
                      <a:pt x="84" y="2084"/>
                      <a:pt x="103" y="2096"/>
                    </a:cubicBezTo>
                    <a:cubicBezTo>
                      <a:pt x="86" y="2129"/>
                      <a:pt x="77" y="2145"/>
                      <a:pt x="59" y="2177"/>
                    </a:cubicBezTo>
                    <a:cubicBezTo>
                      <a:pt x="90" y="2188"/>
                      <a:pt x="106" y="2193"/>
                      <a:pt x="137" y="2204"/>
                    </a:cubicBezTo>
                    <a:cubicBezTo>
                      <a:pt x="161" y="2223"/>
                      <a:pt x="173" y="2232"/>
                      <a:pt x="197" y="2251"/>
                    </a:cubicBezTo>
                    <a:lnTo>
                      <a:pt x="222" y="2197"/>
                    </a:lnTo>
                    <a:cubicBezTo>
                      <a:pt x="342" y="2199"/>
                      <a:pt x="401" y="2200"/>
                      <a:pt x="521" y="2201"/>
                    </a:cubicBezTo>
                    <a:cubicBezTo>
                      <a:pt x="513" y="2219"/>
                      <a:pt x="509" y="2227"/>
                      <a:pt x="502" y="2245"/>
                    </a:cubicBezTo>
                    <a:cubicBezTo>
                      <a:pt x="548" y="2265"/>
                      <a:pt x="571" y="2275"/>
                      <a:pt x="617" y="2294"/>
                    </a:cubicBezTo>
                    <a:cubicBezTo>
                      <a:pt x="652" y="2272"/>
                      <a:pt x="669" y="2260"/>
                      <a:pt x="704" y="2237"/>
                    </a:cubicBezTo>
                    <a:cubicBezTo>
                      <a:pt x="710" y="2189"/>
                      <a:pt x="713" y="2165"/>
                      <a:pt x="719" y="2116"/>
                    </a:cubicBezTo>
                    <a:cubicBezTo>
                      <a:pt x="746" y="2100"/>
                      <a:pt x="760" y="2091"/>
                      <a:pt x="787" y="2075"/>
                    </a:cubicBezTo>
                    <a:cubicBezTo>
                      <a:pt x="783" y="2052"/>
                      <a:pt x="780" y="2041"/>
                      <a:pt x="776" y="2019"/>
                    </a:cubicBezTo>
                    <a:cubicBezTo>
                      <a:pt x="809" y="1967"/>
                      <a:pt x="826" y="1941"/>
                      <a:pt x="859" y="1889"/>
                    </a:cubicBezTo>
                    <a:cubicBezTo>
                      <a:pt x="896" y="1871"/>
                      <a:pt x="915" y="1861"/>
                      <a:pt x="952" y="1843"/>
                    </a:cubicBezTo>
                    <a:cubicBezTo>
                      <a:pt x="991" y="1874"/>
                      <a:pt x="1010" y="1889"/>
                      <a:pt x="1049" y="1919"/>
                    </a:cubicBezTo>
                    <a:cubicBezTo>
                      <a:pt x="1091" y="1908"/>
                      <a:pt x="1112" y="1902"/>
                      <a:pt x="1154" y="1890"/>
                    </a:cubicBezTo>
                    <a:cubicBezTo>
                      <a:pt x="1193" y="1918"/>
                      <a:pt x="1213" y="1932"/>
                      <a:pt x="1252" y="1960"/>
                    </a:cubicBezTo>
                    <a:cubicBezTo>
                      <a:pt x="1270" y="1923"/>
                      <a:pt x="1279" y="1905"/>
                      <a:pt x="1297" y="1868"/>
                    </a:cubicBezTo>
                    <a:cubicBezTo>
                      <a:pt x="1280" y="1854"/>
                      <a:pt x="1272" y="1847"/>
                      <a:pt x="1255" y="1833"/>
                    </a:cubicBezTo>
                    <a:cubicBezTo>
                      <a:pt x="1255" y="1811"/>
                      <a:pt x="1255" y="1799"/>
                      <a:pt x="1256" y="1777"/>
                    </a:cubicBezTo>
                    <a:cubicBezTo>
                      <a:pt x="1219" y="1769"/>
                      <a:pt x="1200" y="1765"/>
                      <a:pt x="1163" y="1757"/>
                    </a:cubicBezTo>
                    <a:cubicBezTo>
                      <a:pt x="1164" y="1728"/>
                      <a:pt x="1164" y="1714"/>
                      <a:pt x="1165" y="1685"/>
                    </a:cubicBezTo>
                    <a:cubicBezTo>
                      <a:pt x="1222" y="1694"/>
                      <a:pt x="1250" y="1698"/>
                      <a:pt x="1307" y="1707"/>
                    </a:cubicBezTo>
                    <a:cubicBezTo>
                      <a:pt x="1378" y="1732"/>
                      <a:pt x="1414" y="1744"/>
                      <a:pt x="1486" y="1768"/>
                    </a:cubicBezTo>
                    <a:cubicBezTo>
                      <a:pt x="1554" y="1819"/>
                      <a:pt x="1589" y="1845"/>
                      <a:pt x="1658" y="1896"/>
                    </a:cubicBezTo>
                    <a:cubicBezTo>
                      <a:pt x="1671" y="1867"/>
                      <a:pt x="1677" y="1853"/>
                      <a:pt x="1691" y="1824"/>
                    </a:cubicBezTo>
                    <a:cubicBezTo>
                      <a:pt x="1748" y="1824"/>
                      <a:pt x="1777" y="1823"/>
                      <a:pt x="1835" y="1823"/>
                    </a:cubicBezTo>
                    <a:cubicBezTo>
                      <a:pt x="1848" y="1783"/>
                      <a:pt x="1855" y="1763"/>
                      <a:pt x="1868" y="1724"/>
                    </a:cubicBezTo>
                    <a:cubicBezTo>
                      <a:pt x="1879" y="1679"/>
                      <a:pt x="1884" y="1657"/>
                      <a:pt x="1895" y="1613"/>
                    </a:cubicBezTo>
                    <a:cubicBezTo>
                      <a:pt x="1990" y="1649"/>
                      <a:pt x="2037" y="1666"/>
                      <a:pt x="2133" y="1701"/>
                    </a:cubicBezTo>
                    <a:cubicBezTo>
                      <a:pt x="2158" y="1724"/>
                      <a:pt x="2170" y="1735"/>
                      <a:pt x="2195" y="1758"/>
                    </a:cubicBezTo>
                    <a:cubicBezTo>
                      <a:pt x="2223" y="1758"/>
                      <a:pt x="2237" y="1758"/>
                      <a:pt x="2264" y="1759"/>
                    </a:cubicBezTo>
                    <a:cubicBezTo>
                      <a:pt x="2294" y="1784"/>
                      <a:pt x="2309" y="1796"/>
                      <a:pt x="2339" y="1821"/>
                    </a:cubicBezTo>
                    <a:cubicBezTo>
                      <a:pt x="2385" y="1819"/>
                      <a:pt x="2408" y="1818"/>
                      <a:pt x="2454" y="1816"/>
                    </a:cubicBezTo>
                    <a:cubicBezTo>
                      <a:pt x="2461" y="1841"/>
                      <a:pt x="2464" y="1853"/>
                      <a:pt x="2471" y="1877"/>
                    </a:cubicBezTo>
                    <a:cubicBezTo>
                      <a:pt x="2509" y="1891"/>
                      <a:pt x="2528" y="1898"/>
                      <a:pt x="2566" y="1911"/>
                    </a:cubicBezTo>
                    <a:cubicBezTo>
                      <a:pt x="2580" y="1876"/>
                      <a:pt x="2587" y="1858"/>
                      <a:pt x="2600" y="1823"/>
                    </a:cubicBezTo>
                    <a:cubicBezTo>
                      <a:pt x="2662" y="1789"/>
                      <a:pt x="2694" y="1771"/>
                      <a:pt x="2756" y="1736"/>
                    </a:cubicBezTo>
                    <a:cubicBezTo>
                      <a:pt x="2784" y="1710"/>
                      <a:pt x="2798" y="1696"/>
                      <a:pt x="2825" y="1670"/>
                    </a:cubicBezTo>
                    <a:cubicBezTo>
                      <a:pt x="2835" y="1631"/>
                      <a:pt x="2840" y="1611"/>
                      <a:pt x="2850" y="1572"/>
                    </a:cubicBezTo>
                    <a:cubicBezTo>
                      <a:pt x="2870" y="1559"/>
                      <a:pt x="2880" y="1553"/>
                      <a:pt x="2900" y="1541"/>
                    </a:cubicBezTo>
                    <a:cubicBezTo>
                      <a:pt x="2913" y="1509"/>
                      <a:pt x="2920" y="1493"/>
                      <a:pt x="2933" y="1462"/>
                    </a:cubicBezTo>
                    <a:cubicBezTo>
                      <a:pt x="2906" y="1468"/>
                      <a:pt x="2892" y="1471"/>
                      <a:pt x="2865" y="1477"/>
                    </a:cubicBezTo>
                    <a:cubicBezTo>
                      <a:pt x="2835" y="1468"/>
                      <a:pt x="2819" y="1463"/>
                      <a:pt x="2789" y="1454"/>
                    </a:cubicBezTo>
                    <a:cubicBezTo>
                      <a:pt x="2743" y="1468"/>
                      <a:pt x="2720" y="1475"/>
                      <a:pt x="2675" y="1489"/>
                    </a:cubicBezTo>
                    <a:cubicBezTo>
                      <a:pt x="2666" y="1476"/>
                      <a:pt x="2662" y="1470"/>
                      <a:pt x="2653" y="1457"/>
                    </a:cubicBezTo>
                    <a:cubicBezTo>
                      <a:pt x="2677" y="1446"/>
                      <a:pt x="2688" y="1441"/>
                      <a:pt x="2712" y="1430"/>
                    </a:cubicBezTo>
                    <a:cubicBezTo>
                      <a:pt x="2723" y="1411"/>
                      <a:pt x="2729" y="1402"/>
                      <a:pt x="2740" y="1383"/>
                    </a:cubicBezTo>
                    <a:cubicBezTo>
                      <a:pt x="2760" y="1383"/>
                      <a:pt x="2770" y="1383"/>
                      <a:pt x="2790" y="1383"/>
                    </a:cubicBezTo>
                    <a:cubicBezTo>
                      <a:pt x="2805" y="1361"/>
                      <a:pt x="2812" y="1350"/>
                      <a:pt x="2827" y="1328"/>
                    </a:cubicBezTo>
                    <a:cubicBezTo>
                      <a:pt x="2842" y="1298"/>
                      <a:pt x="2850" y="1283"/>
                      <a:pt x="2865" y="1253"/>
                    </a:cubicBezTo>
                    <a:cubicBezTo>
                      <a:pt x="2854" y="1229"/>
                      <a:pt x="2849" y="1217"/>
                      <a:pt x="2839" y="1193"/>
                    </a:cubicBezTo>
                    <a:cubicBezTo>
                      <a:pt x="2850" y="1173"/>
                      <a:pt x="2856" y="1163"/>
                      <a:pt x="2867" y="1142"/>
                    </a:cubicBezTo>
                    <a:cubicBezTo>
                      <a:pt x="2858" y="1123"/>
                      <a:pt x="2854" y="1113"/>
                      <a:pt x="2845" y="1094"/>
                    </a:cubicBezTo>
                    <a:cubicBezTo>
                      <a:pt x="2869" y="1055"/>
                      <a:pt x="2881" y="1035"/>
                      <a:pt x="2906" y="995"/>
                    </a:cubicBezTo>
                    <a:cubicBezTo>
                      <a:pt x="2936" y="984"/>
                      <a:pt x="2952" y="979"/>
                      <a:pt x="2983" y="968"/>
                    </a:cubicBezTo>
                    <a:cubicBezTo>
                      <a:pt x="2957" y="904"/>
                      <a:pt x="2944" y="872"/>
                      <a:pt x="2918" y="808"/>
                    </a:cubicBezTo>
                    <a:cubicBezTo>
                      <a:pt x="2902" y="787"/>
                      <a:pt x="2894" y="777"/>
                      <a:pt x="2878" y="756"/>
                    </a:cubicBezTo>
                    <a:cubicBezTo>
                      <a:pt x="2856" y="773"/>
                      <a:pt x="2845" y="782"/>
                      <a:pt x="2823" y="800"/>
                    </a:cubicBezTo>
                    <a:cubicBezTo>
                      <a:pt x="2809" y="785"/>
                      <a:pt x="2802" y="778"/>
                      <a:pt x="2788" y="763"/>
                    </a:cubicBezTo>
                    <a:cubicBezTo>
                      <a:pt x="2757" y="775"/>
                      <a:pt x="2741" y="780"/>
                      <a:pt x="2710" y="791"/>
                    </a:cubicBezTo>
                    <a:cubicBezTo>
                      <a:pt x="2683" y="767"/>
                      <a:pt x="2670" y="755"/>
                      <a:pt x="2643" y="731"/>
                    </a:cubicBezTo>
                    <a:cubicBezTo>
                      <a:pt x="2643" y="731"/>
                      <a:pt x="2626" y="683"/>
                      <a:pt x="2626" y="662"/>
                    </a:cubicBezTo>
                    <a:cubicBezTo>
                      <a:pt x="2627" y="642"/>
                      <a:pt x="2573" y="642"/>
                      <a:pt x="2573" y="642"/>
                    </a:cubicBezTo>
                    <a:cubicBezTo>
                      <a:pt x="2545" y="656"/>
                      <a:pt x="2532" y="663"/>
                      <a:pt x="2504" y="677"/>
                    </a:cubicBezTo>
                    <a:cubicBezTo>
                      <a:pt x="2487" y="643"/>
                      <a:pt x="2478" y="626"/>
                      <a:pt x="2461" y="592"/>
                    </a:cubicBezTo>
                    <a:cubicBezTo>
                      <a:pt x="2468" y="562"/>
                      <a:pt x="2472" y="547"/>
                      <a:pt x="2480" y="516"/>
                    </a:cubicBezTo>
                    <a:cubicBezTo>
                      <a:pt x="2454" y="511"/>
                      <a:pt x="2440" y="509"/>
                      <a:pt x="2414" y="504"/>
                    </a:cubicBezTo>
                    <a:cubicBezTo>
                      <a:pt x="2379" y="483"/>
                      <a:pt x="2361" y="472"/>
                      <a:pt x="2326" y="451"/>
                    </a:cubicBezTo>
                    <a:cubicBezTo>
                      <a:pt x="2339" y="422"/>
                      <a:pt x="2346" y="407"/>
                      <a:pt x="2359" y="377"/>
                    </a:cubicBezTo>
                    <a:cubicBezTo>
                      <a:pt x="2316" y="354"/>
                      <a:pt x="2295" y="342"/>
                      <a:pt x="2252" y="318"/>
                    </a:cubicBezTo>
                    <a:cubicBezTo>
                      <a:pt x="2189" y="310"/>
                      <a:pt x="2157" y="306"/>
                      <a:pt x="2094" y="298"/>
                    </a:cubicBezTo>
                    <a:cubicBezTo>
                      <a:pt x="2095" y="279"/>
                      <a:pt x="2095" y="270"/>
                      <a:pt x="2095" y="252"/>
                    </a:cubicBezTo>
                    <a:cubicBezTo>
                      <a:pt x="2143" y="248"/>
                      <a:pt x="2167" y="246"/>
                      <a:pt x="2215" y="243"/>
                    </a:cubicBezTo>
                    <a:cubicBezTo>
                      <a:pt x="2226" y="218"/>
                      <a:pt x="2231" y="205"/>
                      <a:pt x="2241" y="180"/>
                    </a:cubicBezTo>
                  </a:path>
                </a:pathLst>
              </a:custGeom>
              <a:solidFill>
                <a:srgbClr val="B2B2B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przysuski"/>
              <p:cNvSpPr>
                <a:spLocks/>
              </p:cNvSpPr>
              <p:nvPr/>
            </p:nvSpPr>
            <p:spPr bwMode="auto">
              <a:xfrm>
                <a:off x="2137264" y="5190455"/>
                <a:ext cx="813973" cy="1005885"/>
              </a:xfrm>
              <a:custGeom>
                <a:avLst/>
                <a:gdLst>
                  <a:gd name="T0" fmla="*/ 1891 w 2540"/>
                  <a:gd name="T1" fmla="*/ 803 h 3132"/>
                  <a:gd name="T2" fmla="*/ 1751 w 2540"/>
                  <a:gd name="T3" fmla="*/ 758 h 3132"/>
                  <a:gd name="T4" fmla="*/ 1576 w 2540"/>
                  <a:gd name="T5" fmla="*/ 708 h 3132"/>
                  <a:gd name="T6" fmla="*/ 1555 w 2540"/>
                  <a:gd name="T7" fmla="*/ 477 h 3132"/>
                  <a:gd name="T8" fmla="*/ 1269 w 2540"/>
                  <a:gd name="T9" fmla="*/ 469 h 3132"/>
                  <a:gd name="T10" fmla="*/ 1053 w 2540"/>
                  <a:gd name="T11" fmla="*/ 390 h 3132"/>
                  <a:gd name="T12" fmla="*/ 912 w 2540"/>
                  <a:gd name="T13" fmla="*/ 465 h 3132"/>
                  <a:gd name="T14" fmla="*/ 823 w 2540"/>
                  <a:gd name="T15" fmla="*/ 509 h 3132"/>
                  <a:gd name="T16" fmla="*/ 636 w 2540"/>
                  <a:gd name="T17" fmla="*/ 500 h 3132"/>
                  <a:gd name="T18" fmla="*/ 510 w 2540"/>
                  <a:gd name="T19" fmla="*/ 316 h 3132"/>
                  <a:gd name="T20" fmla="*/ 781 w 2540"/>
                  <a:gd name="T21" fmla="*/ 128 h 3132"/>
                  <a:gd name="T22" fmla="*/ 612 w 2540"/>
                  <a:gd name="T23" fmla="*/ 59 h 3132"/>
                  <a:gd name="T24" fmla="*/ 349 w 2540"/>
                  <a:gd name="T25" fmla="*/ 78 h 3132"/>
                  <a:gd name="T26" fmla="*/ 109 w 2540"/>
                  <a:gd name="T27" fmla="*/ 51 h 3132"/>
                  <a:gd name="T28" fmla="*/ 73 w 2540"/>
                  <a:gd name="T29" fmla="*/ 354 h 3132"/>
                  <a:gd name="T30" fmla="*/ 163 w 2540"/>
                  <a:gd name="T31" fmla="*/ 462 h 3132"/>
                  <a:gd name="T32" fmla="*/ 162 w 2540"/>
                  <a:gd name="T33" fmla="*/ 796 h 3132"/>
                  <a:gd name="T34" fmla="*/ 233 w 2540"/>
                  <a:gd name="T35" fmla="*/ 1046 h 3132"/>
                  <a:gd name="T36" fmla="*/ 399 w 2540"/>
                  <a:gd name="T37" fmla="*/ 1013 h 3132"/>
                  <a:gd name="T38" fmla="*/ 591 w 2540"/>
                  <a:gd name="T39" fmla="*/ 1207 h 3132"/>
                  <a:gd name="T40" fmla="*/ 627 w 2540"/>
                  <a:gd name="T41" fmla="*/ 1484 h 3132"/>
                  <a:gd name="T42" fmla="*/ 478 w 2540"/>
                  <a:gd name="T43" fmla="*/ 1687 h 3132"/>
                  <a:gd name="T44" fmla="*/ 244 w 2540"/>
                  <a:gd name="T45" fmla="*/ 1784 h 3132"/>
                  <a:gd name="T46" fmla="*/ 440 w 2540"/>
                  <a:gd name="T47" fmla="*/ 2199 h 3132"/>
                  <a:gd name="T48" fmla="*/ 631 w 2540"/>
                  <a:gd name="T49" fmla="*/ 2371 h 3132"/>
                  <a:gd name="T50" fmla="*/ 609 w 2540"/>
                  <a:gd name="T51" fmla="*/ 2613 h 3132"/>
                  <a:gd name="T52" fmla="*/ 847 w 2540"/>
                  <a:gd name="T53" fmla="*/ 2722 h 3132"/>
                  <a:gd name="T54" fmla="*/ 687 w 2540"/>
                  <a:gd name="T55" fmla="*/ 2978 h 3132"/>
                  <a:gd name="T56" fmla="*/ 901 w 2540"/>
                  <a:gd name="T57" fmla="*/ 3063 h 3132"/>
                  <a:gd name="T58" fmla="*/ 1143 w 2540"/>
                  <a:gd name="T59" fmla="*/ 2999 h 3132"/>
                  <a:gd name="T60" fmla="*/ 1342 w 2540"/>
                  <a:gd name="T61" fmla="*/ 3090 h 3132"/>
                  <a:gd name="T62" fmla="*/ 1514 w 2540"/>
                  <a:gd name="T63" fmla="*/ 3008 h 3132"/>
                  <a:gd name="T64" fmla="*/ 1723 w 2540"/>
                  <a:gd name="T65" fmla="*/ 3107 h 3132"/>
                  <a:gd name="T66" fmla="*/ 1890 w 2540"/>
                  <a:gd name="T67" fmla="*/ 2996 h 3132"/>
                  <a:gd name="T68" fmla="*/ 1987 w 2540"/>
                  <a:gd name="T69" fmla="*/ 2867 h 3132"/>
                  <a:gd name="T70" fmla="*/ 2008 w 2540"/>
                  <a:gd name="T71" fmla="*/ 2719 h 3132"/>
                  <a:gd name="T72" fmla="*/ 2178 w 2540"/>
                  <a:gd name="T73" fmla="*/ 2712 h 3132"/>
                  <a:gd name="T74" fmla="*/ 2415 w 2540"/>
                  <a:gd name="T75" fmla="*/ 2377 h 3132"/>
                  <a:gd name="T76" fmla="*/ 2346 w 2540"/>
                  <a:gd name="T77" fmla="*/ 2284 h 3132"/>
                  <a:gd name="T78" fmla="*/ 2461 w 2540"/>
                  <a:gd name="T79" fmla="*/ 2110 h 3132"/>
                  <a:gd name="T80" fmla="*/ 2512 w 2540"/>
                  <a:gd name="T81" fmla="*/ 1912 h 3132"/>
                  <a:gd name="T82" fmla="*/ 2219 w 2540"/>
                  <a:gd name="T83" fmla="*/ 1888 h 3132"/>
                  <a:gd name="T84" fmla="*/ 1979 w 2540"/>
                  <a:gd name="T85" fmla="*/ 1852 h 3132"/>
                  <a:gd name="T86" fmla="*/ 1983 w 2540"/>
                  <a:gd name="T87" fmla="*/ 1613 h 3132"/>
                  <a:gd name="T88" fmla="*/ 1892 w 2540"/>
                  <a:gd name="T89" fmla="*/ 1474 h 3132"/>
                  <a:gd name="T90" fmla="*/ 1986 w 2540"/>
                  <a:gd name="T91" fmla="*/ 1425 h 3132"/>
                  <a:gd name="T92" fmla="*/ 2043 w 2540"/>
                  <a:gd name="T93" fmla="*/ 1212 h 3132"/>
                  <a:gd name="T94" fmla="*/ 2017 w 2540"/>
                  <a:gd name="T95" fmla="*/ 978 h 3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40" h="3132">
                    <a:moveTo>
                      <a:pt x="1936" y="910"/>
                    </a:moveTo>
                    <a:cubicBezTo>
                      <a:pt x="1910" y="895"/>
                      <a:pt x="1897" y="888"/>
                      <a:pt x="1872" y="873"/>
                    </a:cubicBezTo>
                    <a:cubicBezTo>
                      <a:pt x="1879" y="845"/>
                      <a:pt x="1883" y="831"/>
                      <a:pt x="1891" y="803"/>
                    </a:cubicBezTo>
                    <a:cubicBezTo>
                      <a:pt x="1870" y="765"/>
                      <a:pt x="1860" y="746"/>
                      <a:pt x="1839" y="708"/>
                    </a:cubicBezTo>
                    <a:cubicBezTo>
                      <a:pt x="1816" y="710"/>
                      <a:pt x="1804" y="711"/>
                      <a:pt x="1780" y="713"/>
                    </a:cubicBezTo>
                    <a:cubicBezTo>
                      <a:pt x="1769" y="731"/>
                      <a:pt x="1763" y="740"/>
                      <a:pt x="1751" y="758"/>
                    </a:cubicBezTo>
                    <a:cubicBezTo>
                      <a:pt x="1710" y="775"/>
                      <a:pt x="1690" y="783"/>
                      <a:pt x="1650" y="801"/>
                    </a:cubicBezTo>
                    <a:cubicBezTo>
                      <a:pt x="1639" y="771"/>
                      <a:pt x="1633" y="756"/>
                      <a:pt x="1622" y="726"/>
                    </a:cubicBezTo>
                    <a:cubicBezTo>
                      <a:pt x="1604" y="719"/>
                      <a:pt x="1594" y="715"/>
                      <a:pt x="1576" y="708"/>
                    </a:cubicBezTo>
                    <a:cubicBezTo>
                      <a:pt x="1564" y="683"/>
                      <a:pt x="1559" y="670"/>
                      <a:pt x="1547" y="645"/>
                    </a:cubicBezTo>
                    <a:cubicBezTo>
                      <a:pt x="1573" y="643"/>
                      <a:pt x="1586" y="642"/>
                      <a:pt x="1612" y="640"/>
                    </a:cubicBezTo>
                    <a:cubicBezTo>
                      <a:pt x="1589" y="575"/>
                      <a:pt x="1578" y="543"/>
                      <a:pt x="1555" y="477"/>
                    </a:cubicBezTo>
                    <a:cubicBezTo>
                      <a:pt x="1483" y="445"/>
                      <a:pt x="1447" y="429"/>
                      <a:pt x="1375" y="396"/>
                    </a:cubicBezTo>
                    <a:cubicBezTo>
                      <a:pt x="1330" y="387"/>
                      <a:pt x="1308" y="382"/>
                      <a:pt x="1263" y="372"/>
                    </a:cubicBezTo>
                    <a:cubicBezTo>
                      <a:pt x="1265" y="411"/>
                      <a:pt x="1266" y="430"/>
                      <a:pt x="1269" y="469"/>
                    </a:cubicBezTo>
                    <a:cubicBezTo>
                      <a:pt x="1247" y="481"/>
                      <a:pt x="1237" y="487"/>
                      <a:pt x="1216" y="499"/>
                    </a:cubicBezTo>
                    <a:cubicBezTo>
                      <a:pt x="1190" y="499"/>
                      <a:pt x="1177" y="498"/>
                      <a:pt x="1151" y="498"/>
                    </a:cubicBezTo>
                    <a:cubicBezTo>
                      <a:pt x="1112" y="455"/>
                      <a:pt x="1092" y="433"/>
                      <a:pt x="1053" y="390"/>
                    </a:cubicBezTo>
                    <a:cubicBezTo>
                      <a:pt x="1053" y="390"/>
                      <a:pt x="995" y="401"/>
                      <a:pt x="965" y="404"/>
                    </a:cubicBezTo>
                    <a:cubicBezTo>
                      <a:pt x="936" y="407"/>
                      <a:pt x="907" y="398"/>
                      <a:pt x="907" y="398"/>
                    </a:cubicBezTo>
                    <a:cubicBezTo>
                      <a:pt x="909" y="425"/>
                      <a:pt x="910" y="438"/>
                      <a:pt x="912" y="465"/>
                    </a:cubicBezTo>
                    <a:cubicBezTo>
                      <a:pt x="919" y="487"/>
                      <a:pt x="922" y="499"/>
                      <a:pt x="928" y="521"/>
                    </a:cubicBezTo>
                    <a:cubicBezTo>
                      <a:pt x="907" y="545"/>
                      <a:pt x="896" y="557"/>
                      <a:pt x="875" y="582"/>
                    </a:cubicBezTo>
                    <a:cubicBezTo>
                      <a:pt x="854" y="553"/>
                      <a:pt x="844" y="538"/>
                      <a:pt x="823" y="509"/>
                    </a:cubicBezTo>
                    <a:cubicBezTo>
                      <a:pt x="786" y="503"/>
                      <a:pt x="767" y="499"/>
                      <a:pt x="730" y="493"/>
                    </a:cubicBezTo>
                    <a:cubicBezTo>
                      <a:pt x="704" y="514"/>
                      <a:pt x="691" y="525"/>
                      <a:pt x="665" y="546"/>
                    </a:cubicBezTo>
                    <a:cubicBezTo>
                      <a:pt x="653" y="528"/>
                      <a:pt x="648" y="519"/>
                      <a:pt x="636" y="500"/>
                    </a:cubicBezTo>
                    <a:cubicBezTo>
                      <a:pt x="584" y="509"/>
                      <a:pt x="559" y="514"/>
                      <a:pt x="507" y="522"/>
                    </a:cubicBezTo>
                    <a:cubicBezTo>
                      <a:pt x="524" y="483"/>
                      <a:pt x="532" y="463"/>
                      <a:pt x="549" y="424"/>
                    </a:cubicBezTo>
                    <a:cubicBezTo>
                      <a:pt x="533" y="381"/>
                      <a:pt x="526" y="359"/>
                      <a:pt x="510" y="316"/>
                    </a:cubicBezTo>
                    <a:cubicBezTo>
                      <a:pt x="564" y="274"/>
                      <a:pt x="591" y="252"/>
                      <a:pt x="646" y="210"/>
                    </a:cubicBezTo>
                    <a:cubicBezTo>
                      <a:pt x="702" y="199"/>
                      <a:pt x="730" y="194"/>
                      <a:pt x="787" y="183"/>
                    </a:cubicBezTo>
                    <a:cubicBezTo>
                      <a:pt x="784" y="161"/>
                      <a:pt x="783" y="150"/>
                      <a:pt x="781" y="128"/>
                    </a:cubicBezTo>
                    <a:cubicBezTo>
                      <a:pt x="767" y="109"/>
                      <a:pt x="761" y="100"/>
                      <a:pt x="747" y="81"/>
                    </a:cubicBezTo>
                    <a:cubicBezTo>
                      <a:pt x="728" y="86"/>
                      <a:pt x="719" y="89"/>
                      <a:pt x="700" y="94"/>
                    </a:cubicBezTo>
                    <a:cubicBezTo>
                      <a:pt x="665" y="80"/>
                      <a:pt x="647" y="73"/>
                      <a:pt x="612" y="59"/>
                    </a:cubicBezTo>
                    <a:cubicBezTo>
                      <a:pt x="570" y="77"/>
                      <a:pt x="549" y="85"/>
                      <a:pt x="507" y="102"/>
                    </a:cubicBezTo>
                    <a:cubicBezTo>
                      <a:pt x="474" y="94"/>
                      <a:pt x="457" y="89"/>
                      <a:pt x="425" y="81"/>
                    </a:cubicBezTo>
                    <a:cubicBezTo>
                      <a:pt x="394" y="80"/>
                      <a:pt x="379" y="79"/>
                      <a:pt x="349" y="78"/>
                    </a:cubicBezTo>
                    <a:cubicBezTo>
                      <a:pt x="318" y="48"/>
                      <a:pt x="303" y="33"/>
                      <a:pt x="273" y="2"/>
                    </a:cubicBezTo>
                    <a:cubicBezTo>
                      <a:pt x="243" y="1"/>
                      <a:pt x="228" y="1"/>
                      <a:pt x="197" y="0"/>
                    </a:cubicBezTo>
                    <a:cubicBezTo>
                      <a:pt x="162" y="20"/>
                      <a:pt x="144" y="31"/>
                      <a:pt x="109" y="51"/>
                    </a:cubicBezTo>
                    <a:cubicBezTo>
                      <a:pt x="77" y="82"/>
                      <a:pt x="62" y="98"/>
                      <a:pt x="30" y="129"/>
                    </a:cubicBezTo>
                    <a:cubicBezTo>
                      <a:pt x="18" y="150"/>
                      <a:pt x="12" y="160"/>
                      <a:pt x="0" y="182"/>
                    </a:cubicBezTo>
                    <a:cubicBezTo>
                      <a:pt x="29" y="250"/>
                      <a:pt x="44" y="285"/>
                      <a:pt x="73" y="354"/>
                    </a:cubicBezTo>
                    <a:cubicBezTo>
                      <a:pt x="59" y="380"/>
                      <a:pt x="52" y="393"/>
                      <a:pt x="39" y="419"/>
                    </a:cubicBezTo>
                    <a:cubicBezTo>
                      <a:pt x="52" y="434"/>
                      <a:pt x="58" y="441"/>
                      <a:pt x="71" y="457"/>
                    </a:cubicBezTo>
                    <a:cubicBezTo>
                      <a:pt x="108" y="459"/>
                      <a:pt x="126" y="460"/>
                      <a:pt x="163" y="462"/>
                    </a:cubicBezTo>
                    <a:cubicBezTo>
                      <a:pt x="184" y="508"/>
                      <a:pt x="194" y="530"/>
                      <a:pt x="215" y="575"/>
                    </a:cubicBezTo>
                    <a:cubicBezTo>
                      <a:pt x="196" y="609"/>
                      <a:pt x="187" y="626"/>
                      <a:pt x="168" y="660"/>
                    </a:cubicBezTo>
                    <a:cubicBezTo>
                      <a:pt x="166" y="715"/>
                      <a:pt x="164" y="742"/>
                      <a:pt x="162" y="796"/>
                    </a:cubicBezTo>
                    <a:cubicBezTo>
                      <a:pt x="146" y="832"/>
                      <a:pt x="139" y="850"/>
                      <a:pt x="123" y="886"/>
                    </a:cubicBezTo>
                    <a:cubicBezTo>
                      <a:pt x="129" y="934"/>
                      <a:pt x="132" y="958"/>
                      <a:pt x="138" y="1006"/>
                    </a:cubicBezTo>
                    <a:cubicBezTo>
                      <a:pt x="176" y="1022"/>
                      <a:pt x="195" y="1030"/>
                      <a:pt x="233" y="1046"/>
                    </a:cubicBezTo>
                    <a:cubicBezTo>
                      <a:pt x="252" y="1041"/>
                      <a:pt x="263" y="1039"/>
                      <a:pt x="282" y="1034"/>
                    </a:cubicBezTo>
                    <a:cubicBezTo>
                      <a:pt x="306" y="1045"/>
                      <a:pt x="317" y="1051"/>
                      <a:pt x="340" y="1062"/>
                    </a:cubicBezTo>
                    <a:cubicBezTo>
                      <a:pt x="364" y="1042"/>
                      <a:pt x="375" y="1032"/>
                      <a:pt x="399" y="1013"/>
                    </a:cubicBezTo>
                    <a:cubicBezTo>
                      <a:pt x="426" y="1004"/>
                      <a:pt x="439" y="999"/>
                      <a:pt x="466" y="990"/>
                    </a:cubicBezTo>
                    <a:cubicBezTo>
                      <a:pt x="511" y="982"/>
                      <a:pt x="533" y="977"/>
                      <a:pt x="578" y="969"/>
                    </a:cubicBezTo>
                    <a:cubicBezTo>
                      <a:pt x="583" y="1064"/>
                      <a:pt x="586" y="1112"/>
                      <a:pt x="591" y="1207"/>
                    </a:cubicBezTo>
                    <a:cubicBezTo>
                      <a:pt x="601" y="1248"/>
                      <a:pt x="607" y="1269"/>
                      <a:pt x="618" y="1311"/>
                    </a:cubicBezTo>
                    <a:cubicBezTo>
                      <a:pt x="611" y="1340"/>
                      <a:pt x="607" y="1355"/>
                      <a:pt x="600" y="1385"/>
                    </a:cubicBezTo>
                    <a:cubicBezTo>
                      <a:pt x="611" y="1425"/>
                      <a:pt x="616" y="1444"/>
                      <a:pt x="627" y="1484"/>
                    </a:cubicBezTo>
                    <a:cubicBezTo>
                      <a:pt x="577" y="1509"/>
                      <a:pt x="552" y="1522"/>
                      <a:pt x="501" y="1547"/>
                    </a:cubicBezTo>
                    <a:cubicBezTo>
                      <a:pt x="475" y="1561"/>
                      <a:pt x="461" y="1568"/>
                      <a:pt x="434" y="1582"/>
                    </a:cubicBezTo>
                    <a:cubicBezTo>
                      <a:pt x="452" y="1624"/>
                      <a:pt x="461" y="1645"/>
                      <a:pt x="478" y="1687"/>
                    </a:cubicBezTo>
                    <a:cubicBezTo>
                      <a:pt x="456" y="1726"/>
                      <a:pt x="444" y="1746"/>
                      <a:pt x="422" y="1786"/>
                    </a:cubicBezTo>
                    <a:cubicBezTo>
                      <a:pt x="422" y="1786"/>
                      <a:pt x="350" y="1850"/>
                      <a:pt x="330" y="1839"/>
                    </a:cubicBezTo>
                    <a:cubicBezTo>
                      <a:pt x="309" y="1829"/>
                      <a:pt x="244" y="1784"/>
                      <a:pt x="244" y="1784"/>
                    </a:cubicBezTo>
                    <a:cubicBezTo>
                      <a:pt x="247" y="1842"/>
                      <a:pt x="249" y="1870"/>
                      <a:pt x="253" y="1928"/>
                    </a:cubicBezTo>
                    <a:cubicBezTo>
                      <a:pt x="252" y="2009"/>
                      <a:pt x="252" y="2050"/>
                      <a:pt x="251" y="2131"/>
                    </a:cubicBezTo>
                    <a:cubicBezTo>
                      <a:pt x="326" y="2158"/>
                      <a:pt x="364" y="2172"/>
                      <a:pt x="440" y="2199"/>
                    </a:cubicBezTo>
                    <a:cubicBezTo>
                      <a:pt x="531" y="2213"/>
                      <a:pt x="576" y="2220"/>
                      <a:pt x="667" y="2234"/>
                    </a:cubicBezTo>
                    <a:cubicBezTo>
                      <a:pt x="694" y="2301"/>
                      <a:pt x="707" y="2335"/>
                      <a:pt x="734" y="2402"/>
                    </a:cubicBezTo>
                    <a:cubicBezTo>
                      <a:pt x="693" y="2389"/>
                      <a:pt x="672" y="2383"/>
                      <a:pt x="631" y="2371"/>
                    </a:cubicBezTo>
                    <a:cubicBezTo>
                      <a:pt x="634" y="2386"/>
                      <a:pt x="635" y="2394"/>
                      <a:pt x="638" y="2409"/>
                    </a:cubicBezTo>
                    <a:cubicBezTo>
                      <a:pt x="617" y="2412"/>
                      <a:pt x="606" y="2413"/>
                      <a:pt x="584" y="2416"/>
                    </a:cubicBezTo>
                    <a:cubicBezTo>
                      <a:pt x="594" y="2495"/>
                      <a:pt x="599" y="2534"/>
                      <a:pt x="609" y="2613"/>
                    </a:cubicBezTo>
                    <a:cubicBezTo>
                      <a:pt x="656" y="2647"/>
                      <a:pt x="680" y="2664"/>
                      <a:pt x="727" y="2698"/>
                    </a:cubicBezTo>
                    <a:cubicBezTo>
                      <a:pt x="744" y="2683"/>
                      <a:pt x="752" y="2676"/>
                      <a:pt x="769" y="2661"/>
                    </a:cubicBezTo>
                    <a:cubicBezTo>
                      <a:pt x="800" y="2685"/>
                      <a:pt x="816" y="2697"/>
                      <a:pt x="847" y="2722"/>
                    </a:cubicBezTo>
                    <a:cubicBezTo>
                      <a:pt x="801" y="2772"/>
                      <a:pt x="778" y="2797"/>
                      <a:pt x="732" y="2847"/>
                    </a:cubicBezTo>
                    <a:cubicBezTo>
                      <a:pt x="761" y="2864"/>
                      <a:pt x="776" y="2873"/>
                      <a:pt x="806" y="2890"/>
                    </a:cubicBezTo>
                    <a:cubicBezTo>
                      <a:pt x="758" y="2925"/>
                      <a:pt x="735" y="2943"/>
                      <a:pt x="687" y="2978"/>
                    </a:cubicBezTo>
                    <a:cubicBezTo>
                      <a:pt x="724" y="2993"/>
                      <a:pt x="741" y="3000"/>
                      <a:pt x="778" y="3015"/>
                    </a:cubicBezTo>
                    <a:cubicBezTo>
                      <a:pt x="823" y="2996"/>
                      <a:pt x="846" y="2987"/>
                      <a:pt x="891" y="2968"/>
                    </a:cubicBezTo>
                    <a:cubicBezTo>
                      <a:pt x="895" y="3006"/>
                      <a:pt x="897" y="3025"/>
                      <a:pt x="901" y="3063"/>
                    </a:cubicBezTo>
                    <a:cubicBezTo>
                      <a:pt x="928" y="3059"/>
                      <a:pt x="941" y="3057"/>
                      <a:pt x="968" y="3053"/>
                    </a:cubicBezTo>
                    <a:cubicBezTo>
                      <a:pt x="988" y="3029"/>
                      <a:pt x="998" y="3016"/>
                      <a:pt x="1019" y="2992"/>
                    </a:cubicBezTo>
                    <a:cubicBezTo>
                      <a:pt x="1068" y="2995"/>
                      <a:pt x="1093" y="2996"/>
                      <a:pt x="1143" y="2999"/>
                    </a:cubicBezTo>
                    <a:cubicBezTo>
                      <a:pt x="1158" y="2991"/>
                      <a:pt x="1166" y="2987"/>
                      <a:pt x="1181" y="2978"/>
                    </a:cubicBezTo>
                    <a:cubicBezTo>
                      <a:pt x="1234" y="2987"/>
                      <a:pt x="1261" y="2992"/>
                      <a:pt x="1315" y="3001"/>
                    </a:cubicBezTo>
                    <a:cubicBezTo>
                      <a:pt x="1326" y="3036"/>
                      <a:pt x="1331" y="3054"/>
                      <a:pt x="1342" y="3090"/>
                    </a:cubicBezTo>
                    <a:cubicBezTo>
                      <a:pt x="1377" y="3107"/>
                      <a:pt x="1394" y="3115"/>
                      <a:pt x="1429" y="3132"/>
                    </a:cubicBezTo>
                    <a:cubicBezTo>
                      <a:pt x="1446" y="3115"/>
                      <a:pt x="1454" y="3107"/>
                      <a:pt x="1471" y="3090"/>
                    </a:cubicBezTo>
                    <a:cubicBezTo>
                      <a:pt x="1488" y="3057"/>
                      <a:pt x="1497" y="3041"/>
                      <a:pt x="1514" y="3008"/>
                    </a:cubicBezTo>
                    <a:cubicBezTo>
                      <a:pt x="1554" y="3002"/>
                      <a:pt x="1574" y="2999"/>
                      <a:pt x="1614" y="2994"/>
                    </a:cubicBezTo>
                    <a:cubicBezTo>
                      <a:pt x="1627" y="3027"/>
                      <a:pt x="1634" y="3044"/>
                      <a:pt x="1647" y="3077"/>
                    </a:cubicBezTo>
                    <a:cubicBezTo>
                      <a:pt x="1678" y="3089"/>
                      <a:pt x="1693" y="3095"/>
                      <a:pt x="1723" y="3107"/>
                    </a:cubicBezTo>
                    <a:cubicBezTo>
                      <a:pt x="1745" y="3065"/>
                      <a:pt x="1756" y="3045"/>
                      <a:pt x="1778" y="3003"/>
                    </a:cubicBezTo>
                    <a:cubicBezTo>
                      <a:pt x="1806" y="3015"/>
                      <a:pt x="1820" y="3021"/>
                      <a:pt x="1848" y="3032"/>
                    </a:cubicBezTo>
                    <a:cubicBezTo>
                      <a:pt x="1865" y="3018"/>
                      <a:pt x="1873" y="3010"/>
                      <a:pt x="1890" y="2996"/>
                    </a:cubicBezTo>
                    <a:cubicBezTo>
                      <a:pt x="1895" y="2983"/>
                      <a:pt x="1897" y="2976"/>
                      <a:pt x="1902" y="2963"/>
                    </a:cubicBezTo>
                    <a:cubicBezTo>
                      <a:pt x="1935" y="2954"/>
                      <a:pt x="1952" y="2950"/>
                      <a:pt x="1985" y="2941"/>
                    </a:cubicBezTo>
                    <a:cubicBezTo>
                      <a:pt x="1986" y="2912"/>
                      <a:pt x="1986" y="2897"/>
                      <a:pt x="1987" y="2867"/>
                    </a:cubicBezTo>
                    <a:cubicBezTo>
                      <a:pt x="1956" y="2862"/>
                      <a:pt x="1941" y="2859"/>
                      <a:pt x="1911" y="2854"/>
                    </a:cubicBezTo>
                    <a:cubicBezTo>
                      <a:pt x="1916" y="2804"/>
                      <a:pt x="1919" y="2779"/>
                      <a:pt x="1925" y="2729"/>
                    </a:cubicBezTo>
                    <a:cubicBezTo>
                      <a:pt x="1958" y="2725"/>
                      <a:pt x="1975" y="2723"/>
                      <a:pt x="2008" y="2719"/>
                    </a:cubicBezTo>
                    <a:cubicBezTo>
                      <a:pt x="2010" y="2701"/>
                      <a:pt x="2012" y="2692"/>
                      <a:pt x="2015" y="2674"/>
                    </a:cubicBezTo>
                    <a:cubicBezTo>
                      <a:pt x="2047" y="2688"/>
                      <a:pt x="2063" y="2695"/>
                      <a:pt x="2096" y="2710"/>
                    </a:cubicBezTo>
                    <a:cubicBezTo>
                      <a:pt x="2129" y="2711"/>
                      <a:pt x="2145" y="2711"/>
                      <a:pt x="2178" y="2712"/>
                    </a:cubicBezTo>
                    <a:cubicBezTo>
                      <a:pt x="2212" y="2671"/>
                      <a:pt x="2229" y="2651"/>
                      <a:pt x="2263" y="2610"/>
                    </a:cubicBezTo>
                    <a:cubicBezTo>
                      <a:pt x="2306" y="2578"/>
                      <a:pt x="2327" y="2561"/>
                      <a:pt x="2370" y="2528"/>
                    </a:cubicBezTo>
                    <a:cubicBezTo>
                      <a:pt x="2388" y="2468"/>
                      <a:pt x="2397" y="2438"/>
                      <a:pt x="2415" y="2377"/>
                    </a:cubicBezTo>
                    <a:cubicBezTo>
                      <a:pt x="2379" y="2385"/>
                      <a:pt x="2361" y="2389"/>
                      <a:pt x="2326" y="2397"/>
                    </a:cubicBezTo>
                    <a:cubicBezTo>
                      <a:pt x="2312" y="2366"/>
                      <a:pt x="2306" y="2350"/>
                      <a:pt x="2292" y="2319"/>
                    </a:cubicBezTo>
                    <a:cubicBezTo>
                      <a:pt x="2314" y="2305"/>
                      <a:pt x="2325" y="2298"/>
                      <a:pt x="2346" y="2284"/>
                    </a:cubicBezTo>
                    <a:cubicBezTo>
                      <a:pt x="2356" y="2262"/>
                      <a:pt x="2361" y="2251"/>
                      <a:pt x="2371" y="2228"/>
                    </a:cubicBezTo>
                    <a:cubicBezTo>
                      <a:pt x="2359" y="2211"/>
                      <a:pt x="2353" y="2202"/>
                      <a:pt x="2342" y="2185"/>
                    </a:cubicBezTo>
                    <a:cubicBezTo>
                      <a:pt x="2390" y="2155"/>
                      <a:pt x="2414" y="2140"/>
                      <a:pt x="2461" y="2110"/>
                    </a:cubicBezTo>
                    <a:cubicBezTo>
                      <a:pt x="2462" y="2084"/>
                      <a:pt x="2462" y="2072"/>
                      <a:pt x="2462" y="2046"/>
                    </a:cubicBezTo>
                    <a:cubicBezTo>
                      <a:pt x="2493" y="2031"/>
                      <a:pt x="2509" y="2023"/>
                      <a:pt x="2540" y="2007"/>
                    </a:cubicBezTo>
                    <a:cubicBezTo>
                      <a:pt x="2529" y="1969"/>
                      <a:pt x="2523" y="1950"/>
                      <a:pt x="2512" y="1912"/>
                    </a:cubicBezTo>
                    <a:cubicBezTo>
                      <a:pt x="2444" y="1882"/>
                      <a:pt x="2410" y="1867"/>
                      <a:pt x="2343" y="1837"/>
                    </a:cubicBezTo>
                    <a:cubicBezTo>
                      <a:pt x="2328" y="1865"/>
                      <a:pt x="2321" y="1880"/>
                      <a:pt x="2306" y="1909"/>
                    </a:cubicBezTo>
                    <a:cubicBezTo>
                      <a:pt x="2271" y="1900"/>
                      <a:pt x="2254" y="1896"/>
                      <a:pt x="2219" y="1888"/>
                    </a:cubicBezTo>
                    <a:cubicBezTo>
                      <a:pt x="2219" y="1888"/>
                      <a:pt x="2182" y="1960"/>
                      <a:pt x="2171" y="1930"/>
                    </a:cubicBezTo>
                    <a:cubicBezTo>
                      <a:pt x="2160" y="1900"/>
                      <a:pt x="2090" y="1852"/>
                      <a:pt x="2090" y="1852"/>
                    </a:cubicBezTo>
                    <a:cubicBezTo>
                      <a:pt x="2045" y="1852"/>
                      <a:pt x="2023" y="1852"/>
                      <a:pt x="1979" y="1852"/>
                    </a:cubicBezTo>
                    <a:cubicBezTo>
                      <a:pt x="1962" y="1851"/>
                      <a:pt x="1954" y="1850"/>
                      <a:pt x="1938" y="1848"/>
                    </a:cubicBezTo>
                    <a:cubicBezTo>
                      <a:pt x="1943" y="1795"/>
                      <a:pt x="1946" y="1768"/>
                      <a:pt x="1952" y="1715"/>
                    </a:cubicBezTo>
                    <a:cubicBezTo>
                      <a:pt x="1964" y="1674"/>
                      <a:pt x="1970" y="1654"/>
                      <a:pt x="1983" y="1613"/>
                    </a:cubicBezTo>
                    <a:cubicBezTo>
                      <a:pt x="1967" y="1602"/>
                      <a:pt x="1959" y="1596"/>
                      <a:pt x="1942" y="1585"/>
                    </a:cubicBezTo>
                    <a:cubicBezTo>
                      <a:pt x="1915" y="1573"/>
                      <a:pt x="1901" y="1567"/>
                      <a:pt x="1873" y="1554"/>
                    </a:cubicBezTo>
                    <a:cubicBezTo>
                      <a:pt x="1880" y="1522"/>
                      <a:pt x="1884" y="1506"/>
                      <a:pt x="1892" y="1474"/>
                    </a:cubicBezTo>
                    <a:cubicBezTo>
                      <a:pt x="1922" y="1493"/>
                      <a:pt x="1937" y="1503"/>
                      <a:pt x="1967" y="1523"/>
                    </a:cubicBezTo>
                    <a:cubicBezTo>
                      <a:pt x="2000" y="1512"/>
                      <a:pt x="2017" y="1507"/>
                      <a:pt x="2050" y="1496"/>
                    </a:cubicBezTo>
                    <a:cubicBezTo>
                      <a:pt x="2024" y="1468"/>
                      <a:pt x="2012" y="1453"/>
                      <a:pt x="1986" y="1425"/>
                    </a:cubicBezTo>
                    <a:cubicBezTo>
                      <a:pt x="1999" y="1381"/>
                      <a:pt x="2005" y="1360"/>
                      <a:pt x="2018" y="1316"/>
                    </a:cubicBezTo>
                    <a:cubicBezTo>
                      <a:pt x="2032" y="1310"/>
                      <a:pt x="2039" y="1308"/>
                      <a:pt x="2053" y="1302"/>
                    </a:cubicBezTo>
                    <a:cubicBezTo>
                      <a:pt x="2049" y="1266"/>
                      <a:pt x="2047" y="1248"/>
                      <a:pt x="2043" y="1212"/>
                    </a:cubicBezTo>
                    <a:cubicBezTo>
                      <a:pt x="2064" y="1191"/>
                      <a:pt x="2075" y="1180"/>
                      <a:pt x="2096" y="1159"/>
                    </a:cubicBezTo>
                    <a:cubicBezTo>
                      <a:pt x="2080" y="1123"/>
                      <a:pt x="2072" y="1105"/>
                      <a:pt x="2057" y="1069"/>
                    </a:cubicBezTo>
                    <a:cubicBezTo>
                      <a:pt x="2041" y="1032"/>
                      <a:pt x="2033" y="1014"/>
                      <a:pt x="2017" y="978"/>
                    </a:cubicBezTo>
                    <a:cubicBezTo>
                      <a:pt x="1984" y="951"/>
                      <a:pt x="1968" y="937"/>
                      <a:pt x="1936" y="910"/>
                    </a:cubicBezTo>
                  </a:path>
                </a:pathLst>
              </a:custGeom>
              <a:solidFill>
                <a:srgbClr val="B2B2B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kozienicki"/>
              <p:cNvSpPr>
                <a:spLocks/>
              </p:cNvSpPr>
              <p:nvPr/>
            </p:nvSpPr>
            <p:spPr bwMode="auto">
              <a:xfrm>
                <a:off x="3326237" y="4599277"/>
                <a:ext cx="1367650" cy="1200003"/>
              </a:xfrm>
              <a:custGeom>
                <a:avLst/>
                <a:gdLst>
                  <a:gd name="T0" fmla="*/ 1577 w 4269"/>
                  <a:gd name="T1" fmla="*/ 979 h 3740"/>
                  <a:gd name="T2" fmla="*/ 1554 w 4269"/>
                  <a:gd name="T3" fmla="*/ 563 h 3740"/>
                  <a:gd name="T4" fmla="*/ 1072 w 4269"/>
                  <a:gd name="T5" fmla="*/ 253 h 3740"/>
                  <a:gd name="T6" fmla="*/ 838 w 4269"/>
                  <a:gd name="T7" fmla="*/ 0 h 3740"/>
                  <a:gd name="T8" fmla="*/ 808 w 4269"/>
                  <a:gd name="T9" fmla="*/ 269 h 3740"/>
                  <a:gd name="T10" fmla="*/ 632 w 4269"/>
                  <a:gd name="T11" fmla="*/ 527 h 3740"/>
                  <a:gd name="T12" fmla="*/ 518 w 4269"/>
                  <a:gd name="T13" fmla="*/ 639 h 3740"/>
                  <a:gd name="T14" fmla="*/ 363 w 4269"/>
                  <a:gd name="T15" fmla="*/ 840 h 3740"/>
                  <a:gd name="T16" fmla="*/ 155 w 4269"/>
                  <a:gd name="T17" fmla="*/ 814 h 3740"/>
                  <a:gd name="T18" fmla="*/ 119 w 4269"/>
                  <a:gd name="T19" fmla="*/ 924 h 3740"/>
                  <a:gd name="T20" fmla="*/ 6 w 4269"/>
                  <a:gd name="T21" fmla="*/ 1013 h 3740"/>
                  <a:gd name="T22" fmla="*/ 24 w 4269"/>
                  <a:gd name="T23" fmla="*/ 1190 h 3740"/>
                  <a:gd name="T24" fmla="*/ 297 w 4269"/>
                  <a:gd name="T25" fmla="*/ 1167 h 3740"/>
                  <a:gd name="T26" fmla="*/ 165 w 4269"/>
                  <a:gd name="T27" fmla="*/ 1464 h 3740"/>
                  <a:gd name="T28" fmla="*/ 200 w 4269"/>
                  <a:gd name="T29" fmla="*/ 1659 h 3740"/>
                  <a:gd name="T30" fmla="*/ 432 w 4269"/>
                  <a:gd name="T31" fmla="*/ 1729 h 3740"/>
                  <a:gd name="T32" fmla="*/ 496 w 4269"/>
                  <a:gd name="T33" fmla="*/ 1918 h 3740"/>
                  <a:gd name="T34" fmla="*/ 686 w 4269"/>
                  <a:gd name="T35" fmla="*/ 2038 h 3740"/>
                  <a:gd name="T36" fmla="*/ 614 w 4269"/>
                  <a:gd name="T37" fmla="*/ 2068 h 3740"/>
                  <a:gd name="T38" fmla="*/ 463 w 4269"/>
                  <a:gd name="T39" fmla="*/ 2248 h 3740"/>
                  <a:gd name="T40" fmla="*/ 527 w 4269"/>
                  <a:gd name="T41" fmla="*/ 2439 h 3740"/>
                  <a:gd name="T42" fmla="*/ 866 w 4269"/>
                  <a:gd name="T43" fmla="*/ 2681 h 3740"/>
                  <a:gd name="T44" fmla="*/ 1051 w 4269"/>
                  <a:gd name="T45" fmla="*/ 2755 h 3740"/>
                  <a:gd name="T46" fmla="*/ 1291 w 4269"/>
                  <a:gd name="T47" fmla="*/ 2873 h 3740"/>
                  <a:gd name="T48" fmla="*/ 1503 w 4269"/>
                  <a:gd name="T49" fmla="*/ 2911 h 3740"/>
                  <a:gd name="T50" fmla="*/ 1684 w 4269"/>
                  <a:gd name="T51" fmla="*/ 3040 h 3740"/>
                  <a:gd name="T52" fmla="*/ 1874 w 4269"/>
                  <a:gd name="T53" fmla="*/ 2964 h 3740"/>
                  <a:gd name="T54" fmla="*/ 2165 w 4269"/>
                  <a:gd name="T55" fmla="*/ 2751 h 3740"/>
                  <a:gd name="T56" fmla="*/ 2317 w 4269"/>
                  <a:gd name="T57" fmla="*/ 2859 h 3740"/>
                  <a:gd name="T58" fmla="*/ 2385 w 4269"/>
                  <a:gd name="T59" fmla="*/ 2903 h 3740"/>
                  <a:gd name="T60" fmla="*/ 2373 w 4269"/>
                  <a:gd name="T61" fmla="*/ 3310 h 3740"/>
                  <a:gd name="T62" fmla="*/ 2371 w 4269"/>
                  <a:gd name="T63" fmla="*/ 3483 h 3740"/>
                  <a:gd name="T64" fmla="*/ 2319 w 4269"/>
                  <a:gd name="T65" fmla="*/ 3636 h 3740"/>
                  <a:gd name="T66" fmla="*/ 2697 w 4269"/>
                  <a:gd name="T67" fmla="*/ 3629 h 3740"/>
                  <a:gd name="T68" fmla="*/ 2663 w 4269"/>
                  <a:gd name="T69" fmla="*/ 3438 h 3740"/>
                  <a:gd name="T70" fmla="*/ 2999 w 4269"/>
                  <a:gd name="T71" fmla="*/ 3438 h 3740"/>
                  <a:gd name="T72" fmla="*/ 3214 w 4269"/>
                  <a:gd name="T73" fmla="*/ 3381 h 3740"/>
                  <a:gd name="T74" fmla="*/ 3304 w 4269"/>
                  <a:gd name="T75" fmla="*/ 3250 h 3740"/>
                  <a:gd name="T76" fmla="*/ 3440 w 4269"/>
                  <a:gd name="T77" fmla="*/ 3403 h 3740"/>
                  <a:gd name="T78" fmla="*/ 3293 w 4269"/>
                  <a:gd name="T79" fmla="*/ 3521 h 3740"/>
                  <a:gd name="T80" fmla="*/ 3525 w 4269"/>
                  <a:gd name="T81" fmla="*/ 3674 h 3740"/>
                  <a:gd name="T82" fmla="*/ 3769 w 4269"/>
                  <a:gd name="T83" fmla="*/ 3724 h 3740"/>
                  <a:gd name="T84" fmla="*/ 3879 w 4269"/>
                  <a:gd name="T85" fmla="*/ 3608 h 3740"/>
                  <a:gd name="T86" fmla="*/ 4068 w 4269"/>
                  <a:gd name="T87" fmla="*/ 3705 h 3740"/>
                  <a:gd name="T88" fmla="*/ 4190 w 4269"/>
                  <a:gd name="T89" fmla="*/ 3353 h 3740"/>
                  <a:gd name="T90" fmla="*/ 4175 w 4269"/>
                  <a:gd name="T91" fmla="*/ 3177 h 3740"/>
                  <a:gd name="T92" fmla="*/ 4129 w 4269"/>
                  <a:gd name="T93" fmla="*/ 2859 h 3740"/>
                  <a:gd name="T94" fmla="*/ 3955 w 4269"/>
                  <a:gd name="T95" fmla="*/ 2620 h 3740"/>
                  <a:gd name="T96" fmla="*/ 3673 w 4269"/>
                  <a:gd name="T97" fmla="*/ 2437 h 3740"/>
                  <a:gd name="T98" fmla="*/ 3301 w 4269"/>
                  <a:gd name="T99" fmla="*/ 2468 h 3740"/>
                  <a:gd name="T100" fmla="*/ 2918 w 4269"/>
                  <a:gd name="T101" fmla="*/ 2165 h 3740"/>
                  <a:gd name="T102" fmla="*/ 2517 w 4269"/>
                  <a:gd name="T103" fmla="*/ 1949 h 3740"/>
                  <a:gd name="T104" fmla="*/ 2106 w 4269"/>
                  <a:gd name="T105" fmla="*/ 1690 h 3740"/>
                  <a:gd name="T106" fmla="*/ 1777 w 4269"/>
                  <a:gd name="T107" fmla="*/ 1461 h 3740"/>
                  <a:gd name="T108" fmla="*/ 1607 w 4269"/>
                  <a:gd name="T109" fmla="*/ 1200 h 3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69" h="3740">
                    <a:moveTo>
                      <a:pt x="1607" y="1200"/>
                    </a:moveTo>
                    <a:cubicBezTo>
                      <a:pt x="1586" y="1146"/>
                      <a:pt x="1575" y="1119"/>
                      <a:pt x="1553" y="1065"/>
                    </a:cubicBezTo>
                    <a:cubicBezTo>
                      <a:pt x="1563" y="1031"/>
                      <a:pt x="1568" y="1013"/>
                      <a:pt x="1577" y="979"/>
                    </a:cubicBezTo>
                    <a:cubicBezTo>
                      <a:pt x="1599" y="952"/>
                      <a:pt x="1610" y="939"/>
                      <a:pt x="1632" y="913"/>
                    </a:cubicBezTo>
                    <a:lnTo>
                      <a:pt x="1632" y="748"/>
                    </a:lnTo>
                    <a:cubicBezTo>
                      <a:pt x="1600" y="674"/>
                      <a:pt x="1585" y="637"/>
                      <a:pt x="1554" y="563"/>
                    </a:cubicBezTo>
                    <a:cubicBezTo>
                      <a:pt x="1484" y="499"/>
                      <a:pt x="1449" y="467"/>
                      <a:pt x="1379" y="404"/>
                    </a:cubicBezTo>
                    <a:cubicBezTo>
                      <a:pt x="1324" y="356"/>
                      <a:pt x="1296" y="333"/>
                      <a:pt x="1241" y="285"/>
                    </a:cubicBezTo>
                    <a:cubicBezTo>
                      <a:pt x="1174" y="272"/>
                      <a:pt x="1140" y="266"/>
                      <a:pt x="1072" y="253"/>
                    </a:cubicBezTo>
                    <a:cubicBezTo>
                      <a:pt x="1022" y="213"/>
                      <a:pt x="997" y="194"/>
                      <a:pt x="947" y="154"/>
                    </a:cubicBezTo>
                    <a:cubicBezTo>
                      <a:pt x="914" y="113"/>
                      <a:pt x="897" y="93"/>
                      <a:pt x="864" y="52"/>
                    </a:cubicBezTo>
                    <a:cubicBezTo>
                      <a:pt x="854" y="32"/>
                      <a:pt x="848" y="21"/>
                      <a:pt x="838" y="0"/>
                    </a:cubicBezTo>
                    <a:cubicBezTo>
                      <a:pt x="793" y="42"/>
                      <a:pt x="771" y="62"/>
                      <a:pt x="726" y="103"/>
                    </a:cubicBezTo>
                    <a:cubicBezTo>
                      <a:pt x="730" y="134"/>
                      <a:pt x="732" y="150"/>
                      <a:pt x="737" y="180"/>
                    </a:cubicBezTo>
                    <a:cubicBezTo>
                      <a:pt x="765" y="216"/>
                      <a:pt x="779" y="233"/>
                      <a:pt x="808" y="269"/>
                    </a:cubicBezTo>
                    <a:cubicBezTo>
                      <a:pt x="812" y="302"/>
                      <a:pt x="815" y="319"/>
                      <a:pt x="819" y="352"/>
                    </a:cubicBezTo>
                    <a:cubicBezTo>
                      <a:pt x="814" y="390"/>
                      <a:pt x="811" y="409"/>
                      <a:pt x="806" y="447"/>
                    </a:cubicBezTo>
                    <a:cubicBezTo>
                      <a:pt x="806" y="447"/>
                      <a:pt x="662" y="524"/>
                      <a:pt x="632" y="527"/>
                    </a:cubicBezTo>
                    <a:cubicBezTo>
                      <a:pt x="602" y="531"/>
                      <a:pt x="614" y="622"/>
                      <a:pt x="614" y="622"/>
                    </a:cubicBezTo>
                    <a:cubicBezTo>
                      <a:pt x="588" y="645"/>
                      <a:pt x="574" y="657"/>
                      <a:pt x="548" y="680"/>
                    </a:cubicBezTo>
                    <a:cubicBezTo>
                      <a:pt x="536" y="663"/>
                      <a:pt x="530" y="655"/>
                      <a:pt x="518" y="639"/>
                    </a:cubicBezTo>
                    <a:cubicBezTo>
                      <a:pt x="490" y="649"/>
                      <a:pt x="475" y="654"/>
                      <a:pt x="447" y="664"/>
                    </a:cubicBezTo>
                    <a:cubicBezTo>
                      <a:pt x="442" y="702"/>
                      <a:pt x="440" y="721"/>
                      <a:pt x="435" y="758"/>
                    </a:cubicBezTo>
                    <a:cubicBezTo>
                      <a:pt x="406" y="791"/>
                      <a:pt x="392" y="807"/>
                      <a:pt x="363" y="840"/>
                    </a:cubicBezTo>
                    <a:cubicBezTo>
                      <a:pt x="332" y="870"/>
                      <a:pt x="317" y="885"/>
                      <a:pt x="286" y="915"/>
                    </a:cubicBezTo>
                    <a:cubicBezTo>
                      <a:pt x="264" y="867"/>
                      <a:pt x="254" y="843"/>
                      <a:pt x="232" y="796"/>
                    </a:cubicBezTo>
                    <a:cubicBezTo>
                      <a:pt x="201" y="803"/>
                      <a:pt x="186" y="806"/>
                      <a:pt x="155" y="814"/>
                    </a:cubicBezTo>
                    <a:cubicBezTo>
                      <a:pt x="165" y="863"/>
                      <a:pt x="169" y="887"/>
                      <a:pt x="179" y="936"/>
                    </a:cubicBezTo>
                    <a:cubicBezTo>
                      <a:pt x="172" y="955"/>
                      <a:pt x="168" y="965"/>
                      <a:pt x="161" y="984"/>
                    </a:cubicBezTo>
                    <a:cubicBezTo>
                      <a:pt x="144" y="960"/>
                      <a:pt x="136" y="948"/>
                      <a:pt x="119" y="924"/>
                    </a:cubicBezTo>
                    <a:cubicBezTo>
                      <a:pt x="93" y="934"/>
                      <a:pt x="80" y="939"/>
                      <a:pt x="54" y="949"/>
                    </a:cubicBezTo>
                    <a:cubicBezTo>
                      <a:pt x="73" y="988"/>
                      <a:pt x="82" y="1008"/>
                      <a:pt x="101" y="1048"/>
                    </a:cubicBezTo>
                    <a:cubicBezTo>
                      <a:pt x="63" y="1034"/>
                      <a:pt x="44" y="1027"/>
                      <a:pt x="6" y="1013"/>
                    </a:cubicBezTo>
                    <a:cubicBezTo>
                      <a:pt x="4" y="1038"/>
                      <a:pt x="3" y="1050"/>
                      <a:pt x="0" y="1075"/>
                    </a:cubicBezTo>
                    <a:cubicBezTo>
                      <a:pt x="17" y="1097"/>
                      <a:pt x="25" y="1108"/>
                      <a:pt x="42" y="1129"/>
                    </a:cubicBezTo>
                    <a:cubicBezTo>
                      <a:pt x="34" y="1154"/>
                      <a:pt x="31" y="1166"/>
                      <a:pt x="24" y="1190"/>
                    </a:cubicBezTo>
                    <a:cubicBezTo>
                      <a:pt x="59" y="1203"/>
                      <a:pt x="77" y="1210"/>
                      <a:pt x="113" y="1224"/>
                    </a:cubicBezTo>
                    <a:cubicBezTo>
                      <a:pt x="125" y="1190"/>
                      <a:pt x="131" y="1173"/>
                      <a:pt x="143" y="1139"/>
                    </a:cubicBezTo>
                    <a:cubicBezTo>
                      <a:pt x="204" y="1150"/>
                      <a:pt x="235" y="1156"/>
                      <a:pt x="297" y="1167"/>
                    </a:cubicBezTo>
                    <a:cubicBezTo>
                      <a:pt x="297" y="1297"/>
                      <a:pt x="296" y="1361"/>
                      <a:pt x="296" y="1489"/>
                    </a:cubicBezTo>
                    <a:cubicBezTo>
                      <a:pt x="258" y="1456"/>
                      <a:pt x="239" y="1440"/>
                      <a:pt x="201" y="1406"/>
                    </a:cubicBezTo>
                    <a:cubicBezTo>
                      <a:pt x="187" y="1430"/>
                      <a:pt x="179" y="1441"/>
                      <a:pt x="165" y="1464"/>
                    </a:cubicBezTo>
                    <a:cubicBezTo>
                      <a:pt x="181" y="1491"/>
                      <a:pt x="190" y="1504"/>
                      <a:pt x="206" y="1530"/>
                    </a:cubicBezTo>
                    <a:cubicBezTo>
                      <a:pt x="199" y="1549"/>
                      <a:pt x="195" y="1559"/>
                      <a:pt x="188" y="1578"/>
                    </a:cubicBezTo>
                    <a:cubicBezTo>
                      <a:pt x="193" y="1610"/>
                      <a:pt x="195" y="1626"/>
                      <a:pt x="200" y="1659"/>
                    </a:cubicBezTo>
                    <a:cubicBezTo>
                      <a:pt x="254" y="1666"/>
                      <a:pt x="282" y="1670"/>
                      <a:pt x="336" y="1678"/>
                    </a:cubicBezTo>
                    <a:cubicBezTo>
                      <a:pt x="362" y="1710"/>
                      <a:pt x="375" y="1725"/>
                      <a:pt x="401" y="1757"/>
                    </a:cubicBezTo>
                    <a:cubicBezTo>
                      <a:pt x="413" y="1746"/>
                      <a:pt x="419" y="1741"/>
                      <a:pt x="432" y="1729"/>
                    </a:cubicBezTo>
                    <a:cubicBezTo>
                      <a:pt x="453" y="1734"/>
                      <a:pt x="464" y="1736"/>
                      <a:pt x="485" y="1740"/>
                    </a:cubicBezTo>
                    <a:cubicBezTo>
                      <a:pt x="501" y="1781"/>
                      <a:pt x="510" y="1801"/>
                      <a:pt x="526" y="1842"/>
                    </a:cubicBezTo>
                    <a:cubicBezTo>
                      <a:pt x="514" y="1872"/>
                      <a:pt x="508" y="1888"/>
                      <a:pt x="496" y="1918"/>
                    </a:cubicBezTo>
                    <a:cubicBezTo>
                      <a:pt x="541" y="1917"/>
                      <a:pt x="564" y="1917"/>
                      <a:pt x="609" y="1916"/>
                    </a:cubicBezTo>
                    <a:cubicBezTo>
                      <a:pt x="626" y="1944"/>
                      <a:pt x="634" y="1958"/>
                      <a:pt x="651" y="1987"/>
                    </a:cubicBezTo>
                    <a:cubicBezTo>
                      <a:pt x="665" y="2007"/>
                      <a:pt x="672" y="2017"/>
                      <a:pt x="686" y="2038"/>
                    </a:cubicBezTo>
                    <a:cubicBezTo>
                      <a:pt x="646" y="2027"/>
                      <a:pt x="625" y="2022"/>
                      <a:pt x="585" y="2011"/>
                    </a:cubicBezTo>
                    <a:cubicBezTo>
                      <a:pt x="580" y="2023"/>
                      <a:pt x="577" y="2029"/>
                      <a:pt x="573" y="2040"/>
                    </a:cubicBezTo>
                    <a:cubicBezTo>
                      <a:pt x="589" y="2051"/>
                      <a:pt x="597" y="2057"/>
                      <a:pt x="614" y="2068"/>
                    </a:cubicBezTo>
                    <a:cubicBezTo>
                      <a:pt x="602" y="2089"/>
                      <a:pt x="596" y="2099"/>
                      <a:pt x="584" y="2120"/>
                    </a:cubicBezTo>
                    <a:cubicBezTo>
                      <a:pt x="574" y="2177"/>
                      <a:pt x="569" y="2205"/>
                      <a:pt x="558" y="2262"/>
                    </a:cubicBezTo>
                    <a:cubicBezTo>
                      <a:pt x="520" y="2256"/>
                      <a:pt x="501" y="2253"/>
                      <a:pt x="463" y="2248"/>
                    </a:cubicBezTo>
                    <a:cubicBezTo>
                      <a:pt x="468" y="2277"/>
                      <a:pt x="470" y="2291"/>
                      <a:pt x="474" y="2321"/>
                    </a:cubicBezTo>
                    <a:cubicBezTo>
                      <a:pt x="505" y="2340"/>
                      <a:pt x="521" y="2350"/>
                      <a:pt x="551" y="2369"/>
                    </a:cubicBezTo>
                    <a:cubicBezTo>
                      <a:pt x="542" y="2397"/>
                      <a:pt x="537" y="2411"/>
                      <a:pt x="527" y="2439"/>
                    </a:cubicBezTo>
                    <a:cubicBezTo>
                      <a:pt x="572" y="2445"/>
                      <a:pt x="595" y="2448"/>
                      <a:pt x="640" y="2455"/>
                    </a:cubicBezTo>
                    <a:cubicBezTo>
                      <a:pt x="678" y="2515"/>
                      <a:pt x="697" y="2545"/>
                      <a:pt x="734" y="2606"/>
                    </a:cubicBezTo>
                    <a:cubicBezTo>
                      <a:pt x="787" y="2636"/>
                      <a:pt x="813" y="2651"/>
                      <a:pt x="866" y="2681"/>
                    </a:cubicBezTo>
                    <a:cubicBezTo>
                      <a:pt x="911" y="2687"/>
                      <a:pt x="934" y="2690"/>
                      <a:pt x="980" y="2696"/>
                    </a:cubicBezTo>
                    <a:cubicBezTo>
                      <a:pt x="997" y="2695"/>
                      <a:pt x="1005" y="2695"/>
                      <a:pt x="1022" y="2694"/>
                    </a:cubicBezTo>
                    <a:cubicBezTo>
                      <a:pt x="1034" y="2718"/>
                      <a:pt x="1040" y="2731"/>
                      <a:pt x="1051" y="2755"/>
                    </a:cubicBezTo>
                    <a:cubicBezTo>
                      <a:pt x="1075" y="2781"/>
                      <a:pt x="1087" y="2793"/>
                      <a:pt x="1111" y="2819"/>
                    </a:cubicBezTo>
                    <a:cubicBezTo>
                      <a:pt x="1166" y="2823"/>
                      <a:pt x="1194" y="2825"/>
                      <a:pt x="1250" y="2829"/>
                    </a:cubicBezTo>
                    <a:cubicBezTo>
                      <a:pt x="1266" y="2847"/>
                      <a:pt x="1275" y="2855"/>
                      <a:pt x="1291" y="2873"/>
                    </a:cubicBezTo>
                    <a:cubicBezTo>
                      <a:pt x="1320" y="2875"/>
                      <a:pt x="1335" y="2876"/>
                      <a:pt x="1364" y="2878"/>
                    </a:cubicBezTo>
                    <a:cubicBezTo>
                      <a:pt x="1390" y="2890"/>
                      <a:pt x="1404" y="2895"/>
                      <a:pt x="1430" y="2906"/>
                    </a:cubicBezTo>
                    <a:cubicBezTo>
                      <a:pt x="1459" y="2908"/>
                      <a:pt x="1474" y="2909"/>
                      <a:pt x="1503" y="2911"/>
                    </a:cubicBezTo>
                    <a:cubicBezTo>
                      <a:pt x="1525" y="2922"/>
                      <a:pt x="1536" y="2928"/>
                      <a:pt x="1557" y="2938"/>
                    </a:cubicBezTo>
                    <a:cubicBezTo>
                      <a:pt x="1589" y="2933"/>
                      <a:pt x="1605" y="2931"/>
                      <a:pt x="1637" y="2926"/>
                    </a:cubicBezTo>
                    <a:cubicBezTo>
                      <a:pt x="1656" y="2972"/>
                      <a:pt x="1665" y="2995"/>
                      <a:pt x="1684" y="3040"/>
                    </a:cubicBezTo>
                    <a:cubicBezTo>
                      <a:pt x="1718" y="3063"/>
                      <a:pt x="1735" y="3075"/>
                      <a:pt x="1768" y="3098"/>
                    </a:cubicBezTo>
                    <a:cubicBezTo>
                      <a:pt x="1818" y="3068"/>
                      <a:pt x="1842" y="3053"/>
                      <a:pt x="1892" y="3023"/>
                    </a:cubicBezTo>
                    <a:cubicBezTo>
                      <a:pt x="1885" y="3000"/>
                      <a:pt x="1881" y="2988"/>
                      <a:pt x="1874" y="2964"/>
                    </a:cubicBezTo>
                    <a:cubicBezTo>
                      <a:pt x="1874" y="2936"/>
                      <a:pt x="1875" y="2922"/>
                      <a:pt x="1875" y="2894"/>
                    </a:cubicBezTo>
                    <a:cubicBezTo>
                      <a:pt x="1909" y="2889"/>
                      <a:pt x="1926" y="2886"/>
                      <a:pt x="1961" y="2881"/>
                    </a:cubicBezTo>
                    <a:cubicBezTo>
                      <a:pt x="2042" y="2829"/>
                      <a:pt x="2083" y="2803"/>
                      <a:pt x="2165" y="2751"/>
                    </a:cubicBezTo>
                    <a:cubicBezTo>
                      <a:pt x="2194" y="2774"/>
                      <a:pt x="2209" y="2785"/>
                      <a:pt x="2238" y="2808"/>
                    </a:cubicBezTo>
                    <a:cubicBezTo>
                      <a:pt x="2238" y="2822"/>
                      <a:pt x="2238" y="2829"/>
                      <a:pt x="2238" y="2843"/>
                    </a:cubicBezTo>
                    <a:cubicBezTo>
                      <a:pt x="2269" y="2849"/>
                      <a:pt x="2285" y="2852"/>
                      <a:pt x="2317" y="2859"/>
                    </a:cubicBezTo>
                    <a:cubicBezTo>
                      <a:pt x="2317" y="2880"/>
                      <a:pt x="2317" y="2890"/>
                      <a:pt x="2317" y="2912"/>
                    </a:cubicBezTo>
                    <a:cubicBezTo>
                      <a:pt x="2334" y="2924"/>
                      <a:pt x="2342" y="2930"/>
                      <a:pt x="2360" y="2943"/>
                    </a:cubicBezTo>
                    <a:cubicBezTo>
                      <a:pt x="2370" y="2927"/>
                      <a:pt x="2375" y="2919"/>
                      <a:pt x="2385" y="2903"/>
                    </a:cubicBezTo>
                    <a:cubicBezTo>
                      <a:pt x="2412" y="2935"/>
                      <a:pt x="2425" y="2951"/>
                      <a:pt x="2452" y="2982"/>
                    </a:cubicBezTo>
                    <a:cubicBezTo>
                      <a:pt x="2451" y="3041"/>
                      <a:pt x="2451" y="3070"/>
                      <a:pt x="2450" y="3128"/>
                    </a:cubicBezTo>
                    <a:cubicBezTo>
                      <a:pt x="2419" y="3201"/>
                      <a:pt x="2404" y="3238"/>
                      <a:pt x="2373" y="3310"/>
                    </a:cubicBezTo>
                    <a:cubicBezTo>
                      <a:pt x="2353" y="3332"/>
                      <a:pt x="2343" y="3344"/>
                      <a:pt x="2323" y="3366"/>
                    </a:cubicBezTo>
                    <a:cubicBezTo>
                      <a:pt x="2342" y="3392"/>
                      <a:pt x="2352" y="3405"/>
                      <a:pt x="2372" y="3432"/>
                    </a:cubicBezTo>
                    <a:cubicBezTo>
                      <a:pt x="2371" y="3452"/>
                      <a:pt x="2371" y="3463"/>
                      <a:pt x="2371" y="3483"/>
                    </a:cubicBezTo>
                    <a:cubicBezTo>
                      <a:pt x="2370" y="3504"/>
                      <a:pt x="2370" y="3514"/>
                      <a:pt x="2370" y="3535"/>
                    </a:cubicBezTo>
                    <a:cubicBezTo>
                      <a:pt x="2350" y="3543"/>
                      <a:pt x="2340" y="3548"/>
                      <a:pt x="2320" y="3556"/>
                    </a:cubicBezTo>
                    <a:cubicBezTo>
                      <a:pt x="2320" y="3588"/>
                      <a:pt x="2319" y="3604"/>
                      <a:pt x="2319" y="3636"/>
                    </a:cubicBezTo>
                    <a:cubicBezTo>
                      <a:pt x="2341" y="3655"/>
                      <a:pt x="2352" y="3665"/>
                      <a:pt x="2374" y="3684"/>
                    </a:cubicBezTo>
                    <a:cubicBezTo>
                      <a:pt x="2448" y="3663"/>
                      <a:pt x="2486" y="3652"/>
                      <a:pt x="2560" y="3629"/>
                    </a:cubicBezTo>
                    <a:cubicBezTo>
                      <a:pt x="2615" y="3629"/>
                      <a:pt x="2642" y="3629"/>
                      <a:pt x="2697" y="3629"/>
                    </a:cubicBezTo>
                    <a:cubicBezTo>
                      <a:pt x="2715" y="3614"/>
                      <a:pt x="2724" y="3606"/>
                      <a:pt x="2741" y="3590"/>
                    </a:cubicBezTo>
                    <a:cubicBezTo>
                      <a:pt x="2732" y="3553"/>
                      <a:pt x="2727" y="3535"/>
                      <a:pt x="2718" y="3498"/>
                    </a:cubicBezTo>
                    <a:cubicBezTo>
                      <a:pt x="2696" y="3474"/>
                      <a:pt x="2685" y="3462"/>
                      <a:pt x="2663" y="3438"/>
                    </a:cubicBezTo>
                    <a:cubicBezTo>
                      <a:pt x="2725" y="3440"/>
                      <a:pt x="2756" y="3442"/>
                      <a:pt x="2818" y="3444"/>
                    </a:cubicBezTo>
                    <a:cubicBezTo>
                      <a:pt x="2878" y="3462"/>
                      <a:pt x="2908" y="3471"/>
                      <a:pt x="2967" y="3489"/>
                    </a:cubicBezTo>
                    <a:cubicBezTo>
                      <a:pt x="2980" y="3469"/>
                      <a:pt x="2987" y="3458"/>
                      <a:pt x="2999" y="3438"/>
                    </a:cubicBezTo>
                    <a:cubicBezTo>
                      <a:pt x="3024" y="3439"/>
                      <a:pt x="3037" y="3439"/>
                      <a:pt x="3062" y="3440"/>
                    </a:cubicBezTo>
                    <a:cubicBezTo>
                      <a:pt x="3112" y="3444"/>
                      <a:pt x="3137" y="3446"/>
                      <a:pt x="3187" y="3449"/>
                    </a:cubicBezTo>
                    <a:cubicBezTo>
                      <a:pt x="3198" y="3422"/>
                      <a:pt x="3203" y="3408"/>
                      <a:pt x="3214" y="3381"/>
                    </a:cubicBezTo>
                    <a:cubicBezTo>
                      <a:pt x="3211" y="3365"/>
                      <a:pt x="3210" y="3356"/>
                      <a:pt x="3208" y="3340"/>
                    </a:cubicBezTo>
                    <a:cubicBezTo>
                      <a:pt x="3213" y="3313"/>
                      <a:pt x="3216" y="3299"/>
                      <a:pt x="3221" y="3271"/>
                    </a:cubicBezTo>
                    <a:cubicBezTo>
                      <a:pt x="3254" y="3263"/>
                      <a:pt x="3271" y="3259"/>
                      <a:pt x="3304" y="3250"/>
                    </a:cubicBezTo>
                    <a:cubicBezTo>
                      <a:pt x="3349" y="3239"/>
                      <a:pt x="3372" y="3234"/>
                      <a:pt x="3418" y="3223"/>
                    </a:cubicBezTo>
                    <a:cubicBezTo>
                      <a:pt x="3404" y="3279"/>
                      <a:pt x="3398" y="3306"/>
                      <a:pt x="3384" y="3362"/>
                    </a:cubicBezTo>
                    <a:cubicBezTo>
                      <a:pt x="3407" y="3378"/>
                      <a:pt x="3418" y="3386"/>
                      <a:pt x="3440" y="3403"/>
                    </a:cubicBezTo>
                    <a:cubicBezTo>
                      <a:pt x="3430" y="3428"/>
                      <a:pt x="3425" y="3441"/>
                      <a:pt x="3414" y="3466"/>
                    </a:cubicBezTo>
                    <a:cubicBezTo>
                      <a:pt x="3366" y="3469"/>
                      <a:pt x="3342" y="3471"/>
                      <a:pt x="3294" y="3475"/>
                    </a:cubicBezTo>
                    <a:cubicBezTo>
                      <a:pt x="3294" y="3493"/>
                      <a:pt x="3294" y="3502"/>
                      <a:pt x="3293" y="3521"/>
                    </a:cubicBezTo>
                    <a:cubicBezTo>
                      <a:pt x="3356" y="3529"/>
                      <a:pt x="3388" y="3533"/>
                      <a:pt x="3451" y="3541"/>
                    </a:cubicBezTo>
                    <a:cubicBezTo>
                      <a:pt x="3494" y="3565"/>
                      <a:pt x="3515" y="3577"/>
                      <a:pt x="3558" y="3600"/>
                    </a:cubicBezTo>
                    <a:cubicBezTo>
                      <a:pt x="3545" y="3630"/>
                      <a:pt x="3538" y="3645"/>
                      <a:pt x="3525" y="3674"/>
                    </a:cubicBezTo>
                    <a:cubicBezTo>
                      <a:pt x="3560" y="3695"/>
                      <a:pt x="3578" y="3706"/>
                      <a:pt x="3613" y="3727"/>
                    </a:cubicBezTo>
                    <a:cubicBezTo>
                      <a:pt x="3639" y="3732"/>
                      <a:pt x="3653" y="3734"/>
                      <a:pt x="3679" y="3739"/>
                    </a:cubicBezTo>
                    <a:cubicBezTo>
                      <a:pt x="3679" y="3739"/>
                      <a:pt x="3733" y="3740"/>
                      <a:pt x="3769" y="3724"/>
                    </a:cubicBezTo>
                    <a:cubicBezTo>
                      <a:pt x="3806" y="3708"/>
                      <a:pt x="3784" y="3672"/>
                      <a:pt x="3784" y="3672"/>
                    </a:cubicBezTo>
                    <a:cubicBezTo>
                      <a:pt x="3807" y="3667"/>
                      <a:pt x="3819" y="3665"/>
                      <a:pt x="3843" y="3660"/>
                    </a:cubicBezTo>
                    <a:cubicBezTo>
                      <a:pt x="3857" y="3639"/>
                      <a:pt x="3865" y="3629"/>
                      <a:pt x="3879" y="3608"/>
                    </a:cubicBezTo>
                    <a:cubicBezTo>
                      <a:pt x="3919" y="3605"/>
                      <a:pt x="3939" y="3603"/>
                      <a:pt x="3979" y="3600"/>
                    </a:cubicBezTo>
                    <a:cubicBezTo>
                      <a:pt x="4015" y="3623"/>
                      <a:pt x="4033" y="3634"/>
                      <a:pt x="4069" y="3657"/>
                    </a:cubicBezTo>
                    <a:cubicBezTo>
                      <a:pt x="4068" y="3676"/>
                      <a:pt x="4068" y="3686"/>
                      <a:pt x="4068" y="3705"/>
                    </a:cubicBezTo>
                    <a:cubicBezTo>
                      <a:pt x="4105" y="3654"/>
                      <a:pt x="4123" y="3628"/>
                      <a:pt x="4160" y="3576"/>
                    </a:cubicBezTo>
                    <a:cubicBezTo>
                      <a:pt x="4164" y="3529"/>
                      <a:pt x="4167" y="3506"/>
                      <a:pt x="4171" y="3459"/>
                    </a:cubicBezTo>
                    <a:cubicBezTo>
                      <a:pt x="4179" y="3417"/>
                      <a:pt x="4183" y="3395"/>
                      <a:pt x="4190" y="3353"/>
                    </a:cubicBezTo>
                    <a:cubicBezTo>
                      <a:pt x="4216" y="3327"/>
                      <a:pt x="4229" y="3314"/>
                      <a:pt x="4254" y="3288"/>
                    </a:cubicBezTo>
                    <a:cubicBezTo>
                      <a:pt x="4260" y="3254"/>
                      <a:pt x="4263" y="3236"/>
                      <a:pt x="4269" y="3202"/>
                    </a:cubicBezTo>
                    <a:cubicBezTo>
                      <a:pt x="4231" y="3192"/>
                      <a:pt x="4212" y="3187"/>
                      <a:pt x="4175" y="3177"/>
                    </a:cubicBezTo>
                    <a:cubicBezTo>
                      <a:pt x="4157" y="3152"/>
                      <a:pt x="4148" y="3140"/>
                      <a:pt x="4131" y="3115"/>
                    </a:cubicBezTo>
                    <a:cubicBezTo>
                      <a:pt x="4130" y="3054"/>
                      <a:pt x="4129" y="3024"/>
                      <a:pt x="4128" y="2962"/>
                    </a:cubicBezTo>
                    <a:cubicBezTo>
                      <a:pt x="4128" y="2921"/>
                      <a:pt x="4129" y="2900"/>
                      <a:pt x="4129" y="2859"/>
                    </a:cubicBezTo>
                    <a:cubicBezTo>
                      <a:pt x="4083" y="2795"/>
                      <a:pt x="4060" y="2764"/>
                      <a:pt x="4014" y="2700"/>
                    </a:cubicBezTo>
                    <a:cubicBezTo>
                      <a:pt x="4017" y="2670"/>
                      <a:pt x="4019" y="2655"/>
                      <a:pt x="4023" y="2625"/>
                    </a:cubicBezTo>
                    <a:cubicBezTo>
                      <a:pt x="3996" y="2623"/>
                      <a:pt x="3983" y="2622"/>
                      <a:pt x="3955" y="2620"/>
                    </a:cubicBezTo>
                    <a:cubicBezTo>
                      <a:pt x="3949" y="2574"/>
                      <a:pt x="3945" y="2550"/>
                      <a:pt x="3939" y="2503"/>
                    </a:cubicBezTo>
                    <a:cubicBezTo>
                      <a:pt x="3903" y="2474"/>
                      <a:pt x="3885" y="2459"/>
                      <a:pt x="3849" y="2430"/>
                    </a:cubicBezTo>
                    <a:cubicBezTo>
                      <a:pt x="3778" y="2433"/>
                      <a:pt x="3743" y="2435"/>
                      <a:pt x="3673" y="2437"/>
                    </a:cubicBezTo>
                    <a:cubicBezTo>
                      <a:pt x="3633" y="2460"/>
                      <a:pt x="3613" y="2472"/>
                      <a:pt x="3574" y="2495"/>
                    </a:cubicBezTo>
                    <a:cubicBezTo>
                      <a:pt x="3541" y="2501"/>
                      <a:pt x="3525" y="2504"/>
                      <a:pt x="3493" y="2510"/>
                    </a:cubicBezTo>
                    <a:cubicBezTo>
                      <a:pt x="3416" y="2494"/>
                      <a:pt x="3378" y="2485"/>
                      <a:pt x="3301" y="2468"/>
                    </a:cubicBezTo>
                    <a:cubicBezTo>
                      <a:pt x="3207" y="2434"/>
                      <a:pt x="3160" y="2417"/>
                      <a:pt x="3066" y="2382"/>
                    </a:cubicBezTo>
                    <a:cubicBezTo>
                      <a:pt x="3038" y="2359"/>
                      <a:pt x="3024" y="2347"/>
                      <a:pt x="2996" y="2324"/>
                    </a:cubicBezTo>
                    <a:cubicBezTo>
                      <a:pt x="2965" y="2261"/>
                      <a:pt x="2949" y="2229"/>
                      <a:pt x="2918" y="2165"/>
                    </a:cubicBezTo>
                    <a:cubicBezTo>
                      <a:pt x="2893" y="2131"/>
                      <a:pt x="2881" y="2115"/>
                      <a:pt x="2856" y="2081"/>
                    </a:cubicBezTo>
                    <a:cubicBezTo>
                      <a:pt x="2804" y="2057"/>
                      <a:pt x="2777" y="2045"/>
                      <a:pt x="2725" y="2021"/>
                    </a:cubicBezTo>
                    <a:cubicBezTo>
                      <a:pt x="2642" y="1992"/>
                      <a:pt x="2600" y="1978"/>
                      <a:pt x="2517" y="1949"/>
                    </a:cubicBezTo>
                    <a:cubicBezTo>
                      <a:pt x="2488" y="1913"/>
                      <a:pt x="2473" y="1896"/>
                      <a:pt x="2444" y="1860"/>
                    </a:cubicBezTo>
                    <a:cubicBezTo>
                      <a:pt x="2410" y="1802"/>
                      <a:pt x="2392" y="1774"/>
                      <a:pt x="2358" y="1715"/>
                    </a:cubicBezTo>
                    <a:cubicBezTo>
                      <a:pt x="2257" y="1706"/>
                      <a:pt x="2207" y="1700"/>
                      <a:pt x="2106" y="1690"/>
                    </a:cubicBezTo>
                    <a:cubicBezTo>
                      <a:pt x="2042" y="1689"/>
                      <a:pt x="2011" y="1688"/>
                      <a:pt x="1947" y="1687"/>
                    </a:cubicBezTo>
                    <a:cubicBezTo>
                      <a:pt x="1920" y="1648"/>
                      <a:pt x="1907" y="1629"/>
                      <a:pt x="1880" y="1591"/>
                    </a:cubicBezTo>
                    <a:cubicBezTo>
                      <a:pt x="1839" y="1539"/>
                      <a:pt x="1818" y="1513"/>
                      <a:pt x="1777" y="1461"/>
                    </a:cubicBezTo>
                    <a:cubicBezTo>
                      <a:pt x="1755" y="1407"/>
                      <a:pt x="1744" y="1380"/>
                      <a:pt x="1723" y="1327"/>
                    </a:cubicBezTo>
                    <a:cubicBezTo>
                      <a:pt x="1720" y="1292"/>
                      <a:pt x="1719" y="1274"/>
                      <a:pt x="1717" y="1239"/>
                    </a:cubicBezTo>
                    <a:cubicBezTo>
                      <a:pt x="1673" y="1224"/>
                      <a:pt x="1651" y="1216"/>
                      <a:pt x="1607" y="1200"/>
                    </a:cubicBezTo>
                  </a:path>
                </a:pathLst>
              </a:custGeom>
              <a:solidFill>
                <a:srgbClr val="B2B2B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białobrzeski"/>
              <p:cNvSpPr>
                <a:spLocks/>
              </p:cNvSpPr>
              <p:nvPr/>
            </p:nvSpPr>
            <p:spPr bwMode="auto">
              <a:xfrm>
                <a:off x="2540941" y="4877219"/>
                <a:ext cx="1003680" cy="716914"/>
              </a:xfrm>
              <a:custGeom>
                <a:avLst/>
                <a:gdLst>
                  <a:gd name="T0" fmla="*/ 2646 w 3132"/>
                  <a:gd name="T1" fmla="*/ 791 h 2236"/>
                  <a:gd name="T2" fmla="*/ 2652 w 3132"/>
                  <a:gd name="T3" fmla="*/ 662 h 2236"/>
                  <a:gd name="T4" fmla="*/ 2647 w 3132"/>
                  <a:gd name="T5" fmla="*/ 538 h 2236"/>
                  <a:gd name="T6" fmla="*/ 2743 w 3132"/>
                  <a:gd name="T7" fmla="*/ 299 h 2236"/>
                  <a:gd name="T8" fmla="*/ 2559 w 3132"/>
                  <a:gd name="T9" fmla="*/ 356 h 2236"/>
                  <a:gd name="T10" fmla="*/ 2357 w 3132"/>
                  <a:gd name="T11" fmla="*/ 304 h 2236"/>
                  <a:gd name="T12" fmla="*/ 2262 w 3132"/>
                  <a:gd name="T13" fmla="*/ 518 h 2236"/>
                  <a:gd name="T14" fmla="*/ 2119 w 3132"/>
                  <a:gd name="T15" fmla="*/ 590 h 2236"/>
                  <a:gd name="T16" fmla="*/ 2071 w 3132"/>
                  <a:gd name="T17" fmla="*/ 690 h 2236"/>
                  <a:gd name="T18" fmla="*/ 2007 w 3132"/>
                  <a:gd name="T19" fmla="*/ 578 h 2236"/>
                  <a:gd name="T20" fmla="*/ 1878 w 3132"/>
                  <a:gd name="T21" fmla="*/ 478 h 2236"/>
                  <a:gd name="T22" fmla="*/ 1861 w 3132"/>
                  <a:gd name="T23" fmla="*/ 339 h 2236"/>
                  <a:gd name="T24" fmla="*/ 1714 w 3132"/>
                  <a:gd name="T25" fmla="*/ 229 h 2236"/>
                  <a:gd name="T26" fmla="*/ 1585 w 3132"/>
                  <a:gd name="T27" fmla="*/ 77 h 2236"/>
                  <a:gd name="T28" fmla="*/ 1438 w 3132"/>
                  <a:gd name="T29" fmla="*/ 48 h 2236"/>
                  <a:gd name="T30" fmla="*/ 1315 w 3132"/>
                  <a:gd name="T31" fmla="*/ 90 h 2236"/>
                  <a:gd name="T32" fmla="*/ 1261 w 3132"/>
                  <a:gd name="T33" fmla="*/ 222 h 2236"/>
                  <a:gd name="T34" fmla="*/ 1208 w 3132"/>
                  <a:gd name="T35" fmla="*/ 378 h 2236"/>
                  <a:gd name="T36" fmla="*/ 985 w 3132"/>
                  <a:gd name="T37" fmla="*/ 328 h 2236"/>
                  <a:gd name="T38" fmla="*/ 639 w 3132"/>
                  <a:gd name="T39" fmla="*/ 467 h 2236"/>
                  <a:gd name="T40" fmla="*/ 866 w 3132"/>
                  <a:gd name="T41" fmla="*/ 710 h 2236"/>
                  <a:gd name="T42" fmla="*/ 858 w 3132"/>
                  <a:gd name="T43" fmla="*/ 955 h 2236"/>
                  <a:gd name="T44" fmla="*/ 676 w 3132"/>
                  <a:gd name="T45" fmla="*/ 1019 h 2236"/>
                  <a:gd name="T46" fmla="*/ 500 w 3132"/>
                  <a:gd name="T47" fmla="*/ 1066 h 2236"/>
                  <a:gd name="T48" fmla="*/ 330 w 3132"/>
                  <a:gd name="T49" fmla="*/ 1113 h 2236"/>
                  <a:gd name="T50" fmla="*/ 189 w 3132"/>
                  <a:gd name="T51" fmla="*/ 1140 h 2236"/>
                  <a:gd name="T52" fmla="*/ 0 w 3132"/>
                  <a:gd name="T53" fmla="*/ 1282 h 2236"/>
                  <a:gd name="T54" fmla="*/ 116 w 3132"/>
                  <a:gd name="T55" fmla="*/ 1374 h 2236"/>
                  <a:gd name="T56" fmla="*/ 353 w 3132"/>
                  <a:gd name="T57" fmla="*/ 1618 h 2236"/>
                  <a:gd name="T58" fmla="*/ 317 w 3132"/>
                  <a:gd name="T59" fmla="*/ 1686 h 2236"/>
                  <a:gd name="T60" fmla="*/ 391 w 3132"/>
                  <a:gd name="T61" fmla="*/ 1779 h 2236"/>
                  <a:gd name="T62" fmla="*/ 521 w 3132"/>
                  <a:gd name="T63" fmla="*/ 1691 h 2236"/>
                  <a:gd name="T64" fmla="*/ 632 w 3132"/>
                  <a:gd name="T65" fmla="*/ 1781 h 2236"/>
                  <a:gd name="T66" fmla="*/ 677 w 3132"/>
                  <a:gd name="T67" fmla="*/ 1888 h 2236"/>
                  <a:gd name="T68" fmla="*/ 798 w 3132"/>
                  <a:gd name="T69" fmla="*/ 2047 h 2236"/>
                  <a:gd name="T70" fmla="*/ 981 w 3132"/>
                  <a:gd name="T71" fmla="*/ 1962 h 2236"/>
                  <a:gd name="T72" fmla="*/ 1068 w 3132"/>
                  <a:gd name="T73" fmla="*/ 2025 h 2236"/>
                  <a:gd name="T74" fmla="*/ 1315 w 3132"/>
                  <a:gd name="T75" fmla="*/ 1980 h 2236"/>
                  <a:gd name="T76" fmla="*/ 1530 w 3132"/>
                  <a:gd name="T77" fmla="*/ 2186 h 2236"/>
                  <a:gd name="T78" fmla="*/ 1866 w 3132"/>
                  <a:gd name="T79" fmla="*/ 2213 h 2236"/>
                  <a:gd name="T80" fmla="*/ 2015 w 3132"/>
                  <a:gd name="T81" fmla="*/ 2087 h 2236"/>
                  <a:gd name="T82" fmla="*/ 1999 w 3132"/>
                  <a:gd name="T83" fmla="*/ 2026 h 2236"/>
                  <a:gd name="T84" fmla="*/ 2047 w 3132"/>
                  <a:gd name="T85" fmla="*/ 1913 h 2236"/>
                  <a:gd name="T86" fmla="*/ 2173 w 3132"/>
                  <a:gd name="T87" fmla="*/ 1830 h 2236"/>
                  <a:gd name="T88" fmla="*/ 2221 w 3132"/>
                  <a:gd name="T89" fmla="*/ 1734 h 2236"/>
                  <a:gd name="T90" fmla="*/ 2317 w 3132"/>
                  <a:gd name="T91" fmla="*/ 1677 h 2236"/>
                  <a:gd name="T92" fmla="*/ 2371 w 3132"/>
                  <a:gd name="T93" fmla="*/ 1593 h 2236"/>
                  <a:gd name="T94" fmla="*/ 2543 w 3132"/>
                  <a:gd name="T95" fmla="*/ 1639 h 2236"/>
                  <a:gd name="T96" fmla="*/ 2604 w 3132"/>
                  <a:gd name="T97" fmla="*/ 1537 h 2236"/>
                  <a:gd name="T98" fmla="*/ 2741 w 3132"/>
                  <a:gd name="T99" fmla="*/ 1484 h 2236"/>
                  <a:gd name="T100" fmla="*/ 2973 w 3132"/>
                  <a:gd name="T101" fmla="*/ 1571 h 2236"/>
                  <a:gd name="T102" fmla="*/ 2920 w 3132"/>
                  <a:gd name="T103" fmla="*/ 1453 h 2236"/>
                  <a:gd name="T104" fmla="*/ 3004 w 3132"/>
                  <a:gd name="T105" fmla="*/ 1394 h 2236"/>
                  <a:gd name="T106" fmla="*/ 3060 w 3132"/>
                  <a:gd name="T107" fmla="*/ 1200 h 2236"/>
                  <a:gd name="T108" fmla="*/ 3031 w 3132"/>
                  <a:gd name="T109" fmla="*/ 1143 h 2236"/>
                  <a:gd name="T110" fmla="*/ 3097 w 3132"/>
                  <a:gd name="T111" fmla="*/ 1119 h 2236"/>
                  <a:gd name="T112" fmla="*/ 2942 w 3132"/>
                  <a:gd name="T113" fmla="*/ 1050 h 2236"/>
                  <a:gd name="T114" fmla="*/ 2931 w 3132"/>
                  <a:gd name="T115" fmla="*/ 872 h 2236"/>
                  <a:gd name="T116" fmla="*/ 2847 w 3132"/>
                  <a:gd name="T117" fmla="*/ 889 h 2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32" h="2236">
                    <a:moveTo>
                      <a:pt x="2782" y="810"/>
                    </a:moveTo>
                    <a:cubicBezTo>
                      <a:pt x="2728" y="802"/>
                      <a:pt x="2700" y="798"/>
                      <a:pt x="2646" y="791"/>
                    </a:cubicBezTo>
                    <a:cubicBezTo>
                      <a:pt x="2641" y="758"/>
                      <a:pt x="2639" y="742"/>
                      <a:pt x="2634" y="710"/>
                    </a:cubicBezTo>
                    <a:cubicBezTo>
                      <a:pt x="2641" y="691"/>
                      <a:pt x="2645" y="681"/>
                      <a:pt x="2652" y="662"/>
                    </a:cubicBezTo>
                    <a:cubicBezTo>
                      <a:pt x="2636" y="636"/>
                      <a:pt x="2627" y="623"/>
                      <a:pt x="2611" y="596"/>
                    </a:cubicBezTo>
                    <a:cubicBezTo>
                      <a:pt x="2625" y="573"/>
                      <a:pt x="2633" y="562"/>
                      <a:pt x="2647" y="538"/>
                    </a:cubicBezTo>
                    <a:cubicBezTo>
                      <a:pt x="2685" y="572"/>
                      <a:pt x="2704" y="588"/>
                      <a:pt x="2742" y="621"/>
                    </a:cubicBezTo>
                    <a:cubicBezTo>
                      <a:pt x="2742" y="493"/>
                      <a:pt x="2743" y="429"/>
                      <a:pt x="2743" y="299"/>
                    </a:cubicBezTo>
                    <a:cubicBezTo>
                      <a:pt x="2681" y="288"/>
                      <a:pt x="2650" y="282"/>
                      <a:pt x="2589" y="271"/>
                    </a:cubicBezTo>
                    <a:cubicBezTo>
                      <a:pt x="2577" y="305"/>
                      <a:pt x="2571" y="322"/>
                      <a:pt x="2559" y="356"/>
                    </a:cubicBezTo>
                    <a:cubicBezTo>
                      <a:pt x="2523" y="342"/>
                      <a:pt x="2505" y="335"/>
                      <a:pt x="2470" y="322"/>
                    </a:cubicBezTo>
                    <a:cubicBezTo>
                      <a:pt x="2425" y="315"/>
                      <a:pt x="2402" y="311"/>
                      <a:pt x="2357" y="304"/>
                    </a:cubicBezTo>
                    <a:cubicBezTo>
                      <a:pt x="2338" y="335"/>
                      <a:pt x="2329" y="350"/>
                      <a:pt x="2309" y="380"/>
                    </a:cubicBezTo>
                    <a:cubicBezTo>
                      <a:pt x="2290" y="436"/>
                      <a:pt x="2281" y="463"/>
                      <a:pt x="2262" y="518"/>
                    </a:cubicBezTo>
                    <a:cubicBezTo>
                      <a:pt x="2224" y="534"/>
                      <a:pt x="2205" y="542"/>
                      <a:pt x="2167" y="558"/>
                    </a:cubicBezTo>
                    <a:cubicBezTo>
                      <a:pt x="2148" y="571"/>
                      <a:pt x="2138" y="577"/>
                      <a:pt x="2119" y="590"/>
                    </a:cubicBezTo>
                    <a:cubicBezTo>
                      <a:pt x="2100" y="581"/>
                      <a:pt x="2091" y="576"/>
                      <a:pt x="2072" y="567"/>
                    </a:cubicBezTo>
                    <a:cubicBezTo>
                      <a:pt x="2072" y="616"/>
                      <a:pt x="2072" y="641"/>
                      <a:pt x="2071" y="690"/>
                    </a:cubicBezTo>
                    <a:cubicBezTo>
                      <a:pt x="2050" y="688"/>
                      <a:pt x="2039" y="687"/>
                      <a:pt x="2018" y="684"/>
                    </a:cubicBezTo>
                    <a:cubicBezTo>
                      <a:pt x="1989" y="681"/>
                      <a:pt x="2007" y="578"/>
                      <a:pt x="2007" y="578"/>
                    </a:cubicBezTo>
                    <a:cubicBezTo>
                      <a:pt x="1974" y="575"/>
                      <a:pt x="1957" y="573"/>
                      <a:pt x="1924" y="569"/>
                    </a:cubicBezTo>
                    <a:cubicBezTo>
                      <a:pt x="1906" y="533"/>
                      <a:pt x="1896" y="515"/>
                      <a:pt x="1878" y="478"/>
                    </a:cubicBezTo>
                    <a:cubicBezTo>
                      <a:pt x="1906" y="449"/>
                      <a:pt x="1920" y="434"/>
                      <a:pt x="1949" y="405"/>
                    </a:cubicBezTo>
                    <a:cubicBezTo>
                      <a:pt x="1914" y="379"/>
                      <a:pt x="1896" y="365"/>
                      <a:pt x="1861" y="339"/>
                    </a:cubicBezTo>
                    <a:cubicBezTo>
                      <a:pt x="1832" y="294"/>
                      <a:pt x="1818" y="271"/>
                      <a:pt x="1790" y="225"/>
                    </a:cubicBezTo>
                    <a:cubicBezTo>
                      <a:pt x="1760" y="227"/>
                      <a:pt x="1744" y="228"/>
                      <a:pt x="1714" y="229"/>
                    </a:cubicBezTo>
                    <a:cubicBezTo>
                      <a:pt x="1712" y="177"/>
                      <a:pt x="1711" y="150"/>
                      <a:pt x="1708" y="97"/>
                    </a:cubicBezTo>
                    <a:cubicBezTo>
                      <a:pt x="1708" y="97"/>
                      <a:pt x="1620" y="81"/>
                      <a:pt x="1585" y="77"/>
                    </a:cubicBezTo>
                    <a:cubicBezTo>
                      <a:pt x="1550" y="73"/>
                      <a:pt x="1515" y="0"/>
                      <a:pt x="1515" y="0"/>
                    </a:cubicBezTo>
                    <a:cubicBezTo>
                      <a:pt x="1484" y="19"/>
                      <a:pt x="1469" y="29"/>
                      <a:pt x="1438" y="48"/>
                    </a:cubicBezTo>
                    <a:cubicBezTo>
                      <a:pt x="1391" y="33"/>
                      <a:pt x="1368" y="25"/>
                      <a:pt x="1321" y="9"/>
                    </a:cubicBezTo>
                    <a:cubicBezTo>
                      <a:pt x="1318" y="42"/>
                      <a:pt x="1317" y="58"/>
                      <a:pt x="1315" y="90"/>
                    </a:cubicBezTo>
                    <a:cubicBezTo>
                      <a:pt x="1294" y="98"/>
                      <a:pt x="1283" y="102"/>
                      <a:pt x="1262" y="109"/>
                    </a:cubicBezTo>
                    <a:cubicBezTo>
                      <a:pt x="1262" y="155"/>
                      <a:pt x="1262" y="177"/>
                      <a:pt x="1261" y="222"/>
                    </a:cubicBezTo>
                    <a:cubicBezTo>
                      <a:pt x="1238" y="239"/>
                      <a:pt x="1226" y="248"/>
                      <a:pt x="1203" y="265"/>
                    </a:cubicBezTo>
                    <a:cubicBezTo>
                      <a:pt x="1205" y="311"/>
                      <a:pt x="1206" y="333"/>
                      <a:pt x="1208" y="378"/>
                    </a:cubicBezTo>
                    <a:cubicBezTo>
                      <a:pt x="1170" y="389"/>
                      <a:pt x="1151" y="394"/>
                      <a:pt x="1114" y="405"/>
                    </a:cubicBezTo>
                    <a:cubicBezTo>
                      <a:pt x="1063" y="374"/>
                      <a:pt x="1037" y="358"/>
                      <a:pt x="985" y="328"/>
                    </a:cubicBezTo>
                    <a:cubicBezTo>
                      <a:pt x="922" y="355"/>
                      <a:pt x="890" y="369"/>
                      <a:pt x="827" y="396"/>
                    </a:cubicBezTo>
                    <a:cubicBezTo>
                      <a:pt x="752" y="425"/>
                      <a:pt x="714" y="439"/>
                      <a:pt x="639" y="467"/>
                    </a:cubicBezTo>
                    <a:cubicBezTo>
                      <a:pt x="674" y="533"/>
                      <a:pt x="691" y="566"/>
                      <a:pt x="726" y="632"/>
                    </a:cubicBezTo>
                    <a:cubicBezTo>
                      <a:pt x="782" y="663"/>
                      <a:pt x="810" y="679"/>
                      <a:pt x="866" y="710"/>
                    </a:cubicBezTo>
                    <a:cubicBezTo>
                      <a:pt x="863" y="761"/>
                      <a:pt x="862" y="787"/>
                      <a:pt x="859" y="838"/>
                    </a:cubicBezTo>
                    <a:cubicBezTo>
                      <a:pt x="859" y="885"/>
                      <a:pt x="858" y="908"/>
                      <a:pt x="858" y="955"/>
                    </a:cubicBezTo>
                    <a:cubicBezTo>
                      <a:pt x="809" y="964"/>
                      <a:pt x="784" y="968"/>
                      <a:pt x="735" y="977"/>
                    </a:cubicBezTo>
                    <a:cubicBezTo>
                      <a:pt x="711" y="994"/>
                      <a:pt x="699" y="1002"/>
                      <a:pt x="676" y="1019"/>
                    </a:cubicBezTo>
                    <a:cubicBezTo>
                      <a:pt x="652" y="1055"/>
                      <a:pt x="640" y="1074"/>
                      <a:pt x="616" y="1110"/>
                    </a:cubicBezTo>
                    <a:cubicBezTo>
                      <a:pt x="570" y="1092"/>
                      <a:pt x="546" y="1084"/>
                      <a:pt x="500" y="1066"/>
                    </a:cubicBezTo>
                    <a:cubicBezTo>
                      <a:pt x="500" y="1066"/>
                      <a:pt x="383" y="1059"/>
                      <a:pt x="353" y="1055"/>
                    </a:cubicBezTo>
                    <a:cubicBezTo>
                      <a:pt x="324" y="1052"/>
                      <a:pt x="330" y="1113"/>
                      <a:pt x="330" y="1113"/>
                    </a:cubicBezTo>
                    <a:cubicBezTo>
                      <a:pt x="311" y="1126"/>
                      <a:pt x="301" y="1132"/>
                      <a:pt x="282" y="1145"/>
                    </a:cubicBezTo>
                    <a:cubicBezTo>
                      <a:pt x="245" y="1143"/>
                      <a:pt x="226" y="1142"/>
                      <a:pt x="189" y="1140"/>
                    </a:cubicBezTo>
                    <a:cubicBezTo>
                      <a:pt x="140" y="1149"/>
                      <a:pt x="115" y="1153"/>
                      <a:pt x="66" y="1162"/>
                    </a:cubicBezTo>
                    <a:cubicBezTo>
                      <a:pt x="39" y="1210"/>
                      <a:pt x="26" y="1234"/>
                      <a:pt x="0" y="1282"/>
                    </a:cubicBezTo>
                    <a:cubicBezTo>
                      <a:pt x="2" y="1309"/>
                      <a:pt x="2" y="1323"/>
                      <a:pt x="4" y="1350"/>
                    </a:cubicBezTo>
                    <a:cubicBezTo>
                      <a:pt x="49" y="1360"/>
                      <a:pt x="71" y="1365"/>
                      <a:pt x="116" y="1374"/>
                    </a:cubicBezTo>
                    <a:cubicBezTo>
                      <a:pt x="188" y="1407"/>
                      <a:pt x="224" y="1423"/>
                      <a:pt x="296" y="1455"/>
                    </a:cubicBezTo>
                    <a:cubicBezTo>
                      <a:pt x="319" y="1521"/>
                      <a:pt x="330" y="1553"/>
                      <a:pt x="353" y="1618"/>
                    </a:cubicBezTo>
                    <a:cubicBezTo>
                      <a:pt x="327" y="1620"/>
                      <a:pt x="314" y="1621"/>
                      <a:pt x="288" y="1623"/>
                    </a:cubicBezTo>
                    <a:cubicBezTo>
                      <a:pt x="300" y="1648"/>
                      <a:pt x="305" y="1661"/>
                      <a:pt x="317" y="1686"/>
                    </a:cubicBezTo>
                    <a:cubicBezTo>
                      <a:pt x="335" y="1693"/>
                      <a:pt x="345" y="1697"/>
                      <a:pt x="363" y="1704"/>
                    </a:cubicBezTo>
                    <a:cubicBezTo>
                      <a:pt x="374" y="1734"/>
                      <a:pt x="380" y="1749"/>
                      <a:pt x="391" y="1779"/>
                    </a:cubicBezTo>
                    <a:cubicBezTo>
                      <a:pt x="431" y="1761"/>
                      <a:pt x="451" y="1753"/>
                      <a:pt x="492" y="1736"/>
                    </a:cubicBezTo>
                    <a:cubicBezTo>
                      <a:pt x="504" y="1718"/>
                      <a:pt x="510" y="1709"/>
                      <a:pt x="521" y="1691"/>
                    </a:cubicBezTo>
                    <a:cubicBezTo>
                      <a:pt x="545" y="1689"/>
                      <a:pt x="557" y="1688"/>
                      <a:pt x="580" y="1686"/>
                    </a:cubicBezTo>
                    <a:cubicBezTo>
                      <a:pt x="601" y="1724"/>
                      <a:pt x="611" y="1743"/>
                      <a:pt x="632" y="1781"/>
                    </a:cubicBezTo>
                    <a:cubicBezTo>
                      <a:pt x="624" y="1809"/>
                      <a:pt x="620" y="1823"/>
                      <a:pt x="613" y="1851"/>
                    </a:cubicBezTo>
                    <a:cubicBezTo>
                      <a:pt x="638" y="1866"/>
                      <a:pt x="651" y="1873"/>
                      <a:pt x="677" y="1888"/>
                    </a:cubicBezTo>
                    <a:cubicBezTo>
                      <a:pt x="709" y="1915"/>
                      <a:pt x="725" y="1929"/>
                      <a:pt x="758" y="1956"/>
                    </a:cubicBezTo>
                    <a:cubicBezTo>
                      <a:pt x="774" y="1992"/>
                      <a:pt x="782" y="2010"/>
                      <a:pt x="798" y="2047"/>
                    </a:cubicBezTo>
                    <a:cubicBezTo>
                      <a:pt x="847" y="2025"/>
                      <a:pt x="872" y="2014"/>
                      <a:pt x="922" y="1992"/>
                    </a:cubicBezTo>
                    <a:cubicBezTo>
                      <a:pt x="945" y="1980"/>
                      <a:pt x="957" y="1974"/>
                      <a:pt x="981" y="1962"/>
                    </a:cubicBezTo>
                    <a:cubicBezTo>
                      <a:pt x="1009" y="1963"/>
                      <a:pt x="1023" y="1963"/>
                      <a:pt x="1051" y="1964"/>
                    </a:cubicBezTo>
                    <a:cubicBezTo>
                      <a:pt x="1058" y="1988"/>
                      <a:pt x="1061" y="2001"/>
                      <a:pt x="1068" y="2025"/>
                    </a:cubicBezTo>
                    <a:cubicBezTo>
                      <a:pt x="1150" y="2031"/>
                      <a:pt x="1191" y="2035"/>
                      <a:pt x="1273" y="2041"/>
                    </a:cubicBezTo>
                    <a:cubicBezTo>
                      <a:pt x="1290" y="2017"/>
                      <a:pt x="1299" y="2004"/>
                      <a:pt x="1315" y="1980"/>
                    </a:cubicBezTo>
                    <a:cubicBezTo>
                      <a:pt x="1412" y="1985"/>
                      <a:pt x="1460" y="1988"/>
                      <a:pt x="1556" y="1993"/>
                    </a:cubicBezTo>
                    <a:cubicBezTo>
                      <a:pt x="1546" y="2070"/>
                      <a:pt x="1541" y="2109"/>
                      <a:pt x="1530" y="2186"/>
                    </a:cubicBezTo>
                    <a:cubicBezTo>
                      <a:pt x="1614" y="2206"/>
                      <a:pt x="1657" y="2216"/>
                      <a:pt x="1741" y="2236"/>
                    </a:cubicBezTo>
                    <a:cubicBezTo>
                      <a:pt x="1791" y="2227"/>
                      <a:pt x="1816" y="2223"/>
                      <a:pt x="1866" y="2213"/>
                    </a:cubicBezTo>
                    <a:cubicBezTo>
                      <a:pt x="1867" y="2159"/>
                      <a:pt x="1867" y="2132"/>
                      <a:pt x="1868" y="2078"/>
                    </a:cubicBezTo>
                    <a:cubicBezTo>
                      <a:pt x="1927" y="2082"/>
                      <a:pt x="1956" y="2083"/>
                      <a:pt x="2015" y="2087"/>
                    </a:cubicBezTo>
                    <a:cubicBezTo>
                      <a:pt x="2035" y="2067"/>
                      <a:pt x="2044" y="2058"/>
                      <a:pt x="2063" y="2038"/>
                    </a:cubicBezTo>
                    <a:cubicBezTo>
                      <a:pt x="2037" y="2033"/>
                      <a:pt x="2024" y="2031"/>
                      <a:pt x="1999" y="2026"/>
                    </a:cubicBezTo>
                    <a:cubicBezTo>
                      <a:pt x="1987" y="1997"/>
                      <a:pt x="1981" y="1982"/>
                      <a:pt x="1970" y="1952"/>
                    </a:cubicBezTo>
                    <a:cubicBezTo>
                      <a:pt x="2001" y="1936"/>
                      <a:pt x="2016" y="1928"/>
                      <a:pt x="2047" y="1913"/>
                    </a:cubicBezTo>
                    <a:cubicBezTo>
                      <a:pt x="2088" y="1907"/>
                      <a:pt x="2108" y="1904"/>
                      <a:pt x="2148" y="1899"/>
                    </a:cubicBezTo>
                    <a:cubicBezTo>
                      <a:pt x="2158" y="1871"/>
                      <a:pt x="2163" y="1858"/>
                      <a:pt x="2173" y="1830"/>
                    </a:cubicBezTo>
                    <a:cubicBezTo>
                      <a:pt x="2211" y="1831"/>
                      <a:pt x="2230" y="1832"/>
                      <a:pt x="2268" y="1833"/>
                    </a:cubicBezTo>
                    <a:cubicBezTo>
                      <a:pt x="2249" y="1793"/>
                      <a:pt x="2240" y="1774"/>
                      <a:pt x="2221" y="1734"/>
                    </a:cubicBezTo>
                    <a:cubicBezTo>
                      <a:pt x="2243" y="1736"/>
                      <a:pt x="2253" y="1737"/>
                      <a:pt x="2275" y="1739"/>
                    </a:cubicBezTo>
                    <a:cubicBezTo>
                      <a:pt x="2292" y="1714"/>
                      <a:pt x="2300" y="1702"/>
                      <a:pt x="2317" y="1677"/>
                    </a:cubicBezTo>
                    <a:cubicBezTo>
                      <a:pt x="2301" y="1650"/>
                      <a:pt x="2292" y="1636"/>
                      <a:pt x="2276" y="1608"/>
                    </a:cubicBezTo>
                    <a:cubicBezTo>
                      <a:pt x="2314" y="1602"/>
                      <a:pt x="2333" y="1599"/>
                      <a:pt x="2371" y="1593"/>
                    </a:cubicBezTo>
                    <a:cubicBezTo>
                      <a:pt x="2419" y="1581"/>
                      <a:pt x="2443" y="1575"/>
                      <a:pt x="2490" y="1563"/>
                    </a:cubicBezTo>
                    <a:cubicBezTo>
                      <a:pt x="2511" y="1593"/>
                      <a:pt x="2522" y="1609"/>
                      <a:pt x="2543" y="1639"/>
                    </a:cubicBezTo>
                    <a:cubicBezTo>
                      <a:pt x="2541" y="1613"/>
                      <a:pt x="2540" y="1600"/>
                      <a:pt x="2538" y="1573"/>
                    </a:cubicBezTo>
                    <a:cubicBezTo>
                      <a:pt x="2564" y="1559"/>
                      <a:pt x="2577" y="1552"/>
                      <a:pt x="2604" y="1537"/>
                    </a:cubicBezTo>
                    <a:cubicBezTo>
                      <a:pt x="2630" y="1528"/>
                      <a:pt x="2643" y="1523"/>
                      <a:pt x="2669" y="1514"/>
                    </a:cubicBezTo>
                    <a:cubicBezTo>
                      <a:pt x="2698" y="1502"/>
                      <a:pt x="2712" y="1496"/>
                      <a:pt x="2741" y="1484"/>
                    </a:cubicBezTo>
                    <a:cubicBezTo>
                      <a:pt x="2772" y="1506"/>
                      <a:pt x="2787" y="1517"/>
                      <a:pt x="2818" y="1539"/>
                    </a:cubicBezTo>
                    <a:cubicBezTo>
                      <a:pt x="2880" y="1552"/>
                      <a:pt x="2911" y="1558"/>
                      <a:pt x="2973" y="1571"/>
                    </a:cubicBezTo>
                    <a:cubicBezTo>
                      <a:pt x="2983" y="1543"/>
                      <a:pt x="2988" y="1529"/>
                      <a:pt x="2997" y="1501"/>
                    </a:cubicBezTo>
                    <a:cubicBezTo>
                      <a:pt x="2967" y="1482"/>
                      <a:pt x="2951" y="1472"/>
                      <a:pt x="2920" y="1453"/>
                    </a:cubicBezTo>
                    <a:cubicBezTo>
                      <a:pt x="2916" y="1423"/>
                      <a:pt x="2914" y="1409"/>
                      <a:pt x="2909" y="1380"/>
                    </a:cubicBezTo>
                    <a:cubicBezTo>
                      <a:pt x="2947" y="1385"/>
                      <a:pt x="2966" y="1388"/>
                      <a:pt x="3004" y="1394"/>
                    </a:cubicBezTo>
                    <a:cubicBezTo>
                      <a:pt x="3015" y="1337"/>
                      <a:pt x="3020" y="1309"/>
                      <a:pt x="3030" y="1252"/>
                    </a:cubicBezTo>
                    <a:cubicBezTo>
                      <a:pt x="3042" y="1231"/>
                      <a:pt x="3048" y="1221"/>
                      <a:pt x="3060" y="1200"/>
                    </a:cubicBezTo>
                    <a:cubicBezTo>
                      <a:pt x="3043" y="1189"/>
                      <a:pt x="3035" y="1183"/>
                      <a:pt x="3019" y="1172"/>
                    </a:cubicBezTo>
                    <a:cubicBezTo>
                      <a:pt x="3023" y="1161"/>
                      <a:pt x="3026" y="1155"/>
                      <a:pt x="3031" y="1143"/>
                    </a:cubicBezTo>
                    <a:cubicBezTo>
                      <a:pt x="3071" y="1154"/>
                      <a:pt x="3091" y="1159"/>
                      <a:pt x="3132" y="1170"/>
                    </a:cubicBezTo>
                    <a:cubicBezTo>
                      <a:pt x="3118" y="1149"/>
                      <a:pt x="3111" y="1139"/>
                      <a:pt x="3097" y="1119"/>
                    </a:cubicBezTo>
                    <a:cubicBezTo>
                      <a:pt x="3080" y="1090"/>
                      <a:pt x="3072" y="1076"/>
                      <a:pt x="3055" y="1048"/>
                    </a:cubicBezTo>
                    <a:cubicBezTo>
                      <a:pt x="3010" y="1049"/>
                      <a:pt x="2987" y="1049"/>
                      <a:pt x="2942" y="1050"/>
                    </a:cubicBezTo>
                    <a:cubicBezTo>
                      <a:pt x="2954" y="1020"/>
                      <a:pt x="2960" y="1004"/>
                      <a:pt x="2972" y="974"/>
                    </a:cubicBezTo>
                    <a:cubicBezTo>
                      <a:pt x="2956" y="933"/>
                      <a:pt x="2947" y="913"/>
                      <a:pt x="2931" y="872"/>
                    </a:cubicBezTo>
                    <a:cubicBezTo>
                      <a:pt x="2910" y="868"/>
                      <a:pt x="2899" y="866"/>
                      <a:pt x="2878" y="861"/>
                    </a:cubicBezTo>
                    <a:cubicBezTo>
                      <a:pt x="2865" y="873"/>
                      <a:pt x="2859" y="878"/>
                      <a:pt x="2847" y="889"/>
                    </a:cubicBezTo>
                    <a:cubicBezTo>
                      <a:pt x="2821" y="857"/>
                      <a:pt x="2808" y="842"/>
                      <a:pt x="2782" y="810"/>
                    </a:cubicBezTo>
                  </a:path>
                </a:pathLst>
              </a:custGeom>
              <a:solidFill>
                <a:srgbClr val="B2B2B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garwoliński"/>
              <p:cNvSpPr>
                <a:spLocks/>
              </p:cNvSpPr>
              <p:nvPr/>
            </p:nvSpPr>
            <p:spPr bwMode="auto">
              <a:xfrm>
                <a:off x="3571091" y="4105158"/>
                <a:ext cx="1208827" cy="1153680"/>
              </a:xfrm>
              <a:custGeom>
                <a:avLst/>
                <a:gdLst>
                  <a:gd name="T0" fmla="*/ 3219 w 3770"/>
                  <a:gd name="T1" fmla="*/ 503 h 3598"/>
                  <a:gd name="T2" fmla="*/ 2977 w 3770"/>
                  <a:gd name="T3" fmla="*/ 453 h 3598"/>
                  <a:gd name="T4" fmla="*/ 2725 w 3770"/>
                  <a:gd name="T5" fmla="*/ 578 h 3598"/>
                  <a:gd name="T6" fmla="*/ 2373 w 3770"/>
                  <a:gd name="T7" fmla="*/ 374 h 3598"/>
                  <a:gd name="T8" fmla="*/ 2155 w 3770"/>
                  <a:gd name="T9" fmla="*/ 190 h 3598"/>
                  <a:gd name="T10" fmla="*/ 2026 w 3770"/>
                  <a:gd name="T11" fmla="*/ 307 h 3598"/>
                  <a:gd name="T12" fmla="*/ 1818 w 3770"/>
                  <a:gd name="T13" fmla="*/ 208 h 3598"/>
                  <a:gd name="T14" fmla="*/ 1671 w 3770"/>
                  <a:gd name="T15" fmla="*/ 0 h 3598"/>
                  <a:gd name="T16" fmla="*/ 1494 w 3770"/>
                  <a:gd name="T17" fmla="*/ 107 h 3598"/>
                  <a:gd name="T18" fmla="*/ 1372 w 3770"/>
                  <a:gd name="T19" fmla="*/ 247 h 3598"/>
                  <a:gd name="T20" fmla="*/ 1244 w 3770"/>
                  <a:gd name="T21" fmla="*/ 404 h 3598"/>
                  <a:gd name="T22" fmla="*/ 1136 w 3770"/>
                  <a:gd name="T23" fmla="*/ 514 h 3598"/>
                  <a:gd name="T24" fmla="*/ 1072 w 3770"/>
                  <a:gd name="T25" fmla="*/ 602 h 3598"/>
                  <a:gd name="T26" fmla="*/ 1090 w 3770"/>
                  <a:gd name="T27" fmla="*/ 819 h 3598"/>
                  <a:gd name="T28" fmla="*/ 911 w 3770"/>
                  <a:gd name="T29" fmla="*/ 906 h 3598"/>
                  <a:gd name="T30" fmla="*/ 1043 w 3770"/>
                  <a:gd name="T31" fmla="*/ 996 h 3598"/>
                  <a:gd name="T32" fmla="*/ 1144 w 3770"/>
                  <a:gd name="T33" fmla="*/ 1107 h 3598"/>
                  <a:gd name="T34" fmla="*/ 1166 w 3770"/>
                  <a:gd name="T35" fmla="*/ 1215 h 3598"/>
                  <a:gd name="T36" fmla="*/ 862 w 3770"/>
                  <a:gd name="T37" fmla="*/ 1164 h 3598"/>
                  <a:gd name="T38" fmla="*/ 768 w 3770"/>
                  <a:gd name="T39" fmla="*/ 1295 h 3598"/>
                  <a:gd name="T40" fmla="*/ 363 w 3770"/>
                  <a:gd name="T41" fmla="*/ 1265 h 3598"/>
                  <a:gd name="T42" fmla="*/ 201 w 3770"/>
                  <a:gd name="T43" fmla="*/ 1245 h 3598"/>
                  <a:gd name="T44" fmla="*/ 175 w 3770"/>
                  <a:gd name="T45" fmla="*/ 1343 h 3598"/>
                  <a:gd name="T46" fmla="*/ 125 w 3770"/>
                  <a:gd name="T47" fmla="*/ 1464 h 3598"/>
                  <a:gd name="T48" fmla="*/ 0 w 3770"/>
                  <a:gd name="T49" fmla="*/ 1397 h 3598"/>
                  <a:gd name="T50" fmla="*/ 182 w 3770"/>
                  <a:gd name="T51" fmla="*/ 1696 h 3598"/>
                  <a:gd name="T52" fmla="*/ 614 w 3770"/>
                  <a:gd name="T53" fmla="*/ 1946 h 3598"/>
                  <a:gd name="T54" fmla="*/ 867 w 3770"/>
                  <a:gd name="T55" fmla="*/ 2455 h 3598"/>
                  <a:gd name="T56" fmla="*/ 842 w 3770"/>
                  <a:gd name="T57" fmla="*/ 2742 h 3598"/>
                  <a:gd name="T58" fmla="*/ 1012 w 3770"/>
                  <a:gd name="T59" fmla="*/ 3003 h 3598"/>
                  <a:gd name="T60" fmla="*/ 1341 w 3770"/>
                  <a:gd name="T61" fmla="*/ 3232 h 3598"/>
                  <a:gd name="T62" fmla="*/ 1752 w 3770"/>
                  <a:gd name="T63" fmla="*/ 3491 h 3598"/>
                  <a:gd name="T64" fmla="*/ 2075 w 3770"/>
                  <a:gd name="T65" fmla="*/ 3468 h 3598"/>
                  <a:gd name="T66" fmla="*/ 2138 w 3770"/>
                  <a:gd name="T67" fmla="*/ 3189 h 3598"/>
                  <a:gd name="T68" fmla="*/ 2417 w 3770"/>
                  <a:gd name="T69" fmla="*/ 3319 h 3598"/>
                  <a:gd name="T70" fmla="*/ 2572 w 3770"/>
                  <a:gd name="T71" fmla="*/ 3436 h 3598"/>
                  <a:gd name="T72" fmla="*/ 2728 w 3770"/>
                  <a:gd name="T73" fmla="*/ 3478 h 3598"/>
                  <a:gd name="T74" fmla="*/ 2886 w 3770"/>
                  <a:gd name="T75" fmla="*/ 3307 h 3598"/>
                  <a:gd name="T76" fmla="*/ 3030 w 3770"/>
                  <a:gd name="T77" fmla="*/ 3291 h 3598"/>
                  <a:gd name="T78" fmla="*/ 3230 w 3770"/>
                  <a:gd name="T79" fmla="*/ 3065 h 3598"/>
                  <a:gd name="T80" fmla="*/ 3438 w 3770"/>
                  <a:gd name="T81" fmla="*/ 3022 h 3598"/>
                  <a:gd name="T82" fmla="*/ 3501 w 3770"/>
                  <a:gd name="T83" fmla="*/ 2815 h 3598"/>
                  <a:gd name="T84" fmla="*/ 3452 w 3770"/>
                  <a:gd name="T85" fmla="*/ 2721 h 3598"/>
                  <a:gd name="T86" fmla="*/ 3241 w 3770"/>
                  <a:gd name="T87" fmla="*/ 2492 h 3598"/>
                  <a:gd name="T88" fmla="*/ 3150 w 3770"/>
                  <a:gd name="T89" fmla="*/ 2388 h 3598"/>
                  <a:gd name="T90" fmla="*/ 3268 w 3770"/>
                  <a:gd name="T91" fmla="*/ 2257 h 3598"/>
                  <a:gd name="T92" fmla="*/ 3506 w 3770"/>
                  <a:gd name="T93" fmla="*/ 2199 h 3598"/>
                  <a:gd name="T94" fmla="*/ 3659 w 3770"/>
                  <a:gd name="T95" fmla="*/ 2097 h 3598"/>
                  <a:gd name="T96" fmla="*/ 3770 w 3770"/>
                  <a:gd name="T97" fmla="*/ 1956 h 3598"/>
                  <a:gd name="T98" fmla="*/ 3688 w 3770"/>
                  <a:gd name="T99" fmla="*/ 1749 h 3598"/>
                  <a:gd name="T100" fmla="*/ 3513 w 3770"/>
                  <a:gd name="T101" fmla="*/ 1526 h 3598"/>
                  <a:gd name="T102" fmla="*/ 3183 w 3770"/>
                  <a:gd name="T103" fmla="*/ 1598 h 3598"/>
                  <a:gd name="T104" fmla="*/ 3132 w 3770"/>
                  <a:gd name="T105" fmla="*/ 1430 h 3598"/>
                  <a:gd name="T106" fmla="*/ 3347 w 3770"/>
                  <a:gd name="T107" fmla="*/ 1281 h 3598"/>
                  <a:gd name="T108" fmla="*/ 3495 w 3770"/>
                  <a:gd name="T109" fmla="*/ 1085 h 3598"/>
                  <a:gd name="T110" fmla="*/ 3326 w 3770"/>
                  <a:gd name="T111" fmla="*/ 843 h 3598"/>
                  <a:gd name="T112" fmla="*/ 3281 w 3770"/>
                  <a:gd name="T113" fmla="*/ 677 h 3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70" h="3598">
                    <a:moveTo>
                      <a:pt x="3279" y="616"/>
                    </a:moveTo>
                    <a:cubicBezTo>
                      <a:pt x="3249" y="600"/>
                      <a:pt x="3233" y="593"/>
                      <a:pt x="3203" y="577"/>
                    </a:cubicBezTo>
                    <a:cubicBezTo>
                      <a:pt x="3210" y="547"/>
                      <a:pt x="3213" y="533"/>
                      <a:pt x="3219" y="503"/>
                    </a:cubicBezTo>
                    <a:cubicBezTo>
                      <a:pt x="3244" y="477"/>
                      <a:pt x="3256" y="464"/>
                      <a:pt x="3280" y="439"/>
                    </a:cubicBezTo>
                    <a:cubicBezTo>
                      <a:pt x="3181" y="410"/>
                      <a:pt x="3130" y="396"/>
                      <a:pt x="3031" y="368"/>
                    </a:cubicBezTo>
                    <a:cubicBezTo>
                      <a:pt x="3009" y="402"/>
                      <a:pt x="2998" y="419"/>
                      <a:pt x="2977" y="453"/>
                    </a:cubicBezTo>
                    <a:cubicBezTo>
                      <a:pt x="2961" y="480"/>
                      <a:pt x="2953" y="493"/>
                      <a:pt x="2936" y="520"/>
                    </a:cubicBezTo>
                    <a:cubicBezTo>
                      <a:pt x="2895" y="541"/>
                      <a:pt x="2874" y="552"/>
                      <a:pt x="2833" y="573"/>
                    </a:cubicBezTo>
                    <a:cubicBezTo>
                      <a:pt x="2790" y="575"/>
                      <a:pt x="2768" y="576"/>
                      <a:pt x="2725" y="578"/>
                    </a:cubicBezTo>
                    <a:cubicBezTo>
                      <a:pt x="2696" y="543"/>
                      <a:pt x="2682" y="525"/>
                      <a:pt x="2653" y="491"/>
                    </a:cubicBezTo>
                    <a:cubicBezTo>
                      <a:pt x="2595" y="462"/>
                      <a:pt x="2567" y="448"/>
                      <a:pt x="2510" y="420"/>
                    </a:cubicBezTo>
                    <a:cubicBezTo>
                      <a:pt x="2455" y="402"/>
                      <a:pt x="2428" y="392"/>
                      <a:pt x="2373" y="374"/>
                    </a:cubicBezTo>
                    <a:cubicBezTo>
                      <a:pt x="2347" y="344"/>
                      <a:pt x="2334" y="329"/>
                      <a:pt x="2307" y="299"/>
                    </a:cubicBezTo>
                    <a:cubicBezTo>
                      <a:pt x="2278" y="271"/>
                      <a:pt x="2264" y="257"/>
                      <a:pt x="2235" y="229"/>
                    </a:cubicBezTo>
                    <a:cubicBezTo>
                      <a:pt x="2203" y="214"/>
                      <a:pt x="2187" y="206"/>
                      <a:pt x="2155" y="190"/>
                    </a:cubicBezTo>
                    <a:cubicBezTo>
                      <a:pt x="2119" y="162"/>
                      <a:pt x="2100" y="148"/>
                      <a:pt x="2064" y="120"/>
                    </a:cubicBezTo>
                    <a:cubicBezTo>
                      <a:pt x="2041" y="134"/>
                      <a:pt x="2030" y="141"/>
                      <a:pt x="2007" y="154"/>
                    </a:cubicBezTo>
                    <a:cubicBezTo>
                      <a:pt x="2014" y="215"/>
                      <a:pt x="2018" y="246"/>
                      <a:pt x="2026" y="307"/>
                    </a:cubicBezTo>
                    <a:cubicBezTo>
                      <a:pt x="1986" y="318"/>
                      <a:pt x="1966" y="323"/>
                      <a:pt x="1925" y="334"/>
                    </a:cubicBezTo>
                    <a:cubicBezTo>
                      <a:pt x="1927" y="285"/>
                      <a:pt x="1928" y="261"/>
                      <a:pt x="1930" y="212"/>
                    </a:cubicBezTo>
                    <a:cubicBezTo>
                      <a:pt x="1885" y="210"/>
                      <a:pt x="1863" y="209"/>
                      <a:pt x="1818" y="208"/>
                    </a:cubicBezTo>
                    <a:cubicBezTo>
                      <a:pt x="1792" y="187"/>
                      <a:pt x="1778" y="177"/>
                      <a:pt x="1752" y="156"/>
                    </a:cubicBezTo>
                    <a:cubicBezTo>
                      <a:pt x="1737" y="104"/>
                      <a:pt x="1729" y="78"/>
                      <a:pt x="1714" y="27"/>
                    </a:cubicBezTo>
                    <a:cubicBezTo>
                      <a:pt x="1697" y="16"/>
                      <a:pt x="1688" y="11"/>
                      <a:pt x="1671" y="0"/>
                    </a:cubicBezTo>
                    <a:cubicBezTo>
                      <a:pt x="1645" y="33"/>
                      <a:pt x="1632" y="50"/>
                      <a:pt x="1606" y="82"/>
                    </a:cubicBezTo>
                    <a:cubicBezTo>
                      <a:pt x="1593" y="104"/>
                      <a:pt x="1587" y="114"/>
                      <a:pt x="1573" y="135"/>
                    </a:cubicBezTo>
                    <a:cubicBezTo>
                      <a:pt x="1542" y="124"/>
                      <a:pt x="1526" y="118"/>
                      <a:pt x="1494" y="107"/>
                    </a:cubicBezTo>
                    <a:cubicBezTo>
                      <a:pt x="1476" y="133"/>
                      <a:pt x="1467" y="146"/>
                      <a:pt x="1449" y="172"/>
                    </a:cubicBezTo>
                    <a:cubicBezTo>
                      <a:pt x="1419" y="168"/>
                      <a:pt x="1405" y="166"/>
                      <a:pt x="1375" y="162"/>
                    </a:cubicBezTo>
                    <a:cubicBezTo>
                      <a:pt x="1374" y="196"/>
                      <a:pt x="1373" y="213"/>
                      <a:pt x="1372" y="247"/>
                    </a:cubicBezTo>
                    <a:cubicBezTo>
                      <a:pt x="1354" y="260"/>
                      <a:pt x="1345" y="267"/>
                      <a:pt x="1328" y="281"/>
                    </a:cubicBezTo>
                    <a:cubicBezTo>
                      <a:pt x="1329" y="325"/>
                      <a:pt x="1329" y="347"/>
                      <a:pt x="1330" y="391"/>
                    </a:cubicBezTo>
                    <a:cubicBezTo>
                      <a:pt x="1296" y="396"/>
                      <a:pt x="1278" y="399"/>
                      <a:pt x="1244" y="404"/>
                    </a:cubicBezTo>
                    <a:cubicBezTo>
                      <a:pt x="1263" y="427"/>
                      <a:pt x="1272" y="439"/>
                      <a:pt x="1291" y="462"/>
                    </a:cubicBezTo>
                    <a:cubicBezTo>
                      <a:pt x="1283" y="479"/>
                      <a:pt x="1279" y="487"/>
                      <a:pt x="1271" y="504"/>
                    </a:cubicBezTo>
                    <a:cubicBezTo>
                      <a:pt x="1217" y="508"/>
                      <a:pt x="1190" y="510"/>
                      <a:pt x="1136" y="514"/>
                    </a:cubicBezTo>
                    <a:cubicBezTo>
                      <a:pt x="1089" y="519"/>
                      <a:pt x="1066" y="521"/>
                      <a:pt x="1019" y="525"/>
                    </a:cubicBezTo>
                    <a:cubicBezTo>
                      <a:pt x="1019" y="545"/>
                      <a:pt x="1018" y="555"/>
                      <a:pt x="1018" y="574"/>
                    </a:cubicBezTo>
                    <a:cubicBezTo>
                      <a:pt x="1040" y="586"/>
                      <a:pt x="1050" y="591"/>
                      <a:pt x="1072" y="602"/>
                    </a:cubicBezTo>
                    <a:cubicBezTo>
                      <a:pt x="1069" y="637"/>
                      <a:pt x="1067" y="654"/>
                      <a:pt x="1063" y="688"/>
                    </a:cubicBezTo>
                    <a:cubicBezTo>
                      <a:pt x="1099" y="715"/>
                      <a:pt x="1117" y="728"/>
                      <a:pt x="1153" y="755"/>
                    </a:cubicBezTo>
                    <a:cubicBezTo>
                      <a:pt x="1128" y="781"/>
                      <a:pt x="1115" y="793"/>
                      <a:pt x="1090" y="819"/>
                    </a:cubicBezTo>
                    <a:cubicBezTo>
                      <a:pt x="1046" y="819"/>
                      <a:pt x="1024" y="819"/>
                      <a:pt x="980" y="818"/>
                    </a:cubicBezTo>
                    <a:cubicBezTo>
                      <a:pt x="979" y="850"/>
                      <a:pt x="979" y="866"/>
                      <a:pt x="978" y="898"/>
                    </a:cubicBezTo>
                    <a:cubicBezTo>
                      <a:pt x="951" y="902"/>
                      <a:pt x="938" y="903"/>
                      <a:pt x="911" y="906"/>
                    </a:cubicBezTo>
                    <a:cubicBezTo>
                      <a:pt x="923" y="925"/>
                      <a:pt x="929" y="934"/>
                      <a:pt x="940" y="952"/>
                    </a:cubicBezTo>
                    <a:cubicBezTo>
                      <a:pt x="957" y="965"/>
                      <a:pt x="965" y="972"/>
                      <a:pt x="982" y="985"/>
                    </a:cubicBezTo>
                    <a:cubicBezTo>
                      <a:pt x="1006" y="989"/>
                      <a:pt x="1019" y="992"/>
                      <a:pt x="1043" y="996"/>
                    </a:cubicBezTo>
                    <a:cubicBezTo>
                      <a:pt x="1070" y="997"/>
                      <a:pt x="1083" y="998"/>
                      <a:pt x="1110" y="1000"/>
                    </a:cubicBezTo>
                    <a:cubicBezTo>
                      <a:pt x="1095" y="1031"/>
                      <a:pt x="1087" y="1047"/>
                      <a:pt x="1072" y="1078"/>
                    </a:cubicBezTo>
                    <a:cubicBezTo>
                      <a:pt x="1101" y="1090"/>
                      <a:pt x="1115" y="1096"/>
                      <a:pt x="1144" y="1107"/>
                    </a:cubicBezTo>
                    <a:cubicBezTo>
                      <a:pt x="1161" y="1108"/>
                      <a:pt x="1170" y="1109"/>
                      <a:pt x="1187" y="1110"/>
                    </a:cubicBezTo>
                    <a:cubicBezTo>
                      <a:pt x="1194" y="1145"/>
                      <a:pt x="1197" y="1163"/>
                      <a:pt x="1204" y="1198"/>
                    </a:cubicBezTo>
                    <a:cubicBezTo>
                      <a:pt x="1189" y="1205"/>
                      <a:pt x="1181" y="1208"/>
                      <a:pt x="1166" y="1215"/>
                    </a:cubicBezTo>
                    <a:cubicBezTo>
                      <a:pt x="1130" y="1190"/>
                      <a:pt x="1112" y="1178"/>
                      <a:pt x="1076" y="1153"/>
                    </a:cubicBezTo>
                    <a:cubicBezTo>
                      <a:pt x="1032" y="1145"/>
                      <a:pt x="1010" y="1141"/>
                      <a:pt x="967" y="1133"/>
                    </a:cubicBezTo>
                    <a:cubicBezTo>
                      <a:pt x="925" y="1146"/>
                      <a:pt x="904" y="1152"/>
                      <a:pt x="862" y="1164"/>
                    </a:cubicBezTo>
                    <a:cubicBezTo>
                      <a:pt x="833" y="1169"/>
                      <a:pt x="818" y="1172"/>
                      <a:pt x="789" y="1178"/>
                    </a:cubicBezTo>
                    <a:cubicBezTo>
                      <a:pt x="779" y="1194"/>
                      <a:pt x="774" y="1203"/>
                      <a:pt x="764" y="1220"/>
                    </a:cubicBezTo>
                    <a:cubicBezTo>
                      <a:pt x="766" y="1250"/>
                      <a:pt x="767" y="1265"/>
                      <a:pt x="768" y="1295"/>
                    </a:cubicBezTo>
                    <a:cubicBezTo>
                      <a:pt x="742" y="1290"/>
                      <a:pt x="728" y="1288"/>
                      <a:pt x="702" y="1284"/>
                    </a:cubicBezTo>
                    <a:cubicBezTo>
                      <a:pt x="678" y="1255"/>
                      <a:pt x="666" y="1240"/>
                      <a:pt x="643" y="1211"/>
                    </a:cubicBezTo>
                    <a:cubicBezTo>
                      <a:pt x="531" y="1233"/>
                      <a:pt x="475" y="1243"/>
                      <a:pt x="363" y="1265"/>
                    </a:cubicBezTo>
                    <a:cubicBezTo>
                      <a:pt x="328" y="1237"/>
                      <a:pt x="310" y="1223"/>
                      <a:pt x="274" y="1195"/>
                    </a:cubicBezTo>
                    <a:cubicBezTo>
                      <a:pt x="253" y="1191"/>
                      <a:pt x="242" y="1189"/>
                      <a:pt x="220" y="1184"/>
                    </a:cubicBezTo>
                    <a:cubicBezTo>
                      <a:pt x="212" y="1209"/>
                      <a:pt x="209" y="1221"/>
                      <a:pt x="201" y="1245"/>
                    </a:cubicBezTo>
                    <a:cubicBezTo>
                      <a:pt x="179" y="1243"/>
                      <a:pt x="168" y="1242"/>
                      <a:pt x="147" y="1241"/>
                    </a:cubicBezTo>
                    <a:cubicBezTo>
                      <a:pt x="134" y="1262"/>
                      <a:pt x="128" y="1273"/>
                      <a:pt x="116" y="1294"/>
                    </a:cubicBezTo>
                    <a:cubicBezTo>
                      <a:pt x="139" y="1314"/>
                      <a:pt x="151" y="1324"/>
                      <a:pt x="175" y="1343"/>
                    </a:cubicBezTo>
                    <a:cubicBezTo>
                      <a:pt x="177" y="1366"/>
                      <a:pt x="178" y="1377"/>
                      <a:pt x="180" y="1400"/>
                    </a:cubicBezTo>
                    <a:cubicBezTo>
                      <a:pt x="166" y="1406"/>
                      <a:pt x="158" y="1409"/>
                      <a:pt x="144" y="1416"/>
                    </a:cubicBezTo>
                    <a:cubicBezTo>
                      <a:pt x="136" y="1435"/>
                      <a:pt x="132" y="1445"/>
                      <a:pt x="125" y="1464"/>
                    </a:cubicBezTo>
                    <a:cubicBezTo>
                      <a:pt x="106" y="1458"/>
                      <a:pt x="96" y="1454"/>
                      <a:pt x="77" y="1448"/>
                    </a:cubicBezTo>
                    <a:cubicBezTo>
                      <a:pt x="66" y="1427"/>
                      <a:pt x="60" y="1416"/>
                      <a:pt x="48" y="1395"/>
                    </a:cubicBezTo>
                    <a:cubicBezTo>
                      <a:pt x="29" y="1396"/>
                      <a:pt x="19" y="1396"/>
                      <a:pt x="0" y="1397"/>
                    </a:cubicBezTo>
                    <a:cubicBezTo>
                      <a:pt x="29" y="1455"/>
                      <a:pt x="44" y="1484"/>
                      <a:pt x="73" y="1542"/>
                    </a:cubicBezTo>
                    <a:cubicBezTo>
                      <a:pt x="83" y="1563"/>
                      <a:pt x="89" y="1574"/>
                      <a:pt x="99" y="1594"/>
                    </a:cubicBezTo>
                    <a:cubicBezTo>
                      <a:pt x="132" y="1635"/>
                      <a:pt x="149" y="1655"/>
                      <a:pt x="182" y="1696"/>
                    </a:cubicBezTo>
                    <a:cubicBezTo>
                      <a:pt x="232" y="1736"/>
                      <a:pt x="257" y="1755"/>
                      <a:pt x="307" y="1795"/>
                    </a:cubicBezTo>
                    <a:cubicBezTo>
                      <a:pt x="375" y="1808"/>
                      <a:pt x="409" y="1814"/>
                      <a:pt x="476" y="1827"/>
                    </a:cubicBezTo>
                    <a:cubicBezTo>
                      <a:pt x="531" y="1875"/>
                      <a:pt x="559" y="1898"/>
                      <a:pt x="614" y="1946"/>
                    </a:cubicBezTo>
                    <a:cubicBezTo>
                      <a:pt x="684" y="2009"/>
                      <a:pt x="719" y="2041"/>
                      <a:pt x="789" y="2105"/>
                    </a:cubicBezTo>
                    <a:cubicBezTo>
                      <a:pt x="820" y="2179"/>
                      <a:pt x="835" y="2216"/>
                      <a:pt x="867" y="2290"/>
                    </a:cubicBezTo>
                    <a:lnTo>
                      <a:pt x="867" y="2455"/>
                    </a:lnTo>
                    <a:cubicBezTo>
                      <a:pt x="845" y="2481"/>
                      <a:pt x="834" y="2494"/>
                      <a:pt x="812" y="2521"/>
                    </a:cubicBezTo>
                    <a:cubicBezTo>
                      <a:pt x="803" y="2555"/>
                      <a:pt x="798" y="2573"/>
                      <a:pt x="788" y="2607"/>
                    </a:cubicBezTo>
                    <a:cubicBezTo>
                      <a:pt x="810" y="2661"/>
                      <a:pt x="821" y="2688"/>
                      <a:pt x="842" y="2742"/>
                    </a:cubicBezTo>
                    <a:cubicBezTo>
                      <a:pt x="886" y="2758"/>
                      <a:pt x="908" y="2766"/>
                      <a:pt x="952" y="2781"/>
                    </a:cubicBezTo>
                    <a:cubicBezTo>
                      <a:pt x="954" y="2816"/>
                      <a:pt x="955" y="2834"/>
                      <a:pt x="958" y="2869"/>
                    </a:cubicBezTo>
                    <a:cubicBezTo>
                      <a:pt x="979" y="2922"/>
                      <a:pt x="990" y="2949"/>
                      <a:pt x="1012" y="3003"/>
                    </a:cubicBezTo>
                    <a:cubicBezTo>
                      <a:pt x="1053" y="3055"/>
                      <a:pt x="1074" y="3081"/>
                      <a:pt x="1115" y="3132"/>
                    </a:cubicBezTo>
                    <a:cubicBezTo>
                      <a:pt x="1142" y="3171"/>
                      <a:pt x="1155" y="3190"/>
                      <a:pt x="1182" y="3229"/>
                    </a:cubicBezTo>
                    <a:cubicBezTo>
                      <a:pt x="1246" y="3230"/>
                      <a:pt x="1277" y="3231"/>
                      <a:pt x="1341" y="3232"/>
                    </a:cubicBezTo>
                    <a:cubicBezTo>
                      <a:pt x="1442" y="3242"/>
                      <a:pt x="1492" y="3248"/>
                      <a:pt x="1593" y="3257"/>
                    </a:cubicBezTo>
                    <a:cubicBezTo>
                      <a:pt x="1627" y="3316"/>
                      <a:pt x="1645" y="3344"/>
                      <a:pt x="1679" y="3402"/>
                    </a:cubicBezTo>
                    <a:cubicBezTo>
                      <a:pt x="1708" y="3438"/>
                      <a:pt x="1723" y="3455"/>
                      <a:pt x="1752" y="3491"/>
                    </a:cubicBezTo>
                    <a:cubicBezTo>
                      <a:pt x="1835" y="3520"/>
                      <a:pt x="1877" y="3534"/>
                      <a:pt x="1960" y="3563"/>
                    </a:cubicBezTo>
                    <a:cubicBezTo>
                      <a:pt x="1967" y="3548"/>
                      <a:pt x="1971" y="3540"/>
                      <a:pt x="1978" y="3525"/>
                    </a:cubicBezTo>
                    <a:cubicBezTo>
                      <a:pt x="2017" y="3502"/>
                      <a:pt x="2036" y="3491"/>
                      <a:pt x="2075" y="3468"/>
                    </a:cubicBezTo>
                    <a:cubicBezTo>
                      <a:pt x="2084" y="3417"/>
                      <a:pt x="2089" y="3391"/>
                      <a:pt x="2098" y="3340"/>
                    </a:cubicBezTo>
                    <a:cubicBezTo>
                      <a:pt x="2082" y="3299"/>
                      <a:pt x="2074" y="3279"/>
                      <a:pt x="2059" y="3239"/>
                    </a:cubicBezTo>
                    <a:cubicBezTo>
                      <a:pt x="2091" y="3219"/>
                      <a:pt x="2106" y="3209"/>
                      <a:pt x="2138" y="3189"/>
                    </a:cubicBezTo>
                    <a:cubicBezTo>
                      <a:pt x="2175" y="3211"/>
                      <a:pt x="2194" y="3223"/>
                      <a:pt x="2231" y="3245"/>
                    </a:cubicBezTo>
                    <a:cubicBezTo>
                      <a:pt x="2261" y="3270"/>
                      <a:pt x="2276" y="3282"/>
                      <a:pt x="2306" y="3308"/>
                    </a:cubicBezTo>
                    <a:cubicBezTo>
                      <a:pt x="2350" y="3312"/>
                      <a:pt x="2372" y="3315"/>
                      <a:pt x="2417" y="3319"/>
                    </a:cubicBezTo>
                    <a:cubicBezTo>
                      <a:pt x="2445" y="3350"/>
                      <a:pt x="2459" y="3365"/>
                      <a:pt x="2487" y="3395"/>
                    </a:cubicBezTo>
                    <a:cubicBezTo>
                      <a:pt x="2512" y="3387"/>
                      <a:pt x="2525" y="3383"/>
                      <a:pt x="2550" y="3375"/>
                    </a:cubicBezTo>
                    <a:cubicBezTo>
                      <a:pt x="2559" y="3399"/>
                      <a:pt x="2563" y="3411"/>
                      <a:pt x="2572" y="3436"/>
                    </a:cubicBezTo>
                    <a:cubicBezTo>
                      <a:pt x="2580" y="3488"/>
                      <a:pt x="2585" y="3513"/>
                      <a:pt x="2593" y="3565"/>
                    </a:cubicBezTo>
                    <a:cubicBezTo>
                      <a:pt x="2640" y="3578"/>
                      <a:pt x="2663" y="3585"/>
                      <a:pt x="2709" y="3598"/>
                    </a:cubicBezTo>
                    <a:cubicBezTo>
                      <a:pt x="2717" y="3550"/>
                      <a:pt x="2721" y="3526"/>
                      <a:pt x="2728" y="3478"/>
                    </a:cubicBezTo>
                    <a:cubicBezTo>
                      <a:pt x="2746" y="3462"/>
                      <a:pt x="2755" y="3455"/>
                      <a:pt x="2773" y="3440"/>
                    </a:cubicBezTo>
                    <a:cubicBezTo>
                      <a:pt x="2766" y="3412"/>
                      <a:pt x="2763" y="3398"/>
                      <a:pt x="2755" y="3370"/>
                    </a:cubicBezTo>
                    <a:cubicBezTo>
                      <a:pt x="2808" y="3345"/>
                      <a:pt x="2834" y="3333"/>
                      <a:pt x="2886" y="3307"/>
                    </a:cubicBezTo>
                    <a:cubicBezTo>
                      <a:pt x="2897" y="3295"/>
                      <a:pt x="2902" y="3289"/>
                      <a:pt x="2913" y="3277"/>
                    </a:cubicBezTo>
                    <a:cubicBezTo>
                      <a:pt x="2929" y="3263"/>
                      <a:pt x="2938" y="3257"/>
                      <a:pt x="2954" y="3243"/>
                    </a:cubicBezTo>
                    <a:cubicBezTo>
                      <a:pt x="2984" y="3262"/>
                      <a:pt x="3000" y="3272"/>
                      <a:pt x="3030" y="3291"/>
                    </a:cubicBezTo>
                    <a:cubicBezTo>
                      <a:pt x="3099" y="3269"/>
                      <a:pt x="3133" y="3258"/>
                      <a:pt x="3202" y="3236"/>
                    </a:cubicBezTo>
                    <a:cubicBezTo>
                      <a:pt x="3201" y="3194"/>
                      <a:pt x="3200" y="3173"/>
                      <a:pt x="3198" y="3131"/>
                    </a:cubicBezTo>
                    <a:cubicBezTo>
                      <a:pt x="3211" y="3105"/>
                      <a:pt x="3217" y="3092"/>
                      <a:pt x="3230" y="3065"/>
                    </a:cubicBezTo>
                    <a:cubicBezTo>
                      <a:pt x="3255" y="3078"/>
                      <a:pt x="3268" y="3084"/>
                      <a:pt x="3293" y="3096"/>
                    </a:cubicBezTo>
                    <a:cubicBezTo>
                      <a:pt x="3306" y="3068"/>
                      <a:pt x="3313" y="3054"/>
                      <a:pt x="3325" y="3026"/>
                    </a:cubicBezTo>
                    <a:cubicBezTo>
                      <a:pt x="3370" y="3024"/>
                      <a:pt x="3393" y="3024"/>
                      <a:pt x="3438" y="3022"/>
                    </a:cubicBezTo>
                    <a:cubicBezTo>
                      <a:pt x="3440" y="2994"/>
                      <a:pt x="3441" y="2980"/>
                      <a:pt x="3443" y="2952"/>
                    </a:cubicBezTo>
                    <a:cubicBezTo>
                      <a:pt x="3430" y="2925"/>
                      <a:pt x="3424" y="2912"/>
                      <a:pt x="3411" y="2885"/>
                    </a:cubicBezTo>
                    <a:cubicBezTo>
                      <a:pt x="3447" y="2857"/>
                      <a:pt x="3465" y="2843"/>
                      <a:pt x="3501" y="2815"/>
                    </a:cubicBezTo>
                    <a:cubicBezTo>
                      <a:pt x="3521" y="2790"/>
                      <a:pt x="3531" y="2778"/>
                      <a:pt x="3551" y="2753"/>
                    </a:cubicBezTo>
                    <a:cubicBezTo>
                      <a:pt x="3540" y="2737"/>
                      <a:pt x="3535" y="2729"/>
                      <a:pt x="3524" y="2713"/>
                    </a:cubicBezTo>
                    <a:cubicBezTo>
                      <a:pt x="3495" y="2716"/>
                      <a:pt x="3481" y="2718"/>
                      <a:pt x="3452" y="2721"/>
                    </a:cubicBezTo>
                    <a:cubicBezTo>
                      <a:pt x="3420" y="2682"/>
                      <a:pt x="3404" y="2662"/>
                      <a:pt x="3371" y="2622"/>
                    </a:cubicBezTo>
                    <a:cubicBezTo>
                      <a:pt x="3364" y="2578"/>
                      <a:pt x="3361" y="2555"/>
                      <a:pt x="3354" y="2510"/>
                    </a:cubicBezTo>
                    <a:cubicBezTo>
                      <a:pt x="3308" y="2503"/>
                      <a:pt x="3286" y="2499"/>
                      <a:pt x="3241" y="2492"/>
                    </a:cubicBezTo>
                    <a:cubicBezTo>
                      <a:pt x="3246" y="2474"/>
                      <a:pt x="3249" y="2465"/>
                      <a:pt x="3254" y="2447"/>
                    </a:cubicBezTo>
                    <a:cubicBezTo>
                      <a:pt x="3214" y="2439"/>
                      <a:pt x="3194" y="2436"/>
                      <a:pt x="3155" y="2429"/>
                    </a:cubicBezTo>
                    <a:cubicBezTo>
                      <a:pt x="3153" y="2412"/>
                      <a:pt x="3152" y="2404"/>
                      <a:pt x="3150" y="2388"/>
                    </a:cubicBezTo>
                    <a:cubicBezTo>
                      <a:pt x="3174" y="2372"/>
                      <a:pt x="3185" y="2363"/>
                      <a:pt x="3209" y="2347"/>
                    </a:cubicBezTo>
                    <a:cubicBezTo>
                      <a:pt x="3204" y="2320"/>
                      <a:pt x="3201" y="2306"/>
                      <a:pt x="3195" y="2279"/>
                    </a:cubicBezTo>
                    <a:cubicBezTo>
                      <a:pt x="3225" y="2270"/>
                      <a:pt x="3239" y="2266"/>
                      <a:pt x="3268" y="2257"/>
                    </a:cubicBezTo>
                    <a:cubicBezTo>
                      <a:pt x="3290" y="2233"/>
                      <a:pt x="3301" y="2222"/>
                      <a:pt x="3322" y="2198"/>
                    </a:cubicBezTo>
                    <a:cubicBezTo>
                      <a:pt x="3360" y="2182"/>
                      <a:pt x="3379" y="2174"/>
                      <a:pt x="3417" y="2158"/>
                    </a:cubicBezTo>
                    <a:cubicBezTo>
                      <a:pt x="3453" y="2175"/>
                      <a:pt x="3471" y="2183"/>
                      <a:pt x="3506" y="2199"/>
                    </a:cubicBezTo>
                    <a:cubicBezTo>
                      <a:pt x="3507" y="2167"/>
                      <a:pt x="3507" y="2151"/>
                      <a:pt x="3507" y="2118"/>
                    </a:cubicBezTo>
                    <a:cubicBezTo>
                      <a:pt x="3539" y="2097"/>
                      <a:pt x="3555" y="2086"/>
                      <a:pt x="3587" y="2065"/>
                    </a:cubicBezTo>
                    <a:cubicBezTo>
                      <a:pt x="3616" y="2078"/>
                      <a:pt x="3630" y="2085"/>
                      <a:pt x="3659" y="2097"/>
                    </a:cubicBezTo>
                    <a:cubicBezTo>
                      <a:pt x="3675" y="2081"/>
                      <a:pt x="3683" y="2073"/>
                      <a:pt x="3699" y="2057"/>
                    </a:cubicBezTo>
                    <a:cubicBezTo>
                      <a:pt x="3718" y="2043"/>
                      <a:pt x="3728" y="2036"/>
                      <a:pt x="3748" y="2022"/>
                    </a:cubicBezTo>
                    <a:cubicBezTo>
                      <a:pt x="3757" y="1996"/>
                      <a:pt x="3761" y="1982"/>
                      <a:pt x="3770" y="1956"/>
                    </a:cubicBezTo>
                    <a:cubicBezTo>
                      <a:pt x="3765" y="1939"/>
                      <a:pt x="3762" y="1931"/>
                      <a:pt x="3757" y="1915"/>
                    </a:cubicBezTo>
                    <a:cubicBezTo>
                      <a:pt x="3754" y="1883"/>
                      <a:pt x="3752" y="1867"/>
                      <a:pt x="3749" y="1835"/>
                    </a:cubicBezTo>
                    <a:cubicBezTo>
                      <a:pt x="3725" y="1801"/>
                      <a:pt x="3712" y="1784"/>
                      <a:pt x="3688" y="1749"/>
                    </a:cubicBezTo>
                    <a:cubicBezTo>
                      <a:pt x="3690" y="1705"/>
                      <a:pt x="3691" y="1683"/>
                      <a:pt x="3694" y="1639"/>
                    </a:cubicBezTo>
                    <a:cubicBezTo>
                      <a:pt x="3655" y="1603"/>
                      <a:pt x="3636" y="1585"/>
                      <a:pt x="3597" y="1549"/>
                    </a:cubicBezTo>
                    <a:cubicBezTo>
                      <a:pt x="3563" y="1539"/>
                      <a:pt x="3547" y="1535"/>
                      <a:pt x="3513" y="1526"/>
                    </a:cubicBezTo>
                    <a:cubicBezTo>
                      <a:pt x="3464" y="1539"/>
                      <a:pt x="3440" y="1546"/>
                      <a:pt x="3391" y="1560"/>
                    </a:cubicBezTo>
                    <a:cubicBezTo>
                      <a:pt x="3337" y="1559"/>
                      <a:pt x="3310" y="1559"/>
                      <a:pt x="3256" y="1559"/>
                    </a:cubicBezTo>
                    <a:cubicBezTo>
                      <a:pt x="3227" y="1575"/>
                      <a:pt x="3212" y="1582"/>
                      <a:pt x="3183" y="1598"/>
                    </a:cubicBezTo>
                    <a:cubicBezTo>
                      <a:pt x="3178" y="1573"/>
                      <a:pt x="3176" y="1561"/>
                      <a:pt x="3171" y="1536"/>
                    </a:cubicBezTo>
                    <a:cubicBezTo>
                      <a:pt x="3146" y="1515"/>
                      <a:pt x="3133" y="1504"/>
                      <a:pt x="3108" y="1483"/>
                    </a:cubicBezTo>
                    <a:cubicBezTo>
                      <a:pt x="3118" y="1462"/>
                      <a:pt x="3122" y="1451"/>
                      <a:pt x="3132" y="1430"/>
                    </a:cubicBezTo>
                    <a:cubicBezTo>
                      <a:pt x="3181" y="1411"/>
                      <a:pt x="3206" y="1401"/>
                      <a:pt x="3255" y="1382"/>
                    </a:cubicBezTo>
                    <a:cubicBezTo>
                      <a:pt x="3302" y="1373"/>
                      <a:pt x="3325" y="1369"/>
                      <a:pt x="3372" y="1361"/>
                    </a:cubicBezTo>
                    <a:cubicBezTo>
                      <a:pt x="3362" y="1329"/>
                      <a:pt x="3357" y="1313"/>
                      <a:pt x="3347" y="1281"/>
                    </a:cubicBezTo>
                    <a:cubicBezTo>
                      <a:pt x="3373" y="1241"/>
                      <a:pt x="3386" y="1221"/>
                      <a:pt x="3412" y="1181"/>
                    </a:cubicBezTo>
                    <a:cubicBezTo>
                      <a:pt x="3412" y="1147"/>
                      <a:pt x="3413" y="1131"/>
                      <a:pt x="3414" y="1097"/>
                    </a:cubicBezTo>
                    <a:cubicBezTo>
                      <a:pt x="3446" y="1092"/>
                      <a:pt x="3462" y="1090"/>
                      <a:pt x="3495" y="1085"/>
                    </a:cubicBezTo>
                    <a:cubicBezTo>
                      <a:pt x="3471" y="1045"/>
                      <a:pt x="3458" y="1024"/>
                      <a:pt x="3434" y="984"/>
                    </a:cubicBezTo>
                    <a:cubicBezTo>
                      <a:pt x="3435" y="959"/>
                      <a:pt x="3435" y="947"/>
                      <a:pt x="3436" y="923"/>
                    </a:cubicBezTo>
                    <a:cubicBezTo>
                      <a:pt x="3392" y="891"/>
                      <a:pt x="3370" y="875"/>
                      <a:pt x="3326" y="843"/>
                    </a:cubicBezTo>
                    <a:cubicBezTo>
                      <a:pt x="3330" y="819"/>
                      <a:pt x="3332" y="806"/>
                      <a:pt x="3337" y="782"/>
                    </a:cubicBezTo>
                    <a:cubicBezTo>
                      <a:pt x="3338" y="742"/>
                      <a:pt x="3338" y="722"/>
                      <a:pt x="3340" y="682"/>
                    </a:cubicBezTo>
                    <a:cubicBezTo>
                      <a:pt x="3316" y="680"/>
                      <a:pt x="3305" y="679"/>
                      <a:pt x="3281" y="677"/>
                    </a:cubicBezTo>
                    <a:cubicBezTo>
                      <a:pt x="3280" y="653"/>
                      <a:pt x="3280" y="641"/>
                      <a:pt x="3279" y="616"/>
                    </a:cubicBezTo>
                  </a:path>
                </a:pathLst>
              </a:custGeom>
              <a:solidFill>
                <a:srgbClr val="FF505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grójecki"/>
              <p:cNvSpPr>
                <a:spLocks/>
              </p:cNvSpPr>
              <p:nvPr/>
            </p:nvSpPr>
            <p:spPr bwMode="auto">
              <a:xfrm>
                <a:off x="2082116" y="4272805"/>
                <a:ext cx="1511034" cy="1105151"/>
              </a:xfrm>
              <a:custGeom>
                <a:avLst/>
                <a:gdLst>
                  <a:gd name="T0" fmla="*/ 4242 w 4713"/>
                  <a:gd name="T1" fmla="*/ 692 h 3451"/>
                  <a:gd name="T2" fmla="*/ 4175 w 4713"/>
                  <a:gd name="T3" fmla="*/ 455 h 3451"/>
                  <a:gd name="T4" fmla="*/ 4028 w 4713"/>
                  <a:gd name="T5" fmla="*/ 367 h 3451"/>
                  <a:gd name="T6" fmla="*/ 3559 w 4713"/>
                  <a:gd name="T7" fmla="*/ 314 h 3451"/>
                  <a:gd name="T8" fmla="*/ 3339 w 4713"/>
                  <a:gd name="T9" fmla="*/ 352 h 3451"/>
                  <a:gd name="T10" fmla="*/ 3076 w 4713"/>
                  <a:gd name="T11" fmla="*/ 522 h 3451"/>
                  <a:gd name="T12" fmla="*/ 2973 w 4713"/>
                  <a:gd name="T13" fmla="*/ 368 h 3451"/>
                  <a:gd name="T14" fmla="*/ 2650 w 4713"/>
                  <a:gd name="T15" fmla="*/ 288 h 3451"/>
                  <a:gd name="T16" fmla="*/ 2284 w 4713"/>
                  <a:gd name="T17" fmla="*/ 98 h 3451"/>
                  <a:gd name="T18" fmla="*/ 2026 w 4713"/>
                  <a:gd name="T19" fmla="*/ 50 h 3451"/>
                  <a:gd name="T20" fmla="*/ 1627 w 4713"/>
                  <a:gd name="T21" fmla="*/ 39 h 3451"/>
                  <a:gd name="T22" fmla="*/ 1433 w 4713"/>
                  <a:gd name="T23" fmla="*/ 90 h 3451"/>
                  <a:gd name="T24" fmla="*/ 1437 w 4713"/>
                  <a:gd name="T25" fmla="*/ 201 h 3451"/>
                  <a:gd name="T26" fmla="*/ 1441 w 4713"/>
                  <a:gd name="T27" fmla="*/ 350 h 3451"/>
                  <a:gd name="T28" fmla="*/ 1367 w 4713"/>
                  <a:gd name="T29" fmla="*/ 689 h 3451"/>
                  <a:gd name="T30" fmla="*/ 1277 w 4713"/>
                  <a:gd name="T31" fmla="*/ 1005 h 3451"/>
                  <a:gd name="T32" fmla="*/ 1047 w 4713"/>
                  <a:gd name="T33" fmla="*/ 1210 h 3451"/>
                  <a:gd name="T34" fmla="*/ 837 w 4713"/>
                  <a:gd name="T35" fmla="*/ 1248 h 3451"/>
                  <a:gd name="T36" fmla="*/ 952 w 4713"/>
                  <a:gd name="T37" fmla="*/ 1506 h 3451"/>
                  <a:gd name="T38" fmla="*/ 976 w 4713"/>
                  <a:gd name="T39" fmla="*/ 1787 h 3451"/>
                  <a:gd name="T40" fmla="*/ 1272 w 4713"/>
                  <a:gd name="T41" fmla="*/ 2076 h 3451"/>
                  <a:gd name="T42" fmla="*/ 1374 w 4713"/>
                  <a:gd name="T43" fmla="*/ 2291 h 3451"/>
                  <a:gd name="T44" fmla="*/ 1244 w 4713"/>
                  <a:gd name="T45" fmla="*/ 2587 h 3451"/>
                  <a:gd name="T46" fmla="*/ 987 w 4713"/>
                  <a:gd name="T47" fmla="*/ 2622 h 3451"/>
                  <a:gd name="T48" fmla="*/ 674 w 4713"/>
                  <a:gd name="T49" fmla="*/ 2529 h 3451"/>
                  <a:gd name="T50" fmla="*/ 386 w 4713"/>
                  <a:gd name="T51" fmla="*/ 2294 h 3451"/>
                  <a:gd name="T52" fmla="*/ 61 w 4713"/>
                  <a:gd name="T53" fmla="*/ 2459 h 3451"/>
                  <a:gd name="T54" fmla="*/ 0 w 4713"/>
                  <a:gd name="T55" fmla="*/ 2732 h 3451"/>
                  <a:gd name="T56" fmla="*/ 200 w 4713"/>
                  <a:gd name="T57" fmla="*/ 2998 h 3451"/>
                  <a:gd name="T58" fmla="*/ 519 w 4713"/>
                  <a:gd name="T59" fmla="*/ 2947 h 3451"/>
                  <a:gd name="T60" fmla="*/ 870 w 4713"/>
                  <a:gd name="T61" fmla="*/ 2963 h 3451"/>
                  <a:gd name="T62" fmla="*/ 816 w 4713"/>
                  <a:gd name="T63" fmla="*/ 3079 h 3451"/>
                  <a:gd name="T64" fmla="*/ 806 w 4713"/>
                  <a:gd name="T65" fmla="*/ 3369 h 3451"/>
                  <a:gd name="T66" fmla="*/ 1045 w 4713"/>
                  <a:gd name="T67" fmla="*/ 3451 h 3451"/>
                  <a:gd name="T68" fmla="*/ 1135 w 4713"/>
                  <a:gd name="T69" fmla="*/ 3273 h 3451"/>
                  <a:gd name="T70" fmla="*/ 1439 w 4713"/>
                  <a:gd name="T71" fmla="*/ 3338 h 3451"/>
                  <a:gd name="T72" fmla="*/ 1618 w 4713"/>
                  <a:gd name="T73" fmla="*/ 3031 h 3451"/>
                  <a:gd name="T74" fmla="*/ 1929 w 4713"/>
                  <a:gd name="T75" fmla="*/ 2957 h 3451"/>
                  <a:gd name="T76" fmla="*/ 2287 w 4713"/>
                  <a:gd name="T77" fmla="*/ 2846 h 3451"/>
                  <a:gd name="T78" fmla="*/ 2068 w 4713"/>
                  <a:gd name="T79" fmla="*/ 2358 h 3451"/>
                  <a:gd name="T80" fmla="*/ 2637 w 4713"/>
                  <a:gd name="T81" fmla="*/ 2269 h 3451"/>
                  <a:gd name="T82" fmla="*/ 2744 w 4713"/>
                  <a:gd name="T83" fmla="*/ 1981 h 3451"/>
                  <a:gd name="T84" fmla="*/ 3014 w 4713"/>
                  <a:gd name="T85" fmla="*/ 1968 h 3451"/>
                  <a:gd name="T86" fmla="*/ 3290 w 4713"/>
                  <a:gd name="T87" fmla="*/ 2230 h 3451"/>
                  <a:gd name="T88" fmla="*/ 3436 w 4713"/>
                  <a:gd name="T89" fmla="*/ 2469 h 3451"/>
                  <a:gd name="T90" fmla="*/ 3548 w 4713"/>
                  <a:gd name="T91" fmla="*/ 2481 h 3451"/>
                  <a:gd name="T92" fmla="*/ 3786 w 4713"/>
                  <a:gd name="T93" fmla="*/ 2195 h 3451"/>
                  <a:gd name="T94" fmla="*/ 3881 w 4713"/>
                  <a:gd name="T95" fmla="*/ 2036 h 3451"/>
                  <a:gd name="T96" fmla="*/ 4036 w 4713"/>
                  <a:gd name="T97" fmla="*/ 2007 h 3451"/>
                  <a:gd name="T98" fmla="*/ 4161 w 4713"/>
                  <a:gd name="T99" fmla="*/ 1938 h 3451"/>
                  <a:gd name="T100" fmla="*/ 4393 w 4713"/>
                  <a:gd name="T101" fmla="*/ 1662 h 3451"/>
                  <a:gd name="T102" fmla="*/ 4681 w 4713"/>
                  <a:gd name="T103" fmla="*/ 1470 h 3451"/>
                  <a:gd name="T104" fmla="*/ 4601 w 4713"/>
                  <a:gd name="T105" fmla="*/ 1126 h 3451"/>
                  <a:gd name="T106" fmla="*/ 4423 w 4713"/>
                  <a:gd name="T107" fmla="*/ 603 h 3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713" h="3451">
                    <a:moveTo>
                      <a:pt x="4407" y="807"/>
                    </a:moveTo>
                    <a:cubicBezTo>
                      <a:pt x="4384" y="773"/>
                      <a:pt x="4372" y="755"/>
                      <a:pt x="4349" y="721"/>
                    </a:cubicBezTo>
                    <a:cubicBezTo>
                      <a:pt x="4325" y="726"/>
                      <a:pt x="4313" y="729"/>
                      <a:pt x="4289" y="734"/>
                    </a:cubicBezTo>
                    <a:cubicBezTo>
                      <a:pt x="4270" y="717"/>
                      <a:pt x="4261" y="709"/>
                      <a:pt x="4242" y="692"/>
                    </a:cubicBezTo>
                    <a:cubicBezTo>
                      <a:pt x="4232" y="706"/>
                      <a:pt x="4227" y="713"/>
                      <a:pt x="4218" y="727"/>
                    </a:cubicBezTo>
                    <a:cubicBezTo>
                      <a:pt x="4242" y="665"/>
                      <a:pt x="4255" y="633"/>
                      <a:pt x="4280" y="571"/>
                    </a:cubicBezTo>
                    <a:cubicBezTo>
                      <a:pt x="4251" y="576"/>
                      <a:pt x="4237" y="578"/>
                      <a:pt x="4208" y="583"/>
                    </a:cubicBezTo>
                    <a:cubicBezTo>
                      <a:pt x="4195" y="532"/>
                      <a:pt x="4188" y="506"/>
                      <a:pt x="4175" y="455"/>
                    </a:cubicBezTo>
                    <a:cubicBezTo>
                      <a:pt x="4151" y="456"/>
                      <a:pt x="4139" y="456"/>
                      <a:pt x="4115" y="456"/>
                    </a:cubicBezTo>
                    <a:cubicBezTo>
                      <a:pt x="4094" y="439"/>
                      <a:pt x="4084" y="431"/>
                      <a:pt x="4063" y="414"/>
                    </a:cubicBezTo>
                    <a:cubicBezTo>
                      <a:pt x="4048" y="417"/>
                      <a:pt x="4041" y="419"/>
                      <a:pt x="4027" y="423"/>
                    </a:cubicBezTo>
                    <a:cubicBezTo>
                      <a:pt x="4027" y="400"/>
                      <a:pt x="4027" y="389"/>
                      <a:pt x="4028" y="367"/>
                    </a:cubicBezTo>
                    <a:cubicBezTo>
                      <a:pt x="3990" y="361"/>
                      <a:pt x="3971" y="358"/>
                      <a:pt x="3933" y="352"/>
                    </a:cubicBezTo>
                    <a:cubicBezTo>
                      <a:pt x="3916" y="362"/>
                      <a:pt x="3908" y="368"/>
                      <a:pt x="3891" y="378"/>
                    </a:cubicBezTo>
                    <a:cubicBezTo>
                      <a:pt x="3815" y="346"/>
                      <a:pt x="3777" y="330"/>
                      <a:pt x="3702" y="297"/>
                    </a:cubicBezTo>
                    <a:cubicBezTo>
                      <a:pt x="3645" y="304"/>
                      <a:pt x="3616" y="307"/>
                      <a:pt x="3559" y="314"/>
                    </a:cubicBezTo>
                    <a:cubicBezTo>
                      <a:pt x="3518" y="339"/>
                      <a:pt x="3498" y="352"/>
                      <a:pt x="3457" y="377"/>
                    </a:cubicBezTo>
                    <a:cubicBezTo>
                      <a:pt x="3420" y="341"/>
                      <a:pt x="3402" y="323"/>
                      <a:pt x="3364" y="287"/>
                    </a:cubicBezTo>
                    <a:cubicBezTo>
                      <a:pt x="3338" y="287"/>
                      <a:pt x="3325" y="287"/>
                      <a:pt x="3299" y="286"/>
                    </a:cubicBezTo>
                    <a:cubicBezTo>
                      <a:pt x="3315" y="313"/>
                      <a:pt x="3323" y="326"/>
                      <a:pt x="3339" y="352"/>
                    </a:cubicBezTo>
                    <a:cubicBezTo>
                      <a:pt x="3299" y="370"/>
                      <a:pt x="3279" y="379"/>
                      <a:pt x="3238" y="397"/>
                    </a:cubicBezTo>
                    <a:cubicBezTo>
                      <a:pt x="3226" y="421"/>
                      <a:pt x="3220" y="432"/>
                      <a:pt x="3208" y="456"/>
                    </a:cubicBezTo>
                    <a:cubicBezTo>
                      <a:pt x="3170" y="449"/>
                      <a:pt x="3151" y="446"/>
                      <a:pt x="3113" y="439"/>
                    </a:cubicBezTo>
                    <a:cubicBezTo>
                      <a:pt x="3099" y="472"/>
                      <a:pt x="3091" y="489"/>
                      <a:pt x="3076" y="522"/>
                    </a:cubicBezTo>
                    <a:cubicBezTo>
                      <a:pt x="3027" y="517"/>
                      <a:pt x="3002" y="514"/>
                      <a:pt x="2953" y="508"/>
                    </a:cubicBezTo>
                    <a:cubicBezTo>
                      <a:pt x="2965" y="482"/>
                      <a:pt x="2971" y="470"/>
                      <a:pt x="2983" y="444"/>
                    </a:cubicBezTo>
                    <a:cubicBezTo>
                      <a:pt x="2965" y="434"/>
                      <a:pt x="2955" y="429"/>
                      <a:pt x="2937" y="420"/>
                    </a:cubicBezTo>
                    <a:cubicBezTo>
                      <a:pt x="2951" y="399"/>
                      <a:pt x="2959" y="389"/>
                      <a:pt x="2973" y="368"/>
                    </a:cubicBezTo>
                    <a:cubicBezTo>
                      <a:pt x="2942" y="384"/>
                      <a:pt x="2927" y="393"/>
                      <a:pt x="2896" y="409"/>
                    </a:cubicBezTo>
                    <a:cubicBezTo>
                      <a:pt x="2854" y="340"/>
                      <a:pt x="2834" y="305"/>
                      <a:pt x="2793" y="237"/>
                    </a:cubicBezTo>
                    <a:cubicBezTo>
                      <a:pt x="2764" y="275"/>
                      <a:pt x="2749" y="295"/>
                      <a:pt x="2720" y="333"/>
                    </a:cubicBezTo>
                    <a:cubicBezTo>
                      <a:pt x="2692" y="315"/>
                      <a:pt x="2678" y="306"/>
                      <a:pt x="2650" y="288"/>
                    </a:cubicBezTo>
                    <a:cubicBezTo>
                      <a:pt x="2582" y="286"/>
                      <a:pt x="2548" y="284"/>
                      <a:pt x="2480" y="281"/>
                    </a:cubicBezTo>
                    <a:cubicBezTo>
                      <a:pt x="2445" y="272"/>
                      <a:pt x="2427" y="268"/>
                      <a:pt x="2392" y="259"/>
                    </a:cubicBezTo>
                    <a:cubicBezTo>
                      <a:pt x="2369" y="253"/>
                      <a:pt x="2357" y="251"/>
                      <a:pt x="2334" y="246"/>
                    </a:cubicBezTo>
                    <a:cubicBezTo>
                      <a:pt x="2314" y="187"/>
                      <a:pt x="2304" y="157"/>
                      <a:pt x="2284" y="98"/>
                    </a:cubicBezTo>
                    <a:cubicBezTo>
                      <a:pt x="2255" y="102"/>
                      <a:pt x="2241" y="104"/>
                      <a:pt x="2213" y="108"/>
                    </a:cubicBezTo>
                    <a:cubicBezTo>
                      <a:pt x="2176" y="65"/>
                      <a:pt x="2158" y="43"/>
                      <a:pt x="2121" y="0"/>
                    </a:cubicBezTo>
                    <a:cubicBezTo>
                      <a:pt x="2116" y="24"/>
                      <a:pt x="2113" y="35"/>
                      <a:pt x="2108" y="59"/>
                    </a:cubicBezTo>
                    <a:cubicBezTo>
                      <a:pt x="2075" y="56"/>
                      <a:pt x="2059" y="54"/>
                      <a:pt x="2026" y="50"/>
                    </a:cubicBezTo>
                    <a:lnTo>
                      <a:pt x="1943" y="89"/>
                    </a:lnTo>
                    <a:cubicBezTo>
                      <a:pt x="1908" y="83"/>
                      <a:pt x="1891" y="79"/>
                      <a:pt x="1855" y="73"/>
                    </a:cubicBezTo>
                    <a:cubicBezTo>
                      <a:pt x="1816" y="73"/>
                      <a:pt x="1796" y="73"/>
                      <a:pt x="1756" y="73"/>
                    </a:cubicBezTo>
                    <a:cubicBezTo>
                      <a:pt x="1704" y="60"/>
                      <a:pt x="1679" y="53"/>
                      <a:pt x="1627" y="39"/>
                    </a:cubicBezTo>
                    <a:cubicBezTo>
                      <a:pt x="1596" y="27"/>
                      <a:pt x="1580" y="21"/>
                      <a:pt x="1549" y="9"/>
                    </a:cubicBezTo>
                    <a:cubicBezTo>
                      <a:pt x="1547" y="32"/>
                      <a:pt x="1546" y="43"/>
                      <a:pt x="1545" y="66"/>
                    </a:cubicBezTo>
                    <a:cubicBezTo>
                      <a:pt x="1523" y="74"/>
                      <a:pt x="1513" y="77"/>
                      <a:pt x="1492" y="85"/>
                    </a:cubicBezTo>
                    <a:cubicBezTo>
                      <a:pt x="1468" y="87"/>
                      <a:pt x="1456" y="88"/>
                      <a:pt x="1433" y="90"/>
                    </a:cubicBezTo>
                    <a:cubicBezTo>
                      <a:pt x="1414" y="80"/>
                      <a:pt x="1405" y="76"/>
                      <a:pt x="1386" y="66"/>
                    </a:cubicBezTo>
                    <a:cubicBezTo>
                      <a:pt x="1357" y="71"/>
                      <a:pt x="1342" y="74"/>
                      <a:pt x="1313" y="79"/>
                    </a:cubicBezTo>
                    <a:cubicBezTo>
                      <a:pt x="1318" y="105"/>
                      <a:pt x="1321" y="118"/>
                      <a:pt x="1327" y="145"/>
                    </a:cubicBezTo>
                    <a:cubicBezTo>
                      <a:pt x="1371" y="167"/>
                      <a:pt x="1393" y="179"/>
                      <a:pt x="1437" y="201"/>
                    </a:cubicBezTo>
                    <a:cubicBezTo>
                      <a:pt x="1470" y="205"/>
                      <a:pt x="1486" y="207"/>
                      <a:pt x="1519" y="211"/>
                    </a:cubicBezTo>
                    <a:cubicBezTo>
                      <a:pt x="1500" y="233"/>
                      <a:pt x="1490" y="245"/>
                      <a:pt x="1471" y="267"/>
                    </a:cubicBezTo>
                    <a:cubicBezTo>
                      <a:pt x="1483" y="293"/>
                      <a:pt x="1488" y="306"/>
                      <a:pt x="1500" y="332"/>
                    </a:cubicBezTo>
                    <a:cubicBezTo>
                      <a:pt x="1476" y="339"/>
                      <a:pt x="1464" y="343"/>
                      <a:pt x="1441" y="350"/>
                    </a:cubicBezTo>
                    <a:cubicBezTo>
                      <a:pt x="1443" y="377"/>
                      <a:pt x="1444" y="391"/>
                      <a:pt x="1446" y="419"/>
                    </a:cubicBezTo>
                    <a:cubicBezTo>
                      <a:pt x="1422" y="423"/>
                      <a:pt x="1411" y="426"/>
                      <a:pt x="1387" y="430"/>
                    </a:cubicBezTo>
                    <a:cubicBezTo>
                      <a:pt x="1382" y="479"/>
                      <a:pt x="1379" y="504"/>
                      <a:pt x="1374" y="553"/>
                    </a:cubicBezTo>
                    <a:cubicBezTo>
                      <a:pt x="1371" y="607"/>
                      <a:pt x="1370" y="635"/>
                      <a:pt x="1367" y="689"/>
                    </a:cubicBezTo>
                    <a:cubicBezTo>
                      <a:pt x="1381" y="729"/>
                      <a:pt x="1388" y="748"/>
                      <a:pt x="1401" y="788"/>
                    </a:cubicBezTo>
                    <a:cubicBezTo>
                      <a:pt x="1392" y="804"/>
                      <a:pt x="1387" y="812"/>
                      <a:pt x="1378" y="829"/>
                    </a:cubicBezTo>
                    <a:cubicBezTo>
                      <a:pt x="1380" y="852"/>
                      <a:pt x="1381" y="863"/>
                      <a:pt x="1383" y="886"/>
                    </a:cubicBezTo>
                    <a:cubicBezTo>
                      <a:pt x="1341" y="934"/>
                      <a:pt x="1320" y="958"/>
                      <a:pt x="1277" y="1005"/>
                    </a:cubicBezTo>
                    <a:cubicBezTo>
                      <a:pt x="1242" y="994"/>
                      <a:pt x="1225" y="988"/>
                      <a:pt x="1190" y="976"/>
                    </a:cubicBezTo>
                    <a:cubicBezTo>
                      <a:pt x="1140" y="997"/>
                      <a:pt x="1114" y="1007"/>
                      <a:pt x="1064" y="1028"/>
                    </a:cubicBezTo>
                    <a:cubicBezTo>
                      <a:pt x="1046" y="1060"/>
                      <a:pt x="1037" y="1076"/>
                      <a:pt x="1018" y="1108"/>
                    </a:cubicBezTo>
                    <a:cubicBezTo>
                      <a:pt x="1030" y="1149"/>
                      <a:pt x="1036" y="1169"/>
                      <a:pt x="1047" y="1210"/>
                    </a:cubicBezTo>
                    <a:cubicBezTo>
                      <a:pt x="1084" y="1211"/>
                      <a:pt x="1102" y="1212"/>
                      <a:pt x="1138" y="1212"/>
                    </a:cubicBezTo>
                    <a:cubicBezTo>
                      <a:pt x="1118" y="1248"/>
                      <a:pt x="1108" y="1265"/>
                      <a:pt x="1089" y="1301"/>
                    </a:cubicBezTo>
                    <a:cubicBezTo>
                      <a:pt x="1027" y="1281"/>
                      <a:pt x="997" y="1271"/>
                      <a:pt x="936" y="1251"/>
                    </a:cubicBezTo>
                    <a:cubicBezTo>
                      <a:pt x="896" y="1250"/>
                      <a:pt x="876" y="1249"/>
                      <a:pt x="837" y="1248"/>
                    </a:cubicBezTo>
                    <a:cubicBezTo>
                      <a:pt x="835" y="1271"/>
                      <a:pt x="834" y="1283"/>
                      <a:pt x="832" y="1306"/>
                    </a:cubicBezTo>
                    <a:cubicBezTo>
                      <a:pt x="885" y="1323"/>
                      <a:pt x="912" y="1332"/>
                      <a:pt x="965" y="1349"/>
                    </a:cubicBezTo>
                    <a:cubicBezTo>
                      <a:pt x="966" y="1389"/>
                      <a:pt x="967" y="1409"/>
                      <a:pt x="969" y="1449"/>
                    </a:cubicBezTo>
                    <a:cubicBezTo>
                      <a:pt x="962" y="1472"/>
                      <a:pt x="959" y="1483"/>
                      <a:pt x="952" y="1506"/>
                    </a:cubicBezTo>
                    <a:cubicBezTo>
                      <a:pt x="968" y="1533"/>
                      <a:pt x="977" y="1547"/>
                      <a:pt x="993" y="1574"/>
                    </a:cubicBezTo>
                    <a:cubicBezTo>
                      <a:pt x="990" y="1592"/>
                      <a:pt x="988" y="1600"/>
                      <a:pt x="985" y="1618"/>
                    </a:cubicBezTo>
                    <a:cubicBezTo>
                      <a:pt x="1001" y="1641"/>
                      <a:pt x="1009" y="1653"/>
                      <a:pt x="1026" y="1677"/>
                    </a:cubicBezTo>
                    <a:cubicBezTo>
                      <a:pt x="1006" y="1721"/>
                      <a:pt x="996" y="1743"/>
                      <a:pt x="976" y="1787"/>
                    </a:cubicBezTo>
                    <a:cubicBezTo>
                      <a:pt x="978" y="1834"/>
                      <a:pt x="978" y="1857"/>
                      <a:pt x="980" y="1903"/>
                    </a:cubicBezTo>
                    <a:cubicBezTo>
                      <a:pt x="1031" y="1922"/>
                      <a:pt x="1057" y="1931"/>
                      <a:pt x="1108" y="1950"/>
                    </a:cubicBezTo>
                    <a:cubicBezTo>
                      <a:pt x="1169" y="1980"/>
                      <a:pt x="1199" y="1996"/>
                      <a:pt x="1260" y="2026"/>
                    </a:cubicBezTo>
                    <a:cubicBezTo>
                      <a:pt x="1265" y="2046"/>
                      <a:pt x="1268" y="2056"/>
                      <a:pt x="1272" y="2076"/>
                    </a:cubicBezTo>
                    <a:cubicBezTo>
                      <a:pt x="1292" y="2082"/>
                      <a:pt x="1302" y="2085"/>
                      <a:pt x="1322" y="2091"/>
                    </a:cubicBezTo>
                    <a:cubicBezTo>
                      <a:pt x="1333" y="2108"/>
                      <a:pt x="1339" y="2117"/>
                      <a:pt x="1351" y="2134"/>
                    </a:cubicBezTo>
                    <a:cubicBezTo>
                      <a:pt x="1342" y="2167"/>
                      <a:pt x="1338" y="2183"/>
                      <a:pt x="1329" y="2216"/>
                    </a:cubicBezTo>
                    <a:cubicBezTo>
                      <a:pt x="1347" y="2246"/>
                      <a:pt x="1356" y="2261"/>
                      <a:pt x="1374" y="2291"/>
                    </a:cubicBezTo>
                    <a:cubicBezTo>
                      <a:pt x="1363" y="2338"/>
                      <a:pt x="1357" y="2361"/>
                      <a:pt x="1345" y="2407"/>
                    </a:cubicBezTo>
                    <a:cubicBezTo>
                      <a:pt x="1343" y="2457"/>
                      <a:pt x="1342" y="2482"/>
                      <a:pt x="1340" y="2533"/>
                    </a:cubicBezTo>
                    <a:cubicBezTo>
                      <a:pt x="1307" y="2534"/>
                      <a:pt x="1290" y="2535"/>
                      <a:pt x="1257" y="2536"/>
                    </a:cubicBezTo>
                    <a:cubicBezTo>
                      <a:pt x="1252" y="2557"/>
                      <a:pt x="1249" y="2567"/>
                      <a:pt x="1244" y="2587"/>
                    </a:cubicBezTo>
                    <a:cubicBezTo>
                      <a:pt x="1214" y="2592"/>
                      <a:pt x="1199" y="2595"/>
                      <a:pt x="1169" y="2600"/>
                    </a:cubicBezTo>
                    <a:cubicBezTo>
                      <a:pt x="1173" y="2635"/>
                      <a:pt x="1174" y="2653"/>
                      <a:pt x="1177" y="2688"/>
                    </a:cubicBezTo>
                    <a:cubicBezTo>
                      <a:pt x="1137" y="2684"/>
                      <a:pt x="1117" y="2681"/>
                      <a:pt x="1078" y="2677"/>
                    </a:cubicBezTo>
                    <a:cubicBezTo>
                      <a:pt x="1042" y="2655"/>
                      <a:pt x="1024" y="2644"/>
                      <a:pt x="987" y="2622"/>
                    </a:cubicBezTo>
                    <a:cubicBezTo>
                      <a:pt x="890" y="2599"/>
                      <a:pt x="841" y="2587"/>
                      <a:pt x="744" y="2563"/>
                    </a:cubicBezTo>
                    <a:cubicBezTo>
                      <a:pt x="734" y="2522"/>
                      <a:pt x="729" y="2501"/>
                      <a:pt x="720" y="2460"/>
                    </a:cubicBezTo>
                    <a:cubicBezTo>
                      <a:pt x="706" y="2462"/>
                      <a:pt x="700" y="2463"/>
                      <a:pt x="687" y="2465"/>
                    </a:cubicBezTo>
                    <a:cubicBezTo>
                      <a:pt x="681" y="2491"/>
                      <a:pt x="679" y="2503"/>
                      <a:pt x="674" y="2529"/>
                    </a:cubicBezTo>
                    <a:cubicBezTo>
                      <a:pt x="656" y="2508"/>
                      <a:pt x="647" y="2497"/>
                      <a:pt x="628" y="2476"/>
                    </a:cubicBezTo>
                    <a:cubicBezTo>
                      <a:pt x="635" y="2443"/>
                      <a:pt x="639" y="2427"/>
                      <a:pt x="646" y="2394"/>
                    </a:cubicBezTo>
                    <a:cubicBezTo>
                      <a:pt x="584" y="2391"/>
                      <a:pt x="554" y="2389"/>
                      <a:pt x="493" y="2385"/>
                    </a:cubicBezTo>
                    <a:cubicBezTo>
                      <a:pt x="450" y="2349"/>
                      <a:pt x="428" y="2330"/>
                      <a:pt x="386" y="2294"/>
                    </a:cubicBezTo>
                    <a:cubicBezTo>
                      <a:pt x="332" y="2310"/>
                      <a:pt x="306" y="2319"/>
                      <a:pt x="253" y="2336"/>
                    </a:cubicBezTo>
                    <a:cubicBezTo>
                      <a:pt x="256" y="2362"/>
                      <a:pt x="257" y="2376"/>
                      <a:pt x="260" y="2402"/>
                    </a:cubicBezTo>
                    <a:cubicBezTo>
                      <a:pt x="225" y="2416"/>
                      <a:pt x="208" y="2423"/>
                      <a:pt x="173" y="2436"/>
                    </a:cubicBezTo>
                    <a:cubicBezTo>
                      <a:pt x="128" y="2445"/>
                      <a:pt x="105" y="2450"/>
                      <a:pt x="61" y="2459"/>
                    </a:cubicBezTo>
                    <a:cubicBezTo>
                      <a:pt x="55" y="2495"/>
                      <a:pt x="53" y="2513"/>
                      <a:pt x="47" y="2549"/>
                    </a:cubicBezTo>
                    <a:cubicBezTo>
                      <a:pt x="34" y="2560"/>
                      <a:pt x="27" y="2566"/>
                      <a:pt x="14" y="2576"/>
                    </a:cubicBezTo>
                    <a:cubicBezTo>
                      <a:pt x="33" y="2608"/>
                      <a:pt x="43" y="2624"/>
                      <a:pt x="63" y="2656"/>
                    </a:cubicBezTo>
                    <a:cubicBezTo>
                      <a:pt x="38" y="2687"/>
                      <a:pt x="25" y="2702"/>
                      <a:pt x="0" y="2732"/>
                    </a:cubicBezTo>
                    <a:cubicBezTo>
                      <a:pt x="29" y="2753"/>
                      <a:pt x="44" y="2763"/>
                      <a:pt x="74" y="2784"/>
                    </a:cubicBezTo>
                    <a:cubicBezTo>
                      <a:pt x="104" y="2780"/>
                      <a:pt x="119" y="2778"/>
                      <a:pt x="149" y="2775"/>
                    </a:cubicBezTo>
                    <a:cubicBezTo>
                      <a:pt x="155" y="2836"/>
                      <a:pt x="158" y="2867"/>
                      <a:pt x="164" y="2928"/>
                    </a:cubicBezTo>
                    <a:cubicBezTo>
                      <a:pt x="178" y="2956"/>
                      <a:pt x="186" y="2970"/>
                      <a:pt x="200" y="2998"/>
                    </a:cubicBezTo>
                    <a:cubicBezTo>
                      <a:pt x="232" y="2967"/>
                      <a:pt x="247" y="2951"/>
                      <a:pt x="279" y="2920"/>
                    </a:cubicBezTo>
                    <a:cubicBezTo>
                      <a:pt x="314" y="2900"/>
                      <a:pt x="332" y="2889"/>
                      <a:pt x="367" y="2869"/>
                    </a:cubicBezTo>
                    <a:cubicBezTo>
                      <a:pt x="398" y="2870"/>
                      <a:pt x="413" y="2870"/>
                      <a:pt x="443" y="2871"/>
                    </a:cubicBezTo>
                    <a:cubicBezTo>
                      <a:pt x="473" y="2902"/>
                      <a:pt x="488" y="2917"/>
                      <a:pt x="519" y="2947"/>
                    </a:cubicBezTo>
                    <a:cubicBezTo>
                      <a:pt x="549" y="2948"/>
                      <a:pt x="564" y="2949"/>
                      <a:pt x="595" y="2950"/>
                    </a:cubicBezTo>
                    <a:cubicBezTo>
                      <a:pt x="627" y="2958"/>
                      <a:pt x="644" y="2963"/>
                      <a:pt x="677" y="2971"/>
                    </a:cubicBezTo>
                    <a:cubicBezTo>
                      <a:pt x="719" y="2954"/>
                      <a:pt x="740" y="2946"/>
                      <a:pt x="782" y="2928"/>
                    </a:cubicBezTo>
                    <a:cubicBezTo>
                      <a:pt x="817" y="2942"/>
                      <a:pt x="835" y="2949"/>
                      <a:pt x="870" y="2963"/>
                    </a:cubicBezTo>
                    <a:cubicBezTo>
                      <a:pt x="889" y="2958"/>
                      <a:pt x="898" y="2955"/>
                      <a:pt x="917" y="2950"/>
                    </a:cubicBezTo>
                    <a:cubicBezTo>
                      <a:pt x="931" y="2969"/>
                      <a:pt x="937" y="2978"/>
                      <a:pt x="951" y="2997"/>
                    </a:cubicBezTo>
                    <a:cubicBezTo>
                      <a:pt x="953" y="3019"/>
                      <a:pt x="954" y="3030"/>
                      <a:pt x="957" y="3052"/>
                    </a:cubicBezTo>
                    <a:cubicBezTo>
                      <a:pt x="900" y="3063"/>
                      <a:pt x="872" y="3068"/>
                      <a:pt x="816" y="3079"/>
                    </a:cubicBezTo>
                    <a:cubicBezTo>
                      <a:pt x="761" y="3121"/>
                      <a:pt x="734" y="3143"/>
                      <a:pt x="680" y="3185"/>
                    </a:cubicBezTo>
                    <a:cubicBezTo>
                      <a:pt x="696" y="3228"/>
                      <a:pt x="703" y="3250"/>
                      <a:pt x="719" y="3293"/>
                    </a:cubicBezTo>
                    <a:cubicBezTo>
                      <a:pt x="702" y="3332"/>
                      <a:pt x="694" y="3352"/>
                      <a:pt x="677" y="3391"/>
                    </a:cubicBezTo>
                    <a:cubicBezTo>
                      <a:pt x="729" y="3383"/>
                      <a:pt x="754" y="3378"/>
                      <a:pt x="806" y="3369"/>
                    </a:cubicBezTo>
                    <a:cubicBezTo>
                      <a:pt x="818" y="3388"/>
                      <a:pt x="823" y="3397"/>
                      <a:pt x="835" y="3415"/>
                    </a:cubicBezTo>
                    <a:cubicBezTo>
                      <a:pt x="861" y="3394"/>
                      <a:pt x="874" y="3383"/>
                      <a:pt x="900" y="3362"/>
                    </a:cubicBezTo>
                    <a:cubicBezTo>
                      <a:pt x="937" y="3368"/>
                      <a:pt x="956" y="3372"/>
                      <a:pt x="993" y="3378"/>
                    </a:cubicBezTo>
                    <a:cubicBezTo>
                      <a:pt x="1014" y="3407"/>
                      <a:pt x="1024" y="3422"/>
                      <a:pt x="1045" y="3451"/>
                    </a:cubicBezTo>
                    <a:cubicBezTo>
                      <a:pt x="1066" y="3426"/>
                      <a:pt x="1077" y="3414"/>
                      <a:pt x="1098" y="3390"/>
                    </a:cubicBezTo>
                    <a:cubicBezTo>
                      <a:pt x="1092" y="3368"/>
                      <a:pt x="1089" y="3356"/>
                      <a:pt x="1082" y="3334"/>
                    </a:cubicBezTo>
                    <a:cubicBezTo>
                      <a:pt x="1080" y="3307"/>
                      <a:pt x="1079" y="3294"/>
                      <a:pt x="1077" y="3267"/>
                    </a:cubicBezTo>
                    <a:cubicBezTo>
                      <a:pt x="1077" y="3267"/>
                      <a:pt x="1106" y="3276"/>
                      <a:pt x="1135" y="3273"/>
                    </a:cubicBezTo>
                    <a:cubicBezTo>
                      <a:pt x="1165" y="3270"/>
                      <a:pt x="1223" y="3259"/>
                      <a:pt x="1223" y="3259"/>
                    </a:cubicBezTo>
                    <a:cubicBezTo>
                      <a:pt x="1262" y="3302"/>
                      <a:pt x="1282" y="3324"/>
                      <a:pt x="1321" y="3367"/>
                    </a:cubicBezTo>
                    <a:cubicBezTo>
                      <a:pt x="1347" y="3367"/>
                      <a:pt x="1360" y="3368"/>
                      <a:pt x="1386" y="3368"/>
                    </a:cubicBezTo>
                    <a:cubicBezTo>
                      <a:pt x="1407" y="3356"/>
                      <a:pt x="1417" y="3350"/>
                      <a:pt x="1439" y="3338"/>
                    </a:cubicBezTo>
                    <a:cubicBezTo>
                      <a:pt x="1436" y="3299"/>
                      <a:pt x="1435" y="3280"/>
                      <a:pt x="1433" y="3241"/>
                    </a:cubicBezTo>
                    <a:cubicBezTo>
                      <a:pt x="1431" y="3214"/>
                      <a:pt x="1431" y="3200"/>
                      <a:pt x="1429" y="3173"/>
                    </a:cubicBezTo>
                    <a:cubicBezTo>
                      <a:pt x="1455" y="3125"/>
                      <a:pt x="1468" y="3101"/>
                      <a:pt x="1495" y="3053"/>
                    </a:cubicBezTo>
                    <a:cubicBezTo>
                      <a:pt x="1544" y="3044"/>
                      <a:pt x="1569" y="3040"/>
                      <a:pt x="1618" y="3031"/>
                    </a:cubicBezTo>
                    <a:cubicBezTo>
                      <a:pt x="1655" y="3033"/>
                      <a:pt x="1674" y="3034"/>
                      <a:pt x="1711" y="3036"/>
                    </a:cubicBezTo>
                    <a:cubicBezTo>
                      <a:pt x="1730" y="3023"/>
                      <a:pt x="1740" y="3017"/>
                      <a:pt x="1759" y="3004"/>
                    </a:cubicBezTo>
                    <a:cubicBezTo>
                      <a:pt x="1759" y="3004"/>
                      <a:pt x="1753" y="2943"/>
                      <a:pt x="1782" y="2946"/>
                    </a:cubicBezTo>
                    <a:cubicBezTo>
                      <a:pt x="1812" y="2950"/>
                      <a:pt x="1929" y="2957"/>
                      <a:pt x="1929" y="2957"/>
                    </a:cubicBezTo>
                    <a:cubicBezTo>
                      <a:pt x="1975" y="2975"/>
                      <a:pt x="1999" y="2983"/>
                      <a:pt x="2045" y="3001"/>
                    </a:cubicBezTo>
                    <a:cubicBezTo>
                      <a:pt x="2069" y="2965"/>
                      <a:pt x="2081" y="2946"/>
                      <a:pt x="2105" y="2910"/>
                    </a:cubicBezTo>
                    <a:cubicBezTo>
                      <a:pt x="2128" y="2893"/>
                      <a:pt x="2140" y="2885"/>
                      <a:pt x="2164" y="2868"/>
                    </a:cubicBezTo>
                    <a:cubicBezTo>
                      <a:pt x="2213" y="2859"/>
                      <a:pt x="2238" y="2855"/>
                      <a:pt x="2287" y="2846"/>
                    </a:cubicBezTo>
                    <a:cubicBezTo>
                      <a:pt x="2287" y="2799"/>
                      <a:pt x="2288" y="2776"/>
                      <a:pt x="2288" y="2729"/>
                    </a:cubicBezTo>
                    <a:cubicBezTo>
                      <a:pt x="2291" y="2678"/>
                      <a:pt x="2292" y="2652"/>
                      <a:pt x="2295" y="2601"/>
                    </a:cubicBezTo>
                    <a:cubicBezTo>
                      <a:pt x="2239" y="2570"/>
                      <a:pt x="2211" y="2554"/>
                      <a:pt x="2155" y="2523"/>
                    </a:cubicBezTo>
                    <a:cubicBezTo>
                      <a:pt x="2120" y="2457"/>
                      <a:pt x="2103" y="2424"/>
                      <a:pt x="2068" y="2358"/>
                    </a:cubicBezTo>
                    <a:cubicBezTo>
                      <a:pt x="2143" y="2330"/>
                      <a:pt x="2181" y="2316"/>
                      <a:pt x="2256" y="2287"/>
                    </a:cubicBezTo>
                    <a:cubicBezTo>
                      <a:pt x="2319" y="2260"/>
                      <a:pt x="2351" y="2246"/>
                      <a:pt x="2414" y="2219"/>
                    </a:cubicBezTo>
                    <a:cubicBezTo>
                      <a:pt x="2466" y="2249"/>
                      <a:pt x="2492" y="2265"/>
                      <a:pt x="2543" y="2296"/>
                    </a:cubicBezTo>
                    <a:cubicBezTo>
                      <a:pt x="2580" y="2285"/>
                      <a:pt x="2599" y="2280"/>
                      <a:pt x="2637" y="2269"/>
                    </a:cubicBezTo>
                    <a:cubicBezTo>
                      <a:pt x="2635" y="2224"/>
                      <a:pt x="2634" y="2202"/>
                      <a:pt x="2632" y="2156"/>
                    </a:cubicBezTo>
                    <a:cubicBezTo>
                      <a:pt x="2655" y="2139"/>
                      <a:pt x="2667" y="2130"/>
                      <a:pt x="2690" y="2113"/>
                    </a:cubicBezTo>
                    <a:cubicBezTo>
                      <a:pt x="2691" y="2068"/>
                      <a:pt x="2691" y="2046"/>
                      <a:pt x="2691" y="2000"/>
                    </a:cubicBezTo>
                    <a:cubicBezTo>
                      <a:pt x="2712" y="1993"/>
                      <a:pt x="2723" y="1989"/>
                      <a:pt x="2744" y="1981"/>
                    </a:cubicBezTo>
                    <a:cubicBezTo>
                      <a:pt x="2746" y="1949"/>
                      <a:pt x="2747" y="1933"/>
                      <a:pt x="2750" y="1900"/>
                    </a:cubicBezTo>
                    <a:cubicBezTo>
                      <a:pt x="2797" y="1916"/>
                      <a:pt x="2820" y="1924"/>
                      <a:pt x="2867" y="1939"/>
                    </a:cubicBezTo>
                    <a:cubicBezTo>
                      <a:pt x="2898" y="1920"/>
                      <a:pt x="2913" y="1910"/>
                      <a:pt x="2944" y="1891"/>
                    </a:cubicBezTo>
                    <a:cubicBezTo>
                      <a:pt x="2944" y="1891"/>
                      <a:pt x="2979" y="1964"/>
                      <a:pt x="3014" y="1968"/>
                    </a:cubicBezTo>
                    <a:cubicBezTo>
                      <a:pt x="3049" y="1972"/>
                      <a:pt x="3137" y="1988"/>
                      <a:pt x="3137" y="1988"/>
                    </a:cubicBezTo>
                    <a:cubicBezTo>
                      <a:pt x="3140" y="2041"/>
                      <a:pt x="3141" y="2068"/>
                      <a:pt x="3143" y="2120"/>
                    </a:cubicBezTo>
                    <a:cubicBezTo>
                      <a:pt x="3173" y="2119"/>
                      <a:pt x="3189" y="2118"/>
                      <a:pt x="3219" y="2116"/>
                    </a:cubicBezTo>
                    <a:cubicBezTo>
                      <a:pt x="3247" y="2162"/>
                      <a:pt x="3261" y="2185"/>
                      <a:pt x="3290" y="2230"/>
                    </a:cubicBezTo>
                    <a:cubicBezTo>
                      <a:pt x="3325" y="2256"/>
                      <a:pt x="3343" y="2270"/>
                      <a:pt x="3378" y="2296"/>
                    </a:cubicBezTo>
                    <a:cubicBezTo>
                      <a:pt x="3349" y="2325"/>
                      <a:pt x="3335" y="2340"/>
                      <a:pt x="3307" y="2369"/>
                    </a:cubicBezTo>
                    <a:cubicBezTo>
                      <a:pt x="3325" y="2406"/>
                      <a:pt x="3335" y="2424"/>
                      <a:pt x="3353" y="2460"/>
                    </a:cubicBezTo>
                    <a:cubicBezTo>
                      <a:pt x="3386" y="2464"/>
                      <a:pt x="3403" y="2466"/>
                      <a:pt x="3436" y="2469"/>
                    </a:cubicBezTo>
                    <a:cubicBezTo>
                      <a:pt x="3436" y="2469"/>
                      <a:pt x="3418" y="2572"/>
                      <a:pt x="3447" y="2575"/>
                    </a:cubicBezTo>
                    <a:cubicBezTo>
                      <a:pt x="3468" y="2578"/>
                      <a:pt x="3479" y="2579"/>
                      <a:pt x="3500" y="2581"/>
                    </a:cubicBezTo>
                    <a:cubicBezTo>
                      <a:pt x="3501" y="2532"/>
                      <a:pt x="3501" y="2507"/>
                      <a:pt x="3501" y="2458"/>
                    </a:cubicBezTo>
                    <a:cubicBezTo>
                      <a:pt x="3520" y="2467"/>
                      <a:pt x="3529" y="2472"/>
                      <a:pt x="3548" y="2481"/>
                    </a:cubicBezTo>
                    <a:cubicBezTo>
                      <a:pt x="3567" y="2468"/>
                      <a:pt x="3577" y="2462"/>
                      <a:pt x="3596" y="2449"/>
                    </a:cubicBezTo>
                    <a:cubicBezTo>
                      <a:pt x="3634" y="2433"/>
                      <a:pt x="3653" y="2425"/>
                      <a:pt x="3691" y="2409"/>
                    </a:cubicBezTo>
                    <a:cubicBezTo>
                      <a:pt x="3710" y="2354"/>
                      <a:pt x="3719" y="2327"/>
                      <a:pt x="3738" y="2271"/>
                    </a:cubicBezTo>
                    <a:cubicBezTo>
                      <a:pt x="3758" y="2241"/>
                      <a:pt x="3767" y="2226"/>
                      <a:pt x="3786" y="2195"/>
                    </a:cubicBezTo>
                    <a:cubicBezTo>
                      <a:pt x="3831" y="2202"/>
                      <a:pt x="3854" y="2206"/>
                      <a:pt x="3899" y="2213"/>
                    </a:cubicBezTo>
                    <a:cubicBezTo>
                      <a:pt x="3906" y="2189"/>
                      <a:pt x="3909" y="2177"/>
                      <a:pt x="3917" y="2152"/>
                    </a:cubicBezTo>
                    <a:cubicBezTo>
                      <a:pt x="3900" y="2131"/>
                      <a:pt x="3892" y="2120"/>
                      <a:pt x="3875" y="2098"/>
                    </a:cubicBezTo>
                    <a:cubicBezTo>
                      <a:pt x="3878" y="2073"/>
                      <a:pt x="3879" y="2061"/>
                      <a:pt x="3881" y="2036"/>
                    </a:cubicBezTo>
                    <a:cubicBezTo>
                      <a:pt x="3919" y="2050"/>
                      <a:pt x="3938" y="2057"/>
                      <a:pt x="3976" y="2071"/>
                    </a:cubicBezTo>
                    <a:cubicBezTo>
                      <a:pt x="3957" y="2031"/>
                      <a:pt x="3948" y="2011"/>
                      <a:pt x="3929" y="1972"/>
                    </a:cubicBezTo>
                    <a:cubicBezTo>
                      <a:pt x="3955" y="1962"/>
                      <a:pt x="3968" y="1957"/>
                      <a:pt x="3994" y="1947"/>
                    </a:cubicBezTo>
                    <a:cubicBezTo>
                      <a:pt x="4011" y="1971"/>
                      <a:pt x="4019" y="1983"/>
                      <a:pt x="4036" y="2007"/>
                    </a:cubicBezTo>
                    <a:cubicBezTo>
                      <a:pt x="4043" y="1988"/>
                      <a:pt x="4047" y="1978"/>
                      <a:pt x="4054" y="1959"/>
                    </a:cubicBezTo>
                    <a:cubicBezTo>
                      <a:pt x="4044" y="1910"/>
                      <a:pt x="4040" y="1886"/>
                      <a:pt x="4030" y="1837"/>
                    </a:cubicBezTo>
                    <a:cubicBezTo>
                      <a:pt x="4061" y="1829"/>
                      <a:pt x="4076" y="1826"/>
                      <a:pt x="4107" y="1819"/>
                    </a:cubicBezTo>
                    <a:cubicBezTo>
                      <a:pt x="4129" y="1866"/>
                      <a:pt x="4139" y="1890"/>
                      <a:pt x="4161" y="1938"/>
                    </a:cubicBezTo>
                    <a:cubicBezTo>
                      <a:pt x="4192" y="1908"/>
                      <a:pt x="4207" y="1893"/>
                      <a:pt x="4238" y="1863"/>
                    </a:cubicBezTo>
                    <a:cubicBezTo>
                      <a:pt x="4267" y="1830"/>
                      <a:pt x="4281" y="1814"/>
                      <a:pt x="4310" y="1781"/>
                    </a:cubicBezTo>
                    <a:cubicBezTo>
                      <a:pt x="4315" y="1744"/>
                      <a:pt x="4317" y="1725"/>
                      <a:pt x="4322" y="1687"/>
                    </a:cubicBezTo>
                    <a:cubicBezTo>
                      <a:pt x="4350" y="1677"/>
                      <a:pt x="4365" y="1672"/>
                      <a:pt x="4393" y="1662"/>
                    </a:cubicBezTo>
                    <a:cubicBezTo>
                      <a:pt x="4405" y="1678"/>
                      <a:pt x="4411" y="1686"/>
                      <a:pt x="4423" y="1703"/>
                    </a:cubicBezTo>
                    <a:cubicBezTo>
                      <a:pt x="4449" y="1680"/>
                      <a:pt x="4463" y="1668"/>
                      <a:pt x="4489" y="1645"/>
                    </a:cubicBezTo>
                    <a:cubicBezTo>
                      <a:pt x="4489" y="1645"/>
                      <a:pt x="4477" y="1554"/>
                      <a:pt x="4507" y="1550"/>
                    </a:cubicBezTo>
                    <a:cubicBezTo>
                      <a:pt x="4537" y="1547"/>
                      <a:pt x="4681" y="1470"/>
                      <a:pt x="4681" y="1470"/>
                    </a:cubicBezTo>
                    <a:cubicBezTo>
                      <a:pt x="4686" y="1432"/>
                      <a:pt x="4689" y="1413"/>
                      <a:pt x="4694" y="1375"/>
                    </a:cubicBezTo>
                    <a:cubicBezTo>
                      <a:pt x="4690" y="1342"/>
                      <a:pt x="4687" y="1325"/>
                      <a:pt x="4683" y="1292"/>
                    </a:cubicBezTo>
                    <a:cubicBezTo>
                      <a:pt x="4654" y="1256"/>
                      <a:pt x="4640" y="1239"/>
                      <a:pt x="4612" y="1203"/>
                    </a:cubicBezTo>
                    <a:cubicBezTo>
                      <a:pt x="4607" y="1173"/>
                      <a:pt x="4605" y="1157"/>
                      <a:pt x="4601" y="1126"/>
                    </a:cubicBezTo>
                    <a:cubicBezTo>
                      <a:pt x="4646" y="1085"/>
                      <a:pt x="4668" y="1065"/>
                      <a:pt x="4713" y="1023"/>
                    </a:cubicBezTo>
                    <a:cubicBezTo>
                      <a:pt x="4684" y="965"/>
                      <a:pt x="4669" y="936"/>
                      <a:pt x="4640" y="878"/>
                    </a:cubicBezTo>
                    <a:cubicBezTo>
                      <a:pt x="4571" y="804"/>
                      <a:pt x="4537" y="768"/>
                      <a:pt x="4469" y="694"/>
                    </a:cubicBezTo>
                    <a:cubicBezTo>
                      <a:pt x="4451" y="658"/>
                      <a:pt x="4441" y="639"/>
                      <a:pt x="4423" y="603"/>
                    </a:cubicBezTo>
                    <a:cubicBezTo>
                      <a:pt x="4417" y="684"/>
                      <a:pt x="4414" y="725"/>
                      <a:pt x="4407" y="807"/>
                    </a:cubicBez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łosicki"/>
              <p:cNvSpPr>
                <a:spLocks/>
              </p:cNvSpPr>
              <p:nvPr/>
            </p:nvSpPr>
            <p:spPr bwMode="auto">
              <a:xfrm>
                <a:off x="5783596" y="3119125"/>
                <a:ext cx="966179" cy="822797"/>
              </a:xfrm>
              <a:custGeom>
                <a:avLst/>
                <a:gdLst>
                  <a:gd name="T0" fmla="*/ 2311 w 3017"/>
                  <a:gd name="T1" fmla="*/ 400 h 2564"/>
                  <a:gd name="T2" fmla="*/ 2179 w 3017"/>
                  <a:gd name="T3" fmla="*/ 342 h 2564"/>
                  <a:gd name="T4" fmla="*/ 2086 w 3017"/>
                  <a:gd name="T5" fmla="*/ 354 h 2564"/>
                  <a:gd name="T6" fmla="*/ 1920 w 3017"/>
                  <a:gd name="T7" fmla="*/ 57 h 2564"/>
                  <a:gd name="T8" fmla="*/ 1600 w 3017"/>
                  <a:gd name="T9" fmla="*/ 157 h 2564"/>
                  <a:gd name="T10" fmla="*/ 1415 w 3017"/>
                  <a:gd name="T11" fmla="*/ 225 h 2564"/>
                  <a:gd name="T12" fmla="*/ 1214 w 3017"/>
                  <a:gd name="T13" fmla="*/ 149 h 2564"/>
                  <a:gd name="T14" fmla="*/ 1043 w 3017"/>
                  <a:gd name="T15" fmla="*/ 124 h 2564"/>
                  <a:gd name="T16" fmla="*/ 989 w 3017"/>
                  <a:gd name="T17" fmla="*/ 25 h 2564"/>
                  <a:gd name="T18" fmla="*/ 860 w 3017"/>
                  <a:gd name="T19" fmla="*/ 31 h 2564"/>
                  <a:gd name="T20" fmla="*/ 771 w 3017"/>
                  <a:gd name="T21" fmla="*/ 123 h 2564"/>
                  <a:gd name="T22" fmla="*/ 808 w 3017"/>
                  <a:gd name="T23" fmla="*/ 228 h 2564"/>
                  <a:gd name="T24" fmla="*/ 844 w 3017"/>
                  <a:gd name="T25" fmla="*/ 352 h 2564"/>
                  <a:gd name="T26" fmla="*/ 766 w 3017"/>
                  <a:gd name="T27" fmla="*/ 450 h 2564"/>
                  <a:gd name="T28" fmla="*/ 673 w 3017"/>
                  <a:gd name="T29" fmla="*/ 523 h 2564"/>
                  <a:gd name="T30" fmla="*/ 507 w 3017"/>
                  <a:gd name="T31" fmla="*/ 564 h 2564"/>
                  <a:gd name="T32" fmla="*/ 622 w 3017"/>
                  <a:gd name="T33" fmla="*/ 645 h 2564"/>
                  <a:gd name="T34" fmla="*/ 774 w 3017"/>
                  <a:gd name="T35" fmla="*/ 696 h 2564"/>
                  <a:gd name="T36" fmla="*/ 771 w 3017"/>
                  <a:gd name="T37" fmla="*/ 863 h 2564"/>
                  <a:gd name="T38" fmla="*/ 650 w 3017"/>
                  <a:gd name="T39" fmla="*/ 929 h 2564"/>
                  <a:gd name="T40" fmla="*/ 544 w 3017"/>
                  <a:gd name="T41" fmla="*/ 952 h 2564"/>
                  <a:gd name="T42" fmla="*/ 495 w 3017"/>
                  <a:gd name="T43" fmla="*/ 1203 h 2564"/>
                  <a:gd name="T44" fmla="*/ 645 w 3017"/>
                  <a:gd name="T45" fmla="*/ 1201 h 2564"/>
                  <a:gd name="T46" fmla="*/ 544 w 3017"/>
                  <a:gd name="T47" fmla="*/ 1303 h 2564"/>
                  <a:gd name="T48" fmla="*/ 313 w 3017"/>
                  <a:gd name="T49" fmla="*/ 1304 h 2564"/>
                  <a:gd name="T50" fmla="*/ 354 w 3017"/>
                  <a:gd name="T51" fmla="*/ 1447 h 2564"/>
                  <a:gd name="T52" fmla="*/ 259 w 3017"/>
                  <a:gd name="T53" fmla="*/ 1635 h 2564"/>
                  <a:gd name="T54" fmla="*/ 242 w 3017"/>
                  <a:gd name="T55" fmla="*/ 1862 h 2564"/>
                  <a:gd name="T56" fmla="*/ 39 w 3017"/>
                  <a:gd name="T57" fmla="*/ 1788 h 2564"/>
                  <a:gd name="T58" fmla="*/ 12 w 3017"/>
                  <a:gd name="T59" fmla="*/ 1935 h 2564"/>
                  <a:gd name="T60" fmla="*/ 8 w 3017"/>
                  <a:gd name="T61" fmla="*/ 2070 h 2564"/>
                  <a:gd name="T62" fmla="*/ 215 w 3017"/>
                  <a:gd name="T63" fmla="*/ 2095 h 2564"/>
                  <a:gd name="T64" fmla="*/ 312 w 3017"/>
                  <a:gd name="T65" fmla="*/ 2191 h 2564"/>
                  <a:gd name="T66" fmla="*/ 608 w 3017"/>
                  <a:gd name="T67" fmla="*/ 2320 h 2564"/>
                  <a:gd name="T68" fmla="*/ 847 w 3017"/>
                  <a:gd name="T69" fmla="*/ 2083 h 2564"/>
                  <a:gd name="T70" fmla="*/ 950 w 3017"/>
                  <a:gd name="T71" fmla="*/ 2228 h 2564"/>
                  <a:gd name="T72" fmla="*/ 1124 w 3017"/>
                  <a:gd name="T73" fmla="*/ 2266 h 2564"/>
                  <a:gd name="T74" fmla="*/ 1227 w 3017"/>
                  <a:gd name="T75" fmla="*/ 2465 h 2564"/>
                  <a:gd name="T76" fmla="*/ 1386 w 3017"/>
                  <a:gd name="T77" fmla="*/ 2428 h 2564"/>
                  <a:gd name="T78" fmla="*/ 1576 w 3017"/>
                  <a:gd name="T79" fmla="*/ 2449 h 2564"/>
                  <a:gd name="T80" fmla="*/ 1666 w 3017"/>
                  <a:gd name="T81" fmla="*/ 2480 h 2564"/>
                  <a:gd name="T82" fmla="*/ 1761 w 3017"/>
                  <a:gd name="T83" fmla="*/ 2543 h 2564"/>
                  <a:gd name="T84" fmla="*/ 1883 w 3017"/>
                  <a:gd name="T85" fmla="*/ 2458 h 2564"/>
                  <a:gd name="T86" fmla="*/ 1812 w 3017"/>
                  <a:gd name="T87" fmla="*/ 2348 h 2564"/>
                  <a:gd name="T88" fmla="*/ 1880 w 3017"/>
                  <a:gd name="T89" fmla="*/ 2140 h 2564"/>
                  <a:gd name="T90" fmla="*/ 1999 w 3017"/>
                  <a:gd name="T91" fmla="*/ 2149 h 2564"/>
                  <a:gd name="T92" fmla="*/ 2169 w 3017"/>
                  <a:gd name="T93" fmla="*/ 2079 h 2564"/>
                  <a:gd name="T94" fmla="*/ 2020 w 3017"/>
                  <a:gd name="T95" fmla="*/ 1894 h 2564"/>
                  <a:gd name="T96" fmla="*/ 2276 w 3017"/>
                  <a:gd name="T97" fmla="*/ 1709 h 2564"/>
                  <a:gd name="T98" fmla="*/ 2314 w 3017"/>
                  <a:gd name="T99" fmla="*/ 1548 h 2564"/>
                  <a:gd name="T100" fmla="*/ 2606 w 3017"/>
                  <a:gd name="T101" fmla="*/ 1512 h 2564"/>
                  <a:gd name="T102" fmla="*/ 2516 w 3017"/>
                  <a:gd name="T103" fmla="*/ 1315 h 2564"/>
                  <a:gd name="T104" fmla="*/ 2703 w 3017"/>
                  <a:gd name="T105" fmla="*/ 993 h 2564"/>
                  <a:gd name="T106" fmla="*/ 2780 w 3017"/>
                  <a:gd name="T107" fmla="*/ 949 h 2564"/>
                  <a:gd name="T108" fmla="*/ 2893 w 3017"/>
                  <a:gd name="T109" fmla="*/ 829 h 2564"/>
                  <a:gd name="T110" fmla="*/ 2901 w 3017"/>
                  <a:gd name="T111" fmla="*/ 706 h 2564"/>
                  <a:gd name="T112" fmla="*/ 2868 w 3017"/>
                  <a:gd name="T113" fmla="*/ 424 h 2564"/>
                  <a:gd name="T114" fmla="*/ 2588 w 3017"/>
                  <a:gd name="T115" fmla="*/ 721 h 2564"/>
                  <a:gd name="T116" fmla="*/ 2430 w 3017"/>
                  <a:gd name="T117" fmla="*/ 636 h 2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17" h="2564">
                    <a:moveTo>
                      <a:pt x="2414" y="515"/>
                    </a:moveTo>
                    <a:cubicBezTo>
                      <a:pt x="2373" y="469"/>
                      <a:pt x="2352" y="446"/>
                      <a:pt x="2311" y="400"/>
                    </a:cubicBezTo>
                    <a:cubicBezTo>
                      <a:pt x="2279" y="397"/>
                      <a:pt x="2263" y="396"/>
                      <a:pt x="2231" y="393"/>
                    </a:cubicBezTo>
                    <a:cubicBezTo>
                      <a:pt x="2210" y="373"/>
                      <a:pt x="2200" y="362"/>
                      <a:pt x="2179" y="342"/>
                    </a:cubicBezTo>
                    <a:cubicBezTo>
                      <a:pt x="2158" y="367"/>
                      <a:pt x="2148" y="380"/>
                      <a:pt x="2127" y="405"/>
                    </a:cubicBezTo>
                    <a:cubicBezTo>
                      <a:pt x="2111" y="385"/>
                      <a:pt x="2103" y="374"/>
                      <a:pt x="2086" y="354"/>
                    </a:cubicBezTo>
                    <a:cubicBezTo>
                      <a:pt x="2083" y="314"/>
                      <a:pt x="2082" y="293"/>
                      <a:pt x="2079" y="253"/>
                    </a:cubicBezTo>
                    <a:cubicBezTo>
                      <a:pt x="2015" y="174"/>
                      <a:pt x="1983" y="135"/>
                      <a:pt x="1920" y="57"/>
                    </a:cubicBezTo>
                    <a:cubicBezTo>
                      <a:pt x="1861" y="47"/>
                      <a:pt x="1832" y="42"/>
                      <a:pt x="1773" y="32"/>
                    </a:cubicBezTo>
                    <a:cubicBezTo>
                      <a:pt x="1703" y="82"/>
                      <a:pt x="1669" y="107"/>
                      <a:pt x="1600" y="157"/>
                    </a:cubicBezTo>
                    <a:cubicBezTo>
                      <a:pt x="1556" y="159"/>
                      <a:pt x="1534" y="160"/>
                      <a:pt x="1490" y="163"/>
                    </a:cubicBezTo>
                    <a:cubicBezTo>
                      <a:pt x="1460" y="187"/>
                      <a:pt x="1445" y="200"/>
                      <a:pt x="1415" y="225"/>
                    </a:cubicBezTo>
                    <a:cubicBezTo>
                      <a:pt x="1367" y="195"/>
                      <a:pt x="1343" y="179"/>
                      <a:pt x="1295" y="149"/>
                    </a:cubicBezTo>
                    <a:cubicBezTo>
                      <a:pt x="1263" y="149"/>
                      <a:pt x="1247" y="149"/>
                      <a:pt x="1214" y="149"/>
                    </a:cubicBezTo>
                    <a:cubicBezTo>
                      <a:pt x="1189" y="119"/>
                      <a:pt x="1177" y="104"/>
                      <a:pt x="1152" y="75"/>
                    </a:cubicBezTo>
                    <a:cubicBezTo>
                      <a:pt x="1108" y="94"/>
                      <a:pt x="1087" y="104"/>
                      <a:pt x="1043" y="124"/>
                    </a:cubicBezTo>
                    <a:cubicBezTo>
                      <a:pt x="1018" y="121"/>
                      <a:pt x="1005" y="120"/>
                      <a:pt x="980" y="118"/>
                    </a:cubicBezTo>
                    <a:cubicBezTo>
                      <a:pt x="984" y="80"/>
                      <a:pt x="985" y="62"/>
                      <a:pt x="989" y="25"/>
                    </a:cubicBezTo>
                    <a:cubicBezTo>
                      <a:pt x="959" y="15"/>
                      <a:pt x="945" y="10"/>
                      <a:pt x="915" y="0"/>
                    </a:cubicBezTo>
                    <a:cubicBezTo>
                      <a:pt x="893" y="12"/>
                      <a:pt x="882" y="19"/>
                      <a:pt x="860" y="31"/>
                    </a:cubicBezTo>
                    <a:cubicBezTo>
                      <a:pt x="859" y="75"/>
                      <a:pt x="858" y="97"/>
                      <a:pt x="856" y="142"/>
                    </a:cubicBezTo>
                    <a:cubicBezTo>
                      <a:pt x="822" y="134"/>
                      <a:pt x="805" y="131"/>
                      <a:pt x="771" y="123"/>
                    </a:cubicBezTo>
                    <a:cubicBezTo>
                      <a:pt x="759" y="155"/>
                      <a:pt x="753" y="171"/>
                      <a:pt x="741" y="203"/>
                    </a:cubicBezTo>
                    <a:cubicBezTo>
                      <a:pt x="768" y="213"/>
                      <a:pt x="781" y="218"/>
                      <a:pt x="808" y="228"/>
                    </a:cubicBezTo>
                    <a:cubicBezTo>
                      <a:pt x="812" y="260"/>
                      <a:pt x="815" y="276"/>
                      <a:pt x="819" y="308"/>
                    </a:cubicBezTo>
                    <a:cubicBezTo>
                      <a:pt x="829" y="326"/>
                      <a:pt x="834" y="334"/>
                      <a:pt x="844" y="352"/>
                    </a:cubicBezTo>
                    <a:cubicBezTo>
                      <a:pt x="838" y="391"/>
                      <a:pt x="835" y="411"/>
                      <a:pt x="829" y="450"/>
                    </a:cubicBezTo>
                    <a:cubicBezTo>
                      <a:pt x="804" y="450"/>
                      <a:pt x="791" y="450"/>
                      <a:pt x="766" y="450"/>
                    </a:cubicBezTo>
                    <a:cubicBezTo>
                      <a:pt x="761" y="474"/>
                      <a:pt x="759" y="487"/>
                      <a:pt x="755" y="511"/>
                    </a:cubicBezTo>
                    <a:cubicBezTo>
                      <a:pt x="722" y="516"/>
                      <a:pt x="706" y="518"/>
                      <a:pt x="673" y="523"/>
                    </a:cubicBezTo>
                    <a:cubicBezTo>
                      <a:pt x="638" y="517"/>
                      <a:pt x="621" y="515"/>
                      <a:pt x="587" y="510"/>
                    </a:cubicBezTo>
                    <a:cubicBezTo>
                      <a:pt x="555" y="531"/>
                      <a:pt x="539" y="542"/>
                      <a:pt x="507" y="564"/>
                    </a:cubicBezTo>
                    <a:cubicBezTo>
                      <a:pt x="519" y="586"/>
                      <a:pt x="525" y="597"/>
                      <a:pt x="537" y="620"/>
                    </a:cubicBezTo>
                    <a:cubicBezTo>
                      <a:pt x="571" y="630"/>
                      <a:pt x="588" y="635"/>
                      <a:pt x="622" y="645"/>
                    </a:cubicBezTo>
                    <a:cubicBezTo>
                      <a:pt x="655" y="668"/>
                      <a:pt x="671" y="679"/>
                      <a:pt x="704" y="702"/>
                    </a:cubicBezTo>
                    <a:cubicBezTo>
                      <a:pt x="732" y="700"/>
                      <a:pt x="746" y="699"/>
                      <a:pt x="774" y="696"/>
                    </a:cubicBezTo>
                    <a:cubicBezTo>
                      <a:pt x="774" y="719"/>
                      <a:pt x="774" y="730"/>
                      <a:pt x="775" y="752"/>
                    </a:cubicBezTo>
                    <a:cubicBezTo>
                      <a:pt x="743" y="789"/>
                      <a:pt x="771" y="863"/>
                      <a:pt x="771" y="863"/>
                    </a:cubicBezTo>
                    <a:cubicBezTo>
                      <a:pt x="757" y="888"/>
                      <a:pt x="751" y="900"/>
                      <a:pt x="737" y="924"/>
                    </a:cubicBezTo>
                    <a:cubicBezTo>
                      <a:pt x="702" y="926"/>
                      <a:pt x="685" y="927"/>
                      <a:pt x="650" y="929"/>
                    </a:cubicBezTo>
                    <a:cubicBezTo>
                      <a:pt x="627" y="958"/>
                      <a:pt x="615" y="973"/>
                      <a:pt x="592" y="1002"/>
                    </a:cubicBezTo>
                    <a:cubicBezTo>
                      <a:pt x="573" y="982"/>
                      <a:pt x="563" y="972"/>
                      <a:pt x="544" y="952"/>
                    </a:cubicBezTo>
                    <a:cubicBezTo>
                      <a:pt x="513" y="969"/>
                      <a:pt x="497" y="977"/>
                      <a:pt x="465" y="994"/>
                    </a:cubicBezTo>
                    <a:cubicBezTo>
                      <a:pt x="477" y="1077"/>
                      <a:pt x="483" y="1119"/>
                      <a:pt x="495" y="1203"/>
                    </a:cubicBezTo>
                    <a:cubicBezTo>
                      <a:pt x="526" y="1192"/>
                      <a:pt x="541" y="1186"/>
                      <a:pt x="572" y="1174"/>
                    </a:cubicBezTo>
                    <a:cubicBezTo>
                      <a:pt x="601" y="1185"/>
                      <a:pt x="616" y="1190"/>
                      <a:pt x="645" y="1201"/>
                    </a:cubicBezTo>
                    <a:cubicBezTo>
                      <a:pt x="643" y="1223"/>
                      <a:pt x="642" y="1234"/>
                      <a:pt x="641" y="1256"/>
                    </a:cubicBezTo>
                    <a:cubicBezTo>
                      <a:pt x="602" y="1275"/>
                      <a:pt x="583" y="1284"/>
                      <a:pt x="544" y="1303"/>
                    </a:cubicBezTo>
                    <a:cubicBezTo>
                      <a:pt x="530" y="1288"/>
                      <a:pt x="522" y="1280"/>
                      <a:pt x="507" y="1265"/>
                    </a:cubicBezTo>
                    <a:cubicBezTo>
                      <a:pt x="430" y="1281"/>
                      <a:pt x="391" y="1289"/>
                      <a:pt x="313" y="1304"/>
                    </a:cubicBezTo>
                    <a:cubicBezTo>
                      <a:pt x="305" y="1348"/>
                      <a:pt x="301" y="1370"/>
                      <a:pt x="293" y="1414"/>
                    </a:cubicBezTo>
                    <a:cubicBezTo>
                      <a:pt x="318" y="1427"/>
                      <a:pt x="330" y="1434"/>
                      <a:pt x="354" y="1447"/>
                    </a:cubicBezTo>
                    <a:cubicBezTo>
                      <a:pt x="346" y="1525"/>
                      <a:pt x="342" y="1564"/>
                      <a:pt x="334" y="1643"/>
                    </a:cubicBezTo>
                    <a:cubicBezTo>
                      <a:pt x="304" y="1640"/>
                      <a:pt x="289" y="1638"/>
                      <a:pt x="259" y="1635"/>
                    </a:cubicBezTo>
                    <a:cubicBezTo>
                      <a:pt x="263" y="1701"/>
                      <a:pt x="266" y="1735"/>
                      <a:pt x="270" y="1801"/>
                    </a:cubicBezTo>
                    <a:cubicBezTo>
                      <a:pt x="259" y="1826"/>
                      <a:pt x="253" y="1838"/>
                      <a:pt x="242" y="1862"/>
                    </a:cubicBezTo>
                    <a:cubicBezTo>
                      <a:pt x="207" y="1841"/>
                      <a:pt x="189" y="1831"/>
                      <a:pt x="154" y="1810"/>
                    </a:cubicBezTo>
                    <a:cubicBezTo>
                      <a:pt x="108" y="1801"/>
                      <a:pt x="85" y="1797"/>
                      <a:pt x="39" y="1788"/>
                    </a:cubicBezTo>
                    <a:cubicBezTo>
                      <a:pt x="23" y="1817"/>
                      <a:pt x="16" y="1832"/>
                      <a:pt x="0" y="1861"/>
                    </a:cubicBezTo>
                    <a:cubicBezTo>
                      <a:pt x="4" y="1890"/>
                      <a:pt x="7" y="1905"/>
                      <a:pt x="12" y="1935"/>
                    </a:cubicBezTo>
                    <a:cubicBezTo>
                      <a:pt x="28" y="1970"/>
                      <a:pt x="36" y="1987"/>
                      <a:pt x="52" y="2022"/>
                    </a:cubicBezTo>
                    <a:cubicBezTo>
                      <a:pt x="35" y="2041"/>
                      <a:pt x="26" y="2051"/>
                      <a:pt x="8" y="2070"/>
                    </a:cubicBezTo>
                    <a:cubicBezTo>
                      <a:pt x="53" y="2096"/>
                      <a:pt x="75" y="2109"/>
                      <a:pt x="120" y="2135"/>
                    </a:cubicBezTo>
                    <a:cubicBezTo>
                      <a:pt x="158" y="2119"/>
                      <a:pt x="177" y="2111"/>
                      <a:pt x="215" y="2095"/>
                    </a:cubicBezTo>
                    <a:cubicBezTo>
                      <a:pt x="260" y="2102"/>
                      <a:pt x="283" y="2105"/>
                      <a:pt x="329" y="2112"/>
                    </a:cubicBezTo>
                    <a:cubicBezTo>
                      <a:pt x="322" y="2144"/>
                      <a:pt x="318" y="2160"/>
                      <a:pt x="312" y="2191"/>
                    </a:cubicBezTo>
                    <a:cubicBezTo>
                      <a:pt x="383" y="2219"/>
                      <a:pt x="419" y="2233"/>
                      <a:pt x="491" y="2260"/>
                    </a:cubicBezTo>
                    <a:cubicBezTo>
                      <a:pt x="538" y="2284"/>
                      <a:pt x="561" y="2296"/>
                      <a:pt x="608" y="2320"/>
                    </a:cubicBezTo>
                    <a:cubicBezTo>
                      <a:pt x="669" y="2263"/>
                      <a:pt x="699" y="2234"/>
                      <a:pt x="760" y="2176"/>
                    </a:cubicBezTo>
                    <a:cubicBezTo>
                      <a:pt x="795" y="2139"/>
                      <a:pt x="812" y="2120"/>
                      <a:pt x="847" y="2083"/>
                    </a:cubicBezTo>
                    <a:cubicBezTo>
                      <a:pt x="856" y="2122"/>
                      <a:pt x="860" y="2141"/>
                      <a:pt x="869" y="2181"/>
                    </a:cubicBezTo>
                    <a:cubicBezTo>
                      <a:pt x="901" y="2199"/>
                      <a:pt x="917" y="2209"/>
                      <a:pt x="950" y="2228"/>
                    </a:cubicBezTo>
                    <a:cubicBezTo>
                      <a:pt x="986" y="2243"/>
                      <a:pt x="1004" y="2251"/>
                      <a:pt x="1040" y="2267"/>
                    </a:cubicBezTo>
                    <a:cubicBezTo>
                      <a:pt x="1074" y="2266"/>
                      <a:pt x="1090" y="2266"/>
                      <a:pt x="1124" y="2266"/>
                    </a:cubicBezTo>
                    <a:cubicBezTo>
                      <a:pt x="1140" y="2300"/>
                      <a:pt x="1147" y="2317"/>
                      <a:pt x="1162" y="2351"/>
                    </a:cubicBezTo>
                    <a:cubicBezTo>
                      <a:pt x="1188" y="2397"/>
                      <a:pt x="1201" y="2420"/>
                      <a:pt x="1227" y="2465"/>
                    </a:cubicBezTo>
                    <a:cubicBezTo>
                      <a:pt x="1261" y="2483"/>
                      <a:pt x="1278" y="2491"/>
                      <a:pt x="1312" y="2509"/>
                    </a:cubicBezTo>
                    <a:cubicBezTo>
                      <a:pt x="1341" y="2476"/>
                      <a:pt x="1356" y="2460"/>
                      <a:pt x="1386" y="2428"/>
                    </a:cubicBezTo>
                    <a:cubicBezTo>
                      <a:pt x="1441" y="2416"/>
                      <a:pt x="1469" y="2410"/>
                      <a:pt x="1524" y="2398"/>
                    </a:cubicBezTo>
                    <a:cubicBezTo>
                      <a:pt x="1545" y="2418"/>
                      <a:pt x="1555" y="2429"/>
                      <a:pt x="1576" y="2449"/>
                    </a:cubicBezTo>
                    <a:cubicBezTo>
                      <a:pt x="1585" y="2482"/>
                      <a:pt x="1589" y="2498"/>
                      <a:pt x="1598" y="2531"/>
                    </a:cubicBezTo>
                    <a:cubicBezTo>
                      <a:pt x="1625" y="2510"/>
                      <a:pt x="1639" y="2500"/>
                      <a:pt x="1666" y="2480"/>
                    </a:cubicBezTo>
                    <a:cubicBezTo>
                      <a:pt x="1677" y="2504"/>
                      <a:pt x="1682" y="2516"/>
                      <a:pt x="1693" y="2539"/>
                    </a:cubicBezTo>
                    <a:cubicBezTo>
                      <a:pt x="1721" y="2541"/>
                      <a:pt x="1734" y="2541"/>
                      <a:pt x="1761" y="2543"/>
                    </a:cubicBezTo>
                    <a:cubicBezTo>
                      <a:pt x="1791" y="2551"/>
                      <a:pt x="1806" y="2555"/>
                      <a:pt x="1835" y="2564"/>
                    </a:cubicBezTo>
                    <a:cubicBezTo>
                      <a:pt x="1854" y="2522"/>
                      <a:pt x="1864" y="2501"/>
                      <a:pt x="1883" y="2458"/>
                    </a:cubicBezTo>
                    <a:cubicBezTo>
                      <a:pt x="1865" y="2443"/>
                      <a:pt x="1856" y="2436"/>
                      <a:pt x="1838" y="2421"/>
                    </a:cubicBezTo>
                    <a:cubicBezTo>
                      <a:pt x="1827" y="2391"/>
                      <a:pt x="1822" y="2377"/>
                      <a:pt x="1812" y="2348"/>
                    </a:cubicBezTo>
                    <a:cubicBezTo>
                      <a:pt x="1809" y="2297"/>
                      <a:pt x="1808" y="2272"/>
                      <a:pt x="1805" y="2222"/>
                    </a:cubicBezTo>
                    <a:cubicBezTo>
                      <a:pt x="1835" y="2189"/>
                      <a:pt x="1850" y="2173"/>
                      <a:pt x="1880" y="2140"/>
                    </a:cubicBezTo>
                    <a:cubicBezTo>
                      <a:pt x="1908" y="2152"/>
                      <a:pt x="1921" y="2158"/>
                      <a:pt x="1949" y="2170"/>
                    </a:cubicBezTo>
                    <a:cubicBezTo>
                      <a:pt x="1969" y="2161"/>
                      <a:pt x="1979" y="2157"/>
                      <a:pt x="1999" y="2149"/>
                    </a:cubicBezTo>
                    <a:cubicBezTo>
                      <a:pt x="2034" y="2174"/>
                      <a:pt x="2051" y="2186"/>
                      <a:pt x="2086" y="2211"/>
                    </a:cubicBezTo>
                    <a:cubicBezTo>
                      <a:pt x="2119" y="2158"/>
                      <a:pt x="2135" y="2132"/>
                      <a:pt x="2169" y="2079"/>
                    </a:cubicBezTo>
                    <a:cubicBezTo>
                      <a:pt x="2137" y="2055"/>
                      <a:pt x="2121" y="2042"/>
                      <a:pt x="2090" y="2018"/>
                    </a:cubicBezTo>
                    <a:cubicBezTo>
                      <a:pt x="2062" y="1968"/>
                      <a:pt x="2048" y="1944"/>
                      <a:pt x="2020" y="1894"/>
                    </a:cubicBezTo>
                    <a:cubicBezTo>
                      <a:pt x="2050" y="1854"/>
                      <a:pt x="2066" y="1834"/>
                      <a:pt x="2096" y="1793"/>
                    </a:cubicBezTo>
                    <a:cubicBezTo>
                      <a:pt x="2168" y="1760"/>
                      <a:pt x="2204" y="1743"/>
                      <a:pt x="2276" y="1709"/>
                    </a:cubicBezTo>
                    <a:cubicBezTo>
                      <a:pt x="2264" y="1662"/>
                      <a:pt x="2258" y="1639"/>
                      <a:pt x="2246" y="1591"/>
                    </a:cubicBezTo>
                    <a:cubicBezTo>
                      <a:pt x="2273" y="1574"/>
                      <a:pt x="2287" y="1566"/>
                      <a:pt x="2314" y="1548"/>
                    </a:cubicBezTo>
                    <a:cubicBezTo>
                      <a:pt x="2393" y="1545"/>
                      <a:pt x="2432" y="1544"/>
                      <a:pt x="2511" y="1541"/>
                    </a:cubicBezTo>
                    <a:cubicBezTo>
                      <a:pt x="2549" y="1529"/>
                      <a:pt x="2568" y="1523"/>
                      <a:pt x="2606" y="1512"/>
                    </a:cubicBezTo>
                    <a:cubicBezTo>
                      <a:pt x="2581" y="1484"/>
                      <a:pt x="2569" y="1470"/>
                      <a:pt x="2544" y="1442"/>
                    </a:cubicBezTo>
                    <a:cubicBezTo>
                      <a:pt x="2533" y="1391"/>
                      <a:pt x="2527" y="1366"/>
                      <a:pt x="2516" y="1315"/>
                    </a:cubicBezTo>
                    <a:cubicBezTo>
                      <a:pt x="2525" y="1254"/>
                      <a:pt x="2529" y="1223"/>
                      <a:pt x="2538" y="1162"/>
                    </a:cubicBezTo>
                    <a:cubicBezTo>
                      <a:pt x="2604" y="1094"/>
                      <a:pt x="2637" y="1061"/>
                      <a:pt x="2703" y="993"/>
                    </a:cubicBezTo>
                    <a:cubicBezTo>
                      <a:pt x="2732" y="997"/>
                      <a:pt x="2746" y="999"/>
                      <a:pt x="2775" y="1004"/>
                    </a:cubicBezTo>
                    <a:cubicBezTo>
                      <a:pt x="2777" y="982"/>
                      <a:pt x="2778" y="971"/>
                      <a:pt x="2780" y="949"/>
                    </a:cubicBezTo>
                    <a:cubicBezTo>
                      <a:pt x="2813" y="892"/>
                      <a:pt x="2829" y="863"/>
                      <a:pt x="2863" y="806"/>
                    </a:cubicBezTo>
                    <a:cubicBezTo>
                      <a:pt x="2875" y="815"/>
                      <a:pt x="2880" y="819"/>
                      <a:pt x="2893" y="829"/>
                    </a:cubicBezTo>
                    <a:cubicBezTo>
                      <a:pt x="2914" y="802"/>
                      <a:pt x="2926" y="788"/>
                      <a:pt x="2948" y="761"/>
                    </a:cubicBezTo>
                    <a:cubicBezTo>
                      <a:pt x="2929" y="739"/>
                      <a:pt x="2919" y="728"/>
                      <a:pt x="2901" y="706"/>
                    </a:cubicBezTo>
                    <a:cubicBezTo>
                      <a:pt x="2947" y="637"/>
                      <a:pt x="2970" y="603"/>
                      <a:pt x="3017" y="533"/>
                    </a:cubicBezTo>
                    <a:cubicBezTo>
                      <a:pt x="2958" y="489"/>
                      <a:pt x="2928" y="467"/>
                      <a:pt x="2868" y="424"/>
                    </a:cubicBezTo>
                    <a:cubicBezTo>
                      <a:pt x="2868" y="424"/>
                      <a:pt x="2820" y="449"/>
                      <a:pt x="2765" y="487"/>
                    </a:cubicBezTo>
                    <a:cubicBezTo>
                      <a:pt x="2710" y="525"/>
                      <a:pt x="2588" y="721"/>
                      <a:pt x="2588" y="721"/>
                    </a:cubicBezTo>
                    <a:cubicBezTo>
                      <a:pt x="2537" y="726"/>
                      <a:pt x="2512" y="728"/>
                      <a:pt x="2461" y="732"/>
                    </a:cubicBezTo>
                    <a:cubicBezTo>
                      <a:pt x="2449" y="694"/>
                      <a:pt x="2443" y="675"/>
                      <a:pt x="2430" y="636"/>
                    </a:cubicBezTo>
                    <a:cubicBezTo>
                      <a:pt x="2424" y="588"/>
                      <a:pt x="2420" y="564"/>
                      <a:pt x="2414" y="515"/>
                    </a:cubicBezTo>
                  </a:path>
                </a:pathLst>
              </a:custGeom>
              <a:solidFill>
                <a:srgbClr val="FF505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siedlecki"/>
              <p:cNvSpPr>
                <a:spLocks/>
              </p:cNvSpPr>
              <p:nvPr/>
            </p:nvSpPr>
            <p:spPr bwMode="auto">
              <a:xfrm>
                <a:off x="4610064" y="3083831"/>
                <a:ext cx="1444857" cy="1118386"/>
              </a:xfrm>
              <a:custGeom>
                <a:avLst/>
                <a:gdLst>
                  <a:gd name="T0" fmla="*/ 4311 w 4505"/>
                  <a:gd name="T1" fmla="*/ 1039 h 3488"/>
                  <a:gd name="T2" fmla="*/ 4435 w 4505"/>
                  <a:gd name="T3" fmla="*/ 806 h 3488"/>
                  <a:gd name="T4" fmla="*/ 4168 w 4505"/>
                  <a:gd name="T5" fmla="*/ 674 h 3488"/>
                  <a:gd name="T6" fmla="*/ 4427 w 4505"/>
                  <a:gd name="T7" fmla="*/ 560 h 3488"/>
                  <a:gd name="T8" fmla="*/ 4469 w 4505"/>
                  <a:gd name="T9" fmla="*/ 338 h 3488"/>
                  <a:gd name="T10" fmla="*/ 4351 w 4505"/>
                  <a:gd name="T11" fmla="*/ 159 h 3488"/>
                  <a:gd name="T12" fmla="*/ 4083 w 4505"/>
                  <a:gd name="T13" fmla="*/ 91 h 3488"/>
                  <a:gd name="T14" fmla="*/ 3851 w 4505"/>
                  <a:gd name="T15" fmla="*/ 67 h 3488"/>
                  <a:gd name="T16" fmla="*/ 3616 w 4505"/>
                  <a:gd name="T17" fmla="*/ 0 h 3488"/>
                  <a:gd name="T18" fmla="*/ 3480 w 4505"/>
                  <a:gd name="T19" fmla="*/ 224 h 3488"/>
                  <a:gd name="T20" fmla="*/ 3602 w 4505"/>
                  <a:gd name="T21" fmla="*/ 462 h 3488"/>
                  <a:gd name="T22" fmla="*/ 3280 w 4505"/>
                  <a:gd name="T23" fmla="*/ 738 h 3488"/>
                  <a:gd name="T24" fmla="*/ 2896 w 4505"/>
                  <a:gd name="T25" fmla="*/ 800 h 3488"/>
                  <a:gd name="T26" fmla="*/ 2645 w 4505"/>
                  <a:gd name="T27" fmla="*/ 738 h 3488"/>
                  <a:gd name="T28" fmla="*/ 2376 w 4505"/>
                  <a:gd name="T29" fmla="*/ 897 h 3488"/>
                  <a:gd name="T30" fmla="*/ 2153 w 4505"/>
                  <a:gd name="T31" fmla="*/ 811 h 3488"/>
                  <a:gd name="T32" fmla="*/ 1927 w 4505"/>
                  <a:gd name="T33" fmla="*/ 922 h 3488"/>
                  <a:gd name="T34" fmla="*/ 1753 w 4505"/>
                  <a:gd name="T35" fmla="*/ 985 h 3488"/>
                  <a:gd name="T36" fmla="*/ 1451 w 4505"/>
                  <a:gd name="T37" fmla="*/ 834 h 3488"/>
                  <a:gd name="T38" fmla="*/ 1109 w 4505"/>
                  <a:gd name="T39" fmla="*/ 684 h 3488"/>
                  <a:gd name="T40" fmla="*/ 1062 w 4505"/>
                  <a:gd name="T41" fmla="*/ 1014 h 3488"/>
                  <a:gd name="T42" fmla="*/ 973 w 4505"/>
                  <a:gd name="T43" fmla="*/ 1315 h 3488"/>
                  <a:gd name="T44" fmla="*/ 1105 w 4505"/>
                  <a:gd name="T45" fmla="*/ 1583 h 3488"/>
                  <a:gd name="T46" fmla="*/ 998 w 4505"/>
                  <a:gd name="T47" fmla="*/ 1724 h 3488"/>
                  <a:gd name="T48" fmla="*/ 633 w 4505"/>
                  <a:gd name="T49" fmla="*/ 1666 h 3488"/>
                  <a:gd name="T50" fmla="*/ 370 w 4505"/>
                  <a:gd name="T51" fmla="*/ 1747 h 3488"/>
                  <a:gd name="T52" fmla="*/ 254 w 4505"/>
                  <a:gd name="T53" fmla="*/ 2001 h 3488"/>
                  <a:gd name="T54" fmla="*/ 392 w 4505"/>
                  <a:gd name="T55" fmla="*/ 2246 h 3488"/>
                  <a:gd name="T56" fmla="*/ 522 w 4505"/>
                  <a:gd name="T57" fmla="*/ 2661 h 3488"/>
                  <a:gd name="T58" fmla="*/ 61 w 4505"/>
                  <a:gd name="T59" fmla="*/ 3047 h 3488"/>
                  <a:gd name="T60" fmla="*/ 91 w 4505"/>
                  <a:gd name="T61" fmla="*/ 3392 h 3488"/>
                  <a:gd name="T62" fmla="*/ 281 w 4505"/>
                  <a:gd name="T63" fmla="*/ 3439 h 3488"/>
                  <a:gd name="T64" fmla="*/ 474 w 4505"/>
                  <a:gd name="T65" fmla="*/ 3300 h 3488"/>
                  <a:gd name="T66" fmla="*/ 781 w 4505"/>
                  <a:gd name="T67" fmla="*/ 3151 h 3488"/>
                  <a:gd name="T68" fmla="*/ 903 w 4505"/>
                  <a:gd name="T69" fmla="*/ 3068 h 3488"/>
                  <a:gd name="T70" fmla="*/ 1272 w 4505"/>
                  <a:gd name="T71" fmla="*/ 3183 h 3488"/>
                  <a:gd name="T72" fmla="*/ 1587 w 4505"/>
                  <a:gd name="T73" fmla="*/ 2964 h 3488"/>
                  <a:gd name="T74" fmla="*/ 2295 w 4505"/>
                  <a:gd name="T75" fmla="*/ 3068 h 3488"/>
                  <a:gd name="T76" fmla="*/ 2545 w 4505"/>
                  <a:gd name="T77" fmla="*/ 2999 h 3488"/>
                  <a:gd name="T78" fmla="*/ 2740 w 4505"/>
                  <a:gd name="T79" fmla="*/ 3188 h 3488"/>
                  <a:gd name="T80" fmla="*/ 3173 w 4505"/>
                  <a:gd name="T81" fmla="*/ 2949 h 3488"/>
                  <a:gd name="T82" fmla="*/ 3310 w 4505"/>
                  <a:gd name="T83" fmla="*/ 2720 h 3488"/>
                  <a:gd name="T84" fmla="*/ 3572 w 4505"/>
                  <a:gd name="T85" fmla="*/ 2717 h 3488"/>
                  <a:gd name="T86" fmla="*/ 4019 w 4505"/>
                  <a:gd name="T87" fmla="*/ 2850 h 3488"/>
                  <a:gd name="T88" fmla="*/ 4112 w 4505"/>
                  <a:gd name="T89" fmla="*/ 3136 h 3488"/>
                  <a:gd name="T90" fmla="*/ 4330 w 4505"/>
                  <a:gd name="T91" fmla="*/ 2794 h 3488"/>
                  <a:gd name="T92" fmla="*/ 4269 w 4505"/>
                  <a:gd name="T93" fmla="*/ 2430 h 3488"/>
                  <a:gd name="T94" fmla="*/ 3876 w 4505"/>
                  <a:gd name="T95" fmla="*/ 2205 h 3488"/>
                  <a:gd name="T96" fmla="*/ 3673 w 4505"/>
                  <a:gd name="T97" fmla="*/ 2045 h 3488"/>
                  <a:gd name="T98" fmla="*/ 3903 w 4505"/>
                  <a:gd name="T99" fmla="*/ 1972 h 3488"/>
                  <a:gd name="T100" fmla="*/ 4015 w 4505"/>
                  <a:gd name="T101" fmla="*/ 1557 h 3488"/>
                  <a:gd name="T102" fmla="*/ 4205 w 4505"/>
                  <a:gd name="T103" fmla="*/ 1413 h 3488"/>
                  <a:gd name="T104" fmla="*/ 4156 w 4505"/>
                  <a:gd name="T105" fmla="*/ 1313 h 3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505" h="3488">
                    <a:moveTo>
                      <a:pt x="4126" y="1104"/>
                    </a:moveTo>
                    <a:cubicBezTo>
                      <a:pt x="4158" y="1087"/>
                      <a:pt x="4174" y="1079"/>
                      <a:pt x="4205" y="1062"/>
                    </a:cubicBezTo>
                    <a:cubicBezTo>
                      <a:pt x="4224" y="1082"/>
                      <a:pt x="4234" y="1092"/>
                      <a:pt x="4253" y="1112"/>
                    </a:cubicBezTo>
                    <a:cubicBezTo>
                      <a:pt x="4276" y="1083"/>
                      <a:pt x="4288" y="1068"/>
                      <a:pt x="4311" y="1039"/>
                    </a:cubicBezTo>
                    <a:cubicBezTo>
                      <a:pt x="4346" y="1037"/>
                      <a:pt x="4363" y="1036"/>
                      <a:pt x="4398" y="1034"/>
                    </a:cubicBezTo>
                    <a:cubicBezTo>
                      <a:pt x="4412" y="1010"/>
                      <a:pt x="4418" y="998"/>
                      <a:pt x="4432" y="973"/>
                    </a:cubicBezTo>
                    <a:cubicBezTo>
                      <a:pt x="4432" y="973"/>
                      <a:pt x="4404" y="899"/>
                      <a:pt x="4436" y="862"/>
                    </a:cubicBezTo>
                    <a:cubicBezTo>
                      <a:pt x="4435" y="840"/>
                      <a:pt x="4435" y="829"/>
                      <a:pt x="4435" y="806"/>
                    </a:cubicBezTo>
                    <a:cubicBezTo>
                      <a:pt x="4407" y="809"/>
                      <a:pt x="4393" y="810"/>
                      <a:pt x="4365" y="812"/>
                    </a:cubicBezTo>
                    <a:cubicBezTo>
                      <a:pt x="4332" y="789"/>
                      <a:pt x="4316" y="778"/>
                      <a:pt x="4283" y="755"/>
                    </a:cubicBezTo>
                    <a:cubicBezTo>
                      <a:pt x="4249" y="745"/>
                      <a:pt x="4232" y="740"/>
                      <a:pt x="4198" y="730"/>
                    </a:cubicBezTo>
                    <a:cubicBezTo>
                      <a:pt x="4186" y="707"/>
                      <a:pt x="4180" y="696"/>
                      <a:pt x="4168" y="674"/>
                    </a:cubicBezTo>
                    <a:cubicBezTo>
                      <a:pt x="4200" y="652"/>
                      <a:pt x="4216" y="641"/>
                      <a:pt x="4248" y="620"/>
                    </a:cubicBezTo>
                    <a:cubicBezTo>
                      <a:pt x="4282" y="625"/>
                      <a:pt x="4299" y="627"/>
                      <a:pt x="4334" y="633"/>
                    </a:cubicBezTo>
                    <a:cubicBezTo>
                      <a:pt x="4367" y="628"/>
                      <a:pt x="4383" y="626"/>
                      <a:pt x="4416" y="621"/>
                    </a:cubicBezTo>
                    <a:cubicBezTo>
                      <a:pt x="4420" y="597"/>
                      <a:pt x="4422" y="584"/>
                      <a:pt x="4427" y="560"/>
                    </a:cubicBezTo>
                    <a:cubicBezTo>
                      <a:pt x="4452" y="560"/>
                      <a:pt x="4465" y="560"/>
                      <a:pt x="4490" y="560"/>
                    </a:cubicBezTo>
                    <a:cubicBezTo>
                      <a:pt x="4496" y="521"/>
                      <a:pt x="4499" y="501"/>
                      <a:pt x="4505" y="462"/>
                    </a:cubicBezTo>
                    <a:cubicBezTo>
                      <a:pt x="4495" y="444"/>
                      <a:pt x="4490" y="436"/>
                      <a:pt x="4480" y="418"/>
                    </a:cubicBezTo>
                    <a:cubicBezTo>
                      <a:pt x="4476" y="386"/>
                      <a:pt x="4473" y="370"/>
                      <a:pt x="4469" y="338"/>
                    </a:cubicBezTo>
                    <a:cubicBezTo>
                      <a:pt x="4442" y="328"/>
                      <a:pt x="4429" y="323"/>
                      <a:pt x="4402" y="313"/>
                    </a:cubicBezTo>
                    <a:cubicBezTo>
                      <a:pt x="4414" y="281"/>
                      <a:pt x="4420" y="265"/>
                      <a:pt x="4432" y="233"/>
                    </a:cubicBezTo>
                    <a:cubicBezTo>
                      <a:pt x="4430" y="201"/>
                      <a:pt x="4429" y="185"/>
                      <a:pt x="4427" y="153"/>
                    </a:cubicBezTo>
                    <a:cubicBezTo>
                      <a:pt x="4397" y="156"/>
                      <a:pt x="4382" y="157"/>
                      <a:pt x="4351" y="159"/>
                    </a:cubicBezTo>
                    <a:cubicBezTo>
                      <a:pt x="4349" y="130"/>
                      <a:pt x="4348" y="115"/>
                      <a:pt x="4346" y="85"/>
                    </a:cubicBezTo>
                    <a:cubicBezTo>
                      <a:pt x="4293" y="85"/>
                      <a:pt x="4266" y="85"/>
                      <a:pt x="4212" y="85"/>
                    </a:cubicBezTo>
                    <a:cubicBezTo>
                      <a:pt x="4185" y="110"/>
                      <a:pt x="4171" y="122"/>
                      <a:pt x="4143" y="147"/>
                    </a:cubicBezTo>
                    <a:cubicBezTo>
                      <a:pt x="4119" y="124"/>
                      <a:pt x="4107" y="113"/>
                      <a:pt x="4083" y="91"/>
                    </a:cubicBezTo>
                    <a:cubicBezTo>
                      <a:pt x="4057" y="104"/>
                      <a:pt x="4043" y="110"/>
                      <a:pt x="4017" y="122"/>
                    </a:cubicBezTo>
                    <a:cubicBezTo>
                      <a:pt x="3989" y="112"/>
                      <a:pt x="3976" y="107"/>
                      <a:pt x="3948" y="97"/>
                    </a:cubicBezTo>
                    <a:cubicBezTo>
                      <a:pt x="3930" y="127"/>
                      <a:pt x="3920" y="141"/>
                      <a:pt x="3901" y="171"/>
                    </a:cubicBezTo>
                    <a:cubicBezTo>
                      <a:pt x="3881" y="129"/>
                      <a:pt x="3871" y="108"/>
                      <a:pt x="3851" y="67"/>
                    </a:cubicBezTo>
                    <a:lnTo>
                      <a:pt x="3804" y="67"/>
                    </a:lnTo>
                    <a:cubicBezTo>
                      <a:pt x="3774" y="89"/>
                      <a:pt x="3759" y="100"/>
                      <a:pt x="3729" y="122"/>
                    </a:cubicBezTo>
                    <a:cubicBezTo>
                      <a:pt x="3717" y="78"/>
                      <a:pt x="3710" y="56"/>
                      <a:pt x="3697" y="12"/>
                    </a:cubicBezTo>
                    <a:cubicBezTo>
                      <a:pt x="3665" y="7"/>
                      <a:pt x="3649" y="5"/>
                      <a:pt x="3616" y="0"/>
                    </a:cubicBezTo>
                    <a:cubicBezTo>
                      <a:pt x="3626" y="56"/>
                      <a:pt x="3630" y="84"/>
                      <a:pt x="3640" y="140"/>
                    </a:cubicBezTo>
                    <a:cubicBezTo>
                      <a:pt x="3611" y="147"/>
                      <a:pt x="3597" y="151"/>
                      <a:pt x="3568" y="158"/>
                    </a:cubicBezTo>
                    <a:cubicBezTo>
                      <a:pt x="3520" y="165"/>
                      <a:pt x="3496" y="169"/>
                      <a:pt x="3448" y="176"/>
                    </a:cubicBezTo>
                    <a:cubicBezTo>
                      <a:pt x="3461" y="195"/>
                      <a:pt x="3467" y="205"/>
                      <a:pt x="3480" y="224"/>
                    </a:cubicBezTo>
                    <a:cubicBezTo>
                      <a:pt x="3498" y="234"/>
                      <a:pt x="3507" y="239"/>
                      <a:pt x="3525" y="249"/>
                    </a:cubicBezTo>
                    <a:cubicBezTo>
                      <a:pt x="3532" y="280"/>
                      <a:pt x="3535" y="296"/>
                      <a:pt x="3542" y="328"/>
                    </a:cubicBezTo>
                    <a:cubicBezTo>
                      <a:pt x="3568" y="328"/>
                      <a:pt x="3581" y="328"/>
                      <a:pt x="3607" y="328"/>
                    </a:cubicBezTo>
                    <a:cubicBezTo>
                      <a:pt x="3605" y="381"/>
                      <a:pt x="3604" y="408"/>
                      <a:pt x="3602" y="462"/>
                    </a:cubicBezTo>
                    <a:cubicBezTo>
                      <a:pt x="3544" y="452"/>
                      <a:pt x="3515" y="446"/>
                      <a:pt x="3457" y="436"/>
                    </a:cubicBezTo>
                    <a:cubicBezTo>
                      <a:pt x="3421" y="494"/>
                      <a:pt x="3404" y="523"/>
                      <a:pt x="3369" y="581"/>
                    </a:cubicBezTo>
                    <a:cubicBezTo>
                      <a:pt x="3368" y="615"/>
                      <a:pt x="3368" y="632"/>
                      <a:pt x="3368" y="666"/>
                    </a:cubicBezTo>
                    <a:cubicBezTo>
                      <a:pt x="3333" y="695"/>
                      <a:pt x="3315" y="709"/>
                      <a:pt x="3280" y="738"/>
                    </a:cubicBezTo>
                    <a:cubicBezTo>
                      <a:pt x="3247" y="730"/>
                      <a:pt x="3231" y="727"/>
                      <a:pt x="3199" y="719"/>
                    </a:cubicBezTo>
                    <a:cubicBezTo>
                      <a:pt x="3160" y="728"/>
                      <a:pt x="3141" y="733"/>
                      <a:pt x="3102" y="742"/>
                    </a:cubicBezTo>
                    <a:cubicBezTo>
                      <a:pt x="3061" y="751"/>
                      <a:pt x="3041" y="756"/>
                      <a:pt x="3000" y="765"/>
                    </a:cubicBezTo>
                    <a:cubicBezTo>
                      <a:pt x="2959" y="779"/>
                      <a:pt x="2938" y="786"/>
                      <a:pt x="2896" y="800"/>
                    </a:cubicBezTo>
                    <a:cubicBezTo>
                      <a:pt x="2876" y="783"/>
                      <a:pt x="2866" y="775"/>
                      <a:pt x="2846" y="758"/>
                    </a:cubicBezTo>
                    <a:cubicBezTo>
                      <a:pt x="2797" y="771"/>
                      <a:pt x="2773" y="778"/>
                      <a:pt x="2724" y="792"/>
                    </a:cubicBezTo>
                    <a:cubicBezTo>
                      <a:pt x="2724" y="771"/>
                      <a:pt x="2723" y="760"/>
                      <a:pt x="2723" y="738"/>
                    </a:cubicBezTo>
                    <a:lnTo>
                      <a:pt x="2645" y="738"/>
                    </a:lnTo>
                    <a:cubicBezTo>
                      <a:pt x="2634" y="761"/>
                      <a:pt x="2628" y="773"/>
                      <a:pt x="2617" y="797"/>
                    </a:cubicBezTo>
                    <a:cubicBezTo>
                      <a:pt x="2621" y="833"/>
                      <a:pt x="2623" y="851"/>
                      <a:pt x="2628" y="887"/>
                    </a:cubicBezTo>
                    <a:cubicBezTo>
                      <a:pt x="2558" y="899"/>
                      <a:pt x="2523" y="904"/>
                      <a:pt x="2452" y="915"/>
                    </a:cubicBezTo>
                    <a:cubicBezTo>
                      <a:pt x="2422" y="908"/>
                      <a:pt x="2407" y="904"/>
                      <a:pt x="2376" y="897"/>
                    </a:cubicBezTo>
                    <a:cubicBezTo>
                      <a:pt x="2334" y="906"/>
                      <a:pt x="2314" y="910"/>
                      <a:pt x="2272" y="919"/>
                    </a:cubicBezTo>
                    <a:cubicBezTo>
                      <a:pt x="2275" y="883"/>
                      <a:pt x="2276" y="866"/>
                      <a:pt x="2279" y="830"/>
                    </a:cubicBezTo>
                    <a:cubicBezTo>
                      <a:pt x="2261" y="839"/>
                      <a:pt x="2252" y="844"/>
                      <a:pt x="2235" y="853"/>
                    </a:cubicBezTo>
                    <a:cubicBezTo>
                      <a:pt x="2202" y="836"/>
                      <a:pt x="2186" y="828"/>
                      <a:pt x="2153" y="811"/>
                    </a:cubicBezTo>
                    <a:cubicBezTo>
                      <a:pt x="2135" y="832"/>
                      <a:pt x="2126" y="843"/>
                      <a:pt x="2107" y="864"/>
                    </a:cubicBezTo>
                    <a:cubicBezTo>
                      <a:pt x="2076" y="866"/>
                      <a:pt x="2060" y="867"/>
                      <a:pt x="2028" y="869"/>
                    </a:cubicBezTo>
                    <a:cubicBezTo>
                      <a:pt x="2026" y="902"/>
                      <a:pt x="2025" y="919"/>
                      <a:pt x="2022" y="952"/>
                    </a:cubicBezTo>
                    <a:cubicBezTo>
                      <a:pt x="1984" y="940"/>
                      <a:pt x="1965" y="934"/>
                      <a:pt x="1927" y="922"/>
                    </a:cubicBezTo>
                    <a:cubicBezTo>
                      <a:pt x="1902" y="938"/>
                      <a:pt x="1889" y="946"/>
                      <a:pt x="1864" y="963"/>
                    </a:cubicBezTo>
                    <a:cubicBezTo>
                      <a:pt x="1863" y="1003"/>
                      <a:pt x="1863" y="1023"/>
                      <a:pt x="1863" y="1064"/>
                    </a:cubicBezTo>
                    <a:cubicBezTo>
                      <a:pt x="1832" y="1054"/>
                      <a:pt x="1817" y="1049"/>
                      <a:pt x="1786" y="1039"/>
                    </a:cubicBezTo>
                    <a:cubicBezTo>
                      <a:pt x="1772" y="1017"/>
                      <a:pt x="1766" y="1007"/>
                      <a:pt x="1753" y="985"/>
                    </a:cubicBezTo>
                    <a:cubicBezTo>
                      <a:pt x="1702" y="973"/>
                      <a:pt x="1677" y="966"/>
                      <a:pt x="1627" y="954"/>
                    </a:cubicBezTo>
                    <a:cubicBezTo>
                      <a:pt x="1630" y="911"/>
                      <a:pt x="1631" y="890"/>
                      <a:pt x="1634" y="847"/>
                    </a:cubicBezTo>
                    <a:cubicBezTo>
                      <a:pt x="1610" y="845"/>
                      <a:pt x="1598" y="843"/>
                      <a:pt x="1573" y="841"/>
                    </a:cubicBezTo>
                    <a:cubicBezTo>
                      <a:pt x="1524" y="838"/>
                      <a:pt x="1500" y="837"/>
                      <a:pt x="1451" y="834"/>
                    </a:cubicBezTo>
                    <a:cubicBezTo>
                      <a:pt x="1413" y="845"/>
                      <a:pt x="1394" y="851"/>
                      <a:pt x="1356" y="863"/>
                    </a:cubicBezTo>
                    <a:cubicBezTo>
                      <a:pt x="1331" y="841"/>
                      <a:pt x="1318" y="830"/>
                      <a:pt x="1292" y="809"/>
                    </a:cubicBezTo>
                    <a:cubicBezTo>
                      <a:pt x="1261" y="764"/>
                      <a:pt x="1245" y="741"/>
                      <a:pt x="1213" y="696"/>
                    </a:cubicBezTo>
                    <a:cubicBezTo>
                      <a:pt x="1172" y="691"/>
                      <a:pt x="1151" y="689"/>
                      <a:pt x="1109" y="684"/>
                    </a:cubicBezTo>
                    <a:cubicBezTo>
                      <a:pt x="1138" y="726"/>
                      <a:pt x="1153" y="748"/>
                      <a:pt x="1182" y="790"/>
                    </a:cubicBezTo>
                    <a:cubicBezTo>
                      <a:pt x="1197" y="826"/>
                      <a:pt x="1205" y="844"/>
                      <a:pt x="1219" y="879"/>
                    </a:cubicBezTo>
                    <a:cubicBezTo>
                      <a:pt x="1171" y="895"/>
                      <a:pt x="1147" y="904"/>
                      <a:pt x="1099" y="920"/>
                    </a:cubicBezTo>
                    <a:cubicBezTo>
                      <a:pt x="1084" y="957"/>
                      <a:pt x="1076" y="976"/>
                      <a:pt x="1062" y="1014"/>
                    </a:cubicBezTo>
                    <a:cubicBezTo>
                      <a:pt x="1014" y="1018"/>
                      <a:pt x="990" y="1020"/>
                      <a:pt x="943" y="1025"/>
                    </a:cubicBezTo>
                    <a:cubicBezTo>
                      <a:pt x="949" y="1074"/>
                      <a:pt x="953" y="1099"/>
                      <a:pt x="959" y="1149"/>
                    </a:cubicBezTo>
                    <a:cubicBezTo>
                      <a:pt x="991" y="1201"/>
                      <a:pt x="1006" y="1227"/>
                      <a:pt x="1038" y="1280"/>
                    </a:cubicBezTo>
                    <a:cubicBezTo>
                      <a:pt x="1012" y="1294"/>
                      <a:pt x="999" y="1301"/>
                      <a:pt x="973" y="1315"/>
                    </a:cubicBezTo>
                    <a:cubicBezTo>
                      <a:pt x="999" y="1336"/>
                      <a:pt x="1012" y="1347"/>
                      <a:pt x="1038" y="1369"/>
                    </a:cubicBezTo>
                    <a:cubicBezTo>
                      <a:pt x="1045" y="1388"/>
                      <a:pt x="1048" y="1397"/>
                      <a:pt x="1054" y="1416"/>
                    </a:cubicBezTo>
                    <a:cubicBezTo>
                      <a:pt x="1091" y="1426"/>
                      <a:pt x="1109" y="1431"/>
                      <a:pt x="1145" y="1441"/>
                    </a:cubicBezTo>
                    <a:cubicBezTo>
                      <a:pt x="1129" y="1498"/>
                      <a:pt x="1121" y="1526"/>
                      <a:pt x="1105" y="1583"/>
                    </a:cubicBezTo>
                    <a:cubicBezTo>
                      <a:pt x="1065" y="1564"/>
                      <a:pt x="1044" y="1554"/>
                      <a:pt x="1003" y="1534"/>
                    </a:cubicBezTo>
                    <a:cubicBezTo>
                      <a:pt x="989" y="1568"/>
                      <a:pt x="981" y="1584"/>
                      <a:pt x="967" y="1617"/>
                    </a:cubicBezTo>
                    <a:cubicBezTo>
                      <a:pt x="988" y="1634"/>
                      <a:pt x="999" y="1642"/>
                      <a:pt x="1020" y="1659"/>
                    </a:cubicBezTo>
                    <a:cubicBezTo>
                      <a:pt x="1011" y="1685"/>
                      <a:pt x="1007" y="1698"/>
                      <a:pt x="998" y="1724"/>
                    </a:cubicBezTo>
                    <a:cubicBezTo>
                      <a:pt x="948" y="1717"/>
                      <a:pt x="924" y="1713"/>
                      <a:pt x="874" y="1705"/>
                    </a:cubicBezTo>
                    <a:cubicBezTo>
                      <a:pt x="875" y="1688"/>
                      <a:pt x="876" y="1680"/>
                      <a:pt x="877" y="1663"/>
                    </a:cubicBezTo>
                    <a:cubicBezTo>
                      <a:pt x="843" y="1649"/>
                      <a:pt x="826" y="1641"/>
                      <a:pt x="792" y="1627"/>
                    </a:cubicBezTo>
                    <a:cubicBezTo>
                      <a:pt x="728" y="1643"/>
                      <a:pt x="697" y="1651"/>
                      <a:pt x="633" y="1666"/>
                    </a:cubicBezTo>
                    <a:cubicBezTo>
                      <a:pt x="596" y="1647"/>
                      <a:pt x="578" y="1637"/>
                      <a:pt x="541" y="1618"/>
                    </a:cubicBezTo>
                    <a:cubicBezTo>
                      <a:pt x="503" y="1634"/>
                      <a:pt x="483" y="1642"/>
                      <a:pt x="444" y="1659"/>
                    </a:cubicBezTo>
                    <a:cubicBezTo>
                      <a:pt x="439" y="1665"/>
                      <a:pt x="436" y="1668"/>
                      <a:pt x="431" y="1675"/>
                    </a:cubicBezTo>
                    <a:cubicBezTo>
                      <a:pt x="406" y="1703"/>
                      <a:pt x="394" y="1718"/>
                      <a:pt x="370" y="1747"/>
                    </a:cubicBezTo>
                    <a:cubicBezTo>
                      <a:pt x="364" y="1801"/>
                      <a:pt x="361" y="1828"/>
                      <a:pt x="355" y="1883"/>
                    </a:cubicBezTo>
                    <a:cubicBezTo>
                      <a:pt x="326" y="1866"/>
                      <a:pt x="311" y="1858"/>
                      <a:pt x="282" y="1841"/>
                    </a:cubicBezTo>
                    <a:cubicBezTo>
                      <a:pt x="257" y="1881"/>
                      <a:pt x="244" y="1901"/>
                      <a:pt x="219" y="1941"/>
                    </a:cubicBezTo>
                    <a:cubicBezTo>
                      <a:pt x="233" y="1965"/>
                      <a:pt x="240" y="1977"/>
                      <a:pt x="254" y="2001"/>
                    </a:cubicBezTo>
                    <a:cubicBezTo>
                      <a:pt x="234" y="2031"/>
                      <a:pt x="224" y="2047"/>
                      <a:pt x="205" y="2077"/>
                    </a:cubicBezTo>
                    <a:cubicBezTo>
                      <a:pt x="206" y="2106"/>
                      <a:pt x="206" y="2120"/>
                      <a:pt x="207" y="2149"/>
                    </a:cubicBezTo>
                    <a:cubicBezTo>
                      <a:pt x="250" y="2161"/>
                      <a:pt x="271" y="2168"/>
                      <a:pt x="313" y="2180"/>
                    </a:cubicBezTo>
                    <a:cubicBezTo>
                      <a:pt x="345" y="2206"/>
                      <a:pt x="360" y="2220"/>
                      <a:pt x="392" y="2246"/>
                    </a:cubicBezTo>
                    <a:cubicBezTo>
                      <a:pt x="388" y="2308"/>
                      <a:pt x="387" y="2339"/>
                      <a:pt x="384" y="2402"/>
                    </a:cubicBezTo>
                    <a:cubicBezTo>
                      <a:pt x="389" y="2438"/>
                      <a:pt x="392" y="2456"/>
                      <a:pt x="398" y="2492"/>
                    </a:cubicBezTo>
                    <a:cubicBezTo>
                      <a:pt x="388" y="2530"/>
                      <a:pt x="384" y="2549"/>
                      <a:pt x="374" y="2587"/>
                    </a:cubicBezTo>
                    <a:cubicBezTo>
                      <a:pt x="433" y="2617"/>
                      <a:pt x="463" y="2632"/>
                      <a:pt x="522" y="2661"/>
                    </a:cubicBezTo>
                    <a:cubicBezTo>
                      <a:pt x="521" y="2678"/>
                      <a:pt x="520" y="2686"/>
                      <a:pt x="519" y="2703"/>
                    </a:cubicBezTo>
                    <a:cubicBezTo>
                      <a:pt x="442" y="2743"/>
                      <a:pt x="403" y="2763"/>
                      <a:pt x="326" y="2803"/>
                    </a:cubicBezTo>
                    <a:cubicBezTo>
                      <a:pt x="303" y="2863"/>
                      <a:pt x="291" y="2893"/>
                      <a:pt x="268" y="2953"/>
                    </a:cubicBezTo>
                    <a:cubicBezTo>
                      <a:pt x="186" y="2990"/>
                      <a:pt x="144" y="3009"/>
                      <a:pt x="61" y="3047"/>
                    </a:cubicBezTo>
                    <a:cubicBezTo>
                      <a:pt x="37" y="3078"/>
                      <a:pt x="24" y="3094"/>
                      <a:pt x="0" y="3125"/>
                    </a:cubicBezTo>
                    <a:cubicBezTo>
                      <a:pt x="13" y="3178"/>
                      <a:pt x="20" y="3205"/>
                      <a:pt x="33" y="3258"/>
                    </a:cubicBezTo>
                    <a:cubicBezTo>
                      <a:pt x="60" y="3273"/>
                      <a:pt x="74" y="3281"/>
                      <a:pt x="101" y="3295"/>
                    </a:cubicBezTo>
                    <a:cubicBezTo>
                      <a:pt x="97" y="3334"/>
                      <a:pt x="95" y="3354"/>
                      <a:pt x="91" y="3392"/>
                    </a:cubicBezTo>
                    <a:lnTo>
                      <a:pt x="91" y="3488"/>
                    </a:lnTo>
                    <a:cubicBezTo>
                      <a:pt x="123" y="3464"/>
                      <a:pt x="138" y="3453"/>
                      <a:pt x="170" y="3429"/>
                    </a:cubicBezTo>
                    <a:cubicBezTo>
                      <a:pt x="189" y="3436"/>
                      <a:pt x="199" y="3440"/>
                      <a:pt x="218" y="3447"/>
                    </a:cubicBezTo>
                    <a:cubicBezTo>
                      <a:pt x="244" y="3444"/>
                      <a:pt x="256" y="3442"/>
                      <a:pt x="281" y="3439"/>
                    </a:cubicBezTo>
                    <a:cubicBezTo>
                      <a:pt x="288" y="3418"/>
                      <a:pt x="291" y="3408"/>
                      <a:pt x="297" y="3387"/>
                    </a:cubicBezTo>
                    <a:cubicBezTo>
                      <a:pt x="317" y="3381"/>
                      <a:pt x="327" y="3378"/>
                      <a:pt x="347" y="3371"/>
                    </a:cubicBezTo>
                    <a:cubicBezTo>
                      <a:pt x="360" y="3345"/>
                      <a:pt x="367" y="3333"/>
                      <a:pt x="380" y="3307"/>
                    </a:cubicBezTo>
                    <a:cubicBezTo>
                      <a:pt x="418" y="3304"/>
                      <a:pt x="437" y="3303"/>
                      <a:pt x="474" y="3300"/>
                    </a:cubicBezTo>
                    <a:cubicBezTo>
                      <a:pt x="511" y="3306"/>
                      <a:pt x="529" y="3308"/>
                      <a:pt x="566" y="3314"/>
                    </a:cubicBezTo>
                    <a:cubicBezTo>
                      <a:pt x="614" y="3274"/>
                      <a:pt x="638" y="3254"/>
                      <a:pt x="685" y="3213"/>
                    </a:cubicBezTo>
                    <a:cubicBezTo>
                      <a:pt x="699" y="3178"/>
                      <a:pt x="706" y="3160"/>
                      <a:pt x="720" y="3124"/>
                    </a:cubicBezTo>
                    <a:cubicBezTo>
                      <a:pt x="744" y="3135"/>
                      <a:pt x="756" y="3140"/>
                      <a:pt x="781" y="3151"/>
                    </a:cubicBezTo>
                    <a:cubicBezTo>
                      <a:pt x="806" y="3139"/>
                      <a:pt x="818" y="3134"/>
                      <a:pt x="843" y="3122"/>
                    </a:cubicBezTo>
                    <a:cubicBezTo>
                      <a:pt x="878" y="3138"/>
                      <a:pt x="895" y="3146"/>
                      <a:pt x="929" y="3162"/>
                    </a:cubicBezTo>
                    <a:cubicBezTo>
                      <a:pt x="939" y="3140"/>
                      <a:pt x="944" y="3129"/>
                      <a:pt x="953" y="3107"/>
                    </a:cubicBezTo>
                    <a:cubicBezTo>
                      <a:pt x="933" y="3091"/>
                      <a:pt x="923" y="3083"/>
                      <a:pt x="903" y="3068"/>
                    </a:cubicBezTo>
                    <a:cubicBezTo>
                      <a:pt x="903" y="3051"/>
                      <a:pt x="904" y="3042"/>
                      <a:pt x="905" y="3025"/>
                    </a:cubicBezTo>
                    <a:cubicBezTo>
                      <a:pt x="952" y="3031"/>
                      <a:pt x="975" y="3034"/>
                      <a:pt x="1022" y="3040"/>
                    </a:cubicBezTo>
                    <a:cubicBezTo>
                      <a:pt x="1058" y="3085"/>
                      <a:pt x="1076" y="3108"/>
                      <a:pt x="1113" y="3154"/>
                    </a:cubicBezTo>
                    <a:cubicBezTo>
                      <a:pt x="1176" y="3165"/>
                      <a:pt x="1208" y="3171"/>
                      <a:pt x="1272" y="3183"/>
                    </a:cubicBezTo>
                    <a:cubicBezTo>
                      <a:pt x="1338" y="3183"/>
                      <a:pt x="1370" y="3183"/>
                      <a:pt x="1436" y="3183"/>
                    </a:cubicBezTo>
                    <a:cubicBezTo>
                      <a:pt x="1485" y="3148"/>
                      <a:pt x="1510" y="3131"/>
                      <a:pt x="1560" y="3096"/>
                    </a:cubicBezTo>
                    <a:cubicBezTo>
                      <a:pt x="1560" y="3057"/>
                      <a:pt x="1560" y="3037"/>
                      <a:pt x="1560" y="2998"/>
                    </a:cubicBezTo>
                    <a:cubicBezTo>
                      <a:pt x="1571" y="2984"/>
                      <a:pt x="1576" y="2977"/>
                      <a:pt x="1587" y="2964"/>
                    </a:cubicBezTo>
                    <a:cubicBezTo>
                      <a:pt x="1680" y="3004"/>
                      <a:pt x="1726" y="3024"/>
                      <a:pt x="1818" y="3065"/>
                    </a:cubicBezTo>
                    <a:cubicBezTo>
                      <a:pt x="1909" y="3083"/>
                      <a:pt x="1954" y="3092"/>
                      <a:pt x="2044" y="3111"/>
                    </a:cubicBezTo>
                    <a:cubicBezTo>
                      <a:pt x="2086" y="3131"/>
                      <a:pt x="2106" y="3141"/>
                      <a:pt x="2148" y="3162"/>
                    </a:cubicBezTo>
                    <a:cubicBezTo>
                      <a:pt x="2207" y="3124"/>
                      <a:pt x="2236" y="3105"/>
                      <a:pt x="2295" y="3068"/>
                    </a:cubicBezTo>
                    <a:cubicBezTo>
                      <a:pt x="2307" y="3027"/>
                      <a:pt x="2313" y="3006"/>
                      <a:pt x="2325" y="2965"/>
                    </a:cubicBezTo>
                    <a:cubicBezTo>
                      <a:pt x="2343" y="2921"/>
                      <a:pt x="2351" y="2899"/>
                      <a:pt x="2369" y="2854"/>
                    </a:cubicBezTo>
                    <a:cubicBezTo>
                      <a:pt x="2428" y="2851"/>
                      <a:pt x="2457" y="2850"/>
                      <a:pt x="2516" y="2846"/>
                    </a:cubicBezTo>
                    <a:cubicBezTo>
                      <a:pt x="2527" y="2907"/>
                      <a:pt x="2533" y="2938"/>
                      <a:pt x="2545" y="2999"/>
                    </a:cubicBezTo>
                    <a:cubicBezTo>
                      <a:pt x="2518" y="3043"/>
                      <a:pt x="2504" y="3065"/>
                      <a:pt x="2477" y="3109"/>
                    </a:cubicBezTo>
                    <a:cubicBezTo>
                      <a:pt x="2526" y="3164"/>
                      <a:pt x="2551" y="3192"/>
                      <a:pt x="2600" y="3248"/>
                    </a:cubicBezTo>
                    <a:cubicBezTo>
                      <a:pt x="2627" y="3233"/>
                      <a:pt x="2641" y="3226"/>
                      <a:pt x="2668" y="3211"/>
                    </a:cubicBezTo>
                    <a:cubicBezTo>
                      <a:pt x="2697" y="3202"/>
                      <a:pt x="2711" y="3197"/>
                      <a:pt x="2740" y="3188"/>
                    </a:cubicBezTo>
                    <a:cubicBezTo>
                      <a:pt x="2781" y="3134"/>
                      <a:pt x="2801" y="3107"/>
                      <a:pt x="2842" y="3053"/>
                    </a:cubicBezTo>
                    <a:cubicBezTo>
                      <a:pt x="2911" y="3061"/>
                      <a:pt x="2946" y="3065"/>
                      <a:pt x="3014" y="3073"/>
                    </a:cubicBezTo>
                    <a:cubicBezTo>
                      <a:pt x="3058" y="3054"/>
                      <a:pt x="3080" y="3045"/>
                      <a:pt x="3124" y="3025"/>
                    </a:cubicBezTo>
                    <a:cubicBezTo>
                      <a:pt x="3144" y="2995"/>
                      <a:pt x="3154" y="2980"/>
                      <a:pt x="3173" y="2949"/>
                    </a:cubicBezTo>
                    <a:cubicBezTo>
                      <a:pt x="3192" y="2945"/>
                      <a:pt x="3201" y="2943"/>
                      <a:pt x="3219" y="2938"/>
                    </a:cubicBezTo>
                    <a:cubicBezTo>
                      <a:pt x="3232" y="2911"/>
                      <a:pt x="3239" y="2897"/>
                      <a:pt x="3252" y="2870"/>
                    </a:cubicBezTo>
                    <a:cubicBezTo>
                      <a:pt x="3280" y="2838"/>
                      <a:pt x="3294" y="2822"/>
                      <a:pt x="3322" y="2790"/>
                    </a:cubicBezTo>
                    <a:cubicBezTo>
                      <a:pt x="3317" y="2762"/>
                      <a:pt x="3315" y="2748"/>
                      <a:pt x="3310" y="2720"/>
                    </a:cubicBezTo>
                    <a:cubicBezTo>
                      <a:pt x="3335" y="2672"/>
                      <a:pt x="3348" y="2648"/>
                      <a:pt x="3374" y="2601"/>
                    </a:cubicBezTo>
                    <a:cubicBezTo>
                      <a:pt x="3413" y="2583"/>
                      <a:pt x="3432" y="2574"/>
                      <a:pt x="3471" y="2557"/>
                    </a:cubicBezTo>
                    <a:cubicBezTo>
                      <a:pt x="3504" y="2577"/>
                      <a:pt x="3521" y="2587"/>
                      <a:pt x="3554" y="2608"/>
                    </a:cubicBezTo>
                    <a:cubicBezTo>
                      <a:pt x="3561" y="2651"/>
                      <a:pt x="3565" y="2673"/>
                      <a:pt x="3572" y="2717"/>
                    </a:cubicBezTo>
                    <a:cubicBezTo>
                      <a:pt x="3620" y="2728"/>
                      <a:pt x="3644" y="2733"/>
                      <a:pt x="3693" y="2744"/>
                    </a:cubicBezTo>
                    <a:cubicBezTo>
                      <a:pt x="3720" y="2777"/>
                      <a:pt x="3734" y="2793"/>
                      <a:pt x="3761" y="2826"/>
                    </a:cubicBezTo>
                    <a:cubicBezTo>
                      <a:pt x="3816" y="2831"/>
                      <a:pt x="3844" y="2834"/>
                      <a:pt x="3898" y="2840"/>
                    </a:cubicBezTo>
                    <a:cubicBezTo>
                      <a:pt x="3947" y="2844"/>
                      <a:pt x="3971" y="2846"/>
                      <a:pt x="4019" y="2850"/>
                    </a:cubicBezTo>
                    <a:cubicBezTo>
                      <a:pt x="4023" y="2894"/>
                      <a:pt x="4025" y="2916"/>
                      <a:pt x="4029" y="2960"/>
                    </a:cubicBezTo>
                    <a:cubicBezTo>
                      <a:pt x="4049" y="2986"/>
                      <a:pt x="4058" y="2999"/>
                      <a:pt x="4078" y="3024"/>
                    </a:cubicBezTo>
                    <a:cubicBezTo>
                      <a:pt x="4069" y="3062"/>
                      <a:pt x="4065" y="3082"/>
                      <a:pt x="4056" y="3120"/>
                    </a:cubicBezTo>
                    <a:cubicBezTo>
                      <a:pt x="4078" y="3126"/>
                      <a:pt x="4090" y="3129"/>
                      <a:pt x="4112" y="3136"/>
                    </a:cubicBezTo>
                    <a:cubicBezTo>
                      <a:pt x="4140" y="3068"/>
                      <a:pt x="4154" y="3035"/>
                      <a:pt x="4182" y="2967"/>
                    </a:cubicBezTo>
                    <a:cubicBezTo>
                      <a:pt x="4205" y="2965"/>
                      <a:pt x="4216" y="2964"/>
                      <a:pt x="4239" y="2961"/>
                    </a:cubicBezTo>
                    <a:cubicBezTo>
                      <a:pt x="4263" y="2941"/>
                      <a:pt x="4275" y="2931"/>
                      <a:pt x="4299" y="2911"/>
                    </a:cubicBezTo>
                    <a:cubicBezTo>
                      <a:pt x="4311" y="2864"/>
                      <a:pt x="4317" y="2841"/>
                      <a:pt x="4330" y="2794"/>
                    </a:cubicBezTo>
                    <a:cubicBezTo>
                      <a:pt x="4341" y="2752"/>
                      <a:pt x="4346" y="2731"/>
                      <a:pt x="4357" y="2689"/>
                    </a:cubicBezTo>
                    <a:cubicBezTo>
                      <a:pt x="4351" y="2655"/>
                      <a:pt x="4348" y="2638"/>
                      <a:pt x="4342" y="2605"/>
                    </a:cubicBezTo>
                    <a:cubicBezTo>
                      <a:pt x="4343" y="2562"/>
                      <a:pt x="4344" y="2541"/>
                      <a:pt x="4345" y="2499"/>
                    </a:cubicBezTo>
                    <a:cubicBezTo>
                      <a:pt x="4315" y="2471"/>
                      <a:pt x="4300" y="2458"/>
                      <a:pt x="4269" y="2430"/>
                    </a:cubicBezTo>
                    <a:cubicBezTo>
                      <a:pt x="4222" y="2406"/>
                      <a:pt x="4199" y="2394"/>
                      <a:pt x="4152" y="2370"/>
                    </a:cubicBezTo>
                    <a:cubicBezTo>
                      <a:pt x="4080" y="2343"/>
                      <a:pt x="4044" y="2329"/>
                      <a:pt x="3973" y="2301"/>
                    </a:cubicBezTo>
                    <a:cubicBezTo>
                      <a:pt x="3979" y="2270"/>
                      <a:pt x="3983" y="2254"/>
                      <a:pt x="3990" y="2222"/>
                    </a:cubicBezTo>
                    <a:cubicBezTo>
                      <a:pt x="3944" y="2215"/>
                      <a:pt x="3921" y="2212"/>
                      <a:pt x="3876" y="2205"/>
                    </a:cubicBezTo>
                    <a:cubicBezTo>
                      <a:pt x="3838" y="2221"/>
                      <a:pt x="3819" y="2229"/>
                      <a:pt x="3781" y="2245"/>
                    </a:cubicBezTo>
                    <a:cubicBezTo>
                      <a:pt x="3736" y="2219"/>
                      <a:pt x="3714" y="2206"/>
                      <a:pt x="3669" y="2180"/>
                    </a:cubicBezTo>
                    <a:cubicBezTo>
                      <a:pt x="3687" y="2161"/>
                      <a:pt x="3696" y="2151"/>
                      <a:pt x="3713" y="2132"/>
                    </a:cubicBezTo>
                    <a:cubicBezTo>
                      <a:pt x="3697" y="2097"/>
                      <a:pt x="3689" y="2080"/>
                      <a:pt x="3673" y="2045"/>
                    </a:cubicBezTo>
                    <a:cubicBezTo>
                      <a:pt x="3668" y="2015"/>
                      <a:pt x="3665" y="2000"/>
                      <a:pt x="3661" y="1971"/>
                    </a:cubicBezTo>
                    <a:cubicBezTo>
                      <a:pt x="3677" y="1942"/>
                      <a:pt x="3684" y="1927"/>
                      <a:pt x="3700" y="1898"/>
                    </a:cubicBezTo>
                    <a:cubicBezTo>
                      <a:pt x="3746" y="1907"/>
                      <a:pt x="3769" y="1911"/>
                      <a:pt x="3815" y="1920"/>
                    </a:cubicBezTo>
                    <a:cubicBezTo>
                      <a:pt x="3850" y="1941"/>
                      <a:pt x="3868" y="1951"/>
                      <a:pt x="3903" y="1972"/>
                    </a:cubicBezTo>
                    <a:cubicBezTo>
                      <a:pt x="3914" y="1948"/>
                      <a:pt x="3920" y="1936"/>
                      <a:pt x="3931" y="1911"/>
                    </a:cubicBezTo>
                    <a:cubicBezTo>
                      <a:pt x="3927" y="1845"/>
                      <a:pt x="3924" y="1811"/>
                      <a:pt x="3920" y="1745"/>
                    </a:cubicBezTo>
                    <a:cubicBezTo>
                      <a:pt x="3950" y="1748"/>
                      <a:pt x="3965" y="1750"/>
                      <a:pt x="3995" y="1753"/>
                    </a:cubicBezTo>
                    <a:cubicBezTo>
                      <a:pt x="4003" y="1674"/>
                      <a:pt x="4007" y="1635"/>
                      <a:pt x="4015" y="1557"/>
                    </a:cubicBezTo>
                    <a:cubicBezTo>
                      <a:pt x="3991" y="1544"/>
                      <a:pt x="3979" y="1537"/>
                      <a:pt x="3954" y="1524"/>
                    </a:cubicBezTo>
                    <a:cubicBezTo>
                      <a:pt x="3962" y="1480"/>
                      <a:pt x="3966" y="1458"/>
                      <a:pt x="3974" y="1414"/>
                    </a:cubicBezTo>
                    <a:cubicBezTo>
                      <a:pt x="4052" y="1399"/>
                      <a:pt x="4091" y="1391"/>
                      <a:pt x="4168" y="1375"/>
                    </a:cubicBezTo>
                    <a:cubicBezTo>
                      <a:pt x="4183" y="1390"/>
                      <a:pt x="4191" y="1398"/>
                      <a:pt x="4205" y="1413"/>
                    </a:cubicBezTo>
                    <a:cubicBezTo>
                      <a:pt x="4244" y="1394"/>
                      <a:pt x="4263" y="1385"/>
                      <a:pt x="4302" y="1366"/>
                    </a:cubicBezTo>
                    <a:cubicBezTo>
                      <a:pt x="4303" y="1344"/>
                      <a:pt x="4304" y="1333"/>
                      <a:pt x="4306" y="1311"/>
                    </a:cubicBezTo>
                    <a:cubicBezTo>
                      <a:pt x="4277" y="1300"/>
                      <a:pt x="4262" y="1295"/>
                      <a:pt x="4233" y="1284"/>
                    </a:cubicBezTo>
                    <a:cubicBezTo>
                      <a:pt x="4202" y="1296"/>
                      <a:pt x="4187" y="1302"/>
                      <a:pt x="4156" y="1313"/>
                    </a:cubicBezTo>
                    <a:cubicBezTo>
                      <a:pt x="4144" y="1229"/>
                      <a:pt x="4138" y="1188"/>
                      <a:pt x="4126" y="1104"/>
                    </a:cubicBezTo>
                  </a:path>
                </a:pathLst>
              </a:custGeom>
              <a:solidFill>
                <a:srgbClr val="FF505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miński"/>
              <p:cNvSpPr>
                <a:spLocks/>
              </p:cNvSpPr>
              <p:nvPr/>
            </p:nvSpPr>
            <p:spPr bwMode="auto">
              <a:xfrm>
                <a:off x="3512392" y="3147803"/>
                <a:ext cx="1263116" cy="1142650"/>
              </a:xfrm>
              <a:custGeom>
                <a:avLst/>
                <a:gdLst>
                  <a:gd name="T0" fmla="*/ 3446 w 3680"/>
                  <a:gd name="T1" fmla="*/ 1442 h 3562"/>
                  <a:gd name="T2" fmla="*/ 3319 w 3680"/>
                  <a:gd name="T3" fmla="*/ 1323 h 3562"/>
                  <a:gd name="T4" fmla="*/ 3200 w 3680"/>
                  <a:gd name="T5" fmla="*/ 1500 h 3562"/>
                  <a:gd name="T6" fmla="*/ 3185 w 3680"/>
                  <a:gd name="T7" fmla="*/ 1334 h 3562"/>
                  <a:gd name="T8" fmla="*/ 3037 w 3680"/>
                  <a:gd name="T9" fmla="*/ 1138 h 3562"/>
                  <a:gd name="T10" fmla="*/ 2818 w 3680"/>
                  <a:gd name="T11" fmla="*/ 1089 h 3562"/>
                  <a:gd name="T12" fmla="*/ 2749 w 3680"/>
                  <a:gd name="T13" fmla="*/ 864 h 3562"/>
                  <a:gd name="T14" fmla="*/ 2620 w 3680"/>
                  <a:gd name="T15" fmla="*/ 703 h 3562"/>
                  <a:gd name="T16" fmla="*/ 2412 w 3680"/>
                  <a:gd name="T17" fmla="*/ 505 h 3562"/>
                  <a:gd name="T18" fmla="*/ 2738 w 3680"/>
                  <a:gd name="T19" fmla="*/ 459 h 3562"/>
                  <a:gd name="T20" fmla="*/ 2684 w 3680"/>
                  <a:gd name="T21" fmla="*/ 317 h 3562"/>
                  <a:gd name="T22" fmla="*/ 2463 w 3680"/>
                  <a:gd name="T23" fmla="*/ 113 h 3562"/>
                  <a:gd name="T24" fmla="*/ 2277 w 3680"/>
                  <a:gd name="T25" fmla="*/ 80 h 3562"/>
                  <a:gd name="T26" fmla="*/ 2079 w 3680"/>
                  <a:gd name="T27" fmla="*/ 126 h 3562"/>
                  <a:gd name="T28" fmla="*/ 1902 w 3680"/>
                  <a:gd name="T29" fmla="*/ 161 h 3562"/>
                  <a:gd name="T30" fmla="*/ 1770 w 3680"/>
                  <a:gd name="T31" fmla="*/ 273 h 3562"/>
                  <a:gd name="T32" fmla="*/ 1513 w 3680"/>
                  <a:gd name="T33" fmla="*/ 309 h 3562"/>
                  <a:gd name="T34" fmla="*/ 1504 w 3680"/>
                  <a:gd name="T35" fmla="*/ 444 h 3562"/>
                  <a:gd name="T36" fmla="*/ 1122 w 3680"/>
                  <a:gd name="T37" fmla="*/ 525 h 3562"/>
                  <a:gd name="T38" fmla="*/ 1140 w 3680"/>
                  <a:gd name="T39" fmla="*/ 842 h 3562"/>
                  <a:gd name="T40" fmla="*/ 687 w 3680"/>
                  <a:gd name="T41" fmla="*/ 810 h 3562"/>
                  <a:gd name="T42" fmla="*/ 909 w 3680"/>
                  <a:gd name="T43" fmla="*/ 999 h 3562"/>
                  <a:gd name="T44" fmla="*/ 511 w 3680"/>
                  <a:gd name="T45" fmla="*/ 998 h 3562"/>
                  <a:gd name="T46" fmla="*/ 60 w 3680"/>
                  <a:gd name="T47" fmla="*/ 913 h 3562"/>
                  <a:gd name="T48" fmla="*/ 131 w 3680"/>
                  <a:gd name="T49" fmla="*/ 1047 h 3562"/>
                  <a:gd name="T50" fmla="*/ 219 w 3680"/>
                  <a:gd name="T51" fmla="*/ 1218 h 3562"/>
                  <a:gd name="T52" fmla="*/ 44 w 3680"/>
                  <a:gd name="T53" fmla="*/ 1317 h 3562"/>
                  <a:gd name="T54" fmla="*/ 195 w 3680"/>
                  <a:gd name="T55" fmla="*/ 1440 h 3562"/>
                  <a:gd name="T56" fmla="*/ 377 w 3680"/>
                  <a:gd name="T57" fmla="*/ 1554 h 3562"/>
                  <a:gd name="T58" fmla="*/ 565 w 3680"/>
                  <a:gd name="T59" fmla="*/ 1691 h 3562"/>
                  <a:gd name="T60" fmla="*/ 523 w 3680"/>
                  <a:gd name="T61" fmla="*/ 1908 h 3562"/>
                  <a:gd name="T62" fmla="*/ 792 w 3680"/>
                  <a:gd name="T63" fmla="*/ 1902 h 3562"/>
                  <a:gd name="T64" fmla="*/ 883 w 3680"/>
                  <a:gd name="T65" fmla="*/ 2050 h 3562"/>
                  <a:gd name="T66" fmla="*/ 976 w 3680"/>
                  <a:gd name="T67" fmla="*/ 2277 h 3562"/>
                  <a:gd name="T68" fmla="*/ 1268 w 3680"/>
                  <a:gd name="T69" fmla="*/ 2330 h 3562"/>
                  <a:gd name="T70" fmla="*/ 1237 w 3680"/>
                  <a:gd name="T71" fmla="*/ 2466 h 3562"/>
                  <a:gd name="T72" fmla="*/ 1375 w 3680"/>
                  <a:gd name="T73" fmla="*/ 2563 h 3562"/>
                  <a:gd name="T74" fmla="*/ 1519 w 3680"/>
                  <a:gd name="T75" fmla="*/ 2793 h 3562"/>
                  <a:gd name="T76" fmla="*/ 1672 w 3680"/>
                  <a:gd name="T77" fmla="*/ 3140 h 3562"/>
                  <a:gd name="T78" fmla="*/ 1946 w 3680"/>
                  <a:gd name="T79" fmla="*/ 3291 h 3562"/>
                  <a:gd name="T80" fmla="*/ 2155 w 3680"/>
                  <a:gd name="T81" fmla="*/ 3213 h 3562"/>
                  <a:gd name="T82" fmla="*/ 2573 w 3680"/>
                  <a:gd name="T83" fmla="*/ 3475 h 3562"/>
                  <a:gd name="T84" fmla="*/ 2897 w 3680"/>
                  <a:gd name="T85" fmla="*/ 3437 h 3562"/>
                  <a:gd name="T86" fmla="*/ 3250 w 3680"/>
                  <a:gd name="T87" fmla="*/ 3285 h 3562"/>
                  <a:gd name="T88" fmla="*/ 3159 w 3680"/>
                  <a:gd name="T89" fmla="*/ 2922 h 3562"/>
                  <a:gd name="T90" fmla="*/ 3678 w 3680"/>
                  <a:gd name="T91" fmla="*/ 2500 h 3562"/>
                  <a:gd name="T92" fmla="*/ 3543 w 3680"/>
                  <a:gd name="T93" fmla="*/ 2199 h 3562"/>
                  <a:gd name="T94" fmla="*/ 3364 w 3680"/>
                  <a:gd name="T95" fmla="*/ 1874 h 3562"/>
                  <a:gd name="T96" fmla="*/ 3514 w 3680"/>
                  <a:gd name="T97" fmla="*/ 1680 h 3562"/>
                  <a:gd name="connsiteX0" fmla="*/ 10035 w 10486"/>
                  <a:gd name="connsiteY0" fmla="*/ 4716 h 10000"/>
                  <a:gd name="connsiteX1" fmla="*/ 10076 w 10486"/>
                  <a:gd name="connsiteY1" fmla="*/ 4335 h 10000"/>
                  <a:gd name="connsiteX2" fmla="*/ 10241 w 10486"/>
                  <a:gd name="connsiteY2" fmla="*/ 4133 h 10000"/>
                  <a:gd name="connsiteX3" fmla="*/ 9850 w 10486"/>
                  <a:gd name="connsiteY3" fmla="*/ 4048 h 10000"/>
                  <a:gd name="connsiteX4" fmla="*/ 9948 w 10486"/>
                  <a:gd name="connsiteY4" fmla="*/ 3835 h 10000"/>
                  <a:gd name="connsiteX5" fmla="*/ 9823 w 10486"/>
                  <a:gd name="connsiteY5" fmla="*/ 3616 h 10000"/>
                  <a:gd name="connsiteX6" fmla="*/ 9698 w 10486"/>
                  <a:gd name="connsiteY6" fmla="*/ 3714 h 10000"/>
                  <a:gd name="connsiteX7" fmla="*/ 9505 w 10486"/>
                  <a:gd name="connsiteY7" fmla="*/ 3714 h 10000"/>
                  <a:gd name="connsiteX8" fmla="*/ 9456 w 10486"/>
                  <a:gd name="connsiteY8" fmla="*/ 3978 h 10000"/>
                  <a:gd name="connsiteX9" fmla="*/ 9304 w 10486"/>
                  <a:gd name="connsiteY9" fmla="*/ 3911 h 10000"/>
                  <a:gd name="connsiteX10" fmla="*/ 9179 w 10486"/>
                  <a:gd name="connsiteY10" fmla="*/ 3978 h 10000"/>
                  <a:gd name="connsiteX11" fmla="*/ 9182 w 10486"/>
                  <a:gd name="connsiteY11" fmla="*/ 4211 h 10000"/>
                  <a:gd name="connsiteX12" fmla="*/ 9040 w 10486"/>
                  <a:gd name="connsiteY12" fmla="*/ 4276 h 10000"/>
                  <a:gd name="connsiteX13" fmla="*/ 8910 w 10486"/>
                  <a:gd name="connsiteY13" fmla="*/ 4124 h 10000"/>
                  <a:gd name="connsiteX14" fmla="*/ 8943 w 10486"/>
                  <a:gd name="connsiteY14" fmla="*/ 3877 h 10000"/>
                  <a:gd name="connsiteX15" fmla="*/ 9141 w 10486"/>
                  <a:gd name="connsiteY15" fmla="*/ 3745 h 10000"/>
                  <a:gd name="connsiteX16" fmla="*/ 8989 w 10486"/>
                  <a:gd name="connsiteY16" fmla="*/ 3678 h 10000"/>
                  <a:gd name="connsiteX17" fmla="*/ 8894 w 10486"/>
                  <a:gd name="connsiteY17" fmla="*/ 3495 h 10000"/>
                  <a:gd name="connsiteX18" fmla="*/ 8600 w 10486"/>
                  <a:gd name="connsiteY18" fmla="*/ 3509 h 10000"/>
                  <a:gd name="connsiteX19" fmla="*/ 8739 w 10486"/>
                  <a:gd name="connsiteY19" fmla="*/ 3195 h 10000"/>
                  <a:gd name="connsiteX20" fmla="*/ 8568 w 10486"/>
                  <a:gd name="connsiteY20" fmla="*/ 3161 h 10000"/>
                  <a:gd name="connsiteX21" fmla="*/ 8451 w 10486"/>
                  <a:gd name="connsiteY21" fmla="*/ 3408 h 10000"/>
                  <a:gd name="connsiteX22" fmla="*/ 8337 w 10486"/>
                  <a:gd name="connsiteY22" fmla="*/ 3257 h 10000"/>
                  <a:gd name="connsiteX23" fmla="*/ 8144 w 10486"/>
                  <a:gd name="connsiteY23" fmla="*/ 3057 h 10000"/>
                  <a:gd name="connsiteX24" fmla="*/ 7782 w 10486"/>
                  <a:gd name="connsiteY24" fmla="*/ 3035 h 10000"/>
                  <a:gd name="connsiteX25" fmla="*/ 7793 w 10486"/>
                  <a:gd name="connsiteY25" fmla="*/ 2869 h 10000"/>
                  <a:gd name="connsiteX26" fmla="*/ 7981 w 10486"/>
                  <a:gd name="connsiteY26" fmla="*/ 2872 h 10000"/>
                  <a:gd name="connsiteX27" fmla="*/ 7956 w 10486"/>
                  <a:gd name="connsiteY27" fmla="*/ 2426 h 10000"/>
                  <a:gd name="connsiteX28" fmla="*/ 7701 w 10486"/>
                  <a:gd name="connsiteY28" fmla="*/ 2386 h 10000"/>
                  <a:gd name="connsiteX29" fmla="*/ 7712 w 10486"/>
                  <a:gd name="connsiteY29" fmla="*/ 2207 h 10000"/>
                  <a:gd name="connsiteX30" fmla="*/ 7755 w 10486"/>
                  <a:gd name="connsiteY30" fmla="*/ 2058 h 10000"/>
                  <a:gd name="connsiteX31" fmla="*/ 7606 w 10486"/>
                  <a:gd name="connsiteY31" fmla="*/ 1974 h 10000"/>
                  <a:gd name="connsiteX32" fmla="*/ 7318 w 10486"/>
                  <a:gd name="connsiteY32" fmla="*/ 1951 h 10000"/>
                  <a:gd name="connsiteX33" fmla="*/ 7193 w 10486"/>
                  <a:gd name="connsiteY33" fmla="*/ 1749 h 10000"/>
                  <a:gd name="connsiteX34" fmla="*/ 7010 w 10486"/>
                  <a:gd name="connsiteY34" fmla="*/ 1631 h 10000"/>
                  <a:gd name="connsiteX35" fmla="*/ 7040 w 10486"/>
                  <a:gd name="connsiteY35" fmla="*/ 1418 h 10000"/>
                  <a:gd name="connsiteX36" fmla="*/ 7320 w 10486"/>
                  <a:gd name="connsiteY36" fmla="*/ 1325 h 10000"/>
                  <a:gd name="connsiteX37" fmla="*/ 7524 w 10486"/>
                  <a:gd name="connsiteY37" fmla="*/ 1395 h 10000"/>
                  <a:gd name="connsiteX38" fmla="*/ 7701 w 10486"/>
                  <a:gd name="connsiteY38" fmla="*/ 1300 h 10000"/>
                  <a:gd name="connsiteX39" fmla="*/ 7926 w 10486"/>
                  <a:gd name="connsiteY39" fmla="*/ 1289 h 10000"/>
                  <a:gd name="connsiteX40" fmla="*/ 8141 w 10486"/>
                  <a:gd name="connsiteY40" fmla="*/ 1159 h 10000"/>
                  <a:gd name="connsiteX41" fmla="*/ 8116 w 10486"/>
                  <a:gd name="connsiteY41" fmla="*/ 994 h 10000"/>
                  <a:gd name="connsiteX42" fmla="*/ 7962 w 10486"/>
                  <a:gd name="connsiteY42" fmla="*/ 991 h 10000"/>
                  <a:gd name="connsiteX43" fmla="*/ 7779 w 10486"/>
                  <a:gd name="connsiteY43" fmla="*/ 890 h 10000"/>
                  <a:gd name="connsiteX44" fmla="*/ 7434 w 10486"/>
                  <a:gd name="connsiteY44" fmla="*/ 884 h 10000"/>
                  <a:gd name="connsiteX45" fmla="*/ 7415 w 10486"/>
                  <a:gd name="connsiteY45" fmla="*/ 637 h 10000"/>
                  <a:gd name="connsiteX46" fmla="*/ 7214 w 10486"/>
                  <a:gd name="connsiteY46" fmla="*/ 567 h 10000"/>
                  <a:gd name="connsiteX47" fmla="*/ 7179 w 10486"/>
                  <a:gd name="connsiteY47" fmla="*/ 317 h 10000"/>
                  <a:gd name="connsiteX48" fmla="*/ 7095 w 10486"/>
                  <a:gd name="connsiteY48" fmla="*/ 53 h 10000"/>
                  <a:gd name="connsiteX49" fmla="*/ 7016 w 10486"/>
                  <a:gd name="connsiteY49" fmla="*/ 199 h 10000"/>
                  <a:gd name="connsiteX50" fmla="*/ 6847 w 10486"/>
                  <a:gd name="connsiteY50" fmla="*/ 146 h 10000"/>
                  <a:gd name="connsiteX51" fmla="*/ 6674 w 10486"/>
                  <a:gd name="connsiteY51" fmla="*/ 225 h 10000"/>
                  <a:gd name="connsiteX52" fmla="*/ 6380 w 10486"/>
                  <a:gd name="connsiteY52" fmla="*/ 0 h 10000"/>
                  <a:gd name="connsiteX53" fmla="*/ 6203 w 10486"/>
                  <a:gd name="connsiteY53" fmla="*/ 95 h 10000"/>
                  <a:gd name="connsiteX54" fmla="*/ 6345 w 10486"/>
                  <a:gd name="connsiteY54" fmla="*/ 295 h 10000"/>
                  <a:gd name="connsiteX55" fmla="*/ 6135 w 10486"/>
                  <a:gd name="connsiteY55" fmla="*/ 354 h 10000"/>
                  <a:gd name="connsiteX56" fmla="*/ 6046 w 10486"/>
                  <a:gd name="connsiteY56" fmla="*/ 449 h 10000"/>
                  <a:gd name="connsiteX57" fmla="*/ 5891 w 10486"/>
                  <a:gd name="connsiteY57" fmla="*/ 216 h 10000"/>
                  <a:gd name="connsiteX58" fmla="*/ 5747 w 10486"/>
                  <a:gd name="connsiteY58" fmla="*/ 326 h 10000"/>
                  <a:gd name="connsiteX59" fmla="*/ 5654 w 10486"/>
                  <a:gd name="connsiteY59" fmla="*/ 452 h 10000"/>
                  <a:gd name="connsiteX60" fmla="*/ 5451 w 10486"/>
                  <a:gd name="connsiteY60" fmla="*/ 446 h 10000"/>
                  <a:gd name="connsiteX61" fmla="*/ 5557 w 10486"/>
                  <a:gd name="connsiteY61" fmla="*/ 663 h 10000"/>
                  <a:gd name="connsiteX62" fmla="*/ 5510 w 10486"/>
                  <a:gd name="connsiteY62" fmla="*/ 842 h 10000"/>
                  <a:gd name="connsiteX63" fmla="*/ 5296 w 10486"/>
                  <a:gd name="connsiteY63" fmla="*/ 766 h 10000"/>
                  <a:gd name="connsiteX64" fmla="*/ 5396 w 10486"/>
                  <a:gd name="connsiteY64" fmla="*/ 1067 h 10000"/>
                  <a:gd name="connsiteX65" fmla="*/ 5070 w 10486"/>
                  <a:gd name="connsiteY65" fmla="*/ 856 h 10000"/>
                  <a:gd name="connsiteX66" fmla="*/ 4804 w 10486"/>
                  <a:gd name="connsiteY66" fmla="*/ 780 h 10000"/>
                  <a:gd name="connsiteX67" fmla="*/ 4597 w 10486"/>
                  <a:gd name="connsiteY67" fmla="*/ 867 h 10000"/>
                  <a:gd name="connsiteX68" fmla="*/ 4826 w 10486"/>
                  <a:gd name="connsiteY68" fmla="*/ 977 h 10000"/>
                  <a:gd name="connsiteX69" fmla="*/ 4815 w 10486"/>
                  <a:gd name="connsiteY69" fmla="*/ 1143 h 10000"/>
                  <a:gd name="connsiteX70" fmla="*/ 4663 w 10486"/>
                  <a:gd name="connsiteY70" fmla="*/ 1151 h 10000"/>
                  <a:gd name="connsiteX71" fmla="*/ 4573 w 10486"/>
                  <a:gd name="connsiteY71" fmla="*/ 1246 h 10000"/>
                  <a:gd name="connsiteX72" fmla="*/ 4051 w 10486"/>
                  <a:gd name="connsiteY72" fmla="*/ 1252 h 10000"/>
                  <a:gd name="connsiteX73" fmla="*/ 3793 w 10486"/>
                  <a:gd name="connsiteY73" fmla="*/ 1356 h 10000"/>
                  <a:gd name="connsiteX74" fmla="*/ 3747 w 10486"/>
                  <a:gd name="connsiteY74" fmla="*/ 1567 h 10000"/>
                  <a:gd name="connsiteX75" fmla="*/ 3535 w 10486"/>
                  <a:gd name="connsiteY75" fmla="*/ 1474 h 10000"/>
                  <a:gd name="connsiteX76" fmla="*/ 3538 w 10486"/>
                  <a:gd name="connsiteY76" fmla="*/ 1704 h 10000"/>
                  <a:gd name="connsiteX77" fmla="*/ 3391 w 10486"/>
                  <a:gd name="connsiteY77" fmla="*/ 1926 h 10000"/>
                  <a:gd name="connsiteX78" fmla="*/ 3600 w 10486"/>
                  <a:gd name="connsiteY78" fmla="*/ 2086 h 10000"/>
                  <a:gd name="connsiteX79" fmla="*/ 3584 w 10486"/>
                  <a:gd name="connsiteY79" fmla="*/ 2364 h 10000"/>
                  <a:gd name="connsiteX80" fmla="*/ 3130 w 10486"/>
                  <a:gd name="connsiteY80" fmla="*/ 2092 h 10000"/>
                  <a:gd name="connsiteX81" fmla="*/ 2168 w 10486"/>
                  <a:gd name="connsiteY81" fmla="*/ 1999 h 10000"/>
                  <a:gd name="connsiteX82" fmla="*/ 2097 w 10486"/>
                  <a:gd name="connsiteY82" fmla="*/ 2075 h 10000"/>
                  <a:gd name="connsiteX83" fmla="*/ 2353 w 10486"/>
                  <a:gd name="connsiteY83" fmla="*/ 2274 h 10000"/>
                  <a:gd name="connsiteX84" fmla="*/ 2293 w 10486"/>
                  <a:gd name="connsiteY84" fmla="*/ 2451 h 10000"/>
                  <a:gd name="connsiteX85" fmla="*/ 2538 w 10486"/>
                  <a:gd name="connsiteY85" fmla="*/ 2532 h 10000"/>
                  <a:gd name="connsiteX86" fmla="*/ 2845 w 10486"/>
                  <a:gd name="connsiteY86" fmla="*/ 2732 h 10000"/>
                  <a:gd name="connsiteX87" fmla="*/ 2956 w 10486"/>
                  <a:gd name="connsiteY87" fmla="*/ 2805 h 10000"/>
                  <a:gd name="connsiteX88" fmla="*/ 2796 w 10486"/>
                  <a:gd name="connsiteY88" fmla="*/ 2993 h 10000"/>
                  <a:gd name="connsiteX89" fmla="*/ 2448 w 10486"/>
                  <a:gd name="connsiteY89" fmla="*/ 2956 h 10000"/>
                  <a:gd name="connsiteX90" fmla="*/ 2070 w 10486"/>
                  <a:gd name="connsiteY90" fmla="*/ 2897 h 10000"/>
                  <a:gd name="connsiteX91" fmla="*/ 1875 w 10486"/>
                  <a:gd name="connsiteY91" fmla="*/ 2802 h 10000"/>
                  <a:gd name="connsiteX92" fmla="*/ 1641 w 10486"/>
                  <a:gd name="connsiteY92" fmla="*/ 2835 h 10000"/>
                  <a:gd name="connsiteX93" fmla="*/ 1383 w 10486"/>
                  <a:gd name="connsiteY93" fmla="*/ 2734 h 10000"/>
                  <a:gd name="connsiteX94" fmla="*/ 956 w 10486"/>
                  <a:gd name="connsiteY94" fmla="*/ 2687 h 10000"/>
                  <a:gd name="connsiteX95" fmla="*/ 649 w 10486"/>
                  <a:gd name="connsiteY95" fmla="*/ 2563 h 10000"/>
                  <a:gd name="connsiteX96" fmla="*/ 576 w 10486"/>
                  <a:gd name="connsiteY96" fmla="*/ 2656 h 10000"/>
                  <a:gd name="connsiteX97" fmla="*/ 649 w 10486"/>
                  <a:gd name="connsiteY97" fmla="*/ 2827 h 10000"/>
                  <a:gd name="connsiteX98" fmla="*/ 671 w 10486"/>
                  <a:gd name="connsiteY98" fmla="*/ 3043 h 10000"/>
                  <a:gd name="connsiteX99" fmla="*/ 842 w 10486"/>
                  <a:gd name="connsiteY99" fmla="*/ 2939 h 10000"/>
                  <a:gd name="connsiteX100" fmla="*/ 877 w 10486"/>
                  <a:gd name="connsiteY100" fmla="*/ 3189 h 10000"/>
                  <a:gd name="connsiteX101" fmla="*/ 1029 w 10486"/>
                  <a:gd name="connsiteY101" fmla="*/ 3119 h 10000"/>
                  <a:gd name="connsiteX102" fmla="*/ 1038 w 10486"/>
                  <a:gd name="connsiteY102" fmla="*/ 3302 h 10000"/>
                  <a:gd name="connsiteX103" fmla="*/ 1081 w 10486"/>
                  <a:gd name="connsiteY103" fmla="*/ 3419 h 10000"/>
                  <a:gd name="connsiteX104" fmla="*/ 913 w 10486"/>
                  <a:gd name="connsiteY104" fmla="*/ 3456 h 10000"/>
                  <a:gd name="connsiteX105" fmla="*/ 953 w 10486"/>
                  <a:gd name="connsiteY105" fmla="*/ 3658 h 10000"/>
                  <a:gd name="connsiteX106" fmla="*/ 731 w 10486"/>
                  <a:gd name="connsiteY106" fmla="*/ 3807 h 10000"/>
                  <a:gd name="connsiteX107" fmla="*/ 1 w 10486"/>
                  <a:gd name="connsiteY107" fmla="*/ 3760 h 10000"/>
                  <a:gd name="connsiteX108" fmla="*/ 513 w 10486"/>
                  <a:gd name="connsiteY108" fmla="*/ 3871 h 10000"/>
                  <a:gd name="connsiteX109" fmla="*/ 486 w 10486"/>
                  <a:gd name="connsiteY109" fmla="*/ 4102 h 10000"/>
                  <a:gd name="connsiteX110" fmla="*/ 828 w 10486"/>
                  <a:gd name="connsiteY110" fmla="*/ 4144 h 10000"/>
                  <a:gd name="connsiteX111" fmla="*/ 1016 w 10486"/>
                  <a:gd name="connsiteY111" fmla="*/ 4043 h 10000"/>
                  <a:gd name="connsiteX112" fmla="*/ 1179 w 10486"/>
                  <a:gd name="connsiteY112" fmla="*/ 4088 h 10000"/>
                  <a:gd name="connsiteX113" fmla="*/ 1220 w 10486"/>
                  <a:gd name="connsiteY113" fmla="*/ 4242 h 10000"/>
                  <a:gd name="connsiteX114" fmla="*/ 1437 w 10486"/>
                  <a:gd name="connsiteY114" fmla="*/ 4191 h 10000"/>
                  <a:gd name="connsiteX115" fmla="*/ 1510 w 10486"/>
                  <a:gd name="connsiteY115" fmla="*/ 4363 h 10000"/>
                  <a:gd name="connsiteX116" fmla="*/ 1657 w 10486"/>
                  <a:gd name="connsiteY116" fmla="*/ 4422 h 10000"/>
                  <a:gd name="connsiteX117" fmla="*/ 1679 w 10486"/>
                  <a:gd name="connsiteY117" fmla="*/ 4641 h 10000"/>
                  <a:gd name="connsiteX118" fmla="*/ 1945 w 10486"/>
                  <a:gd name="connsiteY118" fmla="*/ 4610 h 10000"/>
                  <a:gd name="connsiteX119" fmla="*/ 2021 w 10486"/>
                  <a:gd name="connsiteY119" fmla="*/ 4747 h 10000"/>
                  <a:gd name="connsiteX120" fmla="*/ 1994 w 10486"/>
                  <a:gd name="connsiteY120" fmla="*/ 4961 h 10000"/>
                  <a:gd name="connsiteX121" fmla="*/ 1828 w 10486"/>
                  <a:gd name="connsiteY121" fmla="*/ 4966 h 10000"/>
                  <a:gd name="connsiteX122" fmla="*/ 1665 w 10486"/>
                  <a:gd name="connsiteY122" fmla="*/ 5255 h 10000"/>
                  <a:gd name="connsiteX123" fmla="*/ 1907 w 10486"/>
                  <a:gd name="connsiteY123" fmla="*/ 5357 h 10000"/>
                  <a:gd name="connsiteX124" fmla="*/ 1983 w 10486"/>
                  <a:gd name="connsiteY124" fmla="*/ 5494 h 10000"/>
                  <a:gd name="connsiteX125" fmla="*/ 2146 w 10486"/>
                  <a:gd name="connsiteY125" fmla="*/ 5222 h 10000"/>
                  <a:gd name="connsiteX126" fmla="*/ 2429 w 10486"/>
                  <a:gd name="connsiteY126" fmla="*/ 5208 h 10000"/>
                  <a:gd name="connsiteX127" fmla="*/ 2638 w 10486"/>
                  <a:gd name="connsiteY127" fmla="*/ 5340 h 10000"/>
                  <a:gd name="connsiteX128" fmla="*/ 2516 w 10486"/>
                  <a:gd name="connsiteY128" fmla="*/ 5466 h 10000"/>
                  <a:gd name="connsiteX129" fmla="*/ 2679 w 10486"/>
                  <a:gd name="connsiteY129" fmla="*/ 5542 h 10000"/>
                  <a:gd name="connsiteX130" fmla="*/ 2665 w 10486"/>
                  <a:gd name="connsiteY130" fmla="*/ 5809 h 10000"/>
                  <a:gd name="connsiteX131" fmla="*/ 2885 w 10486"/>
                  <a:gd name="connsiteY131" fmla="*/ 5755 h 10000"/>
                  <a:gd name="connsiteX132" fmla="*/ 3078 w 10486"/>
                  <a:gd name="connsiteY132" fmla="*/ 5884 h 10000"/>
                  <a:gd name="connsiteX133" fmla="*/ 3277 w 10486"/>
                  <a:gd name="connsiteY133" fmla="*/ 5898 h 10000"/>
                  <a:gd name="connsiteX134" fmla="*/ 3165 w 10486"/>
                  <a:gd name="connsiteY134" fmla="*/ 6143 h 10000"/>
                  <a:gd name="connsiteX135" fmla="*/ 3138 w 10486"/>
                  <a:gd name="connsiteY135" fmla="*/ 6392 h 10000"/>
                  <a:gd name="connsiteX136" fmla="*/ 3491 w 10486"/>
                  <a:gd name="connsiteY136" fmla="*/ 6314 h 10000"/>
                  <a:gd name="connsiteX137" fmla="*/ 3535 w 10486"/>
                  <a:gd name="connsiteY137" fmla="*/ 6451 h 10000"/>
                  <a:gd name="connsiteX138" fmla="*/ 3804 w 10486"/>
                  <a:gd name="connsiteY138" fmla="*/ 6398 h 10000"/>
                  <a:gd name="connsiteX139" fmla="*/ 3932 w 10486"/>
                  <a:gd name="connsiteY139" fmla="*/ 6541 h 10000"/>
                  <a:gd name="connsiteX140" fmla="*/ 3809 w 10486"/>
                  <a:gd name="connsiteY140" fmla="*/ 6684 h 10000"/>
                  <a:gd name="connsiteX141" fmla="*/ 4089 w 10486"/>
                  <a:gd name="connsiteY141" fmla="*/ 6752 h 10000"/>
                  <a:gd name="connsiteX142" fmla="*/ 4165 w 10486"/>
                  <a:gd name="connsiteY142" fmla="*/ 6957 h 10000"/>
                  <a:gd name="connsiteX143" fmla="*/ 3847 w 10486"/>
                  <a:gd name="connsiteY143" fmla="*/ 6923 h 10000"/>
                  <a:gd name="connsiteX144" fmla="*/ 3690 w 10486"/>
                  <a:gd name="connsiteY144" fmla="*/ 7100 h 10000"/>
                  <a:gd name="connsiteX145" fmla="*/ 3872 w 10486"/>
                  <a:gd name="connsiteY145" fmla="*/ 7142 h 10000"/>
                  <a:gd name="connsiteX146" fmla="*/ 3899 w 10486"/>
                  <a:gd name="connsiteY146" fmla="*/ 7280 h 10000"/>
                  <a:gd name="connsiteX147" fmla="*/ 4222 w 10486"/>
                  <a:gd name="connsiteY147" fmla="*/ 7195 h 10000"/>
                  <a:gd name="connsiteX148" fmla="*/ 4377 w 10486"/>
                  <a:gd name="connsiteY148" fmla="*/ 7456 h 10000"/>
                  <a:gd name="connsiteX149" fmla="*/ 4434 w 10486"/>
                  <a:gd name="connsiteY149" fmla="*/ 7698 h 10000"/>
                  <a:gd name="connsiteX150" fmla="*/ 4671 w 10486"/>
                  <a:gd name="connsiteY150" fmla="*/ 7642 h 10000"/>
                  <a:gd name="connsiteX151" fmla="*/ 4614 w 10486"/>
                  <a:gd name="connsiteY151" fmla="*/ 7841 h 10000"/>
                  <a:gd name="connsiteX152" fmla="*/ 4695 w 10486"/>
                  <a:gd name="connsiteY152" fmla="*/ 8304 h 10000"/>
                  <a:gd name="connsiteX153" fmla="*/ 4809 w 10486"/>
                  <a:gd name="connsiteY153" fmla="*/ 8377 h 10000"/>
                  <a:gd name="connsiteX154" fmla="*/ 4926 w 10486"/>
                  <a:gd name="connsiteY154" fmla="*/ 8453 h 10000"/>
                  <a:gd name="connsiteX155" fmla="*/ 5029 w 10486"/>
                  <a:gd name="connsiteY155" fmla="*/ 8815 h 10000"/>
                  <a:gd name="connsiteX156" fmla="*/ 5209 w 10486"/>
                  <a:gd name="connsiteY156" fmla="*/ 8961 h 10000"/>
                  <a:gd name="connsiteX157" fmla="*/ 5513 w 10486"/>
                  <a:gd name="connsiteY157" fmla="*/ 8972 h 10000"/>
                  <a:gd name="connsiteX158" fmla="*/ 5500 w 10486"/>
                  <a:gd name="connsiteY158" fmla="*/ 9315 h 10000"/>
                  <a:gd name="connsiteX159" fmla="*/ 5774 w 10486"/>
                  <a:gd name="connsiteY159" fmla="*/ 9239 h 10000"/>
                  <a:gd name="connsiteX160" fmla="*/ 5722 w 10486"/>
                  <a:gd name="connsiteY160" fmla="*/ 8810 h 10000"/>
                  <a:gd name="connsiteX161" fmla="*/ 5877 w 10486"/>
                  <a:gd name="connsiteY161" fmla="*/ 8714 h 10000"/>
                  <a:gd name="connsiteX162" fmla="*/ 6125 w 10486"/>
                  <a:gd name="connsiteY162" fmla="*/ 8911 h 10000"/>
                  <a:gd name="connsiteX163" fmla="*/ 6342 w 10486"/>
                  <a:gd name="connsiteY163" fmla="*/ 9020 h 10000"/>
                  <a:gd name="connsiteX164" fmla="*/ 6538 w 10486"/>
                  <a:gd name="connsiteY164" fmla="*/ 9217 h 10000"/>
                  <a:gd name="connsiteX165" fmla="*/ 6717 w 10486"/>
                  <a:gd name="connsiteY165" fmla="*/ 9427 h 10000"/>
                  <a:gd name="connsiteX166" fmla="*/ 7089 w 10486"/>
                  <a:gd name="connsiteY166" fmla="*/ 9556 h 10000"/>
                  <a:gd name="connsiteX167" fmla="*/ 7478 w 10486"/>
                  <a:gd name="connsiteY167" fmla="*/ 9756 h 10000"/>
                  <a:gd name="connsiteX168" fmla="*/ 7674 w 10486"/>
                  <a:gd name="connsiteY168" fmla="*/ 10000 h 10000"/>
                  <a:gd name="connsiteX169" fmla="*/ 7967 w 10486"/>
                  <a:gd name="connsiteY169" fmla="*/ 9986 h 10000"/>
                  <a:gd name="connsiteX170" fmla="*/ 8247 w 10486"/>
                  <a:gd name="connsiteY170" fmla="*/ 9837 h 10000"/>
                  <a:gd name="connsiteX171" fmla="*/ 8358 w 10486"/>
                  <a:gd name="connsiteY171" fmla="*/ 9649 h 10000"/>
                  <a:gd name="connsiteX172" fmla="*/ 8505 w 10486"/>
                  <a:gd name="connsiteY172" fmla="*/ 9410 h 10000"/>
                  <a:gd name="connsiteX173" fmla="*/ 9182 w 10486"/>
                  <a:gd name="connsiteY173" fmla="*/ 9610 h 10000"/>
                  <a:gd name="connsiteX174" fmla="*/ 9179 w 10486"/>
                  <a:gd name="connsiteY174" fmla="*/ 9332 h 10000"/>
                  <a:gd name="connsiteX175" fmla="*/ 9318 w 10486"/>
                  <a:gd name="connsiteY175" fmla="*/ 9222 h 10000"/>
                  <a:gd name="connsiteX176" fmla="*/ 9318 w 10486"/>
                  <a:gd name="connsiteY176" fmla="*/ 8953 h 10000"/>
                  <a:gd name="connsiteX177" fmla="*/ 9345 w 10486"/>
                  <a:gd name="connsiteY177" fmla="*/ 8681 h 10000"/>
                  <a:gd name="connsiteX178" fmla="*/ 9160 w 10486"/>
                  <a:gd name="connsiteY178" fmla="*/ 8577 h 10000"/>
                  <a:gd name="connsiteX179" fmla="*/ 9070 w 10486"/>
                  <a:gd name="connsiteY179" fmla="*/ 8203 h 10000"/>
                  <a:gd name="connsiteX180" fmla="*/ 9236 w 10486"/>
                  <a:gd name="connsiteY180" fmla="*/ 7984 h 10000"/>
                  <a:gd name="connsiteX181" fmla="*/ 9799 w 10486"/>
                  <a:gd name="connsiteY181" fmla="*/ 7720 h 10000"/>
                  <a:gd name="connsiteX182" fmla="*/ 9956 w 10486"/>
                  <a:gd name="connsiteY182" fmla="*/ 7299 h 10000"/>
                  <a:gd name="connsiteX183" fmla="*/ 10481 w 10486"/>
                  <a:gd name="connsiteY183" fmla="*/ 7019 h 10000"/>
                  <a:gd name="connsiteX184" fmla="*/ 10486 w 10486"/>
                  <a:gd name="connsiteY184" fmla="*/ 6901 h 10000"/>
                  <a:gd name="connsiteX185" fmla="*/ 10087 w 10486"/>
                  <a:gd name="connsiteY185" fmla="*/ 6693 h 10000"/>
                  <a:gd name="connsiteX186" fmla="*/ 10152 w 10486"/>
                  <a:gd name="connsiteY186" fmla="*/ 6426 h 10000"/>
                  <a:gd name="connsiteX187" fmla="*/ 10114 w 10486"/>
                  <a:gd name="connsiteY187" fmla="*/ 6173 h 10000"/>
                  <a:gd name="connsiteX188" fmla="*/ 10135 w 10486"/>
                  <a:gd name="connsiteY188" fmla="*/ 5736 h 10000"/>
                  <a:gd name="connsiteX189" fmla="*/ 9921 w 10486"/>
                  <a:gd name="connsiteY189" fmla="*/ 5550 h 10000"/>
                  <a:gd name="connsiteX190" fmla="*/ 9633 w 10486"/>
                  <a:gd name="connsiteY190" fmla="*/ 5463 h 10000"/>
                  <a:gd name="connsiteX191" fmla="*/ 9627 w 10486"/>
                  <a:gd name="connsiteY191" fmla="*/ 5261 h 10000"/>
                  <a:gd name="connsiteX192" fmla="*/ 9760 w 10486"/>
                  <a:gd name="connsiteY192" fmla="*/ 5048 h 10000"/>
                  <a:gd name="connsiteX193" fmla="*/ 9665 w 10486"/>
                  <a:gd name="connsiteY193" fmla="*/ 4879 h 10000"/>
                  <a:gd name="connsiteX194" fmla="*/ 9837 w 10486"/>
                  <a:gd name="connsiteY194" fmla="*/ 4599 h 10000"/>
                  <a:gd name="connsiteX195" fmla="*/ 10035 w 10486"/>
                  <a:gd name="connsiteY195" fmla="*/ 4716 h 10000"/>
                  <a:gd name="connsiteX0" fmla="*/ 9735 w 10186"/>
                  <a:gd name="connsiteY0" fmla="*/ 4716 h 10000"/>
                  <a:gd name="connsiteX1" fmla="*/ 9776 w 10186"/>
                  <a:gd name="connsiteY1" fmla="*/ 4335 h 10000"/>
                  <a:gd name="connsiteX2" fmla="*/ 9941 w 10186"/>
                  <a:gd name="connsiteY2" fmla="*/ 4133 h 10000"/>
                  <a:gd name="connsiteX3" fmla="*/ 9550 w 10186"/>
                  <a:gd name="connsiteY3" fmla="*/ 4048 h 10000"/>
                  <a:gd name="connsiteX4" fmla="*/ 9648 w 10186"/>
                  <a:gd name="connsiteY4" fmla="*/ 3835 h 10000"/>
                  <a:gd name="connsiteX5" fmla="*/ 9523 w 10186"/>
                  <a:gd name="connsiteY5" fmla="*/ 3616 h 10000"/>
                  <a:gd name="connsiteX6" fmla="*/ 9398 w 10186"/>
                  <a:gd name="connsiteY6" fmla="*/ 3714 h 10000"/>
                  <a:gd name="connsiteX7" fmla="*/ 9205 w 10186"/>
                  <a:gd name="connsiteY7" fmla="*/ 3714 h 10000"/>
                  <a:gd name="connsiteX8" fmla="*/ 9156 w 10186"/>
                  <a:gd name="connsiteY8" fmla="*/ 3978 h 10000"/>
                  <a:gd name="connsiteX9" fmla="*/ 9004 w 10186"/>
                  <a:gd name="connsiteY9" fmla="*/ 3911 h 10000"/>
                  <a:gd name="connsiteX10" fmla="*/ 8879 w 10186"/>
                  <a:gd name="connsiteY10" fmla="*/ 3978 h 10000"/>
                  <a:gd name="connsiteX11" fmla="*/ 8882 w 10186"/>
                  <a:gd name="connsiteY11" fmla="*/ 4211 h 10000"/>
                  <a:gd name="connsiteX12" fmla="*/ 8740 w 10186"/>
                  <a:gd name="connsiteY12" fmla="*/ 4276 h 10000"/>
                  <a:gd name="connsiteX13" fmla="*/ 8610 w 10186"/>
                  <a:gd name="connsiteY13" fmla="*/ 4124 h 10000"/>
                  <a:gd name="connsiteX14" fmla="*/ 8643 w 10186"/>
                  <a:gd name="connsiteY14" fmla="*/ 3877 h 10000"/>
                  <a:gd name="connsiteX15" fmla="*/ 8841 w 10186"/>
                  <a:gd name="connsiteY15" fmla="*/ 3745 h 10000"/>
                  <a:gd name="connsiteX16" fmla="*/ 8689 w 10186"/>
                  <a:gd name="connsiteY16" fmla="*/ 3678 h 10000"/>
                  <a:gd name="connsiteX17" fmla="*/ 8594 w 10186"/>
                  <a:gd name="connsiteY17" fmla="*/ 3495 h 10000"/>
                  <a:gd name="connsiteX18" fmla="*/ 8300 w 10186"/>
                  <a:gd name="connsiteY18" fmla="*/ 3509 h 10000"/>
                  <a:gd name="connsiteX19" fmla="*/ 8439 w 10186"/>
                  <a:gd name="connsiteY19" fmla="*/ 3195 h 10000"/>
                  <a:gd name="connsiteX20" fmla="*/ 8268 w 10186"/>
                  <a:gd name="connsiteY20" fmla="*/ 3161 h 10000"/>
                  <a:gd name="connsiteX21" fmla="*/ 8151 w 10186"/>
                  <a:gd name="connsiteY21" fmla="*/ 3408 h 10000"/>
                  <a:gd name="connsiteX22" fmla="*/ 8037 w 10186"/>
                  <a:gd name="connsiteY22" fmla="*/ 3257 h 10000"/>
                  <a:gd name="connsiteX23" fmla="*/ 7844 w 10186"/>
                  <a:gd name="connsiteY23" fmla="*/ 3057 h 10000"/>
                  <a:gd name="connsiteX24" fmla="*/ 7482 w 10186"/>
                  <a:gd name="connsiteY24" fmla="*/ 3035 h 10000"/>
                  <a:gd name="connsiteX25" fmla="*/ 7493 w 10186"/>
                  <a:gd name="connsiteY25" fmla="*/ 2869 h 10000"/>
                  <a:gd name="connsiteX26" fmla="*/ 7681 w 10186"/>
                  <a:gd name="connsiteY26" fmla="*/ 2872 h 10000"/>
                  <a:gd name="connsiteX27" fmla="*/ 7656 w 10186"/>
                  <a:gd name="connsiteY27" fmla="*/ 2426 h 10000"/>
                  <a:gd name="connsiteX28" fmla="*/ 7401 w 10186"/>
                  <a:gd name="connsiteY28" fmla="*/ 2386 h 10000"/>
                  <a:gd name="connsiteX29" fmla="*/ 7412 w 10186"/>
                  <a:gd name="connsiteY29" fmla="*/ 2207 h 10000"/>
                  <a:gd name="connsiteX30" fmla="*/ 7455 w 10186"/>
                  <a:gd name="connsiteY30" fmla="*/ 2058 h 10000"/>
                  <a:gd name="connsiteX31" fmla="*/ 7306 w 10186"/>
                  <a:gd name="connsiteY31" fmla="*/ 1974 h 10000"/>
                  <a:gd name="connsiteX32" fmla="*/ 7018 w 10186"/>
                  <a:gd name="connsiteY32" fmla="*/ 1951 h 10000"/>
                  <a:gd name="connsiteX33" fmla="*/ 6893 w 10186"/>
                  <a:gd name="connsiteY33" fmla="*/ 1749 h 10000"/>
                  <a:gd name="connsiteX34" fmla="*/ 6710 w 10186"/>
                  <a:gd name="connsiteY34" fmla="*/ 1631 h 10000"/>
                  <a:gd name="connsiteX35" fmla="*/ 6740 w 10186"/>
                  <a:gd name="connsiteY35" fmla="*/ 1418 h 10000"/>
                  <a:gd name="connsiteX36" fmla="*/ 7020 w 10186"/>
                  <a:gd name="connsiteY36" fmla="*/ 1325 h 10000"/>
                  <a:gd name="connsiteX37" fmla="*/ 7224 w 10186"/>
                  <a:gd name="connsiteY37" fmla="*/ 1395 h 10000"/>
                  <a:gd name="connsiteX38" fmla="*/ 7401 w 10186"/>
                  <a:gd name="connsiteY38" fmla="*/ 1300 h 10000"/>
                  <a:gd name="connsiteX39" fmla="*/ 7626 w 10186"/>
                  <a:gd name="connsiteY39" fmla="*/ 1289 h 10000"/>
                  <a:gd name="connsiteX40" fmla="*/ 7841 w 10186"/>
                  <a:gd name="connsiteY40" fmla="*/ 1159 h 10000"/>
                  <a:gd name="connsiteX41" fmla="*/ 7816 w 10186"/>
                  <a:gd name="connsiteY41" fmla="*/ 994 h 10000"/>
                  <a:gd name="connsiteX42" fmla="*/ 7662 w 10186"/>
                  <a:gd name="connsiteY42" fmla="*/ 991 h 10000"/>
                  <a:gd name="connsiteX43" fmla="*/ 7479 w 10186"/>
                  <a:gd name="connsiteY43" fmla="*/ 890 h 10000"/>
                  <a:gd name="connsiteX44" fmla="*/ 7134 w 10186"/>
                  <a:gd name="connsiteY44" fmla="*/ 884 h 10000"/>
                  <a:gd name="connsiteX45" fmla="*/ 7115 w 10186"/>
                  <a:gd name="connsiteY45" fmla="*/ 637 h 10000"/>
                  <a:gd name="connsiteX46" fmla="*/ 6914 w 10186"/>
                  <a:gd name="connsiteY46" fmla="*/ 567 h 10000"/>
                  <a:gd name="connsiteX47" fmla="*/ 6879 w 10186"/>
                  <a:gd name="connsiteY47" fmla="*/ 317 h 10000"/>
                  <a:gd name="connsiteX48" fmla="*/ 6795 w 10186"/>
                  <a:gd name="connsiteY48" fmla="*/ 53 h 10000"/>
                  <a:gd name="connsiteX49" fmla="*/ 6716 w 10186"/>
                  <a:gd name="connsiteY49" fmla="*/ 199 h 10000"/>
                  <a:gd name="connsiteX50" fmla="*/ 6547 w 10186"/>
                  <a:gd name="connsiteY50" fmla="*/ 146 h 10000"/>
                  <a:gd name="connsiteX51" fmla="*/ 6374 w 10186"/>
                  <a:gd name="connsiteY51" fmla="*/ 225 h 10000"/>
                  <a:gd name="connsiteX52" fmla="*/ 6080 w 10186"/>
                  <a:gd name="connsiteY52" fmla="*/ 0 h 10000"/>
                  <a:gd name="connsiteX53" fmla="*/ 5903 w 10186"/>
                  <a:gd name="connsiteY53" fmla="*/ 95 h 10000"/>
                  <a:gd name="connsiteX54" fmla="*/ 6045 w 10186"/>
                  <a:gd name="connsiteY54" fmla="*/ 295 h 10000"/>
                  <a:gd name="connsiteX55" fmla="*/ 5835 w 10186"/>
                  <a:gd name="connsiteY55" fmla="*/ 354 h 10000"/>
                  <a:gd name="connsiteX56" fmla="*/ 5746 w 10186"/>
                  <a:gd name="connsiteY56" fmla="*/ 449 h 10000"/>
                  <a:gd name="connsiteX57" fmla="*/ 5591 w 10186"/>
                  <a:gd name="connsiteY57" fmla="*/ 216 h 10000"/>
                  <a:gd name="connsiteX58" fmla="*/ 5447 w 10186"/>
                  <a:gd name="connsiteY58" fmla="*/ 326 h 10000"/>
                  <a:gd name="connsiteX59" fmla="*/ 5354 w 10186"/>
                  <a:gd name="connsiteY59" fmla="*/ 452 h 10000"/>
                  <a:gd name="connsiteX60" fmla="*/ 5151 w 10186"/>
                  <a:gd name="connsiteY60" fmla="*/ 446 h 10000"/>
                  <a:gd name="connsiteX61" fmla="*/ 5257 w 10186"/>
                  <a:gd name="connsiteY61" fmla="*/ 663 h 10000"/>
                  <a:gd name="connsiteX62" fmla="*/ 5210 w 10186"/>
                  <a:gd name="connsiteY62" fmla="*/ 842 h 10000"/>
                  <a:gd name="connsiteX63" fmla="*/ 4996 w 10186"/>
                  <a:gd name="connsiteY63" fmla="*/ 766 h 10000"/>
                  <a:gd name="connsiteX64" fmla="*/ 5096 w 10186"/>
                  <a:gd name="connsiteY64" fmla="*/ 1067 h 10000"/>
                  <a:gd name="connsiteX65" fmla="*/ 4770 w 10186"/>
                  <a:gd name="connsiteY65" fmla="*/ 856 h 10000"/>
                  <a:gd name="connsiteX66" fmla="*/ 4504 w 10186"/>
                  <a:gd name="connsiteY66" fmla="*/ 780 h 10000"/>
                  <a:gd name="connsiteX67" fmla="*/ 4297 w 10186"/>
                  <a:gd name="connsiteY67" fmla="*/ 867 h 10000"/>
                  <a:gd name="connsiteX68" fmla="*/ 4526 w 10186"/>
                  <a:gd name="connsiteY68" fmla="*/ 977 h 10000"/>
                  <a:gd name="connsiteX69" fmla="*/ 4515 w 10186"/>
                  <a:gd name="connsiteY69" fmla="*/ 1143 h 10000"/>
                  <a:gd name="connsiteX70" fmla="*/ 4363 w 10186"/>
                  <a:gd name="connsiteY70" fmla="*/ 1151 h 10000"/>
                  <a:gd name="connsiteX71" fmla="*/ 4273 w 10186"/>
                  <a:gd name="connsiteY71" fmla="*/ 1246 h 10000"/>
                  <a:gd name="connsiteX72" fmla="*/ 3751 w 10186"/>
                  <a:gd name="connsiteY72" fmla="*/ 1252 h 10000"/>
                  <a:gd name="connsiteX73" fmla="*/ 3493 w 10186"/>
                  <a:gd name="connsiteY73" fmla="*/ 1356 h 10000"/>
                  <a:gd name="connsiteX74" fmla="*/ 3447 w 10186"/>
                  <a:gd name="connsiteY74" fmla="*/ 1567 h 10000"/>
                  <a:gd name="connsiteX75" fmla="*/ 3235 w 10186"/>
                  <a:gd name="connsiteY75" fmla="*/ 1474 h 10000"/>
                  <a:gd name="connsiteX76" fmla="*/ 3238 w 10186"/>
                  <a:gd name="connsiteY76" fmla="*/ 1704 h 10000"/>
                  <a:gd name="connsiteX77" fmla="*/ 3091 w 10186"/>
                  <a:gd name="connsiteY77" fmla="*/ 1926 h 10000"/>
                  <a:gd name="connsiteX78" fmla="*/ 3300 w 10186"/>
                  <a:gd name="connsiteY78" fmla="*/ 2086 h 10000"/>
                  <a:gd name="connsiteX79" fmla="*/ 3284 w 10186"/>
                  <a:gd name="connsiteY79" fmla="*/ 2364 h 10000"/>
                  <a:gd name="connsiteX80" fmla="*/ 2830 w 10186"/>
                  <a:gd name="connsiteY80" fmla="*/ 2092 h 10000"/>
                  <a:gd name="connsiteX81" fmla="*/ 1868 w 10186"/>
                  <a:gd name="connsiteY81" fmla="*/ 1999 h 10000"/>
                  <a:gd name="connsiteX82" fmla="*/ 1797 w 10186"/>
                  <a:gd name="connsiteY82" fmla="*/ 2075 h 10000"/>
                  <a:gd name="connsiteX83" fmla="*/ 2053 w 10186"/>
                  <a:gd name="connsiteY83" fmla="*/ 2274 h 10000"/>
                  <a:gd name="connsiteX84" fmla="*/ 1993 w 10186"/>
                  <a:gd name="connsiteY84" fmla="*/ 2451 h 10000"/>
                  <a:gd name="connsiteX85" fmla="*/ 2238 w 10186"/>
                  <a:gd name="connsiteY85" fmla="*/ 2532 h 10000"/>
                  <a:gd name="connsiteX86" fmla="*/ 2545 w 10186"/>
                  <a:gd name="connsiteY86" fmla="*/ 2732 h 10000"/>
                  <a:gd name="connsiteX87" fmla="*/ 2656 w 10186"/>
                  <a:gd name="connsiteY87" fmla="*/ 2805 h 10000"/>
                  <a:gd name="connsiteX88" fmla="*/ 2496 w 10186"/>
                  <a:gd name="connsiteY88" fmla="*/ 2993 h 10000"/>
                  <a:gd name="connsiteX89" fmla="*/ 2148 w 10186"/>
                  <a:gd name="connsiteY89" fmla="*/ 2956 h 10000"/>
                  <a:gd name="connsiteX90" fmla="*/ 1770 w 10186"/>
                  <a:gd name="connsiteY90" fmla="*/ 2897 h 10000"/>
                  <a:gd name="connsiteX91" fmla="*/ 1575 w 10186"/>
                  <a:gd name="connsiteY91" fmla="*/ 2802 h 10000"/>
                  <a:gd name="connsiteX92" fmla="*/ 1341 w 10186"/>
                  <a:gd name="connsiteY92" fmla="*/ 2835 h 10000"/>
                  <a:gd name="connsiteX93" fmla="*/ 1083 w 10186"/>
                  <a:gd name="connsiteY93" fmla="*/ 2734 h 10000"/>
                  <a:gd name="connsiteX94" fmla="*/ 656 w 10186"/>
                  <a:gd name="connsiteY94" fmla="*/ 2687 h 10000"/>
                  <a:gd name="connsiteX95" fmla="*/ 349 w 10186"/>
                  <a:gd name="connsiteY95" fmla="*/ 2563 h 10000"/>
                  <a:gd name="connsiteX96" fmla="*/ 276 w 10186"/>
                  <a:gd name="connsiteY96" fmla="*/ 2656 h 10000"/>
                  <a:gd name="connsiteX97" fmla="*/ 349 w 10186"/>
                  <a:gd name="connsiteY97" fmla="*/ 2827 h 10000"/>
                  <a:gd name="connsiteX98" fmla="*/ 371 w 10186"/>
                  <a:gd name="connsiteY98" fmla="*/ 3043 h 10000"/>
                  <a:gd name="connsiteX99" fmla="*/ 542 w 10186"/>
                  <a:gd name="connsiteY99" fmla="*/ 2939 h 10000"/>
                  <a:gd name="connsiteX100" fmla="*/ 577 w 10186"/>
                  <a:gd name="connsiteY100" fmla="*/ 3189 h 10000"/>
                  <a:gd name="connsiteX101" fmla="*/ 729 w 10186"/>
                  <a:gd name="connsiteY101" fmla="*/ 3119 h 10000"/>
                  <a:gd name="connsiteX102" fmla="*/ 738 w 10186"/>
                  <a:gd name="connsiteY102" fmla="*/ 3302 h 10000"/>
                  <a:gd name="connsiteX103" fmla="*/ 781 w 10186"/>
                  <a:gd name="connsiteY103" fmla="*/ 3419 h 10000"/>
                  <a:gd name="connsiteX104" fmla="*/ 613 w 10186"/>
                  <a:gd name="connsiteY104" fmla="*/ 3456 h 10000"/>
                  <a:gd name="connsiteX105" fmla="*/ 653 w 10186"/>
                  <a:gd name="connsiteY105" fmla="*/ 3658 h 10000"/>
                  <a:gd name="connsiteX106" fmla="*/ 431 w 10186"/>
                  <a:gd name="connsiteY106" fmla="*/ 3807 h 10000"/>
                  <a:gd name="connsiteX107" fmla="*/ 4 w 10186"/>
                  <a:gd name="connsiteY107" fmla="*/ 3156 h 10000"/>
                  <a:gd name="connsiteX108" fmla="*/ 213 w 10186"/>
                  <a:gd name="connsiteY108" fmla="*/ 3871 h 10000"/>
                  <a:gd name="connsiteX109" fmla="*/ 186 w 10186"/>
                  <a:gd name="connsiteY109" fmla="*/ 4102 h 10000"/>
                  <a:gd name="connsiteX110" fmla="*/ 528 w 10186"/>
                  <a:gd name="connsiteY110" fmla="*/ 4144 h 10000"/>
                  <a:gd name="connsiteX111" fmla="*/ 716 w 10186"/>
                  <a:gd name="connsiteY111" fmla="*/ 4043 h 10000"/>
                  <a:gd name="connsiteX112" fmla="*/ 879 w 10186"/>
                  <a:gd name="connsiteY112" fmla="*/ 4088 h 10000"/>
                  <a:gd name="connsiteX113" fmla="*/ 920 w 10186"/>
                  <a:gd name="connsiteY113" fmla="*/ 4242 h 10000"/>
                  <a:gd name="connsiteX114" fmla="*/ 1137 w 10186"/>
                  <a:gd name="connsiteY114" fmla="*/ 4191 h 10000"/>
                  <a:gd name="connsiteX115" fmla="*/ 1210 w 10186"/>
                  <a:gd name="connsiteY115" fmla="*/ 4363 h 10000"/>
                  <a:gd name="connsiteX116" fmla="*/ 1357 w 10186"/>
                  <a:gd name="connsiteY116" fmla="*/ 4422 h 10000"/>
                  <a:gd name="connsiteX117" fmla="*/ 1379 w 10186"/>
                  <a:gd name="connsiteY117" fmla="*/ 4641 h 10000"/>
                  <a:gd name="connsiteX118" fmla="*/ 1645 w 10186"/>
                  <a:gd name="connsiteY118" fmla="*/ 4610 h 10000"/>
                  <a:gd name="connsiteX119" fmla="*/ 1721 w 10186"/>
                  <a:gd name="connsiteY119" fmla="*/ 4747 h 10000"/>
                  <a:gd name="connsiteX120" fmla="*/ 1694 w 10186"/>
                  <a:gd name="connsiteY120" fmla="*/ 4961 h 10000"/>
                  <a:gd name="connsiteX121" fmla="*/ 1528 w 10186"/>
                  <a:gd name="connsiteY121" fmla="*/ 4966 h 10000"/>
                  <a:gd name="connsiteX122" fmla="*/ 1365 w 10186"/>
                  <a:gd name="connsiteY122" fmla="*/ 5255 h 10000"/>
                  <a:gd name="connsiteX123" fmla="*/ 1607 w 10186"/>
                  <a:gd name="connsiteY123" fmla="*/ 5357 h 10000"/>
                  <a:gd name="connsiteX124" fmla="*/ 1683 w 10186"/>
                  <a:gd name="connsiteY124" fmla="*/ 5494 h 10000"/>
                  <a:gd name="connsiteX125" fmla="*/ 1846 w 10186"/>
                  <a:gd name="connsiteY125" fmla="*/ 5222 h 10000"/>
                  <a:gd name="connsiteX126" fmla="*/ 2129 w 10186"/>
                  <a:gd name="connsiteY126" fmla="*/ 5208 h 10000"/>
                  <a:gd name="connsiteX127" fmla="*/ 2338 w 10186"/>
                  <a:gd name="connsiteY127" fmla="*/ 5340 h 10000"/>
                  <a:gd name="connsiteX128" fmla="*/ 2216 w 10186"/>
                  <a:gd name="connsiteY128" fmla="*/ 5466 h 10000"/>
                  <a:gd name="connsiteX129" fmla="*/ 2379 w 10186"/>
                  <a:gd name="connsiteY129" fmla="*/ 5542 h 10000"/>
                  <a:gd name="connsiteX130" fmla="*/ 2365 w 10186"/>
                  <a:gd name="connsiteY130" fmla="*/ 5809 h 10000"/>
                  <a:gd name="connsiteX131" fmla="*/ 2585 w 10186"/>
                  <a:gd name="connsiteY131" fmla="*/ 5755 h 10000"/>
                  <a:gd name="connsiteX132" fmla="*/ 2778 w 10186"/>
                  <a:gd name="connsiteY132" fmla="*/ 5884 h 10000"/>
                  <a:gd name="connsiteX133" fmla="*/ 2977 w 10186"/>
                  <a:gd name="connsiteY133" fmla="*/ 5898 h 10000"/>
                  <a:gd name="connsiteX134" fmla="*/ 2865 w 10186"/>
                  <a:gd name="connsiteY134" fmla="*/ 6143 h 10000"/>
                  <a:gd name="connsiteX135" fmla="*/ 2838 w 10186"/>
                  <a:gd name="connsiteY135" fmla="*/ 6392 h 10000"/>
                  <a:gd name="connsiteX136" fmla="*/ 3191 w 10186"/>
                  <a:gd name="connsiteY136" fmla="*/ 6314 h 10000"/>
                  <a:gd name="connsiteX137" fmla="*/ 3235 w 10186"/>
                  <a:gd name="connsiteY137" fmla="*/ 6451 h 10000"/>
                  <a:gd name="connsiteX138" fmla="*/ 3504 w 10186"/>
                  <a:gd name="connsiteY138" fmla="*/ 6398 h 10000"/>
                  <a:gd name="connsiteX139" fmla="*/ 3632 w 10186"/>
                  <a:gd name="connsiteY139" fmla="*/ 6541 h 10000"/>
                  <a:gd name="connsiteX140" fmla="*/ 3509 w 10186"/>
                  <a:gd name="connsiteY140" fmla="*/ 6684 h 10000"/>
                  <a:gd name="connsiteX141" fmla="*/ 3789 w 10186"/>
                  <a:gd name="connsiteY141" fmla="*/ 6752 h 10000"/>
                  <a:gd name="connsiteX142" fmla="*/ 3865 w 10186"/>
                  <a:gd name="connsiteY142" fmla="*/ 6957 h 10000"/>
                  <a:gd name="connsiteX143" fmla="*/ 3547 w 10186"/>
                  <a:gd name="connsiteY143" fmla="*/ 6923 h 10000"/>
                  <a:gd name="connsiteX144" fmla="*/ 3390 w 10186"/>
                  <a:gd name="connsiteY144" fmla="*/ 7100 h 10000"/>
                  <a:gd name="connsiteX145" fmla="*/ 3572 w 10186"/>
                  <a:gd name="connsiteY145" fmla="*/ 7142 h 10000"/>
                  <a:gd name="connsiteX146" fmla="*/ 3599 w 10186"/>
                  <a:gd name="connsiteY146" fmla="*/ 7280 h 10000"/>
                  <a:gd name="connsiteX147" fmla="*/ 3922 w 10186"/>
                  <a:gd name="connsiteY147" fmla="*/ 7195 h 10000"/>
                  <a:gd name="connsiteX148" fmla="*/ 4077 w 10186"/>
                  <a:gd name="connsiteY148" fmla="*/ 7456 h 10000"/>
                  <a:gd name="connsiteX149" fmla="*/ 4134 w 10186"/>
                  <a:gd name="connsiteY149" fmla="*/ 7698 h 10000"/>
                  <a:gd name="connsiteX150" fmla="*/ 4371 w 10186"/>
                  <a:gd name="connsiteY150" fmla="*/ 7642 h 10000"/>
                  <a:gd name="connsiteX151" fmla="*/ 4314 w 10186"/>
                  <a:gd name="connsiteY151" fmla="*/ 7841 h 10000"/>
                  <a:gd name="connsiteX152" fmla="*/ 4395 w 10186"/>
                  <a:gd name="connsiteY152" fmla="*/ 8304 h 10000"/>
                  <a:gd name="connsiteX153" fmla="*/ 4509 w 10186"/>
                  <a:gd name="connsiteY153" fmla="*/ 8377 h 10000"/>
                  <a:gd name="connsiteX154" fmla="*/ 4626 w 10186"/>
                  <a:gd name="connsiteY154" fmla="*/ 8453 h 10000"/>
                  <a:gd name="connsiteX155" fmla="*/ 4729 w 10186"/>
                  <a:gd name="connsiteY155" fmla="*/ 8815 h 10000"/>
                  <a:gd name="connsiteX156" fmla="*/ 4909 w 10186"/>
                  <a:gd name="connsiteY156" fmla="*/ 8961 h 10000"/>
                  <a:gd name="connsiteX157" fmla="*/ 5213 w 10186"/>
                  <a:gd name="connsiteY157" fmla="*/ 8972 h 10000"/>
                  <a:gd name="connsiteX158" fmla="*/ 5200 w 10186"/>
                  <a:gd name="connsiteY158" fmla="*/ 9315 h 10000"/>
                  <a:gd name="connsiteX159" fmla="*/ 5474 w 10186"/>
                  <a:gd name="connsiteY159" fmla="*/ 9239 h 10000"/>
                  <a:gd name="connsiteX160" fmla="*/ 5422 w 10186"/>
                  <a:gd name="connsiteY160" fmla="*/ 8810 h 10000"/>
                  <a:gd name="connsiteX161" fmla="*/ 5577 w 10186"/>
                  <a:gd name="connsiteY161" fmla="*/ 8714 h 10000"/>
                  <a:gd name="connsiteX162" fmla="*/ 5825 w 10186"/>
                  <a:gd name="connsiteY162" fmla="*/ 8911 h 10000"/>
                  <a:gd name="connsiteX163" fmla="*/ 6042 w 10186"/>
                  <a:gd name="connsiteY163" fmla="*/ 9020 h 10000"/>
                  <a:gd name="connsiteX164" fmla="*/ 6238 w 10186"/>
                  <a:gd name="connsiteY164" fmla="*/ 9217 h 10000"/>
                  <a:gd name="connsiteX165" fmla="*/ 6417 w 10186"/>
                  <a:gd name="connsiteY165" fmla="*/ 9427 h 10000"/>
                  <a:gd name="connsiteX166" fmla="*/ 6789 w 10186"/>
                  <a:gd name="connsiteY166" fmla="*/ 9556 h 10000"/>
                  <a:gd name="connsiteX167" fmla="*/ 7178 w 10186"/>
                  <a:gd name="connsiteY167" fmla="*/ 9756 h 10000"/>
                  <a:gd name="connsiteX168" fmla="*/ 7374 w 10186"/>
                  <a:gd name="connsiteY168" fmla="*/ 10000 h 10000"/>
                  <a:gd name="connsiteX169" fmla="*/ 7667 w 10186"/>
                  <a:gd name="connsiteY169" fmla="*/ 9986 h 10000"/>
                  <a:gd name="connsiteX170" fmla="*/ 7947 w 10186"/>
                  <a:gd name="connsiteY170" fmla="*/ 9837 h 10000"/>
                  <a:gd name="connsiteX171" fmla="*/ 8058 w 10186"/>
                  <a:gd name="connsiteY171" fmla="*/ 9649 h 10000"/>
                  <a:gd name="connsiteX172" fmla="*/ 8205 w 10186"/>
                  <a:gd name="connsiteY172" fmla="*/ 9410 h 10000"/>
                  <a:gd name="connsiteX173" fmla="*/ 8882 w 10186"/>
                  <a:gd name="connsiteY173" fmla="*/ 9610 h 10000"/>
                  <a:gd name="connsiteX174" fmla="*/ 8879 w 10186"/>
                  <a:gd name="connsiteY174" fmla="*/ 9332 h 10000"/>
                  <a:gd name="connsiteX175" fmla="*/ 9018 w 10186"/>
                  <a:gd name="connsiteY175" fmla="*/ 9222 h 10000"/>
                  <a:gd name="connsiteX176" fmla="*/ 9018 w 10186"/>
                  <a:gd name="connsiteY176" fmla="*/ 8953 h 10000"/>
                  <a:gd name="connsiteX177" fmla="*/ 9045 w 10186"/>
                  <a:gd name="connsiteY177" fmla="*/ 8681 h 10000"/>
                  <a:gd name="connsiteX178" fmla="*/ 8860 w 10186"/>
                  <a:gd name="connsiteY178" fmla="*/ 8577 h 10000"/>
                  <a:gd name="connsiteX179" fmla="*/ 8770 w 10186"/>
                  <a:gd name="connsiteY179" fmla="*/ 8203 h 10000"/>
                  <a:gd name="connsiteX180" fmla="*/ 8936 w 10186"/>
                  <a:gd name="connsiteY180" fmla="*/ 7984 h 10000"/>
                  <a:gd name="connsiteX181" fmla="*/ 9499 w 10186"/>
                  <a:gd name="connsiteY181" fmla="*/ 7720 h 10000"/>
                  <a:gd name="connsiteX182" fmla="*/ 9656 w 10186"/>
                  <a:gd name="connsiteY182" fmla="*/ 7299 h 10000"/>
                  <a:gd name="connsiteX183" fmla="*/ 10181 w 10186"/>
                  <a:gd name="connsiteY183" fmla="*/ 7019 h 10000"/>
                  <a:gd name="connsiteX184" fmla="*/ 10186 w 10186"/>
                  <a:gd name="connsiteY184" fmla="*/ 6901 h 10000"/>
                  <a:gd name="connsiteX185" fmla="*/ 9787 w 10186"/>
                  <a:gd name="connsiteY185" fmla="*/ 6693 h 10000"/>
                  <a:gd name="connsiteX186" fmla="*/ 9852 w 10186"/>
                  <a:gd name="connsiteY186" fmla="*/ 6426 h 10000"/>
                  <a:gd name="connsiteX187" fmla="*/ 9814 w 10186"/>
                  <a:gd name="connsiteY187" fmla="*/ 6173 h 10000"/>
                  <a:gd name="connsiteX188" fmla="*/ 9835 w 10186"/>
                  <a:gd name="connsiteY188" fmla="*/ 5736 h 10000"/>
                  <a:gd name="connsiteX189" fmla="*/ 9621 w 10186"/>
                  <a:gd name="connsiteY189" fmla="*/ 5550 h 10000"/>
                  <a:gd name="connsiteX190" fmla="*/ 9333 w 10186"/>
                  <a:gd name="connsiteY190" fmla="*/ 5463 h 10000"/>
                  <a:gd name="connsiteX191" fmla="*/ 9327 w 10186"/>
                  <a:gd name="connsiteY191" fmla="*/ 5261 h 10000"/>
                  <a:gd name="connsiteX192" fmla="*/ 9460 w 10186"/>
                  <a:gd name="connsiteY192" fmla="*/ 5048 h 10000"/>
                  <a:gd name="connsiteX193" fmla="*/ 9365 w 10186"/>
                  <a:gd name="connsiteY193" fmla="*/ 4879 h 10000"/>
                  <a:gd name="connsiteX194" fmla="*/ 9537 w 10186"/>
                  <a:gd name="connsiteY194" fmla="*/ 4599 h 10000"/>
                  <a:gd name="connsiteX195" fmla="*/ 9735 w 10186"/>
                  <a:gd name="connsiteY195" fmla="*/ 4716 h 10000"/>
                  <a:gd name="connsiteX0" fmla="*/ 10075 w 10526"/>
                  <a:gd name="connsiteY0" fmla="*/ 4716 h 10000"/>
                  <a:gd name="connsiteX1" fmla="*/ 10116 w 10526"/>
                  <a:gd name="connsiteY1" fmla="*/ 4335 h 10000"/>
                  <a:gd name="connsiteX2" fmla="*/ 10281 w 10526"/>
                  <a:gd name="connsiteY2" fmla="*/ 4133 h 10000"/>
                  <a:gd name="connsiteX3" fmla="*/ 9890 w 10526"/>
                  <a:gd name="connsiteY3" fmla="*/ 4048 h 10000"/>
                  <a:gd name="connsiteX4" fmla="*/ 9988 w 10526"/>
                  <a:gd name="connsiteY4" fmla="*/ 3835 h 10000"/>
                  <a:gd name="connsiteX5" fmla="*/ 9863 w 10526"/>
                  <a:gd name="connsiteY5" fmla="*/ 3616 h 10000"/>
                  <a:gd name="connsiteX6" fmla="*/ 9738 w 10526"/>
                  <a:gd name="connsiteY6" fmla="*/ 3714 h 10000"/>
                  <a:gd name="connsiteX7" fmla="*/ 9545 w 10526"/>
                  <a:gd name="connsiteY7" fmla="*/ 3714 h 10000"/>
                  <a:gd name="connsiteX8" fmla="*/ 9496 w 10526"/>
                  <a:gd name="connsiteY8" fmla="*/ 3978 h 10000"/>
                  <a:gd name="connsiteX9" fmla="*/ 9344 w 10526"/>
                  <a:gd name="connsiteY9" fmla="*/ 3911 h 10000"/>
                  <a:gd name="connsiteX10" fmla="*/ 9219 w 10526"/>
                  <a:gd name="connsiteY10" fmla="*/ 3978 h 10000"/>
                  <a:gd name="connsiteX11" fmla="*/ 9222 w 10526"/>
                  <a:gd name="connsiteY11" fmla="*/ 4211 h 10000"/>
                  <a:gd name="connsiteX12" fmla="*/ 9080 w 10526"/>
                  <a:gd name="connsiteY12" fmla="*/ 4276 h 10000"/>
                  <a:gd name="connsiteX13" fmla="*/ 8950 w 10526"/>
                  <a:gd name="connsiteY13" fmla="*/ 4124 h 10000"/>
                  <a:gd name="connsiteX14" fmla="*/ 8983 w 10526"/>
                  <a:gd name="connsiteY14" fmla="*/ 3877 h 10000"/>
                  <a:gd name="connsiteX15" fmla="*/ 9181 w 10526"/>
                  <a:gd name="connsiteY15" fmla="*/ 3745 h 10000"/>
                  <a:gd name="connsiteX16" fmla="*/ 9029 w 10526"/>
                  <a:gd name="connsiteY16" fmla="*/ 3678 h 10000"/>
                  <a:gd name="connsiteX17" fmla="*/ 8934 w 10526"/>
                  <a:gd name="connsiteY17" fmla="*/ 3495 h 10000"/>
                  <a:gd name="connsiteX18" fmla="*/ 8640 w 10526"/>
                  <a:gd name="connsiteY18" fmla="*/ 3509 h 10000"/>
                  <a:gd name="connsiteX19" fmla="*/ 8779 w 10526"/>
                  <a:gd name="connsiteY19" fmla="*/ 3195 h 10000"/>
                  <a:gd name="connsiteX20" fmla="*/ 8608 w 10526"/>
                  <a:gd name="connsiteY20" fmla="*/ 3161 h 10000"/>
                  <a:gd name="connsiteX21" fmla="*/ 8491 w 10526"/>
                  <a:gd name="connsiteY21" fmla="*/ 3408 h 10000"/>
                  <a:gd name="connsiteX22" fmla="*/ 8377 w 10526"/>
                  <a:gd name="connsiteY22" fmla="*/ 3257 h 10000"/>
                  <a:gd name="connsiteX23" fmla="*/ 8184 w 10526"/>
                  <a:gd name="connsiteY23" fmla="*/ 3057 h 10000"/>
                  <a:gd name="connsiteX24" fmla="*/ 7822 w 10526"/>
                  <a:gd name="connsiteY24" fmla="*/ 3035 h 10000"/>
                  <a:gd name="connsiteX25" fmla="*/ 7833 w 10526"/>
                  <a:gd name="connsiteY25" fmla="*/ 2869 h 10000"/>
                  <a:gd name="connsiteX26" fmla="*/ 8021 w 10526"/>
                  <a:gd name="connsiteY26" fmla="*/ 2872 h 10000"/>
                  <a:gd name="connsiteX27" fmla="*/ 7996 w 10526"/>
                  <a:gd name="connsiteY27" fmla="*/ 2426 h 10000"/>
                  <a:gd name="connsiteX28" fmla="*/ 7741 w 10526"/>
                  <a:gd name="connsiteY28" fmla="*/ 2386 h 10000"/>
                  <a:gd name="connsiteX29" fmla="*/ 7752 w 10526"/>
                  <a:gd name="connsiteY29" fmla="*/ 2207 h 10000"/>
                  <a:gd name="connsiteX30" fmla="*/ 7795 w 10526"/>
                  <a:gd name="connsiteY30" fmla="*/ 2058 h 10000"/>
                  <a:gd name="connsiteX31" fmla="*/ 7646 w 10526"/>
                  <a:gd name="connsiteY31" fmla="*/ 1974 h 10000"/>
                  <a:gd name="connsiteX32" fmla="*/ 7358 w 10526"/>
                  <a:gd name="connsiteY32" fmla="*/ 1951 h 10000"/>
                  <a:gd name="connsiteX33" fmla="*/ 7233 w 10526"/>
                  <a:gd name="connsiteY33" fmla="*/ 1749 h 10000"/>
                  <a:gd name="connsiteX34" fmla="*/ 7050 w 10526"/>
                  <a:gd name="connsiteY34" fmla="*/ 1631 h 10000"/>
                  <a:gd name="connsiteX35" fmla="*/ 7080 w 10526"/>
                  <a:gd name="connsiteY35" fmla="*/ 1418 h 10000"/>
                  <a:gd name="connsiteX36" fmla="*/ 7360 w 10526"/>
                  <a:gd name="connsiteY36" fmla="*/ 1325 h 10000"/>
                  <a:gd name="connsiteX37" fmla="*/ 7564 w 10526"/>
                  <a:gd name="connsiteY37" fmla="*/ 1395 h 10000"/>
                  <a:gd name="connsiteX38" fmla="*/ 7741 w 10526"/>
                  <a:gd name="connsiteY38" fmla="*/ 1300 h 10000"/>
                  <a:gd name="connsiteX39" fmla="*/ 7966 w 10526"/>
                  <a:gd name="connsiteY39" fmla="*/ 1289 h 10000"/>
                  <a:gd name="connsiteX40" fmla="*/ 8181 w 10526"/>
                  <a:gd name="connsiteY40" fmla="*/ 1159 h 10000"/>
                  <a:gd name="connsiteX41" fmla="*/ 8156 w 10526"/>
                  <a:gd name="connsiteY41" fmla="*/ 994 h 10000"/>
                  <a:gd name="connsiteX42" fmla="*/ 8002 w 10526"/>
                  <a:gd name="connsiteY42" fmla="*/ 991 h 10000"/>
                  <a:gd name="connsiteX43" fmla="*/ 7819 w 10526"/>
                  <a:gd name="connsiteY43" fmla="*/ 890 h 10000"/>
                  <a:gd name="connsiteX44" fmla="*/ 7474 w 10526"/>
                  <a:gd name="connsiteY44" fmla="*/ 884 h 10000"/>
                  <a:gd name="connsiteX45" fmla="*/ 7455 w 10526"/>
                  <a:gd name="connsiteY45" fmla="*/ 637 h 10000"/>
                  <a:gd name="connsiteX46" fmla="*/ 7254 w 10526"/>
                  <a:gd name="connsiteY46" fmla="*/ 567 h 10000"/>
                  <a:gd name="connsiteX47" fmla="*/ 7219 w 10526"/>
                  <a:gd name="connsiteY47" fmla="*/ 317 h 10000"/>
                  <a:gd name="connsiteX48" fmla="*/ 7135 w 10526"/>
                  <a:gd name="connsiteY48" fmla="*/ 53 h 10000"/>
                  <a:gd name="connsiteX49" fmla="*/ 7056 w 10526"/>
                  <a:gd name="connsiteY49" fmla="*/ 199 h 10000"/>
                  <a:gd name="connsiteX50" fmla="*/ 6887 w 10526"/>
                  <a:gd name="connsiteY50" fmla="*/ 146 h 10000"/>
                  <a:gd name="connsiteX51" fmla="*/ 6714 w 10526"/>
                  <a:gd name="connsiteY51" fmla="*/ 225 h 10000"/>
                  <a:gd name="connsiteX52" fmla="*/ 6420 w 10526"/>
                  <a:gd name="connsiteY52" fmla="*/ 0 h 10000"/>
                  <a:gd name="connsiteX53" fmla="*/ 6243 w 10526"/>
                  <a:gd name="connsiteY53" fmla="*/ 95 h 10000"/>
                  <a:gd name="connsiteX54" fmla="*/ 6385 w 10526"/>
                  <a:gd name="connsiteY54" fmla="*/ 295 h 10000"/>
                  <a:gd name="connsiteX55" fmla="*/ 6175 w 10526"/>
                  <a:gd name="connsiteY55" fmla="*/ 354 h 10000"/>
                  <a:gd name="connsiteX56" fmla="*/ 6086 w 10526"/>
                  <a:gd name="connsiteY56" fmla="*/ 449 h 10000"/>
                  <a:gd name="connsiteX57" fmla="*/ 5931 w 10526"/>
                  <a:gd name="connsiteY57" fmla="*/ 216 h 10000"/>
                  <a:gd name="connsiteX58" fmla="*/ 5787 w 10526"/>
                  <a:gd name="connsiteY58" fmla="*/ 326 h 10000"/>
                  <a:gd name="connsiteX59" fmla="*/ 5694 w 10526"/>
                  <a:gd name="connsiteY59" fmla="*/ 452 h 10000"/>
                  <a:gd name="connsiteX60" fmla="*/ 5491 w 10526"/>
                  <a:gd name="connsiteY60" fmla="*/ 446 h 10000"/>
                  <a:gd name="connsiteX61" fmla="*/ 5597 w 10526"/>
                  <a:gd name="connsiteY61" fmla="*/ 663 h 10000"/>
                  <a:gd name="connsiteX62" fmla="*/ 5550 w 10526"/>
                  <a:gd name="connsiteY62" fmla="*/ 842 h 10000"/>
                  <a:gd name="connsiteX63" fmla="*/ 5336 w 10526"/>
                  <a:gd name="connsiteY63" fmla="*/ 766 h 10000"/>
                  <a:gd name="connsiteX64" fmla="*/ 5436 w 10526"/>
                  <a:gd name="connsiteY64" fmla="*/ 1067 h 10000"/>
                  <a:gd name="connsiteX65" fmla="*/ 5110 w 10526"/>
                  <a:gd name="connsiteY65" fmla="*/ 856 h 10000"/>
                  <a:gd name="connsiteX66" fmla="*/ 4844 w 10526"/>
                  <a:gd name="connsiteY66" fmla="*/ 780 h 10000"/>
                  <a:gd name="connsiteX67" fmla="*/ 4637 w 10526"/>
                  <a:gd name="connsiteY67" fmla="*/ 867 h 10000"/>
                  <a:gd name="connsiteX68" fmla="*/ 4866 w 10526"/>
                  <a:gd name="connsiteY68" fmla="*/ 977 h 10000"/>
                  <a:gd name="connsiteX69" fmla="*/ 4855 w 10526"/>
                  <a:gd name="connsiteY69" fmla="*/ 1143 h 10000"/>
                  <a:gd name="connsiteX70" fmla="*/ 4703 w 10526"/>
                  <a:gd name="connsiteY70" fmla="*/ 1151 h 10000"/>
                  <a:gd name="connsiteX71" fmla="*/ 4613 w 10526"/>
                  <a:gd name="connsiteY71" fmla="*/ 1246 h 10000"/>
                  <a:gd name="connsiteX72" fmla="*/ 4091 w 10526"/>
                  <a:gd name="connsiteY72" fmla="*/ 1252 h 10000"/>
                  <a:gd name="connsiteX73" fmla="*/ 3833 w 10526"/>
                  <a:gd name="connsiteY73" fmla="*/ 1356 h 10000"/>
                  <a:gd name="connsiteX74" fmla="*/ 3787 w 10526"/>
                  <a:gd name="connsiteY74" fmla="*/ 1567 h 10000"/>
                  <a:gd name="connsiteX75" fmla="*/ 3575 w 10526"/>
                  <a:gd name="connsiteY75" fmla="*/ 1474 h 10000"/>
                  <a:gd name="connsiteX76" fmla="*/ 3578 w 10526"/>
                  <a:gd name="connsiteY76" fmla="*/ 1704 h 10000"/>
                  <a:gd name="connsiteX77" fmla="*/ 3431 w 10526"/>
                  <a:gd name="connsiteY77" fmla="*/ 1926 h 10000"/>
                  <a:gd name="connsiteX78" fmla="*/ 3640 w 10526"/>
                  <a:gd name="connsiteY78" fmla="*/ 2086 h 10000"/>
                  <a:gd name="connsiteX79" fmla="*/ 3624 w 10526"/>
                  <a:gd name="connsiteY79" fmla="*/ 2364 h 10000"/>
                  <a:gd name="connsiteX80" fmla="*/ 3170 w 10526"/>
                  <a:gd name="connsiteY80" fmla="*/ 2092 h 10000"/>
                  <a:gd name="connsiteX81" fmla="*/ 2208 w 10526"/>
                  <a:gd name="connsiteY81" fmla="*/ 1999 h 10000"/>
                  <a:gd name="connsiteX82" fmla="*/ 2137 w 10526"/>
                  <a:gd name="connsiteY82" fmla="*/ 2075 h 10000"/>
                  <a:gd name="connsiteX83" fmla="*/ 2393 w 10526"/>
                  <a:gd name="connsiteY83" fmla="*/ 2274 h 10000"/>
                  <a:gd name="connsiteX84" fmla="*/ 2333 w 10526"/>
                  <a:gd name="connsiteY84" fmla="*/ 2451 h 10000"/>
                  <a:gd name="connsiteX85" fmla="*/ 2578 w 10526"/>
                  <a:gd name="connsiteY85" fmla="*/ 2532 h 10000"/>
                  <a:gd name="connsiteX86" fmla="*/ 2885 w 10526"/>
                  <a:gd name="connsiteY86" fmla="*/ 2732 h 10000"/>
                  <a:gd name="connsiteX87" fmla="*/ 2996 w 10526"/>
                  <a:gd name="connsiteY87" fmla="*/ 2805 h 10000"/>
                  <a:gd name="connsiteX88" fmla="*/ 2836 w 10526"/>
                  <a:gd name="connsiteY88" fmla="*/ 2993 h 10000"/>
                  <a:gd name="connsiteX89" fmla="*/ 2488 w 10526"/>
                  <a:gd name="connsiteY89" fmla="*/ 2956 h 10000"/>
                  <a:gd name="connsiteX90" fmla="*/ 2110 w 10526"/>
                  <a:gd name="connsiteY90" fmla="*/ 2897 h 10000"/>
                  <a:gd name="connsiteX91" fmla="*/ 1915 w 10526"/>
                  <a:gd name="connsiteY91" fmla="*/ 2802 h 10000"/>
                  <a:gd name="connsiteX92" fmla="*/ 1681 w 10526"/>
                  <a:gd name="connsiteY92" fmla="*/ 2835 h 10000"/>
                  <a:gd name="connsiteX93" fmla="*/ 1423 w 10526"/>
                  <a:gd name="connsiteY93" fmla="*/ 2734 h 10000"/>
                  <a:gd name="connsiteX94" fmla="*/ 996 w 10526"/>
                  <a:gd name="connsiteY94" fmla="*/ 2687 h 10000"/>
                  <a:gd name="connsiteX95" fmla="*/ 689 w 10526"/>
                  <a:gd name="connsiteY95" fmla="*/ 2563 h 10000"/>
                  <a:gd name="connsiteX96" fmla="*/ 616 w 10526"/>
                  <a:gd name="connsiteY96" fmla="*/ 2656 h 10000"/>
                  <a:gd name="connsiteX97" fmla="*/ 689 w 10526"/>
                  <a:gd name="connsiteY97" fmla="*/ 2827 h 10000"/>
                  <a:gd name="connsiteX98" fmla="*/ 711 w 10526"/>
                  <a:gd name="connsiteY98" fmla="*/ 3043 h 10000"/>
                  <a:gd name="connsiteX99" fmla="*/ 882 w 10526"/>
                  <a:gd name="connsiteY99" fmla="*/ 2939 h 10000"/>
                  <a:gd name="connsiteX100" fmla="*/ 917 w 10526"/>
                  <a:gd name="connsiteY100" fmla="*/ 3189 h 10000"/>
                  <a:gd name="connsiteX101" fmla="*/ 1069 w 10526"/>
                  <a:gd name="connsiteY101" fmla="*/ 3119 h 10000"/>
                  <a:gd name="connsiteX102" fmla="*/ 1078 w 10526"/>
                  <a:gd name="connsiteY102" fmla="*/ 3302 h 10000"/>
                  <a:gd name="connsiteX103" fmla="*/ 1121 w 10526"/>
                  <a:gd name="connsiteY103" fmla="*/ 3419 h 10000"/>
                  <a:gd name="connsiteX104" fmla="*/ 953 w 10526"/>
                  <a:gd name="connsiteY104" fmla="*/ 3456 h 10000"/>
                  <a:gd name="connsiteX105" fmla="*/ 993 w 10526"/>
                  <a:gd name="connsiteY105" fmla="*/ 3658 h 10000"/>
                  <a:gd name="connsiteX106" fmla="*/ 771 w 10526"/>
                  <a:gd name="connsiteY106" fmla="*/ 3807 h 10000"/>
                  <a:gd name="connsiteX107" fmla="*/ 1 w 10526"/>
                  <a:gd name="connsiteY107" fmla="*/ 3760 h 10000"/>
                  <a:gd name="connsiteX108" fmla="*/ 553 w 10526"/>
                  <a:gd name="connsiteY108" fmla="*/ 3871 h 10000"/>
                  <a:gd name="connsiteX109" fmla="*/ 526 w 10526"/>
                  <a:gd name="connsiteY109" fmla="*/ 4102 h 10000"/>
                  <a:gd name="connsiteX110" fmla="*/ 868 w 10526"/>
                  <a:gd name="connsiteY110" fmla="*/ 4144 h 10000"/>
                  <a:gd name="connsiteX111" fmla="*/ 1056 w 10526"/>
                  <a:gd name="connsiteY111" fmla="*/ 4043 h 10000"/>
                  <a:gd name="connsiteX112" fmla="*/ 1219 w 10526"/>
                  <a:gd name="connsiteY112" fmla="*/ 4088 h 10000"/>
                  <a:gd name="connsiteX113" fmla="*/ 1260 w 10526"/>
                  <a:gd name="connsiteY113" fmla="*/ 4242 h 10000"/>
                  <a:gd name="connsiteX114" fmla="*/ 1477 w 10526"/>
                  <a:gd name="connsiteY114" fmla="*/ 4191 h 10000"/>
                  <a:gd name="connsiteX115" fmla="*/ 1550 w 10526"/>
                  <a:gd name="connsiteY115" fmla="*/ 4363 h 10000"/>
                  <a:gd name="connsiteX116" fmla="*/ 1697 w 10526"/>
                  <a:gd name="connsiteY116" fmla="*/ 4422 h 10000"/>
                  <a:gd name="connsiteX117" fmla="*/ 1719 w 10526"/>
                  <a:gd name="connsiteY117" fmla="*/ 4641 h 10000"/>
                  <a:gd name="connsiteX118" fmla="*/ 1985 w 10526"/>
                  <a:gd name="connsiteY118" fmla="*/ 4610 h 10000"/>
                  <a:gd name="connsiteX119" fmla="*/ 2061 w 10526"/>
                  <a:gd name="connsiteY119" fmla="*/ 4747 h 10000"/>
                  <a:gd name="connsiteX120" fmla="*/ 2034 w 10526"/>
                  <a:gd name="connsiteY120" fmla="*/ 4961 h 10000"/>
                  <a:gd name="connsiteX121" fmla="*/ 1868 w 10526"/>
                  <a:gd name="connsiteY121" fmla="*/ 4966 h 10000"/>
                  <a:gd name="connsiteX122" fmla="*/ 1705 w 10526"/>
                  <a:gd name="connsiteY122" fmla="*/ 5255 h 10000"/>
                  <a:gd name="connsiteX123" fmla="*/ 1947 w 10526"/>
                  <a:gd name="connsiteY123" fmla="*/ 5357 h 10000"/>
                  <a:gd name="connsiteX124" fmla="*/ 2023 w 10526"/>
                  <a:gd name="connsiteY124" fmla="*/ 5494 h 10000"/>
                  <a:gd name="connsiteX125" fmla="*/ 2186 w 10526"/>
                  <a:gd name="connsiteY125" fmla="*/ 5222 h 10000"/>
                  <a:gd name="connsiteX126" fmla="*/ 2469 w 10526"/>
                  <a:gd name="connsiteY126" fmla="*/ 5208 h 10000"/>
                  <a:gd name="connsiteX127" fmla="*/ 2678 w 10526"/>
                  <a:gd name="connsiteY127" fmla="*/ 5340 h 10000"/>
                  <a:gd name="connsiteX128" fmla="*/ 2556 w 10526"/>
                  <a:gd name="connsiteY128" fmla="*/ 5466 h 10000"/>
                  <a:gd name="connsiteX129" fmla="*/ 2719 w 10526"/>
                  <a:gd name="connsiteY129" fmla="*/ 5542 h 10000"/>
                  <a:gd name="connsiteX130" fmla="*/ 2705 w 10526"/>
                  <a:gd name="connsiteY130" fmla="*/ 5809 h 10000"/>
                  <a:gd name="connsiteX131" fmla="*/ 2925 w 10526"/>
                  <a:gd name="connsiteY131" fmla="*/ 5755 h 10000"/>
                  <a:gd name="connsiteX132" fmla="*/ 3118 w 10526"/>
                  <a:gd name="connsiteY132" fmla="*/ 5884 h 10000"/>
                  <a:gd name="connsiteX133" fmla="*/ 3317 w 10526"/>
                  <a:gd name="connsiteY133" fmla="*/ 5898 h 10000"/>
                  <a:gd name="connsiteX134" fmla="*/ 3205 w 10526"/>
                  <a:gd name="connsiteY134" fmla="*/ 6143 h 10000"/>
                  <a:gd name="connsiteX135" fmla="*/ 3178 w 10526"/>
                  <a:gd name="connsiteY135" fmla="*/ 6392 h 10000"/>
                  <a:gd name="connsiteX136" fmla="*/ 3531 w 10526"/>
                  <a:gd name="connsiteY136" fmla="*/ 6314 h 10000"/>
                  <a:gd name="connsiteX137" fmla="*/ 3575 w 10526"/>
                  <a:gd name="connsiteY137" fmla="*/ 6451 h 10000"/>
                  <a:gd name="connsiteX138" fmla="*/ 3844 w 10526"/>
                  <a:gd name="connsiteY138" fmla="*/ 6398 h 10000"/>
                  <a:gd name="connsiteX139" fmla="*/ 3972 w 10526"/>
                  <a:gd name="connsiteY139" fmla="*/ 6541 h 10000"/>
                  <a:gd name="connsiteX140" fmla="*/ 3849 w 10526"/>
                  <a:gd name="connsiteY140" fmla="*/ 6684 h 10000"/>
                  <a:gd name="connsiteX141" fmla="*/ 4129 w 10526"/>
                  <a:gd name="connsiteY141" fmla="*/ 6752 h 10000"/>
                  <a:gd name="connsiteX142" fmla="*/ 4205 w 10526"/>
                  <a:gd name="connsiteY142" fmla="*/ 6957 h 10000"/>
                  <a:gd name="connsiteX143" fmla="*/ 3887 w 10526"/>
                  <a:gd name="connsiteY143" fmla="*/ 6923 h 10000"/>
                  <a:gd name="connsiteX144" fmla="*/ 3730 w 10526"/>
                  <a:gd name="connsiteY144" fmla="*/ 7100 h 10000"/>
                  <a:gd name="connsiteX145" fmla="*/ 3912 w 10526"/>
                  <a:gd name="connsiteY145" fmla="*/ 7142 h 10000"/>
                  <a:gd name="connsiteX146" fmla="*/ 3939 w 10526"/>
                  <a:gd name="connsiteY146" fmla="*/ 7280 h 10000"/>
                  <a:gd name="connsiteX147" fmla="*/ 4262 w 10526"/>
                  <a:gd name="connsiteY147" fmla="*/ 7195 h 10000"/>
                  <a:gd name="connsiteX148" fmla="*/ 4417 w 10526"/>
                  <a:gd name="connsiteY148" fmla="*/ 7456 h 10000"/>
                  <a:gd name="connsiteX149" fmla="*/ 4474 w 10526"/>
                  <a:gd name="connsiteY149" fmla="*/ 7698 h 10000"/>
                  <a:gd name="connsiteX150" fmla="*/ 4711 w 10526"/>
                  <a:gd name="connsiteY150" fmla="*/ 7642 h 10000"/>
                  <a:gd name="connsiteX151" fmla="*/ 4654 w 10526"/>
                  <a:gd name="connsiteY151" fmla="*/ 7841 h 10000"/>
                  <a:gd name="connsiteX152" fmla="*/ 4735 w 10526"/>
                  <a:gd name="connsiteY152" fmla="*/ 8304 h 10000"/>
                  <a:gd name="connsiteX153" fmla="*/ 4849 w 10526"/>
                  <a:gd name="connsiteY153" fmla="*/ 8377 h 10000"/>
                  <a:gd name="connsiteX154" fmla="*/ 4966 w 10526"/>
                  <a:gd name="connsiteY154" fmla="*/ 8453 h 10000"/>
                  <a:gd name="connsiteX155" fmla="*/ 5069 w 10526"/>
                  <a:gd name="connsiteY155" fmla="*/ 8815 h 10000"/>
                  <a:gd name="connsiteX156" fmla="*/ 5249 w 10526"/>
                  <a:gd name="connsiteY156" fmla="*/ 8961 h 10000"/>
                  <a:gd name="connsiteX157" fmla="*/ 5553 w 10526"/>
                  <a:gd name="connsiteY157" fmla="*/ 8972 h 10000"/>
                  <a:gd name="connsiteX158" fmla="*/ 5540 w 10526"/>
                  <a:gd name="connsiteY158" fmla="*/ 9315 h 10000"/>
                  <a:gd name="connsiteX159" fmla="*/ 5814 w 10526"/>
                  <a:gd name="connsiteY159" fmla="*/ 9239 h 10000"/>
                  <a:gd name="connsiteX160" fmla="*/ 5762 w 10526"/>
                  <a:gd name="connsiteY160" fmla="*/ 8810 h 10000"/>
                  <a:gd name="connsiteX161" fmla="*/ 5917 w 10526"/>
                  <a:gd name="connsiteY161" fmla="*/ 8714 h 10000"/>
                  <a:gd name="connsiteX162" fmla="*/ 6165 w 10526"/>
                  <a:gd name="connsiteY162" fmla="*/ 8911 h 10000"/>
                  <a:gd name="connsiteX163" fmla="*/ 6382 w 10526"/>
                  <a:gd name="connsiteY163" fmla="*/ 9020 h 10000"/>
                  <a:gd name="connsiteX164" fmla="*/ 6578 w 10526"/>
                  <a:gd name="connsiteY164" fmla="*/ 9217 h 10000"/>
                  <a:gd name="connsiteX165" fmla="*/ 6757 w 10526"/>
                  <a:gd name="connsiteY165" fmla="*/ 9427 h 10000"/>
                  <a:gd name="connsiteX166" fmla="*/ 7129 w 10526"/>
                  <a:gd name="connsiteY166" fmla="*/ 9556 h 10000"/>
                  <a:gd name="connsiteX167" fmla="*/ 7518 w 10526"/>
                  <a:gd name="connsiteY167" fmla="*/ 9756 h 10000"/>
                  <a:gd name="connsiteX168" fmla="*/ 7714 w 10526"/>
                  <a:gd name="connsiteY168" fmla="*/ 10000 h 10000"/>
                  <a:gd name="connsiteX169" fmla="*/ 8007 w 10526"/>
                  <a:gd name="connsiteY169" fmla="*/ 9986 h 10000"/>
                  <a:gd name="connsiteX170" fmla="*/ 8287 w 10526"/>
                  <a:gd name="connsiteY170" fmla="*/ 9837 h 10000"/>
                  <a:gd name="connsiteX171" fmla="*/ 8398 w 10526"/>
                  <a:gd name="connsiteY171" fmla="*/ 9649 h 10000"/>
                  <a:gd name="connsiteX172" fmla="*/ 8545 w 10526"/>
                  <a:gd name="connsiteY172" fmla="*/ 9410 h 10000"/>
                  <a:gd name="connsiteX173" fmla="*/ 9222 w 10526"/>
                  <a:gd name="connsiteY173" fmla="*/ 9610 h 10000"/>
                  <a:gd name="connsiteX174" fmla="*/ 9219 w 10526"/>
                  <a:gd name="connsiteY174" fmla="*/ 9332 h 10000"/>
                  <a:gd name="connsiteX175" fmla="*/ 9358 w 10526"/>
                  <a:gd name="connsiteY175" fmla="*/ 9222 h 10000"/>
                  <a:gd name="connsiteX176" fmla="*/ 9358 w 10526"/>
                  <a:gd name="connsiteY176" fmla="*/ 8953 h 10000"/>
                  <a:gd name="connsiteX177" fmla="*/ 9385 w 10526"/>
                  <a:gd name="connsiteY177" fmla="*/ 8681 h 10000"/>
                  <a:gd name="connsiteX178" fmla="*/ 9200 w 10526"/>
                  <a:gd name="connsiteY178" fmla="*/ 8577 h 10000"/>
                  <a:gd name="connsiteX179" fmla="*/ 9110 w 10526"/>
                  <a:gd name="connsiteY179" fmla="*/ 8203 h 10000"/>
                  <a:gd name="connsiteX180" fmla="*/ 9276 w 10526"/>
                  <a:gd name="connsiteY180" fmla="*/ 7984 h 10000"/>
                  <a:gd name="connsiteX181" fmla="*/ 9839 w 10526"/>
                  <a:gd name="connsiteY181" fmla="*/ 7720 h 10000"/>
                  <a:gd name="connsiteX182" fmla="*/ 9996 w 10526"/>
                  <a:gd name="connsiteY182" fmla="*/ 7299 h 10000"/>
                  <a:gd name="connsiteX183" fmla="*/ 10521 w 10526"/>
                  <a:gd name="connsiteY183" fmla="*/ 7019 h 10000"/>
                  <a:gd name="connsiteX184" fmla="*/ 10526 w 10526"/>
                  <a:gd name="connsiteY184" fmla="*/ 6901 h 10000"/>
                  <a:gd name="connsiteX185" fmla="*/ 10127 w 10526"/>
                  <a:gd name="connsiteY185" fmla="*/ 6693 h 10000"/>
                  <a:gd name="connsiteX186" fmla="*/ 10192 w 10526"/>
                  <a:gd name="connsiteY186" fmla="*/ 6426 h 10000"/>
                  <a:gd name="connsiteX187" fmla="*/ 10154 w 10526"/>
                  <a:gd name="connsiteY187" fmla="*/ 6173 h 10000"/>
                  <a:gd name="connsiteX188" fmla="*/ 10175 w 10526"/>
                  <a:gd name="connsiteY188" fmla="*/ 5736 h 10000"/>
                  <a:gd name="connsiteX189" fmla="*/ 9961 w 10526"/>
                  <a:gd name="connsiteY189" fmla="*/ 5550 h 10000"/>
                  <a:gd name="connsiteX190" fmla="*/ 9673 w 10526"/>
                  <a:gd name="connsiteY190" fmla="*/ 5463 h 10000"/>
                  <a:gd name="connsiteX191" fmla="*/ 9667 w 10526"/>
                  <a:gd name="connsiteY191" fmla="*/ 5261 h 10000"/>
                  <a:gd name="connsiteX192" fmla="*/ 9800 w 10526"/>
                  <a:gd name="connsiteY192" fmla="*/ 5048 h 10000"/>
                  <a:gd name="connsiteX193" fmla="*/ 9705 w 10526"/>
                  <a:gd name="connsiteY193" fmla="*/ 4879 h 10000"/>
                  <a:gd name="connsiteX194" fmla="*/ 9877 w 10526"/>
                  <a:gd name="connsiteY194" fmla="*/ 4599 h 10000"/>
                  <a:gd name="connsiteX195" fmla="*/ 10075 w 10526"/>
                  <a:gd name="connsiteY195" fmla="*/ 4716 h 10000"/>
                  <a:gd name="connsiteX0" fmla="*/ 10075 w 10526"/>
                  <a:gd name="connsiteY0" fmla="*/ 4716 h 10000"/>
                  <a:gd name="connsiteX1" fmla="*/ 10116 w 10526"/>
                  <a:gd name="connsiteY1" fmla="*/ 4335 h 10000"/>
                  <a:gd name="connsiteX2" fmla="*/ 10281 w 10526"/>
                  <a:gd name="connsiteY2" fmla="*/ 4133 h 10000"/>
                  <a:gd name="connsiteX3" fmla="*/ 9890 w 10526"/>
                  <a:gd name="connsiteY3" fmla="*/ 4048 h 10000"/>
                  <a:gd name="connsiteX4" fmla="*/ 9988 w 10526"/>
                  <a:gd name="connsiteY4" fmla="*/ 3835 h 10000"/>
                  <a:gd name="connsiteX5" fmla="*/ 9863 w 10526"/>
                  <a:gd name="connsiteY5" fmla="*/ 3616 h 10000"/>
                  <a:gd name="connsiteX6" fmla="*/ 9738 w 10526"/>
                  <a:gd name="connsiteY6" fmla="*/ 3714 h 10000"/>
                  <a:gd name="connsiteX7" fmla="*/ 9545 w 10526"/>
                  <a:gd name="connsiteY7" fmla="*/ 3714 h 10000"/>
                  <a:gd name="connsiteX8" fmla="*/ 9496 w 10526"/>
                  <a:gd name="connsiteY8" fmla="*/ 3978 h 10000"/>
                  <a:gd name="connsiteX9" fmla="*/ 9344 w 10526"/>
                  <a:gd name="connsiteY9" fmla="*/ 3911 h 10000"/>
                  <a:gd name="connsiteX10" fmla="*/ 9219 w 10526"/>
                  <a:gd name="connsiteY10" fmla="*/ 3978 h 10000"/>
                  <a:gd name="connsiteX11" fmla="*/ 9222 w 10526"/>
                  <a:gd name="connsiteY11" fmla="*/ 4211 h 10000"/>
                  <a:gd name="connsiteX12" fmla="*/ 9080 w 10526"/>
                  <a:gd name="connsiteY12" fmla="*/ 4276 h 10000"/>
                  <a:gd name="connsiteX13" fmla="*/ 8950 w 10526"/>
                  <a:gd name="connsiteY13" fmla="*/ 4124 h 10000"/>
                  <a:gd name="connsiteX14" fmla="*/ 8983 w 10526"/>
                  <a:gd name="connsiteY14" fmla="*/ 3877 h 10000"/>
                  <a:gd name="connsiteX15" fmla="*/ 9181 w 10526"/>
                  <a:gd name="connsiteY15" fmla="*/ 3745 h 10000"/>
                  <a:gd name="connsiteX16" fmla="*/ 9029 w 10526"/>
                  <a:gd name="connsiteY16" fmla="*/ 3678 h 10000"/>
                  <a:gd name="connsiteX17" fmla="*/ 8934 w 10526"/>
                  <a:gd name="connsiteY17" fmla="*/ 3495 h 10000"/>
                  <a:gd name="connsiteX18" fmla="*/ 8640 w 10526"/>
                  <a:gd name="connsiteY18" fmla="*/ 3509 h 10000"/>
                  <a:gd name="connsiteX19" fmla="*/ 8779 w 10526"/>
                  <a:gd name="connsiteY19" fmla="*/ 3195 h 10000"/>
                  <a:gd name="connsiteX20" fmla="*/ 8608 w 10526"/>
                  <a:gd name="connsiteY20" fmla="*/ 3161 h 10000"/>
                  <a:gd name="connsiteX21" fmla="*/ 8491 w 10526"/>
                  <a:gd name="connsiteY21" fmla="*/ 3408 h 10000"/>
                  <a:gd name="connsiteX22" fmla="*/ 8377 w 10526"/>
                  <a:gd name="connsiteY22" fmla="*/ 3257 h 10000"/>
                  <a:gd name="connsiteX23" fmla="*/ 8184 w 10526"/>
                  <a:gd name="connsiteY23" fmla="*/ 3057 h 10000"/>
                  <a:gd name="connsiteX24" fmla="*/ 7822 w 10526"/>
                  <a:gd name="connsiteY24" fmla="*/ 3035 h 10000"/>
                  <a:gd name="connsiteX25" fmla="*/ 7833 w 10526"/>
                  <a:gd name="connsiteY25" fmla="*/ 2869 h 10000"/>
                  <a:gd name="connsiteX26" fmla="*/ 8021 w 10526"/>
                  <a:gd name="connsiteY26" fmla="*/ 2872 h 10000"/>
                  <a:gd name="connsiteX27" fmla="*/ 7996 w 10526"/>
                  <a:gd name="connsiteY27" fmla="*/ 2426 h 10000"/>
                  <a:gd name="connsiteX28" fmla="*/ 7741 w 10526"/>
                  <a:gd name="connsiteY28" fmla="*/ 2386 h 10000"/>
                  <a:gd name="connsiteX29" fmla="*/ 7752 w 10526"/>
                  <a:gd name="connsiteY29" fmla="*/ 2207 h 10000"/>
                  <a:gd name="connsiteX30" fmla="*/ 7795 w 10526"/>
                  <a:gd name="connsiteY30" fmla="*/ 2058 h 10000"/>
                  <a:gd name="connsiteX31" fmla="*/ 7646 w 10526"/>
                  <a:gd name="connsiteY31" fmla="*/ 1974 h 10000"/>
                  <a:gd name="connsiteX32" fmla="*/ 7358 w 10526"/>
                  <a:gd name="connsiteY32" fmla="*/ 1951 h 10000"/>
                  <a:gd name="connsiteX33" fmla="*/ 7233 w 10526"/>
                  <a:gd name="connsiteY33" fmla="*/ 1749 h 10000"/>
                  <a:gd name="connsiteX34" fmla="*/ 7050 w 10526"/>
                  <a:gd name="connsiteY34" fmla="*/ 1631 h 10000"/>
                  <a:gd name="connsiteX35" fmla="*/ 7080 w 10526"/>
                  <a:gd name="connsiteY35" fmla="*/ 1418 h 10000"/>
                  <a:gd name="connsiteX36" fmla="*/ 7360 w 10526"/>
                  <a:gd name="connsiteY36" fmla="*/ 1325 h 10000"/>
                  <a:gd name="connsiteX37" fmla="*/ 7564 w 10526"/>
                  <a:gd name="connsiteY37" fmla="*/ 1395 h 10000"/>
                  <a:gd name="connsiteX38" fmla="*/ 7741 w 10526"/>
                  <a:gd name="connsiteY38" fmla="*/ 1300 h 10000"/>
                  <a:gd name="connsiteX39" fmla="*/ 7966 w 10526"/>
                  <a:gd name="connsiteY39" fmla="*/ 1289 h 10000"/>
                  <a:gd name="connsiteX40" fmla="*/ 8181 w 10526"/>
                  <a:gd name="connsiteY40" fmla="*/ 1159 h 10000"/>
                  <a:gd name="connsiteX41" fmla="*/ 8156 w 10526"/>
                  <a:gd name="connsiteY41" fmla="*/ 994 h 10000"/>
                  <a:gd name="connsiteX42" fmla="*/ 8002 w 10526"/>
                  <a:gd name="connsiteY42" fmla="*/ 991 h 10000"/>
                  <a:gd name="connsiteX43" fmla="*/ 7819 w 10526"/>
                  <a:gd name="connsiteY43" fmla="*/ 890 h 10000"/>
                  <a:gd name="connsiteX44" fmla="*/ 7474 w 10526"/>
                  <a:gd name="connsiteY44" fmla="*/ 884 h 10000"/>
                  <a:gd name="connsiteX45" fmla="*/ 7455 w 10526"/>
                  <a:gd name="connsiteY45" fmla="*/ 637 h 10000"/>
                  <a:gd name="connsiteX46" fmla="*/ 7254 w 10526"/>
                  <a:gd name="connsiteY46" fmla="*/ 567 h 10000"/>
                  <a:gd name="connsiteX47" fmla="*/ 7219 w 10526"/>
                  <a:gd name="connsiteY47" fmla="*/ 317 h 10000"/>
                  <a:gd name="connsiteX48" fmla="*/ 7135 w 10526"/>
                  <a:gd name="connsiteY48" fmla="*/ 53 h 10000"/>
                  <a:gd name="connsiteX49" fmla="*/ 7056 w 10526"/>
                  <a:gd name="connsiteY49" fmla="*/ 199 h 10000"/>
                  <a:gd name="connsiteX50" fmla="*/ 6887 w 10526"/>
                  <a:gd name="connsiteY50" fmla="*/ 146 h 10000"/>
                  <a:gd name="connsiteX51" fmla="*/ 6714 w 10526"/>
                  <a:gd name="connsiteY51" fmla="*/ 225 h 10000"/>
                  <a:gd name="connsiteX52" fmla="*/ 6420 w 10526"/>
                  <a:gd name="connsiteY52" fmla="*/ 0 h 10000"/>
                  <a:gd name="connsiteX53" fmla="*/ 6243 w 10526"/>
                  <a:gd name="connsiteY53" fmla="*/ 95 h 10000"/>
                  <a:gd name="connsiteX54" fmla="*/ 6385 w 10526"/>
                  <a:gd name="connsiteY54" fmla="*/ 295 h 10000"/>
                  <a:gd name="connsiteX55" fmla="*/ 6175 w 10526"/>
                  <a:gd name="connsiteY55" fmla="*/ 354 h 10000"/>
                  <a:gd name="connsiteX56" fmla="*/ 6086 w 10526"/>
                  <a:gd name="connsiteY56" fmla="*/ 449 h 10000"/>
                  <a:gd name="connsiteX57" fmla="*/ 5931 w 10526"/>
                  <a:gd name="connsiteY57" fmla="*/ 216 h 10000"/>
                  <a:gd name="connsiteX58" fmla="*/ 5787 w 10526"/>
                  <a:gd name="connsiteY58" fmla="*/ 326 h 10000"/>
                  <a:gd name="connsiteX59" fmla="*/ 5694 w 10526"/>
                  <a:gd name="connsiteY59" fmla="*/ 452 h 10000"/>
                  <a:gd name="connsiteX60" fmla="*/ 5491 w 10526"/>
                  <a:gd name="connsiteY60" fmla="*/ 446 h 10000"/>
                  <a:gd name="connsiteX61" fmla="*/ 5597 w 10526"/>
                  <a:gd name="connsiteY61" fmla="*/ 663 h 10000"/>
                  <a:gd name="connsiteX62" fmla="*/ 5550 w 10526"/>
                  <a:gd name="connsiteY62" fmla="*/ 842 h 10000"/>
                  <a:gd name="connsiteX63" fmla="*/ 5336 w 10526"/>
                  <a:gd name="connsiteY63" fmla="*/ 766 h 10000"/>
                  <a:gd name="connsiteX64" fmla="*/ 5436 w 10526"/>
                  <a:gd name="connsiteY64" fmla="*/ 1067 h 10000"/>
                  <a:gd name="connsiteX65" fmla="*/ 5110 w 10526"/>
                  <a:gd name="connsiteY65" fmla="*/ 856 h 10000"/>
                  <a:gd name="connsiteX66" fmla="*/ 4844 w 10526"/>
                  <a:gd name="connsiteY66" fmla="*/ 780 h 10000"/>
                  <a:gd name="connsiteX67" fmla="*/ 4637 w 10526"/>
                  <a:gd name="connsiteY67" fmla="*/ 867 h 10000"/>
                  <a:gd name="connsiteX68" fmla="*/ 4866 w 10526"/>
                  <a:gd name="connsiteY68" fmla="*/ 977 h 10000"/>
                  <a:gd name="connsiteX69" fmla="*/ 4855 w 10526"/>
                  <a:gd name="connsiteY69" fmla="*/ 1143 h 10000"/>
                  <a:gd name="connsiteX70" fmla="*/ 4703 w 10526"/>
                  <a:gd name="connsiteY70" fmla="*/ 1151 h 10000"/>
                  <a:gd name="connsiteX71" fmla="*/ 4613 w 10526"/>
                  <a:gd name="connsiteY71" fmla="*/ 1246 h 10000"/>
                  <a:gd name="connsiteX72" fmla="*/ 4091 w 10526"/>
                  <a:gd name="connsiteY72" fmla="*/ 1252 h 10000"/>
                  <a:gd name="connsiteX73" fmla="*/ 3833 w 10526"/>
                  <a:gd name="connsiteY73" fmla="*/ 1356 h 10000"/>
                  <a:gd name="connsiteX74" fmla="*/ 3787 w 10526"/>
                  <a:gd name="connsiteY74" fmla="*/ 1567 h 10000"/>
                  <a:gd name="connsiteX75" fmla="*/ 3575 w 10526"/>
                  <a:gd name="connsiteY75" fmla="*/ 1474 h 10000"/>
                  <a:gd name="connsiteX76" fmla="*/ 3578 w 10526"/>
                  <a:gd name="connsiteY76" fmla="*/ 1704 h 10000"/>
                  <a:gd name="connsiteX77" fmla="*/ 3431 w 10526"/>
                  <a:gd name="connsiteY77" fmla="*/ 1926 h 10000"/>
                  <a:gd name="connsiteX78" fmla="*/ 3640 w 10526"/>
                  <a:gd name="connsiteY78" fmla="*/ 2086 h 10000"/>
                  <a:gd name="connsiteX79" fmla="*/ 3624 w 10526"/>
                  <a:gd name="connsiteY79" fmla="*/ 2364 h 10000"/>
                  <a:gd name="connsiteX80" fmla="*/ 3170 w 10526"/>
                  <a:gd name="connsiteY80" fmla="*/ 2092 h 10000"/>
                  <a:gd name="connsiteX81" fmla="*/ 2208 w 10526"/>
                  <a:gd name="connsiteY81" fmla="*/ 1999 h 10000"/>
                  <a:gd name="connsiteX82" fmla="*/ 2137 w 10526"/>
                  <a:gd name="connsiteY82" fmla="*/ 2075 h 10000"/>
                  <a:gd name="connsiteX83" fmla="*/ 2393 w 10526"/>
                  <a:gd name="connsiteY83" fmla="*/ 2274 h 10000"/>
                  <a:gd name="connsiteX84" fmla="*/ 2333 w 10526"/>
                  <a:gd name="connsiteY84" fmla="*/ 2451 h 10000"/>
                  <a:gd name="connsiteX85" fmla="*/ 2578 w 10526"/>
                  <a:gd name="connsiteY85" fmla="*/ 2532 h 10000"/>
                  <a:gd name="connsiteX86" fmla="*/ 2885 w 10526"/>
                  <a:gd name="connsiteY86" fmla="*/ 2732 h 10000"/>
                  <a:gd name="connsiteX87" fmla="*/ 2996 w 10526"/>
                  <a:gd name="connsiteY87" fmla="*/ 2805 h 10000"/>
                  <a:gd name="connsiteX88" fmla="*/ 2836 w 10526"/>
                  <a:gd name="connsiteY88" fmla="*/ 2993 h 10000"/>
                  <a:gd name="connsiteX89" fmla="*/ 2488 w 10526"/>
                  <a:gd name="connsiteY89" fmla="*/ 2956 h 10000"/>
                  <a:gd name="connsiteX90" fmla="*/ 2110 w 10526"/>
                  <a:gd name="connsiteY90" fmla="*/ 2897 h 10000"/>
                  <a:gd name="connsiteX91" fmla="*/ 1915 w 10526"/>
                  <a:gd name="connsiteY91" fmla="*/ 2802 h 10000"/>
                  <a:gd name="connsiteX92" fmla="*/ 1681 w 10526"/>
                  <a:gd name="connsiteY92" fmla="*/ 2835 h 10000"/>
                  <a:gd name="connsiteX93" fmla="*/ 1423 w 10526"/>
                  <a:gd name="connsiteY93" fmla="*/ 2734 h 10000"/>
                  <a:gd name="connsiteX94" fmla="*/ 996 w 10526"/>
                  <a:gd name="connsiteY94" fmla="*/ 2687 h 10000"/>
                  <a:gd name="connsiteX95" fmla="*/ 689 w 10526"/>
                  <a:gd name="connsiteY95" fmla="*/ 2563 h 10000"/>
                  <a:gd name="connsiteX96" fmla="*/ 616 w 10526"/>
                  <a:gd name="connsiteY96" fmla="*/ 2656 h 10000"/>
                  <a:gd name="connsiteX97" fmla="*/ 689 w 10526"/>
                  <a:gd name="connsiteY97" fmla="*/ 2827 h 10000"/>
                  <a:gd name="connsiteX98" fmla="*/ 711 w 10526"/>
                  <a:gd name="connsiteY98" fmla="*/ 3043 h 10000"/>
                  <a:gd name="connsiteX99" fmla="*/ 882 w 10526"/>
                  <a:gd name="connsiteY99" fmla="*/ 2939 h 10000"/>
                  <a:gd name="connsiteX100" fmla="*/ 917 w 10526"/>
                  <a:gd name="connsiteY100" fmla="*/ 3189 h 10000"/>
                  <a:gd name="connsiteX101" fmla="*/ 1069 w 10526"/>
                  <a:gd name="connsiteY101" fmla="*/ 3119 h 10000"/>
                  <a:gd name="connsiteX102" fmla="*/ 1078 w 10526"/>
                  <a:gd name="connsiteY102" fmla="*/ 3302 h 10000"/>
                  <a:gd name="connsiteX103" fmla="*/ 1121 w 10526"/>
                  <a:gd name="connsiteY103" fmla="*/ 3419 h 10000"/>
                  <a:gd name="connsiteX104" fmla="*/ 953 w 10526"/>
                  <a:gd name="connsiteY104" fmla="*/ 3456 h 10000"/>
                  <a:gd name="connsiteX105" fmla="*/ 993 w 10526"/>
                  <a:gd name="connsiteY105" fmla="*/ 3658 h 10000"/>
                  <a:gd name="connsiteX106" fmla="*/ 24 w 10526"/>
                  <a:gd name="connsiteY106" fmla="*/ 3494 h 10000"/>
                  <a:gd name="connsiteX107" fmla="*/ 1 w 10526"/>
                  <a:gd name="connsiteY107" fmla="*/ 3760 h 10000"/>
                  <a:gd name="connsiteX108" fmla="*/ 553 w 10526"/>
                  <a:gd name="connsiteY108" fmla="*/ 3871 h 10000"/>
                  <a:gd name="connsiteX109" fmla="*/ 526 w 10526"/>
                  <a:gd name="connsiteY109" fmla="*/ 4102 h 10000"/>
                  <a:gd name="connsiteX110" fmla="*/ 868 w 10526"/>
                  <a:gd name="connsiteY110" fmla="*/ 4144 h 10000"/>
                  <a:gd name="connsiteX111" fmla="*/ 1056 w 10526"/>
                  <a:gd name="connsiteY111" fmla="*/ 4043 h 10000"/>
                  <a:gd name="connsiteX112" fmla="*/ 1219 w 10526"/>
                  <a:gd name="connsiteY112" fmla="*/ 4088 h 10000"/>
                  <a:gd name="connsiteX113" fmla="*/ 1260 w 10526"/>
                  <a:gd name="connsiteY113" fmla="*/ 4242 h 10000"/>
                  <a:gd name="connsiteX114" fmla="*/ 1477 w 10526"/>
                  <a:gd name="connsiteY114" fmla="*/ 4191 h 10000"/>
                  <a:gd name="connsiteX115" fmla="*/ 1550 w 10526"/>
                  <a:gd name="connsiteY115" fmla="*/ 4363 h 10000"/>
                  <a:gd name="connsiteX116" fmla="*/ 1697 w 10526"/>
                  <a:gd name="connsiteY116" fmla="*/ 4422 h 10000"/>
                  <a:gd name="connsiteX117" fmla="*/ 1719 w 10526"/>
                  <a:gd name="connsiteY117" fmla="*/ 4641 h 10000"/>
                  <a:gd name="connsiteX118" fmla="*/ 1985 w 10526"/>
                  <a:gd name="connsiteY118" fmla="*/ 4610 h 10000"/>
                  <a:gd name="connsiteX119" fmla="*/ 2061 w 10526"/>
                  <a:gd name="connsiteY119" fmla="*/ 4747 h 10000"/>
                  <a:gd name="connsiteX120" fmla="*/ 2034 w 10526"/>
                  <a:gd name="connsiteY120" fmla="*/ 4961 h 10000"/>
                  <a:gd name="connsiteX121" fmla="*/ 1868 w 10526"/>
                  <a:gd name="connsiteY121" fmla="*/ 4966 h 10000"/>
                  <a:gd name="connsiteX122" fmla="*/ 1705 w 10526"/>
                  <a:gd name="connsiteY122" fmla="*/ 5255 h 10000"/>
                  <a:gd name="connsiteX123" fmla="*/ 1947 w 10526"/>
                  <a:gd name="connsiteY123" fmla="*/ 5357 h 10000"/>
                  <a:gd name="connsiteX124" fmla="*/ 2023 w 10526"/>
                  <a:gd name="connsiteY124" fmla="*/ 5494 h 10000"/>
                  <a:gd name="connsiteX125" fmla="*/ 2186 w 10526"/>
                  <a:gd name="connsiteY125" fmla="*/ 5222 h 10000"/>
                  <a:gd name="connsiteX126" fmla="*/ 2469 w 10526"/>
                  <a:gd name="connsiteY126" fmla="*/ 5208 h 10000"/>
                  <a:gd name="connsiteX127" fmla="*/ 2678 w 10526"/>
                  <a:gd name="connsiteY127" fmla="*/ 5340 h 10000"/>
                  <a:gd name="connsiteX128" fmla="*/ 2556 w 10526"/>
                  <a:gd name="connsiteY128" fmla="*/ 5466 h 10000"/>
                  <a:gd name="connsiteX129" fmla="*/ 2719 w 10526"/>
                  <a:gd name="connsiteY129" fmla="*/ 5542 h 10000"/>
                  <a:gd name="connsiteX130" fmla="*/ 2705 w 10526"/>
                  <a:gd name="connsiteY130" fmla="*/ 5809 h 10000"/>
                  <a:gd name="connsiteX131" fmla="*/ 2925 w 10526"/>
                  <a:gd name="connsiteY131" fmla="*/ 5755 h 10000"/>
                  <a:gd name="connsiteX132" fmla="*/ 3118 w 10526"/>
                  <a:gd name="connsiteY132" fmla="*/ 5884 h 10000"/>
                  <a:gd name="connsiteX133" fmla="*/ 3317 w 10526"/>
                  <a:gd name="connsiteY133" fmla="*/ 5898 h 10000"/>
                  <a:gd name="connsiteX134" fmla="*/ 3205 w 10526"/>
                  <a:gd name="connsiteY134" fmla="*/ 6143 h 10000"/>
                  <a:gd name="connsiteX135" fmla="*/ 3178 w 10526"/>
                  <a:gd name="connsiteY135" fmla="*/ 6392 h 10000"/>
                  <a:gd name="connsiteX136" fmla="*/ 3531 w 10526"/>
                  <a:gd name="connsiteY136" fmla="*/ 6314 h 10000"/>
                  <a:gd name="connsiteX137" fmla="*/ 3575 w 10526"/>
                  <a:gd name="connsiteY137" fmla="*/ 6451 h 10000"/>
                  <a:gd name="connsiteX138" fmla="*/ 3844 w 10526"/>
                  <a:gd name="connsiteY138" fmla="*/ 6398 h 10000"/>
                  <a:gd name="connsiteX139" fmla="*/ 3972 w 10526"/>
                  <a:gd name="connsiteY139" fmla="*/ 6541 h 10000"/>
                  <a:gd name="connsiteX140" fmla="*/ 3849 w 10526"/>
                  <a:gd name="connsiteY140" fmla="*/ 6684 h 10000"/>
                  <a:gd name="connsiteX141" fmla="*/ 4129 w 10526"/>
                  <a:gd name="connsiteY141" fmla="*/ 6752 h 10000"/>
                  <a:gd name="connsiteX142" fmla="*/ 4205 w 10526"/>
                  <a:gd name="connsiteY142" fmla="*/ 6957 h 10000"/>
                  <a:gd name="connsiteX143" fmla="*/ 3887 w 10526"/>
                  <a:gd name="connsiteY143" fmla="*/ 6923 h 10000"/>
                  <a:gd name="connsiteX144" fmla="*/ 3730 w 10526"/>
                  <a:gd name="connsiteY144" fmla="*/ 7100 h 10000"/>
                  <a:gd name="connsiteX145" fmla="*/ 3912 w 10526"/>
                  <a:gd name="connsiteY145" fmla="*/ 7142 h 10000"/>
                  <a:gd name="connsiteX146" fmla="*/ 3939 w 10526"/>
                  <a:gd name="connsiteY146" fmla="*/ 7280 h 10000"/>
                  <a:gd name="connsiteX147" fmla="*/ 4262 w 10526"/>
                  <a:gd name="connsiteY147" fmla="*/ 7195 h 10000"/>
                  <a:gd name="connsiteX148" fmla="*/ 4417 w 10526"/>
                  <a:gd name="connsiteY148" fmla="*/ 7456 h 10000"/>
                  <a:gd name="connsiteX149" fmla="*/ 4474 w 10526"/>
                  <a:gd name="connsiteY149" fmla="*/ 7698 h 10000"/>
                  <a:gd name="connsiteX150" fmla="*/ 4711 w 10526"/>
                  <a:gd name="connsiteY150" fmla="*/ 7642 h 10000"/>
                  <a:gd name="connsiteX151" fmla="*/ 4654 w 10526"/>
                  <a:gd name="connsiteY151" fmla="*/ 7841 h 10000"/>
                  <a:gd name="connsiteX152" fmla="*/ 4735 w 10526"/>
                  <a:gd name="connsiteY152" fmla="*/ 8304 h 10000"/>
                  <a:gd name="connsiteX153" fmla="*/ 4849 w 10526"/>
                  <a:gd name="connsiteY153" fmla="*/ 8377 h 10000"/>
                  <a:gd name="connsiteX154" fmla="*/ 4966 w 10526"/>
                  <a:gd name="connsiteY154" fmla="*/ 8453 h 10000"/>
                  <a:gd name="connsiteX155" fmla="*/ 5069 w 10526"/>
                  <a:gd name="connsiteY155" fmla="*/ 8815 h 10000"/>
                  <a:gd name="connsiteX156" fmla="*/ 5249 w 10526"/>
                  <a:gd name="connsiteY156" fmla="*/ 8961 h 10000"/>
                  <a:gd name="connsiteX157" fmla="*/ 5553 w 10526"/>
                  <a:gd name="connsiteY157" fmla="*/ 8972 h 10000"/>
                  <a:gd name="connsiteX158" fmla="*/ 5540 w 10526"/>
                  <a:gd name="connsiteY158" fmla="*/ 9315 h 10000"/>
                  <a:gd name="connsiteX159" fmla="*/ 5814 w 10526"/>
                  <a:gd name="connsiteY159" fmla="*/ 9239 h 10000"/>
                  <a:gd name="connsiteX160" fmla="*/ 5762 w 10526"/>
                  <a:gd name="connsiteY160" fmla="*/ 8810 h 10000"/>
                  <a:gd name="connsiteX161" fmla="*/ 5917 w 10526"/>
                  <a:gd name="connsiteY161" fmla="*/ 8714 h 10000"/>
                  <a:gd name="connsiteX162" fmla="*/ 6165 w 10526"/>
                  <a:gd name="connsiteY162" fmla="*/ 8911 h 10000"/>
                  <a:gd name="connsiteX163" fmla="*/ 6382 w 10526"/>
                  <a:gd name="connsiteY163" fmla="*/ 9020 h 10000"/>
                  <a:gd name="connsiteX164" fmla="*/ 6578 w 10526"/>
                  <a:gd name="connsiteY164" fmla="*/ 9217 h 10000"/>
                  <a:gd name="connsiteX165" fmla="*/ 6757 w 10526"/>
                  <a:gd name="connsiteY165" fmla="*/ 9427 h 10000"/>
                  <a:gd name="connsiteX166" fmla="*/ 7129 w 10526"/>
                  <a:gd name="connsiteY166" fmla="*/ 9556 h 10000"/>
                  <a:gd name="connsiteX167" fmla="*/ 7518 w 10526"/>
                  <a:gd name="connsiteY167" fmla="*/ 9756 h 10000"/>
                  <a:gd name="connsiteX168" fmla="*/ 7714 w 10526"/>
                  <a:gd name="connsiteY168" fmla="*/ 10000 h 10000"/>
                  <a:gd name="connsiteX169" fmla="*/ 8007 w 10526"/>
                  <a:gd name="connsiteY169" fmla="*/ 9986 h 10000"/>
                  <a:gd name="connsiteX170" fmla="*/ 8287 w 10526"/>
                  <a:gd name="connsiteY170" fmla="*/ 9837 h 10000"/>
                  <a:gd name="connsiteX171" fmla="*/ 8398 w 10526"/>
                  <a:gd name="connsiteY171" fmla="*/ 9649 h 10000"/>
                  <a:gd name="connsiteX172" fmla="*/ 8545 w 10526"/>
                  <a:gd name="connsiteY172" fmla="*/ 9410 h 10000"/>
                  <a:gd name="connsiteX173" fmla="*/ 9222 w 10526"/>
                  <a:gd name="connsiteY173" fmla="*/ 9610 h 10000"/>
                  <a:gd name="connsiteX174" fmla="*/ 9219 w 10526"/>
                  <a:gd name="connsiteY174" fmla="*/ 9332 h 10000"/>
                  <a:gd name="connsiteX175" fmla="*/ 9358 w 10526"/>
                  <a:gd name="connsiteY175" fmla="*/ 9222 h 10000"/>
                  <a:gd name="connsiteX176" fmla="*/ 9358 w 10526"/>
                  <a:gd name="connsiteY176" fmla="*/ 8953 h 10000"/>
                  <a:gd name="connsiteX177" fmla="*/ 9385 w 10526"/>
                  <a:gd name="connsiteY177" fmla="*/ 8681 h 10000"/>
                  <a:gd name="connsiteX178" fmla="*/ 9200 w 10526"/>
                  <a:gd name="connsiteY178" fmla="*/ 8577 h 10000"/>
                  <a:gd name="connsiteX179" fmla="*/ 9110 w 10526"/>
                  <a:gd name="connsiteY179" fmla="*/ 8203 h 10000"/>
                  <a:gd name="connsiteX180" fmla="*/ 9276 w 10526"/>
                  <a:gd name="connsiteY180" fmla="*/ 7984 h 10000"/>
                  <a:gd name="connsiteX181" fmla="*/ 9839 w 10526"/>
                  <a:gd name="connsiteY181" fmla="*/ 7720 h 10000"/>
                  <a:gd name="connsiteX182" fmla="*/ 9996 w 10526"/>
                  <a:gd name="connsiteY182" fmla="*/ 7299 h 10000"/>
                  <a:gd name="connsiteX183" fmla="*/ 10521 w 10526"/>
                  <a:gd name="connsiteY183" fmla="*/ 7019 h 10000"/>
                  <a:gd name="connsiteX184" fmla="*/ 10526 w 10526"/>
                  <a:gd name="connsiteY184" fmla="*/ 6901 h 10000"/>
                  <a:gd name="connsiteX185" fmla="*/ 10127 w 10526"/>
                  <a:gd name="connsiteY185" fmla="*/ 6693 h 10000"/>
                  <a:gd name="connsiteX186" fmla="*/ 10192 w 10526"/>
                  <a:gd name="connsiteY186" fmla="*/ 6426 h 10000"/>
                  <a:gd name="connsiteX187" fmla="*/ 10154 w 10526"/>
                  <a:gd name="connsiteY187" fmla="*/ 6173 h 10000"/>
                  <a:gd name="connsiteX188" fmla="*/ 10175 w 10526"/>
                  <a:gd name="connsiteY188" fmla="*/ 5736 h 10000"/>
                  <a:gd name="connsiteX189" fmla="*/ 9961 w 10526"/>
                  <a:gd name="connsiteY189" fmla="*/ 5550 h 10000"/>
                  <a:gd name="connsiteX190" fmla="*/ 9673 w 10526"/>
                  <a:gd name="connsiteY190" fmla="*/ 5463 h 10000"/>
                  <a:gd name="connsiteX191" fmla="*/ 9667 w 10526"/>
                  <a:gd name="connsiteY191" fmla="*/ 5261 h 10000"/>
                  <a:gd name="connsiteX192" fmla="*/ 9800 w 10526"/>
                  <a:gd name="connsiteY192" fmla="*/ 5048 h 10000"/>
                  <a:gd name="connsiteX193" fmla="*/ 9705 w 10526"/>
                  <a:gd name="connsiteY193" fmla="*/ 4879 h 10000"/>
                  <a:gd name="connsiteX194" fmla="*/ 9877 w 10526"/>
                  <a:gd name="connsiteY194" fmla="*/ 4599 h 10000"/>
                  <a:gd name="connsiteX195" fmla="*/ 10075 w 10526"/>
                  <a:gd name="connsiteY195" fmla="*/ 4716 h 10000"/>
                  <a:gd name="connsiteX0" fmla="*/ 10212 w 10663"/>
                  <a:gd name="connsiteY0" fmla="*/ 4716 h 10000"/>
                  <a:gd name="connsiteX1" fmla="*/ 10253 w 10663"/>
                  <a:gd name="connsiteY1" fmla="*/ 4335 h 10000"/>
                  <a:gd name="connsiteX2" fmla="*/ 10418 w 10663"/>
                  <a:gd name="connsiteY2" fmla="*/ 4133 h 10000"/>
                  <a:gd name="connsiteX3" fmla="*/ 10027 w 10663"/>
                  <a:gd name="connsiteY3" fmla="*/ 4048 h 10000"/>
                  <a:gd name="connsiteX4" fmla="*/ 10125 w 10663"/>
                  <a:gd name="connsiteY4" fmla="*/ 3835 h 10000"/>
                  <a:gd name="connsiteX5" fmla="*/ 10000 w 10663"/>
                  <a:gd name="connsiteY5" fmla="*/ 3616 h 10000"/>
                  <a:gd name="connsiteX6" fmla="*/ 9875 w 10663"/>
                  <a:gd name="connsiteY6" fmla="*/ 3714 h 10000"/>
                  <a:gd name="connsiteX7" fmla="*/ 9682 w 10663"/>
                  <a:gd name="connsiteY7" fmla="*/ 3714 h 10000"/>
                  <a:gd name="connsiteX8" fmla="*/ 9633 w 10663"/>
                  <a:gd name="connsiteY8" fmla="*/ 3978 h 10000"/>
                  <a:gd name="connsiteX9" fmla="*/ 9481 w 10663"/>
                  <a:gd name="connsiteY9" fmla="*/ 3911 h 10000"/>
                  <a:gd name="connsiteX10" fmla="*/ 9356 w 10663"/>
                  <a:gd name="connsiteY10" fmla="*/ 3978 h 10000"/>
                  <a:gd name="connsiteX11" fmla="*/ 9359 w 10663"/>
                  <a:gd name="connsiteY11" fmla="*/ 4211 h 10000"/>
                  <a:gd name="connsiteX12" fmla="*/ 9217 w 10663"/>
                  <a:gd name="connsiteY12" fmla="*/ 4276 h 10000"/>
                  <a:gd name="connsiteX13" fmla="*/ 9087 w 10663"/>
                  <a:gd name="connsiteY13" fmla="*/ 4124 h 10000"/>
                  <a:gd name="connsiteX14" fmla="*/ 9120 w 10663"/>
                  <a:gd name="connsiteY14" fmla="*/ 3877 h 10000"/>
                  <a:gd name="connsiteX15" fmla="*/ 9318 w 10663"/>
                  <a:gd name="connsiteY15" fmla="*/ 3745 h 10000"/>
                  <a:gd name="connsiteX16" fmla="*/ 9166 w 10663"/>
                  <a:gd name="connsiteY16" fmla="*/ 3678 h 10000"/>
                  <a:gd name="connsiteX17" fmla="*/ 9071 w 10663"/>
                  <a:gd name="connsiteY17" fmla="*/ 3495 h 10000"/>
                  <a:gd name="connsiteX18" fmla="*/ 8777 w 10663"/>
                  <a:gd name="connsiteY18" fmla="*/ 3509 h 10000"/>
                  <a:gd name="connsiteX19" fmla="*/ 8916 w 10663"/>
                  <a:gd name="connsiteY19" fmla="*/ 3195 h 10000"/>
                  <a:gd name="connsiteX20" fmla="*/ 8745 w 10663"/>
                  <a:gd name="connsiteY20" fmla="*/ 3161 h 10000"/>
                  <a:gd name="connsiteX21" fmla="*/ 8628 w 10663"/>
                  <a:gd name="connsiteY21" fmla="*/ 3408 h 10000"/>
                  <a:gd name="connsiteX22" fmla="*/ 8514 w 10663"/>
                  <a:gd name="connsiteY22" fmla="*/ 3257 h 10000"/>
                  <a:gd name="connsiteX23" fmla="*/ 8321 w 10663"/>
                  <a:gd name="connsiteY23" fmla="*/ 3057 h 10000"/>
                  <a:gd name="connsiteX24" fmla="*/ 7959 w 10663"/>
                  <a:gd name="connsiteY24" fmla="*/ 3035 h 10000"/>
                  <a:gd name="connsiteX25" fmla="*/ 7970 w 10663"/>
                  <a:gd name="connsiteY25" fmla="*/ 2869 h 10000"/>
                  <a:gd name="connsiteX26" fmla="*/ 8158 w 10663"/>
                  <a:gd name="connsiteY26" fmla="*/ 2872 h 10000"/>
                  <a:gd name="connsiteX27" fmla="*/ 8133 w 10663"/>
                  <a:gd name="connsiteY27" fmla="*/ 2426 h 10000"/>
                  <a:gd name="connsiteX28" fmla="*/ 7878 w 10663"/>
                  <a:gd name="connsiteY28" fmla="*/ 2386 h 10000"/>
                  <a:gd name="connsiteX29" fmla="*/ 7889 w 10663"/>
                  <a:gd name="connsiteY29" fmla="*/ 2207 h 10000"/>
                  <a:gd name="connsiteX30" fmla="*/ 7932 w 10663"/>
                  <a:gd name="connsiteY30" fmla="*/ 2058 h 10000"/>
                  <a:gd name="connsiteX31" fmla="*/ 7783 w 10663"/>
                  <a:gd name="connsiteY31" fmla="*/ 1974 h 10000"/>
                  <a:gd name="connsiteX32" fmla="*/ 7495 w 10663"/>
                  <a:gd name="connsiteY32" fmla="*/ 1951 h 10000"/>
                  <a:gd name="connsiteX33" fmla="*/ 7370 w 10663"/>
                  <a:gd name="connsiteY33" fmla="*/ 1749 h 10000"/>
                  <a:gd name="connsiteX34" fmla="*/ 7187 w 10663"/>
                  <a:gd name="connsiteY34" fmla="*/ 1631 h 10000"/>
                  <a:gd name="connsiteX35" fmla="*/ 7217 w 10663"/>
                  <a:gd name="connsiteY35" fmla="*/ 1418 h 10000"/>
                  <a:gd name="connsiteX36" fmla="*/ 7497 w 10663"/>
                  <a:gd name="connsiteY36" fmla="*/ 1325 h 10000"/>
                  <a:gd name="connsiteX37" fmla="*/ 7701 w 10663"/>
                  <a:gd name="connsiteY37" fmla="*/ 1395 h 10000"/>
                  <a:gd name="connsiteX38" fmla="*/ 7878 w 10663"/>
                  <a:gd name="connsiteY38" fmla="*/ 1300 h 10000"/>
                  <a:gd name="connsiteX39" fmla="*/ 8103 w 10663"/>
                  <a:gd name="connsiteY39" fmla="*/ 1289 h 10000"/>
                  <a:gd name="connsiteX40" fmla="*/ 8318 w 10663"/>
                  <a:gd name="connsiteY40" fmla="*/ 1159 h 10000"/>
                  <a:gd name="connsiteX41" fmla="*/ 8293 w 10663"/>
                  <a:gd name="connsiteY41" fmla="*/ 994 h 10000"/>
                  <a:gd name="connsiteX42" fmla="*/ 8139 w 10663"/>
                  <a:gd name="connsiteY42" fmla="*/ 991 h 10000"/>
                  <a:gd name="connsiteX43" fmla="*/ 7956 w 10663"/>
                  <a:gd name="connsiteY43" fmla="*/ 890 h 10000"/>
                  <a:gd name="connsiteX44" fmla="*/ 7611 w 10663"/>
                  <a:gd name="connsiteY44" fmla="*/ 884 h 10000"/>
                  <a:gd name="connsiteX45" fmla="*/ 7592 w 10663"/>
                  <a:gd name="connsiteY45" fmla="*/ 637 h 10000"/>
                  <a:gd name="connsiteX46" fmla="*/ 7391 w 10663"/>
                  <a:gd name="connsiteY46" fmla="*/ 567 h 10000"/>
                  <a:gd name="connsiteX47" fmla="*/ 7356 w 10663"/>
                  <a:gd name="connsiteY47" fmla="*/ 317 h 10000"/>
                  <a:gd name="connsiteX48" fmla="*/ 7272 w 10663"/>
                  <a:gd name="connsiteY48" fmla="*/ 53 h 10000"/>
                  <a:gd name="connsiteX49" fmla="*/ 7193 w 10663"/>
                  <a:gd name="connsiteY49" fmla="*/ 199 h 10000"/>
                  <a:gd name="connsiteX50" fmla="*/ 7024 w 10663"/>
                  <a:gd name="connsiteY50" fmla="*/ 146 h 10000"/>
                  <a:gd name="connsiteX51" fmla="*/ 6851 w 10663"/>
                  <a:gd name="connsiteY51" fmla="*/ 225 h 10000"/>
                  <a:gd name="connsiteX52" fmla="*/ 6557 w 10663"/>
                  <a:gd name="connsiteY52" fmla="*/ 0 h 10000"/>
                  <a:gd name="connsiteX53" fmla="*/ 6380 w 10663"/>
                  <a:gd name="connsiteY53" fmla="*/ 95 h 10000"/>
                  <a:gd name="connsiteX54" fmla="*/ 6522 w 10663"/>
                  <a:gd name="connsiteY54" fmla="*/ 295 h 10000"/>
                  <a:gd name="connsiteX55" fmla="*/ 6312 w 10663"/>
                  <a:gd name="connsiteY55" fmla="*/ 354 h 10000"/>
                  <a:gd name="connsiteX56" fmla="*/ 6223 w 10663"/>
                  <a:gd name="connsiteY56" fmla="*/ 449 h 10000"/>
                  <a:gd name="connsiteX57" fmla="*/ 6068 w 10663"/>
                  <a:gd name="connsiteY57" fmla="*/ 216 h 10000"/>
                  <a:gd name="connsiteX58" fmla="*/ 5924 w 10663"/>
                  <a:gd name="connsiteY58" fmla="*/ 326 h 10000"/>
                  <a:gd name="connsiteX59" fmla="*/ 5831 w 10663"/>
                  <a:gd name="connsiteY59" fmla="*/ 452 h 10000"/>
                  <a:gd name="connsiteX60" fmla="*/ 5628 w 10663"/>
                  <a:gd name="connsiteY60" fmla="*/ 446 h 10000"/>
                  <a:gd name="connsiteX61" fmla="*/ 5734 w 10663"/>
                  <a:gd name="connsiteY61" fmla="*/ 663 h 10000"/>
                  <a:gd name="connsiteX62" fmla="*/ 5687 w 10663"/>
                  <a:gd name="connsiteY62" fmla="*/ 842 h 10000"/>
                  <a:gd name="connsiteX63" fmla="*/ 5473 w 10663"/>
                  <a:gd name="connsiteY63" fmla="*/ 766 h 10000"/>
                  <a:gd name="connsiteX64" fmla="*/ 5573 w 10663"/>
                  <a:gd name="connsiteY64" fmla="*/ 1067 h 10000"/>
                  <a:gd name="connsiteX65" fmla="*/ 5247 w 10663"/>
                  <a:gd name="connsiteY65" fmla="*/ 856 h 10000"/>
                  <a:gd name="connsiteX66" fmla="*/ 4981 w 10663"/>
                  <a:gd name="connsiteY66" fmla="*/ 780 h 10000"/>
                  <a:gd name="connsiteX67" fmla="*/ 4774 w 10663"/>
                  <a:gd name="connsiteY67" fmla="*/ 867 h 10000"/>
                  <a:gd name="connsiteX68" fmla="*/ 5003 w 10663"/>
                  <a:gd name="connsiteY68" fmla="*/ 977 h 10000"/>
                  <a:gd name="connsiteX69" fmla="*/ 4992 w 10663"/>
                  <a:gd name="connsiteY69" fmla="*/ 1143 h 10000"/>
                  <a:gd name="connsiteX70" fmla="*/ 4840 w 10663"/>
                  <a:gd name="connsiteY70" fmla="*/ 1151 h 10000"/>
                  <a:gd name="connsiteX71" fmla="*/ 4750 w 10663"/>
                  <a:gd name="connsiteY71" fmla="*/ 1246 h 10000"/>
                  <a:gd name="connsiteX72" fmla="*/ 4228 w 10663"/>
                  <a:gd name="connsiteY72" fmla="*/ 1252 h 10000"/>
                  <a:gd name="connsiteX73" fmla="*/ 3970 w 10663"/>
                  <a:gd name="connsiteY73" fmla="*/ 1356 h 10000"/>
                  <a:gd name="connsiteX74" fmla="*/ 3924 w 10663"/>
                  <a:gd name="connsiteY74" fmla="*/ 1567 h 10000"/>
                  <a:gd name="connsiteX75" fmla="*/ 3712 w 10663"/>
                  <a:gd name="connsiteY75" fmla="*/ 1474 h 10000"/>
                  <a:gd name="connsiteX76" fmla="*/ 3715 w 10663"/>
                  <a:gd name="connsiteY76" fmla="*/ 1704 h 10000"/>
                  <a:gd name="connsiteX77" fmla="*/ 3568 w 10663"/>
                  <a:gd name="connsiteY77" fmla="*/ 1926 h 10000"/>
                  <a:gd name="connsiteX78" fmla="*/ 3777 w 10663"/>
                  <a:gd name="connsiteY78" fmla="*/ 2086 h 10000"/>
                  <a:gd name="connsiteX79" fmla="*/ 3761 w 10663"/>
                  <a:gd name="connsiteY79" fmla="*/ 2364 h 10000"/>
                  <a:gd name="connsiteX80" fmla="*/ 3307 w 10663"/>
                  <a:gd name="connsiteY80" fmla="*/ 2092 h 10000"/>
                  <a:gd name="connsiteX81" fmla="*/ 2345 w 10663"/>
                  <a:gd name="connsiteY81" fmla="*/ 1999 h 10000"/>
                  <a:gd name="connsiteX82" fmla="*/ 2274 w 10663"/>
                  <a:gd name="connsiteY82" fmla="*/ 2075 h 10000"/>
                  <a:gd name="connsiteX83" fmla="*/ 2530 w 10663"/>
                  <a:gd name="connsiteY83" fmla="*/ 2274 h 10000"/>
                  <a:gd name="connsiteX84" fmla="*/ 2470 w 10663"/>
                  <a:gd name="connsiteY84" fmla="*/ 2451 h 10000"/>
                  <a:gd name="connsiteX85" fmla="*/ 2715 w 10663"/>
                  <a:gd name="connsiteY85" fmla="*/ 2532 h 10000"/>
                  <a:gd name="connsiteX86" fmla="*/ 3022 w 10663"/>
                  <a:gd name="connsiteY86" fmla="*/ 2732 h 10000"/>
                  <a:gd name="connsiteX87" fmla="*/ 3133 w 10663"/>
                  <a:gd name="connsiteY87" fmla="*/ 2805 h 10000"/>
                  <a:gd name="connsiteX88" fmla="*/ 2973 w 10663"/>
                  <a:gd name="connsiteY88" fmla="*/ 2993 h 10000"/>
                  <a:gd name="connsiteX89" fmla="*/ 2625 w 10663"/>
                  <a:gd name="connsiteY89" fmla="*/ 2956 h 10000"/>
                  <a:gd name="connsiteX90" fmla="*/ 2247 w 10663"/>
                  <a:gd name="connsiteY90" fmla="*/ 2897 h 10000"/>
                  <a:gd name="connsiteX91" fmla="*/ 2052 w 10663"/>
                  <a:gd name="connsiteY91" fmla="*/ 2802 h 10000"/>
                  <a:gd name="connsiteX92" fmla="*/ 1818 w 10663"/>
                  <a:gd name="connsiteY92" fmla="*/ 2835 h 10000"/>
                  <a:gd name="connsiteX93" fmla="*/ 1560 w 10663"/>
                  <a:gd name="connsiteY93" fmla="*/ 2734 h 10000"/>
                  <a:gd name="connsiteX94" fmla="*/ 1133 w 10663"/>
                  <a:gd name="connsiteY94" fmla="*/ 2687 h 10000"/>
                  <a:gd name="connsiteX95" fmla="*/ 826 w 10663"/>
                  <a:gd name="connsiteY95" fmla="*/ 2563 h 10000"/>
                  <a:gd name="connsiteX96" fmla="*/ 753 w 10663"/>
                  <a:gd name="connsiteY96" fmla="*/ 2656 h 10000"/>
                  <a:gd name="connsiteX97" fmla="*/ 826 w 10663"/>
                  <a:gd name="connsiteY97" fmla="*/ 2827 h 10000"/>
                  <a:gd name="connsiteX98" fmla="*/ 848 w 10663"/>
                  <a:gd name="connsiteY98" fmla="*/ 3043 h 10000"/>
                  <a:gd name="connsiteX99" fmla="*/ 1019 w 10663"/>
                  <a:gd name="connsiteY99" fmla="*/ 2939 h 10000"/>
                  <a:gd name="connsiteX100" fmla="*/ 1054 w 10663"/>
                  <a:gd name="connsiteY100" fmla="*/ 3189 h 10000"/>
                  <a:gd name="connsiteX101" fmla="*/ 1206 w 10663"/>
                  <a:gd name="connsiteY101" fmla="*/ 3119 h 10000"/>
                  <a:gd name="connsiteX102" fmla="*/ 1215 w 10663"/>
                  <a:gd name="connsiteY102" fmla="*/ 3302 h 10000"/>
                  <a:gd name="connsiteX103" fmla="*/ 1258 w 10663"/>
                  <a:gd name="connsiteY103" fmla="*/ 3419 h 10000"/>
                  <a:gd name="connsiteX104" fmla="*/ 1090 w 10663"/>
                  <a:gd name="connsiteY104" fmla="*/ 3456 h 10000"/>
                  <a:gd name="connsiteX105" fmla="*/ 0 w 10663"/>
                  <a:gd name="connsiteY105" fmla="*/ 3512 h 10000"/>
                  <a:gd name="connsiteX106" fmla="*/ 161 w 10663"/>
                  <a:gd name="connsiteY106" fmla="*/ 3494 h 10000"/>
                  <a:gd name="connsiteX107" fmla="*/ 138 w 10663"/>
                  <a:gd name="connsiteY107" fmla="*/ 3760 h 10000"/>
                  <a:gd name="connsiteX108" fmla="*/ 690 w 10663"/>
                  <a:gd name="connsiteY108" fmla="*/ 3871 h 10000"/>
                  <a:gd name="connsiteX109" fmla="*/ 663 w 10663"/>
                  <a:gd name="connsiteY109" fmla="*/ 4102 h 10000"/>
                  <a:gd name="connsiteX110" fmla="*/ 1005 w 10663"/>
                  <a:gd name="connsiteY110" fmla="*/ 4144 h 10000"/>
                  <a:gd name="connsiteX111" fmla="*/ 1193 w 10663"/>
                  <a:gd name="connsiteY111" fmla="*/ 4043 h 10000"/>
                  <a:gd name="connsiteX112" fmla="*/ 1356 w 10663"/>
                  <a:gd name="connsiteY112" fmla="*/ 4088 h 10000"/>
                  <a:gd name="connsiteX113" fmla="*/ 1397 w 10663"/>
                  <a:gd name="connsiteY113" fmla="*/ 4242 h 10000"/>
                  <a:gd name="connsiteX114" fmla="*/ 1614 w 10663"/>
                  <a:gd name="connsiteY114" fmla="*/ 4191 h 10000"/>
                  <a:gd name="connsiteX115" fmla="*/ 1687 w 10663"/>
                  <a:gd name="connsiteY115" fmla="*/ 4363 h 10000"/>
                  <a:gd name="connsiteX116" fmla="*/ 1834 w 10663"/>
                  <a:gd name="connsiteY116" fmla="*/ 4422 h 10000"/>
                  <a:gd name="connsiteX117" fmla="*/ 1856 w 10663"/>
                  <a:gd name="connsiteY117" fmla="*/ 4641 h 10000"/>
                  <a:gd name="connsiteX118" fmla="*/ 2122 w 10663"/>
                  <a:gd name="connsiteY118" fmla="*/ 4610 h 10000"/>
                  <a:gd name="connsiteX119" fmla="*/ 2198 w 10663"/>
                  <a:gd name="connsiteY119" fmla="*/ 4747 h 10000"/>
                  <a:gd name="connsiteX120" fmla="*/ 2171 w 10663"/>
                  <a:gd name="connsiteY120" fmla="*/ 4961 h 10000"/>
                  <a:gd name="connsiteX121" fmla="*/ 2005 w 10663"/>
                  <a:gd name="connsiteY121" fmla="*/ 4966 h 10000"/>
                  <a:gd name="connsiteX122" fmla="*/ 1842 w 10663"/>
                  <a:gd name="connsiteY122" fmla="*/ 5255 h 10000"/>
                  <a:gd name="connsiteX123" fmla="*/ 2084 w 10663"/>
                  <a:gd name="connsiteY123" fmla="*/ 5357 h 10000"/>
                  <a:gd name="connsiteX124" fmla="*/ 2160 w 10663"/>
                  <a:gd name="connsiteY124" fmla="*/ 5494 h 10000"/>
                  <a:gd name="connsiteX125" fmla="*/ 2323 w 10663"/>
                  <a:gd name="connsiteY125" fmla="*/ 5222 h 10000"/>
                  <a:gd name="connsiteX126" fmla="*/ 2606 w 10663"/>
                  <a:gd name="connsiteY126" fmla="*/ 5208 h 10000"/>
                  <a:gd name="connsiteX127" fmla="*/ 2815 w 10663"/>
                  <a:gd name="connsiteY127" fmla="*/ 5340 h 10000"/>
                  <a:gd name="connsiteX128" fmla="*/ 2693 w 10663"/>
                  <a:gd name="connsiteY128" fmla="*/ 5466 h 10000"/>
                  <a:gd name="connsiteX129" fmla="*/ 2856 w 10663"/>
                  <a:gd name="connsiteY129" fmla="*/ 5542 h 10000"/>
                  <a:gd name="connsiteX130" fmla="*/ 2842 w 10663"/>
                  <a:gd name="connsiteY130" fmla="*/ 5809 h 10000"/>
                  <a:gd name="connsiteX131" fmla="*/ 3062 w 10663"/>
                  <a:gd name="connsiteY131" fmla="*/ 5755 h 10000"/>
                  <a:gd name="connsiteX132" fmla="*/ 3255 w 10663"/>
                  <a:gd name="connsiteY132" fmla="*/ 5884 h 10000"/>
                  <a:gd name="connsiteX133" fmla="*/ 3454 w 10663"/>
                  <a:gd name="connsiteY133" fmla="*/ 5898 h 10000"/>
                  <a:gd name="connsiteX134" fmla="*/ 3342 w 10663"/>
                  <a:gd name="connsiteY134" fmla="*/ 6143 h 10000"/>
                  <a:gd name="connsiteX135" fmla="*/ 3315 w 10663"/>
                  <a:gd name="connsiteY135" fmla="*/ 6392 h 10000"/>
                  <a:gd name="connsiteX136" fmla="*/ 3668 w 10663"/>
                  <a:gd name="connsiteY136" fmla="*/ 6314 h 10000"/>
                  <a:gd name="connsiteX137" fmla="*/ 3712 w 10663"/>
                  <a:gd name="connsiteY137" fmla="*/ 6451 h 10000"/>
                  <a:gd name="connsiteX138" fmla="*/ 3981 w 10663"/>
                  <a:gd name="connsiteY138" fmla="*/ 6398 h 10000"/>
                  <a:gd name="connsiteX139" fmla="*/ 4109 w 10663"/>
                  <a:gd name="connsiteY139" fmla="*/ 6541 h 10000"/>
                  <a:gd name="connsiteX140" fmla="*/ 3986 w 10663"/>
                  <a:gd name="connsiteY140" fmla="*/ 6684 h 10000"/>
                  <a:gd name="connsiteX141" fmla="*/ 4266 w 10663"/>
                  <a:gd name="connsiteY141" fmla="*/ 6752 h 10000"/>
                  <a:gd name="connsiteX142" fmla="*/ 4342 w 10663"/>
                  <a:gd name="connsiteY142" fmla="*/ 6957 h 10000"/>
                  <a:gd name="connsiteX143" fmla="*/ 4024 w 10663"/>
                  <a:gd name="connsiteY143" fmla="*/ 6923 h 10000"/>
                  <a:gd name="connsiteX144" fmla="*/ 3867 w 10663"/>
                  <a:gd name="connsiteY144" fmla="*/ 7100 h 10000"/>
                  <a:gd name="connsiteX145" fmla="*/ 4049 w 10663"/>
                  <a:gd name="connsiteY145" fmla="*/ 7142 h 10000"/>
                  <a:gd name="connsiteX146" fmla="*/ 4076 w 10663"/>
                  <a:gd name="connsiteY146" fmla="*/ 7280 h 10000"/>
                  <a:gd name="connsiteX147" fmla="*/ 4399 w 10663"/>
                  <a:gd name="connsiteY147" fmla="*/ 7195 h 10000"/>
                  <a:gd name="connsiteX148" fmla="*/ 4554 w 10663"/>
                  <a:gd name="connsiteY148" fmla="*/ 7456 h 10000"/>
                  <a:gd name="connsiteX149" fmla="*/ 4611 w 10663"/>
                  <a:gd name="connsiteY149" fmla="*/ 7698 h 10000"/>
                  <a:gd name="connsiteX150" fmla="*/ 4848 w 10663"/>
                  <a:gd name="connsiteY150" fmla="*/ 7642 h 10000"/>
                  <a:gd name="connsiteX151" fmla="*/ 4791 w 10663"/>
                  <a:gd name="connsiteY151" fmla="*/ 7841 h 10000"/>
                  <a:gd name="connsiteX152" fmla="*/ 4872 w 10663"/>
                  <a:gd name="connsiteY152" fmla="*/ 8304 h 10000"/>
                  <a:gd name="connsiteX153" fmla="*/ 4986 w 10663"/>
                  <a:gd name="connsiteY153" fmla="*/ 8377 h 10000"/>
                  <a:gd name="connsiteX154" fmla="*/ 5103 w 10663"/>
                  <a:gd name="connsiteY154" fmla="*/ 8453 h 10000"/>
                  <a:gd name="connsiteX155" fmla="*/ 5206 w 10663"/>
                  <a:gd name="connsiteY155" fmla="*/ 8815 h 10000"/>
                  <a:gd name="connsiteX156" fmla="*/ 5386 w 10663"/>
                  <a:gd name="connsiteY156" fmla="*/ 8961 h 10000"/>
                  <a:gd name="connsiteX157" fmla="*/ 5690 w 10663"/>
                  <a:gd name="connsiteY157" fmla="*/ 8972 h 10000"/>
                  <a:gd name="connsiteX158" fmla="*/ 5677 w 10663"/>
                  <a:gd name="connsiteY158" fmla="*/ 9315 h 10000"/>
                  <a:gd name="connsiteX159" fmla="*/ 5951 w 10663"/>
                  <a:gd name="connsiteY159" fmla="*/ 9239 h 10000"/>
                  <a:gd name="connsiteX160" fmla="*/ 5899 w 10663"/>
                  <a:gd name="connsiteY160" fmla="*/ 8810 h 10000"/>
                  <a:gd name="connsiteX161" fmla="*/ 6054 w 10663"/>
                  <a:gd name="connsiteY161" fmla="*/ 8714 h 10000"/>
                  <a:gd name="connsiteX162" fmla="*/ 6302 w 10663"/>
                  <a:gd name="connsiteY162" fmla="*/ 8911 h 10000"/>
                  <a:gd name="connsiteX163" fmla="*/ 6519 w 10663"/>
                  <a:gd name="connsiteY163" fmla="*/ 9020 h 10000"/>
                  <a:gd name="connsiteX164" fmla="*/ 6715 w 10663"/>
                  <a:gd name="connsiteY164" fmla="*/ 9217 h 10000"/>
                  <a:gd name="connsiteX165" fmla="*/ 6894 w 10663"/>
                  <a:gd name="connsiteY165" fmla="*/ 9427 h 10000"/>
                  <a:gd name="connsiteX166" fmla="*/ 7266 w 10663"/>
                  <a:gd name="connsiteY166" fmla="*/ 9556 h 10000"/>
                  <a:gd name="connsiteX167" fmla="*/ 7655 w 10663"/>
                  <a:gd name="connsiteY167" fmla="*/ 9756 h 10000"/>
                  <a:gd name="connsiteX168" fmla="*/ 7851 w 10663"/>
                  <a:gd name="connsiteY168" fmla="*/ 10000 h 10000"/>
                  <a:gd name="connsiteX169" fmla="*/ 8144 w 10663"/>
                  <a:gd name="connsiteY169" fmla="*/ 9986 h 10000"/>
                  <a:gd name="connsiteX170" fmla="*/ 8424 w 10663"/>
                  <a:gd name="connsiteY170" fmla="*/ 9837 h 10000"/>
                  <a:gd name="connsiteX171" fmla="*/ 8535 w 10663"/>
                  <a:gd name="connsiteY171" fmla="*/ 9649 h 10000"/>
                  <a:gd name="connsiteX172" fmla="*/ 8682 w 10663"/>
                  <a:gd name="connsiteY172" fmla="*/ 9410 h 10000"/>
                  <a:gd name="connsiteX173" fmla="*/ 9359 w 10663"/>
                  <a:gd name="connsiteY173" fmla="*/ 9610 h 10000"/>
                  <a:gd name="connsiteX174" fmla="*/ 9356 w 10663"/>
                  <a:gd name="connsiteY174" fmla="*/ 9332 h 10000"/>
                  <a:gd name="connsiteX175" fmla="*/ 9495 w 10663"/>
                  <a:gd name="connsiteY175" fmla="*/ 9222 h 10000"/>
                  <a:gd name="connsiteX176" fmla="*/ 9495 w 10663"/>
                  <a:gd name="connsiteY176" fmla="*/ 8953 h 10000"/>
                  <a:gd name="connsiteX177" fmla="*/ 9522 w 10663"/>
                  <a:gd name="connsiteY177" fmla="*/ 8681 h 10000"/>
                  <a:gd name="connsiteX178" fmla="*/ 9337 w 10663"/>
                  <a:gd name="connsiteY178" fmla="*/ 8577 h 10000"/>
                  <a:gd name="connsiteX179" fmla="*/ 9247 w 10663"/>
                  <a:gd name="connsiteY179" fmla="*/ 8203 h 10000"/>
                  <a:gd name="connsiteX180" fmla="*/ 9413 w 10663"/>
                  <a:gd name="connsiteY180" fmla="*/ 7984 h 10000"/>
                  <a:gd name="connsiteX181" fmla="*/ 9976 w 10663"/>
                  <a:gd name="connsiteY181" fmla="*/ 7720 h 10000"/>
                  <a:gd name="connsiteX182" fmla="*/ 10133 w 10663"/>
                  <a:gd name="connsiteY182" fmla="*/ 7299 h 10000"/>
                  <a:gd name="connsiteX183" fmla="*/ 10658 w 10663"/>
                  <a:gd name="connsiteY183" fmla="*/ 7019 h 10000"/>
                  <a:gd name="connsiteX184" fmla="*/ 10663 w 10663"/>
                  <a:gd name="connsiteY184" fmla="*/ 6901 h 10000"/>
                  <a:gd name="connsiteX185" fmla="*/ 10264 w 10663"/>
                  <a:gd name="connsiteY185" fmla="*/ 6693 h 10000"/>
                  <a:gd name="connsiteX186" fmla="*/ 10329 w 10663"/>
                  <a:gd name="connsiteY186" fmla="*/ 6426 h 10000"/>
                  <a:gd name="connsiteX187" fmla="*/ 10291 w 10663"/>
                  <a:gd name="connsiteY187" fmla="*/ 6173 h 10000"/>
                  <a:gd name="connsiteX188" fmla="*/ 10312 w 10663"/>
                  <a:gd name="connsiteY188" fmla="*/ 5736 h 10000"/>
                  <a:gd name="connsiteX189" fmla="*/ 10098 w 10663"/>
                  <a:gd name="connsiteY189" fmla="*/ 5550 h 10000"/>
                  <a:gd name="connsiteX190" fmla="*/ 9810 w 10663"/>
                  <a:gd name="connsiteY190" fmla="*/ 5463 h 10000"/>
                  <a:gd name="connsiteX191" fmla="*/ 9804 w 10663"/>
                  <a:gd name="connsiteY191" fmla="*/ 5261 h 10000"/>
                  <a:gd name="connsiteX192" fmla="*/ 9937 w 10663"/>
                  <a:gd name="connsiteY192" fmla="*/ 5048 h 10000"/>
                  <a:gd name="connsiteX193" fmla="*/ 9842 w 10663"/>
                  <a:gd name="connsiteY193" fmla="*/ 4879 h 10000"/>
                  <a:gd name="connsiteX194" fmla="*/ 10014 w 10663"/>
                  <a:gd name="connsiteY194" fmla="*/ 4599 h 10000"/>
                  <a:gd name="connsiteX195" fmla="*/ 10212 w 10663"/>
                  <a:gd name="connsiteY195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888 w 10703"/>
                  <a:gd name="connsiteY98" fmla="*/ 3043 h 10000"/>
                  <a:gd name="connsiteX99" fmla="*/ 1059 w 10703"/>
                  <a:gd name="connsiteY99" fmla="*/ 2939 h 10000"/>
                  <a:gd name="connsiteX100" fmla="*/ 1094 w 10703"/>
                  <a:gd name="connsiteY100" fmla="*/ 3189 h 10000"/>
                  <a:gd name="connsiteX101" fmla="*/ 1246 w 10703"/>
                  <a:gd name="connsiteY101" fmla="*/ 3119 h 10000"/>
                  <a:gd name="connsiteX102" fmla="*/ 1255 w 10703"/>
                  <a:gd name="connsiteY102" fmla="*/ 3302 h 10000"/>
                  <a:gd name="connsiteX103" fmla="*/ 1298 w 10703"/>
                  <a:gd name="connsiteY103" fmla="*/ 3419 h 10000"/>
                  <a:gd name="connsiteX104" fmla="*/ 0 w 10703"/>
                  <a:gd name="connsiteY104" fmla="*/ 3414 h 10000"/>
                  <a:gd name="connsiteX105" fmla="*/ 40 w 10703"/>
                  <a:gd name="connsiteY105" fmla="*/ 3512 h 10000"/>
                  <a:gd name="connsiteX106" fmla="*/ 201 w 10703"/>
                  <a:gd name="connsiteY106" fmla="*/ 3494 h 10000"/>
                  <a:gd name="connsiteX107" fmla="*/ 178 w 10703"/>
                  <a:gd name="connsiteY107" fmla="*/ 3760 h 10000"/>
                  <a:gd name="connsiteX108" fmla="*/ 730 w 10703"/>
                  <a:gd name="connsiteY108" fmla="*/ 3871 h 10000"/>
                  <a:gd name="connsiteX109" fmla="*/ 703 w 10703"/>
                  <a:gd name="connsiteY109" fmla="*/ 4102 h 10000"/>
                  <a:gd name="connsiteX110" fmla="*/ 1045 w 10703"/>
                  <a:gd name="connsiteY110" fmla="*/ 4144 h 10000"/>
                  <a:gd name="connsiteX111" fmla="*/ 1233 w 10703"/>
                  <a:gd name="connsiteY111" fmla="*/ 4043 h 10000"/>
                  <a:gd name="connsiteX112" fmla="*/ 1396 w 10703"/>
                  <a:gd name="connsiteY112" fmla="*/ 4088 h 10000"/>
                  <a:gd name="connsiteX113" fmla="*/ 1437 w 10703"/>
                  <a:gd name="connsiteY113" fmla="*/ 4242 h 10000"/>
                  <a:gd name="connsiteX114" fmla="*/ 1654 w 10703"/>
                  <a:gd name="connsiteY114" fmla="*/ 4191 h 10000"/>
                  <a:gd name="connsiteX115" fmla="*/ 1727 w 10703"/>
                  <a:gd name="connsiteY115" fmla="*/ 4363 h 10000"/>
                  <a:gd name="connsiteX116" fmla="*/ 1874 w 10703"/>
                  <a:gd name="connsiteY116" fmla="*/ 4422 h 10000"/>
                  <a:gd name="connsiteX117" fmla="*/ 1896 w 10703"/>
                  <a:gd name="connsiteY117" fmla="*/ 4641 h 10000"/>
                  <a:gd name="connsiteX118" fmla="*/ 2162 w 10703"/>
                  <a:gd name="connsiteY118" fmla="*/ 4610 h 10000"/>
                  <a:gd name="connsiteX119" fmla="*/ 2238 w 10703"/>
                  <a:gd name="connsiteY119" fmla="*/ 4747 h 10000"/>
                  <a:gd name="connsiteX120" fmla="*/ 2211 w 10703"/>
                  <a:gd name="connsiteY120" fmla="*/ 4961 h 10000"/>
                  <a:gd name="connsiteX121" fmla="*/ 2045 w 10703"/>
                  <a:gd name="connsiteY121" fmla="*/ 4966 h 10000"/>
                  <a:gd name="connsiteX122" fmla="*/ 1882 w 10703"/>
                  <a:gd name="connsiteY122" fmla="*/ 5255 h 10000"/>
                  <a:gd name="connsiteX123" fmla="*/ 2124 w 10703"/>
                  <a:gd name="connsiteY123" fmla="*/ 5357 h 10000"/>
                  <a:gd name="connsiteX124" fmla="*/ 2200 w 10703"/>
                  <a:gd name="connsiteY124" fmla="*/ 5494 h 10000"/>
                  <a:gd name="connsiteX125" fmla="*/ 2363 w 10703"/>
                  <a:gd name="connsiteY125" fmla="*/ 5222 h 10000"/>
                  <a:gd name="connsiteX126" fmla="*/ 2646 w 10703"/>
                  <a:gd name="connsiteY126" fmla="*/ 5208 h 10000"/>
                  <a:gd name="connsiteX127" fmla="*/ 2855 w 10703"/>
                  <a:gd name="connsiteY127" fmla="*/ 5340 h 10000"/>
                  <a:gd name="connsiteX128" fmla="*/ 2733 w 10703"/>
                  <a:gd name="connsiteY128" fmla="*/ 5466 h 10000"/>
                  <a:gd name="connsiteX129" fmla="*/ 2896 w 10703"/>
                  <a:gd name="connsiteY129" fmla="*/ 5542 h 10000"/>
                  <a:gd name="connsiteX130" fmla="*/ 2882 w 10703"/>
                  <a:gd name="connsiteY130" fmla="*/ 5809 h 10000"/>
                  <a:gd name="connsiteX131" fmla="*/ 3102 w 10703"/>
                  <a:gd name="connsiteY131" fmla="*/ 5755 h 10000"/>
                  <a:gd name="connsiteX132" fmla="*/ 3295 w 10703"/>
                  <a:gd name="connsiteY132" fmla="*/ 5884 h 10000"/>
                  <a:gd name="connsiteX133" fmla="*/ 3494 w 10703"/>
                  <a:gd name="connsiteY133" fmla="*/ 5898 h 10000"/>
                  <a:gd name="connsiteX134" fmla="*/ 3382 w 10703"/>
                  <a:gd name="connsiteY134" fmla="*/ 6143 h 10000"/>
                  <a:gd name="connsiteX135" fmla="*/ 3355 w 10703"/>
                  <a:gd name="connsiteY135" fmla="*/ 6392 h 10000"/>
                  <a:gd name="connsiteX136" fmla="*/ 3708 w 10703"/>
                  <a:gd name="connsiteY136" fmla="*/ 6314 h 10000"/>
                  <a:gd name="connsiteX137" fmla="*/ 3752 w 10703"/>
                  <a:gd name="connsiteY137" fmla="*/ 6451 h 10000"/>
                  <a:gd name="connsiteX138" fmla="*/ 4021 w 10703"/>
                  <a:gd name="connsiteY138" fmla="*/ 6398 h 10000"/>
                  <a:gd name="connsiteX139" fmla="*/ 4149 w 10703"/>
                  <a:gd name="connsiteY139" fmla="*/ 6541 h 10000"/>
                  <a:gd name="connsiteX140" fmla="*/ 4026 w 10703"/>
                  <a:gd name="connsiteY140" fmla="*/ 6684 h 10000"/>
                  <a:gd name="connsiteX141" fmla="*/ 4306 w 10703"/>
                  <a:gd name="connsiteY141" fmla="*/ 6752 h 10000"/>
                  <a:gd name="connsiteX142" fmla="*/ 4382 w 10703"/>
                  <a:gd name="connsiteY142" fmla="*/ 6957 h 10000"/>
                  <a:gd name="connsiteX143" fmla="*/ 4064 w 10703"/>
                  <a:gd name="connsiteY143" fmla="*/ 6923 h 10000"/>
                  <a:gd name="connsiteX144" fmla="*/ 3907 w 10703"/>
                  <a:gd name="connsiteY144" fmla="*/ 7100 h 10000"/>
                  <a:gd name="connsiteX145" fmla="*/ 4089 w 10703"/>
                  <a:gd name="connsiteY145" fmla="*/ 7142 h 10000"/>
                  <a:gd name="connsiteX146" fmla="*/ 4116 w 10703"/>
                  <a:gd name="connsiteY146" fmla="*/ 7280 h 10000"/>
                  <a:gd name="connsiteX147" fmla="*/ 4439 w 10703"/>
                  <a:gd name="connsiteY147" fmla="*/ 7195 h 10000"/>
                  <a:gd name="connsiteX148" fmla="*/ 4594 w 10703"/>
                  <a:gd name="connsiteY148" fmla="*/ 7456 h 10000"/>
                  <a:gd name="connsiteX149" fmla="*/ 4651 w 10703"/>
                  <a:gd name="connsiteY149" fmla="*/ 7698 h 10000"/>
                  <a:gd name="connsiteX150" fmla="*/ 4888 w 10703"/>
                  <a:gd name="connsiteY150" fmla="*/ 7642 h 10000"/>
                  <a:gd name="connsiteX151" fmla="*/ 4831 w 10703"/>
                  <a:gd name="connsiteY151" fmla="*/ 7841 h 10000"/>
                  <a:gd name="connsiteX152" fmla="*/ 4912 w 10703"/>
                  <a:gd name="connsiteY152" fmla="*/ 8304 h 10000"/>
                  <a:gd name="connsiteX153" fmla="*/ 5026 w 10703"/>
                  <a:gd name="connsiteY153" fmla="*/ 8377 h 10000"/>
                  <a:gd name="connsiteX154" fmla="*/ 5143 w 10703"/>
                  <a:gd name="connsiteY154" fmla="*/ 8453 h 10000"/>
                  <a:gd name="connsiteX155" fmla="*/ 5246 w 10703"/>
                  <a:gd name="connsiteY155" fmla="*/ 8815 h 10000"/>
                  <a:gd name="connsiteX156" fmla="*/ 5426 w 10703"/>
                  <a:gd name="connsiteY156" fmla="*/ 8961 h 10000"/>
                  <a:gd name="connsiteX157" fmla="*/ 5730 w 10703"/>
                  <a:gd name="connsiteY157" fmla="*/ 8972 h 10000"/>
                  <a:gd name="connsiteX158" fmla="*/ 5717 w 10703"/>
                  <a:gd name="connsiteY158" fmla="*/ 9315 h 10000"/>
                  <a:gd name="connsiteX159" fmla="*/ 5991 w 10703"/>
                  <a:gd name="connsiteY159" fmla="*/ 9239 h 10000"/>
                  <a:gd name="connsiteX160" fmla="*/ 5939 w 10703"/>
                  <a:gd name="connsiteY160" fmla="*/ 8810 h 10000"/>
                  <a:gd name="connsiteX161" fmla="*/ 6094 w 10703"/>
                  <a:gd name="connsiteY161" fmla="*/ 8714 h 10000"/>
                  <a:gd name="connsiteX162" fmla="*/ 6342 w 10703"/>
                  <a:gd name="connsiteY162" fmla="*/ 8911 h 10000"/>
                  <a:gd name="connsiteX163" fmla="*/ 6559 w 10703"/>
                  <a:gd name="connsiteY163" fmla="*/ 9020 h 10000"/>
                  <a:gd name="connsiteX164" fmla="*/ 6755 w 10703"/>
                  <a:gd name="connsiteY164" fmla="*/ 9217 h 10000"/>
                  <a:gd name="connsiteX165" fmla="*/ 6934 w 10703"/>
                  <a:gd name="connsiteY165" fmla="*/ 9427 h 10000"/>
                  <a:gd name="connsiteX166" fmla="*/ 7306 w 10703"/>
                  <a:gd name="connsiteY166" fmla="*/ 9556 h 10000"/>
                  <a:gd name="connsiteX167" fmla="*/ 7695 w 10703"/>
                  <a:gd name="connsiteY167" fmla="*/ 9756 h 10000"/>
                  <a:gd name="connsiteX168" fmla="*/ 7891 w 10703"/>
                  <a:gd name="connsiteY168" fmla="*/ 10000 h 10000"/>
                  <a:gd name="connsiteX169" fmla="*/ 8184 w 10703"/>
                  <a:gd name="connsiteY169" fmla="*/ 9986 h 10000"/>
                  <a:gd name="connsiteX170" fmla="*/ 8464 w 10703"/>
                  <a:gd name="connsiteY170" fmla="*/ 9837 h 10000"/>
                  <a:gd name="connsiteX171" fmla="*/ 8575 w 10703"/>
                  <a:gd name="connsiteY171" fmla="*/ 9649 h 10000"/>
                  <a:gd name="connsiteX172" fmla="*/ 8722 w 10703"/>
                  <a:gd name="connsiteY172" fmla="*/ 9410 h 10000"/>
                  <a:gd name="connsiteX173" fmla="*/ 9399 w 10703"/>
                  <a:gd name="connsiteY173" fmla="*/ 9610 h 10000"/>
                  <a:gd name="connsiteX174" fmla="*/ 9396 w 10703"/>
                  <a:gd name="connsiteY174" fmla="*/ 9332 h 10000"/>
                  <a:gd name="connsiteX175" fmla="*/ 9535 w 10703"/>
                  <a:gd name="connsiteY175" fmla="*/ 9222 h 10000"/>
                  <a:gd name="connsiteX176" fmla="*/ 9535 w 10703"/>
                  <a:gd name="connsiteY176" fmla="*/ 8953 h 10000"/>
                  <a:gd name="connsiteX177" fmla="*/ 9562 w 10703"/>
                  <a:gd name="connsiteY177" fmla="*/ 8681 h 10000"/>
                  <a:gd name="connsiteX178" fmla="*/ 9377 w 10703"/>
                  <a:gd name="connsiteY178" fmla="*/ 8577 h 10000"/>
                  <a:gd name="connsiteX179" fmla="*/ 9287 w 10703"/>
                  <a:gd name="connsiteY179" fmla="*/ 8203 h 10000"/>
                  <a:gd name="connsiteX180" fmla="*/ 9453 w 10703"/>
                  <a:gd name="connsiteY180" fmla="*/ 7984 h 10000"/>
                  <a:gd name="connsiteX181" fmla="*/ 10016 w 10703"/>
                  <a:gd name="connsiteY181" fmla="*/ 7720 h 10000"/>
                  <a:gd name="connsiteX182" fmla="*/ 10173 w 10703"/>
                  <a:gd name="connsiteY182" fmla="*/ 7299 h 10000"/>
                  <a:gd name="connsiteX183" fmla="*/ 10698 w 10703"/>
                  <a:gd name="connsiteY183" fmla="*/ 7019 h 10000"/>
                  <a:gd name="connsiteX184" fmla="*/ 10703 w 10703"/>
                  <a:gd name="connsiteY184" fmla="*/ 6901 h 10000"/>
                  <a:gd name="connsiteX185" fmla="*/ 10304 w 10703"/>
                  <a:gd name="connsiteY185" fmla="*/ 6693 h 10000"/>
                  <a:gd name="connsiteX186" fmla="*/ 10369 w 10703"/>
                  <a:gd name="connsiteY186" fmla="*/ 6426 h 10000"/>
                  <a:gd name="connsiteX187" fmla="*/ 10331 w 10703"/>
                  <a:gd name="connsiteY187" fmla="*/ 6173 h 10000"/>
                  <a:gd name="connsiteX188" fmla="*/ 10352 w 10703"/>
                  <a:gd name="connsiteY188" fmla="*/ 5736 h 10000"/>
                  <a:gd name="connsiteX189" fmla="*/ 10138 w 10703"/>
                  <a:gd name="connsiteY189" fmla="*/ 5550 h 10000"/>
                  <a:gd name="connsiteX190" fmla="*/ 9850 w 10703"/>
                  <a:gd name="connsiteY190" fmla="*/ 5463 h 10000"/>
                  <a:gd name="connsiteX191" fmla="*/ 9844 w 10703"/>
                  <a:gd name="connsiteY191" fmla="*/ 5261 h 10000"/>
                  <a:gd name="connsiteX192" fmla="*/ 9977 w 10703"/>
                  <a:gd name="connsiteY192" fmla="*/ 5048 h 10000"/>
                  <a:gd name="connsiteX193" fmla="*/ 9882 w 10703"/>
                  <a:gd name="connsiteY193" fmla="*/ 4879 h 10000"/>
                  <a:gd name="connsiteX194" fmla="*/ 10054 w 10703"/>
                  <a:gd name="connsiteY194" fmla="*/ 4599 h 10000"/>
                  <a:gd name="connsiteX195" fmla="*/ 10252 w 10703"/>
                  <a:gd name="connsiteY195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888 w 10703"/>
                  <a:gd name="connsiteY98" fmla="*/ 3043 h 10000"/>
                  <a:gd name="connsiteX99" fmla="*/ 1059 w 10703"/>
                  <a:gd name="connsiteY99" fmla="*/ 2939 h 10000"/>
                  <a:gd name="connsiteX100" fmla="*/ 1094 w 10703"/>
                  <a:gd name="connsiteY100" fmla="*/ 3189 h 10000"/>
                  <a:gd name="connsiteX101" fmla="*/ 1246 w 10703"/>
                  <a:gd name="connsiteY101" fmla="*/ 3119 h 10000"/>
                  <a:gd name="connsiteX102" fmla="*/ 1255 w 10703"/>
                  <a:gd name="connsiteY102" fmla="*/ 3302 h 10000"/>
                  <a:gd name="connsiteX103" fmla="*/ 47 w 10703"/>
                  <a:gd name="connsiteY103" fmla="*/ 3273 h 10000"/>
                  <a:gd name="connsiteX104" fmla="*/ 0 w 10703"/>
                  <a:gd name="connsiteY104" fmla="*/ 3414 h 10000"/>
                  <a:gd name="connsiteX105" fmla="*/ 40 w 10703"/>
                  <a:gd name="connsiteY105" fmla="*/ 3512 h 10000"/>
                  <a:gd name="connsiteX106" fmla="*/ 201 w 10703"/>
                  <a:gd name="connsiteY106" fmla="*/ 3494 h 10000"/>
                  <a:gd name="connsiteX107" fmla="*/ 178 w 10703"/>
                  <a:gd name="connsiteY107" fmla="*/ 3760 h 10000"/>
                  <a:gd name="connsiteX108" fmla="*/ 730 w 10703"/>
                  <a:gd name="connsiteY108" fmla="*/ 3871 h 10000"/>
                  <a:gd name="connsiteX109" fmla="*/ 703 w 10703"/>
                  <a:gd name="connsiteY109" fmla="*/ 4102 h 10000"/>
                  <a:gd name="connsiteX110" fmla="*/ 1045 w 10703"/>
                  <a:gd name="connsiteY110" fmla="*/ 4144 h 10000"/>
                  <a:gd name="connsiteX111" fmla="*/ 1233 w 10703"/>
                  <a:gd name="connsiteY111" fmla="*/ 4043 h 10000"/>
                  <a:gd name="connsiteX112" fmla="*/ 1396 w 10703"/>
                  <a:gd name="connsiteY112" fmla="*/ 4088 h 10000"/>
                  <a:gd name="connsiteX113" fmla="*/ 1437 w 10703"/>
                  <a:gd name="connsiteY113" fmla="*/ 4242 h 10000"/>
                  <a:gd name="connsiteX114" fmla="*/ 1654 w 10703"/>
                  <a:gd name="connsiteY114" fmla="*/ 4191 h 10000"/>
                  <a:gd name="connsiteX115" fmla="*/ 1727 w 10703"/>
                  <a:gd name="connsiteY115" fmla="*/ 4363 h 10000"/>
                  <a:gd name="connsiteX116" fmla="*/ 1874 w 10703"/>
                  <a:gd name="connsiteY116" fmla="*/ 4422 h 10000"/>
                  <a:gd name="connsiteX117" fmla="*/ 1896 w 10703"/>
                  <a:gd name="connsiteY117" fmla="*/ 4641 h 10000"/>
                  <a:gd name="connsiteX118" fmla="*/ 2162 w 10703"/>
                  <a:gd name="connsiteY118" fmla="*/ 4610 h 10000"/>
                  <a:gd name="connsiteX119" fmla="*/ 2238 w 10703"/>
                  <a:gd name="connsiteY119" fmla="*/ 4747 h 10000"/>
                  <a:gd name="connsiteX120" fmla="*/ 2211 w 10703"/>
                  <a:gd name="connsiteY120" fmla="*/ 4961 h 10000"/>
                  <a:gd name="connsiteX121" fmla="*/ 2045 w 10703"/>
                  <a:gd name="connsiteY121" fmla="*/ 4966 h 10000"/>
                  <a:gd name="connsiteX122" fmla="*/ 1882 w 10703"/>
                  <a:gd name="connsiteY122" fmla="*/ 5255 h 10000"/>
                  <a:gd name="connsiteX123" fmla="*/ 2124 w 10703"/>
                  <a:gd name="connsiteY123" fmla="*/ 5357 h 10000"/>
                  <a:gd name="connsiteX124" fmla="*/ 2200 w 10703"/>
                  <a:gd name="connsiteY124" fmla="*/ 5494 h 10000"/>
                  <a:gd name="connsiteX125" fmla="*/ 2363 w 10703"/>
                  <a:gd name="connsiteY125" fmla="*/ 5222 h 10000"/>
                  <a:gd name="connsiteX126" fmla="*/ 2646 w 10703"/>
                  <a:gd name="connsiteY126" fmla="*/ 5208 h 10000"/>
                  <a:gd name="connsiteX127" fmla="*/ 2855 w 10703"/>
                  <a:gd name="connsiteY127" fmla="*/ 5340 h 10000"/>
                  <a:gd name="connsiteX128" fmla="*/ 2733 w 10703"/>
                  <a:gd name="connsiteY128" fmla="*/ 5466 h 10000"/>
                  <a:gd name="connsiteX129" fmla="*/ 2896 w 10703"/>
                  <a:gd name="connsiteY129" fmla="*/ 5542 h 10000"/>
                  <a:gd name="connsiteX130" fmla="*/ 2882 w 10703"/>
                  <a:gd name="connsiteY130" fmla="*/ 5809 h 10000"/>
                  <a:gd name="connsiteX131" fmla="*/ 3102 w 10703"/>
                  <a:gd name="connsiteY131" fmla="*/ 5755 h 10000"/>
                  <a:gd name="connsiteX132" fmla="*/ 3295 w 10703"/>
                  <a:gd name="connsiteY132" fmla="*/ 5884 h 10000"/>
                  <a:gd name="connsiteX133" fmla="*/ 3494 w 10703"/>
                  <a:gd name="connsiteY133" fmla="*/ 5898 h 10000"/>
                  <a:gd name="connsiteX134" fmla="*/ 3382 w 10703"/>
                  <a:gd name="connsiteY134" fmla="*/ 6143 h 10000"/>
                  <a:gd name="connsiteX135" fmla="*/ 3355 w 10703"/>
                  <a:gd name="connsiteY135" fmla="*/ 6392 h 10000"/>
                  <a:gd name="connsiteX136" fmla="*/ 3708 w 10703"/>
                  <a:gd name="connsiteY136" fmla="*/ 6314 h 10000"/>
                  <a:gd name="connsiteX137" fmla="*/ 3752 w 10703"/>
                  <a:gd name="connsiteY137" fmla="*/ 6451 h 10000"/>
                  <a:gd name="connsiteX138" fmla="*/ 4021 w 10703"/>
                  <a:gd name="connsiteY138" fmla="*/ 6398 h 10000"/>
                  <a:gd name="connsiteX139" fmla="*/ 4149 w 10703"/>
                  <a:gd name="connsiteY139" fmla="*/ 6541 h 10000"/>
                  <a:gd name="connsiteX140" fmla="*/ 4026 w 10703"/>
                  <a:gd name="connsiteY140" fmla="*/ 6684 h 10000"/>
                  <a:gd name="connsiteX141" fmla="*/ 4306 w 10703"/>
                  <a:gd name="connsiteY141" fmla="*/ 6752 h 10000"/>
                  <a:gd name="connsiteX142" fmla="*/ 4382 w 10703"/>
                  <a:gd name="connsiteY142" fmla="*/ 6957 h 10000"/>
                  <a:gd name="connsiteX143" fmla="*/ 4064 w 10703"/>
                  <a:gd name="connsiteY143" fmla="*/ 6923 h 10000"/>
                  <a:gd name="connsiteX144" fmla="*/ 3907 w 10703"/>
                  <a:gd name="connsiteY144" fmla="*/ 7100 h 10000"/>
                  <a:gd name="connsiteX145" fmla="*/ 4089 w 10703"/>
                  <a:gd name="connsiteY145" fmla="*/ 7142 h 10000"/>
                  <a:gd name="connsiteX146" fmla="*/ 4116 w 10703"/>
                  <a:gd name="connsiteY146" fmla="*/ 7280 h 10000"/>
                  <a:gd name="connsiteX147" fmla="*/ 4439 w 10703"/>
                  <a:gd name="connsiteY147" fmla="*/ 7195 h 10000"/>
                  <a:gd name="connsiteX148" fmla="*/ 4594 w 10703"/>
                  <a:gd name="connsiteY148" fmla="*/ 7456 h 10000"/>
                  <a:gd name="connsiteX149" fmla="*/ 4651 w 10703"/>
                  <a:gd name="connsiteY149" fmla="*/ 7698 h 10000"/>
                  <a:gd name="connsiteX150" fmla="*/ 4888 w 10703"/>
                  <a:gd name="connsiteY150" fmla="*/ 7642 h 10000"/>
                  <a:gd name="connsiteX151" fmla="*/ 4831 w 10703"/>
                  <a:gd name="connsiteY151" fmla="*/ 7841 h 10000"/>
                  <a:gd name="connsiteX152" fmla="*/ 4912 w 10703"/>
                  <a:gd name="connsiteY152" fmla="*/ 8304 h 10000"/>
                  <a:gd name="connsiteX153" fmla="*/ 5026 w 10703"/>
                  <a:gd name="connsiteY153" fmla="*/ 8377 h 10000"/>
                  <a:gd name="connsiteX154" fmla="*/ 5143 w 10703"/>
                  <a:gd name="connsiteY154" fmla="*/ 8453 h 10000"/>
                  <a:gd name="connsiteX155" fmla="*/ 5246 w 10703"/>
                  <a:gd name="connsiteY155" fmla="*/ 8815 h 10000"/>
                  <a:gd name="connsiteX156" fmla="*/ 5426 w 10703"/>
                  <a:gd name="connsiteY156" fmla="*/ 8961 h 10000"/>
                  <a:gd name="connsiteX157" fmla="*/ 5730 w 10703"/>
                  <a:gd name="connsiteY157" fmla="*/ 8972 h 10000"/>
                  <a:gd name="connsiteX158" fmla="*/ 5717 w 10703"/>
                  <a:gd name="connsiteY158" fmla="*/ 9315 h 10000"/>
                  <a:gd name="connsiteX159" fmla="*/ 5991 w 10703"/>
                  <a:gd name="connsiteY159" fmla="*/ 9239 h 10000"/>
                  <a:gd name="connsiteX160" fmla="*/ 5939 w 10703"/>
                  <a:gd name="connsiteY160" fmla="*/ 8810 h 10000"/>
                  <a:gd name="connsiteX161" fmla="*/ 6094 w 10703"/>
                  <a:gd name="connsiteY161" fmla="*/ 8714 h 10000"/>
                  <a:gd name="connsiteX162" fmla="*/ 6342 w 10703"/>
                  <a:gd name="connsiteY162" fmla="*/ 8911 h 10000"/>
                  <a:gd name="connsiteX163" fmla="*/ 6559 w 10703"/>
                  <a:gd name="connsiteY163" fmla="*/ 9020 h 10000"/>
                  <a:gd name="connsiteX164" fmla="*/ 6755 w 10703"/>
                  <a:gd name="connsiteY164" fmla="*/ 9217 h 10000"/>
                  <a:gd name="connsiteX165" fmla="*/ 6934 w 10703"/>
                  <a:gd name="connsiteY165" fmla="*/ 9427 h 10000"/>
                  <a:gd name="connsiteX166" fmla="*/ 7306 w 10703"/>
                  <a:gd name="connsiteY166" fmla="*/ 9556 h 10000"/>
                  <a:gd name="connsiteX167" fmla="*/ 7695 w 10703"/>
                  <a:gd name="connsiteY167" fmla="*/ 9756 h 10000"/>
                  <a:gd name="connsiteX168" fmla="*/ 7891 w 10703"/>
                  <a:gd name="connsiteY168" fmla="*/ 10000 h 10000"/>
                  <a:gd name="connsiteX169" fmla="*/ 8184 w 10703"/>
                  <a:gd name="connsiteY169" fmla="*/ 9986 h 10000"/>
                  <a:gd name="connsiteX170" fmla="*/ 8464 w 10703"/>
                  <a:gd name="connsiteY170" fmla="*/ 9837 h 10000"/>
                  <a:gd name="connsiteX171" fmla="*/ 8575 w 10703"/>
                  <a:gd name="connsiteY171" fmla="*/ 9649 h 10000"/>
                  <a:gd name="connsiteX172" fmla="*/ 8722 w 10703"/>
                  <a:gd name="connsiteY172" fmla="*/ 9410 h 10000"/>
                  <a:gd name="connsiteX173" fmla="*/ 9399 w 10703"/>
                  <a:gd name="connsiteY173" fmla="*/ 9610 h 10000"/>
                  <a:gd name="connsiteX174" fmla="*/ 9396 w 10703"/>
                  <a:gd name="connsiteY174" fmla="*/ 9332 h 10000"/>
                  <a:gd name="connsiteX175" fmla="*/ 9535 w 10703"/>
                  <a:gd name="connsiteY175" fmla="*/ 9222 h 10000"/>
                  <a:gd name="connsiteX176" fmla="*/ 9535 w 10703"/>
                  <a:gd name="connsiteY176" fmla="*/ 8953 h 10000"/>
                  <a:gd name="connsiteX177" fmla="*/ 9562 w 10703"/>
                  <a:gd name="connsiteY177" fmla="*/ 8681 h 10000"/>
                  <a:gd name="connsiteX178" fmla="*/ 9377 w 10703"/>
                  <a:gd name="connsiteY178" fmla="*/ 8577 h 10000"/>
                  <a:gd name="connsiteX179" fmla="*/ 9287 w 10703"/>
                  <a:gd name="connsiteY179" fmla="*/ 8203 h 10000"/>
                  <a:gd name="connsiteX180" fmla="*/ 9453 w 10703"/>
                  <a:gd name="connsiteY180" fmla="*/ 7984 h 10000"/>
                  <a:gd name="connsiteX181" fmla="*/ 10016 w 10703"/>
                  <a:gd name="connsiteY181" fmla="*/ 7720 h 10000"/>
                  <a:gd name="connsiteX182" fmla="*/ 10173 w 10703"/>
                  <a:gd name="connsiteY182" fmla="*/ 7299 h 10000"/>
                  <a:gd name="connsiteX183" fmla="*/ 10698 w 10703"/>
                  <a:gd name="connsiteY183" fmla="*/ 7019 h 10000"/>
                  <a:gd name="connsiteX184" fmla="*/ 10703 w 10703"/>
                  <a:gd name="connsiteY184" fmla="*/ 6901 h 10000"/>
                  <a:gd name="connsiteX185" fmla="*/ 10304 w 10703"/>
                  <a:gd name="connsiteY185" fmla="*/ 6693 h 10000"/>
                  <a:gd name="connsiteX186" fmla="*/ 10369 w 10703"/>
                  <a:gd name="connsiteY186" fmla="*/ 6426 h 10000"/>
                  <a:gd name="connsiteX187" fmla="*/ 10331 w 10703"/>
                  <a:gd name="connsiteY187" fmla="*/ 6173 h 10000"/>
                  <a:gd name="connsiteX188" fmla="*/ 10352 w 10703"/>
                  <a:gd name="connsiteY188" fmla="*/ 5736 h 10000"/>
                  <a:gd name="connsiteX189" fmla="*/ 10138 w 10703"/>
                  <a:gd name="connsiteY189" fmla="*/ 5550 h 10000"/>
                  <a:gd name="connsiteX190" fmla="*/ 9850 w 10703"/>
                  <a:gd name="connsiteY190" fmla="*/ 5463 h 10000"/>
                  <a:gd name="connsiteX191" fmla="*/ 9844 w 10703"/>
                  <a:gd name="connsiteY191" fmla="*/ 5261 h 10000"/>
                  <a:gd name="connsiteX192" fmla="*/ 9977 w 10703"/>
                  <a:gd name="connsiteY192" fmla="*/ 5048 h 10000"/>
                  <a:gd name="connsiteX193" fmla="*/ 9882 w 10703"/>
                  <a:gd name="connsiteY193" fmla="*/ 4879 h 10000"/>
                  <a:gd name="connsiteX194" fmla="*/ 10054 w 10703"/>
                  <a:gd name="connsiteY194" fmla="*/ 4599 h 10000"/>
                  <a:gd name="connsiteX195" fmla="*/ 10252 w 10703"/>
                  <a:gd name="connsiteY195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888 w 10703"/>
                  <a:gd name="connsiteY98" fmla="*/ 3043 h 10000"/>
                  <a:gd name="connsiteX99" fmla="*/ 1059 w 10703"/>
                  <a:gd name="connsiteY99" fmla="*/ 2939 h 10000"/>
                  <a:gd name="connsiteX100" fmla="*/ 1094 w 10703"/>
                  <a:gd name="connsiteY100" fmla="*/ 3189 h 10000"/>
                  <a:gd name="connsiteX101" fmla="*/ 1246 w 10703"/>
                  <a:gd name="connsiteY101" fmla="*/ 3119 h 10000"/>
                  <a:gd name="connsiteX102" fmla="*/ 266 w 10703"/>
                  <a:gd name="connsiteY102" fmla="*/ 3177 h 10000"/>
                  <a:gd name="connsiteX103" fmla="*/ 47 w 10703"/>
                  <a:gd name="connsiteY103" fmla="*/ 3273 h 10000"/>
                  <a:gd name="connsiteX104" fmla="*/ 0 w 10703"/>
                  <a:gd name="connsiteY104" fmla="*/ 3414 h 10000"/>
                  <a:gd name="connsiteX105" fmla="*/ 40 w 10703"/>
                  <a:gd name="connsiteY105" fmla="*/ 3512 h 10000"/>
                  <a:gd name="connsiteX106" fmla="*/ 201 w 10703"/>
                  <a:gd name="connsiteY106" fmla="*/ 3494 h 10000"/>
                  <a:gd name="connsiteX107" fmla="*/ 178 w 10703"/>
                  <a:gd name="connsiteY107" fmla="*/ 3760 h 10000"/>
                  <a:gd name="connsiteX108" fmla="*/ 730 w 10703"/>
                  <a:gd name="connsiteY108" fmla="*/ 3871 h 10000"/>
                  <a:gd name="connsiteX109" fmla="*/ 703 w 10703"/>
                  <a:gd name="connsiteY109" fmla="*/ 4102 h 10000"/>
                  <a:gd name="connsiteX110" fmla="*/ 1045 w 10703"/>
                  <a:gd name="connsiteY110" fmla="*/ 4144 h 10000"/>
                  <a:gd name="connsiteX111" fmla="*/ 1233 w 10703"/>
                  <a:gd name="connsiteY111" fmla="*/ 4043 h 10000"/>
                  <a:gd name="connsiteX112" fmla="*/ 1396 w 10703"/>
                  <a:gd name="connsiteY112" fmla="*/ 4088 h 10000"/>
                  <a:gd name="connsiteX113" fmla="*/ 1437 w 10703"/>
                  <a:gd name="connsiteY113" fmla="*/ 4242 h 10000"/>
                  <a:gd name="connsiteX114" fmla="*/ 1654 w 10703"/>
                  <a:gd name="connsiteY114" fmla="*/ 4191 h 10000"/>
                  <a:gd name="connsiteX115" fmla="*/ 1727 w 10703"/>
                  <a:gd name="connsiteY115" fmla="*/ 4363 h 10000"/>
                  <a:gd name="connsiteX116" fmla="*/ 1874 w 10703"/>
                  <a:gd name="connsiteY116" fmla="*/ 4422 h 10000"/>
                  <a:gd name="connsiteX117" fmla="*/ 1896 w 10703"/>
                  <a:gd name="connsiteY117" fmla="*/ 4641 h 10000"/>
                  <a:gd name="connsiteX118" fmla="*/ 2162 w 10703"/>
                  <a:gd name="connsiteY118" fmla="*/ 4610 h 10000"/>
                  <a:gd name="connsiteX119" fmla="*/ 2238 w 10703"/>
                  <a:gd name="connsiteY119" fmla="*/ 4747 h 10000"/>
                  <a:gd name="connsiteX120" fmla="*/ 2211 w 10703"/>
                  <a:gd name="connsiteY120" fmla="*/ 4961 h 10000"/>
                  <a:gd name="connsiteX121" fmla="*/ 2045 w 10703"/>
                  <a:gd name="connsiteY121" fmla="*/ 4966 h 10000"/>
                  <a:gd name="connsiteX122" fmla="*/ 1882 w 10703"/>
                  <a:gd name="connsiteY122" fmla="*/ 5255 h 10000"/>
                  <a:gd name="connsiteX123" fmla="*/ 2124 w 10703"/>
                  <a:gd name="connsiteY123" fmla="*/ 5357 h 10000"/>
                  <a:gd name="connsiteX124" fmla="*/ 2200 w 10703"/>
                  <a:gd name="connsiteY124" fmla="*/ 5494 h 10000"/>
                  <a:gd name="connsiteX125" fmla="*/ 2363 w 10703"/>
                  <a:gd name="connsiteY125" fmla="*/ 5222 h 10000"/>
                  <a:gd name="connsiteX126" fmla="*/ 2646 w 10703"/>
                  <a:gd name="connsiteY126" fmla="*/ 5208 h 10000"/>
                  <a:gd name="connsiteX127" fmla="*/ 2855 w 10703"/>
                  <a:gd name="connsiteY127" fmla="*/ 5340 h 10000"/>
                  <a:gd name="connsiteX128" fmla="*/ 2733 w 10703"/>
                  <a:gd name="connsiteY128" fmla="*/ 5466 h 10000"/>
                  <a:gd name="connsiteX129" fmla="*/ 2896 w 10703"/>
                  <a:gd name="connsiteY129" fmla="*/ 5542 h 10000"/>
                  <a:gd name="connsiteX130" fmla="*/ 2882 w 10703"/>
                  <a:gd name="connsiteY130" fmla="*/ 5809 h 10000"/>
                  <a:gd name="connsiteX131" fmla="*/ 3102 w 10703"/>
                  <a:gd name="connsiteY131" fmla="*/ 5755 h 10000"/>
                  <a:gd name="connsiteX132" fmla="*/ 3295 w 10703"/>
                  <a:gd name="connsiteY132" fmla="*/ 5884 h 10000"/>
                  <a:gd name="connsiteX133" fmla="*/ 3494 w 10703"/>
                  <a:gd name="connsiteY133" fmla="*/ 5898 h 10000"/>
                  <a:gd name="connsiteX134" fmla="*/ 3382 w 10703"/>
                  <a:gd name="connsiteY134" fmla="*/ 6143 h 10000"/>
                  <a:gd name="connsiteX135" fmla="*/ 3355 w 10703"/>
                  <a:gd name="connsiteY135" fmla="*/ 6392 h 10000"/>
                  <a:gd name="connsiteX136" fmla="*/ 3708 w 10703"/>
                  <a:gd name="connsiteY136" fmla="*/ 6314 h 10000"/>
                  <a:gd name="connsiteX137" fmla="*/ 3752 w 10703"/>
                  <a:gd name="connsiteY137" fmla="*/ 6451 h 10000"/>
                  <a:gd name="connsiteX138" fmla="*/ 4021 w 10703"/>
                  <a:gd name="connsiteY138" fmla="*/ 6398 h 10000"/>
                  <a:gd name="connsiteX139" fmla="*/ 4149 w 10703"/>
                  <a:gd name="connsiteY139" fmla="*/ 6541 h 10000"/>
                  <a:gd name="connsiteX140" fmla="*/ 4026 w 10703"/>
                  <a:gd name="connsiteY140" fmla="*/ 6684 h 10000"/>
                  <a:gd name="connsiteX141" fmla="*/ 4306 w 10703"/>
                  <a:gd name="connsiteY141" fmla="*/ 6752 h 10000"/>
                  <a:gd name="connsiteX142" fmla="*/ 4382 w 10703"/>
                  <a:gd name="connsiteY142" fmla="*/ 6957 h 10000"/>
                  <a:gd name="connsiteX143" fmla="*/ 4064 w 10703"/>
                  <a:gd name="connsiteY143" fmla="*/ 6923 h 10000"/>
                  <a:gd name="connsiteX144" fmla="*/ 3907 w 10703"/>
                  <a:gd name="connsiteY144" fmla="*/ 7100 h 10000"/>
                  <a:gd name="connsiteX145" fmla="*/ 4089 w 10703"/>
                  <a:gd name="connsiteY145" fmla="*/ 7142 h 10000"/>
                  <a:gd name="connsiteX146" fmla="*/ 4116 w 10703"/>
                  <a:gd name="connsiteY146" fmla="*/ 7280 h 10000"/>
                  <a:gd name="connsiteX147" fmla="*/ 4439 w 10703"/>
                  <a:gd name="connsiteY147" fmla="*/ 7195 h 10000"/>
                  <a:gd name="connsiteX148" fmla="*/ 4594 w 10703"/>
                  <a:gd name="connsiteY148" fmla="*/ 7456 h 10000"/>
                  <a:gd name="connsiteX149" fmla="*/ 4651 w 10703"/>
                  <a:gd name="connsiteY149" fmla="*/ 7698 h 10000"/>
                  <a:gd name="connsiteX150" fmla="*/ 4888 w 10703"/>
                  <a:gd name="connsiteY150" fmla="*/ 7642 h 10000"/>
                  <a:gd name="connsiteX151" fmla="*/ 4831 w 10703"/>
                  <a:gd name="connsiteY151" fmla="*/ 7841 h 10000"/>
                  <a:gd name="connsiteX152" fmla="*/ 4912 w 10703"/>
                  <a:gd name="connsiteY152" fmla="*/ 8304 h 10000"/>
                  <a:gd name="connsiteX153" fmla="*/ 5026 w 10703"/>
                  <a:gd name="connsiteY153" fmla="*/ 8377 h 10000"/>
                  <a:gd name="connsiteX154" fmla="*/ 5143 w 10703"/>
                  <a:gd name="connsiteY154" fmla="*/ 8453 h 10000"/>
                  <a:gd name="connsiteX155" fmla="*/ 5246 w 10703"/>
                  <a:gd name="connsiteY155" fmla="*/ 8815 h 10000"/>
                  <a:gd name="connsiteX156" fmla="*/ 5426 w 10703"/>
                  <a:gd name="connsiteY156" fmla="*/ 8961 h 10000"/>
                  <a:gd name="connsiteX157" fmla="*/ 5730 w 10703"/>
                  <a:gd name="connsiteY157" fmla="*/ 8972 h 10000"/>
                  <a:gd name="connsiteX158" fmla="*/ 5717 w 10703"/>
                  <a:gd name="connsiteY158" fmla="*/ 9315 h 10000"/>
                  <a:gd name="connsiteX159" fmla="*/ 5991 w 10703"/>
                  <a:gd name="connsiteY159" fmla="*/ 9239 h 10000"/>
                  <a:gd name="connsiteX160" fmla="*/ 5939 w 10703"/>
                  <a:gd name="connsiteY160" fmla="*/ 8810 h 10000"/>
                  <a:gd name="connsiteX161" fmla="*/ 6094 w 10703"/>
                  <a:gd name="connsiteY161" fmla="*/ 8714 h 10000"/>
                  <a:gd name="connsiteX162" fmla="*/ 6342 w 10703"/>
                  <a:gd name="connsiteY162" fmla="*/ 8911 h 10000"/>
                  <a:gd name="connsiteX163" fmla="*/ 6559 w 10703"/>
                  <a:gd name="connsiteY163" fmla="*/ 9020 h 10000"/>
                  <a:gd name="connsiteX164" fmla="*/ 6755 w 10703"/>
                  <a:gd name="connsiteY164" fmla="*/ 9217 h 10000"/>
                  <a:gd name="connsiteX165" fmla="*/ 6934 w 10703"/>
                  <a:gd name="connsiteY165" fmla="*/ 9427 h 10000"/>
                  <a:gd name="connsiteX166" fmla="*/ 7306 w 10703"/>
                  <a:gd name="connsiteY166" fmla="*/ 9556 h 10000"/>
                  <a:gd name="connsiteX167" fmla="*/ 7695 w 10703"/>
                  <a:gd name="connsiteY167" fmla="*/ 9756 h 10000"/>
                  <a:gd name="connsiteX168" fmla="*/ 7891 w 10703"/>
                  <a:gd name="connsiteY168" fmla="*/ 10000 h 10000"/>
                  <a:gd name="connsiteX169" fmla="*/ 8184 w 10703"/>
                  <a:gd name="connsiteY169" fmla="*/ 9986 h 10000"/>
                  <a:gd name="connsiteX170" fmla="*/ 8464 w 10703"/>
                  <a:gd name="connsiteY170" fmla="*/ 9837 h 10000"/>
                  <a:gd name="connsiteX171" fmla="*/ 8575 w 10703"/>
                  <a:gd name="connsiteY171" fmla="*/ 9649 h 10000"/>
                  <a:gd name="connsiteX172" fmla="*/ 8722 w 10703"/>
                  <a:gd name="connsiteY172" fmla="*/ 9410 h 10000"/>
                  <a:gd name="connsiteX173" fmla="*/ 9399 w 10703"/>
                  <a:gd name="connsiteY173" fmla="*/ 9610 h 10000"/>
                  <a:gd name="connsiteX174" fmla="*/ 9396 w 10703"/>
                  <a:gd name="connsiteY174" fmla="*/ 9332 h 10000"/>
                  <a:gd name="connsiteX175" fmla="*/ 9535 w 10703"/>
                  <a:gd name="connsiteY175" fmla="*/ 9222 h 10000"/>
                  <a:gd name="connsiteX176" fmla="*/ 9535 w 10703"/>
                  <a:gd name="connsiteY176" fmla="*/ 8953 h 10000"/>
                  <a:gd name="connsiteX177" fmla="*/ 9562 w 10703"/>
                  <a:gd name="connsiteY177" fmla="*/ 8681 h 10000"/>
                  <a:gd name="connsiteX178" fmla="*/ 9377 w 10703"/>
                  <a:gd name="connsiteY178" fmla="*/ 8577 h 10000"/>
                  <a:gd name="connsiteX179" fmla="*/ 9287 w 10703"/>
                  <a:gd name="connsiteY179" fmla="*/ 8203 h 10000"/>
                  <a:gd name="connsiteX180" fmla="*/ 9453 w 10703"/>
                  <a:gd name="connsiteY180" fmla="*/ 7984 h 10000"/>
                  <a:gd name="connsiteX181" fmla="*/ 10016 w 10703"/>
                  <a:gd name="connsiteY181" fmla="*/ 7720 h 10000"/>
                  <a:gd name="connsiteX182" fmla="*/ 10173 w 10703"/>
                  <a:gd name="connsiteY182" fmla="*/ 7299 h 10000"/>
                  <a:gd name="connsiteX183" fmla="*/ 10698 w 10703"/>
                  <a:gd name="connsiteY183" fmla="*/ 7019 h 10000"/>
                  <a:gd name="connsiteX184" fmla="*/ 10703 w 10703"/>
                  <a:gd name="connsiteY184" fmla="*/ 6901 h 10000"/>
                  <a:gd name="connsiteX185" fmla="*/ 10304 w 10703"/>
                  <a:gd name="connsiteY185" fmla="*/ 6693 h 10000"/>
                  <a:gd name="connsiteX186" fmla="*/ 10369 w 10703"/>
                  <a:gd name="connsiteY186" fmla="*/ 6426 h 10000"/>
                  <a:gd name="connsiteX187" fmla="*/ 10331 w 10703"/>
                  <a:gd name="connsiteY187" fmla="*/ 6173 h 10000"/>
                  <a:gd name="connsiteX188" fmla="*/ 10352 w 10703"/>
                  <a:gd name="connsiteY188" fmla="*/ 5736 h 10000"/>
                  <a:gd name="connsiteX189" fmla="*/ 10138 w 10703"/>
                  <a:gd name="connsiteY189" fmla="*/ 5550 h 10000"/>
                  <a:gd name="connsiteX190" fmla="*/ 9850 w 10703"/>
                  <a:gd name="connsiteY190" fmla="*/ 5463 h 10000"/>
                  <a:gd name="connsiteX191" fmla="*/ 9844 w 10703"/>
                  <a:gd name="connsiteY191" fmla="*/ 5261 h 10000"/>
                  <a:gd name="connsiteX192" fmla="*/ 9977 w 10703"/>
                  <a:gd name="connsiteY192" fmla="*/ 5048 h 10000"/>
                  <a:gd name="connsiteX193" fmla="*/ 9882 w 10703"/>
                  <a:gd name="connsiteY193" fmla="*/ 4879 h 10000"/>
                  <a:gd name="connsiteX194" fmla="*/ 10054 w 10703"/>
                  <a:gd name="connsiteY194" fmla="*/ 4599 h 10000"/>
                  <a:gd name="connsiteX195" fmla="*/ 10252 w 10703"/>
                  <a:gd name="connsiteY195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888 w 10703"/>
                  <a:gd name="connsiteY98" fmla="*/ 3043 h 10000"/>
                  <a:gd name="connsiteX99" fmla="*/ 1059 w 10703"/>
                  <a:gd name="connsiteY99" fmla="*/ 2939 h 10000"/>
                  <a:gd name="connsiteX100" fmla="*/ 2143 w 10703"/>
                  <a:gd name="connsiteY100" fmla="*/ 3272 h 10000"/>
                  <a:gd name="connsiteX101" fmla="*/ 1246 w 10703"/>
                  <a:gd name="connsiteY101" fmla="*/ 3119 h 10000"/>
                  <a:gd name="connsiteX102" fmla="*/ 266 w 10703"/>
                  <a:gd name="connsiteY102" fmla="*/ 3177 h 10000"/>
                  <a:gd name="connsiteX103" fmla="*/ 47 w 10703"/>
                  <a:gd name="connsiteY103" fmla="*/ 3273 h 10000"/>
                  <a:gd name="connsiteX104" fmla="*/ 0 w 10703"/>
                  <a:gd name="connsiteY104" fmla="*/ 3414 h 10000"/>
                  <a:gd name="connsiteX105" fmla="*/ 40 w 10703"/>
                  <a:gd name="connsiteY105" fmla="*/ 3512 h 10000"/>
                  <a:gd name="connsiteX106" fmla="*/ 201 w 10703"/>
                  <a:gd name="connsiteY106" fmla="*/ 3494 h 10000"/>
                  <a:gd name="connsiteX107" fmla="*/ 178 w 10703"/>
                  <a:gd name="connsiteY107" fmla="*/ 3760 h 10000"/>
                  <a:gd name="connsiteX108" fmla="*/ 730 w 10703"/>
                  <a:gd name="connsiteY108" fmla="*/ 3871 h 10000"/>
                  <a:gd name="connsiteX109" fmla="*/ 703 w 10703"/>
                  <a:gd name="connsiteY109" fmla="*/ 4102 h 10000"/>
                  <a:gd name="connsiteX110" fmla="*/ 1045 w 10703"/>
                  <a:gd name="connsiteY110" fmla="*/ 4144 h 10000"/>
                  <a:gd name="connsiteX111" fmla="*/ 1233 w 10703"/>
                  <a:gd name="connsiteY111" fmla="*/ 4043 h 10000"/>
                  <a:gd name="connsiteX112" fmla="*/ 1396 w 10703"/>
                  <a:gd name="connsiteY112" fmla="*/ 4088 h 10000"/>
                  <a:gd name="connsiteX113" fmla="*/ 1437 w 10703"/>
                  <a:gd name="connsiteY113" fmla="*/ 4242 h 10000"/>
                  <a:gd name="connsiteX114" fmla="*/ 1654 w 10703"/>
                  <a:gd name="connsiteY114" fmla="*/ 4191 h 10000"/>
                  <a:gd name="connsiteX115" fmla="*/ 1727 w 10703"/>
                  <a:gd name="connsiteY115" fmla="*/ 4363 h 10000"/>
                  <a:gd name="connsiteX116" fmla="*/ 1874 w 10703"/>
                  <a:gd name="connsiteY116" fmla="*/ 4422 h 10000"/>
                  <a:gd name="connsiteX117" fmla="*/ 1896 w 10703"/>
                  <a:gd name="connsiteY117" fmla="*/ 4641 h 10000"/>
                  <a:gd name="connsiteX118" fmla="*/ 2162 w 10703"/>
                  <a:gd name="connsiteY118" fmla="*/ 4610 h 10000"/>
                  <a:gd name="connsiteX119" fmla="*/ 2238 w 10703"/>
                  <a:gd name="connsiteY119" fmla="*/ 4747 h 10000"/>
                  <a:gd name="connsiteX120" fmla="*/ 2211 w 10703"/>
                  <a:gd name="connsiteY120" fmla="*/ 4961 h 10000"/>
                  <a:gd name="connsiteX121" fmla="*/ 2045 w 10703"/>
                  <a:gd name="connsiteY121" fmla="*/ 4966 h 10000"/>
                  <a:gd name="connsiteX122" fmla="*/ 1882 w 10703"/>
                  <a:gd name="connsiteY122" fmla="*/ 5255 h 10000"/>
                  <a:gd name="connsiteX123" fmla="*/ 2124 w 10703"/>
                  <a:gd name="connsiteY123" fmla="*/ 5357 h 10000"/>
                  <a:gd name="connsiteX124" fmla="*/ 2200 w 10703"/>
                  <a:gd name="connsiteY124" fmla="*/ 5494 h 10000"/>
                  <a:gd name="connsiteX125" fmla="*/ 2363 w 10703"/>
                  <a:gd name="connsiteY125" fmla="*/ 5222 h 10000"/>
                  <a:gd name="connsiteX126" fmla="*/ 2646 w 10703"/>
                  <a:gd name="connsiteY126" fmla="*/ 5208 h 10000"/>
                  <a:gd name="connsiteX127" fmla="*/ 2855 w 10703"/>
                  <a:gd name="connsiteY127" fmla="*/ 5340 h 10000"/>
                  <a:gd name="connsiteX128" fmla="*/ 2733 w 10703"/>
                  <a:gd name="connsiteY128" fmla="*/ 5466 h 10000"/>
                  <a:gd name="connsiteX129" fmla="*/ 2896 w 10703"/>
                  <a:gd name="connsiteY129" fmla="*/ 5542 h 10000"/>
                  <a:gd name="connsiteX130" fmla="*/ 2882 w 10703"/>
                  <a:gd name="connsiteY130" fmla="*/ 5809 h 10000"/>
                  <a:gd name="connsiteX131" fmla="*/ 3102 w 10703"/>
                  <a:gd name="connsiteY131" fmla="*/ 5755 h 10000"/>
                  <a:gd name="connsiteX132" fmla="*/ 3295 w 10703"/>
                  <a:gd name="connsiteY132" fmla="*/ 5884 h 10000"/>
                  <a:gd name="connsiteX133" fmla="*/ 3494 w 10703"/>
                  <a:gd name="connsiteY133" fmla="*/ 5898 h 10000"/>
                  <a:gd name="connsiteX134" fmla="*/ 3382 w 10703"/>
                  <a:gd name="connsiteY134" fmla="*/ 6143 h 10000"/>
                  <a:gd name="connsiteX135" fmla="*/ 3355 w 10703"/>
                  <a:gd name="connsiteY135" fmla="*/ 6392 h 10000"/>
                  <a:gd name="connsiteX136" fmla="*/ 3708 w 10703"/>
                  <a:gd name="connsiteY136" fmla="*/ 6314 h 10000"/>
                  <a:gd name="connsiteX137" fmla="*/ 3752 w 10703"/>
                  <a:gd name="connsiteY137" fmla="*/ 6451 h 10000"/>
                  <a:gd name="connsiteX138" fmla="*/ 4021 w 10703"/>
                  <a:gd name="connsiteY138" fmla="*/ 6398 h 10000"/>
                  <a:gd name="connsiteX139" fmla="*/ 4149 w 10703"/>
                  <a:gd name="connsiteY139" fmla="*/ 6541 h 10000"/>
                  <a:gd name="connsiteX140" fmla="*/ 4026 w 10703"/>
                  <a:gd name="connsiteY140" fmla="*/ 6684 h 10000"/>
                  <a:gd name="connsiteX141" fmla="*/ 4306 w 10703"/>
                  <a:gd name="connsiteY141" fmla="*/ 6752 h 10000"/>
                  <a:gd name="connsiteX142" fmla="*/ 4382 w 10703"/>
                  <a:gd name="connsiteY142" fmla="*/ 6957 h 10000"/>
                  <a:gd name="connsiteX143" fmla="*/ 4064 w 10703"/>
                  <a:gd name="connsiteY143" fmla="*/ 6923 h 10000"/>
                  <a:gd name="connsiteX144" fmla="*/ 3907 w 10703"/>
                  <a:gd name="connsiteY144" fmla="*/ 7100 h 10000"/>
                  <a:gd name="connsiteX145" fmla="*/ 4089 w 10703"/>
                  <a:gd name="connsiteY145" fmla="*/ 7142 h 10000"/>
                  <a:gd name="connsiteX146" fmla="*/ 4116 w 10703"/>
                  <a:gd name="connsiteY146" fmla="*/ 7280 h 10000"/>
                  <a:gd name="connsiteX147" fmla="*/ 4439 w 10703"/>
                  <a:gd name="connsiteY147" fmla="*/ 7195 h 10000"/>
                  <a:gd name="connsiteX148" fmla="*/ 4594 w 10703"/>
                  <a:gd name="connsiteY148" fmla="*/ 7456 h 10000"/>
                  <a:gd name="connsiteX149" fmla="*/ 4651 w 10703"/>
                  <a:gd name="connsiteY149" fmla="*/ 7698 h 10000"/>
                  <a:gd name="connsiteX150" fmla="*/ 4888 w 10703"/>
                  <a:gd name="connsiteY150" fmla="*/ 7642 h 10000"/>
                  <a:gd name="connsiteX151" fmla="*/ 4831 w 10703"/>
                  <a:gd name="connsiteY151" fmla="*/ 7841 h 10000"/>
                  <a:gd name="connsiteX152" fmla="*/ 4912 w 10703"/>
                  <a:gd name="connsiteY152" fmla="*/ 8304 h 10000"/>
                  <a:gd name="connsiteX153" fmla="*/ 5026 w 10703"/>
                  <a:gd name="connsiteY153" fmla="*/ 8377 h 10000"/>
                  <a:gd name="connsiteX154" fmla="*/ 5143 w 10703"/>
                  <a:gd name="connsiteY154" fmla="*/ 8453 h 10000"/>
                  <a:gd name="connsiteX155" fmla="*/ 5246 w 10703"/>
                  <a:gd name="connsiteY155" fmla="*/ 8815 h 10000"/>
                  <a:gd name="connsiteX156" fmla="*/ 5426 w 10703"/>
                  <a:gd name="connsiteY156" fmla="*/ 8961 h 10000"/>
                  <a:gd name="connsiteX157" fmla="*/ 5730 w 10703"/>
                  <a:gd name="connsiteY157" fmla="*/ 8972 h 10000"/>
                  <a:gd name="connsiteX158" fmla="*/ 5717 w 10703"/>
                  <a:gd name="connsiteY158" fmla="*/ 9315 h 10000"/>
                  <a:gd name="connsiteX159" fmla="*/ 5991 w 10703"/>
                  <a:gd name="connsiteY159" fmla="*/ 9239 h 10000"/>
                  <a:gd name="connsiteX160" fmla="*/ 5939 w 10703"/>
                  <a:gd name="connsiteY160" fmla="*/ 8810 h 10000"/>
                  <a:gd name="connsiteX161" fmla="*/ 6094 w 10703"/>
                  <a:gd name="connsiteY161" fmla="*/ 8714 h 10000"/>
                  <a:gd name="connsiteX162" fmla="*/ 6342 w 10703"/>
                  <a:gd name="connsiteY162" fmla="*/ 8911 h 10000"/>
                  <a:gd name="connsiteX163" fmla="*/ 6559 w 10703"/>
                  <a:gd name="connsiteY163" fmla="*/ 9020 h 10000"/>
                  <a:gd name="connsiteX164" fmla="*/ 6755 w 10703"/>
                  <a:gd name="connsiteY164" fmla="*/ 9217 h 10000"/>
                  <a:gd name="connsiteX165" fmla="*/ 6934 w 10703"/>
                  <a:gd name="connsiteY165" fmla="*/ 9427 h 10000"/>
                  <a:gd name="connsiteX166" fmla="*/ 7306 w 10703"/>
                  <a:gd name="connsiteY166" fmla="*/ 9556 h 10000"/>
                  <a:gd name="connsiteX167" fmla="*/ 7695 w 10703"/>
                  <a:gd name="connsiteY167" fmla="*/ 9756 h 10000"/>
                  <a:gd name="connsiteX168" fmla="*/ 7891 w 10703"/>
                  <a:gd name="connsiteY168" fmla="*/ 10000 h 10000"/>
                  <a:gd name="connsiteX169" fmla="*/ 8184 w 10703"/>
                  <a:gd name="connsiteY169" fmla="*/ 9986 h 10000"/>
                  <a:gd name="connsiteX170" fmla="*/ 8464 w 10703"/>
                  <a:gd name="connsiteY170" fmla="*/ 9837 h 10000"/>
                  <a:gd name="connsiteX171" fmla="*/ 8575 w 10703"/>
                  <a:gd name="connsiteY171" fmla="*/ 9649 h 10000"/>
                  <a:gd name="connsiteX172" fmla="*/ 8722 w 10703"/>
                  <a:gd name="connsiteY172" fmla="*/ 9410 h 10000"/>
                  <a:gd name="connsiteX173" fmla="*/ 9399 w 10703"/>
                  <a:gd name="connsiteY173" fmla="*/ 9610 h 10000"/>
                  <a:gd name="connsiteX174" fmla="*/ 9396 w 10703"/>
                  <a:gd name="connsiteY174" fmla="*/ 9332 h 10000"/>
                  <a:gd name="connsiteX175" fmla="*/ 9535 w 10703"/>
                  <a:gd name="connsiteY175" fmla="*/ 9222 h 10000"/>
                  <a:gd name="connsiteX176" fmla="*/ 9535 w 10703"/>
                  <a:gd name="connsiteY176" fmla="*/ 8953 h 10000"/>
                  <a:gd name="connsiteX177" fmla="*/ 9562 w 10703"/>
                  <a:gd name="connsiteY177" fmla="*/ 8681 h 10000"/>
                  <a:gd name="connsiteX178" fmla="*/ 9377 w 10703"/>
                  <a:gd name="connsiteY178" fmla="*/ 8577 h 10000"/>
                  <a:gd name="connsiteX179" fmla="*/ 9287 w 10703"/>
                  <a:gd name="connsiteY179" fmla="*/ 8203 h 10000"/>
                  <a:gd name="connsiteX180" fmla="*/ 9453 w 10703"/>
                  <a:gd name="connsiteY180" fmla="*/ 7984 h 10000"/>
                  <a:gd name="connsiteX181" fmla="*/ 10016 w 10703"/>
                  <a:gd name="connsiteY181" fmla="*/ 7720 h 10000"/>
                  <a:gd name="connsiteX182" fmla="*/ 10173 w 10703"/>
                  <a:gd name="connsiteY182" fmla="*/ 7299 h 10000"/>
                  <a:gd name="connsiteX183" fmla="*/ 10698 w 10703"/>
                  <a:gd name="connsiteY183" fmla="*/ 7019 h 10000"/>
                  <a:gd name="connsiteX184" fmla="*/ 10703 w 10703"/>
                  <a:gd name="connsiteY184" fmla="*/ 6901 h 10000"/>
                  <a:gd name="connsiteX185" fmla="*/ 10304 w 10703"/>
                  <a:gd name="connsiteY185" fmla="*/ 6693 h 10000"/>
                  <a:gd name="connsiteX186" fmla="*/ 10369 w 10703"/>
                  <a:gd name="connsiteY186" fmla="*/ 6426 h 10000"/>
                  <a:gd name="connsiteX187" fmla="*/ 10331 w 10703"/>
                  <a:gd name="connsiteY187" fmla="*/ 6173 h 10000"/>
                  <a:gd name="connsiteX188" fmla="*/ 10352 w 10703"/>
                  <a:gd name="connsiteY188" fmla="*/ 5736 h 10000"/>
                  <a:gd name="connsiteX189" fmla="*/ 10138 w 10703"/>
                  <a:gd name="connsiteY189" fmla="*/ 5550 h 10000"/>
                  <a:gd name="connsiteX190" fmla="*/ 9850 w 10703"/>
                  <a:gd name="connsiteY190" fmla="*/ 5463 h 10000"/>
                  <a:gd name="connsiteX191" fmla="*/ 9844 w 10703"/>
                  <a:gd name="connsiteY191" fmla="*/ 5261 h 10000"/>
                  <a:gd name="connsiteX192" fmla="*/ 9977 w 10703"/>
                  <a:gd name="connsiteY192" fmla="*/ 5048 h 10000"/>
                  <a:gd name="connsiteX193" fmla="*/ 9882 w 10703"/>
                  <a:gd name="connsiteY193" fmla="*/ 4879 h 10000"/>
                  <a:gd name="connsiteX194" fmla="*/ 10054 w 10703"/>
                  <a:gd name="connsiteY194" fmla="*/ 4599 h 10000"/>
                  <a:gd name="connsiteX195" fmla="*/ 10252 w 10703"/>
                  <a:gd name="connsiteY195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888 w 10703"/>
                  <a:gd name="connsiteY98" fmla="*/ 3043 h 10000"/>
                  <a:gd name="connsiteX99" fmla="*/ 1059 w 10703"/>
                  <a:gd name="connsiteY99" fmla="*/ 2939 h 10000"/>
                  <a:gd name="connsiteX100" fmla="*/ 2143 w 10703"/>
                  <a:gd name="connsiteY100" fmla="*/ 3272 h 10000"/>
                  <a:gd name="connsiteX101" fmla="*/ 1246 w 10703"/>
                  <a:gd name="connsiteY101" fmla="*/ 3682 h 10000"/>
                  <a:gd name="connsiteX102" fmla="*/ 266 w 10703"/>
                  <a:gd name="connsiteY102" fmla="*/ 3177 h 10000"/>
                  <a:gd name="connsiteX103" fmla="*/ 47 w 10703"/>
                  <a:gd name="connsiteY103" fmla="*/ 3273 h 10000"/>
                  <a:gd name="connsiteX104" fmla="*/ 0 w 10703"/>
                  <a:gd name="connsiteY104" fmla="*/ 3414 h 10000"/>
                  <a:gd name="connsiteX105" fmla="*/ 40 w 10703"/>
                  <a:gd name="connsiteY105" fmla="*/ 3512 h 10000"/>
                  <a:gd name="connsiteX106" fmla="*/ 201 w 10703"/>
                  <a:gd name="connsiteY106" fmla="*/ 3494 h 10000"/>
                  <a:gd name="connsiteX107" fmla="*/ 178 w 10703"/>
                  <a:gd name="connsiteY107" fmla="*/ 3760 h 10000"/>
                  <a:gd name="connsiteX108" fmla="*/ 730 w 10703"/>
                  <a:gd name="connsiteY108" fmla="*/ 3871 h 10000"/>
                  <a:gd name="connsiteX109" fmla="*/ 703 w 10703"/>
                  <a:gd name="connsiteY109" fmla="*/ 4102 h 10000"/>
                  <a:gd name="connsiteX110" fmla="*/ 1045 w 10703"/>
                  <a:gd name="connsiteY110" fmla="*/ 4144 h 10000"/>
                  <a:gd name="connsiteX111" fmla="*/ 1233 w 10703"/>
                  <a:gd name="connsiteY111" fmla="*/ 4043 h 10000"/>
                  <a:gd name="connsiteX112" fmla="*/ 1396 w 10703"/>
                  <a:gd name="connsiteY112" fmla="*/ 4088 h 10000"/>
                  <a:gd name="connsiteX113" fmla="*/ 1437 w 10703"/>
                  <a:gd name="connsiteY113" fmla="*/ 4242 h 10000"/>
                  <a:gd name="connsiteX114" fmla="*/ 1654 w 10703"/>
                  <a:gd name="connsiteY114" fmla="*/ 4191 h 10000"/>
                  <a:gd name="connsiteX115" fmla="*/ 1727 w 10703"/>
                  <a:gd name="connsiteY115" fmla="*/ 4363 h 10000"/>
                  <a:gd name="connsiteX116" fmla="*/ 1874 w 10703"/>
                  <a:gd name="connsiteY116" fmla="*/ 4422 h 10000"/>
                  <a:gd name="connsiteX117" fmla="*/ 1896 w 10703"/>
                  <a:gd name="connsiteY117" fmla="*/ 4641 h 10000"/>
                  <a:gd name="connsiteX118" fmla="*/ 2162 w 10703"/>
                  <a:gd name="connsiteY118" fmla="*/ 4610 h 10000"/>
                  <a:gd name="connsiteX119" fmla="*/ 2238 w 10703"/>
                  <a:gd name="connsiteY119" fmla="*/ 4747 h 10000"/>
                  <a:gd name="connsiteX120" fmla="*/ 2211 w 10703"/>
                  <a:gd name="connsiteY120" fmla="*/ 4961 h 10000"/>
                  <a:gd name="connsiteX121" fmla="*/ 2045 w 10703"/>
                  <a:gd name="connsiteY121" fmla="*/ 4966 h 10000"/>
                  <a:gd name="connsiteX122" fmla="*/ 1882 w 10703"/>
                  <a:gd name="connsiteY122" fmla="*/ 5255 h 10000"/>
                  <a:gd name="connsiteX123" fmla="*/ 2124 w 10703"/>
                  <a:gd name="connsiteY123" fmla="*/ 5357 h 10000"/>
                  <a:gd name="connsiteX124" fmla="*/ 2200 w 10703"/>
                  <a:gd name="connsiteY124" fmla="*/ 5494 h 10000"/>
                  <a:gd name="connsiteX125" fmla="*/ 2363 w 10703"/>
                  <a:gd name="connsiteY125" fmla="*/ 5222 h 10000"/>
                  <a:gd name="connsiteX126" fmla="*/ 2646 w 10703"/>
                  <a:gd name="connsiteY126" fmla="*/ 5208 h 10000"/>
                  <a:gd name="connsiteX127" fmla="*/ 2855 w 10703"/>
                  <a:gd name="connsiteY127" fmla="*/ 5340 h 10000"/>
                  <a:gd name="connsiteX128" fmla="*/ 2733 w 10703"/>
                  <a:gd name="connsiteY128" fmla="*/ 5466 h 10000"/>
                  <a:gd name="connsiteX129" fmla="*/ 2896 w 10703"/>
                  <a:gd name="connsiteY129" fmla="*/ 5542 h 10000"/>
                  <a:gd name="connsiteX130" fmla="*/ 2882 w 10703"/>
                  <a:gd name="connsiteY130" fmla="*/ 5809 h 10000"/>
                  <a:gd name="connsiteX131" fmla="*/ 3102 w 10703"/>
                  <a:gd name="connsiteY131" fmla="*/ 5755 h 10000"/>
                  <a:gd name="connsiteX132" fmla="*/ 3295 w 10703"/>
                  <a:gd name="connsiteY132" fmla="*/ 5884 h 10000"/>
                  <a:gd name="connsiteX133" fmla="*/ 3494 w 10703"/>
                  <a:gd name="connsiteY133" fmla="*/ 5898 h 10000"/>
                  <a:gd name="connsiteX134" fmla="*/ 3382 w 10703"/>
                  <a:gd name="connsiteY134" fmla="*/ 6143 h 10000"/>
                  <a:gd name="connsiteX135" fmla="*/ 3355 w 10703"/>
                  <a:gd name="connsiteY135" fmla="*/ 6392 h 10000"/>
                  <a:gd name="connsiteX136" fmla="*/ 3708 w 10703"/>
                  <a:gd name="connsiteY136" fmla="*/ 6314 h 10000"/>
                  <a:gd name="connsiteX137" fmla="*/ 3752 w 10703"/>
                  <a:gd name="connsiteY137" fmla="*/ 6451 h 10000"/>
                  <a:gd name="connsiteX138" fmla="*/ 4021 w 10703"/>
                  <a:gd name="connsiteY138" fmla="*/ 6398 h 10000"/>
                  <a:gd name="connsiteX139" fmla="*/ 4149 w 10703"/>
                  <a:gd name="connsiteY139" fmla="*/ 6541 h 10000"/>
                  <a:gd name="connsiteX140" fmla="*/ 4026 w 10703"/>
                  <a:gd name="connsiteY140" fmla="*/ 6684 h 10000"/>
                  <a:gd name="connsiteX141" fmla="*/ 4306 w 10703"/>
                  <a:gd name="connsiteY141" fmla="*/ 6752 h 10000"/>
                  <a:gd name="connsiteX142" fmla="*/ 4382 w 10703"/>
                  <a:gd name="connsiteY142" fmla="*/ 6957 h 10000"/>
                  <a:gd name="connsiteX143" fmla="*/ 4064 w 10703"/>
                  <a:gd name="connsiteY143" fmla="*/ 6923 h 10000"/>
                  <a:gd name="connsiteX144" fmla="*/ 3907 w 10703"/>
                  <a:gd name="connsiteY144" fmla="*/ 7100 h 10000"/>
                  <a:gd name="connsiteX145" fmla="*/ 4089 w 10703"/>
                  <a:gd name="connsiteY145" fmla="*/ 7142 h 10000"/>
                  <a:gd name="connsiteX146" fmla="*/ 4116 w 10703"/>
                  <a:gd name="connsiteY146" fmla="*/ 7280 h 10000"/>
                  <a:gd name="connsiteX147" fmla="*/ 4439 w 10703"/>
                  <a:gd name="connsiteY147" fmla="*/ 7195 h 10000"/>
                  <a:gd name="connsiteX148" fmla="*/ 4594 w 10703"/>
                  <a:gd name="connsiteY148" fmla="*/ 7456 h 10000"/>
                  <a:gd name="connsiteX149" fmla="*/ 4651 w 10703"/>
                  <a:gd name="connsiteY149" fmla="*/ 7698 h 10000"/>
                  <a:gd name="connsiteX150" fmla="*/ 4888 w 10703"/>
                  <a:gd name="connsiteY150" fmla="*/ 7642 h 10000"/>
                  <a:gd name="connsiteX151" fmla="*/ 4831 w 10703"/>
                  <a:gd name="connsiteY151" fmla="*/ 7841 h 10000"/>
                  <a:gd name="connsiteX152" fmla="*/ 4912 w 10703"/>
                  <a:gd name="connsiteY152" fmla="*/ 8304 h 10000"/>
                  <a:gd name="connsiteX153" fmla="*/ 5026 w 10703"/>
                  <a:gd name="connsiteY153" fmla="*/ 8377 h 10000"/>
                  <a:gd name="connsiteX154" fmla="*/ 5143 w 10703"/>
                  <a:gd name="connsiteY154" fmla="*/ 8453 h 10000"/>
                  <a:gd name="connsiteX155" fmla="*/ 5246 w 10703"/>
                  <a:gd name="connsiteY155" fmla="*/ 8815 h 10000"/>
                  <a:gd name="connsiteX156" fmla="*/ 5426 w 10703"/>
                  <a:gd name="connsiteY156" fmla="*/ 8961 h 10000"/>
                  <a:gd name="connsiteX157" fmla="*/ 5730 w 10703"/>
                  <a:gd name="connsiteY157" fmla="*/ 8972 h 10000"/>
                  <a:gd name="connsiteX158" fmla="*/ 5717 w 10703"/>
                  <a:gd name="connsiteY158" fmla="*/ 9315 h 10000"/>
                  <a:gd name="connsiteX159" fmla="*/ 5991 w 10703"/>
                  <a:gd name="connsiteY159" fmla="*/ 9239 h 10000"/>
                  <a:gd name="connsiteX160" fmla="*/ 5939 w 10703"/>
                  <a:gd name="connsiteY160" fmla="*/ 8810 h 10000"/>
                  <a:gd name="connsiteX161" fmla="*/ 6094 w 10703"/>
                  <a:gd name="connsiteY161" fmla="*/ 8714 h 10000"/>
                  <a:gd name="connsiteX162" fmla="*/ 6342 w 10703"/>
                  <a:gd name="connsiteY162" fmla="*/ 8911 h 10000"/>
                  <a:gd name="connsiteX163" fmla="*/ 6559 w 10703"/>
                  <a:gd name="connsiteY163" fmla="*/ 9020 h 10000"/>
                  <a:gd name="connsiteX164" fmla="*/ 6755 w 10703"/>
                  <a:gd name="connsiteY164" fmla="*/ 9217 h 10000"/>
                  <a:gd name="connsiteX165" fmla="*/ 6934 w 10703"/>
                  <a:gd name="connsiteY165" fmla="*/ 9427 h 10000"/>
                  <a:gd name="connsiteX166" fmla="*/ 7306 w 10703"/>
                  <a:gd name="connsiteY166" fmla="*/ 9556 h 10000"/>
                  <a:gd name="connsiteX167" fmla="*/ 7695 w 10703"/>
                  <a:gd name="connsiteY167" fmla="*/ 9756 h 10000"/>
                  <a:gd name="connsiteX168" fmla="*/ 7891 w 10703"/>
                  <a:gd name="connsiteY168" fmla="*/ 10000 h 10000"/>
                  <a:gd name="connsiteX169" fmla="*/ 8184 w 10703"/>
                  <a:gd name="connsiteY169" fmla="*/ 9986 h 10000"/>
                  <a:gd name="connsiteX170" fmla="*/ 8464 w 10703"/>
                  <a:gd name="connsiteY170" fmla="*/ 9837 h 10000"/>
                  <a:gd name="connsiteX171" fmla="*/ 8575 w 10703"/>
                  <a:gd name="connsiteY171" fmla="*/ 9649 h 10000"/>
                  <a:gd name="connsiteX172" fmla="*/ 8722 w 10703"/>
                  <a:gd name="connsiteY172" fmla="*/ 9410 h 10000"/>
                  <a:gd name="connsiteX173" fmla="*/ 9399 w 10703"/>
                  <a:gd name="connsiteY173" fmla="*/ 9610 h 10000"/>
                  <a:gd name="connsiteX174" fmla="*/ 9396 w 10703"/>
                  <a:gd name="connsiteY174" fmla="*/ 9332 h 10000"/>
                  <a:gd name="connsiteX175" fmla="*/ 9535 w 10703"/>
                  <a:gd name="connsiteY175" fmla="*/ 9222 h 10000"/>
                  <a:gd name="connsiteX176" fmla="*/ 9535 w 10703"/>
                  <a:gd name="connsiteY176" fmla="*/ 8953 h 10000"/>
                  <a:gd name="connsiteX177" fmla="*/ 9562 w 10703"/>
                  <a:gd name="connsiteY177" fmla="*/ 8681 h 10000"/>
                  <a:gd name="connsiteX178" fmla="*/ 9377 w 10703"/>
                  <a:gd name="connsiteY178" fmla="*/ 8577 h 10000"/>
                  <a:gd name="connsiteX179" fmla="*/ 9287 w 10703"/>
                  <a:gd name="connsiteY179" fmla="*/ 8203 h 10000"/>
                  <a:gd name="connsiteX180" fmla="*/ 9453 w 10703"/>
                  <a:gd name="connsiteY180" fmla="*/ 7984 h 10000"/>
                  <a:gd name="connsiteX181" fmla="*/ 10016 w 10703"/>
                  <a:gd name="connsiteY181" fmla="*/ 7720 h 10000"/>
                  <a:gd name="connsiteX182" fmla="*/ 10173 w 10703"/>
                  <a:gd name="connsiteY182" fmla="*/ 7299 h 10000"/>
                  <a:gd name="connsiteX183" fmla="*/ 10698 w 10703"/>
                  <a:gd name="connsiteY183" fmla="*/ 7019 h 10000"/>
                  <a:gd name="connsiteX184" fmla="*/ 10703 w 10703"/>
                  <a:gd name="connsiteY184" fmla="*/ 6901 h 10000"/>
                  <a:gd name="connsiteX185" fmla="*/ 10304 w 10703"/>
                  <a:gd name="connsiteY185" fmla="*/ 6693 h 10000"/>
                  <a:gd name="connsiteX186" fmla="*/ 10369 w 10703"/>
                  <a:gd name="connsiteY186" fmla="*/ 6426 h 10000"/>
                  <a:gd name="connsiteX187" fmla="*/ 10331 w 10703"/>
                  <a:gd name="connsiteY187" fmla="*/ 6173 h 10000"/>
                  <a:gd name="connsiteX188" fmla="*/ 10352 w 10703"/>
                  <a:gd name="connsiteY188" fmla="*/ 5736 h 10000"/>
                  <a:gd name="connsiteX189" fmla="*/ 10138 w 10703"/>
                  <a:gd name="connsiteY189" fmla="*/ 5550 h 10000"/>
                  <a:gd name="connsiteX190" fmla="*/ 9850 w 10703"/>
                  <a:gd name="connsiteY190" fmla="*/ 5463 h 10000"/>
                  <a:gd name="connsiteX191" fmla="*/ 9844 w 10703"/>
                  <a:gd name="connsiteY191" fmla="*/ 5261 h 10000"/>
                  <a:gd name="connsiteX192" fmla="*/ 9977 w 10703"/>
                  <a:gd name="connsiteY192" fmla="*/ 5048 h 10000"/>
                  <a:gd name="connsiteX193" fmla="*/ 9882 w 10703"/>
                  <a:gd name="connsiteY193" fmla="*/ 4879 h 10000"/>
                  <a:gd name="connsiteX194" fmla="*/ 10054 w 10703"/>
                  <a:gd name="connsiteY194" fmla="*/ 4599 h 10000"/>
                  <a:gd name="connsiteX195" fmla="*/ 10252 w 10703"/>
                  <a:gd name="connsiteY195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888 w 10703"/>
                  <a:gd name="connsiteY98" fmla="*/ 3043 h 10000"/>
                  <a:gd name="connsiteX99" fmla="*/ 1059 w 10703"/>
                  <a:gd name="connsiteY99" fmla="*/ 2939 h 10000"/>
                  <a:gd name="connsiteX100" fmla="*/ 2143 w 10703"/>
                  <a:gd name="connsiteY100" fmla="*/ 3272 h 10000"/>
                  <a:gd name="connsiteX101" fmla="*/ 277 w 10703"/>
                  <a:gd name="connsiteY101" fmla="*/ 2890 h 10000"/>
                  <a:gd name="connsiteX102" fmla="*/ 266 w 10703"/>
                  <a:gd name="connsiteY102" fmla="*/ 3177 h 10000"/>
                  <a:gd name="connsiteX103" fmla="*/ 47 w 10703"/>
                  <a:gd name="connsiteY103" fmla="*/ 3273 h 10000"/>
                  <a:gd name="connsiteX104" fmla="*/ 0 w 10703"/>
                  <a:gd name="connsiteY104" fmla="*/ 3414 h 10000"/>
                  <a:gd name="connsiteX105" fmla="*/ 40 w 10703"/>
                  <a:gd name="connsiteY105" fmla="*/ 3512 h 10000"/>
                  <a:gd name="connsiteX106" fmla="*/ 201 w 10703"/>
                  <a:gd name="connsiteY106" fmla="*/ 3494 h 10000"/>
                  <a:gd name="connsiteX107" fmla="*/ 178 w 10703"/>
                  <a:gd name="connsiteY107" fmla="*/ 3760 h 10000"/>
                  <a:gd name="connsiteX108" fmla="*/ 730 w 10703"/>
                  <a:gd name="connsiteY108" fmla="*/ 3871 h 10000"/>
                  <a:gd name="connsiteX109" fmla="*/ 703 w 10703"/>
                  <a:gd name="connsiteY109" fmla="*/ 4102 h 10000"/>
                  <a:gd name="connsiteX110" fmla="*/ 1045 w 10703"/>
                  <a:gd name="connsiteY110" fmla="*/ 4144 h 10000"/>
                  <a:gd name="connsiteX111" fmla="*/ 1233 w 10703"/>
                  <a:gd name="connsiteY111" fmla="*/ 4043 h 10000"/>
                  <a:gd name="connsiteX112" fmla="*/ 1396 w 10703"/>
                  <a:gd name="connsiteY112" fmla="*/ 4088 h 10000"/>
                  <a:gd name="connsiteX113" fmla="*/ 1437 w 10703"/>
                  <a:gd name="connsiteY113" fmla="*/ 4242 h 10000"/>
                  <a:gd name="connsiteX114" fmla="*/ 1654 w 10703"/>
                  <a:gd name="connsiteY114" fmla="*/ 4191 h 10000"/>
                  <a:gd name="connsiteX115" fmla="*/ 1727 w 10703"/>
                  <a:gd name="connsiteY115" fmla="*/ 4363 h 10000"/>
                  <a:gd name="connsiteX116" fmla="*/ 1874 w 10703"/>
                  <a:gd name="connsiteY116" fmla="*/ 4422 h 10000"/>
                  <a:gd name="connsiteX117" fmla="*/ 1896 w 10703"/>
                  <a:gd name="connsiteY117" fmla="*/ 4641 h 10000"/>
                  <a:gd name="connsiteX118" fmla="*/ 2162 w 10703"/>
                  <a:gd name="connsiteY118" fmla="*/ 4610 h 10000"/>
                  <a:gd name="connsiteX119" fmla="*/ 2238 w 10703"/>
                  <a:gd name="connsiteY119" fmla="*/ 4747 h 10000"/>
                  <a:gd name="connsiteX120" fmla="*/ 2211 w 10703"/>
                  <a:gd name="connsiteY120" fmla="*/ 4961 h 10000"/>
                  <a:gd name="connsiteX121" fmla="*/ 2045 w 10703"/>
                  <a:gd name="connsiteY121" fmla="*/ 4966 h 10000"/>
                  <a:gd name="connsiteX122" fmla="*/ 1882 w 10703"/>
                  <a:gd name="connsiteY122" fmla="*/ 5255 h 10000"/>
                  <a:gd name="connsiteX123" fmla="*/ 2124 w 10703"/>
                  <a:gd name="connsiteY123" fmla="*/ 5357 h 10000"/>
                  <a:gd name="connsiteX124" fmla="*/ 2200 w 10703"/>
                  <a:gd name="connsiteY124" fmla="*/ 5494 h 10000"/>
                  <a:gd name="connsiteX125" fmla="*/ 2363 w 10703"/>
                  <a:gd name="connsiteY125" fmla="*/ 5222 h 10000"/>
                  <a:gd name="connsiteX126" fmla="*/ 2646 w 10703"/>
                  <a:gd name="connsiteY126" fmla="*/ 5208 h 10000"/>
                  <a:gd name="connsiteX127" fmla="*/ 2855 w 10703"/>
                  <a:gd name="connsiteY127" fmla="*/ 5340 h 10000"/>
                  <a:gd name="connsiteX128" fmla="*/ 2733 w 10703"/>
                  <a:gd name="connsiteY128" fmla="*/ 5466 h 10000"/>
                  <a:gd name="connsiteX129" fmla="*/ 2896 w 10703"/>
                  <a:gd name="connsiteY129" fmla="*/ 5542 h 10000"/>
                  <a:gd name="connsiteX130" fmla="*/ 2882 w 10703"/>
                  <a:gd name="connsiteY130" fmla="*/ 5809 h 10000"/>
                  <a:gd name="connsiteX131" fmla="*/ 3102 w 10703"/>
                  <a:gd name="connsiteY131" fmla="*/ 5755 h 10000"/>
                  <a:gd name="connsiteX132" fmla="*/ 3295 w 10703"/>
                  <a:gd name="connsiteY132" fmla="*/ 5884 h 10000"/>
                  <a:gd name="connsiteX133" fmla="*/ 3494 w 10703"/>
                  <a:gd name="connsiteY133" fmla="*/ 5898 h 10000"/>
                  <a:gd name="connsiteX134" fmla="*/ 3382 w 10703"/>
                  <a:gd name="connsiteY134" fmla="*/ 6143 h 10000"/>
                  <a:gd name="connsiteX135" fmla="*/ 3355 w 10703"/>
                  <a:gd name="connsiteY135" fmla="*/ 6392 h 10000"/>
                  <a:gd name="connsiteX136" fmla="*/ 3708 w 10703"/>
                  <a:gd name="connsiteY136" fmla="*/ 6314 h 10000"/>
                  <a:gd name="connsiteX137" fmla="*/ 3752 w 10703"/>
                  <a:gd name="connsiteY137" fmla="*/ 6451 h 10000"/>
                  <a:gd name="connsiteX138" fmla="*/ 4021 w 10703"/>
                  <a:gd name="connsiteY138" fmla="*/ 6398 h 10000"/>
                  <a:gd name="connsiteX139" fmla="*/ 4149 w 10703"/>
                  <a:gd name="connsiteY139" fmla="*/ 6541 h 10000"/>
                  <a:gd name="connsiteX140" fmla="*/ 4026 w 10703"/>
                  <a:gd name="connsiteY140" fmla="*/ 6684 h 10000"/>
                  <a:gd name="connsiteX141" fmla="*/ 4306 w 10703"/>
                  <a:gd name="connsiteY141" fmla="*/ 6752 h 10000"/>
                  <a:gd name="connsiteX142" fmla="*/ 4382 w 10703"/>
                  <a:gd name="connsiteY142" fmla="*/ 6957 h 10000"/>
                  <a:gd name="connsiteX143" fmla="*/ 4064 w 10703"/>
                  <a:gd name="connsiteY143" fmla="*/ 6923 h 10000"/>
                  <a:gd name="connsiteX144" fmla="*/ 3907 w 10703"/>
                  <a:gd name="connsiteY144" fmla="*/ 7100 h 10000"/>
                  <a:gd name="connsiteX145" fmla="*/ 4089 w 10703"/>
                  <a:gd name="connsiteY145" fmla="*/ 7142 h 10000"/>
                  <a:gd name="connsiteX146" fmla="*/ 4116 w 10703"/>
                  <a:gd name="connsiteY146" fmla="*/ 7280 h 10000"/>
                  <a:gd name="connsiteX147" fmla="*/ 4439 w 10703"/>
                  <a:gd name="connsiteY147" fmla="*/ 7195 h 10000"/>
                  <a:gd name="connsiteX148" fmla="*/ 4594 w 10703"/>
                  <a:gd name="connsiteY148" fmla="*/ 7456 h 10000"/>
                  <a:gd name="connsiteX149" fmla="*/ 4651 w 10703"/>
                  <a:gd name="connsiteY149" fmla="*/ 7698 h 10000"/>
                  <a:gd name="connsiteX150" fmla="*/ 4888 w 10703"/>
                  <a:gd name="connsiteY150" fmla="*/ 7642 h 10000"/>
                  <a:gd name="connsiteX151" fmla="*/ 4831 w 10703"/>
                  <a:gd name="connsiteY151" fmla="*/ 7841 h 10000"/>
                  <a:gd name="connsiteX152" fmla="*/ 4912 w 10703"/>
                  <a:gd name="connsiteY152" fmla="*/ 8304 h 10000"/>
                  <a:gd name="connsiteX153" fmla="*/ 5026 w 10703"/>
                  <a:gd name="connsiteY153" fmla="*/ 8377 h 10000"/>
                  <a:gd name="connsiteX154" fmla="*/ 5143 w 10703"/>
                  <a:gd name="connsiteY154" fmla="*/ 8453 h 10000"/>
                  <a:gd name="connsiteX155" fmla="*/ 5246 w 10703"/>
                  <a:gd name="connsiteY155" fmla="*/ 8815 h 10000"/>
                  <a:gd name="connsiteX156" fmla="*/ 5426 w 10703"/>
                  <a:gd name="connsiteY156" fmla="*/ 8961 h 10000"/>
                  <a:gd name="connsiteX157" fmla="*/ 5730 w 10703"/>
                  <a:gd name="connsiteY157" fmla="*/ 8972 h 10000"/>
                  <a:gd name="connsiteX158" fmla="*/ 5717 w 10703"/>
                  <a:gd name="connsiteY158" fmla="*/ 9315 h 10000"/>
                  <a:gd name="connsiteX159" fmla="*/ 5991 w 10703"/>
                  <a:gd name="connsiteY159" fmla="*/ 9239 h 10000"/>
                  <a:gd name="connsiteX160" fmla="*/ 5939 w 10703"/>
                  <a:gd name="connsiteY160" fmla="*/ 8810 h 10000"/>
                  <a:gd name="connsiteX161" fmla="*/ 6094 w 10703"/>
                  <a:gd name="connsiteY161" fmla="*/ 8714 h 10000"/>
                  <a:gd name="connsiteX162" fmla="*/ 6342 w 10703"/>
                  <a:gd name="connsiteY162" fmla="*/ 8911 h 10000"/>
                  <a:gd name="connsiteX163" fmla="*/ 6559 w 10703"/>
                  <a:gd name="connsiteY163" fmla="*/ 9020 h 10000"/>
                  <a:gd name="connsiteX164" fmla="*/ 6755 w 10703"/>
                  <a:gd name="connsiteY164" fmla="*/ 9217 h 10000"/>
                  <a:gd name="connsiteX165" fmla="*/ 6934 w 10703"/>
                  <a:gd name="connsiteY165" fmla="*/ 9427 h 10000"/>
                  <a:gd name="connsiteX166" fmla="*/ 7306 w 10703"/>
                  <a:gd name="connsiteY166" fmla="*/ 9556 h 10000"/>
                  <a:gd name="connsiteX167" fmla="*/ 7695 w 10703"/>
                  <a:gd name="connsiteY167" fmla="*/ 9756 h 10000"/>
                  <a:gd name="connsiteX168" fmla="*/ 7891 w 10703"/>
                  <a:gd name="connsiteY168" fmla="*/ 10000 h 10000"/>
                  <a:gd name="connsiteX169" fmla="*/ 8184 w 10703"/>
                  <a:gd name="connsiteY169" fmla="*/ 9986 h 10000"/>
                  <a:gd name="connsiteX170" fmla="*/ 8464 w 10703"/>
                  <a:gd name="connsiteY170" fmla="*/ 9837 h 10000"/>
                  <a:gd name="connsiteX171" fmla="*/ 8575 w 10703"/>
                  <a:gd name="connsiteY171" fmla="*/ 9649 h 10000"/>
                  <a:gd name="connsiteX172" fmla="*/ 8722 w 10703"/>
                  <a:gd name="connsiteY172" fmla="*/ 9410 h 10000"/>
                  <a:gd name="connsiteX173" fmla="*/ 9399 w 10703"/>
                  <a:gd name="connsiteY173" fmla="*/ 9610 h 10000"/>
                  <a:gd name="connsiteX174" fmla="*/ 9396 w 10703"/>
                  <a:gd name="connsiteY174" fmla="*/ 9332 h 10000"/>
                  <a:gd name="connsiteX175" fmla="*/ 9535 w 10703"/>
                  <a:gd name="connsiteY175" fmla="*/ 9222 h 10000"/>
                  <a:gd name="connsiteX176" fmla="*/ 9535 w 10703"/>
                  <a:gd name="connsiteY176" fmla="*/ 8953 h 10000"/>
                  <a:gd name="connsiteX177" fmla="*/ 9562 w 10703"/>
                  <a:gd name="connsiteY177" fmla="*/ 8681 h 10000"/>
                  <a:gd name="connsiteX178" fmla="*/ 9377 w 10703"/>
                  <a:gd name="connsiteY178" fmla="*/ 8577 h 10000"/>
                  <a:gd name="connsiteX179" fmla="*/ 9287 w 10703"/>
                  <a:gd name="connsiteY179" fmla="*/ 8203 h 10000"/>
                  <a:gd name="connsiteX180" fmla="*/ 9453 w 10703"/>
                  <a:gd name="connsiteY180" fmla="*/ 7984 h 10000"/>
                  <a:gd name="connsiteX181" fmla="*/ 10016 w 10703"/>
                  <a:gd name="connsiteY181" fmla="*/ 7720 h 10000"/>
                  <a:gd name="connsiteX182" fmla="*/ 10173 w 10703"/>
                  <a:gd name="connsiteY182" fmla="*/ 7299 h 10000"/>
                  <a:gd name="connsiteX183" fmla="*/ 10698 w 10703"/>
                  <a:gd name="connsiteY183" fmla="*/ 7019 h 10000"/>
                  <a:gd name="connsiteX184" fmla="*/ 10703 w 10703"/>
                  <a:gd name="connsiteY184" fmla="*/ 6901 h 10000"/>
                  <a:gd name="connsiteX185" fmla="*/ 10304 w 10703"/>
                  <a:gd name="connsiteY185" fmla="*/ 6693 h 10000"/>
                  <a:gd name="connsiteX186" fmla="*/ 10369 w 10703"/>
                  <a:gd name="connsiteY186" fmla="*/ 6426 h 10000"/>
                  <a:gd name="connsiteX187" fmla="*/ 10331 w 10703"/>
                  <a:gd name="connsiteY187" fmla="*/ 6173 h 10000"/>
                  <a:gd name="connsiteX188" fmla="*/ 10352 w 10703"/>
                  <a:gd name="connsiteY188" fmla="*/ 5736 h 10000"/>
                  <a:gd name="connsiteX189" fmla="*/ 10138 w 10703"/>
                  <a:gd name="connsiteY189" fmla="*/ 5550 h 10000"/>
                  <a:gd name="connsiteX190" fmla="*/ 9850 w 10703"/>
                  <a:gd name="connsiteY190" fmla="*/ 5463 h 10000"/>
                  <a:gd name="connsiteX191" fmla="*/ 9844 w 10703"/>
                  <a:gd name="connsiteY191" fmla="*/ 5261 h 10000"/>
                  <a:gd name="connsiteX192" fmla="*/ 9977 w 10703"/>
                  <a:gd name="connsiteY192" fmla="*/ 5048 h 10000"/>
                  <a:gd name="connsiteX193" fmla="*/ 9882 w 10703"/>
                  <a:gd name="connsiteY193" fmla="*/ 4879 h 10000"/>
                  <a:gd name="connsiteX194" fmla="*/ 10054 w 10703"/>
                  <a:gd name="connsiteY194" fmla="*/ 4599 h 10000"/>
                  <a:gd name="connsiteX195" fmla="*/ 10252 w 10703"/>
                  <a:gd name="connsiteY195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888 w 10703"/>
                  <a:gd name="connsiteY98" fmla="*/ 3043 h 10000"/>
                  <a:gd name="connsiteX99" fmla="*/ 1059 w 10703"/>
                  <a:gd name="connsiteY99" fmla="*/ 2939 h 10000"/>
                  <a:gd name="connsiteX100" fmla="*/ 690 w 10703"/>
                  <a:gd name="connsiteY100" fmla="*/ 2897 h 10000"/>
                  <a:gd name="connsiteX101" fmla="*/ 277 w 10703"/>
                  <a:gd name="connsiteY101" fmla="*/ 2890 h 10000"/>
                  <a:gd name="connsiteX102" fmla="*/ 266 w 10703"/>
                  <a:gd name="connsiteY102" fmla="*/ 3177 h 10000"/>
                  <a:gd name="connsiteX103" fmla="*/ 47 w 10703"/>
                  <a:gd name="connsiteY103" fmla="*/ 3273 h 10000"/>
                  <a:gd name="connsiteX104" fmla="*/ 0 w 10703"/>
                  <a:gd name="connsiteY104" fmla="*/ 3414 h 10000"/>
                  <a:gd name="connsiteX105" fmla="*/ 40 w 10703"/>
                  <a:gd name="connsiteY105" fmla="*/ 3512 h 10000"/>
                  <a:gd name="connsiteX106" fmla="*/ 201 w 10703"/>
                  <a:gd name="connsiteY106" fmla="*/ 3494 h 10000"/>
                  <a:gd name="connsiteX107" fmla="*/ 178 w 10703"/>
                  <a:gd name="connsiteY107" fmla="*/ 3760 h 10000"/>
                  <a:gd name="connsiteX108" fmla="*/ 730 w 10703"/>
                  <a:gd name="connsiteY108" fmla="*/ 3871 h 10000"/>
                  <a:gd name="connsiteX109" fmla="*/ 703 w 10703"/>
                  <a:gd name="connsiteY109" fmla="*/ 4102 h 10000"/>
                  <a:gd name="connsiteX110" fmla="*/ 1045 w 10703"/>
                  <a:gd name="connsiteY110" fmla="*/ 4144 h 10000"/>
                  <a:gd name="connsiteX111" fmla="*/ 1233 w 10703"/>
                  <a:gd name="connsiteY111" fmla="*/ 4043 h 10000"/>
                  <a:gd name="connsiteX112" fmla="*/ 1396 w 10703"/>
                  <a:gd name="connsiteY112" fmla="*/ 4088 h 10000"/>
                  <a:gd name="connsiteX113" fmla="*/ 1437 w 10703"/>
                  <a:gd name="connsiteY113" fmla="*/ 4242 h 10000"/>
                  <a:gd name="connsiteX114" fmla="*/ 1654 w 10703"/>
                  <a:gd name="connsiteY114" fmla="*/ 4191 h 10000"/>
                  <a:gd name="connsiteX115" fmla="*/ 1727 w 10703"/>
                  <a:gd name="connsiteY115" fmla="*/ 4363 h 10000"/>
                  <a:gd name="connsiteX116" fmla="*/ 1874 w 10703"/>
                  <a:gd name="connsiteY116" fmla="*/ 4422 h 10000"/>
                  <a:gd name="connsiteX117" fmla="*/ 1896 w 10703"/>
                  <a:gd name="connsiteY117" fmla="*/ 4641 h 10000"/>
                  <a:gd name="connsiteX118" fmla="*/ 2162 w 10703"/>
                  <a:gd name="connsiteY118" fmla="*/ 4610 h 10000"/>
                  <a:gd name="connsiteX119" fmla="*/ 2238 w 10703"/>
                  <a:gd name="connsiteY119" fmla="*/ 4747 h 10000"/>
                  <a:gd name="connsiteX120" fmla="*/ 2211 w 10703"/>
                  <a:gd name="connsiteY120" fmla="*/ 4961 h 10000"/>
                  <a:gd name="connsiteX121" fmla="*/ 2045 w 10703"/>
                  <a:gd name="connsiteY121" fmla="*/ 4966 h 10000"/>
                  <a:gd name="connsiteX122" fmla="*/ 1882 w 10703"/>
                  <a:gd name="connsiteY122" fmla="*/ 5255 h 10000"/>
                  <a:gd name="connsiteX123" fmla="*/ 2124 w 10703"/>
                  <a:gd name="connsiteY123" fmla="*/ 5357 h 10000"/>
                  <a:gd name="connsiteX124" fmla="*/ 2200 w 10703"/>
                  <a:gd name="connsiteY124" fmla="*/ 5494 h 10000"/>
                  <a:gd name="connsiteX125" fmla="*/ 2363 w 10703"/>
                  <a:gd name="connsiteY125" fmla="*/ 5222 h 10000"/>
                  <a:gd name="connsiteX126" fmla="*/ 2646 w 10703"/>
                  <a:gd name="connsiteY126" fmla="*/ 5208 h 10000"/>
                  <a:gd name="connsiteX127" fmla="*/ 2855 w 10703"/>
                  <a:gd name="connsiteY127" fmla="*/ 5340 h 10000"/>
                  <a:gd name="connsiteX128" fmla="*/ 2733 w 10703"/>
                  <a:gd name="connsiteY128" fmla="*/ 5466 h 10000"/>
                  <a:gd name="connsiteX129" fmla="*/ 2896 w 10703"/>
                  <a:gd name="connsiteY129" fmla="*/ 5542 h 10000"/>
                  <a:gd name="connsiteX130" fmla="*/ 2882 w 10703"/>
                  <a:gd name="connsiteY130" fmla="*/ 5809 h 10000"/>
                  <a:gd name="connsiteX131" fmla="*/ 3102 w 10703"/>
                  <a:gd name="connsiteY131" fmla="*/ 5755 h 10000"/>
                  <a:gd name="connsiteX132" fmla="*/ 3295 w 10703"/>
                  <a:gd name="connsiteY132" fmla="*/ 5884 h 10000"/>
                  <a:gd name="connsiteX133" fmla="*/ 3494 w 10703"/>
                  <a:gd name="connsiteY133" fmla="*/ 5898 h 10000"/>
                  <a:gd name="connsiteX134" fmla="*/ 3382 w 10703"/>
                  <a:gd name="connsiteY134" fmla="*/ 6143 h 10000"/>
                  <a:gd name="connsiteX135" fmla="*/ 3355 w 10703"/>
                  <a:gd name="connsiteY135" fmla="*/ 6392 h 10000"/>
                  <a:gd name="connsiteX136" fmla="*/ 3708 w 10703"/>
                  <a:gd name="connsiteY136" fmla="*/ 6314 h 10000"/>
                  <a:gd name="connsiteX137" fmla="*/ 3752 w 10703"/>
                  <a:gd name="connsiteY137" fmla="*/ 6451 h 10000"/>
                  <a:gd name="connsiteX138" fmla="*/ 4021 w 10703"/>
                  <a:gd name="connsiteY138" fmla="*/ 6398 h 10000"/>
                  <a:gd name="connsiteX139" fmla="*/ 4149 w 10703"/>
                  <a:gd name="connsiteY139" fmla="*/ 6541 h 10000"/>
                  <a:gd name="connsiteX140" fmla="*/ 4026 w 10703"/>
                  <a:gd name="connsiteY140" fmla="*/ 6684 h 10000"/>
                  <a:gd name="connsiteX141" fmla="*/ 4306 w 10703"/>
                  <a:gd name="connsiteY141" fmla="*/ 6752 h 10000"/>
                  <a:gd name="connsiteX142" fmla="*/ 4382 w 10703"/>
                  <a:gd name="connsiteY142" fmla="*/ 6957 h 10000"/>
                  <a:gd name="connsiteX143" fmla="*/ 4064 w 10703"/>
                  <a:gd name="connsiteY143" fmla="*/ 6923 h 10000"/>
                  <a:gd name="connsiteX144" fmla="*/ 3907 w 10703"/>
                  <a:gd name="connsiteY144" fmla="*/ 7100 h 10000"/>
                  <a:gd name="connsiteX145" fmla="*/ 4089 w 10703"/>
                  <a:gd name="connsiteY145" fmla="*/ 7142 h 10000"/>
                  <a:gd name="connsiteX146" fmla="*/ 4116 w 10703"/>
                  <a:gd name="connsiteY146" fmla="*/ 7280 h 10000"/>
                  <a:gd name="connsiteX147" fmla="*/ 4439 w 10703"/>
                  <a:gd name="connsiteY147" fmla="*/ 7195 h 10000"/>
                  <a:gd name="connsiteX148" fmla="*/ 4594 w 10703"/>
                  <a:gd name="connsiteY148" fmla="*/ 7456 h 10000"/>
                  <a:gd name="connsiteX149" fmla="*/ 4651 w 10703"/>
                  <a:gd name="connsiteY149" fmla="*/ 7698 h 10000"/>
                  <a:gd name="connsiteX150" fmla="*/ 4888 w 10703"/>
                  <a:gd name="connsiteY150" fmla="*/ 7642 h 10000"/>
                  <a:gd name="connsiteX151" fmla="*/ 4831 w 10703"/>
                  <a:gd name="connsiteY151" fmla="*/ 7841 h 10000"/>
                  <a:gd name="connsiteX152" fmla="*/ 4912 w 10703"/>
                  <a:gd name="connsiteY152" fmla="*/ 8304 h 10000"/>
                  <a:gd name="connsiteX153" fmla="*/ 5026 w 10703"/>
                  <a:gd name="connsiteY153" fmla="*/ 8377 h 10000"/>
                  <a:gd name="connsiteX154" fmla="*/ 5143 w 10703"/>
                  <a:gd name="connsiteY154" fmla="*/ 8453 h 10000"/>
                  <a:gd name="connsiteX155" fmla="*/ 5246 w 10703"/>
                  <a:gd name="connsiteY155" fmla="*/ 8815 h 10000"/>
                  <a:gd name="connsiteX156" fmla="*/ 5426 w 10703"/>
                  <a:gd name="connsiteY156" fmla="*/ 8961 h 10000"/>
                  <a:gd name="connsiteX157" fmla="*/ 5730 w 10703"/>
                  <a:gd name="connsiteY157" fmla="*/ 8972 h 10000"/>
                  <a:gd name="connsiteX158" fmla="*/ 5717 w 10703"/>
                  <a:gd name="connsiteY158" fmla="*/ 9315 h 10000"/>
                  <a:gd name="connsiteX159" fmla="*/ 5991 w 10703"/>
                  <a:gd name="connsiteY159" fmla="*/ 9239 h 10000"/>
                  <a:gd name="connsiteX160" fmla="*/ 5939 w 10703"/>
                  <a:gd name="connsiteY160" fmla="*/ 8810 h 10000"/>
                  <a:gd name="connsiteX161" fmla="*/ 6094 w 10703"/>
                  <a:gd name="connsiteY161" fmla="*/ 8714 h 10000"/>
                  <a:gd name="connsiteX162" fmla="*/ 6342 w 10703"/>
                  <a:gd name="connsiteY162" fmla="*/ 8911 h 10000"/>
                  <a:gd name="connsiteX163" fmla="*/ 6559 w 10703"/>
                  <a:gd name="connsiteY163" fmla="*/ 9020 h 10000"/>
                  <a:gd name="connsiteX164" fmla="*/ 6755 w 10703"/>
                  <a:gd name="connsiteY164" fmla="*/ 9217 h 10000"/>
                  <a:gd name="connsiteX165" fmla="*/ 6934 w 10703"/>
                  <a:gd name="connsiteY165" fmla="*/ 9427 h 10000"/>
                  <a:gd name="connsiteX166" fmla="*/ 7306 w 10703"/>
                  <a:gd name="connsiteY166" fmla="*/ 9556 h 10000"/>
                  <a:gd name="connsiteX167" fmla="*/ 7695 w 10703"/>
                  <a:gd name="connsiteY167" fmla="*/ 9756 h 10000"/>
                  <a:gd name="connsiteX168" fmla="*/ 7891 w 10703"/>
                  <a:gd name="connsiteY168" fmla="*/ 10000 h 10000"/>
                  <a:gd name="connsiteX169" fmla="*/ 8184 w 10703"/>
                  <a:gd name="connsiteY169" fmla="*/ 9986 h 10000"/>
                  <a:gd name="connsiteX170" fmla="*/ 8464 w 10703"/>
                  <a:gd name="connsiteY170" fmla="*/ 9837 h 10000"/>
                  <a:gd name="connsiteX171" fmla="*/ 8575 w 10703"/>
                  <a:gd name="connsiteY171" fmla="*/ 9649 h 10000"/>
                  <a:gd name="connsiteX172" fmla="*/ 8722 w 10703"/>
                  <a:gd name="connsiteY172" fmla="*/ 9410 h 10000"/>
                  <a:gd name="connsiteX173" fmla="*/ 9399 w 10703"/>
                  <a:gd name="connsiteY173" fmla="*/ 9610 h 10000"/>
                  <a:gd name="connsiteX174" fmla="*/ 9396 w 10703"/>
                  <a:gd name="connsiteY174" fmla="*/ 9332 h 10000"/>
                  <a:gd name="connsiteX175" fmla="*/ 9535 w 10703"/>
                  <a:gd name="connsiteY175" fmla="*/ 9222 h 10000"/>
                  <a:gd name="connsiteX176" fmla="*/ 9535 w 10703"/>
                  <a:gd name="connsiteY176" fmla="*/ 8953 h 10000"/>
                  <a:gd name="connsiteX177" fmla="*/ 9562 w 10703"/>
                  <a:gd name="connsiteY177" fmla="*/ 8681 h 10000"/>
                  <a:gd name="connsiteX178" fmla="*/ 9377 w 10703"/>
                  <a:gd name="connsiteY178" fmla="*/ 8577 h 10000"/>
                  <a:gd name="connsiteX179" fmla="*/ 9287 w 10703"/>
                  <a:gd name="connsiteY179" fmla="*/ 8203 h 10000"/>
                  <a:gd name="connsiteX180" fmla="*/ 9453 w 10703"/>
                  <a:gd name="connsiteY180" fmla="*/ 7984 h 10000"/>
                  <a:gd name="connsiteX181" fmla="*/ 10016 w 10703"/>
                  <a:gd name="connsiteY181" fmla="*/ 7720 h 10000"/>
                  <a:gd name="connsiteX182" fmla="*/ 10173 w 10703"/>
                  <a:gd name="connsiteY182" fmla="*/ 7299 h 10000"/>
                  <a:gd name="connsiteX183" fmla="*/ 10698 w 10703"/>
                  <a:gd name="connsiteY183" fmla="*/ 7019 h 10000"/>
                  <a:gd name="connsiteX184" fmla="*/ 10703 w 10703"/>
                  <a:gd name="connsiteY184" fmla="*/ 6901 h 10000"/>
                  <a:gd name="connsiteX185" fmla="*/ 10304 w 10703"/>
                  <a:gd name="connsiteY185" fmla="*/ 6693 h 10000"/>
                  <a:gd name="connsiteX186" fmla="*/ 10369 w 10703"/>
                  <a:gd name="connsiteY186" fmla="*/ 6426 h 10000"/>
                  <a:gd name="connsiteX187" fmla="*/ 10331 w 10703"/>
                  <a:gd name="connsiteY187" fmla="*/ 6173 h 10000"/>
                  <a:gd name="connsiteX188" fmla="*/ 10352 w 10703"/>
                  <a:gd name="connsiteY188" fmla="*/ 5736 h 10000"/>
                  <a:gd name="connsiteX189" fmla="*/ 10138 w 10703"/>
                  <a:gd name="connsiteY189" fmla="*/ 5550 h 10000"/>
                  <a:gd name="connsiteX190" fmla="*/ 9850 w 10703"/>
                  <a:gd name="connsiteY190" fmla="*/ 5463 h 10000"/>
                  <a:gd name="connsiteX191" fmla="*/ 9844 w 10703"/>
                  <a:gd name="connsiteY191" fmla="*/ 5261 h 10000"/>
                  <a:gd name="connsiteX192" fmla="*/ 9977 w 10703"/>
                  <a:gd name="connsiteY192" fmla="*/ 5048 h 10000"/>
                  <a:gd name="connsiteX193" fmla="*/ 9882 w 10703"/>
                  <a:gd name="connsiteY193" fmla="*/ 4879 h 10000"/>
                  <a:gd name="connsiteX194" fmla="*/ 10054 w 10703"/>
                  <a:gd name="connsiteY194" fmla="*/ 4599 h 10000"/>
                  <a:gd name="connsiteX195" fmla="*/ 10252 w 10703"/>
                  <a:gd name="connsiteY195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1059 w 10703"/>
                  <a:gd name="connsiteY98" fmla="*/ 2939 h 10000"/>
                  <a:gd name="connsiteX99" fmla="*/ 690 w 10703"/>
                  <a:gd name="connsiteY99" fmla="*/ 2897 h 10000"/>
                  <a:gd name="connsiteX100" fmla="*/ 277 w 10703"/>
                  <a:gd name="connsiteY100" fmla="*/ 2890 h 10000"/>
                  <a:gd name="connsiteX101" fmla="*/ 266 w 10703"/>
                  <a:gd name="connsiteY101" fmla="*/ 3177 h 10000"/>
                  <a:gd name="connsiteX102" fmla="*/ 47 w 10703"/>
                  <a:gd name="connsiteY102" fmla="*/ 3273 h 10000"/>
                  <a:gd name="connsiteX103" fmla="*/ 0 w 10703"/>
                  <a:gd name="connsiteY103" fmla="*/ 3414 h 10000"/>
                  <a:gd name="connsiteX104" fmla="*/ 40 w 10703"/>
                  <a:gd name="connsiteY104" fmla="*/ 3512 h 10000"/>
                  <a:gd name="connsiteX105" fmla="*/ 201 w 10703"/>
                  <a:gd name="connsiteY105" fmla="*/ 3494 h 10000"/>
                  <a:gd name="connsiteX106" fmla="*/ 178 w 10703"/>
                  <a:gd name="connsiteY106" fmla="*/ 3760 h 10000"/>
                  <a:gd name="connsiteX107" fmla="*/ 730 w 10703"/>
                  <a:gd name="connsiteY107" fmla="*/ 3871 h 10000"/>
                  <a:gd name="connsiteX108" fmla="*/ 703 w 10703"/>
                  <a:gd name="connsiteY108" fmla="*/ 4102 h 10000"/>
                  <a:gd name="connsiteX109" fmla="*/ 1045 w 10703"/>
                  <a:gd name="connsiteY109" fmla="*/ 4144 h 10000"/>
                  <a:gd name="connsiteX110" fmla="*/ 1233 w 10703"/>
                  <a:gd name="connsiteY110" fmla="*/ 4043 h 10000"/>
                  <a:gd name="connsiteX111" fmla="*/ 1396 w 10703"/>
                  <a:gd name="connsiteY111" fmla="*/ 4088 h 10000"/>
                  <a:gd name="connsiteX112" fmla="*/ 1437 w 10703"/>
                  <a:gd name="connsiteY112" fmla="*/ 4242 h 10000"/>
                  <a:gd name="connsiteX113" fmla="*/ 1654 w 10703"/>
                  <a:gd name="connsiteY113" fmla="*/ 4191 h 10000"/>
                  <a:gd name="connsiteX114" fmla="*/ 1727 w 10703"/>
                  <a:gd name="connsiteY114" fmla="*/ 4363 h 10000"/>
                  <a:gd name="connsiteX115" fmla="*/ 1874 w 10703"/>
                  <a:gd name="connsiteY115" fmla="*/ 4422 h 10000"/>
                  <a:gd name="connsiteX116" fmla="*/ 1896 w 10703"/>
                  <a:gd name="connsiteY116" fmla="*/ 4641 h 10000"/>
                  <a:gd name="connsiteX117" fmla="*/ 2162 w 10703"/>
                  <a:gd name="connsiteY117" fmla="*/ 4610 h 10000"/>
                  <a:gd name="connsiteX118" fmla="*/ 2238 w 10703"/>
                  <a:gd name="connsiteY118" fmla="*/ 4747 h 10000"/>
                  <a:gd name="connsiteX119" fmla="*/ 2211 w 10703"/>
                  <a:gd name="connsiteY119" fmla="*/ 4961 h 10000"/>
                  <a:gd name="connsiteX120" fmla="*/ 2045 w 10703"/>
                  <a:gd name="connsiteY120" fmla="*/ 4966 h 10000"/>
                  <a:gd name="connsiteX121" fmla="*/ 1882 w 10703"/>
                  <a:gd name="connsiteY121" fmla="*/ 5255 h 10000"/>
                  <a:gd name="connsiteX122" fmla="*/ 2124 w 10703"/>
                  <a:gd name="connsiteY122" fmla="*/ 5357 h 10000"/>
                  <a:gd name="connsiteX123" fmla="*/ 2200 w 10703"/>
                  <a:gd name="connsiteY123" fmla="*/ 5494 h 10000"/>
                  <a:gd name="connsiteX124" fmla="*/ 2363 w 10703"/>
                  <a:gd name="connsiteY124" fmla="*/ 5222 h 10000"/>
                  <a:gd name="connsiteX125" fmla="*/ 2646 w 10703"/>
                  <a:gd name="connsiteY125" fmla="*/ 5208 h 10000"/>
                  <a:gd name="connsiteX126" fmla="*/ 2855 w 10703"/>
                  <a:gd name="connsiteY126" fmla="*/ 5340 h 10000"/>
                  <a:gd name="connsiteX127" fmla="*/ 2733 w 10703"/>
                  <a:gd name="connsiteY127" fmla="*/ 5466 h 10000"/>
                  <a:gd name="connsiteX128" fmla="*/ 2896 w 10703"/>
                  <a:gd name="connsiteY128" fmla="*/ 5542 h 10000"/>
                  <a:gd name="connsiteX129" fmla="*/ 2882 w 10703"/>
                  <a:gd name="connsiteY129" fmla="*/ 5809 h 10000"/>
                  <a:gd name="connsiteX130" fmla="*/ 3102 w 10703"/>
                  <a:gd name="connsiteY130" fmla="*/ 5755 h 10000"/>
                  <a:gd name="connsiteX131" fmla="*/ 3295 w 10703"/>
                  <a:gd name="connsiteY131" fmla="*/ 5884 h 10000"/>
                  <a:gd name="connsiteX132" fmla="*/ 3494 w 10703"/>
                  <a:gd name="connsiteY132" fmla="*/ 5898 h 10000"/>
                  <a:gd name="connsiteX133" fmla="*/ 3382 w 10703"/>
                  <a:gd name="connsiteY133" fmla="*/ 6143 h 10000"/>
                  <a:gd name="connsiteX134" fmla="*/ 3355 w 10703"/>
                  <a:gd name="connsiteY134" fmla="*/ 6392 h 10000"/>
                  <a:gd name="connsiteX135" fmla="*/ 3708 w 10703"/>
                  <a:gd name="connsiteY135" fmla="*/ 6314 h 10000"/>
                  <a:gd name="connsiteX136" fmla="*/ 3752 w 10703"/>
                  <a:gd name="connsiteY136" fmla="*/ 6451 h 10000"/>
                  <a:gd name="connsiteX137" fmla="*/ 4021 w 10703"/>
                  <a:gd name="connsiteY137" fmla="*/ 6398 h 10000"/>
                  <a:gd name="connsiteX138" fmla="*/ 4149 w 10703"/>
                  <a:gd name="connsiteY138" fmla="*/ 6541 h 10000"/>
                  <a:gd name="connsiteX139" fmla="*/ 4026 w 10703"/>
                  <a:gd name="connsiteY139" fmla="*/ 6684 h 10000"/>
                  <a:gd name="connsiteX140" fmla="*/ 4306 w 10703"/>
                  <a:gd name="connsiteY140" fmla="*/ 6752 h 10000"/>
                  <a:gd name="connsiteX141" fmla="*/ 4382 w 10703"/>
                  <a:gd name="connsiteY141" fmla="*/ 6957 h 10000"/>
                  <a:gd name="connsiteX142" fmla="*/ 4064 w 10703"/>
                  <a:gd name="connsiteY142" fmla="*/ 6923 h 10000"/>
                  <a:gd name="connsiteX143" fmla="*/ 3907 w 10703"/>
                  <a:gd name="connsiteY143" fmla="*/ 7100 h 10000"/>
                  <a:gd name="connsiteX144" fmla="*/ 4089 w 10703"/>
                  <a:gd name="connsiteY144" fmla="*/ 7142 h 10000"/>
                  <a:gd name="connsiteX145" fmla="*/ 4116 w 10703"/>
                  <a:gd name="connsiteY145" fmla="*/ 7280 h 10000"/>
                  <a:gd name="connsiteX146" fmla="*/ 4439 w 10703"/>
                  <a:gd name="connsiteY146" fmla="*/ 7195 h 10000"/>
                  <a:gd name="connsiteX147" fmla="*/ 4594 w 10703"/>
                  <a:gd name="connsiteY147" fmla="*/ 7456 h 10000"/>
                  <a:gd name="connsiteX148" fmla="*/ 4651 w 10703"/>
                  <a:gd name="connsiteY148" fmla="*/ 7698 h 10000"/>
                  <a:gd name="connsiteX149" fmla="*/ 4888 w 10703"/>
                  <a:gd name="connsiteY149" fmla="*/ 7642 h 10000"/>
                  <a:gd name="connsiteX150" fmla="*/ 4831 w 10703"/>
                  <a:gd name="connsiteY150" fmla="*/ 7841 h 10000"/>
                  <a:gd name="connsiteX151" fmla="*/ 4912 w 10703"/>
                  <a:gd name="connsiteY151" fmla="*/ 8304 h 10000"/>
                  <a:gd name="connsiteX152" fmla="*/ 5026 w 10703"/>
                  <a:gd name="connsiteY152" fmla="*/ 8377 h 10000"/>
                  <a:gd name="connsiteX153" fmla="*/ 5143 w 10703"/>
                  <a:gd name="connsiteY153" fmla="*/ 8453 h 10000"/>
                  <a:gd name="connsiteX154" fmla="*/ 5246 w 10703"/>
                  <a:gd name="connsiteY154" fmla="*/ 8815 h 10000"/>
                  <a:gd name="connsiteX155" fmla="*/ 5426 w 10703"/>
                  <a:gd name="connsiteY155" fmla="*/ 8961 h 10000"/>
                  <a:gd name="connsiteX156" fmla="*/ 5730 w 10703"/>
                  <a:gd name="connsiteY156" fmla="*/ 8972 h 10000"/>
                  <a:gd name="connsiteX157" fmla="*/ 5717 w 10703"/>
                  <a:gd name="connsiteY157" fmla="*/ 9315 h 10000"/>
                  <a:gd name="connsiteX158" fmla="*/ 5991 w 10703"/>
                  <a:gd name="connsiteY158" fmla="*/ 9239 h 10000"/>
                  <a:gd name="connsiteX159" fmla="*/ 5939 w 10703"/>
                  <a:gd name="connsiteY159" fmla="*/ 8810 h 10000"/>
                  <a:gd name="connsiteX160" fmla="*/ 6094 w 10703"/>
                  <a:gd name="connsiteY160" fmla="*/ 8714 h 10000"/>
                  <a:gd name="connsiteX161" fmla="*/ 6342 w 10703"/>
                  <a:gd name="connsiteY161" fmla="*/ 8911 h 10000"/>
                  <a:gd name="connsiteX162" fmla="*/ 6559 w 10703"/>
                  <a:gd name="connsiteY162" fmla="*/ 9020 h 10000"/>
                  <a:gd name="connsiteX163" fmla="*/ 6755 w 10703"/>
                  <a:gd name="connsiteY163" fmla="*/ 9217 h 10000"/>
                  <a:gd name="connsiteX164" fmla="*/ 6934 w 10703"/>
                  <a:gd name="connsiteY164" fmla="*/ 9427 h 10000"/>
                  <a:gd name="connsiteX165" fmla="*/ 7306 w 10703"/>
                  <a:gd name="connsiteY165" fmla="*/ 9556 h 10000"/>
                  <a:gd name="connsiteX166" fmla="*/ 7695 w 10703"/>
                  <a:gd name="connsiteY166" fmla="*/ 9756 h 10000"/>
                  <a:gd name="connsiteX167" fmla="*/ 7891 w 10703"/>
                  <a:gd name="connsiteY167" fmla="*/ 10000 h 10000"/>
                  <a:gd name="connsiteX168" fmla="*/ 8184 w 10703"/>
                  <a:gd name="connsiteY168" fmla="*/ 9986 h 10000"/>
                  <a:gd name="connsiteX169" fmla="*/ 8464 w 10703"/>
                  <a:gd name="connsiteY169" fmla="*/ 9837 h 10000"/>
                  <a:gd name="connsiteX170" fmla="*/ 8575 w 10703"/>
                  <a:gd name="connsiteY170" fmla="*/ 9649 h 10000"/>
                  <a:gd name="connsiteX171" fmla="*/ 8722 w 10703"/>
                  <a:gd name="connsiteY171" fmla="*/ 9410 h 10000"/>
                  <a:gd name="connsiteX172" fmla="*/ 9399 w 10703"/>
                  <a:gd name="connsiteY172" fmla="*/ 9610 h 10000"/>
                  <a:gd name="connsiteX173" fmla="*/ 9396 w 10703"/>
                  <a:gd name="connsiteY173" fmla="*/ 9332 h 10000"/>
                  <a:gd name="connsiteX174" fmla="*/ 9535 w 10703"/>
                  <a:gd name="connsiteY174" fmla="*/ 9222 h 10000"/>
                  <a:gd name="connsiteX175" fmla="*/ 9535 w 10703"/>
                  <a:gd name="connsiteY175" fmla="*/ 8953 h 10000"/>
                  <a:gd name="connsiteX176" fmla="*/ 9562 w 10703"/>
                  <a:gd name="connsiteY176" fmla="*/ 8681 h 10000"/>
                  <a:gd name="connsiteX177" fmla="*/ 9377 w 10703"/>
                  <a:gd name="connsiteY177" fmla="*/ 8577 h 10000"/>
                  <a:gd name="connsiteX178" fmla="*/ 9287 w 10703"/>
                  <a:gd name="connsiteY178" fmla="*/ 8203 h 10000"/>
                  <a:gd name="connsiteX179" fmla="*/ 9453 w 10703"/>
                  <a:gd name="connsiteY179" fmla="*/ 7984 h 10000"/>
                  <a:gd name="connsiteX180" fmla="*/ 10016 w 10703"/>
                  <a:gd name="connsiteY180" fmla="*/ 7720 h 10000"/>
                  <a:gd name="connsiteX181" fmla="*/ 10173 w 10703"/>
                  <a:gd name="connsiteY181" fmla="*/ 7299 h 10000"/>
                  <a:gd name="connsiteX182" fmla="*/ 10698 w 10703"/>
                  <a:gd name="connsiteY182" fmla="*/ 7019 h 10000"/>
                  <a:gd name="connsiteX183" fmla="*/ 10703 w 10703"/>
                  <a:gd name="connsiteY183" fmla="*/ 6901 h 10000"/>
                  <a:gd name="connsiteX184" fmla="*/ 10304 w 10703"/>
                  <a:gd name="connsiteY184" fmla="*/ 6693 h 10000"/>
                  <a:gd name="connsiteX185" fmla="*/ 10369 w 10703"/>
                  <a:gd name="connsiteY185" fmla="*/ 6426 h 10000"/>
                  <a:gd name="connsiteX186" fmla="*/ 10331 w 10703"/>
                  <a:gd name="connsiteY186" fmla="*/ 6173 h 10000"/>
                  <a:gd name="connsiteX187" fmla="*/ 10352 w 10703"/>
                  <a:gd name="connsiteY187" fmla="*/ 5736 h 10000"/>
                  <a:gd name="connsiteX188" fmla="*/ 10138 w 10703"/>
                  <a:gd name="connsiteY188" fmla="*/ 5550 h 10000"/>
                  <a:gd name="connsiteX189" fmla="*/ 9850 w 10703"/>
                  <a:gd name="connsiteY189" fmla="*/ 5463 h 10000"/>
                  <a:gd name="connsiteX190" fmla="*/ 9844 w 10703"/>
                  <a:gd name="connsiteY190" fmla="*/ 5261 h 10000"/>
                  <a:gd name="connsiteX191" fmla="*/ 9977 w 10703"/>
                  <a:gd name="connsiteY191" fmla="*/ 5048 h 10000"/>
                  <a:gd name="connsiteX192" fmla="*/ 9882 w 10703"/>
                  <a:gd name="connsiteY192" fmla="*/ 4879 h 10000"/>
                  <a:gd name="connsiteX193" fmla="*/ 10054 w 10703"/>
                  <a:gd name="connsiteY193" fmla="*/ 4599 h 10000"/>
                  <a:gd name="connsiteX194" fmla="*/ 10252 w 10703"/>
                  <a:gd name="connsiteY194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690 w 10703"/>
                  <a:gd name="connsiteY98" fmla="*/ 2897 h 10000"/>
                  <a:gd name="connsiteX99" fmla="*/ 277 w 10703"/>
                  <a:gd name="connsiteY99" fmla="*/ 2890 h 10000"/>
                  <a:gd name="connsiteX100" fmla="*/ 266 w 10703"/>
                  <a:gd name="connsiteY100" fmla="*/ 3177 h 10000"/>
                  <a:gd name="connsiteX101" fmla="*/ 47 w 10703"/>
                  <a:gd name="connsiteY101" fmla="*/ 3273 h 10000"/>
                  <a:gd name="connsiteX102" fmla="*/ 0 w 10703"/>
                  <a:gd name="connsiteY102" fmla="*/ 3414 h 10000"/>
                  <a:gd name="connsiteX103" fmla="*/ 40 w 10703"/>
                  <a:gd name="connsiteY103" fmla="*/ 3512 h 10000"/>
                  <a:gd name="connsiteX104" fmla="*/ 201 w 10703"/>
                  <a:gd name="connsiteY104" fmla="*/ 3494 h 10000"/>
                  <a:gd name="connsiteX105" fmla="*/ 178 w 10703"/>
                  <a:gd name="connsiteY105" fmla="*/ 3760 h 10000"/>
                  <a:gd name="connsiteX106" fmla="*/ 730 w 10703"/>
                  <a:gd name="connsiteY106" fmla="*/ 3871 h 10000"/>
                  <a:gd name="connsiteX107" fmla="*/ 703 w 10703"/>
                  <a:gd name="connsiteY107" fmla="*/ 4102 h 10000"/>
                  <a:gd name="connsiteX108" fmla="*/ 1045 w 10703"/>
                  <a:gd name="connsiteY108" fmla="*/ 4144 h 10000"/>
                  <a:gd name="connsiteX109" fmla="*/ 1233 w 10703"/>
                  <a:gd name="connsiteY109" fmla="*/ 4043 h 10000"/>
                  <a:gd name="connsiteX110" fmla="*/ 1396 w 10703"/>
                  <a:gd name="connsiteY110" fmla="*/ 4088 h 10000"/>
                  <a:gd name="connsiteX111" fmla="*/ 1437 w 10703"/>
                  <a:gd name="connsiteY111" fmla="*/ 4242 h 10000"/>
                  <a:gd name="connsiteX112" fmla="*/ 1654 w 10703"/>
                  <a:gd name="connsiteY112" fmla="*/ 4191 h 10000"/>
                  <a:gd name="connsiteX113" fmla="*/ 1727 w 10703"/>
                  <a:gd name="connsiteY113" fmla="*/ 4363 h 10000"/>
                  <a:gd name="connsiteX114" fmla="*/ 1874 w 10703"/>
                  <a:gd name="connsiteY114" fmla="*/ 4422 h 10000"/>
                  <a:gd name="connsiteX115" fmla="*/ 1896 w 10703"/>
                  <a:gd name="connsiteY115" fmla="*/ 4641 h 10000"/>
                  <a:gd name="connsiteX116" fmla="*/ 2162 w 10703"/>
                  <a:gd name="connsiteY116" fmla="*/ 4610 h 10000"/>
                  <a:gd name="connsiteX117" fmla="*/ 2238 w 10703"/>
                  <a:gd name="connsiteY117" fmla="*/ 4747 h 10000"/>
                  <a:gd name="connsiteX118" fmla="*/ 2211 w 10703"/>
                  <a:gd name="connsiteY118" fmla="*/ 4961 h 10000"/>
                  <a:gd name="connsiteX119" fmla="*/ 2045 w 10703"/>
                  <a:gd name="connsiteY119" fmla="*/ 4966 h 10000"/>
                  <a:gd name="connsiteX120" fmla="*/ 1882 w 10703"/>
                  <a:gd name="connsiteY120" fmla="*/ 5255 h 10000"/>
                  <a:gd name="connsiteX121" fmla="*/ 2124 w 10703"/>
                  <a:gd name="connsiteY121" fmla="*/ 5357 h 10000"/>
                  <a:gd name="connsiteX122" fmla="*/ 2200 w 10703"/>
                  <a:gd name="connsiteY122" fmla="*/ 5494 h 10000"/>
                  <a:gd name="connsiteX123" fmla="*/ 2363 w 10703"/>
                  <a:gd name="connsiteY123" fmla="*/ 5222 h 10000"/>
                  <a:gd name="connsiteX124" fmla="*/ 2646 w 10703"/>
                  <a:gd name="connsiteY124" fmla="*/ 5208 h 10000"/>
                  <a:gd name="connsiteX125" fmla="*/ 2855 w 10703"/>
                  <a:gd name="connsiteY125" fmla="*/ 5340 h 10000"/>
                  <a:gd name="connsiteX126" fmla="*/ 2733 w 10703"/>
                  <a:gd name="connsiteY126" fmla="*/ 5466 h 10000"/>
                  <a:gd name="connsiteX127" fmla="*/ 2896 w 10703"/>
                  <a:gd name="connsiteY127" fmla="*/ 5542 h 10000"/>
                  <a:gd name="connsiteX128" fmla="*/ 2882 w 10703"/>
                  <a:gd name="connsiteY128" fmla="*/ 5809 h 10000"/>
                  <a:gd name="connsiteX129" fmla="*/ 3102 w 10703"/>
                  <a:gd name="connsiteY129" fmla="*/ 5755 h 10000"/>
                  <a:gd name="connsiteX130" fmla="*/ 3295 w 10703"/>
                  <a:gd name="connsiteY130" fmla="*/ 5884 h 10000"/>
                  <a:gd name="connsiteX131" fmla="*/ 3494 w 10703"/>
                  <a:gd name="connsiteY131" fmla="*/ 5898 h 10000"/>
                  <a:gd name="connsiteX132" fmla="*/ 3382 w 10703"/>
                  <a:gd name="connsiteY132" fmla="*/ 6143 h 10000"/>
                  <a:gd name="connsiteX133" fmla="*/ 3355 w 10703"/>
                  <a:gd name="connsiteY133" fmla="*/ 6392 h 10000"/>
                  <a:gd name="connsiteX134" fmla="*/ 3708 w 10703"/>
                  <a:gd name="connsiteY134" fmla="*/ 6314 h 10000"/>
                  <a:gd name="connsiteX135" fmla="*/ 3752 w 10703"/>
                  <a:gd name="connsiteY135" fmla="*/ 6451 h 10000"/>
                  <a:gd name="connsiteX136" fmla="*/ 4021 w 10703"/>
                  <a:gd name="connsiteY136" fmla="*/ 6398 h 10000"/>
                  <a:gd name="connsiteX137" fmla="*/ 4149 w 10703"/>
                  <a:gd name="connsiteY137" fmla="*/ 6541 h 10000"/>
                  <a:gd name="connsiteX138" fmla="*/ 4026 w 10703"/>
                  <a:gd name="connsiteY138" fmla="*/ 6684 h 10000"/>
                  <a:gd name="connsiteX139" fmla="*/ 4306 w 10703"/>
                  <a:gd name="connsiteY139" fmla="*/ 6752 h 10000"/>
                  <a:gd name="connsiteX140" fmla="*/ 4382 w 10703"/>
                  <a:gd name="connsiteY140" fmla="*/ 6957 h 10000"/>
                  <a:gd name="connsiteX141" fmla="*/ 4064 w 10703"/>
                  <a:gd name="connsiteY141" fmla="*/ 6923 h 10000"/>
                  <a:gd name="connsiteX142" fmla="*/ 3907 w 10703"/>
                  <a:gd name="connsiteY142" fmla="*/ 7100 h 10000"/>
                  <a:gd name="connsiteX143" fmla="*/ 4089 w 10703"/>
                  <a:gd name="connsiteY143" fmla="*/ 7142 h 10000"/>
                  <a:gd name="connsiteX144" fmla="*/ 4116 w 10703"/>
                  <a:gd name="connsiteY144" fmla="*/ 7280 h 10000"/>
                  <a:gd name="connsiteX145" fmla="*/ 4439 w 10703"/>
                  <a:gd name="connsiteY145" fmla="*/ 7195 h 10000"/>
                  <a:gd name="connsiteX146" fmla="*/ 4594 w 10703"/>
                  <a:gd name="connsiteY146" fmla="*/ 7456 h 10000"/>
                  <a:gd name="connsiteX147" fmla="*/ 4651 w 10703"/>
                  <a:gd name="connsiteY147" fmla="*/ 7698 h 10000"/>
                  <a:gd name="connsiteX148" fmla="*/ 4888 w 10703"/>
                  <a:gd name="connsiteY148" fmla="*/ 7642 h 10000"/>
                  <a:gd name="connsiteX149" fmla="*/ 4831 w 10703"/>
                  <a:gd name="connsiteY149" fmla="*/ 7841 h 10000"/>
                  <a:gd name="connsiteX150" fmla="*/ 4912 w 10703"/>
                  <a:gd name="connsiteY150" fmla="*/ 8304 h 10000"/>
                  <a:gd name="connsiteX151" fmla="*/ 5026 w 10703"/>
                  <a:gd name="connsiteY151" fmla="*/ 8377 h 10000"/>
                  <a:gd name="connsiteX152" fmla="*/ 5143 w 10703"/>
                  <a:gd name="connsiteY152" fmla="*/ 8453 h 10000"/>
                  <a:gd name="connsiteX153" fmla="*/ 5246 w 10703"/>
                  <a:gd name="connsiteY153" fmla="*/ 8815 h 10000"/>
                  <a:gd name="connsiteX154" fmla="*/ 5426 w 10703"/>
                  <a:gd name="connsiteY154" fmla="*/ 8961 h 10000"/>
                  <a:gd name="connsiteX155" fmla="*/ 5730 w 10703"/>
                  <a:gd name="connsiteY155" fmla="*/ 8972 h 10000"/>
                  <a:gd name="connsiteX156" fmla="*/ 5717 w 10703"/>
                  <a:gd name="connsiteY156" fmla="*/ 9315 h 10000"/>
                  <a:gd name="connsiteX157" fmla="*/ 5991 w 10703"/>
                  <a:gd name="connsiteY157" fmla="*/ 9239 h 10000"/>
                  <a:gd name="connsiteX158" fmla="*/ 5939 w 10703"/>
                  <a:gd name="connsiteY158" fmla="*/ 8810 h 10000"/>
                  <a:gd name="connsiteX159" fmla="*/ 6094 w 10703"/>
                  <a:gd name="connsiteY159" fmla="*/ 8714 h 10000"/>
                  <a:gd name="connsiteX160" fmla="*/ 6342 w 10703"/>
                  <a:gd name="connsiteY160" fmla="*/ 8911 h 10000"/>
                  <a:gd name="connsiteX161" fmla="*/ 6559 w 10703"/>
                  <a:gd name="connsiteY161" fmla="*/ 9020 h 10000"/>
                  <a:gd name="connsiteX162" fmla="*/ 6755 w 10703"/>
                  <a:gd name="connsiteY162" fmla="*/ 9217 h 10000"/>
                  <a:gd name="connsiteX163" fmla="*/ 6934 w 10703"/>
                  <a:gd name="connsiteY163" fmla="*/ 9427 h 10000"/>
                  <a:gd name="connsiteX164" fmla="*/ 7306 w 10703"/>
                  <a:gd name="connsiteY164" fmla="*/ 9556 h 10000"/>
                  <a:gd name="connsiteX165" fmla="*/ 7695 w 10703"/>
                  <a:gd name="connsiteY165" fmla="*/ 9756 h 10000"/>
                  <a:gd name="connsiteX166" fmla="*/ 7891 w 10703"/>
                  <a:gd name="connsiteY166" fmla="*/ 10000 h 10000"/>
                  <a:gd name="connsiteX167" fmla="*/ 8184 w 10703"/>
                  <a:gd name="connsiteY167" fmla="*/ 9986 h 10000"/>
                  <a:gd name="connsiteX168" fmla="*/ 8464 w 10703"/>
                  <a:gd name="connsiteY168" fmla="*/ 9837 h 10000"/>
                  <a:gd name="connsiteX169" fmla="*/ 8575 w 10703"/>
                  <a:gd name="connsiteY169" fmla="*/ 9649 h 10000"/>
                  <a:gd name="connsiteX170" fmla="*/ 8722 w 10703"/>
                  <a:gd name="connsiteY170" fmla="*/ 9410 h 10000"/>
                  <a:gd name="connsiteX171" fmla="*/ 9399 w 10703"/>
                  <a:gd name="connsiteY171" fmla="*/ 9610 h 10000"/>
                  <a:gd name="connsiteX172" fmla="*/ 9396 w 10703"/>
                  <a:gd name="connsiteY172" fmla="*/ 9332 h 10000"/>
                  <a:gd name="connsiteX173" fmla="*/ 9535 w 10703"/>
                  <a:gd name="connsiteY173" fmla="*/ 9222 h 10000"/>
                  <a:gd name="connsiteX174" fmla="*/ 9535 w 10703"/>
                  <a:gd name="connsiteY174" fmla="*/ 8953 h 10000"/>
                  <a:gd name="connsiteX175" fmla="*/ 9562 w 10703"/>
                  <a:gd name="connsiteY175" fmla="*/ 8681 h 10000"/>
                  <a:gd name="connsiteX176" fmla="*/ 9377 w 10703"/>
                  <a:gd name="connsiteY176" fmla="*/ 8577 h 10000"/>
                  <a:gd name="connsiteX177" fmla="*/ 9287 w 10703"/>
                  <a:gd name="connsiteY177" fmla="*/ 8203 h 10000"/>
                  <a:gd name="connsiteX178" fmla="*/ 9453 w 10703"/>
                  <a:gd name="connsiteY178" fmla="*/ 7984 h 10000"/>
                  <a:gd name="connsiteX179" fmla="*/ 10016 w 10703"/>
                  <a:gd name="connsiteY179" fmla="*/ 7720 h 10000"/>
                  <a:gd name="connsiteX180" fmla="*/ 10173 w 10703"/>
                  <a:gd name="connsiteY180" fmla="*/ 7299 h 10000"/>
                  <a:gd name="connsiteX181" fmla="*/ 10698 w 10703"/>
                  <a:gd name="connsiteY181" fmla="*/ 7019 h 10000"/>
                  <a:gd name="connsiteX182" fmla="*/ 10703 w 10703"/>
                  <a:gd name="connsiteY182" fmla="*/ 6901 h 10000"/>
                  <a:gd name="connsiteX183" fmla="*/ 10304 w 10703"/>
                  <a:gd name="connsiteY183" fmla="*/ 6693 h 10000"/>
                  <a:gd name="connsiteX184" fmla="*/ 10369 w 10703"/>
                  <a:gd name="connsiteY184" fmla="*/ 6426 h 10000"/>
                  <a:gd name="connsiteX185" fmla="*/ 10331 w 10703"/>
                  <a:gd name="connsiteY185" fmla="*/ 6173 h 10000"/>
                  <a:gd name="connsiteX186" fmla="*/ 10352 w 10703"/>
                  <a:gd name="connsiteY186" fmla="*/ 5736 h 10000"/>
                  <a:gd name="connsiteX187" fmla="*/ 10138 w 10703"/>
                  <a:gd name="connsiteY187" fmla="*/ 5550 h 10000"/>
                  <a:gd name="connsiteX188" fmla="*/ 9850 w 10703"/>
                  <a:gd name="connsiteY188" fmla="*/ 5463 h 10000"/>
                  <a:gd name="connsiteX189" fmla="*/ 9844 w 10703"/>
                  <a:gd name="connsiteY189" fmla="*/ 5261 h 10000"/>
                  <a:gd name="connsiteX190" fmla="*/ 9977 w 10703"/>
                  <a:gd name="connsiteY190" fmla="*/ 5048 h 10000"/>
                  <a:gd name="connsiteX191" fmla="*/ 9882 w 10703"/>
                  <a:gd name="connsiteY191" fmla="*/ 4879 h 10000"/>
                  <a:gd name="connsiteX192" fmla="*/ 10054 w 10703"/>
                  <a:gd name="connsiteY192" fmla="*/ 4599 h 10000"/>
                  <a:gd name="connsiteX193" fmla="*/ 10252 w 10703"/>
                  <a:gd name="connsiteY193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1229 w 10703"/>
                  <a:gd name="connsiteY97" fmla="*/ 3202 h 10000"/>
                  <a:gd name="connsiteX98" fmla="*/ 690 w 10703"/>
                  <a:gd name="connsiteY98" fmla="*/ 2897 h 10000"/>
                  <a:gd name="connsiteX99" fmla="*/ 277 w 10703"/>
                  <a:gd name="connsiteY99" fmla="*/ 2890 h 10000"/>
                  <a:gd name="connsiteX100" fmla="*/ 266 w 10703"/>
                  <a:gd name="connsiteY100" fmla="*/ 3177 h 10000"/>
                  <a:gd name="connsiteX101" fmla="*/ 47 w 10703"/>
                  <a:gd name="connsiteY101" fmla="*/ 3273 h 10000"/>
                  <a:gd name="connsiteX102" fmla="*/ 0 w 10703"/>
                  <a:gd name="connsiteY102" fmla="*/ 3414 h 10000"/>
                  <a:gd name="connsiteX103" fmla="*/ 40 w 10703"/>
                  <a:gd name="connsiteY103" fmla="*/ 3512 h 10000"/>
                  <a:gd name="connsiteX104" fmla="*/ 201 w 10703"/>
                  <a:gd name="connsiteY104" fmla="*/ 3494 h 10000"/>
                  <a:gd name="connsiteX105" fmla="*/ 178 w 10703"/>
                  <a:gd name="connsiteY105" fmla="*/ 3760 h 10000"/>
                  <a:gd name="connsiteX106" fmla="*/ 730 w 10703"/>
                  <a:gd name="connsiteY106" fmla="*/ 3871 h 10000"/>
                  <a:gd name="connsiteX107" fmla="*/ 703 w 10703"/>
                  <a:gd name="connsiteY107" fmla="*/ 4102 h 10000"/>
                  <a:gd name="connsiteX108" fmla="*/ 1045 w 10703"/>
                  <a:gd name="connsiteY108" fmla="*/ 4144 h 10000"/>
                  <a:gd name="connsiteX109" fmla="*/ 1233 w 10703"/>
                  <a:gd name="connsiteY109" fmla="*/ 4043 h 10000"/>
                  <a:gd name="connsiteX110" fmla="*/ 1396 w 10703"/>
                  <a:gd name="connsiteY110" fmla="*/ 4088 h 10000"/>
                  <a:gd name="connsiteX111" fmla="*/ 1437 w 10703"/>
                  <a:gd name="connsiteY111" fmla="*/ 4242 h 10000"/>
                  <a:gd name="connsiteX112" fmla="*/ 1654 w 10703"/>
                  <a:gd name="connsiteY112" fmla="*/ 4191 h 10000"/>
                  <a:gd name="connsiteX113" fmla="*/ 1727 w 10703"/>
                  <a:gd name="connsiteY113" fmla="*/ 4363 h 10000"/>
                  <a:gd name="connsiteX114" fmla="*/ 1874 w 10703"/>
                  <a:gd name="connsiteY114" fmla="*/ 4422 h 10000"/>
                  <a:gd name="connsiteX115" fmla="*/ 1896 w 10703"/>
                  <a:gd name="connsiteY115" fmla="*/ 4641 h 10000"/>
                  <a:gd name="connsiteX116" fmla="*/ 2162 w 10703"/>
                  <a:gd name="connsiteY116" fmla="*/ 4610 h 10000"/>
                  <a:gd name="connsiteX117" fmla="*/ 2238 w 10703"/>
                  <a:gd name="connsiteY117" fmla="*/ 4747 h 10000"/>
                  <a:gd name="connsiteX118" fmla="*/ 2211 w 10703"/>
                  <a:gd name="connsiteY118" fmla="*/ 4961 h 10000"/>
                  <a:gd name="connsiteX119" fmla="*/ 2045 w 10703"/>
                  <a:gd name="connsiteY119" fmla="*/ 4966 h 10000"/>
                  <a:gd name="connsiteX120" fmla="*/ 1882 w 10703"/>
                  <a:gd name="connsiteY120" fmla="*/ 5255 h 10000"/>
                  <a:gd name="connsiteX121" fmla="*/ 2124 w 10703"/>
                  <a:gd name="connsiteY121" fmla="*/ 5357 h 10000"/>
                  <a:gd name="connsiteX122" fmla="*/ 2200 w 10703"/>
                  <a:gd name="connsiteY122" fmla="*/ 5494 h 10000"/>
                  <a:gd name="connsiteX123" fmla="*/ 2363 w 10703"/>
                  <a:gd name="connsiteY123" fmla="*/ 5222 h 10000"/>
                  <a:gd name="connsiteX124" fmla="*/ 2646 w 10703"/>
                  <a:gd name="connsiteY124" fmla="*/ 5208 h 10000"/>
                  <a:gd name="connsiteX125" fmla="*/ 2855 w 10703"/>
                  <a:gd name="connsiteY125" fmla="*/ 5340 h 10000"/>
                  <a:gd name="connsiteX126" fmla="*/ 2733 w 10703"/>
                  <a:gd name="connsiteY126" fmla="*/ 5466 h 10000"/>
                  <a:gd name="connsiteX127" fmla="*/ 2896 w 10703"/>
                  <a:gd name="connsiteY127" fmla="*/ 5542 h 10000"/>
                  <a:gd name="connsiteX128" fmla="*/ 2882 w 10703"/>
                  <a:gd name="connsiteY128" fmla="*/ 5809 h 10000"/>
                  <a:gd name="connsiteX129" fmla="*/ 3102 w 10703"/>
                  <a:gd name="connsiteY129" fmla="*/ 5755 h 10000"/>
                  <a:gd name="connsiteX130" fmla="*/ 3295 w 10703"/>
                  <a:gd name="connsiteY130" fmla="*/ 5884 h 10000"/>
                  <a:gd name="connsiteX131" fmla="*/ 3494 w 10703"/>
                  <a:gd name="connsiteY131" fmla="*/ 5898 h 10000"/>
                  <a:gd name="connsiteX132" fmla="*/ 3382 w 10703"/>
                  <a:gd name="connsiteY132" fmla="*/ 6143 h 10000"/>
                  <a:gd name="connsiteX133" fmla="*/ 3355 w 10703"/>
                  <a:gd name="connsiteY133" fmla="*/ 6392 h 10000"/>
                  <a:gd name="connsiteX134" fmla="*/ 3708 w 10703"/>
                  <a:gd name="connsiteY134" fmla="*/ 6314 h 10000"/>
                  <a:gd name="connsiteX135" fmla="*/ 3752 w 10703"/>
                  <a:gd name="connsiteY135" fmla="*/ 6451 h 10000"/>
                  <a:gd name="connsiteX136" fmla="*/ 4021 w 10703"/>
                  <a:gd name="connsiteY136" fmla="*/ 6398 h 10000"/>
                  <a:gd name="connsiteX137" fmla="*/ 4149 w 10703"/>
                  <a:gd name="connsiteY137" fmla="*/ 6541 h 10000"/>
                  <a:gd name="connsiteX138" fmla="*/ 4026 w 10703"/>
                  <a:gd name="connsiteY138" fmla="*/ 6684 h 10000"/>
                  <a:gd name="connsiteX139" fmla="*/ 4306 w 10703"/>
                  <a:gd name="connsiteY139" fmla="*/ 6752 h 10000"/>
                  <a:gd name="connsiteX140" fmla="*/ 4382 w 10703"/>
                  <a:gd name="connsiteY140" fmla="*/ 6957 h 10000"/>
                  <a:gd name="connsiteX141" fmla="*/ 4064 w 10703"/>
                  <a:gd name="connsiteY141" fmla="*/ 6923 h 10000"/>
                  <a:gd name="connsiteX142" fmla="*/ 3907 w 10703"/>
                  <a:gd name="connsiteY142" fmla="*/ 7100 h 10000"/>
                  <a:gd name="connsiteX143" fmla="*/ 4089 w 10703"/>
                  <a:gd name="connsiteY143" fmla="*/ 7142 h 10000"/>
                  <a:gd name="connsiteX144" fmla="*/ 4116 w 10703"/>
                  <a:gd name="connsiteY144" fmla="*/ 7280 h 10000"/>
                  <a:gd name="connsiteX145" fmla="*/ 4439 w 10703"/>
                  <a:gd name="connsiteY145" fmla="*/ 7195 h 10000"/>
                  <a:gd name="connsiteX146" fmla="*/ 4594 w 10703"/>
                  <a:gd name="connsiteY146" fmla="*/ 7456 h 10000"/>
                  <a:gd name="connsiteX147" fmla="*/ 4651 w 10703"/>
                  <a:gd name="connsiteY147" fmla="*/ 7698 h 10000"/>
                  <a:gd name="connsiteX148" fmla="*/ 4888 w 10703"/>
                  <a:gd name="connsiteY148" fmla="*/ 7642 h 10000"/>
                  <a:gd name="connsiteX149" fmla="*/ 4831 w 10703"/>
                  <a:gd name="connsiteY149" fmla="*/ 7841 h 10000"/>
                  <a:gd name="connsiteX150" fmla="*/ 4912 w 10703"/>
                  <a:gd name="connsiteY150" fmla="*/ 8304 h 10000"/>
                  <a:gd name="connsiteX151" fmla="*/ 5026 w 10703"/>
                  <a:gd name="connsiteY151" fmla="*/ 8377 h 10000"/>
                  <a:gd name="connsiteX152" fmla="*/ 5143 w 10703"/>
                  <a:gd name="connsiteY152" fmla="*/ 8453 h 10000"/>
                  <a:gd name="connsiteX153" fmla="*/ 5246 w 10703"/>
                  <a:gd name="connsiteY153" fmla="*/ 8815 h 10000"/>
                  <a:gd name="connsiteX154" fmla="*/ 5426 w 10703"/>
                  <a:gd name="connsiteY154" fmla="*/ 8961 h 10000"/>
                  <a:gd name="connsiteX155" fmla="*/ 5730 w 10703"/>
                  <a:gd name="connsiteY155" fmla="*/ 8972 h 10000"/>
                  <a:gd name="connsiteX156" fmla="*/ 5717 w 10703"/>
                  <a:gd name="connsiteY156" fmla="*/ 9315 h 10000"/>
                  <a:gd name="connsiteX157" fmla="*/ 5991 w 10703"/>
                  <a:gd name="connsiteY157" fmla="*/ 9239 h 10000"/>
                  <a:gd name="connsiteX158" fmla="*/ 5939 w 10703"/>
                  <a:gd name="connsiteY158" fmla="*/ 8810 h 10000"/>
                  <a:gd name="connsiteX159" fmla="*/ 6094 w 10703"/>
                  <a:gd name="connsiteY159" fmla="*/ 8714 h 10000"/>
                  <a:gd name="connsiteX160" fmla="*/ 6342 w 10703"/>
                  <a:gd name="connsiteY160" fmla="*/ 8911 h 10000"/>
                  <a:gd name="connsiteX161" fmla="*/ 6559 w 10703"/>
                  <a:gd name="connsiteY161" fmla="*/ 9020 h 10000"/>
                  <a:gd name="connsiteX162" fmla="*/ 6755 w 10703"/>
                  <a:gd name="connsiteY162" fmla="*/ 9217 h 10000"/>
                  <a:gd name="connsiteX163" fmla="*/ 6934 w 10703"/>
                  <a:gd name="connsiteY163" fmla="*/ 9427 h 10000"/>
                  <a:gd name="connsiteX164" fmla="*/ 7306 w 10703"/>
                  <a:gd name="connsiteY164" fmla="*/ 9556 h 10000"/>
                  <a:gd name="connsiteX165" fmla="*/ 7695 w 10703"/>
                  <a:gd name="connsiteY165" fmla="*/ 9756 h 10000"/>
                  <a:gd name="connsiteX166" fmla="*/ 7891 w 10703"/>
                  <a:gd name="connsiteY166" fmla="*/ 10000 h 10000"/>
                  <a:gd name="connsiteX167" fmla="*/ 8184 w 10703"/>
                  <a:gd name="connsiteY167" fmla="*/ 9986 h 10000"/>
                  <a:gd name="connsiteX168" fmla="*/ 8464 w 10703"/>
                  <a:gd name="connsiteY168" fmla="*/ 9837 h 10000"/>
                  <a:gd name="connsiteX169" fmla="*/ 8575 w 10703"/>
                  <a:gd name="connsiteY169" fmla="*/ 9649 h 10000"/>
                  <a:gd name="connsiteX170" fmla="*/ 8722 w 10703"/>
                  <a:gd name="connsiteY170" fmla="*/ 9410 h 10000"/>
                  <a:gd name="connsiteX171" fmla="*/ 9399 w 10703"/>
                  <a:gd name="connsiteY171" fmla="*/ 9610 h 10000"/>
                  <a:gd name="connsiteX172" fmla="*/ 9396 w 10703"/>
                  <a:gd name="connsiteY172" fmla="*/ 9332 h 10000"/>
                  <a:gd name="connsiteX173" fmla="*/ 9535 w 10703"/>
                  <a:gd name="connsiteY173" fmla="*/ 9222 h 10000"/>
                  <a:gd name="connsiteX174" fmla="*/ 9535 w 10703"/>
                  <a:gd name="connsiteY174" fmla="*/ 8953 h 10000"/>
                  <a:gd name="connsiteX175" fmla="*/ 9562 w 10703"/>
                  <a:gd name="connsiteY175" fmla="*/ 8681 h 10000"/>
                  <a:gd name="connsiteX176" fmla="*/ 9377 w 10703"/>
                  <a:gd name="connsiteY176" fmla="*/ 8577 h 10000"/>
                  <a:gd name="connsiteX177" fmla="*/ 9287 w 10703"/>
                  <a:gd name="connsiteY177" fmla="*/ 8203 h 10000"/>
                  <a:gd name="connsiteX178" fmla="*/ 9453 w 10703"/>
                  <a:gd name="connsiteY178" fmla="*/ 7984 h 10000"/>
                  <a:gd name="connsiteX179" fmla="*/ 10016 w 10703"/>
                  <a:gd name="connsiteY179" fmla="*/ 7720 h 10000"/>
                  <a:gd name="connsiteX180" fmla="*/ 10173 w 10703"/>
                  <a:gd name="connsiteY180" fmla="*/ 7299 h 10000"/>
                  <a:gd name="connsiteX181" fmla="*/ 10698 w 10703"/>
                  <a:gd name="connsiteY181" fmla="*/ 7019 h 10000"/>
                  <a:gd name="connsiteX182" fmla="*/ 10703 w 10703"/>
                  <a:gd name="connsiteY182" fmla="*/ 6901 h 10000"/>
                  <a:gd name="connsiteX183" fmla="*/ 10304 w 10703"/>
                  <a:gd name="connsiteY183" fmla="*/ 6693 h 10000"/>
                  <a:gd name="connsiteX184" fmla="*/ 10369 w 10703"/>
                  <a:gd name="connsiteY184" fmla="*/ 6426 h 10000"/>
                  <a:gd name="connsiteX185" fmla="*/ 10331 w 10703"/>
                  <a:gd name="connsiteY185" fmla="*/ 6173 h 10000"/>
                  <a:gd name="connsiteX186" fmla="*/ 10352 w 10703"/>
                  <a:gd name="connsiteY186" fmla="*/ 5736 h 10000"/>
                  <a:gd name="connsiteX187" fmla="*/ 10138 w 10703"/>
                  <a:gd name="connsiteY187" fmla="*/ 5550 h 10000"/>
                  <a:gd name="connsiteX188" fmla="*/ 9850 w 10703"/>
                  <a:gd name="connsiteY188" fmla="*/ 5463 h 10000"/>
                  <a:gd name="connsiteX189" fmla="*/ 9844 w 10703"/>
                  <a:gd name="connsiteY189" fmla="*/ 5261 h 10000"/>
                  <a:gd name="connsiteX190" fmla="*/ 9977 w 10703"/>
                  <a:gd name="connsiteY190" fmla="*/ 5048 h 10000"/>
                  <a:gd name="connsiteX191" fmla="*/ 9882 w 10703"/>
                  <a:gd name="connsiteY191" fmla="*/ 4879 h 10000"/>
                  <a:gd name="connsiteX192" fmla="*/ 10054 w 10703"/>
                  <a:gd name="connsiteY192" fmla="*/ 4599 h 10000"/>
                  <a:gd name="connsiteX193" fmla="*/ 10252 w 10703"/>
                  <a:gd name="connsiteY193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2339 w 10703"/>
                  <a:gd name="connsiteY97" fmla="*/ 4161 h 10000"/>
                  <a:gd name="connsiteX98" fmla="*/ 690 w 10703"/>
                  <a:gd name="connsiteY98" fmla="*/ 2897 h 10000"/>
                  <a:gd name="connsiteX99" fmla="*/ 277 w 10703"/>
                  <a:gd name="connsiteY99" fmla="*/ 2890 h 10000"/>
                  <a:gd name="connsiteX100" fmla="*/ 266 w 10703"/>
                  <a:gd name="connsiteY100" fmla="*/ 3177 h 10000"/>
                  <a:gd name="connsiteX101" fmla="*/ 47 w 10703"/>
                  <a:gd name="connsiteY101" fmla="*/ 3273 h 10000"/>
                  <a:gd name="connsiteX102" fmla="*/ 0 w 10703"/>
                  <a:gd name="connsiteY102" fmla="*/ 3414 h 10000"/>
                  <a:gd name="connsiteX103" fmla="*/ 40 w 10703"/>
                  <a:gd name="connsiteY103" fmla="*/ 3512 h 10000"/>
                  <a:gd name="connsiteX104" fmla="*/ 201 w 10703"/>
                  <a:gd name="connsiteY104" fmla="*/ 3494 h 10000"/>
                  <a:gd name="connsiteX105" fmla="*/ 178 w 10703"/>
                  <a:gd name="connsiteY105" fmla="*/ 3760 h 10000"/>
                  <a:gd name="connsiteX106" fmla="*/ 730 w 10703"/>
                  <a:gd name="connsiteY106" fmla="*/ 3871 h 10000"/>
                  <a:gd name="connsiteX107" fmla="*/ 703 w 10703"/>
                  <a:gd name="connsiteY107" fmla="*/ 4102 h 10000"/>
                  <a:gd name="connsiteX108" fmla="*/ 1045 w 10703"/>
                  <a:gd name="connsiteY108" fmla="*/ 4144 h 10000"/>
                  <a:gd name="connsiteX109" fmla="*/ 1233 w 10703"/>
                  <a:gd name="connsiteY109" fmla="*/ 4043 h 10000"/>
                  <a:gd name="connsiteX110" fmla="*/ 1396 w 10703"/>
                  <a:gd name="connsiteY110" fmla="*/ 4088 h 10000"/>
                  <a:gd name="connsiteX111" fmla="*/ 1437 w 10703"/>
                  <a:gd name="connsiteY111" fmla="*/ 4242 h 10000"/>
                  <a:gd name="connsiteX112" fmla="*/ 1654 w 10703"/>
                  <a:gd name="connsiteY112" fmla="*/ 4191 h 10000"/>
                  <a:gd name="connsiteX113" fmla="*/ 1727 w 10703"/>
                  <a:gd name="connsiteY113" fmla="*/ 4363 h 10000"/>
                  <a:gd name="connsiteX114" fmla="*/ 1874 w 10703"/>
                  <a:gd name="connsiteY114" fmla="*/ 4422 h 10000"/>
                  <a:gd name="connsiteX115" fmla="*/ 1896 w 10703"/>
                  <a:gd name="connsiteY115" fmla="*/ 4641 h 10000"/>
                  <a:gd name="connsiteX116" fmla="*/ 2162 w 10703"/>
                  <a:gd name="connsiteY116" fmla="*/ 4610 h 10000"/>
                  <a:gd name="connsiteX117" fmla="*/ 2238 w 10703"/>
                  <a:gd name="connsiteY117" fmla="*/ 4747 h 10000"/>
                  <a:gd name="connsiteX118" fmla="*/ 2211 w 10703"/>
                  <a:gd name="connsiteY118" fmla="*/ 4961 h 10000"/>
                  <a:gd name="connsiteX119" fmla="*/ 2045 w 10703"/>
                  <a:gd name="connsiteY119" fmla="*/ 4966 h 10000"/>
                  <a:gd name="connsiteX120" fmla="*/ 1882 w 10703"/>
                  <a:gd name="connsiteY120" fmla="*/ 5255 h 10000"/>
                  <a:gd name="connsiteX121" fmla="*/ 2124 w 10703"/>
                  <a:gd name="connsiteY121" fmla="*/ 5357 h 10000"/>
                  <a:gd name="connsiteX122" fmla="*/ 2200 w 10703"/>
                  <a:gd name="connsiteY122" fmla="*/ 5494 h 10000"/>
                  <a:gd name="connsiteX123" fmla="*/ 2363 w 10703"/>
                  <a:gd name="connsiteY123" fmla="*/ 5222 h 10000"/>
                  <a:gd name="connsiteX124" fmla="*/ 2646 w 10703"/>
                  <a:gd name="connsiteY124" fmla="*/ 5208 h 10000"/>
                  <a:gd name="connsiteX125" fmla="*/ 2855 w 10703"/>
                  <a:gd name="connsiteY125" fmla="*/ 5340 h 10000"/>
                  <a:gd name="connsiteX126" fmla="*/ 2733 w 10703"/>
                  <a:gd name="connsiteY126" fmla="*/ 5466 h 10000"/>
                  <a:gd name="connsiteX127" fmla="*/ 2896 w 10703"/>
                  <a:gd name="connsiteY127" fmla="*/ 5542 h 10000"/>
                  <a:gd name="connsiteX128" fmla="*/ 2882 w 10703"/>
                  <a:gd name="connsiteY128" fmla="*/ 5809 h 10000"/>
                  <a:gd name="connsiteX129" fmla="*/ 3102 w 10703"/>
                  <a:gd name="connsiteY129" fmla="*/ 5755 h 10000"/>
                  <a:gd name="connsiteX130" fmla="*/ 3295 w 10703"/>
                  <a:gd name="connsiteY130" fmla="*/ 5884 h 10000"/>
                  <a:gd name="connsiteX131" fmla="*/ 3494 w 10703"/>
                  <a:gd name="connsiteY131" fmla="*/ 5898 h 10000"/>
                  <a:gd name="connsiteX132" fmla="*/ 3382 w 10703"/>
                  <a:gd name="connsiteY132" fmla="*/ 6143 h 10000"/>
                  <a:gd name="connsiteX133" fmla="*/ 3355 w 10703"/>
                  <a:gd name="connsiteY133" fmla="*/ 6392 h 10000"/>
                  <a:gd name="connsiteX134" fmla="*/ 3708 w 10703"/>
                  <a:gd name="connsiteY134" fmla="*/ 6314 h 10000"/>
                  <a:gd name="connsiteX135" fmla="*/ 3752 w 10703"/>
                  <a:gd name="connsiteY135" fmla="*/ 6451 h 10000"/>
                  <a:gd name="connsiteX136" fmla="*/ 4021 w 10703"/>
                  <a:gd name="connsiteY136" fmla="*/ 6398 h 10000"/>
                  <a:gd name="connsiteX137" fmla="*/ 4149 w 10703"/>
                  <a:gd name="connsiteY137" fmla="*/ 6541 h 10000"/>
                  <a:gd name="connsiteX138" fmla="*/ 4026 w 10703"/>
                  <a:gd name="connsiteY138" fmla="*/ 6684 h 10000"/>
                  <a:gd name="connsiteX139" fmla="*/ 4306 w 10703"/>
                  <a:gd name="connsiteY139" fmla="*/ 6752 h 10000"/>
                  <a:gd name="connsiteX140" fmla="*/ 4382 w 10703"/>
                  <a:gd name="connsiteY140" fmla="*/ 6957 h 10000"/>
                  <a:gd name="connsiteX141" fmla="*/ 4064 w 10703"/>
                  <a:gd name="connsiteY141" fmla="*/ 6923 h 10000"/>
                  <a:gd name="connsiteX142" fmla="*/ 3907 w 10703"/>
                  <a:gd name="connsiteY142" fmla="*/ 7100 h 10000"/>
                  <a:gd name="connsiteX143" fmla="*/ 4089 w 10703"/>
                  <a:gd name="connsiteY143" fmla="*/ 7142 h 10000"/>
                  <a:gd name="connsiteX144" fmla="*/ 4116 w 10703"/>
                  <a:gd name="connsiteY144" fmla="*/ 7280 h 10000"/>
                  <a:gd name="connsiteX145" fmla="*/ 4439 w 10703"/>
                  <a:gd name="connsiteY145" fmla="*/ 7195 h 10000"/>
                  <a:gd name="connsiteX146" fmla="*/ 4594 w 10703"/>
                  <a:gd name="connsiteY146" fmla="*/ 7456 h 10000"/>
                  <a:gd name="connsiteX147" fmla="*/ 4651 w 10703"/>
                  <a:gd name="connsiteY147" fmla="*/ 7698 h 10000"/>
                  <a:gd name="connsiteX148" fmla="*/ 4888 w 10703"/>
                  <a:gd name="connsiteY148" fmla="*/ 7642 h 10000"/>
                  <a:gd name="connsiteX149" fmla="*/ 4831 w 10703"/>
                  <a:gd name="connsiteY149" fmla="*/ 7841 h 10000"/>
                  <a:gd name="connsiteX150" fmla="*/ 4912 w 10703"/>
                  <a:gd name="connsiteY150" fmla="*/ 8304 h 10000"/>
                  <a:gd name="connsiteX151" fmla="*/ 5026 w 10703"/>
                  <a:gd name="connsiteY151" fmla="*/ 8377 h 10000"/>
                  <a:gd name="connsiteX152" fmla="*/ 5143 w 10703"/>
                  <a:gd name="connsiteY152" fmla="*/ 8453 h 10000"/>
                  <a:gd name="connsiteX153" fmla="*/ 5246 w 10703"/>
                  <a:gd name="connsiteY153" fmla="*/ 8815 h 10000"/>
                  <a:gd name="connsiteX154" fmla="*/ 5426 w 10703"/>
                  <a:gd name="connsiteY154" fmla="*/ 8961 h 10000"/>
                  <a:gd name="connsiteX155" fmla="*/ 5730 w 10703"/>
                  <a:gd name="connsiteY155" fmla="*/ 8972 h 10000"/>
                  <a:gd name="connsiteX156" fmla="*/ 5717 w 10703"/>
                  <a:gd name="connsiteY156" fmla="*/ 9315 h 10000"/>
                  <a:gd name="connsiteX157" fmla="*/ 5991 w 10703"/>
                  <a:gd name="connsiteY157" fmla="*/ 9239 h 10000"/>
                  <a:gd name="connsiteX158" fmla="*/ 5939 w 10703"/>
                  <a:gd name="connsiteY158" fmla="*/ 8810 h 10000"/>
                  <a:gd name="connsiteX159" fmla="*/ 6094 w 10703"/>
                  <a:gd name="connsiteY159" fmla="*/ 8714 h 10000"/>
                  <a:gd name="connsiteX160" fmla="*/ 6342 w 10703"/>
                  <a:gd name="connsiteY160" fmla="*/ 8911 h 10000"/>
                  <a:gd name="connsiteX161" fmla="*/ 6559 w 10703"/>
                  <a:gd name="connsiteY161" fmla="*/ 9020 h 10000"/>
                  <a:gd name="connsiteX162" fmla="*/ 6755 w 10703"/>
                  <a:gd name="connsiteY162" fmla="*/ 9217 h 10000"/>
                  <a:gd name="connsiteX163" fmla="*/ 6934 w 10703"/>
                  <a:gd name="connsiteY163" fmla="*/ 9427 h 10000"/>
                  <a:gd name="connsiteX164" fmla="*/ 7306 w 10703"/>
                  <a:gd name="connsiteY164" fmla="*/ 9556 h 10000"/>
                  <a:gd name="connsiteX165" fmla="*/ 7695 w 10703"/>
                  <a:gd name="connsiteY165" fmla="*/ 9756 h 10000"/>
                  <a:gd name="connsiteX166" fmla="*/ 7891 w 10703"/>
                  <a:gd name="connsiteY166" fmla="*/ 10000 h 10000"/>
                  <a:gd name="connsiteX167" fmla="*/ 8184 w 10703"/>
                  <a:gd name="connsiteY167" fmla="*/ 9986 h 10000"/>
                  <a:gd name="connsiteX168" fmla="*/ 8464 w 10703"/>
                  <a:gd name="connsiteY168" fmla="*/ 9837 h 10000"/>
                  <a:gd name="connsiteX169" fmla="*/ 8575 w 10703"/>
                  <a:gd name="connsiteY169" fmla="*/ 9649 h 10000"/>
                  <a:gd name="connsiteX170" fmla="*/ 8722 w 10703"/>
                  <a:gd name="connsiteY170" fmla="*/ 9410 h 10000"/>
                  <a:gd name="connsiteX171" fmla="*/ 9399 w 10703"/>
                  <a:gd name="connsiteY171" fmla="*/ 9610 h 10000"/>
                  <a:gd name="connsiteX172" fmla="*/ 9396 w 10703"/>
                  <a:gd name="connsiteY172" fmla="*/ 9332 h 10000"/>
                  <a:gd name="connsiteX173" fmla="*/ 9535 w 10703"/>
                  <a:gd name="connsiteY173" fmla="*/ 9222 h 10000"/>
                  <a:gd name="connsiteX174" fmla="*/ 9535 w 10703"/>
                  <a:gd name="connsiteY174" fmla="*/ 8953 h 10000"/>
                  <a:gd name="connsiteX175" fmla="*/ 9562 w 10703"/>
                  <a:gd name="connsiteY175" fmla="*/ 8681 h 10000"/>
                  <a:gd name="connsiteX176" fmla="*/ 9377 w 10703"/>
                  <a:gd name="connsiteY176" fmla="*/ 8577 h 10000"/>
                  <a:gd name="connsiteX177" fmla="*/ 9287 w 10703"/>
                  <a:gd name="connsiteY177" fmla="*/ 8203 h 10000"/>
                  <a:gd name="connsiteX178" fmla="*/ 9453 w 10703"/>
                  <a:gd name="connsiteY178" fmla="*/ 7984 h 10000"/>
                  <a:gd name="connsiteX179" fmla="*/ 10016 w 10703"/>
                  <a:gd name="connsiteY179" fmla="*/ 7720 h 10000"/>
                  <a:gd name="connsiteX180" fmla="*/ 10173 w 10703"/>
                  <a:gd name="connsiteY180" fmla="*/ 7299 h 10000"/>
                  <a:gd name="connsiteX181" fmla="*/ 10698 w 10703"/>
                  <a:gd name="connsiteY181" fmla="*/ 7019 h 10000"/>
                  <a:gd name="connsiteX182" fmla="*/ 10703 w 10703"/>
                  <a:gd name="connsiteY182" fmla="*/ 6901 h 10000"/>
                  <a:gd name="connsiteX183" fmla="*/ 10304 w 10703"/>
                  <a:gd name="connsiteY183" fmla="*/ 6693 h 10000"/>
                  <a:gd name="connsiteX184" fmla="*/ 10369 w 10703"/>
                  <a:gd name="connsiteY184" fmla="*/ 6426 h 10000"/>
                  <a:gd name="connsiteX185" fmla="*/ 10331 w 10703"/>
                  <a:gd name="connsiteY185" fmla="*/ 6173 h 10000"/>
                  <a:gd name="connsiteX186" fmla="*/ 10352 w 10703"/>
                  <a:gd name="connsiteY186" fmla="*/ 5736 h 10000"/>
                  <a:gd name="connsiteX187" fmla="*/ 10138 w 10703"/>
                  <a:gd name="connsiteY187" fmla="*/ 5550 h 10000"/>
                  <a:gd name="connsiteX188" fmla="*/ 9850 w 10703"/>
                  <a:gd name="connsiteY188" fmla="*/ 5463 h 10000"/>
                  <a:gd name="connsiteX189" fmla="*/ 9844 w 10703"/>
                  <a:gd name="connsiteY189" fmla="*/ 5261 h 10000"/>
                  <a:gd name="connsiteX190" fmla="*/ 9977 w 10703"/>
                  <a:gd name="connsiteY190" fmla="*/ 5048 h 10000"/>
                  <a:gd name="connsiteX191" fmla="*/ 9882 w 10703"/>
                  <a:gd name="connsiteY191" fmla="*/ 4879 h 10000"/>
                  <a:gd name="connsiteX192" fmla="*/ 10054 w 10703"/>
                  <a:gd name="connsiteY192" fmla="*/ 4599 h 10000"/>
                  <a:gd name="connsiteX193" fmla="*/ 10252 w 10703"/>
                  <a:gd name="connsiteY193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26 w 10703"/>
                  <a:gd name="connsiteY97" fmla="*/ 2827 h 10000"/>
                  <a:gd name="connsiteX98" fmla="*/ 690 w 10703"/>
                  <a:gd name="connsiteY98" fmla="*/ 2897 h 10000"/>
                  <a:gd name="connsiteX99" fmla="*/ 277 w 10703"/>
                  <a:gd name="connsiteY99" fmla="*/ 2890 h 10000"/>
                  <a:gd name="connsiteX100" fmla="*/ 266 w 10703"/>
                  <a:gd name="connsiteY100" fmla="*/ 3177 h 10000"/>
                  <a:gd name="connsiteX101" fmla="*/ 47 w 10703"/>
                  <a:gd name="connsiteY101" fmla="*/ 3273 h 10000"/>
                  <a:gd name="connsiteX102" fmla="*/ 0 w 10703"/>
                  <a:gd name="connsiteY102" fmla="*/ 3414 h 10000"/>
                  <a:gd name="connsiteX103" fmla="*/ 40 w 10703"/>
                  <a:gd name="connsiteY103" fmla="*/ 3512 h 10000"/>
                  <a:gd name="connsiteX104" fmla="*/ 201 w 10703"/>
                  <a:gd name="connsiteY104" fmla="*/ 3494 h 10000"/>
                  <a:gd name="connsiteX105" fmla="*/ 178 w 10703"/>
                  <a:gd name="connsiteY105" fmla="*/ 3760 h 10000"/>
                  <a:gd name="connsiteX106" fmla="*/ 730 w 10703"/>
                  <a:gd name="connsiteY106" fmla="*/ 3871 h 10000"/>
                  <a:gd name="connsiteX107" fmla="*/ 703 w 10703"/>
                  <a:gd name="connsiteY107" fmla="*/ 4102 h 10000"/>
                  <a:gd name="connsiteX108" fmla="*/ 1045 w 10703"/>
                  <a:gd name="connsiteY108" fmla="*/ 4144 h 10000"/>
                  <a:gd name="connsiteX109" fmla="*/ 1233 w 10703"/>
                  <a:gd name="connsiteY109" fmla="*/ 4043 h 10000"/>
                  <a:gd name="connsiteX110" fmla="*/ 1396 w 10703"/>
                  <a:gd name="connsiteY110" fmla="*/ 4088 h 10000"/>
                  <a:gd name="connsiteX111" fmla="*/ 1437 w 10703"/>
                  <a:gd name="connsiteY111" fmla="*/ 4242 h 10000"/>
                  <a:gd name="connsiteX112" fmla="*/ 1654 w 10703"/>
                  <a:gd name="connsiteY112" fmla="*/ 4191 h 10000"/>
                  <a:gd name="connsiteX113" fmla="*/ 1727 w 10703"/>
                  <a:gd name="connsiteY113" fmla="*/ 4363 h 10000"/>
                  <a:gd name="connsiteX114" fmla="*/ 1874 w 10703"/>
                  <a:gd name="connsiteY114" fmla="*/ 4422 h 10000"/>
                  <a:gd name="connsiteX115" fmla="*/ 1896 w 10703"/>
                  <a:gd name="connsiteY115" fmla="*/ 4641 h 10000"/>
                  <a:gd name="connsiteX116" fmla="*/ 2162 w 10703"/>
                  <a:gd name="connsiteY116" fmla="*/ 4610 h 10000"/>
                  <a:gd name="connsiteX117" fmla="*/ 2238 w 10703"/>
                  <a:gd name="connsiteY117" fmla="*/ 4747 h 10000"/>
                  <a:gd name="connsiteX118" fmla="*/ 2211 w 10703"/>
                  <a:gd name="connsiteY118" fmla="*/ 4961 h 10000"/>
                  <a:gd name="connsiteX119" fmla="*/ 2045 w 10703"/>
                  <a:gd name="connsiteY119" fmla="*/ 4966 h 10000"/>
                  <a:gd name="connsiteX120" fmla="*/ 1882 w 10703"/>
                  <a:gd name="connsiteY120" fmla="*/ 5255 h 10000"/>
                  <a:gd name="connsiteX121" fmla="*/ 2124 w 10703"/>
                  <a:gd name="connsiteY121" fmla="*/ 5357 h 10000"/>
                  <a:gd name="connsiteX122" fmla="*/ 2200 w 10703"/>
                  <a:gd name="connsiteY122" fmla="*/ 5494 h 10000"/>
                  <a:gd name="connsiteX123" fmla="*/ 2363 w 10703"/>
                  <a:gd name="connsiteY123" fmla="*/ 5222 h 10000"/>
                  <a:gd name="connsiteX124" fmla="*/ 2646 w 10703"/>
                  <a:gd name="connsiteY124" fmla="*/ 5208 h 10000"/>
                  <a:gd name="connsiteX125" fmla="*/ 2855 w 10703"/>
                  <a:gd name="connsiteY125" fmla="*/ 5340 h 10000"/>
                  <a:gd name="connsiteX126" fmla="*/ 2733 w 10703"/>
                  <a:gd name="connsiteY126" fmla="*/ 5466 h 10000"/>
                  <a:gd name="connsiteX127" fmla="*/ 2896 w 10703"/>
                  <a:gd name="connsiteY127" fmla="*/ 5542 h 10000"/>
                  <a:gd name="connsiteX128" fmla="*/ 2882 w 10703"/>
                  <a:gd name="connsiteY128" fmla="*/ 5809 h 10000"/>
                  <a:gd name="connsiteX129" fmla="*/ 3102 w 10703"/>
                  <a:gd name="connsiteY129" fmla="*/ 5755 h 10000"/>
                  <a:gd name="connsiteX130" fmla="*/ 3295 w 10703"/>
                  <a:gd name="connsiteY130" fmla="*/ 5884 h 10000"/>
                  <a:gd name="connsiteX131" fmla="*/ 3494 w 10703"/>
                  <a:gd name="connsiteY131" fmla="*/ 5898 h 10000"/>
                  <a:gd name="connsiteX132" fmla="*/ 3382 w 10703"/>
                  <a:gd name="connsiteY132" fmla="*/ 6143 h 10000"/>
                  <a:gd name="connsiteX133" fmla="*/ 3355 w 10703"/>
                  <a:gd name="connsiteY133" fmla="*/ 6392 h 10000"/>
                  <a:gd name="connsiteX134" fmla="*/ 3708 w 10703"/>
                  <a:gd name="connsiteY134" fmla="*/ 6314 h 10000"/>
                  <a:gd name="connsiteX135" fmla="*/ 3752 w 10703"/>
                  <a:gd name="connsiteY135" fmla="*/ 6451 h 10000"/>
                  <a:gd name="connsiteX136" fmla="*/ 4021 w 10703"/>
                  <a:gd name="connsiteY136" fmla="*/ 6398 h 10000"/>
                  <a:gd name="connsiteX137" fmla="*/ 4149 w 10703"/>
                  <a:gd name="connsiteY137" fmla="*/ 6541 h 10000"/>
                  <a:gd name="connsiteX138" fmla="*/ 4026 w 10703"/>
                  <a:gd name="connsiteY138" fmla="*/ 6684 h 10000"/>
                  <a:gd name="connsiteX139" fmla="*/ 4306 w 10703"/>
                  <a:gd name="connsiteY139" fmla="*/ 6752 h 10000"/>
                  <a:gd name="connsiteX140" fmla="*/ 4382 w 10703"/>
                  <a:gd name="connsiteY140" fmla="*/ 6957 h 10000"/>
                  <a:gd name="connsiteX141" fmla="*/ 4064 w 10703"/>
                  <a:gd name="connsiteY141" fmla="*/ 6923 h 10000"/>
                  <a:gd name="connsiteX142" fmla="*/ 3907 w 10703"/>
                  <a:gd name="connsiteY142" fmla="*/ 7100 h 10000"/>
                  <a:gd name="connsiteX143" fmla="*/ 4089 w 10703"/>
                  <a:gd name="connsiteY143" fmla="*/ 7142 h 10000"/>
                  <a:gd name="connsiteX144" fmla="*/ 4116 w 10703"/>
                  <a:gd name="connsiteY144" fmla="*/ 7280 h 10000"/>
                  <a:gd name="connsiteX145" fmla="*/ 4439 w 10703"/>
                  <a:gd name="connsiteY145" fmla="*/ 7195 h 10000"/>
                  <a:gd name="connsiteX146" fmla="*/ 4594 w 10703"/>
                  <a:gd name="connsiteY146" fmla="*/ 7456 h 10000"/>
                  <a:gd name="connsiteX147" fmla="*/ 4651 w 10703"/>
                  <a:gd name="connsiteY147" fmla="*/ 7698 h 10000"/>
                  <a:gd name="connsiteX148" fmla="*/ 4888 w 10703"/>
                  <a:gd name="connsiteY148" fmla="*/ 7642 h 10000"/>
                  <a:gd name="connsiteX149" fmla="*/ 4831 w 10703"/>
                  <a:gd name="connsiteY149" fmla="*/ 7841 h 10000"/>
                  <a:gd name="connsiteX150" fmla="*/ 4912 w 10703"/>
                  <a:gd name="connsiteY150" fmla="*/ 8304 h 10000"/>
                  <a:gd name="connsiteX151" fmla="*/ 5026 w 10703"/>
                  <a:gd name="connsiteY151" fmla="*/ 8377 h 10000"/>
                  <a:gd name="connsiteX152" fmla="*/ 5143 w 10703"/>
                  <a:gd name="connsiteY152" fmla="*/ 8453 h 10000"/>
                  <a:gd name="connsiteX153" fmla="*/ 5246 w 10703"/>
                  <a:gd name="connsiteY153" fmla="*/ 8815 h 10000"/>
                  <a:gd name="connsiteX154" fmla="*/ 5426 w 10703"/>
                  <a:gd name="connsiteY154" fmla="*/ 8961 h 10000"/>
                  <a:gd name="connsiteX155" fmla="*/ 5730 w 10703"/>
                  <a:gd name="connsiteY155" fmla="*/ 8972 h 10000"/>
                  <a:gd name="connsiteX156" fmla="*/ 5717 w 10703"/>
                  <a:gd name="connsiteY156" fmla="*/ 9315 h 10000"/>
                  <a:gd name="connsiteX157" fmla="*/ 5991 w 10703"/>
                  <a:gd name="connsiteY157" fmla="*/ 9239 h 10000"/>
                  <a:gd name="connsiteX158" fmla="*/ 5939 w 10703"/>
                  <a:gd name="connsiteY158" fmla="*/ 8810 h 10000"/>
                  <a:gd name="connsiteX159" fmla="*/ 6094 w 10703"/>
                  <a:gd name="connsiteY159" fmla="*/ 8714 h 10000"/>
                  <a:gd name="connsiteX160" fmla="*/ 6342 w 10703"/>
                  <a:gd name="connsiteY160" fmla="*/ 8911 h 10000"/>
                  <a:gd name="connsiteX161" fmla="*/ 6559 w 10703"/>
                  <a:gd name="connsiteY161" fmla="*/ 9020 h 10000"/>
                  <a:gd name="connsiteX162" fmla="*/ 6755 w 10703"/>
                  <a:gd name="connsiteY162" fmla="*/ 9217 h 10000"/>
                  <a:gd name="connsiteX163" fmla="*/ 6934 w 10703"/>
                  <a:gd name="connsiteY163" fmla="*/ 9427 h 10000"/>
                  <a:gd name="connsiteX164" fmla="*/ 7306 w 10703"/>
                  <a:gd name="connsiteY164" fmla="*/ 9556 h 10000"/>
                  <a:gd name="connsiteX165" fmla="*/ 7695 w 10703"/>
                  <a:gd name="connsiteY165" fmla="*/ 9756 h 10000"/>
                  <a:gd name="connsiteX166" fmla="*/ 7891 w 10703"/>
                  <a:gd name="connsiteY166" fmla="*/ 10000 h 10000"/>
                  <a:gd name="connsiteX167" fmla="*/ 8184 w 10703"/>
                  <a:gd name="connsiteY167" fmla="*/ 9986 h 10000"/>
                  <a:gd name="connsiteX168" fmla="*/ 8464 w 10703"/>
                  <a:gd name="connsiteY168" fmla="*/ 9837 h 10000"/>
                  <a:gd name="connsiteX169" fmla="*/ 8575 w 10703"/>
                  <a:gd name="connsiteY169" fmla="*/ 9649 h 10000"/>
                  <a:gd name="connsiteX170" fmla="*/ 8722 w 10703"/>
                  <a:gd name="connsiteY170" fmla="*/ 9410 h 10000"/>
                  <a:gd name="connsiteX171" fmla="*/ 9399 w 10703"/>
                  <a:gd name="connsiteY171" fmla="*/ 9610 h 10000"/>
                  <a:gd name="connsiteX172" fmla="*/ 9396 w 10703"/>
                  <a:gd name="connsiteY172" fmla="*/ 9332 h 10000"/>
                  <a:gd name="connsiteX173" fmla="*/ 9535 w 10703"/>
                  <a:gd name="connsiteY173" fmla="*/ 9222 h 10000"/>
                  <a:gd name="connsiteX174" fmla="*/ 9535 w 10703"/>
                  <a:gd name="connsiteY174" fmla="*/ 8953 h 10000"/>
                  <a:gd name="connsiteX175" fmla="*/ 9562 w 10703"/>
                  <a:gd name="connsiteY175" fmla="*/ 8681 h 10000"/>
                  <a:gd name="connsiteX176" fmla="*/ 9377 w 10703"/>
                  <a:gd name="connsiteY176" fmla="*/ 8577 h 10000"/>
                  <a:gd name="connsiteX177" fmla="*/ 9287 w 10703"/>
                  <a:gd name="connsiteY177" fmla="*/ 8203 h 10000"/>
                  <a:gd name="connsiteX178" fmla="*/ 9453 w 10703"/>
                  <a:gd name="connsiteY178" fmla="*/ 7984 h 10000"/>
                  <a:gd name="connsiteX179" fmla="*/ 10016 w 10703"/>
                  <a:gd name="connsiteY179" fmla="*/ 7720 h 10000"/>
                  <a:gd name="connsiteX180" fmla="*/ 10173 w 10703"/>
                  <a:gd name="connsiteY180" fmla="*/ 7299 h 10000"/>
                  <a:gd name="connsiteX181" fmla="*/ 10698 w 10703"/>
                  <a:gd name="connsiteY181" fmla="*/ 7019 h 10000"/>
                  <a:gd name="connsiteX182" fmla="*/ 10703 w 10703"/>
                  <a:gd name="connsiteY182" fmla="*/ 6901 h 10000"/>
                  <a:gd name="connsiteX183" fmla="*/ 10304 w 10703"/>
                  <a:gd name="connsiteY183" fmla="*/ 6693 h 10000"/>
                  <a:gd name="connsiteX184" fmla="*/ 10369 w 10703"/>
                  <a:gd name="connsiteY184" fmla="*/ 6426 h 10000"/>
                  <a:gd name="connsiteX185" fmla="*/ 10331 w 10703"/>
                  <a:gd name="connsiteY185" fmla="*/ 6173 h 10000"/>
                  <a:gd name="connsiteX186" fmla="*/ 10352 w 10703"/>
                  <a:gd name="connsiteY186" fmla="*/ 5736 h 10000"/>
                  <a:gd name="connsiteX187" fmla="*/ 10138 w 10703"/>
                  <a:gd name="connsiteY187" fmla="*/ 5550 h 10000"/>
                  <a:gd name="connsiteX188" fmla="*/ 9850 w 10703"/>
                  <a:gd name="connsiteY188" fmla="*/ 5463 h 10000"/>
                  <a:gd name="connsiteX189" fmla="*/ 9844 w 10703"/>
                  <a:gd name="connsiteY189" fmla="*/ 5261 h 10000"/>
                  <a:gd name="connsiteX190" fmla="*/ 9977 w 10703"/>
                  <a:gd name="connsiteY190" fmla="*/ 5048 h 10000"/>
                  <a:gd name="connsiteX191" fmla="*/ 9882 w 10703"/>
                  <a:gd name="connsiteY191" fmla="*/ 4879 h 10000"/>
                  <a:gd name="connsiteX192" fmla="*/ 10054 w 10703"/>
                  <a:gd name="connsiteY192" fmla="*/ 4599 h 10000"/>
                  <a:gd name="connsiteX193" fmla="*/ 10252 w 10703"/>
                  <a:gd name="connsiteY193" fmla="*/ 471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10703" h="10000">
                    <a:moveTo>
                      <a:pt x="10252" y="4716"/>
                    </a:moveTo>
                    <a:cubicBezTo>
                      <a:pt x="10268" y="4562"/>
                      <a:pt x="10276" y="4486"/>
                      <a:pt x="10293" y="4335"/>
                    </a:cubicBezTo>
                    <a:cubicBezTo>
                      <a:pt x="10358" y="4253"/>
                      <a:pt x="10391" y="4211"/>
                      <a:pt x="10458" y="4133"/>
                    </a:cubicBezTo>
                    <a:lnTo>
                      <a:pt x="10067" y="4048"/>
                    </a:lnTo>
                    <a:cubicBezTo>
                      <a:pt x="10105" y="3961"/>
                      <a:pt x="10127" y="3919"/>
                      <a:pt x="10165" y="3835"/>
                    </a:cubicBezTo>
                    <a:cubicBezTo>
                      <a:pt x="10116" y="3748"/>
                      <a:pt x="10092" y="3703"/>
                      <a:pt x="10040" y="3616"/>
                    </a:cubicBezTo>
                    <a:cubicBezTo>
                      <a:pt x="10040" y="3616"/>
                      <a:pt x="10040" y="3650"/>
                      <a:pt x="9915" y="3714"/>
                    </a:cubicBezTo>
                    <a:lnTo>
                      <a:pt x="9722" y="3714"/>
                    </a:lnTo>
                    <a:cubicBezTo>
                      <a:pt x="9703" y="3821"/>
                      <a:pt x="9692" y="3871"/>
                      <a:pt x="9673" y="3978"/>
                    </a:cubicBezTo>
                    <a:cubicBezTo>
                      <a:pt x="9613" y="3953"/>
                      <a:pt x="9581" y="3939"/>
                      <a:pt x="9521" y="3911"/>
                    </a:cubicBezTo>
                    <a:cubicBezTo>
                      <a:pt x="9472" y="3939"/>
                      <a:pt x="9445" y="3950"/>
                      <a:pt x="9396" y="3978"/>
                    </a:cubicBezTo>
                    <a:cubicBezTo>
                      <a:pt x="9396" y="4071"/>
                      <a:pt x="9399" y="4116"/>
                      <a:pt x="9399" y="4211"/>
                    </a:cubicBezTo>
                    <a:cubicBezTo>
                      <a:pt x="9342" y="4236"/>
                      <a:pt x="9314" y="4250"/>
                      <a:pt x="9257" y="4276"/>
                    </a:cubicBezTo>
                    <a:cubicBezTo>
                      <a:pt x="9206" y="4217"/>
                      <a:pt x="9179" y="4186"/>
                      <a:pt x="9127" y="4124"/>
                    </a:cubicBezTo>
                    <a:cubicBezTo>
                      <a:pt x="9141" y="4026"/>
                      <a:pt x="9146" y="3975"/>
                      <a:pt x="9160" y="3877"/>
                    </a:cubicBezTo>
                    <a:cubicBezTo>
                      <a:pt x="9238" y="3824"/>
                      <a:pt x="9276" y="3798"/>
                      <a:pt x="9358" y="3745"/>
                    </a:cubicBezTo>
                    <a:cubicBezTo>
                      <a:pt x="9295" y="3717"/>
                      <a:pt x="9266" y="3706"/>
                      <a:pt x="9206" y="3678"/>
                    </a:cubicBezTo>
                    <a:cubicBezTo>
                      <a:pt x="9174" y="3617"/>
                      <a:pt x="9143" y="3556"/>
                      <a:pt x="9111" y="3495"/>
                    </a:cubicBezTo>
                    <a:lnTo>
                      <a:pt x="8817" y="3509"/>
                    </a:lnTo>
                    <a:cubicBezTo>
                      <a:pt x="8871" y="3383"/>
                      <a:pt x="8901" y="3321"/>
                      <a:pt x="8956" y="3195"/>
                    </a:cubicBezTo>
                    <a:lnTo>
                      <a:pt x="8785" y="3161"/>
                    </a:lnTo>
                    <a:cubicBezTo>
                      <a:pt x="8738" y="3259"/>
                      <a:pt x="8714" y="3310"/>
                      <a:pt x="8668" y="3408"/>
                    </a:cubicBezTo>
                    <a:lnTo>
                      <a:pt x="8554" y="3257"/>
                    </a:lnTo>
                    <a:cubicBezTo>
                      <a:pt x="8477" y="3178"/>
                      <a:pt x="8437" y="3136"/>
                      <a:pt x="8361" y="3057"/>
                    </a:cubicBezTo>
                    <a:cubicBezTo>
                      <a:pt x="8217" y="3046"/>
                      <a:pt x="8143" y="3043"/>
                      <a:pt x="7999" y="3035"/>
                    </a:cubicBezTo>
                    <a:cubicBezTo>
                      <a:pt x="8005" y="2967"/>
                      <a:pt x="8005" y="2934"/>
                      <a:pt x="8010" y="2869"/>
                    </a:cubicBezTo>
                    <a:cubicBezTo>
                      <a:pt x="8086" y="2869"/>
                      <a:pt x="8124" y="2869"/>
                      <a:pt x="8198" y="2872"/>
                    </a:cubicBezTo>
                    <a:cubicBezTo>
                      <a:pt x="8189" y="2692"/>
                      <a:pt x="8184" y="2602"/>
                      <a:pt x="8173" y="2426"/>
                    </a:cubicBezTo>
                    <a:cubicBezTo>
                      <a:pt x="8073" y="2412"/>
                      <a:pt x="8021" y="2403"/>
                      <a:pt x="7918" y="2386"/>
                    </a:cubicBezTo>
                    <a:cubicBezTo>
                      <a:pt x="7923" y="2316"/>
                      <a:pt x="7926" y="2280"/>
                      <a:pt x="7929" y="2207"/>
                    </a:cubicBezTo>
                    <a:cubicBezTo>
                      <a:pt x="7948" y="2148"/>
                      <a:pt x="7956" y="2117"/>
                      <a:pt x="7972" y="2058"/>
                    </a:cubicBezTo>
                    <a:lnTo>
                      <a:pt x="7823" y="1974"/>
                    </a:lnTo>
                    <a:lnTo>
                      <a:pt x="7535" y="1951"/>
                    </a:lnTo>
                    <a:cubicBezTo>
                      <a:pt x="7483" y="1870"/>
                      <a:pt x="7458" y="1830"/>
                      <a:pt x="7410" y="1749"/>
                    </a:cubicBezTo>
                    <a:lnTo>
                      <a:pt x="7227" y="1631"/>
                    </a:lnTo>
                    <a:cubicBezTo>
                      <a:pt x="7241" y="1544"/>
                      <a:pt x="7246" y="1502"/>
                      <a:pt x="7257" y="1418"/>
                    </a:cubicBezTo>
                    <a:lnTo>
                      <a:pt x="7537" y="1325"/>
                    </a:lnTo>
                    <a:lnTo>
                      <a:pt x="7741" y="1395"/>
                    </a:lnTo>
                    <a:cubicBezTo>
                      <a:pt x="7812" y="1356"/>
                      <a:pt x="7847" y="1339"/>
                      <a:pt x="7918" y="1300"/>
                    </a:cubicBezTo>
                    <a:cubicBezTo>
                      <a:pt x="8007" y="1294"/>
                      <a:pt x="8054" y="1291"/>
                      <a:pt x="8143" y="1289"/>
                    </a:cubicBezTo>
                    <a:cubicBezTo>
                      <a:pt x="8227" y="1235"/>
                      <a:pt x="8271" y="1210"/>
                      <a:pt x="8358" y="1159"/>
                    </a:cubicBezTo>
                    <a:cubicBezTo>
                      <a:pt x="8347" y="1092"/>
                      <a:pt x="8342" y="1061"/>
                      <a:pt x="8333" y="994"/>
                    </a:cubicBezTo>
                    <a:cubicBezTo>
                      <a:pt x="8271" y="994"/>
                      <a:pt x="8241" y="994"/>
                      <a:pt x="8179" y="991"/>
                    </a:cubicBezTo>
                    <a:cubicBezTo>
                      <a:pt x="8105" y="952"/>
                      <a:pt x="8067" y="932"/>
                      <a:pt x="7996" y="890"/>
                    </a:cubicBezTo>
                    <a:lnTo>
                      <a:pt x="7651" y="884"/>
                    </a:lnTo>
                    <a:cubicBezTo>
                      <a:pt x="7646" y="783"/>
                      <a:pt x="7641" y="736"/>
                      <a:pt x="7632" y="637"/>
                    </a:cubicBezTo>
                    <a:cubicBezTo>
                      <a:pt x="7554" y="609"/>
                      <a:pt x="7513" y="595"/>
                      <a:pt x="7431" y="567"/>
                    </a:cubicBezTo>
                    <a:cubicBezTo>
                      <a:pt x="7418" y="466"/>
                      <a:pt x="7412" y="418"/>
                      <a:pt x="7396" y="317"/>
                    </a:cubicBezTo>
                    <a:cubicBezTo>
                      <a:pt x="7363" y="213"/>
                      <a:pt x="7344" y="160"/>
                      <a:pt x="7312" y="53"/>
                    </a:cubicBezTo>
                    <a:cubicBezTo>
                      <a:pt x="7279" y="112"/>
                      <a:pt x="7266" y="140"/>
                      <a:pt x="7233" y="199"/>
                    </a:cubicBezTo>
                    <a:lnTo>
                      <a:pt x="7064" y="146"/>
                    </a:lnTo>
                    <a:lnTo>
                      <a:pt x="6891" y="225"/>
                    </a:lnTo>
                    <a:lnTo>
                      <a:pt x="6597" y="0"/>
                    </a:lnTo>
                    <a:cubicBezTo>
                      <a:pt x="6526" y="39"/>
                      <a:pt x="6491" y="56"/>
                      <a:pt x="6420" y="95"/>
                    </a:cubicBezTo>
                    <a:cubicBezTo>
                      <a:pt x="6477" y="174"/>
                      <a:pt x="6505" y="216"/>
                      <a:pt x="6562" y="295"/>
                    </a:cubicBezTo>
                    <a:cubicBezTo>
                      <a:pt x="6477" y="320"/>
                      <a:pt x="6437" y="331"/>
                      <a:pt x="6352" y="354"/>
                    </a:cubicBezTo>
                    <a:cubicBezTo>
                      <a:pt x="6317" y="393"/>
                      <a:pt x="6298" y="413"/>
                      <a:pt x="6263" y="449"/>
                    </a:cubicBezTo>
                    <a:cubicBezTo>
                      <a:pt x="6200" y="357"/>
                      <a:pt x="6168" y="309"/>
                      <a:pt x="6108" y="216"/>
                    </a:cubicBezTo>
                    <a:cubicBezTo>
                      <a:pt x="6051" y="258"/>
                      <a:pt x="6021" y="281"/>
                      <a:pt x="5964" y="326"/>
                    </a:cubicBezTo>
                    <a:cubicBezTo>
                      <a:pt x="5926" y="376"/>
                      <a:pt x="5907" y="401"/>
                      <a:pt x="5871" y="452"/>
                    </a:cubicBezTo>
                    <a:lnTo>
                      <a:pt x="5668" y="446"/>
                    </a:lnTo>
                    <a:cubicBezTo>
                      <a:pt x="5711" y="533"/>
                      <a:pt x="5730" y="576"/>
                      <a:pt x="5774" y="663"/>
                    </a:cubicBezTo>
                    <a:cubicBezTo>
                      <a:pt x="5755" y="736"/>
                      <a:pt x="5746" y="769"/>
                      <a:pt x="5727" y="842"/>
                    </a:cubicBezTo>
                    <a:lnTo>
                      <a:pt x="5513" y="766"/>
                    </a:lnTo>
                    <a:cubicBezTo>
                      <a:pt x="5554" y="887"/>
                      <a:pt x="5573" y="949"/>
                      <a:pt x="5613" y="1067"/>
                    </a:cubicBezTo>
                    <a:lnTo>
                      <a:pt x="5287" y="856"/>
                    </a:lnTo>
                    <a:lnTo>
                      <a:pt x="5021" y="780"/>
                    </a:lnTo>
                    <a:cubicBezTo>
                      <a:pt x="4937" y="817"/>
                      <a:pt x="4896" y="834"/>
                      <a:pt x="4814" y="867"/>
                    </a:cubicBezTo>
                    <a:cubicBezTo>
                      <a:pt x="4904" y="912"/>
                      <a:pt x="4950" y="935"/>
                      <a:pt x="5043" y="977"/>
                    </a:cubicBezTo>
                    <a:cubicBezTo>
                      <a:pt x="5040" y="1044"/>
                      <a:pt x="5037" y="1075"/>
                      <a:pt x="5032" y="1143"/>
                    </a:cubicBezTo>
                    <a:cubicBezTo>
                      <a:pt x="4972" y="1145"/>
                      <a:pt x="4942" y="1148"/>
                      <a:pt x="4880" y="1151"/>
                    </a:cubicBezTo>
                    <a:cubicBezTo>
                      <a:pt x="4844" y="1190"/>
                      <a:pt x="4825" y="1207"/>
                      <a:pt x="4790" y="1246"/>
                    </a:cubicBezTo>
                    <a:lnTo>
                      <a:pt x="4268" y="1252"/>
                    </a:lnTo>
                    <a:lnTo>
                      <a:pt x="4010" y="1356"/>
                    </a:lnTo>
                    <a:cubicBezTo>
                      <a:pt x="3991" y="1440"/>
                      <a:pt x="3983" y="1482"/>
                      <a:pt x="3964" y="1567"/>
                    </a:cubicBezTo>
                    <a:lnTo>
                      <a:pt x="3752" y="1474"/>
                    </a:lnTo>
                    <a:cubicBezTo>
                      <a:pt x="3752" y="1564"/>
                      <a:pt x="3755" y="1611"/>
                      <a:pt x="3755" y="1704"/>
                    </a:cubicBezTo>
                    <a:cubicBezTo>
                      <a:pt x="3695" y="1791"/>
                      <a:pt x="3668" y="1836"/>
                      <a:pt x="3608" y="1926"/>
                    </a:cubicBezTo>
                    <a:cubicBezTo>
                      <a:pt x="3692" y="1988"/>
                      <a:pt x="3733" y="2021"/>
                      <a:pt x="3817" y="2086"/>
                    </a:cubicBezTo>
                    <a:cubicBezTo>
                      <a:pt x="3809" y="2195"/>
                      <a:pt x="3806" y="2252"/>
                      <a:pt x="3801" y="2364"/>
                    </a:cubicBezTo>
                    <a:lnTo>
                      <a:pt x="3347" y="2092"/>
                    </a:lnTo>
                    <a:lnTo>
                      <a:pt x="2385" y="1999"/>
                    </a:lnTo>
                    <a:cubicBezTo>
                      <a:pt x="2358" y="2030"/>
                      <a:pt x="2344" y="2044"/>
                      <a:pt x="2314" y="2075"/>
                    </a:cubicBezTo>
                    <a:cubicBezTo>
                      <a:pt x="2418" y="2153"/>
                      <a:pt x="2469" y="2195"/>
                      <a:pt x="2570" y="2274"/>
                    </a:cubicBezTo>
                    <a:cubicBezTo>
                      <a:pt x="2545" y="2344"/>
                      <a:pt x="2535" y="2381"/>
                      <a:pt x="2510" y="2451"/>
                    </a:cubicBezTo>
                    <a:cubicBezTo>
                      <a:pt x="2608" y="2482"/>
                      <a:pt x="2657" y="2499"/>
                      <a:pt x="2755" y="2532"/>
                    </a:cubicBezTo>
                    <a:cubicBezTo>
                      <a:pt x="2877" y="2614"/>
                      <a:pt x="2939" y="2653"/>
                      <a:pt x="3062" y="2732"/>
                    </a:cubicBezTo>
                    <a:cubicBezTo>
                      <a:pt x="3105" y="2762"/>
                      <a:pt x="3127" y="2777"/>
                      <a:pt x="3173" y="2805"/>
                    </a:cubicBezTo>
                    <a:cubicBezTo>
                      <a:pt x="3108" y="2880"/>
                      <a:pt x="3078" y="2917"/>
                      <a:pt x="3013" y="2993"/>
                    </a:cubicBezTo>
                    <a:lnTo>
                      <a:pt x="2665" y="2956"/>
                    </a:lnTo>
                    <a:lnTo>
                      <a:pt x="2287" y="2897"/>
                    </a:lnTo>
                    <a:cubicBezTo>
                      <a:pt x="2208" y="2858"/>
                      <a:pt x="2170" y="2838"/>
                      <a:pt x="2092" y="2802"/>
                    </a:cubicBezTo>
                    <a:lnTo>
                      <a:pt x="1858" y="2835"/>
                    </a:lnTo>
                    <a:cubicBezTo>
                      <a:pt x="1755" y="2793"/>
                      <a:pt x="1703" y="2774"/>
                      <a:pt x="1600" y="2734"/>
                    </a:cubicBezTo>
                    <a:lnTo>
                      <a:pt x="1173" y="2687"/>
                    </a:lnTo>
                    <a:lnTo>
                      <a:pt x="866" y="2563"/>
                    </a:lnTo>
                    <a:cubicBezTo>
                      <a:pt x="836" y="2600"/>
                      <a:pt x="823" y="2619"/>
                      <a:pt x="793" y="2656"/>
                    </a:cubicBezTo>
                    <a:cubicBezTo>
                      <a:pt x="823" y="2726"/>
                      <a:pt x="799" y="2760"/>
                      <a:pt x="826" y="2827"/>
                    </a:cubicBezTo>
                    <a:cubicBezTo>
                      <a:pt x="809" y="2867"/>
                      <a:pt x="788" y="2887"/>
                      <a:pt x="690" y="2897"/>
                    </a:cubicBezTo>
                    <a:cubicBezTo>
                      <a:pt x="753" y="2869"/>
                      <a:pt x="218" y="2918"/>
                      <a:pt x="277" y="2890"/>
                    </a:cubicBezTo>
                    <a:cubicBezTo>
                      <a:pt x="280" y="2963"/>
                      <a:pt x="263" y="3104"/>
                      <a:pt x="266" y="3177"/>
                    </a:cubicBezTo>
                    <a:cubicBezTo>
                      <a:pt x="282" y="3224"/>
                      <a:pt x="28" y="3226"/>
                      <a:pt x="47" y="3273"/>
                    </a:cubicBezTo>
                    <a:cubicBezTo>
                      <a:pt x="-21" y="3290"/>
                      <a:pt x="68" y="3400"/>
                      <a:pt x="0" y="3414"/>
                    </a:cubicBezTo>
                    <a:cubicBezTo>
                      <a:pt x="16" y="3495"/>
                      <a:pt x="24" y="3431"/>
                      <a:pt x="40" y="3512"/>
                    </a:cubicBezTo>
                    <a:lnTo>
                      <a:pt x="201" y="3494"/>
                    </a:lnTo>
                    <a:cubicBezTo>
                      <a:pt x="149" y="3449"/>
                      <a:pt x="226" y="3805"/>
                      <a:pt x="178" y="3760"/>
                    </a:cubicBezTo>
                    <a:cubicBezTo>
                      <a:pt x="140" y="3831"/>
                      <a:pt x="766" y="3801"/>
                      <a:pt x="730" y="3871"/>
                    </a:cubicBezTo>
                    <a:cubicBezTo>
                      <a:pt x="719" y="3964"/>
                      <a:pt x="714" y="4009"/>
                      <a:pt x="703" y="4102"/>
                    </a:cubicBezTo>
                    <a:lnTo>
                      <a:pt x="1045" y="4144"/>
                    </a:lnTo>
                    <a:cubicBezTo>
                      <a:pt x="1121" y="4104"/>
                      <a:pt x="1157" y="4085"/>
                      <a:pt x="1233" y="4043"/>
                    </a:cubicBezTo>
                    <a:cubicBezTo>
                      <a:pt x="1298" y="4062"/>
                      <a:pt x="1331" y="4071"/>
                      <a:pt x="1396" y="4088"/>
                    </a:cubicBezTo>
                    <a:cubicBezTo>
                      <a:pt x="1412" y="4149"/>
                      <a:pt x="1420" y="4180"/>
                      <a:pt x="1437" y="4242"/>
                    </a:cubicBezTo>
                    <a:lnTo>
                      <a:pt x="1654" y="4191"/>
                    </a:lnTo>
                    <a:cubicBezTo>
                      <a:pt x="1684" y="4259"/>
                      <a:pt x="1698" y="4293"/>
                      <a:pt x="1727" y="4363"/>
                    </a:cubicBezTo>
                    <a:cubicBezTo>
                      <a:pt x="1787" y="4385"/>
                      <a:pt x="1814" y="4399"/>
                      <a:pt x="1874" y="4422"/>
                    </a:cubicBezTo>
                    <a:cubicBezTo>
                      <a:pt x="1882" y="4509"/>
                      <a:pt x="1888" y="4554"/>
                      <a:pt x="1896" y="4641"/>
                    </a:cubicBezTo>
                    <a:cubicBezTo>
                      <a:pt x="2002" y="4627"/>
                      <a:pt x="2056" y="4621"/>
                      <a:pt x="2162" y="4610"/>
                    </a:cubicBezTo>
                    <a:cubicBezTo>
                      <a:pt x="2192" y="4666"/>
                      <a:pt x="2208" y="4691"/>
                      <a:pt x="2238" y="4747"/>
                    </a:cubicBezTo>
                    <a:cubicBezTo>
                      <a:pt x="2227" y="4834"/>
                      <a:pt x="2222" y="4876"/>
                      <a:pt x="2211" y="4961"/>
                    </a:cubicBezTo>
                    <a:cubicBezTo>
                      <a:pt x="2146" y="4964"/>
                      <a:pt x="2111" y="4966"/>
                      <a:pt x="2045" y="4966"/>
                    </a:cubicBezTo>
                    <a:cubicBezTo>
                      <a:pt x="1980" y="5081"/>
                      <a:pt x="1948" y="5140"/>
                      <a:pt x="1882" y="5255"/>
                    </a:cubicBezTo>
                    <a:cubicBezTo>
                      <a:pt x="1980" y="5295"/>
                      <a:pt x="2029" y="5314"/>
                      <a:pt x="2124" y="5357"/>
                    </a:cubicBezTo>
                    <a:cubicBezTo>
                      <a:pt x="2157" y="5413"/>
                      <a:pt x="2170" y="5438"/>
                      <a:pt x="2200" y="5494"/>
                    </a:cubicBezTo>
                    <a:cubicBezTo>
                      <a:pt x="2266" y="5385"/>
                      <a:pt x="2298" y="5331"/>
                      <a:pt x="2363" y="5222"/>
                    </a:cubicBezTo>
                    <a:lnTo>
                      <a:pt x="2646" y="5208"/>
                    </a:lnTo>
                    <a:lnTo>
                      <a:pt x="2855" y="5340"/>
                    </a:lnTo>
                    <a:cubicBezTo>
                      <a:pt x="2806" y="5390"/>
                      <a:pt x="2782" y="5415"/>
                      <a:pt x="2733" y="5466"/>
                    </a:cubicBezTo>
                    <a:cubicBezTo>
                      <a:pt x="2798" y="5497"/>
                      <a:pt x="2831" y="5511"/>
                      <a:pt x="2896" y="5542"/>
                    </a:cubicBezTo>
                    <a:cubicBezTo>
                      <a:pt x="2891" y="5649"/>
                      <a:pt x="2888" y="5702"/>
                      <a:pt x="2882" y="5809"/>
                    </a:cubicBezTo>
                    <a:cubicBezTo>
                      <a:pt x="2969" y="5789"/>
                      <a:pt x="3013" y="5778"/>
                      <a:pt x="3102" y="5755"/>
                    </a:cubicBezTo>
                    <a:cubicBezTo>
                      <a:pt x="3179" y="5809"/>
                      <a:pt x="3217" y="5834"/>
                      <a:pt x="3295" y="5884"/>
                    </a:cubicBezTo>
                    <a:lnTo>
                      <a:pt x="3494" y="5898"/>
                    </a:lnTo>
                    <a:cubicBezTo>
                      <a:pt x="3450" y="5997"/>
                      <a:pt x="3429" y="6044"/>
                      <a:pt x="3382" y="6143"/>
                    </a:cubicBezTo>
                    <a:cubicBezTo>
                      <a:pt x="3371" y="6241"/>
                      <a:pt x="3366" y="6291"/>
                      <a:pt x="3355" y="6392"/>
                    </a:cubicBezTo>
                    <a:lnTo>
                      <a:pt x="3708" y="6314"/>
                    </a:lnTo>
                    <a:cubicBezTo>
                      <a:pt x="3725" y="6367"/>
                      <a:pt x="3736" y="6395"/>
                      <a:pt x="3752" y="6451"/>
                    </a:cubicBezTo>
                    <a:cubicBezTo>
                      <a:pt x="3861" y="6429"/>
                      <a:pt x="3915" y="6421"/>
                      <a:pt x="4021" y="6398"/>
                    </a:cubicBezTo>
                    <a:cubicBezTo>
                      <a:pt x="4073" y="6454"/>
                      <a:pt x="4100" y="6482"/>
                      <a:pt x="4149" y="6541"/>
                    </a:cubicBezTo>
                    <a:cubicBezTo>
                      <a:pt x="4100" y="6597"/>
                      <a:pt x="4075" y="6625"/>
                      <a:pt x="4026" y="6684"/>
                    </a:cubicBezTo>
                    <a:cubicBezTo>
                      <a:pt x="4138" y="6710"/>
                      <a:pt x="4195" y="6724"/>
                      <a:pt x="4306" y="6752"/>
                    </a:cubicBezTo>
                    <a:cubicBezTo>
                      <a:pt x="4336" y="6833"/>
                      <a:pt x="4352" y="6875"/>
                      <a:pt x="4382" y="6957"/>
                    </a:cubicBezTo>
                    <a:lnTo>
                      <a:pt x="4064" y="6923"/>
                    </a:lnTo>
                    <a:cubicBezTo>
                      <a:pt x="4002" y="6993"/>
                      <a:pt x="3969" y="7027"/>
                      <a:pt x="3907" y="7100"/>
                    </a:cubicBezTo>
                    <a:lnTo>
                      <a:pt x="4089" y="7142"/>
                    </a:lnTo>
                    <a:cubicBezTo>
                      <a:pt x="4100" y="7198"/>
                      <a:pt x="4105" y="7226"/>
                      <a:pt x="4116" y="7280"/>
                    </a:cubicBezTo>
                    <a:lnTo>
                      <a:pt x="4439" y="7195"/>
                    </a:lnTo>
                    <a:cubicBezTo>
                      <a:pt x="4502" y="7299"/>
                      <a:pt x="4532" y="7353"/>
                      <a:pt x="4594" y="7456"/>
                    </a:cubicBezTo>
                    <a:cubicBezTo>
                      <a:pt x="4616" y="7555"/>
                      <a:pt x="4630" y="7602"/>
                      <a:pt x="4651" y="7698"/>
                    </a:cubicBezTo>
                    <a:lnTo>
                      <a:pt x="4888" y="7642"/>
                    </a:lnTo>
                    <a:cubicBezTo>
                      <a:pt x="4866" y="7723"/>
                      <a:pt x="4852" y="7762"/>
                      <a:pt x="4831" y="7841"/>
                    </a:cubicBezTo>
                    <a:cubicBezTo>
                      <a:pt x="4863" y="8026"/>
                      <a:pt x="4880" y="8119"/>
                      <a:pt x="4912" y="8304"/>
                    </a:cubicBezTo>
                    <a:cubicBezTo>
                      <a:pt x="4958" y="8335"/>
                      <a:pt x="4980" y="8349"/>
                      <a:pt x="5026" y="8377"/>
                    </a:cubicBezTo>
                    <a:cubicBezTo>
                      <a:pt x="5073" y="8408"/>
                      <a:pt x="5097" y="8422"/>
                      <a:pt x="5143" y="8453"/>
                    </a:cubicBezTo>
                    <a:cubicBezTo>
                      <a:pt x="5184" y="8596"/>
                      <a:pt x="5206" y="8669"/>
                      <a:pt x="5246" y="8815"/>
                    </a:cubicBezTo>
                    <a:cubicBezTo>
                      <a:pt x="5317" y="8874"/>
                      <a:pt x="5355" y="8902"/>
                      <a:pt x="5426" y="8961"/>
                    </a:cubicBezTo>
                    <a:cubicBezTo>
                      <a:pt x="5548" y="8964"/>
                      <a:pt x="5608" y="8967"/>
                      <a:pt x="5730" y="8972"/>
                    </a:cubicBezTo>
                    <a:cubicBezTo>
                      <a:pt x="5725" y="9110"/>
                      <a:pt x="5722" y="9177"/>
                      <a:pt x="5717" y="9315"/>
                    </a:cubicBezTo>
                    <a:lnTo>
                      <a:pt x="5991" y="9239"/>
                    </a:lnTo>
                    <a:cubicBezTo>
                      <a:pt x="5969" y="9068"/>
                      <a:pt x="5958" y="8981"/>
                      <a:pt x="5939" y="8810"/>
                    </a:cubicBezTo>
                    <a:cubicBezTo>
                      <a:pt x="6002" y="8773"/>
                      <a:pt x="6032" y="8754"/>
                      <a:pt x="6094" y="8714"/>
                    </a:cubicBezTo>
                    <a:cubicBezTo>
                      <a:pt x="6192" y="8793"/>
                      <a:pt x="6244" y="8832"/>
                      <a:pt x="6342" y="8911"/>
                    </a:cubicBezTo>
                    <a:cubicBezTo>
                      <a:pt x="6429" y="8956"/>
                      <a:pt x="6472" y="8978"/>
                      <a:pt x="6559" y="9020"/>
                    </a:cubicBezTo>
                    <a:cubicBezTo>
                      <a:pt x="6624" y="9086"/>
                      <a:pt x="6690" y="9151"/>
                      <a:pt x="6755" y="9217"/>
                    </a:cubicBezTo>
                    <a:cubicBezTo>
                      <a:pt x="6828" y="9301"/>
                      <a:pt x="6863" y="9343"/>
                      <a:pt x="6934" y="9427"/>
                    </a:cubicBezTo>
                    <a:lnTo>
                      <a:pt x="7306" y="9556"/>
                    </a:lnTo>
                    <a:lnTo>
                      <a:pt x="7695" y="9756"/>
                    </a:lnTo>
                    <a:cubicBezTo>
                      <a:pt x="7774" y="9851"/>
                      <a:pt x="7812" y="9902"/>
                      <a:pt x="7891" y="10000"/>
                    </a:cubicBezTo>
                    <a:lnTo>
                      <a:pt x="8184" y="9986"/>
                    </a:lnTo>
                    <a:lnTo>
                      <a:pt x="8464" y="9837"/>
                    </a:lnTo>
                    <a:cubicBezTo>
                      <a:pt x="8510" y="9761"/>
                      <a:pt x="8532" y="9725"/>
                      <a:pt x="8575" y="9649"/>
                    </a:cubicBezTo>
                    <a:cubicBezTo>
                      <a:pt x="8632" y="9554"/>
                      <a:pt x="8662" y="9506"/>
                      <a:pt x="8722" y="9410"/>
                    </a:cubicBezTo>
                    <a:lnTo>
                      <a:pt x="9399" y="9610"/>
                    </a:lnTo>
                    <a:cubicBezTo>
                      <a:pt x="9399" y="9497"/>
                      <a:pt x="9399" y="9441"/>
                      <a:pt x="9396" y="9332"/>
                    </a:cubicBezTo>
                    <a:cubicBezTo>
                      <a:pt x="9453" y="9287"/>
                      <a:pt x="9480" y="9264"/>
                      <a:pt x="9535" y="9222"/>
                    </a:cubicBezTo>
                    <a:lnTo>
                      <a:pt x="9535" y="8953"/>
                    </a:lnTo>
                    <a:cubicBezTo>
                      <a:pt x="9545" y="8846"/>
                      <a:pt x="9551" y="8790"/>
                      <a:pt x="9562" y="8681"/>
                    </a:cubicBezTo>
                    <a:cubicBezTo>
                      <a:pt x="9488" y="8641"/>
                      <a:pt x="9450" y="8619"/>
                      <a:pt x="9377" y="8577"/>
                    </a:cubicBezTo>
                    <a:cubicBezTo>
                      <a:pt x="9342" y="8428"/>
                      <a:pt x="9323" y="8352"/>
                      <a:pt x="9287" y="8203"/>
                    </a:cubicBezTo>
                    <a:cubicBezTo>
                      <a:pt x="9352" y="8116"/>
                      <a:pt x="9388" y="8071"/>
                      <a:pt x="9453" y="7984"/>
                    </a:cubicBezTo>
                    <a:lnTo>
                      <a:pt x="10016" y="7720"/>
                    </a:lnTo>
                    <a:cubicBezTo>
                      <a:pt x="10078" y="7552"/>
                      <a:pt x="10111" y="7468"/>
                      <a:pt x="10173" y="7299"/>
                    </a:cubicBezTo>
                    <a:lnTo>
                      <a:pt x="10698" y="7019"/>
                    </a:lnTo>
                    <a:cubicBezTo>
                      <a:pt x="10700" y="6971"/>
                      <a:pt x="10703" y="6948"/>
                      <a:pt x="10703" y="6901"/>
                    </a:cubicBezTo>
                    <a:lnTo>
                      <a:pt x="10304" y="6693"/>
                    </a:lnTo>
                    <a:cubicBezTo>
                      <a:pt x="10331" y="6586"/>
                      <a:pt x="10342" y="6533"/>
                      <a:pt x="10369" y="6426"/>
                    </a:cubicBezTo>
                    <a:cubicBezTo>
                      <a:pt x="10352" y="6325"/>
                      <a:pt x="10344" y="6275"/>
                      <a:pt x="10331" y="6173"/>
                    </a:cubicBezTo>
                    <a:cubicBezTo>
                      <a:pt x="10339" y="5997"/>
                      <a:pt x="10342" y="5910"/>
                      <a:pt x="10352" y="5736"/>
                    </a:cubicBezTo>
                    <a:cubicBezTo>
                      <a:pt x="10266" y="5663"/>
                      <a:pt x="10225" y="5623"/>
                      <a:pt x="10138" y="5550"/>
                    </a:cubicBezTo>
                    <a:cubicBezTo>
                      <a:pt x="10024" y="5517"/>
                      <a:pt x="9967" y="5497"/>
                      <a:pt x="9850" y="5463"/>
                    </a:cubicBezTo>
                    <a:cubicBezTo>
                      <a:pt x="9847" y="5382"/>
                      <a:pt x="9847" y="5343"/>
                      <a:pt x="9844" y="5261"/>
                    </a:cubicBezTo>
                    <a:cubicBezTo>
                      <a:pt x="9896" y="5177"/>
                      <a:pt x="9923" y="5132"/>
                      <a:pt x="9977" y="5048"/>
                    </a:cubicBezTo>
                    <a:cubicBezTo>
                      <a:pt x="9939" y="4980"/>
                      <a:pt x="9920" y="4947"/>
                      <a:pt x="9882" y="4879"/>
                    </a:cubicBezTo>
                    <a:cubicBezTo>
                      <a:pt x="9950" y="4767"/>
                      <a:pt x="9986" y="4711"/>
                      <a:pt x="10054" y="4599"/>
                    </a:cubicBezTo>
                    <a:cubicBezTo>
                      <a:pt x="10132" y="4646"/>
                      <a:pt x="10173" y="4669"/>
                      <a:pt x="10252" y="4716"/>
                    </a:cubicBezTo>
                  </a:path>
                </a:pathLst>
              </a:custGeom>
              <a:solidFill>
                <a:srgbClr val="99CC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twocki"/>
              <p:cNvSpPr>
                <a:spLocks/>
              </p:cNvSpPr>
              <p:nvPr/>
            </p:nvSpPr>
            <p:spPr bwMode="auto">
              <a:xfrm>
                <a:off x="3388002" y="3580157"/>
                <a:ext cx="719119" cy="994856"/>
              </a:xfrm>
              <a:custGeom>
                <a:avLst/>
                <a:gdLst>
                  <a:gd name="T0" fmla="*/ 1915 w 2238"/>
                  <a:gd name="T1" fmla="*/ 984 h 3102"/>
                  <a:gd name="T2" fmla="*/ 1753 w 2238"/>
                  <a:gd name="T3" fmla="*/ 903 h 3102"/>
                  <a:gd name="T4" fmla="*/ 1674 w 2238"/>
                  <a:gd name="T5" fmla="*/ 755 h 3102"/>
                  <a:gd name="T6" fmla="*/ 1449 w 2238"/>
                  <a:gd name="T7" fmla="*/ 723 h 3102"/>
                  <a:gd name="T8" fmla="*/ 1439 w 2238"/>
                  <a:gd name="T9" fmla="*/ 556 h 3102"/>
                  <a:gd name="T10" fmla="*/ 1198 w 2238"/>
                  <a:gd name="T11" fmla="*/ 611 h 3102"/>
                  <a:gd name="T12" fmla="*/ 1141 w 2238"/>
                  <a:gd name="T13" fmla="*/ 423 h 3102"/>
                  <a:gd name="T14" fmla="*/ 1184 w 2238"/>
                  <a:gd name="T15" fmla="*/ 296 h 3102"/>
                  <a:gd name="T16" fmla="*/ 1024 w 2238"/>
                  <a:gd name="T17" fmla="*/ 208 h 3102"/>
                  <a:gd name="T18" fmla="*/ 902 w 2238"/>
                  <a:gd name="T19" fmla="*/ 110 h 3102"/>
                  <a:gd name="T20" fmla="*/ 647 w 2238"/>
                  <a:gd name="T21" fmla="*/ 115 h 3102"/>
                  <a:gd name="T22" fmla="*/ 457 w 2238"/>
                  <a:gd name="T23" fmla="*/ 35 h 3102"/>
                  <a:gd name="T24" fmla="*/ 431 w 2238"/>
                  <a:gd name="T25" fmla="*/ 186 h 3102"/>
                  <a:gd name="T26" fmla="*/ 501 w 2238"/>
                  <a:gd name="T27" fmla="*/ 369 h 3102"/>
                  <a:gd name="T28" fmla="*/ 456 w 2238"/>
                  <a:gd name="T29" fmla="*/ 555 h 3102"/>
                  <a:gd name="T30" fmla="*/ 389 w 2238"/>
                  <a:gd name="T31" fmla="*/ 567 h 3102"/>
                  <a:gd name="T32" fmla="*/ 93 w 2238"/>
                  <a:gd name="T33" fmla="*/ 595 h 3102"/>
                  <a:gd name="T34" fmla="*/ 120 w 2238"/>
                  <a:gd name="T35" fmla="*/ 937 h 3102"/>
                  <a:gd name="T36" fmla="*/ 182 w 2238"/>
                  <a:gd name="T37" fmla="*/ 1332 h 3102"/>
                  <a:gd name="T38" fmla="*/ 303 w 2238"/>
                  <a:gd name="T39" fmla="*/ 1796 h 3102"/>
                  <a:gd name="T40" fmla="*/ 573 w 2238"/>
                  <a:gd name="T41" fmla="*/ 2198 h 3102"/>
                  <a:gd name="T42" fmla="*/ 559 w 2238"/>
                  <a:gd name="T43" fmla="*/ 2517 h 3102"/>
                  <a:gd name="T44" fmla="*/ 396 w 2238"/>
                  <a:gd name="T45" fmla="*/ 2851 h 3102"/>
                  <a:gd name="T46" fmla="*/ 644 w 2238"/>
                  <a:gd name="T47" fmla="*/ 3086 h 3102"/>
                  <a:gd name="T48" fmla="*/ 747 w 2238"/>
                  <a:gd name="T49" fmla="*/ 3038 h 3102"/>
                  <a:gd name="T50" fmla="*/ 714 w 2238"/>
                  <a:gd name="T51" fmla="*/ 2879 h 3102"/>
                  <a:gd name="T52" fmla="*/ 841 w 2238"/>
                  <a:gd name="T53" fmla="*/ 2833 h 3102"/>
                  <a:gd name="T54" fmla="*/ 1269 w 2238"/>
                  <a:gd name="T55" fmla="*/ 2922 h 3102"/>
                  <a:gd name="T56" fmla="*/ 1356 w 2238"/>
                  <a:gd name="T57" fmla="*/ 2816 h 3102"/>
                  <a:gd name="T58" fmla="*/ 1643 w 2238"/>
                  <a:gd name="T59" fmla="*/ 2791 h 3102"/>
                  <a:gd name="T60" fmla="*/ 1754 w 2238"/>
                  <a:gd name="T61" fmla="*/ 2748 h 3102"/>
                  <a:gd name="T62" fmla="*/ 1677 w 2238"/>
                  <a:gd name="T63" fmla="*/ 2638 h 3102"/>
                  <a:gd name="T64" fmla="*/ 1507 w 2238"/>
                  <a:gd name="T65" fmla="*/ 2590 h 3102"/>
                  <a:gd name="T66" fmla="*/ 1547 w 2238"/>
                  <a:gd name="T67" fmla="*/ 2456 h 3102"/>
                  <a:gd name="T68" fmla="*/ 1630 w 2238"/>
                  <a:gd name="T69" fmla="*/ 2326 h 3102"/>
                  <a:gd name="T70" fmla="*/ 1586 w 2238"/>
                  <a:gd name="T71" fmla="*/ 2163 h 3102"/>
                  <a:gd name="T72" fmla="*/ 1858 w 2238"/>
                  <a:gd name="T73" fmla="*/ 2100 h 3102"/>
                  <a:gd name="T74" fmla="*/ 1895 w 2238"/>
                  <a:gd name="T75" fmla="*/ 1919 h 3102"/>
                  <a:gd name="T76" fmla="*/ 2016 w 2238"/>
                  <a:gd name="T77" fmla="*/ 1810 h 3102"/>
                  <a:gd name="T78" fmla="*/ 2173 w 2238"/>
                  <a:gd name="T79" fmla="*/ 1720 h 3102"/>
                  <a:gd name="T80" fmla="*/ 2166 w 2238"/>
                  <a:gd name="T81" fmla="*/ 1447 h 3102"/>
                  <a:gd name="T82" fmla="*/ 2079 w 2238"/>
                  <a:gd name="T83" fmla="*/ 1310 h 3102"/>
                  <a:gd name="T84" fmla="*/ 1893 w 2238"/>
                  <a:gd name="T85" fmla="*/ 1198 h 3102"/>
                  <a:gd name="T86" fmla="*/ 2001 w 2238"/>
                  <a:gd name="T87" fmla="*/ 1132 h 3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38" h="3102">
                    <a:moveTo>
                      <a:pt x="1973" y="1059"/>
                    </a:moveTo>
                    <a:cubicBezTo>
                      <a:pt x="1932" y="1049"/>
                      <a:pt x="1911" y="1044"/>
                      <a:pt x="1870" y="1035"/>
                    </a:cubicBezTo>
                    <a:cubicBezTo>
                      <a:pt x="1888" y="1014"/>
                      <a:pt x="1897" y="1004"/>
                      <a:pt x="1915" y="984"/>
                    </a:cubicBezTo>
                    <a:cubicBezTo>
                      <a:pt x="1897" y="963"/>
                      <a:pt x="1887" y="953"/>
                      <a:pt x="1868" y="933"/>
                    </a:cubicBezTo>
                    <a:cubicBezTo>
                      <a:pt x="1829" y="941"/>
                      <a:pt x="1809" y="944"/>
                      <a:pt x="1769" y="952"/>
                    </a:cubicBezTo>
                    <a:cubicBezTo>
                      <a:pt x="1763" y="932"/>
                      <a:pt x="1759" y="922"/>
                      <a:pt x="1753" y="903"/>
                    </a:cubicBezTo>
                    <a:cubicBezTo>
                      <a:pt x="1701" y="914"/>
                      <a:pt x="1675" y="920"/>
                      <a:pt x="1623" y="931"/>
                    </a:cubicBezTo>
                    <a:cubicBezTo>
                      <a:pt x="1627" y="895"/>
                      <a:pt x="1629" y="877"/>
                      <a:pt x="1633" y="842"/>
                    </a:cubicBezTo>
                    <a:cubicBezTo>
                      <a:pt x="1650" y="807"/>
                      <a:pt x="1658" y="790"/>
                      <a:pt x="1674" y="755"/>
                    </a:cubicBezTo>
                    <a:cubicBezTo>
                      <a:pt x="1645" y="753"/>
                      <a:pt x="1630" y="752"/>
                      <a:pt x="1601" y="750"/>
                    </a:cubicBezTo>
                    <a:cubicBezTo>
                      <a:pt x="1572" y="732"/>
                      <a:pt x="1558" y="723"/>
                      <a:pt x="1530" y="704"/>
                    </a:cubicBezTo>
                    <a:cubicBezTo>
                      <a:pt x="1497" y="712"/>
                      <a:pt x="1481" y="716"/>
                      <a:pt x="1449" y="723"/>
                    </a:cubicBezTo>
                    <a:cubicBezTo>
                      <a:pt x="1451" y="685"/>
                      <a:pt x="1452" y="666"/>
                      <a:pt x="1454" y="628"/>
                    </a:cubicBezTo>
                    <a:cubicBezTo>
                      <a:pt x="1430" y="617"/>
                      <a:pt x="1418" y="612"/>
                      <a:pt x="1394" y="601"/>
                    </a:cubicBezTo>
                    <a:cubicBezTo>
                      <a:pt x="1412" y="583"/>
                      <a:pt x="1421" y="574"/>
                      <a:pt x="1439" y="556"/>
                    </a:cubicBezTo>
                    <a:cubicBezTo>
                      <a:pt x="1408" y="537"/>
                      <a:pt x="1393" y="528"/>
                      <a:pt x="1362" y="509"/>
                    </a:cubicBezTo>
                    <a:cubicBezTo>
                      <a:pt x="1320" y="511"/>
                      <a:pt x="1300" y="512"/>
                      <a:pt x="1258" y="514"/>
                    </a:cubicBezTo>
                    <a:cubicBezTo>
                      <a:pt x="1234" y="553"/>
                      <a:pt x="1222" y="572"/>
                      <a:pt x="1198" y="611"/>
                    </a:cubicBezTo>
                    <a:cubicBezTo>
                      <a:pt x="1187" y="591"/>
                      <a:pt x="1182" y="582"/>
                      <a:pt x="1170" y="562"/>
                    </a:cubicBezTo>
                    <a:cubicBezTo>
                      <a:pt x="1135" y="547"/>
                      <a:pt x="1117" y="540"/>
                      <a:pt x="1081" y="526"/>
                    </a:cubicBezTo>
                    <a:cubicBezTo>
                      <a:pt x="1105" y="485"/>
                      <a:pt x="1117" y="464"/>
                      <a:pt x="1141" y="423"/>
                    </a:cubicBezTo>
                    <a:cubicBezTo>
                      <a:pt x="1165" y="423"/>
                      <a:pt x="1178" y="422"/>
                      <a:pt x="1202" y="421"/>
                    </a:cubicBezTo>
                    <a:cubicBezTo>
                      <a:pt x="1206" y="391"/>
                      <a:pt x="1208" y="376"/>
                      <a:pt x="1212" y="345"/>
                    </a:cubicBezTo>
                    <a:cubicBezTo>
                      <a:pt x="1201" y="325"/>
                      <a:pt x="1195" y="316"/>
                      <a:pt x="1184" y="296"/>
                    </a:cubicBezTo>
                    <a:cubicBezTo>
                      <a:pt x="1145" y="300"/>
                      <a:pt x="1125" y="302"/>
                      <a:pt x="1086" y="307"/>
                    </a:cubicBezTo>
                    <a:cubicBezTo>
                      <a:pt x="1083" y="276"/>
                      <a:pt x="1081" y="260"/>
                      <a:pt x="1078" y="229"/>
                    </a:cubicBezTo>
                    <a:cubicBezTo>
                      <a:pt x="1056" y="221"/>
                      <a:pt x="1046" y="216"/>
                      <a:pt x="1024" y="208"/>
                    </a:cubicBezTo>
                    <a:cubicBezTo>
                      <a:pt x="1013" y="183"/>
                      <a:pt x="1008" y="171"/>
                      <a:pt x="997" y="147"/>
                    </a:cubicBezTo>
                    <a:cubicBezTo>
                      <a:pt x="965" y="154"/>
                      <a:pt x="949" y="158"/>
                      <a:pt x="917" y="165"/>
                    </a:cubicBezTo>
                    <a:cubicBezTo>
                      <a:pt x="911" y="143"/>
                      <a:pt x="908" y="132"/>
                      <a:pt x="902" y="110"/>
                    </a:cubicBezTo>
                    <a:cubicBezTo>
                      <a:pt x="878" y="104"/>
                      <a:pt x="866" y="101"/>
                      <a:pt x="842" y="94"/>
                    </a:cubicBezTo>
                    <a:cubicBezTo>
                      <a:pt x="814" y="109"/>
                      <a:pt x="801" y="116"/>
                      <a:pt x="773" y="130"/>
                    </a:cubicBezTo>
                    <a:cubicBezTo>
                      <a:pt x="722" y="124"/>
                      <a:pt x="697" y="121"/>
                      <a:pt x="647" y="115"/>
                    </a:cubicBezTo>
                    <a:cubicBezTo>
                      <a:pt x="651" y="82"/>
                      <a:pt x="653" y="66"/>
                      <a:pt x="657" y="33"/>
                    </a:cubicBezTo>
                    <a:cubicBezTo>
                      <a:pt x="578" y="20"/>
                      <a:pt x="538" y="13"/>
                      <a:pt x="459" y="0"/>
                    </a:cubicBezTo>
                    <a:cubicBezTo>
                      <a:pt x="458" y="14"/>
                      <a:pt x="458" y="21"/>
                      <a:pt x="457" y="35"/>
                    </a:cubicBezTo>
                    <a:cubicBezTo>
                      <a:pt x="473" y="60"/>
                      <a:pt x="481" y="72"/>
                      <a:pt x="496" y="97"/>
                    </a:cubicBezTo>
                    <a:cubicBezTo>
                      <a:pt x="476" y="114"/>
                      <a:pt x="466" y="123"/>
                      <a:pt x="446" y="140"/>
                    </a:cubicBezTo>
                    <a:cubicBezTo>
                      <a:pt x="440" y="159"/>
                      <a:pt x="437" y="168"/>
                      <a:pt x="431" y="186"/>
                    </a:cubicBezTo>
                    <a:cubicBezTo>
                      <a:pt x="411" y="201"/>
                      <a:pt x="401" y="209"/>
                      <a:pt x="381" y="223"/>
                    </a:cubicBezTo>
                    <a:cubicBezTo>
                      <a:pt x="428" y="248"/>
                      <a:pt x="452" y="261"/>
                      <a:pt x="499" y="286"/>
                    </a:cubicBezTo>
                    <a:cubicBezTo>
                      <a:pt x="500" y="319"/>
                      <a:pt x="500" y="336"/>
                      <a:pt x="501" y="369"/>
                    </a:cubicBezTo>
                    <a:cubicBezTo>
                      <a:pt x="514" y="394"/>
                      <a:pt x="521" y="406"/>
                      <a:pt x="534" y="431"/>
                    </a:cubicBezTo>
                    <a:cubicBezTo>
                      <a:pt x="533" y="457"/>
                      <a:pt x="532" y="470"/>
                      <a:pt x="531" y="496"/>
                    </a:cubicBezTo>
                    <a:cubicBezTo>
                      <a:pt x="501" y="520"/>
                      <a:pt x="486" y="531"/>
                      <a:pt x="456" y="555"/>
                    </a:cubicBezTo>
                    <a:cubicBezTo>
                      <a:pt x="472" y="575"/>
                      <a:pt x="479" y="585"/>
                      <a:pt x="495" y="606"/>
                    </a:cubicBezTo>
                    <a:cubicBezTo>
                      <a:pt x="483" y="621"/>
                      <a:pt x="476" y="629"/>
                      <a:pt x="463" y="645"/>
                    </a:cubicBezTo>
                    <a:cubicBezTo>
                      <a:pt x="434" y="614"/>
                      <a:pt x="419" y="598"/>
                      <a:pt x="389" y="567"/>
                    </a:cubicBezTo>
                    <a:cubicBezTo>
                      <a:pt x="372" y="561"/>
                      <a:pt x="364" y="558"/>
                      <a:pt x="347" y="552"/>
                    </a:cubicBezTo>
                    <a:cubicBezTo>
                      <a:pt x="311" y="563"/>
                      <a:pt x="292" y="569"/>
                      <a:pt x="256" y="580"/>
                    </a:cubicBezTo>
                    <a:cubicBezTo>
                      <a:pt x="190" y="586"/>
                      <a:pt x="158" y="589"/>
                      <a:pt x="93" y="595"/>
                    </a:cubicBezTo>
                    <a:cubicBezTo>
                      <a:pt x="56" y="618"/>
                      <a:pt x="37" y="629"/>
                      <a:pt x="0" y="652"/>
                    </a:cubicBezTo>
                    <a:cubicBezTo>
                      <a:pt x="15" y="698"/>
                      <a:pt x="22" y="722"/>
                      <a:pt x="37" y="768"/>
                    </a:cubicBezTo>
                    <a:cubicBezTo>
                      <a:pt x="70" y="836"/>
                      <a:pt x="86" y="869"/>
                      <a:pt x="120" y="937"/>
                    </a:cubicBezTo>
                    <a:cubicBezTo>
                      <a:pt x="163" y="983"/>
                      <a:pt x="185" y="1007"/>
                      <a:pt x="229" y="1054"/>
                    </a:cubicBezTo>
                    <a:cubicBezTo>
                      <a:pt x="231" y="1128"/>
                      <a:pt x="231" y="1165"/>
                      <a:pt x="233" y="1240"/>
                    </a:cubicBezTo>
                    <a:cubicBezTo>
                      <a:pt x="213" y="1277"/>
                      <a:pt x="202" y="1295"/>
                      <a:pt x="182" y="1332"/>
                    </a:cubicBezTo>
                    <a:cubicBezTo>
                      <a:pt x="181" y="1365"/>
                      <a:pt x="180" y="1382"/>
                      <a:pt x="179" y="1416"/>
                    </a:cubicBezTo>
                    <a:cubicBezTo>
                      <a:pt x="234" y="1476"/>
                      <a:pt x="262" y="1506"/>
                      <a:pt x="317" y="1567"/>
                    </a:cubicBezTo>
                    <a:cubicBezTo>
                      <a:pt x="311" y="1658"/>
                      <a:pt x="309" y="1704"/>
                      <a:pt x="303" y="1796"/>
                    </a:cubicBezTo>
                    <a:cubicBezTo>
                      <a:pt x="294" y="1854"/>
                      <a:pt x="290" y="1882"/>
                      <a:pt x="281" y="1940"/>
                    </a:cubicBezTo>
                    <a:cubicBezTo>
                      <a:pt x="303" y="1981"/>
                      <a:pt x="315" y="2002"/>
                      <a:pt x="338" y="2043"/>
                    </a:cubicBezTo>
                    <a:cubicBezTo>
                      <a:pt x="432" y="2105"/>
                      <a:pt x="479" y="2136"/>
                      <a:pt x="573" y="2198"/>
                    </a:cubicBezTo>
                    <a:cubicBezTo>
                      <a:pt x="596" y="2257"/>
                      <a:pt x="607" y="2286"/>
                      <a:pt x="630" y="2344"/>
                    </a:cubicBezTo>
                    <a:cubicBezTo>
                      <a:pt x="602" y="2377"/>
                      <a:pt x="589" y="2393"/>
                      <a:pt x="561" y="2425"/>
                    </a:cubicBezTo>
                    <a:cubicBezTo>
                      <a:pt x="560" y="2462"/>
                      <a:pt x="560" y="2480"/>
                      <a:pt x="559" y="2517"/>
                    </a:cubicBezTo>
                    <a:cubicBezTo>
                      <a:pt x="501" y="2550"/>
                      <a:pt x="471" y="2566"/>
                      <a:pt x="413" y="2598"/>
                    </a:cubicBezTo>
                    <a:cubicBezTo>
                      <a:pt x="388" y="2662"/>
                      <a:pt x="375" y="2695"/>
                      <a:pt x="350" y="2760"/>
                    </a:cubicBezTo>
                    <a:cubicBezTo>
                      <a:pt x="368" y="2796"/>
                      <a:pt x="378" y="2815"/>
                      <a:pt x="396" y="2851"/>
                    </a:cubicBezTo>
                    <a:cubicBezTo>
                      <a:pt x="464" y="2925"/>
                      <a:pt x="498" y="2961"/>
                      <a:pt x="567" y="3035"/>
                    </a:cubicBezTo>
                    <a:cubicBezTo>
                      <a:pt x="586" y="3034"/>
                      <a:pt x="596" y="3034"/>
                      <a:pt x="615" y="3033"/>
                    </a:cubicBezTo>
                    <a:cubicBezTo>
                      <a:pt x="627" y="3054"/>
                      <a:pt x="633" y="3065"/>
                      <a:pt x="644" y="3086"/>
                    </a:cubicBezTo>
                    <a:cubicBezTo>
                      <a:pt x="663" y="3092"/>
                      <a:pt x="673" y="3096"/>
                      <a:pt x="692" y="3102"/>
                    </a:cubicBezTo>
                    <a:cubicBezTo>
                      <a:pt x="699" y="3083"/>
                      <a:pt x="703" y="3073"/>
                      <a:pt x="711" y="3054"/>
                    </a:cubicBezTo>
                    <a:cubicBezTo>
                      <a:pt x="725" y="3047"/>
                      <a:pt x="733" y="3044"/>
                      <a:pt x="747" y="3038"/>
                    </a:cubicBezTo>
                    <a:cubicBezTo>
                      <a:pt x="745" y="3015"/>
                      <a:pt x="744" y="3004"/>
                      <a:pt x="742" y="2981"/>
                    </a:cubicBezTo>
                    <a:cubicBezTo>
                      <a:pt x="718" y="2962"/>
                      <a:pt x="706" y="2952"/>
                      <a:pt x="683" y="2932"/>
                    </a:cubicBezTo>
                    <a:cubicBezTo>
                      <a:pt x="695" y="2911"/>
                      <a:pt x="701" y="2900"/>
                      <a:pt x="714" y="2879"/>
                    </a:cubicBezTo>
                    <a:cubicBezTo>
                      <a:pt x="735" y="2881"/>
                      <a:pt x="746" y="2881"/>
                      <a:pt x="768" y="2883"/>
                    </a:cubicBezTo>
                    <a:cubicBezTo>
                      <a:pt x="776" y="2859"/>
                      <a:pt x="779" y="2847"/>
                      <a:pt x="787" y="2822"/>
                    </a:cubicBezTo>
                    <a:cubicBezTo>
                      <a:pt x="809" y="2827"/>
                      <a:pt x="820" y="2829"/>
                      <a:pt x="841" y="2833"/>
                    </a:cubicBezTo>
                    <a:cubicBezTo>
                      <a:pt x="877" y="2861"/>
                      <a:pt x="895" y="2875"/>
                      <a:pt x="930" y="2903"/>
                    </a:cubicBezTo>
                    <a:cubicBezTo>
                      <a:pt x="1042" y="2881"/>
                      <a:pt x="1098" y="2871"/>
                      <a:pt x="1210" y="2849"/>
                    </a:cubicBezTo>
                    <a:cubicBezTo>
                      <a:pt x="1233" y="2878"/>
                      <a:pt x="1245" y="2893"/>
                      <a:pt x="1269" y="2922"/>
                    </a:cubicBezTo>
                    <a:cubicBezTo>
                      <a:pt x="1295" y="2926"/>
                      <a:pt x="1309" y="2928"/>
                      <a:pt x="1335" y="2933"/>
                    </a:cubicBezTo>
                    <a:cubicBezTo>
                      <a:pt x="1334" y="2903"/>
                      <a:pt x="1333" y="2888"/>
                      <a:pt x="1331" y="2858"/>
                    </a:cubicBezTo>
                    <a:cubicBezTo>
                      <a:pt x="1341" y="2841"/>
                      <a:pt x="1346" y="2832"/>
                      <a:pt x="1356" y="2816"/>
                    </a:cubicBezTo>
                    <a:cubicBezTo>
                      <a:pt x="1385" y="2810"/>
                      <a:pt x="1400" y="2807"/>
                      <a:pt x="1429" y="2802"/>
                    </a:cubicBezTo>
                    <a:cubicBezTo>
                      <a:pt x="1471" y="2790"/>
                      <a:pt x="1492" y="2784"/>
                      <a:pt x="1534" y="2771"/>
                    </a:cubicBezTo>
                    <a:cubicBezTo>
                      <a:pt x="1577" y="2779"/>
                      <a:pt x="1599" y="2783"/>
                      <a:pt x="1643" y="2791"/>
                    </a:cubicBezTo>
                    <a:cubicBezTo>
                      <a:pt x="1679" y="2816"/>
                      <a:pt x="1697" y="2828"/>
                      <a:pt x="1733" y="2853"/>
                    </a:cubicBezTo>
                    <a:cubicBezTo>
                      <a:pt x="1748" y="2846"/>
                      <a:pt x="1756" y="2843"/>
                      <a:pt x="1771" y="2836"/>
                    </a:cubicBezTo>
                    <a:cubicBezTo>
                      <a:pt x="1764" y="2801"/>
                      <a:pt x="1761" y="2783"/>
                      <a:pt x="1754" y="2748"/>
                    </a:cubicBezTo>
                    <a:cubicBezTo>
                      <a:pt x="1737" y="2747"/>
                      <a:pt x="1728" y="2746"/>
                      <a:pt x="1711" y="2745"/>
                    </a:cubicBezTo>
                    <a:cubicBezTo>
                      <a:pt x="1682" y="2734"/>
                      <a:pt x="1668" y="2728"/>
                      <a:pt x="1639" y="2716"/>
                    </a:cubicBezTo>
                    <a:cubicBezTo>
                      <a:pt x="1654" y="2685"/>
                      <a:pt x="1662" y="2669"/>
                      <a:pt x="1677" y="2638"/>
                    </a:cubicBezTo>
                    <a:cubicBezTo>
                      <a:pt x="1650" y="2636"/>
                      <a:pt x="1637" y="2635"/>
                      <a:pt x="1610" y="2634"/>
                    </a:cubicBezTo>
                    <a:cubicBezTo>
                      <a:pt x="1586" y="2630"/>
                      <a:pt x="1573" y="2627"/>
                      <a:pt x="1549" y="2623"/>
                    </a:cubicBezTo>
                    <a:cubicBezTo>
                      <a:pt x="1532" y="2610"/>
                      <a:pt x="1524" y="2603"/>
                      <a:pt x="1507" y="2590"/>
                    </a:cubicBezTo>
                    <a:cubicBezTo>
                      <a:pt x="1496" y="2572"/>
                      <a:pt x="1490" y="2563"/>
                      <a:pt x="1478" y="2544"/>
                    </a:cubicBezTo>
                    <a:cubicBezTo>
                      <a:pt x="1505" y="2541"/>
                      <a:pt x="1518" y="2540"/>
                      <a:pt x="1545" y="2536"/>
                    </a:cubicBezTo>
                    <a:cubicBezTo>
                      <a:pt x="1546" y="2504"/>
                      <a:pt x="1546" y="2488"/>
                      <a:pt x="1547" y="2456"/>
                    </a:cubicBezTo>
                    <a:cubicBezTo>
                      <a:pt x="1591" y="2457"/>
                      <a:pt x="1613" y="2457"/>
                      <a:pt x="1657" y="2457"/>
                    </a:cubicBezTo>
                    <a:cubicBezTo>
                      <a:pt x="1682" y="2431"/>
                      <a:pt x="1695" y="2419"/>
                      <a:pt x="1720" y="2393"/>
                    </a:cubicBezTo>
                    <a:cubicBezTo>
                      <a:pt x="1684" y="2366"/>
                      <a:pt x="1666" y="2353"/>
                      <a:pt x="1630" y="2326"/>
                    </a:cubicBezTo>
                    <a:cubicBezTo>
                      <a:pt x="1634" y="2292"/>
                      <a:pt x="1636" y="2275"/>
                      <a:pt x="1639" y="2240"/>
                    </a:cubicBezTo>
                    <a:cubicBezTo>
                      <a:pt x="1617" y="2229"/>
                      <a:pt x="1607" y="2224"/>
                      <a:pt x="1585" y="2212"/>
                    </a:cubicBezTo>
                    <a:cubicBezTo>
                      <a:pt x="1585" y="2193"/>
                      <a:pt x="1586" y="2183"/>
                      <a:pt x="1586" y="2163"/>
                    </a:cubicBezTo>
                    <a:cubicBezTo>
                      <a:pt x="1633" y="2159"/>
                      <a:pt x="1656" y="2157"/>
                      <a:pt x="1703" y="2152"/>
                    </a:cubicBezTo>
                    <a:cubicBezTo>
                      <a:pt x="1757" y="2148"/>
                      <a:pt x="1784" y="2146"/>
                      <a:pt x="1838" y="2142"/>
                    </a:cubicBezTo>
                    <a:cubicBezTo>
                      <a:pt x="1846" y="2125"/>
                      <a:pt x="1850" y="2117"/>
                      <a:pt x="1858" y="2100"/>
                    </a:cubicBezTo>
                    <a:cubicBezTo>
                      <a:pt x="1839" y="2077"/>
                      <a:pt x="1830" y="2065"/>
                      <a:pt x="1811" y="2042"/>
                    </a:cubicBezTo>
                    <a:cubicBezTo>
                      <a:pt x="1845" y="2037"/>
                      <a:pt x="1863" y="2034"/>
                      <a:pt x="1897" y="2029"/>
                    </a:cubicBezTo>
                    <a:cubicBezTo>
                      <a:pt x="1896" y="1985"/>
                      <a:pt x="1896" y="1963"/>
                      <a:pt x="1895" y="1919"/>
                    </a:cubicBezTo>
                    <a:cubicBezTo>
                      <a:pt x="1912" y="1905"/>
                      <a:pt x="1921" y="1898"/>
                      <a:pt x="1939" y="1885"/>
                    </a:cubicBezTo>
                    <a:cubicBezTo>
                      <a:pt x="1940" y="1851"/>
                      <a:pt x="1941" y="1834"/>
                      <a:pt x="1942" y="1800"/>
                    </a:cubicBezTo>
                    <a:cubicBezTo>
                      <a:pt x="1972" y="1804"/>
                      <a:pt x="1986" y="1806"/>
                      <a:pt x="2016" y="1810"/>
                    </a:cubicBezTo>
                    <a:cubicBezTo>
                      <a:pt x="2034" y="1784"/>
                      <a:pt x="2043" y="1771"/>
                      <a:pt x="2061" y="1745"/>
                    </a:cubicBezTo>
                    <a:cubicBezTo>
                      <a:pt x="2093" y="1756"/>
                      <a:pt x="2109" y="1762"/>
                      <a:pt x="2140" y="1773"/>
                    </a:cubicBezTo>
                    <a:cubicBezTo>
                      <a:pt x="2154" y="1752"/>
                      <a:pt x="2160" y="1742"/>
                      <a:pt x="2173" y="1720"/>
                    </a:cubicBezTo>
                    <a:cubicBezTo>
                      <a:pt x="2199" y="1688"/>
                      <a:pt x="2212" y="1671"/>
                      <a:pt x="2238" y="1638"/>
                    </a:cubicBezTo>
                    <a:cubicBezTo>
                      <a:pt x="2221" y="1628"/>
                      <a:pt x="2213" y="1623"/>
                      <a:pt x="2196" y="1612"/>
                    </a:cubicBezTo>
                    <a:cubicBezTo>
                      <a:pt x="2184" y="1546"/>
                      <a:pt x="2178" y="1513"/>
                      <a:pt x="2166" y="1447"/>
                    </a:cubicBezTo>
                    <a:cubicBezTo>
                      <a:pt x="2174" y="1419"/>
                      <a:pt x="2179" y="1405"/>
                      <a:pt x="2187" y="1376"/>
                    </a:cubicBezTo>
                    <a:cubicBezTo>
                      <a:pt x="2152" y="1384"/>
                      <a:pt x="2135" y="1388"/>
                      <a:pt x="2100" y="1396"/>
                    </a:cubicBezTo>
                    <a:cubicBezTo>
                      <a:pt x="2092" y="1362"/>
                      <a:pt x="2087" y="1345"/>
                      <a:pt x="2079" y="1310"/>
                    </a:cubicBezTo>
                    <a:cubicBezTo>
                      <a:pt x="2056" y="1273"/>
                      <a:pt x="2045" y="1254"/>
                      <a:pt x="2022" y="1217"/>
                    </a:cubicBezTo>
                    <a:cubicBezTo>
                      <a:pt x="1974" y="1229"/>
                      <a:pt x="1950" y="1235"/>
                      <a:pt x="1903" y="1247"/>
                    </a:cubicBezTo>
                    <a:cubicBezTo>
                      <a:pt x="1899" y="1228"/>
                      <a:pt x="1897" y="1218"/>
                      <a:pt x="1893" y="1198"/>
                    </a:cubicBezTo>
                    <a:cubicBezTo>
                      <a:pt x="1866" y="1192"/>
                      <a:pt x="1853" y="1189"/>
                      <a:pt x="1826" y="1183"/>
                    </a:cubicBezTo>
                    <a:cubicBezTo>
                      <a:pt x="1849" y="1158"/>
                      <a:pt x="1861" y="1145"/>
                      <a:pt x="1884" y="1120"/>
                    </a:cubicBezTo>
                    <a:cubicBezTo>
                      <a:pt x="1931" y="1125"/>
                      <a:pt x="1954" y="1127"/>
                      <a:pt x="2001" y="1132"/>
                    </a:cubicBezTo>
                    <a:cubicBezTo>
                      <a:pt x="1990" y="1103"/>
                      <a:pt x="1984" y="1088"/>
                      <a:pt x="1973" y="1059"/>
                    </a:cubicBezTo>
                  </a:path>
                </a:pathLst>
              </a:custGeom>
              <a:solidFill>
                <a:srgbClr val="99CC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piaseczyński"/>
              <p:cNvSpPr>
                <a:spLocks/>
              </p:cNvSpPr>
              <p:nvPr/>
            </p:nvSpPr>
            <p:spPr bwMode="auto">
              <a:xfrm>
                <a:off x="2578442" y="3789715"/>
                <a:ext cx="1012503" cy="741178"/>
              </a:xfrm>
              <a:custGeom>
                <a:avLst/>
                <a:gdLst>
                  <a:gd name="T0" fmla="*/ 2841 w 3154"/>
                  <a:gd name="T1" fmla="*/ 916 h 2313"/>
                  <a:gd name="T2" fmla="*/ 2706 w 3154"/>
                  <a:gd name="T3" fmla="*/ 681 h 2313"/>
                  <a:gd name="T4" fmla="*/ 2753 w 3154"/>
                  <a:gd name="T5" fmla="*/ 403 h 2313"/>
                  <a:gd name="T6" fmla="*/ 2561 w 3154"/>
                  <a:gd name="T7" fmla="*/ 117 h 2313"/>
                  <a:gd name="T8" fmla="*/ 2446 w 3154"/>
                  <a:gd name="T9" fmla="*/ 0 h 2313"/>
                  <a:gd name="T10" fmla="*/ 2308 w 3154"/>
                  <a:gd name="T11" fmla="*/ 153 h 2313"/>
                  <a:gd name="T12" fmla="*/ 2163 w 3154"/>
                  <a:gd name="T13" fmla="*/ 324 h 2313"/>
                  <a:gd name="T14" fmla="*/ 1869 w 3154"/>
                  <a:gd name="T15" fmla="*/ 230 h 2313"/>
                  <a:gd name="T16" fmla="*/ 1689 w 3154"/>
                  <a:gd name="T17" fmla="*/ 283 h 2313"/>
                  <a:gd name="T18" fmla="*/ 1567 w 3154"/>
                  <a:gd name="T19" fmla="*/ 199 h 2313"/>
                  <a:gd name="T20" fmla="*/ 1406 w 3154"/>
                  <a:gd name="T21" fmla="*/ 224 h 2313"/>
                  <a:gd name="T22" fmla="*/ 1175 w 3154"/>
                  <a:gd name="T23" fmla="*/ 211 h 2313"/>
                  <a:gd name="T24" fmla="*/ 1125 w 3154"/>
                  <a:gd name="T25" fmla="*/ 289 h 2313"/>
                  <a:gd name="T26" fmla="*/ 980 w 3154"/>
                  <a:gd name="T27" fmla="*/ 363 h 2313"/>
                  <a:gd name="T28" fmla="*/ 937 w 3154"/>
                  <a:gd name="T29" fmla="*/ 429 h 2313"/>
                  <a:gd name="T30" fmla="*/ 945 w 3154"/>
                  <a:gd name="T31" fmla="*/ 538 h 2313"/>
                  <a:gd name="T32" fmla="*/ 896 w 3154"/>
                  <a:gd name="T33" fmla="*/ 592 h 2313"/>
                  <a:gd name="T34" fmla="*/ 696 w 3154"/>
                  <a:gd name="T35" fmla="*/ 558 h 2313"/>
                  <a:gd name="T36" fmla="*/ 663 w 3154"/>
                  <a:gd name="T37" fmla="*/ 674 h 2313"/>
                  <a:gd name="T38" fmla="*/ 782 w 3154"/>
                  <a:gd name="T39" fmla="*/ 856 h 2313"/>
                  <a:gd name="T40" fmla="*/ 644 w 3154"/>
                  <a:gd name="T41" fmla="*/ 955 h 2313"/>
                  <a:gd name="T42" fmla="*/ 445 w 3154"/>
                  <a:gd name="T43" fmla="*/ 1125 h 2313"/>
                  <a:gd name="T44" fmla="*/ 354 w 3154"/>
                  <a:gd name="T45" fmla="*/ 1242 h 2313"/>
                  <a:gd name="T46" fmla="*/ 271 w 3154"/>
                  <a:gd name="T47" fmla="*/ 1269 h 2313"/>
                  <a:gd name="T48" fmla="*/ 42 w 3154"/>
                  <a:gd name="T49" fmla="*/ 1279 h 2313"/>
                  <a:gd name="T50" fmla="*/ 39 w 3154"/>
                  <a:gd name="T51" fmla="*/ 1431 h 2313"/>
                  <a:gd name="T52" fmla="*/ 0 w 3154"/>
                  <a:gd name="T53" fmla="*/ 1515 h 2313"/>
                  <a:gd name="T54" fmla="*/ 207 w 3154"/>
                  <a:gd name="T55" fmla="*/ 1579 h 2313"/>
                  <a:gd name="T56" fmla="*/ 394 w 3154"/>
                  <a:gd name="T57" fmla="*/ 1595 h 2313"/>
                  <a:gd name="T58" fmla="*/ 559 w 3154"/>
                  <a:gd name="T59" fmla="*/ 1565 h 2313"/>
                  <a:gd name="T60" fmla="*/ 664 w 3154"/>
                  <a:gd name="T61" fmla="*/ 1614 h 2313"/>
                  <a:gd name="T62" fmla="*/ 785 w 3154"/>
                  <a:gd name="T63" fmla="*/ 1752 h 2313"/>
                  <a:gd name="T64" fmla="*/ 931 w 3154"/>
                  <a:gd name="T65" fmla="*/ 1787 h 2313"/>
                  <a:gd name="T66" fmla="*/ 1171 w 3154"/>
                  <a:gd name="T67" fmla="*/ 1839 h 2313"/>
                  <a:gd name="T68" fmla="*/ 1347 w 3154"/>
                  <a:gd name="T69" fmla="*/ 1915 h 2313"/>
                  <a:gd name="T70" fmla="*/ 1388 w 3154"/>
                  <a:gd name="T71" fmla="*/ 1926 h 2313"/>
                  <a:gd name="T72" fmla="*/ 1404 w 3154"/>
                  <a:gd name="T73" fmla="*/ 2014 h 2313"/>
                  <a:gd name="T74" fmla="*/ 1564 w 3154"/>
                  <a:gd name="T75" fmla="*/ 1945 h 2313"/>
                  <a:gd name="T76" fmla="*/ 1689 w 3154"/>
                  <a:gd name="T77" fmla="*/ 1903 h 2313"/>
                  <a:gd name="T78" fmla="*/ 1750 w 3154"/>
                  <a:gd name="T79" fmla="*/ 1792 h 2313"/>
                  <a:gd name="T80" fmla="*/ 1908 w 3154"/>
                  <a:gd name="T81" fmla="*/ 1883 h 2313"/>
                  <a:gd name="T82" fmla="*/ 2153 w 3154"/>
                  <a:gd name="T83" fmla="*/ 1803 h 2313"/>
                  <a:gd name="T84" fmla="*/ 2384 w 3154"/>
                  <a:gd name="T85" fmla="*/ 1858 h 2313"/>
                  <a:gd name="T86" fmla="*/ 2478 w 3154"/>
                  <a:gd name="T87" fmla="*/ 1929 h 2313"/>
                  <a:gd name="T88" fmla="*/ 2566 w 3154"/>
                  <a:gd name="T89" fmla="*/ 1962 h 2313"/>
                  <a:gd name="T90" fmla="*/ 2659 w 3154"/>
                  <a:gd name="T91" fmla="*/ 2089 h 2313"/>
                  <a:gd name="T92" fmla="*/ 2669 w 3154"/>
                  <a:gd name="T93" fmla="*/ 2233 h 2313"/>
                  <a:gd name="T94" fmla="*/ 2740 w 3154"/>
                  <a:gd name="T95" fmla="*/ 2240 h 2313"/>
                  <a:gd name="T96" fmla="*/ 2858 w 3154"/>
                  <a:gd name="T97" fmla="*/ 2313 h 2313"/>
                  <a:gd name="T98" fmla="*/ 2937 w 3154"/>
                  <a:gd name="T99" fmla="*/ 1947 h 2313"/>
                  <a:gd name="T100" fmla="*/ 3085 w 3154"/>
                  <a:gd name="T101" fmla="*/ 1774 h 2313"/>
                  <a:gd name="T102" fmla="*/ 3097 w 3154"/>
                  <a:gd name="T103" fmla="*/ 1547 h 2313"/>
                  <a:gd name="T104" fmla="*/ 2805 w 3154"/>
                  <a:gd name="T105" fmla="*/ 1289 h 2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54" h="2313">
                    <a:moveTo>
                      <a:pt x="2827" y="1145"/>
                    </a:moveTo>
                    <a:cubicBezTo>
                      <a:pt x="2833" y="1053"/>
                      <a:pt x="2835" y="1007"/>
                      <a:pt x="2841" y="916"/>
                    </a:cubicBezTo>
                    <a:cubicBezTo>
                      <a:pt x="2786" y="855"/>
                      <a:pt x="2758" y="825"/>
                      <a:pt x="2703" y="765"/>
                    </a:cubicBezTo>
                    <a:cubicBezTo>
                      <a:pt x="2704" y="731"/>
                      <a:pt x="2705" y="714"/>
                      <a:pt x="2706" y="681"/>
                    </a:cubicBezTo>
                    <a:cubicBezTo>
                      <a:pt x="2726" y="644"/>
                      <a:pt x="2737" y="626"/>
                      <a:pt x="2757" y="589"/>
                    </a:cubicBezTo>
                    <a:cubicBezTo>
                      <a:pt x="2755" y="514"/>
                      <a:pt x="2755" y="477"/>
                      <a:pt x="2753" y="403"/>
                    </a:cubicBezTo>
                    <a:cubicBezTo>
                      <a:pt x="2709" y="356"/>
                      <a:pt x="2687" y="332"/>
                      <a:pt x="2644" y="286"/>
                    </a:cubicBezTo>
                    <a:cubicBezTo>
                      <a:pt x="2610" y="218"/>
                      <a:pt x="2594" y="185"/>
                      <a:pt x="2561" y="117"/>
                    </a:cubicBezTo>
                    <a:cubicBezTo>
                      <a:pt x="2546" y="71"/>
                      <a:pt x="2539" y="47"/>
                      <a:pt x="2524" y="1"/>
                    </a:cubicBezTo>
                    <a:cubicBezTo>
                      <a:pt x="2493" y="1"/>
                      <a:pt x="2477" y="0"/>
                      <a:pt x="2446" y="0"/>
                    </a:cubicBezTo>
                    <a:cubicBezTo>
                      <a:pt x="2405" y="70"/>
                      <a:pt x="2384" y="105"/>
                      <a:pt x="2343" y="175"/>
                    </a:cubicBezTo>
                    <a:cubicBezTo>
                      <a:pt x="2329" y="166"/>
                      <a:pt x="2322" y="162"/>
                      <a:pt x="2308" y="153"/>
                    </a:cubicBezTo>
                    <a:cubicBezTo>
                      <a:pt x="2282" y="194"/>
                      <a:pt x="2269" y="214"/>
                      <a:pt x="2244" y="255"/>
                    </a:cubicBezTo>
                    <a:cubicBezTo>
                      <a:pt x="2212" y="283"/>
                      <a:pt x="2195" y="296"/>
                      <a:pt x="2163" y="324"/>
                    </a:cubicBezTo>
                    <a:cubicBezTo>
                      <a:pt x="2127" y="345"/>
                      <a:pt x="2108" y="355"/>
                      <a:pt x="2072" y="375"/>
                    </a:cubicBezTo>
                    <a:cubicBezTo>
                      <a:pt x="1991" y="317"/>
                      <a:pt x="1950" y="288"/>
                      <a:pt x="1869" y="230"/>
                    </a:cubicBezTo>
                    <a:cubicBezTo>
                      <a:pt x="1849" y="252"/>
                      <a:pt x="1839" y="263"/>
                      <a:pt x="1819" y="284"/>
                    </a:cubicBezTo>
                    <a:cubicBezTo>
                      <a:pt x="1767" y="284"/>
                      <a:pt x="1741" y="284"/>
                      <a:pt x="1689" y="283"/>
                    </a:cubicBezTo>
                    <a:cubicBezTo>
                      <a:pt x="1636" y="282"/>
                      <a:pt x="1610" y="282"/>
                      <a:pt x="1558" y="281"/>
                    </a:cubicBezTo>
                    <a:cubicBezTo>
                      <a:pt x="1562" y="248"/>
                      <a:pt x="1563" y="232"/>
                      <a:pt x="1567" y="199"/>
                    </a:cubicBezTo>
                    <a:cubicBezTo>
                      <a:pt x="1534" y="186"/>
                      <a:pt x="1518" y="180"/>
                      <a:pt x="1485" y="167"/>
                    </a:cubicBezTo>
                    <a:cubicBezTo>
                      <a:pt x="1453" y="190"/>
                      <a:pt x="1437" y="201"/>
                      <a:pt x="1406" y="224"/>
                    </a:cubicBezTo>
                    <a:cubicBezTo>
                      <a:pt x="1371" y="189"/>
                      <a:pt x="1354" y="172"/>
                      <a:pt x="1320" y="138"/>
                    </a:cubicBezTo>
                    <a:cubicBezTo>
                      <a:pt x="1262" y="167"/>
                      <a:pt x="1233" y="182"/>
                      <a:pt x="1175" y="211"/>
                    </a:cubicBezTo>
                    <a:cubicBezTo>
                      <a:pt x="1176" y="249"/>
                      <a:pt x="1176" y="268"/>
                      <a:pt x="1177" y="307"/>
                    </a:cubicBezTo>
                    <a:cubicBezTo>
                      <a:pt x="1156" y="300"/>
                      <a:pt x="1146" y="296"/>
                      <a:pt x="1125" y="289"/>
                    </a:cubicBezTo>
                    <a:cubicBezTo>
                      <a:pt x="1105" y="325"/>
                      <a:pt x="1095" y="343"/>
                      <a:pt x="1074" y="379"/>
                    </a:cubicBezTo>
                    <a:cubicBezTo>
                      <a:pt x="1037" y="372"/>
                      <a:pt x="1018" y="369"/>
                      <a:pt x="980" y="363"/>
                    </a:cubicBezTo>
                    <a:cubicBezTo>
                      <a:pt x="949" y="374"/>
                      <a:pt x="934" y="379"/>
                      <a:pt x="902" y="390"/>
                    </a:cubicBezTo>
                    <a:cubicBezTo>
                      <a:pt x="916" y="406"/>
                      <a:pt x="923" y="414"/>
                      <a:pt x="937" y="429"/>
                    </a:cubicBezTo>
                    <a:cubicBezTo>
                      <a:pt x="931" y="446"/>
                      <a:pt x="929" y="454"/>
                      <a:pt x="923" y="470"/>
                    </a:cubicBezTo>
                    <a:cubicBezTo>
                      <a:pt x="932" y="497"/>
                      <a:pt x="936" y="511"/>
                      <a:pt x="945" y="538"/>
                    </a:cubicBezTo>
                    <a:cubicBezTo>
                      <a:pt x="926" y="536"/>
                      <a:pt x="917" y="535"/>
                      <a:pt x="898" y="533"/>
                    </a:cubicBezTo>
                    <a:cubicBezTo>
                      <a:pt x="897" y="556"/>
                      <a:pt x="897" y="568"/>
                      <a:pt x="896" y="592"/>
                    </a:cubicBezTo>
                    <a:cubicBezTo>
                      <a:pt x="841" y="598"/>
                      <a:pt x="814" y="601"/>
                      <a:pt x="760" y="607"/>
                    </a:cubicBezTo>
                    <a:cubicBezTo>
                      <a:pt x="734" y="587"/>
                      <a:pt x="722" y="578"/>
                      <a:pt x="696" y="558"/>
                    </a:cubicBezTo>
                    <a:cubicBezTo>
                      <a:pt x="679" y="578"/>
                      <a:pt x="671" y="587"/>
                      <a:pt x="653" y="607"/>
                    </a:cubicBezTo>
                    <a:cubicBezTo>
                      <a:pt x="657" y="634"/>
                      <a:pt x="659" y="647"/>
                      <a:pt x="663" y="674"/>
                    </a:cubicBezTo>
                    <a:cubicBezTo>
                      <a:pt x="693" y="721"/>
                      <a:pt x="707" y="744"/>
                      <a:pt x="737" y="790"/>
                    </a:cubicBezTo>
                    <a:cubicBezTo>
                      <a:pt x="755" y="816"/>
                      <a:pt x="764" y="830"/>
                      <a:pt x="782" y="856"/>
                    </a:cubicBezTo>
                    <a:cubicBezTo>
                      <a:pt x="733" y="845"/>
                      <a:pt x="708" y="840"/>
                      <a:pt x="659" y="830"/>
                    </a:cubicBezTo>
                    <a:cubicBezTo>
                      <a:pt x="653" y="880"/>
                      <a:pt x="650" y="905"/>
                      <a:pt x="644" y="955"/>
                    </a:cubicBezTo>
                    <a:cubicBezTo>
                      <a:pt x="591" y="997"/>
                      <a:pt x="564" y="1018"/>
                      <a:pt x="511" y="1060"/>
                    </a:cubicBezTo>
                    <a:cubicBezTo>
                      <a:pt x="485" y="1086"/>
                      <a:pt x="472" y="1099"/>
                      <a:pt x="445" y="1125"/>
                    </a:cubicBezTo>
                    <a:cubicBezTo>
                      <a:pt x="412" y="1146"/>
                      <a:pt x="395" y="1156"/>
                      <a:pt x="362" y="1176"/>
                    </a:cubicBezTo>
                    <a:cubicBezTo>
                      <a:pt x="359" y="1203"/>
                      <a:pt x="357" y="1216"/>
                      <a:pt x="354" y="1242"/>
                    </a:cubicBezTo>
                    <a:cubicBezTo>
                      <a:pt x="354" y="1264"/>
                      <a:pt x="354" y="1275"/>
                      <a:pt x="353" y="1297"/>
                    </a:cubicBezTo>
                    <a:cubicBezTo>
                      <a:pt x="320" y="1286"/>
                      <a:pt x="304" y="1280"/>
                      <a:pt x="271" y="1269"/>
                    </a:cubicBezTo>
                    <a:cubicBezTo>
                      <a:pt x="225" y="1263"/>
                      <a:pt x="201" y="1261"/>
                      <a:pt x="154" y="1255"/>
                    </a:cubicBezTo>
                    <a:cubicBezTo>
                      <a:pt x="110" y="1265"/>
                      <a:pt x="87" y="1269"/>
                      <a:pt x="42" y="1279"/>
                    </a:cubicBezTo>
                    <a:cubicBezTo>
                      <a:pt x="37" y="1324"/>
                      <a:pt x="34" y="1347"/>
                      <a:pt x="28" y="1393"/>
                    </a:cubicBezTo>
                    <a:cubicBezTo>
                      <a:pt x="33" y="1408"/>
                      <a:pt x="35" y="1415"/>
                      <a:pt x="39" y="1431"/>
                    </a:cubicBezTo>
                    <a:cubicBezTo>
                      <a:pt x="25" y="1441"/>
                      <a:pt x="18" y="1446"/>
                      <a:pt x="4" y="1457"/>
                    </a:cubicBezTo>
                    <a:cubicBezTo>
                      <a:pt x="2" y="1480"/>
                      <a:pt x="1" y="1492"/>
                      <a:pt x="0" y="1515"/>
                    </a:cubicBezTo>
                    <a:cubicBezTo>
                      <a:pt x="31" y="1527"/>
                      <a:pt x="47" y="1533"/>
                      <a:pt x="78" y="1545"/>
                    </a:cubicBezTo>
                    <a:cubicBezTo>
                      <a:pt x="130" y="1559"/>
                      <a:pt x="155" y="1566"/>
                      <a:pt x="207" y="1579"/>
                    </a:cubicBezTo>
                    <a:cubicBezTo>
                      <a:pt x="247" y="1579"/>
                      <a:pt x="267" y="1579"/>
                      <a:pt x="306" y="1579"/>
                    </a:cubicBezTo>
                    <a:cubicBezTo>
                      <a:pt x="342" y="1585"/>
                      <a:pt x="359" y="1589"/>
                      <a:pt x="394" y="1595"/>
                    </a:cubicBezTo>
                    <a:lnTo>
                      <a:pt x="477" y="1556"/>
                    </a:lnTo>
                    <a:cubicBezTo>
                      <a:pt x="510" y="1560"/>
                      <a:pt x="526" y="1562"/>
                      <a:pt x="559" y="1565"/>
                    </a:cubicBezTo>
                    <a:cubicBezTo>
                      <a:pt x="564" y="1541"/>
                      <a:pt x="567" y="1530"/>
                      <a:pt x="572" y="1506"/>
                    </a:cubicBezTo>
                    <a:cubicBezTo>
                      <a:pt x="609" y="1549"/>
                      <a:pt x="627" y="1571"/>
                      <a:pt x="664" y="1614"/>
                    </a:cubicBezTo>
                    <a:cubicBezTo>
                      <a:pt x="692" y="1610"/>
                      <a:pt x="706" y="1608"/>
                      <a:pt x="735" y="1604"/>
                    </a:cubicBezTo>
                    <a:cubicBezTo>
                      <a:pt x="755" y="1663"/>
                      <a:pt x="765" y="1693"/>
                      <a:pt x="785" y="1752"/>
                    </a:cubicBezTo>
                    <a:cubicBezTo>
                      <a:pt x="808" y="1757"/>
                      <a:pt x="820" y="1759"/>
                      <a:pt x="843" y="1765"/>
                    </a:cubicBezTo>
                    <a:cubicBezTo>
                      <a:pt x="878" y="1774"/>
                      <a:pt x="896" y="1778"/>
                      <a:pt x="931" y="1787"/>
                    </a:cubicBezTo>
                    <a:cubicBezTo>
                      <a:pt x="999" y="1790"/>
                      <a:pt x="1033" y="1792"/>
                      <a:pt x="1101" y="1794"/>
                    </a:cubicBezTo>
                    <a:cubicBezTo>
                      <a:pt x="1129" y="1812"/>
                      <a:pt x="1143" y="1821"/>
                      <a:pt x="1171" y="1839"/>
                    </a:cubicBezTo>
                    <a:cubicBezTo>
                      <a:pt x="1200" y="1801"/>
                      <a:pt x="1215" y="1781"/>
                      <a:pt x="1244" y="1743"/>
                    </a:cubicBezTo>
                    <a:cubicBezTo>
                      <a:pt x="1285" y="1811"/>
                      <a:pt x="1305" y="1846"/>
                      <a:pt x="1347" y="1915"/>
                    </a:cubicBezTo>
                    <a:cubicBezTo>
                      <a:pt x="1378" y="1899"/>
                      <a:pt x="1393" y="1890"/>
                      <a:pt x="1424" y="1874"/>
                    </a:cubicBezTo>
                    <a:cubicBezTo>
                      <a:pt x="1410" y="1895"/>
                      <a:pt x="1402" y="1905"/>
                      <a:pt x="1388" y="1926"/>
                    </a:cubicBezTo>
                    <a:cubicBezTo>
                      <a:pt x="1406" y="1935"/>
                      <a:pt x="1416" y="1940"/>
                      <a:pt x="1434" y="1950"/>
                    </a:cubicBezTo>
                    <a:cubicBezTo>
                      <a:pt x="1422" y="1976"/>
                      <a:pt x="1416" y="1988"/>
                      <a:pt x="1404" y="2014"/>
                    </a:cubicBezTo>
                    <a:cubicBezTo>
                      <a:pt x="1453" y="2020"/>
                      <a:pt x="1478" y="2023"/>
                      <a:pt x="1527" y="2028"/>
                    </a:cubicBezTo>
                    <a:cubicBezTo>
                      <a:pt x="1542" y="1995"/>
                      <a:pt x="1550" y="1978"/>
                      <a:pt x="1564" y="1945"/>
                    </a:cubicBezTo>
                    <a:cubicBezTo>
                      <a:pt x="1602" y="1952"/>
                      <a:pt x="1621" y="1955"/>
                      <a:pt x="1659" y="1962"/>
                    </a:cubicBezTo>
                    <a:cubicBezTo>
                      <a:pt x="1671" y="1938"/>
                      <a:pt x="1677" y="1927"/>
                      <a:pt x="1689" y="1903"/>
                    </a:cubicBezTo>
                    <a:cubicBezTo>
                      <a:pt x="1730" y="1885"/>
                      <a:pt x="1750" y="1876"/>
                      <a:pt x="1790" y="1858"/>
                    </a:cubicBezTo>
                    <a:cubicBezTo>
                      <a:pt x="1774" y="1832"/>
                      <a:pt x="1766" y="1819"/>
                      <a:pt x="1750" y="1792"/>
                    </a:cubicBezTo>
                    <a:cubicBezTo>
                      <a:pt x="1776" y="1793"/>
                      <a:pt x="1789" y="1793"/>
                      <a:pt x="1815" y="1793"/>
                    </a:cubicBezTo>
                    <a:cubicBezTo>
                      <a:pt x="1853" y="1829"/>
                      <a:pt x="1871" y="1847"/>
                      <a:pt x="1908" y="1883"/>
                    </a:cubicBezTo>
                    <a:cubicBezTo>
                      <a:pt x="1949" y="1858"/>
                      <a:pt x="1969" y="1845"/>
                      <a:pt x="2010" y="1820"/>
                    </a:cubicBezTo>
                    <a:cubicBezTo>
                      <a:pt x="2067" y="1813"/>
                      <a:pt x="2096" y="1810"/>
                      <a:pt x="2153" y="1803"/>
                    </a:cubicBezTo>
                    <a:cubicBezTo>
                      <a:pt x="2228" y="1836"/>
                      <a:pt x="2266" y="1852"/>
                      <a:pt x="2342" y="1884"/>
                    </a:cubicBezTo>
                    <a:cubicBezTo>
                      <a:pt x="2359" y="1874"/>
                      <a:pt x="2367" y="1868"/>
                      <a:pt x="2384" y="1858"/>
                    </a:cubicBezTo>
                    <a:cubicBezTo>
                      <a:pt x="2422" y="1864"/>
                      <a:pt x="2441" y="1867"/>
                      <a:pt x="2479" y="1873"/>
                    </a:cubicBezTo>
                    <a:cubicBezTo>
                      <a:pt x="2478" y="1895"/>
                      <a:pt x="2478" y="1906"/>
                      <a:pt x="2478" y="1929"/>
                    </a:cubicBezTo>
                    <a:cubicBezTo>
                      <a:pt x="2492" y="1925"/>
                      <a:pt x="2499" y="1923"/>
                      <a:pt x="2514" y="1920"/>
                    </a:cubicBezTo>
                    <a:cubicBezTo>
                      <a:pt x="2535" y="1937"/>
                      <a:pt x="2545" y="1945"/>
                      <a:pt x="2566" y="1962"/>
                    </a:cubicBezTo>
                    <a:cubicBezTo>
                      <a:pt x="2590" y="1962"/>
                      <a:pt x="2602" y="1962"/>
                      <a:pt x="2626" y="1961"/>
                    </a:cubicBezTo>
                    <a:cubicBezTo>
                      <a:pt x="2639" y="2012"/>
                      <a:pt x="2646" y="2038"/>
                      <a:pt x="2659" y="2089"/>
                    </a:cubicBezTo>
                    <a:cubicBezTo>
                      <a:pt x="2688" y="2084"/>
                      <a:pt x="2702" y="2082"/>
                      <a:pt x="2731" y="2077"/>
                    </a:cubicBezTo>
                    <a:cubicBezTo>
                      <a:pt x="2706" y="2139"/>
                      <a:pt x="2693" y="2171"/>
                      <a:pt x="2669" y="2233"/>
                    </a:cubicBezTo>
                    <a:cubicBezTo>
                      <a:pt x="2678" y="2219"/>
                      <a:pt x="2683" y="2212"/>
                      <a:pt x="2693" y="2198"/>
                    </a:cubicBezTo>
                    <a:cubicBezTo>
                      <a:pt x="2712" y="2215"/>
                      <a:pt x="2721" y="2223"/>
                      <a:pt x="2740" y="2240"/>
                    </a:cubicBezTo>
                    <a:cubicBezTo>
                      <a:pt x="2764" y="2235"/>
                      <a:pt x="2776" y="2232"/>
                      <a:pt x="2800" y="2227"/>
                    </a:cubicBezTo>
                    <a:cubicBezTo>
                      <a:pt x="2823" y="2261"/>
                      <a:pt x="2835" y="2279"/>
                      <a:pt x="2858" y="2313"/>
                    </a:cubicBezTo>
                    <a:cubicBezTo>
                      <a:pt x="2865" y="2231"/>
                      <a:pt x="2868" y="2190"/>
                      <a:pt x="2874" y="2109"/>
                    </a:cubicBezTo>
                    <a:cubicBezTo>
                      <a:pt x="2899" y="2044"/>
                      <a:pt x="2912" y="2011"/>
                      <a:pt x="2937" y="1947"/>
                    </a:cubicBezTo>
                    <a:cubicBezTo>
                      <a:pt x="2995" y="1915"/>
                      <a:pt x="3025" y="1899"/>
                      <a:pt x="3083" y="1866"/>
                    </a:cubicBezTo>
                    <a:cubicBezTo>
                      <a:pt x="3084" y="1829"/>
                      <a:pt x="3084" y="1811"/>
                      <a:pt x="3085" y="1774"/>
                    </a:cubicBezTo>
                    <a:cubicBezTo>
                      <a:pt x="3113" y="1742"/>
                      <a:pt x="3126" y="1726"/>
                      <a:pt x="3154" y="1693"/>
                    </a:cubicBezTo>
                    <a:cubicBezTo>
                      <a:pt x="3131" y="1635"/>
                      <a:pt x="3120" y="1606"/>
                      <a:pt x="3097" y="1547"/>
                    </a:cubicBezTo>
                    <a:cubicBezTo>
                      <a:pt x="3003" y="1485"/>
                      <a:pt x="2956" y="1454"/>
                      <a:pt x="2862" y="1392"/>
                    </a:cubicBezTo>
                    <a:cubicBezTo>
                      <a:pt x="2839" y="1351"/>
                      <a:pt x="2827" y="1330"/>
                      <a:pt x="2805" y="1289"/>
                    </a:cubicBezTo>
                    <a:cubicBezTo>
                      <a:pt x="2814" y="1231"/>
                      <a:pt x="2818" y="1203"/>
                      <a:pt x="2827" y="1145"/>
                    </a:cubicBezTo>
                  </a:path>
                </a:pathLst>
              </a:custGeom>
              <a:solidFill>
                <a:srgbClr val="99CCF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pruszkowski"/>
              <p:cNvSpPr>
                <a:spLocks/>
              </p:cNvSpPr>
              <p:nvPr/>
            </p:nvSpPr>
            <p:spPr bwMode="auto">
              <a:xfrm>
                <a:off x="2496823" y="3602216"/>
                <a:ext cx="591178" cy="547060"/>
              </a:xfrm>
              <a:custGeom>
                <a:avLst/>
                <a:gdLst>
                  <a:gd name="T0" fmla="*/ 1534 w 1841"/>
                  <a:gd name="T1" fmla="*/ 337 h 1707"/>
                  <a:gd name="T2" fmla="*/ 1441 w 1841"/>
                  <a:gd name="T3" fmla="*/ 156 h 1707"/>
                  <a:gd name="T4" fmla="*/ 1222 w 1841"/>
                  <a:gd name="T5" fmla="*/ 139 h 1707"/>
                  <a:gd name="T6" fmla="*/ 1157 w 1841"/>
                  <a:gd name="T7" fmla="*/ 127 h 1707"/>
                  <a:gd name="T8" fmla="*/ 1018 w 1841"/>
                  <a:gd name="T9" fmla="*/ 42 h 1707"/>
                  <a:gd name="T10" fmla="*/ 834 w 1841"/>
                  <a:gd name="T11" fmla="*/ 45 h 1707"/>
                  <a:gd name="T12" fmla="*/ 682 w 1841"/>
                  <a:gd name="T13" fmla="*/ 6 h 1707"/>
                  <a:gd name="T14" fmla="*/ 575 w 1841"/>
                  <a:gd name="T15" fmla="*/ 12 h 1707"/>
                  <a:gd name="T16" fmla="*/ 337 w 1841"/>
                  <a:gd name="T17" fmla="*/ 33 h 1707"/>
                  <a:gd name="T18" fmla="*/ 322 w 1841"/>
                  <a:gd name="T19" fmla="*/ 113 h 1707"/>
                  <a:gd name="T20" fmla="*/ 187 w 1841"/>
                  <a:gd name="T21" fmla="*/ 92 h 1707"/>
                  <a:gd name="T22" fmla="*/ 79 w 1841"/>
                  <a:gd name="T23" fmla="*/ 133 h 1707"/>
                  <a:gd name="T24" fmla="*/ 0 w 1841"/>
                  <a:gd name="T25" fmla="*/ 206 h 1707"/>
                  <a:gd name="T26" fmla="*/ 173 w 1841"/>
                  <a:gd name="T27" fmla="*/ 313 h 1707"/>
                  <a:gd name="T28" fmla="*/ 183 w 1841"/>
                  <a:gd name="T29" fmla="*/ 378 h 1707"/>
                  <a:gd name="T30" fmla="*/ 243 w 1841"/>
                  <a:gd name="T31" fmla="*/ 509 h 1707"/>
                  <a:gd name="T32" fmla="*/ 384 w 1841"/>
                  <a:gd name="T33" fmla="*/ 548 h 1707"/>
                  <a:gd name="T34" fmla="*/ 571 w 1841"/>
                  <a:gd name="T35" fmla="*/ 580 h 1707"/>
                  <a:gd name="T36" fmla="*/ 738 w 1841"/>
                  <a:gd name="T37" fmla="*/ 717 h 1707"/>
                  <a:gd name="T38" fmla="*/ 837 w 1841"/>
                  <a:gd name="T39" fmla="*/ 924 h 1707"/>
                  <a:gd name="T40" fmla="*/ 732 w 1841"/>
                  <a:gd name="T41" fmla="*/ 883 h 1707"/>
                  <a:gd name="T42" fmla="*/ 594 w 1841"/>
                  <a:gd name="T43" fmla="*/ 784 h 1707"/>
                  <a:gd name="T44" fmla="*/ 484 w 1841"/>
                  <a:gd name="T45" fmla="*/ 707 h 1707"/>
                  <a:gd name="T46" fmla="*/ 403 w 1841"/>
                  <a:gd name="T47" fmla="*/ 656 h 1707"/>
                  <a:gd name="T48" fmla="*/ 349 w 1841"/>
                  <a:gd name="T49" fmla="*/ 691 h 1707"/>
                  <a:gd name="T50" fmla="*/ 291 w 1841"/>
                  <a:gd name="T51" fmla="*/ 839 h 1707"/>
                  <a:gd name="T52" fmla="*/ 409 w 1841"/>
                  <a:gd name="T53" fmla="*/ 858 h 1707"/>
                  <a:gd name="T54" fmla="*/ 524 w 1841"/>
                  <a:gd name="T55" fmla="*/ 954 h 1707"/>
                  <a:gd name="T56" fmla="*/ 479 w 1841"/>
                  <a:gd name="T57" fmla="*/ 1080 h 1707"/>
                  <a:gd name="T58" fmla="*/ 437 w 1841"/>
                  <a:gd name="T59" fmla="*/ 1309 h 1707"/>
                  <a:gd name="T60" fmla="*/ 591 w 1841"/>
                  <a:gd name="T61" fmla="*/ 1489 h 1707"/>
                  <a:gd name="T62" fmla="*/ 703 w 1841"/>
                  <a:gd name="T63" fmla="*/ 1707 h 1707"/>
                  <a:gd name="T64" fmla="*/ 902 w 1841"/>
                  <a:gd name="T65" fmla="*/ 1537 h 1707"/>
                  <a:gd name="T66" fmla="*/ 1040 w 1841"/>
                  <a:gd name="T67" fmla="*/ 1438 h 1707"/>
                  <a:gd name="T68" fmla="*/ 921 w 1841"/>
                  <a:gd name="T69" fmla="*/ 1256 h 1707"/>
                  <a:gd name="T70" fmla="*/ 954 w 1841"/>
                  <a:gd name="T71" fmla="*/ 1140 h 1707"/>
                  <a:gd name="T72" fmla="*/ 1154 w 1841"/>
                  <a:gd name="T73" fmla="*/ 1174 h 1707"/>
                  <a:gd name="T74" fmla="*/ 1203 w 1841"/>
                  <a:gd name="T75" fmla="*/ 1120 h 1707"/>
                  <a:gd name="T76" fmla="*/ 1195 w 1841"/>
                  <a:gd name="T77" fmla="*/ 1011 h 1707"/>
                  <a:gd name="T78" fmla="*/ 1238 w 1841"/>
                  <a:gd name="T79" fmla="*/ 945 h 1707"/>
                  <a:gd name="T80" fmla="*/ 1383 w 1841"/>
                  <a:gd name="T81" fmla="*/ 871 h 1707"/>
                  <a:gd name="T82" fmla="*/ 1433 w 1841"/>
                  <a:gd name="T83" fmla="*/ 793 h 1707"/>
                  <a:gd name="T84" fmla="*/ 1664 w 1841"/>
                  <a:gd name="T85" fmla="*/ 806 h 1707"/>
                  <a:gd name="T86" fmla="*/ 1825 w 1841"/>
                  <a:gd name="T87" fmla="*/ 781 h 1707"/>
                  <a:gd name="T88" fmla="*/ 1807 w 1841"/>
                  <a:gd name="T89" fmla="*/ 625 h 1707"/>
                  <a:gd name="T90" fmla="*/ 1811 w 1841"/>
                  <a:gd name="T91" fmla="*/ 537 h 1707"/>
                  <a:gd name="T92" fmla="*/ 1680 w 1841"/>
                  <a:gd name="T93" fmla="*/ 399 h 1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1" h="1707">
                    <a:moveTo>
                      <a:pt x="1680" y="399"/>
                    </a:moveTo>
                    <a:cubicBezTo>
                      <a:pt x="1621" y="374"/>
                      <a:pt x="1592" y="362"/>
                      <a:pt x="1534" y="337"/>
                    </a:cubicBezTo>
                    <a:cubicBezTo>
                      <a:pt x="1521" y="298"/>
                      <a:pt x="1515" y="278"/>
                      <a:pt x="1502" y="239"/>
                    </a:cubicBezTo>
                    <a:cubicBezTo>
                      <a:pt x="1478" y="206"/>
                      <a:pt x="1465" y="190"/>
                      <a:pt x="1441" y="156"/>
                    </a:cubicBezTo>
                    <a:cubicBezTo>
                      <a:pt x="1393" y="161"/>
                      <a:pt x="1369" y="163"/>
                      <a:pt x="1321" y="168"/>
                    </a:cubicBezTo>
                    <a:cubicBezTo>
                      <a:pt x="1282" y="156"/>
                      <a:pt x="1261" y="151"/>
                      <a:pt x="1222" y="139"/>
                    </a:cubicBezTo>
                    <a:cubicBezTo>
                      <a:pt x="1215" y="120"/>
                      <a:pt x="1212" y="110"/>
                      <a:pt x="1206" y="91"/>
                    </a:cubicBezTo>
                    <a:cubicBezTo>
                      <a:pt x="1186" y="105"/>
                      <a:pt x="1176" y="112"/>
                      <a:pt x="1157" y="127"/>
                    </a:cubicBezTo>
                    <a:cubicBezTo>
                      <a:pt x="1151" y="91"/>
                      <a:pt x="1148" y="73"/>
                      <a:pt x="1143" y="37"/>
                    </a:cubicBezTo>
                    <a:cubicBezTo>
                      <a:pt x="1093" y="39"/>
                      <a:pt x="1068" y="40"/>
                      <a:pt x="1018" y="42"/>
                    </a:cubicBezTo>
                    <a:cubicBezTo>
                      <a:pt x="984" y="57"/>
                      <a:pt x="967" y="64"/>
                      <a:pt x="933" y="79"/>
                    </a:cubicBezTo>
                    <a:cubicBezTo>
                      <a:pt x="894" y="66"/>
                      <a:pt x="874" y="59"/>
                      <a:pt x="834" y="45"/>
                    </a:cubicBezTo>
                    <a:cubicBezTo>
                      <a:pt x="796" y="46"/>
                      <a:pt x="777" y="46"/>
                      <a:pt x="739" y="47"/>
                    </a:cubicBezTo>
                    <a:cubicBezTo>
                      <a:pt x="716" y="30"/>
                      <a:pt x="705" y="22"/>
                      <a:pt x="682" y="6"/>
                    </a:cubicBezTo>
                    <a:cubicBezTo>
                      <a:pt x="661" y="3"/>
                      <a:pt x="650" y="2"/>
                      <a:pt x="629" y="0"/>
                    </a:cubicBezTo>
                    <a:cubicBezTo>
                      <a:pt x="607" y="5"/>
                      <a:pt x="596" y="7"/>
                      <a:pt x="575" y="12"/>
                    </a:cubicBezTo>
                    <a:cubicBezTo>
                      <a:pt x="555" y="31"/>
                      <a:pt x="545" y="40"/>
                      <a:pt x="526" y="59"/>
                    </a:cubicBezTo>
                    <a:cubicBezTo>
                      <a:pt x="450" y="48"/>
                      <a:pt x="413" y="43"/>
                      <a:pt x="337" y="33"/>
                    </a:cubicBezTo>
                    <a:cubicBezTo>
                      <a:pt x="353" y="62"/>
                      <a:pt x="360" y="77"/>
                      <a:pt x="376" y="107"/>
                    </a:cubicBezTo>
                    <a:cubicBezTo>
                      <a:pt x="354" y="109"/>
                      <a:pt x="344" y="110"/>
                      <a:pt x="322" y="113"/>
                    </a:cubicBezTo>
                    <a:cubicBezTo>
                      <a:pt x="288" y="90"/>
                      <a:pt x="270" y="79"/>
                      <a:pt x="236" y="57"/>
                    </a:cubicBezTo>
                    <a:cubicBezTo>
                      <a:pt x="216" y="71"/>
                      <a:pt x="207" y="78"/>
                      <a:pt x="187" y="92"/>
                    </a:cubicBezTo>
                    <a:cubicBezTo>
                      <a:pt x="166" y="83"/>
                      <a:pt x="156" y="78"/>
                      <a:pt x="135" y="69"/>
                    </a:cubicBezTo>
                    <a:cubicBezTo>
                      <a:pt x="113" y="94"/>
                      <a:pt x="101" y="107"/>
                      <a:pt x="79" y="133"/>
                    </a:cubicBezTo>
                    <a:cubicBezTo>
                      <a:pt x="61" y="121"/>
                      <a:pt x="51" y="116"/>
                      <a:pt x="33" y="104"/>
                    </a:cubicBezTo>
                    <a:cubicBezTo>
                      <a:pt x="20" y="145"/>
                      <a:pt x="13" y="165"/>
                      <a:pt x="0" y="206"/>
                    </a:cubicBezTo>
                    <a:cubicBezTo>
                      <a:pt x="72" y="230"/>
                      <a:pt x="108" y="242"/>
                      <a:pt x="181" y="267"/>
                    </a:cubicBezTo>
                    <a:cubicBezTo>
                      <a:pt x="178" y="285"/>
                      <a:pt x="176" y="294"/>
                      <a:pt x="173" y="313"/>
                    </a:cubicBezTo>
                    <a:cubicBezTo>
                      <a:pt x="137" y="325"/>
                      <a:pt x="119" y="331"/>
                      <a:pt x="83" y="344"/>
                    </a:cubicBezTo>
                    <a:cubicBezTo>
                      <a:pt x="123" y="358"/>
                      <a:pt x="143" y="365"/>
                      <a:pt x="183" y="378"/>
                    </a:cubicBezTo>
                    <a:cubicBezTo>
                      <a:pt x="203" y="413"/>
                      <a:pt x="213" y="431"/>
                      <a:pt x="233" y="466"/>
                    </a:cubicBezTo>
                    <a:cubicBezTo>
                      <a:pt x="237" y="483"/>
                      <a:pt x="239" y="492"/>
                      <a:pt x="243" y="509"/>
                    </a:cubicBezTo>
                    <a:cubicBezTo>
                      <a:pt x="284" y="492"/>
                      <a:pt x="304" y="484"/>
                      <a:pt x="345" y="467"/>
                    </a:cubicBezTo>
                    <a:cubicBezTo>
                      <a:pt x="360" y="499"/>
                      <a:pt x="368" y="515"/>
                      <a:pt x="384" y="548"/>
                    </a:cubicBezTo>
                    <a:cubicBezTo>
                      <a:pt x="402" y="550"/>
                      <a:pt x="412" y="551"/>
                      <a:pt x="431" y="553"/>
                    </a:cubicBezTo>
                    <a:cubicBezTo>
                      <a:pt x="487" y="564"/>
                      <a:pt x="515" y="569"/>
                      <a:pt x="571" y="580"/>
                    </a:cubicBezTo>
                    <a:cubicBezTo>
                      <a:pt x="582" y="615"/>
                      <a:pt x="587" y="632"/>
                      <a:pt x="598" y="666"/>
                    </a:cubicBezTo>
                    <a:cubicBezTo>
                      <a:pt x="654" y="687"/>
                      <a:pt x="682" y="697"/>
                      <a:pt x="738" y="717"/>
                    </a:cubicBezTo>
                    <a:cubicBezTo>
                      <a:pt x="746" y="761"/>
                      <a:pt x="750" y="783"/>
                      <a:pt x="758" y="826"/>
                    </a:cubicBezTo>
                    <a:cubicBezTo>
                      <a:pt x="790" y="865"/>
                      <a:pt x="805" y="885"/>
                      <a:pt x="837" y="924"/>
                    </a:cubicBezTo>
                    <a:cubicBezTo>
                      <a:pt x="814" y="921"/>
                      <a:pt x="802" y="920"/>
                      <a:pt x="778" y="918"/>
                    </a:cubicBezTo>
                    <a:cubicBezTo>
                      <a:pt x="760" y="904"/>
                      <a:pt x="751" y="897"/>
                      <a:pt x="732" y="883"/>
                    </a:cubicBezTo>
                    <a:cubicBezTo>
                      <a:pt x="688" y="880"/>
                      <a:pt x="665" y="879"/>
                      <a:pt x="620" y="876"/>
                    </a:cubicBezTo>
                    <a:cubicBezTo>
                      <a:pt x="610" y="839"/>
                      <a:pt x="605" y="821"/>
                      <a:pt x="594" y="784"/>
                    </a:cubicBezTo>
                    <a:cubicBezTo>
                      <a:pt x="576" y="763"/>
                      <a:pt x="567" y="753"/>
                      <a:pt x="548" y="732"/>
                    </a:cubicBezTo>
                    <a:cubicBezTo>
                      <a:pt x="523" y="722"/>
                      <a:pt x="510" y="717"/>
                      <a:pt x="484" y="707"/>
                    </a:cubicBezTo>
                    <a:cubicBezTo>
                      <a:pt x="468" y="710"/>
                      <a:pt x="460" y="711"/>
                      <a:pt x="443" y="714"/>
                    </a:cubicBezTo>
                    <a:cubicBezTo>
                      <a:pt x="427" y="691"/>
                      <a:pt x="419" y="679"/>
                      <a:pt x="403" y="656"/>
                    </a:cubicBezTo>
                    <a:cubicBezTo>
                      <a:pt x="387" y="645"/>
                      <a:pt x="379" y="639"/>
                      <a:pt x="363" y="628"/>
                    </a:cubicBezTo>
                    <a:cubicBezTo>
                      <a:pt x="358" y="653"/>
                      <a:pt x="355" y="666"/>
                      <a:pt x="349" y="691"/>
                    </a:cubicBezTo>
                    <a:cubicBezTo>
                      <a:pt x="332" y="716"/>
                      <a:pt x="323" y="728"/>
                      <a:pt x="306" y="752"/>
                    </a:cubicBezTo>
                    <a:cubicBezTo>
                      <a:pt x="300" y="786"/>
                      <a:pt x="297" y="804"/>
                      <a:pt x="291" y="839"/>
                    </a:cubicBezTo>
                    <a:cubicBezTo>
                      <a:pt x="322" y="856"/>
                      <a:pt x="337" y="865"/>
                      <a:pt x="367" y="883"/>
                    </a:cubicBezTo>
                    <a:cubicBezTo>
                      <a:pt x="384" y="873"/>
                      <a:pt x="392" y="868"/>
                      <a:pt x="409" y="858"/>
                    </a:cubicBezTo>
                    <a:cubicBezTo>
                      <a:pt x="425" y="879"/>
                      <a:pt x="433" y="889"/>
                      <a:pt x="448" y="910"/>
                    </a:cubicBezTo>
                    <a:cubicBezTo>
                      <a:pt x="479" y="928"/>
                      <a:pt x="494" y="937"/>
                      <a:pt x="524" y="954"/>
                    </a:cubicBezTo>
                    <a:cubicBezTo>
                      <a:pt x="513" y="991"/>
                      <a:pt x="508" y="1010"/>
                      <a:pt x="497" y="1047"/>
                    </a:cubicBezTo>
                    <a:cubicBezTo>
                      <a:pt x="490" y="1060"/>
                      <a:pt x="486" y="1067"/>
                      <a:pt x="479" y="1080"/>
                    </a:cubicBezTo>
                    <a:cubicBezTo>
                      <a:pt x="485" y="1110"/>
                      <a:pt x="488" y="1124"/>
                      <a:pt x="494" y="1154"/>
                    </a:cubicBezTo>
                    <a:cubicBezTo>
                      <a:pt x="471" y="1215"/>
                      <a:pt x="460" y="1247"/>
                      <a:pt x="437" y="1309"/>
                    </a:cubicBezTo>
                    <a:cubicBezTo>
                      <a:pt x="477" y="1318"/>
                      <a:pt x="496" y="1323"/>
                      <a:pt x="536" y="1332"/>
                    </a:cubicBezTo>
                    <a:cubicBezTo>
                      <a:pt x="558" y="1395"/>
                      <a:pt x="569" y="1426"/>
                      <a:pt x="591" y="1489"/>
                    </a:cubicBezTo>
                    <a:cubicBezTo>
                      <a:pt x="611" y="1522"/>
                      <a:pt x="621" y="1539"/>
                      <a:pt x="642" y="1573"/>
                    </a:cubicBezTo>
                    <a:cubicBezTo>
                      <a:pt x="666" y="1627"/>
                      <a:pt x="678" y="1653"/>
                      <a:pt x="703" y="1707"/>
                    </a:cubicBezTo>
                    <a:cubicBezTo>
                      <a:pt x="730" y="1681"/>
                      <a:pt x="743" y="1668"/>
                      <a:pt x="769" y="1642"/>
                    </a:cubicBezTo>
                    <a:cubicBezTo>
                      <a:pt x="822" y="1600"/>
                      <a:pt x="849" y="1579"/>
                      <a:pt x="902" y="1537"/>
                    </a:cubicBezTo>
                    <a:cubicBezTo>
                      <a:pt x="908" y="1487"/>
                      <a:pt x="911" y="1462"/>
                      <a:pt x="917" y="1412"/>
                    </a:cubicBezTo>
                    <a:cubicBezTo>
                      <a:pt x="966" y="1422"/>
                      <a:pt x="991" y="1427"/>
                      <a:pt x="1040" y="1438"/>
                    </a:cubicBezTo>
                    <a:cubicBezTo>
                      <a:pt x="1022" y="1412"/>
                      <a:pt x="1013" y="1398"/>
                      <a:pt x="995" y="1372"/>
                    </a:cubicBezTo>
                    <a:cubicBezTo>
                      <a:pt x="965" y="1326"/>
                      <a:pt x="951" y="1303"/>
                      <a:pt x="921" y="1256"/>
                    </a:cubicBezTo>
                    <a:cubicBezTo>
                      <a:pt x="917" y="1229"/>
                      <a:pt x="915" y="1216"/>
                      <a:pt x="911" y="1189"/>
                    </a:cubicBezTo>
                    <a:cubicBezTo>
                      <a:pt x="929" y="1169"/>
                      <a:pt x="937" y="1160"/>
                      <a:pt x="954" y="1140"/>
                    </a:cubicBezTo>
                    <a:cubicBezTo>
                      <a:pt x="980" y="1160"/>
                      <a:pt x="992" y="1169"/>
                      <a:pt x="1018" y="1189"/>
                    </a:cubicBezTo>
                    <a:cubicBezTo>
                      <a:pt x="1072" y="1183"/>
                      <a:pt x="1099" y="1180"/>
                      <a:pt x="1154" y="1174"/>
                    </a:cubicBezTo>
                    <a:cubicBezTo>
                      <a:pt x="1155" y="1150"/>
                      <a:pt x="1155" y="1138"/>
                      <a:pt x="1156" y="1115"/>
                    </a:cubicBezTo>
                    <a:cubicBezTo>
                      <a:pt x="1175" y="1117"/>
                      <a:pt x="1184" y="1118"/>
                      <a:pt x="1203" y="1120"/>
                    </a:cubicBezTo>
                    <a:cubicBezTo>
                      <a:pt x="1194" y="1093"/>
                      <a:pt x="1190" y="1079"/>
                      <a:pt x="1181" y="1052"/>
                    </a:cubicBezTo>
                    <a:cubicBezTo>
                      <a:pt x="1187" y="1036"/>
                      <a:pt x="1189" y="1028"/>
                      <a:pt x="1195" y="1011"/>
                    </a:cubicBezTo>
                    <a:cubicBezTo>
                      <a:pt x="1181" y="996"/>
                      <a:pt x="1174" y="988"/>
                      <a:pt x="1160" y="972"/>
                    </a:cubicBezTo>
                    <a:cubicBezTo>
                      <a:pt x="1192" y="961"/>
                      <a:pt x="1207" y="956"/>
                      <a:pt x="1238" y="945"/>
                    </a:cubicBezTo>
                    <a:cubicBezTo>
                      <a:pt x="1276" y="951"/>
                      <a:pt x="1295" y="954"/>
                      <a:pt x="1332" y="961"/>
                    </a:cubicBezTo>
                    <a:cubicBezTo>
                      <a:pt x="1353" y="925"/>
                      <a:pt x="1363" y="907"/>
                      <a:pt x="1383" y="871"/>
                    </a:cubicBezTo>
                    <a:cubicBezTo>
                      <a:pt x="1404" y="878"/>
                      <a:pt x="1414" y="882"/>
                      <a:pt x="1435" y="889"/>
                    </a:cubicBezTo>
                    <a:cubicBezTo>
                      <a:pt x="1434" y="850"/>
                      <a:pt x="1434" y="831"/>
                      <a:pt x="1433" y="793"/>
                    </a:cubicBezTo>
                    <a:cubicBezTo>
                      <a:pt x="1491" y="764"/>
                      <a:pt x="1520" y="749"/>
                      <a:pt x="1578" y="720"/>
                    </a:cubicBezTo>
                    <a:cubicBezTo>
                      <a:pt x="1612" y="754"/>
                      <a:pt x="1629" y="771"/>
                      <a:pt x="1664" y="806"/>
                    </a:cubicBezTo>
                    <a:cubicBezTo>
                      <a:pt x="1695" y="783"/>
                      <a:pt x="1711" y="772"/>
                      <a:pt x="1743" y="749"/>
                    </a:cubicBezTo>
                    <a:cubicBezTo>
                      <a:pt x="1776" y="762"/>
                      <a:pt x="1792" y="768"/>
                      <a:pt x="1825" y="781"/>
                    </a:cubicBezTo>
                    <a:cubicBezTo>
                      <a:pt x="1831" y="741"/>
                      <a:pt x="1834" y="721"/>
                      <a:pt x="1841" y="682"/>
                    </a:cubicBezTo>
                    <a:cubicBezTo>
                      <a:pt x="1827" y="659"/>
                      <a:pt x="1821" y="648"/>
                      <a:pt x="1807" y="625"/>
                    </a:cubicBezTo>
                    <a:cubicBezTo>
                      <a:pt x="1815" y="609"/>
                      <a:pt x="1819" y="601"/>
                      <a:pt x="1827" y="585"/>
                    </a:cubicBezTo>
                    <a:cubicBezTo>
                      <a:pt x="1820" y="566"/>
                      <a:pt x="1817" y="556"/>
                      <a:pt x="1811" y="537"/>
                    </a:cubicBezTo>
                    <a:cubicBezTo>
                      <a:pt x="1811" y="537"/>
                      <a:pt x="1724" y="474"/>
                      <a:pt x="1683" y="470"/>
                    </a:cubicBezTo>
                    <a:cubicBezTo>
                      <a:pt x="1641" y="466"/>
                      <a:pt x="1680" y="399"/>
                      <a:pt x="1680" y="399"/>
                    </a:cubicBezTo>
                  </a:path>
                </a:pathLst>
              </a:custGeom>
              <a:solidFill>
                <a:srgbClr val="99CCF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grodziski"/>
              <p:cNvSpPr>
                <a:spLocks/>
              </p:cNvSpPr>
              <p:nvPr/>
            </p:nvSpPr>
            <p:spPr bwMode="auto">
              <a:xfrm>
                <a:off x="2095352" y="3558098"/>
                <a:ext cx="670590" cy="743385"/>
              </a:xfrm>
              <a:custGeom>
                <a:avLst/>
                <a:gdLst>
                  <a:gd name="T0" fmla="*/ 1683 w 2089"/>
                  <a:gd name="T1" fmla="*/ 688 h 2313"/>
                  <a:gd name="T2" fmla="*/ 1597 w 2089"/>
                  <a:gd name="T3" fmla="*/ 602 h 2313"/>
                  <a:gd name="T4" fmla="*/ 1485 w 2089"/>
                  <a:gd name="T5" fmla="*/ 601 h 2313"/>
                  <a:gd name="T6" fmla="*/ 1335 w 2089"/>
                  <a:gd name="T7" fmla="*/ 479 h 2313"/>
                  <a:gd name="T8" fmla="*/ 1433 w 2089"/>
                  <a:gd name="T9" fmla="*/ 402 h 2313"/>
                  <a:gd name="T10" fmla="*/ 1095 w 2089"/>
                  <a:gd name="T11" fmla="*/ 423 h 2313"/>
                  <a:gd name="T12" fmla="*/ 832 w 2089"/>
                  <a:gd name="T13" fmla="*/ 341 h 2313"/>
                  <a:gd name="T14" fmla="*/ 768 w 2089"/>
                  <a:gd name="T15" fmla="*/ 311 h 2313"/>
                  <a:gd name="T16" fmla="*/ 704 w 2089"/>
                  <a:gd name="T17" fmla="*/ 89 h 2313"/>
                  <a:gd name="T18" fmla="*/ 635 w 2089"/>
                  <a:gd name="T19" fmla="*/ 35 h 2313"/>
                  <a:gd name="T20" fmla="*/ 502 w 2089"/>
                  <a:gd name="T21" fmla="*/ 113 h 2313"/>
                  <a:gd name="T22" fmla="*/ 384 w 2089"/>
                  <a:gd name="T23" fmla="*/ 106 h 2313"/>
                  <a:gd name="T24" fmla="*/ 124 w 2089"/>
                  <a:gd name="T25" fmla="*/ 67 h 2313"/>
                  <a:gd name="T26" fmla="*/ 59 w 2089"/>
                  <a:gd name="T27" fmla="*/ 66 h 2313"/>
                  <a:gd name="T28" fmla="*/ 77 w 2089"/>
                  <a:gd name="T29" fmla="*/ 254 h 2313"/>
                  <a:gd name="T30" fmla="*/ 141 w 2089"/>
                  <a:gd name="T31" fmla="*/ 494 h 2313"/>
                  <a:gd name="T32" fmla="*/ 167 w 2089"/>
                  <a:gd name="T33" fmla="*/ 619 h 2313"/>
                  <a:gd name="T34" fmla="*/ 213 w 2089"/>
                  <a:gd name="T35" fmla="*/ 660 h 2313"/>
                  <a:gd name="T36" fmla="*/ 276 w 2089"/>
                  <a:gd name="T37" fmla="*/ 749 h 2313"/>
                  <a:gd name="T38" fmla="*/ 261 w 2089"/>
                  <a:gd name="T39" fmla="*/ 853 h 2313"/>
                  <a:gd name="T40" fmla="*/ 265 w 2089"/>
                  <a:gd name="T41" fmla="*/ 942 h 2313"/>
                  <a:gd name="T42" fmla="*/ 418 w 2089"/>
                  <a:gd name="T43" fmla="*/ 1161 h 2313"/>
                  <a:gd name="T44" fmla="*/ 380 w 2089"/>
                  <a:gd name="T45" fmla="*/ 1299 h 2313"/>
                  <a:gd name="T46" fmla="*/ 502 w 2089"/>
                  <a:gd name="T47" fmla="*/ 1379 h 2313"/>
                  <a:gd name="T48" fmla="*/ 626 w 2089"/>
                  <a:gd name="T49" fmla="*/ 1363 h 2313"/>
                  <a:gd name="T50" fmla="*/ 733 w 2089"/>
                  <a:gd name="T51" fmla="*/ 1298 h 2313"/>
                  <a:gd name="T52" fmla="*/ 862 w 2089"/>
                  <a:gd name="T53" fmla="*/ 1312 h 2313"/>
                  <a:gd name="T54" fmla="*/ 1116 w 2089"/>
                  <a:gd name="T55" fmla="*/ 1282 h 2313"/>
                  <a:gd name="T56" fmla="*/ 1202 w 2089"/>
                  <a:gd name="T57" fmla="*/ 1375 h 2313"/>
                  <a:gd name="T58" fmla="*/ 1102 w 2089"/>
                  <a:gd name="T59" fmla="*/ 1400 h 2313"/>
                  <a:gd name="T60" fmla="*/ 1169 w 2089"/>
                  <a:gd name="T61" fmla="*/ 1533 h 2313"/>
                  <a:gd name="T62" fmla="*/ 1152 w 2089"/>
                  <a:gd name="T63" fmla="*/ 1742 h 2313"/>
                  <a:gd name="T64" fmla="*/ 1078 w 2089"/>
                  <a:gd name="T65" fmla="*/ 1952 h 2313"/>
                  <a:gd name="T66" fmla="*/ 1129 w 2089"/>
                  <a:gd name="T67" fmla="*/ 2025 h 2313"/>
                  <a:gd name="T68" fmla="*/ 1167 w 2089"/>
                  <a:gd name="T69" fmla="*/ 2194 h 2313"/>
                  <a:gd name="T70" fmla="*/ 1274 w 2089"/>
                  <a:gd name="T71" fmla="*/ 2302 h 2313"/>
                  <a:gd name="T72" fmla="*/ 1394 w 2089"/>
                  <a:gd name="T73" fmla="*/ 2313 h 2313"/>
                  <a:gd name="T74" fmla="*/ 1506 w 2089"/>
                  <a:gd name="T75" fmla="*/ 2289 h 2313"/>
                  <a:gd name="T76" fmla="*/ 1514 w 2089"/>
                  <a:gd name="T77" fmla="*/ 2174 h 2313"/>
                  <a:gd name="T78" fmla="*/ 1538 w 2089"/>
                  <a:gd name="T79" fmla="*/ 2110 h 2313"/>
                  <a:gd name="T80" fmla="*/ 1664 w 2089"/>
                  <a:gd name="T81" fmla="*/ 1972 h 2313"/>
                  <a:gd name="T82" fmla="*/ 1863 w 2089"/>
                  <a:gd name="T83" fmla="*/ 2014 h 2313"/>
                  <a:gd name="T84" fmla="*/ 1872 w 2089"/>
                  <a:gd name="T85" fmla="*/ 1893 h 2313"/>
                  <a:gd name="T86" fmla="*/ 1894 w 2089"/>
                  <a:gd name="T87" fmla="*/ 1708 h 2313"/>
                  <a:gd name="T88" fmla="*/ 1788 w 2089"/>
                  <a:gd name="T89" fmla="*/ 1467 h 2313"/>
                  <a:gd name="T90" fmla="*/ 1746 w 2089"/>
                  <a:gd name="T91" fmla="*/ 1289 h 2313"/>
                  <a:gd name="T92" fmla="*/ 1749 w 2089"/>
                  <a:gd name="T93" fmla="*/ 1182 h 2313"/>
                  <a:gd name="T94" fmla="*/ 1700 w 2089"/>
                  <a:gd name="T95" fmla="*/ 1045 h 2313"/>
                  <a:gd name="T96" fmla="*/ 1619 w 2089"/>
                  <a:gd name="T97" fmla="*/ 1018 h 2313"/>
                  <a:gd name="T98" fmla="*/ 1558 w 2089"/>
                  <a:gd name="T99" fmla="*/ 887 h 2313"/>
                  <a:gd name="T100" fmla="*/ 1615 w 2089"/>
                  <a:gd name="T101" fmla="*/ 763 h 2313"/>
                  <a:gd name="T102" fmla="*/ 1695 w 2089"/>
                  <a:gd name="T103" fmla="*/ 849 h 2313"/>
                  <a:gd name="T104" fmla="*/ 1800 w 2089"/>
                  <a:gd name="T105" fmla="*/ 867 h 2313"/>
                  <a:gd name="T106" fmla="*/ 1872 w 2089"/>
                  <a:gd name="T107" fmla="*/ 1011 h 2313"/>
                  <a:gd name="T108" fmla="*/ 2030 w 2089"/>
                  <a:gd name="T109" fmla="*/ 1053 h 2313"/>
                  <a:gd name="T110" fmla="*/ 2010 w 2089"/>
                  <a:gd name="T111" fmla="*/ 961 h 2313"/>
                  <a:gd name="T112" fmla="*/ 1850 w 2089"/>
                  <a:gd name="T113" fmla="*/ 801 h 2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89" h="2313">
                    <a:moveTo>
                      <a:pt x="1823" y="715"/>
                    </a:moveTo>
                    <a:cubicBezTo>
                      <a:pt x="1767" y="704"/>
                      <a:pt x="1739" y="699"/>
                      <a:pt x="1683" y="688"/>
                    </a:cubicBezTo>
                    <a:cubicBezTo>
                      <a:pt x="1664" y="686"/>
                      <a:pt x="1654" y="685"/>
                      <a:pt x="1636" y="683"/>
                    </a:cubicBezTo>
                    <a:cubicBezTo>
                      <a:pt x="1620" y="650"/>
                      <a:pt x="1612" y="634"/>
                      <a:pt x="1597" y="602"/>
                    </a:cubicBezTo>
                    <a:cubicBezTo>
                      <a:pt x="1556" y="619"/>
                      <a:pt x="1536" y="627"/>
                      <a:pt x="1495" y="644"/>
                    </a:cubicBezTo>
                    <a:cubicBezTo>
                      <a:pt x="1491" y="627"/>
                      <a:pt x="1489" y="618"/>
                      <a:pt x="1485" y="601"/>
                    </a:cubicBezTo>
                    <a:cubicBezTo>
                      <a:pt x="1465" y="566"/>
                      <a:pt x="1455" y="548"/>
                      <a:pt x="1435" y="513"/>
                    </a:cubicBezTo>
                    <a:cubicBezTo>
                      <a:pt x="1395" y="500"/>
                      <a:pt x="1375" y="493"/>
                      <a:pt x="1335" y="479"/>
                    </a:cubicBezTo>
                    <a:cubicBezTo>
                      <a:pt x="1371" y="466"/>
                      <a:pt x="1389" y="460"/>
                      <a:pt x="1425" y="448"/>
                    </a:cubicBezTo>
                    <a:cubicBezTo>
                      <a:pt x="1428" y="429"/>
                      <a:pt x="1430" y="420"/>
                      <a:pt x="1433" y="402"/>
                    </a:cubicBezTo>
                    <a:cubicBezTo>
                      <a:pt x="1360" y="377"/>
                      <a:pt x="1324" y="365"/>
                      <a:pt x="1252" y="341"/>
                    </a:cubicBezTo>
                    <a:cubicBezTo>
                      <a:pt x="1189" y="374"/>
                      <a:pt x="1158" y="390"/>
                      <a:pt x="1095" y="423"/>
                    </a:cubicBezTo>
                    <a:cubicBezTo>
                      <a:pt x="1037" y="405"/>
                      <a:pt x="1007" y="396"/>
                      <a:pt x="949" y="378"/>
                    </a:cubicBezTo>
                    <a:cubicBezTo>
                      <a:pt x="902" y="363"/>
                      <a:pt x="879" y="356"/>
                      <a:pt x="832" y="341"/>
                    </a:cubicBezTo>
                    <a:cubicBezTo>
                      <a:pt x="837" y="321"/>
                      <a:pt x="840" y="311"/>
                      <a:pt x="845" y="290"/>
                    </a:cubicBezTo>
                    <a:cubicBezTo>
                      <a:pt x="814" y="298"/>
                      <a:pt x="799" y="303"/>
                      <a:pt x="768" y="311"/>
                    </a:cubicBezTo>
                    <a:cubicBezTo>
                      <a:pt x="744" y="250"/>
                      <a:pt x="732" y="220"/>
                      <a:pt x="708" y="159"/>
                    </a:cubicBezTo>
                    <a:cubicBezTo>
                      <a:pt x="707" y="131"/>
                      <a:pt x="706" y="117"/>
                      <a:pt x="704" y="89"/>
                    </a:cubicBezTo>
                    <a:cubicBezTo>
                      <a:pt x="669" y="85"/>
                      <a:pt x="651" y="83"/>
                      <a:pt x="616" y="79"/>
                    </a:cubicBezTo>
                    <a:cubicBezTo>
                      <a:pt x="624" y="61"/>
                      <a:pt x="628" y="52"/>
                      <a:pt x="635" y="35"/>
                    </a:cubicBezTo>
                    <a:cubicBezTo>
                      <a:pt x="612" y="21"/>
                      <a:pt x="600" y="14"/>
                      <a:pt x="577" y="0"/>
                    </a:cubicBezTo>
                    <a:cubicBezTo>
                      <a:pt x="547" y="45"/>
                      <a:pt x="532" y="68"/>
                      <a:pt x="502" y="113"/>
                    </a:cubicBezTo>
                    <a:cubicBezTo>
                      <a:pt x="489" y="144"/>
                      <a:pt x="483" y="160"/>
                      <a:pt x="470" y="191"/>
                    </a:cubicBezTo>
                    <a:cubicBezTo>
                      <a:pt x="436" y="157"/>
                      <a:pt x="418" y="140"/>
                      <a:pt x="384" y="106"/>
                    </a:cubicBezTo>
                    <a:cubicBezTo>
                      <a:pt x="323" y="84"/>
                      <a:pt x="293" y="72"/>
                      <a:pt x="232" y="50"/>
                    </a:cubicBezTo>
                    <a:cubicBezTo>
                      <a:pt x="189" y="57"/>
                      <a:pt x="167" y="60"/>
                      <a:pt x="124" y="67"/>
                    </a:cubicBezTo>
                    <a:cubicBezTo>
                      <a:pt x="118" y="41"/>
                      <a:pt x="115" y="28"/>
                      <a:pt x="109" y="2"/>
                    </a:cubicBezTo>
                    <a:cubicBezTo>
                      <a:pt x="89" y="28"/>
                      <a:pt x="79" y="40"/>
                      <a:pt x="59" y="66"/>
                    </a:cubicBezTo>
                    <a:cubicBezTo>
                      <a:pt x="36" y="135"/>
                      <a:pt x="24" y="170"/>
                      <a:pt x="0" y="240"/>
                    </a:cubicBezTo>
                    <a:cubicBezTo>
                      <a:pt x="31" y="245"/>
                      <a:pt x="46" y="248"/>
                      <a:pt x="77" y="254"/>
                    </a:cubicBezTo>
                    <a:cubicBezTo>
                      <a:pt x="65" y="334"/>
                      <a:pt x="59" y="374"/>
                      <a:pt x="47" y="454"/>
                    </a:cubicBezTo>
                    <a:cubicBezTo>
                      <a:pt x="85" y="470"/>
                      <a:pt x="104" y="478"/>
                      <a:pt x="141" y="494"/>
                    </a:cubicBezTo>
                    <a:cubicBezTo>
                      <a:pt x="140" y="522"/>
                      <a:pt x="140" y="536"/>
                      <a:pt x="139" y="564"/>
                    </a:cubicBezTo>
                    <a:cubicBezTo>
                      <a:pt x="150" y="586"/>
                      <a:pt x="156" y="597"/>
                      <a:pt x="167" y="619"/>
                    </a:cubicBezTo>
                    <a:cubicBezTo>
                      <a:pt x="188" y="612"/>
                      <a:pt x="199" y="609"/>
                      <a:pt x="221" y="602"/>
                    </a:cubicBezTo>
                    <a:cubicBezTo>
                      <a:pt x="218" y="625"/>
                      <a:pt x="216" y="637"/>
                      <a:pt x="213" y="660"/>
                    </a:cubicBezTo>
                    <a:cubicBezTo>
                      <a:pt x="198" y="684"/>
                      <a:pt x="191" y="696"/>
                      <a:pt x="176" y="720"/>
                    </a:cubicBezTo>
                    <a:cubicBezTo>
                      <a:pt x="216" y="732"/>
                      <a:pt x="236" y="737"/>
                      <a:pt x="276" y="749"/>
                    </a:cubicBezTo>
                    <a:cubicBezTo>
                      <a:pt x="294" y="777"/>
                      <a:pt x="303" y="791"/>
                      <a:pt x="321" y="819"/>
                    </a:cubicBezTo>
                    <a:cubicBezTo>
                      <a:pt x="297" y="832"/>
                      <a:pt x="285" y="839"/>
                      <a:pt x="261" y="853"/>
                    </a:cubicBezTo>
                    <a:cubicBezTo>
                      <a:pt x="280" y="869"/>
                      <a:pt x="289" y="877"/>
                      <a:pt x="307" y="894"/>
                    </a:cubicBezTo>
                    <a:cubicBezTo>
                      <a:pt x="290" y="913"/>
                      <a:pt x="282" y="923"/>
                      <a:pt x="265" y="942"/>
                    </a:cubicBezTo>
                    <a:cubicBezTo>
                      <a:pt x="306" y="987"/>
                      <a:pt x="327" y="1009"/>
                      <a:pt x="368" y="1054"/>
                    </a:cubicBezTo>
                    <a:cubicBezTo>
                      <a:pt x="388" y="1097"/>
                      <a:pt x="398" y="1118"/>
                      <a:pt x="418" y="1161"/>
                    </a:cubicBezTo>
                    <a:cubicBezTo>
                      <a:pt x="418" y="1192"/>
                      <a:pt x="417" y="1207"/>
                      <a:pt x="417" y="1238"/>
                    </a:cubicBezTo>
                    <a:cubicBezTo>
                      <a:pt x="402" y="1262"/>
                      <a:pt x="394" y="1275"/>
                      <a:pt x="380" y="1299"/>
                    </a:cubicBezTo>
                    <a:cubicBezTo>
                      <a:pt x="407" y="1331"/>
                      <a:pt x="421" y="1347"/>
                      <a:pt x="449" y="1379"/>
                    </a:cubicBezTo>
                    <a:cubicBezTo>
                      <a:pt x="470" y="1379"/>
                      <a:pt x="481" y="1379"/>
                      <a:pt x="502" y="1379"/>
                    </a:cubicBezTo>
                    <a:cubicBezTo>
                      <a:pt x="513" y="1390"/>
                      <a:pt x="519" y="1395"/>
                      <a:pt x="531" y="1406"/>
                    </a:cubicBezTo>
                    <a:cubicBezTo>
                      <a:pt x="569" y="1389"/>
                      <a:pt x="588" y="1380"/>
                      <a:pt x="626" y="1363"/>
                    </a:cubicBezTo>
                    <a:cubicBezTo>
                      <a:pt x="636" y="1326"/>
                      <a:pt x="641" y="1307"/>
                      <a:pt x="652" y="1270"/>
                    </a:cubicBezTo>
                    <a:cubicBezTo>
                      <a:pt x="684" y="1281"/>
                      <a:pt x="701" y="1287"/>
                      <a:pt x="733" y="1298"/>
                    </a:cubicBezTo>
                    <a:cubicBezTo>
                      <a:pt x="755" y="1291"/>
                      <a:pt x="765" y="1287"/>
                      <a:pt x="787" y="1280"/>
                    </a:cubicBezTo>
                    <a:cubicBezTo>
                      <a:pt x="817" y="1293"/>
                      <a:pt x="832" y="1299"/>
                      <a:pt x="862" y="1312"/>
                    </a:cubicBezTo>
                    <a:cubicBezTo>
                      <a:pt x="916" y="1319"/>
                      <a:pt x="943" y="1322"/>
                      <a:pt x="997" y="1328"/>
                    </a:cubicBezTo>
                    <a:cubicBezTo>
                      <a:pt x="1045" y="1310"/>
                      <a:pt x="1069" y="1300"/>
                      <a:pt x="1116" y="1282"/>
                    </a:cubicBezTo>
                    <a:cubicBezTo>
                      <a:pt x="1142" y="1306"/>
                      <a:pt x="1154" y="1319"/>
                      <a:pt x="1180" y="1343"/>
                    </a:cubicBezTo>
                    <a:cubicBezTo>
                      <a:pt x="1189" y="1356"/>
                      <a:pt x="1193" y="1362"/>
                      <a:pt x="1202" y="1375"/>
                    </a:cubicBezTo>
                    <a:cubicBezTo>
                      <a:pt x="1190" y="1408"/>
                      <a:pt x="1183" y="1424"/>
                      <a:pt x="1171" y="1456"/>
                    </a:cubicBezTo>
                    <a:cubicBezTo>
                      <a:pt x="1143" y="1433"/>
                      <a:pt x="1129" y="1422"/>
                      <a:pt x="1102" y="1400"/>
                    </a:cubicBezTo>
                    <a:cubicBezTo>
                      <a:pt x="1105" y="1431"/>
                      <a:pt x="1107" y="1447"/>
                      <a:pt x="1111" y="1479"/>
                    </a:cubicBezTo>
                    <a:cubicBezTo>
                      <a:pt x="1134" y="1501"/>
                      <a:pt x="1146" y="1512"/>
                      <a:pt x="1169" y="1533"/>
                    </a:cubicBezTo>
                    <a:cubicBezTo>
                      <a:pt x="1161" y="1561"/>
                      <a:pt x="1157" y="1575"/>
                      <a:pt x="1150" y="1603"/>
                    </a:cubicBezTo>
                    <a:cubicBezTo>
                      <a:pt x="1151" y="1659"/>
                      <a:pt x="1151" y="1687"/>
                      <a:pt x="1152" y="1742"/>
                    </a:cubicBezTo>
                    <a:cubicBezTo>
                      <a:pt x="1156" y="1808"/>
                      <a:pt x="1157" y="1841"/>
                      <a:pt x="1161" y="1907"/>
                    </a:cubicBezTo>
                    <a:cubicBezTo>
                      <a:pt x="1127" y="1925"/>
                      <a:pt x="1111" y="1934"/>
                      <a:pt x="1078" y="1952"/>
                    </a:cubicBezTo>
                    <a:cubicBezTo>
                      <a:pt x="1075" y="1981"/>
                      <a:pt x="1073" y="1995"/>
                      <a:pt x="1070" y="2024"/>
                    </a:cubicBezTo>
                    <a:cubicBezTo>
                      <a:pt x="1094" y="2024"/>
                      <a:pt x="1106" y="2024"/>
                      <a:pt x="1129" y="2025"/>
                    </a:cubicBezTo>
                    <a:cubicBezTo>
                      <a:pt x="1145" y="2058"/>
                      <a:pt x="1153" y="2075"/>
                      <a:pt x="1169" y="2109"/>
                    </a:cubicBezTo>
                    <a:cubicBezTo>
                      <a:pt x="1168" y="2143"/>
                      <a:pt x="1168" y="2160"/>
                      <a:pt x="1167" y="2194"/>
                    </a:cubicBezTo>
                    <a:cubicBezTo>
                      <a:pt x="1204" y="2211"/>
                      <a:pt x="1223" y="2219"/>
                      <a:pt x="1260" y="2236"/>
                    </a:cubicBezTo>
                    <a:cubicBezTo>
                      <a:pt x="1266" y="2262"/>
                      <a:pt x="1268" y="2275"/>
                      <a:pt x="1274" y="2302"/>
                    </a:cubicBezTo>
                    <a:cubicBezTo>
                      <a:pt x="1303" y="2297"/>
                      <a:pt x="1318" y="2294"/>
                      <a:pt x="1347" y="2289"/>
                    </a:cubicBezTo>
                    <a:cubicBezTo>
                      <a:pt x="1366" y="2299"/>
                      <a:pt x="1375" y="2303"/>
                      <a:pt x="1394" y="2313"/>
                    </a:cubicBezTo>
                    <a:cubicBezTo>
                      <a:pt x="1417" y="2311"/>
                      <a:pt x="1429" y="2310"/>
                      <a:pt x="1453" y="2308"/>
                    </a:cubicBezTo>
                    <a:cubicBezTo>
                      <a:pt x="1474" y="2300"/>
                      <a:pt x="1484" y="2297"/>
                      <a:pt x="1506" y="2289"/>
                    </a:cubicBezTo>
                    <a:cubicBezTo>
                      <a:pt x="1507" y="2266"/>
                      <a:pt x="1508" y="2255"/>
                      <a:pt x="1510" y="2232"/>
                    </a:cubicBezTo>
                    <a:cubicBezTo>
                      <a:pt x="1511" y="2209"/>
                      <a:pt x="1512" y="2197"/>
                      <a:pt x="1514" y="2174"/>
                    </a:cubicBezTo>
                    <a:cubicBezTo>
                      <a:pt x="1528" y="2163"/>
                      <a:pt x="1535" y="2158"/>
                      <a:pt x="1549" y="2148"/>
                    </a:cubicBezTo>
                    <a:cubicBezTo>
                      <a:pt x="1545" y="2132"/>
                      <a:pt x="1543" y="2125"/>
                      <a:pt x="1538" y="2110"/>
                    </a:cubicBezTo>
                    <a:cubicBezTo>
                      <a:pt x="1544" y="2064"/>
                      <a:pt x="1547" y="2041"/>
                      <a:pt x="1552" y="1996"/>
                    </a:cubicBezTo>
                    <a:cubicBezTo>
                      <a:pt x="1597" y="1986"/>
                      <a:pt x="1620" y="1982"/>
                      <a:pt x="1664" y="1972"/>
                    </a:cubicBezTo>
                    <a:cubicBezTo>
                      <a:pt x="1711" y="1978"/>
                      <a:pt x="1735" y="1980"/>
                      <a:pt x="1781" y="1986"/>
                    </a:cubicBezTo>
                    <a:cubicBezTo>
                      <a:pt x="1814" y="1997"/>
                      <a:pt x="1830" y="2003"/>
                      <a:pt x="1863" y="2014"/>
                    </a:cubicBezTo>
                    <a:cubicBezTo>
                      <a:pt x="1864" y="1992"/>
                      <a:pt x="1864" y="1981"/>
                      <a:pt x="1864" y="1959"/>
                    </a:cubicBezTo>
                    <a:cubicBezTo>
                      <a:pt x="1867" y="1933"/>
                      <a:pt x="1869" y="1920"/>
                      <a:pt x="1872" y="1893"/>
                    </a:cubicBezTo>
                    <a:cubicBezTo>
                      <a:pt x="1905" y="1873"/>
                      <a:pt x="1922" y="1863"/>
                      <a:pt x="1955" y="1842"/>
                    </a:cubicBezTo>
                    <a:cubicBezTo>
                      <a:pt x="1930" y="1788"/>
                      <a:pt x="1918" y="1762"/>
                      <a:pt x="1894" y="1708"/>
                    </a:cubicBezTo>
                    <a:cubicBezTo>
                      <a:pt x="1873" y="1674"/>
                      <a:pt x="1863" y="1657"/>
                      <a:pt x="1843" y="1624"/>
                    </a:cubicBezTo>
                    <a:cubicBezTo>
                      <a:pt x="1821" y="1561"/>
                      <a:pt x="1810" y="1530"/>
                      <a:pt x="1788" y="1467"/>
                    </a:cubicBezTo>
                    <a:cubicBezTo>
                      <a:pt x="1748" y="1458"/>
                      <a:pt x="1729" y="1453"/>
                      <a:pt x="1689" y="1444"/>
                    </a:cubicBezTo>
                    <a:cubicBezTo>
                      <a:pt x="1712" y="1382"/>
                      <a:pt x="1723" y="1350"/>
                      <a:pt x="1746" y="1289"/>
                    </a:cubicBezTo>
                    <a:cubicBezTo>
                      <a:pt x="1740" y="1259"/>
                      <a:pt x="1737" y="1245"/>
                      <a:pt x="1731" y="1215"/>
                    </a:cubicBezTo>
                    <a:cubicBezTo>
                      <a:pt x="1738" y="1202"/>
                      <a:pt x="1742" y="1195"/>
                      <a:pt x="1749" y="1182"/>
                    </a:cubicBezTo>
                    <a:cubicBezTo>
                      <a:pt x="1760" y="1145"/>
                      <a:pt x="1765" y="1126"/>
                      <a:pt x="1776" y="1089"/>
                    </a:cubicBezTo>
                    <a:cubicBezTo>
                      <a:pt x="1746" y="1072"/>
                      <a:pt x="1731" y="1063"/>
                      <a:pt x="1700" y="1045"/>
                    </a:cubicBezTo>
                    <a:cubicBezTo>
                      <a:pt x="1685" y="1024"/>
                      <a:pt x="1677" y="1014"/>
                      <a:pt x="1661" y="993"/>
                    </a:cubicBezTo>
                    <a:cubicBezTo>
                      <a:pt x="1644" y="1003"/>
                      <a:pt x="1636" y="1008"/>
                      <a:pt x="1619" y="1018"/>
                    </a:cubicBezTo>
                    <a:cubicBezTo>
                      <a:pt x="1589" y="1000"/>
                      <a:pt x="1574" y="991"/>
                      <a:pt x="1543" y="974"/>
                    </a:cubicBezTo>
                    <a:cubicBezTo>
                      <a:pt x="1549" y="939"/>
                      <a:pt x="1552" y="921"/>
                      <a:pt x="1558" y="887"/>
                    </a:cubicBezTo>
                    <a:cubicBezTo>
                      <a:pt x="1575" y="863"/>
                      <a:pt x="1584" y="851"/>
                      <a:pt x="1601" y="826"/>
                    </a:cubicBezTo>
                    <a:cubicBezTo>
                      <a:pt x="1607" y="801"/>
                      <a:pt x="1610" y="788"/>
                      <a:pt x="1615" y="763"/>
                    </a:cubicBezTo>
                    <a:cubicBezTo>
                      <a:pt x="1631" y="774"/>
                      <a:pt x="1639" y="780"/>
                      <a:pt x="1655" y="791"/>
                    </a:cubicBezTo>
                    <a:cubicBezTo>
                      <a:pt x="1671" y="814"/>
                      <a:pt x="1679" y="826"/>
                      <a:pt x="1695" y="849"/>
                    </a:cubicBezTo>
                    <a:cubicBezTo>
                      <a:pt x="1712" y="846"/>
                      <a:pt x="1720" y="845"/>
                      <a:pt x="1736" y="842"/>
                    </a:cubicBezTo>
                    <a:cubicBezTo>
                      <a:pt x="1762" y="852"/>
                      <a:pt x="1775" y="857"/>
                      <a:pt x="1800" y="867"/>
                    </a:cubicBezTo>
                    <a:cubicBezTo>
                      <a:pt x="1819" y="888"/>
                      <a:pt x="1828" y="898"/>
                      <a:pt x="1846" y="919"/>
                    </a:cubicBezTo>
                    <a:cubicBezTo>
                      <a:pt x="1857" y="956"/>
                      <a:pt x="1862" y="974"/>
                      <a:pt x="1872" y="1011"/>
                    </a:cubicBezTo>
                    <a:cubicBezTo>
                      <a:pt x="1917" y="1014"/>
                      <a:pt x="1940" y="1015"/>
                      <a:pt x="1984" y="1018"/>
                    </a:cubicBezTo>
                    <a:cubicBezTo>
                      <a:pt x="2003" y="1032"/>
                      <a:pt x="2012" y="1039"/>
                      <a:pt x="2030" y="1053"/>
                    </a:cubicBezTo>
                    <a:cubicBezTo>
                      <a:pt x="2054" y="1055"/>
                      <a:pt x="2066" y="1056"/>
                      <a:pt x="2089" y="1059"/>
                    </a:cubicBezTo>
                    <a:cubicBezTo>
                      <a:pt x="2057" y="1020"/>
                      <a:pt x="2042" y="1000"/>
                      <a:pt x="2010" y="961"/>
                    </a:cubicBezTo>
                    <a:cubicBezTo>
                      <a:pt x="2002" y="918"/>
                      <a:pt x="1998" y="896"/>
                      <a:pt x="1990" y="852"/>
                    </a:cubicBezTo>
                    <a:cubicBezTo>
                      <a:pt x="1934" y="832"/>
                      <a:pt x="1906" y="822"/>
                      <a:pt x="1850" y="801"/>
                    </a:cubicBezTo>
                    <a:cubicBezTo>
                      <a:pt x="1839" y="767"/>
                      <a:pt x="1834" y="750"/>
                      <a:pt x="1823" y="715"/>
                    </a:cubicBezTo>
                  </a:path>
                </a:pathLst>
              </a:custGeom>
              <a:solidFill>
                <a:srgbClr val="99CCF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żyrardowski"/>
              <p:cNvSpPr>
                <a:spLocks/>
              </p:cNvSpPr>
              <p:nvPr/>
            </p:nvSpPr>
            <p:spPr bwMode="auto">
              <a:xfrm>
                <a:off x="1779910" y="3663980"/>
                <a:ext cx="789708" cy="937503"/>
              </a:xfrm>
              <a:custGeom>
                <a:avLst/>
                <a:gdLst>
                  <a:gd name="T0" fmla="*/ 1403 w 2465"/>
                  <a:gd name="T1" fmla="*/ 833 h 2923"/>
                  <a:gd name="T2" fmla="*/ 1292 w 2465"/>
                  <a:gd name="T3" fmla="*/ 566 h 2923"/>
                  <a:gd name="T4" fmla="*/ 1261 w 2465"/>
                  <a:gd name="T5" fmla="*/ 421 h 2923"/>
                  <a:gd name="T6" fmla="*/ 1206 w 2465"/>
                  <a:gd name="T7" fmla="*/ 274 h 2923"/>
                  <a:gd name="T8" fmla="*/ 1126 w 2465"/>
                  <a:gd name="T9" fmla="*/ 166 h 2923"/>
                  <a:gd name="T10" fmla="*/ 995 w 2465"/>
                  <a:gd name="T11" fmla="*/ 193 h 2923"/>
                  <a:gd name="T12" fmla="*/ 729 w 2465"/>
                  <a:gd name="T13" fmla="*/ 153 h 2923"/>
                  <a:gd name="T14" fmla="*/ 527 w 2465"/>
                  <a:gd name="T15" fmla="*/ 173 h 2923"/>
                  <a:gd name="T16" fmla="*/ 366 w 2465"/>
                  <a:gd name="T17" fmla="*/ 419 h 2923"/>
                  <a:gd name="T18" fmla="*/ 346 w 2465"/>
                  <a:gd name="T19" fmla="*/ 681 h 2923"/>
                  <a:gd name="T20" fmla="*/ 204 w 2465"/>
                  <a:gd name="T21" fmla="*/ 859 h 2923"/>
                  <a:gd name="T22" fmla="*/ 0 w 2465"/>
                  <a:gd name="T23" fmla="*/ 1231 h 2923"/>
                  <a:gd name="T24" fmla="*/ 181 w 2465"/>
                  <a:gd name="T25" fmla="*/ 1467 h 2923"/>
                  <a:gd name="T26" fmla="*/ 281 w 2465"/>
                  <a:gd name="T27" fmla="*/ 1546 h 2923"/>
                  <a:gd name="T28" fmla="*/ 454 w 2465"/>
                  <a:gd name="T29" fmla="*/ 1775 h 2923"/>
                  <a:gd name="T30" fmla="*/ 263 w 2465"/>
                  <a:gd name="T31" fmla="*/ 2049 h 2923"/>
                  <a:gd name="T32" fmla="*/ 459 w 2465"/>
                  <a:gd name="T33" fmla="*/ 2018 h 2923"/>
                  <a:gd name="T34" fmla="*/ 529 w 2465"/>
                  <a:gd name="T35" fmla="*/ 2214 h 2923"/>
                  <a:gd name="T36" fmla="*/ 633 w 2465"/>
                  <a:gd name="T37" fmla="*/ 2182 h 2923"/>
                  <a:gd name="T38" fmla="*/ 858 w 2465"/>
                  <a:gd name="T39" fmla="*/ 2185 h 2923"/>
                  <a:gd name="T40" fmla="*/ 905 w 2465"/>
                  <a:gd name="T41" fmla="*/ 2016 h 2923"/>
                  <a:gd name="T42" fmla="*/ 1066 w 2465"/>
                  <a:gd name="T43" fmla="*/ 2139 h 2923"/>
                  <a:gd name="T44" fmla="*/ 1171 w 2465"/>
                  <a:gd name="T45" fmla="*/ 2072 h 2923"/>
                  <a:gd name="T46" fmla="*/ 1349 w 2465"/>
                  <a:gd name="T47" fmla="*/ 2154 h 2923"/>
                  <a:gd name="T48" fmla="*/ 1430 w 2465"/>
                  <a:gd name="T49" fmla="*/ 2348 h 2923"/>
                  <a:gd name="T50" fmla="*/ 1549 w 2465"/>
                  <a:gd name="T51" fmla="*/ 2503 h 2923"/>
                  <a:gd name="T52" fmla="*/ 1825 w 2465"/>
                  <a:gd name="T53" fmla="*/ 2651 h 2923"/>
                  <a:gd name="T54" fmla="*/ 1944 w 2465"/>
                  <a:gd name="T55" fmla="*/ 2826 h 2923"/>
                  <a:gd name="T56" fmla="*/ 2136 w 2465"/>
                  <a:gd name="T57" fmla="*/ 2871 h 2923"/>
                  <a:gd name="T58" fmla="*/ 2324 w 2465"/>
                  <a:gd name="T59" fmla="*/ 2724 h 2923"/>
                  <a:gd name="T60" fmla="*/ 2320 w 2465"/>
                  <a:gd name="T61" fmla="*/ 2448 h 2923"/>
                  <a:gd name="T62" fmla="*/ 2387 w 2465"/>
                  <a:gd name="T63" fmla="*/ 2245 h 2923"/>
                  <a:gd name="T64" fmla="*/ 2465 w 2465"/>
                  <a:gd name="T65" fmla="*/ 2106 h 2923"/>
                  <a:gd name="T66" fmla="*/ 2259 w 2465"/>
                  <a:gd name="T67" fmla="*/ 1974 h 2923"/>
                  <a:gd name="T68" fmla="*/ 2154 w 2465"/>
                  <a:gd name="T69" fmla="*/ 1781 h 2923"/>
                  <a:gd name="T70" fmla="*/ 2063 w 2465"/>
                  <a:gd name="T71" fmla="*/ 1624 h 2923"/>
                  <a:gd name="T72" fmla="*/ 2135 w 2465"/>
                  <a:gd name="T73" fmla="*/ 1275 h 2923"/>
                  <a:gd name="T74" fmla="*/ 2087 w 2465"/>
                  <a:gd name="T75" fmla="*/ 1072 h 2923"/>
                  <a:gd name="T76" fmla="*/ 2164 w 2465"/>
                  <a:gd name="T77" fmla="*/ 1015 h 2923"/>
                  <a:gd name="T78" fmla="*/ 1847 w 2465"/>
                  <a:gd name="T79" fmla="*/ 984 h 2923"/>
                  <a:gd name="T80" fmla="*/ 1637 w 2465"/>
                  <a:gd name="T81" fmla="*/ 942 h 2923"/>
                  <a:gd name="T82" fmla="*/ 1487 w 2465"/>
                  <a:gd name="T83" fmla="*/ 1051 h 2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65" h="2923">
                    <a:moveTo>
                      <a:pt x="1365" y="971"/>
                    </a:moveTo>
                    <a:cubicBezTo>
                      <a:pt x="1379" y="947"/>
                      <a:pt x="1387" y="934"/>
                      <a:pt x="1402" y="910"/>
                    </a:cubicBezTo>
                    <a:cubicBezTo>
                      <a:pt x="1402" y="879"/>
                      <a:pt x="1403" y="864"/>
                      <a:pt x="1403" y="833"/>
                    </a:cubicBezTo>
                    <a:cubicBezTo>
                      <a:pt x="1383" y="790"/>
                      <a:pt x="1373" y="769"/>
                      <a:pt x="1353" y="726"/>
                    </a:cubicBezTo>
                    <a:cubicBezTo>
                      <a:pt x="1312" y="681"/>
                      <a:pt x="1291" y="659"/>
                      <a:pt x="1250" y="614"/>
                    </a:cubicBezTo>
                    <a:cubicBezTo>
                      <a:pt x="1267" y="595"/>
                      <a:pt x="1275" y="585"/>
                      <a:pt x="1292" y="566"/>
                    </a:cubicBezTo>
                    <a:cubicBezTo>
                      <a:pt x="1274" y="549"/>
                      <a:pt x="1265" y="541"/>
                      <a:pt x="1246" y="525"/>
                    </a:cubicBezTo>
                    <a:cubicBezTo>
                      <a:pt x="1270" y="511"/>
                      <a:pt x="1282" y="504"/>
                      <a:pt x="1306" y="491"/>
                    </a:cubicBezTo>
                    <a:cubicBezTo>
                      <a:pt x="1288" y="463"/>
                      <a:pt x="1279" y="449"/>
                      <a:pt x="1261" y="421"/>
                    </a:cubicBezTo>
                    <a:cubicBezTo>
                      <a:pt x="1221" y="409"/>
                      <a:pt x="1201" y="404"/>
                      <a:pt x="1161" y="392"/>
                    </a:cubicBezTo>
                    <a:cubicBezTo>
                      <a:pt x="1176" y="368"/>
                      <a:pt x="1183" y="356"/>
                      <a:pt x="1198" y="332"/>
                    </a:cubicBezTo>
                    <a:cubicBezTo>
                      <a:pt x="1201" y="309"/>
                      <a:pt x="1203" y="297"/>
                      <a:pt x="1206" y="274"/>
                    </a:cubicBezTo>
                    <a:cubicBezTo>
                      <a:pt x="1184" y="281"/>
                      <a:pt x="1173" y="284"/>
                      <a:pt x="1152" y="291"/>
                    </a:cubicBezTo>
                    <a:cubicBezTo>
                      <a:pt x="1141" y="269"/>
                      <a:pt x="1135" y="258"/>
                      <a:pt x="1124" y="236"/>
                    </a:cubicBezTo>
                    <a:cubicBezTo>
                      <a:pt x="1125" y="208"/>
                      <a:pt x="1125" y="194"/>
                      <a:pt x="1126" y="166"/>
                    </a:cubicBezTo>
                    <a:cubicBezTo>
                      <a:pt x="1089" y="150"/>
                      <a:pt x="1070" y="142"/>
                      <a:pt x="1032" y="126"/>
                    </a:cubicBezTo>
                    <a:cubicBezTo>
                      <a:pt x="1011" y="127"/>
                      <a:pt x="1000" y="127"/>
                      <a:pt x="979" y="127"/>
                    </a:cubicBezTo>
                    <a:cubicBezTo>
                      <a:pt x="985" y="153"/>
                      <a:pt x="989" y="166"/>
                      <a:pt x="995" y="193"/>
                    </a:cubicBezTo>
                    <a:cubicBezTo>
                      <a:pt x="971" y="195"/>
                      <a:pt x="959" y="196"/>
                      <a:pt x="936" y="198"/>
                    </a:cubicBezTo>
                    <a:cubicBezTo>
                      <a:pt x="908" y="176"/>
                      <a:pt x="894" y="165"/>
                      <a:pt x="866" y="144"/>
                    </a:cubicBezTo>
                    <a:cubicBezTo>
                      <a:pt x="811" y="147"/>
                      <a:pt x="784" y="149"/>
                      <a:pt x="729" y="153"/>
                    </a:cubicBezTo>
                    <a:cubicBezTo>
                      <a:pt x="719" y="93"/>
                      <a:pt x="714" y="64"/>
                      <a:pt x="704" y="4"/>
                    </a:cubicBezTo>
                    <a:cubicBezTo>
                      <a:pt x="666" y="3"/>
                      <a:pt x="647" y="2"/>
                      <a:pt x="609" y="0"/>
                    </a:cubicBezTo>
                    <a:cubicBezTo>
                      <a:pt x="576" y="69"/>
                      <a:pt x="560" y="104"/>
                      <a:pt x="527" y="173"/>
                    </a:cubicBezTo>
                    <a:cubicBezTo>
                      <a:pt x="444" y="152"/>
                      <a:pt x="403" y="142"/>
                      <a:pt x="320" y="122"/>
                    </a:cubicBezTo>
                    <a:cubicBezTo>
                      <a:pt x="324" y="139"/>
                      <a:pt x="327" y="148"/>
                      <a:pt x="331" y="164"/>
                    </a:cubicBezTo>
                    <a:cubicBezTo>
                      <a:pt x="345" y="266"/>
                      <a:pt x="352" y="317"/>
                      <a:pt x="366" y="419"/>
                    </a:cubicBezTo>
                    <a:cubicBezTo>
                      <a:pt x="326" y="467"/>
                      <a:pt x="306" y="491"/>
                      <a:pt x="265" y="539"/>
                    </a:cubicBezTo>
                    <a:cubicBezTo>
                      <a:pt x="270" y="578"/>
                      <a:pt x="272" y="597"/>
                      <a:pt x="276" y="636"/>
                    </a:cubicBezTo>
                    <a:cubicBezTo>
                      <a:pt x="304" y="654"/>
                      <a:pt x="318" y="663"/>
                      <a:pt x="346" y="681"/>
                    </a:cubicBezTo>
                    <a:cubicBezTo>
                      <a:pt x="342" y="715"/>
                      <a:pt x="340" y="733"/>
                      <a:pt x="336" y="768"/>
                    </a:cubicBezTo>
                    <a:cubicBezTo>
                      <a:pt x="335" y="799"/>
                      <a:pt x="335" y="815"/>
                      <a:pt x="334" y="847"/>
                    </a:cubicBezTo>
                    <a:cubicBezTo>
                      <a:pt x="282" y="852"/>
                      <a:pt x="256" y="854"/>
                      <a:pt x="204" y="859"/>
                    </a:cubicBezTo>
                    <a:cubicBezTo>
                      <a:pt x="213" y="890"/>
                      <a:pt x="218" y="906"/>
                      <a:pt x="228" y="937"/>
                    </a:cubicBezTo>
                    <a:cubicBezTo>
                      <a:pt x="234" y="975"/>
                      <a:pt x="237" y="993"/>
                      <a:pt x="243" y="1031"/>
                    </a:cubicBezTo>
                    <a:cubicBezTo>
                      <a:pt x="146" y="1111"/>
                      <a:pt x="97" y="1151"/>
                      <a:pt x="0" y="1231"/>
                    </a:cubicBezTo>
                    <a:cubicBezTo>
                      <a:pt x="15" y="1266"/>
                      <a:pt x="22" y="1284"/>
                      <a:pt x="37" y="1319"/>
                    </a:cubicBezTo>
                    <a:cubicBezTo>
                      <a:pt x="50" y="1341"/>
                      <a:pt x="56" y="1352"/>
                      <a:pt x="69" y="1374"/>
                    </a:cubicBezTo>
                    <a:cubicBezTo>
                      <a:pt x="114" y="1411"/>
                      <a:pt x="137" y="1429"/>
                      <a:pt x="181" y="1467"/>
                    </a:cubicBezTo>
                    <a:cubicBezTo>
                      <a:pt x="202" y="1453"/>
                      <a:pt x="212" y="1447"/>
                      <a:pt x="232" y="1433"/>
                    </a:cubicBezTo>
                    <a:cubicBezTo>
                      <a:pt x="260" y="1452"/>
                      <a:pt x="274" y="1461"/>
                      <a:pt x="303" y="1479"/>
                    </a:cubicBezTo>
                    <a:cubicBezTo>
                      <a:pt x="294" y="1506"/>
                      <a:pt x="290" y="1519"/>
                      <a:pt x="281" y="1546"/>
                    </a:cubicBezTo>
                    <a:cubicBezTo>
                      <a:pt x="300" y="1582"/>
                      <a:pt x="310" y="1600"/>
                      <a:pt x="330" y="1637"/>
                    </a:cubicBezTo>
                    <a:cubicBezTo>
                      <a:pt x="334" y="1672"/>
                      <a:pt x="337" y="1689"/>
                      <a:pt x="341" y="1724"/>
                    </a:cubicBezTo>
                    <a:cubicBezTo>
                      <a:pt x="386" y="1744"/>
                      <a:pt x="409" y="1754"/>
                      <a:pt x="454" y="1775"/>
                    </a:cubicBezTo>
                    <a:cubicBezTo>
                      <a:pt x="346" y="1813"/>
                      <a:pt x="293" y="1833"/>
                      <a:pt x="185" y="1872"/>
                    </a:cubicBezTo>
                    <a:cubicBezTo>
                      <a:pt x="184" y="1939"/>
                      <a:pt x="184" y="1973"/>
                      <a:pt x="183" y="2041"/>
                    </a:cubicBezTo>
                    <a:cubicBezTo>
                      <a:pt x="215" y="2044"/>
                      <a:pt x="231" y="2046"/>
                      <a:pt x="263" y="2049"/>
                    </a:cubicBezTo>
                    <a:cubicBezTo>
                      <a:pt x="285" y="2060"/>
                      <a:pt x="295" y="2066"/>
                      <a:pt x="317" y="2077"/>
                    </a:cubicBezTo>
                    <a:cubicBezTo>
                      <a:pt x="331" y="2057"/>
                      <a:pt x="337" y="2048"/>
                      <a:pt x="351" y="2028"/>
                    </a:cubicBezTo>
                    <a:cubicBezTo>
                      <a:pt x="394" y="2024"/>
                      <a:pt x="416" y="2022"/>
                      <a:pt x="459" y="2018"/>
                    </a:cubicBezTo>
                    <a:cubicBezTo>
                      <a:pt x="491" y="2032"/>
                      <a:pt x="507" y="2039"/>
                      <a:pt x="538" y="2053"/>
                    </a:cubicBezTo>
                    <a:cubicBezTo>
                      <a:pt x="546" y="2098"/>
                      <a:pt x="550" y="2120"/>
                      <a:pt x="558" y="2164"/>
                    </a:cubicBezTo>
                    <a:cubicBezTo>
                      <a:pt x="547" y="2184"/>
                      <a:pt x="541" y="2194"/>
                      <a:pt x="529" y="2214"/>
                    </a:cubicBezTo>
                    <a:cubicBezTo>
                      <a:pt x="534" y="2232"/>
                      <a:pt x="536" y="2241"/>
                      <a:pt x="541" y="2259"/>
                    </a:cubicBezTo>
                    <a:cubicBezTo>
                      <a:pt x="558" y="2261"/>
                      <a:pt x="566" y="2262"/>
                      <a:pt x="583" y="2264"/>
                    </a:cubicBezTo>
                    <a:cubicBezTo>
                      <a:pt x="603" y="2231"/>
                      <a:pt x="613" y="2214"/>
                      <a:pt x="633" y="2182"/>
                    </a:cubicBezTo>
                    <a:cubicBezTo>
                      <a:pt x="685" y="2191"/>
                      <a:pt x="711" y="2195"/>
                      <a:pt x="762" y="2205"/>
                    </a:cubicBezTo>
                    <a:cubicBezTo>
                      <a:pt x="769" y="2181"/>
                      <a:pt x="772" y="2169"/>
                      <a:pt x="779" y="2145"/>
                    </a:cubicBezTo>
                    <a:cubicBezTo>
                      <a:pt x="811" y="2161"/>
                      <a:pt x="827" y="2169"/>
                      <a:pt x="858" y="2185"/>
                    </a:cubicBezTo>
                    <a:cubicBezTo>
                      <a:pt x="870" y="2144"/>
                      <a:pt x="876" y="2124"/>
                      <a:pt x="888" y="2084"/>
                    </a:cubicBezTo>
                    <a:cubicBezTo>
                      <a:pt x="872" y="2071"/>
                      <a:pt x="863" y="2065"/>
                      <a:pt x="847" y="2053"/>
                    </a:cubicBezTo>
                    <a:cubicBezTo>
                      <a:pt x="870" y="2038"/>
                      <a:pt x="882" y="2031"/>
                      <a:pt x="905" y="2016"/>
                    </a:cubicBezTo>
                    <a:cubicBezTo>
                      <a:pt x="927" y="2029"/>
                      <a:pt x="938" y="2035"/>
                      <a:pt x="959" y="2048"/>
                    </a:cubicBezTo>
                    <a:cubicBezTo>
                      <a:pt x="970" y="2081"/>
                      <a:pt x="976" y="2097"/>
                      <a:pt x="988" y="2130"/>
                    </a:cubicBezTo>
                    <a:cubicBezTo>
                      <a:pt x="1019" y="2133"/>
                      <a:pt x="1035" y="2135"/>
                      <a:pt x="1066" y="2139"/>
                    </a:cubicBezTo>
                    <a:cubicBezTo>
                      <a:pt x="1077" y="2119"/>
                      <a:pt x="1082" y="2109"/>
                      <a:pt x="1092" y="2089"/>
                    </a:cubicBezTo>
                    <a:cubicBezTo>
                      <a:pt x="1087" y="2057"/>
                      <a:pt x="1085" y="2042"/>
                      <a:pt x="1080" y="2010"/>
                    </a:cubicBezTo>
                    <a:cubicBezTo>
                      <a:pt x="1116" y="2035"/>
                      <a:pt x="1135" y="2047"/>
                      <a:pt x="1171" y="2072"/>
                    </a:cubicBezTo>
                    <a:cubicBezTo>
                      <a:pt x="1184" y="2060"/>
                      <a:pt x="1191" y="2054"/>
                      <a:pt x="1205" y="2041"/>
                    </a:cubicBezTo>
                    <a:cubicBezTo>
                      <a:pt x="1227" y="2077"/>
                      <a:pt x="1239" y="2095"/>
                      <a:pt x="1262" y="2131"/>
                    </a:cubicBezTo>
                    <a:cubicBezTo>
                      <a:pt x="1297" y="2140"/>
                      <a:pt x="1314" y="2145"/>
                      <a:pt x="1349" y="2154"/>
                    </a:cubicBezTo>
                    <a:cubicBezTo>
                      <a:pt x="1357" y="2194"/>
                      <a:pt x="1360" y="2213"/>
                      <a:pt x="1368" y="2253"/>
                    </a:cubicBezTo>
                    <a:cubicBezTo>
                      <a:pt x="1385" y="2265"/>
                      <a:pt x="1393" y="2271"/>
                      <a:pt x="1410" y="2284"/>
                    </a:cubicBezTo>
                    <a:cubicBezTo>
                      <a:pt x="1418" y="2309"/>
                      <a:pt x="1422" y="2322"/>
                      <a:pt x="1430" y="2348"/>
                    </a:cubicBezTo>
                    <a:cubicBezTo>
                      <a:pt x="1410" y="2377"/>
                      <a:pt x="1400" y="2392"/>
                      <a:pt x="1379" y="2421"/>
                    </a:cubicBezTo>
                    <a:cubicBezTo>
                      <a:pt x="1422" y="2463"/>
                      <a:pt x="1444" y="2484"/>
                      <a:pt x="1487" y="2526"/>
                    </a:cubicBezTo>
                    <a:cubicBezTo>
                      <a:pt x="1511" y="2517"/>
                      <a:pt x="1524" y="2512"/>
                      <a:pt x="1549" y="2503"/>
                    </a:cubicBezTo>
                    <a:cubicBezTo>
                      <a:pt x="1648" y="2531"/>
                      <a:pt x="1698" y="2545"/>
                      <a:pt x="1797" y="2572"/>
                    </a:cubicBezTo>
                    <a:cubicBezTo>
                      <a:pt x="1810" y="2572"/>
                      <a:pt x="1817" y="2572"/>
                      <a:pt x="1830" y="2572"/>
                    </a:cubicBezTo>
                    <a:cubicBezTo>
                      <a:pt x="1828" y="2604"/>
                      <a:pt x="1827" y="2619"/>
                      <a:pt x="1825" y="2651"/>
                    </a:cubicBezTo>
                    <a:cubicBezTo>
                      <a:pt x="1840" y="2669"/>
                      <a:pt x="1847" y="2678"/>
                      <a:pt x="1862" y="2696"/>
                    </a:cubicBezTo>
                    <a:cubicBezTo>
                      <a:pt x="1884" y="2709"/>
                      <a:pt x="1894" y="2716"/>
                      <a:pt x="1916" y="2729"/>
                    </a:cubicBezTo>
                    <a:cubicBezTo>
                      <a:pt x="1927" y="2768"/>
                      <a:pt x="1933" y="2787"/>
                      <a:pt x="1944" y="2826"/>
                    </a:cubicBezTo>
                    <a:cubicBezTo>
                      <a:pt x="1948" y="2862"/>
                      <a:pt x="1949" y="2880"/>
                      <a:pt x="1952" y="2916"/>
                    </a:cubicBezTo>
                    <a:cubicBezTo>
                      <a:pt x="1975" y="2919"/>
                      <a:pt x="1987" y="2920"/>
                      <a:pt x="2010" y="2923"/>
                    </a:cubicBezTo>
                    <a:cubicBezTo>
                      <a:pt x="2060" y="2902"/>
                      <a:pt x="2086" y="2892"/>
                      <a:pt x="2136" y="2871"/>
                    </a:cubicBezTo>
                    <a:cubicBezTo>
                      <a:pt x="2171" y="2883"/>
                      <a:pt x="2188" y="2889"/>
                      <a:pt x="2223" y="2900"/>
                    </a:cubicBezTo>
                    <a:cubicBezTo>
                      <a:pt x="2266" y="2853"/>
                      <a:pt x="2287" y="2829"/>
                      <a:pt x="2329" y="2781"/>
                    </a:cubicBezTo>
                    <a:cubicBezTo>
                      <a:pt x="2327" y="2758"/>
                      <a:pt x="2326" y="2747"/>
                      <a:pt x="2324" y="2724"/>
                    </a:cubicBezTo>
                    <a:cubicBezTo>
                      <a:pt x="2333" y="2707"/>
                      <a:pt x="2338" y="2699"/>
                      <a:pt x="2347" y="2683"/>
                    </a:cubicBezTo>
                    <a:cubicBezTo>
                      <a:pt x="2334" y="2643"/>
                      <a:pt x="2327" y="2624"/>
                      <a:pt x="2313" y="2584"/>
                    </a:cubicBezTo>
                    <a:cubicBezTo>
                      <a:pt x="2316" y="2530"/>
                      <a:pt x="2317" y="2502"/>
                      <a:pt x="2320" y="2448"/>
                    </a:cubicBezTo>
                    <a:cubicBezTo>
                      <a:pt x="2325" y="2399"/>
                      <a:pt x="2328" y="2374"/>
                      <a:pt x="2333" y="2325"/>
                    </a:cubicBezTo>
                    <a:cubicBezTo>
                      <a:pt x="2357" y="2321"/>
                      <a:pt x="2368" y="2318"/>
                      <a:pt x="2392" y="2314"/>
                    </a:cubicBezTo>
                    <a:cubicBezTo>
                      <a:pt x="2390" y="2286"/>
                      <a:pt x="2389" y="2272"/>
                      <a:pt x="2387" y="2245"/>
                    </a:cubicBezTo>
                    <a:cubicBezTo>
                      <a:pt x="2410" y="2238"/>
                      <a:pt x="2422" y="2234"/>
                      <a:pt x="2446" y="2227"/>
                    </a:cubicBezTo>
                    <a:cubicBezTo>
                      <a:pt x="2434" y="2201"/>
                      <a:pt x="2429" y="2188"/>
                      <a:pt x="2417" y="2162"/>
                    </a:cubicBezTo>
                    <a:cubicBezTo>
                      <a:pt x="2436" y="2140"/>
                      <a:pt x="2446" y="2128"/>
                      <a:pt x="2465" y="2106"/>
                    </a:cubicBezTo>
                    <a:cubicBezTo>
                      <a:pt x="2432" y="2102"/>
                      <a:pt x="2416" y="2100"/>
                      <a:pt x="2383" y="2096"/>
                    </a:cubicBezTo>
                    <a:cubicBezTo>
                      <a:pt x="2339" y="2074"/>
                      <a:pt x="2317" y="2062"/>
                      <a:pt x="2273" y="2040"/>
                    </a:cubicBezTo>
                    <a:cubicBezTo>
                      <a:pt x="2267" y="2013"/>
                      <a:pt x="2264" y="2000"/>
                      <a:pt x="2259" y="1974"/>
                    </a:cubicBezTo>
                    <a:cubicBezTo>
                      <a:pt x="2253" y="1947"/>
                      <a:pt x="2251" y="1934"/>
                      <a:pt x="2245" y="1908"/>
                    </a:cubicBezTo>
                    <a:cubicBezTo>
                      <a:pt x="2208" y="1891"/>
                      <a:pt x="2189" y="1883"/>
                      <a:pt x="2152" y="1866"/>
                    </a:cubicBezTo>
                    <a:cubicBezTo>
                      <a:pt x="2153" y="1832"/>
                      <a:pt x="2153" y="1815"/>
                      <a:pt x="2154" y="1781"/>
                    </a:cubicBezTo>
                    <a:cubicBezTo>
                      <a:pt x="2138" y="1747"/>
                      <a:pt x="2130" y="1730"/>
                      <a:pt x="2114" y="1697"/>
                    </a:cubicBezTo>
                    <a:cubicBezTo>
                      <a:pt x="2091" y="1696"/>
                      <a:pt x="2079" y="1696"/>
                      <a:pt x="2055" y="1696"/>
                    </a:cubicBezTo>
                    <a:cubicBezTo>
                      <a:pt x="2058" y="1667"/>
                      <a:pt x="2060" y="1653"/>
                      <a:pt x="2063" y="1624"/>
                    </a:cubicBezTo>
                    <a:cubicBezTo>
                      <a:pt x="2096" y="1606"/>
                      <a:pt x="2112" y="1597"/>
                      <a:pt x="2146" y="1579"/>
                    </a:cubicBezTo>
                    <a:cubicBezTo>
                      <a:pt x="2142" y="1513"/>
                      <a:pt x="2141" y="1480"/>
                      <a:pt x="2137" y="1414"/>
                    </a:cubicBezTo>
                    <a:cubicBezTo>
                      <a:pt x="2136" y="1359"/>
                      <a:pt x="2136" y="1331"/>
                      <a:pt x="2135" y="1275"/>
                    </a:cubicBezTo>
                    <a:cubicBezTo>
                      <a:pt x="2142" y="1247"/>
                      <a:pt x="2146" y="1233"/>
                      <a:pt x="2154" y="1205"/>
                    </a:cubicBezTo>
                    <a:cubicBezTo>
                      <a:pt x="2131" y="1184"/>
                      <a:pt x="2119" y="1173"/>
                      <a:pt x="2096" y="1151"/>
                    </a:cubicBezTo>
                    <a:cubicBezTo>
                      <a:pt x="2092" y="1119"/>
                      <a:pt x="2090" y="1103"/>
                      <a:pt x="2087" y="1072"/>
                    </a:cubicBezTo>
                    <a:cubicBezTo>
                      <a:pt x="2114" y="1094"/>
                      <a:pt x="2128" y="1105"/>
                      <a:pt x="2156" y="1128"/>
                    </a:cubicBezTo>
                    <a:cubicBezTo>
                      <a:pt x="2168" y="1096"/>
                      <a:pt x="2175" y="1080"/>
                      <a:pt x="2187" y="1047"/>
                    </a:cubicBezTo>
                    <a:cubicBezTo>
                      <a:pt x="2178" y="1034"/>
                      <a:pt x="2174" y="1028"/>
                      <a:pt x="2164" y="1015"/>
                    </a:cubicBezTo>
                    <a:cubicBezTo>
                      <a:pt x="2139" y="991"/>
                      <a:pt x="2127" y="978"/>
                      <a:pt x="2101" y="954"/>
                    </a:cubicBezTo>
                    <a:cubicBezTo>
                      <a:pt x="2054" y="972"/>
                      <a:pt x="2030" y="982"/>
                      <a:pt x="1982" y="1000"/>
                    </a:cubicBezTo>
                    <a:cubicBezTo>
                      <a:pt x="1928" y="994"/>
                      <a:pt x="1901" y="991"/>
                      <a:pt x="1847" y="984"/>
                    </a:cubicBezTo>
                    <a:cubicBezTo>
                      <a:pt x="1817" y="971"/>
                      <a:pt x="1802" y="965"/>
                      <a:pt x="1772" y="952"/>
                    </a:cubicBezTo>
                    <a:cubicBezTo>
                      <a:pt x="1750" y="959"/>
                      <a:pt x="1740" y="963"/>
                      <a:pt x="1718" y="970"/>
                    </a:cubicBezTo>
                    <a:cubicBezTo>
                      <a:pt x="1686" y="959"/>
                      <a:pt x="1669" y="953"/>
                      <a:pt x="1637" y="942"/>
                    </a:cubicBezTo>
                    <a:cubicBezTo>
                      <a:pt x="1626" y="979"/>
                      <a:pt x="1621" y="998"/>
                      <a:pt x="1611" y="1035"/>
                    </a:cubicBezTo>
                    <a:cubicBezTo>
                      <a:pt x="1573" y="1052"/>
                      <a:pt x="1554" y="1061"/>
                      <a:pt x="1516" y="1078"/>
                    </a:cubicBezTo>
                    <a:cubicBezTo>
                      <a:pt x="1504" y="1067"/>
                      <a:pt x="1498" y="1062"/>
                      <a:pt x="1487" y="1051"/>
                    </a:cubicBezTo>
                    <a:cubicBezTo>
                      <a:pt x="1466" y="1051"/>
                      <a:pt x="1455" y="1051"/>
                      <a:pt x="1434" y="1051"/>
                    </a:cubicBezTo>
                    <a:cubicBezTo>
                      <a:pt x="1406" y="1019"/>
                      <a:pt x="1392" y="1003"/>
                      <a:pt x="1365" y="971"/>
                    </a:cubicBez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sokołowski"/>
              <p:cNvSpPr>
                <a:spLocks/>
              </p:cNvSpPr>
              <p:nvPr/>
            </p:nvSpPr>
            <p:spPr bwMode="auto">
              <a:xfrm>
                <a:off x="4832859" y="2325006"/>
                <a:ext cx="952944" cy="1100739"/>
              </a:xfrm>
              <a:custGeom>
                <a:avLst/>
                <a:gdLst>
                  <a:gd name="T0" fmla="*/ 2721 w 2978"/>
                  <a:gd name="T1" fmla="*/ 1714 h 3430"/>
                  <a:gd name="T2" fmla="*/ 2657 w 2978"/>
                  <a:gd name="T3" fmla="*/ 1184 h 3430"/>
                  <a:gd name="T4" fmla="*/ 2482 w 2978"/>
                  <a:gd name="T5" fmla="*/ 886 h 3430"/>
                  <a:gd name="T6" fmla="*/ 2234 w 2978"/>
                  <a:gd name="T7" fmla="*/ 669 h 3430"/>
                  <a:gd name="T8" fmla="*/ 2046 w 2978"/>
                  <a:gd name="T9" fmla="*/ 584 h 3430"/>
                  <a:gd name="T10" fmla="*/ 1934 w 2978"/>
                  <a:gd name="T11" fmla="*/ 281 h 3430"/>
                  <a:gd name="T12" fmla="*/ 1513 w 2978"/>
                  <a:gd name="T13" fmla="*/ 172 h 3430"/>
                  <a:gd name="T14" fmla="*/ 1047 w 2978"/>
                  <a:gd name="T15" fmla="*/ 16 h 3430"/>
                  <a:gd name="T16" fmla="*/ 858 w 2978"/>
                  <a:gd name="T17" fmla="*/ 56 h 3430"/>
                  <a:gd name="T18" fmla="*/ 655 w 2978"/>
                  <a:gd name="T19" fmla="*/ 101 h 3430"/>
                  <a:gd name="T20" fmla="*/ 370 w 2978"/>
                  <a:gd name="T21" fmla="*/ 342 h 3430"/>
                  <a:gd name="T22" fmla="*/ 382 w 2978"/>
                  <a:gd name="T23" fmla="*/ 537 h 3430"/>
                  <a:gd name="T24" fmla="*/ 25 w 2978"/>
                  <a:gd name="T25" fmla="*/ 782 h 3430"/>
                  <a:gd name="T26" fmla="*/ 96 w 2978"/>
                  <a:gd name="T27" fmla="*/ 952 h 3430"/>
                  <a:gd name="T28" fmla="*/ 306 w 2978"/>
                  <a:gd name="T29" fmla="*/ 1109 h 3430"/>
                  <a:gd name="T30" fmla="*/ 393 w 2978"/>
                  <a:gd name="T31" fmla="*/ 1226 h 3430"/>
                  <a:gd name="T32" fmla="*/ 489 w 2978"/>
                  <a:gd name="T33" fmla="*/ 1378 h 3430"/>
                  <a:gd name="T34" fmla="*/ 602 w 2978"/>
                  <a:gd name="T35" fmla="*/ 1542 h 3430"/>
                  <a:gd name="T36" fmla="*/ 738 w 2978"/>
                  <a:gd name="T37" fmla="*/ 1642 h 3430"/>
                  <a:gd name="T38" fmla="*/ 789 w 2978"/>
                  <a:gd name="T39" fmla="*/ 1795 h 3430"/>
                  <a:gd name="T40" fmla="*/ 932 w 2978"/>
                  <a:gd name="T41" fmla="*/ 1782 h 3430"/>
                  <a:gd name="T42" fmla="*/ 978 w 2978"/>
                  <a:gd name="T43" fmla="*/ 2006 h 3430"/>
                  <a:gd name="T44" fmla="*/ 933 w 2978"/>
                  <a:gd name="T45" fmla="*/ 2119 h 3430"/>
                  <a:gd name="T46" fmla="*/ 515 w 2978"/>
                  <a:gd name="T47" fmla="*/ 2414 h 3430"/>
                  <a:gd name="T48" fmla="*/ 705 w 2978"/>
                  <a:gd name="T49" fmla="*/ 2715 h 3430"/>
                  <a:gd name="T50" fmla="*/ 544 w 2978"/>
                  <a:gd name="T51" fmla="*/ 2974 h 3430"/>
                  <a:gd name="T52" fmla="*/ 519 w 2978"/>
                  <a:gd name="T53" fmla="*/ 3062 h 3430"/>
                  <a:gd name="T54" fmla="*/ 757 w 2978"/>
                  <a:gd name="T55" fmla="*/ 3200 h 3430"/>
                  <a:gd name="T56" fmla="*/ 933 w 2978"/>
                  <a:gd name="T57" fmla="*/ 3320 h 3430"/>
                  <a:gd name="T58" fmla="*/ 1169 w 2978"/>
                  <a:gd name="T59" fmla="*/ 3430 h 3430"/>
                  <a:gd name="T60" fmla="*/ 1328 w 2978"/>
                  <a:gd name="T61" fmla="*/ 3318 h 3430"/>
                  <a:gd name="T62" fmla="*/ 1459 w 2978"/>
                  <a:gd name="T63" fmla="*/ 3177 h 3430"/>
                  <a:gd name="T64" fmla="*/ 1578 w 2978"/>
                  <a:gd name="T65" fmla="*/ 3285 h 3430"/>
                  <a:gd name="T66" fmla="*/ 1934 w 2978"/>
                  <a:gd name="T67" fmla="*/ 3253 h 3430"/>
                  <a:gd name="T68" fmla="*/ 2029 w 2978"/>
                  <a:gd name="T69" fmla="*/ 3104 h 3430"/>
                  <a:gd name="T70" fmla="*/ 2202 w 2978"/>
                  <a:gd name="T71" fmla="*/ 3166 h 3430"/>
                  <a:gd name="T72" fmla="*/ 2505 w 2978"/>
                  <a:gd name="T73" fmla="*/ 3085 h 3430"/>
                  <a:gd name="T74" fmla="*/ 2675 w 2978"/>
                  <a:gd name="T75" fmla="*/ 2947 h 3430"/>
                  <a:gd name="T76" fmla="*/ 2913 w 2978"/>
                  <a:gd name="T77" fmla="*/ 2694 h 3430"/>
                  <a:gd name="T78" fmla="*/ 2786 w 2978"/>
                  <a:gd name="T79" fmla="*/ 2590 h 3430"/>
                  <a:gd name="T80" fmla="*/ 2946 w 2978"/>
                  <a:gd name="T81" fmla="*/ 2506 h 3430"/>
                  <a:gd name="T82" fmla="*/ 2880 w 2978"/>
                  <a:gd name="T83" fmla="*/ 2233 h 3430"/>
                  <a:gd name="T84" fmla="*/ 2889 w 2978"/>
                  <a:gd name="T85" fmla="*/ 1833 h 3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8" h="3430">
                    <a:moveTo>
                      <a:pt x="2820" y="1888"/>
                    </a:moveTo>
                    <a:cubicBezTo>
                      <a:pt x="2804" y="1845"/>
                      <a:pt x="2797" y="1823"/>
                      <a:pt x="2781" y="1780"/>
                    </a:cubicBezTo>
                    <a:cubicBezTo>
                      <a:pt x="2757" y="1753"/>
                      <a:pt x="2745" y="1740"/>
                      <a:pt x="2721" y="1714"/>
                    </a:cubicBezTo>
                    <a:cubicBezTo>
                      <a:pt x="2743" y="1627"/>
                      <a:pt x="2753" y="1583"/>
                      <a:pt x="2775" y="1496"/>
                    </a:cubicBezTo>
                    <a:cubicBezTo>
                      <a:pt x="2793" y="1447"/>
                      <a:pt x="2802" y="1423"/>
                      <a:pt x="2820" y="1374"/>
                    </a:cubicBezTo>
                    <a:cubicBezTo>
                      <a:pt x="2755" y="1298"/>
                      <a:pt x="2722" y="1260"/>
                      <a:pt x="2657" y="1184"/>
                    </a:cubicBezTo>
                    <a:cubicBezTo>
                      <a:pt x="2639" y="1133"/>
                      <a:pt x="2631" y="1108"/>
                      <a:pt x="2613" y="1058"/>
                    </a:cubicBezTo>
                    <a:cubicBezTo>
                      <a:pt x="2578" y="1044"/>
                      <a:pt x="2561" y="1037"/>
                      <a:pt x="2526" y="1024"/>
                    </a:cubicBezTo>
                    <a:cubicBezTo>
                      <a:pt x="2509" y="969"/>
                      <a:pt x="2500" y="941"/>
                      <a:pt x="2482" y="886"/>
                    </a:cubicBezTo>
                    <a:cubicBezTo>
                      <a:pt x="2438" y="865"/>
                      <a:pt x="2416" y="855"/>
                      <a:pt x="2372" y="834"/>
                    </a:cubicBezTo>
                    <a:cubicBezTo>
                      <a:pt x="2326" y="804"/>
                      <a:pt x="2303" y="789"/>
                      <a:pt x="2257" y="759"/>
                    </a:cubicBezTo>
                    <a:cubicBezTo>
                      <a:pt x="2248" y="723"/>
                      <a:pt x="2243" y="705"/>
                      <a:pt x="2234" y="669"/>
                    </a:cubicBezTo>
                    <a:cubicBezTo>
                      <a:pt x="2203" y="663"/>
                      <a:pt x="2187" y="660"/>
                      <a:pt x="2157" y="653"/>
                    </a:cubicBezTo>
                    <a:cubicBezTo>
                      <a:pt x="2142" y="622"/>
                      <a:pt x="2135" y="607"/>
                      <a:pt x="2120" y="576"/>
                    </a:cubicBezTo>
                    <a:cubicBezTo>
                      <a:pt x="2091" y="579"/>
                      <a:pt x="2076" y="581"/>
                      <a:pt x="2046" y="584"/>
                    </a:cubicBezTo>
                    <a:cubicBezTo>
                      <a:pt x="2049" y="543"/>
                      <a:pt x="2051" y="523"/>
                      <a:pt x="2054" y="482"/>
                    </a:cubicBezTo>
                    <a:cubicBezTo>
                      <a:pt x="2016" y="433"/>
                      <a:pt x="1997" y="408"/>
                      <a:pt x="1959" y="358"/>
                    </a:cubicBezTo>
                    <a:cubicBezTo>
                      <a:pt x="1949" y="328"/>
                      <a:pt x="1944" y="312"/>
                      <a:pt x="1934" y="281"/>
                    </a:cubicBezTo>
                    <a:cubicBezTo>
                      <a:pt x="1875" y="261"/>
                      <a:pt x="1845" y="251"/>
                      <a:pt x="1785" y="231"/>
                    </a:cubicBezTo>
                    <a:cubicBezTo>
                      <a:pt x="1694" y="236"/>
                      <a:pt x="1649" y="238"/>
                      <a:pt x="1558" y="243"/>
                    </a:cubicBezTo>
                    <a:cubicBezTo>
                      <a:pt x="1540" y="215"/>
                      <a:pt x="1531" y="201"/>
                      <a:pt x="1513" y="172"/>
                    </a:cubicBezTo>
                    <a:cubicBezTo>
                      <a:pt x="1429" y="146"/>
                      <a:pt x="1387" y="132"/>
                      <a:pt x="1302" y="106"/>
                    </a:cubicBezTo>
                    <a:cubicBezTo>
                      <a:pt x="1287" y="70"/>
                      <a:pt x="1280" y="53"/>
                      <a:pt x="1264" y="17"/>
                    </a:cubicBezTo>
                    <a:cubicBezTo>
                      <a:pt x="1178" y="17"/>
                      <a:pt x="1134" y="17"/>
                      <a:pt x="1047" y="16"/>
                    </a:cubicBezTo>
                    <a:cubicBezTo>
                      <a:pt x="1013" y="46"/>
                      <a:pt x="996" y="60"/>
                      <a:pt x="962" y="89"/>
                    </a:cubicBezTo>
                    <a:cubicBezTo>
                      <a:pt x="962" y="54"/>
                      <a:pt x="962" y="36"/>
                      <a:pt x="961" y="0"/>
                    </a:cubicBezTo>
                    <a:cubicBezTo>
                      <a:pt x="920" y="22"/>
                      <a:pt x="900" y="34"/>
                      <a:pt x="858" y="56"/>
                    </a:cubicBezTo>
                    <a:cubicBezTo>
                      <a:pt x="833" y="56"/>
                      <a:pt x="821" y="57"/>
                      <a:pt x="796" y="57"/>
                    </a:cubicBezTo>
                    <a:cubicBezTo>
                      <a:pt x="772" y="79"/>
                      <a:pt x="760" y="90"/>
                      <a:pt x="736" y="112"/>
                    </a:cubicBezTo>
                    <a:cubicBezTo>
                      <a:pt x="704" y="107"/>
                      <a:pt x="687" y="105"/>
                      <a:pt x="655" y="101"/>
                    </a:cubicBezTo>
                    <a:cubicBezTo>
                      <a:pt x="547" y="155"/>
                      <a:pt x="492" y="182"/>
                      <a:pt x="383" y="236"/>
                    </a:cubicBezTo>
                    <a:cubicBezTo>
                      <a:pt x="362" y="238"/>
                      <a:pt x="352" y="240"/>
                      <a:pt x="332" y="242"/>
                    </a:cubicBezTo>
                    <a:cubicBezTo>
                      <a:pt x="347" y="282"/>
                      <a:pt x="355" y="302"/>
                      <a:pt x="370" y="342"/>
                    </a:cubicBezTo>
                    <a:cubicBezTo>
                      <a:pt x="365" y="383"/>
                      <a:pt x="362" y="403"/>
                      <a:pt x="357" y="443"/>
                    </a:cubicBezTo>
                    <a:cubicBezTo>
                      <a:pt x="345" y="467"/>
                      <a:pt x="340" y="479"/>
                      <a:pt x="328" y="502"/>
                    </a:cubicBezTo>
                    <a:cubicBezTo>
                      <a:pt x="350" y="516"/>
                      <a:pt x="361" y="523"/>
                      <a:pt x="382" y="537"/>
                    </a:cubicBezTo>
                    <a:cubicBezTo>
                      <a:pt x="345" y="608"/>
                      <a:pt x="326" y="644"/>
                      <a:pt x="289" y="715"/>
                    </a:cubicBezTo>
                    <a:cubicBezTo>
                      <a:pt x="226" y="704"/>
                      <a:pt x="195" y="698"/>
                      <a:pt x="133" y="687"/>
                    </a:cubicBezTo>
                    <a:cubicBezTo>
                      <a:pt x="89" y="725"/>
                      <a:pt x="68" y="744"/>
                      <a:pt x="25" y="782"/>
                    </a:cubicBezTo>
                    <a:cubicBezTo>
                      <a:pt x="15" y="818"/>
                      <a:pt x="10" y="835"/>
                      <a:pt x="0" y="871"/>
                    </a:cubicBezTo>
                    <a:cubicBezTo>
                      <a:pt x="8" y="904"/>
                      <a:pt x="12" y="920"/>
                      <a:pt x="20" y="953"/>
                    </a:cubicBezTo>
                    <a:cubicBezTo>
                      <a:pt x="50" y="953"/>
                      <a:pt x="66" y="952"/>
                      <a:pt x="96" y="952"/>
                    </a:cubicBezTo>
                    <a:cubicBezTo>
                      <a:pt x="105" y="999"/>
                      <a:pt x="110" y="1023"/>
                      <a:pt x="120" y="1070"/>
                    </a:cubicBezTo>
                    <a:cubicBezTo>
                      <a:pt x="191" y="1064"/>
                      <a:pt x="227" y="1062"/>
                      <a:pt x="297" y="1056"/>
                    </a:cubicBezTo>
                    <a:cubicBezTo>
                      <a:pt x="301" y="1078"/>
                      <a:pt x="303" y="1088"/>
                      <a:pt x="306" y="1109"/>
                    </a:cubicBezTo>
                    <a:cubicBezTo>
                      <a:pt x="344" y="1109"/>
                      <a:pt x="363" y="1109"/>
                      <a:pt x="401" y="1108"/>
                    </a:cubicBezTo>
                    <a:cubicBezTo>
                      <a:pt x="414" y="1139"/>
                      <a:pt x="420" y="1154"/>
                      <a:pt x="433" y="1185"/>
                    </a:cubicBezTo>
                    <a:cubicBezTo>
                      <a:pt x="417" y="1201"/>
                      <a:pt x="409" y="1210"/>
                      <a:pt x="393" y="1226"/>
                    </a:cubicBezTo>
                    <a:cubicBezTo>
                      <a:pt x="369" y="1240"/>
                      <a:pt x="357" y="1248"/>
                      <a:pt x="334" y="1262"/>
                    </a:cubicBezTo>
                    <a:cubicBezTo>
                      <a:pt x="349" y="1299"/>
                      <a:pt x="356" y="1318"/>
                      <a:pt x="371" y="1356"/>
                    </a:cubicBezTo>
                    <a:cubicBezTo>
                      <a:pt x="418" y="1365"/>
                      <a:pt x="442" y="1369"/>
                      <a:pt x="489" y="1378"/>
                    </a:cubicBezTo>
                    <a:cubicBezTo>
                      <a:pt x="514" y="1373"/>
                      <a:pt x="527" y="1371"/>
                      <a:pt x="552" y="1366"/>
                    </a:cubicBezTo>
                    <a:cubicBezTo>
                      <a:pt x="564" y="1406"/>
                      <a:pt x="570" y="1426"/>
                      <a:pt x="583" y="1466"/>
                    </a:cubicBezTo>
                    <a:cubicBezTo>
                      <a:pt x="590" y="1497"/>
                      <a:pt x="594" y="1512"/>
                      <a:pt x="602" y="1542"/>
                    </a:cubicBezTo>
                    <a:cubicBezTo>
                      <a:pt x="600" y="1568"/>
                      <a:pt x="599" y="1581"/>
                      <a:pt x="597" y="1607"/>
                    </a:cubicBezTo>
                    <a:cubicBezTo>
                      <a:pt x="630" y="1605"/>
                      <a:pt x="646" y="1603"/>
                      <a:pt x="679" y="1601"/>
                    </a:cubicBezTo>
                    <a:cubicBezTo>
                      <a:pt x="703" y="1617"/>
                      <a:pt x="714" y="1625"/>
                      <a:pt x="738" y="1642"/>
                    </a:cubicBezTo>
                    <a:lnTo>
                      <a:pt x="794" y="1641"/>
                    </a:lnTo>
                    <a:cubicBezTo>
                      <a:pt x="776" y="1686"/>
                      <a:pt x="767" y="1709"/>
                      <a:pt x="749" y="1754"/>
                    </a:cubicBezTo>
                    <a:cubicBezTo>
                      <a:pt x="765" y="1770"/>
                      <a:pt x="773" y="1778"/>
                      <a:pt x="789" y="1795"/>
                    </a:cubicBezTo>
                    <a:cubicBezTo>
                      <a:pt x="795" y="1813"/>
                      <a:pt x="798" y="1823"/>
                      <a:pt x="804" y="1842"/>
                    </a:cubicBezTo>
                    <a:cubicBezTo>
                      <a:pt x="833" y="1818"/>
                      <a:pt x="848" y="1806"/>
                      <a:pt x="877" y="1782"/>
                    </a:cubicBezTo>
                    <a:cubicBezTo>
                      <a:pt x="899" y="1782"/>
                      <a:pt x="910" y="1782"/>
                      <a:pt x="932" y="1782"/>
                    </a:cubicBezTo>
                    <a:cubicBezTo>
                      <a:pt x="952" y="1813"/>
                      <a:pt x="962" y="1828"/>
                      <a:pt x="982" y="1859"/>
                    </a:cubicBezTo>
                    <a:cubicBezTo>
                      <a:pt x="999" y="1903"/>
                      <a:pt x="1007" y="1926"/>
                      <a:pt x="1023" y="1971"/>
                    </a:cubicBezTo>
                    <a:cubicBezTo>
                      <a:pt x="1005" y="1985"/>
                      <a:pt x="996" y="1992"/>
                      <a:pt x="978" y="2006"/>
                    </a:cubicBezTo>
                    <a:cubicBezTo>
                      <a:pt x="947" y="1983"/>
                      <a:pt x="932" y="1971"/>
                      <a:pt x="902" y="1947"/>
                    </a:cubicBezTo>
                    <a:cubicBezTo>
                      <a:pt x="900" y="1976"/>
                      <a:pt x="899" y="1990"/>
                      <a:pt x="897" y="2018"/>
                    </a:cubicBezTo>
                    <a:cubicBezTo>
                      <a:pt x="911" y="2058"/>
                      <a:pt x="918" y="2078"/>
                      <a:pt x="933" y="2119"/>
                    </a:cubicBezTo>
                    <a:cubicBezTo>
                      <a:pt x="883" y="2154"/>
                      <a:pt x="858" y="2172"/>
                      <a:pt x="809" y="2207"/>
                    </a:cubicBezTo>
                    <a:cubicBezTo>
                      <a:pt x="804" y="2240"/>
                      <a:pt x="802" y="2257"/>
                      <a:pt x="797" y="2290"/>
                    </a:cubicBezTo>
                    <a:cubicBezTo>
                      <a:pt x="684" y="2340"/>
                      <a:pt x="628" y="2364"/>
                      <a:pt x="515" y="2414"/>
                    </a:cubicBezTo>
                    <a:cubicBezTo>
                      <a:pt x="508" y="2487"/>
                      <a:pt x="504" y="2523"/>
                      <a:pt x="496" y="2596"/>
                    </a:cubicBezTo>
                    <a:cubicBezTo>
                      <a:pt x="547" y="2615"/>
                      <a:pt x="572" y="2625"/>
                      <a:pt x="623" y="2644"/>
                    </a:cubicBezTo>
                    <a:cubicBezTo>
                      <a:pt x="656" y="2672"/>
                      <a:pt x="672" y="2686"/>
                      <a:pt x="705" y="2715"/>
                    </a:cubicBezTo>
                    <a:cubicBezTo>
                      <a:pt x="721" y="2757"/>
                      <a:pt x="730" y="2779"/>
                      <a:pt x="746" y="2821"/>
                    </a:cubicBezTo>
                    <a:cubicBezTo>
                      <a:pt x="714" y="2854"/>
                      <a:pt x="699" y="2871"/>
                      <a:pt x="667" y="2904"/>
                    </a:cubicBezTo>
                    <a:cubicBezTo>
                      <a:pt x="618" y="2932"/>
                      <a:pt x="593" y="2946"/>
                      <a:pt x="544" y="2974"/>
                    </a:cubicBezTo>
                    <a:cubicBezTo>
                      <a:pt x="509" y="2988"/>
                      <a:pt x="491" y="2995"/>
                      <a:pt x="455" y="3009"/>
                    </a:cubicBezTo>
                    <a:cubicBezTo>
                      <a:pt x="439" y="3025"/>
                      <a:pt x="431" y="3033"/>
                      <a:pt x="415" y="3050"/>
                    </a:cubicBezTo>
                    <a:cubicBezTo>
                      <a:pt x="457" y="3055"/>
                      <a:pt x="478" y="3057"/>
                      <a:pt x="519" y="3062"/>
                    </a:cubicBezTo>
                    <a:cubicBezTo>
                      <a:pt x="551" y="3107"/>
                      <a:pt x="567" y="3130"/>
                      <a:pt x="598" y="3175"/>
                    </a:cubicBezTo>
                    <a:cubicBezTo>
                      <a:pt x="624" y="3196"/>
                      <a:pt x="637" y="3207"/>
                      <a:pt x="662" y="3229"/>
                    </a:cubicBezTo>
                    <a:cubicBezTo>
                      <a:pt x="700" y="3217"/>
                      <a:pt x="719" y="3211"/>
                      <a:pt x="757" y="3200"/>
                    </a:cubicBezTo>
                    <a:cubicBezTo>
                      <a:pt x="806" y="3203"/>
                      <a:pt x="830" y="3204"/>
                      <a:pt x="879" y="3207"/>
                    </a:cubicBezTo>
                    <a:cubicBezTo>
                      <a:pt x="904" y="3209"/>
                      <a:pt x="916" y="3211"/>
                      <a:pt x="940" y="3213"/>
                    </a:cubicBezTo>
                    <a:cubicBezTo>
                      <a:pt x="937" y="3256"/>
                      <a:pt x="936" y="3277"/>
                      <a:pt x="933" y="3320"/>
                    </a:cubicBezTo>
                    <a:cubicBezTo>
                      <a:pt x="983" y="3332"/>
                      <a:pt x="1008" y="3339"/>
                      <a:pt x="1059" y="3351"/>
                    </a:cubicBezTo>
                    <a:cubicBezTo>
                      <a:pt x="1072" y="3373"/>
                      <a:pt x="1078" y="3383"/>
                      <a:pt x="1092" y="3405"/>
                    </a:cubicBezTo>
                    <a:cubicBezTo>
                      <a:pt x="1123" y="3415"/>
                      <a:pt x="1138" y="3420"/>
                      <a:pt x="1169" y="3430"/>
                    </a:cubicBezTo>
                    <a:cubicBezTo>
                      <a:pt x="1169" y="3389"/>
                      <a:pt x="1169" y="3369"/>
                      <a:pt x="1170" y="3329"/>
                    </a:cubicBezTo>
                    <a:cubicBezTo>
                      <a:pt x="1195" y="3312"/>
                      <a:pt x="1208" y="3304"/>
                      <a:pt x="1233" y="3288"/>
                    </a:cubicBezTo>
                    <a:cubicBezTo>
                      <a:pt x="1271" y="3300"/>
                      <a:pt x="1290" y="3306"/>
                      <a:pt x="1328" y="3318"/>
                    </a:cubicBezTo>
                    <a:cubicBezTo>
                      <a:pt x="1331" y="3285"/>
                      <a:pt x="1332" y="3268"/>
                      <a:pt x="1334" y="3235"/>
                    </a:cubicBezTo>
                    <a:cubicBezTo>
                      <a:pt x="1366" y="3233"/>
                      <a:pt x="1382" y="3232"/>
                      <a:pt x="1413" y="3230"/>
                    </a:cubicBezTo>
                    <a:cubicBezTo>
                      <a:pt x="1432" y="3209"/>
                      <a:pt x="1441" y="3198"/>
                      <a:pt x="1459" y="3177"/>
                    </a:cubicBezTo>
                    <a:cubicBezTo>
                      <a:pt x="1492" y="3194"/>
                      <a:pt x="1508" y="3202"/>
                      <a:pt x="1541" y="3219"/>
                    </a:cubicBezTo>
                    <a:cubicBezTo>
                      <a:pt x="1558" y="3210"/>
                      <a:pt x="1567" y="3205"/>
                      <a:pt x="1585" y="3196"/>
                    </a:cubicBezTo>
                    <a:cubicBezTo>
                      <a:pt x="1582" y="3232"/>
                      <a:pt x="1581" y="3249"/>
                      <a:pt x="1578" y="3285"/>
                    </a:cubicBezTo>
                    <a:cubicBezTo>
                      <a:pt x="1620" y="3276"/>
                      <a:pt x="1640" y="3272"/>
                      <a:pt x="1682" y="3263"/>
                    </a:cubicBezTo>
                    <a:cubicBezTo>
                      <a:pt x="1713" y="3270"/>
                      <a:pt x="1728" y="3274"/>
                      <a:pt x="1758" y="3281"/>
                    </a:cubicBezTo>
                    <a:cubicBezTo>
                      <a:pt x="1829" y="3270"/>
                      <a:pt x="1864" y="3265"/>
                      <a:pt x="1934" y="3253"/>
                    </a:cubicBezTo>
                    <a:cubicBezTo>
                      <a:pt x="1929" y="3217"/>
                      <a:pt x="1927" y="3199"/>
                      <a:pt x="1923" y="3163"/>
                    </a:cubicBezTo>
                    <a:cubicBezTo>
                      <a:pt x="1934" y="3139"/>
                      <a:pt x="1940" y="3127"/>
                      <a:pt x="1951" y="3104"/>
                    </a:cubicBezTo>
                    <a:cubicBezTo>
                      <a:pt x="1982" y="3104"/>
                      <a:pt x="1998" y="3104"/>
                      <a:pt x="2029" y="3104"/>
                    </a:cubicBezTo>
                    <a:cubicBezTo>
                      <a:pt x="2029" y="3126"/>
                      <a:pt x="2030" y="3137"/>
                      <a:pt x="2030" y="3158"/>
                    </a:cubicBezTo>
                    <a:cubicBezTo>
                      <a:pt x="2079" y="3144"/>
                      <a:pt x="2103" y="3137"/>
                      <a:pt x="2152" y="3124"/>
                    </a:cubicBezTo>
                    <a:cubicBezTo>
                      <a:pt x="2172" y="3141"/>
                      <a:pt x="2182" y="3149"/>
                      <a:pt x="2202" y="3166"/>
                    </a:cubicBezTo>
                    <a:cubicBezTo>
                      <a:pt x="2244" y="3152"/>
                      <a:pt x="2265" y="3145"/>
                      <a:pt x="2306" y="3131"/>
                    </a:cubicBezTo>
                    <a:cubicBezTo>
                      <a:pt x="2347" y="3122"/>
                      <a:pt x="2367" y="3117"/>
                      <a:pt x="2408" y="3108"/>
                    </a:cubicBezTo>
                    <a:cubicBezTo>
                      <a:pt x="2447" y="3099"/>
                      <a:pt x="2466" y="3094"/>
                      <a:pt x="2505" y="3085"/>
                    </a:cubicBezTo>
                    <a:cubicBezTo>
                      <a:pt x="2537" y="3092"/>
                      <a:pt x="2553" y="3096"/>
                      <a:pt x="2586" y="3104"/>
                    </a:cubicBezTo>
                    <a:cubicBezTo>
                      <a:pt x="2621" y="3075"/>
                      <a:pt x="2639" y="3061"/>
                      <a:pt x="2674" y="3032"/>
                    </a:cubicBezTo>
                    <a:cubicBezTo>
                      <a:pt x="2674" y="2998"/>
                      <a:pt x="2674" y="2981"/>
                      <a:pt x="2675" y="2947"/>
                    </a:cubicBezTo>
                    <a:cubicBezTo>
                      <a:pt x="2710" y="2889"/>
                      <a:pt x="2727" y="2860"/>
                      <a:pt x="2763" y="2802"/>
                    </a:cubicBezTo>
                    <a:cubicBezTo>
                      <a:pt x="2821" y="2812"/>
                      <a:pt x="2850" y="2817"/>
                      <a:pt x="2908" y="2828"/>
                    </a:cubicBezTo>
                    <a:cubicBezTo>
                      <a:pt x="2910" y="2774"/>
                      <a:pt x="2911" y="2747"/>
                      <a:pt x="2913" y="2694"/>
                    </a:cubicBezTo>
                    <a:cubicBezTo>
                      <a:pt x="2887" y="2694"/>
                      <a:pt x="2874" y="2694"/>
                      <a:pt x="2848" y="2694"/>
                    </a:cubicBezTo>
                    <a:cubicBezTo>
                      <a:pt x="2841" y="2662"/>
                      <a:pt x="2838" y="2646"/>
                      <a:pt x="2831" y="2615"/>
                    </a:cubicBezTo>
                    <a:cubicBezTo>
                      <a:pt x="2813" y="2605"/>
                      <a:pt x="2804" y="2600"/>
                      <a:pt x="2786" y="2590"/>
                    </a:cubicBezTo>
                    <a:cubicBezTo>
                      <a:pt x="2773" y="2571"/>
                      <a:pt x="2767" y="2561"/>
                      <a:pt x="2754" y="2542"/>
                    </a:cubicBezTo>
                    <a:cubicBezTo>
                      <a:pt x="2802" y="2535"/>
                      <a:pt x="2826" y="2531"/>
                      <a:pt x="2874" y="2524"/>
                    </a:cubicBezTo>
                    <a:cubicBezTo>
                      <a:pt x="2903" y="2517"/>
                      <a:pt x="2917" y="2513"/>
                      <a:pt x="2946" y="2506"/>
                    </a:cubicBezTo>
                    <a:cubicBezTo>
                      <a:pt x="2936" y="2450"/>
                      <a:pt x="2932" y="2422"/>
                      <a:pt x="2922" y="2366"/>
                    </a:cubicBezTo>
                    <a:cubicBezTo>
                      <a:pt x="2944" y="2322"/>
                      <a:pt x="2956" y="2301"/>
                      <a:pt x="2978" y="2257"/>
                    </a:cubicBezTo>
                    <a:cubicBezTo>
                      <a:pt x="2939" y="2247"/>
                      <a:pt x="2919" y="2242"/>
                      <a:pt x="2880" y="2233"/>
                    </a:cubicBezTo>
                    <a:cubicBezTo>
                      <a:pt x="2885" y="2141"/>
                      <a:pt x="2888" y="2095"/>
                      <a:pt x="2893" y="2003"/>
                    </a:cubicBezTo>
                    <a:cubicBezTo>
                      <a:pt x="2916" y="1961"/>
                      <a:pt x="2927" y="1940"/>
                      <a:pt x="2949" y="1899"/>
                    </a:cubicBezTo>
                    <a:cubicBezTo>
                      <a:pt x="2925" y="1873"/>
                      <a:pt x="2913" y="1859"/>
                      <a:pt x="2889" y="1833"/>
                    </a:cubicBezTo>
                    <a:cubicBezTo>
                      <a:pt x="2862" y="1855"/>
                      <a:pt x="2848" y="1866"/>
                      <a:pt x="2820" y="1888"/>
                    </a:cubicBezTo>
                  </a:path>
                </a:pathLst>
              </a:custGeom>
              <a:solidFill>
                <a:srgbClr val="FF505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węgrowski"/>
              <p:cNvSpPr>
                <a:spLocks/>
              </p:cNvSpPr>
              <p:nvPr/>
            </p:nvSpPr>
            <p:spPr bwMode="auto">
              <a:xfrm>
                <a:off x="4089474" y="2344859"/>
                <a:ext cx="1069856" cy="1292650"/>
              </a:xfrm>
              <a:custGeom>
                <a:avLst/>
                <a:gdLst>
                  <a:gd name="T0" fmla="*/ 2689 w 3341"/>
                  <a:gd name="T1" fmla="*/ 1295 h 4031"/>
                  <a:gd name="T2" fmla="*/ 2719 w 3341"/>
                  <a:gd name="T3" fmla="*/ 1047 h 4031"/>
                  <a:gd name="T4" fmla="*/ 2414 w 3341"/>
                  <a:gd name="T5" fmla="*/ 891 h 4031"/>
                  <a:gd name="T6" fmla="*/ 2267 w 3341"/>
                  <a:gd name="T7" fmla="*/ 716 h 4031"/>
                  <a:gd name="T8" fmla="*/ 2394 w 3341"/>
                  <a:gd name="T9" fmla="*/ 427 h 4031"/>
                  <a:gd name="T10" fmla="*/ 2018 w 3341"/>
                  <a:gd name="T11" fmla="*/ 406 h 4031"/>
                  <a:gd name="T12" fmla="*/ 1998 w 3341"/>
                  <a:gd name="T13" fmla="*/ 106 h 4031"/>
                  <a:gd name="T14" fmla="*/ 1802 w 3341"/>
                  <a:gd name="T15" fmla="*/ 59 h 4031"/>
                  <a:gd name="T16" fmla="*/ 1538 w 3341"/>
                  <a:gd name="T17" fmla="*/ 99 h 4031"/>
                  <a:gd name="T18" fmla="*/ 1307 w 3341"/>
                  <a:gd name="T19" fmla="*/ 226 h 4031"/>
                  <a:gd name="T20" fmla="*/ 1007 w 3341"/>
                  <a:gd name="T21" fmla="*/ 369 h 4031"/>
                  <a:gd name="T22" fmla="*/ 855 w 3341"/>
                  <a:gd name="T23" fmla="*/ 489 h 4031"/>
                  <a:gd name="T24" fmla="*/ 654 w 3341"/>
                  <a:gd name="T25" fmla="*/ 578 h 4031"/>
                  <a:gd name="T26" fmla="*/ 557 w 3341"/>
                  <a:gd name="T27" fmla="*/ 811 h 4031"/>
                  <a:gd name="T28" fmla="*/ 339 w 3341"/>
                  <a:gd name="T29" fmla="*/ 698 h 4031"/>
                  <a:gd name="T30" fmla="*/ 108 w 3341"/>
                  <a:gd name="T31" fmla="*/ 796 h 4031"/>
                  <a:gd name="T32" fmla="*/ 169 w 3341"/>
                  <a:gd name="T33" fmla="*/ 1009 h 4031"/>
                  <a:gd name="T34" fmla="*/ 244 w 3341"/>
                  <a:gd name="T35" fmla="*/ 1304 h 4031"/>
                  <a:gd name="T36" fmla="*/ 485 w 3341"/>
                  <a:gd name="T37" fmla="*/ 1534 h 4031"/>
                  <a:gd name="T38" fmla="*/ 812 w 3341"/>
                  <a:gd name="T39" fmla="*/ 1631 h 4031"/>
                  <a:gd name="T40" fmla="*/ 844 w 3341"/>
                  <a:gd name="T41" fmla="*/ 1994 h 4031"/>
                  <a:gd name="T42" fmla="*/ 713 w 3341"/>
                  <a:gd name="T43" fmla="*/ 2172 h 4031"/>
                  <a:gd name="T44" fmla="*/ 779 w 3341"/>
                  <a:gd name="T45" fmla="*/ 2495 h 4031"/>
                  <a:gd name="T46" fmla="*/ 868 w 3341"/>
                  <a:gd name="T47" fmla="*/ 2579 h 4031"/>
                  <a:gd name="T48" fmla="*/ 1015 w 3341"/>
                  <a:gd name="T49" fmla="*/ 2735 h 4031"/>
                  <a:gd name="T50" fmla="*/ 1273 w 3341"/>
                  <a:gd name="T51" fmla="*/ 2862 h 4031"/>
                  <a:gd name="T52" fmla="*/ 1055 w 3341"/>
                  <a:gd name="T53" fmla="*/ 3005 h 4031"/>
                  <a:gd name="T54" fmla="*/ 933 w 3341"/>
                  <a:gd name="T55" fmla="*/ 3131 h 4031"/>
                  <a:gd name="T56" fmla="*/ 1124 w 3341"/>
                  <a:gd name="T57" fmla="*/ 3294 h 4031"/>
                  <a:gd name="T58" fmla="*/ 1154 w 3341"/>
                  <a:gd name="T59" fmla="*/ 3530 h 4031"/>
                  <a:gd name="T60" fmla="*/ 1396 w 3341"/>
                  <a:gd name="T61" fmla="*/ 3722 h 4031"/>
                  <a:gd name="T62" fmla="*/ 1559 w 3341"/>
                  <a:gd name="T63" fmla="*/ 3753 h 4031"/>
                  <a:gd name="T64" fmla="*/ 1565 w 3341"/>
                  <a:gd name="T65" fmla="*/ 3977 h 4031"/>
                  <a:gd name="T66" fmla="*/ 1710 w 3341"/>
                  <a:gd name="T67" fmla="*/ 3901 h 4031"/>
                  <a:gd name="T68" fmla="*/ 1901 w 3341"/>
                  <a:gd name="T69" fmla="*/ 3796 h 4031"/>
                  <a:gd name="T70" fmla="*/ 2068 w 3341"/>
                  <a:gd name="T71" fmla="*/ 3964 h 4031"/>
                  <a:gd name="T72" fmla="*/ 2501 w 3341"/>
                  <a:gd name="T73" fmla="*/ 3968 h 4031"/>
                  <a:gd name="T74" fmla="*/ 2591 w 3341"/>
                  <a:gd name="T75" fmla="*/ 3922 h 4031"/>
                  <a:gd name="T76" fmla="*/ 2678 w 3341"/>
                  <a:gd name="T77" fmla="*/ 3721 h 4031"/>
                  <a:gd name="T78" fmla="*/ 2583 w 3341"/>
                  <a:gd name="T79" fmla="*/ 3454 h 4031"/>
                  <a:gd name="T80" fmla="*/ 2843 w 3341"/>
                  <a:gd name="T81" fmla="*/ 3184 h 4031"/>
                  <a:gd name="T82" fmla="*/ 2862 w 3341"/>
                  <a:gd name="T83" fmla="*/ 2913 h 4031"/>
                  <a:gd name="T84" fmla="*/ 2941 w 3341"/>
                  <a:gd name="T85" fmla="*/ 2583 h 4031"/>
                  <a:gd name="T86" fmla="*/ 3127 w 3341"/>
                  <a:gd name="T87" fmla="*/ 2146 h 4031"/>
                  <a:gd name="T88" fmla="*/ 3296 w 3341"/>
                  <a:gd name="T89" fmla="*/ 1945 h 4031"/>
                  <a:gd name="T90" fmla="*/ 3195 w 3341"/>
                  <a:gd name="T91" fmla="*/ 1721 h 4031"/>
                  <a:gd name="T92" fmla="*/ 3112 w 3341"/>
                  <a:gd name="T93" fmla="*/ 1580 h 4031"/>
                  <a:gd name="T94" fmla="*/ 2920 w 3341"/>
                  <a:gd name="T95" fmla="*/ 1481 h 4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341" h="4031">
                    <a:moveTo>
                      <a:pt x="2901" y="1405"/>
                    </a:moveTo>
                    <a:cubicBezTo>
                      <a:pt x="2888" y="1365"/>
                      <a:pt x="2882" y="1345"/>
                      <a:pt x="2870" y="1305"/>
                    </a:cubicBezTo>
                    <a:cubicBezTo>
                      <a:pt x="2845" y="1310"/>
                      <a:pt x="2832" y="1312"/>
                      <a:pt x="2807" y="1317"/>
                    </a:cubicBezTo>
                    <a:cubicBezTo>
                      <a:pt x="2760" y="1308"/>
                      <a:pt x="2736" y="1304"/>
                      <a:pt x="2689" y="1295"/>
                    </a:cubicBezTo>
                    <a:cubicBezTo>
                      <a:pt x="2674" y="1257"/>
                      <a:pt x="2667" y="1238"/>
                      <a:pt x="2652" y="1201"/>
                    </a:cubicBezTo>
                    <a:cubicBezTo>
                      <a:pt x="2675" y="1187"/>
                      <a:pt x="2687" y="1179"/>
                      <a:pt x="2711" y="1165"/>
                    </a:cubicBezTo>
                    <a:cubicBezTo>
                      <a:pt x="2727" y="1149"/>
                      <a:pt x="2735" y="1140"/>
                      <a:pt x="2751" y="1124"/>
                    </a:cubicBezTo>
                    <a:cubicBezTo>
                      <a:pt x="2738" y="1093"/>
                      <a:pt x="2732" y="1078"/>
                      <a:pt x="2719" y="1047"/>
                    </a:cubicBezTo>
                    <a:cubicBezTo>
                      <a:pt x="2681" y="1048"/>
                      <a:pt x="2662" y="1048"/>
                      <a:pt x="2624" y="1048"/>
                    </a:cubicBezTo>
                    <a:cubicBezTo>
                      <a:pt x="2621" y="1027"/>
                      <a:pt x="2619" y="1017"/>
                      <a:pt x="2615" y="995"/>
                    </a:cubicBezTo>
                    <a:cubicBezTo>
                      <a:pt x="2545" y="1001"/>
                      <a:pt x="2509" y="1003"/>
                      <a:pt x="2438" y="1009"/>
                    </a:cubicBezTo>
                    <a:cubicBezTo>
                      <a:pt x="2428" y="962"/>
                      <a:pt x="2423" y="938"/>
                      <a:pt x="2414" y="891"/>
                    </a:cubicBezTo>
                    <a:cubicBezTo>
                      <a:pt x="2384" y="892"/>
                      <a:pt x="2368" y="892"/>
                      <a:pt x="2338" y="892"/>
                    </a:cubicBezTo>
                    <a:cubicBezTo>
                      <a:pt x="2330" y="859"/>
                      <a:pt x="2326" y="843"/>
                      <a:pt x="2318" y="810"/>
                    </a:cubicBezTo>
                    <a:cubicBezTo>
                      <a:pt x="2328" y="774"/>
                      <a:pt x="2333" y="757"/>
                      <a:pt x="2343" y="721"/>
                    </a:cubicBezTo>
                    <a:cubicBezTo>
                      <a:pt x="2312" y="719"/>
                      <a:pt x="2297" y="718"/>
                      <a:pt x="2267" y="716"/>
                    </a:cubicBezTo>
                    <a:cubicBezTo>
                      <a:pt x="2311" y="669"/>
                      <a:pt x="2333" y="645"/>
                      <a:pt x="2376" y="598"/>
                    </a:cubicBezTo>
                    <a:cubicBezTo>
                      <a:pt x="2383" y="572"/>
                      <a:pt x="2386" y="559"/>
                      <a:pt x="2393" y="533"/>
                    </a:cubicBezTo>
                    <a:cubicBezTo>
                      <a:pt x="2407" y="514"/>
                      <a:pt x="2414" y="504"/>
                      <a:pt x="2428" y="485"/>
                    </a:cubicBezTo>
                    <a:cubicBezTo>
                      <a:pt x="2414" y="462"/>
                      <a:pt x="2407" y="450"/>
                      <a:pt x="2394" y="427"/>
                    </a:cubicBezTo>
                    <a:cubicBezTo>
                      <a:pt x="2328" y="427"/>
                      <a:pt x="2294" y="428"/>
                      <a:pt x="2228" y="428"/>
                    </a:cubicBezTo>
                    <a:cubicBezTo>
                      <a:pt x="2193" y="419"/>
                      <a:pt x="2175" y="414"/>
                      <a:pt x="2140" y="405"/>
                    </a:cubicBezTo>
                    <a:cubicBezTo>
                      <a:pt x="2097" y="434"/>
                      <a:pt x="2076" y="448"/>
                      <a:pt x="2033" y="477"/>
                    </a:cubicBezTo>
                    <a:cubicBezTo>
                      <a:pt x="2027" y="449"/>
                      <a:pt x="2024" y="434"/>
                      <a:pt x="2018" y="406"/>
                    </a:cubicBezTo>
                    <a:cubicBezTo>
                      <a:pt x="1988" y="404"/>
                      <a:pt x="1972" y="403"/>
                      <a:pt x="1942" y="401"/>
                    </a:cubicBezTo>
                    <a:cubicBezTo>
                      <a:pt x="1941" y="373"/>
                      <a:pt x="1940" y="358"/>
                      <a:pt x="1940" y="330"/>
                    </a:cubicBezTo>
                    <a:cubicBezTo>
                      <a:pt x="1954" y="302"/>
                      <a:pt x="1962" y="288"/>
                      <a:pt x="1976" y="259"/>
                    </a:cubicBezTo>
                    <a:cubicBezTo>
                      <a:pt x="1985" y="198"/>
                      <a:pt x="1990" y="167"/>
                      <a:pt x="1998" y="106"/>
                    </a:cubicBezTo>
                    <a:cubicBezTo>
                      <a:pt x="1970" y="101"/>
                      <a:pt x="1956" y="99"/>
                      <a:pt x="1929" y="94"/>
                    </a:cubicBezTo>
                    <a:cubicBezTo>
                      <a:pt x="1910" y="59"/>
                      <a:pt x="1901" y="41"/>
                      <a:pt x="1882" y="6"/>
                    </a:cubicBezTo>
                    <a:cubicBezTo>
                      <a:pt x="1857" y="3"/>
                      <a:pt x="1844" y="2"/>
                      <a:pt x="1819" y="0"/>
                    </a:cubicBezTo>
                    <a:cubicBezTo>
                      <a:pt x="1812" y="23"/>
                      <a:pt x="1809" y="35"/>
                      <a:pt x="1802" y="59"/>
                    </a:cubicBezTo>
                    <a:cubicBezTo>
                      <a:pt x="1789" y="70"/>
                      <a:pt x="1782" y="76"/>
                      <a:pt x="1769" y="88"/>
                    </a:cubicBezTo>
                    <a:cubicBezTo>
                      <a:pt x="1751" y="74"/>
                      <a:pt x="1743" y="67"/>
                      <a:pt x="1726" y="53"/>
                    </a:cubicBezTo>
                    <a:cubicBezTo>
                      <a:pt x="1698" y="52"/>
                      <a:pt x="1684" y="52"/>
                      <a:pt x="1656" y="52"/>
                    </a:cubicBezTo>
                    <a:cubicBezTo>
                      <a:pt x="1609" y="71"/>
                      <a:pt x="1585" y="80"/>
                      <a:pt x="1538" y="99"/>
                    </a:cubicBezTo>
                    <a:cubicBezTo>
                      <a:pt x="1487" y="139"/>
                      <a:pt x="1462" y="158"/>
                      <a:pt x="1411" y="198"/>
                    </a:cubicBezTo>
                    <a:cubicBezTo>
                      <a:pt x="1406" y="229"/>
                      <a:pt x="1404" y="244"/>
                      <a:pt x="1400" y="275"/>
                    </a:cubicBezTo>
                    <a:cubicBezTo>
                      <a:pt x="1372" y="274"/>
                      <a:pt x="1358" y="274"/>
                      <a:pt x="1330" y="274"/>
                    </a:cubicBezTo>
                    <a:cubicBezTo>
                      <a:pt x="1321" y="255"/>
                      <a:pt x="1316" y="245"/>
                      <a:pt x="1307" y="226"/>
                    </a:cubicBezTo>
                    <a:cubicBezTo>
                      <a:pt x="1282" y="226"/>
                      <a:pt x="1269" y="226"/>
                      <a:pt x="1244" y="225"/>
                    </a:cubicBezTo>
                    <a:cubicBezTo>
                      <a:pt x="1237" y="256"/>
                      <a:pt x="1234" y="271"/>
                      <a:pt x="1227" y="302"/>
                    </a:cubicBezTo>
                    <a:cubicBezTo>
                      <a:pt x="1189" y="299"/>
                      <a:pt x="1170" y="297"/>
                      <a:pt x="1132" y="295"/>
                    </a:cubicBezTo>
                    <a:cubicBezTo>
                      <a:pt x="1082" y="324"/>
                      <a:pt x="1057" y="339"/>
                      <a:pt x="1007" y="369"/>
                    </a:cubicBezTo>
                    <a:cubicBezTo>
                      <a:pt x="977" y="368"/>
                      <a:pt x="962" y="368"/>
                      <a:pt x="931" y="367"/>
                    </a:cubicBezTo>
                    <a:cubicBezTo>
                      <a:pt x="930" y="396"/>
                      <a:pt x="929" y="410"/>
                      <a:pt x="927" y="438"/>
                    </a:cubicBezTo>
                    <a:cubicBezTo>
                      <a:pt x="939" y="445"/>
                      <a:pt x="945" y="449"/>
                      <a:pt x="958" y="456"/>
                    </a:cubicBezTo>
                    <a:cubicBezTo>
                      <a:pt x="916" y="469"/>
                      <a:pt x="896" y="476"/>
                      <a:pt x="855" y="489"/>
                    </a:cubicBezTo>
                    <a:cubicBezTo>
                      <a:pt x="845" y="517"/>
                      <a:pt x="841" y="531"/>
                      <a:pt x="831" y="559"/>
                    </a:cubicBezTo>
                    <a:cubicBezTo>
                      <a:pt x="813" y="526"/>
                      <a:pt x="804" y="509"/>
                      <a:pt x="786" y="476"/>
                    </a:cubicBezTo>
                    <a:cubicBezTo>
                      <a:pt x="761" y="511"/>
                      <a:pt x="749" y="528"/>
                      <a:pt x="724" y="563"/>
                    </a:cubicBezTo>
                    <a:cubicBezTo>
                      <a:pt x="696" y="569"/>
                      <a:pt x="682" y="572"/>
                      <a:pt x="654" y="578"/>
                    </a:cubicBezTo>
                    <a:cubicBezTo>
                      <a:pt x="659" y="616"/>
                      <a:pt x="662" y="635"/>
                      <a:pt x="667" y="673"/>
                    </a:cubicBezTo>
                    <a:cubicBezTo>
                      <a:pt x="619" y="679"/>
                      <a:pt x="595" y="681"/>
                      <a:pt x="546" y="687"/>
                    </a:cubicBezTo>
                    <a:cubicBezTo>
                      <a:pt x="565" y="706"/>
                      <a:pt x="575" y="716"/>
                      <a:pt x="594" y="735"/>
                    </a:cubicBezTo>
                    <a:cubicBezTo>
                      <a:pt x="579" y="765"/>
                      <a:pt x="572" y="780"/>
                      <a:pt x="557" y="811"/>
                    </a:cubicBezTo>
                    <a:cubicBezTo>
                      <a:pt x="537" y="812"/>
                      <a:pt x="527" y="813"/>
                      <a:pt x="507" y="815"/>
                    </a:cubicBezTo>
                    <a:cubicBezTo>
                      <a:pt x="485" y="765"/>
                      <a:pt x="474" y="740"/>
                      <a:pt x="452" y="690"/>
                    </a:cubicBezTo>
                    <a:cubicBezTo>
                      <a:pt x="431" y="715"/>
                      <a:pt x="420" y="728"/>
                      <a:pt x="398" y="753"/>
                    </a:cubicBezTo>
                    <a:cubicBezTo>
                      <a:pt x="374" y="731"/>
                      <a:pt x="363" y="720"/>
                      <a:pt x="339" y="698"/>
                    </a:cubicBezTo>
                    <a:cubicBezTo>
                      <a:pt x="326" y="714"/>
                      <a:pt x="319" y="722"/>
                      <a:pt x="305" y="738"/>
                    </a:cubicBezTo>
                    <a:cubicBezTo>
                      <a:pt x="318" y="772"/>
                      <a:pt x="325" y="788"/>
                      <a:pt x="337" y="821"/>
                    </a:cubicBezTo>
                    <a:cubicBezTo>
                      <a:pt x="273" y="817"/>
                      <a:pt x="240" y="815"/>
                      <a:pt x="176" y="810"/>
                    </a:cubicBezTo>
                    <a:cubicBezTo>
                      <a:pt x="149" y="804"/>
                      <a:pt x="135" y="801"/>
                      <a:pt x="108" y="796"/>
                    </a:cubicBezTo>
                    <a:cubicBezTo>
                      <a:pt x="65" y="813"/>
                      <a:pt x="43" y="821"/>
                      <a:pt x="0" y="838"/>
                    </a:cubicBezTo>
                    <a:cubicBezTo>
                      <a:pt x="48" y="857"/>
                      <a:pt x="72" y="866"/>
                      <a:pt x="121" y="884"/>
                    </a:cubicBezTo>
                    <a:cubicBezTo>
                      <a:pt x="119" y="914"/>
                      <a:pt x="118" y="930"/>
                      <a:pt x="116" y="960"/>
                    </a:cubicBezTo>
                    <a:cubicBezTo>
                      <a:pt x="138" y="980"/>
                      <a:pt x="148" y="989"/>
                      <a:pt x="169" y="1009"/>
                    </a:cubicBezTo>
                    <a:cubicBezTo>
                      <a:pt x="158" y="1032"/>
                      <a:pt x="152" y="1043"/>
                      <a:pt x="141" y="1066"/>
                    </a:cubicBezTo>
                    <a:cubicBezTo>
                      <a:pt x="170" y="1084"/>
                      <a:pt x="184" y="1092"/>
                      <a:pt x="213" y="1110"/>
                    </a:cubicBezTo>
                    <a:cubicBezTo>
                      <a:pt x="201" y="1147"/>
                      <a:pt x="194" y="1165"/>
                      <a:pt x="182" y="1202"/>
                    </a:cubicBezTo>
                    <a:cubicBezTo>
                      <a:pt x="207" y="1243"/>
                      <a:pt x="219" y="1263"/>
                      <a:pt x="244" y="1304"/>
                    </a:cubicBezTo>
                    <a:cubicBezTo>
                      <a:pt x="255" y="1335"/>
                      <a:pt x="260" y="1350"/>
                      <a:pt x="270" y="1381"/>
                    </a:cubicBezTo>
                    <a:cubicBezTo>
                      <a:pt x="296" y="1403"/>
                      <a:pt x="309" y="1414"/>
                      <a:pt x="335" y="1436"/>
                    </a:cubicBezTo>
                    <a:cubicBezTo>
                      <a:pt x="355" y="1474"/>
                      <a:pt x="365" y="1493"/>
                      <a:pt x="386" y="1531"/>
                    </a:cubicBezTo>
                    <a:cubicBezTo>
                      <a:pt x="425" y="1532"/>
                      <a:pt x="445" y="1533"/>
                      <a:pt x="485" y="1534"/>
                    </a:cubicBezTo>
                    <a:cubicBezTo>
                      <a:pt x="485" y="1534"/>
                      <a:pt x="582" y="1584"/>
                      <a:pt x="614" y="1579"/>
                    </a:cubicBezTo>
                    <a:cubicBezTo>
                      <a:pt x="646" y="1574"/>
                      <a:pt x="718" y="1523"/>
                      <a:pt x="718" y="1523"/>
                    </a:cubicBezTo>
                    <a:cubicBezTo>
                      <a:pt x="746" y="1526"/>
                      <a:pt x="760" y="1528"/>
                      <a:pt x="787" y="1531"/>
                    </a:cubicBezTo>
                    <a:cubicBezTo>
                      <a:pt x="797" y="1571"/>
                      <a:pt x="802" y="1591"/>
                      <a:pt x="812" y="1631"/>
                    </a:cubicBezTo>
                    <a:cubicBezTo>
                      <a:pt x="838" y="1650"/>
                      <a:pt x="852" y="1660"/>
                      <a:pt x="878" y="1679"/>
                    </a:cubicBezTo>
                    <a:cubicBezTo>
                      <a:pt x="896" y="1747"/>
                      <a:pt x="905" y="1781"/>
                      <a:pt x="923" y="1850"/>
                    </a:cubicBezTo>
                    <a:cubicBezTo>
                      <a:pt x="924" y="1910"/>
                      <a:pt x="925" y="1941"/>
                      <a:pt x="926" y="2002"/>
                    </a:cubicBezTo>
                    <a:cubicBezTo>
                      <a:pt x="893" y="1999"/>
                      <a:pt x="877" y="1997"/>
                      <a:pt x="844" y="1994"/>
                    </a:cubicBezTo>
                    <a:cubicBezTo>
                      <a:pt x="785" y="1981"/>
                      <a:pt x="755" y="1974"/>
                      <a:pt x="695" y="1961"/>
                    </a:cubicBezTo>
                    <a:cubicBezTo>
                      <a:pt x="646" y="1943"/>
                      <a:pt x="622" y="1934"/>
                      <a:pt x="573" y="1916"/>
                    </a:cubicBezTo>
                    <a:cubicBezTo>
                      <a:pt x="600" y="1955"/>
                      <a:pt x="614" y="1974"/>
                      <a:pt x="642" y="2012"/>
                    </a:cubicBezTo>
                    <a:cubicBezTo>
                      <a:pt x="670" y="2076"/>
                      <a:pt x="684" y="2108"/>
                      <a:pt x="713" y="2172"/>
                    </a:cubicBezTo>
                    <a:cubicBezTo>
                      <a:pt x="731" y="2202"/>
                      <a:pt x="740" y="2218"/>
                      <a:pt x="758" y="2249"/>
                    </a:cubicBezTo>
                    <a:cubicBezTo>
                      <a:pt x="756" y="2277"/>
                      <a:pt x="755" y="2291"/>
                      <a:pt x="753" y="2319"/>
                    </a:cubicBezTo>
                    <a:cubicBezTo>
                      <a:pt x="778" y="2362"/>
                      <a:pt x="790" y="2383"/>
                      <a:pt x="815" y="2426"/>
                    </a:cubicBezTo>
                    <a:cubicBezTo>
                      <a:pt x="801" y="2453"/>
                      <a:pt x="794" y="2467"/>
                      <a:pt x="779" y="2495"/>
                    </a:cubicBezTo>
                    <a:cubicBezTo>
                      <a:pt x="756" y="2504"/>
                      <a:pt x="744" y="2508"/>
                      <a:pt x="721" y="2517"/>
                    </a:cubicBezTo>
                    <a:cubicBezTo>
                      <a:pt x="730" y="2545"/>
                      <a:pt x="734" y="2559"/>
                      <a:pt x="742" y="2588"/>
                    </a:cubicBezTo>
                    <a:cubicBezTo>
                      <a:pt x="768" y="2577"/>
                      <a:pt x="781" y="2571"/>
                      <a:pt x="806" y="2560"/>
                    </a:cubicBezTo>
                    <a:cubicBezTo>
                      <a:pt x="831" y="2568"/>
                      <a:pt x="843" y="2571"/>
                      <a:pt x="868" y="2579"/>
                    </a:cubicBezTo>
                    <a:cubicBezTo>
                      <a:pt x="880" y="2558"/>
                      <a:pt x="885" y="2548"/>
                      <a:pt x="897" y="2527"/>
                    </a:cubicBezTo>
                    <a:cubicBezTo>
                      <a:pt x="909" y="2565"/>
                      <a:pt x="916" y="2584"/>
                      <a:pt x="928" y="2621"/>
                    </a:cubicBezTo>
                    <a:cubicBezTo>
                      <a:pt x="934" y="2657"/>
                      <a:pt x="936" y="2674"/>
                      <a:pt x="941" y="2710"/>
                    </a:cubicBezTo>
                    <a:cubicBezTo>
                      <a:pt x="971" y="2720"/>
                      <a:pt x="986" y="2725"/>
                      <a:pt x="1015" y="2735"/>
                    </a:cubicBezTo>
                    <a:cubicBezTo>
                      <a:pt x="1018" y="2770"/>
                      <a:pt x="1020" y="2787"/>
                      <a:pt x="1022" y="2823"/>
                    </a:cubicBezTo>
                    <a:cubicBezTo>
                      <a:pt x="1073" y="2824"/>
                      <a:pt x="1098" y="2824"/>
                      <a:pt x="1149" y="2825"/>
                    </a:cubicBezTo>
                    <a:cubicBezTo>
                      <a:pt x="1175" y="2840"/>
                      <a:pt x="1189" y="2847"/>
                      <a:pt x="1216" y="2861"/>
                    </a:cubicBezTo>
                    <a:cubicBezTo>
                      <a:pt x="1239" y="2862"/>
                      <a:pt x="1250" y="2862"/>
                      <a:pt x="1273" y="2862"/>
                    </a:cubicBezTo>
                    <a:cubicBezTo>
                      <a:pt x="1276" y="2886"/>
                      <a:pt x="1278" y="2897"/>
                      <a:pt x="1282" y="2921"/>
                    </a:cubicBezTo>
                    <a:cubicBezTo>
                      <a:pt x="1250" y="2939"/>
                      <a:pt x="1234" y="2948"/>
                      <a:pt x="1203" y="2967"/>
                    </a:cubicBezTo>
                    <a:cubicBezTo>
                      <a:pt x="1170" y="2968"/>
                      <a:pt x="1153" y="2969"/>
                      <a:pt x="1120" y="2971"/>
                    </a:cubicBezTo>
                    <a:cubicBezTo>
                      <a:pt x="1094" y="2985"/>
                      <a:pt x="1081" y="2991"/>
                      <a:pt x="1055" y="3005"/>
                    </a:cubicBezTo>
                    <a:cubicBezTo>
                      <a:pt x="1025" y="2995"/>
                      <a:pt x="1010" y="2990"/>
                      <a:pt x="980" y="2980"/>
                    </a:cubicBezTo>
                    <a:cubicBezTo>
                      <a:pt x="939" y="2993"/>
                      <a:pt x="919" y="3000"/>
                      <a:pt x="877" y="3013"/>
                    </a:cubicBezTo>
                    <a:cubicBezTo>
                      <a:pt x="873" y="3043"/>
                      <a:pt x="871" y="3058"/>
                      <a:pt x="866" y="3089"/>
                    </a:cubicBezTo>
                    <a:cubicBezTo>
                      <a:pt x="893" y="3106"/>
                      <a:pt x="906" y="3114"/>
                      <a:pt x="933" y="3131"/>
                    </a:cubicBezTo>
                    <a:cubicBezTo>
                      <a:pt x="951" y="3160"/>
                      <a:pt x="960" y="3174"/>
                      <a:pt x="979" y="3203"/>
                    </a:cubicBezTo>
                    <a:cubicBezTo>
                      <a:pt x="1021" y="3206"/>
                      <a:pt x="1043" y="3208"/>
                      <a:pt x="1085" y="3211"/>
                    </a:cubicBezTo>
                    <a:cubicBezTo>
                      <a:pt x="1107" y="3223"/>
                      <a:pt x="1118" y="3229"/>
                      <a:pt x="1140" y="3241"/>
                    </a:cubicBezTo>
                    <a:cubicBezTo>
                      <a:pt x="1134" y="3262"/>
                      <a:pt x="1131" y="3273"/>
                      <a:pt x="1124" y="3294"/>
                    </a:cubicBezTo>
                    <a:cubicBezTo>
                      <a:pt x="1123" y="3320"/>
                      <a:pt x="1122" y="3333"/>
                      <a:pt x="1120" y="3358"/>
                    </a:cubicBezTo>
                    <a:cubicBezTo>
                      <a:pt x="1158" y="3364"/>
                      <a:pt x="1177" y="3367"/>
                      <a:pt x="1214" y="3372"/>
                    </a:cubicBezTo>
                    <a:cubicBezTo>
                      <a:pt x="1218" y="3435"/>
                      <a:pt x="1220" y="3467"/>
                      <a:pt x="1223" y="3531"/>
                    </a:cubicBezTo>
                    <a:cubicBezTo>
                      <a:pt x="1196" y="3530"/>
                      <a:pt x="1182" y="3530"/>
                      <a:pt x="1154" y="3530"/>
                    </a:cubicBezTo>
                    <a:cubicBezTo>
                      <a:pt x="1152" y="3553"/>
                      <a:pt x="1152" y="3565"/>
                      <a:pt x="1150" y="3589"/>
                    </a:cubicBezTo>
                    <a:cubicBezTo>
                      <a:pt x="1203" y="3592"/>
                      <a:pt x="1230" y="3593"/>
                      <a:pt x="1283" y="3597"/>
                    </a:cubicBezTo>
                    <a:cubicBezTo>
                      <a:pt x="1311" y="3625"/>
                      <a:pt x="1326" y="3640"/>
                      <a:pt x="1354" y="3668"/>
                    </a:cubicBezTo>
                    <a:cubicBezTo>
                      <a:pt x="1371" y="3690"/>
                      <a:pt x="1379" y="3700"/>
                      <a:pt x="1396" y="3722"/>
                    </a:cubicBezTo>
                    <a:cubicBezTo>
                      <a:pt x="1413" y="3687"/>
                      <a:pt x="1422" y="3669"/>
                      <a:pt x="1439" y="3634"/>
                    </a:cubicBezTo>
                    <a:cubicBezTo>
                      <a:pt x="1464" y="3639"/>
                      <a:pt x="1477" y="3641"/>
                      <a:pt x="1502" y="3646"/>
                    </a:cubicBezTo>
                    <a:cubicBezTo>
                      <a:pt x="1482" y="3691"/>
                      <a:pt x="1471" y="3713"/>
                      <a:pt x="1451" y="3758"/>
                    </a:cubicBezTo>
                    <a:cubicBezTo>
                      <a:pt x="1494" y="3756"/>
                      <a:pt x="1516" y="3755"/>
                      <a:pt x="1559" y="3753"/>
                    </a:cubicBezTo>
                    <a:cubicBezTo>
                      <a:pt x="1573" y="3779"/>
                      <a:pt x="1580" y="3792"/>
                      <a:pt x="1594" y="3818"/>
                    </a:cubicBezTo>
                    <a:cubicBezTo>
                      <a:pt x="1616" y="3828"/>
                      <a:pt x="1627" y="3832"/>
                      <a:pt x="1650" y="3842"/>
                    </a:cubicBezTo>
                    <a:cubicBezTo>
                      <a:pt x="1620" y="3861"/>
                      <a:pt x="1606" y="3870"/>
                      <a:pt x="1577" y="3889"/>
                    </a:cubicBezTo>
                    <a:cubicBezTo>
                      <a:pt x="1572" y="3924"/>
                      <a:pt x="1570" y="3942"/>
                      <a:pt x="1565" y="3977"/>
                    </a:cubicBezTo>
                    <a:cubicBezTo>
                      <a:pt x="1584" y="3999"/>
                      <a:pt x="1594" y="4010"/>
                      <a:pt x="1613" y="4031"/>
                    </a:cubicBezTo>
                    <a:cubicBezTo>
                      <a:pt x="1634" y="4022"/>
                      <a:pt x="1644" y="4017"/>
                      <a:pt x="1665" y="4008"/>
                    </a:cubicBezTo>
                    <a:cubicBezTo>
                      <a:pt x="1665" y="3974"/>
                      <a:pt x="1664" y="3958"/>
                      <a:pt x="1664" y="3925"/>
                    </a:cubicBezTo>
                    <a:cubicBezTo>
                      <a:pt x="1682" y="3915"/>
                      <a:pt x="1692" y="3911"/>
                      <a:pt x="1710" y="3901"/>
                    </a:cubicBezTo>
                    <a:cubicBezTo>
                      <a:pt x="1732" y="3911"/>
                      <a:pt x="1744" y="3916"/>
                      <a:pt x="1766" y="3925"/>
                    </a:cubicBezTo>
                    <a:cubicBezTo>
                      <a:pt x="1773" y="3887"/>
                      <a:pt x="1777" y="3869"/>
                      <a:pt x="1784" y="3831"/>
                    </a:cubicBezTo>
                    <a:cubicBezTo>
                      <a:pt x="1813" y="3831"/>
                      <a:pt x="1827" y="3831"/>
                      <a:pt x="1855" y="3831"/>
                    </a:cubicBezTo>
                    <a:cubicBezTo>
                      <a:pt x="1901" y="3808"/>
                      <a:pt x="1901" y="3796"/>
                      <a:pt x="1901" y="3796"/>
                    </a:cubicBezTo>
                    <a:cubicBezTo>
                      <a:pt x="1920" y="3827"/>
                      <a:pt x="1929" y="3843"/>
                      <a:pt x="1947" y="3874"/>
                    </a:cubicBezTo>
                    <a:cubicBezTo>
                      <a:pt x="1933" y="3904"/>
                      <a:pt x="1925" y="3919"/>
                      <a:pt x="1911" y="3950"/>
                    </a:cubicBezTo>
                    <a:cubicBezTo>
                      <a:pt x="1969" y="3962"/>
                      <a:pt x="1997" y="3968"/>
                      <a:pt x="2055" y="3980"/>
                    </a:cubicBezTo>
                    <a:cubicBezTo>
                      <a:pt x="2060" y="3973"/>
                      <a:pt x="2063" y="3970"/>
                      <a:pt x="2068" y="3964"/>
                    </a:cubicBezTo>
                    <a:cubicBezTo>
                      <a:pt x="2107" y="3947"/>
                      <a:pt x="2127" y="3939"/>
                      <a:pt x="2165" y="3923"/>
                    </a:cubicBezTo>
                    <a:cubicBezTo>
                      <a:pt x="2202" y="3942"/>
                      <a:pt x="2220" y="3952"/>
                      <a:pt x="2257" y="3971"/>
                    </a:cubicBezTo>
                    <a:cubicBezTo>
                      <a:pt x="2321" y="3956"/>
                      <a:pt x="2352" y="3948"/>
                      <a:pt x="2416" y="3932"/>
                    </a:cubicBezTo>
                    <a:cubicBezTo>
                      <a:pt x="2450" y="3946"/>
                      <a:pt x="2467" y="3954"/>
                      <a:pt x="2501" y="3968"/>
                    </a:cubicBezTo>
                    <a:cubicBezTo>
                      <a:pt x="2500" y="3985"/>
                      <a:pt x="2499" y="3993"/>
                      <a:pt x="2498" y="4010"/>
                    </a:cubicBezTo>
                    <a:cubicBezTo>
                      <a:pt x="2548" y="4018"/>
                      <a:pt x="2572" y="4022"/>
                      <a:pt x="2622" y="4029"/>
                    </a:cubicBezTo>
                    <a:cubicBezTo>
                      <a:pt x="2631" y="4003"/>
                      <a:pt x="2635" y="3990"/>
                      <a:pt x="2644" y="3964"/>
                    </a:cubicBezTo>
                    <a:cubicBezTo>
                      <a:pt x="2623" y="3947"/>
                      <a:pt x="2612" y="3939"/>
                      <a:pt x="2591" y="3922"/>
                    </a:cubicBezTo>
                    <a:cubicBezTo>
                      <a:pt x="2605" y="3889"/>
                      <a:pt x="2613" y="3873"/>
                      <a:pt x="2627" y="3839"/>
                    </a:cubicBezTo>
                    <a:cubicBezTo>
                      <a:pt x="2668" y="3859"/>
                      <a:pt x="2689" y="3869"/>
                      <a:pt x="2729" y="3888"/>
                    </a:cubicBezTo>
                    <a:cubicBezTo>
                      <a:pt x="2745" y="3831"/>
                      <a:pt x="2753" y="3803"/>
                      <a:pt x="2769" y="3746"/>
                    </a:cubicBezTo>
                    <a:cubicBezTo>
                      <a:pt x="2733" y="3736"/>
                      <a:pt x="2715" y="3731"/>
                      <a:pt x="2678" y="3721"/>
                    </a:cubicBezTo>
                    <a:cubicBezTo>
                      <a:pt x="2672" y="3702"/>
                      <a:pt x="2669" y="3693"/>
                      <a:pt x="2662" y="3674"/>
                    </a:cubicBezTo>
                    <a:cubicBezTo>
                      <a:pt x="2636" y="3652"/>
                      <a:pt x="2623" y="3641"/>
                      <a:pt x="2597" y="3620"/>
                    </a:cubicBezTo>
                    <a:cubicBezTo>
                      <a:pt x="2623" y="3606"/>
                      <a:pt x="2636" y="3599"/>
                      <a:pt x="2662" y="3585"/>
                    </a:cubicBezTo>
                    <a:cubicBezTo>
                      <a:pt x="2630" y="3532"/>
                      <a:pt x="2615" y="3506"/>
                      <a:pt x="2583" y="3454"/>
                    </a:cubicBezTo>
                    <a:cubicBezTo>
                      <a:pt x="2577" y="3404"/>
                      <a:pt x="2573" y="3379"/>
                      <a:pt x="2567" y="3330"/>
                    </a:cubicBezTo>
                    <a:cubicBezTo>
                      <a:pt x="2614" y="3325"/>
                      <a:pt x="2638" y="3323"/>
                      <a:pt x="2686" y="3319"/>
                    </a:cubicBezTo>
                    <a:cubicBezTo>
                      <a:pt x="2700" y="3281"/>
                      <a:pt x="2708" y="3262"/>
                      <a:pt x="2723" y="3225"/>
                    </a:cubicBezTo>
                    <a:cubicBezTo>
                      <a:pt x="2771" y="3209"/>
                      <a:pt x="2795" y="3200"/>
                      <a:pt x="2843" y="3184"/>
                    </a:cubicBezTo>
                    <a:cubicBezTo>
                      <a:pt x="2829" y="3149"/>
                      <a:pt x="2821" y="3131"/>
                      <a:pt x="2806" y="3095"/>
                    </a:cubicBezTo>
                    <a:cubicBezTo>
                      <a:pt x="2777" y="3053"/>
                      <a:pt x="2762" y="3031"/>
                      <a:pt x="2733" y="2989"/>
                    </a:cubicBezTo>
                    <a:cubicBezTo>
                      <a:pt x="2749" y="2972"/>
                      <a:pt x="2757" y="2964"/>
                      <a:pt x="2773" y="2948"/>
                    </a:cubicBezTo>
                    <a:cubicBezTo>
                      <a:pt x="2809" y="2934"/>
                      <a:pt x="2827" y="2927"/>
                      <a:pt x="2862" y="2913"/>
                    </a:cubicBezTo>
                    <a:cubicBezTo>
                      <a:pt x="2911" y="2885"/>
                      <a:pt x="2936" y="2871"/>
                      <a:pt x="2985" y="2843"/>
                    </a:cubicBezTo>
                    <a:cubicBezTo>
                      <a:pt x="3017" y="2810"/>
                      <a:pt x="3032" y="2793"/>
                      <a:pt x="3064" y="2760"/>
                    </a:cubicBezTo>
                    <a:cubicBezTo>
                      <a:pt x="3048" y="2718"/>
                      <a:pt x="3039" y="2696"/>
                      <a:pt x="3023" y="2654"/>
                    </a:cubicBezTo>
                    <a:cubicBezTo>
                      <a:pt x="2990" y="2625"/>
                      <a:pt x="2974" y="2611"/>
                      <a:pt x="2941" y="2583"/>
                    </a:cubicBezTo>
                    <a:cubicBezTo>
                      <a:pt x="2890" y="2564"/>
                      <a:pt x="2865" y="2554"/>
                      <a:pt x="2814" y="2535"/>
                    </a:cubicBezTo>
                    <a:cubicBezTo>
                      <a:pt x="2822" y="2462"/>
                      <a:pt x="2826" y="2426"/>
                      <a:pt x="2833" y="2353"/>
                    </a:cubicBezTo>
                    <a:cubicBezTo>
                      <a:pt x="2946" y="2303"/>
                      <a:pt x="3002" y="2279"/>
                      <a:pt x="3115" y="2229"/>
                    </a:cubicBezTo>
                    <a:cubicBezTo>
                      <a:pt x="3120" y="2196"/>
                      <a:pt x="3122" y="2179"/>
                      <a:pt x="3127" y="2146"/>
                    </a:cubicBezTo>
                    <a:cubicBezTo>
                      <a:pt x="3176" y="2111"/>
                      <a:pt x="3201" y="2093"/>
                      <a:pt x="3251" y="2058"/>
                    </a:cubicBezTo>
                    <a:cubicBezTo>
                      <a:pt x="3236" y="2017"/>
                      <a:pt x="3229" y="1997"/>
                      <a:pt x="3215" y="1957"/>
                    </a:cubicBezTo>
                    <a:cubicBezTo>
                      <a:pt x="3217" y="1929"/>
                      <a:pt x="3218" y="1915"/>
                      <a:pt x="3220" y="1887"/>
                    </a:cubicBezTo>
                    <a:cubicBezTo>
                      <a:pt x="3250" y="1910"/>
                      <a:pt x="3265" y="1922"/>
                      <a:pt x="3296" y="1945"/>
                    </a:cubicBezTo>
                    <a:cubicBezTo>
                      <a:pt x="3314" y="1931"/>
                      <a:pt x="3323" y="1924"/>
                      <a:pt x="3341" y="1910"/>
                    </a:cubicBezTo>
                    <a:cubicBezTo>
                      <a:pt x="3325" y="1865"/>
                      <a:pt x="3317" y="1842"/>
                      <a:pt x="3300" y="1798"/>
                    </a:cubicBezTo>
                    <a:cubicBezTo>
                      <a:pt x="3280" y="1767"/>
                      <a:pt x="3270" y="1752"/>
                      <a:pt x="3250" y="1721"/>
                    </a:cubicBezTo>
                    <a:cubicBezTo>
                      <a:pt x="3228" y="1721"/>
                      <a:pt x="3217" y="1721"/>
                      <a:pt x="3195" y="1721"/>
                    </a:cubicBezTo>
                    <a:cubicBezTo>
                      <a:pt x="3166" y="1745"/>
                      <a:pt x="3151" y="1757"/>
                      <a:pt x="3122" y="1781"/>
                    </a:cubicBezTo>
                    <a:cubicBezTo>
                      <a:pt x="3116" y="1762"/>
                      <a:pt x="3113" y="1752"/>
                      <a:pt x="3107" y="1734"/>
                    </a:cubicBezTo>
                    <a:cubicBezTo>
                      <a:pt x="3091" y="1717"/>
                      <a:pt x="3083" y="1709"/>
                      <a:pt x="3067" y="1693"/>
                    </a:cubicBezTo>
                    <a:cubicBezTo>
                      <a:pt x="3085" y="1648"/>
                      <a:pt x="3094" y="1625"/>
                      <a:pt x="3112" y="1580"/>
                    </a:cubicBezTo>
                    <a:lnTo>
                      <a:pt x="3056" y="1581"/>
                    </a:lnTo>
                    <a:cubicBezTo>
                      <a:pt x="3032" y="1564"/>
                      <a:pt x="3021" y="1556"/>
                      <a:pt x="2997" y="1540"/>
                    </a:cubicBezTo>
                    <a:cubicBezTo>
                      <a:pt x="2964" y="1542"/>
                      <a:pt x="2948" y="1544"/>
                      <a:pt x="2915" y="1546"/>
                    </a:cubicBezTo>
                    <a:cubicBezTo>
                      <a:pt x="2917" y="1520"/>
                      <a:pt x="2918" y="1507"/>
                      <a:pt x="2920" y="1481"/>
                    </a:cubicBezTo>
                    <a:cubicBezTo>
                      <a:pt x="2912" y="1451"/>
                      <a:pt x="2908" y="1436"/>
                      <a:pt x="2901" y="1405"/>
                    </a:cubicBezTo>
                  </a:path>
                </a:pathLst>
              </a:custGeom>
              <a:solidFill>
                <a:srgbClr val="FF505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wołomiński"/>
              <p:cNvSpPr>
                <a:spLocks/>
              </p:cNvSpPr>
              <p:nvPr/>
            </p:nvSpPr>
            <p:spPr bwMode="auto">
              <a:xfrm>
                <a:off x="3244620" y="2724272"/>
                <a:ext cx="1140445" cy="772061"/>
              </a:xfrm>
              <a:custGeom>
                <a:avLst/>
                <a:gdLst>
                  <a:gd name="T0" fmla="*/ 3370 w 3554"/>
                  <a:gd name="T1" fmla="*/ 1403 h 2404"/>
                  <a:gd name="T2" fmla="*/ 3443 w 3554"/>
                  <a:gd name="T3" fmla="*/ 1241 h 2404"/>
                  <a:gd name="T4" fmla="*/ 3341 w 3554"/>
                  <a:gd name="T5" fmla="*/ 987 h 2404"/>
                  <a:gd name="T6" fmla="*/ 3323 w 3554"/>
                  <a:gd name="T7" fmla="*/ 776 h 2404"/>
                  <a:gd name="T8" fmla="*/ 3551 w 3554"/>
                  <a:gd name="T9" fmla="*/ 665 h 2404"/>
                  <a:gd name="T10" fmla="*/ 3415 w 3554"/>
                  <a:gd name="T11" fmla="*/ 346 h 2404"/>
                  <a:gd name="T12" fmla="*/ 3113 w 3554"/>
                  <a:gd name="T13" fmla="*/ 349 h 2404"/>
                  <a:gd name="T14" fmla="*/ 2898 w 3554"/>
                  <a:gd name="T15" fmla="*/ 196 h 2404"/>
                  <a:gd name="T16" fmla="*/ 2674 w 3554"/>
                  <a:gd name="T17" fmla="*/ 0 h 2404"/>
                  <a:gd name="T18" fmla="*/ 2558 w 3554"/>
                  <a:gd name="T19" fmla="*/ 165 h 2404"/>
                  <a:gd name="T20" fmla="*/ 2642 w 3554"/>
                  <a:gd name="T21" fmla="*/ 303 h 2404"/>
                  <a:gd name="T22" fmla="*/ 2489 w 3554"/>
                  <a:gd name="T23" fmla="*/ 366 h 2404"/>
                  <a:gd name="T24" fmla="*/ 2319 w 3554"/>
                  <a:gd name="T25" fmla="*/ 604 h 2404"/>
                  <a:gd name="T26" fmla="*/ 2144 w 3554"/>
                  <a:gd name="T27" fmla="*/ 729 h 2404"/>
                  <a:gd name="T28" fmla="*/ 1867 w 3554"/>
                  <a:gd name="T29" fmla="*/ 720 h 2404"/>
                  <a:gd name="T30" fmla="*/ 1510 w 3554"/>
                  <a:gd name="T31" fmla="*/ 542 h 2404"/>
                  <a:gd name="T32" fmla="*/ 1310 w 3554"/>
                  <a:gd name="T33" fmla="*/ 407 h 2404"/>
                  <a:gd name="T34" fmla="*/ 1165 w 3554"/>
                  <a:gd name="T35" fmla="*/ 182 h 2404"/>
                  <a:gd name="T36" fmla="*/ 851 w 3554"/>
                  <a:gd name="T37" fmla="*/ 132 h 2404"/>
                  <a:gd name="T38" fmla="*/ 561 w 3554"/>
                  <a:gd name="T39" fmla="*/ 204 h 2404"/>
                  <a:gd name="T40" fmla="*/ 414 w 3554"/>
                  <a:gd name="T41" fmla="*/ 227 h 2404"/>
                  <a:gd name="T42" fmla="*/ 156 w 3554"/>
                  <a:gd name="T43" fmla="*/ 294 h 2404"/>
                  <a:gd name="T44" fmla="*/ 34 w 3554"/>
                  <a:gd name="T45" fmla="*/ 527 h 2404"/>
                  <a:gd name="T46" fmla="*/ 186 w 3554"/>
                  <a:gd name="T47" fmla="*/ 718 h 2404"/>
                  <a:gd name="T48" fmla="*/ 151 w 3554"/>
                  <a:gd name="T49" fmla="*/ 1016 h 2404"/>
                  <a:gd name="T50" fmla="*/ 223 w 3554"/>
                  <a:gd name="T51" fmla="*/ 1144 h 2404"/>
                  <a:gd name="T52" fmla="*/ 151 w 3554"/>
                  <a:gd name="T53" fmla="*/ 1340 h 2404"/>
                  <a:gd name="T54" fmla="*/ 136 w 3554"/>
                  <a:gd name="T55" fmla="*/ 1611 h 2404"/>
                  <a:gd name="T56" fmla="*/ 0 w 3554"/>
                  <a:gd name="T57" fmla="*/ 1797 h 2404"/>
                  <a:gd name="T58" fmla="*/ 152 w 3554"/>
                  <a:gd name="T59" fmla="*/ 2212 h 2404"/>
                  <a:gd name="T60" fmla="*/ 499 w 3554"/>
                  <a:gd name="T61" fmla="*/ 2237 h 2404"/>
                  <a:gd name="T62" fmla="*/ 594 w 3554"/>
                  <a:gd name="T63" fmla="*/ 2391 h 2404"/>
                  <a:gd name="T64" fmla="*/ 929 w 3554"/>
                  <a:gd name="T65" fmla="*/ 2336 h 2404"/>
                  <a:gd name="T66" fmla="*/ 1126 w 3554"/>
                  <a:gd name="T67" fmla="*/ 2269 h 2404"/>
                  <a:gd name="T68" fmla="*/ 1423 w 3554"/>
                  <a:gd name="T69" fmla="*/ 2297 h 2404"/>
                  <a:gd name="T70" fmla="*/ 1676 w 3554"/>
                  <a:gd name="T71" fmla="*/ 2355 h 2404"/>
                  <a:gd name="T72" fmla="*/ 2002 w 3554"/>
                  <a:gd name="T73" fmla="*/ 2322 h 2404"/>
                  <a:gd name="T74" fmla="*/ 1758 w 3554"/>
                  <a:gd name="T75" fmla="*/ 2196 h 2404"/>
                  <a:gd name="T76" fmla="*/ 1712 w 3554"/>
                  <a:gd name="T77" fmla="*/ 2035 h 2404"/>
                  <a:gd name="T78" fmla="*/ 2239 w 3554"/>
                  <a:gd name="T79" fmla="*/ 2066 h 2404"/>
                  <a:gd name="T80" fmla="*/ 2215 w 3554"/>
                  <a:gd name="T81" fmla="*/ 1848 h 2404"/>
                  <a:gd name="T82" fmla="*/ 2405 w 3554"/>
                  <a:gd name="T83" fmla="*/ 1769 h 2404"/>
                  <a:gd name="T84" fmla="*/ 2686 w 3554"/>
                  <a:gd name="T85" fmla="*/ 1730 h 2404"/>
                  <a:gd name="T86" fmla="*/ 2682 w 3554"/>
                  <a:gd name="T87" fmla="*/ 1601 h 2404"/>
                  <a:gd name="T88" fmla="*/ 2863 w 3554"/>
                  <a:gd name="T89" fmla="*/ 1596 h 2404"/>
                  <a:gd name="T90" fmla="*/ 2920 w 3554"/>
                  <a:gd name="T91" fmla="*/ 1482 h 2404"/>
                  <a:gd name="T92" fmla="*/ 3082 w 3554"/>
                  <a:gd name="T93" fmla="*/ 1400 h 2404"/>
                  <a:gd name="T94" fmla="*/ 3249 w 3554"/>
                  <a:gd name="T95" fmla="*/ 1428 h 2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54" h="2404">
                    <a:moveTo>
                      <a:pt x="3197" y="1357"/>
                    </a:moveTo>
                    <a:cubicBezTo>
                      <a:pt x="3223" y="1343"/>
                      <a:pt x="3236" y="1337"/>
                      <a:pt x="3262" y="1323"/>
                    </a:cubicBezTo>
                    <a:cubicBezTo>
                      <a:pt x="3305" y="1355"/>
                      <a:pt x="3327" y="1371"/>
                      <a:pt x="3370" y="1403"/>
                    </a:cubicBezTo>
                    <a:cubicBezTo>
                      <a:pt x="3362" y="1374"/>
                      <a:pt x="3358" y="1360"/>
                      <a:pt x="3349" y="1332"/>
                    </a:cubicBezTo>
                    <a:cubicBezTo>
                      <a:pt x="3372" y="1323"/>
                      <a:pt x="3384" y="1319"/>
                      <a:pt x="3407" y="1310"/>
                    </a:cubicBezTo>
                    <a:cubicBezTo>
                      <a:pt x="3422" y="1282"/>
                      <a:pt x="3429" y="1268"/>
                      <a:pt x="3443" y="1241"/>
                    </a:cubicBezTo>
                    <a:cubicBezTo>
                      <a:pt x="3418" y="1198"/>
                      <a:pt x="3406" y="1177"/>
                      <a:pt x="3381" y="1134"/>
                    </a:cubicBezTo>
                    <a:cubicBezTo>
                      <a:pt x="3383" y="1106"/>
                      <a:pt x="3384" y="1092"/>
                      <a:pt x="3386" y="1064"/>
                    </a:cubicBezTo>
                    <a:cubicBezTo>
                      <a:pt x="3368" y="1033"/>
                      <a:pt x="3359" y="1017"/>
                      <a:pt x="3341" y="987"/>
                    </a:cubicBezTo>
                    <a:cubicBezTo>
                      <a:pt x="3312" y="923"/>
                      <a:pt x="3298" y="891"/>
                      <a:pt x="3270" y="827"/>
                    </a:cubicBezTo>
                    <a:cubicBezTo>
                      <a:pt x="3242" y="789"/>
                      <a:pt x="3228" y="770"/>
                      <a:pt x="3201" y="731"/>
                    </a:cubicBezTo>
                    <a:cubicBezTo>
                      <a:pt x="3250" y="749"/>
                      <a:pt x="3274" y="758"/>
                      <a:pt x="3323" y="776"/>
                    </a:cubicBezTo>
                    <a:cubicBezTo>
                      <a:pt x="3383" y="789"/>
                      <a:pt x="3413" y="796"/>
                      <a:pt x="3472" y="809"/>
                    </a:cubicBezTo>
                    <a:cubicBezTo>
                      <a:pt x="3505" y="812"/>
                      <a:pt x="3521" y="814"/>
                      <a:pt x="3554" y="817"/>
                    </a:cubicBezTo>
                    <a:cubicBezTo>
                      <a:pt x="3553" y="756"/>
                      <a:pt x="3552" y="725"/>
                      <a:pt x="3551" y="665"/>
                    </a:cubicBezTo>
                    <a:cubicBezTo>
                      <a:pt x="3533" y="596"/>
                      <a:pt x="3524" y="562"/>
                      <a:pt x="3506" y="494"/>
                    </a:cubicBezTo>
                    <a:cubicBezTo>
                      <a:pt x="3480" y="475"/>
                      <a:pt x="3466" y="465"/>
                      <a:pt x="3440" y="446"/>
                    </a:cubicBezTo>
                    <a:cubicBezTo>
                      <a:pt x="3430" y="406"/>
                      <a:pt x="3425" y="386"/>
                      <a:pt x="3415" y="346"/>
                    </a:cubicBezTo>
                    <a:cubicBezTo>
                      <a:pt x="3388" y="343"/>
                      <a:pt x="3374" y="341"/>
                      <a:pt x="3346" y="338"/>
                    </a:cubicBezTo>
                    <a:cubicBezTo>
                      <a:pt x="3346" y="338"/>
                      <a:pt x="3274" y="389"/>
                      <a:pt x="3242" y="394"/>
                    </a:cubicBezTo>
                    <a:cubicBezTo>
                      <a:pt x="3210" y="399"/>
                      <a:pt x="3113" y="349"/>
                      <a:pt x="3113" y="349"/>
                    </a:cubicBezTo>
                    <a:cubicBezTo>
                      <a:pt x="3073" y="348"/>
                      <a:pt x="3053" y="347"/>
                      <a:pt x="3014" y="346"/>
                    </a:cubicBezTo>
                    <a:cubicBezTo>
                      <a:pt x="2993" y="308"/>
                      <a:pt x="2983" y="289"/>
                      <a:pt x="2963" y="251"/>
                    </a:cubicBezTo>
                    <a:cubicBezTo>
                      <a:pt x="2937" y="229"/>
                      <a:pt x="2924" y="218"/>
                      <a:pt x="2898" y="196"/>
                    </a:cubicBezTo>
                    <a:cubicBezTo>
                      <a:pt x="2888" y="165"/>
                      <a:pt x="2883" y="150"/>
                      <a:pt x="2872" y="119"/>
                    </a:cubicBezTo>
                    <a:cubicBezTo>
                      <a:pt x="2847" y="78"/>
                      <a:pt x="2835" y="58"/>
                      <a:pt x="2810" y="17"/>
                    </a:cubicBezTo>
                    <a:cubicBezTo>
                      <a:pt x="2756" y="11"/>
                      <a:pt x="2728" y="7"/>
                      <a:pt x="2674" y="0"/>
                    </a:cubicBezTo>
                    <a:cubicBezTo>
                      <a:pt x="2644" y="9"/>
                      <a:pt x="2628" y="13"/>
                      <a:pt x="2598" y="21"/>
                    </a:cubicBezTo>
                    <a:cubicBezTo>
                      <a:pt x="2593" y="67"/>
                      <a:pt x="2590" y="90"/>
                      <a:pt x="2584" y="137"/>
                    </a:cubicBezTo>
                    <a:cubicBezTo>
                      <a:pt x="2574" y="148"/>
                      <a:pt x="2568" y="154"/>
                      <a:pt x="2558" y="165"/>
                    </a:cubicBezTo>
                    <a:cubicBezTo>
                      <a:pt x="2569" y="177"/>
                      <a:pt x="2575" y="183"/>
                      <a:pt x="2587" y="195"/>
                    </a:cubicBezTo>
                    <a:cubicBezTo>
                      <a:pt x="2584" y="233"/>
                      <a:pt x="2583" y="251"/>
                      <a:pt x="2581" y="289"/>
                    </a:cubicBezTo>
                    <a:cubicBezTo>
                      <a:pt x="2605" y="294"/>
                      <a:pt x="2618" y="297"/>
                      <a:pt x="2642" y="303"/>
                    </a:cubicBezTo>
                    <a:cubicBezTo>
                      <a:pt x="2672" y="297"/>
                      <a:pt x="2687" y="294"/>
                      <a:pt x="2718" y="288"/>
                    </a:cubicBezTo>
                    <a:cubicBezTo>
                      <a:pt x="2708" y="325"/>
                      <a:pt x="2703" y="344"/>
                      <a:pt x="2693" y="381"/>
                    </a:cubicBezTo>
                    <a:cubicBezTo>
                      <a:pt x="2611" y="375"/>
                      <a:pt x="2570" y="372"/>
                      <a:pt x="2489" y="366"/>
                    </a:cubicBezTo>
                    <a:cubicBezTo>
                      <a:pt x="2468" y="414"/>
                      <a:pt x="2458" y="438"/>
                      <a:pt x="2438" y="487"/>
                    </a:cubicBezTo>
                    <a:cubicBezTo>
                      <a:pt x="2435" y="531"/>
                      <a:pt x="2433" y="553"/>
                      <a:pt x="2431" y="597"/>
                    </a:cubicBezTo>
                    <a:cubicBezTo>
                      <a:pt x="2386" y="600"/>
                      <a:pt x="2363" y="601"/>
                      <a:pt x="2319" y="604"/>
                    </a:cubicBezTo>
                    <a:cubicBezTo>
                      <a:pt x="2315" y="624"/>
                      <a:pt x="2313" y="635"/>
                      <a:pt x="2309" y="656"/>
                    </a:cubicBezTo>
                    <a:cubicBezTo>
                      <a:pt x="2254" y="665"/>
                      <a:pt x="2227" y="669"/>
                      <a:pt x="2172" y="678"/>
                    </a:cubicBezTo>
                    <a:cubicBezTo>
                      <a:pt x="2160" y="698"/>
                      <a:pt x="2155" y="708"/>
                      <a:pt x="2144" y="729"/>
                    </a:cubicBezTo>
                    <a:cubicBezTo>
                      <a:pt x="2146" y="694"/>
                      <a:pt x="2147" y="677"/>
                      <a:pt x="2149" y="642"/>
                    </a:cubicBezTo>
                    <a:cubicBezTo>
                      <a:pt x="2105" y="644"/>
                      <a:pt x="2082" y="645"/>
                      <a:pt x="2038" y="648"/>
                    </a:cubicBezTo>
                    <a:cubicBezTo>
                      <a:pt x="1969" y="677"/>
                      <a:pt x="1935" y="691"/>
                      <a:pt x="1867" y="720"/>
                    </a:cubicBezTo>
                    <a:cubicBezTo>
                      <a:pt x="1775" y="701"/>
                      <a:pt x="1729" y="691"/>
                      <a:pt x="1637" y="671"/>
                    </a:cubicBezTo>
                    <a:cubicBezTo>
                      <a:pt x="1644" y="639"/>
                      <a:pt x="1647" y="623"/>
                      <a:pt x="1654" y="591"/>
                    </a:cubicBezTo>
                    <a:cubicBezTo>
                      <a:pt x="1596" y="571"/>
                      <a:pt x="1568" y="561"/>
                      <a:pt x="1510" y="542"/>
                    </a:cubicBezTo>
                    <a:cubicBezTo>
                      <a:pt x="1508" y="493"/>
                      <a:pt x="1507" y="468"/>
                      <a:pt x="1505" y="419"/>
                    </a:cubicBezTo>
                    <a:cubicBezTo>
                      <a:pt x="1457" y="411"/>
                      <a:pt x="1433" y="408"/>
                      <a:pt x="1384" y="400"/>
                    </a:cubicBezTo>
                    <a:cubicBezTo>
                      <a:pt x="1355" y="403"/>
                      <a:pt x="1340" y="404"/>
                      <a:pt x="1310" y="407"/>
                    </a:cubicBezTo>
                    <a:cubicBezTo>
                      <a:pt x="1306" y="355"/>
                      <a:pt x="1304" y="330"/>
                      <a:pt x="1300" y="278"/>
                    </a:cubicBezTo>
                    <a:cubicBezTo>
                      <a:pt x="1278" y="226"/>
                      <a:pt x="1268" y="200"/>
                      <a:pt x="1247" y="147"/>
                    </a:cubicBezTo>
                    <a:cubicBezTo>
                      <a:pt x="1214" y="161"/>
                      <a:pt x="1198" y="168"/>
                      <a:pt x="1165" y="182"/>
                    </a:cubicBezTo>
                    <a:cubicBezTo>
                      <a:pt x="1090" y="166"/>
                      <a:pt x="1053" y="157"/>
                      <a:pt x="979" y="141"/>
                    </a:cubicBezTo>
                    <a:cubicBezTo>
                      <a:pt x="951" y="148"/>
                      <a:pt x="938" y="152"/>
                      <a:pt x="910" y="159"/>
                    </a:cubicBezTo>
                    <a:cubicBezTo>
                      <a:pt x="887" y="148"/>
                      <a:pt x="875" y="143"/>
                      <a:pt x="851" y="132"/>
                    </a:cubicBezTo>
                    <a:cubicBezTo>
                      <a:pt x="804" y="152"/>
                      <a:pt x="780" y="162"/>
                      <a:pt x="733" y="182"/>
                    </a:cubicBezTo>
                    <a:cubicBezTo>
                      <a:pt x="681" y="182"/>
                      <a:pt x="656" y="183"/>
                      <a:pt x="605" y="184"/>
                    </a:cubicBezTo>
                    <a:cubicBezTo>
                      <a:pt x="587" y="192"/>
                      <a:pt x="579" y="196"/>
                      <a:pt x="561" y="204"/>
                    </a:cubicBezTo>
                    <a:cubicBezTo>
                      <a:pt x="571" y="237"/>
                      <a:pt x="577" y="254"/>
                      <a:pt x="587" y="287"/>
                    </a:cubicBezTo>
                    <a:cubicBezTo>
                      <a:pt x="554" y="305"/>
                      <a:pt x="538" y="314"/>
                      <a:pt x="505" y="333"/>
                    </a:cubicBezTo>
                    <a:cubicBezTo>
                      <a:pt x="469" y="291"/>
                      <a:pt x="451" y="270"/>
                      <a:pt x="414" y="227"/>
                    </a:cubicBezTo>
                    <a:cubicBezTo>
                      <a:pt x="380" y="225"/>
                      <a:pt x="364" y="224"/>
                      <a:pt x="330" y="221"/>
                    </a:cubicBezTo>
                    <a:cubicBezTo>
                      <a:pt x="305" y="231"/>
                      <a:pt x="293" y="235"/>
                      <a:pt x="268" y="245"/>
                    </a:cubicBezTo>
                    <a:cubicBezTo>
                      <a:pt x="223" y="265"/>
                      <a:pt x="201" y="275"/>
                      <a:pt x="156" y="294"/>
                    </a:cubicBezTo>
                    <a:cubicBezTo>
                      <a:pt x="120" y="298"/>
                      <a:pt x="102" y="300"/>
                      <a:pt x="65" y="304"/>
                    </a:cubicBezTo>
                    <a:cubicBezTo>
                      <a:pt x="39" y="378"/>
                      <a:pt x="26" y="415"/>
                      <a:pt x="0" y="489"/>
                    </a:cubicBezTo>
                    <a:cubicBezTo>
                      <a:pt x="14" y="504"/>
                      <a:pt x="21" y="512"/>
                      <a:pt x="34" y="527"/>
                    </a:cubicBezTo>
                    <a:cubicBezTo>
                      <a:pt x="72" y="537"/>
                      <a:pt x="91" y="542"/>
                      <a:pt x="129" y="552"/>
                    </a:cubicBezTo>
                    <a:cubicBezTo>
                      <a:pt x="131" y="573"/>
                      <a:pt x="131" y="583"/>
                      <a:pt x="133" y="604"/>
                    </a:cubicBezTo>
                    <a:cubicBezTo>
                      <a:pt x="154" y="650"/>
                      <a:pt x="165" y="673"/>
                      <a:pt x="186" y="718"/>
                    </a:cubicBezTo>
                    <a:cubicBezTo>
                      <a:pt x="194" y="763"/>
                      <a:pt x="197" y="785"/>
                      <a:pt x="204" y="830"/>
                    </a:cubicBezTo>
                    <a:cubicBezTo>
                      <a:pt x="183" y="856"/>
                      <a:pt x="173" y="869"/>
                      <a:pt x="152" y="895"/>
                    </a:cubicBezTo>
                    <a:cubicBezTo>
                      <a:pt x="152" y="943"/>
                      <a:pt x="152" y="968"/>
                      <a:pt x="151" y="1016"/>
                    </a:cubicBezTo>
                    <a:cubicBezTo>
                      <a:pt x="185" y="1019"/>
                      <a:pt x="202" y="1020"/>
                      <a:pt x="235" y="1023"/>
                    </a:cubicBezTo>
                    <a:cubicBezTo>
                      <a:pt x="243" y="1056"/>
                      <a:pt x="247" y="1073"/>
                      <a:pt x="255" y="1106"/>
                    </a:cubicBezTo>
                    <a:cubicBezTo>
                      <a:pt x="242" y="1121"/>
                      <a:pt x="235" y="1129"/>
                      <a:pt x="223" y="1144"/>
                    </a:cubicBezTo>
                    <a:cubicBezTo>
                      <a:pt x="186" y="1154"/>
                      <a:pt x="167" y="1160"/>
                      <a:pt x="131" y="1171"/>
                    </a:cubicBezTo>
                    <a:cubicBezTo>
                      <a:pt x="138" y="1201"/>
                      <a:pt x="142" y="1217"/>
                      <a:pt x="150" y="1248"/>
                    </a:cubicBezTo>
                    <a:cubicBezTo>
                      <a:pt x="151" y="1285"/>
                      <a:pt x="151" y="1303"/>
                      <a:pt x="151" y="1340"/>
                    </a:cubicBezTo>
                    <a:cubicBezTo>
                      <a:pt x="166" y="1374"/>
                      <a:pt x="174" y="1391"/>
                      <a:pt x="189" y="1425"/>
                    </a:cubicBezTo>
                    <a:cubicBezTo>
                      <a:pt x="207" y="1438"/>
                      <a:pt x="216" y="1444"/>
                      <a:pt x="235" y="1458"/>
                    </a:cubicBezTo>
                    <a:cubicBezTo>
                      <a:pt x="195" y="1519"/>
                      <a:pt x="176" y="1550"/>
                      <a:pt x="136" y="1611"/>
                    </a:cubicBezTo>
                    <a:cubicBezTo>
                      <a:pt x="104" y="1625"/>
                      <a:pt x="88" y="1632"/>
                      <a:pt x="56" y="1645"/>
                    </a:cubicBezTo>
                    <a:cubicBezTo>
                      <a:pt x="55" y="1710"/>
                      <a:pt x="54" y="1742"/>
                      <a:pt x="53" y="1807"/>
                    </a:cubicBezTo>
                    <a:cubicBezTo>
                      <a:pt x="32" y="1803"/>
                      <a:pt x="21" y="1801"/>
                      <a:pt x="0" y="1797"/>
                    </a:cubicBezTo>
                    <a:cubicBezTo>
                      <a:pt x="23" y="1862"/>
                      <a:pt x="34" y="1894"/>
                      <a:pt x="57" y="1959"/>
                    </a:cubicBezTo>
                    <a:cubicBezTo>
                      <a:pt x="60" y="1994"/>
                      <a:pt x="62" y="2012"/>
                      <a:pt x="65" y="2047"/>
                    </a:cubicBezTo>
                    <a:cubicBezTo>
                      <a:pt x="99" y="2113"/>
                      <a:pt x="117" y="2146"/>
                      <a:pt x="152" y="2212"/>
                    </a:cubicBezTo>
                    <a:cubicBezTo>
                      <a:pt x="239" y="2208"/>
                      <a:pt x="282" y="2206"/>
                      <a:pt x="369" y="2202"/>
                    </a:cubicBezTo>
                    <a:cubicBezTo>
                      <a:pt x="416" y="2169"/>
                      <a:pt x="440" y="2152"/>
                      <a:pt x="488" y="2119"/>
                    </a:cubicBezTo>
                    <a:cubicBezTo>
                      <a:pt x="492" y="2166"/>
                      <a:pt x="495" y="2189"/>
                      <a:pt x="499" y="2237"/>
                    </a:cubicBezTo>
                    <a:cubicBezTo>
                      <a:pt x="527" y="2267"/>
                      <a:pt x="540" y="2282"/>
                      <a:pt x="568" y="2313"/>
                    </a:cubicBezTo>
                    <a:cubicBezTo>
                      <a:pt x="556" y="2349"/>
                      <a:pt x="550" y="2367"/>
                      <a:pt x="539" y="2404"/>
                    </a:cubicBezTo>
                    <a:cubicBezTo>
                      <a:pt x="561" y="2399"/>
                      <a:pt x="572" y="2396"/>
                      <a:pt x="594" y="2391"/>
                    </a:cubicBezTo>
                    <a:cubicBezTo>
                      <a:pt x="618" y="2379"/>
                      <a:pt x="631" y="2373"/>
                      <a:pt x="656" y="2361"/>
                    </a:cubicBezTo>
                    <a:cubicBezTo>
                      <a:pt x="684" y="2373"/>
                      <a:pt x="698" y="2378"/>
                      <a:pt x="726" y="2390"/>
                    </a:cubicBezTo>
                    <a:cubicBezTo>
                      <a:pt x="807" y="2369"/>
                      <a:pt x="848" y="2358"/>
                      <a:pt x="929" y="2336"/>
                    </a:cubicBezTo>
                    <a:cubicBezTo>
                      <a:pt x="984" y="2340"/>
                      <a:pt x="1012" y="2343"/>
                      <a:pt x="1068" y="2347"/>
                    </a:cubicBezTo>
                    <a:cubicBezTo>
                      <a:pt x="1102" y="2340"/>
                      <a:pt x="1119" y="2337"/>
                      <a:pt x="1153" y="2330"/>
                    </a:cubicBezTo>
                    <a:cubicBezTo>
                      <a:pt x="1143" y="2306"/>
                      <a:pt x="1137" y="2294"/>
                      <a:pt x="1126" y="2269"/>
                    </a:cubicBezTo>
                    <a:cubicBezTo>
                      <a:pt x="1137" y="2256"/>
                      <a:pt x="1142" y="2249"/>
                      <a:pt x="1153" y="2236"/>
                    </a:cubicBezTo>
                    <a:cubicBezTo>
                      <a:pt x="1198" y="2253"/>
                      <a:pt x="1220" y="2262"/>
                      <a:pt x="1266" y="2280"/>
                    </a:cubicBezTo>
                    <a:cubicBezTo>
                      <a:pt x="1328" y="2286"/>
                      <a:pt x="1360" y="2290"/>
                      <a:pt x="1423" y="2297"/>
                    </a:cubicBezTo>
                    <a:cubicBezTo>
                      <a:pt x="1461" y="2311"/>
                      <a:pt x="1480" y="2318"/>
                      <a:pt x="1518" y="2333"/>
                    </a:cubicBezTo>
                    <a:cubicBezTo>
                      <a:pt x="1552" y="2328"/>
                      <a:pt x="1570" y="2326"/>
                      <a:pt x="1604" y="2321"/>
                    </a:cubicBezTo>
                    <a:cubicBezTo>
                      <a:pt x="1633" y="2334"/>
                      <a:pt x="1647" y="2341"/>
                      <a:pt x="1676" y="2355"/>
                    </a:cubicBezTo>
                    <a:cubicBezTo>
                      <a:pt x="1731" y="2363"/>
                      <a:pt x="1759" y="2367"/>
                      <a:pt x="1815" y="2376"/>
                    </a:cubicBezTo>
                    <a:cubicBezTo>
                      <a:pt x="1866" y="2381"/>
                      <a:pt x="1892" y="2384"/>
                      <a:pt x="1943" y="2389"/>
                    </a:cubicBezTo>
                    <a:cubicBezTo>
                      <a:pt x="1967" y="2362"/>
                      <a:pt x="1978" y="2349"/>
                      <a:pt x="2002" y="2322"/>
                    </a:cubicBezTo>
                    <a:cubicBezTo>
                      <a:pt x="1985" y="2312"/>
                      <a:pt x="1977" y="2307"/>
                      <a:pt x="1961" y="2296"/>
                    </a:cubicBezTo>
                    <a:cubicBezTo>
                      <a:pt x="1916" y="2268"/>
                      <a:pt x="1893" y="2254"/>
                      <a:pt x="1848" y="2225"/>
                    </a:cubicBezTo>
                    <a:cubicBezTo>
                      <a:pt x="1812" y="2213"/>
                      <a:pt x="1794" y="2207"/>
                      <a:pt x="1758" y="2196"/>
                    </a:cubicBezTo>
                    <a:cubicBezTo>
                      <a:pt x="1767" y="2171"/>
                      <a:pt x="1771" y="2158"/>
                      <a:pt x="1780" y="2133"/>
                    </a:cubicBezTo>
                    <a:cubicBezTo>
                      <a:pt x="1743" y="2105"/>
                      <a:pt x="1724" y="2090"/>
                      <a:pt x="1686" y="2062"/>
                    </a:cubicBezTo>
                    <a:cubicBezTo>
                      <a:pt x="1697" y="2051"/>
                      <a:pt x="1702" y="2046"/>
                      <a:pt x="1712" y="2035"/>
                    </a:cubicBezTo>
                    <a:cubicBezTo>
                      <a:pt x="1830" y="2046"/>
                      <a:pt x="1948" y="2057"/>
                      <a:pt x="2066" y="2068"/>
                    </a:cubicBezTo>
                    <a:cubicBezTo>
                      <a:pt x="2133" y="2107"/>
                      <a:pt x="2166" y="2126"/>
                      <a:pt x="2233" y="2165"/>
                    </a:cubicBezTo>
                    <a:cubicBezTo>
                      <a:pt x="2235" y="2125"/>
                      <a:pt x="2236" y="2105"/>
                      <a:pt x="2239" y="2066"/>
                    </a:cubicBezTo>
                    <a:cubicBezTo>
                      <a:pt x="2208" y="2043"/>
                      <a:pt x="2193" y="2031"/>
                      <a:pt x="2162" y="2009"/>
                    </a:cubicBezTo>
                    <a:cubicBezTo>
                      <a:pt x="2184" y="1977"/>
                      <a:pt x="2194" y="1961"/>
                      <a:pt x="2216" y="1930"/>
                    </a:cubicBezTo>
                    <a:cubicBezTo>
                      <a:pt x="2216" y="1897"/>
                      <a:pt x="2215" y="1880"/>
                      <a:pt x="2215" y="1848"/>
                    </a:cubicBezTo>
                    <a:cubicBezTo>
                      <a:pt x="2246" y="1861"/>
                      <a:pt x="2262" y="1868"/>
                      <a:pt x="2293" y="1881"/>
                    </a:cubicBezTo>
                    <a:cubicBezTo>
                      <a:pt x="2300" y="1851"/>
                      <a:pt x="2303" y="1836"/>
                      <a:pt x="2310" y="1806"/>
                    </a:cubicBezTo>
                    <a:cubicBezTo>
                      <a:pt x="2348" y="1791"/>
                      <a:pt x="2367" y="1784"/>
                      <a:pt x="2405" y="1769"/>
                    </a:cubicBezTo>
                    <a:cubicBezTo>
                      <a:pt x="2482" y="1769"/>
                      <a:pt x="2520" y="1768"/>
                      <a:pt x="2597" y="1767"/>
                    </a:cubicBezTo>
                    <a:cubicBezTo>
                      <a:pt x="2610" y="1753"/>
                      <a:pt x="2617" y="1747"/>
                      <a:pt x="2630" y="1733"/>
                    </a:cubicBezTo>
                    <a:cubicBezTo>
                      <a:pt x="2653" y="1732"/>
                      <a:pt x="2664" y="1731"/>
                      <a:pt x="2686" y="1730"/>
                    </a:cubicBezTo>
                    <a:cubicBezTo>
                      <a:pt x="2688" y="1706"/>
                      <a:pt x="2689" y="1695"/>
                      <a:pt x="2690" y="1671"/>
                    </a:cubicBezTo>
                    <a:cubicBezTo>
                      <a:pt x="2656" y="1656"/>
                      <a:pt x="2639" y="1648"/>
                      <a:pt x="2606" y="1632"/>
                    </a:cubicBezTo>
                    <a:cubicBezTo>
                      <a:pt x="2636" y="1620"/>
                      <a:pt x="2651" y="1614"/>
                      <a:pt x="2682" y="1601"/>
                    </a:cubicBezTo>
                    <a:cubicBezTo>
                      <a:pt x="2721" y="1612"/>
                      <a:pt x="2741" y="1617"/>
                      <a:pt x="2780" y="1628"/>
                    </a:cubicBezTo>
                    <a:cubicBezTo>
                      <a:pt x="2828" y="1658"/>
                      <a:pt x="2852" y="1673"/>
                      <a:pt x="2900" y="1703"/>
                    </a:cubicBezTo>
                    <a:cubicBezTo>
                      <a:pt x="2885" y="1660"/>
                      <a:pt x="2878" y="1639"/>
                      <a:pt x="2863" y="1596"/>
                    </a:cubicBezTo>
                    <a:cubicBezTo>
                      <a:pt x="2895" y="1607"/>
                      <a:pt x="2910" y="1612"/>
                      <a:pt x="2942" y="1623"/>
                    </a:cubicBezTo>
                    <a:cubicBezTo>
                      <a:pt x="2949" y="1597"/>
                      <a:pt x="2952" y="1585"/>
                      <a:pt x="2959" y="1559"/>
                    </a:cubicBezTo>
                    <a:cubicBezTo>
                      <a:pt x="2943" y="1528"/>
                      <a:pt x="2936" y="1513"/>
                      <a:pt x="2920" y="1482"/>
                    </a:cubicBezTo>
                    <a:cubicBezTo>
                      <a:pt x="2950" y="1483"/>
                      <a:pt x="2965" y="1483"/>
                      <a:pt x="2995" y="1484"/>
                    </a:cubicBezTo>
                    <a:cubicBezTo>
                      <a:pt x="3008" y="1466"/>
                      <a:pt x="3015" y="1457"/>
                      <a:pt x="3029" y="1439"/>
                    </a:cubicBezTo>
                    <a:cubicBezTo>
                      <a:pt x="3050" y="1423"/>
                      <a:pt x="3061" y="1415"/>
                      <a:pt x="3082" y="1400"/>
                    </a:cubicBezTo>
                    <a:cubicBezTo>
                      <a:pt x="3104" y="1433"/>
                      <a:pt x="3116" y="1450"/>
                      <a:pt x="3139" y="1483"/>
                    </a:cubicBezTo>
                    <a:cubicBezTo>
                      <a:pt x="3152" y="1470"/>
                      <a:pt x="3159" y="1463"/>
                      <a:pt x="3172" y="1449"/>
                    </a:cubicBezTo>
                    <a:cubicBezTo>
                      <a:pt x="3203" y="1441"/>
                      <a:pt x="3218" y="1437"/>
                      <a:pt x="3249" y="1428"/>
                    </a:cubicBezTo>
                    <a:cubicBezTo>
                      <a:pt x="3228" y="1400"/>
                      <a:pt x="3218" y="1385"/>
                      <a:pt x="3197" y="1357"/>
                    </a:cubicBezTo>
                  </a:path>
                </a:pathLst>
              </a:custGeom>
              <a:solidFill>
                <a:srgbClr val="99CC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warszawski zachodni"/>
              <p:cNvSpPr>
                <a:spLocks/>
              </p:cNvSpPr>
              <p:nvPr/>
            </p:nvSpPr>
            <p:spPr bwMode="auto">
              <a:xfrm>
                <a:off x="1962998" y="3119125"/>
                <a:ext cx="1036767" cy="575737"/>
              </a:xfrm>
              <a:custGeom>
                <a:avLst/>
                <a:gdLst>
                  <a:gd name="T0" fmla="*/ 2875 w 3231"/>
                  <a:gd name="T1" fmla="*/ 1095 h 1794"/>
                  <a:gd name="T2" fmla="*/ 2964 w 3231"/>
                  <a:gd name="T3" fmla="*/ 982 h 1794"/>
                  <a:gd name="T4" fmla="*/ 2948 w 3231"/>
                  <a:gd name="T5" fmla="*/ 818 h 1794"/>
                  <a:gd name="T6" fmla="*/ 2965 w 3231"/>
                  <a:gd name="T7" fmla="*/ 583 h 1794"/>
                  <a:gd name="T8" fmla="*/ 3046 w 3231"/>
                  <a:gd name="T9" fmla="*/ 504 h 1794"/>
                  <a:gd name="T10" fmla="*/ 3231 w 3231"/>
                  <a:gd name="T11" fmla="*/ 395 h 1794"/>
                  <a:gd name="T12" fmla="*/ 3168 w 3231"/>
                  <a:gd name="T13" fmla="*/ 227 h 1794"/>
                  <a:gd name="T14" fmla="*/ 3039 w 3231"/>
                  <a:gd name="T15" fmla="*/ 48 h 1794"/>
                  <a:gd name="T16" fmla="*/ 2753 w 3231"/>
                  <a:gd name="T17" fmla="*/ 43 h 1794"/>
                  <a:gd name="T18" fmla="*/ 2635 w 3231"/>
                  <a:gd name="T19" fmla="*/ 135 h 1794"/>
                  <a:gd name="T20" fmla="*/ 2657 w 3231"/>
                  <a:gd name="T21" fmla="*/ 287 h 1794"/>
                  <a:gd name="T22" fmla="*/ 2445 w 3231"/>
                  <a:gd name="T23" fmla="*/ 237 h 1794"/>
                  <a:gd name="T24" fmla="*/ 2386 w 3231"/>
                  <a:gd name="T25" fmla="*/ 346 h 1794"/>
                  <a:gd name="T26" fmla="*/ 2233 w 3231"/>
                  <a:gd name="T27" fmla="*/ 446 h 1794"/>
                  <a:gd name="T28" fmla="*/ 2199 w 3231"/>
                  <a:gd name="T29" fmla="*/ 276 h 1794"/>
                  <a:gd name="T30" fmla="*/ 2013 w 3231"/>
                  <a:gd name="T31" fmla="*/ 308 h 1794"/>
                  <a:gd name="T32" fmla="*/ 1921 w 3231"/>
                  <a:gd name="T33" fmla="*/ 357 h 1794"/>
                  <a:gd name="T34" fmla="*/ 1607 w 3231"/>
                  <a:gd name="T35" fmla="*/ 468 h 1794"/>
                  <a:gd name="T36" fmla="*/ 1279 w 3231"/>
                  <a:gd name="T37" fmla="*/ 342 h 1794"/>
                  <a:gd name="T38" fmla="*/ 1132 w 3231"/>
                  <a:gd name="T39" fmla="*/ 453 h 1794"/>
                  <a:gd name="T40" fmla="*/ 1055 w 3231"/>
                  <a:gd name="T41" fmla="*/ 583 h 1794"/>
                  <a:gd name="T42" fmla="*/ 966 w 3231"/>
                  <a:gd name="T43" fmla="*/ 579 h 1794"/>
                  <a:gd name="T44" fmla="*/ 803 w 3231"/>
                  <a:gd name="T45" fmla="*/ 643 h 1794"/>
                  <a:gd name="T46" fmla="*/ 656 w 3231"/>
                  <a:gd name="T47" fmla="*/ 594 h 1794"/>
                  <a:gd name="T48" fmla="*/ 709 w 3231"/>
                  <a:gd name="T49" fmla="*/ 462 h 1794"/>
                  <a:gd name="T50" fmla="*/ 584 w 3231"/>
                  <a:gd name="T51" fmla="*/ 312 h 1794"/>
                  <a:gd name="T52" fmla="*/ 327 w 3231"/>
                  <a:gd name="T53" fmla="*/ 321 h 1794"/>
                  <a:gd name="T54" fmla="*/ 507 w 3231"/>
                  <a:gd name="T55" fmla="*/ 447 h 1794"/>
                  <a:gd name="T56" fmla="*/ 380 w 3231"/>
                  <a:gd name="T57" fmla="*/ 486 h 1794"/>
                  <a:gd name="T58" fmla="*/ 164 w 3231"/>
                  <a:gd name="T59" fmla="*/ 539 h 1794"/>
                  <a:gd name="T60" fmla="*/ 49 w 3231"/>
                  <a:gd name="T61" fmla="*/ 573 h 1794"/>
                  <a:gd name="T62" fmla="*/ 118 w 3231"/>
                  <a:gd name="T63" fmla="*/ 660 h 1794"/>
                  <a:gd name="T64" fmla="*/ 164 w 3231"/>
                  <a:gd name="T65" fmla="*/ 853 h 1794"/>
                  <a:gd name="T66" fmla="*/ 67 w 3231"/>
                  <a:gd name="T67" fmla="*/ 924 h 1794"/>
                  <a:gd name="T68" fmla="*/ 267 w 3231"/>
                  <a:gd name="T69" fmla="*/ 989 h 1794"/>
                  <a:gd name="T70" fmla="*/ 339 w 3231"/>
                  <a:gd name="T71" fmla="*/ 968 h 1794"/>
                  <a:gd name="T72" fmla="*/ 424 w 3231"/>
                  <a:gd name="T73" fmla="*/ 925 h 1794"/>
                  <a:gd name="T74" fmla="*/ 479 w 3231"/>
                  <a:gd name="T75" fmla="*/ 1040 h 1794"/>
                  <a:gd name="T76" fmla="*/ 570 w 3231"/>
                  <a:gd name="T77" fmla="*/ 1182 h 1794"/>
                  <a:gd name="T78" fmla="*/ 654 w 3231"/>
                  <a:gd name="T79" fmla="*/ 989 h 1794"/>
                  <a:gd name="T80" fmla="*/ 883 w 3231"/>
                  <a:gd name="T81" fmla="*/ 1042 h 1794"/>
                  <a:gd name="T82" fmla="*/ 826 w 3231"/>
                  <a:gd name="T83" fmla="*/ 1151 h 1794"/>
                  <a:gd name="T84" fmla="*/ 907 w 3231"/>
                  <a:gd name="T85" fmla="*/ 1217 h 1794"/>
                  <a:gd name="T86" fmla="*/ 846 w 3231"/>
                  <a:gd name="T87" fmla="*/ 1430 h 1794"/>
                  <a:gd name="T88" fmla="*/ 915 w 3231"/>
                  <a:gd name="T89" fmla="*/ 1484 h 1794"/>
                  <a:gd name="T90" fmla="*/ 1048 w 3231"/>
                  <a:gd name="T91" fmla="*/ 1406 h 1794"/>
                  <a:gd name="T92" fmla="*/ 1117 w 3231"/>
                  <a:gd name="T93" fmla="*/ 1460 h 1794"/>
                  <a:gd name="T94" fmla="*/ 1181 w 3231"/>
                  <a:gd name="T95" fmla="*/ 1682 h 1794"/>
                  <a:gd name="T96" fmla="*/ 1245 w 3231"/>
                  <a:gd name="T97" fmla="*/ 1712 h 1794"/>
                  <a:gd name="T98" fmla="*/ 1508 w 3231"/>
                  <a:gd name="T99" fmla="*/ 1794 h 1794"/>
                  <a:gd name="T100" fmla="*/ 1698 w 3231"/>
                  <a:gd name="T101" fmla="*/ 1610 h 1794"/>
                  <a:gd name="T102" fmla="*/ 1800 w 3231"/>
                  <a:gd name="T103" fmla="*/ 1575 h 1794"/>
                  <a:gd name="T104" fmla="*/ 1901 w 3231"/>
                  <a:gd name="T105" fmla="*/ 1563 h 1794"/>
                  <a:gd name="T106" fmla="*/ 2041 w 3231"/>
                  <a:gd name="T107" fmla="*/ 1613 h 1794"/>
                  <a:gd name="T108" fmla="*/ 2191 w 3231"/>
                  <a:gd name="T109" fmla="*/ 1565 h 1794"/>
                  <a:gd name="T110" fmla="*/ 2294 w 3231"/>
                  <a:gd name="T111" fmla="*/ 1506 h 1794"/>
                  <a:gd name="T112" fmla="*/ 2404 w 3231"/>
                  <a:gd name="T113" fmla="*/ 1553 h 1794"/>
                  <a:gd name="T114" fmla="*/ 2598 w 3231"/>
                  <a:gd name="T115" fmla="*/ 1585 h 1794"/>
                  <a:gd name="T116" fmla="*/ 2808 w 3231"/>
                  <a:gd name="T117" fmla="*/ 1543 h 1794"/>
                  <a:gd name="T118" fmla="*/ 2936 w 3231"/>
                  <a:gd name="T119" fmla="*/ 1452 h 1794"/>
                  <a:gd name="T120" fmla="*/ 3016 w 3231"/>
                  <a:gd name="T121" fmla="*/ 1261 h 1794"/>
                  <a:gd name="T122" fmla="*/ 3010 w 3231"/>
                  <a:gd name="T123" fmla="*/ 1133 h 1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31" h="1794">
                    <a:moveTo>
                      <a:pt x="3010" y="1133"/>
                    </a:moveTo>
                    <a:cubicBezTo>
                      <a:pt x="2956" y="1118"/>
                      <a:pt x="2929" y="1110"/>
                      <a:pt x="2875" y="1095"/>
                    </a:cubicBezTo>
                    <a:cubicBezTo>
                      <a:pt x="2888" y="1071"/>
                      <a:pt x="2894" y="1059"/>
                      <a:pt x="2908" y="1035"/>
                    </a:cubicBezTo>
                    <a:cubicBezTo>
                      <a:pt x="2930" y="1014"/>
                      <a:pt x="2941" y="1003"/>
                      <a:pt x="2964" y="982"/>
                    </a:cubicBezTo>
                    <a:cubicBezTo>
                      <a:pt x="2966" y="936"/>
                      <a:pt x="2967" y="913"/>
                      <a:pt x="2969" y="867"/>
                    </a:cubicBezTo>
                    <a:cubicBezTo>
                      <a:pt x="2960" y="848"/>
                      <a:pt x="2956" y="838"/>
                      <a:pt x="2948" y="818"/>
                    </a:cubicBezTo>
                    <a:cubicBezTo>
                      <a:pt x="2950" y="758"/>
                      <a:pt x="2952" y="728"/>
                      <a:pt x="2955" y="669"/>
                    </a:cubicBezTo>
                    <a:cubicBezTo>
                      <a:pt x="2959" y="634"/>
                      <a:pt x="2961" y="617"/>
                      <a:pt x="2965" y="583"/>
                    </a:cubicBezTo>
                    <a:cubicBezTo>
                      <a:pt x="2984" y="580"/>
                      <a:pt x="2994" y="579"/>
                      <a:pt x="3013" y="576"/>
                    </a:cubicBezTo>
                    <a:cubicBezTo>
                      <a:pt x="3026" y="547"/>
                      <a:pt x="3033" y="533"/>
                      <a:pt x="3046" y="504"/>
                    </a:cubicBezTo>
                    <a:cubicBezTo>
                      <a:pt x="3106" y="508"/>
                      <a:pt x="3135" y="509"/>
                      <a:pt x="3195" y="513"/>
                    </a:cubicBezTo>
                    <a:cubicBezTo>
                      <a:pt x="3209" y="466"/>
                      <a:pt x="3217" y="442"/>
                      <a:pt x="3231" y="395"/>
                    </a:cubicBezTo>
                    <a:cubicBezTo>
                      <a:pt x="3218" y="368"/>
                      <a:pt x="3211" y="355"/>
                      <a:pt x="3198" y="328"/>
                    </a:cubicBezTo>
                    <a:cubicBezTo>
                      <a:pt x="3186" y="288"/>
                      <a:pt x="3180" y="268"/>
                      <a:pt x="3168" y="227"/>
                    </a:cubicBezTo>
                    <a:cubicBezTo>
                      <a:pt x="3153" y="180"/>
                      <a:pt x="3146" y="156"/>
                      <a:pt x="3132" y="108"/>
                    </a:cubicBezTo>
                    <a:cubicBezTo>
                      <a:pt x="3095" y="84"/>
                      <a:pt x="3076" y="72"/>
                      <a:pt x="3039" y="48"/>
                    </a:cubicBezTo>
                    <a:cubicBezTo>
                      <a:pt x="2980" y="42"/>
                      <a:pt x="2950" y="39"/>
                      <a:pt x="2891" y="34"/>
                    </a:cubicBezTo>
                    <a:cubicBezTo>
                      <a:pt x="2836" y="37"/>
                      <a:pt x="2808" y="39"/>
                      <a:pt x="2753" y="43"/>
                    </a:cubicBezTo>
                    <a:cubicBezTo>
                      <a:pt x="2715" y="26"/>
                      <a:pt x="2697" y="17"/>
                      <a:pt x="2660" y="0"/>
                    </a:cubicBezTo>
                    <a:cubicBezTo>
                      <a:pt x="2650" y="54"/>
                      <a:pt x="2645" y="81"/>
                      <a:pt x="2635" y="135"/>
                    </a:cubicBezTo>
                    <a:cubicBezTo>
                      <a:pt x="2665" y="152"/>
                      <a:pt x="2680" y="160"/>
                      <a:pt x="2710" y="177"/>
                    </a:cubicBezTo>
                    <a:cubicBezTo>
                      <a:pt x="2689" y="221"/>
                      <a:pt x="2678" y="243"/>
                      <a:pt x="2657" y="287"/>
                    </a:cubicBezTo>
                    <a:cubicBezTo>
                      <a:pt x="2614" y="287"/>
                      <a:pt x="2593" y="288"/>
                      <a:pt x="2550" y="288"/>
                    </a:cubicBezTo>
                    <a:cubicBezTo>
                      <a:pt x="2508" y="268"/>
                      <a:pt x="2487" y="257"/>
                      <a:pt x="2445" y="237"/>
                    </a:cubicBezTo>
                    <a:cubicBezTo>
                      <a:pt x="2446" y="265"/>
                      <a:pt x="2447" y="279"/>
                      <a:pt x="2448" y="306"/>
                    </a:cubicBezTo>
                    <a:cubicBezTo>
                      <a:pt x="2423" y="322"/>
                      <a:pt x="2411" y="330"/>
                      <a:pt x="2386" y="346"/>
                    </a:cubicBezTo>
                    <a:cubicBezTo>
                      <a:pt x="2377" y="382"/>
                      <a:pt x="2373" y="400"/>
                      <a:pt x="2364" y="436"/>
                    </a:cubicBezTo>
                    <a:cubicBezTo>
                      <a:pt x="2311" y="440"/>
                      <a:pt x="2285" y="442"/>
                      <a:pt x="2233" y="446"/>
                    </a:cubicBezTo>
                    <a:cubicBezTo>
                      <a:pt x="2220" y="405"/>
                      <a:pt x="2214" y="385"/>
                      <a:pt x="2202" y="345"/>
                    </a:cubicBezTo>
                    <a:cubicBezTo>
                      <a:pt x="2201" y="317"/>
                      <a:pt x="2200" y="303"/>
                      <a:pt x="2199" y="276"/>
                    </a:cubicBezTo>
                    <a:cubicBezTo>
                      <a:pt x="2166" y="275"/>
                      <a:pt x="2149" y="274"/>
                      <a:pt x="2116" y="273"/>
                    </a:cubicBezTo>
                    <a:cubicBezTo>
                      <a:pt x="2075" y="287"/>
                      <a:pt x="2054" y="294"/>
                      <a:pt x="2013" y="308"/>
                    </a:cubicBezTo>
                    <a:cubicBezTo>
                      <a:pt x="2002" y="342"/>
                      <a:pt x="1996" y="358"/>
                      <a:pt x="1985" y="392"/>
                    </a:cubicBezTo>
                    <a:cubicBezTo>
                      <a:pt x="1960" y="378"/>
                      <a:pt x="1947" y="371"/>
                      <a:pt x="1921" y="357"/>
                    </a:cubicBezTo>
                    <a:cubicBezTo>
                      <a:pt x="1882" y="389"/>
                      <a:pt x="1862" y="406"/>
                      <a:pt x="1823" y="438"/>
                    </a:cubicBezTo>
                    <a:cubicBezTo>
                      <a:pt x="1736" y="450"/>
                      <a:pt x="1693" y="456"/>
                      <a:pt x="1607" y="468"/>
                    </a:cubicBezTo>
                    <a:cubicBezTo>
                      <a:pt x="1567" y="395"/>
                      <a:pt x="1548" y="358"/>
                      <a:pt x="1508" y="286"/>
                    </a:cubicBezTo>
                    <a:cubicBezTo>
                      <a:pt x="1417" y="308"/>
                      <a:pt x="1371" y="320"/>
                      <a:pt x="1279" y="342"/>
                    </a:cubicBezTo>
                    <a:cubicBezTo>
                      <a:pt x="1296" y="388"/>
                      <a:pt x="1305" y="410"/>
                      <a:pt x="1322" y="456"/>
                    </a:cubicBezTo>
                    <a:cubicBezTo>
                      <a:pt x="1246" y="455"/>
                      <a:pt x="1208" y="454"/>
                      <a:pt x="1132" y="453"/>
                    </a:cubicBezTo>
                    <a:cubicBezTo>
                      <a:pt x="1144" y="509"/>
                      <a:pt x="1150" y="537"/>
                      <a:pt x="1162" y="594"/>
                    </a:cubicBezTo>
                    <a:cubicBezTo>
                      <a:pt x="1119" y="589"/>
                      <a:pt x="1098" y="587"/>
                      <a:pt x="1055" y="583"/>
                    </a:cubicBezTo>
                    <a:cubicBezTo>
                      <a:pt x="1033" y="597"/>
                      <a:pt x="1022" y="603"/>
                      <a:pt x="1000" y="617"/>
                    </a:cubicBezTo>
                    <a:cubicBezTo>
                      <a:pt x="987" y="602"/>
                      <a:pt x="980" y="594"/>
                      <a:pt x="966" y="579"/>
                    </a:cubicBezTo>
                    <a:cubicBezTo>
                      <a:pt x="926" y="578"/>
                      <a:pt x="906" y="577"/>
                      <a:pt x="865" y="575"/>
                    </a:cubicBezTo>
                    <a:cubicBezTo>
                      <a:pt x="840" y="602"/>
                      <a:pt x="828" y="616"/>
                      <a:pt x="803" y="643"/>
                    </a:cubicBezTo>
                    <a:cubicBezTo>
                      <a:pt x="764" y="623"/>
                      <a:pt x="744" y="613"/>
                      <a:pt x="704" y="593"/>
                    </a:cubicBezTo>
                    <a:cubicBezTo>
                      <a:pt x="685" y="593"/>
                      <a:pt x="675" y="593"/>
                      <a:pt x="656" y="594"/>
                    </a:cubicBezTo>
                    <a:cubicBezTo>
                      <a:pt x="637" y="541"/>
                      <a:pt x="627" y="515"/>
                      <a:pt x="608" y="463"/>
                    </a:cubicBezTo>
                    <a:cubicBezTo>
                      <a:pt x="648" y="463"/>
                      <a:pt x="668" y="462"/>
                      <a:pt x="709" y="462"/>
                    </a:cubicBezTo>
                    <a:cubicBezTo>
                      <a:pt x="725" y="406"/>
                      <a:pt x="734" y="379"/>
                      <a:pt x="750" y="323"/>
                    </a:cubicBezTo>
                    <a:cubicBezTo>
                      <a:pt x="684" y="319"/>
                      <a:pt x="650" y="317"/>
                      <a:pt x="584" y="312"/>
                    </a:cubicBezTo>
                    <a:cubicBezTo>
                      <a:pt x="580" y="282"/>
                      <a:pt x="578" y="267"/>
                      <a:pt x="575" y="238"/>
                    </a:cubicBezTo>
                    <a:cubicBezTo>
                      <a:pt x="476" y="271"/>
                      <a:pt x="426" y="288"/>
                      <a:pt x="327" y="321"/>
                    </a:cubicBezTo>
                    <a:cubicBezTo>
                      <a:pt x="330" y="363"/>
                      <a:pt x="332" y="383"/>
                      <a:pt x="335" y="425"/>
                    </a:cubicBezTo>
                    <a:cubicBezTo>
                      <a:pt x="404" y="434"/>
                      <a:pt x="438" y="438"/>
                      <a:pt x="507" y="447"/>
                    </a:cubicBezTo>
                    <a:cubicBezTo>
                      <a:pt x="499" y="476"/>
                      <a:pt x="495" y="491"/>
                      <a:pt x="486" y="519"/>
                    </a:cubicBezTo>
                    <a:cubicBezTo>
                      <a:pt x="444" y="506"/>
                      <a:pt x="423" y="499"/>
                      <a:pt x="380" y="486"/>
                    </a:cubicBezTo>
                    <a:cubicBezTo>
                      <a:pt x="370" y="510"/>
                      <a:pt x="365" y="522"/>
                      <a:pt x="354" y="546"/>
                    </a:cubicBezTo>
                    <a:cubicBezTo>
                      <a:pt x="278" y="543"/>
                      <a:pt x="240" y="542"/>
                      <a:pt x="164" y="539"/>
                    </a:cubicBezTo>
                    <a:cubicBezTo>
                      <a:pt x="163" y="564"/>
                      <a:pt x="162" y="576"/>
                      <a:pt x="161" y="601"/>
                    </a:cubicBezTo>
                    <a:cubicBezTo>
                      <a:pt x="116" y="590"/>
                      <a:pt x="94" y="584"/>
                      <a:pt x="49" y="573"/>
                    </a:cubicBezTo>
                    <a:cubicBezTo>
                      <a:pt x="29" y="587"/>
                      <a:pt x="20" y="594"/>
                      <a:pt x="0" y="608"/>
                    </a:cubicBezTo>
                    <a:cubicBezTo>
                      <a:pt x="47" y="629"/>
                      <a:pt x="71" y="639"/>
                      <a:pt x="118" y="660"/>
                    </a:cubicBezTo>
                    <a:cubicBezTo>
                      <a:pt x="110" y="725"/>
                      <a:pt x="107" y="758"/>
                      <a:pt x="100" y="824"/>
                    </a:cubicBezTo>
                    <a:cubicBezTo>
                      <a:pt x="126" y="835"/>
                      <a:pt x="139" y="841"/>
                      <a:pt x="164" y="853"/>
                    </a:cubicBezTo>
                    <a:cubicBezTo>
                      <a:pt x="159" y="878"/>
                      <a:pt x="156" y="890"/>
                      <a:pt x="150" y="915"/>
                    </a:cubicBezTo>
                    <a:cubicBezTo>
                      <a:pt x="117" y="918"/>
                      <a:pt x="100" y="920"/>
                      <a:pt x="67" y="924"/>
                    </a:cubicBezTo>
                    <a:cubicBezTo>
                      <a:pt x="92" y="942"/>
                      <a:pt x="105" y="951"/>
                      <a:pt x="131" y="970"/>
                    </a:cubicBezTo>
                    <a:cubicBezTo>
                      <a:pt x="185" y="978"/>
                      <a:pt x="213" y="982"/>
                      <a:pt x="267" y="989"/>
                    </a:cubicBezTo>
                    <a:cubicBezTo>
                      <a:pt x="288" y="1019"/>
                      <a:pt x="298" y="1034"/>
                      <a:pt x="318" y="1064"/>
                    </a:cubicBezTo>
                    <a:cubicBezTo>
                      <a:pt x="327" y="1025"/>
                      <a:pt x="331" y="1006"/>
                      <a:pt x="339" y="968"/>
                    </a:cubicBezTo>
                    <a:cubicBezTo>
                      <a:pt x="363" y="973"/>
                      <a:pt x="375" y="975"/>
                      <a:pt x="398" y="980"/>
                    </a:cubicBezTo>
                    <a:cubicBezTo>
                      <a:pt x="409" y="958"/>
                      <a:pt x="414" y="947"/>
                      <a:pt x="424" y="925"/>
                    </a:cubicBezTo>
                    <a:cubicBezTo>
                      <a:pt x="464" y="945"/>
                      <a:pt x="484" y="955"/>
                      <a:pt x="523" y="975"/>
                    </a:cubicBezTo>
                    <a:cubicBezTo>
                      <a:pt x="506" y="1001"/>
                      <a:pt x="497" y="1014"/>
                      <a:pt x="479" y="1040"/>
                    </a:cubicBezTo>
                    <a:cubicBezTo>
                      <a:pt x="482" y="1098"/>
                      <a:pt x="484" y="1127"/>
                      <a:pt x="486" y="1184"/>
                    </a:cubicBezTo>
                    <a:cubicBezTo>
                      <a:pt x="520" y="1183"/>
                      <a:pt x="536" y="1183"/>
                      <a:pt x="570" y="1182"/>
                    </a:cubicBezTo>
                    <a:cubicBezTo>
                      <a:pt x="567" y="1133"/>
                      <a:pt x="565" y="1108"/>
                      <a:pt x="562" y="1060"/>
                    </a:cubicBezTo>
                    <a:cubicBezTo>
                      <a:pt x="599" y="1031"/>
                      <a:pt x="617" y="1017"/>
                      <a:pt x="654" y="989"/>
                    </a:cubicBezTo>
                    <a:cubicBezTo>
                      <a:pt x="717" y="1021"/>
                      <a:pt x="748" y="1037"/>
                      <a:pt x="811" y="1069"/>
                    </a:cubicBezTo>
                    <a:cubicBezTo>
                      <a:pt x="840" y="1058"/>
                      <a:pt x="855" y="1052"/>
                      <a:pt x="883" y="1042"/>
                    </a:cubicBezTo>
                    <a:cubicBezTo>
                      <a:pt x="887" y="1079"/>
                      <a:pt x="888" y="1097"/>
                      <a:pt x="892" y="1135"/>
                    </a:cubicBezTo>
                    <a:cubicBezTo>
                      <a:pt x="866" y="1141"/>
                      <a:pt x="852" y="1144"/>
                      <a:pt x="826" y="1151"/>
                    </a:cubicBezTo>
                    <a:cubicBezTo>
                      <a:pt x="837" y="1175"/>
                      <a:pt x="843" y="1187"/>
                      <a:pt x="854" y="1211"/>
                    </a:cubicBezTo>
                    <a:cubicBezTo>
                      <a:pt x="875" y="1214"/>
                      <a:pt x="885" y="1215"/>
                      <a:pt x="907" y="1217"/>
                    </a:cubicBezTo>
                    <a:cubicBezTo>
                      <a:pt x="906" y="1298"/>
                      <a:pt x="906" y="1338"/>
                      <a:pt x="906" y="1419"/>
                    </a:cubicBezTo>
                    <a:cubicBezTo>
                      <a:pt x="882" y="1424"/>
                      <a:pt x="870" y="1426"/>
                      <a:pt x="846" y="1430"/>
                    </a:cubicBezTo>
                    <a:cubicBezTo>
                      <a:pt x="861" y="1483"/>
                      <a:pt x="868" y="1509"/>
                      <a:pt x="883" y="1562"/>
                    </a:cubicBezTo>
                    <a:cubicBezTo>
                      <a:pt x="896" y="1531"/>
                      <a:pt x="902" y="1515"/>
                      <a:pt x="915" y="1484"/>
                    </a:cubicBezTo>
                    <a:cubicBezTo>
                      <a:pt x="945" y="1439"/>
                      <a:pt x="960" y="1416"/>
                      <a:pt x="990" y="1371"/>
                    </a:cubicBezTo>
                    <a:cubicBezTo>
                      <a:pt x="1013" y="1385"/>
                      <a:pt x="1025" y="1392"/>
                      <a:pt x="1048" y="1406"/>
                    </a:cubicBezTo>
                    <a:cubicBezTo>
                      <a:pt x="1041" y="1423"/>
                      <a:pt x="1037" y="1432"/>
                      <a:pt x="1029" y="1450"/>
                    </a:cubicBezTo>
                    <a:cubicBezTo>
                      <a:pt x="1064" y="1454"/>
                      <a:pt x="1082" y="1456"/>
                      <a:pt x="1117" y="1460"/>
                    </a:cubicBezTo>
                    <a:cubicBezTo>
                      <a:pt x="1119" y="1488"/>
                      <a:pt x="1120" y="1502"/>
                      <a:pt x="1121" y="1530"/>
                    </a:cubicBezTo>
                    <a:cubicBezTo>
                      <a:pt x="1145" y="1591"/>
                      <a:pt x="1157" y="1621"/>
                      <a:pt x="1181" y="1682"/>
                    </a:cubicBezTo>
                    <a:cubicBezTo>
                      <a:pt x="1212" y="1674"/>
                      <a:pt x="1227" y="1670"/>
                      <a:pt x="1258" y="1661"/>
                    </a:cubicBezTo>
                    <a:cubicBezTo>
                      <a:pt x="1253" y="1682"/>
                      <a:pt x="1250" y="1692"/>
                      <a:pt x="1245" y="1712"/>
                    </a:cubicBezTo>
                    <a:cubicBezTo>
                      <a:pt x="1292" y="1727"/>
                      <a:pt x="1315" y="1734"/>
                      <a:pt x="1362" y="1749"/>
                    </a:cubicBezTo>
                    <a:cubicBezTo>
                      <a:pt x="1420" y="1767"/>
                      <a:pt x="1450" y="1776"/>
                      <a:pt x="1508" y="1794"/>
                    </a:cubicBezTo>
                    <a:cubicBezTo>
                      <a:pt x="1571" y="1761"/>
                      <a:pt x="1602" y="1745"/>
                      <a:pt x="1665" y="1712"/>
                    </a:cubicBezTo>
                    <a:cubicBezTo>
                      <a:pt x="1678" y="1671"/>
                      <a:pt x="1685" y="1651"/>
                      <a:pt x="1698" y="1610"/>
                    </a:cubicBezTo>
                    <a:cubicBezTo>
                      <a:pt x="1716" y="1622"/>
                      <a:pt x="1726" y="1627"/>
                      <a:pt x="1744" y="1639"/>
                    </a:cubicBezTo>
                    <a:cubicBezTo>
                      <a:pt x="1766" y="1613"/>
                      <a:pt x="1778" y="1600"/>
                      <a:pt x="1800" y="1575"/>
                    </a:cubicBezTo>
                    <a:cubicBezTo>
                      <a:pt x="1821" y="1584"/>
                      <a:pt x="1831" y="1589"/>
                      <a:pt x="1852" y="1598"/>
                    </a:cubicBezTo>
                    <a:cubicBezTo>
                      <a:pt x="1872" y="1584"/>
                      <a:pt x="1881" y="1577"/>
                      <a:pt x="1901" y="1563"/>
                    </a:cubicBezTo>
                    <a:cubicBezTo>
                      <a:pt x="1935" y="1585"/>
                      <a:pt x="1953" y="1596"/>
                      <a:pt x="1987" y="1619"/>
                    </a:cubicBezTo>
                    <a:cubicBezTo>
                      <a:pt x="2009" y="1616"/>
                      <a:pt x="2019" y="1615"/>
                      <a:pt x="2041" y="1613"/>
                    </a:cubicBezTo>
                    <a:cubicBezTo>
                      <a:pt x="2025" y="1583"/>
                      <a:pt x="2018" y="1568"/>
                      <a:pt x="2002" y="1539"/>
                    </a:cubicBezTo>
                    <a:cubicBezTo>
                      <a:pt x="2078" y="1549"/>
                      <a:pt x="2115" y="1554"/>
                      <a:pt x="2191" y="1565"/>
                    </a:cubicBezTo>
                    <a:cubicBezTo>
                      <a:pt x="2210" y="1546"/>
                      <a:pt x="2220" y="1537"/>
                      <a:pt x="2240" y="1518"/>
                    </a:cubicBezTo>
                    <a:cubicBezTo>
                      <a:pt x="2261" y="1513"/>
                      <a:pt x="2272" y="1511"/>
                      <a:pt x="2294" y="1506"/>
                    </a:cubicBezTo>
                    <a:cubicBezTo>
                      <a:pt x="2315" y="1508"/>
                      <a:pt x="2326" y="1509"/>
                      <a:pt x="2347" y="1512"/>
                    </a:cubicBezTo>
                    <a:cubicBezTo>
                      <a:pt x="2370" y="1528"/>
                      <a:pt x="2381" y="1536"/>
                      <a:pt x="2404" y="1553"/>
                    </a:cubicBezTo>
                    <a:cubicBezTo>
                      <a:pt x="2442" y="1552"/>
                      <a:pt x="2461" y="1552"/>
                      <a:pt x="2499" y="1551"/>
                    </a:cubicBezTo>
                    <a:cubicBezTo>
                      <a:pt x="2539" y="1565"/>
                      <a:pt x="2559" y="1572"/>
                      <a:pt x="2598" y="1585"/>
                    </a:cubicBezTo>
                    <a:cubicBezTo>
                      <a:pt x="2632" y="1570"/>
                      <a:pt x="2649" y="1563"/>
                      <a:pt x="2683" y="1548"/>
                    </a:cubicBezTo>
                    <a:cubicBezTo>
                      <a:pt x="2733" y="1546"/>
                      <a:pt x="2758" y="1545"/>
                      <a:pt x="2808" y="1543"/>
                    </a:cubicBezTo>
                    <a:cubicBezTo>
                      <a:pt x="2809" y="1520"/>
                      <a:pt x="2809" y="1508"/>
                      <a:pt x="2810" y="1485"/>
                    </a:cubicBezTo>
                    <a:cubicBezTo>
                      <a:pt x="2861" y="1472"/>
                      <a:pt x="2886" y="1465"/>
                      <a:pt x="2936" y="1452"/>
                    </a:cubicBezTo>
                    <a:cubicBezTo>
                      <a:pt x="2934" y="1391"/>
                      <a:pt x="2933" y="1360"/>
                      <a:pt x="2931" y="1299"/>
                    </a:cubicBezTo>
                    <a:cubicBezTo>
                      <a:pt x="2965" y="1284"/>
                      <a:pt x="2982" y="1276"/>
                      <a:pt x="3016" y="1261"/>
                    </a:cubicBezTo>
                    <a:cubicBezTo>
                      <a:pt x="3027" y="1232"/>
                      <a:pt x="3032" y="1218"/>
                      <a:pt x="3043" y="1188"/>
                    </a:cubicBezTo>
                    <a:cubicBezTo>
                      <a:pt x="3030" y="1166"/>
                      <a:pt x="3023" y="1155"/>
                      <a:pt x="3010" y="1133"/>
                    </a:cubicBezTo>
                  </a:path>
                </a:pathLst>
              </a:custGeom>
              <a:solidFill>
                <a:srgbClr val="99CCF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m. st. Warszawa"/>
              <p:cNvSpPr>
                <a:spLocks/>
              </p:cNvSpPr>
              <p:nvPr/>
            </p:nvSpPr>
            <p:spPr bwMode="auto">
              <a:xfrm>
                <a:off x="2863001" y="3167655"/>
                <a:ext cx="697061" cy="738973"/>
              </a:xfrm>
              <a:custGeom>
                <a:avLst/>
                <a:gdLst>
                  <a:gd name="T0" fmla="*/ 2133 w 2173"/>
                  <a:gd name="T1" fmla="*/ 1076 h 2305"/>
                  <a:gd name="T2" fmla="*/ 1919 w 2173"/>
                  <a:gd name="T3" fmla="*/ 1000 h 2305"/>
                  <a:gd name="T4" fmla="*/ 1787 w 2173"/>
                  <a:gd name="T5" fmla="*/ 1001 h 2305"/>
                  <a:gd name="T6" fmla="*/ 1761 w 2173"/>
                  <a:gd name="T7" fmla="*/ 922 h 2305"/>
                  <a:gd name="T8" fmla="*/ 1680 w 2173"/>
                  <a:gd name="T9" fmla="*/ 729 h 2305"/>
                  <a:gd name="T10" fmla="*/ 1537 w 2173"/>
                  <a:gd name="T11" fmla="*/ 813 h 2305"/>
                  <a:gd name="T12" fmla="*/ 1257 w 2173"/>
                  <a:gd name="T13" fmla="*/ 657 h 2305"/>
                  <a:gd name="T14" fmla="*/ 1250 w 2173"/>
                  <a:gd name="T15" fmla="*/ 569 h 2305"/>
                  <a:gd name="T16" fmla="*/ 1246 w 2173"/>
                  <a:gd name="T17" fmla="*/ 417 h 2305"/>
                  <a:gd name="T18" fmla="*/ 1241 w 2173"/>
                  <a:gd name="T19" fmla="*/ 173 h 2305"/>
                  <a:gd name="T20" fmla="*/ 1195 w 2173"/>
                  <a:gd name="T21" fmla="*/ 24 h 2305"/>
                  <a:gd name="T22" fmla="*/ 1061 w 2173"/>
                  <a:gd name="T23" fmla="*/ 59 h 2305"/>
                  <a:gd name="T24" fmla="*/ 952 w 2173"/>
                  <a:gd name="T25" fmla="*/ 72 h 2305"/>
                  <a:gd name="T26" fmla="*/ 872 w 2173"/>
                  <a:gd name="T27" fmla="*/ 111 h 2305"/>
                  <a:gd name="T28" fmla="*/ 676 w 2173"/>
                  <a:gd name="T29" fmla="*/ 76 h 2305"/>
                  <a:gd name="T30" fmla="*/ 543 w 2173"/>
                  <a:gd name="T31" fmla="*/ 0 h 2305"/>
                  <a:gd name="T32" fmla="*/ 457 w 2173"/>
                  <a:gd name="T33" fmla="*/ 38 h 2305"/>
                  <a:gd name="T34" fmla="*/ 390 w 2173"/>
                  <a:gd name="T35" fmla="*/ 170 h 2305"/>
                  <a:gd name="T36" fmla="*/ 387 w 2173"/>
                  <a:gd name="T37" fmla="*/ 355 h 2305"/>
                  <a:gd name="T38" fmla="*/ 205 w 2173"/>
                  <a:gd name="T39" fmla="*/ 418 h 2305"/>
                  <a:gd name="T40" fmla="*/ 146 w 2173"/>
                  <a:gd name="T41" fmla="*/ 510 h 2305"/>
                  <a:gd name="T42" fmla="*/ 150 w 2173"/>
                  <a:gd name="T43" fmla="*/ 685 h 2305"/>
                  <a:gd name="T44" fmla="*/ 155 w 2173"/>
                  <a:gd name="T45" fmla="*/ 824 h 2305"/>
                  <a:gd name="T46" fmla="*/ 67 w 2173"/>
                  <a:gd name="T47" fmla="*/ 937 h 2305"/>
                  <a:gd name="T48" fmla="*/ 235 w 2173"/>
                  <a:gd name="T49" fmla="*/ 1030 h 2305"/>
                  <a:gd name="T50" fmla="*/ 143 w 2173"/>
                  <a:gd name="T51" fmla="*/ 1132 h 2305"/>
                  <a:gd name="T52" fmla="*/ 128 w 2173"/>
                  <a:gd name="T53" fmla="*/ 1293 h 2305"/>
                  <a:gd name="T54" fmla="*/ 0 w 2173"/>
                  <a:gd name="T55" fmla="*/ 1385 h 2305"/>
                  <a:gd name="T56" fmla="*/ 63 w 2173"/>
                  <a:gd name="T57" fmla="*/ 1439 h 2305"/>
                  <a:gd name="T58" fmla="*/ 78 w 2173"/>
                  <a:gd name="T59" fmla="*/ 1487 h 2305"/>
                  <a:gd name="T60" fmla="*/ 297 w 2173"/>
                  <a:gd name="T61" fmla="*/ 1504 h 2305"/>
                  <a:gd name="T62" fmla="*/ 391 w 2173"/>
                  <a:gd name="T63" fmla="*/ 1685 h 2305"/>
                  <a:gd name="T64" fmla="*/ 540 w 2173"/>
                  <a:gd name="T65" fmla="*/ 1818 h 2305"/>
                  <a:gd name="T66" fmla="*/ 684 w 2173"/>
                  <a:gd name="T67" fmla="*/ 1933 h 2305"/>
                  <a:gd name="T68" fmla="*/ 697 w 2173"/>
                  <a:gd name="T69" fmla="*/ 2030 h 2305"/>
                  <a:gd name="T70" fmla="*/ 673 w 2173"/>
                  <a:gd name="T71" fmla="*/ 2211 h 2305"/>
                  <a:gd name="T72" fmla="*/ 934 w 2173"/>
                  <a:gd name="T73" fmla="*/ 2214 h 2305"/>
                  <a:gd name="T74" fmla="*/ 1145 w 2173"/>
                  <a:gd name="T75" fmla="*/ 2275 h 2305"/>
                  <a:gd name="T76" fmla="*/ 1278 w 2173"/>
                  <a:gd name="T77" fmla="*/ 2254 h 2305"/>
                  <a:gd name="T78" fmla="*/ 1423 w 2173"/>
                  <a:gd name="T79" fmla="*/ 2083 h 2305"/>
                  <a:gd name="T80" fmla="*/ 1561 w 2173"/>
                  <a:gd name="T81" fmla="*/ 1930 h 2305"/>
                  <a:gd name="T82" fmla="*/ 1731 w 2173"/>
                  <a:gd name="T83" fmla="*/ 1874 h 2305"/>
                  <a:gd name="T84" fmla="*/ 1986 w 2173"/>
                  <a:gd name="T85" fmla="*/ 1831 h 2305"/>
                  <a:gd name="T86" fmla="*/ 2102 w 2173"/>
                  <a:gd name="T87" fmla="*/ 1923 h 2305"/>
                  <a:gd name="T88" fmla="*/ 2094 w 2173"/>
                  <a:gd name="T89" fmla="*/ 1834 h 2305"/>
                  <a:gd name="T90" fmla="*/ 2173 w 2173"/>
                  <a:gd name="T91" fmla="*/ 1710 h 2305"/>
                  <a:gd name="T92" fmla="*/ 2138 w 2173"/>
                  <a:gd name="T93" fmla="*/ 1565 h 2305"/>
                  <a:gd name="T94" fmla="*/ 2070 w 2173"/>
                  <a:gd name="T95" fmla="*/ 1465 h 2305"/>
                  <a:gd name="T96" fmla="*/ 2135 w 2173"/>
                  <a:gd name="T97" fmla="*/ 1376 h 2305"/>
                  <a:gd name="T98" fmla="*/ 2098 w 2173"/>
                  <a:gd name="T99" fmla="*/ 1279 h 2305"/>
                  <a:gd name="T100" fmla="*/ 2116 w 2173"/>
                  <a:gd name="T101" fmla="*/ 1163 h 2305"/>
                  <a:gd name="T102" fmla="*/ 2026 w 2173"/>
                  <a:gd name="T103" fmla="*/ 1150 h 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3" h="2305">
                    <a:moveTo>
                      <a:pt x="2046" y="1104"/>
                    </a:moveTo>
                    <a:cubicBezTo>
                      <a:pt x="2081" y="1093"/>
                      <a:pt x="2098" y="1087"/>
                      <a:pt x="2133" y="1076"/>
                    </a:cubicBezTo>
                    <a:cubicBezTo>
                      <a:pt x="2128" y="1024"/>
                      <a:pt x="2126" y="998"/>
                      <a:pt x="2122" y="946"/>
                    </a:cubicBezTo>
                    <a:cubicBezTo>
                      <a:pt x="2041" y="968"/>
                      <a:pt x="2000" y="979"/>
                      <a:pt x="1919" y="1000"/>
                    </a:cubicBezTo>
                    <a:cubicBezTo>
                      <a:pt x="1891" y="988"/>
                      <a:pt x="1877" y="982"/>
                      <a:pt x="1848" y="971"/>
                    </a:cubicBezTo>
                    <a:cubicBezTo>
                      <a:pt x="1824" y="983"/>
                      <a:pt x="1811" y="989"/>
                      <a:pt x="1787" y="1001"/>
                    </a:cubicBezTo>
                    <a:cubicBezTo>
                      <a:pt x="1764" y="1006"/>
                      <a:pt x="1754" y="1009"/>
                      <a:pt x="1732" y="1014"/>
                    </a:cubicBezTo>
                    <a:cubicBezTo>
                      <a:pt x="1743" y="977"/>
                      <a:pt x="1749" y="959"/>
                      <a:pt x="1761" y="922"/>
                    </a:cubicBezTo>
                    <a:cubicBezTo>
                      <a:pt x="1733" y="892"/>
                      <a:pt x="1720" y="877"/>
                      <a:pt x="1692" y="847"/>
                    </a:cubicBezTo>
                    <a:cubicBezTo>
                      <a:pt x="1688" y="799"/>
                      <a:pt x="1685" y="776"/>
                      <a:pt x="1680" y="729"/>
                    </a:cubicBezTo>
                    <a:cubicBezTo>
                      <a:pt x="1633" y="762"/>
                      <a:pt x="1609" y="779"/>
                      <a:pt x="1562" y="812"/>
                    </a:cubicBezTo>
                    <a:cubicBezTo>
                      <a:pt x="1552" y="812"/>
                      <a:pt x="1547" y="813"/>
                      <a:pt x="1537" y="813"/>
                    </a:cubicBezTo>
                    <a:cubicBezTo>
                      <a:pt x="1460" y="817"/>
                      <a:pt x="1421" y="819"/>
                      <a:pt x="1345" y="822"/>
                    </a:cubicBezTo>
                    <a:cubicBezTo>
                      <a:pt x="1310" y="756"/>
                      <a:pt x="1292" y="723"/>
                      <a:pt x="1257" y="657"/>
                    </a:cubicBezTo>
                    <a:cubicBezTo>
                      <a:pt x="1256" y="639"/>
                      <a:pt x="1255" y="630"/>
                      <a:pt x="1254" y="613"/>
                    </a:cubicBezTo>
                    <a:cubicBezTo>
                      <a:pt x="1252" y="595"/>
                      <a:pt x="1251" y="586"/>
                      <a:pt x="1250" y="569"/>
                    </a:cubicBezTo>
                    <a:cubicBezTo>
                      <a:pt x="1227" y="504"/>
                      <a:pt x="1215" y="472"/>
                      <a:pt x="1193" y="407"/>
                    </a:cubicBezTo>
                    <a:cubicBezTo>
                      <a:pt x="1214" y="411"/>
                      <a:pt x="1225" y="413"/>
                      <a:pt x="1246" y="417"/>
                    </a:cubicBezTo>
                    <a:cubicBezTo>
                      <a:pt x="1247" y="352"/>
                      <a:pt x="1248" y="320"/>
                      <a:pt x="1249" y="255"/>
                    </a:cubicBezTo>
                    <a:cubicBezTo>
                      <a:pt x="1246" y="222"/>
                      <a:pt x="1244" y="206"/>
                      <a:pt x="1241" y="173"/>
                    </a:cubicBezTo>
                    <a:cubicBezTo>
                      <a:pt x="1224" y="144"/>
                      <a:pt x="1215" y="129"/>
                      <a:pt x="1197" y="100"/>
                    </a:cubicBezTo>
                    <a:cubicBezTo>
                      <a:pt x="1196" y="70"/>
                      <a:pt x="1196" y="54"/>
                      <a:pt x="1195" y="24"/>
                    </a:cubicBezTo>
                    <a:cubicBezTo>
                      <a:pt x="1153" y="44"/>
                      <a:pt x="1132" y="53"/>
                      <a:pt x="1090" y="73"/>
                    </a:cubicBezTo>
                    <a:cubicBezTo>
                      <a:pt x="1079" y="67"/>
                      <a:pt x="1073" y="64"/>
                      <a:pt x="1061" y="59"/>
                    </a:cubicBezTo>
                    <a:cubicBezTo>
                      <a:pt x="1039" y="66"/>
                      <a:pt x="1028" y="70"/>
                      <a:pt x="1006" y="77"/>
                    </a:cubicBezTo>
                    <a:cubicBezTo>
                      <a:pt x="985" y="75"/>
                      <a:pt x="974" y="74"/>
                      <a:pt x="952" y="72"/>
                    </a:cubicBezTo>
                    <a:cubicBezTo>
                      <a:pt x="942" y="90"/>
                      <a:pt x="937" y="99"/>
                      <a:pt x="926" y="116"/>
                    </a:cubicBezTo>
                    <a:cubicBezTo>
                      <a:pt x="904" y="114"/>
                      <a:pt x="894" y="113"/>
                      <a:pt x="872" y="111"/>
                    </a:cubicBezTo>
                    <a:cubicBezTo>
                      <a:pt x="847" y="88"/>
                      <a:pt x="835" y="77"/>
                      <a:pt x="809" y="53"/>
                    </a:cubicBezTo>
                    <a:cubicBezTo>
                      <a:pt x="756" y="62"/>
                      <a:pt x="730" y="67"/>
                      <a:pt x="676" y="76"/>
                    </a:cubicBezTo>
                    <a:cubicBezTo>
                      <a:pt x="663" y="52"/>
                      <a:pt x="657" y="39"/>
                      <a:pt x="644" y="15"/>
                    </a:cubicBezTo>
                    <a:cubicBezTo>
                      <a:pt x="603" y="9"/>
                      <a:pt x="583" y="6"/>
                      <a:pt x="543" y="0"/>
                    </a:cubicBezTo>
                    <a:cubicBezTo>
                      <a:pt x="524" y="30"/>
                      <a:pt x="515" y="46"/>
                      <a:pt x="497" y="76"/>
                    </a:cubicBezTo>
                    <a:cubicBezTo>
                      <a:pt x="481" y="61"/>
                      <a:pt x="473" y="53"/>
                      <a:pt x="457" y="38"/>
                    </a:cubicBezTo>
                    <a:cubicBezTo>
                      <a:pt x="418" y="50"/>
                      <a:pt x="398" y="57"/>
                      <a:pt x="360" y="69"/>
                    </a:cubicBezTo>
                    <a:cubicBezTo>
                      <a:pt x="372" y="109"/>
                      <a:pt x="378" y="130"/>
                      <a:pt x="390" y="170"/>
                    </a:cubicBezTo>
                    <a:cubicBezTo>
                      <a:pt x="403" y="197"/>
                      <a:pt x="410" y="210"/>
                      <a:pt x="423" y="237"/>
                    </a:cubicBezTo>
                    <a:cubicBezTo>
                      <a:pt x="408" y="284"/>
                      <a:pt x="401" y="308"/>
                      <a:pt x="387" y="355"/>
                    </a:cubicBezTo>
                    <a:cubicBezTo>
                      <a:pt x="327" y="351"/>
                      <a:pt x="298" y="350"/>
                      <a:pt x="238" y="346"/>
                    </a:cubicBezTo>
                    <a:cubicBezTo>
                      <a:pt x="225" y="375"/>
                      <a:pt x="218" y="389"/>
                      <a:pt x="205" y="418"/>
                    </a:cubicBezTo>
                    <a:cubicBezTo>
                      <a:pt x="185" y="421"/>
                      <a:pt x="176" y="422"/>
                      <a:pt x="157" y="425"/>
                    </a:cubicBezTo>
                    <a:cubicBezTo>
                      <a:pt x="152" y="459"/>
                      <a:pt x="151" y="476"/>
                      <a:pt x="146" y="510"/>
                    </a:cubicBezTo>
                    <a:cubicBezTo>
                      <a:pt x="144" y="570"/>
                      <a:pt x="142" y="600"/>
                      <a:pt x="139" y="660"/>
                    </a:cubicBezTo>
                    <a:cubicBezTo>
                      <a:pt x="144" y="670"/>
                      <a:pt x="146" y="675"/>
                      <a:pt x="150" y="685"/>
                    </a:cubicBezTo>
                    <a:cubicBezTo>
                      <a:pt x="154" y="694"/>
                      <a:pt x="156" y="699"/>
                      <a:pt x="161" y="709"/>
                    </a:cubicBezTo>
                    <a:cubicBezTo>
                      <a:pt x="159" y="755"/>
                      <a:pt x="157" y="778"/>
                      <a:pt x="155" y="824"/>
                    </a:cubicBezTo>
                    <a:cubicBezTo>
                      <a:pt x="133" y="845"/>
                      <a:pt x="122" y="856"/>
                      <a:pt x="99" y="877"/>
                    </a:cubicBezTo>
                    <a:cubicBezTo>
                      <a:pt x="86" y="901"/>
                      <a:pt x="80" y="913"/>
                      <a:pt x="67" y="937"/>
                    </a:cubicBezTo>
                    <a:cubicBezTo>
                      <a:pt x="121" y="952"/>
                      <a:pt x="148" y="960"/>
                      <a:pt x="202" y="974"/>
                    </a:cubicBezTo>
                    <a:cubicBezTo>
                      <a:pt x="215" y="997"/>
                      <a:pt x="222" y="1008"/>
                      <a:pt x="235" y="1030"/>
                    </a:cubicBezTo>
                    <a:cubicBezTo>
                      <a:pt x="224" y="1059"/>
                      <a:pt x="219" y="1074"/>
                      <a:pt x="208" y="1103"/>
                    </a:cubicBezTo>
                    <a:cubicBezTo>
                      <a:pt x="182" y="1115"/>
                      <a:pt x="169" y="1121"/>
                      <a:pt x="143" y="1132"/>
                    </a:cubicBezTo>
                    <a:cubicBezTo>
                      <a:pt x="135" y="1136"/>
                      <a:pt x="131" y="1138"/>
                      <a:pt x="123" y="1141"/>
                    </a:cubicBezTo>
                    <a:cubicBezTo>
                      <a:pt x="125" y="1202"/>
                      <a:pt x="126" y="1232"/>
                      <a:pt x="128" y="1293"/>
                    </a:cubicBezTo>
                    <a:cubicBezTo>
                      <a:pt x="78" y="1307"/>
                      <a:pt x="52" y="1314"/>
                      <a:pt x="2" y="1327"/>
                    </a:cubicBezTo>
                    <a:cubicBezTo>
                      <a:pt x="1" y="1350"/>
                      <a:pt x="1" y="1362"/>
                      <a:pt x="0" y="1385"/>
                    </a:cubicBezTo>
                    <a:cubicBezTo>
                      <a:pt x="5" y="1421"/>
                      <a:pt x="8" y="1439"/>
                      <a:pt x="14" y="1475"/>
                    </a:cubicBezTo>
                    <a:cubicBezTo>
                      <a:pt x="33" y="1460"/>
                      <a:pt x="43" y="1453"/>
                      <a:pt x="63" y="1439"/>
                    </a:cubicBezTo>
                    <a:cubicBezTo>
                      <a:pt x="66" y="1448"/>
                      <a:pt x="67" y="1453"/>
                      <a:pt x="70" y="1463"/>
                    </a:cubicBezTo>
                    <a:cubicBezTo>
                      <a:pt x="74" y="1473"/>
                      <a:pt x="75" y="1478"/>
                      <a:pt x="78" y="1487"/>
                    </a:cubicBezTo>
                    <a:cubicBezTo>
                      <a:pt x="118" y="1499"/>
                      <a:pt x="138" y="1504"/>
                      <a:pt x="178" y="1515"/>
                    </a:cubicBezTo>
                    <a:cubicBezTo>
                      <a:pt x="226" y="1511"/>
                      <a:pt x="250" y="1509"/>
                      <a:pt x="297" y="1504"/>
                    </a:cubicBezTo>
                    <a:cubicBezTo>
                      <a:pt x="322" y="1537"/>
                      <a:pt x="334" y="1554"/>
                      <a:pt x="359" y="1587"/>
                    </a:cubicBezTo>
                    <a:cubicBezTo>
                      <a:pt x="372" y="1626"/>
                      <a:pt x="378" y="1646"/>
                      <a:pt x="391" y="1685"/>
                    </a:cubicBezTo>
                    <a:cubicBezTo>
                      <a:pt x="449" y="1710"/>
                      <a:pt x="478" y="1722"/>
                      <a:pt x="537" y="1747"/>
                    </a:cubicBezTo>
                    <a:cubicBezTo>
                      <a:pt x="537" y="1747"/>
                      <a:pt x="498" y="1814"/>
                      <a:pt x="540" y="1818"/>
                    </a:cubicBezTo>
                    <a:cubicBezTo>
                      <a:pt x="581" y="1822"/>
                      <a:pt x="668" y="1884"/>
                      <a:pt x="668" y="1884"/>
                    </a:cubicBezTo>
                    <a:cubicBezTo>
                      <a:pt x="674" y="1904"/>
                      <a:pt x="677" y="1914"/>
                      <a:pt x="684" y="1933"/>
                    </a:cubicBezTo>
                    <a:cubicBezTo>
                      <a:pt x="676" y="1949"/>
                      <a:pt x="672" y="1957"/>
                      <a:pt x="664" y="1973"/>
                    </a:cubicBezTo>
                    <a:cubicBezTo>
                      <a:pt x="677" y="1996"/>
                      <a:pt x="684" y="2007"/>
                      <a:pt x="697" y="2030"/>
                    </a:cubicBezTo>
                    <a:cubicBezTo>
                      <a:pt x="691" y="2069"/>
                      <a:pt x="688" y="2089"/>
                      <a:pt x="682" y="2129"/>
                    </a:cubicBezTo>
                    <a:cubicBezTo>
                      <a:pt x="678" y="2162"/>
                      <a:pt x="676" y="2178"/>
                      <a:pt x="673" y="2211"/>
                    </a:cubicBezTo>
                    <a:cubicBezTo>
                      <a:pt x="725" y="2212"/>
                      <a:pt x="751" y="2212"/>
                      <a:pt x="803" y="2213"/>
                    </a:cubicBezTo>
                    <a:cubicBezTo>
                      <a:pt x="856" y="2214"/>
                      <a:pt x="882" y="2214"/>
                      <a:pt x="934" y="2214"/>
                    </a:cubicBezTo>
                    <a:cubicBezTo>
                      <a:pt x="954" y="2192"/>
                      <a:pt x="964" y="2182"/>
                      <a:pt x="984" y="2160"/>
                    </a:cubicBezTo>
                    <a:cubicBezTo>
                      <a:pt x="1048" y="2206"/>
                      <a:pt x="1081" y="2229"/>
                      <a:pt x="1145" y="2275"/>
                    </a:cubicBezTo>
                    <a:cubicBezTo>
                      <a:pt x="1162" y="2287"/>
                      <a:pt x="1170" y="2293"/>
                      <a:pt x="1187" y="2305"/>
                    </a:cubicBezTo>
                    <a:cubicBezTo>
                      <a:pt x="1223" y="2285"/>
                      <a:pt x="1242" y="2275"/>
                      <a:pt x="1278" y="2254"/>
                    </a:cubicBezTo>
                    <a:cubicBezTo>
                      <a:pt x="1310" y="2226"/>
                      <a:pt x="1326" y="2212"/>
                      <a:pt x="1359" y="2185"/>
                    </a:cubicBezTo>
                    <a:cubicBezTo>
                      <a:pt x="1384" y="2144"/>
                      <a:pt x="1397" y="2124"/>
                      <a:pt x="1423" y="2083"/>
                    </a:cubicBezTo>
                    <a:cubicBezTo>
                      <a:pt x="1437" y="2092"/>
                      <a:pt x="1444" y="2096"/>
                      <a:pt x="1458" y="2104"/>
                    </a:cubicBezTo>
                    <a:cubicBezTo>
                      <a:pt x="1499" y="2035"/>
                      <a:pt x="1519" y="2000"/>
                      <a:pt x="1561" y="1930"/>
                    </a:cubicBezTo>
                    <a:cubicBezTo>
                      <a:pt x="1592" y="1930"/>
                      <a:pt x="1608" y="1930"/>
                      <a:pt x="1639" y="1931"/>
                    </a:cubicBezTo>
                    <a:cubicBezTo>
                      <a:pt x="1676" y="1908"/>
                      <a:pt x="1694" y="1897"/>
                      <a:pt x="1731" y="1874"/>
                    </a:cubicBezTo>
                    <a:cubicBezTo>
                      <a:pt x="1797" y="1868"/>
                      <a:pt x="1829" y="1865"/>
                      <a:pt x="1894" y="1858"/>
                    </a:cubicBezTo>
                    <a:cubicBezTo>
                      <a:pt x="1931" y="1847"/>
                      <a:pt x="1949" y="1842"/>
                      <a:pt x="1986" y="1831"/>
                    </a:cubicBezTo>
                    <a:cubicBezTo>
                      <a:pt x="2003" y="1837"/>
                      <a:pt x="2011" y="1840"/>
                      <a:pt x="2027" y="1846"/>
                    </a:cubicBezTo>
                    <a:cubicBezTo>
                      <a:pt x="2057" y="1877"/>
                      <a:pt x="2072" y="1892"/>
                      <a:pt x="2102" y="1923"/>
                    </a:cubicBezTo>
                    <a:cubicBezTo>
                      <a:pt x="2115" y="1908"/>
                      <a:pt x="2121" y="1900"/>
                      <a:pt x="2134" y="1885"/>
                    </a:cubicBezTo>
                    <a:cubicBezTo>
                      <a:pt x="2118" y="1864"/>
                      <a:pt x="2110" y="1854"/>
                      <a:pt x="2094" y="1834"/>
                    </a:cubicBezTo>
                    <a:cubicBezTo>
                      <a:pt x="2124" y="1810"/>
                      <a:pt x="2140" y="1798"/>
                      <a:pt x="2170" y="1775"/>
                    </a:cubicBezTo>
                    <a:cubicBezTo>
                      <a:pt x="2171" y="1749"/>
                      <a:pt x="2171" y="1736"/>
                      <a:pt x="2173" y="1710"/>
                    </a:cubicBezTo>
                    <a:cubicBezTo>
                      <a:pt x="2159" y="1685"/>
                      <a:pt x="2153" y="1673"/>
                      <a:pt x="2140" y="1648"/>
                    </a:cubicBezTo>
                    <a:cubicBezTo>
                      <a:pt x="2139" y="1615"/>
                      <a:pt x="2138" y="1598"/>
                      <a:pt x="2138" y="1565"/>
                    </a:cubicBezTo>
                    <a:cubicBezTo>
                      <a:pt x="2091" y="1540"/>
                      <a:pt x="2067" y="1527"/>
                      <a:pt x="2020" y="1502"/>
                    </a:cubicBezTo>
                    <a:cubicBezTo>
                      <a:pt x="2040" y="1487"/>
                      <a:pt x="2050" y="1480"/>
                      <a:pt x="2070" y="1465"/>
                    </a:cubicBezTo>
                    <a:cubicBezTo>
                      <a:pt x="2076" y="1447"/>
                      <a:pt x="2079" y="1437"/>
                      <a:pt x="2085" y="1419"/>
                    </a:cubicBezTo>
                    <a:cubicBezTo>
                      <a:pt x="2105" y="1402"/>
                      <a:pt x="2115" y="1393"/>
                      <a:pt x="2135" y="1376"/>
                    </a:cubicBezTo>
                    <a:cubicBezTo>
                      <a:pt x="2119" y="1351"/>
                      <a:pt x="2112" y="1339"/>
                      <a:pt x="2096" y="1314"/>
                    </a:cubicBezTo>
                    <a:cubicBezTo>
                      <a:pt x="2097" y="1300"/>
                      <a:pt x="2097" y="1293"/>
                      <a:pt x="2098" y="1279"/>
                    </a:cubicBezTo>
                    <a:cubicBezTo>
                      <a:pt x="2099" y="1265"/>
                      <a:pt x="2099" y="1258"/>
                      <a:pt x="2100" y="1244"/>
                    </a:cubicBezTo>
                    <a:cubicBezTo>
                      <a:pt x="2106" y="1211"/>
                      <a:pt x="2109" y="1195"/>
                      <a:pt x="2116" y="1163"/>
                    </a:cubicBezTo>
                    <a:cubicBezTo>
                      <a:pt x="2084" y="1172"/>
                      <a:pt x="2068" y="1176"/>
                      <a:pt x="2036" y="1186"/>
                    </a:cubicBezTo>
                    <a:cubicBezTo>
                      <a:pt x="2032" y="1171"/>
                      <a:pt x="2030" y="1164"/>
                      <a:pt x="2026" y="1150"/>
                    </a:cubicBezTo>
                    <a:cubicBezTo>
                      <a:pt x="2034" y="1131"/>
                      <a:pt x="2038" y="1122"/>
                      <a:pt x="2046" y="1104"/>
                    </a:cubicBezTo>
                    <a:close/>
                  </a:path>
                </a:pathLst>
              </a:custGeom>
              <a:solidFill>
                <a:srgbClr val="00CC66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sochaczewski"/>
              <p:cNvSpPr>
                <a:spLocks/>
              </p:cNvSpPr>
              <p:nvPr/>
            </p:nvSpPr>
            <p:spPr bwMode="auto">
              <a:xfrm>
                <a:off x="1276968" y="2920594"/>
                <a:ext cx="977209" cy="915444"/>
              </a:xfrm>
              <a:custGeom>
                <a:avLst/>
                <a:gdLst>
                  <a:gd name="T0" fmla="*/ 2711 w 3043"/>
                  <a:gd name="T1" fmla="*/ 859 h 2860"/>
                  <a:gd name="T2" fmla="*/ 2687 w 3043"/>
                  <a:gd name="T3" fmla="*/ 556 h 2860"/>
                  <a:gd name="T4" fmla="*/ 2634 w 3043"/>
                  <a:gd name="T5" fmla="*/ 434 h 2860"/>
                  <a:gd name="T6" fmla="*/ 2494 w 3043"/>
                  <a:gd name="T7" fmla="*/ 453 h 2860"/>
                  <a:gd name="T8" fmla="*/ 2204 w 3043"/>
                  <a:gd name="T9" fmla="*/ 363 h 2860"/>
                  <a:gd name="T10" fmla="*/ 1789 w 3043"/>
                  <a:gd name="T11" fmla="*/ 371 h 2860"/>
                  <a:gd name="T12" fmla="*/ 1290 w 3043"/>
                  <a:gd name="T13" fmla="*/ 362 h 2860"/>
                  <a:gd name="T14" fmla="*/ 1049 w 3043"/>
                  <a:gd name="T15" fmla="*/ 320 h 2860"/>
                  <a:gd name="T16" fmla="*/ 838 w 3043"/>
                  <a:gd name="T17" fmla="*/ 286 h 2860"/>
                  <a:gd name="T18" fmla="*/ 571 w 3043"/>
                  <a:gd name="T19" fmla="*/ 300 h 2860"/>
                  <a:gd name="T20" fmla="*/ 367 w 3043"/>
                  <a:gd name="T21" fmla="*/ 0 h 2860"/>
                  <a:gd name="T22" fmla="*/ 339 w 3043"/>
                  <a:gd name="T23" fmla="*/ 93 h 2860"/>
                  <a:gd name="T24" fmla="*/ 400 w 3043"/>
                  <a:gd name="T25" fmla="*/ 304 h 2860"/>
                  <a:gd name="T26" fmla="*/ 466 w 3043"/>
                  <a:gd name="T27" fmla="*/ 545 h 2860"/>
                  <a:gd name="T28" fmla="*/ 142 w 3043"/>
                  <a:gd name="T29" fmla="*/ 977 h 2860"/>
                  <a:gd name="T30" fmla="*/ 77 w 3043"/>
                  <a:gd name="T31" fmla="*/ 1277 h 2860"/>
                  <a:gd name="T32" fmla="*/ 162 w 3043"/>
                  <a:gd name="T33" fmla="*/ 1355 h 2860"/>
                  <a:gd name="T34" fmla="*/ 241 w 3043"/>
                  <a:gd name="T35" fmla="*/ 1453 h 2860"/>
                  <a:gd name="T36" fmla="*/ 333 w 3043"/>
                  <a:gd name="T37" fmla="*/ 1528 h 2860"/>
                  <a:gd name="T38" fmla="*/ 510 w 3043"/>
                  <a:gd name="T39" fmla="*/ 1659 h 2860"/>
                  <a:gd name="T40" fmla="*/ 761 w 3043"/>
                  <a:gd name="T41" fmla="*/ 1699 h 2860"/>
                  <a:gd name="T42" fmla="*/ 877 w 3043"/>
                  <a:gd name="T43" fmla="*/ 1834 h 2860"/>
                  <a:gd name="T44" fmla="*/ 900 w 3043"/>
                  <a:gd name="T45" fmla="*/ 1946 h 2860"/>
                  <a:gd name="T46" fmla="*/ 840 w 3043"/>
                  <a:gd name="T47" fmla="*/ 2132 h 2860"/>
                  <a:gd name="T48" fmla="*/ 907 w 3043"/>
                  <a:gd name="T49" fmla="*/ 2351 h 2860"/>
                  <a:gd name="T50" fmla="*/ 963 w 3043"/>
                  <a:gd name="T51" fmla="*/ 2512 h 2860"/>
                  <a:gd name="T52" fmla="*/ 1228 w 3043"/>
                  <a:gd name="T53" fmla="*/ 2586 h 2860"/>
                  <a:gd name="T54" fmla="*/ 1398 w 3043"/>
                  <a:gd name="T55" fmla="*/ 2564 h 2860"/>
                  <a:gd name="T56" fmla="*/ 1429 w 3043"/>
                  <a:gd name="T57" fmla="*/ 2691 h 2860"/>
                  <a:gd name="T58" fmla="*/ 1658 w 3043"/>
                  <a:gd name="T59" fmla="*/ 2826 h 2860"/>
                  <a:gd name="T60" fmla="*/ 1930 w 3043"/>
                  <a:gd name="T61" fmla="*/ 2740 h 2860"/>
                  <a:gd name="T62" fmla="*/ 1884 w 3043"/>
                  <a:gd name="T63" fmla="*/ 2443 h 2860"/>
                  <a:gd name="T64" fmla="*/ 2173 w 3043"/>
                  <a:gd name="T65" fmla="*/ 2321 h 2860"/>
                  <a:gd name="T66" fmla="*/ 2293 w 3043"/>
                  <a:gd name="T67" fmla="*/ 2474 h 2860"/>
                  <a:gd name="T68" fmla="*/ 2500 w 3043"/>
                  <a:gd name="T69" fmla="*/ 2519 h 2860"/>
                  <a:gd name="T70" fmla="*/ 2543 w 3043"/>
                  <a:gd name="T71" fmla="*/ 2448 h 2860"/>
                  <a:gd name="T72" fmla="*/ 2626 w 3043"/>
                  <a:gd name="T73" fmla="*/ 2247 h 2860"/>
                  <a:gd name="T74" fmla="*/ 2608 w 3043"/>
                  <a:gd name="T75" fmla="*/ 2059 h 2860"/>
                  <a:gd name="T76" fmla="*/ 2673 w 3043"/>
                  <a:gd name="T77" fmla="*/ 2060 h 2860"/>
                  <a:gd name="T78" fmla="*/ 2933 w 3043"/>
                  <a:gd name="T79" fmla="*/ 2099 h 2860"/>
                  <a:gd name="T80" fmla="*/ 2982 w 3043"/>
                  <a:gd name="T81" fmla="*/ 2052 h 2860"/>
                  <a:gd name="T82" fmla="*/ 3043 w 3043"/>
                  <a:gd name="T83" fmla="*/ 1839 h 2860"/>
                  <a:gd name="T84" fmla="*/ 2962 w 3043"/>
                  <a:gd name="T85" fmla="*/ 1773 h 2860"/>
                  <a:gd name="T86" fmla="*/ 3019 w 3043"/>
                  <a:gd name="T87" fmla="*/ 1664 h 2860"/>
                  <a:gd name="T88" fmla="*/ 2790 w 3043"/>
                  <a:gd name="T89" fmla="*/ 1611 h 2860"/>
                  <a:gd name="T90" fmla="*/ 2706 w 3043"/>
                  <a:gd name="T91" fmla="*/ 1804 h 2860"/>
                  <a:gd name="T92" fmla="*/ 2615 w 3043"/>
                  <a:gd name="T93" fmla="*/ 1662 h 2860"/>
                  <a:gd name="T94" fmla="*/ 2560 w 3043"/>
                  <a:gd name="T95" fmla="*/ 1547 h 2860"/>
                  <a:gd name="T96" fmla="*/ 2475 w 3043"/>
                  <a:gd name="T97" fmla="*/ 1590 h 2860"/>
                  <a:gd name="T98" fmla="*/ 2403 w 3043"/>
                  <a:gd name="T99" fmla="*/ 1611 h 2860"/>
                  <a:gd name="T100" fmla="*/ 2203 w 3043"/>
                  <a:gd name="T101" fmla="*/ 1546 h 2860"/>
                  <a:gd name="T102" fmla="*/ 2300 w 3043"/>
                  <a:gd name="T103" fmla="*/ 1475 h 2860"/>
                  <a:gd name="T104" fmla="*/ 2254 w 3043"/>
                  <a:gd name="T105" fmla="*/ 1282 h 2860"/>
                  <a:gd name="T106" fmla="*/ 2185 w 3043"/>
                  <a:gd name="T107" fmla="*/ 1195 h 2860"/>
                  <a:gd name="T108" fmla="*/ 2300 w 3043"/>
                  <a:gd name="T109" fmla="*/ 1161 h 2860"/>
                  <a:gd name="T110" fmla="*/ 2516 w 3043"/>
                  <a:gd name="T111" fmla="*/ 1108 h 2860"/>
                  <a:gd name="T112" fmla="*/ 2643 w 3043"/>
                  <a:gd name="T113" fmla="*/ 1069 h 2860"/>
                  <a:gd name="T114" fmla="*/ 2463 w 3043"/>
                  <a:gd name="T115" fmla="*/ 943 h 2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43" h="2860">
                    <a:moveTo>
                      <a:pt x="2463" y="943"/>
                    </a:moveTo>
                    <a:cubicBezTo>
                      <a:pt x="2562" y="910"/>
                      <a:pt x="2612" y="893"/>
                      <a:pt x="2711" y="859"/>
                    </a:cubicBezTo>
                    <a:cubicBezTo>
                      <a:pt x="2713" y="796"/>
                      <a:pt x="2714" y="764"/>
                      <a:pt x="2717" y="701"/>
                    </a:cubicBezTo>
                    <a:cubicBezTo>
                      <a:pt x="2705" y="643"/>
                      <a:pt x="2699" y="614"/>
                      <a:pt x="2687" y="556"/>
                    </a:cubicBezTo>
                    <a:cubicBezTo>
                      <a:pt x="2656" y="551"/>
                      <a:pt x="2641" y="548"/>
                      <a:pt x="2610" y="543"/>
                    </a:cubicBezTo>
                    <a:cubicBezTo>
                      <a:pt x="2619" y="499"/>
                      <a:pt x="2624" y="478"/>
                      <a:pt x="2634" y="434"/>
                    </a:cubicBezTo>
                    <a:cubicBezTo>
                      <a:pt x="2613" y="445"/>
                      <a:pt x="2603" y="450"/>
                      <a:pt x="2583" y="461"/>
                    </a:cubicBezTo>
                    <a:cubicBezTo>
                      <a:pt x="2547" y="458"/>
                      <a:pt x="2529" y="456"/>
                      <a:pt x="2494" y="453"/>
                    </a:cubicBezTo>
                    <a:cubicBezTo>
                      <a:pt x="2456" y="431"/>
                      <a:pt x="2438" y="420"/>
                      <a:pt x="2400" y="398"/>
                    </a:cubicBezTo>
                    <a:cubicBezTo>
                      <a:pt x="2322" y="384"/>
                      <a:pt x="2282" y="377"/>
                      <a:pt x="2204" y="363"/>
                    </a:cubicBezTo>
                    <a:cubicBezTo>
                      <a:pt x="2093" y="362"/>
                      <a:pt x="2038" y="362"/>
                      <a:pt x="1928" y="361"/>
                    </a:cubicBezTo>
                    <a:cubicBezTo>
                      <a:pt x="1872" y="365"/>
                      <a:pt x="1845" y="367"/>
                      <a:pt x="1789" y="371"/>
                    </a:cubicBezTo>
                    <a:cubicBezTo>
                      <a:pt x="1717" y="380"/>
                      <a:pt x="1681" y="385"/>
                      <a:pt x="1608" y="394"/>
                    </a:cubicBezTo>
                    <a:cubicBezTo>
                      <a:pt x="1481" y="381"/>
                      <a:pt x="1417" y="375"/>
                      <a:pt x="1290" y="362"/>
                    </a:cubicBezTo>
                    <a:cubicBezTo>
                      <a:pt x="1244" y="353"/>
                      <a:pt x="1221" y="349"/>
                      <a:pt x="1176" y="341"/>
                    </a:cubicBezTo>
                    <a:cubicBezTo>
                      <a:pt x="1125" y="332"/>
                      <a:pt x="1100" y="328"/>
                      <a:pt x="1049" y="320"/>
                    </a:cubicBezTo>
                    <a:cubicBezTo>
                      <a:pt x="1024" y="338"/>
                      <a:pt x="1012" y="347"/>
                      <a:pt x="987" y="365"/>
                    </a:cubicBezTo>
                    <a:cubicBezTo>
                      <a:pt x="928" y="334"/>
                      <a:pt x="898" y="318"/>
                      <a:pt x="838" y="286"/>
                    </a:cubicBezTo>
                    <a:cubicBezTo>
                      <a:pt x="797" y="303"/>
                      <a:pt x="776" y="312"/>
                      <a:pt x="734" y="329"/>
                    </a:cubicBezTo>
                    <a:cubicBezTo>
                      <a:pt x="669" y="317"/>
                      <a:pt x="636" y="311"/>
                      <a:pt x="571" y="300"/>
                    </a:cubicBezTo>
                    <a:cubicBezTo>
                      <a:pt x="536" y="257"/>
                      <a:pt x="518" y="236"/>
                      <a:pt x="483" y="193"/>
                    </a:cubicBezTo>
                    <a:cubicBezTo>
                      <a:pt x="436" y="116"/>
                      <a:pt x="413" y="77"/>
                      <a:pt x="367" y="0"/>
                    </a:cubicBezTo>
                    <a:cubicBezTo>
                      <a:pt x="347" y="5"/>
                      <a:pt x="337" y="8"/>
                      <a:pt x="318" y="13"/>
                    </a:cubicBezTo>
                    <a:cubicBezTo>
                      <a:pt x="326" y="45"/>
                      <a:pt x="331" y="61"/>
                      <a:pt x="339" y="93"/>
                    </a:cubicBezTo>
                    <a:cubicBezTo>
                      <a:pt x="370" y="138"/>
                      <a:pt x="385" y="160"/>
                      <a:pt x="415" y="205"/>
                    </a:cubicBezTo>
                    <a:cubicBezTo>
                      <a:pt x="409" y="245"/>
                      <a:pt x="406" y="265"/>
                      <a:pt x="400" y="304"/>
                    </a:cubicBezTo>
                    <a:cubicBezTo>
                      <a:pt x="450" y="346"/>
                      <a:pt x="475" y="367"/>
                      <a:pt x="525" y="409"/>
                    </a:cubicBezTo>
                    <a:cubicBezTo>
                      <a:pt x="501" y="463"/>
                      <a:pt x="489" y="490"/>
                      <a:pt x="466" y="545"/>
                    </a:cubicBezTo>
                    <a:cubicBezTo>
                      <a:pt x="452" y="600"/>
                      <a:pt x="445" y="627"/>
                      <a:pt x="431" y="683"/>
                    </a:cubicBezTo>
                    <a:cubicBezTo>
                      <a:pt x="335" y="781"/>
                      <a:pt x="238" y="879"/>
                      <a:pt x="142" y="977"/>
                    </a:cubicBezTo>
                    <a:cubicBezTo>
                      <a:pt x="85" y="1085"/>
                      <a:pt x="57" y="1139"/>
                      <a:pt x="0" y="1248"/>
                    </a:cubicBezTo>
                    <a:cubicBezTo>
                      <a:pt x="31" y="1259"/>
                      <a:pt x="47" y="1265"/>
                      <a:pt x="77" y="1277"/>
                    </a:cubicBezTo>
                    <a:cubicBezTo>
                      <a:pt x="77" y="1296"/>
                      <a:pt x="77" y="1306"/>
                      <a:pt x="76" y="1325"/>
                    </a:cubicBezTo>
                    <a:cubicBezTo>
                      <a:pt x="110" y="1337"/>
                      <a:pt x="127" y="1343"/>
                      <a:pt x="162" y="1355"/>
                    </a:cubicBezTo>
                    <a:cubicBezTo>
                      <a:pt x="181" y="1352"/>
                      <a:pt x="190" y="1350"/>
                      <a:pt x="209" y="1346"/>
                    </a:cubicBezTo>
                    <a:cubicBezTo>
                      <a:pt x="222" y="1389"/>
                      <a:pt x="228" y="1410"/>
                      <a:pt x="241" y="1453"/>
                    </a:cubicBezTo>
                    <a:cubicBezTo>
                      <a:pt x="284" y="1459"/>
                      <a:pt x="305" y="1462"/>
                      <a:pt x="348" y="1469"/>
                    </a:cubicBezTo>
                    <a:cubicBezTo>
                      <a:pt x="342" y="1493"/>
                      <a:pt x="339" y="1504"/>
                      <a:pt x="333" y="1528"/>
                    </a:cubicBezTo>
                    <a:cubicBezTo>
                      <a:pt x="351" y="1560"/>
                      <a:pt x="360" y="1576"/>
                      <a:pt x="379" y="1608"/>
                    </a:cubicBezTo>
                    <a:cubicBezTo>
                      <a:pt x="431" y="1628"/>
                      <a:pt x="458" y="1638"/>
                      <a:pt x="510" y="1659"/>
                    </a:cubicBezTo>
                    <a:cubicBezTo>
                      <a:pt x="575" y="1664"/>
                      <a:pt x="607" y="1666"/>
                      <a:pt x="672" y="1671"/>
                    </a:cubicBezTo>
                    <a:cubicBezTo>
                      <a:pt x="708" y="1682"/>
                      <a:pt x="726" y="1688"/>
                      <a:pt x="761" y="1699"/>
                    </a:cubicBezTo>
                    <a:cubicBezTo>
                      <a:pt x="742" y="1726"/>
                      <a:pt x="732" y="1740"/>
                      <a:pt x="713" y="1768"/>
                    </a:cubicBezTo>
                    <a:cubicBezTo>
                      <a:pt x="778" y="1794"/>
                      <a:pt x="811" y="1808"/>
                      <a:pt x="877" y="1834"/>
                    </a:cubicBezTo>
                    <a:cubicBezTo>
                      <a:pt x="902" y="1864"/>
                      <a:pt x="914" y="1879"/>
                      <a:pt x="939" y="1909"/>
                    </a:cubicBezTo>
                    <a:cubicBezTo>
                      <a:pt x="923" y="1923"/>
                      <a:pt x="916" y="1931"/>
                      <a:pt x="900" y="1946"/>
                    </a:cubicBezTo>
                    <a:cubicBezTo>
                      <a:pt x="897" y="1983"/>
                      <a:pt x="896" y="2002"/>
                      <a:pt x="893" y="2039"/>
                    </a:cubicBezTo>
                    <a:cubicBezTo>
                      <a:pt x="872" y="2076"/>
                      <a:pt x="861" y="2095"/>
                      <a:pt x="840" y="2132"/>
                    </a:cubicBezTo>
                    <a:cubicBezTo>
                      <a:pt x="844" y="2173"/>
                      <a:pt x="846" y="2194"/>
                      <a:pt x="850" y="2235"/>
                    </a:cubicBezTo>
                    <a:cubicBezTo>
                      <a:pt x="873" y="2281"/>
                      <a:pt x="884" y="2305"/>
                      <a:pt x="907" y="2351"/>
                    </a:cubicBezTo>
                    <a:cubicBezTo>
                      <a:pt x="930" y="2366"/>
                      <a:pt x="942" y="2374"/>
                      <a:pt x="966" y="2389"/>
                    </a:cubicBezTo>
                    <a:cubicBezTo>
                      <a:pt x="965" y="2438"/>
                      <a:pt x="964" y="2463"/>
                      <a:pt x="963" y="2512"/>
                    </a:cubicBezTo>
                    <a:cubicBezTo>
                      <a:pt x="1023" y="2544"/>
                      <a:pt x="1054" y="2560"/>
                      <a:pt x="1114" y="2592"/>
                    </a:cubicBezTo>
                    <a:cubicBezTo>
                      <a:pt x="1160" y="2589"/>
                      <a:pt x="1183" y="2588"/>
                      <a:pt x="1228" y="2586"/>
                    </a:cubicBezTo>
                    <a:cubicBezTo>
                      <a:pt x="1264" y="2567"/>
                      <a:pt x="1282" y="2558"/>
                      <a:pt x="1318" y="2540"/>
                    </a:cubicBezTo>
                    <a:cubicBezTo>
                      <a:pt x="1350" y="2550"/>
                      <a:pt x="1366" y="2555"/>
                      <a:pt x="1398" y="2564"/>
                    </a:cubicBezTo>
                    <a:cubicBezTo>
                      <a:pt x="1380" y="2586"/>
                      <a:pt x="1372" y="2597"/>
                      <a:pt x="1354" y="2618"/>
                    </a:cubicBezTo>
                    <a:cubicBezTo>
                      <a:pt x="1384" y="2647"/>
                      <a:pt x="1399" y="2662"/>
                      <a:pt x="1429" y="2691"/>
                    </a:cubicBezTo>
                    <a:cubicBezTo>
                      <a:pt x="1483" y="2751"/>
                      <a:pt x="1510" y="2781"/>
                      <a:pt x="1565" y="2842"/>
                    </a:cubicBezTo>
                    <a:cubicBezTo>
                      <a:pt x="1602" y="2835"/>
                      <a:pt x="1620" y="2832"/>
                      <a:pt x="1658" y="2826"/>
                    </a:cubicBezTo>
                    <a:cubicBezTo>
                      <a:pt x="1726" y="2839"/>
                      <a:pt x="1761" y="2846"/>
                      <a:pt x="1829" y="2860"/>
                    </a:cubicBezTo>
                    <a:cubicBezTo>
                      <a:pt x="1870" y="2812"/>
                      <a:pt x="1890" y="2788"/>
                      <a:pt x="1930" y="2740"/>
                    </a:cubicBezTo>
                    <a:cubicBezTo>
                      <a:pt x="1916" y="2638"/>
                      <a:pt x="1909" y="2587"/>
                      <a:pt x="1895" y="2485"/>
                    </a:cubicBezTo>
                    <a:cubicBezTo>
                      <a:pt x="1891" y="2469"/>
                      <a:pt x="1888" y="2460"/>
                      <a:pt x="1884" y="2443"/>
                    </a:cubicBezTo>
                    <a:cubicBezTo>
                      <a:pt x="1967" y="2463"/>
                      <a:pt x="2008" y="2473"/>
                      <a:pt x="2091" y="2494"/>
                    </a:cubicBezTo>
                    <a:cubicBezTo>
                      <a:pt x="2124" y="2425"/>
                      <a:pt x="2140" y="2390"/>
                      <a:pt x="2173" y="2321"/>
                    </a:cubicBezTo>
                    <a:cubicBezTo>
                      <a:pt x="2211" y="2323"/>
                      <a:pt x="2230" y="2324"/>
                      <a:pt x="2268" y="2325"/>
                    </a:cubicBezTo>
                    <a:cubicBezTo>
                      <a:pt x="2278" y="2385"/>
                      <a:pt x="2283" y="2414"/>
                      <a:pt x="2293" y="2474"/>
                    </a:cubicBezTo>
                    <a:cubicBezTo>
                      <a:pt x="2348" y="2470"/>
                      <a:pt x="2375" y="2468"/>
                      <a:pt x="2430" y="2465"/>
                    </a:cubicBezTo>
                    <a:cubicBezTo>
                      <a:pt x="2458" y="2486"/>
                      <a:pt x="2472" y="2497"/>
                      <a:pt x="2500" y="2519"/>
                    </a:cubicBezTo>
                    <a:cubicBezTo>
                      <a:pt x="2523" y="2517"/>
                      <a:pt x="2535" y="2516"/>
                      <a:pt x="2559" y="2514"/>
                    </a:cubicBezTo>
                    <a:cubicBezTo>
                      <a:pt x="2553" y="2487"/>
                      <a:pt x="2549" y="2474"/>
                      <a:pt x="2543" y="2448"/>
                    </a:cubicBezTo>
                    <a:cubicBezTo>
                      <a:pt x="2564" y="2448"/>
                      <a:pt x="2575" y="2448"/>
                      <a:pt x="2596" y="2447"/>
                    </a:cubicBezTo>
                    <a:cubicBezTo>
                      <a:pt x="2608" y="2367"/>
                      <a:pt x="2614" y="2327"/>
                      <a:pt x="2626" y="2247"/>
                    </a:cubicBezTo>
                    <a:cubicBezTo>
                      <a:pt x="2595" y="2241"/>
                      <a:pt x="2580" y="2238"/>
                      <a:pt x="2549" y="2233"/>
                    </a:cubicBezTo>
                    <a:cubicBezTo>
                      <a:pt x="2573" y="2163"/>
                      <a:pt x="2585" y="2129"/>
                      <a:pt x="2608" y="2059"/>
                    </a:cubicBezTo>
                    <a:cubicBezTo>
                      <a:pt x="2628" y="2033"/>
                      <a:pt x="2638" y="2021"/>
                      <a:pt x="2658" y="1995"/>
                    </a:cubicBezTo>
                    <a:cubicBezTo>
                      <a:pt x="2664" y="2021"/>
                      <a:pt x="2667" y="2034"/>
                      <a:pt x="2673" y="2060"/>
                    </a:cubicBezTo>
                    <a:cubicBezTo>
                      <a:pt x="2716" y="2053"/>
                      <a:pt x="2738" y="2050"/>
                      <a:pt x="2781" y="2043"/>
                    </a:cubicBezTo>
                    <a:cubicBezTo>
                      <a:pt x="2842" y="2065"/>
                      <a:pt x="2872" y="2077"/>
                      <a:pt x="2933" y="2099"/>
                    </a:cubicBezTo>
                    <a:cubicBezTo>
                      <a:pt x="2967" y="2133"/>
                      <a:pt x="2985" y="2150"/>
                      <a:pt x="3019" y="2184"/>
                    </a:cubicBezTo>
                    <a:cubicBezTo>
                      <a:pt x="3004" y="2131"/>
                      <a:pt x="2997" y="2105"/>
                      <a:pt x="2982" y="2052"/>
                    </a:cubicBezTo>
                    <a:cubicBezTo>
                      <a:pt x="3006" y="2048"/>
                      <a:pt x="3018" y="2046"/>
                      <a:pt x="3042" y="2041"/>
                    </a:cubicBezTo>
                    <a:cubicBezTo>
                      <a:pt x="3042" y="1960"/>
                      <a:pt x="3042" y="1920"/>
                      <a:pt x="3043" y="1839"/>
                    </a:cubicBezTo>
                    <a:cubicBezTo>
                      <a:pt x="3021" y="1837"/>
                      <a:pt x="3011" y="1836"/>
                      <a:pt x="2990" y="1833"/>
                    </a:cubicBezTo>
                    <a:cubicBezTo>
                      <a:pt x="2979" y="1809"/>
                      <a:pt x="2973" y="1797"/>
                      <a:pt x="2962" y="1773"/>
                    </a:cubicBezTo>
                    <a:cubicBezTo>
                      <a:pt x="2988" y="1766"/>
                      <a:pt x="3002" y="1763"/>
                      <a:pt x="3028" y="1757"/>
                    </a:cubicBezTo>
                    <a:cubicBezTo>
                      <a:pt x="3024" y="1719"/>
                      <a:pt x="3023" y="1701"/>
                      <a:pt x="3019" y="1664"/>
                    </a:cubicBezTo>
                    <a:cubicBezTo>
                      <a:pt x="2991" y="1674"/>
                      <a:pt x="2976" y="1680"/>
                      <a:pt x="2947" y="1691"/>
                    </a:cubicBezTo>
                    <a:cubicBezTo>
                      <a:pt x="2884" y="1659"/>
                      <a:pt x="2853" y="1643"/>
                      <a:pt x="2790" y="1611"/>
                    </a:cubicBezTo>
                    <a:cubicBezTo>
                      <a:pt x="2753" y="1639"/>
                      <a:pt x="2735" y="1653"/>
                      <a:pt x="2698" y="1682"/>
                    </a:cubicBezTo>
                    <a:cubicBezTo>
                      <a:pt x="2701" y="1730"/>
                      <a:pt x="2703" y="1755"/>
                      <a:pt x="2706" y="1804"/>
                    </a:cubicBezTo>
                    <a:cubicBezTo>
                      <a:pt x="2672" y="1805"/>
                      <a:pt x="2656" y="1805"/>
                      <a:pt x="2622" y="1806"/>
                    </a:cubicBezTo>
                    <a:cubicBezTo>
                      <a:pt x="2620" y="1749"/>
                      <a:pt x="2618" y="1720"/>
                      <a:pt x="2615" y="1662"/>
                    </a:cubicBezTo>
                    <a:cubicBezTo>
                      <a:pt x="2633" y="1636"/>
                      <a:pt x="2642" y="1623"/>
                      <a:pt x="2659" y="1597"/>
                    </a:cubicBezTo>
                    <a:cubicBezTo>
                      <a:pt x="2620" y="1577"/>
                      <a:pt x="2600" y="1567"/>
                      <a:pt x="2560" y="1547"/>
                    </a:cubicBezTo>
                    <a:cubicBezTo>
                      <a:pt x="2550" y="1569"/>
                      <a:pt x="2545" y="1580"/>
                      <a:pt x="2534" y="1602"/>
                    </a:cubicBezTo>
                    <a:cubicBezTo>
                      <a:pt x="2511" y="1597"/>
                      <a:pt x="2499" y="1595"/>
                      <a:pt x="2475" y="1590"/>
                    </a:cubicBezTo>
                    <a:cubicBezTo>
                      <a:pt x="2467" y="1628"/>
                      <a:pt x="2463" y="1647"/>
                      <a:pt x="2454" y="1686"/>
                    </a:cubicBezTo>
                    <a:cubicBezTo>
                      <a:pt x="2434" y="1656"/>
                      <a:pt x="2424" y="1641"/>
                      <a:pt x="2403" y="1611"/>
                    </a:cubicBezTo>
                    <a:cubicBezTo>
                      <a:pt x="2349" y="1604"/>
                      <a:pt x="2321" y="1600"/>
                      <a:pt x="2267" y="1592"/>
                    </a:cubicBezTo>
                    <a:cubicBezTo>
                      <a:pt x="2241" y="1573"/>
                      <a:pt x="2228" y="1564"/>
                      <a:pt x="2203" y="1546"/>
                    </a:cubicBezTo>
                    <a:cubicBezTo>
                      <a:pt x="2236" y="1542"/>
                      <a:pt x="2253" y="1540"/>
                      <a:pt x="2286" y="1537"/>
                    </a:cubicBezTo>
                    <a:cubicBezTo>
                      <a:pt x="2292" y="1512"/>
                      <a:pt x="2295" y="1500"/>
                      <a:pt x="2300" y="1475"/>
                    </a:cubicBezTo>
                    <a:cubicBezTo>
                      <a:pt x="2275" y="1463"/>
                      <a:pt x="2262" y="1457"/>
                      <a:pt x="2236" y="1446"/>
                    </a:cubicBezTo>
                    <a:cubicBezTo>
                      <a:pt x="2243" y="1380"/>
                      <a:pt x="2246" y="1347"/>
                      <a:pt x="2254" y="1282"/>
                    </a:cubicBezTo>
                    <a:cubicBezTo>
                      <a:pt x="2207" y="1261"/>
                      <a:pt x="2183" y="1251"/>
                      <a:pt x="2136" y="1230"/>
                    </a:cubicBezTo>
                    <a:cubicBezTo>
                      <a:pt x="2156" y="1216"/>
                      <a:pt x="2165" y="1209"/>
                      <a:pt x="2185" y="1195"/>
                    </a:cubicBezTo>
                    <a:cubicBezTo>
                      <a:pt x="2230" y="1206"/>
                      <a:pt x="2252" y="1212"/>
                      <a:pt x="2297" y="1223"/>
                    </a:cubicBezTo>
                    <a:cubicBezTo>
                      <a:pt x="2298" y="1198"/>
                      <a:pt x="2299" y="1186"/>
                      <a:pt x="2300" y="1161"/>
                    </a:cubicBezTo>
                    <a:cubicBezTo>
                      <a:pt x="2376" y="1164"/>
                      <a:pt x="2414" y="1165"/>
                      <a:pt x="2490" y="1168"/>
                    </a:cubicBezTo>
                    <a:cubicBezTo>
                      <a:pt x="2501" y="1144"/>
                      <a:pt x="2506" y="1132"/>
                      <a:pt x="2516" y="1108"/>
                    </a:cubicBezTo>
                    <a:cubicBezTo>
                      <a:pt x="2559" y="1121"/>
                      <a:pt x="2580" y="1128"/>
                      <a:pt x="2622" y="1141"/>
                    </a:cubicBezTo>
                    <a:cubicBezTo>
                      <a:pt x="2631" y="1113"/>
                      <a:pt x="2635" y="1098"/>
                      <a:pt x="2643" y="1069"/>
                    </a:cubicBezTo>
                    <a:cubicBezTo>
                      <a:pt x="2574" y="1060"/>
                      <a:pt x="2540" y="1056"/>
                      <a:pt x="2471" y="1047"/>
                    </a:cubicBezTo>
                    <a:cubicBezTo>
                      <a:pt x="2468" y="1005"/>
                      <a:pt x="2466" y="985"/>
                      <a:pt x="2463" y="943"/>
                    </a:cubicBez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legionowski"/>
              <p:cNvSpPr>
                <a:spLocks/>
              </p:cNvSpPr>
              <p:nvPr/>
            </p:nvSpPr>
            <p:spPr bwMode="auto">
              <a:xfrm>
                <a:off x="2679913" y="2660301"/>
                <a:ext cx="708091" cy="591178"/>
              </a:xfrm>
              <a:custGeom>
                <a:avLst/>
                <a:gdLst>
                  <a:gd name="T0" fmla="*/ 1765 w 2212"/>
                  <a:gd name="T1" fmla="*/ 693 h 1849"/>
                  <a:gd name="T2" fmla="*/ 1921 w 2212"/>
                  <a:gd name="T3" fmla="*/ 498 h 1849"/>
                  <a:gd name="T4" fmla="*/ 2095 w 2212"/>
                  <a:gd name="T5" fmla="*/ 425 h 1849"/>
                  <a:gd name="T6" fmla="*/ 2212 w 2212"/>
                  <a:gd name="T7" fmla="*/ 388 h 1849"/>
                  <a:gd name="T8" fmla="*/ 2063 w 2212"/>
                  <a:gd name="T9" fmla="*/ 342 h 1849"/>
                  <a:gd name="T10" fmla="*/ 2028 w 2212"/>
                  <a:gd name="T11" fmla="*/ 107 h 1849"/>
                  <a:gd name="T12" fmla="*/ 1940 w 2212"/>
                  <a:gd name="T13" fmla="*/ 66 h 1849"/>
                  <a:gd name="T14" fmla="*/ 1806 w 2212"/>
                  <a:gd name="T15" fmla="*/ 177 h 1849"/>
                  <a:gd name="T16" fmla="*/ 1730 w 2212"/>
                  <a:gd name="T17" fmla="*/ 240 h 1849"/>
                  <a:gd name="T18" fmla="*/ 1537 w 2212"/>
                  <a:gd name="T19" fmla="*/ 236 h 1849"/>
                  <a:gd name="T20" fmla="*/ 1459 w 2212"/>
                  <a:gd name="T21" fmla="*/ 235 h 1849"/>
                  <a:gd name="T22" fmla="*/ 1309 w 2212"/>
                  <a:gd name="T23" fmla="*/ 211 h 1849"/>
                  <a:gd name="T24" fmla="*/ 1062 w 2212"/>
                  <a:gd name="T25" fmla="*/ 0 h 1849"/>
                  <a:gd name="T26" fmla="*/ 912 w 2212"/>
                  <a:gd name="T27" fmla="*/ 333 h 1849"/>
                  <a:gd name="T28" fmla="*/ 837 w 2212"/>
                  <a:gd name="T29" fmla="*/ 608 h 1849"/>
                  <a:gd name="T30" fmla="*/ 653 w 2212"/>
                  <a:gd name="T31" fmla="*/ 574 h 1849"/>
                  <a:gd name="T32" fmla="*/ 456 w 2212"/>
                  <a:gd name="T33" fmla="*/ 567 h 1849"/>
                  <a:gd name="T34" fmla="*/ 180 w 2212"/>
                  <a:gd name="T35" fmla="*/ 690 h 1849"/>
                  <a:gd name="T36" fmla="*/ 158 w 2212"/>
                  <a:gd name="T37" fmla="*/ 894 h 1849"/>
                  <a:gd name="T38" fmla="*/ 0 w 2212"/>
                  <a:gd name="T39" fmla="*/ 942 h 1849"/>
                  <a:gd name="T40" fmla="*/ 128 w 2212"/>
                  <a:gd name="T41" fmla="*/ 1000 h 1849"/>
                  <a:gd name="T42" fmla="*/ 111 w 2212"/>
                  <a:gd name="T43" fmla="*/ 1119 h 1849"/>
                  <a:gd name="T44" fmla="*/ 106 w 2212"/>
                  <a:gd name="T45" fmla="*/ 1210 h 1849"/>
                  <a:gd name="T46" fmla="*/ 380 w 2212"/>
                  <a:gd name="T47" fmla="*/ 1357 h 1849"/>
                  <a:gd name="T48" fmla="*/ 517 w 2212"/>
                  <a:gd name="T49" fmla="*/ 1479 h 1849"/>
                  <a:gd name="T50" fmla="*/ 803 w 2212"/>
                  <a:gd name="T51" fmla="*/ 1484 h 1849"/>
                  <a:gd name="T52" fmla="*/ 932 w 2212"/>
                  <a:gd name="T53" fmla="*/ 1663 h 1849"/>
                  <a:gd name="T54" fmla="*/ 1069 w 2212"/>
                  <a:gd name="T55" fmla="*/ 1670 h 1849"/>
                  <a:gd name="T56" fmla="*/ 1216 w 2212"/>
                  <a:gd name="T57" fmla="*/ 1609 h 1849"/>
                  <a:gd name="T58" fmla="*/ 1382 w 2212"/>
                  <a:gd name="T59" fmla="*/ 1648 h 1849"/>
                  <a:gd name="T60" fmla="*/ 1498 w 2212"/>
                  <a:gd name="T61" fmla="*/ 1710 h 1849"/>
                  <a:gd name="T62" fmla="*/ 1578 w 2212"/>
                  <a:gd name="T63" fmla="*/ 1671 h 1849"/>
                  <a:gd name="T64" fmla="*/ 1663 w 2212"/>
                  <a:gd name="T65" fmla="*/ 1667 h 1849"/>
                  <a:gd name="T66" fmla="*/ 1769 w 2212"/>
                  <a:gd name="T67" fmla="*/ 1694 h 1849"/>
                  <a:gd name="T68" fmla="*/ 1821 w 2212"/>
                  <a:gd name="T69" fmla="*/ 1849 h 1849"/>
                  <a:gd name="T70" fmla="*/ 2000 w 2212"/>
                  <a:gd name="T71" fmla="*/ 1662 h 1849"/>
                  <a:gd name="T72" fmla="*/ 1916 w 2212"/>
                  <a:gd name="T73" fmla="*/ 1544 h 1849"/>
                  <a:gd name="T74" fmla="*/ 1896 w 2212"/>
                  <a:gd name="T75" fmla="*/ 1375 h 1849"/>
                  <a:gd name="T76" fmla="*/ 2020 w 2212"/>
                  <a:gd name="T77" fmla="*/ 1310 h 1849"/>
                  <a:gd name="T78" fmla="*/ 1916 w 2212"/>
                  <a:gd name="T79" fmla="*/ 1220 h 1849"/>
                  <a:gd name="T80" fmla="*/ 1969 w 2212"/>
                  <a:gd name="T81" fmla="*/ 1034 h 1849"/>
                  <a:gd name="T82" fmla="*/ 1898 w 2212"/>
                  <a:gd name="T83" fmla="*/ 808 h 1849"/>
                  <a:gd name="T84" fmla="*/ 1799 w 2212"/>
                  <a:gd name="T85" fmla="*/ 731 h 1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12" h="1849">
                    <a:moveTo>
                      <a:pt x="1799" y="731"/>
                    </a:moveTo>
                    <a:cubicBezTo>
                      <a:pt x="1786" y="716"/>
                      <a:pt x="1779" y="708"/>
                      <a:pt x="1765" y="693"/>
                    </a:cubicBezTo>
                    <a:cubicBezTo>
                      <a:pt x="1791" y="619"/>
                      <a:pt x="1804" y="582"/>
                      <a:pt x="1830" y="508"/>
                    </a:cubicBezTo>
                    <a:cubicBezTo>
                      <a:pt x="1867" y="504"/>
                      <a:pt x="1885" y="502"/>
                      <a:pt x="1921" y="498"/>
                    </a:cubicBezTo>
                    <a:cubicBezTo>
                      <a:pt x="1966" y="479"/>
                      <a:pt x="1988" y="469"/>
                      <a:pt x="2033" y="449"/>
                    </a:cubicBezTo>
                    <a:cubicBezTo>
                      <a:pt x="2058" y="439"/>
                      <a:pt x="2070" y="435"/>
                      <a:pt x="2095" y="425"/>
                    </a:cubicBezTo>
                    <a:cubicBezTo>
                      <a:pt x="2129" y="428"/>
                      <a:pt x="2145" y="429"/>
                      <a:pt x="2179" y="431"/>
                    </a:cubicBezTo>
                    <a:cubicBezTo>
                      <a:pt x="2192" y="414"/>
                      <a:pt x="2199" y="405"/>
                      <a:pt x="2212" y="388"/>
                    </a:cubicBezTo>
                    <a:cubicBezTo>
                      <a:pt x="2191" y="368"/>
                      <a:pt x="2181" y="357"/>
                      <a:pt x="2161" y="337"/>
                    </a:cubicBezTo>
                    <a:cubicBezTo>
                      <a:pt x="2122" y="339"/>
                      <a:pt x="2102" y="340"/>
                      <a:pt x="2063" y="342"/>
                    </a:cubicBezTo>
                    <a:cubicBezTo>
                      <a:pt x="2047" y="289"/>
                      <a:pt x="2039" y="263"/>
                      <a:pt x="2022" y="211"/>
                    </a:cubicBezTo>
                    <a:cubicBezTo>
                      <a:pt x="2025" y="170"/>
                      <a:pt x="2026" y="149"/>
                      <a:pt x="2028" y="107"/>
                    </a:cubicBezTo>
                    <a:cubicBezTo>
                      <a:pt x="2062" y="71"/>
                      <a:pt x="2079" y="52"/>
                      <a:pt x="2112" y="15"/>
                    </a:cubicBezTo>
                    <a:cubicBezTo>
                      <a:pt x="2043" y="36"/>
                      <a:pt x="2009" y="46"/>
                      <a:pt x="1940" y="66"/>
                    </a:cubicBezTo>
                    <a:cubicBezTo>
                      <a:pt x="1923" y="99"/>
                      <a:pt x="1915" y="116"/>
                      <a:pt x="1899" y="149"/>
                    </a:cubicBezTo>
                    <a:cubicBezTo>
                      <a:pt x="1862" y="160"/>
                      <a:pt x="1843" y="166"/>
                      <a:pt x="1806" y="177"/>
                    </a:cubicBezTo>
                    <a:cubicBezTo>
                      <a:pt x="1762" y="155"/>
                      <a:pt x="1739" y="144"/>
                      <a:pt x="1695" y="122"/>
                    </a:cubicBezTo>
                    <a:cubicBezTo>
                      <a:pt x="1709" y="169"/>
                      <a:pt x="1716" y="193"/>
                      <a:pt x="1730" y="240"/>
                    </a:cubicBezTo>
                    <a:cubicBezTo>
                      <a:pt x="1700" y="268"/>
                      <a:pt x="1685" y="282"/>
                      <a:pt x="1654" y="309"/>
                    </a:cubicBezTo>
                    <a:cubicBezTo>
                      <a:pt x="1607" y="280"/>
                      <a:pt x="1584" y="265"/>
                      <a:pt x="1537" y="236"/>
                    </a:cubicBezTo>
                    <a:cubicBezTo>
                      <a:pt x="1517" y="204"/>
                      <a:pt x="1507" y="189"/>
                      <a:pt x="1487" y="157"/>
                    </a:cubicBezTo>
                    <a:cubicBezTo>
                      <a:pt x="1476" y="188"/>
                      <a:pt x="1470" y="204"/>
                      <a:pt x="1459" y="235"/>
                    </a:cubicBezTo>
                    <a:cubicBezTo>
                      <a:pt x="1419" y="220"/>
                      <a:pt x="1399" y="213"/>
                      <a:pt x="1358" y="198"/>
                    </a:cubicBezTo>
                    <a:cubicBezTo>
                      <a:pt x="1339" y="203"/>
                      <a:pt x="1329" y="206"/>
                      <a:pt x="1309" y="211"/>
                    </a:cubicBezTo>
                    <a:cubicBezTo>
                      <a:pt x="1282" y="135"/>
                      <a:pt x="1269" y="97"/>
                      <a:pt x="1241" y="21"/>
                    </a:cubicBezTo>
                    <a:cubicBezTo>
                      <a:pt x="1170" y="13"/>
                      <a:pt x="1134" y="9"/>
                      <a:pt x="1062" y="0"/>
                    </a:cubicBezTo>
                    <a:cubicBezTo>
                      <a:pt x="1038" y="86"/>
                      <a:pt x="1026" y="129"/>
                      <a:pt x="1002" y="214"/>
                    </a:cubicBezTo>
                    <a:cubicBezTo>
                      <a:pt x="966" y="261"/>
                      <a:pt x="948" y="285"/>
                      <a:pt x="912" y="333"/>
                    </a:cubicBezTo>
                    <a:cubicBezTo>
                      <a:pt x="891" y="411"/>
                      <a:pt x="880" y="451"/>
                      <a:pt x="859" y="529"/>
                    </a:cubicBezTo>
                    <a:cubicBezTo>
                      <a:pt x="851" y="560"/>
                      <a:pt x="846" y="576"/>
                      <a:pt x="837" y="608"/>
                    </a:cubicBezTo>
                    <a:cubicBezTo>
                      <a:pt x="815" y="612"/>
                      <a:pt x="804" y="615"/>
                      <a:pt x="783" y="620"/>
                    </a:cubicBezTo>
                    <a:cubicBezTo>
                      <a:pt x="731" y="601"/>
                      <a:pt x="705" y="592"/>
                      <a:pt x="653" y="574"/>
                    </a:cubicBezTo>
                    <a:cubicBezTo>
                      <a:pt x="607" y="586"/>
                      <a:pt x="584" y="591"/>
                      <a:pt x="538" y="603"/>
                    </a:cubicBezTo>
                    <a:cubicBezTo>
                      <a:pt x="505" y="589"/>
                      <a:pt x="488" y="582"/>
                      <a:pt x="456" y="567"/>
                    </a:cubicBezTo>
                    <a:cubicBezTo>
                      <a:pt x="387" y="602"/>
                      <a:pt x="352" y="619"/>
                      <a:pt x="283" y="654"/>
                    </a:cubicBezTo>
                    <a:cubicBezTo>
                      <a:pt x="242" y="669"/>
                      <a:pt x="221" y="676"/>
                      <a:pt x="180" y="690"/>
                    </a:cubicBezTo>
                    <a:cubicBezTo>
                      <a:pt x="173" y="735"/>
                      <a:pt x="169" y="758"/>
                      <a:pt x="162" y="803"/>
                    </a:cubicBezTo>
                    <a:cubicBezTo>
                      <a:pt x="160" y="840"/>
                      <a:pt x="159" y="858"/>
                      <a:pt x="158" y="894"/>
                    </a:cubicBezTo>
                    <a:cubicBezTo>
                      <a:pt x="95" y="895"/>
                      <a:pt x="64" y="896"/>
                      <a:pt x="2" y="897"/>
                    </a:cubicBezTo>
                    <a:cubicBezTo>
                      <a:pt x="1" y="915"/>
                      <a:pt x="1" y="924"/>
                      <a:pt x="0" y="942"/>
                    </a:cubicBezTo>
                    <a:cubicBezTo>
                      <a:pt x="18" y="960"/>
                      <a:pt x="27" y="969"/>
                      <a:pt x="45" y="986"/>
                    </a:cubicBezTo>
                    <a:cubicBezTo>
                      <a:pt x="79" y="992"/>
                      <a:pt x="95" y="995"/>
                      <a:pt x="128" y="1000"/>
                    </a:cubicBezTo>
                    <a:cubicBezTo>
                      <a:pt x="153" y="1025"/>
                      <a:pt x="166" y="1038"/>
                      <a:pt x="191" y="1063"/>
                    </a:cubicBezTo>
                    <a:cubicBezTo>
                      <a:pt x="159" y="1086"/>
                      <a:pt x="143" y="1097"/>
                      <a:pt x="111" y="1119"/>
                    </a:cubicBezTo>
                    <a:cubicBezTo>
                      <a:pt x="68" y="1151"/>
                      <a:pt x="47" y="1167"/>
                      <a:pt x="5" y="1200"/>
                    </a:cubicBezTo>
                    <a:cubicBezTo>
                      <a:pt x="46" y="1204"/>
                      <a:pt x="66" y="1206"/>
                      <a:pt x="106" y="1210"/>
                    </a:cubicBezTo>
                    <a:cubicBezTo>
                      <a:pt x="166" y="1248"/>
                      <a:pt x="197" y="1267"/>
                      <a:pt x="257" y="1305"/>
                    </a:cubicBezTo>
                    <a:cubicBezTo>
                      <a:pt x="306" y="1326"/>
                      <a:pt x="330" y="1336"/>
                      <a:pt x="380" y="1357"/>
                    </a:cubicBezTo>
                    <a:cubicBezTo>
                      <a:pt x="397" y="1388"/>
                      <a:pt x="406" y="1404"/>
                      <a:pt x="424" y="1436"/>
                    </a:cubicBezTo>
                    <a:cubicBezTo>
                      <a:pt x="461" y="1453"/>
                      <a:pt x="479" y="1462"/>
                      <a:pt x="517" y="1479"/>
                    </a:cubicBezTo>
                    <a:cubicBezTo>
                      <a:pt x="572" y="1475"/>
                      <a:pt x="600" y="1473"/>
                      <a:pt x="655" y="1470"/>
                    </a:cubicBezTo>
                    <a:cubicBezTo>
                      <a:pt x="714" y="1475"/>
                      <a:pt x="744" y="1478"/>
                      <a:pt x="803" y="1484"/>
                    </a:cubicBezTo>
                    <a:cubicBezTo>
                      <a:pt x="840" y="1508"/>
                      <a:pt x="859" y="1520"/>
                      <a:pt x="896" y="1544"/>
                    </a:cubicBezTo>
                    <a:cubicBezTo>
                      <a:pt x="910" y="1592"/>
                      <a:pt x="917" y="1616"/>
                      <a:pt x="932" y="1663"/>
                    </a:cubicBezTo>
                    <a:cubicBezTo>
                      <a:pt x="971" y="1651"/>
                      <a:pt x="990" y="1645"/>
                      <a:pt x="1029" y="1632"/>
                    </a:cubicBezTo>
                    <a:cubicBezTo>
                      <a:pt x="1045" y="1647"/>
                      <a:pt x="1053" y="1655"/>
                      <a:pt x="1069" y="1670"/>
                    </a:cubicBezTo>
                    <a:cubicBezTo>
                      <a:pt x="1087" y="1640"/>
                      <a:pt x="1097" y="1625"/>
                      <a:pt x="1115" y="1594"/>
                    </a:cubicBezTo>
                    <a:cubicBezTo>
                      <a:pt x="1155" y="1600"/>
                      <a:pt x="1175" y="1603"/>
                      <a:pt x="1216" y="1609"/>
                    </a:cubicBezTo>
                    <a:cubicBezTo>
                      <a:pt x="1229" y="1633"/>
                      <a:pt x="1236" y="1646"/>
                      <a:pt x="1249" y="1670"/>
                    </a:cubicBezTo>
                    <a:cubicBezTo>
                      <a:pt x="1302" y="1661"/>
                      <a:pt x="1328" y="1657"/>
                      <a:pt x="1382" y="1648"/>
                    </a:cubicBezTo>
                    <a:cubicBezTo>
                      <a:pt x="1407" y="1671"/>
                      <a:pt x="1419" y="1682"/>
                      <a:pt x="1445" y="1705"/>
                    </a:cubicBezTo>
                    <a:cubicBezTo>
                      <a:pt x="1466" y="1707"/>
                      <a:pt x="1477" y="1708"/>
                      <a:pt x="1498" y="1710"/>
                    </a:cubicBezTo>
                    <a:cubicBezTo>
                      <a:pt x="1509" y="1693"/>
                      <a:pt x="1514" y="1684"/>
                      <a:pt x="1525" y="1666"/>
                    </a:cubicBezTo>
                    <a:cubicBezTo>
                      <a:pt x="1546" y="1668"/>
                      <a:pt x="1557" y="1669"/>
                      <a:pt x="1578" y="1671"/>
                    </a:cubicBezTo>
                    <a:cubicBezTo>
                      <a:pt x="1600" y="1664"/>
                      <a:pt x="1611" y="1660"/>
                      <a:pt x="1633" y="1653"/>
                    </a:cubicBezTo>
                    <a:cubicBezTo>
                      <a:pt x="1645" y="1659"/>
                      <a:pt x="1651" y="1661"/>
                      <a:pt x="1663" y="1667"/>
                    </a:cubicBezTo>
                    <a:cubicBezTo>
                      <a:pt x="1705" y="1648"/>
                      <a:pt x="1726" y="1638"/>
                      <a:pt x="1768" y="1618"/>
                    </a:cubicBezTo>
                    <a:cubicBezTo>
                      <a:pt x="1768" y="1649"/>
                      <a:pt x="1769" y="1664"/>
                      <a:pt x="1769" y="1694"/>
                    </a:cubicBezTo>
                    <a:cubicBezTo>
                      <a:pt x="1787" y="1723"/>
                      <a:pt x="1796" y="1738"/>
                      <a:pt x="1813" y="1767"/>
                    </a:cubicBezTo>
                    <a:cubicBezTo>
                      <a:pt x="1816" y="1800"/>
                      <a:pt x="1818" y="1816"/>
                      <a:pt x="1821" y="1849"/>
                    </a:cubicBezTo>
                    <a:cubicBezTo>
                      <a:pt x="1853" y="1836"/>
                      <a:pt x="1869" y="1829"/>
                      <a:pt x="1901" y="1815"/>
                    </a:cubicBezTo>
                    <a:cubicBezTo>
                      <a:pt x="1941" y="1754"/>
                      <a:pt x="1960" y="1723"/>
                      <a:pt x="2000" y="1662"/>
                    </a:cubicBezTo>
                    <a:cubicBezTo>
                      <a:pt x="1981" y="1648"/>
                      <a:pt x="1972" y="1642"/>
                      <a:pt x="1954" y="1629"/>
                    </a:cubicBezTo>
                    <a:cubicBezTo>
                      <a:pt x="1939" y="1595"/>
                      <a:pt x="1931" y="1578"/>
                      <a:pt x="1916" y="1544"/>
                    </a:cubicBezTo>
                    <a:cubicBezTo>
                      <a:pt x="1916" y="1507"/>
                      <a:pt x="1916" y="1489"/>
                      <a:pt x="1915" y="1452"/>
                    </a:cubicBezTo>
                    <a:cubicBezTo>
                      <a:pt x="1907" y="1421"/>
                      <a:pt x="1903" y="1405"/>
                      <a:pt x="1896" y="1375"/>
                    </a:cubicBezTo>
                    <a:cubicBezTo>
                      <a:pt x="1932" y="1364"/>
                      <a:pt x="1951" y="1358"/>
                      <a:pt x="1988" y="1348"/>
                    </a:cubicBezTo>
                    <a:cubicBezTo>
                      <a:pt x="2000" y="1333"/>
                      <a:pt x="2007" y="1325"/>
                      <a:pt x="2020" y="1310"/>
                    </a:cubicBezTo>
                    <a:cubicBezTo>
                      <a:pt x="2012" y="1277"/>
                      <a:pt x="2008" y="1260"/>
                      <a:pt x="2000" y="1227"/>
                    </a:cubicBezTo>
                    <a:cubicBezTo>
                      <a:pt x="1967" y="1224"/>
                      <a:pt x="1950" y="1223"/>
                      <a:pt x="1916" y="1220"/>
                    </a:cubicBezTo>
                    <a:cubicBezTo>
                      <a:pt x="1917" y="1172"/>
                      <a:pt x="1917" y="1147"/>
                      <a:pt x="1917" y="1099"/>
                    </a:cubicBezTo>
                    <a:cubicBezTo>
                      <a:pt x="1938" y="1073"/>
                      <a:pt x="1948" y="1060"/>
                      <a:pt x="1969" y="1034"/>
                    </a:cubicBezTo>
                    <a:cubicBezTo>
                      <a:pt x="1962" y="989"/>
                      <a:pt x="1958" y="967"/>
                      <a:pt x="1951" y="922"/>
                    </a:cubicBezTo>
                    <a:cubicBezTo>
                      <a:pt x="1930" y="877"/>
                      <a:pt x="1919" y="854"/>
                      <a:pt x="1898" y="808"/>
                    </a:cubicBezTo>
                    <a:cubicBezTo>
                      <a:pt x="1896" y="787"/>
                      <a:pt x="1896" y="777"/>
                      <a:pt x="1894" y="756"/>
                    </a:cubicBezTo>
                    <a:cubicBezTo>
                      <a:pt x="1856" y="746"/>
                      <a:pt x="1837" y="741"/>
                      <a:pt x="1799" y="731"/>
                    </a:cubicBezTo>
                  </a:path>
                </a:pathLst>
              </a:custGeom>
              <a:solidFill>
                <a:srgbClr val="99CC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nowodworski"/>
              <p:cNvSpPr>
                <a:spLocks/>
              </p:cNvSpPr>
              <p:nvPr/>
            </p:nvSpPr>
            <p:spPr bwMode="auto">
              <a:xfrm>
                <a:off x="2115205" y="2422065"/>
                <a:ext cx="904414" cy="904414"/>
              </a:xfrm>
              <a:custGeom>
                <a:avLst/>
                <a:gdLst>
                  <a:gd name="T0" fmla="*/ 2019 w 2824"/>
                  <a:gd name="T1" fmla="*/ 2044 h 2818"/>
                  <a:gd name="T2" fmla="*/ 1767 w 2824"/>
                  <a:gd name="T3" fmla="*/ 1939 h 2818"/>
                  <a:gd name="T4" fmla="*/ 1953 w 2824"/>
                  <a:gd name="T5" fmla="*/ 1802 h 2818"/>
                  <a:gd name="T6" fmla="*/ 1807 w 2824"/>
                  <a:gd name="T7" fmla="*/ 1725 h 2818"/>
                  <a:gd name="T8" fmla="*/ 1764 w 2824"/>
                  <a:gd name="T9" fmla="*/ 1636 h 2818"/>
                  <a:gd name="T10" fmla="*/ 1924 w 2824"/>
                  <a:gd name="T11" fmla="*/ 1542 h 2818"/>
                  <a:gd name="T12" fmla="*/ 2045 w 2824"/>
                  <a:gd name="T13" fmla="*/ 1393 h 2818"/>
                  <a:gd name="T14" fmla="*/ 2300 w 2824"/>
                  <a:gd name="T15" fmla="*/ 1342 h 2818"/>
                  <a:gd name="T16" fmla="*/ 2545 w 2824"/>
                  <a:gd name="T17" fmla="*/ 1359 h 2818"/>
                  <a:gd name="T18" fmla="*/ 2621 w 2824"/>
                  <a:gd name="T19" fmla="*/ 1268 h 2818"/>
                  <a:gd name="T20" fmla="*/ 2764 w 2824"/>
                  <a:gd name="T21" fmla="*/ 953 h 2818"/>
                  <a:gd name="T22" fmla="*/ 2673 w 2824"/>
                  <a:gd name="T23" fmla="*/ 634 h 2818"/>
                  <a:gd name="T24" fmla="*/ 2631 w 2824"/>
                  <a:gd name="T25" fmla="*/ 383 h 2818"/>
                  <a:gd name="T26" fmla="*/ 2490 w 2824"/>
                  <a:gd name="T27" fmla="*/ 331 h 2818"/>
                  <a:gd name="T28" fmla="*/ 2471 w 2824"/>
                  <a:gd name="T29" fmla="*/ 226 h 2818"/>
                  <a:gd name="T30" fmla="*/ 2247 w 2824"/>
                  <a:gd name="T31" fmla="*/ 126 h 2818"/>
                  <a:gd name="T32" fmla="*/ 2117 w 2824"/>
                  <a:gd name="T33" fmla="*/ 69 h 2818"/>
                  <a:gd name="T34" fmla="*/ 1915 w 2824"/>
                  <a:gd name="T35" fmla="*/ 11 h 2818"/>
                  <a:gd name="T36" fmla="*/ 1755 w 2824"/>
                  <a:gd name="T37" fmla="*/ 96 h 2818"/>
                  <a:gd name="T38" fmla="*/ 1708 w 2824"/>
                  <a:gd name="T39" fmla="*/ 189 h 2818"/>
                  <a:gd name="T40" fmla="*/ 1672 w 2824"/>
                  <a:gd name="T41" fmla="*/ 324 h 2818"/>
                  <a:gd name="T42" fmla="*/ 1607 w 2824"/>
                  <a:gd name="T43" fmla="*/ 421 h 2818"/>
                  <a:gd name="T44" fmla="*/ 1414 w 2824"/>
                  <a:gd name="T45" fmla="*/ 433 h 2818"/>
                  <a:gd name="T46" fmla="*/ 1275 w 2824"/>
                  <a:gd name="T47" fmla="*/ 460 h 2818"/>
                  <a:gd name="T48" fmla="*/ 1096 w 2824"/>
                  <a:gd name="T49" fmla="*/ 575 h 2818"/>
                  <a:gd name="T50" fmla="*/ 1184 w 2824"/>
                  <a:gd name="T51" fmla="*/ 617 h 2818"/>
                  <a:gd name="T52" fmla="*/ 1245 w 2824"/>
                  <a:gd name="T53" fmla="*/ 851 h 2818"/>
                  <a:gd name="T54" fmla="*/ 1095 w 2824"/>
                  <a:gd name="T55" fmla="*/ 974 h 2818"/>
                  <a:gd name="T56" fmla="*/ 996 w 2824"/>
                  <a:gd name="T57" fmla="*/ 1056 h 2818"/>
                  <a:gd name="T58" fmla="*/ 927 w 2824"/>
                  <a:gd name="T59" fmla="*/ 1260 h 2818"/>
                  <a:gd name="T60" fmla="*/ 741 w 2824"/>
                  <a:gd name="T61" fmla="*/ 1384 h 2818"/>
                  <a:gd name="T62" fmla="*/ 441 w 2824"/>
                  <a:gd name="T63" fmla="*/ 1543 h 2818"/>
                  <a:gd name="T64" fmla="*/ 493 w 2824"/>
                  <a:gd name="T65" fmla="*/ 1729 h 2818"/>
                  <a:gd name="T66" fmla="*/ 24 w 2824"/>
                  <a:gd name="T67" fmla="*/ 1987 h 2818"/>
                  <a:gd name="T68" fmla="*/ 77 w 2824"/>
                  <a:gd name="T69" fmla="*/ 2109 h 2818"/>
                  <a:gd name="T70" fmla="*/ 101 w 2824"/>
                  <a:gd name="T71" fmla="*/ 2412 h 2818"/>
                  <a:gd name="T72" fmla="*/ 276 w 2824"/>
                  <a:gd name="T73" fmla="*/ 2498 h 2818"/>
                  <a:gd name="T74" fmla="*/ 134 w 2824"/>
                  <a:gd name="T75" fmla="*/ 2638 h 2818"/>
                  <a:gd name="T76" fmla="*/ 230 w 2824"/>
                  <a:gd name="T77" fmla="*/ 2768 h 2818"/>
                  <a:gd name="T78" fmla="*/ 391 w 2824"/>
                  <a:gd name="T79" fmla="*/ 2750 h 2818"/>
                  <a:gd name="T80" fmla="*/ 526 w 2824"/>
                  <a:gd name="T81" fmla="*/ 2792 h 2818"/>
                  <a:gd name="T82" fmla="*/ 688 w 2824"/>
                  <a:gd name="T83" fmla="*/ 2769 h 2818"/>
                  <a:gd name="T84" fmla="*/ 848 w 2824"/>
                  <a:gd name="T85" fmla="*/ 2631 h 2818"/>
                  <a:gd name="T86" fmla="*/ 1034 w 2824"/>
                  <a:gd name="T87" fmla="*/ 2461 h 2818"/>
                  <a:gd name="T88" fmla="*/ 1349 w 2824"/>
                  <a:gd name="T89" fmla="*/ 2613 h 2818"/>
                  <a:gd name="T90" fmla="*/ 1511 w 2824"/>
                  <a:gd name="T91" fmla="*/ 2567 h 2818"/>
                  <a:gd name="T92" fmla="*/ 1642 w 2824"/>
                  <a:gd name="T93" fmla="*/ 2448 h 2818"/>
                  <a:gd name="T94" fmla="*/ 1728 w 2824"/>
                  <a:gd name="T95" fmla="*/ 2520 h 2818"/>
                  <a:gd name="T96" fmla="*/ 1890 w 2824"/>
                  <a:gd name="T97" fmla="*/ 2611 h 2818"/>
                  <a:gd name="T98" fmla="*/ 1974 w 2824"/>
                  <a:gd name="T99" fmla="*/ 2481 h 2818"/>
                  <a:gd name="T100" fmla="*/ 2076 w 2824"/>
                  <a:gd name="T101" fmla="*/ 2463 h 2818"/>
                  <a:gd name="T102" fmla="*/ 2236 w 2824"/>
                  <a:gd name="T103" fmla="*/ 2352 h 2818"/>
                  <a:gd name="T104" fmla="*/ 2186 w 2824"/>
                  <a:gd name="T105" fmla="*/ 2175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24" h="2818">
                    <a:moveTo>
                      <a:pt x="2142" y="2096"/>
                    </a:moveTo>
                    <a:cubicBezTo>
                      <a:pt x="2092" y="2075"/>
                      <a:pt x="2068" y="2065"/>
                      <a:pt x="2019" y="2044"/>
                    </a:cubicBezTo>
                    <a:cubicBezTo>
                      <a:pt x="1959" y="2006"/>
                      <a:pt x="1928" y="1987"/>
                      <a:pt x="1868" y="1949"/>
                    </a:cubicBezTo>
                    <a:cubicBezTo>
                      <a:pt x="1828" y="1945"/>
                      <a:pt x="1808" y="1943"/>
                      <a:pt x="1767" y="1939"/>
                    </a:cubicBezTo>
                    <a:cubicBezTo>
                      <a:pt x="1809" y="1906"/>
                      <a:pt x="1830" y="1890"/>
                      <a:pt x="1873" y="1858"/>
                    </a:cubicBezTo>
                    <a:cubicBezTo>
                      <a:pt x="1905" y="1836"/>
                      <a:pt x="1921" y="1825"/>
                      <a:pt x="1953" y="1802"/>
                    </a:cubicBezTo>
                    <a:cubicBezTo>
                      <a:pt x="1928" y="1777"/>
                      <a:pt x="1915" y="1764"/>
                      <a:pt x="1890" y="1739"/>
                    </a:cubicBezTo>
                    <a:cubicBezTo>
                      <a:pt x="1857" y="1734"/>
                      <a:pt x="1841" y="1731"/>
                      <a:pt x="1807" y="1725"/>
                    </a:cubicBezTo>
                    <a:cubicBezTo>
                      <a:pt x="1789" y="1708"/>
                      <a:pt x="1780" y="1699"/>
                      <a:pt x="1762" y="1681"/>
                    </a:cubicBezTo>
                    <a:cubicBezTo>
                      <a:pt x="1763" y="1663"/>
                      <a:pt x="1763" y="1654"/>
                      <a:pt x="1764" y="1636"/>
                    </a:cubicBezTo>
                    <a:cubicBezTo>
                      <a:pt x="1826" y="1635"/>
                      <a:pt x="1857" y="1634"/>
                      <a:pt x="1920" y="1633"/>
                    </a:cubicBezTo>
                    <a:cubicBezTo>
                      <a:pt x="1921" y="1597"/>
                      <a:pt x="1922" y="1579"/>
                      <a:pt x="1924" y="1542"/>
                    </a:cubicBezTo>
                    <a:cubicBezTo>
                      <a:pt x="1931" y="1497"/>
                      <a:pt x="1935" y="1474"/>
                      <a:pt x="1942" y="1429"/>
                    </a:cubicBezTo>
                    <a:cubicBezTo>
                      <a:pt x="1983" y="1415"/>
                      <a:pt x="2004" y="1408"/>
                      <a:pt x="2045" y="1393"/>
                    </a:cubicBezTo>
                    <a:cubicBezTo>
                      <a:pt x="2114" y="1358"/>
                      <a:pt x="2149" y="1341"/>
                      <a:pt x="2218" y="1306"/>
                    </a:cubicBezTo>
                    <a:cubicBezTo>
                      <a:pt x="2250" y="1321"/>
                      <a:pt x="2267" y="1328"/>
                      <a:pt x="2300" y="1342"/>
                    </a:cubicBezTo>
                    <a:cubicBezTo>
                      <a:pt x="2346" y="1330"/>
                      <a:pt x="2369" y="1325"/>
                      <a:pt x="2415" y="1313"/>
                    </a:cubicBezTo>
                    <a:cubicBezTo>
                      <a:pt x="2467" y="1331"/>
                      <a:pt x="2493" y="1340"/>
                      <a:pt x="2545" y="1359"/>
                    </a:cubicBezTo>
                    <a:cubicBezTo>
                      <a:pt x="2566" y="1354"/>
                      <a:pt x="2577" y="1351"/>
                      <a:pt x="2599" y="1347"/>
                    </a:cubicBezTo>
                    <a:cubicBezTo>
                      <a:pt x="2608" y="1315"/>
                      <a:pt x="2613" y="1299"/>
                      <a:pt x="2621" y="1268"/>
                    </a:cubicBezTo>
                    <a:cubicBezTo>
                      <a:pt x="2642" y="1190"/>
                      <a:pt x="2653" y="1150"/>
                      <a:pt x="2674" y="1072"/>
                    </a:cubicBezTo>
                    <a:cubicBezTo>
                      <a:pt x="2710" y="1024"/>
                      <a:pt x="2728" y="1000"/>
                      <a:pt x="2764" y="953"/>
                    </a:cubicBezTo>
                    <a:cubicBezTo>
                      <a:pt x="2788" y="868"/>
                      <a:pt x="2800" y="825"/>
                      <a:pt x="2824" y="739"/>
                    </a:cubicBezTo>
                    <a:cubicBezTo>
                      <a:pt x="2763" y="697"/>
                      <a:pt x="2733" y="676"/>
                      <a:pt x="2673" y="634"/>
                    </a:cubicBezTo>
                    <a:cubicBezTo>
                      <a:pt x="2683" y="585"/>
                      <a:pt x="2687" y="560"/>
                      <a:pt x="2697" y="510"/>
                    </a:cubicBezTo>
                    <a:cubicBezTo>
                      <a:pt x="2671" y="459"/>
                      <a:pt x="2658" y="434"/>
                      <a:pt x="2631" y="383"/>
                    </a:cubicBezTo>
                    <a:cubicBezTo>
                      <a:pt x="2600" y="378"/>
                      <a:pt x="2585" y="376"/>
                      <a:pt x="2554" y="371"/>
                    </a:cubicBezTo>
                    <a:cubicBezTo>
                      <a:pt x="2528" y="355"/>
                      <a:pt x="2515" y="347"/>
                      <a:pt x="2490" y="331"/>
                    </a:cubicBezTo>
                    <a:cubicBezTo>
                      <a:pt x="2462" y="305"/>
                      <a:pt x="2448" y="293"/>
                      <a:pt x="2420" y="267"/>
                    </a:cubicBezTo>
                    <a:cubicBezTo>
                      <a:pt x="2441" y="251"/>
                      <a:pt x="2451" y="242"/>
                      <a:pt x="2471" y="226"/>
                    </a:cubicBezTo>
                    <a:cubicBezTo>
                      <a:pt x="2456" y="174"/>
                      <a:pt x="2449" y="148"/>
                      <a:pt x="2435" y="96"/>
                    </a:cubicBezTo>
                    <a:cubicBezTo>
                      <a:pt x="2360" y="108"/>
                      <a:pt x="2322" y="114"/>
                      <a:pt x="2247" y="126"/>
                    </a:cubicBezTo>
                    <a:cubicBezTo>
                      <a:pt x="2233" y="106"/>
                      <a:pt x="2226" y="97"/>
                      <a:pt x="2213" y="77"/>
                    </a:cubicBezTo>
                    <a:cubicBezTo>
                      <a:pt x="2175" y="74"/>
                      <a:pt x="2155" y="72"/>
                      <a:pt x="2117" y="69"/>
                    </a:cubicBezTo>
                    <a:cubicBezTo>
                      <a:pt x="2092" y="41"/>
                      <a:pt x="2079" y="28"/>
                      <a:pt x="2054" y="0"/>
                    </a:cubicBezTo>
                    <a:cubicBezTo>
                      <a:pt x="1998" y="5"/>
                      <a:pt x="1971" y="7"/>
                      <a:pt x="1915" y="11"/>
                    </a:cubicBezTo>
                    <a:cubicBezTo>
                      <a:pt x="1894" y="47"/>
                      <a:pt x="1884" y="64"/>
                      <a:pt x="1863" y="99"/>
                    </a:cubicBezTo>
                    <a:cubicBezTo>
                      <a:pt x="1820" y="98"/>
                      <a:pt x="1798" y="97"/>
                      <a:pt x="1755" y="96"/>
                    </a:cubicBezTo>
                    <a:cubicBezTo>
                      <a:pt x="1760" y="130"/>
                      <a:pt x="1763" y="148"/>
                      <a:pt x="1769" y="183"/>
                    </a:cubicBezTo>
                    <a:cubicBezTo>
                      <a:pt x="1744" y="185"/>
                      <a:pt x="1732" y="187"/>
                      <a:pt x="1708" y="189"/>
                    </a:cubicBezTo>
                    <a:cubicBezTo>
                      <a:pt x="1719" y="222"/>
                      <a:pt x="1724" y="239"/>
                      <a:pt x="1734" y="272"/>
                    </a:cubicBezTo>
                    <a:cubicBezTo>
                      <a:pt x="1709" y="292"/>
                      <a:pt x="1697" y="303"/>
                      <a:pt x="1672" y="324"/>
                    </a:cubicBezTo>
                    <a:cubicBezTo>
                      <a:pt x="1675" y="363"/>
                      <a:pt x="1676" y="382"/>
                      <a:pt x="1679" y="422"/>
                    </a:cubicBezTo>
                    <a:cubicBezTo>
                      <a:pt x="1650" y="421"/>
                      <a:pt x="1636" y="421"/>
                      <a:pt x="1607" y="421"/>
                    </a:cubicBezTo>
                    <a:cubicBezTo>
                      <a:pt x="1518" y="381"/>
                      <a:pt x="1473" y="361"/>
                      <a:pt x="1383" y="321"/>
                    </a:cubicBezTo>
                    <a:cubicBezTo>
                      <a:pt x="1396" y="366"/>
                      <a:pt x="1402" y="388"/>
                      <a:pt x="1414" y="433"/>
                    </a:cubicBezTo>
                    <a:cubicBezTo>
                      <a:pt x="1397" y="452"/>
                      <a:pt x="1388" y="461"/>
                      <a:pt x="1370" y="480"/>
                    </a:cubicBezTo>
                    <a:cubicBezTo>
                      <a:pt x="1332" y="472"/>
                      <a:pt x="1313" y="468"/>
                      <a:pt x="1275" y="460"/>
                    </a:cubicBezTo>
                    <a:cubicBezTo>
                      <a:pt x="1250" y="478"/>
                      <a:pt x="1238" y="488"/>
                      <a:pt x="1213" y="506"/>
                    </a:cubicBezTo>
                    <a:cubicBezTo>
                      <a:pt x="1166" y="534"/>
                      <a:pt x="1142" y="548"/>
                      <a:pt x="1096" y="575"/>
                    </a:cubicBezTo>
                    <a:cubicBezTo>
                      <a:pt x="1100" y="592"/>
                      <a:pt x="1102" y="600"/>
                      <a:pt x="1106" y="616"/>
                    </a:cubicBezTo>
                    <a:cubicBezTo>
                      <a:pt x="1137" y="617"/>
                      <a:pt x="1152" y="617"/>
                      <a:pt x="1184" y="617"/>
                    </a:cubicBezTo>
                    <a:cubicBezTo>
                      <a:pt x="1212" y="686"/>
                      <a:pt x="1226" y="720"/>
                      <a:pt x="1254" y="789"/>
                    </a:cubicBezTo>
                    <a:cubicBezTo>
                      <a:pt x="1250" y="814"/>
                      <a:pt x="1248" y="826"/>
                      <a:pt x="1245" y="851"/>
                    </a:cubicBezTo>
                    <a:cubicBezTo>
                      <a:pt x="1206" y="861"/>
                      <a:pt x="1187" y="866"/>
                      <a:pt x="1148" y="876"/>
                    </a:cubicBezTo>
                    <a:cubicBezTo>
                      <a:pt x="1127" y="915"/>
                      <a:pt x="1116" y="935"/>
                      <a:pt x="1095" y="974"/>
                    </a:cubicBezTo>
                    <a:cubicBezTo>
                      <a:pt x="1062" y="978"/>
                      <a:pt x="1045" y="979"/>
                      <a:pt x="1011" y="983"/>
                    </a:cubicBezTo>
                    <a:cubicBezTo>
                      <a:pt x="1005" y="1012"/>
                      <a:pt x="1002" y="1027"/>
                      <a:pt x="996" y="1056"/>
                    </a:cubicBezTo>
                    <a:cubicBezTo>
                      <a:pt x="978" y="1065"/>
                      <a:pt x="970" y="1070"/>
                      <a:pt x="953" y="1080"/>
                    </a:cubicBezTo>
                    <a:cubicBezTo>
                      <a:pt x="942" y="1152"/>
                      <a:pt x="937" y="1188"/>
                      <a:pt x="927" y="1260"/>
                    </a:cubicBezTo>
                    <a:cubicBezTo>
                      <a:pt x="910" y="1308"/>
                      <a:pt x="902" y="1332"/>
                      <a:pt x="885" y="1381"/>
                    </a:cubicBezTo>
                    <a:cubicBezTo>
                      <a:pt x="828" y="1382"/>
                      <a:pt x="799" y="1383"/>
                      <a:pt x="741" y="1384"/>
                    </a:cubicBezTo>
                    <a:cubicBezTo>
                      <a:pt x="670" y="1423"/>
                      <a:pt x="635" y="1442"/>
                      <a:pt x="564" y="1481"/>
                    </a:cubicBezTo>
                    <a:cubicBezTo>
                      <a:pt x="515" y="1506"/>
                      <a:pt x="490" y="1518"/>
                      <a:pt x="441" y="1543"/>
                    </a:cubicBezTo>
                    <a:cubicBezTo>
                      <a:pt x="437" y="1597"/>
                      <a:pt x="434" y="1624"/>
                      <a:pt x="430" y="1678"/>
                    </a:cubicBezTo>
                    <a:cubicBezTo>
                      <a:pt x="455" y="1698"/>
                      <a:pt x="468" y="1709"/>
                      <a:pt x="493" y="1729"/>
                    </a:cubicBezTo>
                    <a:cubicBezTo>
                      <a:pt x="389" y="1787"/>
                      <a:pt x="285" y="1846"/>
                      <a:pt x="181" y="1904"/>
                    </a:cubicBezTo>
                    <a:cubicBezTo>
                      <a:pt x="118" y="1937"/>
                      <a:pt x="86" y="1954"/>
                      <a:pt x="24" y="1987"/>
                    </a:cubicBezTo>
                    <a:cubicBezTo>
                      <a:pt x="14" y="2031"/>
                      <a:pt x="9" y="2052"/>
                      <a:pt x="0" y="2096"/>
                    </a:cubicBezTo>
                    <a:cubicBezTo>
                      <a:pt x="31" y="2101"/>
                      <a:pt x="46" y="2104"/>
                      <a:pt x="77" y="2109"/>
                    </a:cubicBezTo>
                    <a:cubicBezTo>
                      <a:pt x="89" y="2167"/>
                      <a:pt x="95" y="2196"/>
                      <a:pt x="107" y="2254"/>
                    </a:cubicBezTo>
                    <a:cubicBezTo>
                      <a:pt x="104" y="2317"/>
                      <a:pt x="103" y="2349"/>
                      <a:pt x="101" y="2412"/>
                    </a:cubicBezTo>
                    <a:cubicBezTo>
                      <a:pt x="104" y="2442"/>
                      <a:pt x="106" y="2457"/>
                      <a:pt x="110" y="2487"/>
                    </a:cubicBezTo>
                    <a:cubicBezTo>
                      <a:pt x="176" y="2492"/>
                      <a:pt x="210" y="2494"/>
                      <a:pt x="276" y="2498"/>
                    </a:cubicBezTo>
                    <a:cubicBezTo>
                      <a:pt x="260" y="2554"/>
                      <a:pt x="251" y="2581"/>
                      <a:pt x="235" y="2637"/>
                    </a:cubicBezTo>
                    <a:cubicBezTo>
                      <a:pt x="194" y="2637"/>
                      <a:pt x="174" y="2638"/>
                      <a:pt x="134" y="2638"/>
                    </a:cubicBezTo>
                    <a:cubicBezTo>
                      <a:pt x="153" y="2690"/>
                      <a:pt x="163" y="2716"/>
                      <a:pt x="182" y="2769"/>
                    </a:cubicBezTo>
                    <a:cubicBezTo>
                      <a:pt x="201" y="2768"/>
                      <a:pt x="211" y="2768"/>
                      <a:pt x="230" y="2768"/>
                    </a:cubicBezTo>
                    <a:cubicBezTo>
                      <a:pt x="270" y="2788"/>
                      <a:pt x="290" y="2798"/>
                      <a:pt x="329" y="2818"/>
                    </a:cubicBezTo>
                    <a:cubicBezTo>
                      <a:pt x="354" y="2791"/>
                      <a:pt x="366" y="2777"/>
                      <a:pt x="391" y="2750"/>
                    </a:cubicBezTo>
                    <a:cubicBezTo>
                      <a:pt x="432" y="2752"/>
                      <a:pt x="452" y="2753"/>
                      <a:pt x="492" y="2754"/>
                    </a:cubicBezTo>
                    <a:cubicBezTo>
                      <a:pt x="506" y="2769"/>
                      <a:pt x="513" y="2777"/>
                      <a:pt x="526" y="2792"/>
                    </a:cubicBezTo>
                    <a:cubicBezTo>
                      <a:pt x="548" y="2778"/>
                      <a:pt x="559" y="2772"/>
                      <a:pt x="581" y="2758"/>
                    </a:cubicBezTo>
                    <a:cubicBezTo>
                      <a:pt x="624" y="2762"/>
                      <a:pt x="645" y="2764"/>
                      <a:pt x="688" y="2769"/>
                    </a:cubicBezTo>
                    <a:cubicBezTo>
                      <a:pt x="676" y="2712"/>
                      <a:pt x="670" y="2684"/>
                      <a:pt x="658" y="2628"/>
                    </a:cubicBezTo>
                    <a:cubicBezTo>
                      <a:pt x="734" y="2629"/>
                      <a:pt x="772" y="2630"/>
                      <a:pt x="848" y="2631"/>
                    </a:cubicBezTo>
                    <a:cubicBezTo>
                      <a:pt x="831" y="2585"/>
                      <a:pt x="822" y="2563"/>
                      <a:pt x="805" y="2517"/>
                    </a:cubicBezTo>
                    <a:cubicBezTo>
                      <a:pt x="897" y="2495"/>
                      <a:pt x="943" y="2483"/>
                      <a:pt x="1034" y="2461"/>
                    </a:cubicBezTo>
                    <a:cubicBezTo>
                      <a:pt x="1074" y="2533"/>
                      <a:pt x="1093" y="2570"/>
                      <a:pt x="1133" y="2643"/>
                    </a:cubicBezTo>
                    <a:cubicBezTo>
                      <a:pt x="1219" y="2631"/>
                      <a:pt x="1262" y="2625"/>
                      <a:pt x="1349" y="2613"/>
                    </a:cubicBezTo>
                    <a:cubicBezTo>
                      <a:pt x="1388" y="2580"/>
                      <a:pt x="1408" y="2564"/>
                      <a:pt x="1447" y="2531"/>
                    </a:cubicBezTo>
                    <a:cubicBezTo>
                      <a:pt x="1473" y="2546"/>
                      <a:pt x="1486" y="2553"/>
                      <a:pt x="1511" y="2567"/>
                    </a:cubicBezTo>
                    <a:cubicBezTo>
                      <a:pt x="1522" y="2533"/>
                      <a:pt x="1528" y="2517"/>
                      <a:pt x="1539" y="2483"/>
                    </a:cubicBezTo>
                    <a:cubicBezTo>
                      <a:pt x="1580" y="2469"/>
                      <a:pt x="1601" y="2462"/>
                      <a:pt x="1642" y="2448"/>
                    </a:cubicBezTo>
                    <a:cubicBezTo>
                      <a:pt x="1675" y="2449"/>
                      <a:pt x="1692" y="2450"/>
                      <a:pt x="1725" y="2451"/>
                    </a:cubicBezTo>
                    <a:cubicBezTo>
                      <a:pt x="1726" y="2478"/>
                      <a:pt x="1727" y="2492"/>
                      <a:pt x="1728" y="2520"/>
                    </a:cubicBezTo>
                    <a:cubicBezTo>
                      <a:pt x="1740" y="2560"/>
                      <a:pt x="1746" y="2580"/>
                      <a:pt x="1759" y="2621"/>
                    </a:cubicBezTo>
                    <a:cubicBezTo>
                      <a:pt x="1811" y="2617"/>
                      <a:pt x="1837" y="2615"/>
                      <a:pt x="1890" y="2611"/>
                    </a:cubicBezTo>
                    <a:cubicBezTo>
                      <a:pt x="1899" y="2575"/>
                      <a:pt x="1903" y="2557"/>
                      <a:pt x="1912" y="2521"/>
                    </a:cubicBezTo>
                    <a:cubicBezTo>
                      <a:pt x="1937" y="2505"/>
                      <a:pt x="1949" y="2497"/>
                      <a:pt x="1974" y="2481"/>
                    </a:cubicBezTo>
                    <a:cubicBezTo>
                      <a:pt x="1973" y="2454"/>
                      <a:pt x="1972" y="2440"/>
                      <a:pt x="1971" y="2412"/>
                    </a:cubicBezTo>
                    <a:cubicBezTo>
                      <a:pt x="2013" y="2432"/>
                      <a:pt x="2034" y="2443"/>
                      <a:pt x="2076" y="2463"/>
                    </a:cubicBezTo>
                    <a:cubicBezTo>
                      <a:pt x="2119" y="2463"/>
                      <a:pt x="2140" y="2462"/>
                      <a:pt x="2183" y="2462"/>
                    </a:cubicBezTo>
                    <a:cubicBezTo>
                      <a:pt x="2204" y="2418"/>
                      <a:pt x="2215" y="2396"/>
                      <a:pt x="2236" y="2352"/>
                    </a:cubicBezTo>
                    <a:cubicBezTo>
                      <a:pt x="2206" y="2335"/>
                      <a:pt x="2191" y="2327"/>
                      <a:pt x="2161" y="2310"/>
                    </a:cubicBezTo>
                    <a:cubicBezTo>
                      <a:pt x="2171" y="2256"/>
                      <a:pt x="2176" y="2229"/>
                      <a:pt x="2186" y="2175"/>
                    </a:cubicBezTo>
                    <a:cubicBezTo>
                      <a:pt x="2168" y="2143"/>
                      <a:pt x="2159" y="2127"/>
                      <a:pt x="2142" y="2096"/>
                    </a:cubicBezTo>
                  </a:path>
                </a:pathLst>
              </a:custGeom>
              <a:solidFill>
                <a:srgbClr val="99CCF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gostyniński"/>
              <p:cNvSpPr>
                <a:spLocks/>
              </p:cNvSpPr>
              <p:nvPr/>
            </p:nvSpPr>
            <p:spPr bwMode="auto">
              <a:xfrm>
                <a:off x="162994" y="2618390"/>
                <a:ext cx="1252944" cy="847061"/>
              </a:xfrm>
              <a:custGeom>
                <a:avLst/>
                <a:gdLst>
                  <a:gd name="T0" fmla="*/ 3908 w 3908"/>
                  <a:gd name="T1" fmla="*/ 1623 h 2638"/>
                  <a:gd name="T2" fmla="*/ 3736 w 3908"/>
                  <a:gd name="T3" fmla="*/ 1672 h 2638"/>
                  <a:gd name="T4" fmla="*/ 3636 w 3908"/>
                  <a:gd name="T5" fmla="*/ 1553 h 2638"/>
                  <a:gd name="T6" fmla="*/ 3565 w 3908"/>
                  <a:gd name="T7" fmla="*/ 1475 h 2638"/>
                  <a:gd name="T8" fmla="*/ 3524 w 3908"/>
                  <a:gd name="T9" fmla="*/ 1405 h 2638"/>
                  <a:gd name="T10" fmla="*/ 3275 w 3908"/>
                  <a:gd name="T11" fmla="*/ 1306 h 2638"/>
                  <a:gd name="T12" fmla="*/ 3179 w 3908"/>
                  <a:gd name="T13" fmla="*/ 1227 h 2638"/>
                  <a:gd name="T14" fmla="*/ 2977 w 3908"/>
                  <a:gd name="T15" fmla="*/ 1194 h 2638"/>
                  <a:gd name="T16" fmla="*/ 2928 w 3908"/>
                  <a:gd name="T17" fmla="*/ 1381 h 2638"/>
                  <a:gd name="T18" fmla="*/ 2758 w 3908"/>
                  <a:gd name="T19" fmla="*/ 1495 h 2638"/>
                  <a:gd name="T20" fmla="*/ 2629 w 3908"/>
                  <a:gd name="T21" fmla="*/ 1478 h 2638"/>
                  <a:gd name="T22" fmla="*/ 2426 w 3908"/>
                  <a:gd name="T23" fmla="*/ 1390 h 2638"/>
                  <a:gd name="T24" fmla="*/ 2249 w 3908"/>
                  <a:gd name="T25" fmla="*/ 1243 h 2638"/>
                  <a:gd name="T26" fmla="*/ 2245 w 3908"/>
                  <a:gd name="T27" fmla="*/ 1165 h 2638"/>
                  <a:gd name="T28" fmla="*/ 2144 w 3908"/>
                  <a:gd name="T29" fmla="*/ 950 h 2638"/>
                  <a:gd name="T30" fmla="*/ 1950 w 3908"/>
                  <a:gd name="T31" fmla="*/ 915 h 2638"/>
                  <a:gd name="T32" fmla="*/ 1880 w 3908"/>
                  <a:gd name="T33" fmla="*/ 980 h 2638"/>
                  <a:gd name="T34" fmla="*/ 1685 w 3908"/>
                  <a:gd name="T35" fmla="*/ 952 h 2638"/>
                  <a:gd name="T36" fmla="*/ 1537 w 3908"/>
                  <a:gd name="T37" fmla="*/ 1054 h 2638"/>
                  <a:gd name="T38" fmla="*/ 1593 w 3908"/>
                  <a:gd name="T39" fmla="*/ 822 h 2638"/>
                  <a:gd name="T40" fmla="*/ 1492 w 3908"/>
                  <a:gd name="T41" fmla="*/ 581 h 2638"/>
                  <a:gd name="T42" fmla="*/ 1539 w 3908"/>
                  <a:gd name="T43" fmla="*/ 461 h 2638"/>
                  <a:gd name="T44" fmla="*/ 1574 w 3908"/>
                  <a:gd name="T45" fmla="*/ 339 h 2638"/>
                  <a:gd name="T46" fmla="*/ 1450 w 3908"/>
                  <a:gd name="T47" fmla="*/ 220 h 2638"/>
                  <a:gd name="T48" fmla="*/ 1440 w 3908"/>
                  <a:gd name="T49" fmla="*/ 131 h 2638"/>
                  <a:gd name="T50" fmla="*/ 1372 w 3908"/>
                  <a:gd name="T51" fmla="*/ 53 h 2638"/>
                  <a:gd name="T52" fmla="*/ 1169 w 3908"/>
                  <a:gd name="T53" fmla="*/ 0 h 2638"/>
                  <a:gd name="T54" fmla="*/ 895 w 3908"/>
                  <a:gd name="T55" fmla="*/ 24 h 2638"/>
                  <a:gd name="T56" fmla="*/ 760 w 3908"/>
                  <a:gd name="T57" fmla="*/ 112 h 2638"/>
                  <a:gd name="T58" fmla="*/ 535 w 3908"/>
                  <a:gd name="T59" fmla="*/ 159 h 2638"/>
                  <a:gd name="T60" fmla="*/ 511 w 3908"/>
                  <a:gd name="T61" fmla="*/ 347 h 2638"/>
                  <a:gd name="T62" fmla="*/ 345 w 3908"/>
                  <a:gd name="T63" fmla="*/ 523 h 2638"/>
                  <a:gd name="T64" fmla="*/ 173 w 3908"/>
                  <a:gd name="T65" fmla="*/ 632 h 2638"/>
                  <a:gd name="T66" fmla="*/ 8 w 3908"/>
                  <a:gd name="T67" fmla="*/ 663 h 2638"/>
                  <a:gd name="T68" fmla="*/ 151 w 3908"/>
                  <a:gd name="T69" fmla="*/ 738 h 2638"/>
                  <a:gd name="T70" fmla="*/ 156 w 3908"/>
                  <a:gd name="T71" fmla="*/ 900 h 2638"/>
                  <a:gd name="T72" fmla="*/ 171 w 3908"/>
                  <a:gd name="T73" fmla="*/ 1085 h 2638"/>
                  <a:gd name="T74" fmla="*/ 125 w 3908"/>
                  <a:gd name="T75" fmla="*/ 1202 h 2638"/>
                  <a:gd name="T76" fmla="*/ 334 w 3908"/>
                  <a:gd name="T77" fmla="*/ 1243 h 2638"/>
                  <a:gd name="T78" fmla="*/ 385 w 3908"/>
                  <a:gd name="T79" fmla="*/ 1545 h 2638"/>
                  <a:gd name="T80" fmla="*/ 548 w 3908"/>
                  <a:gd name="T81" fmla="*/ 1643 h 2638"/>
                  <a:gd name="T82" fmla="*/ 479 w 3908"/>
                  <a:gd name="T83" fmla="*/ 1734 h 2638"/>
                  <a:gd name="T84" fmla="*/ 583 w 3908"/>
                  <a:gd name="T85" fmla="*/ 1711 h 2638"/>
                  <a:gd name="T86" fmla="*/ 635 w 3908"/>
                  <a:gd name="T87" fmla="*/ 1857 h 2638"/>
                  <a:gd name="T88" fmla="*/ 732 w 3908"/>
                  <a:gd name="T89" fmla="*/ 1905 h 2638"/>
                  <a:gd name="T90" fmla="*/ 1026 w 3908"/>
                  <a:gd name="T91" fmla="*/ 1925 h 2638"/>
                  <a:gd name="T92" fmla="*/ 1143 w 3908"/>
                  <a:gd name="T93" fmla="*/ 1975 h 2638"/>
                  <a:gd name="T94" fmla="*/ 1217 w 3908"/>
                  <a:gd name="T95" fmla="*/ 1864 h 2638"/>
                  <a:gd name="T96" fmla="*/ 1514 w 3908"/>
                  <a:gd name="T97" fmla="*/ 2025 h 2638"/>
                  <a:gd name="T98" fmla="*/ 1520 w 3908"/>
                  <a:gd name="T99" fmla="*/ 2161 h 2638"/>
                  <a:gd name="T100" fmla="*/ 1688 w 3908"/>
                  <a:gd name="T101" fmla="*/ 2241 h 2638"/>
                  <a:gd name="T102" fmla="*/ 1877 w 3908"/>
                  <a:gd name="T103" fmla="*/ 2335 h 2638"/>
                  <a:gd name="T104" fmla="*/ 2074 w 3908"/>
                  <a:gd name="T105" fmla="*/ 2450 h 2638"/>
                  <a:gd name="T106" fmla="*/ 2125 w 3908"/>
                  <a:gd name="T107" fmla="*/ 2536 h 2638"/>
                  <a:gd name="T108" fmla="*/ 2454 w 3908"/>
                  <a:gd name="T109" fmla="*/ 2611 h 2638"/>
                  <a:gd name="T110" fmla="*/ 2509 w 3908"/>
                  <a:gd name="T111" fmla="*/ 2472 h 2638"/>
                  <a:gd name="T112" fmla="*/ 2849 w 3908"/>
                  <a:gd name="T113" fmla="*/ 2538 h 2638"/>
                  <a:gd name="T114" fmla="*/ 2961 w 3908"/>
                  <a:gd name="T115" fmla="*/ 2404 h 2638"/>
                  <a:gd name="T116" fmla="*/ 3109 w 3908"/>
                  <a:gd name="T117" fmla="*/ 2377 h 2638"/>
                  <a:gd name="T118" fmla="*/ 3319 w 3908"/>
                  <a:gd name="T119" fmla="*/ 2450 h 2638"/>
                  <a:gd name="T120" fmla="*/ 3409 w 3908"/>
                  <a:gd name="T121" fmla="*/ 2335 h 2638"/>
                  <a:gd name="T122" fmla="*/ 3477 w 3908"/>
                  <a:gd name="T123" fmla="*/ 2188 h 2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08" h="2638">
                    <a:moveTo>
                      <a:pt x="3619" y="1917"/>
                    </a:moveTo>
                    <a:cubicBezTo>
                      <a:pt x="3715" y="1819"/>
                      <a:pt x="3812" y="1721"/>
                      <a:pt x="3908" y="1623"/>
                    </a:cubicBezTo>
                    <a:cubicBezTo>
                      <a:pt x="3874" y="1620"/>
                      <a:pt x="3857" y="1619"/>
                      <a:pt x="3823" y="1616"/>
                    </a:cubicBezTo>
                    <a:cubicBezTo>
                      <a:pt x="3788" y="1639"/>
                      <a:pt x="3771" y="1650"/>
                      <a:pt x="3736" y="1672"/>
                    </a:cubicBezTo>
                    <a:cubicBezTo>
                      <a:pt x="3688" y="1655"/>
                      <a:pt x="3664" y="1647"/>
                      <a:pt x="3615" y="1630"/>
                    </a:cubicBezTo>
                    <a:cubicBezTo>
                      <a:pt x="3623" y="1599"/>
                      <a:pt x="3628" y="1584"/>
                      <a:pt x="3636" y="1553"/>
                    </a:cubicBezTo>
                    <a:cubicBezTo>
                      <a:pt x="3587" y="1545"/>
                      <a:pt x="3563" y="1541"/>
                      <a:pt x="3514" y="1534"/>
                    </a:cubicBezTo>
                    <a:cubicBezTo>
                      <a:pt x="3534" y="1510"/>
                      <a:pt x="3544" y="1499"/>
                      <a:pt x="3565" y="1475"/>
                    </a:cubicBezTo>
                    <a:cubicBezTo>
                      <a:pt x="3536" y="1467"/>
                      <a:pt x="3521" y="1462"/>
                      <a:pt x="3492" y="1454"/>
                    </a:cubicBezTo>
                    <a:cubicBezTo>
                      <a:pt x="3505" y="1434"/>
                      <a:pt x="3511" y="1425"/>
                      <a:pt x="3524" y="1405"/>
                    </a:cubicBezTo>
                    <a:cubicBezTo>
                      <a:pt x="3495" y="1388"/>
                      <a:pt x="3481" y="1379"/>
                      <a:pt x="3452" y="1361"/>
                    </a:cubicBezTo>
                    <a:cubicBezTo>
                      <a:pt x="3381" y="1339"/>
                      <a:pt x="3346" y="1328"/>
                      <a:pt x="3275" y="1306"/>
                    </a:cubicBezTo>
                    <a:cubicBezTo>
                      <a:pt x="3231" y="1303"/>
                      <a:pt x="3209" y="1302"/>
                      <a:pt x="3165" y="1299"/>
                    </a:cubicBezTo>
                    <a:cubicBezTo>
                      <a:pt x="3171" y="1271"/>
                      <a:pt x="3173" y="1256"/>
                      <a:pt x="3179" y="1227"/>
                    </a:cubicBezTo>
                    <a:cubicBezTo>
                      <a:pt x="3111" y="1199"/>
                      <a:pt x="3077" y="1185"/>
                      <a:pt x="3009" y="1156"/>
                    </a:cubicBezTo>
                    <a:cubicBezTo>
                      <a:pt x="2996" y="1171"/>
                      <a:pt x="2990" y="1179"/>
                      <a:pt x="2977" y="1194"/>
                    </a:cubicBezTo>
                    <a:cubicBezTo>
                      <a:pt x="2991" y="1232"/>
                      <a:pt x="2997" y="1252"/>
                      <a:pt x="3011" y="1291"/>
                    </a:cubicBezTo>
                    <a:cubicBezTo>
                      <a:pt x="2978" y="1327"/>
                      <a:pt x="2961" y="1345"/>
                      <a:pt x="2928" y="1381"/>
                    </a:cubicBezTo>
                    <a:cubicBezTo>
                      <a:pt x="2881" y="1396"/>
                      <a:pt x="2857" y="1404"/>
                      <a:pt x="2810" y="1420"/>
                    </a:cubicBezTo>
                    <a:cubicBezTo>
                      <a:pt x="2789" y="1450"/>
                      <a:pt x="2779" y="1465"/>
                      <a:pt x="2758" y="1495"/>
                    </a:cubicBezTo>
                    <a:cubicBezTo>
                      <a:pt x="2727" y="1476"/>
                      <a:pt x="2711" y="1466"/>
                      <a:pt x="2679" y="1446"/>
                    </a:cubicBezTo>
                    <a:lnTo>
                      <a:pt x="2629" y="1478"/>
                    </a:lnTo>
                    <a:cubicBezTo>
                      <a:pt x="2574" y="1500"/>
                      <a:pt x="2546" y="1511"/>
                      <a:pt x="2491" y="1533"/>
                    </a:cubicBezTo>
                    <a:cubicBezTo>
                      <a:pt x="2465" y="1476"/>
                      <a:pt x="2452" y="1447"/>
                      <a:pt x="2426" y="1390"/>
                    </a:cubicBezTo>
                    <a:cubicBezTo>
                      <a:pt x="2372" y="1377"/>
                      <a:pt x="2344" y="1370"/>
                      <a:pt x="2290" y="1356"/>
                    </a:cubicBezTo>
                    <a:cubicBezTo>
                      <a:pt x="2273" y="1311"/>
                      <a:pt x="2265" y="1289"/>
                      <a:pt x="2249" y="1243"/>
                    </a:cubicBezTo>
                    <a:cubicBezTo>
                      <a:pt x="2277" y="1213"/>
                      <a:pt x="2291" y="1198"/>
                      <a:pt x="2320" y="1168"/>
                    </a:cubicBezTo>
                    <a:cubicBezTo>
                      <a:pt x="2290" y="1167"/>
                      <a:pt x="2275" y="1166"/>
                      <a:pt x="2245" y="1165"/>
                    </a:cubicBezTo>
                    <a:cubicBezTo>
                      <a:pt x="2203" y="1148"/>
                      <a:pt x="2182" y="1139"/>
                      <a:pt x="2139" y="1122"/>
                    </a:cubicBezTo>
                    <a:cubicBezTo>
                      <a:pt x="2141" y="1053"/>
                      <a:pt x="2142" y="1019"/>
                      <a:pt x="2144" y="950"/>
                    </a:cubicBezTo>
                    <a:cubicBezTo>
                      <a:pt x="2089" y="930"/>
                      <a:pt x="2062" y="920"/>
                      <a:pt x="2007" y="901"/>
                    </a:cubicBezTo>
                    <a:cubicBezTo>
                      <a:pt x="1985" y="907"/>
                      <a:pt x="1973" y="910"/>
                      <a:pt x="1950" y="915"/>
                    </a:cubicBezTo>
                    <a:cubicBezTo>
                      <a:pt x="1955" y="945"/>
                      <a:pt x="1957" y="959"/>
                      <a:pt x="1961" y="988"/>
                    </a:cubicBezTo>
                    <a:cubicBezTo>
                      <a:pt x="1929" y="985"/>
                      <a:pt x="1912" y="983"/>
                      <a:pt x="1880" y="980"/>
                    </a:cubicBezTo>
                    <a:cubicBezTo>
                      <a:pt x="1849" y="988"/>
                      <a:pt x="1834" y="992"/>
                      <a:pt x="1803" y="1000"/>
                    </a:cubicBezTo>
                    <a:cubicBezTo>
                      <a:pt x="1756" y="981"/>
                      <a:pt x="1732" y="971"/>
                      <a:pt x="1685" y="952"/>
                    </a:cubicBezTo>
                    <a:cubicBezTo>
                      <a:pt x="1664" y="981"/>
                      <a:pt x="1653" y="995"/>
                      <a:pt x="1632" y="1023"/>
                    </a:cubicBezTo>
                    <a:cubicBezTo>
                      <a:pt x="1594" y="1036"/>
                      <a:pt x="1575" y="1042"/>
                      <a:pt x="1537" y="1054"/>
                    </a:cubicBezTo>
                    <a:cubicBezTo>
                      <a:pt x="1540" y="1008"/>
                      <a:pt x="1542" y="984"/>
                      <a:pt x="1546" y="938"/>
                    </a:cubicBezTo>
                    <a:cubicBezTo>
                      <a:pt x="1565" y="892"/>
                      <a:pt x="1574" y="868"/>
                      <a:pt x="1593" y="822"/>
                    </a:cubicBezTo>
                    <a:cubicBezTo>
                      <a:pt x="1585" y="758"/>
                      <a:pt x="1580" y="725"/>
                      <a:pt x="1572" y="661"/>
                    </a:cubicBezTo>
                    <a:cubicBezTo>
                      <a:pt x="1540" y="629"/>
                      <a:pt x="1524" y="613"/>
                      <a:pt x="1492" y="581"/>
                    </a:cubicBezTo>
                    <a:cubicBezTo>
                      <a:pt x="1538" y="565"/>
                      <a:pt x="1561" y="556"/>
                      <a:pt x="1607" y="540"/>
                    </a:cubicBezTo>
                    <a:cubicBezTo>
                      <a:pt x="1580" y="508"/>
                      <a:pt x="1566" y="492"/>
                      <a:pt x="1539" y="461"/>
                    </a:cubicBezTo>
                    <a:cubicBezTo>
                      <a:pt x="1547" y="441"/>
                      <a:pt x="1551" y="431"/>
                      <a:pt x="1560" y="411"/>
                    </a:cubicBezTo>
                    <a:cubicBezTo>
                      <a:pt x="1565" y="382"/>
                      <a:pt x="1568" y="368"/>
                      <a:pt x="1574" y="339"/>
                    </a:cubicBezTo>
                    <a:cubicBezTo>
                      <a:pt x="1521" y="316"/>
                      <a:pt x="1495" y="304"/>
                      <a:pt x="1442" y="281"/>
                    </a:cubicBezTo>
                    <a:cubicBezTo>
                      <a:pt x="1446" y="257"/>
                      <a:pt x="1447" y="245"/>
                      <a:pt x="1450" y="220"/>
                    </a:cubicBezTo>
                    <a:cubicBezTo>
                      <a:pt x="1520" y="188"/>
                      <a:pt x="1554" y="173"/>
                      <a:pt x="1624" y="141"/>
                    </a:cubicBezTo>
                    <a:cubicBezTo>
                      <a:pt x="1550" y="137"/>
                      <a:pt x="1514" y="135"/>
                      <a:pt x="1440" y="131"/>
                    </a:cubicBezTo>
                    <a:cubicBezTo>
                      <a:pt x="1395" y="115"/>
                      <a:pt x="1372" y="107"/>
                      <a:pt x="1326" y="91"/>
                    </a:cubicBezTo>
                    <a:cubicBezTo>
                      <a:pt x="1345" y="75"/>
                      <a:pt x="1354" y="68"/>
                      <a:pt x="1372" y="53"/>
                    </a:cubicBezTo>
                    <a:cubicBezTo>
                      <a:pt x="1344" y="34"/>
                      <a:pt x="1331" y="25"/>
                      <a:pt x="1303" y="7"/>
                    </a:cubicBezTo>
                    <a:cubicBezTo>
                      <a:pt x="1249" y="4"/>
                      <a:pt x="1223" y="3"/>
                      <a:pt x="1169" y="0"/>
                    </a:cubicBezTo>
                    <a:cubicBezTo>
                      <a:pt x="1107" y="19"/>
                      <a:pt x="1076" y="28"/>
                      <a:pt x="1014" y="48"/>
                    </a:cubicBezTo>
                    <a:cubicBezTo>
                      <a:pt x="961" y="38"/>
                      <a:pt x="940" y="34"/>
                      <a:pt x="895" y="24"/>
                    </a:cubicBezTo>
                    <a:cubicBezTo>
                      <a:pt x="868" y="40"/>
                      <a:pt x="855" y="47"/>
                      <a:pt x="828" y="63"/>
                    </a:cubicBezTo>
                    <a:cubicBezTo>
                      <a:pt x="801" y="82"/>
                      <a:pt x="787" y="92"/>
                      <a:pt x="760" y="112"/>
                    </a:cubicBezTo>
                    <a:cubicBezTo>
                      <a:pt x="734" y="111"/>
                      <a:pt x="720" y="111"/>
                      <a:pt x="693" y="111"/>
                    </a:cubicBezTo>
                    <a:cubicBezTo>
                      <a:pt x="631" y="130"/>
                      <a:pt x="599" y="140"/>
                      <a:pt x="535" y="159"/>
                    </a:cubicBezTo>
                    <a:cubicBezTo>
                      <a:pt x="513" y="207"/>
                      <a:pt x="502" y="232"/>
                      <a:pt x="480" y="280"/>
                    </a:cubicBezTo>
                    <a:cubicBezTo>
                      <a:pt x="492" y="307"/>
                      <a:pt x="499" y="321"/>
                      <a:pt x="511" y="347"/>
                    </a:cubicBezTo>
                    <a:cubicBezTo>
                      <a:pt x="459" y="356"/>
                      <a:pt x="433" y="360"/>
                      <a:pt x="380" y="368"/>
                    </a:cubicBezTo>
                    <a:cubicBezTo>
                      <a:pt x="366" y="430"/>
                      <a:pt x="359" y="461"/>
                      <a:pt x="345" y="523"/>
                    </a:cubicBezTo>
                    <a:cubicBezTo>
                      <a:pt x="325" y="561"/>
                      <a:pt x="315" y="580"/>
                      <a:pt x="295" y="617"/>
                    </a:cubicBezTo>
                    <a:cubicBezTo>
                      <a:pt x="246" y="623"/>
                      <a:pt x="222" y="626"/>
                      <a:pt x="173" y="632"/>
                    </a:cubicBezTo>
                    <a:cubicBezTo>
                      <a:pt x="129" y="623"/>
                      <a:pt x="107" y="618"/>
                      <a:pt x="63" y="608"/>
                    </a:cubicBezTo>
                    <a:cubicBezTo>
                      <a:pt x="41" y="630"/>
                      <a:pt x="30" y="641"/>
                      <a:pt x="8" y="663"/>
                    </a:cubicBezTo>
                    <a:cubicBezTo>
                      <a:pt x="5" y="679"/>
                      <a:pt x="3" y="687"/>
                      <a:pt x="0" y="703"/>
                    </a:cubicBezTo>
                    <a:cubicBezTo>
                      <a:pt x="61" y="717"/>
                      <a:pt x="91" y="724"/>
                      <a:pt x="151" y="738"/>
                    </a:cubicBezTo>
                    <a:cubicBezTo>
                      <a:pt x="168" y="763"/>
                      <a:pt x="177" y="775"/>
                      <a:pt x="195" y="800"/>
                    </a:cubicBezTo>
                    <a:cubicBezTo>
                      <a:pt x="179" y="840"/>
                      <a:pt x="171" y="860"/>
                      <a:pt x="156" y="900"/>
                    </a:cubicBezTo>
                    <a:cubicBezTo>
                      <a:pt x="131" y="931"/>
                      <a:pt x="119" y="947"/>
                      <a:pt x="94" y="978"/>
                    </a:cubicBezTo>
                    <a:cubicBezTo>
                      <a:pt x="125" y="1021"/>
                      <a:pt x="140" y="1042"/>
                      <a:pt x="171" y="1085"/>
                    </a:cubicBezTo>
                    <a:cubicBezTo>
                      <a:pt x="168" y="1105"/>
                      <a:pt x="166" y="1115"/>
                      <a:pt x="163" y="1135"/>
                    </a:cubicBezTo>
                    <a:cubicBezTo>
                      <a:pt x="148" y="1162"/>
                      <a:pt x="140" y="1175"/>
                      <a:pt x="125" y="1202"/>
                    </a:cubicBezTo>
                    <a:cubicBezTo>
                      <a:pt x="152" y="1225"/>
                      <a:pt x="166" y="1236"/>
                      <a:pt x="193" y="1259"/>
                    </a:cubicBezTo>
                    <a:cubicBezTo>
                      <a:pt x="250" y="1252"/>
                      <a:pt x="278" y="1249"/>
                      <a:pt x="334" y="1243"/>
                    </a:cubicBezTo>
                    <a:cubicBezTo>
                      <a:pt x="335" y="1283"/>
                      <a:pt x="335" y="1303"/>
                      <a:pt x="336" y="1344"/>
                    </a:cubicBezTo>
                    <a:cubicBezTo>
                      <a:pt x="356" y="1424"/>
                      <a:pt x="365" y="1464"/>
                      <a:pt x="385" y="1545"/>
                    </a:cubicBezTo>
                    <a:cubicBezTo>
                      <a:pt x="441" y="1563"/>
                      <a:pt x="469" y="1573"/>
                      <a:pt x="525" y="1591"/>
                    </a:cubicBezTo>
                    <a:cubicBezTo>
                      <a:pt x="534" y="1612"/>
                      <a:pt x="539" y="1622"/>
                      <a:pt x="548" y="1643"/>
                    </a:cubicBezTo>
                    <a:cubicBezTo>
                      <a:pt x="521" y="1656"/>
                      <a:pt x="508" y="1662"/>
                      <a:pt x="481" y="1675"/>
                    </a:cubicBezTo>
                    <a:cubicBezTo>
                      <a:pt x="480" y="1698"/>
                      <a:pt x="480" y="1710"/>
                      <a:pt x="479" y="1734"/>
                    </a:cubicBezTo>
                    <a:cubicBezTo>
                      <a:pt x="507" y="1737"/>
                      <a:pt x="521" y="1739"/>
                      <a:pt x="549" y="1742"/>
                    </a:cubicBezTo>
                    <a:cubicBezTo>
                      <a:pt x="562" y="1730"/>
                      <a:pt x="569" y="1723"/>
                      <a:pt x="583" y="1711"/>
                    </a:cubicBezTo>
                    <a:cubicBezTo>
                      <a:pt x="609" y="1739"/>
                      <a:pt x="623" y="1753"/>
                      <a:pt x="650" y="1782"/>
                    </a:cubicBezTo>
                    <a:cubicBezTo>
                      <a:pt x="644" y="1812"/>
                      <a:pt x="641" y="1827"/>
                      <a:pt x="635" y="1857"/>
                    </a:cubicBezTo>
                    <a:cubicBezTo>
                      <a:pt x="622" y="1872"/>
                      <a:pt x="615" y="1879"/>
                      <a:pt x="602" y="1893"/>
                    </a:cubicBezTo>
                    <a:cubicBezTo>
                      <a:pt x="654" y="1898"/>
                      <a:pt x="680" y="1900"/>
                      <a:pt x="732" y="1905"/>
                    </a:cubicBezTo>
                    <a:cubicBezTo>
                      <a:pt x="752" y="1921"/>
                      <a:pt x="761" y="1929"/>
                      <a:pt x="780" y="1945"/>
                    </a:cubicBezTo>
                    <a:cubicBezTo>
                      <a:pt x="875" y="1937"/>
                      <a:pt x="921" y="1932"/>
                      <a:pt x="1026" y="1925"/>
                    </a:cubicBezTo>
                    <a:cubicBezTo>
                      <a:pt x="1028" y="1943"/>
                      <a:pt x="1029" y="1952"/>
                      <a:pt x="1030" y="1969"/>
                    </a:cubicBezTo>
                    <a:cubicBezTo>
                      <a:pt x="1075" y="1971"/>
                      <a:pt x="1098" y="1972"/>
                      <a:pt x="1143" y="1975"/>
                    </a:cubicBezTo>
                    <a:cubicBezTo>
                      <a:pt x="1157" y="1957"/>
                      <a:pt x="1165" y="1949"/>
                      <a:pt x="1180" y="1931"/>
                    </a:cubicBezTo>
                    <a:cubicBezTo>
                      <a:pt x="1195" y="1905"/>
                      <a:pt x="1202" y="1891"/>
                      <a:pt x="1217" y="1864"/>
                    </a:cubicBezTo>
                    <a:cubicBezTo>
                      <a:pt x="1283" y="1910"/>
                      <a:pt x="1316" y="1933"/>
                      <a:pt x="1381" y="1978"/>
                    </a:cubicBezTo>
                    <a:cubicBezTo>
                      <a:pt x="1434" y="1997"/>
                      <a:pt x="1461" y="2006"/>
                      <a:pt x="1514" y="2025"/>
                    </a:cubicBezTo>
                    <a:cubicBezTo>
                      <a:pt x="1492" y="2063"/>
                      <a:pt x="1481" y="2082"/>
                      <a:pt x="1458" y="2119"/>
                    </a:cubicBezTo>
                    <a:cubicBezTo>
                      <a:pt x="1483" y="2136"/>
                      <a:pt x="1496" y="2144"/>
                      <a:pt x="1520" y="2161"/>
                    </a:cubicBezTo>
                    <a:cubicBezTo>
                      <a:pt x="1552" y="2192"/>
                      <a:pt x="1568" y="2207"/>
                      <a:pt x="1599" y="2239"/>
                    </a:cubicBezTo>
                    <a:cubicBezTo>
                      <a:pt x="1635" y="2239"/>
                      <a:pt x="1652" y="2240"/>
                      <a:pt x="1688" y="2241"/>
                    </a:cubicBezTo>
                    <a:cubicBezTo>
                      <a:pt x="1710" y="2274"/>
                      <a:pt x="1722" y="2290"/>
                      <a:pt x="1744" y="2323"/>
                    </a:cubicBezTo>
                    <a:cubicBezTo>
                      <a:pt x="1797" y="2327"/>
                      <a:pt x="1824" y="2330"/>
                      <a:pt x="1877" y="2335"/>
                    </a:cubicBezTo>
                    <a:cubicBezTo>
                      <a:pt x="1966" y="2350"/>
                      <a:pt x="2010" y="2358"/>
                      <a:pt x="2098" y="2374"/>
                    </a:cubicBezTo>
                    <a:cubicBezTo>
                      <a:pt x="2088" y="2405"/>
                      <a:pt x="2084" y="2420"/>
                      <a:pt x="2074" y="2450"/>
                    </a:cubicBezTo>
                    <a:cubicBezTo>
                      <a:pt x="2111" y="2453"/>
                      <a:pt x="2130" y="2454"/>
                      <a:pt x="2167" y="2457"/>
                    </a:cubicBezTo>
                    <a:cubicBezTo>
                      <a:pt x="2150" y="2489"/>
                      <a:pt x="2142" y="2505"/>
                      <a:pt x="2125" y="2536"/>
                    </a:cubicBezTo>
                    <a:cubicBezTo>
                      <a:pt x="2172" y="2577"/>
                      <a:pt x="2195" y="2597"/>
                      <a:pt x="2242" y="2638"/>
                    </a:cubicBezTo>
                    <a:cubicBezTo>
                      <a:pt x="2327" y="2627"/>
                      <a:pt x="2369" y="2621"/>
                      <a:pt x="2454" y="2611"/>
                    </a:cubicBezTo>
                    <a:cubicBezTo>
                      <a:pt x="2447" y="2597"/>
                      <a:pt x="2444" y="2591"/>
                      <a:pt x="2437" y="2578"/>
                    </a:cubicBezTo>
                    <a:cubicBezTo>
                      <a:pt x="2466" y="2535"/>
                      <a:pt x="2480" y="2514"/>
                      <a:pt x="2509" y="2472"/>
                    </a:cubicBezTo>
                    <a:cubicBezTo>
                      <a:pt x="2581" y="2502"/>
                      <a:pt x="2616" y="2516"/>
                      <a:pt x="2687" y="2546"/>
                    </a:cubicBezTo>
                    <a:cubicBezTo>
                      <a:pt x="2752" y="2543"/>
                      <a:pt x="2784" y="2541"/>
                      <a:pt x="2849" y="2538"/>
                    </a:cubicBezTo>
                    <a:cubicBezTo>
                      <a:pt x="2893" y="2507"/>
                      <a:pt x="2915" y="2491"/>
                      <a:pt x="2959" y="2460"/>
                    </a:cubicBezTo>
                    <a:cubicBezTo>
                      <a:pt x="2960" y="2438"/>
                      <a:pt x="2960" y="2426"/>
                      <a:pt x="2961" y="2404"/>
                    </a:cubicBezTo>
                    <a:cubicBezTo>
                      <a:pt x="2995" y="2401"/>
                      <a:pt x="3013" y="2400"/>
                      <a:pt x="3048" y="2397"/>
                    </a:cubicBezTo>
                    <a:cubicBezTo>
                      <a:pt x="3072" y="2389"/>
                      <a:pt x="3085" y="2385"/>
                      <a:pt x="3109" y="2377"/>
                    </a:cubicBezTo>
                    <a:cubicBezTo>
                      <a:pt x="3155" y="2415"/>
                      <a:pt x="3178" y="2434"/>
                      <a:pt x="3224" y="2472"/>
                    </a:cubicBezTo>
                    <a:cubicBezTo>
                      <a:pt x="3262" y="2463"/>
                      <a:pt x="3281" y="2459"/>
                      <a:pt x="3319" y="2450"/>
                    </a:cubicBezTo>
                    <a:cubicBezTo>
                      <a:pt x="3357" y="2422"/>
                      <a:pt x="3375" y="2408"/>
                      <a:pt x="3412" y="2380"/>
                    </a:cubicBezTo>
                    <a:cubicBezTo>
                      <a:pt x="3411" y="2362"/>
                      <a:pt x="3410" y="2353"/>
                      <a:pt x="3409" y="2335"/>
                    </a:cubicBezTo>
                    <a:cubicBezTo>
                      <a:pt x="3373" y="2333"/>
                      <a:pt x="3354" y="2332"/>
                      <a:pt x="3318" y="2329"/>
                    </a:cubicBezTo>
                    <a:cubicBezTo>
                      <a:pt x="3382" y="2273"/>
                      <a:pt x="3414" y="2244"/>
                      <a:pt x="3477" y="2188"/>
                    </a:cubicBezTo>
                    <a:cubicBezTo>
                      <a:pt x="3534" y="2079"/>
                      <a:pt x="3562" y="2025"/>
                      <a:pt x="3619" y="1917"/>
                    </a:cubicBezTo>
                  </a:path>
                </a:pathLst>
              </a:custGeom>
              <a:solidFill>
                <a:srgbClr val="FFFF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ostrowski"/>
              <p:cNvSpPr>
                <a:spLocks/>
              </p:cNvSpPr>
              <p:nvPr/>
            </p:nvSpPr>
            <p:spPr bwMode="auto">
              <a:xfrm>
                <a:off x="4160063" y="1590446"/>
                <a:ext cx="1500004" cy="986033"/>
              </a:xfrm>
              <a:custGeom>
                <a:avLst/>
                <a:gdLst>
                  <a:gd name="T0" fmla="*/ 3057 w 4681"/>
                  <a:gd name="T1" fmla="*/ 2378 h 3071"/>
                  <a:gd name="T2" fmla="*/ 3397 w 4681"/>
                  <a:gd name="T3" fmla="*/ 2395 h 3071"/>
                  <a:gd name="T4" fmla="*/ 3880 w 4681"/>
                  <a:gd name="T5" fmla="*/ 2520 h 3071"/>
                  <a:gd name="T6" fmla="*/ 4149 w 4681"/>
                  <a:gd name="T7" fmla="*/ 2771 h 3071"/>
                  <a:gd name="T8" fmla="*/ 4252 w 4681"/>
                  <a:gd name="T9" fmla="*/ 2942 h 3071"/>
                  <a:gd name="T10" fmla="*/ 4526 w 4681"/>
                  <a:gd name="T11" fmla="*/ 2815 h 3071"/>
                  <a:gd name="T12" fmla="*/ 4681 w 4681"/>
                  <a:gd name="T13" fmla="*/ 2594 h 3071"/>
                  <a:gd name="T14" fmla="*/ 4504 w 4681"/>
                  <a:gd name="T15" fmla="*/ 2461 h 3071"/>
                  <a:gd name="T16" fmla="*/ 4505 w 4681"/>
                  <a:gd name="T17" fmla="*/ 1990 h 3071"/>
                  <a:gd name="T18" fmla="*/ 4571 w 4681"/>
                  <a:gd name="T19" fmla="*/ 1722 h 3071"/>
                  <a:gd name="T20" fmla="*/ 4176 w 4681"/>
                  <a:gd name="T21" fmla="*/ 1392 h 3071"/>
                  <a:gd name="T22" fmla="*/ 4012 w 4681"/>
                  <a:gd name="T23" fmla="*/ 1586 h 3071"/>
                  <a:gd name="T24" fmla="*/ 3933 w 4681"/>
                  <a:gd name="T25" fmla="*/ 1787 h 3071"/>
                  <a:gd name="T26" fmla="*/ 3813 w 4681"/>
                  <a:gd name="T27" fmla="*/ 1532 h 3071"/>
                  <a:gd name="T28" fmla="*/ 3549 w 4681"/>
                  <a:gd name="T29" fmla="*/ 1155 h 3071"/>
                  <a:gd name="T30" fmla="*/ 3667 w 4681"/>
                  <a:gd name="T31" fmla="*/ 1139 h 3071"/>
                  <a:gd name="T32" fmla="*/ 3725 w 4681"/>
                  <a:gd name="T33" fmla="*/ 961 h 3071"/>
                  <a:gd name="T34" fmla="*/ 3561 w 4681"/>
                  <a:gd name="T35" fmla="*/ 767 h 3071"/>
                  <a:gd name="T36" fmla="*/ 3155 w 4681"/>
                  <a:gd name="T37" fmla="*/ 938 h 3071"/>
                  <a:gd name="T38" fmla="*/ 2858 w 4681"/>
                  <a:gd name="T39" fmla="*/ 1109 h 3071"/>
                  <a:gd name="T40" fmla="*/ 2430 w 4681"/>
                  <a:gd name="T41" fmla="*/ 1089 h 3071"/>
                  <a:gd name="T42" fmla="*/ 2430 w 4681"/>
                  <a:gd name="T43" fmla="*/ 811 h 3071"/>
                  <a:gd name="T44" fmla="*/ 2236 w 4681"/>
                  <a:gd name="T45" fmla="*/ 711 h 3071"/>
                  <a:gd name="T46" fmla="*/ 2290 w 4681"/>
                  <a:gd name="T47" fmla="*/ 474 h 3071"/>
                  <a:gd name="T48" fmla="*/ 2321 w 4681"/>
                  <a:gd name="T49" fmla="*/ 327 h 3071"/>
                  <a:gd name="T50" fmla="*/ 2178 w 4681"/>
                  <a:gd name="T51" fmla="*/ 201 h 3071"/>
                  <a:gd name="T52" fmla="*/ 2114 w 4681"/>
                  <a:gd name="T53" fmla="*/ 11 h 3071"/>
                  <a:gd name="T54" fmla="*/ 1786 w 4681"/>
                  <a:gd name="T55" fmla="*/ 229 h 3071"/>
                  <a:gd name="T56" fmla="*/ 1362 w 4681"/>
                  <a:gd name="T57" fmla="*/ 283 h 3071"/>
                  <a:gd name="T58" fmla="*/ 1603 w 4681"/>
                  <a:gd name="T59" fmla="*/ 528 h 3071"/>
                  <a:gd name="T60" fmla="*/ 1359 w 4681"/>
                  <a:gd name="T61" fmla="*/ 545 h 3071"/>
                  <a:gd name="T62" fmla="*/ 1085 w 4681"/>
                  <a:gd name="T63" fmla="*/ 731 h 3071"/>
                  <a:gd name="T64" fmla="*/ 594 w 4681"/>
                  <a:gd name="T65" fmla="*/ 650 h 3071"/>
                  <a:gd name="T66" fmla="*/ 349 w 4681"/>
                  <a:gd name="T67" fmla="*/ 645 h 3071"/>
                  <a:gd name="T68" fmla="*/ 32 w 4681"/>
                  <a:gd name="T69" fmla="*/ 727 h 3071"/>
                  <a:gd name="T70" fmla="*/ 177 w 4681"/>
                  <a:gd name="T71" fmla="*/ 1003 h 3071"/>
                  <a:gd name="T72" fmla="*/ 187 w 4681"/>
                  <a:gd name="T73" fmla="*/ 1346 h 3071"/>
                  <a:gd name="T74" fmla="*/ 382 w 4681"/>
                  <a:gd name="T75" fmla="*/ 1471 h 3071"/>
                  <a:gd name="T76" fmla="*/ 619 w 4681"/>
                  <a:gd name="T77" fmla="*/ 1620 h 3071"/>
                  <a:gd name="T78" fmla="*/ 496 w 4681"/>
                  <a:gd name="T79" fmla="*/ 1688 h 3071"/>
                  <a:gd name="T80" fmla="*/ 595 w 4681"/>
                  <a:gd name="T81" fmla="*/ 1952 h 3071"/>
                  <a:gd name="T82" fmla="*/ 431 w 4681"/>
                  <a:gd name="T83" fmla="*/ 2079 h 3071"/>
                  <a:gd name="T84" fmla="*/ 312 w 4681"/>
                  <a:gd name="T85" fmla="*/ 2183 h 3071"/>
                  <a:gd name="T86" fmla="*/ 418 w 4681"/>
                  <a:gd name="T87" fmla="*/ 2304 h 3071"/>
                  <a:gd name="T88" fmla="*/ 676 w 4681"/>
                  <a:gd name="T89" fmla="*/ 2522 h 3071"/>
                  <a:gd name="T90" fmla="*/ 578 w 4681"/>
                  <a:gd name="T91" fmla="*/ 2685 h 3071"/>
                  <a:gd name="T92" fmla="*/ 909 w 4681"/>
                  <a:gd name="T93" fmla="*/ 2645 h 3071"/>
                  <a:gd name="T94" fmla="*/ 1084 w 4681"/>
                  <a:gd name="T95" fmla="*/ 2576 h 3071"/>
                  <a:gd name="T96" fmla="*/ 1188 w 4681"/>
                  <a:gd name="T97" fmla="*/ 2548 h 3071"/>
                  <a:gd name="T98" fmla="*/ 1503 w 4681"/>
                  <a:gd name="T99" fmla="*/ 2403 h 3071"/>
                  <a:gd name="T100" fmla="*/ 1596 w 4681"/>
                  <a:gd name="T101" fmla="*/ 2350 h 3071"/>
                  <a:gd name="T102" fmla="*/ 1775 w 4681"/>
                  <a:gd name="T103" fmla="*/ 2456 h 3071"/>
                  <a:gd name="T104" fmla="*/ 1719 w 4681"/>
                  <a:gd name="T105" fmla="*/ 2751 h 3071"/>
                  <a:gd name="T106" fmla="*/ 1917 w 4681"/>
                  <a:gd name="T107" fmla="*/ 2755 h 3071"/>
                  <a:gd name="T108" fmla="*/ 2205 w 4681"/>
                  <a:gd name="T109" fmla="*/ 2835 h 3071"/>
                  <a:gd name="T110" fmla="*/ 2044 w 4681"/>
                  <a:gd name="T111" fmla="*/ 3066 h 3071"/>
                  <a:gd name="T112" fmla="*/ 2384 w 4681"/>
                  <a:gd name="T113" fmla="*/ 3004 h 3071"/>
                  <a:gd name="T114" fmla="*/ 2452 w 4681"/>
                  <a:gd name="T115" fmla="*/ 2732 h 3071"/>
                  <a:gd name="T116" fmla="*/ 2478 w 4681"/>
                  <a:gd name="T117" fmla="*/ 2525 h 3071"/>
                  <a:gd name="T118" fmla="*/ 2891 w 4681"/>
                  <a:gd name="T119" fmla="*/ 2346 h 3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81" h="3071">
                    <a:moveTo>
                      <a:pt x="2953" y="2345"/>
                    </a:moveTo>
                    <a:cubicBezTo>
                      <a:pt x="2995" y="2323"/>
                      <a:pt x="3015" y="2311"/>
                      <a:pt x="3056" y="2289"/>
                    </a:cubicBezTo>
                    <a:cubicBezTo>
                      <a:pt x="3057" y="2325"/>
                      <a:pt x="3057" y="2343"/>
                      <a:pt x="3057" y="2378"/>
                    </a:cubicBezTo>
                    <a:cubicBezTo>
                      <a:pt x="3091" y="2349"/>
                      <a:pt x="3108" y="2335"/>
                      <a:pt x="3142" y="2305"/>
                    </a:cubicBezTo>
                    <a:cubicBezTo>
                      <a:pt x="3229" y="2306"/>
                      <a:pt x="3273" y="2306"/>
                      <a:pt x="3359" y="2306"/>
                    </a:cubicBezTo>
                    <a:cubicBezTo>
                      <a:pt x="3375" y="2342"/>
                      <a:pt x="3382" y="2359"/>
                      <a:pt x="3397" y="2395"/>
                    </a:cubicBezTo>
                    <a:cubicBezTo>
                      <a:pt x="3482" y="2421"/>
                      <a:pt x="3524" y="2435"/>
                      <a:pt x="3608" y="2461"/>
                    </a:cubicBezTo>
                    <a:cubicBezTo>
                      <a:pt x="3626" y="2490"/>
                      <a:pt x="3635" y="2504"/>
                      <a:pt x="3653" y="2532"/>
                    </a:cubicBezTo>
                    <a:cubicBezTo>
                      <a:pt x="3744" y="2527"/>
                      <a:pt x="3789" y="2525"/>
                      <a:pt x="3880" y="2520"/>
                    </a:cubicBezTo>
                    <a:cubicBezTo>
                      <a:pt x="3940" y="2540"/>
                      <a:pt x="3970" y="2550"/>
                      <a:pt x="4029" y="2570"/>
                    </a:cubicBezTo>
                    <a:cubicBezTo>
                      <a:pt x="4039" y="2601"/>
                      <a:pt x="4044" y="2617"/>
                      <a:pt x="4054" y="2647"/>
                    </a:cubicBezTo>
                    <a:cubicBezTo>
                      <a:pt x="4092" y="2697"/>
                      <a:pt x="4111" y="2722"/>
                      <a:pt x="4149" y="2771"/>
                    </a:cubicBezTo>
                    <a:cubicBezTo>
                      <a:pt x="4146" y="2812"/>
                      <a:pt x="4144" y="2832"/>
                      <a:pt x="4141" y="2873"/>
                    </a:cubicBezTo>
                    <a:cubicBezTo>
                      <a:pt x="4171" y="2870"/>
                      <a:pt x="4186" y="2868"/>
                      <a:pt x="4215" y="2865"/>
                    </a:cubicBezTo>
                    <a:cubicBezTo>
                      <a:pt x="4230" y="2896"/>
                      <a:pt x="4237" y="2911"/>
                      <a:pt x="4252" y="2942"/>
                    </a:cubicBezTo>
                    <a:cubicBezTo>
                      <a:pt x="4282" y="2949"/>
                      <a:pt x="4298" y="2952"/>
                      <a:pt x="4329" y="2958"/>
                    </a:cubicBezTo>
                    <a:cubicBezTo>
                      <a:pt x="4366" y="2948"/>
                      <a:pt x="4384" y="2943"/>
                      <a:pt x="4421" y="2932"/>
                    </a:cubicBezTo>
                    <a:cubicBezTo>
                      <a:pt x="4463" y="2886"/>
                      <a:pt x="4484" y="2862"/>
                      <a:pt x="4526" y="2815"/>
                    </a:cubicBezTo>
                    <a:cubicBezTo>
                      <a:pt x="4533" y="2757"/>
                      <a:pt x="4536" y="2728"/>
                      <a:pt x="4543" y="2670"/>
                    </a:cubicBezTo>
                    <a:cubicBezTo>
                      <a:pt x="4562" y="2670"/>
                      <a:pt x="4572" y="2669"/>
                      <a:pt x="4591" y="2669"/>
                    </a:cubicBezTo>
                    <a:cubicBezTo>
                      <a:pt x="4627" y="2639"/>
                      <a:pt x="4645" y="2624"/>
                      <a:pt x="4681" y="2594"/>
                    </a:cubicBezTo>
                    <a:cubicBezTo>
                      <a:pt x="4650" y="2585"/>
                      <a:pt x="4635" y="2581"/>
                      <a:pt x="4604" y="2572"/>
                    </a:cubicBezTo>
                    <a:cubicBezTo>
                      <a:pt x="4580" y="2573"/>
                      <a:pt x="4568" y="2573"/>
                      <a:pt x="4544" y="2574"/>
                    </a:cubicBezTo>
                    <a:cubicBezTo>
                      <a:pt x="4528" y="2529"/>
                      <a:pt x="4520" y="2506"/>
                      <a:pt x="4504" y="2461"/>
                    </a:cubicBezTo>
                    <a:cubicBezTo>
                      <a:pt x="4507" y="2405"/>
                      <a:pt x="4509" y="2377"/>
                      <a:pt x="4513" y="2322"/>
                    </a:cubicBezTo>
                    <a:cubicBezTo>
                      <a:pt x="4497" y="2272"/>
                      <a:pt x="4489" y="2247"/>
                      <a:pt x="4473" y="2196"/>
                    </a:cubicBezTo>
                    <a:cubicBezTo>
                      <a:pt x="4486" y="2114"/>
                      <a:pt x="4493" y="2073"/>
                      <a:pt x="4505" y="1990"/>
                    </a:cubicBezTo>
                    <a:cubicBezTo>
                      <a:pt x="4531" y="1963"/>
                      <a:pt x="4544" y="1949"/>
                      <a:pt x="4570" y="1921"/>
                    </a:cubicBezTo>
                    <a:cubicBezTo>
                      <a:pt x="4558" y="1885"/>
                      <a:pt x="4552" y="1868"/>
                      <a:pt x="4540" y="1832"/>
                    </a:cubicBezTo>
                    <a:cubicBezTo>
                      <a:pt x="4552" y="1788"/>
                      <a:pt x="4558" y="1766"/>
                      <a:pt x="4571" y="1722"/>
                    </a:cubicBezTo>
                    <a:cubicBezTo>
                      <a:pt x="4584" y="1668"/>
                      <a:pt x="4590" y="1641"/>
                      <a:pt x="4603" y="1587"/>
                    </a:cubicBezTo>
                    <a:cubicBezTo>
                      <a:pt x="4597" y="1527"/>
                      <a:pt x="4594" y="1496"/>
                      <a:pt x="4588" y="1436"/>
                    </a:cubicBezTo>
                    <a:cubicBezTo>
                      <a:pt x="4451" y="1421"/>
                      <a:pt x="4313" y="1407"/>
                      <a:pt x="4176" y="1392"/>
                    </a:cubicBezTo>
                    <a:cubicBezTo>
                      <a:pt x="4215" y="1441"/>
                      <a:pt x="4234" y="1466"/>
                      <a:pt x="4273" y="1515"/>
                    </a:cubicBezTo>
                    <a:cubicBezTo>
                      <a:pt x="4232" y="1544"/>
                      <a:pt x="4212" y="1558"/>
                      <a:pt x="4171" y="1586"/>
                    </a:cubicBezTo>
                    <a:cubicBezTo>
                      <a:pt x="4108" y="1586"/>
                      <a:pt x="4076" y="1586"/>
                      <a:pt x="4012" y="1586"/>
                    </a:cubicBezTo>
                    <a:cubicBezTo>
                      <a:pt x="4012" y="1636"/>
                      <a:pt x="4011" y="1662"/>
                      <a:pt x="4011" y="1712"/>
                    </a:cubicBezTo>
                    <a:cubicBezTo>
                      <a:pt x="4029" y="1740"/>
                      <a:pt x="4038" y="1755"/>
                      <a:pt x="4056" y="1783"/>
                    </a:cubicBezTo>
                    <a:cubicBezTo>
                      <a:pt x="4007" y="1785"/>
                      <a:pt x="3982" y="1785"/>
                      <a:pt x="3933" y="1787"/>
                    </a:cubicBezTo>
                    <a:cubicBezTo>
                      <a:pt x="3920" y="1725"/>
                      <a:pt x="3913" y="1694"/>
                      <a:pt x="3899" y="1632"/>
                    </a:cubicBezTo>
                    <a:cubicBezTo>
                      <a:pt x="3906" y="1595"/>
                      <a:pt x="3910" y="1577"/>
                      <a:pt x="3917" y="1541"/>
                    </a:cubicBezTo>
                    <a:cubicBezTo>
                      <a:pt x="3875" y="1537"/>
                      <a:pt x="3854" y="1536"/>
                      <a:pt x="3813" y="1532"/>
                    </a:cubicBezTo>
                    <a:cubicBezTo>
                      <a:pt x="3782" y="1560"/>
                      <a:pt x="3766" y="1574"/>
                      <a:pt x="3735" y="1601"/>
                    </a:cubicBezTo>
                    <a:cubicBezTo>
                      <a:pt x="3689" y="1500"/>
                      <a:pt x="3643" y="1399"/>
                      <a:pt x="3597" y="1298"/>
                    </a:cubicBezTo>
                    <a:cubicBezTo>
                      <a:pt x="3578" y="1241"/>
                      <a:pt x="3568" y="1213"/>
                      <a:pt x="3549" y="1155"/>
                    </a:cubicBezTo>
                    <a:cubicBezTo>
                      <a:pt x="3570" y="1123"/>
                      <a:pt x="3581" y="1107"/>
                      <a:pt x="3602" y="1075"/>
                    </a:cubicBezTo>
                    <a:cubicBezTo>
                      <a:pt x="3630" y="1074"/>
                      <a:pt x="3643" y="1073"/>
                      <a:pt x="3670" y="1072"/>
                    </a:cubicBezTo>
                    <a:cubicBezTo>
                      <a:pt x="3669" y="1099"/>
                      <a:pt x="3668" y="1112"/>
                      <a:pt x="3667" y="1139"/>
                    </a:cubicBezTo>
                    <a:cubicBezTo>
                      <a:pt x="3727" y="1127"/>
                      <a:pt x="3757" y="1121"/>
                      <a:pt x="3817" y="1109"/>
                    </a:cubicBezTo>
                    <a:cubicBezTo>
                      <a:pt x="3828" y="1029"/>
                      <a:pt x="3834" y="989"/>
                      <a:pt x="3845" y="908"/>
                    </a:cubicBezTo>
                    <a:cubicBezTo>
                      <a:pt x="3797" y="930"/>
                      <a:pt x="3773" y="940"/>
                      <a:pt x="3725" y="961"/>
                    </a:cubicBezTo>
                    <a:cubicBezTo>
                      <a:pt x="3745" y="905"/>
                      <a:pt x="3755" y="877"/>
                      <a:pt x="3775" y="820"/>
                    </a:cubicBezTo>
                    <a:cubicBezTo>
                      <a:pt x="3752" y="770"/>
                      <a:pt x="3741" y="745"/>
                      <a:pt x="3719" y="694"/>
                    </a:cubicBezTo>
                    <a:cubicBezTo>
                      <a:pt x="3655" y="724"/>
                      <a:pt x="3624" y="738"/>
                      <a:pt x="3561" y="767"/>
                    </a:cubicBezTo>
                    <a:cubicBezTo>
                      <a:pt x="3469" y="761"/>
                      <a:pt x="3423" y="757"/>
                      <a:pt x="3331" y="751"/>
                    </a:cubicBezTo>
                    <a:cubicBezTo>
                      <a:pt x="3328" y="836"/>
                      <a:pt x="3326" y="878"/>
                      <a:pt x="3322" y="963"/>
                    </a:cubicBezTo>
                    <a:cubicBezTo>
                      <a:pt x="3255" y="953"/>
                      <a:pt x="3222" y="948"/>
                      <a:pt x="3155" y="938"/>
                    </a:cubicBezTo>
                    <a:cubicBezTo>
                      <a:pt x="3095" y="991"/>
                      <a:pt x="3065" y="1017"/>
                      <a:pt x="3005" y="1069"/>
                    </a:cubicBezTo>
                    <a:cubicBezTo>
                      <a:pt x="2991" y="1048"/>
                      <a:pt x="2984" y="1037"/>
                      <a:pt x="2970" y="1016"/>
                    </a:cubicBezTo>
                    <a:cubicBezTo>
                      <a:pt x="2925" y="1053"/>
                      <a:pt x="2903" y="1072"/>
                      <a:pt x="2858" y="1109"/>
                    </a:cubicBezTo>
                    <a:cubicBezTo>
                      <a:pt x="2814" y="1040"/>
                      <a:pt x="2792" y="1006"/>
                      <a:pt x="2747" y="937"/>
                    </a:cubicBezTo>
                    <a:cubicBezTo>
                      <a:pt x="2706" y="1006"/>
                      <a:pt x="2685" y="1040"/>
                      <a:pt x="2644" y="1108"/>
                    </a:cubicBezTo>
                    <a:cubicBezTo>
                      <a:pt x="2559" y="1100"/>
                      <a:pt x="2516" y="1097"/>
                      <a:pt x="2430" y="1089"/>
                    </a:cubicBezTo>
                    <a:cubicBezTo>
                      <a:pt x="2419" y="1045"/>
                      <a:pt x="2414" y="1024"/>
                      <a:pt x="2403" y="981"/>
                    </a:cubicBezTo>
                    <a:cubicBezTo>
                      <a:pt x="2378" y="976"/>
                      <a:pt x="2365" y="974"/>
                      <a:pt x="2340" y="970"/>
                    </a:cubicBezTo>
                    <a:cubicBezTo>
                      <a:pt x="2376" y="906"/>
                      <a:pt x="2394" y="874"/>
                      <a:pt x="2430" y="811"/>
                    </a:cubicBezTo>
                    <a:cubicBezTo>
                      <a:pt x="2397" y="797"/>
                      <a:pt x="2381" y="790"/>
                      <a:pt x="2348" y="776"/>
                    </a:cubicBezTo>
                    <a:cubicBezTo>
                      <a:pt x="2306" y="813"/>
                      <a:pt x="2285" y="832"/>
                      <a:pt x="2243" y="869"/>
                    </a:cubicBezTo>
                    <a:cubicBezTo>
                      <a:pt x="2240" y="806"/>
                      <a:pt x="2239" y="774"/>
                      <a:pt x="2236" y="711"/>
                    </a:cubicBezTo>
                    <a:cubicBezTo>
                      <a:pt x="2256" y="680"/>
                      <a:pt x="2265" y="664"/>
                      <a:pt x="2284" y="632"/>
                    </a:cubicBezTo>
                    <a:cubicBezTo>
                      <a:pt x="2230" y="591"/>
                      <a:pt x="2202" y="571"/>
                      <a:pt x="2148" y="531"/>
                    </a:cubicBezTo>
                    <a:cubicBezTo>
                      <a:pt x="2205" y="508"/>
                      <a:pt x="2233" y="496"/>
                      <a:pt x="2290" y="474"/>
                    </a:cubicBezTo>
                    <a:cubicBezTo>
                      <a:pt x="2291" y="454"/>
                      <a:pt x="2291" y="444"/>
                      <a:pt x="2292" y="425"/>
                    </a:cubicBezTo>
                    <a:cubicBezTo>
                      <a:pt x="2334" y="390"/>
                      <a:pt x="2355" y="372"/>
                      <a:pt x="2397" y="337"/>
                    </a:cubicBezTo>
                    <a:cubicBezTo>
                      <a:pt x="2366" y="333"/>
                      <a:pt x="2351" y="331"/>
                      <a:pt x="2321" y="327"/>
                    </a:cubicBezTo>
                    <a:cubicBezTo>
                      <a:pt x="2312" y="297"/>
                      <a:pt x="2307" y="283"/>
                      <a:pt x="2298" y="254"/>
                    </a:cubicBezTo>
                    <a:cubicBezTo>
                      <a:pt x="2273" y="235"/>
                      <a:pt x="2260" y="225"/>
                      <a:pt x="2236" y="206"/>
                    </a:cubicBezTo>
                    <a:cubicBezTo>
                      <a:pt x="2213" y="204"/>
                      <a:pt x="2201" y="203"/>
                      <a:pt x="2178" y="201"/>
                    </a:cubicBezTo>
                    <a:lnTo>
                      <a:pt x="2238" y="132"/>
                    </a:lnTo>
                    <a:cubicBezTo>
                      <a:pt x="2234" y="100"/>
                      <a:pt x="2232" y="84"/>
                      <a:pt x="2228" y="53"/>
                    </a:cubicBezTo>
                    <a:cubicBezTo>
                      <a:pt x="2182" y="36"/>
                      <a:pt x="2159" y="28"/>
                      <a:pt x="2114" y="11"/>
                    </a:cubicBezTo>
                    <a:cubicBezTo>
                      <a:pt x="2075" y="7"/>
                      <a:pt x="2056" y="5"/>
                      <a:pt x="2018" y="0"/>
                    </a:cubicBezTo>
                    <a:cubicBezTo>
                      <a:pt x="1951" y="82"/>
                      <a:pt x="1918" y="123"/>
                      <a:pt x="1851" y="204"/>
                    </a:cubicBezTo>
                    <a:cubicBezTo>
                      <a:pt x="1825" y="214"/>
                      <a:pt x="1812" y="219"/>
                      <a:pt x="1786" y="229"/>
                    </a:cubicBezTo>
                    <a:cubicBezTo>
                      <a:pt x="1734" y="182"/>
                      <a:pt x="1708" y="159"/>
                      <a:pt x="1655" y="112"/>
                    </a:cubicBezTo>
                    <a:cubicBezTo>
                      <a:pt x="1559" y="161"/>
                      <a:pt x="1511" y="186"/>
                      <a:pt x="1415" y="234"/>
                    </a:cubicBezTo>
                    <a:lnTo>
                      <a:pt x="1362" y="283"/>
                    </a:lnTo>
                    <a:lnTo>
                      <a:pt x="1410" y="387"/>
                    </a:lnTo>
                    <a:cubicBezTo>
                      <a:pt x="1437" y="414"/>
                      <a:pt x="1450" y="428"/>
                      <a:pt x="1477" y="455"/>
                    </a:cubicBezTo>
                    <a:cubicBezTo>
                      <a:pt x="1528" y="484"/>
                      <a:pt x="1553" y="499"/>
                      <a:pt x="1603" y="528"/>
                    </a:cubicBezTo>
                    <a:cubicBezTo>
                      <a:pt x="1580" y="582"/>
                      <a:pt x="1569" y="608"/>
                      <a:pt x="1546" y="662"/>
                    </a:cubicBezTo>
                    <a:cubicBezTo>
                      <a:pt x="1519" y="633"/>
                      <a:pt x="1506" y="618"/>
                      <a:pt x="1479" y="589"/>
                    </a:cubicBezTo>
                    <a:cubicBezTo>
                      <a:pt x="1431" y="571"/>
                      <a:pt x="1407" y="563"/>
                      <a:pt x="1359" y="545"/>
                    </a:cubicBezTo>
                    <a:cubicBezTo>
                      <a:pt x="1300" y="564"/>
                      <a:pt x="1270" y="574"/>
                      <a:pt x="1211" y="593"/>
                    </a:cubicBezTo>
                    <a:cubicBezTo>
                      <a:pt x="1182" y="612"/>
                      <a:pt x="1168" y="622"/>
                      <a:pt x="1139" y="641"/>
                    </a:cubicBezTo>
                    <a:cubicBezTo>
                      <a:pt x="1117" y="677"/>
                      <a:pt x="1107" y="695"/>
                      <a:pt x="1085" y="731"/>
                    </a:cubicBezTo>
                    <a:cubicBezTo>
                      <a:pt x="972" y="701"/>
                      <a:pt x="915" y="685"/>
                      <a:pt x="803" y="654"/>
                    </a:cubicBezTo>
                    <a:cubicBezTo>
                      <a:pt x="758" y="685"/>
                      <a:pt x="736" y="700"/>
                      <a:pt x="692" y="731"/>
                    </a:cubicBezTo>
                    <a:cubicBezTo>
                      <a:pt x="653" y="699"/>
                      <a:pt x="633" y="683"/>
                      <a:pt x="594" y="650"/>
                    </a:cubicBezTo>
                    <a:cubicBezTo>
                      <a:pt x="576" y="660"/>
                      <a:pt x="567" y="664"/>
                      <a:pt x="549" y="674"/>
                    </a:cubicBezTo>
                    <a:cubicBezTo>
                      <a:pt x="530" y="659"/>
                      <a:pt x="520" y="651"/>
                      <a:pt x="500" y="636"/>
                    </a:cubicBezTo>
                    <a:cubicBezTo>
                      <a:pt x="440" y="640"/>
                      <a:pt x="410" y="641"/>
                      <a:pt x="349" y="645"/>
                    </a:cubicBezTo>
                    <a:cubicBezTo>
                      <a:pt x="308" y="670"/>
                      <a:pt x="287" y="683"/>
                      <a:pt x="246" y="709"/>
                    </a:cubicBezTo>
                    <a:cubicBezTo>
                      <a:pt x="208" y="722"/>
                      <a:pt x="189" y="729"/>
                      <a:pt x="151" y="742"/>
                    </a:cubicBezTo>
                    <a:cubicBezTo>
                      <a:pt x="103" y="736"/>
                      <a:pt x="80" y="733"/>
                      <a:pt x="32" y="727"/>
                    </a:cubicBezTo>
                    <a:cubicBezTo>
                      <a:pt x="19" y="739"/>
                      <a:pt x="13" y="744"/>
                      <a:pt x="0" y="756"/>
                    </a:cubicBezTo>
                    <a:cubicBezTo>
                      <a:pt x="46" y="789"/>
                      <a:pt x="69" y="805"/>
                      <a:pt x="115" y="838"/>
                    </a:cubicBezTo>
                    <a:cubicBezTo>
                      <a:pt x="140" y="904"/>
                      <a:pt x="153" y="937"/>
                      <a:pt x="177" y="1003"/>
                    </a:cubicBezTo>
                    <a:cubicBezTo>
                      <a:pt x="165" y="1065"/>
                      <a:pt x="158" y="1096"/>
                      <a:pt x="145" y="1159"/>
                    </a:cubicBezTo>
                    <a:cubicBezTo>
                      <a:pt x="163" y="1200"/>
                      <a:pt x="173" y="1221"/>
                      <a:pt x="191" y="1262"/>
                    </a:cubicBezTo>
                    <a:cubicBezTo>
                      <a:pt x="189" y="1296"/>
                      <a:pt x="188" y="1312"/>
                      <a:pt x="187" y="1346"/>
                    </a:cubicBezTo>
                    <a:cubicBezTo>
                      <a:pt x="226" y="1352"/>
                      <a:pt x="246" y="1355"/>
                      <a:pt x="286" y="1361"/>
                    </a:cubicBezTo>
                    <a:cubicBezTo>
                      <a:pt x="285" y="1396"/>
                      <a:pt x="284" y="1414"/>
                      <a:pt x="282" y="1450"/>
                    </a:cubicBezTo>
                    <a:cubicBezTo>
                      <a:pt x="322" y="1458"/>
                      <a:pt x="342" y="1463"/>
                      <a:pt x="382" y="1471"/>
                    </a:cubicBezTo>
                    <a:cubicBezTo>
                      <a:pt x="382" y="1502"/>
                      <a:pt x="383" y="1517"/>
                      <a:pt x="384" y="1548"/>
                    </a:cubicBezTo>
                    <a:cubicBezTo>
                      <a:pt x="449" y="1550"/>
                      <a:pt x="482" y="1551"/>
                      <a:pt x="547" y="1552"/>
                    </a:cubicBezTo>
                    <a:cubicBezTo>
                      <a:pt x="576" y="1579"/>
                      <a:pt x="591" y="1593"/>
                      <a:pt x="619" y="1620"/>
                    </a:cubicBezTo>
                    <a:cubicBezTo>
                      <a:pt x="635" y="1661"/>
                      <a:pt x="643" y="1681"/>
                      <a:pt x="658" y="1722"/>
                    </a:cubicBezTo>
                    <a:cubicBezTo>
                      <a:pt x="633" y="1721"/>
                      <a:pt x="621" y="1721"/>
                      <a:pt x="595" y="1720"/>
                    </a:cubicBezTo>
                    <a:cubicBezTo>
                      <a:pt x="556" y="1708"/>
                      <a:pt x="536" y="1701"/>
                      <a:pt x="496" y="1688"/>
                    </a:cubicBezTo>
                    <a:cubicBezTo>
                      <a:pt x="517" y="1720"/>
                      <a:pt x="528" y="1736"/>
                      <a:pt x="549" y="1767"/>
                    </a:cubicBezTo>
                    <a:cubicBezTo>
                      <a:pt x="556" y="1813"/>
                      <a:pt x="560" y="1835"/>
                      <a:pt x="568" y="1881"/>
                    </a:cubicBezTo>
                    <a:cubicBezTo>
                      <a:pt x="579" y="1909"/>
                      <a:pt x="584" y="1924"/>
                      <a:pt x="595" y="1952"/>
                    </a:cubicBezTo>
                    <a:cubicBezTo>
                      <a:pt x="570" y="1961"/>
                      <a:pt x="557" y="1966"/>
                      <a:pt x="531" y="1975"/>
                    </a:cubicBezTo>
                    <a:cubicBezTo>
                      <a:pt x="539" y="2022"/>
                      <a:pt x="542" y="2046"/>
                      <a:pt x="550" y="2094"/>
                    </a:cubicBezTo>
                    <a:cubicBezTo>
                      <a:pt x="502" y="2088"/>
                      <a:pt x="478" y="2085"/>
                      <a:pt x="431" y="2079"/>
                    </a:cubicBezTo>
                    <a:cubicBezTo>
                      <a:pt x="409" y="2064"/>
                      <a:pt x="398" y="2057"/>
                      <a:pt x="377" y="2042"/>
                    </a:cubicBezTo>
                    <a:cubicBezTo>
                      <a:pt x="353" y="2061"/>
                      <a:pt x="341" y="2070"/>
                      <a:pt x="317" y="2088"/>
                    </a:cubicBezTo>
                    <a:cubicBezTo>
                      <a:pt x="315" y="2126"/>
                      <a:pt x="314" y="2145"/>
                      <a:pt x="312" y="2183"/>
                    </a:cubicBezTo>
                    <a:cubicBezTo>
                      <a:pt x="326" y="2249"/>
                      <a:pt x="333" y="2283"/>
                      <a:pt x="346" y="2349"/>
                    </a:cubicBezTo>
                    <a:cubicBezTo>
                      <a:pt x="364" y="2357"/>
                      <a:pt x="372" y="2360"/>
                      <a:pt x="389" y="2368"/>
                    </a:cubicBezTo>
                    <a:cubicBezTo>
                      <a:pt x="401" y="2342"/>
                      <a:pt x="407" y="2329"/>
                      <a:pt x="418" y="2304"/>
                    </a:cubicBezTo>
                    <a:cubicBezTo>
                      <a:pt x="453" y="2316"/>
                      <a:pt x="470" y="2323"/>
                      <a:pt x="504" y="2335"/>
                    </a:cubicBezTo>
                    <a:cubicBezTo>
                      <a:pt x="560" y="2379"/>
                      <a:pt x="587" y="2401"/>
                      <a:pt x="643" y="2445"/>
                    </a:cubicBezTo>
                    <a:cubicBezTo>
                      <a:pt x="656" y="2476"/>
                      <a:pt x="663" y="2491"/>
                      <a:pt x="676" y="2522"/>
                    </a:cubicBezTo>
                    <a:cubicBezTo>
                      <a:pt x="633" y="2533"/>
                      <a:pt x="611" y="2539"/>
                      <a:pt x="567" y="2549"/>
                    </a:cubicBezTo>
                    <a:cubicBezTo>
                      <a:pt x="540" y="2582"/>
                      <a:pt x="527" y="2598"/>
                      <a:pt x="499" y="2630"/>
                    </a:cubicBezTo>
                    <a:cubicBezTo>
                      <a:pt x="531" y="2652"/>
                      <a:pt x="547" y="2663"/>
                      <a:pt x="578" y="2685"/>
                    </a:cubicBezTo>
                    <a:cubicBezTo>
                      <a:pt x="610" y="2662"/>
                      <a:pt x="625" y="2651"/>
                      <a:pt x="657" y="2628"/>
                    </a:cubicBezTo>
                    <a:cubicBezTo>
                      <a:pt x="724" y="2611"/>
                      <a:pt x="757" y="2602"/>
                      <a:pt x="824" y="2584"/>
                    </a:cubicBezTo>
                    <a:cubicBezTo>
                      <a:pt x="858" y="2608"/>
                      <a:pt x="875" y="2620"/>
                      <a:pt x="909" y="2645"/>
                    </a:cubicBezTo>
                    <a:cubicBezTo>
                      <a:pt x="947" y="2647"/>
                      <a:pt x="966" y="2649"/>
                      <a:pt x="1004" y="2652"/>
                    </a:cubicBezTo>
                    <a:cubicBezTo>
                      <a:pt x="1011" y="2621"/>
                      <a:pt x="1014" y="2606"/>
                      <a:pt x="1021" y="2575"/>
                    </a:cubicBezTo>
                    <a:cubicBezTo>
                      <a:pt x="1046" y="2576"/>
                      <a:pt x="1059" y="2576"/>
                      <a:pt x="1084" y="2576"/>
                    </a:cubicBezTo>
                    <a:cubicBezTo>
                      <a:pt x="1093" y="2595"/>
                      <a:pt x="1098" y="2605"/>
                      <a:pt x="1107" y="2624"/>
                    </a:cubicBezTo>
                    <a:cubicBezTo>
                      <a:pt x="1135" y="2624"/>
                      <a:pt x="1149" y="2624"/>
                      <a:pt x="1177" y="2625"/>
                    </a:cubicBezTo>
                    <a:cubicBezTo>
                      <a:pt x="1181" y="2594"/>
                      <a:pt x="1183" y="2579"/>
                      <a:pt x="1188" y="2548"/>
                    </a:cubicBezTo>
                    <a:cubicBezTo>
                      <a:pt x="1239" y="2508"/>
                      <a:pt x="1264" y="2489"/>
                      <a:pt x="1315" y="2449"/>
                    </a:cubicBezTo>
                    <a:cubicBezTo>
                      <a:pt x="1362" y="2430"/>
                      <a:pt x="1386" y="2421"/>
                      <a:pt x="1433" y="2402"/>
                    </a:cubicBezTo>
                    <a:cubicBezTo>
                      <a:pt x="1461" y="2402"/>
                      <a:pt x="1475" y="2402"/>
                      <a:pt x="1503" y="2403"/>
                    </a:cubicBezTo>
                    <a:cubicBezTo>
                      <a:pt x="1520" y="2417"/>
                      <a:pt x="1528" y="2424"/>
                      <a:pt x="1546" y="2438"/>
                    </a:cubicBezTo>
                    <a:cubicBezTo>
                      <a:pt x="1559" y="2426"/>
                      <a:pt x="1566" y="2420"/>
                      <a:pt x="1579" y="2409"/>
                    </a:cubicBezTo>
                    <a:cubicBezTo>
                      <a:pt x="1586" y="2385"/>
                      <a:pt x="1589" y="2373"/>
                      <a:pt x="1596" y="2350"/>
                    </a:cubicBezTo>
                    <a:cubicBezTo>
                      <a:pt x="1621" y="2352"/>
                      <a:pt x="1634" y="2353"/>
                      <a:pt x="1659" y="2356"/>
                    </a:cubicBezTo>
                    <a:cubicBezTo>
                      <a:pt x="1678" y="2391"/>
                      <a:pt x="1687" y="2409"/>
                      <a:pt x="1706" y="2444"/>
                    </a:cubicBezTo>
                    <a:cubicBezTo>
                      <a:pt x="1733" y="2449"/>
                      <a:pt x="1747" y="2451"/>
                      <a:pt x="1775" y="2456"/>
                    </a:cubicBezTo>
                    <a:cubicBezTo>
                      <a:pt x="1767" y="2517"/>
                      <a:pt x="1762" y="2548"/>
                      <a:pt x="1753" y="2609"/>
                    </a:cubicBezTo>
                    <a:cubicBezTo>
                      <a:pt x="1739" y="2638"/>
                      <a:pt x="1731" y="2652"/>
                      <a:pt x="1717" y="2680"/>
                    </a:cubicBezTo>
                    <a:cubicBezTo>
                      <a:pt x="1717" y="2708"/>
                      <a:pt x="1718" y="2723"/>
                      <a:pt x="1719" y="2751"/>
                    </a:cubicBezTo>
                    <a:cubicBezTo>
                      <a:pt x="1749" y="2753"/>
                      <a:pt x="1765" y="2754"/>
                      <a:pt x="1795" y="2756"/>
                    </a:cubicBezTo>
                    <a:cubicBezTo>
                      <a:pt x="1801" y="2784"/>
                      <a:pt x="1804" y="2799"/>
                      <a:pt x="1810" y="2827"/>
                    </a:cubicBezTo>
                    <a:cubicBezTo>
                      <a:pt x="1853" y="2798"/>
                      <a:pt x="1874" y="2784"/>
                      <a:pt x="1917" y="2755"/>
                    </a:cubicBezTo>
                    <a:cubicBezTo>
                      <a:pt x="1952" y="2764"/>
                      <a:pt x="1970" y="2769"/>
                      <a:pt x="2005" y="2778"/>
                    </a:cubicBezTo>
                    <a:cubicBezTo>
                      <a:pt x="2071" y="2778"/>
                      <a:pt x="2105" y="2777"/>
                      <a:pt x="2171" y="2777"/>
                    </a:cubicBezTo>
                    <a:cubicBezTo>
                      <a:pt x="2184" y="2800"/>
                      <a:pt x="2191" y="2812"/>
                      <a:pt x="2205" y="2835"/>
                    </a:cubicBezTo>
                    <a:cubicBezTo>
                      <a:pt x="2191" y="2854"/>
                      <a:pt x="2184" y="2864"/>
                      <a:pt x="2170" y="2883"/>
                    </a:cubicBezTo>
                    <a:cubicBezTo>
                      <a:pt x="2163" y="2909"/>
                      <a:pt x="2160" y="2922"/>
                      <a:pt x="2153" y="2948"/>
                    </a:cubicBezTo>
                    <a:cubicBezTo>
                      <a:pt x="2110" y="2995"/>
                      <a:pt x="2088" y="3019"/>
                      <a:pt x="2044" y="3066"/>
                    </a:cubicBezTo>
                    <a:cubicBezTo>
                      <a:pt x="2074" y="3068"/>
                      <a:pt x="2089" y="3069"/>
                      <a:pt x="2120" y="3071"/>
                    </a:cubicBezTo>
                    <a:cubicBezTo>
                      <a:pt x="2163" y="3033"/>
                      <a:pt x="2184" y="3014"/>
                      <a:pt x="2228" y="2976"/>
                    </a:cubicBezTo>
                    <a:cubicBezTo>
                      <a:pt x="2290" y="2987"/>
                      <a:pt x="2321" y="2993"/>
                      <a:pt x="2384" y="3004"/>
                    </a:cubicBezTo>
                    <a:cubicBezTo>
                      <a:pt x="2421" y="2933"/>
                      <a:pt x="2440" y="2897"/>
                      <a:pt x="2477" y="2826"/>
                    </a:cubicBezTo>
                    <a:cubicBezTo>
                      <a:pt x="2456" y="2812"/>
                      <a:pt x="2445" y="2805"/>
                      <a:pt x="2423" y="2791"/>
                    </a:cubicBezTo>
                    <a:cubicBezTo>
                      <a:pt x="2435" y="2768"/>
                      <a:pt x="2440" y="2756"/>
                      <a:pt x="2452" y="2732"/>
                    </a:cubicBezTo>
                    <a:cubicBezTo>
                      <a:pt x="2457" y="2692"/>
                      <a:pt x="2460" y="2672"/>
                      <a:pt x="2465" y="2631"/>
                    </a:cubicBezTo>
                    <a:cubicBezTo>
                      <a:pt x="2450" y="2591"/>
                      <a:pt x="2442" y="2571"/>
                      <a:pt x="2427" y="2531"/>
                    </a:cubicBezTo>
                    <a:cubicBezTo>
                      <a:pt x="2447" y="2529"/>
                      <a:pt x="2457" y="2527"/>
                      <a:pt x="2478" y="2525"/>
                    </a:cubicBezTo>
                    <a:cubicBezTo>
                      <a:pt x="2587" y="2471"/>
                      <a:pt x="2641" y="2444"/>
                      <a:pt x="2750" y="2390"/>
                    </a:cubicBezTo>
                    <a:cubicBezTo>
                      <a:pt x="2782" y="2394"/>
                      <a:pt x="2799" y="2396"/>
                      <a:pt x="2831" y="2401"/>
                    </a:cubicBezTo>
                    <a:cubicBezTo>
                      <a:pt x="2855" y="2379"/>
                      <a:pt x="2867" y="2368"/>
                      <a:pt x="2891" y="2346"/>
                    </a:cubicBezTo>
                    <a:cubicBezTo>
                      <a:pt x="2916" y="2346"/>
                      <a:pt x="2928" y="2345"/>
                      <a:pt x="2953" y="2345"/>
                    </a:cubicBezTo>
                  </a:path>
                </a:pathLst>
              </a:custGeom>
              <a:solidFill>
                <a:srgbClr val="9999F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wyszkowski"/>
              <p:cNvSpPr>
                <a:spLocks/>
              </p:cNvSpPr>
              <p:nvPr/>
            </p:nvSpPr>
            <p:spPr bwMode="auto">
              <a:xfrm>
                <a:off x="3328444" y="1963240"/>
                <a:ext cx="1122798" cy="994856"/>
              </a:xfrm>
              <a:custGeom>
                <a:avLst/>
                <a:gdLst>
                  <a:gd name="T0" fmla="*/ 2512 w 3503"/>
                  <a:gd name="T1" fmla="*/ 2257 h 3105"/>
                  <a:gd name="T2" fmla="*/ 2492 w 3503"/>
                  <a:gd name="T3" fmla="*/ 2075 h 3105"/>
                  <a:gd name="T4" fmla="*/ 2547 w 3503"/>
                  <a:gd name="T5" fmla="*/ 2001 h 3105"/>
                  <a:gd name="T6" fmla="*/ 2710 w 3503"/>
                  <a:gd name="T7" fmla="*/ 1889 h 3105"/>
                  <a:gd name="T8" fmla="*/ 2878 w 3503"/>
                  <a:gd name="T9" fmla="*/ 2006 h 3105"/>
                  <a:gd name="T10" fmla="*/ 2917 w 3503"/>
                  <a:gd name="T11" fmla="*/ 1878 h 3105"/>
                  <a:gd name="T12" fmla="*/ 3095 w 3503"/>
                  <a:gd name="T13" fmla="*/ 1754 h 3105"/>
                  <a:gd name="T14" fmla="*/ 3226 w 3503"/>
                  <a:gd name="T15" fmla="*/ 1680 h 3105"/>
                  <a:gd name="T16" fmla="*/ 3302 w 3503"/>
                  <a:gd name="T17" fmla="*/ 1558 h 3105"/>
                  <a:gd name="T18" fmla="*/ 3418 w 3503"/>
                  <a:gd name="T19" fmla="*/ 1425 h 3105"/>
                  <a:gd name="T20" fmla="*/ 3093 w 3503"/>
                  <a:gd name="T21" fmla="*/ 1471 h 3105"/>
                  <a:gd name="T22" fmla="*/ 3237 w 3503"/>
                  <a:gd name="T23" fmla="*/ 1286 h 3105"/>
                  <a:gd name="T24" fmla="*/ 2983 w 3503"/>
                  <a:gd name="T25" fmla="*/ 1209 h 3105"/>
                  <a:gd name="T26" fmla="*/ 2911 w 3503"/>
                  <a:gd name="T27" fmla="*/ 929 h 3105"/>
                  <a:gd name="T28" fmla="*/ 3144 w 3503"/>
                  <a:gd name="T29" fmla="*/ 935 h 3105"/>
                  <a:gd name="T30" fmla="*/ 3162 w 3503"/>
                  <a:gd name="T31" fmla="*/ 722 h 3105"/>
                  <a:gd name="T32" fmla="*/ 3189 w 3503"/>
                  <a:gd name="T33" fmla="*/ 561 h 3105"/>
                  <a:gd name="T34" fmla="*/ 3141 w 3503"/>
                  <a:gd name="T35" fmla="*/ 393 h 3105"/>
                  <a:gd name="T36" fmla="*/ 2876 w 3503"/>
                  <a:gd name="T37" fmla="*/ 291 h 3105"/>
                  <a:gd name="T38" fmla="*/ 2785 w 3503"/>
                  <a:gd name="T39" fmla="*/ 103 h 3105"/>
                  <a:gd name="T40" fmla="*/ 2601 w 3503"/>
                  <a:gd name="T41" fmla="*/ 283 h 3105"/>
                  <a:gd name="T42" fmla="*/ 2324 w 3503"/>
                  <a:gd name="T43" fmla="*/ 321 h 3105"/>
                  <a:gd name="T44" fmla="*/ 2164 w 3503"/>
                  <a:gd name="T45" fmla="*/ 292 h 3105"/>
                  <a:gd name="T46" fmla="*/ 1825 w 3503"/>
                  <a:gd name="T47" fmla="*/ 498 h 3105"/>
                  <a:gd name="T48" fmla="*/ 1551 w 3503"/>
                  <a:gd name="T49" fmla="*/ 414 h 3105"/>
                  <a:gd name="T50" fmla="*/ 1341 w 3503"/>
                  <a:gd name="T51" fmla="*/ 415 h 3105"/>
                  <a:gd name="T52" fmla="*/ 1164 w 3503"/>
                  <a:gd name="T53" fmla="*/ 394 h 3105"/>
                  <a:gd name="T54" fmla="*/ 1180 w 3503"/>
                  <a:gd name="T55" fmla="*/ 679 h 3105"/>
                  <a:gd name="T56" fmla="*/ 1222 w 3503"/>
                  <a:gd name="T57" fmla="*/ 929 h 3105"/>
                  <a:gd name="T58" fmla="*/ 1176 w 3503"/>
                  <a:gd name="T59" fmla="*/ 1115 h 3105"/>
                  <a:gd name="T60" fmla="*/ 872 w 3503"/>
                  <a:gd name="T61" fmla="*/ 1285 h 3105"/>
                  <a:gd name="T62" fmla="*/ 1000 w 3503"/>
                  <a:gd name="T63" fmla="*/ 1521 h 3105"/>
                  <a:gd name="T64" fmla="*/ 778 w 3503"/>
                  <a:gd name="T65" fmla="*/ 1648 h 3105"/>
                  <a:gd name="T66" fmla="*/ 822 w 3503"/>
                  <a:gd name="T67" fmla="*/ 1849 h 3105"/>
                  <a:gd name="T68" fmla="*/ 624 w 3503"/>
                  <a:gd name="T69" fmla="*/ 2202 h 3105"/>
                  <a:gd name="T70" fmla="*/ 344 w 3503"/>
                  <a:gd name="T71" fmla="*/ 2101 h 3105"/>
                  <a:gd name="T72" fmla="*/ 174 w 3503"/>
                  <a:gd name="T73" fmla="*/ 2309 h 3105"/>
                  <a:gd name="T74" fmla="*/ 41 w 3503"/>
                  <a:gd name="T75" fmla="*/ 2514 h 3105"/>
                  <a:gd name="T76" fmla="*/ 157 w 3503"/>
                  <a:gd name="T77" fmla="*/ 2603 h 3105"/>
                  <a:gd name="T78" fmla="*/ 304 w 3503"/>
                  <a:gd name="T79" fmla="*/ 2580 h 3105"/>
                  <a:gd name="T80" fmla="*/ 594 w 3503"/>
                  <a:gd name="T81" fmla="*/ 2508 h 3105"/>
                  <a:gd name="T82" fmla="*/ 908 w 3503"/>
                  <a:gd name="T83" fmla="*/ 2558 h 3105"/>
                  <a:gd name="T84" fmla="*/ 1053 w 3503"/>
                  <a:gd name="T85" fmla="*/ 2783 h 3105"/>
                  <a:gd name="T86" fmla="*/ 1253 w 3503"/>
                  <a:gd name="T87" fmla="*/ 2918 h 3105"/>
                  <a:gd name="T88" fmla="*/ 1610 w 3503"/>
                  <a:gd name="T89" fmla="*/ 3096 h 3105"/>
                  <a:gd name="T90" fmla="*/ 1887 w 3503"/>
                  <a:gd name="T91" fmla="*/ 3105 h 3105"/>
                  <a:gd name="T92" fmla="*/ 2062 w 3503"/>
                  <a:gd name="T93" fmla="*/ 2980 h 3105"/>
                  <a:gd name="T94" fmla="*/ 2232 w 3503"/>
                  <a:gd name="T95" fmla="*/ 2742 h 3105"/>
                  <a:gd name="T96" fmla="*/ 2385 w 3503"/>
                  <a:gd name="T97" fmla="*/ 2679 h 3105"/>
                  <a:gd name="T98" fmla="*/ 2301 w 3503"/>
                  <a:gd name="T99" fmla="*/ 2541 h 3105"/>
                  <a:gd name="T100" fmla="*/ 2417 w 3503"/>
                  <a:gd name="T101" fmla="*/ 2376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03" h="3105">
                    <a:moveTo>
                      <a:pt x="2553" y="2393"/>
                    </a:moveTo>
                    <a:cubicBezTo>
                      <a:pt x="2565" y="2356"/>
                      <a:pt x="2572" y="2338"/>
                      <a:pt x="2584" y="2301"/>
                    </a:cubicBezTo>
                    <a:cubicBezTo>
                      <a:pt x="2555" y="2283"/>
                      <a:pt x="2541" y="2275"/>
                      <a:pt x="2512" y="2257"/>
                    </a:cubicBezTo>
                    <a:cubicBezTo>
                      <a:pt x="2523" y="2234"/>
                      <a:pt x="2529" y="2223"/>
                      <a:pt x="2540" y="2200"/>
                    </a:cubicBezTo>
                    <a:cubicBezTo>
                      <a:pt x="2519" y="2180"/>
                      <a:pt x="2509" y="2171"/>
                      <a:pt x="2487" y="2151"/>
                    </a:cubicBezTo>
                    <a:cubicBezTo>
                      <a:pt x="2489" y="2121"/>
                      <a:pt x="2490" y="2105"/>
                      <a:pt x="2492" y="2075"/>
                    </a:cubicBezTo>
                    <a:cubicBezTo>
                      <a:pt x="2443" y="2057"/>
                      <a:pt x="2419" y="2048"/>
                      <a:pt x="2371" y="2029"/>
                    </a:cubicBezTo>
                    <a:cubicBezTo>
                      <a:pt x="2414" y="2012"/>
                      <a:pt x="2436" y="2004"/>
                      <a:pt x="2479" y="1987"/>
                    </a:cubicBezTo>
                    <a:cubicBezTo>
                      <a:pt x="2506" y="1992"/>
                      <a:pt x="2520" y="1995"/>
                      <a:pt x="2547" y="2001"/>
                    </a:cubicBezTo>
                    <a:cubicBezTo>
                      <a:pt x="2611" y="2006"/>
                      <a:pt x="2644" y="2008"/>
                      <a:pt x="2708" y="2012"/>
                    </a:cubicBezTo>
                    <a:cubicBezTo>
                      <a:pt x="2696" y="1979"/>
                      <a:pt x="2689" y="1963"/>
                      <a:pt x="2676" y="1929"/>
                    </a:cubicBezTo>
                    <a:cubicBezTo>
                      <a:pt x="2690" y="1913"/>
                      <a:pt x="2697" y="1905"/>
                      <a:pt x="2710" y="1889"/>
                    </a:cubicBezTo>
                    <a:cubicBezTo>
                      <a:pt x="2734" y="1911"/>
                      <a:pt x="2745" y="1922"/>
                      <a:pt x="2769" y="1944"/>
                    </a:cubicBezTo>
                    <a:cubicBezTo>
                      <a:pt x="2791" y="1919"/>
                      <a:pt x="2802" y="1906"/>
                      <a:pt x="2823" y="1881"/>
                    </a:cubicBezTo>
                    <a:cubicBezTo>
                      <a:pt x="2845" y="1931"/>
                      <a:pt x="2856" y="1956"/>
                      <a:pt x="2878" y="2006"/>
                    </a:cubicBezTo>
                    <a:cubicBezTo>
                      <a:pt x="2898" y="2004"/>
                      <a:pt x="2908" y="2003"/>
                      <a:pt x="2928" y="2002"/>
                    </a:cubicBezTo>
                    <a:cubicBezTo>
                      <a:pt x="2943" y="1971"/>
                      <a:pt x="2950" y="1956"/>
                      <a:pt x="2965" y="1926"/>
                    </a:cubicBezTo>
                    <a:cubicBezTo>
                      <a:pt x="2946" y="1907"/>
                      <a:pt x="2936" y="1897"/>
                      <a:pt x="2917" y="1878"/>
                    </a:cubicBezTo>
                    <a:cubicBezTo>
                      <a:pt x="2966" y="1872"/>
                      <a:pt x="2990" y="1870"/>
                      <a:pt x="3038" y="1864"/>
                    </a:cubicBezTo>
                    <a:cubicBezTo>
                      <a:pt x="3033" y="1826"/>
                      <a:pt x="3030" y="1807"/>
                      <a:pt x="3025" y="1769"/>
                    </a:cubicBezTo>
                    <a:cubicBezTo>
                      <a:pt x="3053" y="1763"/>
                      <a:pt x="3067" y="1760"/>
                      <a:pt x="3095" y="1754"/>
                    </a:cubicBezTo>
                    <a:cubicBezTo>
                      <a:pt x="3120" y="1719"/>
                      <a:pt x="3132" y="1702"/>
                      <a:pt x="3157" y="1667"/>
                    </a:cubicBezTo>
                    <a:cubicBezTo>
                      <a:pt x="3175" y="1700"/>
                      <a:pt x="3184" y="1717"/>
                      <a:pt x="3202" y="1750"/>
                    </a:cubicBezTo>
                    <a:cubicBezTo>
                      <a:pt x="3212" y="1722"/>
                      <a:pt x="3216" y="1708"/>
                      <a:pt x="3226" y="1680"/>
                    </a:cubicBezTo>
                    <a:cubicBezTo>
                      <a:pt x="3267" y="1667"/>
                      <a:pt x="3287" y="1660"/>
                      <a:pt x="3329" y="1647"/>
                    </a:cubicBezTo>
                    <a:cubicBezTo>
                      <a:pt x="3316" y="1640"/>
                      <a:pt x="3310" y="1636"/>
                      <a:pt x="3298" y="1629"/>
                    </a:cubicBezTo>
                    <a:cubicBezTo>
                      <a:pt x="3300" y="1601"/>
                      <a:pt x="3301" y="1587"/>
                      <a:pt x="3302" y="1558"/>
                    </a:cubicBezTo>
                    <a:cubicBezTo>
                      <a:pt x="3333" y="1559"/>
                      <a:pt x="3348" y="1559"/>
                      <a:pt x="3378" y="1560"/>
                    </a:cubicBezTo>
                    <a:cubicBezTo>
                      <a:pt x="3428" y="1530"/>
                      <a:pt x="3453" y="1515"/>
                      <a:pt x="3503" y="1486"/>
                    </a:cubicBezTo>
                    <a:cubicBezTo>
                      <a:pt x="3469" y="1461"/>
                      <a:pt x="3452" y="1449"/>
                      <a:pt x="3418" y="1425"/>
                    </a:cubicBezTo>
                    <a:cubicBezTo>
                      <a:pt x="3351" y="1443"/>
                      <a:pt x="3318" y="1452"/>
                      <a:pt x="3251" y="1469"/>
                    </a:cubicBezTo>
                    <a:cubicBezTo>
                      <a:pt x="3219" y="1492"/>
                      <a:pt x="3204" y="1503"/>
                      <a:pt x="3172" y="1526"/>
                    </a:cubicBezTo>
                    <a:cubicBezTo>
                      <a:pt x="3141" y="1504"/>
                      <a:pt x="3125" y="1493"/>
                      <a:pt x="3093" y="1471"/>
                    </a:cubicBezTo>
                    <a:cubicBezTo>
                      <a:pt x="3121" y="1439"/>
                      <a:pt x="3134" y="1423"/>
                      <a:pt x="3161" y="1390"/>
                    </a:cubicBezTo>
                    <a:cubicBezTo>
                      <a:pt x="3205" y="1380"/>
                      <a:pt x="3227" y="1374"/>
                      <a:pt x="3270" y="1363"/>
                    </a:cubicBezTo>
                    <a:cubicBezTo>
                      <a:pt x="3257" y="1332"/>
                      <a:pt x="3250" y="1317"/>
                      <a:pt x="3237" y="1286"/>
                    </a:cubicBezTo>
                    <a:cubicBezTo>
                      <a:pt x="3181" y="1242"/>
                      <a:pt x="3154" y="1220"/>
                      <a:pt x="3098" y="1176"/>
                    </a:cubicBezTo>
                    <a:cubicBezTo>
                      <a:pt x="3064" y="1164"/>
                      <a:pt x="3047" y="1157"/>
                      <a:pt x="3012" y="1145"/>
                    </a:cubicBezTo>
                    <a:cubicBezTo>
                      <a:pt x="3001" y="1170"/>
                      <a:pt x="2995" y="1183"/>
                      <a:pt x="2983" y="1209"/>
                    </a:cubicBezTo>
                    <a:cubicBezTo>
                      <a:pt x="2966" y="1201"/>
                      <a:pt x="2958" y="1198"/>
                      <a:pt x="2940" y="1190"/>
                    </a:cubicBezTo>
                    <a:cubicBezTo>
                      <a:pt x="2927" y="1124"/>
                      <a:pt x="2920" y="1090"/>
                      <a:pt x="2906" y="1024"/>
                    </a:cubicBezTo>
                    <a:cubicBezTo>
                      <a:pt x="2908" y="986"/>
                      <a:pt x="2909" y="967"/>
                      <a:pt x="2911" y="929"/>
                    </a:cubicBezTo>
                    <a:cubicBezTo>
                      <a:pt x="2935" y="911"/>
                      <a:pt x="2947" y="902"/>
                      <a:pt x="2971" y="883"/>
                    </a:cubicBezTo>
                    <a:cubicBezTo>
                      <a:pt x="2992" y="898"/>
                      <a:pt x="3003" y="905"/>
                      <a:pt x="3025" y="920"/>
                    </a:cubicBezTo>
                    <a:cubicBezTo>
                      <a:pt x="3072" y="926"/>
                      <a:pt x="3096" y="929"/>
                      <a:pt x="3144" y="935"/>
                    </a:cubicBezTo>
                    <a:cubicBezTo>
                      <a:pt x="3136" y="887"/>
                      <a:pt x="3133" y="863"/>
                      <a:pt x="3125" y="816"/>
                    </a:cubicBezTo>
                    <a:cubicBezTo>
                      <a:pt x="3151" y="807"/>
                      <a:pt x="3164" y="802"/>
                      <a:pt x="3189" y="793"/>
                    </a:cubicBezTo>
                    <a:cubicBezTo>
                      <a:pt x="3178" y="765"/>
                      <a:pt x="3173" y="750"/>
                      <a:pt x="3162" y="722"/>
                    </a:cubicBezTo>
                    <a:cubicBezTo>
                      <a:pt x="3154" y="676"/>
                      <a:pt x="3150" y="654"/>
                      <a:pt x="3143" y="608"/>
                    </a:cubicBezTo>
                    <a:cubicBezTo>
                      <a:pt x="3122" y="577"/>
                      <a:pt x="3111" y="561"/>
                      <a:pt x="3090" y="529"/>
                    </a:cubicBezTo>
                    <a:cubicBezTo>
                      <a:pt x="3130" y="542"/>
                      <a:pt x="3150" y="549"/>
                      <a:pt x="3189" y="561"/>
                    </a:cubicBezTo>
                    <a:cubicBezTo>
                      <a:pt x="3215" y="562"/>
                      <a:pt x="3227" y="562"/>
                      <a:pt x="3252" y="563"/>
                    </a:cubicBezTo>
                    <a:cubicBezTo>
                      <a:pt x="3237" y="522"/>
                      <a:pt x="3229" y="502"/>
                      <a:pt x="3213" y="461"/>
                    </a:cubicBezTo>
                    <a:cubicBezTo>
                      <a:pt x="3185" y="434"/>
                      <a:pt x="3170" y="420"/>
                      <a:pt x="3141" y="393"/>
                    </a:cubicBezTo>
                    <a:cubicBezTo>
                      <a:pt x="3076" y="392"/>
                      <a:pt x="3043" y="391"/>
                      <a:pt x="2978" y="389"/>
                    </a:cubicBezTo>
                    <a:cubicBezTo>
                      <a:pt x="2977" y="358"/>
                      <a:pt x="2976" y="343"/>
                      <a:pt x="2976" y="312"/>
                    </a:cubicBezTo>
                    <a:cubicBezTo>
                      <a:pt x="2936" y="304"/>
                      <a:pt x="2916" y="299"/>
                      <a:pt x="2876" y="291"/>
                    </a:cubicBezTo>
                    <a:cubicBezTo>
                      <a:pt x="2878" y="255"/>
                      <a:pt x="2879" y="237"/>
                      <a:pt x="2880" y="202"/>
                    </a:cubicBezTo>
                    <a:cubicBezTo>
                      <a:pt x="2840" y="196"/>
                      <a:pt x="2820" y="193"/>
                      <a:pt x="2781" y="187"/>
                    </a:cubicBezTo>
                    <a:cubicBezTo>
                      <a:pt x="2782" y="153"/>
                      <a:pt x="2783" y="137"/>
                      <a:pt x="2785" y="103"/>
                    </a:cubicBezTo>
                    <a:cubicBezTo>
                      <a:pt x="2767" y="62"/>
                      <a:pt x="2757" y="41"/>
                      <a:pt x="2739" y="0"/>
                    </a:cubicBezTo>
                    <a:cubicBezTo>
                      <a:pt x="2705" y="30"/>
                      <a:pt x="2688" y="45"/>
                      <a:pt x="2654" y="75"/>
                    </a:cubicBezTo>
                    <a:cubicBezTo>
                      <a:pt x="2633" y="159"/>
                      <a:pt x="2622" y="200"/>
                      <a:pt x="2601" y="283"/>
                    </a:cubicBezTo>
                    <a:cubicBezTo>
                      <a:pt x="2554" y="313"/>
                      <a:pt x="2531" y="327"/>
                      <a:pt x="2485" y="357"/>
                    </a:cubicBezTo>
                    <a:cubicBezTo>
                      <a:pt x="2474" y="326"/>
                      <a:pt x="2468" y="310"/>
                      <a:pt x="2457" y="278"/>
                    </a:cubicBezTo>
                    <a:cubicBezTo>
                      <a:pt x="2404" y="296"/>
                      <a:pt x="2377" y="304"/>
                      <a:pt x="2324" y="321"/>
                    </a:cubicBezTo>
                    <a:cubicBezTo>
                      <a:pt x="2319" y="333"/>
                      <a:pt x="2316" y="339"/>
                      <a:pt x="2310" y="351"/>
                    </a:cubicBezTo>
                    <a:cubicBezTo>
                      <a:pt x="2268" y="349"/>
                      <a:pt x="2247" y="348"/>
                      <a:pt x="2205" y="347"/>
                    </a:cubicBezTo>
                    <a:cubicBezTo>
                      <a:pt x="2188" y="325"/>
                      <a:pt x="2180" y="314"/>
                      <a:pt x="2164" y="292"/>
                    </a:cubicBezTo>
                    <a:cubicBezTo>
                      <a:pt x="2107" y="342"/>
                      <a:pt x="2078" y="367"/>
                      <a:pt x="2021" y="417"/>
                    </a:cubicBezTo>
                    <a:cubicBezTo>
                      <a:pt x="1992" y="401"/>
                      <a:pt x="1977" y="394"/>
                      <a:pt x="1948" y="378"/>
                    </a:cubicBezTo>
                    <a:cubicBezTo>
                      <a:pt x="1899" y="426"/>
                      <a:pt x="1874" y="450"/>
                      <a:pt x="1825" y="498"/>
                    </a:cubicBezTo>
                    <a:cubicBezTo>
                      <a:pt x="1792" y="518"/>
                      <a:pt x="1775" y="528"/>
                      <a:pt x="1742" y="547"/>
                    </a:cubicBezTo>
                    <a:cubicBezTo>
                      <a:pt x="1706" y="522"/>
                      <a:pt x="1688" y="509"/>
                      <a:pt x="1652" y="484"/>
                    </a:cubicBezTo>
                    <a:cubicBezTo>
                      <a:pt x="1612" y="456"/>
                      <a:pt x="1591" y="442"/>
                      <a:pt x="1551" y="414"/>
                    </a:cubicBezTo>
                    <a:cubicBezTo>
                      <a:pt x="1535" y="427"/>
                      <a:pt x="1527" y="434"/>
                      <a:pt x="1512" y="447"/>
                    </a:cubicBezTo>
                    <a:cubicBezTo>
                      <a:pt x="1470" y="457"/>
                      <a:pt x="1448" y="462"/>
                      <a:pt x="1406" y="472"/>
                    </a:cubicBezTo>
                    <a:cubicBezTo>
                      <a:pt x="1380" y="449"/>
                      <a:pt x="1367" y="438"/>
                      <a:pt x="1341" y="415"/>
                    </a:cubicBezTo>
                    <a:cubicBezTo>
                      <a:pt x="1319" y="409"/>
                      <a:pt x="1308" y="406"/>
                      <a:pt x="1286" y="400"/>
                    </a:cubicBezTo>
                    <a:cubicBezTo>
                      <a:pt x="1270" y="421"/>
                      <a:pt x="1263" y="431"/>
                      <a:pt x="1247" y="452"/>
                    </a:cubicBezTo>
                    <a:cubicBezTo>
                      <a:pt x="1213" y="428"/>
                      <a:pt x="1197" y="417"/>
                      <a:pt x="1164" y="394"/>
                    </a:cubicBezTo>
                    <a:cubicBezTo>
                      <a:pt x="1150" y="426"/>
                      <a:pt x="1143" y="442"/>
                      <a:pt x="1129" y="475"/>
                    </a:cubicBezTo>
                    <a:cubicBezTo>
                      <a:pt x="1151" y="521"/>
                      <a:pt x="1162" y="544"/>
                      <a:pt x="1185" y="591"/>
                    </a:cubicBezTo>
                    <a:cubicBezTo>
                      <a:pt x="1183" y="626"/>
                      <a:pt x="1182" y="644"/>
                      <a:pt x="1180" y="679"/>
                    </a:cubicBezTo>
                    <a:cubicBezTo>
                      <a:pt x="1214" y="686"/>
                      <a:pt x="1231" y="689"/>
                      <a:pt x="1265" y="696"/>
                    </a:cubicBezTo>
                    <a:cubicBezTo>
                      <a:pt x="1267" y="769"/>
                      <a:pt x="1267" y="806"/>
                      <a:pt x="1268" y="879"/>
                    </a:cubicBezTo>
                    <a:cubicBezTo>
                      <a:pt x="1250" y="899"/>
                      <a:pt x="1241" y="909"/>
                      <a:pt x="1222" y="929"/>
                    </a:cubicBezTo>
                    <a:cubicBezTo>
                      <a:pt x="1236" y="951"/>
                      <a:pt x="1243" y="962"/>
                      <a:pt x="1256" y="984"/>
                    </a:cubicBezTo>
                    <a:cubicBezTo>
                      <a:pt x="1236" y="997"/>
                      <a:pt x="1226" y="1004"/>
                      <a:pt x="1205" y="1017"/>
                    </a:cubicBezTo>
                    <a:cubicBezTo>
                      <a:pt x="1194" y="1056"/>
                      <a:pt x="1188" y="1076"/>
                      <a:pt x="1176" y="1115"/>
                    </a:cubicBezTo>
                    <a:cubicBezTo>
                      <a:pt x="1111" y="1168"/>
                      <a:pt x="1079" y="1194"/>
                      <a:pt x="1015" y="1247"/>
                    </a:cubicBezTo>
                    <a:cubicBezTo>
                      <a:pt x="992" y="1264"/>
                      <a:pt x="980" y="1273"/>
                      <a:pt x="957" y="1290"/>
                    </a:cubicBezTo>
                    <a:cubicBezTo>
                      <a:pt x="923" y="1288"/>
                      <a:pt x="906" y="1287"/>
                      <a:pt x="872" y="1285"/>
                    </a:cubicBezTo>
                    <a:cubicBezTo>
                      <a:pt x="933" y="1333"/>
                      <a:pt x="964" y="1358"/>
                      <a:pt x="1025" y="1406"/>
                    </a:cubicBezTo>
                    <a:cubicBezTo>
                      <a:pt x="1011" y="1433"/>
                      <a:pt x="1004" y="1447"/>
                      <a:pt x="990" y="1474"/>
                    </a:cubicBezTo>
                    <a:cubicBezTo>
                      <a:pt x="994" y="1493"/>
                      <a:pt x="996" y="1502"/>
                      <a:pt x="1000" y="1521"/>
                    </a:cubicBezTo>
                    <a:cubicBezTo>
                      <a:pt x="977" y="1534"/>
                      <a:pt x="966" y="1540"/>
                      <a:pt x="943" y="1553"/>
                    </a:cubicBezTo>
                    <a:cubicBezTo>
                      <a:pt x="927" y="1608"/>
                      <a:pt x="920" y="1636"/>
                      <a:pt x="904" y="1691"/>
                    </a:cubicBezTo>
                    <a:cubicBezTo>
                      <a:pt x="854" y="1674"/>
                      <a:pt x="829" y="1665"/>
                      <a:pt x="778" y="1648"/>
                    </a:cubicBezTo>
                    <a:cubicBezTo>
                      <a:pt x="754" y="1649"/>
                      <a:pt x="742" y="1649"/>
                      <a:pt x="717" y="1650"/>
                    </a:cubicBezTo>
                    <a:cubicBezTo>
                      <a:pt x="728" y="1716"/>
                      <a:pt x="733" y="1749"/>
                      <a:pt x="744" y="1815"/>
                    </a:cubicBezTo>
                    <a:cubicBezTo>
                      <a:pt x="775" y="1828"/>
                      <a:pt x="791" y="1835"/>
                      <a:pt x="822" y="1849"/>
                    </a:cubicBezTo>
                    <a:lnTo>
                      <a:pt x="818" y="2023"/>
                    </a:lnTo>
                    <a:cubicBezTo>
                      <a:pt x="789" y="2007"/>
                      <a:pt x="775" y="2000"/>
                      <a:pt x="747" y="1984"/>
                    </a:cubicBezTo>
                    <a:cubicBezTo>
                      <a:pt x="698" y="2071"/>
                      <a:pt x="673" y="2115"/>
                      <a:pt x="624" y="2202"/>
                    </a:cubicBezTo>
                    <a:cubicBezTo>
                      <a:pt x="590" y="2207"/>
                      <a:pt x="573" y="2209"/>
                      <a:pt x="538" y="2214"/>
                    </a:cubicBezTo>
                    <a:cubicBezTo>
                      <a:pt x="489" y="2192"/>
                      <a:pt x="464" y="2181"/>
                      <a:pt x="414" y="2159"/>
                    </a:cubicBezTo>
                    <a:cubicBezTo>
                      <a:pt x="386" y="2136"/>
                      <a:pt x="372" y="2124"/>
                      <a:pt x="344" y="2101"/>
                    </a:cubicBezTo>
                    <a:cubicBezTo>
                      <a:pt x="336" y="2112"/>
                      <a:pt x="332" y="2118"/>
                      <a:pt x="324" y="2129"/>
                    </a:cubicBezTo>
                    <a:cubicBezTo>
                      <a:pt x="326" y="2187"/>
                      <a:pt x="327" y="2216"/>
                      <a:pt x="328" y="2274"/>
                    </a:cubicBezTo>
                    <a:cubicBezTo>
                      <a:pt x="266" y="2288"/>
                      <a:pt x="236" y="2295"/>
                      <a:pt x="174" y="2309"/>
                    </a:cubicBezTo>
                    <a:cubicBezTo>
                      <a:pt x="151" y="2296"/>
                      <a:pt x="139" y="2289"/>
                      <a:pt x="115" y="2276"/>
                    </a:cubicBezTo>
                    <a:cubicBezTo>
                      <a:pt x="69" y="2319"/>
                      <a:pt x="46" y="2340"/>
                      <a:pt x="0" y="2383"/>
                    </a:cubicBezTo>
                    <a:cubicBezTo>
                      <a:pt x="17" y="2435"/>
                      <a:pt x="25" y="2461"/>
                      <a:pt x="41" y="2514"/>
                    </a:cubicBezTo>
                    <a:cubicBezTo>
                      <a:pt x="80" y="2512"/>
                      <a:pt x="100" y="2511"/>
                      <a:pt x="139" y="2509"/>
                    </a:cubicBezTo>
                    <a:cubicBezTo>
                      <a:pt x="159" y="2529"/>
                      <a:pt x="169" y="2540"/>
                      <a:pt x="190" y="2560"/>
                    </a:cubicBezTo>
                    <a:cubicBezTo>
                      <a:pt x="177" y="2577"/>
                      <a:pt x="170" y="2586"/>
                      <a:pt x="157" y="2603"/>
                    </a:cubicBezTo>
                    <a:cubicBezTo>
                      <a:pt x="194" y="2646"/>
                      <a:pt x="212" y="2667"/>
                      <a:pt x="248" y="2709"/>
                    </a:cubicBezTo>
                    <a:cubicBezTo>
                      <a:pt x="281" y="2690"/>
                      <a:pt x="297" y="2681"/>
                      <a:pt x="330" y="2663"/>
                    </a:cubicBezTo>
                    <a:cubicBezTo>
                      <a:pt x="320" y="2630"/>
                      <a:pt x="314" y="2613"/>
                      <a:pt x="304" y="2580"/>
                    </a:cubicBezTo>
                    <a:cubicBezTo>
                      <a:pt x="322" y="2572"/>
                      <a:pt x="330" y="2568"/>
                      <a:pt x="348" y="2560"/>
                    </a:cubicBezTo>
                    <a:cubicBezTo>
                      <a:pt x="399" y="2559"/>
                      <a:pt x="424" y="2558"/>
                      <a:pt x="476" y="2558"/>
                    </a:cubicBezTo>
                    <a:cubicBezTo>
                      <a:pt x="523" y="2538"/>
                      <a:pt x="547" y="2528"/>
                      <a:pt x="594" y="2508"/>
                    </a:cubicBezTo>
                    <a:cubicBezTo>
                      <a:pt x="618" y="2519"/>
                      <a:pt x="630" y="2524"/>
                      <a:pt x="653" y="2535"/>
                    </a:cubicBezTo>
                    <a:cubicBezTo>
                      <a:pt x="681" y="2528"/>
                      <a:pt x="694" y="2524"/>
                      <a:pt x="722" y="2517"/>
                    </a:cubicBezTo>
                    <a:cubicBezTo>
                      <a:pt x="796" y="2533"/>
                      <a:pt x="833" y="2542"/>
                      <a:pt x="908" y="2558"/>
                    </a:cubicBezTo>
                    <a:cubicBezTo>
                      <a:pt x="941" y="2544"/>
                      <a:pt x="957" y="2537"/>
                      <a:pt x="990" y="2523"/>
                    </a:cubicBezTo>
                    <a:cubicBezTo>
                      <a:pt x="1011" y="2576"/>
                      <a:pt x="1021" y="2602"/>
                      <a:pt x="1043" y="2654"/>
                    </a:cubicBezTo>
                    <a:cubicBezTo>
                      <a:pt x="1047" y="2706"/>
                      <a:pt x="1049" y="2731"/>
                      <a:pt x="1053" y="2783"/>
                    </a:cubicBezTo>
                    <a:cubicBezTo>
                      <a:pt x="1083" y="2780"/>
                      <a:pt x="1098" y="2779"/>
                      <a:pt x="1127" y="2776"/>
                    </a:cubicBezTo>
                    <a:cubicBezTo>
                      <a:pt x="1176" y="2784"/>
                      <a:pt x="1200" y="2787"/>
                      <a:pt x="1248" y="2795"/>
                    </a:cubicBezTo>
                    <a:cubicBezTo>
                      <a:pt x="1250" y="2844"/>
                      <a:pt x="1251" y="2869"/>
                      <a:pt x="1253" y="2918"/>
                    </a:cubicBezTo>
                    <a:cubicBezTo>
                      <a:pt x="1311" y="2937"/>
                      <a:pt x="1339" y="2947"/>
                      <a:pt x="1397" y="2967"/>
                    </a:cubicBezTo>
                    <a:cubicBezTo>
                      <a:pt x="1390" y="2999"/>
                      <a:pt x="1387" y="3015"/>
                      <a:pt x="1380" y="3047"/>
                    </a:cubicBezTo>
                    <a:cubicBezTo>
                      <a:pt x="1472" y="3067"/>
                      <a:pt x="1518" y="3077"/>
                      <a:pt x="1610" y="3096"/>
                    </a:cubicBezTo>
                    <a:cubicBezTo>
                      <a:pt x="1678" y="3067"/>
                      <a:pt x="1712" y="3053"/>
                      <a:pt x="1781" y="3024"/>
                    </a:cubicBezTo>
                    <a:cubicBezTo>
                      <a:pt x="1825" y="3021"/>
                      <a:pt x="1848" y="3020"/>
                      <a:pt x="1892" y="3018"/>
                    </a:cubicBezTo>
                    <a:cubicBezTo>
                      <a:pt x="1890" y="3053"/>
                      <a:pt x="1889" y="3070"/>
                      <a:pt x="1887" y="3105"/>
                    </a:cubicBezTo>
                    <a:cubicBezTo>
                      <a:pt x="1898" y="3084"/>
                      <a:pt x="1903" y="3074"/>
                      <a:pt x="1915" y="3054"/>
                    </a:cubicBezTo>
                    <a:cubicBezTo>
                      <a:pt x="1970" y="3045"/>
                      <a:pt x="1997" y="3041"/>
                      <a:pt x="2052" y="3032"/>
                    </a:cubicBezTo>
                    <a:cubicBezTo>
                      <a:pt x="2056" y="3011"/>
                      <a:pt x="2058" y="3000"/>
                      <a:pt x="2062" y="2980"/>
                    </a:cubicBezTo>
                    <a:cubicBezTo>
                      <a:pt x="2106" y="2977"/>
                      <a:pt x="2129" y="2976"/>
                      <a:pt x="2174" y="2973"/>
                    </a:cubicBezTo>
                    <a:cubicBezTo>
                      <a:pt x="2176" y="2929"/>
                      <a:pt x="2178" y="2907"/>
                      <a:pt x="2181" y="2863"/>
                    </a:cubicBezTo>
                    <a:cubicBezTo>
                      <a:pt x="2201" y="2814"/>
                      <a:pt x="2211" y="2790"/>
                      <a:pt x="2232" y="2742"/>
                    </a:cubicBezTo>
                    <a:cubicBezTo>
                      <a:pt x="2313" y="2748"/>
                      <a:pt x="2354" y="2751"/>
                      <a:pt x="2436" y="2757"/>
                    </a:cubicBezTo>
                    <a:cubicBezTo>
                      <a:pt x="2446" y="2720"/>
                      <a:pt x="2451" y="2701"/>
                      <a:pt x="2461" y="2664"/>
                    </a:cubicBezTo>
                    <a:cubicBezTo>
                      <a:pt x="2430" y="2670"/>
                      <a:pt x="2415" y="2673"/>
                      <a:pt x="2385" y="2679"/>
                    </a:cubicBezTo>
                    <a:cubicBezTo>
                      <a:pt x="2361" y="2673"/>
                      <a:pt x="2348" y="2670"/>
                      <a:pt x="2324" y="2665"/>
                    </a:cubicBezTo>
                    <a:cubicBezTo>
                      <a:pt x="2326" y="2627"/>
                      <a:pt x="2327" y="2609"/>
                      <a:pt x="2330" y="2571"/>
                    </a:cubicBezTo>
                    <a:cubicBezTo>
                      <a:pt x="2318" y="2559"/>
                      <a:pt x="2312" y="2553"/>
                      <a:pt x="2301" y="2541"/>
                    </a:cubicBezTo>
                    <a:cubicBezTo>
                      <a:pt x="2311" y="2530"/>
                      <a:pt x="2317" y="2524"/>
                      <a:pt x="2327" y="2513"/>
                    </a:cubicBezTo>
                    <a:cubicBezTo>
                      <a:pt x="2333" y="2466"/>
                      <a:pt x="2336" y="2443"/>
                      <a:pt x="2341" y="2397"/>
                    </a:cubicBezTo>
                    <a:cubicBezTo>
                      <a:pt x="2371" y="2389"/>
                      <a:pt x="2387" y="2385"/>
                      <a:pt x="2417" y="2376"/>
                    </a:cubicBezTo>
                    <a:cubicBezTo>
                      <a:pt x="2471" y="2383"/>
                      <a:pt x="2499" y="2387"/>
                      <a:pt x="2553" y="2393"/>
                    </a:cubicBezTo>
                  </a:path>
                </a:pathLst>
              </a:custGeom>
              <a:solidFill>
                <a:srgbClr val="9999F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pułtuski"/>
              <p:cNvSpPr>
                <a:spLocks/>
              </p:cNvSpPr>
              <p:nvPr/>
            </p:nvSpPr>
            <p:spPr bwMode="auto">
              <a:xfrm>
                <a:off x="2622560" y="1998534"/>
                <a:ext cx="1111767" cy="758825"/>
              </a:xfrm>
              <a:custGeom>
                <a:avLst/>
                <a:gdLst>
                  <a:gd name="T0" fmla="*/ 3140 w 3465"/>
                  <a:gd name="T1" fmla="*/ 1442 h 2370"/>
                  <a:gd name="T2" fmla="*/ 3187 w 3465"/>
                  <a:gd name="T3" fmla="*/ 1363 h 2370"/>
                  <a:gd name="T4" fmla="*/ 3069 w 3465"/>
                  <a:gd name="T5" fmla="*/ 1174 h 2370"/>
                  <a:gd name="T6" fmla="*/ 3212 w 3465"/>
                  <a:gd name="T7" fmla="*/ 1136 h 2370"/>
                  <a:gd name="T8" fmla="*/ 3402 w 3465"/>
                  <a:gd name="T9" fmla="*/ 906 h 2370"/>
                  <a:gd name="T10" fmla="*/ 3419 w 3465"/>
                  <a:gd name="T11" fmla="*/ 818 h 2370"/>
                  <a:gd name="T12" fmla="*/ 3462 w 3465"/>
                  <a:gd name="T13" fmla="*/ 585 h 2370"/>
                  <a:gd name="T14" fmla="*/ 3382 w 3465"/>
                  <a:gd name="T15" fmla="*/ 480 h 2370"/>
                  <a:gd name="T16" fmla="*/ 3234 w 3465"/>
                  <a:gd name="T17" fmla="*/ 347 h 2370"/>
                  <a:gd name="T18" fmla="*/ 3067 w 3465"/>
                  <a:gd name="T19" fmla="*/ 385 h 2370"/>
                  <a:gd name="T20" fmla="*/ 2753 w 3465"/>
                  <a:gd name="T21" fmla="*/ 431 h 2370"/>
                  <a:gd name="T22" fmla="*/ 2597 w 3465"/>
                  <a:gd name="T23" fmla="*/ 492 h 2370"/>
                  <a:gd name="T24" fmla="*/ 2577 w 3465"/>
                  <a:gd name="T25" fmla="*/ 272 h 2370"/>
                  <a:gd name="T26" fmla="*/ 2381 w 3465"/>
                  <a:gd name="T27" fmla="*/ 159 h 2370"/>
                  <a:gd name="T28" fmla="*/ 2155 w 3465"/>
                  <a:gd name="T29" fmla="*/ 156 h 2370"/>
                  <a:gd name="T30" fmla="*/ 2045 w 3465"/>
                  <a:gd name="T31" fmla="*/ 308 h 2370"/>
                  <a:gd name="T32" fmla="*/ 1802 w 3465"/>
                  <a:gd name="T33" fmla="*/ 309 h 2370"/>
                  <a:gd name="T34" fmla="*/ 1537 w 3465"/>
                  <a:gd name="T35" fmla="*/ 272 h 2370"/>
                  <a:gd name="T36" fmla="*/ 1384 w 3465"/>
                  <a:gd name="T37" fmla="*/ 143 h 2370"/>
                  <a:gd name="T38" fmla="*/ 1281 w 3465"/>
                  <a:gd name="T39" fmla="*/ 0 h 2370"/>
                  <a:gd name="T40" fmla="*/ 1163 w 3465"/>
                  <a:gd name="T41" fmla="*/ 85 h 2370"/>
                  <a:gd name="T42" fmla="*/ 1165 w 3465"/>
                  <a:gd name="T43" fmla="*/ 326 h 2370"/>
                  <a:gd name="T44" fmla="*/ 961 w 3465"/>
                  <a:gd name="T45" fmla="*/ 287 h 2370"/>
                  <a:gd name="T46" fmla="*/ 860 w 3465"/>
                  <a:gd name="T47" fmla="*/ 379 h 2370"/>
                  <a:gd name="T48" fmla="*/ 726 w 3465"/>
                  <a:gd name="T49" fmla="*/ 392 h 2370"/>
                  <a:gd name="T50" fmla="*/ 584 w 3465"/>
                  <a:gd name="T51" fmla="*/ 334 h 2370"/>
                  <a:gd name="T52" fmla="*/ 485 w 3465"/>
                  <a:gd name="T53" fmla="*/ 396 h 2370"/>
                  <a:gd name="T54" fmla="*/ 426 w 3465"/>
                  <a:gd name="T55" fmla="*/ 485 h 2370"/>
                  <a:gd name="T56" fmla="*/ 410 w 3465"/>
                  <a:gd name="T57" fmla="*/ 716 h 2370"/>
                  <a:gd name="T58" fmla="*/ 221 w 3465"/>
                  <a:gd name="T59" fmla="*/ 782 h 2370"/>
                  <a:gd name="T60" fmla="*/ 167 w 3465"/>
                  <a:gd name="T61" fmla="*/ 911 h 2370"/>
                  <a:gd name="T62" fmla="*/ 75 w 3465"/>
                  <a:gd name="T63" fmla="*/ 949 h 2370"/>
                  <a:gd name="T64" fmla="*/ 0 w 3465"/>
                  <a:gd name="T65" fmla="*/ 1012 h 2370"/>
                  <a:gd name="T66" fmla="*/ 67 w 3465"/>
                  <a:gd name="T67" fmla="*/ 1127 h 2370"/>
                  <a:gd name="T68" fmla="*/ 3 w 3465"/>
                  <a:gd name="T69" fmla="*/ 1208 h 2370"/>
                  <a:gd name="T70" fmla="*/ 30 w 3465"/>
                  <a:gd name="T71" fmla="*/ 1411 h 2370"/>
                  <a:gd name="T72" fmla="*/ 24 w 3465"/>
                  <a:gd name="T73" fmla="*/ 1526 h 2370"/>
                  <a:gd name="T74" fmla="*/ 182 w 3465"/>
                  <a:gd name="T75" fmla="*/ 1505 h 2370"/>
                  <a:gd name="T76" fmla="*/ 276 w 3465"/>
                  <a:gd name="T77" fmla="*/ 1421 h 2370"/>
                  <a:gd name="T78" fmla="*/ 467 w 3465"/>
                  <a:gd name="T79" fmla="*/ 1322 h 2370"/>
                  <a:gd name="T80" fmla="*/ 626 w 3465"/>
                  <a:gd name="T81" fmla="*/ 1399 h 2370"/>
                  <a:gd name="T82" fmla="*/ 848 w 3465"/>
                  <a:gd name="T83" fmla="*/ 1418 h 2370"/>
                  <a:gd name="T84" fmla="*/ 833 w 3465"/>
                  <a:gd name="T85" fmla="*/ 1589 h 2370"/>
                  <a:gd name="T86" fmla="*/ 967 w 3465"/>
                  <a:gd name="T87" fmla="*/ 1693 h 2370"/>
                  <a:gd name="T88" fmla="*/ 1110 w 3465"/>
                  <a:gd name="T89" fmla="*/ 1832 h 2370"/>
                  <a:gd name="T90" fmla="*/ 1237 w 3465"/>
                  <a:gd name="T91" fmla="*/ 2061 h 2370"/>
                  <a:gd name="T92" fmla="*/ 1484 w 3465"/>
                  <a:gd name="T93" fmla="*/ 2272 h 2370"/>
                  <a:gd name="T94" fmla="*/ 1634 w 3465"/>
                  <a:gd name="T95" fmla="*/ 2296 h 2370"/>
                  <a:gd name="T96" fmla="*/ 1712 w 3465"/>
                  <a:gd name="T97" fmla="*/ 2297 h 2370"/>
                  <a:gd name="T98" fmla="*/ 1905 w 3465"/>
                  <a:gd name="T99" fmla="*/ 2301 h 2370"/>
                  <a:gd name="T100" fmla="*/ 1981 w 3465"/>
                  <a:gd name="T101" fmla="*/ 2238 h 2370"/>
                  <a:gd name="T102" fmla="*/ 2115 w 3465"/>
                  <a:gd name="T103" fmla="*/ 2127 h 2370"/>
                  <a:gd name="T104" fmla="*/ 2203 w 3465"/>
                  <a:gd name="T105" fmla="*/ 2168 h 2370"/>
                  <a:gd name="T106" fmla="*/ 2312 w 3465"/>
                  <a:gd name="T107" fmla="*/ 2165 h 2370"/>
                  <a:gd name="T108" fmla="*/ 2525 w 3465"/>
                  <a:gd name="T109" fmla="*/ 2163 h 2370"/>
                  <a:gd name="T110" fmla="*/ 2541 w 3465"/>
                  <a:gd name="T111" fmla="*/ 1990 h 2370"/>
                  <a:gd name="T112" fmla="*/ 2735 w 3465"/>
                  <a:gd name="T113" fmla="*/ 2103 h 2370"/>
                  <a:gd name="T114" fmla="*/ 2944 w 3465"/>
                  <a:gd name="T115" fmla="*/ 1873 h 2370"/>
                  <a:gd name="T116" fmla="*/ 3019 w 3465"/>
                  <a:gd name="T117" fmla="*/ 1738 h 2370"/>
                  <a:gd name="T118" fmla="*/ 2914 w 3465"/>
                  <a:gd name="T119" fmla="*/ 1539 h 2370"/>
                  <a:gd name="T120" fmla="*/ 3101 w 3465"/>
                  <a:gd name="T121" fmla="*/ 1580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65" h="2370">
                    <a:moveTo>
                      <a:pt x="3101" y="1580"/>
                    </a:moveTo>
                    <a:cubicBezTo>
                      <a:pt x="3117" y="1525"/>
                      <a:pt x="3124" y="1497"/>
                      <a:pt x="3140" y="1442"/>
                    </a:cubicBezTo>
                    <a:cubicBezTo>
                      <a:pt x="3163" y="1429"/>
                      <a:pt x="3174" y="1423"/>
                      <a:pt x="3197" y="1410"/>
                    </a:cubicBezTo>
                    <a:cubicBezTo>
                      <a:pt x="3193" y="1391"/>
                      <a:pt x="3191" y="1382"/>
                      <a:pt x="3187" y="1363"/>
                    </a:cubicBezTo>
                    <a:cubicBezTo>
                      <a:pt x="3201" y="1336"/>
                      <a:pt x="3208" y="1322"/>
                      <a:pt x="3222" y="1295"/>
                    </a:cubicBezTo>
                    <a:cubicBezTo>
                      <a:pt x="3161" y="1247"/>
                      <a:pt x="3130" y="1222"/>
                      <a:pt x="3069" y="1174"/>
                    </a:cubicBezTo>
                    <a:cubicBezTo>
                      <a:pt x="3103" y="1176"/>
                      <a:pt x="3120" y="1177"/>
                      <a:pt x="3154" y="1179"/>
                    </a:cubicBezTo>
                    <a:cubicBezTo>
                      <a:pt x="3177" y="1162"/>
                      <a:pt x="3189" y="1153"/>
                      <a:pt x="3212" y="1136"/>
                    </a:cubicBezTo>
                    <a:cubicBezTo>
                      <a:pt x="3276" y="1083"/>
                      <a:pt x="3308" y="1057"/>
                      <a:pt x="3373" y="1004"/>
                    </a:cubicBezTo>
                    <a:cubicBezTo>
                      <a:pt x="3385" y="965"/>
                      <a:pt x="3391" y="945"/>
                      <a:pt x="3402" y="906"/>
                    </a:cubicBezTo>
                    <a:cubicBezTo>
                      <a:pt x="3423" y="893"/>
                      <a:pt x="3433" y="886"/>
                      <a:pt x="3453" y="873"/>
                    </a:cubicBezTo>
                    <a:cubicBezTo>
                      <a:pt x="3440" y="851"/>
                      <a:pt x="3433" y="840"/>
                      <a:pt x="3419" y="818"/>
                    </a:cubicBezTo>
                    <a:cubicBezTo>
                      <a:pt x="3438" y="798"/>
                      <a:pt x="3447" y="788"/>
                      <a:pt x="3465" y="768"/>
                    </a:cubicBezTo>
                    <a:cubicBezTo>
                      <a:pt x="3464" y="695"/>
                      <a:pt x="3464" y="658"/>
                      <a:pt x="3462" y="585"/>
                    </a:cubicBezTo>
                    <a:cubicBezTo>
                      <a:pt x="3428" y="578"/>
                      <a:pt x="3411" y="575"/>
                      <a:pt x="3377" y="568"/>
                    </a:cubicBezTo>
                    <a:cubicBezTo>
                      <a:pt x="3379" y="533"/>
                      <a:pt x="3380" y="515"/>
                      <a:pt x="3382" y="480"/>
                    </a:cubicBezTo>
                    <a:cubicBezTo>
                      <a:pt x="3359" y="433"/>
                      <a:pt x="3348" y="410"/>
                      <a:pt x="3326" y="364"/>
                    </a:cubicBezTo>
                    <a:cubicBezTo>
                      <a:pt x="3289" y="357"/>
                      <a:pt x="3271" y="354"/>
                      <a:pt x="3234" y="347"/>
                    </a:cubicBezTo>
                    <a:cubicBezTo>
                      <a:pt x="3180" y="346"/>
                      <a:pt x="3153" y="346"/>
                      <a:pt x="3100" y="345"/>
                    </a:cubicBezTo>
                    <a:cubicBezTo>
                      <a:pt x="3087" y="361"/>
                      <a:pt x="3080" y="369"/>
                      <a:pt x="3067" y="385"/>
                    </a:cubicBezTo>
                    <a:cubicBezTo>
                      <a:pt x="3028" y="385"/>
                      <a:pt x="3008" y="385"/>
                      <a:pt x="2969" y="385"/>
                    </a:cubicBezTo>
                    <a:cubicBezTo>
                      <a:pt x="2882" y="404"/>
                      <a:pt x="2839" y="413"/>
                      <a:pt x="2753" y="431"/>
                    </a:cubicBezTo>
                    <a:cubicBezTo>
                      <a:pt x="2749" y="464"/>
                      <a:pt x="2746" y="480"/>
                      <a:pt x="2742" y="513"/>
                    </a:cubicBezTo>
                    <a:cubicBezTo>
                      <a:pt x="2684" y="505"/>
                      <a:pt x="2655" y="501"/>
                      <a:pt x="2597" y="492"/>
                    </a:cubicBezTo>
                    <a:cubicBezTo>
                      <a:pt x="2596" y="468"/>
                      <a:pt x="2595" y="457"/>
                      <a:pt x="2594" y="433"/>
                    </a:cubicBezTo>
                    <a:cubicBezTo>
                      <a:pt x="2587" y="369"/>
                      <a:pt x="2584" y="337"/>
                      <a:pt x="2577" y="272"/>
                    </a:cubicBezTo>
                    <a:cubicBezTo>
                      <a:pt x="2539" y="256"/>
                      <a:pt x="2519" y="247"/>
                      <a:pt x="2481" y="231"/>
                    </a:cubicBezTo>
                    <a:cubicBezTo>
                      <a:pt x="2441" y="202"/>
                      <a:pt x="2421" y="188"/>
                      <a:pt x="2381" y="159"/>
                    </a:cubicBezTo>
                    <a:cubicBezTo>
                      <a:pt x="2338" y="142"/>
                      <a:pt x="2316" y="133"/>
                      <a:pt x="2273" y="116"/>
                    </a:cubicBezTo>
                    <a:cubicBezTo>
                      <a:pt x="2226" y="132"/>
                      <a:pt x="2202" y="140"/>
                      <a:pt x="2155" y="156"/>
                    </a:cubicBezTo>
                    <a:cubicBezTo>
                      <a:pt x="2146" y="210"/>
                      <a:pt x="2141" y="236"/>
                      <a:pt x="2131" y="290"/>
                    </a:cubicBezTo>
                    <a:cubicBezTo>
                      <a:pt x="2097" y="297"/>
                      <a:pt x="2079" y="301"/>
                      <a:pt x="2045" y="308"/>
                    </a:cubicBezTo>
                    <a:cubicBezTo>
                      <a:pt x="2008" y="270"/>
                      <a:pt x="1989" y="251"/>
                      <a:pt x="1952" y="213"/>
                    </a:cubicBezTo>
                    <a:cubicBezTo>
                      <a:pt x="1892" y="251"/>
                      <a:pt x="1862" y="270"/>
                      <a:pt x="1802" y="309"/>
                    </a:cubicBezTo>
                    <a:cubicBezTo>
                      <a:pt x="1718" y="336"/>
                      <a:pt x="1676" y="349"/>
                      <a:pt x="1593" y="376"/>
                    </a:cubicBezTo>
                    <a:cubicBezTo>
                      <a:pt x="1570" y="334"/>
                      <a:pt x="1559" y="313"/>
                      <a:pt x="1537" y="272"/>
                    </a:cubicBezTo>
                    <a:cubicBezTo>
                      <a:pt x="1508" y="265"/>
                      <a:pt x="1493" y="262"/>
                      <a:pt x="1465" y="255"/>
                    </a:cubicBezTo>
                    <a:cubicBezTo>
                      <a:pt x="1433" y="210"/>
                      <a:pt x="1417" y="188"/>
                      <a:pt x="1384" y="143"/>
                    </a:cubicBezTo>
                    <a:cubicBezTo>
                      <a:pt x="1370" y="95"/>
                      <a:pt x="1362" y="70"/>
                      <a:pt x="1347" y="22"/>
                    </a:cubicBezTo>
                    <a:cubicBezTo>
                      <a:pt x="1321" y="13"/>
                      <a:pt x="1308" y="9"/>
                      <a:pt x="1281" y="0"/>
                    </a:cubicBezTo>
                    <a:cubicBezTo>
                      <a:pt x="1268" y="22"/>
                      <a:pt x="1262" y="34"/>
                      <a:pt x="1249" y="56"/>
                    </a:cubicBezTo>
                    <a:cubicBezTo>
                      <a:pt x="1214" y="68"/>
                      <a:pt x="1197" y="74"/>
                      <a:pt x="1163" y="85"/>
                    </a:cubicBezTo>
                    <a:cubicBezTo>
                      <a:pt x="1186" y="169"/>
                      <a:pt x="1198" y="211"/>
                      <a:pt x="1220" y="295"/>
                    </a:cubicBezTo>
                    <a:cubicBezTo>
                      <a:pt x="1198" y="308"/>
                      <a:pt x="1187" y="314"/>
                      <a:pt x="1165" y="326"/>
                    </a:cubicBezTo>
                    <a:cubicBezTo>
                      <a:pt x="1147" y="351"/>
                      <a:pt x="1138" y="363"/>
                      <a:pt x="1120" y="387"/>
                    </a:cubicBezTo>
                    <a:cubicBezTo>
                      <a:pt x="1056" y="347"/>
                      <a:pt x="1024" y="327"/>
                      <a:pt x="961" y="287"/>
                    </a:cubicBezTo>
                    <a:cubicBezTo>
                      <a:pt x="936" y="302"/>
                      <a:pt x="923" y="309"/>
                      <a:pt x="899" y="324"/>
                    </a:cubicBezTo>
                    <a:cubicBezTo>
                      <a:pt x="883" y="346"/>
                      <a:pt x="875" y="357"/>
                      <a:pt x="860" y="379"/>
                    </a:cubicBezTo>
                    <a:cubicBezTo>
                      <a:pt x="822" y="362"/>
                      <a:pt x="803" y="354"/>
                      <a:pt x="765" y="337"/>
                    </a:cubicBezTo>
                    <a:cubicBezTo>
                      <a:pt x="749" y="359"/>
                      <a:pt x="742" y="370"/>
                      <a:pt x="726" y="392"/>
                    </a:cubicBezTo>
                    <a:cubicBezTo>
                      <a:pt x="699" y="360"/>
                      <a:pt x="685" y="343"/>
                      <a:pt x="657" y="311"/>
                    </a:cubicBezTo>
                    <a:cubicBezTo>
                      <a:pt x="628" y="320"/>
                      <a:pt x="613" y="325"/>
                      <a:pt x="584" y="334"/>
                    </a:cubicBezTo>
                    <a:cubicBezTo>
                      <a:pt x="571" y="359"/>
                      <a:pt x="564" y="371"/>
                      <a:pt x="551" y="396"/>
                    </a:cubicBezTo>
                    <a:cubicBezTo>
                      <a:pt x="524" y="396"/>
                      <a:pt x="511" y="396"/>
                      <a:pt x="485" y="396"/>
                    </a:cubicBezTo>
                    <a:cubicBezTo>
                      <a:pt x="533" y="459"/>
                      <a:pt x="557" y="490"/>
                      <a:pt x="605" y="552"/>
                    </a:cubicBezTo>
                    <a:cubicBezTo>
                      <a:pt x="533" y="525"/>
                      <a:pt x="498" y="512"/>
                      <a:pt x="426" y="485"/>
                    </a:cubicBezTo>
                    <a:cubicBezTo>
                      <a:pt x="438" y="547"/>
                      <a:pt x="444" y="577"/>
                      <a:pt x="456" y="639"/>
                    </a:cubicBezTo>
                    <a:cubicBezTo>
                      <a:pt x="438" y="670"/>
                      <a:pt x="429" y="685"/>
                      <a:pt x="410" y="716"/>
                    </a:cubicBezTo>
                    <a:cubicBezTo>
                      <a:pt x="362" y="724"/>
                      <a:pt x="338" y="728"/>
                      <a:pt x="289" y="735"/>
                    </a:cubicBezTo>
                    <a:cubicBezTo>
                      <a:pt x="262" y="754"/>
                      <a:pt x="248" y="763"/>
                      <a:pt x="221" y="782"/>
                    </a:cubicBezTo>
                    <a:cubicBezTo>
                      <a:pt x="200" y="801"/>
                      <a:pt x="190" y="811"/>
                      <a:pt x="170" y="830"/>
                    </a:cubicBezTo>
                    <a:cubicBezTo>
                      <a:pt x="169" y="862"/>
                      <a:pt x="168" y="878"/>
                      <a:pt x="167" y="911"/>
                    </a:cubicBezTo>
                    <a:cubicBezTo>
                      <a:pt x="166" y="929"/>
                      <a:pt x="165" y="938"/>
                      <a:pt x="165" y="957"/>
                    </a:cubicBezTo>
                    <a:cubicBezTo>
                      <a:pt x="129" y="954"/>
                      <a:pt x="111" y="952"/>
                      <a:pt x="75" y="949"/>
                    </a:cubicBezTo>
                    <a:cubicBezTo>
                      <a:pt x="71" y="972"/>
                      <a:pt x="69" y="983"/>
                      <a:pt x="66" y="1006"/>
                    </a:cubicBezTo>
                    <a:cubicBezTo>
                      <a:pt x="39" y="1008"/>
                      <a:pt x="26" y="1010"/>
                      <a:pt x="0" y="1012"/>
                    </a:cubicBezTo>
                    <a:cubicBezTo>
                      <a:pt x="5" y="1040"/>
                      <a:pt x="8" y="1054"/>
                      <a:pt x="15" y="1082"/>
                    </a:cubicBezTo>
                    <a:cubicBezTo>
                      <a:pt x="35" y="1100"/>
                      <a:pt x="46" y="1109"/>
                      <a:pt x="67" y="1127"/>
                    </a:cubicBezTo>
                    <a:cubicBezTo>
                      <a:pt x="50" y="1172"/>
                      <a:pt x="42" y="1194"/>
                      <a:pt x="26" y="1239"/>
                    </a:cubicBezTo>
                    <a:cubicBezTo>
                      <a:pt x="16" y="1226"/>
                      <a:pt x="12" y="1220"/>
                      <a:pt x="3" y="1208"/>
                    </a:cubicBezTo>
                    <a:cubicBezTo>
                      <a:pt x="13" y="1248"/>
                      <a:pt x="18" y="1268"/>
                      <a:pt x="28" y="1308"/>
                    </a:cubicBezTo>
                    <a:cubicBezTo>
                      <a:pt x="29" y="1349"/>
                      <a:pt x="29" y="1370"/>
                      <a:pt x="30" y="1411"/>
                    </a:cubicBezTo>
                    <a:cubicBezTo>
                      <a:pt x="19" y="1424"/>
                      <a:pt x="14" y="1431"/>
                      <a:pt x="4" y="1444"/>
                    </a:cubicBezTo>
                    <a:cubicBezTo>
                      <a:pt x="12" y="1476"/>
                      <a:pt x="16" y="1493"/>
                      <a:pt x="24" y="1526"/>
                    </a:cubicBezTo>
                    <a:cubicBezTo>
                      <a:pt x="63" y="1520"/>
                      <a:pt x="82" y="1517"/>
                      <a:pt x="121" y="1511"/>
                    </a:cubicBezTo>
                    <a:cubicBezTo>
                      <a:pt x="145" y="1509"/>
                      <a:pt x="157" y="1507"/>
                      <a:pt x="182" y="1505"/>
                    </a:cubicBezTo>
                    <a:cubicBezTo>
                      <a:pt x="176" y="1470"/>
                      <a:pt x="173" y="1452"/>
                      <a:pt x="168" y="1418"/>
                    </a:cubicBezTo>
                    <a:cubicBezTo>
                      <a:pt x="211" y="1419"/>
                      <a:pt x="233" y="1420"/>
                      <a:pt x="276" y="1421"/>
                    </a:cubicBezTo>
                    <a:cubicBezTo>
                      <a:pt x="297" y="1386"/>
                      <a:pt x="307" y="1369"/>
                      <a:pt x="328" y="1333"/>
                    </a:cubicBezTo>
                    <a:cubicBezTo>
                      <a:pt x="384" y="1329"/>
                      <a:pt x="411" y="1327"/>
                      <a:pt x="467" y="1322"/>
                    </a:cubicBezTo>
                    <a:cubicBezTo>
                      <a:pt x="492" y="1350"/>
                      <a:pt x="505" y="1363"/>
                      <a:pt x="530" y="1391"/>
                    </a:cubicBezTo>
                    <a:cubicBezTo>
                      <a:pt x="568" y="1394"/>
                      <a:pt x="588" y="1396"/>
                      <a:pt x="626" y="1399"/>
                    </a:cubicBezTo>
                    <a:cubicBezTo>
                      <a:pt x="639" y="1419"/>
                      <a:pt x="646" y="1428"/>
                      <a:pt x="660" y="1448"/>
                    </a:cubicBezTo>
                    <a:cubicBezTo>
                      <a:pt x="735" y="1436"/>
                      <a:pt x="773" y="1430"/>
                      <a:pt x="848" y="1418"/>
                    </a:cubicBezTo>
                    <a:cubicBezTo>
                      <a:pt x="862" y="1470"/>
                      <a:pt x="869" y="1496"/>
                      <a:pt x="884" y="1548"/>
                    </a:cubicBezTo>
                    <a:cubicBezTo>
                      <a:pt x="864" y="1564"/>
                      <a:pt x="854" y="1573"/>
                      <a:pt x="833" y="1589"/>
                    </a:cubicBezTo>
                    <a:cubicBezTo>
                      <a:pt x="861" y="1615"/>
                      <a:pt x="875" y="1628"/>
                      <a:pt x="903" y="1653"/>
                    </a:cubicBezTo>
                    <a:cubicBezTo>
                      <a:pt x="928" y="1669"/>
                      <a:pt x="941" y="1677"/>
                      <a:pt x="967" y="1693"/>
                    </a:cubicBezTo>
                    <a:cubicBezTo>
                      <a:pt x="998" y="1698"/>
                      <a:pt x="1013" y="1700"/>
                      <a:pt x="1044" y="1705"/>
                    </a:cubicBezTo>
                    <a:cubicBezTo>
                      <a:pt x="1071" y="1756"/>
                      <a:pt x="1084" y="1781"/>
                      <a:pt x="1110" y="1832"/>
                    </a:cubicBezTo>
                    <a:cubicBezTo>
                      <a:pt x="1100" y="1882"/>
                      <a:pt x="1096" y="1907"/>
                      <a:pt x="1086" y="1956"/>
                    </a:cubicBezTo>
                    <a:cubicBezTo>
                      <a:pt x="1146" y="1998"/>
                      <a:pt x="1176" y="2019"/>
                      <a:pt x="1237" y="2061"/>
                    </a:cubicBezTo>
                    <a:cubicBezTo>
                      <a:pt x="1309" y="2070"/>
                      <a:pt x="1345" y="2074"/>
                      <a:pt x="1416" y="2082"/>
                    </a:cubicBezTo>
                    <a:cubicBezTo>
                      <a:pt x="1444" y="2158"/>
                      <a:pt x="1457" y="2196"/>
                      <a:pt x="1484" y="2272"/>
                    </a:cubicBezTo>
                    <a:cubicBezTo>
                      <a:pt x="1504" y="2267"/>
                      <a:pt x="1514" y="2264"/>
                      <a:pt x="1533" y="2259"/>
                    </a:cubicBezTo>
                    <a:cubicBezTo>
                      <a:pt x="1574" y="2274"/>
                      <a:pt x="1594" y="2281"/>
                      <a:pt x="1634" y="2296"/>
                    </a:cubicBezTo>
                    <a:cubicBezTo>
                      <a:pt x="1645" y="2265"/>
                      <a:pt x="1651" y="2249"/>
                      <a:pt x="1662" y="2218"/>
                    </a:cubicBezTo>
                    <a:cubicBezTo>
                      <a:pt x="1682" y="2250"/>
                      <a:pt x="1692" y="2265"/>
                      <a:pt x="1712" y="2297"/>
                    </a:cubicBezTo>
                    <a:cubicBezTo>
                      <a:pt x="1759" y="2326"/>
                      <a:pt x="1782" y="2341"/>
                      <a:pt x="1829" y="2370"/>
                    </a:cubicBezTo>
                    <a:cubicBezTo>
                      <a:pt x="1860" y="2343"/>
                      <a:pt x="1875" y="2329"/>
                      <a:pt x="1905" y="2301"/>
                    </a:cubicBezTo>
                    <a:cubicBezTo>
                      <a:pt x="1891" y="2254"/>
                      <a:pt x="1884" y="2230"/>
                      <a:pt x="1870" y="2183"/>
                    </a:cubicBezTo>
                    <a:cubicBezTo>
                      <a:pt x="1914" y="2205"/>
                      <a:pt x="1937" y="2216"/>
                      <a:pt x="1981" y="2238"/>
                    </a:cubicBezTo>
                    <a:cubicBezTo>
                      <a:pt x="2018" y="2227"/>
                      <a:pt x="2037" y="2221"/>
                      <a:pt x="2074" y="2210"/>
                    </a:cubicBezTo>
                    <a:cubicBezTo>
                      <a:pt x="2090" y="2177"/>
                      <a:pt x="2098" y="2160"/>
                      <a:pt x="2115" y="2127"/>
                    </a:cubicBezTo>
                    <a:cubicBezTo>
                      <a:pt x="2184" y="2107"/>
                      <a:pt x="2218" y="2097"/>
                      <a:pt x="2287" y="2076"/>
                    </a:cubicBezTo>
                    <a:cubicBezTo>
                      <a:pt x="2254" y="2113"/>
                      <a:pt x="2237" y="2132"/>
                      <a:pt x="2203" y="2168"/>
                    </a:cubicBezTo>
                    <a:cubicBezTo>
                      <a:pt x="2201" y="2210"/>
                      <a:pt x="2200" y="2231"/>
                      <a:pt x="2197" y="2272"/>
                    </a:cubicBezTo>
                    <a:cubicBezTo>
                      <a:pt x="2243" y="2229"/>
                      <a:pt x="2266" y="2208"/>
                      <a:pt x="2312" y="2165"/>
                    </a:cubicBezTo>
                    <a:cubicBezTo>
                      <a:pt x="2336" y="2178"/>
                      <a:pt x="2348" y="2185"/>
                      <a:pt x="2371" y="2198"/>
                    </a:cubicBezTo>
                    <a:cubicBezTo>
                      <a:pt x="2433" y="2184"/>
                      <a:pt x="2463" y="2177"/>
                      <a:pt x="2525" y="2163"/>
                    </a:cubicBezTo>
                    <a:cubicBezTo>
                      <a:pt x="2524" y="2105"/>
                      <a:pt x="2523" y="2076"/>
                      <a:pt x="2521" y="2018"/>
                    </a:cubicBezTo>
                    <a:cubicBezTo>
                      <a:pt x="2529" y="2007"/>
                      <a:pt x="2533" y="2001"/>
                      <a:pt x="2541" y="1990"/>
                    </a:cubicBezTo>
                    <a:cubicBezTo>
                      <a:pt x="2569" y="2013"/>
                      <a:pt x="2583" y="2025"/>
                      <a:pt x="2611" y="2048"/>
                    </a:cubicBezTo>
                    <a:cubicBezTo>
                      <a:pt x="2661" y="2070"/>
                      <a:pt x="2686" y="2081"/>
                      <a:pt x="2735" y="2103"/>
                    </a:cubicBezTo>
                    <a:cubicBezTo>
                      <a:pt x="2770" y="2098"/>
                      <a:pt x="2787" y="2096"/>
                      <a:pt x="2821" y="2091"/>
                    </a:cubicBezTo>
                    <a:cubicBezTo>
                      <a:pt x="2870" y="2004"/>
                      <a:pt x="2895" y="1960"/>
                      <a:pt x="2944" y="1873"/>
                    </a:cubicBezTo>
                    <a:cubicBezTo>
                      <a:pt x="2972" y="1889"/>
                      <a:pt x="2986" y="1897"/>
                      <a:pt x="3015" y="1912"/>
                    </a:cubicBezTo>
                    <a:cubicBezTo>
                      <a:pt x="3016" y="1843"/>
                      <a:pt x="3017" y="1808"/>
                      <a:pt x="3019" y="1738"/>
                    </a:cubicBezTo>
                    <a:cubicBezTo>
                      <a:pt x="2988" y="1724"/>
                      <a:pt x="2972" y="1717"/>
                      <a:pt x="2941" y="1704"/>
                    </a:cubicBezTo>
                    <a:cubicBezTo>
                      <a:pt x="2930" y="1638"/>
                      <a:pt x="2925" y="1605"/>
                      <a:pt x="2914" y="1539"/>
                    </a:cubicBezTo>
                    <a:cubicBezTo>
                      <a:pt x="2939" y="1538"/>
                      <a:pt x="2951" y="1538"/>
                      <a:pt x="2975" y="1537"/>
                    </a:cubicBezTo>
                    <a:cubicBezTo>
                      <a:pt x="3026" y="1554"/>
                      <a:pt x="3051" y="1563"/>
                      <a:pt x="3101" y="1580"/>
                    </a:cubicBezTo>
                  </a:path>
                </a:pathLst>
              </a:custGeom>
              <a:solidFill>
                <a:srgbClr val="FF9933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płoński"/>
              <p:cNvSpPr>
                <a:spLocks/>
              </p:cNvSpPr>
              <p:nvPr/>
            </p:nvSpPr>
            <p:spPr bwMode="auto">
              <a:xfrm>
                <a:off x="1374027" y="1678681"/>
                <a:ext cx="1321327" cy="1389709"/>
              </a:xfrm>
              <a:custGeom>
                <a:avLst/>
                <a:gdLst>
                  <a:gd name="T0" fmla="*/ 3585 w 4118"/>
                  <a:gd name="T1" fmla="*/ 2782 h 4336"/>
                  <a:gd name="T2" fmla="*/ 3693 w 4118"/>
                  <a:gd name="T3" fmla="*/ 2643 h 4336"/>
                  <a:gd name="T4" fmla="*/ 3982 w 4118"/>
                  <a:gd name="T5" fmla="*/ 2646 h 4336"/>
                  <a:gd name="T6" fmla="*/ 3921 w 4118"/>
                  <a:gd name="T7" fmla="*/ 2526 h 4336"/>
                  <a:gd name="T8" fmla="*/ 3925 w 4118"/>
                  <a:gd name="T9" fmla="*/ 2308 h 4336"/>
                  <a:gd name="T10" fmla="*/ 3964 w 4118"/>
                  <a:gd name="T11" fmla="*/ 2127 h 4336"/>
                  <a:gd name="T12" fmla="*/ 3963 w 4118"/>
                  <a:gd name="T13" fmla="*/ 2006 h 4336"/>
                  <a:gd name="T14" fmla="*/ 4064 w 4118"/>
                  <a:gd name="T15" fmla="*/ 1911 h 4336"/>
                  <a:gd name="T16" fmla="*/ 4018 w 4118"/>
                  <a:gd name="T17" fmla="*/ 1710 h 4336"/>
                  <a:gd name="T18" fmla="*/ 3871 w 4118"/>
                  <a:gd name="T19" fmla="*/ 1623 h 4336"/>
                  <a:gd name="T20" fmla="*/ 3613 w 4118"/>
                  <a:gd name="T21" fmla="*/ 1584 h 4336"/>
                  <a:gd name="T22" fmla="*/ 3292 w 4118"/>
                  <a:gd name="T23" fmla="*/ 1483 h 4336"/>
                  <a:gd name="T24" fmla="*/ 3219 w 4118"/>
                  <a:gd name="T25" fmla="*/ 1633 h 4336"/>
                  <a:gd name="T26" fmla="*/ 2959 w 4118"/>
                  <a:gd name="T27" fmla="*/ 1646 h 4336"/>
                  <a:gd name="T28" fmla="*/ 2876 w 4118"/>
                  <a:gd name="T29" fmla="*/ 1605 h 4336"/>
                  <a:gd name="T30" fmla="*/ 2700 w 4118"/>
                  <a:gd name="T31" fmla="*/ 1481 h 4336"/>
                  <a:gd name="T32" fmla="*/ 2345 w 4118"/>
                  <a:gd name="T33" fmla="*/ 1436 h 4336"/>
                  <a:gd name="T34" fmla="*/ 2295 w 4118"/>
                  <a:gd name="T35" fmla="*/ 1300 h 4336"/>
                  <a:gd name="T36" fmla="*/ 2057 w 4118"/>
                  <a:gd name="T37" fmla="*/ 1184 h 4336"/>
                  <a:gd name="T38" fmla="*/ 1962 w 4118"/>
                  <a:gd name="T39" fmla="*/ 1113 h 4336"/>
                  <a:gd name="T40" fmla="*/ 1786 w 4118"/>
                  <a:gd name="T41" fmla="*/ 927 h 4336"/>
                  <a:gd name="T42" fmla="*/ 1339 w 4118"/>
                  <a:gd name="T43" fmla="*/ 808 h 4336"/>
                  <a:gd name="T44" fmla="*/ 1322 w 4118"/>
                  <a:gd name="T45" fmla="*/ 575 h 4336"/>
                  <a:gd name="T46" fmla="*/ 1570 w 4118"/>
                  <a:gd name="T47" fmla="*/ 405 h 4336"/>
                  <a:gd name="T48" fmla="*/ 1375 w 4118"/>
                  <a:gd name="T49" fmla="*/ 193 h 4336"/>
                  <a:gd name="T50" fmla="*/ 1255 w 4118"/>
                  <a:gd name="T51" fmla="*/ 91 h 4336"/>
                  <a:gd name="T52" fmla="*/ 1067 w 4118"/>
                  <a:gd name="T53" fmla="*/ 14 h 4336"/>
                  <a:gd name="T54" fmla="*/ 925 w 4118"/>
                  <a:gd name="T55" fmla="*/ 87 h 4336"/>
                  <a:gd name="T56" fmla="*/ 920 w 4118"/>
                  <a:gd name="T57" fmla="*/ 263 h 4336"/>
                  <a:gd name="T58" fmla="*/ 917 w 4118"/>
                  <a:gd name="T59" fmla="*/ 391 h 4336"/>
                  <a:gd name="T60" fmla="*/ 595 w 4118"/>
                  <a:gd name="T61" fmla="*/ 522 h 4336"/>
                  <a:gd name="T62" fmla="*/ 385 w 4118"/>
                  <a:gd name="T63" fmla="*/ 533 h 4336"/>
                  <a:gd name="T64" fmla="*/ 294 w 4118"/>
                  <a:gd name="T65" fmla="*/ 481 h 4336"/>
                  <a:gd name="T66" fmla="*/ 173 w 4118"/>
                  <a:gd name="T67" fmla="*/ 393 h 4336"/>
                  <a:gd name="T68" fmla="*/ 164 w 4118"/>
                  <a:gd name="T69" fmla="*/ 751 h 4336"/>
                  <a:gd name="T70" fmla="*/ 15 w 4118"/>
                  <a:gd name="T71" fmla="*/ 794 h 4336"/>
                  <a:gd name="T72" fmla="*/ 29 w 4118"/>
                  <a:gd name="T73" fmla="*/ 950 h 4336"/>
                  <a:gd name="T74" fmla="*/ 341 w 4118"/>
                  <a:gd name="T75" fmla="*/ 1014 h 4336"/>
                  <a:gd name="T76" fmla="*/ 555 w 4118"/>
                  <a:gd name="T77" fmla="*/ 1267 h 4336"/>
                  <a:gd name="T78" fmla="*/ 446 w 4118"/>
                  <a:gd name="T79" fmla="*/ 1437 h 4336"/>
                  <a:gd name="T80" fmla="*/ 470 w 4118"/>
                  <a:gd name="T81" fmla="*/ 1626 h 4336"/>
                  <a:gd name="T82" fmla="*/ 645 w 4118"/>
                  <a:gd name="T83" fmla="*/ 1734 h 4336"/>
                  <a:gd name="T84" fmla="*/ 744 w 4118"/>
                  <a:gd name="T85" fmla="*/ 1887 h 4336"/>
                  <a:gd name="T86" fmla="*/ 1020 w 4118"/>
                  <a:gd name="T87" fmla="*/ 1827 h 4336"/>
                  <a:gd name="T88" fmla="*/ 1007 w 4118"/>
                  <a:gd name="T89" fmla="*/ 2030 h 4336"/>
                  <a:gd name="T90" fmla="*/ 1069 w 4118"/>
                  <a:gd name="T91" fmla="*/ 2165 h 4336"/>
                  <a:gd name="T92" fmla="*/ 1053 w 4118"/>
                  <a:gd name="T93" fmla="*/ 2457 h 4336"/>
                  <a:gd name="T94" fmla="*/ 1124 w 4118"/>
                  <a:gd name="T95" fmla="*/ 2670 h 4336"/>
                  <a:gd name="T96" fmla="*/ 1217 w 4118"/>
                  <a:gd name="T97" fmla="*/ 2790 h 4336"/>
                  <a:gd name="T98" fmla="*/ 1210 w 4118"/>
                  <a:gd name="T99" fmla="*/ 3154 h 4336"/>
                  <a:gd name="T100" fmla="*/ 1381 w 4118"/>
                  <a:gd name="T101" fmla="*/ 3269 h 4336"/>
                  <a:gd name="T102" fmla="*/ 1433 w 4118"/>
                  <a:gd name="T103" fmla="*/ 3318 h 4336"/>
                  <a:gd name="T104" fmla="*/ 1482 w 4118"/>
                  <a:gd name="T105" fmla="*/ 3632 h 4336"/>
                  <a:gd name="T106" fmla="*/ 1448 w 4118"/>
                  <a:gd name="T107" fmla="*/ 3741 h 4336"/>
                  <a:gd name="T108" fmla="*/ 1456 w 4118"/>
                  <a:gd name="T109" fmla="*/ 3995 h 4336"/>
                  <a:gd name="T110" fmla="*/ 1628 w 4118"/>
                  <a:gd name="T111" fmla="*/ 4236 h 4336"/>
                  <a:gd name="T112" fmla="*/ 2194 w 4118"/>
                  <a:gd name="T113" fmla="*/ 4328 h 4336"/>
                  <a:gd name="T114" fmla="*/ 2491 w 4118"/>
                  <a:gd name="T115" fmla="*/ 4226 h 4336"/>
                  <a:gd name="T116" fmla="*/ 2751 w 4118"/>
                  <a:gd name="T117" fmla="*/ 3865 h 4336"/>
                  <a:gd name="T118" fmla="*/ 3195 w 4118"/>
                  <a:gd name="T119" fmla="*/ 3703 h 4336"/>
                  <a:gd name="T120" fmla="*/ 3306 w 4118"/>
                  <a:gd name="T121" fmla="*/ 3378 h 4336"/>
                  <a:gd name="T122" fmla="*/ 3458 w 4118"/>
                  <a:gd name="T123" fmla="*/ 3198 h 4336"/>
                  <a:gd name="T124" fmla="*/ 3494 w 4118"/>
                  <a:gd name="T125" fmla="*/ 2939 h 4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18" h="4336">
                    <a:moveTo>
                      <a:pt x="3406" y="2897"/>
                    </a:moveTo>
                    <a:cubicBezTo>
                      <a:pt x="3452" y="2870"/>
                      <a:pt x="3476" y="2856"/>
                      <a:pt x="3523" y="2828"/>
                    </a:cubicBezTo>
                    <a:cubicBezTo>
                      <a:pt x="3548" y="2810"/>
                      <a:pt x="3560" y="2800"/>
                      <a:pt x="3585" y="2782"/>
                    </a:cubicBezTo>
                    <a:cubicBezTo>
                      <a:pt x="3623" y="2790"/>
                      <a:pt x="3642" y="2794"/>
                      <a:pt x="3680" y="2802"/>
                    </a:cubicBezTo>
                    <a:cubicBezTo>
                      <a:pt x="3698" y="2783"/>
                      <a:pt x="3707" y="2774"/>
                      <a:pt x="3724" y="2755"/>
                    </a:cubicBezTo>
                    <a:cubicBezTo>
                      <a:pt x="3712" y="2710"/>
                      <a:pt x="3706" y="2688"/>
                      <a:pt x="3693" y="2643"/>
                    </a:cubicBezTo>
                    <a:cubicBezTo>
                      <a:pt x="3783" y="2683"/>
                      <a:pt x="3828" y="2703"/>
                      <a:pt x="3917" y="2743"/>
                    </a:cubicBezTo>
                    <a:cubicBezTo>
                      <a:pt x="3946" y="2743"/>
                      <a:pt x="3960" y="2743"/>
                      <a:pt x="3989" y="2744"/>
                    </a:cubicBezTo>
                    <a:cubicBezTo>
                      <a:pt x="3986" y="2704"/>
                      <a:pt x="3985" y="2685"/>
                      <a:pt x="3982" y="2646"/>
                    </a:cubicBezTo>
                    <a:cubicBezTo>
                      <a:pt x="4007" y="2625"/>
                      <a:pt x="4019" y="2614"/>
                      <a:pt x="4044" y="2594"/>
                    </a:cubicBezTo>
                    <a:cubicBezTo>
                      <a:pt x="4034" y="2561"/>
                      <a:pt x="4029" y="2544"/>
                      <a:pt x="4018" y="2511"/>
                    </a:cubicBezTo>
                    <a:cubicBezTo>
                      <a:pt x="3979" y="2517"/>
                      <a:pt x="3960" y="2520"/>
                      <a:pt x="3921" y="2526"/>
                    </a:cubicBezTo>
                    <a:cubicBezTo>
                      <a:pt x="3913" y="2493"/>
                      <a:pt x="3909" y="2476"/>
                      <a:pt x="3901" y="2444"/>
                    </a:cubicBezTo>
                    <a:cubicBezTo>
                      <a:pt x="3911" y="2431"/>
                      <a:pt x="3916" y="2424"/>
                      <a:pt x="3927" y="2411"/>
                    </a:cubicBezTo>
                    <a:cubicBezTo>
                      <a:pt x="3926" y="2370"/>
                      <a:pt x="3926" y="2349"/>
                      <a:pt x="3925" y="2308"/>
                    </a:cubicBezTo>
                    <a:cubicBezTo>
                      <a:pt x="3915" y="2268"/>
                      <a:pt x="3910" y="2248"/>
                      <a:pt x="3900" y="2208"/>
                    </a:cubicBezTo>
                    <a:cubicBezTo>
                      <a:pt x="3909" y="2220"/>
                      <a:pt x="3913" y="2226"/>
                      <a:pt x="3923" y="2239"/>
                    </a:cubicBezTo>
                    <a:cubicBezTo>
                      <a:pt x="3939" y="2194"/>
                      <a:pt x="3947" y="2172"/>
                      <a:pt x="3964" y="2127"/>
                    </a:cubicBezTo>
                    <a:cubicBezTo>
                      <a:pt x="3943" y="2109"/>
                      <a:pt x="3932" y="2100"/>
                      <a:pt x="3912" y="2082"/>
                    </a:cubicBezTo>
                    <a:cubicBezTo>
                      <a:pt x="3905" y="2054"/>
                      <a:pt x="3902" y="2040"/>
                      <a:pt x="3897" y="2012"/>
                    </a:cubicBezTo>
                    <a:cubicBezTo>
                      <a:pt x="3923" y="2010"/>
                      <a:pt x="3936" y="2008"/>
                      <a:pt x="3963" y="2006"/>
                    </a:cubicBezTo>
                    <a:cubicBezTo>
                      <a:pt x="3966" y="1983"/>
                      <a:pt x="3968" y="1972"/>
                      <a:pt x="3972" y="1949"/>
                    </a:cubicBezTo>
                    <a:cubicBezTo>
                      <a:pt x="4008" y="1952"/>
                      <a:pt x="4026" y="1954"/>
                      <a:pt x="4062" y="1957"/>
                    </a:cubicBezTo>
                    <a:cubicBezTo>
                      <a:pt x="4062" y="1938"/>
                      <a:pt x="4063" y="1929"/>
                      <a:pt x="4064" y="1911"/>
                    </a:cubicBezTo>
                    <a:cubicBezTo>
                      <a:pt x="4065" y="1878"/>
                      <a:pt x="4066" y="1862"/>
                      <a:pt x="4067" y="1830"/>
                    </a:cubicBezTo>
                    <a:cubicBezTo>
                      <a:pt x="4087" y="1811"/>
                      <a:pt x="4097" y="1801"/>
                      <a:pt x="4118" y="1782"/>
                    </a:cubicBezTo>
                    <a:cubicBezTo>
                      <a:pt x="4078" y="1753"/>
                      <a:pt x="4058" y="1739"/>
                      <a:pt x="4018" y="1710"/>
                    </a:cubicBezTo>
                    <a:cubicBezTo>
                      <a:pt x="4007" y="1737"/>
                      <a:pt x="4002" y="1750"/>
                      <a:pt x="3991" y="1777"/>
                    </a:cubicBezTo>
                    <a:cubicBezTo>
                      <a:pt x="3965" y="1775"/>
                      <a:pt x="3951" y="1774"/>
                      <a:pt x="3925" y="1772"/>
                    </a:cubicBezTo>
                    <a:cubicBezTo>
                      <a:pt x="3904" y="1712"/>
                      <a:pt x="3893" y="1682"/>
                      <a:pt x="3871" y="1623"/>
                    </a:cubicBezTo>
                    <a:cubicBezTo>
                      <a:pt x="3856" y="1645"/>
                      <a:pt x="3848" y="1656"/>
                      <a:pt x="3833" y="1678"/>
                    </a:cubicBezTo>
                    <a:cubicBezTo>
                      <a:pt x="3773" y="1673"/>
                      <a:pt x="3742" y="1670"/>
                      <a:pt x="3682" y="1665"/>
                    </a:cubicBezTo>
                    <a:cubicBezTo>
                      <a:pt x="3655" y="1633"/>
                      <a:pt x="3641" y="1617"/>
                      <a:pt x="3613" y="1584"/>
                    </a:cubicBezTo>
                    <a:cubicBezTo>
                      <a:pt x="3563" y="1571"/>
                      <a:pt x="3538" y="1564"/>
                      <a:pt x="3488" y="1551"/>
                    </a:cubicBezTo>
                    <a:cubicBezTo>
                      <a:pt x="3463" y="1514"/>
                      <a:pt x="3451" y="1496"/>
                      <a:pt x="3425" y="1459"/>
                    </a:cubicBezTo>
                    <a:cubicBezTo>
                      <a:pt x="3372" y="1469"/>
                      <a:pt x="3345" y="1473"/>
                      <a:pt x="3292" y="1483"/>
                    </a:cubicBezTo>
                    <a:cubicBezTo>
                      <a:pt x="3300" y="1509"/>
                      <a:pt x="3305" y="1522"/>
                      <a:pt x="3313" y="1548"/>
                    </a:cubicBezTo>
                    <a:cubicBezTo>
                      <a:pt x="3279" y="1552"/>
                      <a:pt x="3262" y="1554"/>
                      <a:pt x="3228" y="1559"/>
                    </a:cubicBezTo>
                    <a:cubicBezTo>
                      <a:pt x="3225" y="1588"/>
                      <a:pt x="3223" y="1603"/>
                      <a:pt x="3219" y="1633"/>
                    </a:cubicBezTo>
                    <a:cubicBezTo>
                      <a:pt x="3170" y="1650"/>
                      <a:pt x="3146" y="1658"/>
                      <a:pt x="3097" y="1675"/>
                    </a:cubicBezTo>
                    <a:cubicBezTo>
                      <a:pt x="3072" y="1643"/>
                      <a:pt x="3059" y="1627"/>
                      <a:pt x="3034" y="1595"/>
                    </a:cubicBezTo>
                    <a:cubicBezTo>
                      <a:pt x="3004" y="1615"/>
                      <a:pt x="2989" y="1626"/>
                      <a:pt x="2959" y="1646"/>
                    </a:cubicBezTo>
                    <a:cubicBezTo>
                      <a:pt x="2953" y="1676"/>
                      <a:pt x="2950" y="1690"/>
                      <a:pt x="2944" y="1720"/>
                    </a:cubicBezTo>
                    <a:cubicBezTo>
                      <a:pt x="2893" y="1686"/>
                      <a:pt x="2867" y="1669"/>
                      <a:pt x="2815" y="1634"/>
                    </a:cubicBezTo>
                    <a:cubicBezTo>
                      <a:pt x="2840" y="1623"/>
                      <a:pt x="2852" y="1617"/>
                      <a:pt x="2876" y="1605"/>
                    </a:cubicBezTo>
                    <a:cubicBezTo>
                      <a:pt x="2860" y="1585"/>
                      <a:pt x="2852" y="1575"/>
                      <a:pt x="2836" y="1556"/>
                    </a:cubicBezTo>
                    <a:cubicBezTo>
                      <a:pt x="2780" y="1563"/>
                      <a:pt x="2752" y="1566"/>
                      <a:pt x="2697" y="1573"/>
                    </a:cubicBezTo>
                    <a:cubicBezTo>
                      <a:pt x="2698" y="1536"/>
                      <a:pt x="2699" y="1518"/>
                      <a:pt x="2700" y="1481"/>
                    </a:cubicBezTo>
                    <a:cubicBezTo>
                      <a:pt x="2636" y="1442"/>
                      <a:pt x="2604" y="1422"/>
                      <a:pt x="2540" y="1382"/>
                    </a:cubicBezTo>
                    <a:cubicBezTo>
                      <a:pt x="2485" y="1385"/>
                      <a:pt x="2457" y="1386"/>
                      <a:pt x="2401" y="1389"/>
                    </a:cubicBezTo>
                    <a:cubicBezTo>
                      <a:pt x="2379" y="1408"/>
                      <a:pt x="2367" y="1417"/>
                      <a:pt x="2345" y="1436"/>
                    </a:cubicBezTo>
                    <a:cubicBezTo>
                      <a:pt x="2302" y="1423"/>
                      <a:pt x="2280" y="1417"/>
                      <a:pt x="2237" y="1405"/>
                    </a:cubicBezTo>
                    <a:cubicBezTo>
                      <a:pt x="2235" y="1381"/>
                      <a:pt x="2235" y="1370"/>
                      <a:pt x="2233" y="1347"/>
                    </a:cubicBezTo>
                    <a:cubicBezTo>
                      <a:pt x="2258" y="1328"/>
                      <a:pt x="2270" y="1319"/>
                      <a:pt x="2295" y="1300"/>
                    </a:cubicBezTo>
                    <a:cubicBezTo>
                      <a:pt x="2279" y="1285"/>
                      <a:pt x="2271" y="1277"/>
                      <a:pt x="2254" y="1262"/>
                    </a:cubicBezTo>
                    <a:cubicBezTo>
                      <a:pt x="2211" y="1261"/>
                      <a:pt x="2189" y="1260"/>
                      <a:pt x="2145" y="1259"/>
                    </a:cubicBezTo>
                    <a:cubicBezTo>
                      <a:pt x="2110" y="1229"/>
                      <a:pt x="2092" y="1214"/>
                      <a:pt x="2057" y="1184"/>
                    </a:cubicBezTo>
                    <a:cubicBezTo>
                      <a:pt x="2056" y="1144"/>
                      <a:pt x="2055" y="1125"/>
                      <a:pt x="2054" y="1085"/>
                    </a:cubicBezTo>
                    <a:cubicBezTo>
                      <a:pt x="2042" y="1082"/>
                      <a:pt x="2036" y="1080"/>
                      <a:pt x="2024" y="1077"/>
                    </a:cubicBezTo>
                    <a:cubicBezTo>
                      <a:pt x="1999" y="1091"/>
                      <a:pt x="1987" y="1099"/>
                      <a:pt x="1962" y="1113"/>
                    </a:cubicBezTo>
                    <a:cubicBezTo>
                      <a:pt x="1933" y="1111"/>
                      <a:pt x="1919" y="1110"/>
                      <a:pt x="1890" y="1108"/>
                    </a:cubicBezTo>
                    <a:cubicBezTo>
                      <a:pt x="1883" y="1072"/>
                      <a:pt x="1880" y="1055"/>
                      <a:pt x="1874" y="1020"/>
                    </a:cubicBezTo>
                    <a:cubicBezTo>
                      <a:pt x="1839" y="983"/>
                      <a:pt x="1821" y="964"/>
                      <a:pt x="1786" y="927"/>
                    </a:cubicBezTo>
                    <a:cubicBezTo>
                      <a:pt x="1727" y="950"/>
                      <a:pt x="1697" y="962"/>
                      <a:pt x="1638" y="985"/>
                    </a:cubicBezTo>
                    <a:cubicBezTo>
                      <a:pt x="1599" y="985"/>
                      <a:pt x="1580" y="985"/>
                      <a:pt x="1541" y="984"/>
                    </a:cubicBezTo>
                    <a:cubicBezTo>
                      <a:pt x="1460" y="914"/>
                      <a:pt x="1420" y="879"/>
                      <a:pt x="1339" y="808"/>
                    </a:cubicBezTo>
                    <a:cubicBezTo>
                      <a:pt x="1333" y="764"/>
                      <a:pt x="1330" y="742"/>
                      <a:pt x="1324" y="697"/>
                    </a:cubicBezTo>
                    <a:cubicBezTo>
                      <a:pt x="1334" y="682"/>
                      <a:pt x="1340" y="674"/>
                      <a:pt x="1350" y="658"/>
                    </a:cubicBezTo>
                    <a:cubicBezTo>
                      <a:pt x="1338" y="625"/>
                      <a:pt x="1333" y="608"/>
                      <a:pt x="1322" y="575"/>
                    </a:cubicBezTo>
                    <a:cubicBezTo>
                      <a:pt x="1378" y="556"/>
                      <a:pt x="1407" y="546"/>
                      <a:pt x="1463" y="526"/>
                    </a:cubicBezTo>
                    <a:cubicBezTo>
                      <a:pt x="1493" y="494"/>
                      <a:pt x="1509" y="477"/>
                      <a:pt x="1539" y="444"/>
                    </a:cubicBezTo>
                    <a:cubicBezTo>
                      <a:pt x="1551" y="429"/>
                      <a:pt x="1558" y="421"/>
                      <a:pt x="1570" y="405"/>
                    </a:cubicBezTo>
                    <a:cubicBezTo>
                      <a:pt x="1517" y="378"/>
                      <a:pt x="1491" y="365"/>
                      <a:pt x="1438" y="338"/>
                    </a:cubicBezTo>
                    <a:cubicBezTo>
                      <a:pt x="1464" y="293"/>
                      <a:pt x="1476" y="270"/>
                      <a:pt x="1502" y="225"/>
                    </a:cubicBezTo>
                    <a:cubicBezTo>
                      <a:pt x="1451" y="212"/>
                      <a:pt x="1426" y="206"/>
                      <a:pt x="1375" y="193"/>
                    </a:cubicBezTo>
                    <a:cubicBezTo>
                      <a:pt x="1378" y="160"/>
                      <a:pt x="1379" y="144"/>
                      <a:pt x="1383" y="111"/>
                    </a:cubicBezTo>
                    <a:cubicBezTo>
                      <a:pt x="1369" y="94"/>
                      <a:pt x="1362" y="85"/>
                      <a:pt x="1347" y="68"/>
                    </a:cubicBezTo>
                    <a:cubicBezTo>
                      <a:pt x="1310" y="77"/>
                      <a:pt x="1292" y="82"/>
                      <a:pt x="1255" y="91"/>
                    </a:cubicBezTo>
                    <a:cubicBezTo>
                      <a:pt x="1241" y="62"/>
                      <a:pt x="1234" y="47"/>
                      <a:pt x="1220" y="18"/>
                    </a:cubicBezTo>
                    <a:cubicBezTo>
                      <a:pt x="1184" y="11"/>
                      <a:pt x="1165" y="7"/>
                      <a:pt x="1129" y="0"/>
                    </a:cubicBezTo>
                    <a:cubicBezTo>
                      <a:pt x="1104" y="6"/>
                      <a:pt x="1092" y="9"/>
                      <a:pt x="1067" y="14"/>
                    </a:cubicBezTo>
                    <a:cubicBezTo>
                      <a:pt x="1059" y="39"/>
                      <a:pt x="1055" y="52"/>
                      <a:pt x="1047" y="78"/>
                    </a:cubicBezTo>
                    <a:cubicBezTo>
                      <a:pt x="1025" y="76"/>
                      <a:pt x="1014" y="75"/>
                      <a:pt x="992" y="74"/>
                    </a:cubicBezTo>
                    <a:cubicBezTo>
                      <a:pt x="965" y="79"/>
                      <a:pt x="952" y="82"/>
                      <a:pt x="925" y="87"/>
                    </a:cubicBezTo>
                    <a:cubicBezTo>
                      <a:pt x="924" y="118"/>
                      <a:pt x="923" y="133"/>
                      <a:pt x="923" y="164"/>
                    </a:cubicBezTo>
                    <a:cubicBezTo>
                      <a:pt x="905" y="193"/>
                      <a:pt x="896" y="208"/>
                      <a:pt x="878" y="237"/>
                    </a:cubicBezTo>
                    <a:cubicBezTo>
                      <a:pt x="895" y="247"/>
                      <a:pt x="903" y="253"/>
                      <a:pt x="920" y="263"/>
                    </a:cubicBezTo>
                    <a:cubicBezTo>
                      <a:pt x="920" y="286"/>
                      <a:pt x="919" y="298"/>
                      <a:pt x="919" y="321"/>
                    </a:cubicBezTo>
                    <a:cubicBezTo>
                      <a:pt x="899" y="339"/>
                      <a:pt x="889" y="347"/>
                      <a:pt x="869" y="365"/>
                    </a:cubicBezTo>
                    <a:cubicBezTo>
                      <a:pt x="888" y="375"/>
                      <a:pt x="898" y="381"/>
                      <a:pt x="917" y="391"/>
                    </a:cubicBezTo>
                    <a:cubicBezTo>
                      <a:pt x="861" y="476"/>
                      <a:pt x="833" y="519"/>
                      <a:pt x="776" y="603"/>
                    </a:cubicBezTo>
                    <a:cubicBezTo>
                      <a:pt x="738" y="584"/>
                      <a:pt x="718" y="575"/>
                      <a:pt x="680" y="556"/>
                    </a:cubicBezTo>
                    <a:cubicBezTo>
                      <a:pt x="646" y="543"/>
                      <a:pt x="629" y="536"/>
                      <a:pt x="595" y="522"/>
                    </a:cubicBezTo>
                    <a:cubicBezTo>
                      <a:pt x="567" y="539"/>
                      <a:pt x="553" y="548"/>
                      <a:pt x="526" y="564"/>
                    </a:cubicBezTo>
                    <a:cubicBezTo>
                      <a:pt x="507" y="554"/>
                      <a:pt x="497" y="549"/>
                      <a:pt x="477" y="538"/>
                    </a:cubicBezTo>
                    <a:cubicBezTo>
                      <a:pt x="441" y="536"/>
                      <a:pt x="422" y="535"/>
                      <a:pt x="385" y="533"/>
                    </a:cubicBezTo>
                    <a:cubicBezTo>
                      <a:pt x="350" y="568"/>
                      <a:pt x="332" y="585"/>
                      <a:pt x="297" y="620"/>
                    </a:cubicBezTo>
                    <a:cubicBezTo>
                      <a:pt x="283" y="587"/>
                      <a:pt x="276" y="571"/>
                      <a:pt x="262" y="537"/>
                    </a:cubicBezTo>
                    <a:cubicBezTo>
                      <a:pt x="275" y="515"/>
                      <a:pt x="281" y="504"/>
                      <a:pt x="294" y="481"/>
                    </a:cubicBezTo>
                    <a:cubicBezTo>
                      <a:pt x="265" y="470"/>
                      <a:pt x="250" y="465"/>
                      <a:pt x="221" y="454"/>
                    </a:cubicBezTo>
                    <a:cubicBezTo>
                      <a:pt x="236" y="432"/>
                      <a:pt x="244" y="420"/>
                      <a:pt x="260" y="398"/>
                    </a:cubicBezTo>
                    <a:cubicBezTo>
                      <a:pt x="225" y="396"/>
                      <a:pt x="208" y="395"/>
                      <a:pt x="173" y="393"/>
                    </a:cubicBezTo>
                    <a:cubicBezTo>
                      <a:pt x="154" y="473"/>
                      <a:pt x="144" y="513"/>
                      <a:pt x="125" y="593"/>
                    </a:cubicBezTo>
                    <a:cubicBezTo>
                      <a:pt x="152" y="611"/>
                      <a:pt x="165" y="620"/>
                      <a:pt x="192" y="637"/>
                    </a:cubicBezTo>
                    <a:cubicBezTo>
                      <a:pt x="181" y="683"/>
                      <a:pt x="175" y="706"/>
                      <a:pt x="164" y="751"/>
                    </a:cubicBezTo>
                    <a:cubicBezTo>
                      <a:pt x="137" y="740"/>
                      <a:pt x="124" y="735"/>
                      <a:pt x="97" y="724"/>
                    </a:cubicBezTo>
                    <a:cubicBezTo>
                      <a:pt x="75" y="725"/>
                      <a:pt x="64" y="726"/>
                      <a:pt x="41" y="727"/>
                    </a:cubicBezTo>
                    <a:cubicBezTo>
                      <a:pt x="31" y="754"/>
                      <a:pt x="25" y="767"/>
                      <a:pt x="15" y="794"/>
                    </a:cubicBezTo>
                    <a:cubicBezTo>
                      <a:pt x="24" y="809"/>
                      <a:pt x="29" y="816"/>
                      <a:pt x="39" y="830"/>
                    </a:cubicBezTo>
                    <a:cubicBezTo>
                      <a:pt x="23" y="848"/>
                      <a:pt x="16" y="857"/>
                      <a:pt x="0" y="874"/>
                    </a:cubicBezTo>
                    <a:cubicBezTo>
                      <a:pt x="12" y="905"/>
                      <a:pt x="18" y="920"/>
                      <a:pt x="29" y="950"/>
                    </a:cubicBezTo>
                    <a:cubicBezTo>
                      <a:pt x="58" y="972"/>
                      <a:pt x="73" y="984"/>
                      <a:pt x="102" y="1006"/>
                    </a:cubicBezTo>
                    <a:cubicBezTo>
                      <a:pt x="137" y="989"/>
                      <a:pt x="154" y="981"/>
                      <a:pt x="189" y="965"/>
                    </a:cubicBezTo>
                    <a:cubicBezTo>
                      <a:pt x="250" y="985"/>
                      <a:pt x="280" y="994"/>
                      <a:pt x="341" y="1014"/>
                    </a:cubicBezTo>
                    <a:cubicBezTo>
                      <a:pt x="397" y="1052"/>
                      <a:pt x="425" y="1071"/>
                      <a:pt x="480" y="1108"/>
                    </a:cubicBezTo>
                    <a:cubicBezTo>
                      <a:pt x="516" y="1122"/>
                      <a:pt x="535" y="1129"/>
                      <a:pt x="571" y="1143"/>
                    </a:cubicBezTo>
                    <a:cubicBezTo>
                      <a:pt x="565" y="1193"/>
                      <a:pt x="561" y="1218"/>
                      <a:pt x="555" y="1267"/>
                    </a:cubicBezTo>
                    <a:cubicBezTo>
                      <a:pt x="552" y="1299"/>
                      <a:pt x="550" y="1315"/>
                      <a:pt x="546" y="1347"/>
                    </a:cubicBezTo>
                    <a:cubicBezTo>
                      <a:pt x="507" y="1369"/>
                      <a:pt x="487" y="1380"/>
                      <a:pt x="447" y="1403"/>
                    </a:cubicBezTo>
                    <a:cubicBezTo>
                      <a:pt x="446" y="1417"/>
                      <a:pt x="446" y="1423"/>
                      <a:pt x="446" y="1437"/>
                    </a:cubicBezTo>
                    <a:cubicBezTo>
                      <a:pt x="487" y="1458"/>
                      <a:pt x="507" y="1468"/>
                      <a:pt x="548" y="1489"/>
                    </a:cubicBezTo>
                    <a:cubicBezTo>
                      <a:pt x="545" y="1532"/>
                      <a:pt x="543" y="1553"/>
                      <a:pt x="539" y="1596"/>
                    </a:cubicBezTo>
                    <a:cubicBezTo>
                      <a:pt x="511" y="1608"/>
                      <a:pt x="498" y="1614"/>
                      <a:pt x="470" y="1626"/>
                    </a:cubicBezTo>
                    <a:cubicBezTo>
                      <a:pt x="502" y="1646"/>
                      <a:pt x="517" y="1656"/>
                      <a:pt x="549" y="1676"/>
                    </a:cubicBezTo>
                    <a:cubicBezTo>
                      <a:pt x="585" y="1676"/>
                      <a:pt x="604" y="1676"/>
                      <a:pt x="640" y="1677"/>
                    </a:cubicBezTo>
                    <a:cubicBezTo>
                      <a:pt x="642" y="1699"/>
                      <a:pt x="643" y="1711"/>
                      <a:pt x="645" y="1734"/>
                    </a:cubicBezTo>
                    <a:cubicBezTo>
                      <a:pt x="666" y="1742"/>
                      <a:pt x="677" y="1746"/>
                      <a:pt x="699" y="1754"/>
                    </a:cubicBezTo>
                    <a:cubicBezTo>
                      <a:pt x="703" y="1795"/>
                      <a:pt x="704" y="1816"/>
                      <a:pt x="708" y="1857"/>
                    </a:cubicBezTo>
                    <a:cubicBezTo>
                      <a:pt x="722" y="1869"/>
                      <a:pt x="729" y="1875"/>
                      <a:pt x="744" y="1887"/>
                    </a:cubicBezTo>
                    <a:cubicBezTo>
                      <a:pt x="772" y="1849"/>
                      <a:pt x="786" y="1829"/>
                      <a:pt x="814" y="1790"/>
                    </a:cubicBezTo>
                    <a:cubicBezTo>
                      <a:pt x="858" y="1791"/>
                      <a:pt x="880" y="1791"/>
                      <a:pt x="924" y="1792"/>
                    </a:cubicBezTo>
                    <a:cubicBezTo>
                      <a:pt x="962" y="1806"/>
                      <a:pt x="982" y="1813"/>
                      <a:pt x="1020" y="1827"/>
                    </a:cubicBezTo>
                    <a:cubicBezTo>
                      <a:pt x="1020" y="1845"/>
                      <a:pt x="1019" y="1854"/>
                      <a:pt x="1019" y="1873"/>
                    </a:cubicBezTo>
                    <a:cubicBezTo>
                      <a:pt x="1040" y="1883"/>
                      <a:pt x="1051" y="1888"/>
                      <a:pt x="1072" y="1899"/>
                    </a:cubicBezTo>
                    <a:cubicBezTo>
                      <a:pt x="1046" y="1952"/>
                      <a:pt x="1033" y="1978"/>
                      <a:pt x="1007" y="2030"/>
                    </a:cubicBezTo>
                    <a:cubicBezTo>
                      <a:pt x="1039" y="2039"/>
                      <a:pt x="1054" y="2044"/>
                      <a:pt x="1085" y="2053"/>
                    </a:cubicBezTo>
                    <a:cubicBezTo>
                      <a:pt x="1092" y="2080"/>
                      <a:pt x="1095" y="2094"/>
                      <a:pt x="1101" y="2122"/>
                    </a:cubicBezTo>
                    <a:cubicBezTo>
                      <a:pt x="1089" y="2139"/>
                      <a:pt x="1082" y="2147"/>
                      <a:pt x="1069" y="2165"/>
                    </a:cubicBezTo>
                    <a:cubicBezTo>
                      <a:pt x="1058" y="2211"/>
                      <a:pt x="1052" y="2234"/>
                      <a:pt x="1041" y="2281"/>
                    </a:cubicBezTo>
                    <a:cubicBezTo>
                      <a:pt x="1025" y="2316"/>
                      <a:pt x="1017" y="2333"/>
                      <a:pt x="1001" y="2368"/>
                    </a:cubicBezTo>
                    <a:cubicBezTo>
                      <a:pt x="1022" y="2404"/>
                      <a:pt x="1032" y="2421"/>
                      <a:pt x="1053" y="2457"/>
                    </a:cubicBezTo>
                    <a:cubicBezTo>
                      <a:pt x="1045" y="2479"/>
                      <a:pt x="1041" y="2489"/>
                      <a:pt x="1033" y="2511"/>
                    </a:cubicBezTo>
                    <a:cubicBezTo>
                      <a:pt x="1075" y="2550"/>
                      <a:pt x="1096" y="2570"/>
                      <a:pt x="1139" y="2609"/>
                    </a:cubicBezTo>
                    <a:cubicBezTo>
                      <a:pt x="1133" y="2634"/>
                      <a:pt x="1130" y="2646"/>
                      <a:pt x="1124" y="2670"/>
                    </a:cubicBezTo>
                    <a:cubicBezTo>
                      <a:pt x="1100" y="2673"/>
                      <a:pt x="1088" y="2674"/>
                      <a:pt x="1063" y="2677"/>
                    </a:cubicBezTo>
                    <a:cubicBezTo>
                      <a:pt x="1067" y="2702"/>
                      <a:pt x="1069" y="2714"/>
                      <a:pt x="1073" y="2739"/>
                    </a:cubicBezTo>
                    <a:cubicBezTo>
                      <a:pt x="1131" y="2759"/>
                      <a:pt x="1160" y="2769"/>
                      <a:pt x="1217" y="2790"/>
                    </a:cubicBezTo>
                    <a:cubicBezTo>
                      <a:pt x="1246" y="2850"/>
                      <a:pt x="1261" y="2881"/>
                      <a:pt x="1290" y="2942"/>
                    </a:cubicBezTo>
                    <a:cubicBezTo>
                      <a:pt x="1263" y="2971"/>
                      <a:pt x="1249" y="2985"/>
                      <a:pt x="1221" y="3015"/>
                    </a:cubicBezTo>
                    <a:cubicBezTo>
                      <a:pt x="1216" y="3071"/>
                      <a:pt x="1214" y="3098"/>
                      <a:pt x="1210" y="3154"/>
                    </a:cubicBezTo>
                    <a:cubicBezTo>
                      <a:pt x="1246" y="3155"/>
                      <a:pt x="1264" y="3155"/>
                      <a:pt x="1301" y="3156"/>
                    </a:cubicBezTo>
                    <a:cubicBezTo>
                      <a:pt x="1341" y="3170"/>
                      <a:pt x="1361" y="3178"/>
                      <a:pt x="1402" y="3192"/>
                    </a:cubicBezTo>
                    <a:cubicBezTo>
                      <a:pt x="1394" y="3223"/>
                      <a:pt x="1389" y="3238"/>
                      <a:pt x="1381" y="3269"/>
                    </a:cubicBezTo>
                    <a:lnTo>
                      <a:pt x="1437" y="3234"/>
                    </a:lnTo>
                    <a:cubicBezTo>
                      <a:pt x="1451" y="3251"/>
                      <a:pt x="1457" y="3260"/>
                      <a:pt x="1471" y="3277"/>
                    </a:cubicBezTo>
                    <a:cubicBezTo>
                      <a:pt x="1456" y="3293"/>
                      <a:pt x="1449" y="3302"/>
                      <a:pt x="1433" y="3318"/>
                    </a:cubicBezTo>
                    <a:cubicBezTo>
                      <a:pt x="1450" y="3327"/>
                      <a:pt x="1458" y="3331"/>
                      <a:pt x="1475" y="3339"/>
                    </a:cubicBezTo>
                    <a:cubicBezTo>
                      <a:pt x="1473" y="3390"/>
                      <a:pt x="1472" y="3416"/>
                      <a:pt x="1470" y="3468"/>
                    </a:cubicBezTo>
                    <a:cubicBezTo>
                      <a:pt x="1475" y="3533"/>
                      <a:pt x="1477" y="3566"/>
                      <a:pt x="1482" y="3632"/>
                    </a:cubicBezTo>
                    <a:cubicBezTo>
                      <a:pt x="1450" y="3649"/>
                      <a:pt x="1434" y="3658"/>
                      <a:pt x="1402" y="3675"/>
                    </a:cubicBezTo>
                    <a:cubicBezTo>
                      <a:pt x="1392" y="3693"/>
                      <a:pt x="1387" y="3701"/>
                      <a:pt x="1376" y="3718"/>
                    </a:cubicBezTo>
                    <a:cubicBezTo>
                      <a:pt x="1405" y="3727"/>
                      <a:pt x="1419" y="3732"/>
                      <a:pt x="1448" y="3741"/>
                    </a:cubicBezTo>
                    <a:cubicBezTo>
                      <a:pt x="1449" y="3777"/>
                      <a:pt x="1449" y="3795"/>
                      <a:pt x="1450" y="3831"/>
                    </a:cubicBezTo>
                    <a:lnTo>
                      <a:pt x="1408" y="3850"/>
                    </a:lnTo>
                    <a:cubicBezTo>
                      <a:pt x="1427" y="3908"/>
                      <a:pt x="1437" y="3937"/>
                      <a:pt x="1456" y="3995"/>
                    </a:cubicBezTo>
                    <a:cubicBezTo>
                      <a:pt x="1471" y="4046"/>
                      <a:pt x="1479" y="4071"/>
                      <a:pt x="1494" y="4122"/>
                    </a:cubicBezTo>
                    <a:cubicBezTo>
                      <a:pt x="1492" y="4172"/>
                      <a:pt x="1491" y="4196"/>
                      <a:pt x="1489" y="4246"/>
                    </a:cubicBezTo>
                    <a:cubicBezTo>
                      <a:pt x="1545" y="4242"/>
                      <a:pt x="1572" y="4240"/>
                      <a:pt x="1628" y="4236"/>
                    </a:cubicBezTo>
                    <a:cubicBezTo>
                      <a:pt x="1738" y="4237"/>
                      <a:pt x="1793" y="4237"/>
                      <a:pt x="1904" y="4238"/>
                    </a:cubicBezTo>
                    <a:cubicBezTo>
                      <a:pt x="1982" y="4252"/>
                      <a:pt x="2022" y="4259"/>
                      <a:pt x="2100" y="4273"/>
                    </a:cubicBezTo>
                    <a:cubicBezTo>
                      <a:pt x="2138" y="4295"/>
                      <a:pt x="2156" y="4306"/>
                      <a:pt x="2194" y="4328"/>
                    </a:cubicBezTo>
                    <a:cubicBezTo>
                      <a:pt x="2229" y="4331"/>
                      <a:pt x="2247" y="4333"/>
                      <a:pt x="2283" y="4336"/>
                    </a:cubicBezTo>
                    <a:cubicBezTo>
                      <a:pt x="2303" y="4325"/>
                      <a:pt x="2313" y="4320"/>
                      <a:pt x="2334" y="4309"/>
                    </a:cubicBezTo>
                    <a:cubicBezTo>
                      <a:pt x="2396" y="4276"/>
                      <a:pt x="2428" y="4259"/>
                      <a:pt x="2491" y="4226"/>
                    </a:cubicBezTo>
                    <a:cubicBezTo>
                      <a:pt x="2595" y="4168"/>
                      <a:pt x="2699" y="4109"/>
                      <a:pt x="2803" y="4051"/>
                    </a:cubicBezTo>
                    <a:cubicBezTo>
                      <a:pt x="2778" y="4031"/>
                      <a:pt x="2765" y="4020"/>
                      <a:pt x="2740" y="4000"/>
                    </a:cubicBezTo>
                    <a:cubicBezTo>
                      <a:pt x="2744" y="3946"/>
                      <a:pt x="2747" y="3919"/>
                      <a:pt x="2751" y="3865"/>
                    </a:cubicBezTo>
                    <a:cubicBezTo>
                      <a:pt x="2800" y="3840"/>
                      <a:pt x="2825" y="3828"/>
                      <a:pt x="2874" y="3803"/>
                    </a:cubicBezTo>
                    <a:cubicBezTo>
                      <a:pt x="2945" y="3764"/>
                      <a:pt x="2980" y="3745"/>
                      <a:pt x="3051" y="3706"/>
                    </a:cubicBezTo>
                    <a:cubicBezTo>
                      <a:pt x="3109" y="3705"/>
                      <a:pt x="3138" y="3704"/>
                      <a:pt x="3195" y="3703"/>
                    </a:cubicBezTo>
                    <a:cubicBezTo>
                      <a:pt x="3212" y="3654"/>
                      <a:pt x="3220" y="3630"/>
                      <a:pt x="3237" y="3582"/>
                    </a:cubicBezTo>
                    <a:cubicBezTo>
                      <a:pt x="3247" y="3510"/>
                      <a:pt x="3252" y="3474"/>
                      <a:pt x="3263" y="3402"/>
                    </a:cubicBezTo>
                    <a:cubicBezTo>
                      <a:pt x="3280" y="3392"/>
                      <a:pt x="3288" y="3387"/>
                      <a:pt x="3306" y="3378"/>
                    </a:cubicBezTo>
                    <a:cubicBezTo>
                      <a:pt x="3312" y="3349"/>
                      <a:pt x="3315" y="3334"/>
                      <a:pt x="3321" y="3305"/>
                    </a:cubicBezTo>
                    <a:cubicBezTo>
                      <a:pt x="3355" y="3301"/>
                      <a:pt x="3372" y="3300"/>
                      <a:pt x="3405" y="3296"/>
                    </a:cubicBezTo>
                    <a:cubicBezTo>
                      <a:pt x="3426" y="3257"/>
                      <a:pt x="3437" y="3237"/>
                      <a:pt x="3458" y="3198"/>
                    </a:cubicBezTo>
                    <a:cubicBezTo>
                      <a:pt x="3497" y="3188"/>
                      <a:pt x="3516" y="3183"/>
                      <a:pt x="3555" y="3173"/>
                    </a:cubicBezTo>
                    <a:cubicBezTo>
                      <a:pt x="3558" y="3148"/>
                      <a:pt x="3560" y="3136"/>
                      <a:pt x="3564" y="3111"/>
                    </a:cubicBezTo>
                    <a:cubicBezTo>
                      <a:pt x="3536" y="3042"/>
                      <a:pt x="3522" y="3008"/>
                      <a:pt x="3494" y="2939"/>
                    </a:cubicBezTo>
                    <a:cubicBezTo>
                      <a:pt x="3462" y="2939"/>
                      <a:pt x="3447" y="2939"/>
                      <a:pt x="3416" y="2938"/>
                    </a:cubicBezTo>
                    <a:cubicBezTo>
                      <a:pt x="3412" y="2922"/>
                      <a:pt x="3410" y="2914"/>
                      <a:pt x="3406" y="2897"/>
                    </a:cubicBezTo>
                  </a:path>
                </a:pathLst>
              </a:custGeom>
              <a:solidFill>
                <a:srgbClr val="FF9933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płocki"/>
              <p:cNvSpPr>
                <a:spLocks/>
              </p:cNvSpPr>
              <p:nvPr/>
            </p:nvSpPr>
            <p:spPr bwMode="auto">
              <a:xfrm>
                <a:off x="273288" y="1983094"/>
                <a:ext cx="1579416" cy="1171327"/>
              </a:xfrm>
              <a:custGeom>
                <a:avLst/>
                <a:gdLst>
                  <a:gd name="T0" fmla="*/ 4505 w 4926"/>
                  <a:gd name="T1" fmla="*/ 1789 h 3657"/>
                  <a:gd name="T2" fmla="*/ 4465 w 4926"/>
                  <a:gd name="T3" fmla="*/ 1561 h 3657"/>
                  <a:gd name="T4" fmla="*/ 4501 w 4926"/>
                  <a:gd name="T5" fmla="*/ 1215 h 3657"/>
                  <a:gd name="T6" fmla="*/ 4504 w 4926"/>
                  <a:gd name="T7" fmla="*/ 949 h 3657"/>
                  <a:gd name="T8" fmla="*/ 4246 w 4926"/>
                  <a:gd name="T9" fmla="*/ 840 h 3657"/>
                  <a:gd name="T10" fmla="*/ 4077 w 4926"/>
                  <a:gd name="T11" fmla="*/ 784 h 3657"/>
                  <a:gd name="T12" fmla="*/ 3971 w 4926"/>
                  <a:gd name="T13" fmla="*/ 646 h 3657"/>
                  <a:gd name="T14" fmla="*/ 3978 w 4926"/>
                  <a:gd name="T15" fmla="*/ 397 h 3657"/>
                  <a:gd name="T16" fmla="*/ 3773 w 4926"/>
                  <a:gd name="T17" fmla="*/ 64 h 3657"/>
                  <a:gd name="T18" fmla="*/ 3411 w 4926"/>
                  <a:gd name="T19" fmla="*/ 20 h 3657"/>
                  <a:gd name="T20" fmla="*/ 3135 w 4926"/>
                  <a:gd name="T21" fmla="*/ 165 h 3657"/>
                  <a:gd name="T22" fmla="*/ 2888 w 4926"/>
                  <a:gd name="T23" fmla="*/ 369 h 3657"/>
                  <a:gd name="T24" fmla="*/ 2516 w 4926"/>
                  <a:gd name="T25" fmla="*/ 550 h 3657"/>
                  <a:gd name="T26" fmla="*/ 2269 w 4926"/>
                  <a:gd name="T27" fmla="*/ 652 h 3657"/>
                  <a:gd name="T28" fmla="*/ 2087 w 4926"/>
                  <a:gd name="T29" fmla="*/ 662 h 3657"/>
                  <a:gd name="T30" fmla="*/ 1815 w 4926"/>
                  <a:gd name="T31" fmla="*/ 754 h 3657"/>
                  <a:gd name="T32" fmla="*/ 1526 w 4926"/>
                  <a:gd name="T33" fmla="*/ 684 h 3657"/>
                  <a:gd name="T34" fmla="*/ 1267 w 4926"/>
                  <a:gd name="T35" fmla="*/ 644 h 3657"/>
                  <a:gd name="T36" fmla="*/ 952 w 4926"/>
                  <a:gd name="T37" fmla="*/ 480 h 3657"/>
                  <a:gd name="T38" fmla="*/ 626 w 4926"/>
                  <a:gd name="T39" fmla="*/ 594 h 3657"/>
                  <a:gd name="T40" fmla="*/ 433 w 4926"/>
                  <a:gd name="T41" fmla="*/ 1000 h 3657"/>
                  <a:gd name="T42" fmla="*/ 445 w 4926"/>
                  <a:gd name="T43" fmla="*/ 1302 h 3657"/>
                  <a:gd name="T44" fmla="*/ 406 w 4926"/>
                  <a:gd name="T45" fmla="*/ 1524 h 3657"/>
                  <a:gd name="T46" fmla="*/ 150 w 4926"/>
                  <a:gd name="T47" fmla="*/ 1876 h 3657"/>
                  <a:gd name="T48" fmla="*/ 295 w 4926"/>
                  <a:gd name="T49" fmla="*/ 2023 h 3657"/>
                  <a:gd name="T50" fmla="*/ 550 w 4926"/>
                  <a:gd name="T51" fmla="*/ 2009 h 3657"/>
                  <a:gd name="T52" fmla="*/ 1027 w 4926"/>
                  <a:gd name="T53" fmla="*/ 2038 h 3657"/>
                  <a:gd name="T54" fmla="*/ 1105 w 4926"/>
                  <a:gd name="T55" fmla="*/ 2205 h 3657"/>
                  <a:gd name="T56" fmla="*/ 1194 w 4926"/>
                  <a:gd name="T57" fmla="*/ 2446 h 3657"/>
                  <a:gd name="T58" fmla="*/ 1248 w 4926"/>
                  <a:gd name="T59" fmla="*/ 2807 h 3657"/>
                  <a:gd name="T60" fmla="*/ 1340 w 4926"/>
                  <a:gd name="T61" fmla="*/ 2937 h 3657"/>
                  <a:gd name="T62" fmla="*/ 1605 w 4926"/>
                  <a:gd name="T63" fmla="*/ 2900 h 3657"/>
                  <a:gd name="T64" fmla="*/ 1900 w 4926"/>
                  <a:gd name="T65" fmla="*/ 3150 h 3657"/>
                  <a:gd name="T66" fmla="*/ 2081 w 4926"/>
                  <a:gd name="T67" fmla="*/ 3375 h 3657"/>
                  <a:gd name="T68" fmla="*/ 2413 w 4926"/>
                  <a:gd name="T69" fmla="*/ 3480 h 3657"/>
                  <a:gd name="T70" fmla="*/ 2632 w 4926"/>
                  <a:gd name="T71" fmla="*/ 3179 h 3657"/>
                  <a:gd name="T72" fmla="*/ 2930 w 4926"/>
                  <a:gd name="T73" fmla="*/ 3291 h 3657"/>
                  <a:gd name="T74" fmla="*/ 3220 w 4926"/>
                  <a:gd name="T75" fmla="*/ 3460 h 3657"/>
                  <a:gd name="T76" fmla="*/ 3391 w 4926"/>
                  <a:gd name="T77" fmla="*/ 3657 h 3657"/>
                  <a:gd name="T78" fmla="*/ 3657 w 4926"/>
                  <a:gd name="T79" fmla="*/ 3334 h 3657"/>
                  <a:gd name="T80" fmla="*/ 3450 w 4926"/>
                  <a:gd name="T81" fmla="*/ 2938 h 3657"/>
                  <a:gd name="T82" fmla="*/ 3866 w 4926"/>
                  <a:gd name="T83" fmla="*/ 3254 h 3657"/>
                  <a:gd name="T84" fmla="*/ 4308 w 4926"/>
                  <a:gd name="T85" fmla="*/ 3266 h 3657"/>
                  <a:gd name="T86" fmla="*/ 4926 w 4926"/>
                  <a:gd name="T87" fmla="*/ 3172 h 3657"/>
                  <a:gd name="T88" fmla="*/ 4880 w 4926"/>
                  <a:gd name="T89" fmla="*/ 2791 h 3657"/>
                  <a:gd name="T90" fmla="*/ 4902 w 4926"/>
                  <a:gd name="T91" fmla="*/ 2518 h 3657"/>
                  <a:gd name="T92" fmla="*/ 4869 w 4926"/>
                  <a:gd name="T93" fmla="*/ 2284 h 3657"/>
                  <a:gd name="T94" fmla="*/ 4642 w 4926"/>
                  <a:gd name="T95" fmla="*/ 2204 h 3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26" h="3657">
                    <a:moveTo>
                      <a:pt x="4653" y="2065"/>
                    </a:moveTo>
                    <a:cubicBezTo>
                      <a:pt x="4681" y="2035"/>
                      <a:pt x="4695" y="2021"/>
                      <a:pt x="4722" y="1992"/>
                    </a:cubicBezTo>
                    <a:cubicBezTo>
                      <a:pt x="4693" y="1931"/>
                      <a:pt x="4678" y="1900"/>
                      <a:pt x="4649" y="1840"/>
                    </a:cubicBezTo>
                    <a:cubicBezTo>
                      <a:pt x="4592" y="1819"/>
                      <a:pt x="4563" y="1809"/>
                      <a:pt x="4505" y="1789"/>
                    </a:cubicBezTo>
                    <a:cubicBezTo>
                      <a:pt x="4501" y="1764"/>
                      <a:pt x="4499" y="1752"/>
                      <a:pt x="4495" y="1727"/>
                    </a:cubicBezTo>
                    <a:cubicBezTo>
                      <a:pt x="4520" y="1724"/>
                      <a:pt x="4532" y="1723"/>
                      <a:pt x="4556" y="1720"/>
                    </a:cubicBezTo>
                    <a:cubicBezTo>
                      <a:pt x="4562" y="1696"/>
                      <a:pt x="4565" y="1684"/>
                      <a:pt x="4571" y="1659"/>
                    </a:cubicBezTo>
                    <a:cubicBezTo>
                      <a:pt x="4528" y="1620"/>
                      <a:pt x="4507" y="1600"/>
                      <a:pt x="4465" y="1561"/>
                    </a:cubicBezTo>
                    <a:cubicBezTo>
                      <a:pt x="4473" y="1539"/>
                      <a:pt x="4477" y="1529"/>
                      <a:pt x="4485" y="1507"/>
                    </a:cubicBezTo>
                    <a:cubicBezTo>
                      <a:pt x="4464" y="1471"/>
                      <a:pt x="4454" y="1454"/>
                      <a:pt x="4433" y="1418"/>
                    </a:cubicBezTo>
                    <a:cubicBezTo>
                      <a:pt x="4449" y="1383"/>
                      <a:pt x="4457" y="1366"/>
                      <a:pt x="4473" y="1331"/>
                    </a:cubicBezTo>
                    <a:cubicBezTo>
                      <a:pt x="4484" y="1284"/>
                      <a:pt x="4490" y="1261"/>
                      <a:pt x="4501" y="1215"/>
                    </a:cubicBezTo>
                    <a:cubicBezTo>
                      <a:pt x="4514" y="1197"/>
                      <a:pt x="4521" y="1189"/>
                      <a:pt x="4533" y="1172"/>
                    </a:cubicBezTo>
                    <a:cubicBezTo>
                      <a:pt x="4527" y="1144"/>
                      <a:pt x="4524" y="1130"/>
                      <a:pt x="4517" y="1103"/>
                    </a:cubicBezTo>
                    <a:cubicBezTo>
                      <a:pt x="4486" y="1094"/>
                      <a:pt x="4471" y="1089"/>
                      <a:pt x="4439" y="1080"/>
                    </a:cubicBezTo>
                    <a:cubicBezTo>
                      <a:pt x="4465" y="1028"/>
                      <a:pt x="4478" y="1002"/>
                      <a:pt x="4504" y="949"/>
                    </a:cubicBezTo>
                    <a:cubicBezTo>
                      <a:pt x="4483" y="938"/>
                      <a:pt x="4472" y="933"/>
                      <a:pt x="4451" y="923"/>
                    </a:cubicBezTo>
                    <a:cubicBezTo>
                      <a:pt x="4451" y="904"/>
                      <a:pt x="4452" y="895"/>
                      <a:pt x="4452" y="877"/>
                    </a:cubicBezTo>
                    <a:cubicBezTo>
                      <a:pt x="4414" y="863"/>
                      <a:pt x="4394" y="856"/>
                      <a:pt x="4356" y="842"/>
                    </a:cubicBezTo>
                    <a:cubicBezTo>
                      <a:pt x="4312" y="841"/>
                      <a:pt x="4290" y="841"/>
                      <a:pt x="4246" y="840"/>
                    </a:cubicBezTo>
                    <a:cubicBezTo>
                      <a:pt x="4218" y="879"/>
                      <a:pt x="4204" y="899"/>
                      <a:pt x="4176" y="937"/>
                    </a:cubicBezTo>
                    <a:cubicBezTo>
                      <a:pt x="4161" y="925"/>
                      <a:pt x="4154" y="919"/>
                      <a:pt x="4140" y="907"/>
                    </a:cubicBezTo>
                    <a:cubicBezTo>
                      <a:pt x="4136" y="866"/>
                      <a:pt x="4135" y="845"/>
                      <a:pt x="4131" y="804"/>
                    </a:cubicBezTo>
                    <a:cubicBezTo>
                      <a:pt x="4109" y="796"/>
                      <a:pt x="4098" y="792"/>
                      <a:pt x="4077" y="784"/>
                    </a:cubicBezTo>
                    <a:cubicBezTo>
                      <a:pt x="4075" y="761"/>
                      <a:pt x="4074" y="749"/>
                      <a:pt x="4072" y="727"/>
                    </a:cubicBezTo>
                    <a:cubicBezTo>
                      <a:pt x="4036" y="726"/>
                      <a:pt x="4017" y="726"/>
                      <a:pt x="3981" y="726"/>
                    </a:cubicBezTo>
                    <a:cubicBezTo>
                      <a:pt x="3949" y="706"/>
                      <a:pt x="3934" y="696"/>
                      <a:pt x="3902" y="676"/>
                    </a:cubicBezTo>
                    <a:cubicBezTo>
                      <a:pt x="3930" y="664"/>
                      <a:pt x="3943" y="658"/>
                      <a:pt x="3971" y="646"/>
                    </a:cubicBezTo>
                    <a:cubicBezTo>
                      <a:pt x="3975" y="603"/>
                      <a:pt x="3977" y="582"/>
                      <a:pt x="3980" y="539"/>
                    </a:cubicBezTo>
                    <a:cubicBezTo>
                      <a:pt x="3939" y="518"/>
                      <a:pt x="3919" y="508"/>
                      <a:pt x="3878" y="487"/>
                    </a:cubicBezTo>
                    <a:lnTo>
                      <a:pt x="3879" y="453"/>
                    </a:lnTo>
                    <a:cubicBezTo>
                      <a:pt x="3919" y="430"/>
                      <a:pt x="3939" y="419"/>
                      <a:pt x="3978" y="397"/>
                    </a:cubicBezTo>
                    <a:cubicBezTo>
                      <a:pt x="3982" y="365"/>
                      <a:pt x="3984" y="349"/>
                      <a:pt x="3987" y="317"/>
                    </a:cubicBezTo>
                    <a:cubicBezTo>
                      <a:pt x="3993" y="268"/>
                      <a:pt x="3997" y="243"/>
                      <a:pt x="4003" y="193"/>
                    </a:cubicBezTo>
                    <a:cubicBezTo>
                      <a:pt x="3967" y="179"/>
                      <a:pt x="3948" y="172"/>
                      <a:pt x="3912" y="158"/>
                    </a:cubicBezTo>
                    <a:cubicBezTo>
                      <a:pt x="3857" y="121"/>
                      <a:pt x="3829" y="102"/>
                      <a:pt x="3773" y="64"/>
                    </a:cubicBezTo>
                    <a:cubicBezTo>
                      <a:pt x="3712" y="44"/>
                      <a:pt x="3682" y="35"/>
                      <a:pt x="3621" y="15"/>
                    </a:cubicBezTo>
                    <a:cubicBezTo>
                      <a:pt x="3586" y="31"/>
                      <a:pt x="3569" y="39"/>
                      <a:pt x="3534" y="56"/>
                    </a:cubicBezTo>
                    <a:cubicBezTo>
                      <a:pt x="3505" y="34"/>
                      <a:pt x="3490" y="22"/>
                      <a:pt x="3461" y="0"/>
                    </a:cubicBezTo>
                    <a:cubicBezTo>
                      <a:pt x="3441" y="8"/>
                      <a:pt x="3431" y="12"/>
                      <a:pt x="3411" y="20"/>
                    </a:cubicBezTo>
                    <a:cubicBezTo>
                      <a:pt x="3397" y="70"/>
                      <a:pt x="3391" y="95"/>
                      <a:pt x="3377" y="144"/>
                    </a:cubicBezTo>
                    <a:cubicBezTo>
                      <a:pt x="3335" y="149"/>
                      <a:pt x="3314" y="151"/>
                      <a:pt x="3272" y="156"/>
                    </a:cubicBezTo>
                    <a:cubicBezTo>
                      <a:pt x="3252" y="143"/>
                      <a:pt x="3242" y="137"/>
                      <a:pt x="3223" y="124"/>
                    </a:cubicBezTo>
                    <a:cubicBezTo>
                      <a:pt x="3188" y="141"/>
                      <a:pt x="3170" y="149"/>
                      <a:pt x="3135" y="165"/>
                    </a:cubicBezTo>
                    <a:cubicBezTo>
                      <a:pt x="3117" y="208"/>
                      <a:pt x="3107" y="229"/>
                      <a:pt x="3089" y="271"/>
                    </a:cubicBezTo>
                    <a:cubicBezTo>
                      <a:pt x="3052" y="262"/>
                      <a:pt x="3034" y="258"/>
                      <a:pt x="2996" y="249"/>
                    </a:cubicBezTo>
                    <a:cubicBezTo>
                      <a:pt x="2956" y="270"/>
                      <a:pt x="2936" y="280"/>
                      <a:pt x="2896" y="301"/>
                    </a:cubicBezTo>
                    <a:cubicBezTo>
                      <a:pt x="2893" y="328"/>
                      <a:pt x="2891" y="342"/>
                      <a:pt x="2888" y="369"/>
                    </a:cubicBezTo>
                    <a:cubicBezTo>
                      <a:pt x="2857" y="386"/>
                      <a:pt x="2842" y="394"/>
                      <a:pt x="2812" y="411"/>
                    </a:cubicBezTo>
                    <a:cubicBezTo>
                      <a:pt x="2748" y="392"/>
                      <a:pt x="2716" y="382"/>
                      <a:pt x="2652" y="363"/>
                    </a:cubicBezTo>
                    <a:cubicBezTo>
                      <a:pt x="2601" y="404"/>
                      <a:pt x="2575" y="425"/>
                      <a:pt x="2524" y="465"/>
                    </a:cubicBezTo>
                    <a:cubicBezTo>
                      <a:pt x="2521" y="499"/>
                      <a:pt x="2519" y="516"/>
                      <a:pt x="2516" y="550"/>
                    </a:cubicBezTo>
                    <a:cubicBezTo>
                      <a:pt x="2485" y="564"/>
                      <a:pt x="2470" y="571"/>
                      <a:pt x="2440" y="586"/>
                    </a:cubicBezTo>
                    <a:cubicBezTo>
                      <a:pt x="2432" y="610"/>
                      <a:pt x="2428" y="623"/>
                      <a:pt x="2419" y="647"/>
                    </a:cubicBezTo>
                    <a:cubicBezTo>
                      <a:pt x="2394" y="662"/>
                      <a:pt x="2381" y="669"/>
                      <a:pt x="2356" y="684"/>
                    </a:cubicBezTo>
                    <a:cubicBezTo>
                      <a:pt x="2321" y="671"/>
                      <a:pt x="2304" y="665"/>
                      <a:pt x="2269" y="652"/>
                    </a:cubicBezTo>
                    <a:cubicBezTo>
                      <a:pt x="2270" y="630"/>
                      <a:pt x="2270" y="618"/>
                      <a:pt x="2271" y="596"/>
                    </a:cubicBezTo>
                    <a:cubicBezTo>
                      <a:pt x="2251" y="591"/>
                      <a:pt x="2241" y="588"/>
                      <a:pt x="2221" y="583"/>
                    </a:cubicBezTo>
                    <a:cubicBezTo>
                      <a:pt x="2190" y="615"/>
                      <a:pt x="2175" y="632"/>
                      <a:pt x="2144" y="664"/>
                    </a:cubicBezTo>
                    <a:cubicBezTo>
                      <a:pt x="2121" y="663"/>
                      <a:pt x="2110" y="663"/>
                      <a:pt x="2087" y="662"/>
                    </a:cubicBezTo>
                    <a:cubicBezTo>
                      <a:pt x="2077" y="673"/>
                      <a:pt x="2072" y="678"/>
                      <a:pt x="2062" y="689"/>
                    </a:cubicBezTo>
                    <a:cubicBezTo>
                      <a:pt x="2034" y="693"/>
                      <a:pt x="2020" y="695"/>
                      <a:pt x="1992" y="698"/>
                    </a:cubicBezTo>
                    <a:cubicBezTo>
                      <a:pt x="1974" y="713"/>
                      <a:pt x="1965" y="721"/>
                      <a:pt x="1947" y="736"/>
                    </a:cubicBezTo>
                    <a:cubicBezTo>
                      <a:pt x="1894" y="743"/>
                      <a:pt x="1868" y="747"/>
                      <a:pt x="1815" y="754"/>
                    </a:cubicBezTo>
                    <a:cubicBezTo>
                      <a:pt x="1777" y="766"/>
                      <a:pt x="1757" y="772"/>
                      <a:pt x="1719" y="785"/>
                    </a:cubicBezTo>
                    <a:cubicBezTo>
                      <a:pt x="1682" y="754"/>
                      <a:pt x="1664" y="739"/>
                      <a:pt x="1627" y="709"/>
                    </a:cubicBezTo>
                    <a:cubicBezTo>
                      <a:pt x="1625" y="684"/>
                      <a:pt x="1624" y="672"/>
                      <a:pt x="1622" y="647"/>
                    </a:cubicBezTo>
                    <a:cubicBezTo>
                      <a:pt x="1584" y="662"/>
                      <a:pt x="1564" y="669"/>
                      <a:pt x="1526" y="684"/>
                    </a:cubicBezTo>
                    <a:cubicBezTo>
                      <a:pt x="1508" y="701"/>
                      <a:pt x="1499" y="710"/>
                      <a:pt x="1481" y="727"/>
                    </a:cubicBezTo>
                    <a:cubicBezTo>
                      <a:pt x="1433" y="713"/>
                      <a:pt x="1409" y="705"/>
                      <a:pt x="1361" y="691"/>
                    </a:cubicBezTo>
                    <a:cubicBezTo>
                      <a:pt x="1372" y="664"/>
                      <a:pt x="1377" y="651"/>
                      <a:pt x="1388" y="624"/>
                    </a:cubicBezTo>
                    <a:cubicBezTo>
                      <a:pt x="1340" y="632"/>
                      <a:pt x="1316" y="636"/>
                      <a:pt x="1267" y="644"/>
                    </a:cubicBezTo>
                    <a:cubicBezTo>
                      <a:pt x="1221" y="634"/>
                      <a:pt x="1199" y="629"/>
                      <a:pt x="1153" y="619"/>
                    </a:cubicBezTo>
                    <a:cubicBezTo>
                      <a:pt x="1107" y="625"/>
                      <a:pt x="1084" y="628"/>
                      <a:pt x="1038" y="634"/>
                    </a:cubicBezTo>
                    <a:cubicBezTo>
                      <a:pt x="1044" y="589"/>
                      <a:pt x="1047" y="566"/>
                      <a:pt x="1053" y="521"/>
                    </a:cubicBezTo>
                    <a:cubicBezTo>
                      <a:pt x="1013" y="505"/>
                      <a:pt x="993" y="497"/>
                      <a:pt x="952" y="480"/>
                    </a:cubicBezTo>
                    <a:cubicBezTo>
                      <a:pt x="894" y="470"/>
                      <a:pt x="864" y="466"/>
                      <a:pt x="806" y="456"/>
                    </a:cubicBezTo>
                    <a:cubicBezTo>
                      <a:pt x="758" y="417"/>
                      <a:pt x="734" y="397"/>
                      <a:pt x="686" y="359"/>
                    </a:cubicBezTo>
                    <a:cubicBezTo>
                      <a:pt x="639" y="387"/>
                      <a:pt x="626" y="402"/>
                      <a:pt x="588" y="430"/>
                    </a:cubicBezTo>
                    <a:cubicBezTo>
                      <a:pt x="603" y="496"/>
                      <a:pt x="610" y="529"/>
                      <a:pt x="626" y="594"/>
                    </a:cubicBezTo>
                    <a:cubicBezTo>
                      <a:pt x="614" y="632"/>
                      <a:pt x="608" y="651"/>
                      <a:pt x="597" y="689"/>
                    </a:cubicBezTo>
                    <a:cubicBezTo>
                      <a:pt x="587" y="730"/>
                      <a:pt x="583" y="750"/>
                      <a:pt x="573" y="790"/>
                    </a:cubicBezTo>
                    <a:cubicBezTo>
                      <a:pt x="541" y="796"/>
                      <a:pt x="525" y="799"/>
                      <a:pt x="493" y="805"/>
                    </a:cubicBezTo>
                    <a:cubicBezTo>
                      <a:pt x="469" y="883"/>
                      <a:pt x="457" y="922"/>
                      <a:pt x="433" y="1000"/>
                    </a:cubicBezTo>
                    <a:cubicBezTo>
                      <a:pt x="390" y="1001"/>
                      <a:pt x="369" y="1002"/>
                      <a:pt x="325" y="1003"/>
                    </a:cubicBezTo>
                    <a:cubicBezTo>
                      <a:pt x="294" y="1072"/>
                      <a:pt x="279" y="1106"/>
                      <a:pt x="248" y="1175"/>
                    </a:cubicBezTo>
                    <a:cubicBezTo>
                      <a:pt x="331" y="1197"/>
                      <a:pt x="372" y="1208"/>
                      <a:pt x="453" y="1230"/>
                    </a:cubicBezTo>
                    <a:cubicBezTo>
                      <a:pt x="450" y="1259"/>
                      <a:pt x="449" y="1273"/>
                      <a:pt x="445" y="1302"/>
                    </a:cubicBezTo>
                    <a:cubicBezTo>
                      <a:pt x="471" y="1314"/>
                      <a:pt x="484" y="1319"/>
                      <a:pt x="509" y="1331"/>
                    </a:cubicBezTo>
                    <a:cubicBezTo>
                      <a:pt x="500" y="1362"/>
                      <a:pt x="495" y="1378"/>
                      <a:pt x="485" y="1409"/>
                    </a:cubicBezTo>
                    <a:cubicBezTo>
                      <a:pt x="497" y="1444"/>
                      <a:pt x="503" y="1462"/>
                      <a:pt x="515" y="1498"/>
                    </a:cubicBezTo>
                    <a:cubicBezTo>
                      <a:pt x="472" y="1509"/>
                      <a:pt x="450" y="1514"/>
                      <a:pt x="406" y="1524"/>
                    </a:cubicBezTo>
                    <a:cubicBezTo>
                      <a:pt x="372" y="1557"/>
                      <a:pt x="355" y="1573"/>
                      <a:pt x="321" y="1606"/>
                    </a:cubicBezTo>
                    <a:cubicBezTo>
                      <a:pt x="248" y="1616"/>
                      <a:pt x="211" y="1621"/>
                      <a:pt x="136" y="1631"/>
                    </a:cubicBezTo>
                    <a:cubicBezTo>
                      <a:pt x="130" y="1686"/>
                      <a:pt x="127" y="1714"/>
                      <a:pt x="120" y="1770"/>
                    </a:cubicBezTo>
                    <a:cubicBezTo>
                      <a:pt x="132" y="1812"/>
                      <a:pt x="138" y="1833"/>
                      <a:pt x="150" y="1876"/>
                    </a:cubicBezTo>
                    <a:cubicBezTo>
                      <a:pt x="105" y="1877"/>
                      <a:pt x="82" y="1878"/>
                      <a:pt x="37" y="1879"/>
                    </a:cubicBezTo>
                    <a:cubicBezTo>
                      <a:pt x="22" y="1908"/>
                      <a:pt x="14" y="1922"/>
                      <a:pt x="0" y="1951"/>
                    </a:cubicBezTo>
                    <a:cubicBezTo>
                      <a:pt x="26" y="1967"/>
                      <a:pt x="40" y="1975"/>
                      <a:pt x="66" y="1991"/>
                    </a:cubicBezTo>
                    <a:cubicBezTo>
                      <a:pt x="158" y="2004"/>
                      <a:pt x="204" y="2010"/>
                      <a:pt x="295" y="2023"/>
                    </a:cubicBezTo>
                    <a:cubicBezTo>
                      <a:pt x="317" y="2052"/>
                      <a:pt x="327" y="2067"/>
                      <a:pt x="348" y="2096"/>
                    </a:cubicBezTo>
                    <a:cubicBezTo>
                      <a:pt x="375" y="2096"/>
                      <a:pt x="389" y="2096"/>
                      <a:pt x="415" y="2097"/>
                    </a:cubicBezTo>
                    <a:cubicBezTo>
                      <a:pt x="442" y="2077"/>
                      <a:pt x="456" y="2067"/>
                      <a:pt x="483" y="2048"/>
                    </a:cubicBezTo>
                    <a:cubicBezTo>
                      <a:pt x="510" y="2032"/>
                      <a:pt x="523" y="2025"/>
                      <a:pt x="550" y="2009"/>
                    </a:cubicBezTo>
                    <a:cubicBezTo>
                      <a:pt x="595" y="2019"/>
                      <a:pt x="616" y="2023"/>
                      <a:pt x="669" y="2033"/>
                    </a:cubicBezTo>
                    <a:cubicBezTo>
                      <a:pt x="731" y="2013"/>
                      <a:pt x="762" y="2004"/>
                      <a:pt x="824" y="1985"/>
                    </a:cubicBezTo>
                    <a:cubicBezTo>
                      <a:pt x="878" y="1988"/>
                      <a:pt x="904" y="1989"/>
                      <a:pt x="958" y="1992"/>
                    </a:cubicBezTo>
                    <a:cubicBezTo>
                      <a:pt x="986" y="2010"/>
                      <a:pt x="999" y="2019"/>
                      <a:pt x="1027" y="2038"/>
                    </a:cubicBezTo>
                    <a:cubicBezTo>
                      <a:pt x="1009" y="2053"/>
                      <a:pt x="1000" y="2060"/>
                      <a:pt x="981" y="2076"/>
                    </a:cubicBezTo>
                    <a:cubicBezTo>
                      <a:pt x="1027" y="2092"/>
                      <a:pt x="1050" y="2100"/>
                      <a:pt x="1095" y="2116"/>
                    </a:cubicBezTo>
                    <a:cubicBezTo>
                      <a:pt x="1169" y="2120"/>
                      <a:pt x="1205" y="2122"/>
                      <a:pt x="1279" y="2126"/>
                    </a:cubicBezTo>
                    <a:cubicBezTo>
                      <a:pt x="1209" y="2158"/>
                      <a:pt x="1175" y="2173"/>
                      <a:pt x="1105" y="2205"/>
                    </a:cubicBezTo>
                    <a:cubicBezTo>
                      <a:pt x="1102" y="2230"/>
                      <a:pt x="1101" y="2242"/>
                      <a:pt x="1097" y="2266"/>
                    </a:cubicBezTo>
                    <a:cubicBezTo>
                      <a:pt x="1150" y="2289"/>
                      <a:pt x="1176" y="2301"/>
                      <a:pt x="1229" y="2324"/>
                    </a:cubicBezTo>
                    <a:cubicBezTo>
                      <a:pt x="1223" y="2353"/>
                      <a:pt x="1220" y="2367"/>
                      <a:pt x="1215" y="2396"/>
                    </a:cubicBezTo>
                    <a:cubicBezTo>
                      <a:pt x="1206" y="2416"/>
                      <a:pt x="1202" y="2426"/>
                      <a:pt x="1194" y="2446"/>
                    </a:cubicBezTo>
                    <a:cubicBezTo>
                      <a:pt x="1221" y="2477"/>
                      <a:pt x="1235" y="2493"/>
                      <a:pt x="1262" y="2525"/>
                    </a:cubicBezTo>
                    <a:cubicBezTo>
                      <a:pt x="1216" y="2541"/>
                      <a:pt x="1193" y="2550"/>
                      <a:pt x="1147" y="2566"/>
                    </a:cubicBezTo>
                    <a:cubicBezTo>
                      <a:pt x="1179" y="2598"/>
                      <a:pt x="1195" y="2614"/>
                      <a:pt x="1227" y="2646"/>
                    </a:cubicBezTo>
                    <a:cubicBezTo>
                      <a:pt x="1235" y="2710"/>
                      <a:pt x="1240" y="2743"/>
                      <a:pt x="1248" y="2807"/>
                    </a:cubicBezTo>
                    <a:cubicBezTo>
                      <a:pt x="1229" y="2853"/>
                      <a:pt x="1220" y="2877"/>
                      <a:pt x="1201" y="2923"/>
                    </a:cubicBezTo>
                    <a:cubicBezTo>
                      <a:pt x="1197" y="2969"/>
                      <a:pt x="1195" y="2993"/>
                      <a:pt x="1192" y="3039"/>
                    </a:cubicBezTo>
                    <a:cubicBezTo>
                      <a:pt x="1230" y="3027"/>
                      <a:pt x="1249" y="3021"/>
                      <a:pt x="1287" y="3008"/>
                    </a:cubicBezTo>
                    <a:cubicBezTo>
                      <a:pt x="1308" y="2980"/>
                      <a:pt x="1319" y="2966"/>
                      <a:pt x="1340" y="2937"/>
                    </a:cubicBezTo>
                    <a:cubicBezTo>
                      <a:pt x="1387" y="2956"/>
                      <a:pt x="1411" y="2966"/>
                      <a:pt x="1458" y="2985"/>
                    </a:cubicBezTo>
                    <a:cubicBezTo>
                      <a:pt x="1489" y="2977"/>
                      <a:pt x="1504" y="2973"/>
                      <a:pt x="1535" y="2965"/>
                    </a:cubicBezTo>
                    <a:cubicBezTo>
                      <a:pt x="1567" y="2968"/>
                      <a:pt x="1584" y="2970"/>
                      <a:pt x="1616" y="2973"/>
                    </a:cubicBezTo>
                    <a:cubicBezTo>
                      <a:pt x="1612" y="2944"/>
                      <a:pt x="1610" y="2930"/>
                      <a:pt x="1605" y="2900"/>
                    </a:cubicBezTo>
                    <a:cubicBezTo>
                      <a:pt x="1628" y="2895"/>
                      <a:pt x="1640" y="2892"/>
                      <a:pt x="1662" y="2886"/>
                    </a:cubicBezTo>
                    <a:cubicBezTo>
                      <a:pt x="1717" y="2905"/>
                      <a:pt x="1744" y="2915"/>
                      <a:pt x="1799" y="2935"/>
                    </a:cubicBezTo>
                    <a:cubicBezTo>
                      <a:pt x="1797" y="3004"/>
                      <a:pt x="1796" y="3038"/>
                      <a:pt x="1794" y="3107"/>
                    </a:cubicBezTo>
                    <a:cubicBezTo>
                      <a:pt x="1837" y="3124"/>
                      <a:pt x="1858" y="3133"/>
                      <a:pt x="1900" y="3150"/>
                    </a:cubicBezTo>
                    <a:cubicBezTo>
                      <a:pt x="1930" y="3151"/>
                      <a:pt x="1945" y="3152"/>
                      <a:pt x="1975" y="3153"/>
                    </a:cubicBezTo>
                    <a:cubicBezTo>
                      <a:pt x="1946" y="3183"/>
                      <a:pt x="1932" y="3198"/>
                      <a:pt x="1904" y="3228"/>
                    </a:cubicBezTo>
                    <a:cubicBezTo>
                      <a:pt x="1920" y="3274"/>
                      <a:pt x="1928" y="3296"/>
                      <a:pt x="1945" y="3341"/>
                    </a:cubicBezTo>
                    <a:cubicBezTo>
                      <a:pt x="1999" y="3355"/>
                      <a:pt x="2027" y="3362"/>
                      <a:pt x="2081" y="3375"/>
                    </a:cubicBezTo>
                    <a:cubicBezTo>
                      <a:pt x="2107" y="3432"/>
                      <a:pt x="2120" y="3461"/>
                      <a:pt x="2146" y="3518"/>
                    </a:cubicBezTo>
                    <a:cubicBezTo>
                      <a:pt x="2201" y="3496"/>
                      <a:pt x="2229" y="3485"/>
                      <a:pt x="2284" y="3463"/>
                    </a:cubicBezTo>
                    <a:lnTo>
                      <a:pt x="2334" y="3431"/>
                    </a:lnTo>
                    <a:cubicBezTo>
                      <a:pt x="2366" y="3451"/>
                      <a:pt x="2382" y="3461"/>
                      <a:pt x="2413" y="3480"/>
                    </a:cubicBezTo>
                    <a:cubicBezTo>
                      <a:pt x="2434" y="3450"/>
                      <a:pt x="2444" y="3435"/>
                      <a:pt x="2465" y="3405"/>
                    </a:cubicBezTo>
                    <a:cubicBezTo>
                      <a:pt x="2512" y="3389"/>
                      <a:pt x="2536" y="3381"/>
                      <a:pt x="2583" y="3366"/>
                    </a:cubicBezTo>
                    <a:cubicBezTo>
                      <a:pt x="2616" y="3330"/>
                      <a:pt x="2633" y="3312"/>
                      <a:pt x="2666" y="3276"/>
                    </a:cubicBezTo>
                    <a:cubicBezTo>
                      <a:pt x="2652" y="3237"/>
                      <a:pt x="2646" y="3217"/>
                      <a:pt x="2632" y="3179"/>
                    </a:cubicBezTo>
                    <a:cubicBezTo>
                      <a:pt x="2645" y="3164"/>
                      <a:pt x="2651" y="3156"/>
                      <a:pt x="2664" y="3141"/>
                    </a:cubicBezTo>
                    <a:cubicBezTo>
                      <a:pt x="2732" y="3170"/>
                      <a:pt x="2766" y="3184"/>
                      <a:pt x="2834" y="3212"/>
                    </a:cubicBezTo>
                    <a:cubicBezTo>
                      <a:pt x="2828" y="3241"/>
                      <a:pt x="2826" y="3256"/>
                      <a:pt x="2820" y="3284"/>
                    </a:cubicBezTo>
                    <a:cubicBezTo>
                      <a:pt x="2864" y="3287"/>
                      <a:pt x="2886" y="3288"/>
                      <a:pt x="2930" y="3291"/>
                    </a:cubicBezTo>
                    <a:cubicBezTo>
                      <a:pt x="3001" y="3313"/>
                      <a:pt x="3036" y="3324"/>
                      <a:pt x="3107" y="3346"/>
                    </a:cubicBezTo>
                    <a:cubicBezTo>
                      <a:pt x="3136" y="3364"/>
                      <a:pt x="3150" y="3373"/>
                      <a:pt x="3179" y="3390"/>
                    </a:cubicBezTo>
                    <a:cubicBezTo>
                      <a:pt x="3166" y="3410"/>
                      <a:pt x="3160" y="3419"/>
                      <a:pt x="3147" y="3439"/>
                    </a:cubicBezTo>
                    <a:cubicBezTo>
                      <a:pt x="3176" y="3447"/>
                      <a:pt x="3191" y="3452"/>
                      <a:pt x="3220" y="3460"/>
                    </a:cubicBezTo>
                    <a:cubicBezTo>
                      <a:pt x="3199" y="3484"/>
                      <a:pt x="3189" y="3495"/>
                      <a:pt x="3169" y="3519"/>
                    </a:cubicBezTo>
                    <a:cubicBezTo>
                      <a:pt x="3218" y="3526"/>
                      <a:pt x="3242" y="3530"/>
                      <a:pt x="3291" y="3538"/>
                    </a:cubicBezTo>
                    <a:cubicBezTo>
                      <a:pt x="3283" y="3569"/>
                      <a:pt x="3278" y="3584"/>
                      <a:pt x="3270" y="3615"/>
                    </a:cubicBezTo>
                    <a:cubicBezTo>
                      <a:pt x="3319" y="3632"/>
                      <a:pt x="3343" y="3640"/>
                      <a:pt x="3391" y="3657"/>
                    </a:cubicBezTo>
                    <a:cubicBezTo>
                      <a:pt x="3426" y="3635"/>
                      <a:pt x="3443" y="3624"/>
                      <a:pt x="3478" y="3601"/>
                    </a:cubicBezTo>
                    <a:cubicBezTo>
                      <a:pt x="3512" y="3604"/>
                      <a:pt x="3529" y="3605"/>
                      <a:pt x="3563" y="3608"/>
                    </a:cubicBezTo>
                    <a:cubicBezTo>
                      <a:pt x="3577" y="3552"/>
                      <a:pt x="3584" y="3525"/>
                      <a:pt x="3598" y="3470"/>
                    </a:cubicBezTo>
                    <a:cubicBezTo>
                      <a:pt x="3621" y="3415"/>
                      <a:pt x="3633" y="3388"/>
                      <a:pt x="3657" y="3334"/>
                    </a:cubicBezTo>
                    <a:cubicBezTo>
                      <a:pt x="3607" y="3292"/>
                      <a:pt x="3582" y="3271"/>
                      <a:pt x="3532" y="3229"/>
                    </a:cubicBezTo>
                    <a:cubicBezTo>
                      <a:pt x="3538" y="3190"/>
                      <a:pt x="3541" y="3170"/>
                      <a:pt x="3547" y="3130"/>
                    </a:cubicBezTo>
                    <a:cubicBezTo>
                      <a:pt x="3517" y="3085"/>
                      <a:pt x="3502" y="3063"/>
                      <a:pt x="3471" y="3018"/>
                    </a:cubicBezTo>
                    <a:cubicBezTo>
                      <a:pt x="3463" y="2986"/>
                      <a:pt x="3458" y="2970"/>
                      <a:pt x="3450" y="2938"/>
                    </a:cubicBezTo>
                    <a:cubicBezTo>
                      <a:pt x="3469" y="2933"/>
                      <a:pt x="3479" y="2930"/>
                      <a:pt x="3499" y="2925"/>
                    </a:cubicBezTo>
                    <a:cubicBezTo>
                      <a:pt x="3545" y="3002"/>
                      <a:pt x="3568" y="3041"/>
                      <a:pt x="3615" y="3118"/>
                    </a:cubicBezTo>
                    <a:cubicBezTo>
                      <a:pt x="3650" y="3161"/>
                      <a:pt x="3668" y="3182"/>
                      <a:pt x="3703" y="3225"/>
                    </a:cubicBezTo>
                    <a:cubicBezTo>
                      <a:pt x="3768" y="3236"/>
                      <a:pt x="3801" y="3242"/>
                      <a:pt x="3866" y="3254"/>
                    </a:cubicBezTo>
                    <a:cubicBezTo>
                      <a:pt x="3908" y="3237"/>
                      <a:pt x="3929" y="3228"/>
                      <a:pt x="3970" y="3211"/>
                    </a:cubicBezTo>
                    <a:cubicBezTo>
                      <a:pt x="4030" y="3243"/>
                      <a:pt x="4060" y="3259"/>
                      <a:pt x="4119" y="3290"/>
                    </a:cubicBezTo>
                    <a:cubicBezTo>
                      <a:pt x="4144" y="3272"/>
                      <a:pt x="4156" y="3263"/>
                      <a:pt x="4181" y="3245"/>
                    </a:cubicBezTo>
                    <a:cubicBezTo>
                      <a:pt x="4232" y="3253"/>
                      <a:pt x="4257" y="3257"/>
                      <a:pt x="4308" y="3266"/>
                    </a:cubicBezTo>
                    <a:cubicBezTo>
                      <a:pt x="4353" y="3274"/>
                      <a:pt x="4376" y="3278"/>
                      <a:pt x="4422" y="3287"/>
                    </a:cubicBezTo>
                    <a:cubicBezTo>
                      <a:pt x="4549" y="3300"/>
                      <a:pt x="4613" y="3306"/>
                      <a:pt x="4740" y="3319"/>
                    </a:cubicBezTo>
                    <a:cubicBezTo>
                      <a:pt x="4813" y="3310"/>
                      <a:pt x="4849" y="3305"/>
                      <a:pt x="4921" y="3296"/>
                    </a:cubicBezTo>
                    <a:cubicBezTo>
                      <a:pt x="4923" y="3246"/>
                      <a:pt x="4924" y="3222"/>
                      <a:pt x="4926" y="3172"/>
                    </a:cubicBezTo>
                    <a:cubicBezTo>
                      <a:pt x="4911" y="3121"/>
                      <a:pt x="4903" y="3096"/>
                      <a:pt x="4888" y="3045"/>
                    </a:cubicBezTo>
                    <a:cubicBezTo>
                      <a:pt x="4869" y="2987"/>
                      <a:pt x="4859" y="2958"/>
                      <a:pt x="4840" y="2900"/>
                    </a:cubicBezTo>
                    <a:lnTo>
                      <a:pt x="4882" y="2881"/>
                    </a:lnTo>
                    <a:cubicBezTo>
                      <a:pt x="4881" y="2845"/>
                      <a:pt x="4881" y="2827"/>
                      <a:pt x="4880" y="2791"/>
                    </a:cubicBezTo>
                    <a:cubicBezTo>
                      <a:pt x="4851" y="2782"/>
                      <a:pt x="4837" y="2777"/>
                      <a:pt x="4808" y="2768"/>
                    </a:cubicBezTo>
                    <a:cubicBezTo>
                      <a:pt x="4819" y="2751"/>
                      <a:pt x="4824" y="2743"/>
                      <a:pt x="4834" y="2725"/>
                    </a:cubicBezTo>
                    <a:cubicBezTo>
                      <a:pt x="4866" y="2708"/>
                      <a:pt x="4882" y="2699"/>
                      <a:pt x="4914" y="2682"/>
                    </a:cubicBezTo>
                    <a:cubicBezTo>
                      <a:pt x="4909" y="2616"/>
                      <a:pt x="4907" y="2583"/>
                      <a:pt x="4902" y="2518"/>
                    </a:cubicBezTo>
                    <a:cubicBezTo>
                      <a:pt x="4904" y="2466"/>
                      <a:pt x="4905" y="2440"/>
                      <a:pt x="4907" y="2389"/>
                    </a:cubicBezTo>
                    <a:cubicBezTo>
                      <a:pt x="4890" y="2381"/>
                      <a:pt x="4882" y="2377"/>
                      <a:pt x="4865" y="2368"/>
                    </a:cubicBezTo>
                    <a:cubicBezTo>
                      <a:pt x="4881" y="2352"/>
                      <a:pt x="4888" y="2343"/>
                      <a:pt x="4903" y="2327"/>
                    </a:cubicBezTo>
                    <a:cubicBezTo>
                      <a:pt x="4889" y="2310"/>
                      <a:pt x="4882" y="2301"/>
                      <a:pt x="4869" y="2284"/>
                    </a:cubicBezTo>
                    <a:lnTo>
                      <a:pt x="4813" y="2319"/>
                    </a:lnTo>
                    <a:cubicBezTo>
                      <a:pt x="4821" y="2288"/>
                      <a:pt x="4825" y="2273"/>
                      <a:pt x="4834" y="2242"/>
                    </a:cubicBezTo>
                    <a:cubicBezTo>
                      <a:pt x="4793" y="2228"/>
                      <a:pt x="4773" y="2220"/>
                      <a:pt x="4733" y="2206"/>
                    </a:cubicBezTo>
                    <a:cubicBezTo>
                      <a:pt x="4696" y="2205"/>
                      <a:pt x="4678" y="2205"/>
                      <a:pt x="4642" y="2204"/>
                    </a:cubicBezTo>
                    <a:cubicBezTo>
                      <a:pt x="4646" y="2148"/>
                      <a:pt x="4648" y="2121"/>
                      <a:pt x="4653" y="2065"/>
                    </a:cubicBezTo>
                  </a:path>
                </a:pathLst>
              </a:custGeom>
              <a:solidFill>
                <a:srgbClr val="FFFF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ostrołęcki"/>
              <p:cNvSpPr>
                <a:spLocks/>
              </p:cNvSpPr>
              <p:nvPr/>
            </p:nvSpPr>
            <p:spPr bwMode="auto">
              <a:xfrm>
                <a:off x="3240208" y="0"/>
                <a:ext cx="1577210" cy="2095593"/>
              </a:xfrm>
              <a:custGeom>
                <a:avLst/>
                <a:gdLst>
                  <a:gd name="T0" fmla="*/ 4912 w 4917"/>
                  <a:gd name="T1" fmla="*/ 4835 h 6541"/>
                  <a:gd name="T2" fmla="*/ 4469 w 4917"/>
                  <a:gd name="T3" fmla="*/ 4620 h 6541"/>
                  <a:gd name="T4" fmla="*/ 4596 w 4917"/>
                  <a:gd name="T5" fmla="*/ 4327 h 6541"/>
                  <a:gd name="T6" fmla="*/ 4674 w 4917"/>
                  <a:gd name="T7" fmla="*/ 4278 h 6541"/>
                  <a:gd name="T8" fmla="*/ 4652 w 4917"/>
                  <a:gd name="T9" fmla="*/ 4001 h 6541"/>
                  <a:gd name="T10" fmla="*/ 4299 w 4917"/>
                  <a:gd name="T11" fmla="*/ 4176 h 6541"/>
                  <a:gd name="T12" fmla="*/ 3752 w 4917"/>
                  <a:gd name="T13" fmla="*/ 3727 h 6541"/>
                  <a:gd name="T14" fmla="*/ 3471 w 4917"/>
                  <a:gd name="T15" fmla="*/ 3250 h 6541"/>
                  <a:gd name="T16" fmla="*/ 3351 w 4917"/>
                  <a:gd name="T17" fmla="*/ 2777 h 6541"/>
                  <a:gd name="T18" fmla="*/ 3130 w 4917"/>
                  <a:gd name="T19" fmla="*/ 2401 h 6541"/>
                  <a:gd name="T20" fmla="*/ 3161 w 4917"/>
                  <a:gd name="T21" fmla="*/ 2096 h 6541"/>
                  <a:gd name="T22" fmla="*/ 3174 w 4917"/>
                  <a:gd name="T23" fmla="*/ 1756 h 6541"/>
                  <a:gd name="T24" fmla="*/ 3502 w 4917"/>
                  <a:gd name="T25" fmla="*/ 1815 h 6541"/>
                  <a:gd name="T26" fmla="*/ 3363 w 4917"/>
                  <a:gd name="T27" fmla="*/ 1526 h 6541"/>
                  <a:gd name="T28" fmla="*/ 3205 w 4917"/>
                  <a:gd name="T29" fmla="*/ 1336 h 6541"/>
                  <a:gd name="T30" fmla="*/ 3150 w 4917"/>
                  <a:gd name="T31" fmla="*/ 770 h 6541"/>
                  <a:gd name="T32" fmla="*/ 3040 w 4917"/>
                  <a:gd name="T33" fmla="*/ 315 h 6541"/>
                  <a:gd name="T34" fmla="*/ 2768 w 4917"/>
                  <a:gd name="T35" fmla="*/ 1 h 6541"/>
                  <a:gd name="T36" fmla="*/ 2037 w 4917"/>
                  <a:gd name="T37" fmla="*/ 351 h 6541"/>
                  <a:gd name="T38" fmla="*/ 1750 w 4917"/>
                  <a:gd name="T39" fmla="*/ 695 h 6541"/>
                  <a:gd name="T40" fmla="*/ 1305 w 4917"/>
                  <a:gd name="T41" fmla="*/ 822 h 6541"/>
                  <a:gd name="T42" fmla="*/ 704 w 4917"/>
                  <a:gd name="T43" fmla="*/ 992 h 6541"/>
                  <a:gd name="T44" fmla="*/ 29 w 4917"/>
                  <a:gd name="T45" fmla="*/ 1578 h 6541"/>
                  <a:gd name="T46" fmla="*/ 150 w 4917"/>
                  <a:gd name="T47" fmla="*/ 1811 h 6541"/>
                  <a:gd name="T48" fmla="*/ 670 w 4917"/>
                  <a:gd name="T49" fmla="*/ 2158 h 6541"/>
                  <a:gd name="T50" fmla="*/ 516 w 4917"/>
                  <a:gd name="T51" fmla="*/ 2366 h 6541"/>
                  <a:gd name="T52" fmla="*/ 476 w 4917"/>
                  <a:gd name="T53" fmla="*/ 2568 h 6541"/>
                  <a:gd name="T54" fmla="*/ 552 w 4917"/>
                  <a:gd name="T55" fmla="*/ 2803 h 6541"/>
                  <a:gd name="T56" fmla="*/ 564 w 4917"/>
                  <a:gd name="T57" fmla="*/ 3042 h 6541"/>
                  <a:gd name="T58" fmla="*/ 495 w 4917"/>
                  <a:gd name="T59" fmla="*/ 3277 h 6541"/>
                  <a:gd name="T60" fmla="*/ 682 w 4917"/>
                  <a:gd name="T61" fmla="*/ 3587 h 6541"/>
                  <a:gd name="T62" fmla="*/ 1014 w 4917"/>
                  <a:gd name="T63" fmla="*/ 4009 h 6541"/>
                  <a:gd name="T64" fmla="*/ 1277 w 4917"/>
                  <a:gd name="T65" fmla="*/ 4023 h 6541"/>
                  <a:gd name="T66" fmla="*/ 1462 w 4917"/>
                  <a:gd name="T67" fmla="*/ 4339 h 6541"/>
                  <a:gd name="T68" fmla="*/ 1766 w 4917"/>
                  <a:gd name="T69" fmla="*/ 4527 h 6541"/>
                  <a:gd name="T70" fmla="*/ 2026 w 4917"/>
                  <a:gd name="T71" fmla="*/ 4792 h 6541"/>
                  <a:gd name="T72" fmla="*/ 2230 w 4917"/>
                  <a:gd name="T73" fmla="*/ 5022 h 6541"/>
                  <a:gd name="T74" fmla="*/ 2052 w 4917"/>
                  <a:gd name="T75" fmla="*/ 5321 h 6541"/>
                  <a:gd name="T76" fmla="*/ 2094 w 4917"/>
                  <a:gd name="T77" fmla="*/ 5547 h 6541"/>
                  <a:gd name="T78" fmla="*/ 1911 w 4917"/>
                  <a:gd name="T79" fmla="*/ 5781 h 6541"/>
                  <a:gd name="T80" fmla="*/ 2068 w 4917"/>
                  <a:gd name="T81" fmla="*/ 6035 h 6541"/>
                  <a:gd name="T82" fmla="*/ 2292 w 4917"/>
                  <a:gd name="T83" fmla="*/ 6541 h 6541"/>
                  <a:gd name="T84" fmla="*/ 2595 w 4917"/>
                  <a:gd name="T85" fmla="*/ 6445 h 6541"/>
                  <a:gd name="T86" fmla="*/ 2925 w 4917"/>
                  <a:gd name="T87" fmla="*/ 6199 h 6541"/>
                  <a:gd name="T88" fmla="*/ 2865 w 4917"/>
                  <a:gd name="T89" fmla="*/ 5721 h 6541"/>
                  <a:gd name="T90" fmla="*/ 3214 w 4917"/>
                  <a:gd name="T91" fmla="*/ 5610 h 6541"/>
                  <a:gd name="T92" fmla="*/ 3557 w 4917"/>
                  <a:gd name="T93" fmla="*/ 5696 h 6541"/>
                  <a:gd name="T94" fmla="*/ 4076 w 4917"/>
                  <a:gd name="T95" fmla="*/ 5558 h 6541"/>
                  <a:gd name="T96" fmla="*/ 4468 w 4917"/>
                  <a:gd name="T97" fmla="*/ 5493 h 6541"/>
                  <a:gd name="T98" fmla="*/ 4280 w 4917"/>
                  <a:gd name="T99" fmla="*/ 5199 h 6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917" h="6541">
                    <a:moveTo>
                      <a:pt x="4716" y="5169"/>
                    </a:moveTo>
                    <a:cubicBezTo>
                      <a:pt x="4783" y="5088"/>
                      <a:pt x="4816" y="5047"/>
                      <a:pt x="4883" y="4965"/>
                    </a:cubicBezTo>
                    <a:cubicBezTo>
                      <a:pt x="4897" y="4938"/>
                      <a:pt x="4903" y="4924"/>
                      <a:pt x="4917" y="4897"/>
                    </a:cubicBezTo>
                    <a:cubicBezTo>
                      <a:pt x="4915" y="4872"/>
                      <a:pt x="4914" y="4860"/>
                      <a:pt x="4912" y="4835"/>
                    </a:cubicBezTo>
                    <a:cubicBezTo>
                      <a:pt x="4861" y="4833"/>
                      <a:pt x="4835" y="4833"/>
                      <a:pt x="4784" y="4831"/>
                    </a:cubicBezTo>
                    <a:cubicBezTo>
                      <a:pt x="4766" y="4841"/>
                      <a:pt x="4757" y="4846"/>
                      <a:pt x="4738" y="4856"/>
                    </a:cubicBezTo>
                    <a:cubicBezTo>
                      <a:pt x="4691" y="4804"/>
                      <a:pt x="4667" y="4778"/>
                      <a:pt x="4620" y="4726"/>
                    </a:cubicBezTo>
                    <a:cubicBezTo>
                      <a:pt x="4559" y="4684"/>
                      <a:pt x="4529" y="4663"/>
                      <a:pt x="4469" y="4620"/>
                    </a:cubicBezTo>
                    <a:cubicBezTo>
                      <a:pt x="4454" y="4580"/>
                      <a:pt x="4447" y="4560"/>
                      <a:pt x="4433" y="4521"/>
                    </a:cubicBezTo>
                    <a:cubicBezTo>
                      <a:pt x="4469" y="4506"/>
                      <a:pt x="4487" y="4498"/>
                      <a:pt x="4523" y="4483"/>
                    </a:cubicBezTo>
                    <a:cubicBezTo>
                      <a:pt x="4527" y="4424"/>
                      <a:pt x="4529" y="4394"/>
                      <a:pt x="4532" y="4334"/>
                    </a:cubicBezTo>
                    <a:cubicBezTo>
                      <a:pt x="4558" y="4331"/>
                      <a:pt x="4571" y="4330"/>
                      <a:pt x="4596" y="4327"/>
                    </a:cubicBezTo>
                    <a:cubicBezTo>
                      <a:pt x="4609" y="4348"/>
                      <a:pt x="4615" y="4358"/>
                      <a:pt x="4627" y="4378"/>
                    </a:cubicBezTo>
                    <a:cubicBezTo>
                      <a:pt x="4689" y="4378"/>
                      <a:pt x="4720" y="4378"/>
                      <a:pt x="4781" y="4377"/>
                    </a:cubicBezTo>
                    <a:cubicBezTo>
                      <a:pt x="4797" y="4350"/>
                      <a:pt x="4805" y="4336"/>
                      <a:pt x="4821" y="4308"/>
                    </a:cubicBezTo>
                    <a:cubicBezTo>
                      <a:pt x="4762" y="4296"/>
                      <a:pt x="4733" y="4290"/>
                      <a:pt x="4674" y="4278"/>
                    </a:cubicBezTo>
                    <a:cubicBezTo>
                      <a:pt x="4685" y="4235"/>
                      <a:pt x="4691" y="4214"/>
                      <a:pt x="4701" y="4171"/>
                    </a:cubicBezTo>
                    <a:cubicBezTo>
                      <a:pt x="4727" y="4136"/>
                      <a:pt x="4741" y="4118"/>
                      <a:pt x="4767" y="4083"/>
                    </a:cubicBezTo>
                    <a:cubicBezTo>
                      <a:pt x="4762" y="4060"/>
                      <a:pt x="4759" y="4049"/>
                      <a:pt x="4755" y="4026"/>
                    </a:cubicBezTo>
                    <a:cubicBezTo>
                      <a:pt x="4714" y="4016"/>
                      <a:pt x="4693" y="4011"/>
                      <a:pt x="4652" y="4001"/>
                    </a:cubicBezTo>
                    <a:cubicBezTo>
                      <a:pt x="4639" y="4026"/>
                      <a:pt x="4633" y="4039"/>
                      <a:pt x="4620" y="4064"/>
                    </a:cubicBezTo>
                    <a:cubicBezTo>
                      <a:pt x="4599" y="4099"/>
                      <a:pt x="4588" y="4117"/>
                      <a:pt x="4567" y="4152"/>
                    </a:cubicBezTo>
                    <a:cubicBezTo>
                      <a:pt x="4536" y="4175"/>
                      <a:pt x="4521" y="4186"/>
                      <a:pt x="4490" y="4208"/>
                    </a:cubicBezTo>
                    <a:cubicBezTo>
                      <a:pt x="4413" y="4196"/>
                      <a:pt x="4375" y="4189"/>
                      <a:pt x="4299" y="4176"/>
                    </a:cubicBezTo>
                    <a:cubicBezTo>
                      <a:pt x="4309" y="4138"/>
                      <a:pt x="4315" y="4120"/>
                      <a:pt x="4325" y="4082"/>
                    </a:cubicBezTo>
                    <a:cubicBezTo>
                      <a:pt x="4285" y="4066"/>
                      <a:pt x="4265" y="4059"/>
                      <a:pt x="4224" y="4043"/>
                    </a:cubicBezTo>
                    <a:cubicBezTo>
                      <a:pt x="4157" y="3920"/>
                      <a:pt x="4091" y="3797"/>
                      <a:pt x="4024" y="3674"/>
                    </a:cubicBezTo>
                    <a:cubicBezTo>
                      <a:pt x="3915" y="3695"/>
                      <a:pt x="3861" y="3706"/>
                      <a:pt x="3752" y="3727"/>
                    </a:cubicBezTo>
                    <a:cubicBezTo>
                      <a:pt x="3706" y="3739"/>
                      <a:pt x="3684" y="3745"/>
                      <a:pt x="3638" y="3757"/>
                    </a:cubicBezTo>
                    <a:cubicBezTo>
                      <a:pt x="3559" y="3679"/>
                      <a:pt x="3479" y="3601"/>
                      <a:pt x="3401" y="3523"/>
                    </a:cubicBezTo>
                    <a:cubicBezTo>
                      <a:pt x="3399" y="3441"/>
                      <a:pt x="3397" y="3400"/>
                      <a:pt x="3395" y="3319"/>
                    </a:cubicBezTo>
                    <a:cubicBezTo>
                      <a:pt x="3425" y="3291"/>
                      <a:pt x="3441" y="3278"/>
                      <a:pt x="3471" y="3250"/>
                    </a:cubicBezTo>
                    <a:cubicBezTo>
                      <a:pt x="3416" y="3188"/>
                      <a:pt x="3389" y="3156"/>
                      <a:pt x="3335" y="3093"/>
                    </a:cubicBezTo>
                    <a:cubicBezTo>
                      <a:pt x="3316" y="3035"/>
                      <a:pt x="3307" y="3007"/>
                      <a:pt x="3288" y="2948"/>
                    </a:cubicBezTo>
                    <a:cubicBezTo>
                      <a:pt x="3257" y="2911"/>
                      <a:pt x="3241" y="2892"/>
                      <a:pt x="3210" y="2855"/>
                    </a:cubicBezTo>
                    <a:cubicBezTo>
                      <a:pt x="3266" y="2824"/>
                      <a:pt x="3294" y="2808"/>
                      <a:pt x="3351" y="2777"/>
                    </a:cubicBezTo>
                    <a:cubicBezTo>
                      <a:pt x="3306" y="2747"/>
                      <a:pt x="3284" y="2732"/>
                      <a:pt x="3240" y="2702"/>
                    </a:cubicBezTo>
                    <a:cubicBezTo>
                      <a:pt x="3226" y="2626"/>
                      <a:pt x="3219" y="2588"/>
                      <a:pt x="3205" y="2512"/>
                    </a:cubicBezTo>
                    <a:cubicBezTo>
                      <a:pt x="3180" y="2512"/>
                      <a:pt x="3168" y="2511"/>
                      <a:pt x="3143" y="2511"/>
                    </a:cubicBezTo>
                    <a:cubicBezTo>
                      <a:pt x="3137" y="2467"/>
                      <a:pt x="3135" y="2445"/>
                      <a:pt x="3130" y="2401"/>
                    </a:cubicBezTo>
                    <a:cubicBezTo>
                      <a:pt x="3077" y="2357"/>
                      <a:pt x="3051" y="2334"/>
                      <a:pt x="2998" y="2289"/>
                    </a:cubicBezTo>
                    <a:cubicBezTo>
                      <a:pt x="3081" y="2296"/>
                      <a:pt x="3122" y="2299"/>
                      <a:pt x="3204" y="2306"/>
                    </a:cubicBezTo>
                    <a:cubicBezTo>
                      <a:pt x="3205" y="2253"/>
                      <a:pt x="3205" y="2227"/>
                      <a:pt x="3206" y="2174"/>
                    </a:cubicBezTo>
                    <a:cubicBezTo>
                      <a:pt x="3188" y="2143"/>
                      <a:pt x="3179" y="2128"/>
                      <a:pt x="3161" y="2096"/>
                    </a:cubicBezTo>
                    <a:cubicBezTo>
                      <a:pt x="3137" y="2088"/>
                      <a:pt x="3124" y="2083"/>
                      <a:pt x="3100" y="2075"/>
                    </a:cubicBezTo>
                    <a:cubicBezTo>
                      <a:pt x="3147" y="2042"/>
                      <a:pt x="3171" y="2025"/>
                      <a:pt x="3219" y="1991"/>
                    </a:cubicBezTo>
                    <a:cubicBezTo>
                      <a:pt x="3218" y="1960"/>
                      <a:pt x="3218" y="1945"/>
                      <a:pt x="3218" y="1913"/>
                    </a:cubicBezTo>
                    <a:cubicBezTo>
                      <a:pt x="3200" y="1851"/>
                      <a:pt x="3191" y="1819"/>
                      <a:pt x="3174" y="1756"/>
                    </a:cubicBezTo>
                    <a:cubicBezTo>
                      <a:pt x="3222" y="1754"/>
                      <a:pt x="3246" y="1752"/>
                      <a:pt x="3293" y="1750"/>
                    </a:cubicBezTo>
                    <a:cubicBezTo>
                      <a:pt x="3315" y="1790"/>
                      <a:pt x="3326" y="1810"/>
                      <a:pt x="3348" y="1850"/>
                    </a:cubicBezTo>
                    <a:cubicBezTo>
                      <a:pt x="3374" y="1807"/>
                      <a:pt x="3387" y="1786"/>
                      <a:pt x="3413" y="1743"/>
                    </a:cubicBezTo>
                    <a:cubicBezTo>
                      <a:pt x="3449" y="1772"/>
                      <a:pt x="3466" y="1786"/>
                      <a:pt x="3502" y="1815"/>
                    </a:cubicBezTo>
                    <a:cubicBezTo>
                      <a:pt x="3558" y="1804"/>
                      <a:pt x="3586" y="1798"/>
                      <a:pt x="3642" y="1786"/>
                    </a:cubicBezTo>
                    <a:cubicBezTo>
                      <a:pt x="3579" y="1729"/>
                      <a:pt x="3547" y="1700"/>
                      <a:pt x="3484" y="1642"/>
                    </a:cubicBezTo>
                    <a:cubicBezTo>
                      <a:pt x="3432" y="1639"/>
                      <a:pt x="3406" y="1638"/>
                      <a:pt x="3353" y="1635"/>
                    </a:cubicBezTo>
                    <a:cubicBezTo>
                      <a:pt x="3357" y="1591"/>
                      <a:pt x="3359" y="1569"/>
                      <a:pt x="3363" y="1526"/>
                    </a:cubicBezTo>
                    <a:cubicBezTo>
                      <a:pt x="3316" y="1566"/>
                      <a:pt x="3293" y="1587"/>
                      <a:pt x="3247" y="1627"/>
                    </a:cubicBezTo>
                    <a:cubicBezTo>
                      <a:pt x="3220" y="1621"/>
                      <a:pt x="3207" y="1618"/>
                      <a:pt x="3180" y="1612"/>
                    </a:cubicBezTo>
                    <a:cubicBezTo>
                      <a:pt x="3216" y="1572"/>
                      <a:pt x="3234" y="1552"/>
                      <a:pt x="3270" y="1511"/>
                    </a:cubicBezTo>
                    <a:cubicBezTo>
                      <a:pt x="3243" y="1441"/>
                      <a:pt x="3230" y="1406"/>
                      <a:pt x="3205" y="1336"/>
                    </a:cubicBezTo>
                    <a:cubicBezTo>
                      <a:pt x="3269" y="1295"/>
                      <a:pt x="3300" y="1274"/>
                      <a:pt x="3365" y="1233"/>
                    </a:cubicBezTo>
                    <a:cubicBezTo>
                      <a:pt x="3325" y="1203"/>
                      <a:pt x="3305" y="1188"/>
                      <a:pt x="3265" y="1159"/>
                    </a:cubicBezTo>
                    <a:cubicBezTo>
                      <a:pt x="3264" y="1096"/>
                      <a:pt x="3264" y="1065"/>
                      <a:pt x="3262" y="1003"/>
                    </a:cubicBezTo>
                    <a:cubicBezTo>
                      <a:pt x="3217" y="910"/>
                      <a:pt x="3194" y="864"/>
                      <a:pt x="3150" y="770"/>
                    </a:cubicBezTo>
                    <a:cubicBezTo>
                      <a:pt x="3125" y="764"/>
                      <a:pt x="3113" y="761"/>
                      <a:pt x="3089" y="755"/>
                    </a:cubicBezTo>
                    <a:cubicBezTo>
                      <a:pt x="3120" y="680"/>
                      <a:pt x="3135" y="642"/>
                      <a:pt x="3166" y="566"/>
                    </a:cubicBezTo>
                    <a:cubicBezTo>
                      <a:pt x="3107" y="539"/>
                      <a:pt x="3077" y="526"/>
                      <a:pt x="3018" y="498"/>
                    </a:cubicBezTo>
                    <a:cubicBezTo>
                      <a:pt x="3027" y="425"/>
                      <a:pt x="3031" y="389"/>
                      <a:pt x="3040" y="315"/>
                    </a:cubicBezTo>
                    <a:cubicBezTo>
                      <a:pt x="3034" y="263"/>
                      <a:pt x="3031" y="237"/>
                      <a:pt x="3025" y="185"/>
                    </a:cubicBezTo>
                    <a:cubicBezTo>
                      <a:pt x="3031" y="151"/>
                      <a:pt x="3034" y="134"/>
                      <a:pt x="3041" y="100"/>
                    </a:cubicBezTo>
                    <a:cubicBezTo>
                      <a:pt x="3036" y="60"/>
                      <a:pt x="3034" y="40"/>
                      <a:pt x="3029" y="0"/>
                    </a:cubicBezTo>
                    <a:cubicBezTo>
                      <a:pt x="2924" y="0"/>
                      <a:pt x="2872" y="1"/>
                      <a:pt x="2768" y="1"/>
                    </a:cubicBezTo>
                    <a:cubicBezTo>
                      <a:pt x="2681" y="13"/>
                      <a:pt x="2638" y="20"/>
                      <a:pt x="2553" y="32"/>
                    </a:cubicBezTo>
                    <a:cubicBezTo>
                      <a:pt x="2402" y="86"/>
                      <a:pt x="2251" y="139"/>
                      <a:pt x="2099" y="192"/>
                    </a:cubicBezTo>
                    <a:cubicBezTo>
                      <a:pt x="2118" y="262"/>
                      <a:pt x="2127" y="297"/>
                      <a:pt x="2146" y="367"/>
                    </a:cubicBezTo>
                    <a:cubicBezTo>
                      <a:pt x="2102" y="361"/>
                      <a:pt x="2080" y="358"/>
                      <a:pt x="2037" y="351"/>
                    </a:cubicBezTo>
                    <a:cubicBezTo>
                      <a:pt x="2069" y="409"/>
                      <a:pt x="2086" y="438"/>
                      <a:pt x="2119" y="496"/>
                    </a:cubicBezTo>
                    <a:cubicBezTo>
                      <a:pt x="2072" y="538"/>
                      <a:pt x="2048" y="559"/>
                      <a:pt x="2001" y="600"/>
                    </a:cubicBezTo>
                    <a:cubicBezTo>
                      <a:pt x="1938" y="597"/>
                      <a:pt x="1906" y="595"/>
                      <a:pt x="1842" y="591"/>
                    </a:cubicBezTo>
                    <a:cubicBezTo>
                      <a:pt x="1805" y="633"/>
                      <a:pt x="1787" y="653"/>
                      <a:pt x="1750" y="695"/>
                    </a:cubicBezTo>
                    <a:cubicBezTo>
                      <a:pt x="1704" y="691"/>
                      <a:pt x="1680" y="689"/>
                      <a:pt x="1634" y="686"/>
                    </a:cubicBezTo>
                    <a:cubicBezTo>
                      <a:pt x="1619" y="709"/>
                      <a:pt x="1611" y="721"/>
                      <a:pt x="1596" y="745"/>
                    </a:cubicBezTo>
                    <a:cubicBezTo>
                      <a:pt x="1515" y="723"/>
                      <a:pt x="1475" y="712"/>
                      <a:pt x="1393" y="690"/>
                    </a:cubicBezTo>
                    <a:cubicBezTo>
                      <a:pt x="1358" y="743"/>
                      <a:pt x="1340" y="769"/>
                      <a:pt x="1305" y="822"/>
                    </a:cubicBezTo>
                    <a:cubicBezTo>
                      <a:pt x="1270" y="803"/>
                      <a:pt x="1253" y="794"/>
                      <a:pt x="1218" y="776"/>
                    </a:cubicBezTo>
                    <a:cubicBezTo>
                      <a:pt x="1237" y="717"/>
                      <a:pt x="1246" y="687"/>
                      <a:pt x="1265" y="628"/>
                    </a:cubicBezTo>
                    <a:cubicBezTo>
                      <a:pt x="1177" y="671"/>
                      <a:pt x="1133" y="693"/>
                      <a:pt x="1044" y="735"/>
                    </a:cubicBezTo>
                    <a:cubicBezTo>
                      <a:pt x="931" y="821"/>
                      <a:pt x="818" y="907"/>
                      <a:pt x="704" y="992"/>
                    </a:cubicBezTo>
                    <a:cubicBezTo>
                      <a:pt x="616" y="1040"/>
                      <a:pt x="571" y="1063"/>
                      <a:pt x="483" y="1110"/>
                    </a:cubicBezTo>
                    <a:cubicBezTo>
                      <a:pt x="462" y="1178"/>
                      <a:pt x="451" y="1213"/>
                      <a:pt x="430" y="1281"/>
                    </a:cubicBezTo>
                    <a:cubicBezTo>
                      <a:pt x="339" y="1358"/>
                      <a:pt x="294" y="1396"/>
                      <a:pt x="204" y="1472"/>
                    </a:cubicBezTo>
                    <a:cubicBezTo>
                      <a:pt x="134" y="1515"/>
                      <a:pt x="99" y="1536"/>
                      <a:pt x="29" y="1578"/>
                    </a:cubicBezTo>
                    <a:cubicBezTo>
                      <a:pt x="17" y="1603"/>
                      <a:pt x="12" y="1615"/>
                      <a:pt x="0" y="1640"/>
                    </a:cubicBezTo>
                    <a:cubicBezTo>
                      <a:pt x="10" y="1665"/>
                      <a:pt x="15" y="1678"/>
                      <a:pt x="25" y="1703"/>
                    </a:cubicBezTo>
                    <a:cubicBezTo>
                      <a:pt x="72" y="1719"/>
                      <a:pt x="96" y="1727"/>
                      <a:pt x="144" y="1742"/>
                    </a:cubicBezTo>
                    <a:cubicBezTo>
                      <a:pt x="146" y="1770"/>
                      <a:pt x="148" y="1784"/>
                      <a:pt x="150" y="1811"/>
                    </a:cubicBezTo>
                    <a:cubicBezTo>
                      <a:pt x="197" y="1846"/>
                      <a:pt x="220" y="1863"/>
                      <a:pt x="266" y="1898"/>
                    </a:cubicBezTo>
                    <a:cubicBezTo>
                      <a:pt x="344" y="1901"/>
                      <a:pt x="383" y="1903"/>
                      <a:pt x="461" y="1905"/>
                    </a:cubicBezTo>
                    <a:cubicBezTo>
                      <a:pt x="529" y="1982"/>
                      <a:pt x="563" y="2020"/>
                      <a:pt x="631" y="2096"/>
                    </a:cubicBezTo>
                    <a:cubicBezTo>
                      <a:pt x="647" y="2121"/>
                      <a:pt x="654" y="2134"/>
                      <a:pt x="670" y="2158"/>
                    </a:cubicBezTo>
                    <a:cubicBezTo>
                      <a:pt x="661" y="2182"/>
                      <a:pt x="657" y="2194"/>
                      <a:pt x="648" y="2218"/>
                    </a:cubicBezTo>
                    <a:cubicBezTo>
                      <a:pt x="616" y="2249"/>
                      <a:pt x="601" y="2265"/>
                      <a:pt x="570" y="2295"/>
                    </a:cubicBezTo>
                    <a:cubicBezTo>
                      <a:pt x="543" y="2297"/>
                      <a:pt x="529" y="2298"/>
                      <a:pt x="502" y="2299"/>
                    </a:cubicBezTo>
                    <a:cubicBezTo>
                      <a:pt x="508" y="2326"/>
                      <a:pt x="511" y="2340"/>
                      <a:pt x="516" y="2366"/>
                    </a:cubicBezTo>
                    <a:cubicBezTo>
                      <a:pt x="499" y="2366"/>
                      <a:pt x="491" y="2365"/>
                      <a:pt x="474" y="2365"/>
                    </a:cubicBezTo>
                    <a:cubicBezTo>
                      <a:pt x="472" y="2402"/>
                      <a:pt x="471" y="2420"/>
                      <a:pt x="469" y="2457"/>
                    </a:cubicBezTo>
                    <a:cubicBezTo>
                      <a:pt x="492" y="2476"/>
                      <a:pt x="504" y="2486"/>
                      <a:pt x="528" y="2505"/>
                    </a:cubicBezTo>
                    <a:cubicBezTo>
                      <a:pt x="507" y="2530"/>
                      <a:pt x="496" y="2543"/>
                      <a:pt x="476" y="2568"/>
                    </a:cubicBezTo>
                    <a:cubicBezTo>
                      <a:pt x="499" y="2590"/>
                      <a:pt x="511" y="2601"/>
                      <a:pt x="534" y="2622"/>
                    </a:cubicBezTo>
                    <a:cubicBezTo>
                      <a:pt x="529" y="2648"/>
                      <a:pt x="526" y="2661"/>
                      <a:pt x="520" y="2686"/>
                    </a:cubicBezTo>
                    <a:cubicBezTo>
                      <a:pt x="502" y="2711"/>
                      <a:pt x="493" y="2724"/>
                      <a:pt x="474" y="2748"/>
                    </a:cubicBezTo>
                    <a:cubicBezTo>
                      <a:pt x="505" y="2770"/>
                      <a:pt x="521" y="2781"/>
                      <a:pt x="552" y="2803"/>
                    </a:cubicBezTo>
                    <a:cubicBezTo>
                      <a:pt x="525" y="2817"/>
                      <a:pt x="511" y="2824"/>
                      <a:pt x="484" y="2838"/>
                    </a:cubicBezTo>
                    <a:cubicBezTo>
                      <a:pt x="505" y="2861"/>
                      <a:pt x="516" y="2873"/>
                      <a:pt x="537" y="2897"/>
                    </a:cubicBezTo>
                    <a:cubicBezTo>
                      <a:pt x="509" y="2923"/>
                      <a:pt x="496" y="2937"/>
                      <a:pt x="468" y="2963"/>
                    </a:cubicBezTo>
                    <a:cubicBezTo>
                      <a:pt x="507" y="2994"/>
                      <a:pt x="526" y="3010"/>
                      <a:pt x="564" y="3042"/>
                    </a:cubicBezTo>
                    <a:cubicBezTo>
                      <a:pt x="530" y="3060"/>
                      <a:pt x="513" y="3069"/>
                      <a:pt x="478" y="3087"/>
                    </a:cubicBezTo>
                    <a:cubicBezTo>
                      <a:pt x="461" y="3116"/>
                      <a:pt x="452" y="3130"/>
                      <a:pt x="434" y="3158"/>
                    </a:cubicBezTo>
                    <a:cubicBezTo>
                      <a:pt x="454" y="3186"/>
                      <a:pt x="463" y="3200"/>
                      <a:pt x="483" y="3228"/>
                    </a:cubicBezTo>
                    <a:cubicBezTo>
                      <a:pt x="483" y="3228"/>
                      <a:pt x="465" y="3263"/>
                      <a:pt x="495" y="3277"/>
                    </a:cubicBezTo>
                    <a:cubicBezTo>
                      <a:pt x="525" y="3291"/>
                      <a:pt x="666" y="3331"/>
                      <a:pt x="666" y="3331"/>
                    </a:cubicBezTo>
                    <a:cubicBezTo>
                      <a:pt x="685" y="3388"/>
                      <a:pt x="694" y="3417"/>
                      <a:pt x="714" y="3474"/>
                    </a:cubicBezTo>
                    <a:cubicBezTo>
                      <a:pt x="745" y="3494"/>
                      <a:pt x="761" y="3503"/>
                      <a:pt x="793" y="3523"/>
                    </a:cubicBezTo>
                    <a:cubicBezTo>
                      <a:pt x="748" y="3549"/>
                      <a:pt x="726" y="3561"/>
                      <a:pt x="682" y="3587"/>
                    </a:cubicBezTo>
                    <a:cubicBezTo>
                      <a:pt x="659" y="3634"/>
                      <a:pt x="648" y="3658"/>
                      <a:pt x="626" y="3704"/>
                    </a:cubicBezTo>
                    <a:cubicBezTo>
                      <a:pt x="677" y="3730"/>
                      <a:pt x="702" y="3743"/>
                      <a:pt x="753" y="3768"/>
                    </a:cubicBezTo>
                    <a:cubicBezTo>
                      <a:pt x="811" y="3825"/>
                      <a:pt x="841" y="3853"/>
                      <a:pt x="898" y="3909"/>
                    </a:cubicBezTo>
                    <a:cubicBezTo>
                      <a:pt x="944" y="3949"/>
                      <a:pt x="968" y="3969"/>
                      <a:pt x="1014" y="4009"/>
                    </a:cubicBezTo>
                    <a:cubicBezTo>
                      <a:pt x="1016" y="3979"/>
                      <a:pt x="1018" y="3964"/>
                      <a:pt x="1021" y="3934"/>
                    </a:cubicBezTo>
                    <a:cubicBezTo>
                      <a:pt x="1053" y="3938"/>
                      <a:pt x="1069" y="3940"/>
                      <a:pt x="1100" y="3945"/>
                    </a:cubicBezTo>
                    <a:cubicBezTo>
                      <a:pt x="1130" y="3964"/>
                      <a:pt x="1144" y="3973"/>
                      <a:pt x="1173" y="3992"/>
                    </a:cubicBezTo>
                    <a:cubicBezTo>
                      <a:pt x="1215" y="4005"/>
                      <a:pt x="1236" y="4011"/>
                      <a:pt x="1277" y="4023"/>
                    </a:cubicBezTo>
                    <a:cubicBezTo>
                      <a:pt x="1264" y="4057"/>
                      <a:pt x="1258" y="4075"/>
                      <a:pt x="1245" y="4109"/>
                    </a:cubicBezTo>
                    <a:cubicBezTo>
                      <a:pt x="1287" y="4126"/>
                      <a:pt x="1307" y="4135"/>
                      <a:pt x="1349" y="4152"/>
                    </a:cubicBezTo>
                    <a:cubicBezTo>
                      <a:pt x="1380" y="4191"/>
                      <a:pt x="1396" y="4210"/>
                      <a:pt x="1427" y="4250"/>
                    </a:cubicBezTo>
                    <a:cubicBezTo>
                      <a:pt x="1441" y="4285"/>
                      <a:pt x="1448" y="4303"/>
                      <a:pt x="1462" y="4339"/>
                    </a:cubicBezTo>
                    <a:cubicBezTo>
                      <a:pt x="1527" y="4324"/>
                      <a:pt x="1559" y="4317"/>
                      <a:pt x="1623" y="4303"/>
                    </a:cubicBezTo>
                    <a:cubicBezTo>
                      <a:pt x="1635" y="4326"/>
                      <a:pt x="1641" y="4337"/>
                      <a:pt x="1653" y="4360"/>
                    </a:cubicBezTo>
                    <a:cubicBezTo>
                      <a:pt x="1664" y="4408"/>
                      <a:pt x="1670" y="4432"/>
                      <a:pt x="1681" y="4480"/>
                    </a:cubicBezTo>
                    <a:cubicBezTo>
                      <a:pt x="1715" y="4499"/>
                      <a:pt x="1732" y="4508"/>
                      <a:pt x="1766" y="4527"/>
                    </a:cubicBezTo>
                    <a:cubicBezTo>
                      <a:pt x="1805" y="4563"/>
                      <a:pt x="1824" y="4582"/>
                      <a:pt x="1863" y="4618"/>
                    </a:cubicBezTo>
                    <a:cubicBezTo>
                      <a:pt x="1890" y="4627"/>
                      <a:pt x="1904" y="4631"/>
                      <a:pt x="1931" y="4640"/>
                    </a:cubicBezTo>
                    <a:cubicBezTo>
                      <a:pt x="1960" y="4663"/>
                      <a:pt x="1974" y="4675"/>
                      <a:pt x="2003" y="4698"/>
                    </a:cubicBezTo>
                    <a:cubicBezTo>
                      <a:pt x="2012" y="4736"/>
                      <a:pt x="2017" y="4755"/>
                      <a:pt x="2026" y="4792"/>
                    </a:cubicBezTo>
                    <a:cubicBezTo>
                      <a:pt x="2087" y="4797"/>
                      <a:pt x="2118" y="4800"/>
                      <a:pt x="2180" y="4805"/>
                    </a:cubicBezTo>
                    <a:cubicBezTo>
                      <a:pt x="2216" y="4841"/>
                      <a:pt x="2235" y="4859"/>
                      <a:pt x="2271" y="4894"/>
                    </a:cubicBezTo>
                    <a:cubicBezTo>
                      <a:pt x="2280" y="4924"/>
                      <a:pt x="2284" y="4939"/>
                      <a:pt x="2293" y="4969"/>
                    </a:cubicBezTo>
                    <a:cubicBezTo>
                      <a:pt x="2268" y="4990"/>
                      <a:pt x="2255" y="5001"/>
                      <a:pt x="2230" y="5022"/>
                    </a:cubicBezTo>
                    <a:cubicBezTo>
                      <a:pt x="2209" y="5053"/>
                      <a:pt x="2198" y="5069"/>
                      <a:pt x="2178" y="5100"/>
                    </a:cubicBezTo>
                    <a:cubicBezTo>
                      <a:pt x="2184" y="5132"/>
                      <a:pt x="2187" y="5148"/>
                      <a:pt x="2194" y="5180"/>
                    </a:cubicBezTo>
                    <a:cubicBezTo>
                      <a:pt x="2168" y="5196"/>
                      <a:pt x="2156" y="5204"/>
                      <a:pt x="2130" y="5220"/>
                    </a:cubicBezTo>
                    <a:cubicBezTo>
                      <a:pt x="2099" y="5260"/>
                      <a:pt x="2084" y="5281"/>
                      <a:pt x="2052" y="5321"/>
                    </a:cubicBezTo>
                    <a:cubicBezTo>
                      <a:pt x="2081" y="5356"/>
                      <a:pt x="2095" y="5374"/>
                      <a:pt x="2124" y="5409"/>
                    </a:cubicBezTo>
                    <a:cubicBezTo>
                      <a:pt x="2140" y="5444"/>
                      <a:pt x="2148" y="5461"/>
                      <a:pt x="2164" y="5496"/>
                    </a:cubicBezTo>
                    <a:cubicBezTo>
                      <a:pt x="2140" y="5529"/>
                      <a:pt x="2129" y="5545"/>
                      <a:pt x="2105" y="5578"/>
                    </a:cubicBezTo>
                    <a:cubicBezTo>
                      <a:pt x="2100" y="5566"/>
                      <a:pt x="2098" y="5560"/>
                      <a:pt x="2094" y="5547"/>
                    </a:cubicBezTo>
                    <a:cubicBezTo>
                      <a:pt x="2058" y="5573"/>
                      <a:pt x="2040" y="5585"/>
                      <a:pt x="2005" y="5610"/>
                    </a:cubicBezTo>
                    <a:cubicBezTo>
                      <a:pt x="2008" y="5656"/>
                      <a:pt x="2009" y="5679"/>
                      <a:pt x="2013" y="5725"/>
                    </a:cubicBezTo>
                    <a:cubicBezTo>
                      <a:pt x="2013" y="5767"/>
                      <a:pt x="2014" y="5787"/>
                      <a:pt x="2014" y="5828"/>
                    </a:cubicBezTo>
                    <a:cubicBezTo>
                      <a:pt x="1973" y="5809"/>
                      <a:pt x="1953" y="5800"/>
                      <a:pt x="1911" y="5781"/>
                    </a:cubicBezTo>
                    <a:cubicBezTo>
                      <a:pt x="1939" y="5833"/>
                      <a:pt x="1953" y="5859"/>
                      <a:pt x="1980" y="5911"/>
                    </a:cubicBezTo>
                    <a:cubicBezTo>
                      <a:pt x="1953" y="5907"/>
                      <a:pt x="1940" y="5906"/>
                      <a:pt x="1912" y="5902"/>
                    </a:cubicBezTo>
                    <a:cubicBezTo>
                      <a:pt x="1928" y="5936"/>
                      <a:pt x="1936" y="5953"/>
                      <a:pt x="1952" y="5988"/>
                    </a:cubicBezTo>
                    <a:cubicBezTo>
                      <a:pt x="1998" y="6007"/>
                      <a:pt x="2021" y="6016"/>
                      <a:pt x="2068" y="6035"/>
                    </a:cubicBezTo>
                    <a:cubicBezTo>
                      <a:pt x="2046" y="6065"/>
                      <a:pt x="2036" y="6080"/>
                      <a:pt x="2015" y="6111"/>
                    </a:cubicBezTo>
                    <a:cubicBezTo>
                      <a:pt x="2078" y="6207"/>
                      <a:pt x="2142" y="6304"/>
                      <a:pt x="2206" y="6400"/>
                    </a:cubicBezTo>
                    <a:cubicBezTo>
                      <a:pt x="2211" y="6441"/>
                      <a:pt x="2214" y="6461"/>
                      <a:pt x="2219" y="6502"/>
                    </a:cubicBezTo>
                    <a:cubicBezTo>
                      <a:pt x="2248" y="6518"/>
                      <a:pt x="2263" y="6525"/>
                      <a:pt x="2292" y="6541"/>
                    </a:cubicBezTo>
                    <a:cubicBezTo>
                      <a:pt x="2349" y="6491"/>
                      <a:pt x="2378" y="6466"/>
                      <a:pt x="2435" y="6416"/>
                    </a:cubicBezTo>
                    <a:cubicBezTo>
                      <a:pt x="2451" y="6438"/>
                      <a:pt x="2459" y="6449"/>
                      <a:pt x="2476" y="6471"/>
                    </a:cubicBezTo>
                    <a:cubicBezTo>
                      <a:pt x="2518" y="6472"/>
                      <a:pt x="2539" y="6473"/>
                      <a:pt x="2581" y="6475"/>
                    </a:cubicBezTo>
                    <a:cubicBezTo>
                      <a:pt x="2587" y="6463"/>
                      <a:pt x="2590" y="6457"/>
                      <a:pt x="2595" y="6445"/>
                    </a:cubicBezTo>
                    <a:cubicBezTo>
                      <a:pt x="2648" y="6428"/>
                      <a:pt x="2675" y="6420"/>
                      <a:pt x="2728" y="6402"/>
                    </a:cubicBezTo>
                    <a:cubicBezTo>
                      <a:pt x="2739" y="6434"/>
                      <a:pt x="2745" y="6450"/>
                      <a:pt x="2756" y="6481"/>
                    </a:cubicBezTo>
                    <a:cubicBezTo>
                      <a:pt x="2802" y="6451"/>
                      <a:pt x="2825" y="6437"/>
                      <a:pt x="2872" y="6407"/>
                    </a:cubicBezTo>
                    <a:cubicBezTo>
                      <a:pt x="2893" y="6324"/>
                      <a:pt x="2904" y="6283"/>
                      <a:pt x="2925" y="6199"/>
                    </a:cubicBezTo>
                    <a:cubicBezTo>
                      <a:pt x="2959" y="6169"/>
                      <a:pt x="2976" y="6154"/>
                      <a:pt x="3010" y="6124"/>
                    </a:cubicBezTo>
                    <a:cubicBezTo>
                      <a:pt x="3023" y="6061"/>
                      <a:pt x="3030" y="6030"/>
                      <a:pt x="3042" y="5968"/>
                    </a:cubicBezTo>
                    <a:cubicBezTo>
                      <a:pt x="3018" y="5902"/>
                      <a:pt x="3005" y="5869"/>
                      <a:pt x="2981" y="5803"/>
                    </a:cubicBezTo>
                    <a:cubicBezTo>
                      <a:pt x="2934" y="5770"/>
                      <a:pt x="2911" y="5754"/>
                      <a:pt x="2865" y="5721"/>
                    </a:cubicBezTo>
                    <a:cubicBezTo>
                      <a:pt x="2878" y="5709"/>
                      <a:pt x="2884" y="5704"/>
                      <a:pt x="2897" y="5692"/>
                    </a:cubicBezTo>
                    <a:cubicBezTo>
                      <a:pt x="2945" y="5698"/>
                      <a:pt x="2968" y="5701"/>
                      <a:pt x="3016" y="5707"/>
                    </a:cubicBezTo>
                    <a:cubicBezTo>
                      <a:pt x="3054" y="5694"/>
                      <a:pt x="3073" y="5687"/>
                      <a:pt x="3111" y="5674"/>
                    </a:cubicBezTo>
                    <a:cubicBezTo>
                      <a:pt x="3152" y="5648"/>
                      <a:pt x="3173" y="5635"/>
                      <a:pt x="3214" y="5610"/>
                    </a:cubicBezTo>
                    <a:cubicBezTo>
                      <a:pt x="3275" y="5606"/>
                      <a:pt x="3305" y="5605"/>
                      <a:pt x="3365" y="5601"/>
                    </a:cubicBezTo>
                    <a:cubicBezTo>
                      <a:pt x="3385" y="5616"/>
                      <a:pt x="3395" y="5624"/>
                      <a:pt x="3414" y="5639"/>
                    </a:cubicBezTo>
                    <a:cubicBezTo>
                      <a:pt x="3432" y="5629"/>
                      <a:pt x="3441" y="5625"/>
                      <a:pt x="3459" y="5615"/>
                    </a:cubicBezTo>
                    <a:cubicBezTo>
                      <a:pt x="3498" y="5648"/>
                      <a:pt x="3518" y="5664"/>
                      <a:pt x="3557" y="5696"/>
                    </a:cubicBezTo>
                    <a:cubicBezTo>
                      <a:pt x="3601" y="5665"/>
                      <a:pt x="3623" y="5650"/>
                      <a:pt x="3668" y="5619"/>
                    </a:cubicBezTo>
                    <a:cubicBezTo>
                      <a:pt x="3780" y="5650"/>
                      <a:pt x="3837" y="5666"/>
                      <a:pt x="3950" y="5696"/>
                    </a:cubicBezTo>
                    <a:cubicBezTo>
                      <a:pt x="3972" y="5660"/>
                      <a:pt x="3982" y="5642"/>
                      <a:pt x="4004" y="5606"/>
                    </a:cubicBezTo>
                    <a:cubicBezTo>
                      <a:pt x="4033" y="5587"/>
                      <a:pt x="4047" y="5577"/>
                      <a:pt x="4076" y="5558"/>
                    </a:cubicBezTo>
                    <a:cubicBezTo>
                      <a:pt x="4135" y="5539"/>
                      <a:pt x="4165" y="5529"/>
                      <a:pt x="4224" y="5510"/>
                    </a:cubicBezTo>
                    <a:cubicBezTo>
                      <a:pt x="4272" y="5528"/>
                      <a:pt x="4296" y="5536"/>
                      <a:pt x="4344" y="5554"/>
                    </a:cubicBezTo>
                    <a:cubicBezTo>
                      <a:pt x="4371" y="5583"/>
                      <a:pt x="4384" y="5598"/>
                      <a:pt x="4411" y="5627"/>
                    </a:cubicBezTo>
                    <a:cubicBezTo>
                      <a:pt x="4434" y="5573"/>
                      <a:pt x="4445" y="5547"/>
                      <a:pt x="4468" y="5493"/>
                    </a:cubicBezTo>
                    <a:cubicBezTo>
                      <a:pt x="4418" y="5464"/>
                      <a:pt x="4393" y="5449"/>
                      <a:pt x="4343" y="5420"/>
                    </a:cubicBezTo>
                    <a:cubicBezTo>
                      <a:pt x="4315" y="5393"/>
                      <a:pt x="4302" y="5379"/>
                      <a:pt x="4275" y="5352"/>
                    </a:cubicBezTo>
                    <a:lnTo>
                      <a:pt x="4227" y="5248"/>
                    </a:lnTo>
                    <a:lnTo>
                      <a:pt x="4280" y="5199"/>
                    </a:lnTo>
                    <a:cubicBezTo>
                      <a:pt x="4376" y="5151"/>
                      <a:pt x="4424" y="5126"/>
                      <a:pt x="4520" y="5077"/>
                    </a:cubicBezTo>
                    <a:cubicBezTo>
                      <a:pt x="4573" y="5124"/>
                      <a:pt x="4599" y="5147"/>
                      <a:pt x="4651" y="5194"/>
                    </a:cubicBezTo>
                    <a:cubicBezTo>
                      <a:pt x="4677" y="5184"/>
                      <a:pt x="4690" y="5179"/>
                      <a:pt x="4716" y="5169"/>
                    </a:cubicBezTo>
                  </a:path>
                </a:pathLst>
              </a:custGeom>
              <a:solidFill>
                <a:srgbClr val="9999F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makowski"/>
              <p:cNvSpPr>
                <a:spLocks/>
              </p:cNvSpPr>
              <p:nvPr/>
            </p:nvSpPr>
            <p:spPr bwMode="auto">
              <a:xfrm>
                <a:off x="2913737" y="1083092"/>
                <a:ext cx="1063238" cy="1080885"/>
              </a:xfrm>
              <a:custGeom>
                <a:avLst/>
                <a:gdLst>
                  <a:gd name="T0" fmla="*/ 3143 w 3312"/>
                  <a:gd name="T1" fmla="*/ 2033 h 3372"/>
                  <a:gd name="T2" fmla="*/ 3213 w 3312"/>
                  <a:gd name="T3" fmla="*/ 1804 h 3372"/>
                  <a:gd name="T4" fmla="*/ 3312 w 3312"/>
                  <a:gd name="T5" fmla="*/ 1593 h 3372"/>
                  <a:gd name="T6" fmla="*/ 3045 w 3312"/>
                  <a:gd name="T7" fmla="*/ 1416 h 3372"/>
                  <a:gd name="T8" fmla="*/ 2882 w 3312"/>
                  <a:gd name="T9" fmla="*/ 1242 h 3372"/>
                  <a:gd name="T10" fmla="*/ 2672 w 3312"/>
                  <a:gd name="T11" fmla="*/ 984 h 3372"/>
                  <a:gd name="T12" fmla="*/ 2446 w 3312"/>
                  <a:gd name="T13" fmla="*/ 874 h 3372"/>
                  <a:gd name="T14" fmla="*/ 2296 w 3312"/>
                  <a:gd name="T15" fmla="*/ 647 h 3372"/>
                  <a:gd name="T16" fmla="*/ 2040 w 3312"/>
                  <a:gd name="T17" fmla="*/ 558 h 3372"/>
                  <a:gd name="T18" fmla="*/ 1772 w 3312"/>
                  <a:gd name="T19" fmla="*/ 392 h 3372"/>
                  <a:gd name="T20" fmla="*/ 1603 w 3312"/>
                  <a:gd name="T21" fmla="*/ 174 h 3372"/>
                  <a:gd name="T22" fmla="*/ 1397 w 3312"/>
                  <a:gd name="T23" fmla="*/ 60 h 3372"/>
                  <a:gd name="T24" fmla="*/ 1280 w 3312"/>
                  <a:gd name="T25" fmla="*/ 136 h 3372"/>
                  <a:gd name="T26" fmla="*/ 1117 w 3312"/>
                  <a:gd name="T27" fmla="*/ 500 h 3372"/>
                  <a:gd name="T28" fmla="*/ 809 w 3312"/>
                  <a:gd name="T29" fmla="*/ 732 h 3372"/>
                  <a:gd name="T30" fmla="*/ 652 w 3312"/>
                  <a:gd name="T31" fmla="*/ 989 h 3372"/>
                  <a:gd name="T32" fmla="*/ 739 w 3312"/>
                  <a:gd name="T33" fmla="*/ 1198 h 3372"/>
                  <a:gd name="T34" fmla="*/ 855 w 3312"/>
                  <a:gd name="T35" fmla="*/ 1420 h 3372"/>
                  <a:gd name="T36" fmla="*/ 731 w 3312"/>
                  <a:gd name="T37" fmla="*/ 1723 h 3372"/>
                  <a:gd name="T38" fmla="*/ 588 w 3312"/>
                  <a:gd name="T39" fmla="*/ 1834 h 3372"/>
                  <a:gd name="T40" fmla="*/ 703 w 3312"/>
                  <a:gd name="T41" fmla="*/ 2035 h 3372"/>
                  <a:gd name="T42" fmla="*/ 687 w 3312"/>
                  <a:gd name="T43" fmla="*/ 2130 h 3372"/>
                  <a:gd name="T44" fmla="*/ 448 w 3312"/>
                  <a:gd name="T45" fmla="*/ 2192 h 3372"/>
                  <a:gd name="T46" fmla="*/ 216 w 3312"/>
                  <a:gd name="T47" fmla="*/ 2247 h 3372"/>
                  <a:gd name="T48" fmla="*/ 138 w 3312"/>
                  <a:gd name="T49" fmla="*/ 2206 h 3372"/>
                  <a:gd name="T50" fmla="*/ 102 w 3312"/>
                  <a:gd name="T51" fmla="*/ 2382 h 3372"/>
                  <a:gd name="T52" fmla="*/ 53 w 3312"/>
                  <a:gd name="T53" fmla="*/ 2563 h 3372"/>
                  <a:gd name="T54" fmla="*/ 149 w 3312"/>
                  <a:gd name="T55" fmla="*/ 2730 h 3372"/>
                  <a:gd name="T56" fmla="*/ 374 w 3312"/>
                  <a:gd name="T57" fmla="*/ 2859 h 3372"/>
                  <a:gd name="T58" fmla="*/ 558 w 3312"/>
                  <a:gd name="T59" fmla="*/ 3114 h 3372"/>
                  <a:gd name="T60" fmla="*/ 895 w 3312"/>
                  <a:gd name="T61" fmla="*/ 3168 h 3372"/>
                  <a:gd name="T62" fmla="*/ 1224 w 3312"/>
                  <a:gd name="T63" fmla="*/ 3149 h 3372"/>
                  <a:gd name="T64" fmla="*/ 1474 w 3312"/>
                  <a:gd name="T65" fmla="*/ 3018 h 3372"/>
                  <a:gd name="T66" fmla="*/ 1687 w 3312"/>
                  <a:gd name="T67" fmla="*/ 3292 h 3372"/>
                  <a:gd name="T68" fmla="*/ 1846 w 3312"/>
                  <a:gd name="T69" fmla="*/ 3290 h 3372"/>
                  <a:gd name="T70" fmla="*/ 2193 w 3312"/>
                  <a:gd name="T71" fmla="*/ 3204 h 3372"/>
                  <a:gd name="T72" fmla="*/ 2454 w 3312"/>
                  <a:gd name="T73" fmla="*/ 3142 h 3372"/>
                  <a:gd name="T74" fmla="*/ 2631 w 3312"/>
                  <a:gd name="T75" fmla="*/ 3163 h 3372"/>
                  <a:gd name="T76" fmla="*/ 2841 w 3312"/>
                  <a:gd name="T77" fmla="*/ 3162 h 3372"/>
                  <a:gd name="T78" fmla="*/ 3115 w 3312"/>
                  <a:gd name="T79" fmla="*/ 3246 h 3372"/>
                  <a:gd name="T80" fmla="*/ 3034 w 3312"/>
                  <a:gd name="T81" fmla="*/ 2735 h 3372"/>
                  <a:gd name="T82" fmla="*/ 2931 w 3312"/>
                  <a:gd name="T83" fmla="*/ 2526 h 3372"/>
                  <a:gd name="T84" fmla="*/ 3034 w 3312"/>
                  <a:gd name="T85" fmla="*/ 2452 h 3372"/>
                  <a:gd name="T86" fmla="*/ 3113 w 3312"/>
                  <a:gd name="T87" fmla="*/ 2171 h 3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12" h="3372">
                    <a:moveTo>
                      <a:pt x="3124" y="2202"/>
                    </a:moveTo>
                    <a:cubicBezTo>
                      <a:pt x="3148" y="2169"/>
                      <a:pt x="3159" y="2153"/>
                      <a:pt x="3183" y="2120"/>
                    </a:cubicBezTo>
                    <a:cubicBezTo>
                      <a:pt x="3167" y="2085"/>
                      <a:pt x="3159" y="2068"/>
                      <a:pt x="3143" y="2033"/>
                    </a:cubicBezTo>
                    <a:cubicBezTo>
                      <a:pt x="3114" y="1998"/>
                      <a:pt x="3100" y="1980"/>
                      <a:pt x="3071" y="1945"/>
                    </a:cubicBezTo>
                    <a:cubicBezTo>
                      <a:pt x="3103" y="1905"/>
                      <a:pt x="3118" y="1884"/>
                      <a:pt x="3149" y="1844"/>
                    </a:cubicBezTo>
                    <a:cubicBezTo>
                      <a:pt x="3175" y="1828"/>
                      <a:pt x="3187" y="1820"/>
                      <a:pt x="3213" y="1804"/>
                    </a:cubicBezTo>
                    <a:cubicBezTo>
                      <a:pt x="3206" y="1772"/>
                      <a:pt x="3203" y="1756"/>
                      <a:pt x="3197" y="1724"/>
                    </a:cubicBezTo>
                    <a:cubicBezTo>
                      <a:pt x="3217" y="1693"/>
                      <a:pt x="3228" y="1677"/>
                      <a:pt x="3249" y="1646"/>
                    </a:cubicBezTo>
                    <a:cubicBezTo>
                      <a:pt x="3274" y="1625"/>
                      <a:pt x="3287" y="1614"/>
                      <a:pt x="3312" y="1593"/>
                    </a:cubicBezTo>
                    <a:cubicBezTo>
                      <a:pt x="3303" y="1563"/>
                      <a:pt x="3299" y="1548"/>
                      <a:pt x="3290" y="1518"/>
                    </a:cubicBezTo>
                    <a:lnTo>
                      <a:pt x="3199" y="1429"/>
                    </a:lnTo>
                    <a:cubicBezTo>
                      <a:pt x="3137" y="1424"/>
                      <a:pt x="3106" y="1421"/>
                      <a:pt x="3045" y="1416"/>
                    </a:cubicBezTo>
                    <a:cubicBezTo>
                      <a:pt x="3036" y="1379"/>
                      <a:pt x="3031" y="1360"/>
                      <a:pt x="3022" y="1322"/>
                    </a:cubicBezTo>
                    <a:cubicBezTo>
                      <a:pt x="2993" y="1299"/>
                      <a:pt x="2979" y="1287"/>
                      <a:pt x="2950" y="1264"/>
                    </a:cubicBezTo>
                    <a:cubicBezTo>
                      <a:pt x="2923" y="1255"/>
                      <a:pt x="2909" y="1251"/>
                      <a:pt x="2882" y="1242"/>
                    </a:cubicBezTo>
                    <a:cubicBezTo>
                      <a:pt x="2843" y="1206"/>
                      <a:pt x="2824" y="1187"/>
                      <a:pt x="2785" y="1151"/>
                    </a:cubicBezTo>
                    <a:cubicBezTo>
                      <a:pt x="2751" y="1132"/>
                      <a:pt x="2734" y="1123"/>
                      <a:pt x="2700" y="1104"/>
                    </a:cubicBezTo>
                    <a:cubicBezTo>
                      <a:pt x="2689" y="1056"/>
                      <a:pt x="2683" y="1032"/>
                      <a:pt x="2672" y="984"/>
                    </a:cubicBezTo>
                    <a:cubicBezTo>
                      <a:pt x="2660" y="961"/>
                      <a:pt x="2654" y="950"/>
                      <a:pt x="2642" y="927"/>
                    </a:cubicBezTo>
                    <a:cubicBezTo>
                      <a:pt x="2578" y="941"/>
                      <a:pt x="2546" y="948"/>
                      <a:pt x="2481" y="963"/>
                    </a:cubicBezTo>
                    <a:cubicBezTo>
                      <a:pt x="2467" y="927"/>
                      <a:pt x="2460" y="909"/>
                      <a:pt x="2446" y="874"/>
                    </a:cubicBezTo>
                    <a:cubicBezTo>
                      <a:pt x="2415" y="834"/>
                      <a:pt x="2399" y="815"/>
                      <a:pt x="2368" y="776"/>
                    </a:cubicBezTo>
                    <a:cubicBezTo>
                      <a:pt x="2326" y="759"/>
                      <a:pt x="2306" y="750"/>
                      <a:pt x="2264" y="733"/>
                    </a:cubicBezTo>
                    <a:cubicBezTo>
                      <a:pt x="2277" y="699"/>
                      <a:pt x="2283" y="681"/>
                      <a:pt x="2296" y="647"/>
                    </a:cubicBezTo>
                    <a:cubicBezTo>
                      <a:pt x="2255" y="635"/>
                      <a:pt x="2234" y="629"/>
                      <a:pt x="2192" y="616"/>
                    </a:cubicBezTo>
                    <a:cubicBezTo>
                      <a:pt x="2163" y="597"/>
                      <a:pt x="2149" y="588"/>
                      <a:pt x="2119" y="569"/>
                    </a:cubicBezTo>
                    <a:cubicBezTo>
                      <a:pt x="2088" y="564"/>
                      <a:pt x="2072" y="562"/>
                      <a:pt x="2040" y="558"/>
                    </a:cubicBezTo>
                    <a:cubicBezTo>
                      <a:pt x="2037" y="588"/>
                      <a:pt x="2035" y="603"/>
                      <a:pt x="2033" y="633"/>
                    </a:cubicBezTo>
                    <a:cubicBezTo>
                      <a:pt x="1987" y="593"/>
                      <a:pt x="1963" y="573"/>
                      <a:pt x="1917" y="533"/>
                    </a:cubicBezTo>
                    <a:cubicBezTo>
                      <a:pt x="1860" y="477"/>
                      <a:pt x="1830" y="449"/>
                      <a:pt x="1772" y="392"/>
                    </a:cubicBezTo>
                    <a:cubicBezTo>
                      <a:pt x="1721" y="367"/>
                      <a:pt x="1696" y="354"/>
                      <a:pt x="1645" y="328"/>
                    </a:cubicBezTo>
                    <a:cubicBezTo>
                      <a:pt x="1667" y="282"/>
                      <a:pt x="1678" y="258"/>
                      <a:pt x="1701" y="211"/>
                    </a:cubicBezTo>
                    <a:cubicBezTo>
                      <a:pt x="1662" y="196"/>
                      <a:pt x="1642" y="189"/>
                      <a:pt x="1603" y="174"/>
                    </a:cubicBezTo>
                    <a:cubicBezTo>
                      <a:pt x="1572" y="126"/>
                      <a:pt x="1556" y="102"/>
                      <a:pt x="1525" y="55"/>
                    </a:cubicBezTo>
                    <a:cubicBezTo>
                      <a:pt x="1491" y="40"/>
                      <a:pt x="1474" y="33"/>
                      <a:pt x="1440" y="18"/>
                    </a:cubicBezTo>
                    <a:cubicBezTo>
                      <a:pt x="1423" y="35"/>
                      <a:pt x="1414" y="43"/>
                      <a:pt x="1397" y="60"/>
                    </a:cubicBezTo>
                    <a:cubicBezTo>
                      <a:pt x="1377" y="36"/>
                      <a:pt x="1368" y="24"/>
                      <a:pt x="1348" y="0"/>
                    </a:cubicBezTo>
                    <a:cubicBezTo>
                      <a:pt x="1341" y="74"/>
                      <a:pt x="1337" y="110"/>
                      <a:pt x="1329" y="184"/>
                    </a:cubicBezTo>
                    <a:cubicBezTo>
                      <a:pt x="1309" y="165"/>
                      <a:pt x="1299" y="155"/>
                      <a:pt x="1280" y="136"/>
                    </a:cubicBezTo>
                    <a:cubicBezTo>
                      <a:pt x="1253" y="178"/>
                      <a:pt x="1239" y="199"/>
                      <a:pt x="1212" y="240"/>
                    </a:cubicBezTo>
                    <a:cubicBezTo>
                      <a:pt x="1178" y="243"/>
                      <a:pt x="1161" y="245"/>
                      <a:pt x="1127" y="248"/>
                    </a:cubicBezTo>
                    <a:cubicBezTo>
                      <a:pt x="1123" y="349"/>
                      <a:pt x="1121" y="400"/>
                      <a:pt x="1117" y="500"/>
                    </a:cubicBezTo>
                    <a:cubicBezTo>
                      <a:pt x="1068" y="510"/>
                      <a:pt x="1044" y="514"/>
                      <a:pt x="995" y="524"/>
                    </a:cubicBezTo>
                    <a:cubicBezTo>
                      <a:pt x="924" y="580"/>
                      <a:pt x="888" y="608"/>
                      <a:pt x="816" y="663"/>
                    </a:cubicBezTo>
                    <a:cubicBezTo>
                      <a:pt x="813" y="691"/>
                      <a:pt x="812" y="704"/>
                      <a:pt x="809" y="732"/>
                    </a:cubicBezTo>
                    <a:cubicBezTo>
                      <a:pt x="765" y="736"/>
                      <a:pt x="743" y="739"/>
                      <a:pt x="699" y="743"/>
                    </a:cubicBezTo>
                    <a:cubicBezTo>
                      <a:pt x="709" y="779"/>
                      <a:pt x="713" y="797"/>
                      <a:pt x="722" y="832"/>
                    </a:cubicBezTo>
                    <a:cubicBezTo>
                      <a:pt x="694" y="895"/>
                      <a:pt x="680" y="926"/>
                      <a:pt x="652" y="989"/>
                    </a:cubicBezTo>
                    <a:cubicBezTo>
                      <a:pt x="656" y="1041"/>
                      <a:pt x="658" y="1067"/>
                      <a:pt x="661" y="1119"/>
                    </a:cubicBezTo>
                    <a:cubicBezTo>
                      <a:pt x="683" y="1128"/>
                      <a:pt x="694" y="1132"/>
                      <a:pt x="716" y="1141"/>
                    </a:cubicBezTo>
                    <a:cubicBezTo>
                      <a:pt x="725" y="1164"/>
                      <a:pt x="729" y="1175"/>
                      <a:pt x="739" y="1198"/>
                    </a:cubicBezTo>
                    <a:cubicBezTo>
                      <a:pt x="719" y="1226"/>
                      <a:pt x="709" y="1240"/>
                      <a:pt x="688" y="1268"/>
                    </a:cubicBezTo>
                    <a:cubicBezTo>
                      <a:pt x="707" y="1301"/>
                      <a:pt x="716" y="1318"/>
                      <a:pt x="735" y="1351"/>
                    </a:cubicBezTo>
                    <a:cubicBezTo>
                      <a:pt x="783" y="1379"/>
                      <a:pt x="807" y="1393"/>
                      <a:pt x="855" y="1420"/>
                    </a:cubicBezTo>
                    <a:cubicBezTo>
                      <a:pt x="854" y="1457"/>
                      <a:pt x="853" y="1475"/>
                      <a:pt x="852" y="1512"/>
                    </a:cubicBezTo>
                    <a:cubicBezTo>
                      <a:pt x="863" y="1583"/>
                      <a:pt x="868" y="1619"/>
                      <a:pt x="878" y="1690"/>
                    </a:cubicBezTo>
                    <a:cubicBezTo>
                      <a:pt x="819" y="1703"/>
                      <a:pt x="790" y="1710"/>
                      <a:pt x="731" y="1723"/>
                    </a:cubicBezTo>
                    <a:cubicBezTo>
                      <a:pt x="668" y="1721"/>
                      <a:pt x="636" y="1720"/>
                      <a:pt x="573" y="1718"/>
                    </a:cubicBezTo>
                    <a:cubicBezTo>
                      <a:pt x="563" y="1735"/>
                      <a:pt x="558" y="1743"/>
                      <a:pt x="547" y="1759"/>
                    </a:cubicBezTo>
                    <a:cubicBezTo>
                      <a:pt x="563" y="1789"/>
                      <a:pt x="571" y="1804"/>
                      <a:pt x="588" y="1834"/>
                    </a:cubicBezTo>
                    <a:cubicBezTo>
                      <a:pt x="622" y="1890"/>
                      <a:pt x="640" y="1918"/>
                      <a:pt x="674" y="1973"/>
                    </a:cubicBezTo>
                    <a:cubicBezTo>
                      <a:pt x="689" y="1981"/>
                      <a:pt x="696" y="1985"/>
                      <a:pt x="710" y="1994"/>
                    </a:cubicBezTo>
                    <a:cubicBezTo>
                      <a:pt x="707" y="2010"/>
                      <a:pt x="706" y="2019"/>
                      <a:pt x="703" y="2035"/>
                    </a:cubicBezTo>
                    <a:cubicBezTo>
                      <a:pt x="738" y="2059"/>
                      <a:pt x="756" y="2071"/>
                      <a:pt x="792" y="2095"/>
                    </a:cubicBezTo>
                    <a:cubicBezTo>
                      <a:pt x="774" y="2118"/>
                      <a:pt x="765" y="2130"/>
                      <a:pt x="747" y="2153"/>
                    </a:cubicBezTo>
                    <a:cubicBezTo>
                      <a:pt x="723" y="2144"/>
                      <a:pt x="711" y="2139"/>
                      <a:pt x="687" y="2130"/>
                    </a:cubicBezTo>
                    <a:cubicBezTo>
                      <a:pt x="640" y="2161"/>
                      <a:pt x="616" y="2176"/>
                      <a:pt x="569" y="2206"/>
                    </a:cubicBezTo>
                    <a:cubicBezTo>
                      <a:pt x="566" y="2221"/>
                      <a:pt x="565" y="2228"/>
                      <a:pt x="562" y="2242"/>
                    </a:cubicBezTo>
                    <a:cubicBezTo>
                      <a:pt x="516" y="2222"/>
                      <a:pt x="494" y="2212"/>
                      <a:pt x="448" y="2192"/>
                    </a:cubicBezTo>
                    <a:cubicBezTo>
                      <a:pt x="414" y="2199"/>
                      <a:pt x="397" y="2203"/>
                      <a:pt x="363" y="2210"/>
                    </a:cubicBezTo>
                    <a:cubicBezTo>
                      <a:pt x="364" y="2241"/>
                      <a:pt x="365" y="2257"/>
                      <a:pt x="366" y="2288"/>
                    </a:cubicBezTo>
                    <a:cubicBezTo>
                      <a:pt x="306" y="2272"/>
                      <a:pt x="276" y="2264"/>
                      <a:pt x="216" y="2247"/>
                    </a:cubicBezTo>
                    <a:cubicBezTo>
                      <a:pt x="217" y="2221"/>
                      <a:pt x="217" y="2208"/>
                      <a:pt x="218" y="2182"/>
                    </a:cubicBezTo>
                    <a:cubicBezTo>
                      <a:pt x="204" y="2173"/>
                      <a:pt x="197" y="2169"/>
                      <a:pt x="182" y="2161"/>
                    </a:cubicBezTo>
                    <a:cubicBezTo>
                      <a:pt x="165" y="2179"/>
                      <a:pt x="156" y="2188"/>
                      <a:pt x="138" y="2206"/>
                    </a:cubicBezTo>
                    <a:cubicBezTo>
                      <a:pt x="145" y="2237"/>
                      <a:pt x="148" y="2253"/>
                      <a:pt x="154" y="2285"/>
                    </a:cubicBezTo>
                    <a:cubicBezTo>
                      <a:pt x="137" y="2288"/>
                      <a:pt x="128" y="2290"/>
                      <a:pt x="111" y="2293"/>
                    </a:cubicBezTo>
                    <a:cubicBezTo>
                      <a:pt x="107" y="2329"/>
                      <a:pt x="106" y="2347"/>
                      <a:pt x="102" y="2382"/>
                    </a:cubicBezTo>
                    <a:cubicBezTo>
                      <a:pt x="61" y="2367"/>
                      <a:pt x="41" y="2360"/>
                      <a:pt x="0" y="2345"/>
                    </a:cubicBezTo>
                    <a:cubicBezTo>
                      <a:pt x="13" y="2401"/>
                      <a:pt x="19" y="2429"/>
                      <a:pt x="32" y="2484"/>
                    </a:cubicBezTo>
                    <a:cubicBezTo>
                      <a:pt x="40" y="2516"/>
                      <a:pt x="44" y="2531"/>
                      <a:pt x="53" y="2563"/>
                    </a:cubicBezTo>
                    <a:cubicBezTo>
                      <a:pt x="35" y="2590"/>
                      <a:pt x="26" y="2603"/>
                      <a:pt x="8" y="2631"/>
                    </a:cubicBezTo>
                    <a:cubicBezTo>
                      <a:pt x="10" y="2647"/>
                      <a:pt x="11" y="2656"/>
                      <a:pt x="12" y="2672"/>
                    </a:cubicBezTo>
                    <a:cubicBezTo>
                      <a:pt x="67" y="2695"/>
                      <a:pt x="95" y="2707"/>
                      <a:pt x="149" y="2730"/>
                    </a:cubicBezTo>
                    <a:cubicBezTo>
                      <a:pt x="181" y="2723"/>
                      <a:pt x="197" y="2719"/>
                      <a:pt x="229" y="2712"/>
                    </a:cubicBezTo>
                    <a:cubicBezTo>
                      <a:pt x="259" y="2738"/>
                      <a:pt x="275" y="2751"/>
                      <a:pt x="305" y="2777"/>
                    </a:cubicBezTo>
                    <a:cubicBezTo>
                      <a:pt x="333" y="2809"/>
                      <a:pt x="347" y="2826"/>
                      <a:pt x="374" y="2859"/>
                    </a:cubicBezTo>
                    <a:cubicBezTo>
                      <a:pt x="401" y="2868"/>
                      <a:pt x="414" y="2872"/>
                      <a:pt x="440" y="2881"/>
                    </a:cubicBezTo>
                    <a:cubicBezTo>
                      <a:pt x="455" y="2929"/>
                      <a:pt x="463" y="2954"/>
                      <a:pt x="477" y="3002"/>
                    </a:cubicBezTo>
                    <a:cubicBezTo>
                      <a:pt x="510" y="3047"/>
                      <a:pt x="526" y="3069"/>
                      <a:pt x="558" y="3114"/>
                    </a:cubicBezTo>
                    <a:cubicBezTo>
                      <a:pt x="586" y="3121"/>
                      <a:pt x="601" y="3124"/>
                      <a:pt x="630" y="3131"/>
                    </a:cubicBezTo>
                    <a:cubicBezTo>
                      <a:pt x="652" y="3172"/>
                      <a:pt x="663" y="3193"/>
                      <a:pt x="686" y="3235"/>
                    </a:cubicBezTo>
                    <a:cubicBezTo>
                      <a:pt x="769" y="3208"/>
                      <a:pt x="811" y="3195"/>
                      <a:pt x="895" y="3168"/>
                    </a:cubicBezTo>
                    <a:cubicBezTo>
                      <a:pt x="955" y="3129"/>
                      <a:pt x="985" y="3110"/>
                      <a:pt x="1045" y="3072"/>
                    </a:cubicBezTo>
                    <a:cubicBezTo>
                      <a:pt x="1082" y="3110"/>
                      <a:pt x="1101" y="3129"/>
                      <a:pt x="1138" y="3167"/>
                    </a:cubicBezTo>
                    <a:cubicBezTo>
                      <a:pt x="1172" y="3160"/>
                      <a:pt x="1190" y="3156"/>
                      <a:pt x="1224" y="3149"/>
                    </a:cubicBezTo>
                    <a:cubicBezTo>
                      <a:pt x="1234" y="3095"/>
                      <a:pt x="1239" y="3069"/>
                      <a:pt x="1248" y="3015"/>
                    </a:cubicBezTo>
                    <a:cubicBezTo>
                      <a:pt x="1295" y="2999"/>
                      <a:pt x="1319" y="2991"/>
                      <a:pt x="1366" y="2975"/>
                    </a:cubicBezTo>
                    <a:cubicBezTo>
                      <a:pt x="1409" y="2992"/>
                      <a:pt x="1431" y="3001"/>
                      <a:pt x="1474" y="3018"/>
                    </a:cubicBezTo>
                    <a:cubicBezTo>
                      <a:pt x="1514" y="3047"/>
                      <a:pt x="1534" y="3061"/>
                      <a:pt x="1574" y="3090"/>
                    </a:cubicBezTo>
                    <a:cubicBezTo>
                      <a:pt x="1612" y="3106"/>
                      <a:pt x="1632" y="3115"/>
                      <a:pt x="1670" y="3131"/>
                    </a:cubicBezTo>
                    <a:cubicBezTo>
                      <a:pt x="1677" y="3196"/>
                      <a:pt x="1680" y="3228"/>
                      <a:pt x="1687" y="3292"/>
                    </a:cubicBezTo>
                    <a:cubicBezTo>
                      <a:pt x="1688" y="3316"/>
                      <a:pt x="1689" y="3327"/>
                      <a:pt x="1690" y="3351"/>
                    </a:cubicBezTo>
                    <a:cubicBezTo>
                      <a:pt x="1748" y="3360"/>
                      <a:pt x="1777" y="3364"/>
                      <a:pt x="1835" y="3372"/>
                    </a:cubicBezTo>
                    <a:cubicBezTo>
                      <a:pt x="1839" y="3339"/>
                      <a:pt x="1842" y="3323"/>
                      <a:pt x="1846" y="3290"/>
                    </a:cubicBezTo>
                    <a:cubicBezTo>
                      <a:pt x="1932" y="3272"/>
                      <a:pt x="1975" y="3263"/>
                      <a:pt x="2062" y="3244"/>
                    </a:cubicBezTo>
                    <a:cubicBezTo>
                      <a:pt x="2101" y="3244"/>
                      <a:pt x="2121" y="3244"/>
                      <a:pt x="2160" y="3244"/>
                    </a:cubicBezTo>
                    <a:cubicBezTo>
                      <a:pt x="2173" y="3228"/>
                      <a:pt x="2180" y="3220"/>
                      <a:pt x="2193" y="3204"/>
                    </a:cubicBezTo>
                    <a:cubicBezTo>
                      <a:pt x="2246" y="3205"/>
                      <a:pt x="2273" y="3205"/>
                      <a:pt x="2327" y="3206"/>
                    </a:cubicBezTo>
                    <a:cubicBezTo>
                      <a:pt x="2364" y="3213"/>
                      <a:pt x="2382" y="3216"/>
                      <a:pt x="2419" y="3223"/>
                    </a:cubicBezTo>
                    <a:cubicBezTo>
                      <a:pt x="2433" y="3190"/>
                      <a:pt x="2440" y="3174"/>
                      <a:pt x="2454" y="3142"/>
                    </a:cubicBezTo>
                    <a:cubicBezTo>
                      <a:pt x="2487" y="3165"/>
                      <a:pt x="2503" y="3176"/>
                      <a:pt x="2537" y="3200"/>
                    </a:cubicBezTo>
                    <a:cubicBezTo>
                      <a:pt x="2553" y="3179"/>
                      <a:pt x="2560" y="3169"/>
                      <a:pt x="2576" y="3148"/>
                    </a:cubicBezTo>
                    <a:cubicBezTo>
                      <a:pt x="2598" y="3154"/>
                      <a:pt x="2609" y="3157"/>
                      <a:pt x="2631" y="3163"/>
                    </a:cubicBezTo>
                    <a:cubicBezTo>
                      <a:pt x="2657" y="3186"/>
                      <a:pt x="2670" y="3197"/>
                      <a:pt x="2696" y="3220"/>
                    </a:cubicBezTo>
                    <a:cubicBezTo>
                      <a:pt x="2738" y="3210"/>
                      <a:pt x="2760" y="3205"/>
                      <a:pt x="2802" y="3195"/>
                    </a:cubicBezTo>
                    <a:cubicBezTo>
                      <a:pt x="2817" y="3182"/>
                      <a:pt x="2825" y="3175"/>
                      <a:pt x="2841" y="3162"/>
                    </a:cubicBezTo>
                    <a:cubicBezTo>
                      <a:pt x="2881" y="3190"/>
                      <a:pt x="2902" y="3204"/>
                      <a:pt x="2942" y="3232"/>
                    </a:cubicBezTo>
                    <a:cubicBezTo>
                      <a:pt x="2978" y="3257"/>
                      <a:pt x="2996" y="3270"/>
                      <a:pt x="3032" y="3295"/>
                    </a:cubicBezTo>
                    <a:cubicBezTo>
                      <a:pt x="3065" y="3276"/>
                      <a:pt x="3082" y="3266"/>
                      <a:pt x="3115" y="3246"/>
                    </a:cubicBezTo>
                    <a:cubicBezTo>
                      <a:pt x="3164" y="3198"/>
                      <a:pt x="3189" y="3174"/>
                      <a:pt x="3238" y="3126"/>
                    </a:cubicBezTo>
                    <a:cubicBezTo>
                      <a:pt x="3233" y="3085"/>
                      <a:pt x="3230" y="3065"/>
                      <a:pt x="3225" y="3024"/>
                    </a:cubicBezTo>
                    <a:cubicBezTo>
                      <a:pt x="3161" y="2928"/>
                      <a:pt x="3097" y="2831"/>
                      <a:pt x="3034" y="2735"/>
                    </a:cubicBezTo>
                    <a:cubicBezTo>
                      <a:pt x="3055" y="2704"/>
                      <a:pt x="3065" y="2689"/>
                      <a:pt x="3087" y="2659"/>
                    </a:cubicBezTo>
                    <a:cubicBezTo>
                      <a:pt x="3040" y="2640"/>
                      <a:pt x="3017" y="2631"/>
                      <a:pt x="2971" y="2612"/>
                    </a:cubicBezTo>
                    <a:cubicBezTo>
                      <a:pt x="2955" y="2577"/>
                      <a:pt x="2947" y="2560"/>
                      <a:pt x="2931" y="2526"/>
                    </a:cubicBezTo>
                    <a:cubicBezTo>
                      <a:pt x="2959" y="2529"/>
                      <a:pt x="2972" y="2531"/>
                      <a:pt x="2999" y="2535"/>
                    </a:cubicBezTo>
                    <a:cubicBezTo>
                      <a:pt x="2972" y="2483"/>
                      <a:pt x="2958" y="2457"/>
                      <a:pt x="2930" y="2405"/>
                    </a:cubicBezTo>
                    <a:cubicBezTo>
                      <a:pt x="2972" y="2424"/>
                      <a:pt x="2992" y="2433"/>
                      <a:pt x="3034" y="2452"/>
                    </a:cubicBezTo>
                    <a:cubicBezTo>
                      <a:pt x="3033" y="2411"/>
                      <a:pt x="3032" y="2391"/>
                      <a:pt x="3032" y="2349"/>
                    </a:cubicBezTo>
                    <a:cubicBezTo>
                      <a:pt x="3028" y="2303"/>
                      <a:pt x="3027" y="2280"/>
                      <a:pt x="3024" y="2234"/>
                    </a:cubicBezTo>
                    <a:cubicBezTo>
                      <a:pt x="3059" y="2209"/>
                      <a:pt x="3077" y="2197"/>
                      <a:pt x="3113" y="2171"/>
                    </a:cubicBezTo>
                    <a:cubicBezTo>
                      <a:pt x="3117" y="2184"/>
                      <a:pt x="3119" y="2190"/>
                      <a:pt x="3124" y="2202"/>
                    </a:cubicBezTo>
                  </a:path>
                </a:pathLst>
              </a:custGeom>
              <a:solidFill>
                <a:srgbClr val="9999F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ciechanowski"/>
              <p:cNvSpPr>
                <a:spLocks/>
              </p:cNvSpPr>
              <p:nvPr/>
            </p:nvSpPr>
            <p:spPr bwMode="auto">
              <a:xfrm>
                <a:off x="1797558" y="1131621"/>
                <a:ext cx="1237504" cy="1118386"/>
              </a:xfrm>
              <a:custGeom>
                <a:avLst/>
                <a:gdLst>
                  <a:gd name="T0" fmla="*/ 3787 w 3856"/>
                  <a:gd name="T1" fmla="*/ 2621 h 3485"/>
                  <a:gd name="T2" fmla="*/ 3494 w 3856"/>
                  <a:gd name="T3" fmla="*/ 2516 h 3485"/>
                  <a:gd name="T4" fmla="*/ 3514 w 3856"/>
                  <a:gd name="T5" fmla="*/ 2328 h 3485"/>
                  <a:gd name="T6" fmla="*/ 3383 w 3856"/>
                  <a:gd name="T7" fmla="*/ 2080 h 3485"/>
                  <a:gd name="T8" fmla="*/ 3328 w 3856"/>
                  <a:gd name="T9" fmla="*/ 1927 h 3485"/>
                  <a:gd name="T10" fmla="*/ 3201 w 3856"/>
                  <a:gd name="T11" fmla="*/ 1714 h 3485"/>
                  <a:gd name="T12" fmla="*/ 3140 w 3856"/>
                  <a:gd name="T13" fmla="*/ 1505 h 3485"/>
                  <a:gd name="T14" fmla="*/ 3065 w 3856"/>
                  <a:gd name="T15" fmla="*/ 1372 h 3485"/>
                  <a:gd name="T16" fmla="*/ 3027 w 3856"/>
                  <a:gd name="T17" fmla="*/ 1199 h 3485"/>
                  <a:gd name="T18" fmla="*/ 2889 w 3856"/>
                  <a:gd name="T19" fmla="*/ 1147 h 3485"/>
                  <a:gd name="T20" fmla="*/ 2770 w 3856"/>
                  <a:gd name="T21" fmla="*/ 1059 h 3485"/>
                  <a:gd name="T22" fmla="*/ 2587 w 3856"/>
                  <a:gd name="T23" fmla="*/ 1077 h 3485"/>
                  <a:gd name="T24" fmla="*/ 2524 w 3856"/>
                  <a:gd name="T25" fmla="*/ 938 h 3485"/>
                  <a:gd name="T26" fmla="*/ 2431 w 3856"/>
                  <a:gd name="T27" fmla="*/ 741 h 3485"/>
                  <a:gd name="T28" fmla="*/ 2501 w 3856"/>
                  <a:gd name="T29" fmla="*/ 555 h 3485"/>
                  <a:gd name="T30" fmla="*/ 2420 w 3856"/>
                  <a:gd name="T31" fmla="*/ 294 h 3485"/>
                  <a:gd name="T32" fmla="*/ 2246 w 3856"/>
                  <a:gd name="T33" fmla="*/ 101 h 3485"/>
                  <a:gd name="T34" fmla="*/ 2089 w 3856"/>
                  <a:gd name="T35" fmla="*/ 53 h 3485"/>
                  <a:gd name="T36" fmla="*/ 1905 w 3856"/>
                  <a:gd name="T37" fmla="*/ 253 h 3485"/>
                  <a:gd name="T38" fmla="*/ 1811 w 3856"/>
                  <a:gd name="T39" fmla="*/ 420 h 3485"/>
                  <a:gd name="T40" fmla="*/ 1905 w 3856"/>
                  <a:gd name="T41" fmla="*/ 637 h 3485"/>
                  <a:gd name="T42" fmla="*/ 1768 w 3856"/>
                  <a:gd name="T43" fmla="*/ 854 h 3485"/>
                  <a:gd name="T44" fmla="*/ 1730 w 3856"/>
                  <a:gd name="T45" fmla="*/ 936 h 3485"/>
                  <a:gd name="T46" fmla="*/ 1515 w 3856"/>
                  <a:gd name="T47" fmla="*/ 1061 h 3485"/>
                  <a:gd name="T48" fmla="*/ 1504 w 3856"/>
                  <a:gd name="T49" fmla="*/ 1248 h 3485"/>
                  <a:gd name="T50" fmla="*/ 1259 w 3856"/>
                  <a:gd name="T51" fmla="*/ 1374 h 3485"/>
                  <a:gd name="T52" fmla="*/ 1199 w 3856"/>
                  <a:gd name="T53" fmla="*/ 1585 h 3485"/>
                  <a:gd name="T54" fmla="*/ 1040 w 3856"/>
                  <a:gd name="T55" fmla="*/ 1835 h 3485"/>
                  <a:gd name="T56" fmla="*/ 993 w 3856"/>
                  <a:gd name="T57" fmla="*/ 2009 h 3485"/>
                  <a:gd name="T58" fmla="*/ 802 w 3856"/>
                  <a:gd name="T59" fmla="*/ 2095 h 3485"/>
                  <a:gd name="T60" fmla="*/ 709 w 3856"/>
                  <a:gd name="T61" fmla="*/ 2170 h 3485"/>
                  <a:gd name="T62" fmla="*/ 479 w 3856"/>
                  <a:gd name="T63" fmla="*/ 2136 h 3485"/>
                  <a:gd name="T64" fmla="*/ 217 w 3856"/>
                  <a:gd name="T65" fmla="*/ 2147 h 3485"/>
                  <a:gd name="T66" fmla="*/ 28 w 3856"/>
                  <a:gd name="T67" fmla="*/ 2361 h 3485"/>
                  <a:gd name="T68" fmla="*/ 219 w 3856"/>
                  <a:gd name="T69" fmla="*/ 2687 h 3485"/>
                  <a:gd name="T70" fmla="*/ 552 w 3856"/>
                  <a:gd name="T71" fmla="*/ 2723 h 3485"/>
                  <a:gd name="T72" fmla="*/ 702 w 3856"/>
                  <a:gd name="T73" fmla="*/ 2780 h 3485"/>
                  <a:gd name="T74" fmla="*/ 823 w 3856"/>
                  <a:gd name="T75" fmla="*/ 2962 h 3485"/>
                  <a:gd name="T76" fmla="*/ 911 w 3856"/>
                  <a:gd name="T77" fmla="*/ 3050 h 3485"/>
                  <a:gd name="T78" fmla="*/ 1079 w 3856"/>
                  <a:gd name="T79" fmla="*/ 3092 h 3485"/>
                  <a:gd name="T80" fmla="*/ 1375 w 3856"/>
                  <a:gd name="T81" fmla="*/ 3276 h 3485"/>
                  <a:gd name="T82" fmla="*/ 1493 w 3856"/>
                  <a:gd name="T83" fmla="*/ 3337 h 3485"/>
                  <a:gd name="T84" fmla="*/ 1712 w 3856"/>
                  <a:gd name="T85" fmla="*/ 3298 h 3485"/>
                  <a:gd name="T86" fmla="*/ 1906 w 3856"/>
                  <a:gd name="T87" fmla="*/ 3262 h 3485"/>
                  <a:gd name="T88" fmla="*/ 2103 w 3856"/>
                  <a:gd name="T89" fmla="*/ 3162 h 3485"/>
                  <a:gd name="T90" fmla="*/ 2360 w 3856"/>
                  <a:gd name="T91" fmla="*/ 3368 h 3485"/>
                  <a:gd name="T92" fmla="*/ 2603 w 3856"/>
                  <a:gd name="T93" fmla="*/ 3475 h 3485"/>
                  <a:gd name="T94" fmla="*/ 2796 w 3856"/>
                  <a:gd name="T95" fmla="*/ 3485 h 3485"/>
                  <a:gd name="T96" fmla="*/ 3031 w 3856"/>
                  <a:gd name="T97" fmla="*/ 3342 h 3485"/>
                  <a:gd name="T98" fmla="*/ 3060 w 3856"/>
                  <a:gd name="T99" fmla="*/ 3099 h 3485"/>
                  <a:gd name="T100" fmla="*/ 3232 w 3856"/>
                  <a:gd name="T101" fmla="*/ 3014 h 3485"/>
                  <a:gd name="T102" fmla="*/ 3435 w 3856"/>
                  <a:gd name="T103" fmla="*/ 3082 h 3485"/>
                  <a:gd name="T104" fmla="*/ 3695 w 3856"/>
                  <a:gd name="T105" fmla="*/ 3090 h 3485"/>
                  <a:gd name="T106" fmla="*/ 3738 w 3856"/>
                  <a:gd name="T107" fmla="*/ 2788 h 3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856" h="3485">
                    <a:moveTo>
                      <a:pt x="3824" y="2759"/>
                    </a:moveTo>
                    <a:cubicBezTo>
                      <a:pt x="3837" y="2737"/>
                      <a:pt x="3843" y="2725"/>
                      <a:pt x="3856" y="2703"/>
                    </a:cubicBezTo>
                    <a:cubicBezTo>
                      <a:pt x="3829" y="2670"/>
                      <a:pt x="3815" y="2653"/>
                      <a:pt x="3787" y="2621"/>
                    </a:cubicBezTo>
                    <a:cubicBezTo>
                      <a:pt x="3757" y="2595"/>
                      <a:pt x="3741" y="2582"/>
                      <a:pt x="3711" y="2556"/>
                    </a:cubicBezTo>
                    <a:cubicBezTo>
                      <a:pt x="3679" y="2563"/>
                      <a:pt x="3663" y="2567"/>
                      <a:pt x="3631" y="2574"/>
                    </a:cubicBezTo>
                    <a:cubicBezTo>
                      <a:pt x="3577" y="2551"/>
                      <a:pt x="3549" y="2539"/>
                      <a:pt x="3494" y="2516"/>
                    </a:cubicBezTo>
                    <a:cubicBezTo>
                      <a:pt x="3493" y="2500"/>
                      <a:pt x="3492" y="2491"/>
                      <a:pt x="3490" y="2475"/>
                    </a:cubicBezTo>
                    <a:cubicBezTo>
                      <a:pt x="3508" y="2447"/>
                      <a:pt x="3517" y="2434"/>
                      <a:pt x="3535" y="2407"/>
                    </a:cubicBezTo>
                    <a:cubicBezTo>
                      <a:pt x="3526" y="2375"/>
                      <a:pt x="3522" y="2360"/>
                      <a:pt x="3514" y="2328"/>
                    </a:cubicBezTo>
                    <a:cubicBezTo>
                      <a:pt x="3501" y="2273"/>
                      <a:pt x="3495" y="2245"/>
                      <a:pt x="3482" y="2189"/>
                    </a:cubicBezTo>
                    <a:cubicBezTo>
                      <a:pt x="3461" y="2164"/>
                      <a:pt x="3451" y="2151"/>
                      <a:pt x="3430" y="2126"/>
                    </a:cubicBezTo>
                    <a:cubicBezTo>
                      <a:pt x="3411" y="2108"/>
                      <a:pt x="3402" y="2099"/>
                      <a:pt x="3383" y="2080"/>
                    </a:cubicBezTo>
                    <a:cubicBezTo>
                      <a:pt x="3389" y="2050"/>
                      <a:pt x="3392" y="2035"/>
                      <a:pt x="3398" y="2004"/>
                    </a:cubicBezTo>
                    <a:cubicBezTo>
                      <a:pt x="3371" y="2000"/>
                      <a:pt x="3358" y="1997"/>
                      <a:pt x="3331" y="1993"/>
                    </a:cubicBezTo>
                    <a:cubicBezTo>
                      <a:pt x="3330" y="1967"/>
                      <a:pt x="3329" y="1953"/>
                      <a:pt x="3328" y="1927"/>
                    </a:cubicBezTo>
                    <a:cubicBezTo>
                      <a:pt x="3311" y="1916"/>
                      <a:pt x="3303" y="1911"/>
                      <a:pt x="3286" y="1900"/>
                    </a:cubicBezTo>
                    <a:cubicBezTo>
                      <a:pt x="3287" y="1867"/>
                      <a:pt x="3288" y="1850"/>
                      <a:pt x="3289" y="1816"/>
                    </a:cubicBezTo>
                    <a:cubicBezTo>
                      <a:pt x="3254" y="1775"/>
                      <a:pt x="3236" y="1755"/>
                      <a:pt x="3201" y="1714"/>
                    </a:cubicBezTo>
                    <a:cubicBezTo>
                      <a:pt x="3221" y="1687"/>
                      <a:pt x="3231" y="1673"/>
                      <a:pt x="3251" y="1645"/>
                    </a:cubicBezTo>
                    <a:cubicBezTo>
                      <a:pt x="3206" y="1625"/>
                      <a:pt x="3183" y="1615"/>
                      <a:pt x="3138" y="1595"/>
                    </a:cubicBezTo>
                    <a:cubicBezTo>
                      <a:pt x="3139" y="1559"/>
                      <a:pt x="3139" y="1541"/>
                      <a:pt x="3140" y="1505"/>
                    </a:cubicBezTo>
                    <a:cubicBezTo>
                      <a:pt x="3099" y="1492"/>
                      <a:pt x="3079" y="1486"/>
                      <a:pt x="3038" y="1473"/>
                    </a:cubicBezTo>
                    <a:cubicBezTo>
                      <a:pt x="3027" y="1455"/>
                      <a:pt x="3021" y="1446"/>
                      <a:pt x="3009" y="1429"/>
                    </a:cubicBezTo>
                    <a:cubicBezTo>
                      <a:pt x="3031" y="1406"/>
                      <a:pt x="3043" y="1395"/>
                      <a:pt x="3065" y="1372"/>
                    </a:cubicBezTo>
                    <a:cubicBezTo>
                      <a:pt x="3093" y="1318"/>
                      <a:pt x="3107" y="1291"/>
                      <a:pt x="3135" y="1237"/>
                    </a:cubicBezTo>
                    <a:cubicBezTo>
                      <a:pt x="3129" y="1213"/>
                      <a:pt x="3125" y="1200"/>
                      <a:pt x="3118" y="1175"/>
                    </a:cubicBezTo>
                    <a:cubicBezTo>
                      <a:pt x="3082" y="1185"/>
                      <a:pt x="3064" y="1190"/>
                      <a:pt x="3027" y="1199"/>
                    </a:cubicBezTo>
                    <a:cubicBezTo>
                      <a:pt x="3013" y="1179"/>
                      <a:pt x="3006" y="1169"/>
                      <a:pt x="2992" y="1148"/>
                    </a:cubicBezTo>
                    <a:cubicBezTo>
                      <a:pt x="2975" y="1159"/>
                      <a:pt x="2966" y="1165"/>
                      <a:pt x="2949" y="1176"/>
                    </a:cubicBezTo>
                    <a:cubicBezTo>
                      <a:pt x="2925" y="1164"/>
                      <a:pt x="2913" y="1158"/>
                      <a:pt x="2889" y="1147"/>
                    </a:cubicBezTo>
                    <a:cubicBezTo>
                      <a:pt x="2882" y="1132"/>
                      <a:pt x="2878" y="1124"/>
                      <a:pt x="2871" y="1109"/>
                    </a:cubicBezTo>
                    <a:cubicBezTo>
                      <a:pt x="2825" y="1106"/>
                      <a:pt x="2803" y="1104"/>
                      <a:pt x="2757" y="1101"/>
                    </a:cubicBezTo>
                    <a:cubicBezTo>
                      <a:pt x="2762" y="1084"/>
                      <a:pt x="2764" y="1076"/>
                      <a:pt x="2770" y="1059"/>
                    </a:cubicBezTo>
                    <a:cubicBezTo>
                      <a:pt x="2748" y="1038"/>
                      <a:pt x="2738" y="1028"/>
                      <a:pt x="2716" y="1007"/>
                    </a:cubicBezTo>
                    <a:cubicBezTo>
                      <a:pt x="2694" y="1020"/>
                      <a:pt x="2683" y="1026"/>
                      <a:pt x="2661" y="1039"/>
                    </a:cubicBezTo>
                    <a:cubicBezTo>
                      <a:pt x="2632" y="1054"/>
                      <a:pt x="2617" y="1062"/>
                      <a:pt x="2587" y="1077"/>
                    </a:cubicBezTo>
                    <a:cubicBezTo>
                      <a:pt x="2578" y="1062"/>
                      <a:pt x="2573" y="1054"/>
                      <a:pt x="2564" y="1039"/>
                    </a:cubicBezTo>
                    <a:cubicBezTo>
                      <a:pt x="2562" y="1012"/>
                      <a:pt x="2561" y="998"/>
                      <a:pt x="2559" y="971"/>
                    </a:cubicBezTo>
                    <a:cubicBezTo>
                      <a:pt x="2545" y="958"/>
                      <a:pt x="2538" y="951"/>
                      <a:pt x="2524" y="938"/>
                    </a:cubicBezTo>
                    <a:cubicBezTo>
                      <a:pt x="2525" y="904"/>
                      <a:pt x="2525" y="887"/>
                      <a:pt x="2525" y="852"/>
                    </a:cubicBezTo>
                    <a:cubicBezTo>
                      <a:pt x="2502" y="838"/>
                      <a:pt x="2490" y="831"/>
                      <a:pt x="2466" y="817"/>
                    </a:cubicBezTo>
                    <a:cubicBezTo>
                      <a:pt x="2452" y="787"/>
                      <a:pt x="2445" y="772"/>
                      <a:pt x="2431" y="741"/>
                    </a:cubicBezTo>
                    <a:cubicBezTo>
                      <a:pt x="2448" y="720"/>
                      <a:pt x="2457" y="710"/>
                      <a:pt x="2474" y="689"/>
                    </a:cubicBezTo>
                    <a:cubicBezTo>
                      <a:pt x="2467" y="671"/>
                      <a:pt x="2464" y="662"/>
                      <a:pt x="2457" y="644"/>
                    </a:cubicBezTo>
                    <a:cubicBezTo>
                      <a:pt x="2474" y="609"/>
                      <a:pt x="2483" y="591"/>
                      <a:pt x="2501" y="555"/>
                    </a:cubicBezTo>
                    <a:cubicBezTo>
                      <a:pt x="2489" y="534"/>
                      <a:pt x="2483" y="524"/>
                      <a:pt x="2471" y="503"/>
                    </a:cubicBezTo>
                    <a:cubicBezTo>
                      <a:pt x="2484" y="437"/>
                      <a:pt x="2491" y="404"/>
                      <a:pt x="2504" y="338"/>
                    </a:cubicBezTo>
                    <a:cubicBezTo>
                      <a:pt x="2470" y="320"/>
                      <a:pt x="2453" y="312"/>
                      <a:pt x="2420" y="294"/>
                    </a:cubicBezTo>
                    <a:cubicBezTo>
                      <a:pt x="2420" y="250"/>
                      <a:pt x="2420" y="227"/>
                      <a:pt x="2421" y="182"/>
                    </a:cubicBezTo>
                    <a:cubicBezTo>
                      <a:pt x="2402" y="146"/>
                      <a:pt x="2393" y="127"/>
                      <a:pt x="2374" y="91"/>
                    </a:cubicBezTo>
                    <a:cubicBezTo>
                      <a:pt x="2323" y="95"/>
                      <a:pt x="2297" y="97"/>
                      <a:pt x="2246" y="101"/>
                    </a:cubicBezTo>
                    <a:cubicBezTo>
                      <a:pt x="2246" y="81"/>
                      <a:pt x="2246" y="71"/>
                      <a:pt x="2247" y="51"/>
                    </a:cubicBezTo>
                    <a:lnTo>
                      <a:pt x="2144" y="0"/>
                    </a:lnTo>
                    <a:cubicBezTo>
                      <a:pt x="2122" y="21"/>
                      <a:pt x="2111" y="31"/>
                      <a:pt x="2089" y="53"/>
                    </a:cubicBezTo>
                    <a:cubicBezTo>
                      <a:pt x="2055" y="63"/>
                      <a:pt x="2038" y="68"/>
                      <a:pt x="2004" y="78"/>
                    </a:cubicBezTo>
                    <a:cubicBezTo>
                      <a:pt x="1981" y="119"/>
                      <a:pt x="1970" y="140"/>
                      <a:pt x="1948" y="181"/>
                    </a:cubicBezTo>
                    <a:cubicBezTo>
                      <a:pt x="1931" y="209"/>
                      <a:pt x="1922" y="224"/>
                      <a:pt x="1905" y="253"/>
                    </a:cubicBezTo>
                    <a:cubicBezTo>
                      <a:pt x="1914" y="288"/>
                      <a:pt x="1918" y="306"/>
                      <a:pt x="1928" y="341"/>
                    </a:cubicBezTo>
                    <a:cubicBezTo>
                      <a:pt x="1910" y="370"/>
                      <a:pt x="1902" y="384"/>
                      <a:pt x="1884" y="413"/>
                    </a:cubicBezTo>
                    <a:cubicBezTo>
                      <a:pt x="1855" y="416"/>
                      <a:pt x="1840" y="417"/>
                      <a:pt x="1811" y="420"/>
                    </a:cubicBezTo>
                    <a:cubicBezTo>
                      <a:pt x="1842" y="445"/>
                      <a:pt x="1858" y="457"/>
                      <a:pt x="1889" y="481"/>
                    </a:cubicBezTo>
                    <a:cubicBezTo>
                      <a:pt x="1918" y="513"/>
                      <a:pt x="1932" y="529"/>
                      <a:pt x="1961" y="560"/>
                    </a:cubicBezTo>
                    <a:cubicBezTo>
                      <a:pt x="1939" y="591"/>
                      <a:pt x="1927" y="606"/>
                      <a:pt x="1905" y="637"/>
                    </a:cubicBezTo>
                    <a:cubicBezTo>
                      <a:pt x="1878" y="622"/>
                      <a:pt x="1865" y="615"/>
                      <a:pt x="1839" y="601"/>
                    </a:cubicBezTo>
                    <a:cubicBezTo>
                      <a:pt x="1794" y="664"/>
                      <a:pt x="1772" y="696"/>
                      <a:pt x="1727" y="759"/>
                    </a:cubicBezTo>
                    <a:cubicBezTo>
                      <a:pt x="1743" y="797"/>
                      <a:pt x="1751" y="816"/>
                      <a:pt x="1768" y="854"/>
                    </a:cubicBezTo>
                    <a:cubicBezTo>
                      <a:pt x="1787" y="877"/>
                      <a:pt x="1796" y="889"/>
                      <a:pt x="1815" y="912"/>
                    </a:cubicBezTo>
                    <a:cubicBezTo>
                      <a:pt x="1807" y="936"/>
                      <a:pt x="1803" y="948"/>
                      <a:pt x="1796" y="972"/>
                    </a:cubicBezTo>
                    <a:cubicBezTo>
                      <a:pt x="1769" y="958"/>
                      <a:pt x="1756" y="951"/>
                      <a:pt x="1730" y="936"/>
                    </a:cubicBezTo>
                    <a:cubicBezTo>
                      <a:pt x="1708" y="935"/>
                      <a:pt x="1697" y="934"/>
                      <a:pt x="1675" y="933"/>
                    </a:cubicBezTo>
                    <a:cubicBezTo>
                      <a:pt x="1643" y="964"/>
                      <a:pt x="1627" y="980"/>
                      <a:pt x="1594" y="1012"/>
                    </a:cubicBezTo>
                    <a:cubicBezTo>
                      <a:pt x="1562" y="1032"/>
                      <a:pt x="1547" y="1041"/>
                      <a:pt x="1515" y="1061"/>
                    </a:cubicBezTo>
                    <a:cubicBezTo>
                      <a:pt x="1514" y="1088"/>
                      <a:pt x="1514" y="1101"/>
                      <a:pt x="1513" y="1127"/>
                    </a:cubicBezTo>
                    <a:cubicBezTo>
                      <a:pt x="1532" y="1163"/>
                      <a:pt x="1541" y="1180"/>
                      <a:pt x="1560" y="1215"/>
                    </a:cubicBezTo>
                    <a:cubicBezTo>
                      <a:pt x="1538" y="1228"/>
                      <a:pt x="1527" y="1235"/>
                      <a:pt x="1504" y="1248"/>
                    </a:cubicBezTo>
                    <a:cubicBezTo>
                      <a:pt x="1444" y="1239"/>
                      <a:pt x="1414" y="1234"/>
                      <a:pt x="1353" y="1225"/>
                    </a:cubicBezTo>
                    <a:cubicBezTo>
                      <a:pt x="1294" y="1247"/>
                      <a:pt x="1265" y="1258"/>
                      <a:pt x="1206" y="1281"/>
                    </a:cubicBezTo>
                    <a:cubicBezTo>
                      <a:pt x="1227" y="1318"/>
                      <a:pt x="1238" y="1337"/>
                      <a:pt x="1259" y="1374"/>
                    </a:cubicBezTo>
                    <a:cubicBezTo>
                      <a:pt x="1277" y="1412"/>
                      <a:pt x="1286" y="1430"/>
                      <a:pt x="1305" y="1468"/>
                    </a:cubicBezTo>
                    <a:cubicBezTo>
                      <a:pt x="1296" y="1517"/>
                      <a:pt x="1292" y="1542"/>
                      <a:pt x="1284" y="1591"/>
                    </a:cubicBezTo>
                    <a:cubicBezTo>
                      <a:pt x="1250" y="1589"/>
                      <a:pt x="1233" y="1588"/>
                      <a:pt x="1199" y="1585"/>
                    </a:cubicBezTo>
                    <a:cubicBezTo>
                      <a:pt x="1162" y="1607"/>
                      <a:pt x="1143" y="1617"/>
                      <a:pt x="1106" y="1638"/>
                    </a:cubicBezTo>
                    <a:cubicBezTo>
                      <a:pt x="1105" y="1674"/>
                      <a:pt x="1105" y="1692"/>
                      <a:pt x="1104" y="1727"/>
                    </a:cubicBezTo>
                    <a:cubicBezTo>
                      <a:pt x="1079" y="1771"/>
                      <a:pt x="1066" y="1792"/>
                      <a:pt x="1040" y="1835"/>
                    </a:cubicBezTo>
                    <a:cubicBezTo>
                      <a:pt x="1042" y="1871"/>
                      <a:pt x="1043" y="1889"/>
                      <a:pt x="1044" y="1924"/>
                    </a:cubicBezTo>
                    <a:cubicBezTo>
                      <a:pt x="1024" y="1934"/>
                      <a:pt x="1014" y="1940"/>
                      <a:pt x="995" y="1950"/>
                    </a:cubicBezTo>
                    <a:cubicBezTo>
                      <a:pt x="994" y="1974"/>
                      <a:pt x="994" y="1985"/>
                      <a:pt x="993" y="2009"/>
                    </a:cubicBezTo>
                    <a:cubicBezTo>
                      <a:pt x="971" y="2031"/>
                      <a:pt x="959" y="2042"/>
                      <a:pt x="937" y="2064"/>
                    </a:cubicBezTo>
                    <a:cubicBezTo>
                      <a:pt x="908" y="2061"/>
                      <a:pt x="893" y="2060"/>
                      <a:pt x="864" y="2058"/>
                    </a:cubicBezTo>
                    <a:cubicBezTo>
                      <a:pt x="839" y="2073"/>
                      <a:pt x="827" y="2080"/>
                      <a:pt x="802" y="2095"/>
                    </a:cubicBezTo>
                    <a:cubicBezTo>
                      <a:pt x="802" y="2116"/>
                      <a:pt x="801" y="2127"/>
                      <a:pt x="801" y="2148"/>
                    </a:cubicBezTo>
                    <a:cubicBezTo>
                      <a:pt x="791" y="2163"/>
                      <a:pt x="786" y="2171"/>
                      <a:pt x="775" y="2187"/>
                    </a:cubicBezTo>
                    <a:cubicBezTo>
                      <a:pt x="749" y="2180"/>
                      <a:pt x="735" y="2177"/>
                      <a:pt x="709" y="2170"/>
                    </a:cubicBezTo>
                    <a:cubicBezTo>
                      <a:pt x="667" y="2184"/>
                      <a:pt x="646" y="2190"/>
                      <a:pt x="605" y="2204"/>
                    </a:cubicBezTo>
                    <a:cubicBezTo>
                      <a:pt x="561" y="2208"/>
                      <a:pt x="539" y="2209"/>
                      <a:pt x="495" y="2213"/>
                    </a:cubicBezTo>
                    <a:cubicBezTo>
                      <a:pt x="488" y="2183"/>
                      <a:pt x="485" y="2167"/>
                      <a:pt x="479" y="2136"/>
                    </a:cubicBezTo>
                    <a:cubicBezTo>
                      <a:pt x="428" y="2137"/>
                      <a:pt x="402" y="2138"/>
                      <a:pt x="351" y="2139"/>
                    </a:cubicBezTo>
                    <a:cubicBezTo>
                      <a:pt x="329" y="2154"/>
                      <a:pt x="317" y="2161"/>
                      <a:pt x="295" y="2176"/>
                    </a:cubicBezTo>
                    <a:cubicBezTo>
                      <a:pt x="264" y="2164"/>
                      <a:pt x="248" y="2159"/>
                      <a:pt x="217" y="2147"/>
                    </a:cubicBezTo>
                    <a:cubicBezTo>
                      <a:pt x="187" y="2180"/>
                      <a:pt x="171" y="2197"/>
                      <a:pt x="141" y="2229"/>
                    </a:cubicBezTo>
                    <a:cubicBezTo>
                      <a:pt x="85" y="2249"/>
                      <a:pt x="56" y="2259"/>
                      <a:pt x="0" y="2278"/>
                    </a:cubicBezTo>
                    <a:cubicBezTo>
                      <a:pt x="11" y="2311"/>
                      <a:pt x="16" y="2328"/>
                      <a:pt x="28" y="2361"/>
                    </a:cubicBezTo>
                    <a:cubicBezTo>
                      <a:pt x="18" y="2377"/>
                      <a:pt x="12" y="2385"/>
                      <a:pt x="2" y="2400"/>
                    </a:cubicBezTo>
                    <a:cubicBezTo>
                      <a:pt x="8" y="2445"/>
                      <a:pt x="11" y="2467"/>
                      <a:pt x="17" y="2511"/>
                    </a:cubicBezTo>
                    <a:cubicBezTo>
                      <a:pt x="98" y="2582"/>
                      <a:pt x="138" y="2617"/>
                      <a:pt x="219" y="2687"/>
                    </a:cubicBezTo>
                    <a:cubicBezTo>
                      <a:pt x="258" y="2688"/>
                      <a:pt x="277" y="2688"/>
                      <a:pt x="316" y="2688"/>
                    </a:cubicBezTo>
                    <a:cubicBezTo>
                      <a:pt x="375" y="2665"/>
                      <a:pt x="405" y="2653"/>
                      <a:pt x="464" y="2630"/>
                    </a:cubicBezTo>
                    <a:cubicBezTo>
                      <a:pt x="499" y="2667"/>
                      <a:pt x="517" y="2686"/>
                      <a:pt x="552" y="2723"/>
                    </a:cubicBezTo>
                    <a:cubicBezTo>
                      <a:pt x="558" y="2758"/>
                      <a:pt x="561" y="2775"/>
                      <a:pt x="568" y="2811"/>
                    </a:cubicBezTo>
                    <a:cubicBezTo>
                      <a:pt x="597" y="2813"/>
                      <a:pt x="611" y="2814"/>
                      <a:pt x="640" y="2816"/>
                    </a:cubicBezTo>
                    <a:cubicBezTo>
                      <a:pt x="665" y="2802"/>
                      <a:pt x="677" y="2794"/>
                      <a:pt x="702" y="2780"/>
                    </a:cubicBezTo>
                    <a:cubicBezTo>
                      <a:pt x="714" y="2783"/>
                      <a:pt x="720" y="2785"/>
                      <a:pt x="732" y="2788"/>
                    </a:cubicBezTo>
                    <a:cubicBezTo>
                      <a:pt x="733" y="2828"/>
                      <a:pt x="734" y="2847"/>
                      <a:pt x="735" y="2887"/>
                    </a:cubicBezTo>
                    <a:cubicBezTo>
                      <a:pt x="770" y="2917"/>
                      <a:pt x="788" y="2932"/>
                      <a:pt x="823" y="2962"/>
                    </a:cubicBezTo>
                    <a:cubicBezTo>
                      <a:pt x="867" y="2963"/>
                      <a:pt x="889" y="2964"/>
                      <a:pt x="932" y="2965"/>
                    </a:cubicBezTo>
                    <a:cubicBezTo>
                      <a:pt x="949" y="2980"/>
                      <a:pt x="957" y="2988"/>
                      <a:pt x="973" y="3003"/>
                    </a:cubicBezTo>
                    <a:cubicBezTo>
                      <a:pt x="948" y="3022"/>
                      <a:pt x="936" y="3031"/>
                      <a:pt x="911" y="3050"/>
                    </a:cubicBezTo>
                    <a:cubicBezTo>
                      <a:pt x="913" y="3073"/>
                      <a:pt x="913" y="3084"/>
                      <a:pt x="915" y="3108"/>
                    </a:cubicBezTo>
                    <a:cubicBezTo>
                      <a:pt x="958" y="3120"/>
                      <a:pt x="980" y="3126"/>
                      <a:pt x="1023" y="3139"/>
                    </a:cubicBezTo>
                    <a:cubicBezTo>
                      <a:pt x="1045" y="3120"/>
                      <a:pt x="1057" y="3111"/>
                      <a:pt x="1079" y="3092"/>
                    </a:cubicBezTo>
                    <a:cubicBezTo>
                      <a:pt x="1135" y="3089"/>
                      <a:pt x="1163" y="3088"/>
                      <a:pt x="1218" y="3085"/>
                    </a:cubicBezTo>
                    <a:cubicBezTo>
                      <a:pt x="1282" y="3125"/>
                      <a:pt x="1314" y="3145"/>
                      <a:pt x="1378" y="3184"/>
                    </a:cubicBezTo>
                    <a:cubicBezTo>
                      <a:pt x="1377" y="3221"/>
                      <a:pt x="1376" y="3239"/>
                      <a:pt x="1375" y="3276"/>
                    </a:cubicBezTo>
                    <a:cubicBezTo>
                      <a:pt x="1430" y="3269"/>
                      <a:pt x="1458" y="3266"/>
                      <a:pt x="1514" y="3259"/>
                    </a:cubicBezTo>
                    <a:cubicBezTo>
                      <a:pt x="1530" y="3278"/>
                      <a:pt x="1538" y="3288"/>
                      <a:pt x="1554" y="3308"/>
                    </a:cubicBezTo>
                    <a:cubicBezTo>
                      <a:pt x="1530" y="3320"/>
                      <a:pt x="1518" y="3326"/>
                      <a:pt x="1493" y="3337"/>
                    </a:cubicBezTo>
                    <a:cubicBezTo>
                      <a:pt x="1545" y="3372"/>
                      <a:pt x="1571" y="3389"/>
                      <a:pt x="1622" y="3423"/>
                    </a:cubicBezTo>
                    <a:cubicBezTo>
                      <a:pt x="1628" y="3393"/>
                      <a:pt x="1631" y="3379"/>
                      <a:pt x="1637" y="3349"/>
                    </a:cubicBezTo>
                    <a:cubicBezTo>
                      <a:pt x="1667" y="3329"/>
                      <a:pt x="1682" y="3318"/>
                      <a:pt x="1712" y="3298"/>
                    </a:cubicBezTo>
                    <a:cubicBezTo>
                      <a:pt x="1737" y="3330"/>
                      <a:pt x="1750" y="3346"/>
                      <a:pt x="1775" y="3378"/>
                    </a:cubicBezTo>
                    <a:cubicBezTo>
                      <a:pt x="1824" y="3361"/>
                      <a:pt x="1848" y="3353"/>
                      <a:pt x="1897" y="3336"/>
                    </a:cubicBezTo>
                    <a:cubicBezTo>
                      <a:pt x="1901" y="3306"/>
                      <a:pt x="1903" y="3291"/>
                      <a:pt x="1906" y="3262"/>
                    </a:cubicBezTo>
                    <a:cubicBezTo>
                      <a:pt x="1940" y="3257"/>
                      <a:pt x="1957" y="3255"/>
                      <a:pt x="1991" y="3251"/>
                    </a:cubicBezTo>
                    <a:cubicBezTo>
                      <a:pt x="1983" y="3225"/>
                      <a:pt x="1978" y="3212"/>
                      <a:pt x="1970" y="3186"/>
                    </a:cubicBezTo>
                    <a:cubicBezTo>
                      <a:pt x="2023" y="3176"/>
                      <a:pt x="2050" y="3172"/>
                      <a:pt x="2103" y="3162"/>
                    </a:cubicBezTo>
                    <a:cubicBezTo>
                      <a:pt x="2129" y="3199"/>
                      <a:pt x="2141" y="3217"/>
                      <a:pt x="2166" y="3254"/>
                    </a:cubicBezTo>
                    <a:cubicBezTo>
                      <a:pt x="2216" y="3267"/>
                      <a:pt x="2241" y="3274"/>
                      <a:pt x="2291" y="3287"/>
                    </a:cubicBezTo>
                    <a:cubicBezTo>
                      <a:pt x="2319" y="3320"/>
                      <a:pt x="2333" y="3336"/>
                      <a:pt x="2360" y="3368"/>
                    </a:cubicBezTo>
                    <a:cubicBezTo>
                      <a:pt x="2420" y="3373"/>
                      <a:pt x="2451" y="3376"/>
                      <a:pt x="2511" y="3381"/>
                    </a:cubicBezTo>
                    <a:cubicBezTo>
                      <a:pt x="2526" y="3359"/>
                      <a:pt x="2534" y="3348"/>
                      <a:pt x="2549" y="3326"/>
                    </a:cubicBezTo>
                    <a:cubicBezTo>
                      <a:pt x="2571" y="3385"/>
                      <a:pt x="2582" y="3415"/>
                      <a:pt x="2603" y="3475"/>
                    </a:cubicBezTo>
                    <a:cubicBezTo>
                      <a:pt x="2629" y="3477"/>
                      <a:pt x="2643" y="3478"/>
                      <a:pt x="2669" y="3480"/>
                    </a:cubicBezTo>
                    <a:cubicBezTo>
                      <a:pt x="2680" y="3453"/>
                      <a:pt x="2685" y="3440"/>
                      <a:pt x="2696" y="3413"/>
                    </a:cubicBezTo>
                    <a:cubicBezTo>
                      <a:pt x="2736" y="3442"/>
                      <a:pt x="2756" y="3456"/>
                      <a:pt x="2796" y="3485"/>
                    </a:cubicBezTo>
                    <a:cubicBezTo>
                      <a:pt x="2823" y="3466"/>
                      <a:pt x="2837" y="3457"/>
                      <a:pt x="2864" y="3438"/>
                    </a:cubicBezTo>
                    <a:cubicBezTo>
                      <a:pt x="2913" y="3431"/>
                      <a:pt x="2937" y="3427"/>
                      <a:pt x="2985" y="3419"/>
                    </a:cubicBezTo>
                    <a:cubicBezTo>
                      <a:pt x="3004" y="3388"/>
                      <a:pt x="3013" y="3373"/>
                      <a:pt x="3031" y="3342"/>
                    </a:cubicBezTo>
                    <a:cubicBezTo>
                      <a:pt x="3019" y="3280"/>
                      <a:pt x="3013" y="3250"/>
                      <a:pt x="3001" y="3188"/>
                    </a:cubicBezTo>
                    <a:cubicBezTo>
                      <a:pt x="3073" y="3215"/>
                      <a:pt x="3108" y="3228"/>
                      <a:pt x="3180" y="3255"/>
                    </a:cubicBezTo>
                    <a:cubicBezTo>
                      <a:pt x="3132" y="3193"/>
                      <a:pt x="3108" y="3162"/>
                      <a:pt x="3060" y="3099"/>
                    </a:cubicBezTo>
                    <a:cubicBezTo>
                      <a:pt x="3086" y="3099"/>
                      <a:pt x="3099" y="3099"/>
                      <a:pt x="3126" y="3099"/>
                    </a:cubicBezTo>
                    <a:cubicBezTo>
                      <a:pt x="3139" y="3074"/>
                      <a:pt x="3146" y="3062"/>
                      <a:pt x="3159" y="3037"/>
                    </a:cubicBezTo>
                    <a:cubicBezTo>
                      <a:pt x="3188" y="3028"/>
                      <a:pt x="3203" y="3023"/>
                      <a:pt x="3232" y="3014"/>
                    </a:cubicBezTo>
                    <a:cubicBezTo>
                      <a:pt x="3260" y="3046"/>
                      <a:pt x="3274" y="3063"/>
                      <a:pt x="3301" y="3095"/>
                    </a:cubicBezTo>
                    <a:cubicBezTo>
                      <a:pt x="3317" y="3073"/>
                      <a:pt x="3324" y="3062"/>
                      <a:pt x="3340" y="3040"/>
                    </a:cubicBezTo>
                    <a:cubicBezTo>
                      <a:pt x="3378" y="3057"/>
                      <a:pt x="3397" y="3065"/>
                      <a:pt x="3435" y="3082"/>
                    </a:cubicBezTo>
                    <a:cubicBezTo>
                      <a:pt x="3450" y="3060"/>
                      <a:pt x="3458" y="3049"/>
                      <a:pt x="3474" y="3027"/>
                    </a:cubicBezTo>
                    <a:cubicBezTo>
                      <a:pt x="3498" y="3012"/>
                      <a:pt x="3511" y="3005"/>
                      <a:pt x="3536" y="2990"/>
                    </a:cubicBezTo>
                    <a:cubicBezTo>
                      <a:pt x="3599" y="3030"/>
                      <a:pt x="3631" y="3050"/>
                      <a:pt x="3695" y="3090"/>
                    </a:cubicBezTo>
                    <a:cubicBezTo>
                      <a:pt x="3713" y="3066"/>
                      <a:pt x="3722" y="3054"/>
                      <a:pt x="3740" y="3029"/>
                    </a:cubicBezTo>
                    <a:cubicBezTo>
                      <a:pt x="3762" y="3017"/>
                      <a:pt x="3773" y="3011"/>
                      <a:pt x="3795" y="2998"/>
                    </a:cubicBezTo>
                    <a:cubicBezTo>
                      <a:pt x="3772" y="2914"/>
                      <a:pt x="3761" y="2872"/>
                      <a:pt x="3738" y="2788"/>
                    </a:cubicBezTo>
                    <a:cubicBezTo>
                      <a:pt x="3772" y="2777"/>
                      <a:pt x="3789" y="2771"/>
                      <a:pt x="3824" y="2759"/>
                    </a:cubicBezTo>
                  </a:path>
                </a:pathLst>
              </a:custGeom>
              <a:solidFill>
                <a:srgbClr val="FF9933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sierpecki"/>
              <p:cNvSpPr>
                <a:spLocks/>
              </p:cNvSpPr>
              <p:nvPr/>
            </p:nvSpPr>
            <p:spPr bwMode="auto">
              <a:xfrm>
                <a:off x="454171" y="1420592"/>
                <a:ext cx="981621" cy="813973"/>
              </a:xfrm>
              <a:custGeom>
                <a:avLst/>
                <a:gdLst>
                  <a:gd name="T0" fmla="*/ 2844 w 3057"/>
                  <a:gd name="T1" fmla="*/ 1770 h 2535"/>
                  <a:gd name="T2" fmla="*/ 2865 w 3057"/>
                  <a:gd name="T3" fmla="*/ 1674 h 2535"/>
                  <a:gd name="T4" fmla="*/ 2880 w 3057"/>
                  <a:gd name="T5" fmla="*/ 1594 h 2535"/>
                  <a:gd name="T6" fmla="*/ 2962 w 3057"/>
                  <a:gd name="T7" fmla="*/ 1524 h 2535"/>
                  <a:gd name="T8" fmla="*/ 3057 w 3057"/>
                  <a:gd name="T9" fmla="*/ 1437 h 2535"/>
                  <a:gd name="T10" fmla="*/ 2941 w 3057"/>
                  <a:gd name="T11" fmla="*/ 1379 h 2535"/>
                  <a:gd name="T12" fmla="*/ 2889 w 3057"/>
                  <a:gd name="T13" fmla="*/ 1231 h 2535"/>
                  <a:gd name="T14" fmla="*/ 2831 w 3057"/>
                  <a:gd name="T15" fmla="*/ 1083 h 2535"/>
                  <a:gd name="T16" fmla="*/ 2860 w 3057"/>
                  <a:gd name="T17" fmla="*/ 915 h 2535"/>
                  <a:gd name="T18" fmla="*/ 2480 w 3057"/>
                  <a:gd name="T19" fmla="*/ 685 h 2535"/>
                  <a:gd name="T20" fmla="*/ 2349 w 3057"/>
                  <a:gd name="T21" fmla="*/ 738 h 2535"/>
                  <a:gd name="T22" fmla="*/ 2214 w 3057"/>
                  <a:gd name="T23" fmla="*/ 614 h 2535"/>
                  <a:gd name="T24" fmla="*/ 2123 w 3057"/>
                  <a:gd name="T25" fmla="*/ 504 h 2535"/>
                  <a:gd name="T26" fmla="*/ 1974 w 3057"/>
                  <a:gd name="T27" fmla="*/ 450 h 2535"/>
                  <a:gd name="T28" fmla="*/ 1709 w 3057"/>
                  <a:gd name="T29" fmla="*/ 209 h 2535"/>
                  <a:gd name="T30" fmla="*/ 1523 w 3057"/>
                  <a:gd name="T31" fmla="*/ 119 h 2535"/>
                  <a:gd name="T32" fmla="*/ 1375 w 3057"/>
                  <a:gd name="T33" fmla="*/ 263 h 2535"/>
                  <a:gd name="T34" fmla="*/ 1225 w 3057"/>
                  <a:gd name="T35" fmla="*/ 175 h 2535"/>
                  <a:gd name="T36" fmla="*/ 1106 w 3057"/>
                  <a:gd name="T37" fmla="*/ 94 h 2535"/>
                  <a:gd name="T38" fmla="*/ 841 w 3057"/>
                  <a:gd name="T39" fmla="*/ 45 h 2535"/>
                  <a:gd name="T40" fmla="*/ 695 w 3057"/>
                  <a:gd name="T41" fmla="*/ 30 h 2535"/>
                  <a:gd name="T42" fmla="*/ 792 w 3057"/>
                  <a:gd name="T43" fmla="*/ 276 h 2535"/>
                  <a:gd name="T44" fmla="*/ 560 w 3057"/>
                  <a:gd name="T45" fmla="*/ 437 h 2535"/>
                  <a:gd name="T46" fmla="*/ 303 w 3057"/>
                  <a:gd name="T47" fmla="*/ 457 h 2535"/>
                  <a:gd name="T48" fmla="*/ 91 w 3057"/>
                  <a:gd name="T49" fmla="*/ 358 h 2535"/>
                  <a:gd name="T50" fmla="*/ 269 w 3057"/>
                  <a:gd name="T51" fmla="*/ 597 h 2535"/>
                  <a:gd name="T52" fmla="*/ 471 w 3057"/>
                  <a:gd name="T53" fmla="*/ 1021 h 2535"/>
                  <a:gd name="T54" fmla="*/ 188 w 3057"/>
                  <a:gd name="T55" fmla="*/ 1057 h 2535"/>
                  <a:gd name="T56" fmla="*/ 86 w 3057"/>
                  <a:gd name="T57" fmla="*/ 1258 h 2535"/>
                  <a:gd name="T58" fmla="*/ 3 w 3057"/>
                  <a:gd name="T59" fmla="*/ 1308 h 2535"/>
                  <a:gd name="T60" fmla="*/ 91 w 3057"/>
                  <a:gd name="T61" fmla="*/ 1465 h 2535"/>
                  <a:gd name="T62" fmla="*/ 169 w 3057"/>
                  <a:gd name="T63" fmla="*/ 1644 h 2535"/>
                  <a:gd name="T64" fmla="*/ 389 w 3057"/>
                  <a:gd name="T65" fmla="*/ 1806 h 2535"/>
                  <a:gd name="T66" fmla="*/ 488 w 3057"/>
                  <a:gd name="T67" fmla="*/ 1961 h 2535"/>
                  <a:gd name="T68" fmla="*/ 394 w 3057"/>
                  <a:gd name="T69" fmla="*/ 2129 h 2535"/>
                  <a:gd name="T70" fmla="*/ 486 w 3057"/>
                  <a:gd name="T71" fmla="*/ 2271 h 2535"/>
                  <a:gd name="T72" fmla="*/ 586 w 3057"/>
                  <a:gd name="T73" fmla="*/ 2369 h 2535"/>
                  <a:gd name="T74" fmla="*/ 821 w 3057"/>
                  <a:gd name="T75" fmla="*/ 2374 h 2535"/>
                  <a:gd name="T76" fmla="*/ 914 w 3057"/>
                  <a:gd name="T77" fmla="*/ 2477 h 2535"/>
                  <a:gd name="T78" fmla="*/ 1055 w 3057"/>
                  <a:gd name="T79" fmla="*/ 2397 h 2535"/>
                  <a:gd name="T80" fmla="*/ 1152 w 3057"/>
                  <a:gd name="T81" fmla="*/ 2535 h 2535"/>
                  <a:gd name="T82" fmla="*/ 1380 w 3057"/>
                  <a:gd name="T83" fmla="*/ 2486 h 2535"/>
                  <a:gd name="T84" fmla="*/ 1495 w 3057"/>
                  <a:gd name="T85" fmla="*/ 2439 h 2535"/>
                  <a:gd name="T86" fmla="*/ 1577 w 3057"/>
                  <a:gd name="T87" fmla="*/ 2414 h 2535"/>
                  <a:gd name="T88" fmla="*/ 1704 w 3057"/>
                  <a:gd name="T89" fmla="*/ 2346 h 2535"/>
                  <a:gd name="T90" fmla="*/ 1789 w 3057"/>
                  <a:gd name="T91" fmla="*/ 2434 h 2535"/>
                  <a:gd name="T92" fmla="*/ 1873 w 3057"/>
                  <a:gd name="T93" fmla="*/ 2336 h 2535"/>
                  <a:gd name="T94" fmla="*/ 1957 w 3057"/>
                  <a:gd name="T95" fmla="*/ 2215 h 2535"/>
                  <a:gd name="T96" fmla="*/ 2245 w 3057"/>
                  <a:gd name="T97" fmla="*/ 2161 h 2535"/>
                  <a:gd name="T98" fmla="*/ 2329 w 3057"/>
                  <a:gd name="T99" fmla="*/ 2051 h 2535"/>
                  <a:gd name="T100" fmla="*/ 2522 w 3057"/>
                  <a:gd name="T101" fmla="*/ 2021 h 2535"/>
                  <a:gd name="T102" fmla="*/ 2656 w 3057"/>
                  <a:gd name="T103" fmla="*/ 1874 h 2535"/>
                  <a:gd name="T104" fmla="*/ 2810 w 3057"/>
                  <a:gd name="T105" fmla="*/ 1894 h 2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57" h="2535">
                    <a:moveTo>
                      <a:pt x="2810" y="1894"/>
                    </a:moveTo>
                    <a:cubicBezTo>
                      <a:pt x="2824" y="1845"/>
                      <a:pt x="2830" y="1820"/>
                      <a:pt x="2844" y="1770"/>
                    </a:cubicBezTo>
                    <a:cubicBezTo>
                      <a:pt x="2864" y="1762"/>
                      <a:pt x="2874" y="1758"/>
                      <a:pt x="2894" y="1750"/>
                    </a:cubicBezTo>
                    <a:cubicBezTo>
                      <a:pt x="2883" y="1720"/>
                      <a:pt x="2877" y="1705"/>
                      <a:pt x="2865" y="1674"/>
                    </a:cubicBezTo>
                    <a:cubicBezTo>
                      <a:pt x="2881" y="1657"/>
                      <a:pt x="2888" y="1648"/>
                      <a:pt x="2904" y="1630"/>
                    </a:cubicBezTo>
                    <a:cubicBezTo>
                      <a:pt x="2894" y="1616"/>
                      <a:pt x="2889" y="1609"/>
                      <a:pt x="2880" y="1594"/>
                    </a:cubicBezTo>
                    <a:cubicBezTo>
                      <a:pt x="2890" y="1567"/>
                      <a:pt x="2896" y="1554"/>
                      <a:pt x="2906" y="1527"/>
                    </a:cubicBezTo>
                    <a:cubicBezTo>
                      <a:pt x="2929" y="1526"/>
                      <a:pt x="2940" y="1525"/>
                      <a:pt x="2962" y="1524"/>
                    </a:cubicBezTo>
                    <a:cubicBezTo>
                      <a:pt x="2989" y="1535"/>
                      <a:pt x="3002" y="1540"/>
                      <a:pt x="3029" y="1551"/>
                    </a:cubicBezTo>
                    <a:cubicBezTo>
                      <a:pt x="3040" y="1506"/>
                      <a:pt x="3046" y="1483"/>
                      <a:pt x="3057" y="1437"/>
                    </a:cubicBezTo>
                    <a:cubicBezTo>
                      <a:pt x="3030" y="1420"/>
                      <a:pt x="3017" y="1411"/>
                      <a:pt x="2990" y="1393"/>
                    </a:cubicBezTo>
                    <a:cubicBezTo>
                      <a:pt x="2970" y="1387"/>
                      <a:pt x="2961" y="1385"/>
                      <a:pt x="2941" y="1379"/>
                    </a:cubicBezTo>
                    <a:cubicBezTo>
                      <a:pt x="2902" y="1377"/>
                      <a:pt x="2882" y="1376"/>
                      <a:pt x="2842" y="1373"/>
                    </a:cubicBezTo>
                    <a:cubicBezTo>
                      <a:pt x="2861" y="1317"/>
                      <a:pt x="2870" y="1288"/>
                      <a:pt x="2889" y="1231"/>
                    </a:cubicBezTo>
                    <a:cubicBezTo>
                      <a:pt x="2860" y="1197"/>
                      <a:pt x="2846" y="1180"/>
                      <a:pt x="2817" y="1146"/>
                    </a:cubicBezTo>
                    <a:cubicBezTo>
                      <a:pt x="2823" y="1121"/>
                      <a:pt x="2825" y="1108"/>
                      <a:pt x="2831" y="1083"/>
                    </a:cubicBezTo>
                    <a:cubicBezTo>
                      <a:pt x="2824" y="1057"/>
                      <a:pt x="2821" y="1044"/>
                      <a:pt x="2814" y="1018"/>
                    </a:cubicBezTo>
                    <a:cubicBezTo>
                      <a:pt x="2832" y="977"/>
                      <a:pt x="2841" y="957"/>
                      <a:pt x="2860" y="915"/>
                    </a:cubicBezTo>
                    <a:cubicBezTo>
                      <a:pt x="2797" y="856"/>
                      <a:pt x="2765" y="826"/>
                      <a:pt x="2702" y="767"/>
                    </a:cubicBezTo>
                    <a:cubicBezTo>
                      <a:pt x="2614" y="734"/>
                      <a:pt x="2569" y="718"/>
                      <a:pt x="2480" y="685"/>
                    </a:cubicBezTo>
                    <a:cubicBezTo>
                      <a:pt x="2463" y="708"/>
                      <a:pt x="2454" y="719"/>
                      <a:pt x="2436" y="742"/>
                    </a:cubicBezTo>
                    <a:cubicBezTo>
                      <a:pt x="2401" y="740"/>
                      <a:pt x="2384" y="739"/>
                      <a:pt x="2349" y="738"/>
                    </a:cubicBezTo>
                    <a:lnTo>
                      <a:pt x="2294" y="665"/>
                    </a:lnTo>
                    <a:cubicBezTo>
                      <a:pt x="2262" y="644"/>
                      <a:pt x="2246" y="634"/>
                      <a:pt x="2214" y="614"/>
                    </a:cubicBezTo>
                    <a:cubicBezTo>
                      <a:pt x="2165" y="607"/>
                      <a:pt x="2140" y="604"/>
                      <a:pt x="2090" y="597"/>
                    </a:cubicBezTo>
                    <a:cubicBezTo>
                      <a:pt x="2103" y="560"/>
                      <a:pt x="2110" y="541"/>
                      <a:pt x="2123" y="504"/>
                    </a:cubicBezTo>
                    <a:cubicBezTo>
                      <a:pt x="2108" y="503"/>
                      <a:pt x="2101" y="503"/>
                      <a:pt x="2086" y="502"/>
                    </a:cubicBezTo>
                    <a:cubicBezTo>
                      <a:pt x="2041" y="482"/>
                      <a:pt x="2019" y="471"/>
                      <a:pt x="1974" y="450"/>
                    </a:cubicBezTo>
                    <a:cubicBezTo>
                      <a:pt x="1933" y="383"/>
                      <a:pt x="1912" y="349"/>
                      <a:pt x="1871" y="280"/>
                    </a:cubicBezTo>
                    <a:cubicBezTo>
                      <a:pt x="1807" y="252"/>
                      <a:pt x="1774" y="237"/>
                      <a:pt x="1709" y="209"/>
                    </a:cubicBezTo>
                    <a:cubicBezTo>
                      <a:pt x="1644" y="216"/>
                      <a:pt x="1611" y="219"/>
                      <a:pt x="1546" y="227"/>
                    </a:cubicBezTo>
                    <a:cubicBezTo>
                      <a:pt x="1536" y="183"/>
                      <a:pt x="1532" y="162"/>
                      <a:pt x="1523" y="119"/>
                    </a:cubicBezTo>
                    <a:cubicBezTo>
                      <a:pt x="1504" y="161"/>
                      <a:pt x="1495" y="182"/>
                      <a:pt x="1477" y="224"/>
                    </a:cubicBezTo>
                    <a:cubicBezTo>
                      <a:pt x="1436" y="240"/>
                      <a:pt x="1416" y="247"/>
                      <a:pt x="1375" y="263"/>
                    </a:cubicBezTo>
                    <a:cubicBezTo>
                      <a:pt x="1335" y="259"/>
                      <a:pt x="1314" y="257"/>
                      <a:pt x="1274" y="254"/>
                    </a:cubicBezTo>
                    <a:cubicBezTo>
                      <a:pt x="1255" y="222"/>
                      <a:pt x="1245" y="206"/>
                      <a:pt x="1225" y="175"/>
                    </a:cubicBezTo>
                    <a:cubicBezTo>
                      <a:pt x="1192" y="166"/>
                      <a:pt x="1176" y="162"/>
                      <a:pt x="1143" y="154"/>
                    </a:cubicBezTo>
                    <a:cubicBezTo>
                      <a:pt x="1129" y="130"/>
                      <a:pt x="1121" y="118"/>
                      <a:pt x="1106" y="94"/>
                    </a:cubicBezTo>
                    <a:cubicBezTo>
                      <a:pt x="1051" y="94"/>
                      <a:pt x="1023" y="95"/>
                      <a:pt x="967" y="96"/>
                    </a:cubicBezTo>
                    <a:cubicBezTo>
                      <a:pt x="917" y="75"/>
                      <a:pt x="891" y="65"/>
                      <a:pt x="841" y="45"/>
                    </a:cubicBezTo>
                    <a:cubicBezTo>
                      <a:pt x="798" y="27"/>
                      <a:pt x="776" y="18"/>
                      <a:pt x="733" y="0"/>
                    </a:cubicBezTo>
                    <a:cubicBezTo>
                      <a:pt x="718" y="12"/>
                      <a:pt x="710" y="18"/>
                      <a:pt x="695" y="30"/>
                    </a:cubicBezTo>
                    <a:cubicBezTo>
                      <a:pt x="722" y="81"/>
                      <a:pt x="735" y="106"/>
                      <a:pt x="763" y="157"/>
                    </a:cubicBezTo>
                    <a:cubicBezTo>
                      <a:pt x="774" y="204"/>
                      <a:pt x="780" y="228"/>
                      <a:pt x="792" y="276"/>
                    </a:cubicBezTo>
                    <a:cubicBezTo>
                      <a:pt x="720" y="310"/>
                      <a:pt x="684" y="327"/>
                      <a:pt x="612" y="361"/>
                    </a:cubicBezTo>
                    <a:cubicBezTo>
                      <a:pt x="591" y="392"/>
                      <a:pt x="581" y="407"/>
                      <a:pt x="560" y="437"/>
                    </a:cubicBezTo>
                    <a:cubicBezTo>
                      <a:pt x="491" y="417"/>
                      <a:pt x="457" y="407"/>
                      <a:pt x="388" y="387"/>
                    </a:cubicBezTo>
                    <a:cubicBezTo>
                      <a:pt x="354" y="415"/>
                      <a:pt x="337" y="429"/>
                      <a:pt x="303" y="457"/>
                    </a:cubicBezTo>
                    <a:cubicBezTo>
                      <a:pt x="286" y="430"/>
                      <a:pt x="277" y="417"/>
                      <a:pt x="260" y="391"/>
                    </a:cubicBezTo>
                    <a:cubicBezTo>
                      <a:pt x="186" y="378"/>
                      <a:pt x="147" y="372"/>
                      <a:pt x="91" y="358"/>
                    </a:cubicBezTo>
                    <a:cubicBezTo>
                      <a:pt x="109" y="432"/>
                      <a:pt x="118" y="469"/>
                      <a:pt x="136" y="543"/>
                    </a:cubicBezTo>
                    <a:cubicBezTo>
                      <a:pt x="177" y="565"/>
                      <a:pt x="215" y="576"/>
                      <a:pt x="269" y="597"/>
                    </a:cubicBezTo>
                    <a:cubicBezTo>
                      <a:pt x="240" y="639"/>
                      <a:pt x="225" y="660"/>
                      <a:pt x="196" y="702"/>
                    </a:cubicBezTo>
                    <a:lnTo>
                      <a:pt x="471" y="1021"/>
                    </a:lnTo>
                    <a:cubicBezTo>
                      <a:pt x="397" y="1003"/>
                      <a:pt x="360" y="995"/>
                      <a:pt x="286" y="977"/>
                    </a:cubicBezTo>
                    <a:cubicBezTo>
                      <a:pt x="247" y="1009"/>
                      <a:pt x="228" y="1025"/>
                      <a:pt x="188" y="1057"/>
                    </a:cubicBezTo>
                    <a:cubicBezTo>
                      <a:pt x="208" y="1090"/>
                      <a:pt x="218" y="1106"/>
                      <a:pt x="238" y="1139"/>
                    </a:cubicBezTo>
                    <a:cubicBezTo>
                      <a:pt x="173" y="1187"/>
                      <a:pt x="137" y="1211"/>
                      <a:pt x="86" y="1258"/>
                    </a:cubicBezTo>
                    <a:cubicBezTo>
                      <a:pt x="58" y="1239"/>
                      <a:pt x="44" y="1229"/>
                      <a:pt x="16" y="1210"/>
                    </a:cubicBezTo>
                    <a:cubicBezTo>
                      <a:pt x="11" y="1249"/>
                      <a:pt x="8" y="1269"/>
                      <a:pt x="3" y="1308"/>
                    </a:cubicBezTo>
                    <a:cubicBezTo>
                      <a:pt x="2" y="1349"/>
                      <a:pt x="1" y="1370"/>
                      <a:pt x="0" y="1411"/>
                    </a:cubicBezTo>
                    <a:cubicBezTo>
                      <a:pt x="37" y="1433"/>
                      <a:pt x="55" y="1444"/>
                      <a:pt x="91" y="1465"/>
                    </a:cubicBezTo>
                    <a:cubicBezTo>
                      <a:pt x="127" y="1482"/>
                      <a:pt x="152" y="1490"/>
                      <a:pt x="198" y="1507"/>
                    </a:cubicBezTo>
                    <a:cubicBezTo>
                      <a:pt x="186" y="1562"/>
                      <a:pt x="180" y="1589"/>
                      <a:pt x="169" y="1644"/>
                    </a:cubicBezTo>
                    <a:cubicBezTo>
                      <a:pt x="207" y="1658"/>
                      <a:pt x="226" y="1665"/>
                      <a:pt x="264" y="1679"/>
                    </a:cubicBezTo>
                    <a:cubicBezTo>
                      <a:pt x="314" y="1730"/>
                      <a:pt x="339" y="1755"/>
                      <a:pt x="389" y="1806"/>
                    </a:cubicBezTo>
                    <a:cubicBezTo>
                      <a:pt x="380" y="1854"/>
                      <a:pt x="376" y="1877"/>
                      <a:pt x="367" y="1925"/>
                    </a:cubicBezTo>
                    <a:cubicBezTo>
                      <a:pt x="415" y="1939"/>
                      <a:pt x="440" y="1946"/>
                      <a:pt x="488" y="1961"/>
                    </a:cubicBezTo>
                    <a:cubicBezTo>
                      <a:pt x="459" y="1997"/>
                      <a:pt x="444" y="2014"/>
                      <a:pt x="415" y="2050"/>
                    </a:cubicBezTo>
                    <a:cubicBezTo>
                      <a:pt x="407" y="2082"/>
                      <a:pt x="403" y="2097"/>
                      <a:pt x="394" y="2129"/>
                    </a:cubicBezTo>
                    <a:cubicBezTo>
                      <a:pt x="391" y="2170"/>
                      <a:pt x="389" y="2190"/>
                      <a:pt x="385" y="2230"/>
                    </a:cubicBezTo>
                    <a:cubicBezTo>
                      <a:pt x="426" y="2247"/>
                      <a:pt x="446" y="2255"/>
                      <a:pt x="486" y="2271"/>
                    </a:cubicBezTo>
                    <a:cubicBezTo>
                      <a:pt x="480" y="2316"/>
                      <a:pt x="477" y="2339"/>
                      <a:pt x="471" y="2384"/>
                    </a:cubicBezTo>
                    <a:cubicBezTo>
                      <a:pt x="517" y="2378"/>
                      <a:pt x="540" y="2375"/>
                      <a:pt x="586" y="2369"/>
                    </a:cubicBezTo>
                    <a:cubicBezTo>
                      <a:pt x="632" y="2379"/>
                      <a:pt x="654" y="2384"/>
                      <a:pt x="700" y="2394"/>
                    </a:cubicBezTo>
                    <a:cubicBezTo>
                      <a:pt x="749" y="2386"/>
                      <a:pt x="773" y="2382"/>
                      <a:pt x="821" y="2374"/>
                    </a:cubicBezTo>
                    <a:cubicBezTo>
                      <a:pt x="810" y="2401"/>
                      <a:pt x="805" y="2414"/>
                      <a:pt x="794" y="2441"/>
                    </a:cubicBezTo>
                    <a:cubicBezTo>
                      <a:pt x="842" y="2455"/>
                      <a:pt x="866" y="2463"/>
                      <a:pt x="914" y="2477"/>
                    </a:cubicBezTo>
                    <a:cubicBezTo>
                      <a:pt x="932" y="2460"/>
                      <a:pt x="941" y="2451"/>
                      <a:pt x="959" y="2434"/>
                    </a:cubicBezTo>
                    <a:cubicBezTo>
                      <a:pt x="997" y="2419"/>
                      <a:pt x="1017" y="2412"/>
                      <a:pt x="1055" y="2397"/>
                    </a:cubicBezTo>
                    <a:cubicBezTo>
                      <a:pt x="1057" y="2422"/>
                      <a:pt x="1058" y="2434"/>
                      <a:pt x="1060" y="2459"/>
                    </a:cubicBezTo>
                    <a:cubicBezTo>
                      <a:pt x="1097" y="2489"/>
                      <a:pt x="1115" y="2504"/>
                      <a:pt x="1152" y="2535"/>
                    </a:cubicBezTo>
                    <a:cubicBezTo>
                      <a:pt x="1190" y="2522"/>
                      <a:pt x="1210" y="2516"/>
                      <a:pt x="1248" y="2504"/>
                    </a:cubicBezTo>
                    <a:cubicBezTo>
                      <a:pt x="1301" y="2497"/>
                      <a:pt x="1327" y="2493"/>
                      <a:pt x="1380" y="2486"/>
                    </a:cubicBezTo>
                    <a:cubicBezTo>
                      <a:pt x="1398" y="2471"/>
                      <a:pt x="1407" y="2463"/>
                      <a:pt x="1425" y="2448"/>
                    </a:cubicBezTo>
                    <a:cubicBezTo>
                      <a:pt x="1453" y="2445"/>
                      <a:pt x="1467" y="2443"/>
                      <a:pt x="1495" y="2439"/>
                    </a:cubicBezTo>
                    <a:cubicBezTo>
                      <a:pt x="1505" y="2428"/>
                      <a:pt x="1510" y="2423"/>
                      <a:pt x="1520" y="2412"/>
                    </a:cubicBezTo>
                    <a:cubicBezTo>
                      <a:pt x="1543" y="2413"/>
                      <a:pt x="1554" y="2413"/>
                      <a:pt x="1577" y="2414"/>
                    </a:cubicBezTo>
                    <a:cubicBezTo>
                      <a:pt x="1608" y="2382"/>
                      <a:pt x="1623" y="2365"/>
                      <a:pt x="1654" y="2333"/>
                    </a:cubicBezTo>
                    <a:cubicBezTo>
                      <a:pt x="1674" y="2338"/>
                      <a:pt x="1684" y="2341"/>
                      <a:pt x="1704" y="2346"/>
                    </a:cubicBezTo>
                    <a:cubicBezTo>
                      <a:pt x="1703" y="2368"/>
                      <a:pt x="1703" y="2380"/>
                      <a:pt x="1702" y="2402"/>
                    </a:cubicBezTo>
                    <a:cubicBezTo>
                      <a:pt x="1737" y="2415"/>
                      <a:pt x="1754" y="2421"/>
                      <a:pt x="1789" y="2434"/>
                    </a:cubicBezTo>
                    <a:cubicBezTo>
                      <a:pt x="1814" y="2419"/>
                      <a:pt x="1827" y="2412"/>
                      <a:pt x="1852" y="2397"/>
                    </a:cubicBezTo>
                    <a:cubicBezTo>
                      <a:pt x="1861" y="2373"/>
                      <a:pt x="1865" y="2360"/>
                      <a:pt x="1873" y="2336"/>
                    </a:cubicBezTo>
                    <a:cubicBezTo>
                      <a:pt x="1903" y="2321"/>
                      <a:pt x="1918" y="2314"/>
                      <a:pt x="1949" y="2300"/>
                    </a:cubicBezTo>
                    <a:cubicBezTo>
                      <a:pt x="1952" y="2266"/>
                      <a:pt x="1954" y="2249"/>
                      <a:pt x="1957" y="2215"/>
                    </a:cubicBezTo>
                    <a:cubicBezTo>
                      <a:pt x="2008" y="2175"/>
                      <a:pt x="2034" y="2154"/>
                      <a:pt x="2085" y="2113"/>
                    </a:cubicBezTo>
                    <a:cubicBezTo>
                      <a:pt x="2149" y="2132"/>
                      <a:pt x="2181" y="2142"/>
                      <a:pt x="2245" y="2161"/>
                    </a:cubicBezTo>
                    <a:cubicBezTo>
                      <a:pt x="2275" y="2144"/>
                      <a:pt x="2290" y="2136"/>
                      <a:pt x="2321" y="2119"/>
                    </a:cubicBezTo>
                    <a:cubicBezTo>
                      <a:pt x="2324" y="2092"/>
                      <a:pt x="2326" y="2078"/>
                      <a:pt x="2329" y="2051"/>
                    </a:cubicBezTo>
                    <a:cubicBezTo>
                      <a:pt x="2369" y="2030"/>
                      <a:pt x="2389" y="2020"/>
                      <a:pt x="2429" y="1999"/>
                    </a:cubicBezTo>
                    <a:cubicBezTo>
                      <a:pt x="2467" y="2008"/>
                      <a:pt x="2485" y="2012"/>
                      <a:pt x="2522" y="2021"/>
                    </a:cubicBezTo>
                    <a:cubicBezTo>
                      <a:pt x="2540" y="1979"/>
                      <a:pt x="2550" y="1958"/>
                      <a:pt x="2568" y="1915"/>
                    </a:cubicBezTo>
                    <a:cubicBezTo>
                      <a:pt x="2603" y="1899"/>
                      <a:pt x="2621" y="1891"/>
                      <a:pt x="2656" y="1874"/>
                    </a:cubicBezTo>
                    <a:cubicBezTo>
                      <a:pt x="2675" y="1887"/>
                      <a:pt x="2685" y="1893"/>
                      <a:pt x="2705" y="1906"/>
                    </a:cubicBezTo>
                    <a:cubicBezTo>
                      <a:pt x="2747" y="1901"/>
                      <a:pt x="2768" y="1899"/>
                      <a:pt x="2810" y="1894"/>
                    </a:cubicBezTo>
                  </a:path>
                </a:pathLst>
              </a:custGeom>
              <a:solidFill>
                <a:srgbClr val="FFFF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przasnyski"/>
              <p:cNvSpPr>
                <a:spLocks/>
              </p:cNvSpPr>
              <p:nvPr/>
            </p:nvSpPr>
            <p:spPr bwMode="auto">
              <a:xfrm>
                <a:off x="2574030" y="394855"/>
                <a:ext cx="922061" cy="1451474"/>
              </a:xfrm>
              <a:custGeom>
                <a:avLst/>
                <a:gdLst>
                  <a:gd name="T0" fmla="*/ 2179 w 2874"/>
                  <a:gd name="T1" fmla="*/ 2646 h 4528"/>
                  <a:gd name="T2" fmla="*/ 2342 w 2874"/>
                  <a:gd name="T3" fmla="*/ 2282 h 4528"/>
                  <a:gd name="T4" fmla="*/ 2459 w 2874"/>
                  <a:gd name="T5" fmla="*/ 2206 h 4528"/>
                  <a:gd name="T6" fmla="*/ 2665 w 2874"/>
                  <a:gd name="T7" fmla="*/ 2320 h 4528"/>
                  <a:gd name="T8" fmla="*/ 2795 w 2874"/>
                  <a:gd name="T9" fmla="*/ 2244 h 4528"/>
                  <a:gd name="T10" fmla="*/ 2564 w 2874"/>
                  <a:gd name="T11" fmla="*/ 1998 h 4528"/>
                  <a:gd name="T12" fmla="*/ 2645 w 2874"/>
                  <a:gd name="T13" fmla="*/ 1812 h 4528"/>
                  <a:gd name="T14" fmla="*/ 2565 w 2874"/>
                  <a:gd name="T15" fmla="*/ 1608 h 4528"/>
                  <a:gd name="T16" fmla="*/ 2601 w 2874"/>
                  <a:gd name="T17" fmla="*/ 1456 h 4528"/>
                  <a:gd name="T18" fmla="*/ 2609 w 2874"/>
                  <a:gd name="T19" fmla="*/ 1275 h 4528"/>
                  <a:gd name="T20" fmla="*/ 2597 w 2874"/>
                  <a:gd name="T21" fmla="*/ 1136 h 4528"/>
                  <a:gd name="T22" fmla="*/ 2729 w 2874"/>
                  <a:gd name="T23" fmla="*/ 988 h 4528"/>
                  <a:gd name="T24" fmla="*/ 2542 w 2874"/>
                  <a:gd name="T25" fmla="*/ 675 h 4528"/>
                  <a:gd name="T26" fmla="*/ 2225 w 2874"/>
                  <a:gd name="T27" fmla="*/ 512 h 4528"/>
                  <a:gd name="T28" fmla="*/ 2110 w 2874"/>
                  <a:gd name="T29" fmla="*/ 348 h 4528"/>
                  <a:gd name="T30" fmla="*/ 1739 w 2874"/>
                  <a:gd name="T31" fmla="*/ 11 h 4528"/>
                  <a:gd name="T32" fmla="*/ 1448 w 2874"/>
                  <a:gd name="T33" fmla="*/ 0 h 4528"/>
                  <a:gd name="T34" fmla="*/ 1315 w 2874"/>
                  <a:gd name="T35" fmla="*/ 241 h 4528"/>
                  <a:gd name="T36" fmla="*/ 1267 w 2874"/>
                  <a:gd name="T37" fmla="*/ 514 h 4528"/>
                  <a:gd name="T38" fmla="*/ 969 w 2874"/>
                  <a:gd name="T39" fmla="*/ 596 h 4528"/>
                  <a:gd name="T40" fmla="*/ 669 w 2874"/>
                  <a:gd name="T41" fmla="*/ 541 h 4528"/>
                  <a:gd name="T42" fmla="*/ 282 w 2874"/>
                  <a:gd name="T43" fmla="*/ 503 h 4528"/>
                  <a:gd name="T44" fmla="*/ 111 w 2874"/>
                  <a:gd name="T45" fmla="*/ 766 h 4528"/>
                  <a:gd name="T46" fmla="*/ 46 w 2874"/>
                  <a:gd name="T47" fmla="*/ 1022 h 4528"/>
                  <a:gd name="T48" fmla="*/ 184 w 2874"/>
                  <a:gd name="T49" fmla="*/ 1295 h 4528"/>
                  <a:gd name="T50" fmla="*/ 212 w 2874"/>
                  <a:gd name="T51" fmla="*/ 1530 h 4528"/>
                  <a:gd name="T52" fmla="*/ 189 w 2874"/>
                  <a:gd name="T53" fmla="*/ 1779 h 4528"/>
                  <a:gd name="T54" fmla="*/ 114 w 2874"/>
                  <a:gd name="T55" fmla="*/ 2050 h 4528"/>
                  <a:gd name="T56" fmla="*/ 270 w 2874"/>
                  <a:gd name="T57" fmla="*/ 2270 h 4528"/>
                  <a:gd name="T58" fmla="*/ 80 w 2874"/>
                  <a:gd name="T59" fmla="*/ 2496 h 4528"/>
                  <a:gd name="T60" fmla="*/ 84 w 2874"/>
                  <a:gd name="T61" fmla="*/ 2640 h 4528"/>
                  <a:gd name="T62" fmla="*/ 37 w 2874"/>
                  <a:gd name="T63" fmla="*/ 2946 h 4528"/>
                  <a:gd name="T64" fmla="*/ 46 w 2874"/>
                  <a:gd name="T65" fmla="*/ 3119 h 4528"/>
                  <a:gd name="T66" fmla="*/ 139 w 2874"/>
                  <a:gd name="T67" fmla="*/ 3273 h 4528"/>
                  <a:gd name="T68" fmla="*/ 241 w 2874"/>
                  <a:gd name="T69" fmla="*/ 3341 h 4528"/>
                  <a:gd name="T70" fmla="*/ 337 w 2874"/>
                  <a:gd name="T71" fmla="*/ 3403 h 4528"/>
                  <a:gd name="T72" fmla="*/ 529 w 2874"/>
                  <a:gd name="T73" fmla="*/ 3478 h 4528"/>
                  <a:gd name="T74" fmla="*/ 698 w 2874"/>
                  <a:gd name="T75" fmla="*/ 3477 h 4528"/>
                  <a:gd name="T76" fmla="*/ 589 w 2874"/>
                  <a:gd name="T77" fmla="*/ 3731 h 4528"/>
                  <a:gd name="T78" fmla="*/ 718 w 2874"/>
                  <a:gd name="T79" fmla="*/ 3897 h 4528"/>
                  <a:gd name="T80" fmla="*/ 869 w 2874"/>
                  <a:gd name="T81" fmla="*/ 4118 h 4528"/>
                  <a:gd name="T82" fmla="*/ 911 w 2874"/>
                  <a:gd name="T83" fmla="*/ 4295 h 4528"/>
                  <a:gd name="T84" fmla="*/ 1010 w 2874"/>
                  <a:gd name="T85" fmla="*/ 4428 h 4528"/>
                  <a:gd name="T86" fmla="*/ 1173 w 2874"/>
                  <a:gd name="T87" fmla="*/ 4439 h 4528"/>
                  <a:gd name="T88" fmla="*/ 1244 w 2874"/>
                  <a:gd name="T89" fmla="*/ 4307 h 4528"/>
                  <a:gd name="T90" fmla="*/ 1428 w 2874"/>
                  <a:gd name="T91" fmla="*/ 4434 h 4528"/>
                  <a:gd name="T92" fmla="*/ 1624 w 2874"/>
                  <a:gd name="T93" fmla="*/ 4388 h 4528"/>
                  <a:gd name="T94" fmla="*/ 1809 w 2874"/>
                  <a:gd name="T95" fmla="*/ 4299 h 4528"/>
                  <a:gd name="T96" fmla="*/ 1772 w 2874"/>
                  <a:gd name="T97" fmla="*/ 4140 h 4528"/>
                  <a:gd name="T98" fmla="*/ 1609 w 2874"/>
                  <a:gd name="T99" fmla="*/ 3905 h 4528"/>
                  <a:gd name="T100" fmla="*/ 1940 w 2874"/>
                  <a:gd name="T101" fmla="*/ 3836 h 4528"/>
                  <a:gd name="T102" fmla="*/ 1797 w 2874"/>
                  <a:gd name="T103" fmla="*/ 3497 h 4528"/>
                  <a:gd name="T104" fmla="*/ 1778 w 2874"/>
                  <a:gd name="T105" fmla="*/ 3287 h 4528"/>
                  <a:gd name="T106" fmla="*/ 1784 w 2874"/>
                  <a:gd name="T107" fmla="*/ 2978 h 4528"/>
                  <a:gd name="T108" fmla="*/ 1878 w 2874"/>
                  <a:gd name="T109" fmla="*/ 2809 h 4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74" h="4528">
                    <a:moveTo>
                      <a:pt x="1878" y="2809"/>
                    </a:moveTo>
                    <a:cubicBezTo>
                      <a:pt x="1950" y="2754"/>
                      <a:pt x="1986" y="2726"/>
                      <a:pt x="2057" y="2670"/>
                    </a:cubicBezTo>
                    <a:cubicBezTo>
                      <a:pt x="2106" y="2660"/>
                      <a:pt x="2130" y="2656"/>
                      <a:pt x="2179" y="2646"/>
                    </a:cubicBezTo>
                    <a:cubicBezTo>
                      <a:pt x="2183" y="2546"/>
                      <a:pt x="2185" y="2495"/>
                      <a:pt x="2189" y="2394"/>
                    </a:cubicBezTo>
                    <a:cubicBezTo>
                      <a:pt x="2223" y="2391"/>
                      <a:pt x="2240" y="2389"/>
                      <a:pt x="2274" y="2386"/>
                    </a:cubicBezTo>
                    <a:cubicBezTo>
                      <a:pt x="2301" y="2345"/>
                      <a:pt x="2315" y="2324"/>
                      <a:pt x="2342" y="2282"/>
                    </a:cubicBezTo>
                    <a:cubicBezTo>
                      <a:pt x="2361" y="2301"/>
                      <a:pt x="2371" y="2311"/>
                      <a:pt x="2391" y="2330"/>
                    </a:cubicBezTo>
                    <a:cubicBezTo>
                      <a:pt x="2399" y="2256"/>
                      <a:pt x="2403" y="2220"/>
                      <a:pt x="2410" y="2146"/>
                    </a:cubicBezTo>
                    <a:cubicBezTo>
                      <a:pt x="2430" y="2170"/>
                      <a:pt x="2439" y="2182"/>
                      <a:pt x="2459" y="2206"/>
                    </a:cubicBezTo>
                    <a:cubicBezTo>
                      <a:pt x="2476" y="2189"/>
                      <a:pt x="2485" y="2181"/>
                      <a:pt x="2502" y="2164"/>
                    </a:cubicBezTo>
                    <a:cubicBezTo>
                      <a:pt x="2536" y="2179"/>
                      <a:pt x="2553" y="2186"/>
                      <a:pt x="2587" y="2201"/>
                    </a:cubicBezTo>
                    <a:cubicBezTo>
                      <a:pt x="2618" y="2248"/>
                      <a:pt x="2634" y="2272"/>
                      <a:pt x="2665" y="2320"/>
                    </a:cubicBezTo>
                    <a:cubicBezTo>
                      <a:pt x="2704" y="2335"/>
                      <a:pt x="2724" y="2342"/>
                      <a:pt x="2763" y="2357"/>
                    </a:cubicBezTo>
                    <a:cubicBezTo>
                      <a:pt x="2807" y="2331"/>
                      <a:pt x="2829" y="2319"/>
                      <a:pt x="2874" y="2293"/>
                    </a:cubicBezTo>
                    <a:cubicBezTo>
                      <a:pt x="2842" y="2273"/>
                      <a:pt x="2826" y="2264"/>
                      <a:pt x="2795" y="2244"/>
                    </a:cubicBezTo>
                    <a:cubicBezTo>
                      <a:pt x="2775" y="2187"/>
                      <a:pt x="2766" y="2158"/>
                      <a:pt x="2747" y="2101"/>
                    </a:cubicBezTo>
                    <a:cubicBezTo>
                      <a:pt x="2747" y="2101"/>
                      <a:pt x="2606" y="2061"/>
                      <a:pt x="2576" y="2047"/>
                    </a:cubicBezTo>
                    <a:cubicBezTo>
                      <a:pt x="2546" y="2033"/>
                      <a:pt x="2564" y="1998"/>
                      <a:pt x="2564" y="1998"/>
                    </a:cubicBezTo>
                    <a:cubicBezTo>
                      <a:pt x="2544" y="1970"/>
                      <a:pt x="2535" y="1956"/>
                      <a:pt x="2515" y="1928"/>
                    </a:cubicBezTo>
                    <a:cubicBezTo>
                      <a:pt x="2533" y="1900"/>
                      <a:pt x="2542" y="1886"/>
                      <a:pt x="2559" y="1857"/>
                    </a:cubicBezTo>
                    <a:cubicBezTo>
                      <a:pt x="2594" y="1839"/>
                      <a:pt x="2611" y="1830"/>
                      <a:pt x="2645" y="1812"/>
                    </a:cubicBezTo>
                    <a:cubicBezTo>
                      <a:pt x="2607" y="1780"/>
                      <a:pt x="2588" y="1764"/>
                      <a:pt x="2549" y="1733"/>
                    </a:cubicBezTo>
                    <a:cubicBezTo>
                      <a:pt x="2577" y="1707"/>
                      <a:pt x="2590" y="1693"/>
                      <a:pt x="2618" y="1667"/>
                    </a:cubicBezTo>
                    <a:cubicBezTo>
                      <a:pt x="2597" y="1643"/>
                      <a:pt x="2586" y="1631"/>
                      <a:pt x="2565" y="1608"/>
                    </a:cubicBezTo>
                    <a:cubicBezTo>
                      <a:pt x="2592" y="1594"/>
                      <a:pt x="2606" y="1587"/>
                      <a:pt x="2633" y="1573"/>
                    </a:cubicBezTo>
                    <a:cubicBezTo>
                      <a:pt x="2602" y="1551"/>
                      <a:pt x="2586" y="1540"/>
                      <a:pt x="2555" y="1518"/>
                    </a:cubicBezTo>
                    <a:cubicBezTo>
                      <a:pt x="2574" y="1494"/>
                      <a:pt x="2583" y="1481"/>
                      <a:pt x="2601" y="1456"/>
                    </a:cubicBezTo>
                    <a:cubicBezTo>
                      <a:pt x="2607" y="1431"/>
                      <a:pt x="2610" y="1418"/>
                      <a:pt x="2615" y="1392"/>
                    </a:cubicBezTo>
                    <a:cubicBezTo>
                      <a:pt x="2592" y="1371"/>
                      <a:pt x="2580" y="1360"/>
                      <a:pt x="2557" y="1338"/>
                    </a:cubicBezTo>
                    <a:cubicBezTo>
                      <a:pt x="2577" y="1313"/>
                      <a:pt x="2588" y="1300"/>
                      <a:pt x="2609" y="1275"/>
                    </a:cubicBezTo>
                    <a:cubicBezTo>
                      <a:pt x="2585" y="1256"/>
                      <a:pt x="2573" y="1246"/>
                      <a:pt x="2550" y="1227"/>
                    </a:cubicBezTo>
                    <a:cubicBezTo>
                      <a:pt x="2552" y="1190"/>
                      <a:pt x="2553" y="1172"/>
                      <a:pt x="2555" y="1135"/>
                    </a:cubicBezTo>
                    <a:cubicBezTo>
                      <a:pt x="2572" y="1135"/>
                      <a:pt x="2580" y="1136"/>
                      <a:pt x="2597" y="1136"/>
                    </a:cubicBezTo>
                    <a:cubicBezTo>
                      <a:pt x="2592" y="1110"/>
                      <a:pt x="2589" y="1096"/>
                      <a:pt x="2583" y="1069"/>
                    </a:cubicBezTo>
                    <a:cubicBezTo>
                      <a:pt x="2610" y="1068"/>
                      <a:pt x="2624" y="1067"/>
                      <a:pt x="2651" y="1065"/>
                    </a:cubicBezTo>
                    <a:cubicBezTo>
                      <a:pt x="2682" y="1035"/>
                      <a:pt x="2697" y="1019"/>
                      <a:pt x="2729" y="988"/>
                    </a:cubicBezTo>
                    <a:cubicBezTo>
                      <a:pt x="2738" y="964"/>
                      <a:pt x="2742" y="952"/>
                      <a:pt x="2751" y="928"/>
                    </a:cubicBezTo>
                    <a:cubicBezTo>
                      <a:pt x="2735" y="904"/>
                      <a:pt x="2728" y="891"/>
                      <a:pt x="2712" y="866"/>
                    </a:cubicBezTo>
                    <a:cubicBezTo>
                      <a:pt x="2644" y="790"/>
                      <a:pt x="2610" y="752"/>
                      <a:pt x="2542" y="675"/>
                    </a:cubicBezTo>
                    <a:cubicBezTo>
                      <a:pt x="2464" y="673"/>
                      <a:pt x="2425" y="671"/>
                      <a:pt x="2347" y="668"/>
                    </a:cubicBezTo>
                    <a:cubicBezTo>
                      <a:pt x="2301" y="633"/>
                      <a:pt x="2278" y="616"/>
                      <a:pt x="2231" y="581"/>
                    </a:cubicBezTo>
                    <a:cubicBezTo>
                      <a:pt x="2229" y="554"/>
                      <a:pt x="2227" y="540"/>
                      <a:pt x="2225" y="512"/>
                    </a:cubicBezTo>
                    <a:cubicBezTo>
                      <a:pt x="2177" y="497"/>
                      <a:pt x="2153" y="489"/>
                      <a:pt x="2106" y="473"/>
                    </a:cubicBezTo>
                    <a:cubicBezTo>
                      <a:pt x="2096" y="448"/>
                      <a:pt x="2091" y="435"/>
                      <a:pt x="2081" y="410"/>
                    </a:cubicBezTo>
                    <a:cubicBezTo>
                      <a:pt x="2093" y="385"/>
                      <a:pt x="2098" y="373"/>
                      <a:pt x="2110" y="348"/>
                    </a:cubicBezTo>
                    <a:cubicBezTo>
                      <a:pt x="2049" y="298"/>
                      <a:pt x="2018" y="274"/>
                      <a:pt x="1957" y="223"/>
                    </a:cubicBezTo>
                    <a:cubicBezTo>
                      <a:pt x="1944" y="175"/>
                      <a:pt x="1938" y="151"/>
                      <a:pt x="1925" y="103"/>
                    </a:cubicBezTo>
                    <a:cubicBezTo>
                      <a:pt x="1851" y="66"/>
                      <a:pt x="1813" y="48"/>
                      <a:pt x="1739" y="11"/>
                    </a:cubicBezTo>
                    <a:cubicBezTo>
                      <a:pt x="1692" y="41"/>
                      <a:pt x="1669" y="55"/>
                      <a:pt x="1622" y="85"/>
                    </a:cubicBezTo>
                    <a:cubicBezTo>
                      <a:pt x="1577" y="74"/>
                      <a:pt x="1554" y="69"/>
                      <a:pt x="1509" y="59"/>
                    </a:cubicBezTo>
                    <a:cubicBezTo>
                      <a:pt x="1484" y="36"/>
                      <a:pt x="1472" y="24"/>
                      <a:pt x="1448" y="0"/>
                    </a:cubicBezTo>
                    <a:cubicBezTo>
                      <a:pt x="1440" y="31"/>
                      <a:pt x="1436" y="47"/>
                      <a:pt x="1428" y="77"/>
                    </a:cubicBezTo>
                    <a:cubicBezTo>
                      <a:pt x="1392" y="93"/>
                      <a:pt x="1375" y="101"/>
                      <a:pt x="1339" y="116"/>
                    </a:cubicBezTo>
                    <a:cubicBezTo>
                      <a:pt x="1329" y="166"/>
                      <a:pt x="1324" y="191"/>
                      <a:pt x="1315" y="241"/>
                    </a:cubicBezTo>
                    <a:cubicBezTo>
                      <a:pt x="1337" y="297"/>
                      <a:pt x="1348" y="326"/>
                      <a:pt x="1370" y="382"/>
                    </a:cubicBezTo>
                    <a:cubicBezTo>
                      <a:pt x="1327" y="402"/>
                      <a:pt x="1305" y="412"/>
                      <a:pt x="1262" y="432"/>
                    </a:cubicBezTo>
                    <a:cubicBezTo>
                      <a:pt x="1264" y="465"/>
                      <a:pt x="1265" y="481"/>
                      <a:pt x="1267" y="514"/>
                    </a:cubicBezTo>
                    <a:cubicBezTo>
                      <a:pt x="1205" y="473"/>
                      <a:pt x="1174" y="453"/>
                      <a:pt x="1111" y="412"/>
                    </a:cubicBezTo>
                    <a:cubicBezTo>
                      <a:pt x="1094" y="474"/>
                      <a:pt x="1085" y="505"/>
                      <a:pt x="1068" y="567"/>
                    </a:cubicBezTo>
                    <a:cubicBezTo>
                      <a:pt x="1028" y="578"/>
                      <a:pt x="1009" y="584"/>
                      <a:pt x="969" y="596"/>
                    </a:cubicBezTo>
                    <a:cubicBezTo>
                      <a:pt x="958" y="641"/>
                      <a:pt x="952" y="664"/>
                      <a:pt x="942" y="709"/>
                    </a:cubicBezTo>
                    <a:cubicBezTo>
                      <a:pt x="893" y="645"/>
                      <a:pt x="869" y="613"/>
                      <a:pt x="820" y="548"/>
                    </a:cubicBezTo>
                    <a:cubicBezTo>
                      <a:pt x="760" y="546"/>
                      <a:pt x="729" y="544"/>
                      <a:pt x="669" y="541"/>
                    </a:cubicBezTo>
                    <a:cubicBezTo>
                      <a:pt x="592" y="497"/>
                      <a:pt x="554" y="475"/>
                      <a:pt x="477" y="431"/>
                    </a:cubicBezTo>
                    <a:cubicBezTo>
                      <a:pt x="446" y="478"/>
                      <a:pt x="431" y="502"/>
                      <a:pt x="401" y="549"/>
                    </a:cubicBezTo>
                    <a:cubicBezTo>
                      <a:pt x="353" y="530"/>
                      <a:pt x="330" y="521"/>
                      <a:pt x="282" y="503"/>
                    </a:cubicBezTo>
                    <a:cubicBezTo>
                      <a:pt x="264" y="550"/>
                      <a:pt x="255" y="574"/>
                      <a:pt x="237" y="621"/>
                    </a:cubicBezTo>
                    <a:cubicBezTo>
                      <a:pt x="203" y="616"/>
                      <a:pt x="186" y="614"/>
                      <a:pt x="152" y="610"/>
                    </a:cubicBezTo>
                    <a:cubicBezTo>
                      <a:pt x="136" y="673"/>
                      <a:pt x="127" y="704"/>
                      <a:pt x="111" y="766"/>
                    </a:cubicBezTo>
                    <a:cubicBezTo>
                      <a:pt x="84" y="781"/>
                      <a:pt x="71" y="788"/>
                      <a:pt x="44" y="802"/>
                    </a:cubicBezTo>
                    <a:cubicBezTo>
                      <a:pt x="39" y="833"/>
                      <a:pt x="36" y="849"/>
                      <a:pt x="30" y="879"/>
                    </a:cubicBezTo>
                    <a:cubicBezTo>
                      <a:pt x="36" y="937"/>
                      <a:pt x="39" y="965"/>
                      <a:pt x="46" y="1022"/>
                    </a:cubicBezTo>
                    <a:cubicBezTo>
                      <a:pt x="63" y="1094"/>
                      <a:pt x="73" y="1130"/>
                      <a:pt x="91" y="1202"/>
                    </a:cubicBezTo>
                    <a:cubicBezTo>
                      <a:pt x="122" y="1219"/>
                      <a:pt x="137" y="1227"/>
                      <a:pt x="168" y="1244"/>
                    </a:cubicBezTo>
                    <a:cubicBezTo>
                      <a:pt x="174" y="1264"/>
                      <a:pt x="178" y="1274"/>
                      <a:pt x="184" y="1295"/>
                    </a:cubicBezTo>
                    <a:cubicBezTo>
                      <a:pt x="159" y="1308"/>
                      <a:pt x="147" y="1315"/>
                      <a:pt x="122" y="1328"/>
                    </a:cubicBezTo>
                    <a:cubicBezTo>
                      <a:pt x="136" y="1396"/>
                      <a:pt x="143" y="1430"/>
                      <a:pt x="158" y="1496"/>
                    </a:cubicBezTo>
                    <a:cubicBezTo>
                      <a:pt x="180" y="1510"/>
                      <a:pt x="191" y="1517"/>
                      <a:pt x="212" y="1530"/>
                    </a:cubicBezTo>
                    <a:cubicBezTo>
                      <a:pt x="220" y="1574"/>
                      <a:pt x="225" y="1596"/>
                      <a:pt x="234" y="1640"/>
                    </a:cubicBezTo>
                    <a:cubicBezTo>
                      <a:pt x="216" y="1651"/>
                      <a:pt x="208" y="1656"/>
                      <a:pt x="190" y="1667"/>
                    </a:cubicBezTo>
                    <a:cubicBezTo>
                      <a:pt x="190" y="1712"/>
                      <a:pt x="189" y="1735"/>
                      <a:pt x="189" y="1779"/>
                    </a:cubicBezTo>
                    <a:cubicBezTo>
                      <a:pt x="177" y="1788"/>
                      <a:pt x="170" y="1792"/>
                      <a:pt x="158" y="1801"/>
                    </a:cubicBezTo>
                    <a:cubicBezTo>
                      <a:pt x="157" y="1885"/>
                      <a:pt x="158" y="1930"/>
                      <a:pt x="157" y="2021"/>
                    </a:cubicBezTo>
                    <a:cubicBezTo>
                      <a:pt x="140" y="2033"/>
                      <a:pt x="131" y="2039"/>
                      <a:pt x="114" y="2050"/>
                    </a:cubicBezTo>
                    <a:cubicBezTo>
                      <a:pt x="119" y="2078"/>
                      <a:pt x="121" y="2093"/>
                      <a:pt x="126" y="2121"/>
                    </a:cubicBezTo>
                    <a:cubicBezTo>
                      <a:pt x="177" y="2155"/>
                      <a:pt x="202" y="2172"/>
                      <a:pt x="253" y="2205"/>
                    </a:cubicBezTo>
                    <a:cubicBezTo>
                      <a:pt x="260" y="2231"/>
                      <a:pt x="263" y="2244"/>
                      <a:pt x="270" y="2270"/>
                    </a:cubicBezTo>
                    <a:lnTo>
                      <a:pt x="251" y="2357"/>
                    </a:lnTo>
                    <a:cubicBezTo>
                      <a:pt x="198" y="2381"/>
                      <a:pt x="171" y="2393"/>
                      <a:pt x="117" y="2417"/>
                    </a:cubicBezTo>
                    <a:cubicBezTo>
                      <a:pt x="102" y="2448"/>
                      <a:pt x="95" y="2464"/>
                      <a:pt x="80" y="2496"/>
                    </a:cubicBezTo>
                    <a:cubicBezTo>
                      <a:pt x="48" y="2491"/>
                      <a:pt x="33" y="2489"/>
                      <a:pt x="1" y="2484"/>
                    </a:cubicBezTo>
                    <a:cubicBezTo>
                      <a:pt x="0" y="2529"/>
                      <a:pt x="0" y="2552"/>
                      <a:pt x="0" y="2596"/>
                    </a:cubicBezTo>
                    <a:cubicBezTo>
                      <a:pt x="33" y="2614"/>
                      <a:pt x="50" y="2622"/>
                      <a:pt x="84" y="2640"/>
                    </a:cubicBezTo>
                    <a:cubicBezTo>
                      <a:pt x="71" y="2706"/>
                      <a:pt x="64" y="2739"/>
                      <a:pt x="51" y="2805"/>
                    </a:cubicBezTo>
                    <a:cubicBezTo>
                      <a:pt x="63" y="2826"/>
                      <a:pt x="69" y="2836"/>
                      <a:pt x="81" y="2857"/>
                    </a:cubicBezTo>
                    <a:cubicBezTo>
                      <a:pt x="63" y="2893"/>
                      <a:pt x="54" y="2911"/>
                      <a:pt x="37" y="2946"/>
                    </a:cubicBezTo>
                    <a:cubicBezTo>
                      <a:pt x="44" y="2964"/>
                      <a:pt x="47" y="2973"/>
                      <a:pt x="54" y="2991"/>
                    </a:cubicBezTo>
                    <a:cubicBezTo>
                      <a:pt x="37" y="3012"/>
                      <a:pt x="28" y="3022"/>
                      <a:pt x="11" y="3043"/>
                    </a:cubicBezTo>
                    <a:cubicBezTo>
                      <a:pt x="25" y="3074"/>
                      <a:pt x="32" y="3089"/>
                      <a:pt x="46" y="3119"/>
                    </a:cubicBezTo>
                    <a:cubicBezTo>
                      <a:pt x="70" y="3133"/>
                      <a:pt x="82" y="3140"/>
                      <a:pt x="105" y="3154"/>
                    </a:cubicBezTo>
                    <a:cubicBezTo>
                      <a:pt x="105" y="3189"/>
                      <a:pt x="105" y="3206"/>
                      <a:pt x="104" y="3240"/>
                    </a:cubicBezTo>
                    <a:cubicBezTo>
                      <a:pt x="118" y="3253"/>
                      <a:pt x="125" y="3260"/>
                      <a:pt x="139" y="3273"/>
                    </a:cubicBezTo>
                    <a:cubicBezTo>
                      <a:pt x="141" y="3300"/>
                      <a:pt x="142" y="3314"/>
                      <a:pt x="144" y="3341"/>
                    </a:cubicBezTo>
                    <a:cubicBezTo>
                      <a:pt x="153" y="3356"/>
                      <a:pt x="158" y="3364"/>
                      <a:pt x="167" y="3379"/>
                    </a:cubicBezTo>
                    <a:cubicBezTo>
                      <a:pt x="197" y="3364"/>
                      <a:pt x="212" y="3356"/>
                      <a:pt x="241" y="3341"/>
                    </a:cubicBezTo>
                    <a:cubicBezTo>
                      <a:pt x="263" y="3328"/>
                      <a:pt x="274" y="3322"/>
                      <a:pt x="296" y="3309"/>
                    </a:cubicBezTo>
                    <a:cubicBezTo>
                      <a:pt x="318" y="3330"/>
                      <a:pt x="328" y="3340"/>
                      <a:pt x="350" y="3361"/>
                    </a:cubicBezTo>
                    <a:cubicBezTo>
                      <a:pt x="344" y="3378"/>
                      <a:pt x="342" y="3386"/>
                      <a:pt x="337" y="3403"/>
                    </a:cubicBezTo>
                    <a:cubicBezTo>
                      <a:pt x="383" y="3406"/>
                      <a:pt x="406" y="3408"/>
                      <a:pt x="451" y="3411"/>
                    </a:cubicBezTo>
                    <a:cubicBezTo>
                      <a:pt x="458" y="3426"/>
                      <a:pt x="462" y="3434"/>
                      <a:pt x="469" y="3449"/>
                    </a:cubicBezTo>
                    <a:cubicBezTo>
                      <a:pt x="493" y="3460"/>
                      <a:pt x="505" y="3466"/>
                      <a:pt x="529" y="3478"/>
                    </a:cubicBezTo>
                    <a:cubicBezTo>
                      <a:pt x="546" y="3467"/>
                      <a:pt x="555" y="3461"/>
                      <a:pt x="572" y="3450"/>
                    </a:cubicBezTo>
                    <a:cubicBezTo>
                      <a:pt x="586" y="3471"/>
                      <a:pt x="593" y="3481"/>
                      <a:pt x="607" y="3501"/>
                    </a:cubicBezTo>
                    <a:cubicBezTo>
                      <a:pt x="644" y="3492"/>
                      <a:pt x="662" y="3487"/>
                      <a:pt x="698" y="3477"/>
                    </a:cubicBezTo>
                    <a:cubicBezTo>
                      <a:pt x="705" y="3502"/>
                      <a:pt x="709" y="3515"/>
                      <a:pt x="715" y="3539"/>
                    </a:cubicBezTo>
                    <a:cubicBezTo>
                      <a:pt x="687" y="3593"/>
                      <a:pt x="673" y="3620"/>
                      <a:pt x="645" y="3674"/>
                    </a:cubicBezTo>
                    <a:cubicBezTo>
                      <a:pt x="623" y="3697"/>
                      <a:pt x="611" y="3708"/>
                      <a:pt x="589" y="3731"/>
                    </a:cubicBezTo>
                    <a:cubicBezTo>
                      <a:pt x="601" y="3748"/>
                      <a:pt x="607" y="3757"/>
                      <a:pt x="618" y="3775"/>
                    </a:cubicBezTo>
                    <a:cubicBezTo>
                      <a:pt x="659" y="3788"/>
                      <a:pt x="679" y="3794"/>
                      <a:pt x="720" y="3807"/>
                    </a:cubicBezTo>
                    <a:cubicBezTo>
                      <a:pt x="719" y="3843"/>
                      <a:pt x="719" y="3861"/>
                      <a:pt x="718" y="3897"/>
                    </a:cubicBezTo>
                    <a:cubicBezTo>
                      <a:pt x="763" y="3917"/>
                      <a:pt x="786" y="3927"/>
                      <a:pt x="831" y="3947"/>
                    </a:cubicBezTo>
                    <a:cubicBezTo>
                      <a:pt x="811" y="3975"/>
                      <a:pt x="801" y="3989"/>
                      <a:pt x="781" y="4016"/>
                    </a:cubicBezTo>
                    <a:cubicBezTo>
                      <a:pt x="816" y="4057"/>
                      <a:pt x="834" y="4077"/>
                      <a:pt x="869" y="4118"/>
                    </a:cubicBezTo>
                    <a:cubicBezTo>
                      <a:pt x="868" y="4152"/>
                      <a:pt x="867" y="4169"/>
                      <a:pt x="866" y="4202"/>
                    </a:cubicBezTo>
                    <a:cubicBezTo>
                      <a:pt x="883" y="4213"/>
                      <a:pt x="891" y="4218"/>
                      <a:pt x="908" y="4229"/>
                    </a:cubicBezTo>
                    <a:cubicBezTo>
                      <a:pt x="909" y="4255"/>
                      <a:pt x="910" y="4269"/>
                      <a:pt x="911" y="4295"/>
                    </a:cubicBezTo>
                    <a:cubicBezTo>
                      <a:pt x="938" y="4299"/>
                      <a:pt x="951" y="4302"/>
                      <a:pt x="978" y="4306"/>
                    </a:cubicBezTo>
                    <a:cubicBezTo>
                      <a:pt x="972" y="4337"/>
                      <a:pt x="969" y="4352"/>
                      <a:pt x="963" y="4382"/>
                    </a:cubicBezTo>
                    <a:cubicBezTo>
                      <a:pt x="982" y="4401"/>
                      <a:pt x="991" y="4410"/>
                      <a:pt x="1010" y="4428"/>
                    </a:cubicBezTo>
                    <a:cubicBezTo>
                      <a:pt x="1031" y="4453"/>
                      <a:pt x="1041" y="4466"/>
                      <a:pt x="1062" y="4491"/>
                    </a:cubicBezTo>
                    <a:cubicBezTo>
                      <a:pt x="1103" y="4506"/>
                      <a:pt x="1123" y="4513"/>
                      <a:pt x="1164" y="4528"/>
                    </a:cubicBezTo>
                    <a:cubicBezTo>
                      <a:pt x="1168" y="4493"/>
                      <a:pt x="1169" y="4475"/>
                      <a:pt x="1173" y="4439"/>
                    </a:cubicBezTo>
                    <a:cubicBezTo>
                      <a:pt x="1190" y="4436"/>
                      <a:pt x="1199" y="4434"/>
                      <a:pt x="1216" y="4431"/>
                    </a:cubicBezTo>
                    <a:cubicBezTo>
                      <a:pt x="1210" y="4399"/>
                      <a:pt x="1207" y="4383"/>
                      <a:pt x="1200" y="4352"/>
                    </a:cubicBezTo>
                    <a:cubicBezTo>
                      <a:pt x="1218" y="4334"/>
                      <a:pt x="1227" y="4325"/>
                      <a:pt x="1244" y="4307"/>
                    </a:cubicBezTo>
                    <a:cubicBezTo>
                      <a:pt x="1259" y="4315"/>
                      <a:pt x="1266" y="4319"/>
                      <a:pt x="1280" y="4328"/>
                    </a:cubicBezTo>
                    <a:cubicBezTo>
                      <a:pt x="1279" y="4354"/>
                      <a:pt x="1279" y="4367"/>
                      <a:pt x="1278" y="4393"/>
                    </a:cubicBezTo>
                    <a:cubicBezTo>
                      <a:pt x="1338" y="4410"/>
                      <a:pt x="1368" y="4418"/>
                      <a:pt x="1428" y="4434"/>
                    </a:cubicBezTo>
                    <a:cubicBezTo>
                      <a:pt x="1427" y="4403"/>
                      <a:pt x="1426" y="4387"/>
                      <a:pt x="1425" y="4356"/>
                    </a:cubicBezTo>
                    <a:cubicBezTo>
                      <a:pt x="1459" y="4349"/>
                      <a:pt x="1476" y="4345"/>
                      <a:pt x="1510" y="4338"/>
                    </a:cubicBezTo>
                    <a:cubicBezTo>
                      <a:pt x="1556" y="4358"/>
                      <a:pt x="1578" y="4368"/>
                      <a:pt x="1624" y="4388"/>
                    </a:cubicBezTo>
                    <a:cubicBezTo>
                      <a:pt x="1627" y="4374"/>
                      <a:pt x="1628" y="4367"/>
                      <a:pt x="1631" y="4352"/>
                    </a:cubicBezTo>
                    <a:cubicBezTo>
                      <a:pt x="1678" y="4322"/>
                      <a:pt x="1702" y="4307"/>
                      <a:pt x="1749" y="4276"/>
                    </a:cubicBezTo>
                    <a:cubicBezTo>
                      <a:pt x="1773" y="4285"/>
                      <a:pt x="1785" y="4290"/>
                      <a:pt x="1809" y="4299"/>
                    </a:cubicBezTo>
                    <a:cubicBezTo>
                      <a:pt x="1827" y="4276"/>
                      <a:pt x="1836" y="4264"/>
                      <a:pt x="1854" y="4241"/>
                    </a:cubicBezTo>
                    <a:cubicBezTo>
                      <a:pt x="1818" y="4217"/>
                      <a:pt x="1800" y="4205"/>
                      <a:pt x="1765" y="4181"/>
                    </a:cubicBezTo>
                    <a:cubicBezTo>
                      <a:pt x="1768" y="4165"/>
                      <a:pt x="1769" y="4156"/>
                      <a:pt x="1772" y="4140"/>
                    </a:cubicBezTo>
                    <a:cubicBezTo>
                      <a:pt x="1758" y="4131"/>
                      <a:pt x="1751" y="4127"/>
                      <a:pt x="1736" y="4119"/>
                    </a:cubicBezTo>
                    <a:cubicBezTo>
                      <a:pt x="1702" y="4064"/>
                      <a:pt x="1684" y="4036"/>
                      <a:pt x="1650" y="3980"/>
                    </a:cubicBezTo>
                    <a:cubicBezTo>
                      <a:pt x="1633" y="3950"/>
                      <a:pt x="1625" y="3935"/>
                      <a:pt x="1609" y="3905"/>
                    </a:cubicBezTo>
                    <a:cubicBezTo>
                      <a:pt x="1620" y="3889"/>
                      <a:pt x="1625" y="3881"/>
                      <a:pt x="1635" y="3864"/>
                    </a:cubicBezTo>
                    <a:cubicBezTo>
                      <a:pt x="1698" y="3866"/>
                      <a:pt x="1730" y="3867"/>
                      <a:pt x="1793" y="3869"/>
                    </a:cubicBezTo>
                    <a:cubicBezTo>
                      <a:pt x="1852" y="3856"/>
                      <a:pt x="1881" y="3849"/>
                      <a:pt x="1940" y="3836"/>
                    </a:cubicBezTo>
                    <a:cubicBezTo>
                      <a:pt x="1930" y="3765"/>
                      <a:pt x="1925" y="3729"/>
                      <a:pt x="1914" y="3658"/>
                    </a:cubicBezTo>
                    <a:cubicBezTo>
                      <a:pt x="1915" y="3621"/>
                      <a:pt x="1916" y="3603"/>
                      <a:pt x="1917" y="3566"/>
                    </a:cubicBezTo>
                    <a:cubicBezTo>
                      <a:pt x="1869" y="3539"/>
                      <a:pt x="1845" y="3525"/>
                      <a:pt x="1797" y="3497"/>
                    </a:cubicBezTo>
                    <a:cubicBezTo>
                      <a:pt x="1778" y="3464"/>
                      <a:pt x="1769" y="3447"/>
                      <a:pt x="1750" y="3414"/>
                    </a:cubicBezTo>
                    <a:cubicBezTo>
                      <a:pt x="1771" y="3386"/>
                      <a:pt x="1781" y="3372"/>
                      <a:pt x="1801" y="3344"/>
                    </a:cubicBezTo>
                    <a:cubicBezTo>
                      <a:pt x="1791" y="3321"/>
                      <a:pt x="1787" y="3310"/>
                      <a:pt x="1778" y="3287"/>
                    </a:cubicBezTo>
                    <a:cubicBezTo>
                      <a:pt x="1756" y="3278"/>
                      <a:pt x="1745" y="3274"/>
                      <a:pt x="1723" y="3265"/>
                    </a:cubicBezTo>
                    <a:cubicBezTo>
                      <a:pt x="1720" y="3213"/>
                      <a:pt x="1718" y="3187"/>
                      <a:pt x="1714" y="3135"/>
                    </a:cubicBezTo>
                    <a:cubicBezTo>
                      <a:pt x="1742" y="3072"/>
                      <a:pt x="1756" y="3041"/>
                      <a:pt x="1784" y="2978"/>
                    </a:cubicBezTo>
                    <a:cubicBezTo>
                      <a:pt x="1775" y="2943"/>
                      <a:pt x="1771" y="2925"/>
                      <a:pt x="1761" y="2889"/>
                    </a:cubicBezTo>
                    <a:cubicBezTo>
                      <a:pt x="1805" y="2885"/>
                      <a:pt x="1827" y="2882"/>
                      <a:pt x="1871" y="2878"/>
                    </a:cubicBezTo>
                    <a:cubicBezTo>
                      <a:pt x="1874" y="2850"/>
                      <a:pt x="1875" y="2837"/>
                      <a:pt x="1878" y="2809"/>
                    </a:cubicBezTo>
                  </a:path>
                </a:pathLst>
              </a:custGeom>
              <a:solidFill>
                <a:srgbClr val="9999F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mławski"/>
              <p:cNvSpPr>
                <a:spLocks/>
              </p:cNvSpPr>
              <p:nvPr/>
            </p:nvSpPr>
            <p:spPr bwMode="auto">
              <a:xfrm>
                <a:off x="1486527" y="650738"/>
                <a:ext cx="1173532" cy="1191179"/>
              </a:xfrm>
              <a:custGeom>
                <a:avLst/>
                <a:gdLst>
                  <a:gd name="T0" fmla="*/ 2977 w 3663"/>
                  <a:gd name="T1" fmla="*/ 1578 h 3713"/>
                  <a:gd name="T2" fmla="*/ 3220 w 3663"/>
                  <a:gd name="T3" fmla="*/ 1551 h 3713"/>
                  <a:gd name="T4" fmla="*/ 3394 w 3663"/>
                  <a:gd name="T5" fmla="*/ 1682 h 3713"/>
                  <a:gd name="T6" fmla="*/ 3644 w 3663"/>
                  <a:gd name="T7" fmla="*/ 1555 h 3713"/>
                  <a:gd name="T8" fmla="*/ 3519 w 3663"/>
                  <a:gd name="T9" fmla="*/ 1319 h 3713"/>
                  <a:gd name="T10" fmla="*/ 3551 w 3663"/>
                  <a:gd name="T11" fmla="*/ 999 h 3713"/>
                  <a:gd name="T12" fmla="*/ 3627 w 3663"/>
                  <a:gd name="T13" fmla="*/ 838 h 3713"/>
                  <a:gd name="T14" fmla="*/ 3515 w 3663"/>
                  <a:gd name="T15" fmla="*/ 526 h 3713"/>
                  <a:gd name="T16" fmla="*/ 3484 w 3663"/>
                  <a:gd name="T17" fmla="*/ 400 h 3713"/>
                  <a:gd name="T18" fmla="*/ 3437 w 3663"/>
                  <a:gd name="T19" fmla="*/ 0 h 3713"/>
                  <a:gd name="T20" fmla="*/ 3082 w 3663"/>
                  <a:gd name="T21" fmla="*/ 187 h 3713"/>
                  <a:gd name="T22" fmla="*/ 2852 w 3663"/>
                  <a:gd name="T23" fmla="*/ 282 h 3713"/>
                  <a:gd name="T24" fmla="*/ 2641 w 3663"/>
                  <a:gd name="T25" fmla="*/ 363 h 3713"/>
                  <a:gd name="T26" fmla="*/ 2521 w 3663"/>
                  <a:gd name="T27" fmla="*/ 319 h 3713"/>
                  <a:gd name="T28" fmla="*/ 2004 w 3663"/>
                  <a:gd name="T29" fmla="*/ 443 h 3713"/>
                  <a:gd name="T30" fmla="*/ 1859 w 3663"/>
                  <a:gd name="T31" fmla="*/ 842 h 3713"/>
                  <a:gd name="T32" fmla="*/ 1935 w 3663"/>
                  <a:gd name="T33" fmla="*/ 1193 h 3713"/>
                  <a:gd name="T34" fmla="*/ 1778 w 3663"/>
                  <a:gd name="T35" fmla="*/ 1043 h 3713"/>
                  <a:gd name="T36" fmla="*/ 1382 w 3663"/>
                  <a:gd name="T37" fmla="*/ 1074 h 3713"/>
                  <a:gd name="T38" fmla="*/ 716 w 3663"/>
                  <a:gd name="T39" fmla="*/ 925 h 3713"/>
                  <a:gd name="T40" fmla="*/ 481 w 3663"/>
                  <a:gd name="T41" fmla="*/ 1171 h 3713"/>
                  <a:gd name="T42" fmla="*/ 447 w 3663"/>
                  <a:gd name="T43" fmla="*/ 1508 h 3713"/>
                  <a:gd name="T44" fmla="*/ 267 w 3663"/>
                  <a:gd name="T45" fmla="*/ 1702 h 3713"/>
                  <a:gd name="T46" fmla="*/ 351 w 3663"/>
                  <a:gd name="T47" fmla="*/ 1891 h 3713"/>
                  <a:gd name="T48" fmla="*/ 91 w 3663"/>
                  <a:gd name="T49" fmla="*/ 1950 h 3713"/>
                  <a:gd name="T50" fmla="*/ 50 w 3663"/>
                  <a:gd name="T51" fmla="*/ 2222 h 3713"/>
                  <a:gd name="T52" fmla="*/ 139 w 3663"/>
                  <a:gd name="T53" fmla="*/ 2432 h 3713"/>
                  <a:gd name="T54" fmla="*/ 7 w 3663"/>
                  <a:gd name="T55" fmla="*/ 2593 h 3713"/>
                  <a:gd name="T56" fmla="*/ 46 w 3663"/>
                  <a:gd name="T57" fmla="*/ 2810 h 3713"/>
                  <a:gd name="T58" fmla="*/ 84 w 3663"/>
                  <a:gd name="T59" fmla="*/ 3019 h 3713"/>
                  <a:gd name="T60" fmla="*/ 304 w 3663"/>
                  <a:gd name="T61" fmla="*/ 3103 h 3713"/>
                  <a:gd name="T62" fmla="*/ 353 w 3663"/>
                  <a:gd name="T63" fmla="*/ 3124 h 3713"/>
                  <a:gd name="T64" fmla="*/ 364 w 3663"/>
                  <a:gd name="T65" fmla="*/ 3406 h 3713"/>
                  <a:gd name="T66" fmla="*/ 576 w 3663"/>
                  <a:gd name="T67" fmla="*/ 3290 h 3713"/>
                  <a:gd name="T68" fmla="*/ 718 w 3663"/>
                  <a:gd name="T69" fmla="*/ 3217 h 3713"/>
                  <a:gd name="T70" fmla="*/ 906 w 3663"/>
                  <a:gd name="T71" fmla="*/ 3294 h 3713"/>
                  <a:gd name="T72" fmla="*/ 1026 w 3663"/>
                  <a:gd name="T73" fmla="*/ 3396 h 3713"/>
                  <a:gd name="T74" fmla="*/ 1221 w 3663"/>
                  <a:gd name="T75" fmla="*/ 3608 h 3713"/>
                  <a:gd name="T76" fmla="*/ 1324 w 3663"/>
                  <a:gd name="T77" fmla="*/ 3639 h 3713"/>
                  <a:gd name="T78" fmla="*/ 1578 w 3663"/>
                  <a:gd name="T79" fmla="*/ 3704 h 3713"/>
                  <a:gd name="T80" fmla="*/ 1774 w 3663"/>
                  <a:gd name="T81" fmla="*/ 3648 h 3713"/>
                  <a:gd name="T82" fmla="*/ 1910 w 3663"/>
                  <a:gd name="T83" fmla="*/ 3564 h 3713"/>
                  <a:gd name="T84" fmla="*/ 2017 w 3663"/>
                  <a:gd name="T85" fmla="*/ 3424 h 3713"/>
                  <a:gd name="T86" fmla="*/ 2079 w 3663"/>
                  <a:gd name="T87" fmla="*/ 3138 h 3713"/>
                  <a:gd name="T88" fmla="*/ 2278 w 3663"/>
                  <a:gd name="T89" fmla="*/ 2968 h 3713"/>
                  <a:gd name="T90" fmla="*/ 2326 w 3663"/>
                  <a:gd name="T91" fmla="*/ 2725 h 3713"/>
                  <a:gd name="T92" fmla="*/ 2486 w 3663"/>
                  <a:gd name="T93" fmla="*/ 2627 h 3713"/>
                  <a:gd name="T94" fmla="*/ 2648 w 3663"/>
                  <a:gd name="T95" fmla="*/ 2433 h 3713"/>
                  <a:gd name="T96" fmla="*/ 2788 w 3663"/>
                  <a:gd name="T97" fmla="*/ 2412 h 3713"/>
                  <a:gd name="T98" fmla="*/ 2812 w 3663"/>
                  <a:gd name="T99" fmla="*/ 2101 h 3713"/>
                  <a:gd name="T100" fmla="*/ 2862 w 3663"/>
                  <a:gd name="T101" fmla="*/ 1981 h 3713"/>
                  <a:gd name="T102" fmla="*/ 2901 w 3663"/>
                  <a:gd name="T103" fmla="*/ 1841 h 3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63" h="3713">
                    <a:moveTo>
                      <a:pt x="2878" y="1753"/>
                    </a:moveTo>
                    <a:cubicBezTo>
                      <a:pt x="2895" y="1724"/>
                      <a:pt x="2904" y="1709"/>
                      <a:pt x="2921" y="1681"/>
                    </a:cubicBezTo>
                    <a:cubicBezTo>
                      <a:pt x="2943" y="1640"/>
                      <a:pt x="2954" y="1619"/>
                      <a:pt x="2977" y="1578"/>
                    </a:cubicBezTo>
                    <a:cubicBezTo>
                      <a:pt x="3011" y="1568"/>
                      <a:pt x="3028" y="1563"/>
                      <a:pt x="3062" y="1553"/>
                    </a:cubicBezTo>
                    <a:cubicBezTo>
                      <a:pt x="3084" y="1531"/>
                      <a:pt x="3095" y="1521"/>
                      <a:pt x="3117" y="1500"/>
                    </a:cubicBezTo>
                    <a:lnTo>
                      <a:pt x="3220" y="1551"/>
                    </a:lnTo>
                    <a:cubicBezTo>
                      <a:pt x="3219" y="1571"/>
                      <a:pt x="3219" y="1581"/>
                      <a:pt x="3219" y="1601"/>
                    </a:cubicBezTo>
                    <a:cubicBezTo>
                      <a:pt x="3270" y="1597"/>
                      <a:pt x="3296" y="1595"/>
                      <a:pt x="3347" y="1591"/>
                    </a:cubicBezTo>
                    <a:cubicBezTo>
                      <a:pt x="3366" y="1627"/>
                      <a:pt x="3375" y="1646"/>
                      <a:pt x="3394" y="1682"/>
                    </a:cubicBezTo>
                    <a:cubicBezTo>
                      <a:pt x="3426" y="1687"/>
                      <a:pt x="3441" y="1689"/>
                      <a:pt x="3473" y="1694"/>
                    </a:cubicBezTo>
                    <a:cubicBezTo>
                      <a:pt x="3488" y="1662"/>
                      <a:pt x="3495" y="1646"/>
                      <a:pt x="3510" y="1615"/>
                    </a:cubicBezTo>
                    <a:cubicBezTo>
                      <a:pt x="3564" y="1591"/>
                      <a:pt x="3591" y="1579"/>
                      <a:pt x="3644" y="1555"/>
                    </a:cubicBezTo>
                    <a:lnTo>
                      <a:pt x="3663" y="1468"/>
                    </a:lnTo>
                    <a:cubicBezTo>
                      <a:pt x="3656" y="1442"/>
                      <a:pt x="3653" y="1429"/>
                      <a:pt x="3646" y="1403"/>
                    </a:cubicBezTo>
                    <a:cubicBezTo>
                      <a:pt x="3595" y="1370"/>
                      <a:pt x="3570" y="1353"/>
                      <a:pt x="3519" y="1319"/>
                    </a:cubicBezTo>
                    <a:cubicBezTo>
                      <a:pt x="3514" y="1291"/>
                      <a:pt x="3512" y="1276"/>
                      <a:pt x="3507" y="1248"/>
                    </a:cubicBezTo>
                    <a:cubicBezTo>
                      <a:pt x="3524" y="1237"/>
                      <a:pt x="3533" y="1231"/>
                      <a:pt x="3550" y="1219"/>
                    </a:cubicBezTo>
                    <a:cubicBezTo>
                      <a:pt x="3551" y="1128"/>
                      <a:pt x="3550" y="1083"/>
                      <a:pt x="3551" y="999"/>
                    </a:cubicBezTo>
                    <a:cubicBezTo>
                      <a:pt x="3563" y="990"/>
                      <a:pt x="3570" y="986"/>
                      <a:pt x="3582" y="977"/>
                    </a:cubicBezTo>
                    <a:cubicBezTo>
                      <a:pt x="3582" y="933"/>
                      <a:pt x="3583" y="910"/>
                      <a:pt x="3583" y="865"/>
                    </a:cubicBezTo>
                    <a:cubicBezTo>
                      <a:pt x="3601" y="854"/>
                      <a:pt x="3609" y="849"/>
                      <a:pt x="3627" y="838"/>
                    </a:cubicBezTo>
                    <a:cubicBezTo>
                      <a:pt x="3618" y="794"/>
                      <a:pt x="3613" y="772"/>
                      <a:pt x="3605" y="728"/>
                    </a:cubicBezTo>
                    <a:cubicBezTo>
                      <a:pt x="3584" y="715"/>
                      <a:pt x="3573" y="708"/>
                      <a:pt x="3551" y="694"/>
                    </a:cubicBezTo>
                    <a:cubicBezTo>
                      <a:pt x="3536" y="628"/>
                      <a:pt x="3529" y="594"/>
                      <a:pt x="3515" y="526"/>
                    </a:cubicBezTo>
                    <a:cubicBezTo>
                      <a:pt x="3540" y="513"/>
                      <a:pt x="3552" y="506"/>
                      <a:pt x="3577" y="493"/>
                    </a:cubicBezTo>
                    <a:cubicBezTo>
                      <a:pt x="3571" y="472"/>
                      <a:pt x="3567" y="462"/>
                      <a:pt x="3561" y="442"/>
                    </a:cubicBezTo>
                    <a:cubicBezTo>
                      <a:pt x="3530" y="425"/>
                      <a:pt x="3515" y="417"/>
                      <a:pt x="3484" y="400"/>
                    </a:cubicBezTo>
                    <a:cubicBezTo>
                      <a:pt x="3466" y="328"/>
                      <a:pt x="3456" y="292"/>
                      <a:pt x="3439" y="220"/>
                    </a:cubicBezTo>
                    <a:cubicBezTo>
                      <a:pt x="3432" y="163"/>
                      <a:pt x="3429" y="135"/>
                      <a:pt x="3423" y="77"/>
                    </a:cubicBezTo>
                    <a:cubicBezTo>
                      <a:pt x="3429" y="47"/>
                      <a:pt x="3432" y="31"/>
                      <a:pt x="3437" y="0"/>
                    </a:cubicBezTo>
                    <a:cubicBezTo>
                      <a:pt x="3411" y="14"/>
                      <a:pt x="3398" y="21"/>
                      <a:pt x="3371" y="36"/>
                    </a:cubicBezTo>
                    <a:cubicBezTo>
                      <a:pt x="3350" y="92"/>
                      <a:pt x="3340" y="120"/>
                      <a:pt x="3320" y="175"/>
                    </a:cubicBezTo>
                    <a:cubicBezTo>
                      <a:pt x="3225" y="180"/>
                      <a:pt x="3177" y="182"/>
                      <a:pt x="3082" y="187"/>
                    </a:cubicBezTo>
                    <a:cubicBezTo>
                      <a:pt x="3077" y="228"/>
                      <a:pt x="3075" y="248"/>
                      <a:pt x="3070" y="288"/>
                    </a:cubicBezTo>
                    <a:cubicBezTo>
                      <a:pt x="3006" y="312"/>
                      <a:pt x="2974" y="324"/>
                      <a:pt x="2909" y="348"/>
                    </a:cubicBezTo>
                    <a:cubicBezTo>
                      <a:pt x="2886" y="322"/>
                      <a:pt x="2875" y="308"/>
                      <a:pt x="2852" y="282"/>
                    </a:cubicBezTo>
                    <a:cubicBezTo>
                      <a:pt x="2837" y="326"/>
                      <a:pt x="2830" y="348"/>
                      <a:pt x="2816" y="392"/>
                    </a:cubicBezTo>
                    <a:lnTo>
                      <a:pt x="2735" y="425"/>
                    </a:lnTo>
                    <a:cubicBezTo>
                      <a:pt x="2698" y="400"/>
                      <a:pt x="2679" y="388"/>
                      <a:pt x="2641" y="363"/>
                    </a:cubicBezTo>
                    <a:cubicBezTo>
                      <a:pt x="2625" y="382"/>
                      <a:pt x="2618" y="392"/>
                      <a:pt x="2602" y="411"/>
                    </a:cubicBezTo>
                    <a:cubicBezTo>
                      <a:pt x="2574" y="397"/>
                      <a:pt x="2559" y="390"/>
                      <a:pt x="2531" y="376"/>
                    </a:cubicBezTo>
                    <a:cubicBezTo>
                      <a:pt x="2527" y="353"/>
                      <a:pt x="2525" y="342"/>
                      <a:pt x="2521" y="319"/>
                    </a:cubicBezTo>
                    <a:cubicBezTo>
                      <a:pt x="2456" y="313"/>
                      <a:pt x="2423" y="310"/>
                      <a:pt x="2358" y="304"/>
                    </a:cubicBezTo>
                    <a:cubicBezTo>
                      <a:pt x="2318" y="269"/>
                      <a:pt x="2298" y="252"/>
                      <a:pt x="2259" y="217"/>
                    </a:cubicBezTo>
                    <a:cubicBezTo>
                      <a:pt x="2174" y="293"/>
                      <a:pt x="2089" y="368"/>
                      <a:pt x="2004" y="443"/>
                    </a:cubicBezTo>
                    <a:cubicBezTo>
                      <a:pt x="1990" y="490"/>
                      <a:pt x="1983" y="514"/>
                      <a:pt x="1969" y="561"/>
                    </a:cubicBezTo>
                    <a:cubicBezTo>
                      <a:pt x="1919" y="615"/>
                      <a:pt x="1893" y="642"/>
                      <a:pt x="1843" y="696"/>
                    </a:cubicBezTo>
                    <a:cubicBezTo>
                      <a:pt x="1849" y="755"/>
                      <a:pt x="1852" y="784"/>
                      <a:pt x="1859" y="842"/>
                    </a:cubicBezTo>
                    <a:cubicBezTo>
                      <a:pt x="1870" y="881"/>
                      <a:pt x="1876" y="901"/>
                      <a:pt x="1888" y="940"/>
                    </a:cubicBezTo>
                    <a:cubicBezTo>
                      <a:pt x="1915" y="981"/>
                      <a:pt x="1928" y="1003"/>
                      <a:pt x="1954" y="1048"/>
                    </a:cubicBezTo>
                    <a:cubicBezTo>
                      <a:pt x="1947" y="1106"/>
                      <a:pt x="1943" y="1135"/>
                      <a:pt x="1935" y="1193"/>
                    </a:cubicBezTo>
                    <a:cubicBezTo>
                      <a:pt x="1887" y="1202"/>
                      <a:pt x="1862" y="1207"/>
                      <a:pt x="1813" y="1216"/>
                    </a:cubicBezTo>
                    <a:cubicBezTo>
                      <a:pt x="1814" y="1186"/>
                      <a:pt x="1814" y="1171"/>
                      <a:pt x="1814" y="1140"/>
                    </a:cubicBezTo>
                    <a:cubicBezTo>
                      <a:pt x="1800" y="1101"/>
                      <a:pt x="1792" y="1082"/>
                      <a:pt x="1778" y="1043"/>
                    </a:cubicBezTo>
                    <a:cubicBezTo>
                      <a:pt x="1751" y="1026"/>
                      <a:pt x="1738" y="1017"/>
                      <a:pt x="1711" y="1000"/>
                    </a:cubicBezTo>
                    <a:cubicBezTo>
                      <a:pt x="1675" y="1016"/>
                      <a:pt x="1656" y="1023"/>
                      <a:pt x="1620" y="1039"/>
                    </a:cubicBezTo>
                    <a:cubicBezTo>
                      <a:pt x="1524" y="1053"/>
                      <a:pt x="1477" y="1060"/>
                      <a:pt x="1382" y="1074"/>
                    </a:cubicBezTo>
                    <a:cubicBezTo>
                      <a:pt x="1311" y="1067"/>
                      <a:pt x="1275" y="1064"/>
                      <a:pt x="1205" y="1057"/>
                    </a:cubicBezTo>
                    <a:cubicBezTo>
                      <a:pt x="1141" y="1033"/>
                      <a:pt x="1109" y="1020"/>
                      <a:pt x="1046" y="996"/>
                    </a:cubicBezTo>
                    <a:cubicBezTo>
                      <a:pt x="936" y="972"/>
                      <a:pt x="826" y="949"/>
                      <a:pt x="716" y="925"/>
                    </a:cubicBezTo>
                    <a:cubicBezTo>
                      <a:pt x="686" y="969"/>
                      <a:pt x="671" y="991"/>
                      <a:pt x="642" y="1035"/>
                    </a:cubicBezTo>
                    <a:cubicBezTo>
                      <a:pt x="592" y="1050"/>
                      <a:pt x="568" y="1057"/>
                      <a:pt x="519" y="1072"/>
                    </a:cubicBezTo>
                    <a:cubicBezTo>
                      <a:pt x="504" y="1112"/>
                      <a:pt x="496" y="1132"/>
                      <a:pt x="481" y="1171"/>
                    </a:cubicBezTo>
                    <a:cubicBezTo>
                      <a:pt x="500" y="1218"/>
                      <a:pt x="510" y="1241"/>
                      <a:pt x="529" y="1287"/>
                    </a:cubicBezTo>
                    <a:cubicBezTo>
                      <a:pt x="497" y="1303"/>
                      <a:pt x="481" y="1311"/>
                      <a:pt x="449" y="1327"/>
                    </a:cubicBezTo>
                    <a:cubicBezTo>
                      <a:pt x="449" y="1399"/>
                      <a:pt x="448" y="1435"/>
                      <a:pt x="447" y="1508"/>
                    </a:cubicBezTo>
                    <a:cubicBezTo>
                      <a:pt x="424" y="1588"/>
                      <a:pt x="413" y="1629"/>
                      <a:pt x="390" y="1709"/>
                    </a:cubicBezTo>
                    <a:lnTo>
                      <a:pt x="316" y="1680"/>
                    </a:lnTo>
                    <a:cubicBezTo>
                      <a:pt x="297" y="1689"/>
                      <a:pt x="287" y="1693"/>
                      <a:pt x="267" y="1702"/>
                    </a:cubicBezTo>
                    <a:cubicBezTo>
                      <a:pt x="279" y="1722"/>
                      <a:pt x="285" y="1733"/>
                      <a:pt x="297" y="1753"/>
                    </a:cubicBezTo>
                    <a:cubicBezTo>
                      <a:pt x="292" y="1790"/>
                      <a:pt x="289" y="1808"/>
                      <a:pt x="284" y="1844"/>
                    </a:cubicBezTo>
                    <a:cubicBezTo>
                      <a:pt x="310" y="1863"/>
                      <a:pt x="324" y="1873"/>
                      <a:pt x="351" y="1891"/>
                    </a:cubicBezTo>
                    <a:cubicBezTo>
                      <a:pt x="323" y="1904"/>
                      <a:pt x="310" y="1911"/>
                      <a:pt x="283" y="1924"/>
                    </a:cubicBezTo>
                    <a:cubicBezTo>
                      <a:pt x="233" y="1917"/>
                      <a:pt x="209" y="1913"/>
                      <a:pt x="160" y="1905"/>
                    </a:cubicBezTo>
                    <a:cubicBezTo>
                      <a:pt x="132" y="1923"/>
                      <a:pt x="119" y="1932"/>
                      <a:pt x="91" y="1950"/>
                    </a:cubicBezTo>
                    <a:cubicBezTo>
                      <a:pt x="91" y="2002"/>
                      <a:pt x="90" y="2027"/>
                      <a:pt x="89" y="2078"/>
                    </a:cubicBezTo>
                    <a:cubicBezTo>
                      <a:pt x="145" y="2125"/>
                      <a:pt x="173" y="2149"/>
                      <a:pt x="229" y="2196"/>
                    </a:cubicBezTo>
                    <a:cubicBezTo>
                      <a:pt x="158" y="2206"/>
                      <a:pt x="122" y="2211"/>
                      <a:pt x="50" y="2222"/>
                    </a:cubicBezTo>
                    <a:cubicBezTo>
                      <a:pt x="40" y="2248"/>
                      <a:pt x="35" y="2261"/>
                      <a:pt x="24" y="2287"/>
                    </a:cubicBezTo>
                    <a:cubicBezTo>
                      <a:pt x="24" y="2287"/>
                      <a:pt x="22" y="2408"/>
                      <a:pt x="53" y="2415"/>
                    </a:cubicBezTo>
                    <a:cubicBezTo>
                      <a:pt x="84" y="2423"/>
                      <a:pt x="139" y="2432"/>
                      <a:pt x="139" y="2432"/>
                    </a:cubicBezTo>
                    <a:cubicBezTo>
                      <a:pt x="139" y="2449"/>
                      <a:pt x="139" y="2457"/>
                      <a:pt x="138" y="2474"/>
                    </a:cubicBezTo>
                    <a:cubicBezTo>
                      <a:pt x="111" y="2485"/>
                      <a:pt x="97" y="2490"/>
                      <a:pt x="70" y="2500"/>
                    </a:cubicBezTo>
                    <a:cubicBezTo>
                      <a:pt x="45" y="2537"/>
                      <a:pt x="32" y="2556"/>
                      <a:pt x="7" y="2593"/>
                    </a:cubicBezTo>
                    <a:cubicBezTo>
                      <a:pt x="26" y="2630"/>
                      <a:pt x="35" y="2648"/>
                      <a:pt x="54" y="2685"/>
                    </a:cubicBezTo>
                    <a:lnTo>
                      <a:pt x="28" y="2755"/>
                    </a:lnTo>
                    <a:lnTo>
                      <a:pt x="46" y="2810"/>
                    </a:lnTo>
                    <a:cubicBezTo>
                      <a:pt x="27" y="2854"/>
                      <a:pt x="18" y="2876"/>
                      <a:pt x="0" y="2920"/>
                    </a:cubicBezTo>
                    <a:cubicBezTo>
                      <a:pt x="27" y="2926"/>
                      <a:pt x="41" y="2929"/>
                      <a:pt x="68" y="2936"/>
                    </a:cubicBezTo>
                    <a:cubicBezTo>
                      <a:pt x="74" y="2969"/>
                      <a:pt x="78" y="2986"/>
                      <a:pt x="84" y="3019"/>
                    </a:cubicBezTo>
                    <a:cubicBezTo>
                      <a:pt x="106" y="3037"/>
                      <a:pt x="117" y="3046"/>
                      <a:pt x="139" y="3064"/>
                    </a:cubicBezTo>
                    <a:cubicBezTo>
                      <a:pt x="131" y="3101"/>
                      <a:pt x="126" y="3120"/>
                      <a:pt x="118" y="3157"/>
                    </a:cubicBezTo>
                    <a:cubicBezTo>
                      <a:pt x="192" y="3135"/>
                      <a:pt x="230" y="3125"/>
                      <a:pt x="304" y="3103"/>
                    </a:cubicBezTo>
                    <a:cubicBezTo>
                      <a:pt x="334" y="3067"/>
                      <a:pt x="349" y="3049"/>
                      <a:pt x="380" y="3013"/>
                    </a:cubicBezTo>
                    <a:cubicBezTo>
                      <a:pt x="394" y="3026"/>
                      <a:pt x="401" y="3032"/>
                      <a:pt x="416" y="3045"/>
                    </a:cubicBezTo>
                    <a:cubicBezTo>
                      <a:pt x="390" y="3076"/>
                      <a:pt x="378" y="3092"/>
                      <a:pt x="353" y="3124"/>
                    </a:cubicBezTo>
                    <a:cubicBezTo>
                      <a:pt x="357" y="3155"/>
                      <a:pt x="359" y="3170"/>
                      <a:pt x="363" y="3201"/>
                    </a:cubicBezTo>
                    <a:cubicBezTo>
                      <a:pt x="354" y="3257"/>
                      <a:pt x="350" y="3285"/>
                      <a:pt x="341" y="3340"/>
                    </a:cubicBezTo>
                    <a:cubicBezTo>
                      <a:pt x="351" y="3367"/>
                      <a:pt x="355" y="3380"/>
                      <a:pt x="364" y="3406"/>
                    </a:cubicBezTo>
                    <a:cubicBezTo>
                      <a:pt x="386" y="3405"/>
                      <a:pt x="397" y="3405"/>
                      <a:pt x="420" y="3404"/>
                    </a:cubicBezTo>
                    <a:cubicBezTo>
                      <a:pt x="450" y="3359"/>
                      <a:pt x="465" y="3336"/>
                      <a:pt x="496" y="3291"/>
                    </a:cubicBezTo>
                    <a:cubicBezTo>
                      <a:pt x="528" y="3291"/>
                      <a:pt x="544" y="3291"/>
                      <a:pt x="576" y="3290"/>
                    </a:cubicBezTo>
                    <a:cubicBezTo>
                      <a:pt x="603" y="3285"/>
                      <a:pt x="616" y="3282"/>
                      <a:pt x="643" y="3277"/>
                    </a:cubicBezTo>
                    <a:cubicBezTo>
                      <a:pt x="665" y="3278"/>
                      <a:pt x="676" y="3279"/>
                      <a:pt x="698" y="3281"/>
                    </a:cubicBezTo>
                    <a:cubicBezTo>
                      <a:pt x="706" y="3255"/>
                      <a:pt x="710" y="3242"/>
                      <a:pt x="718" y="3217"/>
                    </a:cubicBezTo>
                    <a:cubicBezTo>
                      <a:pt x="743" y="3212"/>
                      <a:pt x="755" y="3209"/>
                      <a:pt x="780" y="3203"/>
                    </a:cubicBezTo>
                    <a:cubicBezTo>
                      <a:pt x="816" y="3210"/>
                      <a:pt x="835" y="3214"/>
                      <a:pt x="871" y="3221"/>
                    </a:cubicBezTo>
                    <a:cubicBezTo>
                      <a:pt x="885" y="3250"/>
                      <a:pt x="892" y="3265"/>
                      <a:pt x="906" y="3294"/>
                    </a:cubicBezTo>
                    <a:cubicBezTo>
                      <a:pt x="943" y="3285"/>
                      <a:pt x="961" y="3280"/>
                      <a:pt x="998" y="3271"/>
                    </a:cubicBezTo>
                    <a:cubicBezTo>
                      <a:pt x="1013" y="3288"/>
                      <a:pt x="1020" y="3297"/>
                      <a:pt x="1034" y="3314"/>
                    </a:cubicBezTo>
                    <a:cubicBezTo>
                      <a:pt x="1030" y="3347"/>
                      <a:pt x="1029" y="3363"/>
                      <a:pt x="1026" y="3396"/>
                    </a:cubicBezTo>
                    <a:cubicBezTo>
                      <a:pt x="1077" y="3409"/>
                      <a:pt x="1102" y="3415"/>
                      <a:pt x="1153" y="3428"/>
                    </a:cubicBezTo>
                    <a:cubicBezTo>
                      <a:pt x="1127" y="3473"/>
                      <a:pt x="1115" y="3496"/>
                      <a:pt x="1089" y="3541"/>
                    </a:cubicBezTo>
                    <a:cubicBezTo>
                      <a:pt x="1142" y="3568"/>
                      <a:pt x="1168" y="3581"/>
                      <a:pt x="1221" y="3608"/>
                    </a:cubicBezTo>
                    <a:cubicBezTo>
                      <a:pt x="1209" y="3624"/>
                      <a:pt x="1202" y="3632"/>
                      <a:pt x="1190" y="3647"/>
                    </a:cubicBezTo>
                    <a:cubicBezTo>
                      <a:pt x="1221" y="3659"/>
                      <a:pt x="1237" y="3664"/>
                      <a:pt x="1268" y="3676"/>
                    </a:cubicBezTo>
                    <a:cubicBezTo>
                      <a:pt x="1290" y="3661"/>
                      <a:pt x="1302" y="3654"/>
                      <a:pt x="1324" y="3639"/>
                    </a:cubicBezTo>
                    <a:cubicBezTo>
                      <a:pt x="1375" y="3638"/>
                      <a:pt x="1401" y="3637"/>
                      <a:pt x="1452" y="3636"/>
                    </a:cubicBezTo>
                    <a:cubicBezTo>
                      <a:pt x="1458" y="3667"/>
                      <a:pt x="1461" y="3683"/>
                      <a:pt x="1468" y="3713"/>
                    </a:cubicBezTo>
                    <a:cubicBezTo>
                      <a:pt x="1512" y="3709"/>
                      <a:pt x="1534" y="3708"/>
                      <a:pt x="1578" y="3704"/>
                    </a:cubicBezTo>
                    <a:cubicBezTo>
                      <a:pt x="1619" y="3690"/>
                      <a:pt x="1640" y="3684"/>
                      <a:pt x="1682" y="3670"/>
                    </a:cubicBezTo>
                    <a:cubicBezTo>
                      <a:pt x="1708" y="3677"/>
                      <a:pt x="1722" y="3680"/>
                      <a:pt x="1748" y="3687"/>
                    </a:cubicBezTo>
                    <a:cubicBezTo>
                      <a:pt x="1759" y="3671"/>
                      <a:pt x="1764" y="3663"/>
                      <a:pt x="1774" y="3648"/>
                    </a:cubicBezTo>
                    <a:cubicBezTo>
                      <a:pt x="1774" y="3627"/>
                      <a:pt x="1775" y="3616"/>
                      <a:pt x="1775" y="3595"/>
                    </a:cubicBezTo>
                    <a:cubicBezTo>
                      <a:pt x="1800" y="3580"/>
                      <a:pt x="1812" y="3573"/>
                      <a:pt x="1837" y="3558"/>
                    </a:cubicBezTo>
                    <a:cubicBezTo>
                      <a:pt x="1866" y="3560"/>
                      <a:pt x="1881" y="3561"/>
                      <a:pt x="1910" y="3564"/>
                    </a:cubicBezTo>
                    <a:cubicBezTo>
                      <a:pt x="1932" y="3542"/>
                      <a:pt x="1944" y="3531"/>
                      <a:pt x="1966" y="3509"/>
                    </a:cubicBezTo>
                    <a:cubicBezTo>
                      <a:pt x="1967" y="3485"/>
                      <a:pt x="1967" y="3474"/>
                      <a:pt x="1968" y="3450"/>
                    </a:cubicBezTo>
                    <a:cubicBezTo>
                      <a:pt x="1987" y="3440"/>
                      <a:pt x="1997" y="3434"/>
                      <a:pt x="2017" y="3424"/>
                    </a:cubicBezTo>
                    <a:cubicBezTo>
                      <a:pt x="2016" y="3389"/>
                      <a:pt x="2015" y="3371"/>
                      <a:pt x="2013" y="3335"/>
                    </a:cubicBezTo>
                    <a:cubicBezTo>
                      <a:pt x="2039" y="3292"/>
                      <a:pt x="2052" y="3271"/>
                      <a:pt x="2077" y="3227"/>
                    </a:cubicBezTo>
                    <a:cubicBezTo>
                      <a:pt x="2078" y="3192"/>
                      <a:pt x="2078" y="3174"/>
                      <a:pt x="2079" y="3138"/>
                    </a:cubicBezTo>
                    <a:cubicBezTo>
                      <a:pt x="2116" y="3117"/>
                      <a:pt x="2135" y="3107"/>
                      <a:pt x="2172" y="3085"/>
                    </a:cubicBezTo>
                    <a:cubicBezTo>
                      <a:pt x="2206" y="3088"/>
                      <a:pt x="2223" y="3089"/>
                      <a:pt x="2257" y="3091"/>
                    </a:cubicBezTo>
                    <a:cubicBezTo>
                      <a:pt x="2265" y="3042"/>
                      <a:pt x="2269" y="3017"/>
                      <a:pt x="2278" y="2968"/>
                    </a:cubicBezTo>
                    <a:cubicBezTo>
                      <a:pt x="2259" y="2930"/>
                      <a:pt x="2250" y="2912"/>
                      <a:pt x="2232" y="2874"/>
                    </a:cubicBezTo>
                    <a:cubicBezTo>
                      <a:pt x="2211" y="2837"/>
                      <a:pt x="2200" y="2818"/>
                      <a:pt x="2179" y="2781"/>
                    </a:cubicBezTo>
                    <a:cubicBezTo>
                      <a:pt x="2238" y="2758"/>
                      <a:pt x="2267" y="2747"/>
                      <a:pt x="2326" y="2725"/>
                    </a:cubicBezTo>
                    <a:cubicBezTo>
                      <a:pt x="2387" y="2734"/>
                      <a:pt x="2417" y="2739"/>
                      <a:pt x="2477" y="2748"/>
                    </a:cubicBezTo>
                    <a:cubicBezTo>
                      <a:pt x="2500" y="2735"/>
                      <a:pt x="2511" y="2728"/>
                      <a:pt x="2533" y="2715"/>
                    </a:cubicBezTo>
                    <a:cubicBezTo>
                      <a:pt x="2514" y="2680"/>
                      <a:pt x="2505" y="2663"/>
                      <a:pt x="2486" y="2627"/>
                    </a:cubicBezTo>
                    <a:cubicBezTo>
                      <a:pt x="2487" y="2601"/>
                      <a:pt x="2487" y="2588"/>
                      <a:pt x="2488" y="2561"/>
                    </a:cubicBezTo>
                    <a:cubicBezTo>
                      <a:pt x="2520" y="2541"/>
                      <a:pt x="2535" y="2532"/>
                      <a:pt x="2567" y="2512"/>
                    </a:cubicBezTo>
                    <a:cubicBezTo>
                      <a:pt x="2600" y="2480"/>
                      <a:pt x="2616" y="2464"/>
                      <a:pt x="2648" y="2433"/>
                    </a:cubicBezTo>
                    <a:cubicBezTo>
                      <a:pt x="2670" y="2434"/>
                      <a:pt x="2681" y="2435"/>
                      <a:pt x="2703" y="2436"/>
                    </a:cubicBezTo>
                    <a:cubicBezTo>
                      <a:pt x="2729" y="2451"/>
                      <a:pt x="2742" y="2458"/>
                      <a:pt x="2769" y="2472"/>
                    </a:cubicBezTo>
                    <a:cubicBezTo>
                      <a:pt x="2776" y="2448"/>
                      <a:pt x="2780" y="2436"/>
                      <a:pt x="2788" y="2412"/>
                    </a:cubicBezTo>
                    <a:cubicBezTo>
                      <a:pt x="2769" y="2389"/>
                      <a:pt x="2760" y="2377"/>
                      <a:pt x="2741" y="2354"/>
                    </a:cubicBezTo>
                    <a:cubicBezTo>
                      <a:pt x="2724" y="2316"/>
                      <a:pt x="2716" y="2297"/>
                      <a:pt x="2700" y="2259"/>
                    </a:cubicBezTo>
                    <a:cubicBezTo>
                      <a:pt x="2745" y="2196"/>
                      <a:pt x="2767" y="2164"/>
                      <a:pt x="2812" y="2101"/>
                    </a:cubicBezTo>
                    <a:cubicBezTo>
                      <a:pt x="2838" y="2115"/>
                      <a:pt x="2852" y="2122"/>
                      <a:pt x="2878" y="2137"/>
                    </a:cubicBezTo>
                    <a:cubicBezTo>
                      <a:pt x="2900" y="2106"/>
                      <a:pt x="2912" y="2091"/>
                      <a:pt x="2934" y="2060"/>
                    </a:cubicBezTo>
                    <a:cubicBezTo>
                      <a:pt x="2905" y="2029"/>
                      <a:pt x="2891" y="2013"/>
                      <a:pt x="2862" y="1981"/>
                    </a:cubicBezTo>
                    <a:cubicBezTo>
                      <a:pt x="2831" y="1957"/>
                      <a:pt x="2815" y="1945"/>
                      <a:pt x="2784" y="1920"/>
                    </a:cubicBezTo>
                    <a:cubicBezTo>
                      <a:pt x="2813" y="1917"/>
                      <a:pt x="2828" y="1916"/>
                      <a:pt x="2857" y="1913"/>
                    </a:cubicBezTo>
                    <a:cubicBezTo>
                      <a:pt x="2875" y="1884"/>
                      <a:pt x="2883" y="1870"/>
                      <a:pt x="2901" y="1841"/>
                    </a:cubicBezTo>
                    <a:cubicBezTo>
                      <a:pt x="2891" y="1806"/>
                      <a:pt x="2887" y="1788"/>
                      <a:pt x="2878" y="1753"/>
                    </a:cubicBezTo>
                  </a:path>
                </a:pathLst>
              </a:custGeom>
              <a:solidFill>
                <a:srgbClr val="FF9933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żuromiński"/>
              <p:cNvSpPr>
                <a:spLocks/>
              </p:cNvSpPr>
              <p:nvPr/>
            </p:nvSpPr>
            <p:spPr bwMode="auto">
              <a:xfrm>
                <a:off x="829172" y="840444"/>
                <a:ext cx="840444" cy="1036767"/>
              </a:xfrm>
              <a:custGeom>
                <a:avLst/>
                <a:gdLst>
                  <a:gd name="T0" fmla="*/ 2071 w 2623"/>
                  <a:gd name="T1" fmla="*/ 1698 h 3234"/>
                  <a:gd name="T2" fmla="*/ 2276 w 2623"/>
                  <a:gd name="T3" fmla="*/ 1607 h 3234"/>
                  <a:gd name="T4" fmla="*/ 2138 w 2623"/>
                  <a:gd name="T5" fmla="*/ 1361 h 3234"/>
                  <a:gd name="T6" fmla="*/ 2330 w 2623"/>
                  <a:gd name="T7" fmla="*/ 1335 h 3234"/>
                  <a:gd name="T8" fmla="*/ 2331 w 2623"/>
                  <a:gd name="T9" fmla="*/ 1255 h 3234"/>
                  <a:gd name="T10" fmla="*/ 2314 w 2623"/>
                  <a:gd name="T11" fmla="*/ 1113 h 3234"/>
                  <a:gd name="T12" fmla="*/ 2437 w 2623"/>
                  <a:gd name="T13" fmla="*/ 1120 h 3234"/>
                  <a:gd name="T14" fmla="*/ 2496 w 2623"/>
                  <a:gd name="T15" fmla="*/ 738 h 3234"/>
                  <a:gd name="T16" fmla="*/ 2528 w 2623"/>
                  <a:gd name="T17" fmla="*/ 582 h 3234"/>
                  <a:gd name="T18" fmla="*/ 2339 w 2623"/>
                  <a:gd name="T19" fmla="*/ 375 h 3234"/>
                  <a:gd name="T20" fmla="*/ 2117 w 2623"/>
                  <a:gd name="T21" fmla="*/ 464 h 3234"/>
                  <a:gd name="T22" fmla="*/ 1968 w 2623"/>
                  <a:gd name="T23" fmla="*/ 507 h 3234"/>
                  <a:gd name="T24" fmla="*/ 1684 w 2623"/>
                  <a:gd name="T25" fmla="*/ 486 h 3234"/>
                  <a:gd name="T26" fmla="*/ 1505 w 2623"/>
                  <a:gd name="T27" fmla="*/ 376 h 3234"/>
                  <a:gd name="T28" fmla="*/ 1407 w 2623"/>
                  <a:gd name="T29" fmla="*/ 276 h 3234"/>
                  <a:gd name="T30" fmla="*/ 1454 w 2623"/>
                  <a:gd name="T31" fmla="*/ 29 h 3234"/>
                  <a:gd name="T32" fmla="*/ 1247 w 2623"/>
                  <a:gd name="T33" fmla="*/ 93 h 3234"/>
                  <a:gd name="T34" fmla="*/ 1021 w 2623"/>
                  <a:gd name="T35" fmla="*/ 296 h 3234"/>
                  <a:gd name="T36" fmla="*/ 1075 w 2623"/>
                  <a:gd name="T37" fmla="*/ 583 h 3234"/>
                  <a:gd name="T38" fmla="*/ 487 w 2623"/>
                  <a:gd name="T39" fmla="*/ 565 h 3234"/>
                  <a:gd name="T40" fmla="*/ 410 w 2623"/>
                  <a:gd name="T41" fmla="*/ 713 h 3234"/>
                  <a:gd name="T42" fmla="*/ 247 w 2623"/>
                  <a:gd name="T43" fmla="*/ 707 h 3234"/>
                  <a:gd name="T44" fmla="*/ 176 w 2623"/>
                  <a:gd name="T45" fmla="*/ 836 h 3234"/>
                  <a:gd name="T46" fmla="*/ 0 w 2623"/>
                  <a:gd name="T47" fmla="*/ 793 h 3234"/>
                  <a:gd name="T48" fmla="*/ 79 w 2623"/>
                  <a:gd name="T49" fmla="*/ 1050 h 3234"/>
                  <a:gd name="T50" fmla="*/ 166 w 2623"/>
                  <a:gd name="T51" fmla="*/ 1127 h 3234"/>
                  <a:gd name="T52" fmla="*/ 93 w 2623"/>
                  <a:gd name="T53" fmla="*/ 1406 h 3234"/>
                  <a:gd name="T54" fmla="*/ 267 w 2623"/>
                  <a:gd name="T55" fmla="*/ 1563 h 3234"/>
                  <a:gd name="T56" fmla="*/ 207 w 2623"/>
                  <a:gd name="T57" fmla="*/ 1796 h 3234"/>
                  <a:gd name="T58" fmla="*/ 242 w 2623"/>
                  <a:gd name="T59" fmla="*/ 1941 h 3234"/>
                  <a:gd name="T60" fmla="*/ 310 w 2623"/>
                  <a:gd name="T61" fmla="*/ 2038 h 3234"/>
                  <a:gd name="T62" fmla="*/ 379 w 2623"/>
                  <a:gd name="T63" fmla="*/ 2041 h 3234"/>
                  <a:gd name="T64" fmla="*/ 704 w 2623"/>
                  <a:gd name="T65" fmla="*/ 2094 h 3234"/>
                  <a:gd name="T66" fmla="*/ 919 w 2623"/>
                  <a:gd name="T67" fmla="*/ 2316 h 3234"/>
                  <a:gd name="T68" fmla="*/ 923 w 2623"/>
                  <a:gd name="T69" fmla="*/ 2411 h 3234"/>
                  <a:gd name="T70" fmla="*/ 1127 w 2623"/>
                  <a:gd name="T71" fmla="*/ 2479 h 3234"/>
                  <a:gd name="T72" fmla="*/ 1269 w 2623"/>
                  <a:gd name="T73" fmla="*/ 2556 h 3234"/>
                  <a:gd name="T74" fmla="*/ 1535 w 2623"/>
                  <a:gd name="T75" fmla="*/ 2581 h 3234"/>
                  <a:gd name="T76" fmla="*/ 1647 w 2623"/>
                  <a:gd name="T77" fmla="*/ 2832 h 3234"/>
                  <a:gd name="T78" fmla="*/ 1650 w 2623"/>
                  <a:gd name="T79" fmla="*/ 2960 h 3234"/>
                  <a:gd name="T80" fmla="*/ 1675 w 2623"/>
                  <a:gd name="T81" fmla="*/ 3187 h 3234"/>
                  <a:gd name="T82" fmla="*/ 1823 w 2623"/>
                  <a:gd name="T83" fmla="*/ 3207 h 3234"/>
                  <a:gd name="T84" fmla="*/ 1958 w 2623"/>
                  <a:gd name="T85" fmla="*/ 3012 h 3234"/>
                  <a:gd name="T86" fmla="*/ 1992 w 2623"/>
                  <a:gd name="T87" fmla="*/ 3095 h 3234"/>
                  <a:gd name="T88" fmla="*/ 1995 w 2623"/>
                  <a:gd name="T89" fmla="*/ 3234 h 3234"/>
                  <a:gd name="T90" fmla="*/ 2175 w 2623"/>
                  <a:gd name="T91" fmla="*/ 3152 h 3234"/>
                  <a:gd name="T92" fmla="*/ 2293 w 2623"/>
                  <a:gd name="T93" fmla="*/ 3136 h 3234"/>
                  <a:gd name="T94" fmla="*/ 2474 w 2623"/>
                  <a:gd name="T95" fmla="*/ 3217 h 3234"/>
                  <a:gd name="T96" fmla="*/ 2567 w 2623"/>
                  <a:gd name="T97" fmla="*/ 2979 h 3234"/>
                  <a:gd name="T98" fmla="*/ 2618 w 2623"/>
                  <a:gd name="T99" fmla="*/ 2877 h 3234"/>
                  <a:gd name="T100" fmla="*/ 2621 w 2623"/>
                  <a:gd name="T101" fmla="*/ 2778 h 3234"/>
                  <a:gd name="T102" fmla="*/ 2543 w 2623"/>
                  <a:gd name="T103" fmla="*/ 2702 h 3234"/>
                  <a:gd name="T104" fmla="*/ 2411 w 2623"/>
                  <a:gd name="T105" fmla="*/ 2817 h 3234"/>
                  <a:gd name="T106" fmla="*/ 2410 w 2623"/>
                  <a:gd name="T107" fmla="*/ 2612 h 3234"/>
                  <a:gd name="T108" fmla="*/ 2463 w 2623"/>
                  <a:gd name="T109" fmla="*/ 2456 h 3234"/>
                  <a:gd name="T110" fmla="*/ 2351 w 2623"/>
                  <a:gd name="T111" fmla="*/ 2514 h 3234"/>
                  <a:gd name="T112" fmla="*/ 2186 w 2623"/>
                  <a:gd name="T113" fmla="*/ 2475 h 3234"/>
                  <a:gd name="T114" fmla="*/ 2115 w 2623"/>
                  <a:gd name="T115" fmla="*/ 2347 h 3234"/>
                  <a:gd name="T116" fmla="*/ 2093 w 2623"/>
                  <a:gd name="T117" fmla="*/ 2221 h 3234"/>
                  <a:gd name="T118" fmla="*/ 2101 w 2623"/>
                  <a:gd name="T119" fmla="*/ 2096 h 3234"/>
                  <a:gd name="T120" fmla="*/ 2117 w 2623"/>
                  <a:gd name="T121" fmla="*/ 1911 h 3234"/>
                  <a:gd name="T122" fmla="*/ 2186 w 2623"/>
                  <a:gd name="T123" fmla="*/ 1843 h 3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3" h="3234">
                    <a:moveTo>
                      <a:pt x="2100" y="1826"/>
                    </a:moveTo>
                    <a:cubicBezTo>
                      <a:pt x="2069" y="1819"/>
                      <a:pt x="2071" y="1698"/>
                      <a:pt x="2071" y="1698"/>
                    </a:cubicBezTo>
                    <a:cubicBezTo>
                      <a:pt x="2082" y="1672"/>
                      <a:pt x="2087" y="1659"/>
                      <a:pt x="2097" y="1633"/>
                    </a:cubicBezTo>
                    <a:cubicBezTo>
                      <a:pt x="2169" y="1622"/>
                      <a:pt x="2205" y="1617"/>
                      <a:pt x="2276" y="1607"/>
                    </a:cubicBezTo>
                    <a:cubicBezTo>
                      <a:pt x="2220" y="1560"/>
                      <a:pt x="2192" y="1536"/>
                      <a:pt x="2136" y="1489"/>
                    </a:cubicBezTo>
                    <a:cubicBezTo>
                      <a:pt x="2137" y="1438"/>
                      <a:pt x="2138" y="1413"/>
                      <a:pt x="2138" y="1361"/>
                    </a:cubicBezTo>
                    <a:cubicBezTo>
                      <a:pt x="2166" y="1343"/>
                      <a:pt x="2179" y="1334"/>
                      <a:pt x="2207" y="1316"/>
                    </a:cubicBezTo>
                    <a:cubicBezTo>
                      <a:pt x="2256" y="1324"/>
                      <a:pt x="2280" y="1328"/>
                      <a:pt x="2330" y="1335"/>
                    </a:cubicBezTo>
                    <a:cubicBezTo>
                      <a:pt x="2357" y="1322"/>
                      <a:pt x="2370" y="1315"/>
                      <a:pt x="2398" y="1302"/>
                    </a:cubicBezTo>
                    <a:cubicBezTo>
                      <a:pt x="2371" y="1284"/>
                      <a:pt x="2357" y="1274"/>
                      <a:pt x="2331" y="1255"/>
                    </a:cubicBezTo>
                    <a:cubicBezTo>
                      <a:pt x="2336" y="1219"/>
                      <a:pt x="2339" y="1201"/>
                      <a:pt x="2344" y="1164"/>
                    </a:cubicBezTo>
                    <a:cubicBezTo>
                      <a:pt x="2332" y="1144"/>
                      <a:pt x="2326" y="1133"/>
                      <a:pt x="2314" y="1113"/>
                    </a:cubicBezTo>
                    <a:cubicBezTo>
                      <a:pt x="2334" y="1104"/>
                      <a:pt x="2344" y="1100"/>
                      <a:pt x="2363" y="1091"/>
                    </a:cubicBezTo>
                    <a:lnTo>
                      <a:pt x="2437" y="1120"/>
                    </a:lnTo>
                    <a:cubicBezTo>
                      <a:pt x="2460" y="1040"/>
                      <a:pt x="2471" y="999"/>
                      <a:pt x="2494" y="919"/>
                    </a:cubicBezTo>
                    <a:cubicBezTo>
                      <a:pt x="2495" y="846"/>
                      <a:pt x="2496" y="810"/>
                      <a:pt x="2496" y="738"/>
                    </a:cubicBezTo>
                    <a:cubicBezTo>
                      <a:pt x="2528" y="722"/>
                      <a:pt x="2544" y="714"/>
                      <a:pt x="2576" y="698"/>
                    </a:cubicBezTo>
                    <a:cubicBezTo>
                      <a:pt x="2557" y="652"/>
                      <a:pt x="2547" y="629"/>
                      <a:pt x="2528" y="582"/>
                    </a:cubicBezTo>
                    <a:cubicBezTo>
                      <a:pt x="2504" y="518"/>
                      <a:pt x="2492" y="485"/>
                      <a:pt x="2468" y="421"/>
                    </a:cubicBezTo>
                    <a:cubicBezTo>
                      <a:pt x="2416" y="403"/>
                      <a:pt x="2390" y="393"/>
                      <a:pt x="2339" y="375"/>
                    </a:cubicBezTo>
                    <a:cubicBezTo>
                      <a:pt x="2307" y="396"/>
                      <a:pt x="2291" y="407"/>
                      <a:pt x="2259" y="428"/>
                    </a:cubicBezTo>
                    <a:cubicBezTo>
                      <a:pt x="2202" y="443"/>
                      <a:pt x="2174" y="450"/>
                      <a:pt x="2117" y="464"/>
                    </a:cubicBezTo>
                    <a:cubicBezTo>
                      <a:pt x="2084" y="513"/>
                      <a:pt x="2068" y="538"/>
                      <a:pt x="2036" y="586"/>
                    </a:cubicBezTo>
                    <a:cubicBezTo>
                      <a:pt x="2009" y="555"/>
                      <a:pt x="1995" y="539"/>
                      <a:pt x="1968" y="507"/>
                    </a:cubicBezTo>
                    <a:cubicBezTo>
                      <a:pt x="1877" y="527"/>
                      <a:pt x="1831" y="538"/>
                      <a:pt x="1739" y="558"/>
                    </a:cubicBezTo>
                    <a:cubicBezTo>
                      <a:pt x="1717" y="529"/>
                      <a:pt x="1706" y="515"/>
                      <a:pt x="1684" y="486"/>
                    </a:cubicBezTo>
                    <a:cubicBezTo>
                      <a:pt x="1670" y="457"/>
                      <a:pt x="1662" y="443"/>
                      <a:pt x="1648" y="414"/>
                    </a:cubicBezTo>
                    <a:cubicBezTo>
                      <a:pt x="1591" y="399"/>
                      <a:pt x="1562" y="391"/>
                      <a:pt x="1505" y="376"/>
                    </a:cubicBezTo>
                    <a:cubicBezTo>
                      <a:pt x="1503" y="355"/>
                      <a:pt x="1502" y="345"/>
                      <a:pt x="1499" y="325"/>
                    </a:cubicBezTo>
                    <a:cubicBezTo>
                      <a:pt x="1462" y="305"/>
                      <a:pt x="1444" y="295"/>
                      <a:pt x="1407" y="276"/>
                    </a:cubicBezTo>
                    <a:cubicBezTo>
                      <a:pt x="1419" y="225"/>
                      <a:pt x="1426" y="207"/>
                      <a:pt x="1439" y="163"/>
                    </a:cubicBezTo>
                    <a:cubicBezTo>
                      <a:pt x="1444" y="110"/>
                      <a:pt x="1447" y="83"/>
                      <a:pt x="1454" y="29"/>
                    </a:cubicBezTo>
                    <a:cubicBezTo>
                      <a:pt x="1397" y="17"/>
                      <a:pt x="1368" y="11"/>
                      <a:pt x="1311" y="0"/>
                    </a:cubicBezTo>
                    <a:cubicBezTo>
                      <a:pt x="1286" y="37"/>
                      <a:pt x="1273" y="56"/>
                      <a:pt x="1247" y="93"/>
                    </a:cubicBezTo>
                    <a:cubicBezTo>
                      <a:pt x="1182" y="126"/>
                      <a:pt x="1149" y="142"/>
                      <a:pt x="1084" y="174"/>
                    </a:cubicBezTo>
                    <a:cubicBezTo>
                      <a:pt x="1059" y="219"/>
                      <a:pt x="1046" y="244"/>
                      <a:pt x="1021" y="296"/>
                    </a:cubicBezTo>
                    <a:cubicBezTo>
                      <a:pt x="1045" y="379"/>
                      <a:pt x="1058" y="420"/>
                      <a:pt x="1082" y="501"/>
                    </a:cubicBezTo>
                    <a:cubicBezTo>
                      <a:pt x="1079" y="534"/>
                      <a:pt x="1078" y="550"/>
                      <a:pt x="1075" y="583"/>
                    </a:cubicBezTo>
                    <a:cubicBezTo>
                      <a:pt x="969" y="536"/>
                      <a:pt x="863" y="490"/>
                      <a:pt x="758" y="444"/>
                    </a:cubicBezTo>
                    <a:cubicBezTo>
                      <a:pt x="650" y="492"/>
                      <a:pt x="596" y="517"/>
                      <a:pt x="487" y="565"/>
                    </a:cubicBezTo>
                    <a:cubicBezTo>
                      <a:pt x="457" y="590"/>
                      <a:pt x="442" y="602"/>
                      <a:pt x="411" y="626"/>
                    </a:cubicBezTo>
                    <a:cubicBezTo>
                      <a:pt x="411" y="661"/>
                      <a:pt x="411" y="678"/>
                      <a:pt x="410" y="713"/>
                    </a:cubicBezTo>
                    <a:cubicBezTo>
                      <a:pt x="380" y="722"/>
                      <a:pt x="365" y="727"/>
                      <a:pt x="335" y="736"/>
                    </a:cubicBezTo>
                    <a:cubicBezTo>
                      <a:pt x="299" y="724"/>
                      <a:pt x="282" y="719"/>
                      <a:pt x="247" y="707"/>
                    </a:cubicBezTo>
                    <a:cubicBezTo>
                      <a:pt x="249" y="733"/>
                      <a:pt x="250" y="745"/>
                      <a:pt x="252" y="770"/>
                    </a:cubicBezTo>
                    <a:cubicBezTo>
                      <a:pt x="222" y="797"/>
                      <a:pt x="207" y="810"/>
                      <a:pt x="176" y="836"/>
                    </a:cubicBezTo>
                    <a:cubicBezTo>
                      <a:pt x="138" y="818"/>
                      <a:pt x="120" y="808"/>
                      <a:pt x="82" y="789"/>
                    </a:cubicBezTo>
                    <a:cubicBezTo>
                      <a:pt x="49" y="791"/>
                      <a:pt x="33" y="792"/>
                      <a:pt x="0" y="793"/>
                    </a:cubicBezTo>
                    <a:cubicBezTo>
                      <a:pt x="2" y="851"/>
                      <a:pt x="3" y="879"/>
                      <a:pt x="4" y="936"/>
                    </a:cubicBezTo>
                    <a:cubicBezTo>
                      <a:pt x="34" y="982"/>
                      <a:pt x="49" y="1005"/>
                      <a:pt x="79" y="1050"/>
                    </a:cubicBezTo>
                    <a:cubicBezTo>
                      <a:pt x="79" y="1075"/>
                      <a:pt x="78" y="1087"/>
                      <a:pt x="78" y="1111"/>
                    </a:cubicBezTo>
                    <a:cubicBezTo>
                      <a:pt x="113" y="1117"/>
                      <a:pt x="131" y="1120"/>
                      <a:pt x="166" y="1127"/>
                    </a:cubicBezTo>
                    <a:cubicBezTo>
                      <a:pt x="120" y="1155"/>
                      <a:pt x="98" y="1169"/>
                      <a:pt x="52" y="1197"/>
                    </a:cubicBezTo>
                    <a:cubicBezTo>
                      <a:pt x="68" y="1281"/>
                      <a:pt x="76" y="1322"/>
                      <a:pt x="93" y="1406"/>
                    </a:cubicBezTo>
                    <a:cubicBezTo>
                      <a:pt x="141" y="1407"/>
                      <a:pt x="165" y="1408"/>
                      <a:pt x="213" y="1409"/>
                    </a:cubicBezTo>
                    <a:cubicBezTo>
                      <a:pt x="235" y="1471"/>
                      <a:pt x="245" y="1502"/>
                      <a:pt x="267" y="1563"/>
                    </a:cubicBezTo>
                    <a:cubicBezTo>
                      <a:pt x="259" y="1587"/>
                      <a:pt x="255" y="1599"/>
                      <a:pt x="247" y="1623"/>
                    </a:cubicBezTo>
                    <a:cubicBezTo>
                      <a:pt x="231" y="1692"/>
                      <a:pt x="223" y="1727"/>
                      <a:pt x="207" y="1796"/>
                    </a:cubicBezTo>
                    <a:cubicBezTo>
                      <a:pt x="186" y="1817"/>
                      <a:pt x="176" y="1827"/>
                      <a:pt x="155" y="1848"/>
                    </a:cubicBezTo>
                    <a:cubicBezTo>
                      <a:pt x="190" y="1885"/>
                      <a:pt x="207" y="1904"/>
                      <a:pt x="242" y="1941"/>
                    </a:cubicBezTo>
                    <a:cubicBezTo>
                      <a:pt x="228" y="1995"/>
                      <a:pt x="222" y="2022"/>
                      <a:pt x="208" y="2077"/>
                    </a:cubicBezTo>
                    <a:cubicBezTo>
                      <a:pt x="249" y="2061"/>
                      <a:pt x="269" y="2054"/>
                      <a:pt x="310" y="2038"/>
                    </a:cubicBezTo>
                    <a:cubicBezTo>
                      <a:pt x="328" y="1996"/>
                      <a:pt x="337" y="1975"/>
                      <a:pt x="356" y="1933"/>
                    </a:cubicBezTo>
                    <a:cubicBezTo>
                      <a:pt x="365" y="1976"/>
                      <a:pt x="369" y="1997"/>
                      <a:pt x="379" y="2041"/>
                    </a:cubicBezTo>
                    <a:cubicBezTo>
                      <a:pt x="444" y="2033"/>
                      <a:pt x="477" y="2030"/>
                      <a:pt x="542" y="2023"/>
                    </a:cubicBezTo>
                    <a:cubicBezTo>
                      <a:pt x="607" y="2051"/>
                      <a:pt x="640" y="2066"/>
                      <a:pt x="704" y="2094"/>
                    </a:cubicBezTo>
                    <a:cubicBezTo>
                      <a:pt x="745" y="2163"/>
                      <a:pt x="766" y="2197"/>
                      <a:pt x="807" y="2264"/>
                    </a:cubicBezTo>
                    <a:cubicBezTo>
                      <a:pt x="852" y="2285"/>
                      <a:pt x="874" y="2296"/>
                      <a:pt x="919" y="2316"/>
                    </a:cubicBezTo>
                    <a:cubicBezTo>
                      <a:pt x="934" y="2317"/>
                      <a:pt x="941" y="2317"/>
                      <a:pt x="956" y="2318"/>
                    </a:cubicBezTo>
                    <a:cubicBezTo>
                      <a:pt x="943" y="2355"/>
                      <a:pt x="936" y="2374"/>
                      <a:pt x="923" y="2411"/>
                    </a:cubicBezTo>
                    <a:cubicBezTo>
                      <a:pt x="973" y="2418"/>
                      <a:pt x="998" y="2421"/>
                      <a:pt x="1047" y="2428"/>
                    </a:cubicBezTo>
                    <a:cubicBezTo>
                      <a:pt x="1079" y="2448"/>
                      <a:pt x="1095" y="2458"/>
                      <a:pt x="1127" y="2479"/>
                    </a:cubicBezTo>
                    <a:cubicBezTo>
                      <a:pt x="1149" y="2508"/>
                      <a:pt x="1160" y="2522"/>
                      <a:pt x="1182" y="2552"/>
                    </a:cubicBezTo>
                    <a:cubicBezTo>
                      <a:pt x="1217" y="2553"/>
                      <a:pt x="1234" y="2554"/>
                      <a:pt x="1269" y="2556"/>
                    </a:cubicBezTo>
                    <a:cubicBezTo>
                      <a:pt x="1287" y="2533"/>
                      <a:pt x="1296" y="2522"/>
                      <a:pt x="1313" y="2499"/>
                    </a:cubicBezTo>
                    <a:cubicBezTo>
                      <a:pt x="1402" y="2532"/>
                      <a:pt x="1447" y="2548"/>
                      <a:pt x="1535" y="2581"/>
                    </a:cubicBezTo>
                    <a:cubicBezTo>
                      <a:pt x="1598" y="2640"/>
                      <a:pt x="1630" y="2670"/>
                      <a:pt x="1693" y="2729"/>
                    </a:cubicBezTo>
                    <a:cubicBezTo>
                      <a:pt x="1674" y="2771"/>
                      <a:pt x="1665" y="2791"/>
                      <a:pt x="1647" y="2832"/>
                    </a:cubicBezTo>
                    <a:cubicBezTo>
                      <a:pt x="1654" y="2858"/>
                      <a:pt x="1657" y="2871"/>
                      <a:pt x="1664" y="2897"/>
                    </a:cubicBezTo>
                    <a:cubicBezTo>
                      <a:pt x="1658" y="2922"/>
                      <a:pt x="1656" y="2935"/>
                      <a:pt x="1650" y="2960"/>
                    </a:cubicBezTo>
                    <a:cubicBezTo>
                      <a:pt x="1679" y="2994"/>
                      <a:pt x="1693" y="3011"/>
                      <a:pt x="1722" y="3045"/>
                    </a:cubicBezTo>
                    <a:cubicBezTo>
                      <a:pt x="1703" y="3102"/>
                      <a:pt x="1694" y="3131"/>
                      <a:pt x="1675" y="3187"/>
                    </a:cubicBezTo>
                    <a:cubicBezTo>
                      <a:pt x="1715" y="3190"/>
                      <a:pt x="1735" y="3191"/>
                      <a:pt x="1774" y="3193"/>
                    </a:cubicBezTo>
                    <a:cubicBezTo>
                      <a:pt x="1794" y="3199"/>
                      <a:pt x="1803" y="3201"/>
                      <a:pt x="1823" y="3207"/>
                    </a:cubicBezTo>
                    <a:cubicBezTo>
                      <a:pt x="1842" y="3127"/>
                      <a:pt x="1852" y="3087"/>
                      <a:pt x="1871" y="3007"/>
                    </a:cubicBezTo>
                    <a:cubicBezTo>
                      <a:pt x="1906" y="3009"/>
                      <a:pt x="1923" y="3010"/>
                      <a:pt x="1958" y="3012"/>
                    </a:cubicBezTo>
                    <a:cubicBezTo>
                      <a:pt x="1942" y="3034"/>
                      <a:pt x="1934" y="3046"/>
                      <a:pt x="1919" y="3068"/>
                    </a:cubicBezTo>
                    <a:cubicBezTo>
                      <a:pt x="1948" y="3079"/>
                      <a:pt x="1963" y="3084"/>
                      <a:pt x="1992" y="3095"/>
                    </a:cubicBezTo>
                    <a:cubicBezTo>
                      <a:pt x="1979" y="3118"/>
                      <a:pt x="1973" y="3129"/>
                      <a:pt x="1960" y="3151"/>
                    </a:cubicBezTo>
                    <a:cubicBezTo>
                      <a:pt x="1974" y="3185"/>
                      <a:pt x="1981" y="3201"/>
                      <a:pt x="1995" y="3234"/>
                    </a:cubicBezTo>
                    <a:cubicBezTo>
                      <a:pt x="2030" y="3199"/>
                      <a:pt x="2048" y="3182"/>
                      <a:pt x="2083" y="3147"/>
                    </a:cubicBezTo>
                    <a:cubicBezTo>
                      <a:pt x="2120" y="3149"/>
                      <a:pt x="2139" y="3150"/>
                      <a:pt x="2175" y="3152"/>
                    </a:cubicBezTo>
                    <a:cubicBezTo>
                      <a:pt x="2195" y="3163"/>
                      <a:pt x="2205" y="3168"/>
                      <a:pt x="2224" y="3178"/>
                    </a:cubicBezTo>
                    <a:cubicBezTo>
                      <a:pt x="2251" y="3162"/>
                      <a:pt x="2265" y="3153"/>
                      <a:pt x="2293" y="3136"/>
                    </a:cubicBezTo>
                    <a:cubicBezTo>
                      <a:pt x="2327" y="3150"/>
                      <a:pt x="2344" y="3157"/>
                      <a:pt x="2378" y="3170"/>
                    </a:cubicBezTo>
                    <a:cubicBezTo>
                      <a:pt x="2416" y="3189"/>
                      <a:pt x="2436" y="3198"/>
                      <a:pt x="2474" y="3217"/>
                    </a:cubicBezTo>
                    <a:cubicBezTo>
                      <a:pt x="2531" y="3133"/>
                      <a:pt x="2559" y="3090"/>
                      <a:pt x="2615" y="3005"/>
                    </a:cubicBezTo>
                    <a:cubicBezTo>
                      <a:pt x="2596" y="2995"/>
                      <a:pt x="2586" y="2989"/>
                      <a:pt x="2567" y="2979"/>
                    </a:cubicBezTo>
                    <a:cubicBezTo>
                      <a:pt x="2587" y="2961"/>
                      <a:pt x="2597" y="2953"/>
                      <a:pt x="2617" y="2935"/>
                    </a:cubicBezTo>
                    <a:cubicBezTo>
                      <a:pt x="2617" y="2912"/>
                      <a:pt x="2618" y="2900"/>
                      <a:pt x="2618" y="2877"/>
                    </a:cubicBezTo>
                    <a:cubicBezTo>
                      <a:pt x="2601" y="2867"/>
                      <a:pt x="2593" y="2861"/>
                      <a:pt x="2576" y="2851"/>
                    </a:cubicBezTo>
                    <a:cubicBezTo>
                      <a:pt x="2594" y="2822"/>
                      <a:pt x="2603" y="2807"/>
                      <a:pt x="2621" y="2778"/>
                    </a:cubicBezTo>
                    <a:cubicBezTo>
                      <a:pt x="2621" y="2747"/>
                      <a:pt x="2622" y="2732"/>
                      <a:pt x="2623" y="2701"/>
                    </a:cubicBezTo>
                    <a:cubicBezTo>
                      <a:pt x="2591" y="2702"/>
                      <a:pt x="2575" y="2702"/>
                      <a:pt x="2543" y="2702"/>
                    </a:cubicBezTo>
                    <a:cubicBezTo>
                      <a:pt x="2512" y="2747"/>
                      <a:pt x="2497" y="2770"/>
                      <a:pt x="2467" y="2815"/>
                    </a:cubicBezTo>
                    <a:cubicBezTo>
                      <a:pt x="2444" y="2816"/>
                      <a:pt x="2433" y="2816"/>
                      <a:pt x="2411" y="2817"/>
                    </a:cubicBezTo>
                    <a:cubicBezTo>
                      <a:pt x="2402" y="2791"/>
                      <a:pt x="2398" y="2778"/>
                      <a:pt x="2388" y="2751"/>
                    </a:cubicBezTo>
                    <a:cubicBezTo>
                      <a:pt x="2397" y="2696"/>
                      <a:pt x="2401" y="2668"/>
                      <a:pt x="2410" y="2612"/>
                    </a:cubicBezTo>
                    <a:cubicBezTo>
                      <a:pt x="2406" y="2581"/>
                      <a:pt x="2404" y="2566"/>
                      <a:pt x="2400" y="2535"/>
                    </a:cubicBezTo>
                    <a:cubicBezTo>
                      <a:pt x="2425" y="2503"/>
                      <a:pt x="2437" y="2487"/>
                      <a:pt x="2463" y="2456"/>
                    </a:cubicBezTo>
                    <a:cubicBezTo>
                      <a:pt x="2448" y="2443"/>
                      <a:pt x="2441" y="2437"/>
                      <a:pt x="2427" y="2424"/>
                    </a:cubicBezTo>
                    <a:cubicBezTo>
                      <a:pt x="2396" y="2460"/>
                      <a:pt x="2381" y="2478"/>
                      <a:pt x="2351" y="2514"/>
                    </a:cubicBezTo>
                    <a:cubicBezTo>
                      <a:pt x="2277" y="2536"/>
                      <a:pt x="2239" y="2546"/>
                      <a:pt x="2165" y="2568"/>
                    </a:cubicBezTo>
                    <a:cubicBezTo>
                      <a:pt x="2173" y="2531"/>
                      <a:pt x="2178" y="2512"/>
                      <a:pt x="2186" y="2475"/>
                    </a:cubicBezTo>
                    <a:cubicBezTo>
                      <a:pt x="2164" y="2457"/>
                      <a:pt x="2153" y="2448"/>
                      <a:pt x="2131" y="2430"/>
                    </a:cubicBezTo>
                    <a:cubicBezTo>
                      <a:pt x="2125" y="2397"/>
                      <a:pt x="2121" y="2380"/>
                      <a:pt x="2115" y="2347"/>
                    </a:cubicBezTo>
                    <a:cubicBezTo>
                      <a:pt x="2088" y="2340"/>
                      <a:pt x="2074" y="2337"/>
                      <a:pt x="2047" y="2331"/>
                    </a:cubicBezTo>
                    <a:cubicBezTo>
                      <a:pt x="2065" y="2287"/>
                      <a:pt x="2074" y="2265"/>
                      <a:pt x="2093" y="2221"/>
                    </a:cubicBezTo>
                    <a:lnTo>
                      <a:pt x="2075" y="2166"/>
                    </a:lnTo>
                    <a:lnTo>
                      <a:pt x="2101" y="2096"/>
                    </a:lnTo>
                    <a:cubicBezTo>
                      <a:pt x="2082" y="2059"/>
                      <a:pt x="2073" y="2041"/>
                      <a:pt x="2054" y="2004"/>
                    </a:cubicBezTo>
                    <a:cubicBezTo>
                      <a:pt x="2079" y="1967"/>
                      <a:pt x="2092" y="1948"/>
                      <a:pt x="2117" y="1911"/>
                    </a:cubicBezTo>
                    <a:cubicBezTo>
                      <a:pt x="2144" y="1901"/>
                      <a:pt x="2158" y="1896"/>
                      <a:pt x="2185" y="1885"/>
                    </a:cubicBezTo>
                    <a:cubicBezTo>
                      <a:pt x="2186" y="1868"/>
                      <a:pt x="2186" y="1860"/>
                      <a:pt x="2186" y="1843"/>
                    </a:cubicBezTo>
                    <a:cubicBezTo>
                      <a:pt x="2186" y="1843"/>
                      <a:pt x="2131" y="1834"/>
                      <a:pt x="2100" y="1826"/>
                    </a:cubicBezTo>
                  </a:path>
                </a:pathLst>
              </a:custGeom>
              <a:solidFill>
                <a:srgbClr val="FF9933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m. Radom"/>
              <p:cNvSpPr>
                <a:spLocks/>
              </p:cNvSpPr>
              <p:nvPr/>
            </p:nvSpPr>
            <p:spPr bwMode="auto">
              <a:xfrm>
                <a:off x="3233590" y="5664720"/>
                <a:ext cx="346325" cy="344119"/>
              </a:xfrm>
              <a:custGeom>
                <a:avLst/>
                <a:gdLst>
                  <a:gd name="T0" fmla="*/ 1083 w 1083"/>
                  <a:gd name="T1" fmla="*/ 360 h 1077"/>
                  <a:gd name="T2" fmla="*/ 1030 w 1083"/>
                  <a:gd name="T3" fmla="*/ 286 h 1077"/>
                  <a:gd name="T4" fmla="*/ 970 w 1083"/>
                  <a:gd name="T5" fmla="*/ 282 h 1077"/>
                  <a:gd name="T6" fmla="*/ 893 w 1083"/>
                  <a:gd name="T7" fmla="*/ 224 h 1077"/>
                  <a:gd name="T8" fmla="*/ 763 w 1083"/>
                  <a:gd name="T9" fmla="*/ 120 h 1077"/>
                  <a:gd name="T10" fmla="*/ 764 w 1083"/>
                  <a:gd name="T11" fmla="*/ 68 h 1077"/>
                  <a:gd name="T12" fmla="*/ 705 w 1083"/>
                  <a:gd name="T13" fmla="*/ 5 h 1077"/>
                  <a:gd name="T14" fmla="*/ 580 w 1083"/>
                  <a:gd name="T15" fmla="*/ 0 h 1077"/>
                  <a:gd name="T16" fmla="*/ 561 w 1083"/>
                  <a:gd name="T17" fmla="*/ 45 h 1077"/>
                  <a:gd name="T18" fmla="*/ 495 w 1083"/>
                  <a:gd name="T19" fmla="*/ 92 h 1077"/>
                  <a:gd name="T20" fmla="*/ 464 w 1083"/>
                  <a:gd name="T21" fmla="*/ 153 h 1077"/>
                  <a:gd name="T22" fmla="*/ 362 w 1083"/>
                  <a:gd name="T23" fmla="*/ 208 h 1077"/>
                  <a:gd name="T24" fmla="*/ 336 w 1083"/>
                  <a:gd name="T25" fmla="*/ 339 h 1077"/>
                  <a:gd name="T26" fmla="*/ 396 w 1083"/>
                  <a:gd name="T27" fmla="*/ 344 h 1077"/>
                  <a:gd name="T28" fmla="*/ 399 w 1083"/>
                  <a:gd name="T29" fmla="*/ 477 h 1077"/>
                  <a:gd name="T30" fmla="*/ 346 w 1083"/>
                  <a:gd name="T31" fmla="*/ 473 h 1077"/>
                  <a:gd name="T32" fmla="*/ 303 w 1083"/>
                  <a:gd name="T33" fmla="*/ 521 h 1077"/>
                  <a:gd name="T34" fmla="*/ 267 w 1083"/>
                  <a:gd name="T35" fmla="*/ 564 h 1077"/>
                  <a:gd name="T36" fmla="*/ 94 w 1083"/>
                  <a:gd name="T37" fmla="*/ 612 h 1077"/>
                  <a:gd name="T38" fmla="*/ 22 w 1083"/>
                  <a:gd name="T39" fmla="*/ 652 h 1077"/>
                  <a:gd name="T40" fmla="*/ 62 w 1083"/>
                  <a:gd name="T41" fmla="*/ 724 h 1077"/>
                  <a:gd name="T42" fmla="*/ 60 w 1083"/>
                  <a:gd name="T43" fmla="*/ 810 h 1077"/>
                  <a:gd name="T44" fmla="*/ 0 w 1083"/>
                  <a:gd name="T45" fmla="*/ 845 h 1077"/>
                  <a:gd name="T46" fmla="*/ 6 w 1083"/>
                  <a:gd name="T47" fmla="*/ 874 h 1077"/>
                  <a:gd name="T48" fmla="*/ 59 w 1083"/>
                  <a:gd name="T49" fmla="*/ 879 h 1077"/>
                  <a:gd name="T50" fmla="*/ 40 w 1083"/>
                  <a:gd name="T51" fmla="*/ 940 h 1077"/>
                  <a:gd name="T52" fmla="*/ 117 w 1083"/>
                  <a:gd name="T53" fmla="*/ 958 h 1077"/>
                  <a:gd name="T54" fmla="*/ 110 w 1083"/>
                  <a:gd name="T55" fmla="*/ 1009 h 1077"/>
                  <a:gd name="T56" fmla="*/ 198 w 1083"/>
                  <a:gd name="T57" fmla="*/ 1045 h 1077"/>
                  <a:gd name="T58" fmla="*/ 294 w 1083"/>
                  <a:gd name="T59" fmla="*/ 1019 h 1077"/>
                  <a:gd name="T60" fmla="*/ 449 w 1083"/>
                  <a:gd name="T61" fmla="*/ 997 h 1077"/>
                  <a:gd name="T62" fmla="*/ 562 w 1083"/>
                  <a:gd name="T63" fmla="*/ 1034 h 1077"/>
                  <a:gd name="T64" fmla="*/ 575 w 1083"/>
                  <a:gd name="T65" fmla="*/ 1033 h 1077"/>
                  <a:gd name="T66" fmla="*/ 627 w 1083"/>
                  <a:gd name="T67" fmla="*/ 1028 h 1077"/>
                  <a:gd name="T68" fmla="*/ 746 w 1083"/>
                  <a:gd name="T69" fmla="*/ 1077 h 1077"/>
                  <a:gd name="T70" fmla="*/ 795 w 1083"/>
                  <a:gd name="T71" fmla="*/ 1018 h 1077"/>
                  <a:gd name="T72" fmla="*/ 911 w 1083"/>
                  <a:gd name="T73" fmla="*/ 919 h 1077"/>
                  <a:gd name="T74" fmla="*/ 869 w 1083"/>
                  <a:gd name="T75" fmla="*/ 887 h 1077"/>
                  <a:gd name="T76" fmla="*/ 895 w 1083"/>
                  <a:gd name="T77" fmla="*/ 821 h 1077"/>
                  <a:gd name="T78" fmla="*/ 961 w 1083"/>
                  <a:gd name="T79" fmla="*/ 792 h 1077"/>
                  <a:gd name="T80" fmla="*/ 962 w 1083"/>
                  <a:gd name="T81" fmla="*/ 740 h 1077"/>
                  <a:gd name="T82" fmla="*/ 879 w 1083"/>
                  <a:gd name="T83" fmla="*/ 717 h 1077"/>
                  <a:gd name="T84" fmla="*/ 867 w 1083"/>
                  <a:gd name="T85" fmla="*/ 676 h 1077"/>
                  <a:gd name="T86" fmla="*/ 802 w 1083"/>
                  <a:gd name="T87" fmla="*/ 648 h 1077"/>
                  <a:gd name="T88" fmla="*/ 798 w 1083"/>
                  <a:gd name="T89" fmla="*/ 567 h 1077"/>
                  <a:gd name="T90" fmla="*/ 845 w 1083"/>
                  <a:gd name="T91" fmla="*/ 565 h 1077"/>
                  <a:gd name="T92" fmla="*/ 846 w 1083"/>
                  <a:gd name="T93" fmla="*/ 520 h 1077"/>
                  <a:gd name="T94" fmla="*/ 900 w 1083"/>
                  <a:gd name="T95" fmla="*/ 518 h 1077"/>
                  <a:gd name="T96" fmla="*/ 901 w 1083"/>
                  <a:gd name="T97" fmla="*/ 472 h 1077"/>
                  <a:gd name="T98" fmla="*/ 1016 w 1083"/>
                  <a:gd name="T99" fmla="*/ 418 h 1077"/>
                  <a:gd name="T100" fmla="*/ 1076 w 1083"/>
                  <a:gd name="T101" fmla="*/ 422 h 1077"/>
                  <a:gd name="T102" fmla="*/ 1083 w 1083"/>
                  <a:gd name="T103" fmla="*/ 360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83" h="1077">
                    <a:moveTo>
                      <a:pt x="1083" y="360"/>
                    </a:moveTo>
                    <a:cubicBezTo>
                      <a:pt x="1062" y="330"/>
                      <a:pt x="1051" y="316"/>
                      <a:pt x="1030" y="286"/>
                    </a:cubicBezTo>
                    <a:cubicBezTo>
                      <a:pt x="1006" y="284"/>
                      <a:pt x="994" y="284"/>
                      <a:pt x="970" y="282"/>
                    </a:cubicBezTo>
                    <a:cubicBezTo>
                      <a:pt x="939" y="258"/>
                      <a:pt x="924" y="247"/>
                      <a:pt x="893" y="224"/>
                    </a:cubicBezTo>
                    <a:cubicBezTo>
                      <a:pt x="841" y="182"/>
                      <a:pt x="815" y="162"/>
                      <a:pt x="763" y="120"/>
                    </a:cubicBezTo>
                    <a:cubicBezTo>
                      <a:pt x="763" y="100"/>
                      <a:pt x="764" y="89"/>
                      <a:pt x="764" y="68"/>
                    </a:cubicBezTo>
                    <a:cubicBezTo>
                      <a:pt x="741" y="43"/>
                      <a:pt x="729" y="30"/>
                      <a:pt x="705" y="5"/>
                    </a:cubicBezTo>
                    <a:cubicBezTo>
                      <a:pt x="655" y="3"/>
                      <a:pt x="630" y="2"/>
                      <a:pt x="580" y="0"/>
                    </a:cubicBezTo>
                    <a:cubicBezTo>
                      <a:pt x="573" y="18"/>
                      <a:pt x="569" y="27"/>
                      <a:pt x="561" y="45"/>
                    </a:cubicBezTo>
                    <a:cubicBezTo>
                      <a:pt x="535" y="64"/>
                      <a:pt x="522" y="73"/>
                      <a:pt x="495" y="92"/>
                    </a:cubicBezTo>
                    <a:cubicBezTo>
                      <a:pt x="483" y="116"/>
                      <a:pt x="477" y="129"/>
                      <a:pt x="464" y="153"/>
                    </a:cubicBezTo>
                    <a:cubicBezTo>
                      <a:pt x="423" y="175"/>
                      <a:pt x="403" y="186"/>
                      <a:pt x="362" y="208"/>
                    </a:cubicBezTo>
                    <a:cubicBezTo>
                      <a:pt x="352" y="260"/>
                      <a:pt x="347" y="287"/>
                      <a:pt x="336" y="339"/>
                    </a:cubicBezTo>
                    <a:cubicBezTo>
                      <a:pt x="360" y="341"/>
                      <a:pt x="372" y="342"/>
                      <a:pt x="396" y="344"/>
                    </a:cubicBezTo>
                    <a:cubicBezTo>
                      <a:pt x="397" y="397"/>
                      <a:pt x="398" y="424"/>
                      <a:pt x="399" y="477"/>
                    </a:cubicBezTo>
                    <a:cubicBezTo>
                      <a:pt x="378" y="475"/>
                      <a:pt x="367" y="474"/>
                      <a:pt x="346" y="473"/>
                    </a:cubicBezTo>
                    <a:cubicBezTo>
                      <a:pt x="329" y="492"/>
                      <a:pt x="320" y="501"/>
                      <a:pt x="303" y="521"/>
                    </a:cubicBezTo>
                    <a:cubicBezTo>
                      <a:pt x="289" y="538"/>
                      <a:pt x="281" y="546"/>
                      <a:pt x="267" y="564"/>
                    </a:cubicBezTo>
                    <a:cubicBezTo>
                      <a:pt x="197" y="583"/>
                      <a:pt x="163" y="593"/>
                      <a:pt x="94" y="612"/>
                    </a:cubicBezTo>
                    <a:cubicBezTo>
                      <a:pt x="65" y="628"/>
                      <a:pt x="50" y="636"/>
                      <a:pt x="22" y="652"/>
                    </a:cubicBezTo>
                    <a:cubicBezTo>
                      <a:pt x="38" y="681"/>
                      <a:pt x="46" y="695"/>
                      <a:pt x="62" y="724"/>
                    </a:cubicBezTo>
                    <a:cubicBezTo>
                      <a:pt x="61" y="758"/>
                      <a:pt x="61" y="776"/>
                      <a:pt x="60" y="810"/>
                    </a:cubicBezTo>
                    <a:cubicBezTo>
                      <a:pt x="36" y="824"/>
                      <a:pt x="24" y="831"/>
                      <a:pt x="0" y="845"/>
                    </a:cubicBezTo>
                    <a:cubicBezTo>
                      <a:pt x="2" y="857"/>
                      <a:pt x="3" y="862"/>
                      <a:pt x="6" y="874"/>
                    </a:cubicBezTo>
                    <a:cubicBezTo>
                      <a:pt x="27" y="876"/>
                      <a:pt x="38" y="877"/>
                      <a:pt x="59" y="879"/>
                    </a:cubicBezTo>
                    <a:cubicBezTo>
                      <a:pt x="51" y="903"/>
                      <a:pt x="47" y="916"/>
                      <a:pt x="40" y="940"/>
                    </a:cubicBezTo>
                    <a:cubicBezTo>
                      <a:pt x="70" y="947"/>
                      <a:pt x="86" y="951"/>
                      <a:pt x="117" y="958"/>
                    </a:cubicBezTo>
                    <a:cubicBezTo>
                      <a:pt x="114" y="978"/>
                      <a:pt x="112" y="989"/>
                      <a:pt x="110" y="1009"/>
                    </a:cubicBezTo>
                    <a:cubicBezTo>
                      <a:pt x="145" y="1023"/>
                      <a:pt x="163" y="1030"/>
                      <a:pt x="198" y="1045"/>
                    </a:cubicBezTo>
                    <a:cubicBezTo>
                      <a:pt x="236" y="1034"/>
                      <a:pt x="255" y="1029"/>
                      <a:pt x="294" y="1019"/>
                    </a:cubicBezTo>
                    <a:cubicBezTo>
                      <a:pt x="356" y="1010"/>
                      <a:pt x="387" y="1006"/>
                      <a:pt x="449" y="997"/>
                    </a:cubicBezTo>
                    <a:cubicBezTo>
                      <a:pt x="494" y="1012"/>
                      <a:pt x="516" y="1019"/>
                      <a:pt x="562" y="1034"/>
                    </a:cubicBezTo>
                    <a:cubicBezTo>
                      <a:pt x="567" y="1034"/>
                      <a:pt x="570" y="1034"/>
                      <a:pt x="575" y="1033"/>
                    </a:cubicBezTo>
                    <a:cubicBezTo>
                      <a:pt x="596" y="1031"/>
                      <a:pt x="606" y="1030"/>
                      <a:pt x="627" y="1028"/>
                    </a:cubicBezTo>
                    <a:cubicBezTo>
                      <a:pt x="675" y="1048"/>
                      <a:pt x="698" y="1058"/>
                      <a:pt x="746" y="1077"/>
                    </a:cubicBezTo>
                    <a:cubicBezTo>
                      <a:pt x="766" y="1054"/>
                      <a:pt x="775" y="1042"/>
                      <a:pt x="795" y="1018"/>
                    </a:cubicBezTo>
                    <a:cubicBezTo>
                      <a:pt x="841" y="979"/>
                      <a:pt x="864" y="959"/>
                      <a:pt x="911" y="919"/>
                    </a:cubicBezTo>
                    <a:cubicBezTo>
                      <a:pt x="894" y="906"/>
                      <a:pt x="886" y="900"/>
                      <a:pt x="869" y="887"/>
                    </a:cubicBezTo>
                    <a:cubicBezTo>
                      <a:pt x="879" y="861"/>
                      <a:pt x="885" y="847"/>
                      <a:pt x="895" y="821"/>
                    </a:cubicBezTo>
                    <a:cubicBezTo>
                      <a:pt x="921" y="809"/>
                      <a:pt x="934" y="803"/>
                      <a:pt x="961" y="792"/>
                    </a:cubicBezTo>
                    <a:cubicBezTo>
                      <a:pt x="962" y="771"/>
                      <a:pt x="962" y="761"/>
                      <a:pt x="962" y="740"/>
                    </a:cubicBezTo>
                    <a:cubicBezTo>
                      <a:pt x="929" y="731"/>
                      <a:pt x="912" y="726"/>
                      <a:pt x="879" y="717"/>
                    </a:cubicBezTo>
                    <a:cubicBezTo>
                      <a:pt x="874" y="700"/>
                      <a:pt x="872" y="692"/>
                      <a:pt x="867" y="676"/>
                    </a:cubicBezTo>
                    <a:cubicBezTo>
                      <a:pt x="841" y="665"/>
                      <a:pt x="828" y="659"/>
                      <a:pt x="802" y="648"/>
                    </a:cubicBezTo>
                    <a:cubicBezTo>
                      <a:pt x="800" y="616"/>
                      <a:pt x="799" y="600"/>
                      <a:pt x="798" y="567"/>
                    </a:cubicBezTo>
                    <a:lnTo>
                      <a:pt x="845" y="565"/>
                    </a:lnTo>
                    <a:cubicBezTo>
                      <a:pt x="846" y="547"/>
                      <a:pt x="846" y="538"/>
                      <a:pt x="846" y="520"/>
                    </a:cubicBezTo>
                    <a:cubicBezTo>
                      <a:pt x="868" y="519"/>
                      <a:pt x="879" y="519"/>
                      <a:pt x="900" y="518"/>
                    </a:cubicBezTo>
                    <a:cubicBezTo>
                      <a:pt x="901" y="500"/>
                      <a:pt x="901" y="490"/>
                      <a:pt x="901" y="472"/>
                    </a:cubicBezTo>
                    <a:cubicBezTo>
                      <a:pt x="947" y="450"/>
                      <a:pt x="970" y="440"/>
                      <a:pt x="1016" y="418"/>
                    </a:cubicBezTo>
                    <a:cubicBezTo>
                      <a:pt x="1040" y="420"/>
                      <a:pt x="1052" y="420"/>
                      <a:pt x="1076" y="422"/>
                    </a:cubicBezTo>
                    <a:cubicBezTo>
                      <a:pt x="1079" y="397"/>
                      <a:pt x="1080" y="385"/>
                      <a:pt x="1083" y="360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m. Siedlce"/>
              <p:cNvSpPr>
                <a:spLocks/>
              </p:cNvSpPr>
              <p:nvPr/>
            </p:nvSpPr>
            <p:spPr bwMode="auto">
              <a:xfrm>
                <a:off x="5318155" y="3624274"/>
                <a:ext cx="167647" cy="191913"/>
              </a:xfrm>
              <a:custGeom>
                <a:avLst/>
                <a:gdLst>
                  <a:gd name="T0" fmla="*/ 428 w 524"/>
                  <a:gd name="T1" fmla="*/ 288 h 602"/>
                  <a:gd name="T2" fmla="*/ 470 w 524"/>
                  <a:gd name="T3" fmla="*/ 186 h 602"/>
                  <a:gd name="T4" fmla="*/ 458 w 524"/>
                  <a:gd name="T5" fmla="*/ 95 h 602"/>
                  <a:gd name="T6" fmla="*/ 382 w 524"/>
                  <a:gd name="T7" fmla="*/ 81 h 602"/>
                  <a:gd name="T8" fmla="*/ 310 w 524"/>
                  <a:gd name="T9" fmla="*/ 97 h 602"/>
                  <a:gd name="T10" fmla="*/ 252 w 524"/>
                  <a:gd name="T11" fmla="*/ 66 h 602"/>
                  <a:gd name="T12" fmla="*/ 217 w 524"/>
                  <a:gd name="T13" fmla="*/ 65 h 602"/>
                  <a:gd name="T14" fmla="*/ 125 w 524"/>
                  <a:gd name="T15" fmla="*/ 9 h 602"/>
                  <a:gd name="T16" fmla="*/ 41 w 524"/>
                  <a:gd name="T17" fmla="*/ 13 h 602"/>
                  <a:gd name="T18" fmla="*/ 0 w 524"/>
                  <a:gd name="T19" fmla="*/ 0 h 602"/>
                  <a:gd name="T20" fmla="*/ 26 w 524"/>
                  <a:gd name="T21" fmla="*/ 145 h 602"/>
                  <a:gd name="T22" fmla="*/ 127 w 524"/>
                  <a:gd name="T23" fmla="*/ 256 h 602"/>
                  <a:gd name="T24" fmla="*/ 155 w 524"/>
                  <a:gd name="T25" fmla="*/ 383 h 602"/>
                  <a:gd name="T26" fmla="*/ 133 w 524"/>
                  <a:gd name="T27" fmla="*/ 546 h 602"/>
                  <a:gd name="T28" fmla="*/ 130 w 524"/>
                  <a:gd name="T29" fmla="*/ 588 h 602"/>
                  <a:gd name="T30" fmla="*/ 189 w 524"/>
                  <a:gd name="T31" fmla="*/ 602 h 602"/>
                  <a:gd name="T32" fmla="*/ 248 w 524"/>
                  <a:gd name="T33" fmla="*/ 507 h 602"/>
                  <a:gd name="T34" fmla="*/ 270 w 524"/>
                  <a:gd name="T35" fmla="*/ 447 h 602"/>
                  <a:gd name="T36" fmla="*/ 341 w 524"/>
                  <a:gd name="T37" fmla="*/ 449 h 602"/>
                  <a:gd name="T38" fmla="*/ 443 w 524"/>
                  <a:gd name="T39" fmla="*/ 421 h 602"/>
                  <a:gd name="T40" fmla="*/ 524 w 524"/>
                  <a:gd name="T41" fmla="*/ 363 h 602"/>
                  <a:gd name="T42" fmla="*/ 428 w 524"/>
                  <a:gd name="T43" fmla="*/ 288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" h="602">
                    <a:moveTo>
                      <a:pt x="428" y="288"/>
                    </a:moveTo>
                    <a:cubicBezTo>
                      <a:pt x="445" y="247"/>
                      <a:pt x="453" y="226"/>
                      <a:pt x="470" y="186"/>
                    </a:cubicBezTo>
                    <a:cubicBezTo>
                      <a:pt x="465" y="149"/>
                      <a:pt x="463" y="131"/>
                      <a:pt x="458" y="95"/>
                    </a:cubicBezTo>
                    <a:cubicBezTo>
                      <a:pt x="428" y="89"/>
                      <a:pt x="413" y="86"/>
                      <a:pt x="382" y="81"/>
                    </a:cubicBezTo>
                    <a:cubicBezTo>
                      <a:pt x="353" y="87"/>
                      <a:pt x="339" y="91"/>
                      <a:pt x="310" y="97"/>
                    </a:cubicBezTo>
                    <a:cubicBezTo>
                      <a:pt x="287" y="85"/>
                      <a:pt x="275" y="78"/>
                      <a:pt x="252" y="66"/>
                    </a:cubicBezTo>
                    <a:cubicBezTo>
                      <a:pt x="238" y="66"/>
                      <a:pt x="231" y="65"/>
                      <a:pt x="217" y="65"/>
                    </a:cubicBezTo>
                    <a:cubicBezTo>
                      <a:pt x="180" y="43"/>
                      <a:pt x="162" y="31"/>
                      <a:pt x="125" y="9"/>
                    </a:cubicBezTo>
                    <a:cubicBezTo>
                      <a:pt x="91" y="11"/>
                      <a:pt x="74" y="11"/>
                      <a:pt x="41" y="13"/>
                    </a:cubicBezTo>
                    <a:cubicBezTo>
                      <a:pt x="24" y="8"/>
                      <a:pt x="16" y="6"/>
                      <a:pt x="0" y="0"/>
                    </a:cubicBezTo>
                    <a:cubicBezTo>
                      <a:pt x="10" y="58"/>
                      <a:pt x="16" y="87"/>
                      <a:pt x="26" y="145"/>
                    </a:cubicBezTo>
                    <a:cubicBezTo>
                      <a:pt x="67" y="189"/>
                      <a:pt x="87" y="212"/>
                      <a:pt x="127" y="256"/>
                    </a:cubicBezTo>
                    <a:cubicBezTo>
                      <a:pt x="138" y="307"/>
                      <a:pt x="143" y="332"/>
                      <a:pt x="155" y="383"/>
                    </a:cubicBezTo>
                    <a:cubicBezTo>
                      <a:pt x="146" y="448"/>
                      <a:pt x="141" y="481"/>
                      <a:pt x="133" y="546"/>
                    </a:cubicBezTo>
                    <a:cubicBezTo>
                      <a:pt x="132" y="563"/>
                      <a:pt x="131" y="571"/>
                      <a:pt x="130" y="588"/>
                    </a:cubicBezTo>
                    <a:cubicBezTo>
                      <a:pt x="154" y="594"/>
                      <a:pt x="165" y="597"/>
                      <a:pt x="189" y="602"/>
                    </a:cubicBezTo>
                    <a:cubicBezTo>
                      <a:pt x="213" y="564"/>
                      <a:pt x="224" y="545"/>
                      <a:pt x="248" y="507"/>
                    </a:cubicBezTo>
                    <a:cubicBezTo>
                      <a:pt x="257" y="483"/>
                      <a:pt x="261" y="471"/>
                      <a:pt x="270" y="447"/>
                    </a:cubicBezTo>
                    <a:cubicBezTo>
                      <a:pt x="298" y="448"/>
                      <a:pt x="312" y="448"/>
                      <a:pt x="341" y="449"/>
                    </a:cubicBezTo>
                    <a:cubicBezTo>
                      <a:pt x="382" y="438"/>
                      <a:pt x="402" y="432"/>
                      <a:pt x="443" y="421"/>
                    </a:cubicBezTo>
                    <a:cubicBezTo>
                      <a:pt x="475" y="398"/>
                      <a:pt x="491" y="386"/>
                      <a:pt x="524" y="363"/>
                    </a:cubicBezTo>
                    <a:cubicBezTo>
                      <a:pt x="485" y="333"/>
                      <a:pt x="466" y="318"/>
                      <a:pt x="428" y="288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m. Płock"/>
              <p:cNvSpPr>
                <a:spLocks/>
              </p:cNvSpPr>
              <p:nvPr/>
            </p:nvSpPr>
            <p:spPr bwMode="auto">
              <a:xfrm>
                <a:off x="787261" y="2439712"/>
                <a:ext cx="315443" cy="313236"/>
              </a:xfrm>
              <a:custGeom>
                <a:avLst/>
                <a:gdLst>
                  <a:gd name="T0" fmla="*/ 791 w 982"/>
                  <a:gd name="T1" fmla="*/ 520 h 974"/>
                  <a:gd name="T2" fmla="*/ 781 w 982"/>
                  <a:gd name="T3" fmla="*/ 468 h 974"/>
                  <a:gd name="T4" fmla="*/ 759 w 982"/>
                  <a:gd name="T5" fmla="*/ 363 h 974"/>
                  <a:gd name="T6" fmla="*/ 640 w 982"/>
                  <a:gd name="T7" fmla="*/ 358 h 974"/>
                  <a:gd name="T8" fmla="*/ 611 w 982"/>
                  <a:gd name="T9" fmla="*/ 278 h 974"/>
                  <a:gd name="T10" fmla="*/ 569 w 982"/>
                  <a:gd name="T11" fmla="*/ 221 h 974"/>
                  <a:gd name="T12" fmla="*/ 651 w 982"/>
                  <a:gd name="T13" fmla="*/ 191 h 974"/>
                  <a:gd name="T14" fmla="*/ 646 w 982"/>
                  <a:gd name="T15" fmla="*/ 169 h 974"/>
                  <a:gd name="T16" fmla="*/ 640 w 982"/>
                  <a:gd name="T17" fmla="*/ 146 h 974"/>
                  <a:gd name="T18" fmla="*/ 547 w 982"/>
                  <a:gd name="T19" fmla="*/ 109 h 974"/>
                  <a:gd name="T20" fmla="*/ 400 w 982"/>
                  <a:gd name="T21" fmla="*/ 14 h 974"/>
                  <a:gd name="T22" fmla="*/ 143 w 982"/>
                  <a:gd name="T23" fmla="*/ 0 h 974"/>
                  <a:gd name="T24" fmla="*/ 119 w 982"/>
                  <a:gd name="T25" fmla="*/ 177 h 974"/>
                  <a:gd name="T26" fmla="*/ 87 w 982"/>
                  <a:gd name="T27" fmla="*/ 204 h 974"/>
                  <a:gd name="T28" fmla="*/ 27 w 982"/>
                  <a:gd name="T29" fmla="*/ 313 h 974"/>
                  <a:gd name="T30" fmla="*/ 219 w 982"/>
                  <a:gd name="T31" fmla="*/ 430 h 974"/>
                  <a:gd name="T32" fmla="*/ 211 w 982"/>
                  <a:gd name="T33" fmla="*/ 469 h 974"/>
                  <a:gd name="T34" fmla="*/ 124 w 982"/>
                  <a:gd name="T35" fmla="*/ 460 h 974"/>
                  <a:gd name="T36" fmla="*/ 43 w 982"/>
                  <a:gd name="T37" fmla="*/ 413 h 974"/>
                  <a:gd name="T38" fmla="*/ 30 w 982"/>
                  <a:gd name="T39" fmla="*/ 441 h 974"/>
                  <a:gd name="T40" fmla="*/ 72 w 982"/>
                  <a:gd name="T41" fmla="*/ 514 h 974"/>
                  <a:gd name="T42" fmla="*/ 108 w 982"/>
                  <a:gd name="T43" fmla="*/ 576 h 974"/>
                  <a:gd name="T44" fmla="*/ 0 w 982"/>
                  <a:gd name="T45" fmla="*/ 617 h 974"/>
                  <a:gd name="T46" fmla="*/ 168 w 982"/>
                  <a:gd name="T47" fmla="*/ 689 h 974"/>
                  <a:gd name="T48" fmla="*/ 85 w 982"/>
                  <a:gd name="T49" fmla="*/ 737 h 974"/>
                  <a:gd name="T50" fmla="*/ 133 w 982"/>
                  <a:gd name="T51" fmla="*/ 821 h 974"/>
                  <a:gd name="T52" fmla="*/ 251 w 982"/>
                  <a:gd name="T53" fmla="*/ 870 h 974"/>
                  <a:gd name="T54" fmla="*/ 367 w 982"/>
                  <a:gd name="T55" fmla="*/ 974 h 974"/>
                  <a:gd name="T56" fmla="*/ 376 w 982"/>
                  <a:gd name="T57" fmla="*/ 963 h 974"/>
                  <a:gd name="T58" fmla="*/ 477 w 982"/>
                  <a:gd name="T59" fmla="*/ 840 h 974"/>
                  <a:gd name="T60" fmla="*/ 545 w 982"/>
                  <a:gd name="T61" fmla="*/ 859 h 974"/>
                  <a:gd name="T62" fmla="*/ 638 w 982"/>
                  <a:gd name="T63" fmla="*/ 858 h 974"/>
                  <a:gd name="T64" fmla="*/ 573 w 982"/>
                  <a:gd name="T65" fmla="*/ 749 h 974"/>
                  <a:gd name="T66" fmla="*/ 577 w 982"/>
                  <a:gd name="T67" fmla="*/ 605 h 974"/>
                  <a:gd name="T68" fmla="*/ 729 w 982"/>
                  <a:gd name="T69" fmla="*/ 734 h 974"/>
                  <a:gd name="T70" fmla="*/ 816 w 982"/>
                  <a:gd name="T71" fmla="*/ 738 h 974"/>
                  <a:gd name="T72" fmla="*/ 843 w 982"/>
                  <a:gd name="T73" fmla="*/ 678 h 974"/>
                  <a:gd name="T74" fmla="*/ 898 w 982"/>
                  <a:gd name="T75" fmla="*/ 697 h 974"/>
                  <a:gd name="T76" fmla="*/ 979 w 982"/>
                  <a:gd name="T77" fmla="*/ 701 h 974"/>
                  <a:gd name="T78" fmla="*/ 982 w 982"/>
                  <a:gd name="T79" fmla="*/ 590 h 974"/>
                  <a:gd name="T80" fmla="*/ 791 w 982"/>
                  <a:gd name="T81" fmla="*/ 520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82" h="974">
                    <a:moveTo>
                      <a:pt x="791" y="520"/>
                    </a:moveTo>
                    <a:cubicBezTo>
                      <a:pt x="787" y="499"/>
                      <a:pt x="785" y="489"/>
                      <a:pt x="781" y="468"/>
                    </a:cubicBezTo>
                    <a:cubicBezTo>
                      <a:pt x="772" y="426"/>
                      <a:pt x="767" y="405"/>
                      <a:pt x="759" y="363"/>
                    </a:cubicBezTo>
                    <a:cubicBezTo>
                      <a:pt x="711" y="361"/>
                      <a:pt x="688" y="360"/>
                      <a:pt x="640" y="358"/>
                    </a:cubicBezTo>
                    <a:cubicBezTo>
                      <a:pt x="629" y="326"/>
                      <a:pt x="623" y="310"/>
                      <a:pt x="611" y="278"/>
                    </a:cubicBezTo>
                    <a:cubicBezTo>
                      <a:pt x="595" y="255"/>
                      <a:pt x="586" y="244"/>
                      <a:pt x="569" y="221"/>
                    </a:cubicBezTo>
                    <a:cubicBezTo>
                      <a:pt x="602" y="209"/>
                      <a:pt x="618" y="203"/>
                      <a:pt x="651" y="191"/>
                    </a:cubicBezTo>
                    <a:cubicBezTo>
                      <a:pt x="649" y="182"/>
                      <a:pt x="648" y="178"/>
                      <a:pt x="646" y="169"/>
                    </a:cubicBezTo>
                    <a:cubicBezTo>
                      <a:pt x="643" y="160"/>
                      <a:pt x="642" y="155"/>
                      <a:pt x="640" y="146"/>
                    </a:cubicBezTo>
                    <a:cubicBezTo>
                      <a:pt x="603" y="131"/>
                      <a:pt x="585" y="124"/>
                      <a:pt x="547" y="109"/>
                    </a:cubicBezTo>
                    <a:cubicBezTo>
                      <a:pt x="488" y="71"/>
                      <a:pt x="459" y="52"/>
                      <a:pt x="400" y="14"/>
                    </a:cubicBezTo>
                    <a:cubicBezTo>
                      <a:pt x="297" y="8"/>
                      <a:pt x="246" y="5"/>
                      <a:pt x="143" y="0"/>
                    </a:cubicBezTo>
                    <a:cubicBezTo>
                      <a:pt x="133" y="71"/>
                      <a:pt x="128" y="106"/>
                      <a:pt x="119" y="177"/>
                    </a:cubicBezTo>
                    <a:cubicBezTo>
                      <a:pt x="106" y="188"/>
                      <a:pt x="100" y="193"/>
                      <a:pt x="87" y="204"/>
                    </a:cubicBezTo>
                    <a:cubicBezTo>
                      <a:pt x="63" y="247"/>
                      <a:pt x="51" y="269"/>
                      <a:pt x="27" y="313"/>
                    </a:cubicBezTo>
                    <a:cubicBezTo>
                      <a:pt x="104" y="360"/>
                      <a:pt x="142" y="383"/>
                      <a:pt x="219" y="430"/>
                    </a:cubicBezTo>
                    <a:cubicBezTo>
                      <a:pt x="216" y="446"/>
                      <a:pt x="214" y="453"/>
                      <a:pt x="211" y="469"/>
                    </a:cubicBezTo>
                    <a:cubicBezTo>
                      <a:pt x="176" y="465"/>
                      <a:pt x="159" y="464"/>
                      <a:pt x="124" y="460"/>
                    </a:cubicBezTo>
                    <a:cubicBezTo>
                      <a:pt x="91" y="442"/>
                      <a:pt x="75" y="432"/>
                      <a:pt x="43" y="413"/>
                    </a:cubicBezTo>
                    <a:cubicBezTo>
                      <a:pt x="38" y="424"/>
                      <a:pt x="35" y="430"/>
                      <a:pt x="30" y="441"/>
                    </a:cubicBezTo>
                    <a:cubicBezTo>
                      <a:pt x="47" y="470"/>
                      <a:pt x="55" y="485"/>
                      <a:pt x="72" y="514"/>
                    </a:cubicBezTo>
                    <a:cubicBezTo>
                      <a:pt x="86" y="539"/>
                      <a:pt x="94" y="552"/>
                      <a:pt x="108" y="576"/>
                    </a:cubicBezTo>
                    <a:cubicBezTo>
                      <a:pt x="65" y="593"/>
                      <a:pt x="43" y="601"/>
                      <a:pt x="0" y="617"/>
                    </a:cubicBezTo>
                    <a:cubicBezTo>
                      <a:pt x="67" y="646"/>
                      <a:pt x="101" y="660"/>
                      <a:pt x="168" y="689"/>
                    </a:cubicBezTo>
                    <a:cubicBezTo>
                      <a:pt x="134" y="708"/>
                      <a:pt x="118" y="718"/>
                      <a:pt x="85" y="737"/>
                    </a:cubicBezTo>
                    <a:cubicBezTo>
                      <a:pt x="104" y="770"/>
                      <a:pt x="113" y="787"/>
                      <a:pt x="133" y="821"/>
                    </a:cubicBezTo>
                    <a:cubicBezTo>
                      <a:pt x="180" y="841"/>
                      <a:pt x="203" y="850"/>
                      <a:pt x="251" y="870"/>
                    </a:cubicBezTo>
                    <a:cubicBezTo>
                      <a:pt x="297" y="911"/>
                      <a:pt x="320" y="932"/>
                      <a:pt x="367" y="974"/>
                    </a:cubicBezTo>
                    <a:cubicBezTo>
                      <a:pt x="370" y="970"/>
                      <a:pt x="372" y="967"/>
                      <a:pt x="376" y="963"/>
                    </a:cubicBezTo>
                    <a:cubicBezTo>
                      <a:pt x="416" y="913"/>
                      <a:pt x="436" y="889"/>
                      <a:pt x="477" y="840"/>
                    </a:cubicBezTo>
                    <a:cubicBezTo>
                      <a:pt x="504" y="847"/>
                      <a:pt x="518" y="851"/>
                      <a:pt x="545" y="859"/>
                    </a:cubicBezTo>
                    <a:cubicBezTo>
                      <a:pt x="582" y="858"/>
                      <a:pt x="601" y="858"/>
                      <a:pt x="638" y="858"/>
                    </a:cubicBezTo>
                    <a:cubicBezTo>
                      <a:pt x="612" y="814"/>
                      <a:pt x="599" y="793"/>
                      <a:pt x="573" y="749"/>
                    </a:cubicBezTo>
                    <a:cubicBezTo>
                      <a:pt x="574" y="692"/>
                      <a:pt x="575" y="663"/>
                      <a:pt x="577" y="605"/>
                    </a:cubicBezTo>
                    <a:cubicBezTo>
                      <a:pt x="638" y="656"/>
                      <a:pt x="668" y="682"/>
                      <a:pt x="729" y="734"/>
                    </a:cubicBezTo>
                    <a:cubicBezTo>
                      <a:pt x="764" y="735"/>
                      <a:pt x="781" y="736"/>
                      <a:pt x="816" y="738"/>
                    </a:cubicBezTo>
                    <a:cubicBezTo>
                      <a:pt x="827" y="714"/>
                      <a:pt x="832" y="702"/>
                      <a:pt x="843" y="678"/>
                    </a:cubicBezTo>
                    <a:cubicBezTo>
                      <a:pt x="865" y="686"/>
                      <a:pt x="876" y="690"/>
                      <a:pt x="898" y="697"/>
                    </a:cubicBezTo>
                    <a:cubicBezTo>
                      <a:pt x="930" y="699"/>
                      <a:pt x="946" y="700"/>
                      <a:pt x="979" y="701"/>
                    </a:cubicBezTo>
                    <a:cubicBezTo>
                      <a:pt x="980" y="657"/>
                      <a:pt x="981" y="635"/>
                      <a:pt x="982" y="590"/>
                    </a:cubicBezTo>
                    <a:cubicBezTo>
                      <a:pt x="906" y="562"/>
                      <a:pt x="868" y="548"/>
                      <a:pt x="791" y="520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m. Ostrołęka"/>
              <p:cNvSpPr>
                <a:spLocks/>
              </p:cNvSpPr>
              <p:nvPr/>
            </p:nvSpPr>
            <p:spPr bwMode="auto">
              <a:xfrm>
                <a:off x="4049768" y="1195591"/>
                <a:ext cx="202942" cy="200736"/>
              </a:xfrm>
              <a:custGeom>
                <a:avLst/>
                <a:gdLst>
                  <a:gd name="T0" fmla="*/ 481 w 631"/>
                  <a:gd name="T1" fmla="*/ 524 h 628"/>
                  <a:gd name="T2" fmla="*/ 549 w 631"/>
                  <a:gd name="T3" fmla="*/ 545 h 628"/>
                  <a:gd name="T4" fmla="*/ 545 w 631"/>
                  <a:gd name="T5" fmla="*/ 425 h 628"/>
                  <a:gd name="T6" fmla="*/ 488 w 631"/>
                  <a:gd name="T7" fmla="*/ 449 h 628"/>
                  <a:gd name="T8" fmla="*/ 396 w 631"/>
                  <a:gd name="T9" fmla="*/ 371 h 628"/>
                  <a:gd name="T10" fmla="*/ 434 w 631"/>
                  <a:gd name="T11" fmla="*/ 309 h 628"/>
                  <a:gd name="T12" fmla="*/ 435 w 631"/>
                  <a:gd name="T13" fmla="*/ 227 h 628"/>
                  <a:gd name="T14" fmla="*/ 498 w 631"/>
                  <a:gd name="T15" fmla="*/ 222 h 628"/>
                  <a:gd name="T16" fmla="*/ 499 w 631"/>
                  <a:gd name="T17" fmla="*/ 178 h 628"/>
                  <a:gd name="T18" fmla="*/ 555 w 631"/>
                  <a:gd name="T19" fmla="*/ 154 h 628"/>
                  <a:gd name="T20" fmla="*/ 630 w 631"/>
                  <a:gd name="T21" fmla="*/ 156 h 628"/>
                  <a:gd name="T22" fmla="*/ 631 w 631"/>
                  <a:gd name="T23" fmla="*/ 99 h 628"/>
                  <a:gd name="T24" fmla="*/ 500 w 631"/>
                  <a:gd name="T25" fmla="*/ 77 h 628"/>
                  <a:gd name="T26" fmla="*/ 488 w 631"/>
                  <a:gd name="T27" fmla="*/ 0 h 628"/>
                  <a:gd name="T28" fmla="*/ 425 w 631"/>
                  <a:gd name="T29" fmla="*/ 30 h 628"/>
                  <a:gd name="T30" fmla="*/ 363 w 631"/>
                  <a:gd name="T31" fmla="*/ 22 h 628"/>
                  <a:gd name="T32" fmla="*/ 356 w 631"/>
                  <a:gd name="T33" fmla="*/ 73 h 628"/>
                  <a:gd name="T34" fmla="*/ 230 w 631"/>
                  <a:gd name="T35" fmla="*/ 164 h 628"/>
                  <a:gd name="T36" fmla="*/ 149 w 631"/>
                  <a:gd name="T37" fmla="*/ 136 h 628"/>
                  <a:gd name="T38" fmla="*/ 156 w 631"/>
                  <a:gd name="T39" fmla="*/ 67 h 628"/>
                  <a:gd name="T40" fmla="*/ 88 w 631"/>
                  <a:gd name="T41" fmla="*/ 39 h 628"/>
                  <a:gd name="T42" fmla="*/ 87 w 631"/>
                  <a:gd name="T43" fmla="*/ 102 h 628"/>
                  <a:gd name="T44" fmla="*/ 0 w 631"/>
                  <a:gd name="T45" fmla="*/ 150 h 628"/>
                  <a:gd name="T46" fmla="*/ 86 w 631"/>
                  <a:gd name="T47" fmla="*/ 191 h 628"/>
                  <a:gd name="T48" fmla="*/ 29 w 631"/>
                  <a:gd name="T49" fmla="*/ 259 h 628"/>
                  <a:gd name="T50" fmla="*/ 27 w 631"/>
                  <a:gd name="T51" fmla="*/ 384 h 628"/>
                  <a:gd name="T52" fmla="*/ 77 w 631"/>
                  <a:gd name="T53" fmla="*/ 411 h 628"/>
                  <a:gd name="T54" fmla="*/ 108 w 631"/>
                  <a:gd name="T55" fmla="*/ 400 h 628"/>
                  <a:gd name="T56" fmla="*/ 206 w 631"/>
                  <a:gd name="T57" fmla="*/ 484 h 628"/>
                  <a:gd name="T58" fmla="*/ 323 w 631"/>
                  <a:gd name="T59" fmla="*/ 582 h 628"/>
                  <a:gd name="T60" fmla="*/ 410 w 631"/>
                  <a:gd name="T61" fmla="*/ 628 h 628"/>
                  <a:gd name="T62" fmla="*/ 481 w 631"/>
                  <a:gd name="T63" fmla="*/ 524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1" h="628">
                    <a:moveTo>
                      <a:pt x="481" y="524"/>
                    </a:moveTo>
                    <a:cubicBezTo>
                      <a:pt x="508" y="532"/>
                      <a:pt x="522" y="536"/>
                      <a:pt x="549" y="545"/>
                    </a:cubicBezTo>
                    <a:cubicBezTo>
                      <a:pt x="547" y="497"/>
                      <a:pt x="547" y="473"/>
                      <a:pt x="545" y="425"/>
                    </a:cubicBezTo>
                    <a:cubicBezTo>
                      <a:pt x="522" y="435"/>
                      <a:pt x="511" y="440"/>
                      <a:pt x="488" y="449"/>
                    </a:cubicBezTo>
                    <a:cubicBezTo>
                      <a:pt x="451" y="418"/>
                      <a:pt x="433" y="402"/>
                      <a:pt x="396" y="371"/>
                    </a:cubicBezTo>
                    <a:cubicBezTo>
                      <a:pt x="411" y="346"/>
                      <a:pt x="419" y="334"/>
                      <a:pt x="434" y="309"/>
                    </a:cubicBezTo>
                    <a:cubicBezTo>
                      <a:pt x="435" y="276"/>
                      <a:pt x="435" y="260"/>
                      <a:pt x="435" y="227"/>
                    </a:cubicBezTo>
                    <a:cubicBezTo>
                      <a:pt x="460" y="225"/>
                      <a:pt x="473" y="224"/>
                      <a:pt x="498" y="222"/>
                    </a:cubicBezTo>
                    <a:cubicBezTo>
                      <a:pt x="498" y="205"/>
                      <a:pt x="498" y="196"/>
                      <a:pt x="499" y="178"/>
                    </a:cubicBezTo>
                    <a:cubicBezTo>
                      <a:pt x="521" y="169"/>
                      <a:pt x="532" y="164"/>
                      <a:pt x="555" y="154"/>
                    </a:cubicBezTo>
                    <a:cubicBezTo>
                      <a:pt x="585" y="155"/>
                      <a:pt x="600" y="156"/>
                      <a:pt x="630" y="156"/>
                    </a:cubicBezTo>
                    <a:cubicBezTo>
                      <a:pt x="631" y="134"/>
                      <a:pt x="631" y="122"/>
                      <a:pt x="631" y="99"/>
                    </a:cubicBezTo>
                    <a:cubicBezTo>
                      <a:pt x="578" y="90"/>
                      <a:pt x="552" y="86"/>
                      <a:pt x="500" y="77"/>
                    </a:cubicBezTo>
                    <a:cubicBezTo>
                      <a:pt x="495" y="46"/>
                      <a:pt x="493" y="31"/>
                      <a:pt x="488" y="0"/>
                    </a:cubicBezTo>
                    <a:cubicBezTo>
                      <a:pt x="463" y="12"/>
                      <a:pt x="450" y="18"/>
                      <a:pt x="425" y="30"/>
                    </a:cubicBezTo>
                    <a:cubicBezTo>
                      <a:pt x="400" y="27"/>
                      <a:pt x="388" y="25"/>
                      <a:pt x="363" y="22"/>
                    </a:cubicBezTo>
                    <a:cubicBezTo>
                      <a:pt x="360" y="42"/>
                      <a:pt x="359" y="53"/>
                      <a:pt x="356" y="73"/>
                    </a:cubicBezTo>
                    <a:cubicBezTo>
                      <a:pt x="306" y="109"/>
                      <a:pt x="280" y="128"/>
                      <a:pt x="230" y="164"/>
                    </a:cubicBezTo>
                    <a:cubicBezTo>
                      <a:pt x="198" y="153"/>
                      <a:pt x="182" y="147"/>
                      <a:pt x="149" y="136"/>
                    </a:cubicBezTo>
                    <a:cubicBezTo>
                      <a:pt x="152" y="108"/>
                      <a:pt x="154" y="94"/>
                      <a:pt x="156" y="67"/>
                    </a:cubicBezTo>
                    <a:cubicBezTo>
                      <a:pt x="129" y="56"/>
                      <a:pt x="115" y="50"/>
                      <a:pt x="88" y="39"/>
                    </a:cubicBezTo>
                    <a:cubicBezTo>
                      <a:pt x="88" y="64"/>
                      <a:pt x="88" y="77"/>
                      <a:pt x="87" y="102"/>
                    </a:cubicBezTo>
                    <a:cubicBezTo>
                      <a:pt x="52" y="121"/>
                      <a:pt x="35" y="131"/>
                      <a:pt x="0" y="150"/>
                    </a:cubicBezTo>
                    <a:cubicBezTo>
                      <a:pt x="34" y="166"/>
                      <a:pt x="52" y="175"/>
                      <a:pt x="86" y="191"/>
                    </a:cubicBezTo>
                    <a:cubicBezTo>
                      <a:pt x="64" y="218"/>
                      <a:pt x="52" y="232"/>
                      <a:pt x="29" y="259"/>
                    </a:cubicBezTo>
                    <a:cubicBezTo>
                      <a:pt x="29" y="309"/>
                      <a:pt x="28" y="334"/>
                      <a:pt x="27" y="384"/>
                    </a:cubicBezTo>
                    <a:cubicBezTo>
                      <a:pt x="47" y="395"/>
                      <a:pt x="57" y="401"/>
                      <a:pt x="77" y="411"/>
                    </a:cubicBezTo>
                    <a:lnTo>
                      <a:pt x="108" y="400"/>
                    </a:lnTo>
                    <a:cubicBezTo>
                      <a:pt x="147" y="434"/>
                      <a:pt x="167" y="451"/>
                      <a:pt x="206" y="484"/>
                    </a:cubicBezTo>
                    <a:cubicBezTo>
                      <a:pt x="253" y="524"/>
                      <a:pt x="276" y="543"/>
                      <a:pt x="323" y="582"/>
                    </a:cubicBezTo>
                    <a:cubicBezTo>
                      <a:pt x="358" y="601"/>
                      <a:pt x="375" y="610"/>
                      <a:pt x="410" y="628"/>
                    </a:cubicBezTo>
                    <a:cubicBezTo>
                      <a:pt x="438" y="587"/>
                      <a:pt x="452" y="566"/>
                      <a:pt x="481" y="524"/>
                    </a:cubicBezTo>
                    <a:close/>
                  </a:path>
                </a:pathLst>
              </a:custGeom>
              <a:solidFill>
                <a:srgbClr val="9999F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Podpisy"/>
            <p:cNvGrpSpPr/>
            <p:nvPr/>
          </p:nvGrpSpPr>
          <p:grpSpPr>
            <a:xfrm>
              <a:off x="1512230" y="717079"/>
              <a:ext cx="6479579" cy="5964674"/>
              <a:chOff x="360040" y="697279"/>
              <a:chExt cx="6479579" cy="5964674"/>
            </a:xfrm>
          </p:grpSpPr>
          <p:sp>
            <p:nvSpPr>
              <p:cNvPr id="11" name="Wyszkowski"/>
              <p:cNvSpPr txBox="1"/>
              <p:nvPr/>
            </p:nvSpPr>
            <p:spPr>
              <a:xfrm>
                <a:off x="3452316" y="2318414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wyszkowski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Żuromiński"/>
              <p:cNvSpPr txBox="1"/>
              <p:nvPr/>
            </p:nvSpPr>
            <p:spPr>
              <a:xfrm>
                <a:off x="682818" y="1099611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żuromiński</a:t>
                </a:r>
                <a:endParaRPr lang="pl-PL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Sierpecki"/>
              <p:cNvSpPr txBox="1"/>
              <p:nvPr/>
            </p:nvSpPr>
            <p:spPr>
              <a:xfrm>
                <a:off x="360040" y="1681008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s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ierpecki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Przasnyski"/>
              <p:cNvSpPr txBox="1"/>
              <p:nvPr/>
            </p:nvSpPr>
            <p:spPr>
              <a:xfrm>
                <a:off x="2472655" y="883587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przasnyski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strołęcki"/>
              <p:cNvSpPr txBox="1"/>
              <p:nvPr/>
            </p:nvSpPr>
            <p:spPr>
              <a:xfrm>
                <a:off x="3298651" y="697279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o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strołęcki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Ciechanowski"/>
              <p:cNvSpPr txBox="1"/>
              <p:nvPr/>
            </p:nvSpPr>
            <p:spPr>
              <a:xfrm>
                <a:off x="1896591" y="1777399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ciechanowski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Makowski"/>
              <p:cNvSpPr txBox="1"/>
              <p:nvPr/>
            </p:nvSpPr>
            <p:spPr>
              <a:xfrm>
                <a:off x="3024336" y="1536992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makowski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Płoński"/>
              <p:cNvSpPr txBox="1"/>
              <p:nvPr/>
            </p:nvSpPr>
            <p:spPr>
              <a:xfrm>
                <a:off x="1584176" y="2329080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p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łoński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Płocki"/>
              <p:cNvSpPr txBox="1"/>
              <p:nvPr/>
            </p:nvSpPr>
            <p:spPr>
              <a:xfrm>
                <a:off x="792089" y="2257072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p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łocki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M. Płock"/>
              <p:cNvSpPr txBox="1"/>
              <p:nvPr/>
            </p:nvSpPr>
            <p:spPr>
              <a:xfrm>
                <a:off x="683505" y="2617112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Płock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M. Ostrołęka"/>
              <p:cNvSpPr txBox="1"/>
              <p:nvPr/>
            </p:nvSpPr>
            <p:spPr>
              <a:xfrm>
                <a:off x="3672408" y="1320968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Ostrołęka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Gostyniński"/>
              <p:cNvSpPr txBox="1"/>
              <p:nvPr/>
            </p:nvSpPr>
            <p:spPr>
              <a:xfrm>
                <a:off x="445431" y="3049160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g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ostyniński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Pułtuski"/>
              <p:cNvSpPr txBox="1"/>
              <p:nvPr/>
            </p:nvSpPr>
            <p:spPr>
              <a:xfrm>
                <a:off x="2664296" y="2315081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pułtuski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Nowodworski"/>
              <p:cNvSpPr txBox="1"/>
              <p:nvPr/>
            </p:nvSpPr>
            <p:spPr>
              <a:xfrm>
                <a:off x="2088232" y="2689120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nowodworski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Sochaczewski"/>
              <p:cNvSpPr txBox="1"/>
              <p:nvPr/>
            </p:nvSpPr>
            <p:spPr>
              <a:xfrm>
                <a:off x="1157588" y="3397893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sochaczewski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Ostrowski"/>
              <p:cNvSpPr txBox="1"/>
              <p:nvPr/>
            </p:nvSpPr>
            <p:spPr>
              <a:xfrm>
                <a:off x="4248472" y="1897032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ostrowski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Mławski"/>
              <p:cNvSpPr txBox="1"/>
              <p:nvPr/>
            </p:nvSpPr>
            <p:spPr>
              <a:xfrm>
                <a:off x="1449685" y="1228769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mławski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Legionowski"/>
              <p:cNvSpPr txBox="1"/>
              <p:nvPr/>
            </p:nvSpPr>
            <p:spPr>
              <a:xfrm>
                <a:off x="2592287" y="2859558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l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egionowski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Wołomiński"/>
              <p:cNvSpPr txBox="1"/>
              <p:nvPr/>
            </p:nvSpPr>
            <p:spPr>
              <a:xfrm>
                <a:off x="3226643" y="3038494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wołomiński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Węgrowski"/>
              <p:cNvSpPr txBox="1"/>
              <p:nvPr/>
            </p:nvSpPr>
            <p:spPr>
              <a:xfrm>
                <a:off x="4164472" y="2915263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w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ęgrowski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Sokołowski"/>
              <p:cNvSpPr txBox="1"/>
              <p:nvPr/>
            </p:nvSpPr>
            <p:spPr>
              <a:xfrm>
                <a:off x="4797499" y="2582090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sokołowski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Siedlecki"/>
              <p:cNvSpPr txBox="1"/>
              <p:nvPr/>
            </p:nvSpPr>
            <p:spPr>
              <a:xfrm>
                <a:off x="4885343" y="3365528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s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iedlecki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M. Siedlce"/>
              <p:cNvSpPr txBox="1"/>
              <p:nvPr/>
            </p:nvSpPr>
            <p:spPr>
              <a:xfrm>
                <a:off x="4861916" y="3771722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Siedlce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Łosicki"/>
              <p:cNvSpPr txBox="1"/>
              <p:nvPr/>
            </p:nvSpPr>
            <p:spPr>
              <a:xfrm>
                <a:off x="5759499" y="3403867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ł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osicki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Miński"/>
              <p:cNvSpPr txBox="1"/>
              <p:nvPr/>
            </p:nvSpPr>
            <p:spPr>
              <a:xfrm>
                <a:off x="3662020" y="3564478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miński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Garwoliński"/>
              <p:cNvSpPr txBox="1"/>
              <p:nvPr/>
            </p:nvSpPr>
            <p:spPr>
              <a:xfrm>
                <a:off x="3700983" y="4531612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g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arwoliński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Otwocki"/>
              <p:cNvSpPr txBox="1"/>
              <p:nvPr/>
            </p:nvSpPr>
            <p:spPr>
              <a:xfrm>
                <a:off x="3187250" y="3897653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otwocki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M. St. Warszawa"/>
              <p:cNvSpPr txBox="1"/>
              <p:nvPr/>
            </p:nvSpPr>
            <p:spPr>
              <a:xfrm>
                <a:off x="2683346" y="3417585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Warszawa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Warszawski Zach."/>
              <p:cNvSpPr txBox="1"/>
              <p:nvPr/>
            </p:nvSpPr>
            <p:spPr>
              <a:xfrm>
                <a:off x="1955899" y="3263755"/>
                <a:ext cx="1080120" cy="45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w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arszawski </a:t>
                </a:r>
                <a:r>
                  <a:rPr lang="pl-PL" sz="600" b="1" dirty="0">
                    <a:solidFill>
                      <a:prstClr val="black"/>
                    </a:solidFill>
                  </a:rPr>
                  <a:t>z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ach</a:t>
                </a:r>
                <a:r>
                  <a:rPr lang="pl-PL" sz="600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  <p:sp>
            <p:nvSpPr>
              <p:cNvPr id="40" name="Pruszkowski"/>
              <p:cNvSpPr txBox="1"/>
              <p:nvPr/>
            </p:nvSpPr>
            <p:spPr>
              <a:xfrm>
                <a:off x="2247106" y="3601982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pruszkowski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Grodziski"/>
              <p:cNvSpPr txBox="1"/>
              <p:nvPr/>
            </p:nvSpPr>
            <p:spPr>
              <a:xfrm>
                <a:off x="1842065" y="3798956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g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rodziski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Żyrardowski"/>
              <p:cNvSpPr txBox="1"/>
              <p:nvPr/>
            </p:nvSpPr>
            <p:spPr>
              <a:xfrm>
                <a:off x="1525551" y="4029840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ż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yrardowski</a:t>
                </a:r>
                <a:endParaRPr lang="pl-PL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Piaseczyński"/>
              <p:cNvSpPr txBox="1"/>
              <p:nvPr/>
            </p:nvSpPr>
            <p:spPr>
              <a:xfrm>
                <a:off x="2554221" y="4057273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p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iaseczyński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Grójecki"/>
              <p:cNvSpPr txBox="1"/>
              <p:nvPr/>
            </p:nvSpPr>
            <p:spPr>
              <a:xfrm>
                <a:off x="2434555" y="4517896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grójecki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Białobrzeski"/>
              <p:cNvSpPr txBox="1"/>
              <p:nvPr/>
            </p:nvSpPr>
            <p:spPr>
              <a:xfrm>
                <a:off x="2535137" y="5164180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b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iałobrzeski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Kozienicki"/>
              <p:cNvSpPr txBox="1"/>
              <p:nvPr/>
            </p:nvSpPr>
            <p:spPr>
              <a:xfrm>
                <a:off x="3345507" y="5137392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k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ozienicki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Przysuski"/>
              <p:cNvSpPr txBox="1"/>
              <p:nvPr/>
            </p:nvSpPr>
            <p:spPr>
              <a:xfrm>
                <a:off x="2016225" y="5713456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p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rzysuski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Szydłowiecki"/>
              <p:cNvSpPr txBox="1"/>
              <p:nvPr/>
            </p:nvSpPr>
            <p:spPr>
              <a:xfrm>
                <a:off x="2351883" y="6200331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s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zydłowiecki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Zwoleński"/>
              <p:cNvSpPr txBox="1"/>
              <p:nvPr/>
            </p:nvSpPr>
            <p:spPr>
              <a:xfrm>
                <a:off x="3744416" y="5857472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z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woleński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Lipski"/>
              <p:cNvSpPr txBox="1"/>
              <p:nvPr/>
            </p:nvSpPr>
            <p:spPr>
              <a:xfrm>
                <a:off x="3672408" y="6361528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l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ipski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Radomski"/>
              <p:cNvSpPr txBox="1"/>
              <p:nvPr/>
            </p:nvSpPr>
            <p:spPr>
              <a:xfrm>
                <a:off x="2952328" y="6001488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r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adomski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M. Radom"/>
              <p:cNvSpPr txBox="1"/>
              <p:nvPr/>
            </p:nvSpPr>
            <p:spPr>
              <a:xfrm>
                <a:off x="2880320" y="5641448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Radom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5" name="Grupa 94"/>
          <p:cNvGrpSpPr>
            <a:grpSpLocks noChangeAspect="1"/>
          </p:cNvGrpSpPr>
          <p:nvPr/>
        </p:nvGrpSpPr>
        <p:grpSpPr>
          <a:xfrm>
            <a:off x="4788024" y="2406201"/>
            <a:ext cx="4320000" cy="4191151"/>
            <a:chOff x="1315184" y="19800"/>
            <a:chExt cx="6676625" cy="6818400"/>
          </a:xfrm>
        </p:grpSpPr>
        <p:grpSp>
          <p:nvGrpSpPr>
            <p:cNvPr id="96" name="Grupa 95"/>
            <p:cNvGrpSpPr/>
            <p:nvPr/>
          </p:nvGrpSpPr>
          <p:grpSpPr>
            <a:xfrm>
              <a:off x="1315184" y="19800"/>
              <a:ext cx="6586781" cy="6818400"/>
              <a:chOff x="162994" y="0"/>
              <a:chExt cx="6586781" cy="6818400"/>
            </a:xfr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40" name="lipski"/>
              <p:cNvSpPr>
                <a:spLocks/>
              </p:cNvSpPr>
              <p:nvPr/>
            </p:nvSpPr>
            <p:spPr bwMode="auto">
              <a:xfrm>
                <a:off x="3699033" y="6150015"/>
                <a:ext cx="919856" cy="668385"/>
              </a:xfrm>
              <a:custGeom>
                <a:avLst/>
                <a:gdLst>
                  <a:gd name="T0" fmla="*/ 1726 w 2869"/>
                  <a:gd name="T1" fmla="*/ 211 h 2084"/>
                  <a:gd name="T2" fmla="*/ 1521 w 2869"/>
                  <a:gd name="T3" fmla="*/ 155 h 2084"/>
                  <a:gd name="T4" fmla="*/ 1200 w 2869"/>
                  <a:gd name="T5" fmla="*/ 72 h 2084"/>
                  <a:gd name="T6" fmla="*/ 1291 w 2869"/>
                  <a:gd name="T7" fmla="*/ 164 h 2084"/>
                  <a:gd name="T8" fmla="*/ 1332 w 2869"/>
                  <a:gd name="T9" fmla="*/ 255 h 2084"/>
                  <a:gd name="T10" fmla="*/ 1189 w 2869"/>
                  <a:gd name="T11" fmla="*/ 277 h 2084"/>
                  <a:gd name="T12" fmla="*/ 987 w 2869"/>
                  <a:gd name="T13" fmla="*/ 230 h 2084"/>
                  <a:gd name="T14" fmla="*/ 811 w 2869"/>
                  <a:gd name="T15" fmla="*/ 406 h 2084"/>
                  <a:gd name="T16" fmla="*/ 754 w 2869"/>
                  <a:gd name="T17" fmla="*/ 503 h 2084"/>
                  <a:gd name="T18" fmla="*/ 652 w 2869"/>
                  <a:gd name="T19" fmla="*/ 681 h 2084"/>
                  <a:gd name="T20" fmla="*/ 462 w 2869"/>
                  <a:gd name="T21" fmla="*/ 700 h 2084"/>
                  <a:gd name="T22" fmla="*/ 417 w 2869"/>
                  <a:gd name="T23" fmla="*/ 781 h 2084"/>
                  <a:gd name="T24" fmla="*/ 556 w 2869"/>
                  <a:gd name="T25" fmla="*/ 871 h 2084"/>
                  <a:gd name="T26" fmla="*/ 565 w 2869"/>
                  <a:gd name="T27" fmla="*/ 1004 h 2084"/>
                  <a:gd name="T28" fmla="*/ 369 w 2869"/>
                  <a:gd name="T29" fmla="*/ 1028 h 2084"/>
                  <a:gd name="T30" fmla="*/ 231 w 2869"/>
                  <a:gd name="T31" fmla="*/ 949 h 2084"/>
                  <a:gd name="T32" fmla="*/ 133 w 2869"/>
                  <a:gd name="T33" fmla="*/ 1011 h 2084"/>
                  <a:gd name="T34" fmla="*/ 50 w 2869"/>
                  <a:gd name="T35" fmla="*/ 1190 h 2084"/>
                  <a:gd name="T36" fmla="*/ 27 w 2869"/>
                  <a:gd name="T37" fmla="*/ 1382 h 2084"/>
                  <a:gd name="T38" fmla="*/ 0 w 2869"/>
                  <a:gd name="T39" fmla="*/ 1530 h 2084"/>
                  <a:gd name="T40" fmla="*/ 265 w 2869"/>
                  <a:gd name="T41" fmla="*/ 1670 h 2084"/>
                  <a:gd name="T42" fmla="*/ 380 w 2869"/>
                  <a:gd name="T43" fmla="*/ 1738 h 2084"/>
                  <a:gd name="T44" fmla="*/ 433 w 2869"/>
                  <a:gd name="T45" fmla="*/ 1877 h 2084"/>
                  <a:gd name="T46" fmla="*/ 725 w 2869"/>
                  <a:gd name="T47" fmla="*/ 1954 h 2084"/>
                  <a:gd name="T48" fmla="*/ 793 w 2869"/>
                  <a:gd name="T49" fmla="*/ 2034 h 2084"/>
                  <a:gd name="T50" fmla="*/ 1080 w 2869"/>
                  <a:gd name="T51" fmla="*/ 2036 h 2084"/>
                  <a:gd name="T52" fmla="*/ 1090 w 2869"/>
                  <a:gd name="T53" fmla="*/ 1966 h 2084"/>
                  <a:gd name="T54" fmla="*/ 1174 w 2869"/>
                  <a:gd name="T55" fmla="*/ 1926 h 2084"/>
                  <a:gd name="T56" fmla="*/ 1147 w 2869"/>
                  <a:gd name="T57" fmla="*/ 1758 h 2084"/>
                  <a:gd name="T58" fmla="*/ 1331 w 2869"/>
                  <a:gd name="T59" fmla="*/ 1759 h 2084"/>
                  <a:gd name="T60" fmla="*/ 1499 w 2869"/>
                  <a:gd name="T61" fmla="*/ 1740 h 2084"/>
                  <a:gd name="T62" fmla="*/ 1711 w 2869"/>
                  <a:gd name="T63" fmla="*/ 1694 h 2084"/>
                  <a:gd name="T64" fmla="*/ 1822 w 2869"/>
                  <a:gd name="T65" fmla="*/ 1724 h 2084"/>
                  <a:gd name="T66" fmla="*/ 1696 w 2869"/>
                  <a:gd name="T67" fmla="*/ 1609 h 2084"/>
                  <a:gd name="T68" fmla="*/ 1930 w 2869"/>
                  <a:gd name="T69" fmla="*/ 1648 h 2084"/>
                  <a:gd name="T70" fmla="*/ 2147 w 2869"/>
                  <a:gd name="T71" fmla="*/ 1686 h 2084"/>
                  <a:gd name="T72" fmla="*/ 2327 w 2869"/>
                  <a:gd name="T73" fmla="*/ 1858 h 2084"/>
                  <a:gd name="T74" fmla="*/ 2506 w 2869"/>
                  <a:gd name="T75" fmla="*/ 1897 h 2084"/>
                  <a:gd name="T76" fmla="*/ 2674 w 2869"/>
                  <a:gd name="T77" fmla="*/ 1859 h 2084"/>
                  <a:gd name="T78" fmla="*/ 2712 w 2869"/>
                  <a:gd name="T79" fmla="*/ 1743 h 2084"/>
                  <a:gd name="T80" fmla="*/ 2678 w 2869"/>
                  <a:gd name="T81" fmla="*/ 1651 h 2084"/>
                  <a:gd name="T82" fmla="*/ 2813 w 2869"/>
                  <a:gd name="T83" fmla="*/ 1658 h 2084"/>
                  <a:gd name="T84" fmla="*/ 2734 w 2869"/>
                  <a:gd name="T85" fmla="*/ 1508 h 2084"/>
                  <a:gd name="T86" fmla="*/ 2723 w 2869"/>
                  <a:gd name="T87" fmla="*/ 1396 h 2084"/>
                  <a:gd name="T88" fmla="*/ 2726 w 2869"/>
                  <a:gd name="T89" fmla="*/ 1273 h 2084"/>
                  <a:gd name="T90" fmla="*/ 2719 w 2869"/>
                  <a:gd name="T91" fmla="*/ 1180 h 2084"/>
                  <a:gd name="T92" fmla="*/ 2809 w 2869"/>
                  <a:gd name="T93" fmla="*/ 1006 h 2084"/>
                  <a:gd name="T94" fmla="*/ 2869 w 2869"/>
                  <a:gd name="T95" fmla="*/ 956 h 2084"/>
                  <a:gd name="T96" fmla="*/ 2665 w 2869"/>
                  <a:gd name="T97" fmla="*/ 734 h 2084"/>
                  <a:gd name="T98" fmla="*/ 2761 w 2869"/>
                  <a:gd name="T99" fmla="*/ 470 h 2084"/>
                  <a:gd name="T100" fmla="*/ 2855 w 2869"/>
                  <a:gd name="T101" fmla="*/ 326 h 2084"/>
                  <a:gd name="T102" fmla="*/ 2771 w 2869"/>
                  <a:gd name="T103" fmla="*/ 201 h 2084"/>
                  <a:gd name="T104" fmla="*/ 2635 w 2869"/>
                  <a:gd name="T105" fmla="*/ 210 h 2084"/>
                  <a:gd name="T106" fmla="*/ 2506 w 2869"/>
                  <a:gd name="T107" fmla="*/ 264 h 2084"/>
                  <a:gd name="T108" fmla="*/ 2374 w 2869"/>
                  <a:gd name="T109" fmla="*/ 208 h 2084"/>
                  <a:gd name="T110" fmla="*/ 2230 w 2869"/>
                  <a:gd name="T111" fmla="*/ 145 h 2084"/>
                  <a:gd name="T112" fmla="*/ 1930 w 2869"/>
                  <a:gd name="T113" fmla="*/ 0 h 2084"/>
                  <a:gd name="T114" fmla="*/ 1870 w 2869"/>
                  <a:gd name="T115" fmla="*/ 210 h 2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69" h="2084">
                    <a:moveTo>
                      <a:pt x="1870" y="210"/>
                    </a:moveTo>
                    <a:cubicBezTo>
                      <a:pt x="1812" y="210"/>
                      <a:pt x="1783" y="211"/>
                      <a:pt x="1726" y="211"/>
                    </a:cubicBezTo>
                    <a:cubicBezTo>
                      <a:pt x="1712" y="240"/>
                      <a:pt x="1706" y="254"/>
                      <a:pt x="1693" y="283"/>
                    </a:cubicBezTo>
                    <a:cubicBezTo>
                      <a:pt x="1624" y="232"/>
                      <a:pt x="1589" y="206"/>
                      <a:pt x="1521" y="155"/>
                    </a:cubicBezTo>
                    <a:cubicBezTo>
                      <a:pt x="1449" y="131"/>
                      <a:pt x="1413" y="119"/>
                      <a:pt x="1342" y="94"/>
                    </a:cubicBezTo>
                    <a:cubicBezTo>
                      <a:pt x="1285" y="85"/>
                      <a:pt x="1257" y="81"/>
                      <a:pt x="1200" y="72"/>
                    </a:cubicBezTo>
                    <a:cubicBezTo>
                      <a:pt x="1199" y="101"/>
                      <a:pt x="1199" y="115"/>
                      <a:pt x="1198" y="144"/>
                    </a:cubicBezTo>
                    <a:cubicBezTo>
                      <a:pt x="1235" y="152"/>
                      <a:pt x="1254" y="156"/>
                      <a:pt x="1291" y="164"/>
                    </a:cubicBezTo>
                    <a:cubicBezTo>
                      <a:pt x="1290" y="186"/>
                      <a:pt x="1290" y="198"/>
                      <a:pt x="1290" y="220"/>
                    </a:cubicBezTo>
                    <a:cubicBezTo>
                      <a:pt x="1307" y="234"/>
                      <a:pt x="1315" y="241"/>
                      <a:pt x="1332" y="255"/>
                    </a:cubicBezTo>
                    <a:cubicBezTo>
                      <a:pt x="1314" y="292"/>
                      <a:pt x="1305" y="310"/>
                      <a:pt x="1287" y="347"/>
                    </a:cubicBezTo>
                    <a:cubicBezTo>
                      <a:pt x="1248" y="319"/>
                      <a:pt x="1228" y="305"/>
                      <a:pt x="1189" y="277"/>
                    </a:cubicBezTo>
                    <a:cubicBezTo>
                      <a:pt x="1147" y="289"/>
                      <a:pt x="1126" y="295"/>
                      <a:pt x="1084" y="306"/>
                    </a:cubicBezTo>
                    <a:cubicBezTo>
                      <a:pt x="1045" y="276"/>
                      <a:pt x="1026" y="261"/>
                      <a:pt x="987" y="230"/>
                    </a:cubicBezTo>
                    <a:cubicBezTo>
                      <a:pt x="950" y="248"/>
                      <a:pt x="931" y="258"/>
                      <a:pt x="894" y="276"/>
                    </a:cubicBezTo>
                    <a:cubicBezTo>
                      <a:pt x="861" y="328"/>
                      <a:pt x="844" y="354"/>
                      <a:pt x="811" y="406"/>
                    </a:cubicBezTo>
                    <a:cubicBezTo>
                      <a:pt x="815" y="428"/>
                      <a:pt x="818" y="439"/>
                      <a:pt x="822" y="462"/>
                    </a:cubicBezTo>
                    <a:cubicBezTo>
                      <a:pt x="795" y="478"/>
                      <a:pt x="781" y="487"/>
                      <a:pt x="754" y="503"/>
                    </a:cubicBezTo>
                    <a:cubicBezTo>
                      <a:pt x="748" y="552"/>
                      <a:pt x="745" y="576"/>
                      <a:pt x="739" y="624"/>
                    </a:cubicBezTo>
                    <a:cubicBezTo>
                      <a:pt x="704" y="647"/>
                      <a:pt x="687" y="659"/>
                      <a:pt x="652" y="681"/>
                    </a:cubicBezTo>
                    <a:cubicBezTo>
                      <a:pt x="606" y="662"/>
                      <a:pt x="583" y="652"/>
                      <a:pt x="537" y="632"/>
                    </a:cubicBezTo>
                    <a:cubicBezTo>
                      <a:pt x="507" y="659"/>
                      <a:pt x="492" y="673"/>
                      <a:pt x="462" y="700"/>
                    </a:cubicBezTo>
                    <a:cubicBezTo>
                      <a:pt x="469" y="720"/>
                      <a:pt x="472" y="731"/>
                      <a:pt x="479" y="751"/>
                    </a:cubicBezTo>
                    <a:cubicBezTo>
                      <a:pt x="454" y="763"/>
                      <a:pt x="442" y="769"/>
                      <a:pt x="417" y="781"/>
                    </a:cubicBezTo>
                    <a:cubicBezTo>
                      <a:pt x="439" y="815"/>
                      <a:pt x="449" y="833"/>
                      <a:pt x="470" y="867"/>
                    </a:cubicBezTo>
                    <a:cubicBezTo>
                      <a:pt x="505" y="869"/>
                      <a:pt x="522" y="869"/>
                      <a:pt x="556" y="871"/>
                    </a:cubicBezTo>
                    <a:cubicBezTo>
                      <a:pt x="565" y="896"/>
                      <a:pt x="570" y="908"/>
                      <a:pt x="579" y="933"/>
                    </a:cubicBezTo>
                    <a:cubicBezTo>
                      <a:pt x="573" y="961"/>
                      <a:pt x="571" y="976"/>
                      <a:pt x="565" y="1004"/>
                    </a:cubicBezTo>
                    <a:cubicBezTo>
                      <a:pt x="519" y="987"/>
                      <a:pt x="496" y="978"/>
                      <a:pt x="450" y="960"/>
                    </a:cubicBezTo>
                    <a:cubicBezTo>
                      <a:pt x="418" y="987"/>
                      <a:pt x="402" y="1001"/>
                      <a:pt x="369" y="1028"/>
                    </a:cubicBezTo>
                    <a:cubicBezTo>
                      <a:pt x="370" y="995"/>
                      <a:pt x="370" y="978"/>
                      <a:pt x="371" y="945"/>
                    </a:cubicBezTo>
                    <a:cubicBezTo>
                      <a:pt x="315" y="947"/>
                      <a:pt x="287" y="948"/>
                      <a:pt x="231" y="949"/>
                    </a:cubicBezTo>
                    <a:cubicBezTo>
                      <a:pt x="236" y="967"/>
                      <a:pt x="238" y="976"/>
                      <a:pt x="242" y="994"/>
                    </a:cubicBezTo>
                    <a:cubicBezTo>
                      <a:pt x="198" y="1001"/>
                      <a:pt x="176" y="1004"/>
                      <a:pt x="133" y="1011"/>
                    </a:cubicBezTo>
                    <a:cubicBezTo>
                      <a:pt x="127" y="1048"/>
                      <a:pt x="124" y="1067"/>
                      <a:pt x="118" y="1104"/>
                    </a:cubicBezTo>
                    <a:cubicBezTo>
                      <a:pt x="91" y="1138"/>
                      <a:pt x="77" y="1155"/>
                      <a:pt x="50" y="1190"/>
                    </a:cubicBezTo>
                    <a:cubicBezTo>
                      <a:pt x="69" y="1213"/>
                      <a:pt x="78" y="1224"/>
                      <a:pt x="97" y="1247"/>
                    </a:cubicBezTo>
                    <a:cubicBezTo>
                      <a:pt x="69" y="1301"/>
                      <a:pt x="55" y="1328"/>
                      <a:pt x="27" y="1382"/>
                    </a:cubicBezTo>
                    <a:cubicBezTo>
                      <a:pt x="47" y="1383"/>
                      <a:pt x="56" y="1384"/>
                      <a:pt x="76" y="1385"/>
                    </a:cubicBezTo>
                    <a:cubicBezTo>
                      <a:pt x="45" y="1443"/>
                      <a:pt x="30" y="1472"/>
                      <a:pt x="0" y="1530"/>
                    </a:cubicBezTo>
                    <a:cubicBezTo>
                      <a:pt x="116" y="1530"/>
                      <a:pt x="174" y="1530"/>
                      <a:pt x="290" y="1531"/>
                    </a:cubicBezTo>
                    <a:cubicBezTo>
                      <a:pt x="280" y="1586"/>
                      <a:pt x="275" y="1614"/>
                      <a:pt x="265" y="1670"/>
                    </a:cubicBezTo>
                    <a:cubicBezTo>
                      <a:pt x="308" y="1677"/>
                      <a:pt x="329" y="1680"/>
                      <a:pt x="372" y="1687"/>
                    </a:cubicBezTo>
                    <a:cubicBezTo>
                      <a:pt x="375" y="1707"/>
                      <a:pt x="377" y="1717"/>
                      <a:pt x="380" y="1738"/>
                    </a:cubicBezTo>
                    <a:cubicBezTo>
                      <a:pt x="404" y="1739"/>
                      <a:pt x="416" y="1739"/>
                      <a:pt x="440" y="1740"/>
                    </a:cubicBezTo>
                    <a:cubicBezTo>
                      <a:pt x="437" y="1795"/>
                      <a:pt x="436" y="1822"/>
                      <a:pt x="433" y="1877"/>
                    </a:cubicBezTo>
                    <a:cubicBezTo>
                      <a:pt x="492" y="1909"/>
                      <a:pt x="522" y="1925"/>
                      <a:pt x="582" y="1957"/>
                    </a:cubicBezTo>
                    <a:cubicBezTo>
                      <a:pt x="639" y="1956"/>
                      <a:pt x="668" y="1955"/>
                      <a:pt x="725" y="1954"/>
                    </a:cubicBezTo>
                    <a:cubicBezTo>
                      <a:pt x="714" y="1979"/>
                      <a:pt x="709" y="1991"/>
                      <a:pt x="698" y="2016"/>
                    </a:cubicBezTo>
                    <a:cubicBezTo>
                      <a:pt x="736" y="2023"/>
                      <a:pt x="755" y="2027"/>
                      <a:pt x="793" y="2034"/>
                    </a:cubicBezTo>
                    <a:cubicBezTo>
                      <a:pt x="822" y="2054"/>
                      <a:pt x="836" y="2064"/>
                      <a:pt x="865" y="2084"/>
                    </a:cubicBezTo>
                    <a:cubicBezTo>
                      <a:pt x="951" y="2065"/>
                      <a:pt x="994" y="2055"/>
                      <a:pt x="1080" y="2036"/>
                    </a:cubicBezTo>
                    <a:cubicBezTo>
                      <a:pt x="1054" y="2024"/>
                      <a:pt x="1041" y="2018"/>
                      <a:pt x="1015" y="2007"/>
                    </a:cubicBezTo>
                    <a:cubicBezTo>
                      <a:pt x="1045" y="1990"/>
                      <a:pt x="1060" y="1982"/>
                      <a:pt x="1090" y="1966"/>
                    </a:cubicBezTo>
                    <a:cubicBezTo>
                      <a:pt x="1056" y="1946"/>
                      <a:pt x="1038" y="1937"/>
                      <a:pt x="1004" y="1917"/>
                    </a:cubicBezTo>
                    <a:cubicBezTo>
                      <a:pt x="1072" y="1920"/>
                      <a:pt x="1106" y="1922"/>
                      <a:pt x="1174" y="1926"/>
                    </a:cubicBezTo>
                    <a:cubicBezTo>
                      <a:pt x="1135" y="1892"/>
                      <a:pt x="1115" y="1875"/>
                      <a:pt x="1076" y="1841"/>
                    </a:cubicBezTo>
                    <a:cubicBezTo>
                      <a:pt x="1104" y="1808"/>
                      <a:pt x="1119" y="1791"/>
                      <a:pt x="1147" y="1758"/>
                    </a:cubicBezTo>
                    <a:cubicBezTo>
                      <a:pt x="1191" y="1745"/>
                      <a:pt x="1213" y="1739"/>
                      <a:pt x="1257" y="1726"/>
                    </a:cubicBezTo>
                    <a:cubicBezTo>
                      <a:pt x="1287" y="1739"/>
                      <a:pt x="1302" y="1746"/>
                      <a:pt x="1331" y="1759"/>
                    </a:cubicBezTo>
                    <a:cubicBezTo>
                      <a:pt x="1334" y="1789"/>
                      <a:pt x="1335" y="1804"/>
                      <a:pt x="1338" y="1833"/>
                    </a:cubicBezTo>
                    <a:cubicBezTo>
                      <a:pt x="1402" y="1796"/>
                      <a:pt x="1434" y="1777"/>
                      <a:pt x="1499" y="1740"/>
                    </a:cubicBezTo>
                    <a:cubicBezTo>
                      <a:pt x="1560" y="1740"/>
                      <a:pt x="1591" y="1740"/>
                      <a:pt x="1653" y="1740"/>
                    </a:cubicBezTo>
                    <a:cubicBezTo>
                      <a:pt x="1676" y="1722"/>
                      <a:pt x="1688" y="1713"/>
                      <a:pt x="1711" y="1694"/>
                    </a:cubicBezTo>
                    <a:cubicBezTo>
                      <a:pt x="1731" y="1712"/>
                      <a:pt x="1740" y="1721"/>
                      <a:pt x="1759" y="1738"/>
                    </a:cubicBezTo>
                    <a:cubicBezTo>
                      <a:pt x="1784" y="1732"/>
                      <a:pt x="1797" y="1729"/>
                      <a:pt x="1822" y="1724"/>
                    </a:cubicBezTo>
                    <a:cubicBezTo>
                      <a:pt x="1806" y="1697"/>
                      <a:pt x="1798" y="1684"/>
                      <a:pt x="1783" y="1657"/>
                    </a:cubicBezTo>
                    <a:cubicBezTo>
                      <a:pt x="1748" y="1638"/>
                      <a:pt x="1731" y="1628"/>
                      <a:pt x="1696" y="1609"/>
                    </a:cubicBezTo>
                    <a:cubicBezTo>
                      <a:pt x="1768" y="1610"/>
                      <a:pt x="1805" y="1611"/>
                      <a:pt x="1877" y="1612"/>
                    </a:cubicBezTo>
                    <a:cubicBezTo>
                      <a:pt x="1898" y="1627"/>
                      <a:pt x="1909" y="1634"/>
                      <a:pt x="1930" y="1648"/>
                    </a:cubicBezTo>
                    <a:cubicBezTo>
                      <a:pt x="1987" y="1621"/>
                      <a:pt x="2016" y="1608"/>
                      <a:pt x="2074" y="1581"/>
                    </a:cubicBezTo>
                    <a:cubicBezTo>
                      <a:pt x="2103" y="1623"/>
                      <a:pt x="2118" y="1644"/>
                      <a:pt x="2147" y="1686"/>
                    </a:cubicBezTo>
                    <a:cubicBezTo>
                      <a:pt x="2185" y="1751"/>
                      <a:pt x="2204" y="1784"/>
                      <a:pt x="2242" y="1849"/>
                    </a:cubicBezTo>
                    <a:cubicBezTo>
                      <a:pt x="2276" y="1853"/>
                      <a:pt x="2293" y="1854"/>
                      <a:pt x="2327" y="1858"/>
                    </a:cubicBezTo>
                    <a:cubicBezTo>
                      <a:pt x="2361" y="1836"/>
                      <a:pt x="2379" y="1826"/>
                      <a:pt x="2413" y="1804"/>
                    </a:cubicBezTo>
                    <a:cubicBezTo>
                      <a:pt x="2450" y="1841"/>
                      <a:pt x="2469" y="1860"/>
                      <a:pt x="2506" y="1897"/>
                    </a:cubicBezTo>
                    <a:cubicBezTo>
                      <a:pt x="2524" y="1882"/>
                      <a:pt x="2533" y="1874"/>
                      <a:pt x="2552" y="1859"/>
                    </a:cubicBezTo>
                    <a:cubicBezTo>
                      <a:pt x="2601" y="1859"/>
                      <a:pt x="2625" y="1859"/>
                      <a:pt x="2674" y="1859"/>
                    </a:cubicBezTo>
                    <a:cubicBezTo>
                      <a:pt x="2645" y="1833"/>
                      <a:pt x="2631" y="1820"/>
                      <a:pt x="2603" y="1793"/>
                    </a:cubicBezTo>
                    <a:cubicBezTo>
                      <a:pt x="2647" y="1773"/>
                      <a:pt x="2669" y="1763"/>
                      <a:pt x="2712" y="1743"/>
                    </a:cubicBezTo>
                    <a:cubicBezTo>
                      <a:pt x="2695" y="1729"/>
                      <a:pt x="2686" y="1722"/>
                      <a:pt x="2668" y="1709"/>
                    </a:cubicBezTo>
                    <a:cubicBezTo>
                      <a:pt x="2672" y="1685"/>
                      <a:pt x="2674" y="1674"/>
                      <a:pt x="2678" y="1651"/>
                    </a:cubicBezTo>
                    <a:cubicBezTo>
                      <a:pt x="2730" y="1666"/>
                      <a:pt x="2757" y="1674"/>
                      <a:pt x="2809" y="1689"/>
                    </a:cubicBezTo>
                    <a:cubicBezTo>
                      <a:pt x="2810" y="1677"/>
                      <a:pt x="2811" y="1671"/>
                      <a:pt x="2813" y="1658"/>
                    </a:cubicBezTo>
                    <a:cubicBezTo>
                      <a:pt x="2776" y="1618"/>
                      <a:pt x="2757" y="1598"/>
                      <a:pt x="2720" y="1558"/>
                    </a:cubicBezTo>
                    <a:cubicBezTo>
                      <a:pt x="2725" y="1538"/>
                      <a:pt x="2728" y="1528"/>
                      <a:pt x="2734" y="1508"/>
                    </a:cubicBezTo>
                    <a:cubicBezTo>
                      <a:pt x="2744" y="1476"/>
                      <a:pt x="2749" y="1460"/>
                      <a:pt x="2759" y="1427"/>
                    </a:cubicBezTo>
                    <a:cubicBezTo>
                      <a:pt x="2745" y="1415"/>
                      <a:pt x="2737" y="1409"/>
                      <a:pt x="2723" y="1396"/>
                    </a:cubicBezTo>
                    <a:cubicBezTo>
                      <a:pt x="2720" y="1375"/>
                      <a:pt x="2718" y="1364"/>
                      <a:pt x="2715" y="1342"/>
                    </a:cubicBezTo>
                    <a:cubicBezTo>
                      <a:pt x="2720" y="1314"/>
                      <a:pt x="2722" y="1300"/>
                      <a:pt x="2726" y="1273"/>
                    </a:cubicBezTo>
                    <a:cubicBezTo>
                      <a:pt x="2719" y="1260"/>
                      <a:pt x="2715" y="1254"/>
                      <a:pt x="2708" y="1242"/>
                    </a:cubicBezTo>
                    <a:cubicBezTo>
                      <a:pt x="2713" y="1217"/>
                      <a:pt x="2715" y="1205"/>
                      <a:pt x="2719" y="1180"/>
                    </a:cubicBezTo>
                    <a:cubicBezTo>
                      <a:pt x="2745" y="1158"/>
                      <a:pt x="2758" y="1147"/>
                      <a:pt x="2783" y="1126"/>
                    </a:cubicBezTo>
                    <a:cubicBezTo>
                      <a:pt x="2794" y="1078"/>
                      <a:pt x="2799" y="1054"/>
                      <a:pt x="2809" y="1006"/>
                    </a:cubicBezTo>
                    <a:cubicBezTo>
                      <a:pt x="2825" y="1004"/>
                      <a:pt x="2833" y="1004"/>
                      <a:pt x="2849" y="1002"/>
                    </a:cubicBezTo>
                    <a:cubicBezTo>
                      <a:pt x="2857" y="984"/>
                      <a:pt x="2861" y="974"/>
                      <a:pt x="2869" y="956"/>
                    </a:cubicBezTo>
                    <a:cubicBezTo>
                      <a:pt x="2862" y="934"/>
                      <a:pt x="2858" y="923"/>
                      <a:pt x="2852" y="901"/>
                    </a:cubicBezTo>
                    <a:cubicBezTo>
                      <a:pt x="2777" y="835"/>
                      <a:pt x="2740" y="801"/>
                      <a:pt x="2665" y="734"/>
                    </a:cubicBezTo>
                    <a:cubicBezTo>
                      <a:pt x="2672" y="677"/>
                      <a:pt x="2675" y="648"/>
                      <a:pt x="2682" y="591"/>
                    </a:cubicBezTo>
                    <a:cubicBezTo>
                      <a:pt x="2714" y="543"/>
                      <a:pt x="2729" y="519"/>
                      <a:pt x="2761" y="470"/>
                    </a:cubicBezTo>
                    <a:cubicBezTo>
                      <a:pt x="2778" y="442"/>
                      <a:pt x="2787" y="428"/>
                      <a:pt x="2803" y="400"/>
                    </a:cubicBezTo>
                    <a:cubicBezTo>
                      <a:pt x="2824" y="371"/>
                      <a:pt x="2834" y="356"/>
                      <a:pt x="2855" y="326"/>
                    </a:cubicBezTo>
                    <a:cubicBezTo>
                      <a:pt x="2835" y="306"/>
                      <a:pt x="2826" y="296"/>
                      <a:pt x="2806" y="276"/>
                    </a:cubicBezTo>
                    <a:cubicBezTo>
                      <a:pt x="2792" y="246"/>
                      <a:pt x="2785" y="231"/>
                      <a:pt x="2771" y="201"/>
                    </a:cubicBezTo>
                    <a:cubicBezTo>
                      <a:pt x="2779" y="170"/>
                      <a:pt x="2783" y="154"/>
                      <a:pt x="2791" y="123"/>
                    </a:cubicBezTo>
                    <a:cubicBezTo>
                      <a:pt x="2729" y="158"/>
                      <a:pt x="2697" y="176"/>
                      <a:pt x="2635" y="210"/>
                    </a:cubicBezTo>
                    <a:cubicBezTo>
                      <a:pt x="2622" y="245"/>
                      <a:pt x="2615" y="263"/>
                      <a:pt x="2601" y="298"/>
                    </a:cubicBezTo>
                    <a:cubicBezTo>
                      <a:pt x="2563" y="285"/>
                      <a:pt x="2544" y="278"/>
                      <a:pt x="2506" y="264"/>
                    </a:cubicBezTo>
                    <a:cubicBezTo>
                      <a:pt x="2499" y="240"/>
                      <a:pt x="2496" y="228"/>
                      <a:pt x="2489" y="203"/>
                    </a:cubicBezTo>
                    <a:cubicBezTo>
                      <a:pt x="2443" y="205"/>
                      <a:pt x="2420" y="206"/>
                      <a:pt x="2374" y="208"/>
                    </a:cubicBezTo>
                    <a:cubicBezTo>
                      <a:pt x="2344" y="183"/>
                      <a:pt x="2329" y="171"/>
                      <a:pt x="2299" y="146"/>
                    </a:cubicBezTo>
                    <a:cubicBezTo>
                      <a:pt x="2272" y="145"/>
                      <a:pt x="2258" y="145"/>
                      <a:pt x="2230" y="145"/>
                    </a:cubicBezTo>
                    <a:cubicBezTo>
                      <a:pt x="2205" y="122"/>
                      <a:pt x="2193" y="111"/>
                      <a:pt x="2168" y="88"/>
                    </a:cubicBezTo>
                    <a:cubicBezTo>
                      <a:pt x="2072" y="53"/>
                      <a:pt x="2025" y="36"/>
                      <a:pt x="1930" y="0"/>
                    </a:cubicBezTo>
                    <a:cubicBezTo>
                      <a:pt x="1919" y="44"/>
                      <a:pt x="1914" y="66"/>
                      <a:pt x="1903" y="111"/>
                    </a:cubicBezTo>
                    <a:cubicBezTo>
                      <a:pt x="1890" y="150"/>
                      <a:pt x="1883" y="170"/>
                      <a:pt x="1870" y="210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radomski"/>
              <p:cNvSpPr>
                <a:spLocks/>
              </p:cNvSpPr>
              <p:nvPr/>
            </p:nvSpPr>
            <p:spPr bwMode="auto">
              <a:xfrm>
                <a:off x="2737266" y="5353690"/>
                <a:ext cx="1374269" cy="1299269"/>
              </a:xfrm>
              <a:custGeom>
                <a:avLst/>
                <a:gdLst>
                  <a:gd name="T0" fmla="*/ 3980 w 4284"/>
                  <a:gd name="T1" fmla="*/ 1178 h 4056"/>
                  <a:gd name="T2" fmla="*/ 4155 w 4284"/>
                  <a:gd name="T3" fmla="*/ 1014 h 4056"/>
                  <a:gd name="T4" fmla="*/ 4217 w 4284"/>
                  <a:gd name="T5" fmla="*/ 551 h 4056"/>
                  <a:gd name="T6" fmla="*/ 4070 w 4284"/>
                  <a:gd name="T7" fmla="*/ 491 h 4056"/>
                  <a:gd name="T8" fmla="*/ 3707 w 4284"/>
                  <a:gd name="T9" fmla="*/ 542 h 4056"/>
                  <a:gd name="T10" fmla="*/ 3516 w 4284"/>
                  <a:gd name="T11" fmla="*/ 688 h 4056"/>
                  <a:gd name="T12" fmla="*/ 3262 w 4284"/>
                  <a:gd name="T13" fmla="*/ 554 h 4056"/>
                  <a:gd name="T14" fmla="*/ 2943 w 4284"/>
                  <a:gd name="T15" fmla="*/ 467 h 4056"/>
                  <a:gd name="T16" fmla="*/ 2698 w 4284"/>
                  <a:gd name="T17" fmla="*/ 329 h 4056"/>
                  <a:gd name="T18" fmla="*/ 2204 w 4284"/>
                  <a:gd name="T19" fmla="*/ 55 h 4056"/>
                  <a:gd name="T20" fmla="*/ 1924 w 4284"/>
                  <a:gd name="T21" fmla="*/ 89 h 4056"/>
                  <a:gd name="T22" fmla="*/ 1662 w 4284"/>
                  <a:gd name="T23" fmla="*/ 124 h 4056"/>
                  <a:gd name="T24" fmla="*/ 1654 w 4284"/>
                  <a:gd name="T25" fmla="*/ 349 h 4056"/>
                  <a:gd name="T26" fmla="*/ 1356 w 4284"/>
                  <a:gd name="T27" fmla="*/ 468 h 4056"/>
                  <a:gd name="T28" fmla="*/ 1254 w 4284"/>
                  <a:gd name="T29" fmla="*/ 594 h 4056"/>
                  <a:gd name="T30" fmla="*/ 942 w 4284"/>
                  <a:gd name="T31" fmla="*/ 509 h 4056"/>
                  <a:gd name="T32" fmla="*/ 437 w 4284"/>
                  <a:gd name="T33" fmla="*/ 480 h 4056"/>
                  <a:gd name="T34" fmla="*/ 223 w 4284"/>
                  <a:gd name="T35" fmla="*/ 653 h 4056"/>
                  <a:gd name="T36" fmla="*/ 113 w 4284"/>
                  <a:gd name="T37" fmla="*/ 919 h 4056"/>
                  <a:gd name="T38" fmla="*/ 0 w 4284"/>
                  <a:gd name="T39" fmla="*/ 1048 h 4056"/>
                  <a:gd name="T40" fmla="*/ 65 w 4284"/>
                  <a:gd name="T41" fmla="*/ 1342 h 4056"/>
                  <a:gd name="T42" fmla="*/ 346 w 4284"/>
                  <a:gd name="T43" fmla="*/ 1382 h 4056"/>
                  <a:gd name="T44" fmla="*/ 667 w 4284"/>
                  <a:gd name="T45" fmla="*/ 1501 h 4056"/>
                  <a:gd name="T46" fmla="*/ 498 w 4284"/>
                  <a:gd name="T47" fmla="*/ 1722 h 4056"/>
                  <a:gd name="T48" fmla="*/ 542 w 4284"/>
                  <a:gd name="T49" fmla="*/ 1871 h 4056"/>
                  <a:gd name="T50" fmla="*/ 729 w 4284"/>
                  <a:gd name="T51" fmla="*/ 1917 h 4056"/>
                  <a:gd name="T52" fmla="*/ 1130 w 4284"/>
                  <a:gd name="T53" fmla="*/ 1908 h 4056"/>
                  <a:gd name="T54" fmla="*/ 1443 w 4284"/>
                  <a:gd name="T55" fmla="*/ 2239 h 4056"/>
                  <a:gd name="T56" fmla="*/ 1418 w 4284"/>
                  <a:gd name="T57" fmla="*/ 2589 h 4056"/>
                  <a:gd name="T58" fmla="*/ 1372 w 4284"/>
                  <a:gd name="T59" fmla="*/ 2778 h 4056"/>
                  <a:gd name="T60" fmla="*/ 1722 w 4284"/>
                  <a:gd name="T61" fmla="*/ 2922 h 4056"/>
                  <a:gd name="T62" fmla="*/ 1968 w 4284"/>
                  <a:gd name="T63" fmla="*/ 3214 h 4056"/>
                  <a:gd name="T64" fmla="*/ 2023 w 4284"/>
                  <a:gd name="T65" fmla="*/ 3562 h 4056"/>
                  <a:gd name="T66" fmla="*/ 2164 w 4284"/>
                  <a:gd name="T67" fmla="*/ 3666 h 4056"/>
                  <a:gd name="T68" fmla="*/ 2178 w 4284"/>
                  <a:gd name="T69" fmla="*/ 3963 h 4056"/>
                  <a:gd name="T70" fmla="*/ 2597 w 4284"/>
                  <a:gd name="T71" fmla="*/ 4011 h 4056"/>
                  <a:gd name="T72" fmla="*/ 3093 w 4284"/>
                  <a:gd name="T73" fmla="*/ 3731 h 4056"/>
                  <a:gd name="T74" fmla="*/ 3238 w 4284"/>
                  <a:gd name="T75" fmla="*/ 3478 h 4056"/>
                  <a:gd name="T76" fmla="*/ 3446 w 4284"/>
                  <a:gd name="T77" fmla="*/ 3444 h 4056"/>
                  <a:gd name="T78" fmla="*/ 3466 w 4284"/>
                  <a:gd name="T79" fmla="*/ 3351 h 4056"/>
                  <a:gd name="T80" fmla="*/ 3533 w 4284"/>
                  <a:gd name="T81" fmla="*/ 3116 h 4056"/>
                  <a:gd name="T82" fmla="*/ 3168 w 4284"/>
                  <a:gd name="T83" fmla="*/ 3075 h 4056"/>
                  <a:gd name="T84" fmla="*/ 3087 w 4284"/>
                  <a:gd name="T85" fmla="*/ 2903 h 4056"/>
                  <a:gd name="T86" fmla="*/ 3031 w 4284"/>
                  <a:gd name="T87" fmla="*/ 2704 h 4056"/>
                  <a:gd name="T88" fmla="*/ 3265 w 4284"/>
                  <a:gd name="T89" fmla="*/ 2522 h 4056"/>
                  <a:gd name="T90" fmla="*/ 3223 w 4284"/>
                  <a:gd name="T91" fmla="*/ 2222 h 4056"/>
                  <a:gd name="T92" fmla="*/ 3366 w 4284"/>
                  <a:gd name="T93" fmla="*/ 2044 h 4056"/>
                  <a:gd name="T94" fmla="*/ 3586 w 4284"/>
                  <a:gd name="T95" fmla="*/ 2006 h 4056"/>
                  <a:gd name="T96" fmla="*/ 3774 w 4284"/>
                  <a:gd name="T97" fmla="*/ 1784 h 4056"/>
                  <a:gd name="T98" fmla="*/ 3868 w 4284"/>
                  <a:gd name="T99" fmla="*/ 1647 h 4056"/>
                  <a:gd name="T100" fmla="*/ 4153 w 4284"/>
                  <a:gd name="T101" fmla="*/ 1547 h 4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84" h="4056">
                    <a:moveTo>
                      <a:pt x="4064" y="1337"/>
                    </a:moveTo>
                    <a:cubicBezTo>
                      <a:pt x="4030" y="1322"/>
                      <a:pt x="4012" y="1314"/>
                      <a:pt x="3978" y="1299"/>
                    </a:cubicBezTo>
                    <a:cubicBezTo>
                      <a:pt x="3986" y="1272"/>
                      <a:pt x="3990" y="1258"/>
                      <a:pt x="3998" y="1231"/>
                    </a:cubicBezTo>
                    <a:cubicBezTo>
                      <a:pt x="3991" y="1210"/>
                      <a:pt x="3987" y="1199"/>
                      <a:pt x="3980" y="1178"/>
                    </a:cubicBezTo>
                    <a:cubicBezTo>
                      <a:pt x="4029" y="1176"/>
                      <a:pt x="4054" y="1175"/>
                      <a:pt x="4103" y="1173"/>
                    </a:cubicBezTo>
                    <a:cubicBezTo>
                      <a:pt x="4143" y="1156"/>
                      <a:pt x="4163" y="1148"/>
                      <a:pt x="4203" y="1131"/>
                    </a:cubicBezTo>
                    <a:cubicBezTo>
                      <a:pt x="4203" y="1111"/>
                      <a:pt x="4203" y="1100"/>
                      <a:pt x="4204" y="1080"/>
                    </a:cubicBezTo>
                    <a:cubicBezTo>
                      <a:pt x="4184" y="1053"/>
                      <a:pt x="4174" y="1040"/>
                      <a:pt x="4155" y="1014"/>
                    </a:cubicBezTo>
                    <a:cubicBezTo>
                      <a:pt x="4175" y="992"/>
                      <a:pt x="4185" y="980"/>
                      <a:pt x="4205" y="958"/>
                    </a:cubicBezTo>
                    <a:cubicBezTo>
                      <a:pt x="4236" y="886"/>
                      <a:pt x="4251" y="849"/>
                      <a:pt x="4282" y="776"/>
                    </a:cubicBezTo>
                    <a:cubicBezTo>
                      <a:pt x="4283" y="718"/>
                      <a:pt x="4283" y="689"/>
                      <a:pt x="4284" y="630"/>
                    </a:cubicBezTo>
                    <a:cubicBezTo>
                      <a:pt x="4257" y="599"/>
                      <a:pt x="4244" y="583"/>
                      <a:pt x="4217" y="551"/>
                    </a:cubicBezTo>
                    <a:cubicBezTo>
                      <a:pt x="4207" y="567"/>
                      <a:pt x="4202" y="575"/>
                      <a:pt x="4192" y="591"/>
                    </a:cubicBezTo>
                    <a:cubicBezTo>
                      <a:pt x="4174" y="578"/>
                      <a:pt x="4166" y="572"/>
                      <a:pt x="4149" y="560"/>
                    </a:cubicBezTo>
                    <a:lnTo>
                      <a:pt x="4149" y="507"/>
                    </a:lnTo>
                    <a:cubicBezTo>
                      <a:pt x="4117" y="500"/>
                      <a:pt x="4101" y="497"/>
                      <a:pt x="4070" y="491"/>
                    </a:cubicBezTo>
                    <a:cubicBezTo>
                      <a:pt x="4070" y="477"/>
                      <a:pt x="4070" y="470"/>
                      <a:pt x="4070" y="456"/>
                    </a:cubicBezTo>
                    <a:cubicBezTo>
                      <a:pt x="4041" y="433"/>
                      <a:pt x="4026" y="422"/>
                      <a:pt x="3997" y="399"/>
                    </a:cubicBezTo>
                    <a:cubicBezTo>
                      <a:pt x="3915" y="451"/>
                      <a:pt x="3874" y="477"/>
                      <a:pt x="3793" y="529"/>
                    </a:cubicBezTo>
                    <a:cubicBezTo>
                      <a:pt x="3758" y="534"/>
                      <a:pt x="3741" y="537"/>
                      <a:pt x="3707" y="542"/>
                    </a:cubicBezTo>
                    <a:cubicBezTo>
                      <a:pt x="3707" y="570"/>
                      <a:pt x="3706" y="584"/>
                      <a:pt x="3706" y="612"/>
                    </a:cubicBezTo>
                    <a:cubicBezTo>
                      <a:pt x="3713" y="636"/>
                      <a:pt x="3717" y="648"/>
                      <a:pt x="3724" y="671"/>
                    </a:cubicBezTo>
                    <a:cubicBezTo>
                      <a:pt x="3674" y="701"/>
                      <a:pt x="3650" y="716"/>
                      <a:pt x="3600" y="746"/>
                    </a:cubicBezTo>
                    <a:cubicBezTo>
                      <a:pt x="3567" y="723"/>
                      <a:pt x="3550" y="711"/>
                      <a:pt x="3516" y="688"/>
                    </a:cubicBezTo>
                    <a:cubicBezTo>
                      <a:pt x="3497" y="643"/>
                      <a:pt x="3488" y="620"/>
                      <a:pt x="3469" y="574"/>
                    </a:cubicBezTo>
                    <a:cubicBezTo>
                      <a:pt x="3437" y="579"/>
                      <a:pt x="3421" y="581"/>
                      <a:pt x="3389" y="586"/>
                    </a:cubicBezTo>
                    <a:cubicBezTo>
                      <a:pt x="3368" y="576"/>
                      <a:pt x="3357" y="570"/>
                      <a:pt x="3335" y="559"/>
                    </a:cubicBezTo>
                    <a:cubicBezTo>
                      <a:pt x="3306" y="557"/>
                      <a:pt x="3291" y="556"/>
                      <a:pt x="3262" y="554"/>
                    </a:cubicBezTo>
                    <a:cubicBezTo>
                      <a:pt x="3236" y="543"/>
                      <a:pt x="3222" y="538"/>
                      <a:pt x="3196" y="526"/>
                    </a:cubicBezTo>
                    <a:cubicBezTo>
                      <a:pt x="3167" y="524"/>
                      <a:pt x="3152" y="523"/>
                      <a:pt x="3123" y="521"/>
                    </a:cubicBezTo>
                    <a:cubicBezTo>
                      <a:pt x="3107" y="503"/>
                      <a:pt x="3098" y="495"/>
                      <a:pt x="3082" y="477"/>
                    </a:cubicBezTo>
                    <a:cubicBezTo>
                      <a:pt x="3026" y="473"/>
                      <a:pt x="2998" y="471"/>
                      <a:pt x="2943" y="467"/>
                    </a:cubicBezTo>
                    <a:cubicBezTo>
                      <a:pt x="2919" y="441"/>
                      <a:pt x="2907" y="429"/>
                      <a:pt x="2883" y="403"/>
                    </a:cubicBezTo>
                    <a:cubicBezTo>
                      <a:pt x="2872" y="379"/>
                      <a:pt x="2866" y="366"/>
                      <a:pt x="2854" y="342"/>
                    </a:cubicBezTo>
                    <a:cubicBezTo>
                      <a:pt x="2837" y="343"/>
                      <a:pt x="2829" y="343"/>
                      <a:pt x="2812" y="344"/>
                    </a:cubicBezTo>
                    <a:cubicBezTo>
                      <a:pt x="2766" y="338"/>
                      <a:pt x="2743" y="335"/>
                      <a:pt x="2698" y="329"/>
                    </a:cubicBezTo>
                    <a:cubicBezTo>
                      <a:pt x="2645" y="299"/>
                      <a:pt x="2619" y="284"/>
                      <a:pt x="2566" y="254"/>
                    </a:cubicBezTo>
                    <a:cubicBezTo>
                      <a:pt x="2529" y="193"/>
                      <a:pt x="2510" y="163"/>
                      <a:pt x="2472" y="103"/>
                    </a:cubicBezTo>
                    <a:cubicBezTo>
                      <a:pt x="2427" y="96"/>
                      <a:pt x="2404" y="93"/>
                      <a:pt x="2359" y="87"/>
                    </a:cubicBezTo>
                    <a:cubicBezTo>
                      <a:pt x="2297" y="74"/>
                      <a:pt x="2266" y="68"/>
                      <a:pt x="2204" y="55"/>
                    </a:cubicBezTo>
                    <a:cubicBezTo>
                      <a:pt x="2173" y="33"/>
                      <a:pt x="2158" y="22"/>
                      <a:pt x="2127" y="0"/>
                    </a:cubicBezTo>
                    <a:cubicBezTo>
                      <a:pt x="2098" y="12"/>
                      <a:pt x="2084" y="18"/>
                      <a:pt x="2055" y="30"/>
                    </a:cubicBezTo>
                    <a:cubicBezTo>
                      <a:pt x="2029" y="39"/>
                      <a:pt x="2016" y="44"/>
                      <a:pt x="1990" y="53"/>
                    </a:cubicBezTo>
                    <a:cubicBezTo>
                      <a:pt x="1963" y="68"/>
                      <a:pt x="1950" y="75"/>
                      <a:pt x="1924" y="89"/>
                    </a:cubicBezTo>
                    <a:cubicBezTo>
                      <a:pt x="1926" y="116"/>
                      <a:pt x="1927" y="129"/>
                      <a:pt x="1929" y="155"/>
                    </a:cubicBezTo>
                    <a:cubicBezTo>
                      <a:pt x="1908" y="125"/>
                      <a:pt x="1897" y="109"/>
                      <a:pt x="1876" y="79"/>
                    </a:cubicBezTo>
                    <a:cubicBezTo>
                      <a:pt x="1829" y="91"/>
                      <a:pt x="1805" y="97"/>
                      <a:pt x="1757" y="109"/>
                    </a:cubicBezTo>
                    <a:cubicBezTo>
                      <a:pt x="1719" y="115"/>
                      <a:pt x="1700" y="118"/>
                      <a:pt x="1662" y="124"/>
                    </a:cubicBezTo>
                    <a:cubicBezTo>
                      <a:pt x="1678" y="152"/>
                      <a:pt x="1687" y="166"/>
                      <a:pt x="1703" y="193"/>
                    </a:cubicBezTo>
                    <a:cubicBezTo>
                      <a:pt x="1686" y="218"/>
                      <a:pt x="1678" y="230"/>
                      <a:pt x="1661" y="255"/>
                    </a:cubicBezTo>
                    <a:cubicBezTo>
                      <a:pt x="1639" y="253"/>
                      <a:pt x="1629" y="252"/>
                      <a:pt x="1607" y="250"/>
                    </a:cubicBezTo>
                    <a:cubicBezTo>
                      <a:pt x="1626" y="290"/>
                      <a:pt x="1635" y="309"/>
                      <a:pt x="1654" y="349"/>
                    </a:cubicBezTo>
                    <a:cubicBezTo>
                      <a:pt x="1616" y="348"/>
                      <a:pt x="1597" y="347"/>
                      <a:pt x="1559" y="346"/>
                    </a:cubicBezTo>
                    <a:cubicBezTo>
                      <a:pt x="1549" y="374"/>
                      <a:pt x="1544" y="387"/>
                      <a:pt x="1534" y="415"/>
                    </a:cubicBezTo>
                    <a:cubicBezTo>
                      <a:pt x="1494" y="420"/>
                      <a:pt x="1474" y="423"/>
                      <a:pt x="1433" y="429"/>
                    </a:cubicBezTo>
                    <a:cubicBezTo>
                      <a:pt x="1402" y="444"/>
                      <a:pt x="1387" y="452"/>
                      <a:pt x="1356" y="468"/>
                    </a:cubicBezTo>
                    <a:cubicBezTo>
                      <a:pt x="1367" y="498"/>
                      <a:pt x="1373" y="513"/>
                      <a:pt x="1385" y="542"/>
                    </a:cubicBezTo>
                    <a:cubicBezTo>
                      <a:pt x="1410" y="547"/>
                      <a:pt x="1423" y="549"/>
                      <a:pt x="1449" y="554"/>
                    </a:cubicBezTo>
                    <a:cubicBezTo>
                      <a:pt x="1430" y="574"/>
                      <a:pt x="1421" y="583"/>
                      <a:pt x="1401" y="603"/>
                    </a:cubicBezTo>
                    <a:cubicBezTo>
                      <a:pt x="1342" y="599"/>
                      <a:pt x="1313" y="598"/>
                      <a:pt x="1254" y="594"/>
                    </a:cubicBezTo>
                    <a:cubicBezTo>
                      <a:pt x="1253" y="648"/>
                      <a:pt x="1253" y="675"/>
                      <a:pt x="1252" y="729"/>
                    </a:cubicBezTo>
                    <a:cubicBezTo>
                      <a:pt x="1202" y="739"/>
                      <a:pt x="1177" y="743"/>
                      <a:pt x="1127" y="752"/>
                    </a:cubicBezTo>
                    <a:cubicBezTo>
                      <a:pt x="1043" y="732"/>
                      <a:pt x="1000" y="722"/>
                      <a:pt x="916" y="702"/>
                    </a:cubicBezTo>
                    <a:cubicBezTo>
                      <a:pt x="927" y="625"/>
                      <a:pt x="932" y="586"/>
                      <a:pt x="942" y="509"/>
                    </a:cubicBezTo>
                    <a:cubicBezTo>
                      <a:pt x="846" y="504"/>
                      <a:pt x="798" y="501"/>
                      <a:pt x="701" y="496"/>
                    </a:cubicBezTo>
                    <a:cubicBezTo>
                      <a:pt x="685" y="520"/>
                      <a:pt x="676" y="533"/>
                      <a:pt x="659" y="557"/>
                    </a:cubicBezTo>
                    <a:cubicBezTo>
                      <a:pt x="577" y="551"/>
                      <a:pt x="536" y="547"/>
                      <a:pt x="454" y="541"/>
                    </a:cubicBezTo>
                    <a:cubicBezTo>
                      <a:pt x="447" y="517"/>
                      <a:pt x="444" y="504"/>
                      <a:pt x="437" y="480"/>
                    </a:cubicBezTo>
                    <a:cubicBezTo>
                      <a:pt x="409" y="479"/>
                      <a:pt x="395" y="479"/>
                      <a:pt x="367" y="478"/>
                    </a:cubicBezTo>
                    <a:cubicBezTo>
                      <a:pt x="343" y="490"/>
                      <a:pt x="331" y="496"/>
                      <a:pt x="308" y="508"/>
                    </a:cubicBezTo>
                    <a:cubicBezTo>
                      <a:pt x="258" y="530"/>
                      <a:pt x="233" y="541"/>
                      <a:pt x="184" y="563"/>
                    </a:cubicBezTo>
                    <a:cubicBezTo>
                      <a:pt x="199" y="599"/>
                      <a:pt x="207" y="617"/>
                      <a:pt x="223" y="653"/>
                    </a:cubicBezTo>
                    <a:cubicBezTo>
                      <a:pt x="202" y="674"/>
                      <a:pt x="191" y="685"/>
                      <a:pt x="170" y="706"/>
                    </a:cubicBezTo>
                    <a:cubicBezTo>
                      <a:pt x="174" y="742"/>
                      <a:pt x="176" y="760"/>
                      <a:pt x="180" y="796"/>
                    </a:cubicBezTo>
                    <a:cubicBezTo>
                      <a:pt x="166" y="802"/>
                      <a:pt x="159" y="804"/>
                      <a:pt x="145" y="810"/>
                    </a:cubicBezTo>
                    <a:cubicBezTo>
                      <a:pt x="132" y="854"/>
                      <a:pt x="126" y="875"/>
                      <a:pt x="113" y="919"/>
                    </a:cubicBezTo>
                    <a:cubicBezTo>
                      <a:pt x="139" y="947"/>
                      <a:pt x="151" y="962"/>
                      <a:pt x="177" y="990"/>
                    </a:cubicBezTo>
                    <a:cubicBezTo>
                      <a:pt x="144" y="1001"/>
                      <a:pt x="127" y="1006"/>
                      <a:pt x="94" y="1017"/>
                    </a:cubicBezTo>
                    <a:cubicBezTo>
                      <a:pt x="64" y="997"/>
                      <a:pt x="49" y="987"/>
                      <a:pt x="19" y="968"/>
                    </a:cubicBezTo>
                    <a:cubicBezTo>
                      <a:pt x="11" y="1000"/>
                      <a:pt x="7" y="1016"/>
                      <a:pt x="0" y="1048"/>
                    </a:cubicBezTo>
                    <a:cubicBezTo>
                      <a:pt x="28" y="1061"/>
                      <a:pt x="42" y="1067"/>
                      <a:pt x="69" y="1079"/>
                    </a:cubicBezTo>
                    <a:cubicBezTo>
                      <a:pt x="86" y="1090"/>
                      <a:pt x="94" y="1096"/>
                      <a:pt x="110" y="1107"/>
                    </a:cubicBezTo>
                    <a:cubicBezTo>
                      <a:pt x="97" y="1148"/>
                      <a:pt x="91" y="1168"/>
                      <a:pt x="79" y="1209"/>
                    </a:cubicBezTo>
                    <a:cubicBezTo>
                      <a:pt x="73" y="1262"/>
                      <a:pt x="70" y="1289"/>
                      <a:pt x="65" y="1342"/>
                    </a:cubicBezTo>
                    <a:cubicBezTo>
                      <a:pt x="81" y="1344"/>
                      <a:pt x="89" y="1345"/>
                      <a:pt x="106" y="1346"/>
                    </a:cubicBezTo>
                    <a:cubicBezTo>
                      <a:pt x="150" y="1346"/>
                      <a:pt x="172" y="1346"/>
                      <a:pt x="217" y="1346"/>
                    </a:cubicBezTo>
                    <a:cubicBezTo>
                      <a:pt x="217" y="1346"/>
                      <a:pt x="287" y="1394"/>
                      <a:pt x="298" y="1424"/>
                    </a:cubicBezTo>
                    <a:cubicBezTo>
                      <a:pt x="309" y="1454"/>
                      <a:pt x="346" y="1382"/>
                      <a:pt x="346" y="1382"/>
                    </a:cubicBezTo>
                    <a:cubicBezTo>
                      <a:pt x="381" y="1390"/>
                      <a:pt x="398" y="1394"/>
                      <a:pt x="433" y="1403"/>
                    </a:cubicBezTo>
                    <a:cubicBezTo>
                      <a:pt x="448" y="1374"/>
                      <a:pt x="455" y="1359"/>
                      <a:pt x="470" y="1331"/>
                    </a:cubicBezTo>
                    <a:cubicBezTo>
                      <a:pt x="537" y="1361"/>
                      <a:pt x="571" y="1376"/>
                      <a:pt x="639" y="1406"/>
                    </a:cubicBezTo>
                    <a:cubicBezTo>
                      <a:pt x="650" y="1444"/>
                      <a:pt x="656" y="1463"/>
                      <a:pt x="667" y="1501"/>
                    </a:cubicBezTo>
                    <a:cubicBezTo>
                      <a:pt x="636" y="1517"/>
                      <a:pt x="620" y="1525"/>
                      <a:pt x="589" y="1540"/>
                    </a:cubicBezTo>
                    <a:cubicBezTo>
                      <a:pt x="589" y="1566"/>
                      <a:pt x="589" y="1578"/>
                      <a:pt x="588" y="1604"/>
                    </a:cubicBezTo>
                    <a:cubicBezTo>
                      <a:pt x="541" y="1634"/>
                      <a:pt x="517" y="1649"/>
                      <a:pt x="469" y="1679"/>
                    </a:cubicBezTo>
                    <a:cubicBezTo>
                      <a:pt x="480" y="1696"/>
                      <a:pt x="486" y="1705"/>
                      <a:pt x="498" y="1722"/>
                    </a:cubicBezTo>
                    <a:cubicBezTo>
                      <a:pt x="488" y="1745"/>
                      <a:pt x="483" y="1756"/>
                      <a:pt x="473" y="1778"/>
                    </a:cubicBezTo>
                    <a:cubicBezTo>
                      <a:pt x="452" y="1792"/>
                      <a:pt x="441" y="1799"/>
                      <a:pt x="419" y="1813"/>
                    </a:cubicBezTo>
                    <a:cubicBezTo>
                      <a:pt x="433" y="1844"/>
                      <a:pt x="439" y="1860"/>
                      <a:pt x="453" y="1891"/>
                    </a:cubicBezTo>
                    <a:cubicBezTo>
                      <a:pt x="488" y="1883"/>
                      <a:pt x="506" y="1879"/>
                      <a:pt x="542" y="1871"/>
                    </a:cubicBezTo>
                    <a:cubicBezTo>
                      <a:pt x="524" y="1932"/>
                      <a:pt x="515" y="1962"/>
                      <a:pt x="497" y="2022"/>
                    </a:cubicBezTo>
                    <a:cubicBezTo>
                      <a:pt x="555" y="2058"/>
                      <a:pt x="584" y="2076"/>
                      <a:pt x="643" y="2111"/>
                    </a:cubicBezTo>
                    <a:cubicBezTo>
                      <a:pt x="648" y="2056"/>
                      <a:pt x="651" y="2029"/>
                      <a:pt x="657" y="1974"/>
                    </a:cubicBezTo>
                    <a:cubicBezTo>
                      <a:pt x="686" y="1951"/>
                      <a:pt x="700" y="1940"/>
                      <a:pt x="729" y="1917"/>
                    </a:cubicBezTo>
                    <a:cubicBezTo>
                      <a:pt x="716" y="1882"/>
                      <a:pt x="709" y="1864"/>
                      <a:pt x="696" y="1828"/>
                    </a:cubicBezTo>
                    <a:cubicBezTo>
                      <a:pt x="747" y="1826"/>
                      <a:pt x="773" y="1825"/>
                      <a:pt x="825" y="1823"/>
                    </a:cubicBezTo>
                    <a:cubicBezTo>
                      <a:pt x="853" y="1848"/>
                      <a:pt x="867" y="1861"/>
                      <a:pt x="895" y="1887"/>
                    </a:cubicBezTo>
                    <a:cubicBezTo>
                      <a:pt x="989" y="1896"/>
                      <a:pt x="1036" y="1900"/>
                      <a:pt x="1130" y="1908"/>
                    </a:cubicBezTo>
                    <a:cubicBezTo>
                      <a:pt x="1163" y="1932"/>
                      <a:pt x="1179" y="1944"/>
                      <a:pt x="1212" y="1967"/>
                    </a:cubicBezTo>
                    <a:cubicBezTo>
                      <a:pt x="1267" y="2034"/>
                      <a:pt x="1295" y="2067"/>
                      <a:pt x="1350" y="2134"/>
                    </a:cubicBezTo>
                    <a:cubicBezTo>
                      <a:pt x="1383" y="2144"/>
                      <a:pt x="1400" y="2148"/>
                      <a:pt x="1433" y="2158"/>
                    </a:cubicBezTo>
                    <a:cubicBezTo>
                      <a:pt x="1433" y="2158"/>
                      <a:pt x="1444" y="2210"/>
                      <a:pt x="1443" y="2239"/>
                    </a:cubicBezTo>
                    <a:cubicBezTo>
                      <a:pt x="1442" y="2267"/>
                      <a:pt x="1423" y="2351"/>
                      <a:pt x="1423" y="2351"/>
                    </a:cubicBezTo>
                    <a:cubicBezTo>
                      <a:pt x="1451" y="2371"/>
                      <a:pt x="1465" y="2382"/>
                      <a:pt x="1493" y="2402"/>
                    </a:cubicBezTo>
                    <a:cubicBezTo>
                      <a:pt x="1506" y="2433"/>
                      <a:pt x="1513" y="2448"/>
                      <a:pt x="1527" y="2479"/>
                    </a:cubicBezTo>
                    <a:cubicBezTo>
                      <a:pt x="1483" y="2523"/>
                      <a:pt x="1461" y="2545"/>
                      <a:pt x="1418" y="2589"/>
                    </a:cubicBezTo>
                    <a:cubicBezTo>
                      <a:pt x="1396" y="2581"/>
                      <a:pt x="1386" y="2576"/>
                      <a:pt x="1365" y="2568"/>
                    </a:cubicBezTo>
                    <a:cubicBezTo>
                      <a:pt x="1331" y="2579"/>
                      <a:pt x="1315" y="2584"/>
                      <a:pt x="1281" y="2595"/>
                    </a:cubicBezTo>
                    <a:cubicBezTo>
                      <a:pt x="1318" y="2639"/>
                      <a:pt x="1337" y="2661"/>
                      <a:pt x="1374" y="2705"/>
                    </a:cubicBezTo>
                    <a:cubicBezTo>
                      <a:pt x="1373" y="2734"/>
                      <a:pt x="1373" y="2749"/>
                      <a:pt x="1372" y="2778"/>
                    </a:cubicBezTo>
                    <a:cubicBezTo>
                      <a:pt x="1405" y="2785"/>
                      <a:pt x="1421" y="2789"/>
                      <a:pt x="1454" y="2796"/>
                    </a:cubicBezTo>
                    <a:cubicBezTo>
                      <a:pt x="1480" y="2821"/>
                      <a:pt x="1493" y="2833"/>
                      <a:pt x="1518" y="2858"/>
                    </a:cubicBezTo>
                    <a:cubicBezTo>
                      <a:pt x="1558" y="2874"/>
                      <a:pt x="1578" y="2883"/>
                      <a:pt x="1618" y="2899"/>
                    </a:cubicBezTo>
                    <a:cubicBezTo>
                      <a:pt x="1660" y="2908"/>
                      <a:pt x="1680" y="2913"/>
                      <a:pt x="1722" y="2922"/>
                    </a:cubicBezTo>
                    <a:cubicBezTo>
                      <a:pt x="1808" y="2967"/>
                      <a:pt x="1851" y="2989"/>
                      <a:pt x="1938" y="3033"/>
                    </a:cubicBezTo>
                    <a:cubicBezTo>
                      <a:pt x="1927" y="3053"/>
                      <a:pt x="1922" y="3063"/>
                      <a:pt x="1911" y="3083"/>
                    </a:cubicBezTo>
                    <a:cubicBezTo>
                      <a:pt x="1938" y="3096"/>
                      <a:pt x="1952" y="3103"/>
                      <a:pt x="1978" y="3116"/>
                    </a:cubicBezTo>
                    <a:cubicBezTo>
                      <a:pt x="1974" y="3155"/>
                      <a:pt x="1972" y="3175"/>
                      <a:pt x="1968" y="3214"/>
                    </a:cubicBezTo>
                    <a:cubicBezTo>
                      <a:pt x="1926" y="3251"/>
                      <a:pt x="1906" y="3269"/>
                      <a:pt x="1864" y="3306"/>
                    </a:cubicBezTo>
                    <a:cubicBezTo>
                      <a:pt x="1848" y="3344"/>
                      <a:pt x="1840" y="3364"/>
                      <a:pt x="1824" y="3402"/>
                    </a:cubicBezTo>
                    <a:cubicBezTo>
                      <a:pt x="1902" y="3451"/>
                      <a:pt x="1941" y="3475"/>
                      <a:pt x="2019" y="3522"/>
                    </a:cubicBezTo>
                    <a:cubicBezTo>
                      <a:pt x="2021" y="3538"/>
                      <a:pt x="2021" y="3546"/>
                      <a:pt x="2023" y="3562"/>
                    </a:cubicBezTo>
                    <a:cubicBezTo>
                      <a:pt x="2041" y="3567"/>
                      <a:pt x="2050" y="3569"/>
                      <a:pt x="2069" y="3573"/>
                    </a:cubicBezTo>
                    <a:lnTo>
                      <a:pt x="2060" y="3612"/>
                    </a:lnTo>
                    <a:cubicBezTo>
                      <a:pt x="2122" y="3616"/>
                      <a:pt x="2153" y="3618"/>
                      <a:pt x="2216" y="3622"/>
                    </a:cubicBezTo>
                    <a:cubicBezTo>
                      <a:pt x="2195" y="3640"/>
                      <a:pt x="2185" y="3649"/>
                      <a:pt x="2164" y="3666"/>
                    </a:cubicBezTo>
                    <a:cubicBezTo>
                      <a:pt x="2181" y="3721"/>
                      <a:pt x="2190" y="3748"/>
                      <a:pt x="2207" y="3803"/>
                    </a:cubicBezTo>
                    <a:cubicBezTo>
                      <a:pt x="2182" y="3811"/>
                      <a:pt x="2169" y="3815"/>
                      <a:pt x="2143" y="3823"/>
                    </a:cubicBezTo>
                    <a:cubicBezTo>
                      <a:pt x="2139" y="3872"/>
                      <a:pt x="2137" y="3896"/>
                      <a:pt x="2132" y="3945"/>
                    </a:cubicBezTo>
                    <a:cubicBezTo>
                      <a:pt x="2151" y="3952"/>
                      <a:pt x="2160" y="3956"/>
                      <a:pt x="2178" y="3963"/>
                    </a:cubicBezTo>
                    <a:cubicBezTo>
                      <a:pt x="2178" y="3990"/>
                      <a:pt x="2177" y="4003"/>
                      <a:pt x="2177" y="4030"/>
                    </a:cubicBezTo>
                    <a:cubicBezTo>
                      <a:pt x="2294" y="4024"/>
                      <a:pt x="2412" y="4018"/>
                      <a:pt x="2529" y="4011"/>
                    </a:cubicBezTo>
                    <a:cubicBezTo>
                      <a:pt x="2542" y="4029"/>
                      <a:pt x="2549" y="4038"/>
                      <a:pt x="2562" y="4056"/>
                    </a:cubicBezTo>
                    <a:cubicBezTo>
                      <a:pt x="2576" y="4038"/>
                      <a:pt x="2583" y="4029"/>
                      <a:pt x="2597" y="4011"/>
                    </a:cubicBezTo>
                    <a:cubicBezTo>
                      <a:pt x="2730" y="4012"/>
                      <a:pt x="2863" y="4013"/>
                      <a:pt x="2996" y="4014"/>
                    </a:cubicBezTo>
                    <a:cubicBezTo>
                      <a:pt x="3026" y="3956"/>
                      <a:pt x="3041" y="3927"/>
                      <a:pt x="3072" y="3869"/>
                    </a:cubicBezTo>
                    <a:cubicBezTo>
                      <a:pt x="3052" y="3868"/>
                      <a:pt x="3043" y="3867"/>
                      <a:pt x="3023" y="3866"/>
                    </a:cubicBezTo>
                    <a:cubicBezTo>
                      <a:pt x="3051" y="3812"/>
                      <a:pt x="3065" y="3785"/>
                      <a:pt x="3093" y="3731"/>
                    </a:cubicBezTo>
                    <a:cubicBezTo>
                      <a:pt x="3074" y="3708"/>
                      <a:pt x="3065" y="3697"/>
                      <a:pt x="3046" y="3674"/>
                    </a:cubicBezTo>
                    <a:cubicBezTo>
                      <a:pt x="3073" y="3639"/>
                      <a:pt x="3087" y="3622"/>
                      <a:pt x="3114" y="3588"/>
                    </a:cubicBezTo>
                    <a:cubicBezTo>
                      <a:pt x="3120" y="3551"/>
                      <a:pt x="3123" y="3532"/>
                      <a:pt x="3129" y="3495"/>
                    </a:cubicBezTo>
                    <a:cubicBezTo>
                      <a:pt x="3172" y="3488"/>
                      <a:pt x="3194" y="3485"/>
                      <a:pt x="3238" y="3478"/>
                    </a:cubicBezTo>
                    <a:cubicBezTo>
                      <a:pt x="3234" y="3460"/>
                      <a:pt x="3232" y="3451"/>
                      <a:pt x="3227" y="3433"/>
                    </a:cubicBezTo>
                    <a:cubicBezTo>
                      <a:pt x="3283" y="3432"/>
                      <a:pt x="3311" y="3431"/>
                      <a:pt x="3367" y="3429"/>
                    </a:cubicBezTo>
                    <a:cubicBezTo>
                      <a:pt x="3366" y="3462"/>
                      <a:pt x="3366" y="3479"/>
                      <a:pt x="3365" y="3512"/>
                    </a:cubicBezTo>
                    <a:cubicBezTo>
                      <a:pt x="3398" y="3485"/>
                      <a:pt x="3414" y="3471"/>
                      <a:pt x="3446" y="3444"/>
                    </a:cubicBezTo>
                    <a:cubicBezTo>
                      <a:pt x="3492" y="3462"/>
                      <a:pt x="3515" y="3471"/>
                      <a:pt x="3561" y="3488"/>
                    </a:cubicBezTo>
                    <a:cubicBezTo>
                      <a:pt x="3567" y="3460"/>
                      <a:pt x="3569" y="3445"/>
                      <a:pt x="3575" y="3417"/>
                    </a:cubicBezTo>
                    <a:cubicBezTo>
                      <a:pt x="3566" y="3392"/>
                      <a:pt x="3561" y="3380"/>
                      <a:pt x="3552" y="3355"/>
                    </a:cubicBezTo>
                    <a:cubicBezTo>
                      <a:pt x="3518" y="3353"/>
                      <a:pt x="3501" y="3353"/>
                      <a:pt x="3466" y="3351"/>
                    </a:cubicBezTo>
                    <a:cubicBezTo>
                      <a:pt x="3445" y="3317"/>
                      <a:pt x="3435" y="3299"/>
                      <a:pt x="3413" y="3265"/>
                    </a:cubicBezTo>
                    <a:cubicBezTo>
                      <a:pt x="3438" y="3253"/>
                      <a:pt x="3450" y="3247"/>
                      <a:pt x="3475" y="3235"/>
                    </a:cubicBezTo>
                    <a:cubicBezTo>
                      <a:pt x="3468" y="3215"/>
                      <a:pt x="3465" y="3204"/>
                      <a:pt x="3458" y="3184"/>
                    </a:cubicBezTo>
                    <a:cubicBezTo>
                      <a:pt x="3488" y="3157"/>
                      <a:pt x="3503" y="3143"/>
                      <a:pt x="3533" y="3116"/>
                    </a:cubicBezTo>
                    <a:cubicBezTo>
                      <a:pt x="3540" y="3098"/>
                      <a:pt x="3544" y="3090"/>
                      <a:pt x="3552" y="3072"/>
                    </a:cubicBezTo>
                    <a:cubicBezTo>
                      <a:pt x="3432" y="3071"/>
                      <a:pt x="3373" y="3070"/>
                      <a:pt x="3254" y="3068"/>
                    </a:cubicBezTo>
                    <a:lnTo>
                      <a:pt x="3228" y="3122"/>
                    </a:lnTo>
                    <a:cubicBezTo>
                      <a:pt x="3204" y="3103"/>
                      <a:pt x="3192" y="3094"/>
                      <a:pt x="3168" y="3075"/>
                    </a:cubicBezTo>
                    <a:cubicBezTo>
                      <a:pt x="3137" y="3064"/>
                      <a:pt x="3121" y="3059"/>
                      <a:pt x="3090" y="3048"/>
                    </a:cubicBezTo>
                    <a:cubicBezTo>
                      <a:pt x="3108" y="3016"/>
                      <a:pt x="3117" y="3000"/>
                      <a:pt x="3134" y="2967"/>
                    </a:cubicBezTo>
                    <a:cubicBezTo>
                      <a:pt x="3115" y="2955"/>
                      <a:pt x="3106" y="2949"/>
                      <a:pt x="3086" y="2937"/>
                    </a:cubicBezTo>
                    <a:cubicBezTo>
                      <a:pt x="3087" y="2923"/>
                      <a:pt x="3087" y="2916"/>
                      <a:pt x="3087" y="2903"/>
                    </a:cubicBezTo>
                    <a:cubicBezTo>
                      <a:pt x="3119" y="2896"/>
                      <a:pt x="3135" y="2892"/>
                      <a:pt x="3166" y="2885"/>
                    </a:cubicBezTo>
                    <a:cubicBezTo>
                      <a:pt x="3150" y="2862"/>
                      <a:pt x="3142" y="2850"/>
                      <a:pt x="3125" y="2827"/>
                    </a:cubicBezTo>
                    <a:cubicBezTo>
                      <a:pt x="3116" y="2798"/>
                      <a:pt x="3112" y="2783"/>
                      <a:pt x="3102" y="2753"/>
                    </a:cubicBezTo>
                    <a:cubicBezTo>
                      <a:pt x="3074" y="2734"/>
                      <a:pt x="3059" y="2724"/>
                      <a:pt x="3031" y="2704"/>
                    </a:cubicBezTo>
                    <a:cubicBezTo>
                      <a:pt x="3067" y="2693"/>
                      <a:pt x="3086" y="2687"/>
                      <a:pt x="3122" y="2676"/>
                    </a:cubicBezTo>
                    <a:cubicBezTo>
                      <a:pt x="3149" y="2655"/>
                      <a:pt x="3163" y="2645"/>
                      <a:pt x="3190" y="2624"/>
                    </a:cubicBezTo>
                    <a:cubicBezTo>
                      <a:pt x="3190" y="2606"/>
                      <a:pt x="3191" y="2597"/>
                      <a:pt x="3191" y="2579"/>
                    </a:cubicBezTo>
                    <a:cubicBezTo>
                      <a:pt x="3221" y="2556"/>
                      <a:pt x="3236" y="2545"/>
                      <a:pt x="3265" y="2522"/>
                    </a:cubicBezTo>
                    <a:cubicBezTo>
                      <a:pt x="3252" y="2472"/>
                      <a:pt x="3245" y="2447"/>
                      <a:pt x="3231" y="2397"/>
                    </a:cubicBezTo>
                    <a:cubicBezTo>
                      <a:pt x="3215" y="2360"/>
                      <a:pt x="3207" y="2341"/>
                      <a:pt x="3191" y="2304"/>
                    </a:cubicBezTo>
                    <a:cubicBezTo>
                      <a:pt x="3181" y="2277"/>
                      <a:pt x="3177" y="2263"/>
                      <a:pt x="3168" y="2236"/>
                    </a:cubicBezTo>
                    <a:cubicBezTo>
                      <a:pt x="3190" y="2230"/>
                      <a:pt x="3201" y="2227"/>
                      <a:pt x="3223" y="2222"/>
                    </a:cubicBezTo>
                    <a:cubicBezTo>
                      <a:pt x="3257" y="2208"/>
                      <a:pt x="3274" y="2201"/>
                      <a:pt x="3308" y="2188"/>
                    </a:cubicBezTo>
                    <a:cubicBezTo>
                      <a:pt x="3336" y="2164"/>
                      <a:pt x="3349" y="2153"/>
                      <a:pt x="3376" y="2130"/>
                    </a:cubicBezTo>
                    <a:cubicBezTo>
                      <a:pt x="3355" y="2095"/>
                      <a:pt x="3345" y="2077"/>
                      <a:pt x="3323" y="2042"/>
                    </a:cubicBezTo>
                    <a:cubicBezTo>
                      <a:pt x="3340" y="2043"/>
                      <a:pt x="3349" y="2043"/>
                      <a:pt x="3366" y="2044"/>
                    </a:cubicBezTo>
                    <a:cubicBezTo>
                      <a:pt x="3387" y="2066"/>
                      <a:pt x="3398" y="2077"/>
                      <a:pt x="3420" y="2098"/>
                    </a:cubicBezTo>
                    <a:cubicBezTo>
                      <a:pt x="3439" y="2095"/>
                      <a:pt x="3449" y="2093"/>
                      <a:pt x="3469" y="2090"/>
                    </a:cubicBezTo>
                    <a:cubicBezTo>
                      <a:pt x="3522" y="2077"/>
                      <a:pt x="3549" y="2071"/>
                      <a:pt x="3603" y="2058"/>
                    </a:cubicBezTo>
                    <a:cubicBezTo>
                      <a:pt x="3596" y="2037"/>
                      <a:pt x="3593" y="2027"/>
                      <a:pt x="3586" y="2006"/>
                    </a:cubicBezTo>
                    <a:cubicBezTo>
                      <a:pt x="3616" y="1967"/>
                      <a:pt x="3631" y="1947"/>
                      <a:pt x="3661" y="1908"/>
                    </a:cubicBezTo>
                    <a:cubicBezTo>
                      <a:pt x="3669" y="1870"/>
                      <a:pt x="3673" y="1851"/>
                      <a:pt x="3681" y="1813"/>
                    </a:cubicBezTo>
                    <a:cubicBezTo>
                      <a:pt x="3708" y="1817"/>
                      <a:pt x="3722" y="1819"/>
                      <a:pt x="3748" y="1822"/>
                    </a:cubicBezTo>
                    <a:cubicBezTo>
                      <a:pt x="3759" y="1807"/>
                      <a:pt x="3763" y="1799"/>
                      <a:pt x="3774" y="1784"/>
                    </a:cubicBezTo>
                    <a:cubicBezTo>
                      <a:pt x="3774" y="1759"/>
                      <a:pt x="3774" y="1747"/>
                      <a:pt x="3775" y="1722"/>
                    </a:cubicBezTo>
                    <a:cubicBezTo>
                      <a:pt x="3792" y="1716"/>
                      <a:pt x="3801" y="1713"/>
                      <a:pt x="3818" y="1707"/>
                    </a:cubicBezTo>
                    <a:cubicBezTo>
                      <a:pt x="3813" y="1693"/>
                      <a:pt x="3811" y="1686"/>
                      <a:pt x="3806" y="1672"/>
                    </a:cubicBezTo>
                    <a:cubicBezTo>
                      <a:pt x="3831" y="1662"/>
                      <a:pt x="3843" y="1657"/>
                      <a:pt x="3868" y="1647"/>
                    </a:cubicBezTo>
                    <a:cubicBezTo>
                      <a:pt x="3902" y="1656"/>
                      <a:pt x="3919" y="1660"/>
                      <a:pt x="3954" y="1668"/>
                    </a:cubicBezTo>
                    <a:cubicBezTo>
                      <a:pt x="4003" y="1653"/>
                      <a:pt x="4028" y="1645"/>
                      <a:pt x="4077" y="1629"/>
                    </a:cubicBezTo>
                    <a:cubicBezTo>
                      <a:pt x="4080" y="1606"/>
                      <a:pt x="4082" y="1595"/>
                      <a:pt x="4085" y="1572"/>
                    </a:cubicBezTo>
                    <a:cubicBezTo>
                      <a:pt x="4112" y="1562"/>
                      <a:pt x="4126" y="1557"/>
                      <a:pt x="4153" y="1547"/>
                    </a:cubicBezTo>
                    <a:cubicBezTo>
                      <a:pt x="4139" y="1508"/>
                      <a:pt x="4132" y="1488"/>
                      <a:pt x="4118" y="1448"/>
                    </a:cubicBezTo>
                    <a:cubicBezTo>
                      <a:pt x="4083" y="1431"/>
                      <a:pt x="4066" y="1422"/>
                      <a:pt x="4032" y="1404"/>
                    </a:cubicBezTo>
                    <a:cubicBezTo>
                      <a:pt x="4045" y="1378"/>
                      <a:pt x="4051" y="1364"/>
                      <a:pt x="4064" y="1337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szydłowiecki"/>
              <p:cNvSpPr>
                <a:spLocks/>
              </p:cNvSpPr>
              <p:nvPr/>
            </p:nvSpPr>
            <p:spPr bwMode="auto">
              <a:xfrm>
                <a:off x="2516677" y="5938250"/>
                <a:ext cx="776473" cy="564707"/>
              </a:xfrm>
              <a:custGeom>
                <a:avLst/>
                <a:gdLst>
                  <a:gd name="T0" fmla="*/ 2135 w 2423"/>
                  <a:gd name="T1" fmla="*/ 416 h 1762"/>
                  <a:gd name="T2" fmla="*/ 2042 w 2423"/>
                  <a:gd name="T3" fmla="*/ 311 h 1762"/>
                  <a:gd name="T4" fmla="*/ 1822 w 2423"/>
                  <a:gd name="T5" fmla="*/ 85 h 1762"/>
                  <a:gd name="T6" fmla="*/ 1517 w 2423"/>
                  <a:gd name="T7" fmla="*/ 0 h 1762"/>
                  <a:gd name="T8" fmla="*/ 1421 w 2423"/>
                  <a:gd name="T9" fmla="*/ 94 h 1762"/>
                  <a:gd name="T10" fmla="*/ 1335 w 2423"/>
                  <a:gd name="T11" fmla="*/ 288 h 1762"/>
                  <a:gd name="T12" fmla="*/ 1082 w 2423"/>
                  <a:gd name="T13" fmla="*/ 281 h 1762"/>
                  <a:gd name="T14" fmla="*/ 915 w 2423"/>
                  <a:gd name="T15" fmla="*/ 381 h 1762"/>
                  <a:gd name="T16" fmla="*/ 827 w 2423"/>
                  <a:gd name="T17" fmla="*/ 390 h 1762"/>
                  <a:gd name="T18" fmla="*/ 730 w 2423"/>
                  <a:gd name="T19" fmla="*/ 525 h 1762"/>
                  <a:gd name="T20" fmla="*/ 804 w 2423"/>
                  <a:gd name="T21" fmla="*/ 612 h 1762"/>
                  <a:gd name="T22" fmla="*/ 709 w 2423"/>
                  <a:gd name="T23" fmla="*/ 667 h 1762"/>
                  <a:gd name="T24" fmla="*/ 597 w 2423"/>
                  <a:gd name="T25" fmla="*/ 674 h 1762"/>
                  <a:gd name="T26" fmla="*/ 466 w 2423"/>
                  <a:gd name="T27" fmla="*/ 748 h 1762"/>
                  <a:gd name="T28" fmla="*/ 333 w 2423"/>
                  <a:gd name="T29" fmla="*/ 678 h 1762"/>
                  <a:gd name="T30" fmla="*/ 248 w 2423"/>
                  <a:gd name="T31" fmla="*/ 803 h 1762"/>
                  <a:gd name="T32" fmla="*/ 134 w 2423"/>
                  <a:gd name="T33" fmla="*/ 672 h 1762"/>
                  <a:gd name="T34" fmla="*/ 52 w 2423"/>
                  <a:gd name="T35" fmla="*/ 728 h 1762"/>
                  <a:gd name="T36" fmla="*/ 233 w 2423"/>
                  <a:gd name="T37" fmla="*/ 932 h 1762"/>
                  <a:gd name="T38" fmla="*/ 502 w 2423"/>
                  <a:gd name="T39" fmla="*/ 1138 h 1762"/>
                  <a:gd name="T40" fmla="*/ 408 w 2423"/>
                  <a:gd name="T41" fmla="*/ 1284 h 1762"/>
                  <a:gd name="T42" fmla="*/ 421 w 2423"/>
                  <a:gd name="T43" fmla="*/ 1419 h 1762"/>
                  <a:gd name="T44" fmla="*/ 419 w 2423"/>
                  <a:gd name="T45" fmla="*/ 1520 h 1762"/>
                  <a:gd name="T46" fmla="*/ 560 w 2423"/>
                  <a:gd name="T47" fmla="*/ 1345 h 1762"/>
                  <a:gd name="T48" fmla="*/ 804 w 2423"/>
                  <a:gd name="T49" fmla="*/ 1543 h 1762"/>
                  <a:gd name="T50" fmla="*/ 925 w 2423"/>
                  <a:gd name="T51" fmla="*/ 1521 h 1762"/>
                  <a:gd name="T52" fmla="*/ 1133 w 2423"/>
                  <a:gd name="T53" fmla="*/ 1699 h 1762"/>
                  <a:gd name="T54" fmla="*/ 1273 w 2423"/>
                  <a:gd name="T55" fmla="*/ 1762 h 1762"/>
                  <a:gd name="T56" fmla="*/ 1285 w 2423"/>
                  <a:gd name="T57" fmla="*/ 1618 h 1762"/>
                  <a:gd name="T58" fmla="*/ 1399 w 2423"/>
                  <a:gd name="T59" fmla="*/ 1732 h 1762"/>
                  <a:gd name="T60" fmla="*/ 1472 w 2423"/>
                  <a:gd name="T61" fmla="*/ 1633 h 1762"/>
                  <a:gd name="T62" fmla="*/ 1498 w 2423"/>
                  <a:gd name="T63" fmla="*/ 1407 h 1762"/>
                  <a:gd name="T64" fmla="*/ 1645 w 2423"/>
                  <a:gd name="T65" fmla="*/ 1551 h 1762"/>
                  <a:gd name="T66" fmla="*/ 1714 w 2423"/>
                  <a:gd name="T67" fmla="*/ 1636 h 1762"/>
                  <a:gd name="T68" fmla="*/ 1779 w 2423"/>
                  <a:gd name="T69" fmla="*/ 1541 h 1762"/>
                  <a:gd name="T70" fmla="*/ 1940 w 2423"/>
                  <a:gd name="T71" fmla="*/ 1465 h 1762"/>
                  <a:gd name="T72" fmla="*/ 1988 w 2423"/>
                  <a:gd name="T73" fmla="*/ 1549 h 1762"/>
                  <a:gd name="T74" fmla="*/ 1995 w 2423"/>
                  <a:gd name="T75" fmla="*/ 1613 h 1762"/>
                  <a:gd name="T76" fmla="*/ 2135 w 2423"/>
                  <a:gd name="T77" fmla="*/ 1516 h 1762"/>
                  <a:gd name="T78" fmla="*/ 2416 w 2423"/>
                  <a:gd name="T79" fmla="*/ 1382 h 1762"/>
                  <a:gd name="T80" fmla="*/ 2391 w 2423"/>
                  <a:gd name="T81" fmla="*/ 1153 h 1762"/>
                  <a:gd name="T82" fmla="*/ 2310 w 2423"/>
                  <a:gd name="T83" fmla="*/ 1076 h 1762"/>
                  <a:gd name="T84" fmla="*/ 2146 w 2423"/>
                  <a:gd name="T85" fmla="*/ 973 h 1762"/>
                  <a:gd name="T86" fmla="*/ 2066 w 2423"/>
                  <a:gd name="T87" fmla="*/ 882 h 1762"/>
                  <a:gd name="T88" fmla="*/ 2057 w 2423"/>
                  <a:gd name="T89" fmla="*/ 745 h 1762"/>
                  <a:gd name="T90" fmla="*/ 2219 w 2423"/>
                  <a:gd name="T91" fmla="*/ 656 h 1762"/>
                  <a:gd name="T92" fmla="*/ 2115 w 2423"/>
                  <a:gd name="T93" fmla="*/ 528 h 1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23" h="1762">
                    <a:moveTo>
                      <a:pt x="2115" y="528"/>
                    </a:moveTo>
                    <a:cubicBezTo>
                      <a:pt x="2115" y="528"/>
                      <a:pt x="2134" y="444"/>
                      <a:pt x="2135" y="416"/>
                    </a:cubicBezTo>
                    <a:cubicBezTo>
                      <a:pt x="2136" y="387"/>
                      <a:pt x="2125" y="335"/>
                      <a:pt x="2125" y="335"/>
                    </a:cubicBezTo>
                    <a:cubicBezTo>
                      <a:pt x="2092" y="325"/>
                      <a:pt x="2075" y="321"/>
                      <a:pt x="2042" y="311"/>
                    </a:cubicBezTo>
                    <a:cubicBezTo>
                      <a:pt x="1987" y="244"/>
                      <a:pt x="1959" y="211"/>
                      <a:pt x="1904" y="144"/>
                    </a:cubicBezTo>
                    <a:cubicBezTo>
                      <a:pt x="1871" y="121"/>
                      <a:pt x="1855" y="109"/>
                      <a:pt x="1822" y="85"/>
                    </a:cubicBezTo>
                    <a:cubicBezTo>
                      <a:pt x="1728" y="77"/>
                      <a:pt x="1681" y="73"/>
                      <a:pt x="1587" y="64"/>
                    </a:cubicBezTo>
                    <a:cubicBezTo>
                      <a:pt x="1559" y="38"/>
                      <a:pt x="1545" y="25"/>
                      <a:pt x="1517" y="0"/>
                    </a:cubicBezTo>
                    <a:cubicBezTo>
                      <a:pt x="1465" y="2"/>
                      <a:pt x="1439" y="3"/>
                      <a:pt x="1388" y="5"/>
                    </a:cubicBezTo>
                    <a:cubicBezTo>
                      <a:pt x="1401" y="41"/>
                      <a:pt x="1408" y="59"/>
                      <a:pt x="1421" y="94"/>
                    </a:cubicBezTo>
                    <a:cubicBezTo>
                      <a:pt x="1392" y="117"/>
                      <a:pt x="1378" y="128"/>
                      <a:pt x="1349" y="151"/>
                    </a:cubicBezTo>
                    <a:cubicBezTo>
                      <a:pt x="1343" y="206"/>
                      <a:pt x="1340" y="233"/>
                      <a:pt x="1335" y="288"/>
                    </a:cubicBezTo>
                    <a:cubicBezTo>
                      <a:pt x="1276" y="253"/>
                      <a:pt x="1247" y="235"/>
                      <a:pt x="1189" y="199"/>
                    </a:cubicBezTo>
                    <a:cubicBezTo>
                      <a:pt x="1146" y="232"/>
                      <a:pt x="1125" y="249"/>
                      <a:pt x="1082" y="281"/>
                    </a:cubicBezTo>
                    <a:cubicBezTo>
                      <a:pt x="1048" y="322"/>
                      <a:pt x="1031" y="342"/>
                      <a:pt x="997" y="383"/>
                    </a:cubicBezTo>
                    <a:cubicBezTo>
                      <a:pt x="964" y="382"/>
                      <a:pt x="948" y="382"/>
                      <a:pt x="915" y="381"/>
                    </a:cubicBezTo>
                    <a:cubicBezTo>
                      <a:pt x="882" y="366"/>
                      <a:pt x="866" y="359"/>
                      <a:pt x="834" y="345"/>
                    </a:cubicBezTo>
                    <a:cubicBezTo>
                      <a:pt x="831" y="363"/>
                      <a:pt x="829" y="372"/>
                      <a:pt x="827" y="390"/>
                    </a:cubicBezTo>
                    <a:cubicBezTo>
                      <a:pt x="794" y="394"/>
                      <a:pt x="777" y="396"/>
                      <a:pt x="744" y="400"/>
                    </a:cubicBezTo>
                    <a:cubicBezTo>
                      <a:pt x="738" y="450"/>
                      <a:pt x="735" y="475"/>
                      <a:pt x="730" y="525"/>
                    </a:cubicBezTo>
                    <a:cubicBezTo>
                      <a:pt x="760" y="530"/>
                      <a:pt x="775" y="533"/>
                      <a:pt x="806" y="538"/>
                    </a:cubicBezTo>
                    <a:cubicBezTo>
                      <a:pt x="805" y="568"/>
                      <a:pt x="805" y="583"/>
                      <a:pt x="804" y="612"/>
                    </a:cubicBezTo>
                    <a:cubicBezTo>
                      <a:pt x="771" y="621"/>
                      <a:pt x="754" y="625"/>
                      <a:pt x="721" y="634"/>
                    </a:cubicBezTo>
                    <a:cubicBezTo>
                      <a:pt x="716" y="647"/>
                      <a:pt x="714" y="654"/>
                      <a:pt x="709" y="667"/>
                    </a:cubicBezTo>
                    <a:cubicBezTo>
                      <a:pt x="692" y="681"/>
                      <a:pt x="684" y="689"/>
                      <a:pt x="667" y="703"/>
                    </a:cubicBezTo>
                    <a:cubicBezTo>
                      <a:pt x="639" y="692"/>
                      <a:pt x="625" y="686"/>
                      <a:pt x="597" y="674"/>
                    </a:cubicBezTo>
                    <a:cubicBezTo>
                      <a:pt x="575" y="716"/>
                      <a:pt x="564" y="736"/>
                      <a:pt x="542" y="778"/>
                    </a:cubicBezTo>
                    <a:cubicBezTo>
                      <a:pt x="512" y="766"/>
                      <a:pt x="497" y="760"/>
                      <a:pt x="466" y="748"/>
                    </a:cubicBezTo>
                    <a:cubicBezTo>
                      <a:pt x="453" y="715"/>
                      <a:pt x="446" y="698"/>
                      <a:pt x="433" y="665"/>
                    </a:cubicBezTo>
                    <a:cubicBezTo>
                      <a:pt x="393" y="670"/>
                      <a:pt x="373" y="673"/>
                      <a:pt x="333" y="678"/>
                    </a:cubicBezTo>
                    <a:cubicBezTo>
                      <a:pt x="316" y="712"/>
                      <a:pt x="307" y="728"/>
                      <a:pt x="290" y="761"/>
                    </a:cubicBezTo>
                    <a:cubicBezTo>
                      <a:pt x="273" y="778"/>
                      <a:pt x="265" y="786"/>
                      <a:pt x="248" y="803"/>
                    </a:cubicBezTo>
                    <a:cubicBezTo>
                      <a:pt x="213" y="786"/>
                      <a:pt x="196" y="778"/>
                      <a:pt x="161" y="761"/>
                    </a:cubicBezTo>
                    <a:cubicBezTo>
                      <a:pt x="150" y="725"/>
                      <a:pt x="145" y="707"/>
                      <a:pt x="134" y="672"/>
                    </a:cubicBezTo>
                    <a:cubicBezTo>
                      <a:pt x="80" y="663"/>
                      <a:pt x="53" y="658"/>
                      <a:pt x="0" y="649"/>
                    </a:cubicBezTo>
                    <a:cubicBezTo>
                      <a:pt x="21" y="681"/>
                      <a:pt x="31" y="696"/>
                      <a:pt x="52" y="728"/>
                    </a:cubicBezTo>
                    <a:cubicBezTo>
                      <a:pt x="51" y="749"/>
                      <a:pt x="51" y="759"/>
                      <a:pt x="51" y="781"/>
                    </a:cubicBezTo>
                    <a:cubicBezTo>
                      <a:pt x="124" y="841"/>
                      <a:pt x="160" y="871"/>
                      <a:pt x="233" y="932"/>
                    </a:cubicBezTo>
                    <a:cubicBezTo>
                      <a:pt x="286" y="957"/>
                      <a:pt x="312" y="970"/>
                      <a:pt x="365" y="996"/>
                    </a:cubicBezTo>
                    <a:cubicBezTo>
                      <a:pt x="420" y="1053"/>
                      <a:pt x="447" y="1081"/>
                      <a:pt x="502" y="1138"/>
                    </a:cubicBezTo>
                    <a:cubicBezTo>
                      <a:pt x="501" y="1187"/>
                      <a:pt x="501" y="1211"/>
                      <a:pt x="499" y="1259"/>
                    </a:cubicBezTo>
                    <a:cubicBezTo>
                      <a:pt x="463" y="1269"/>
                      <a:pt x="444" y="1274"/>
                      <a:pt x="408" y="1284"/>
                    </a:cubicBezTo>
                    <a:cubicBezTo>
                      <a:pt x="400" y="1308"/>
                      <a:pt x="397" y="1319"/>
                      <a:pt x="390" y="1343"/>
                    </a:cubicBezTo>
                    <a:cubicBezTo>
                      <a:pt x="402" y="1373"/>
                      <a:pt x="408" y="1388"/>
                      <a:pt x="421" y="1419"/>
                    </a:cubicBezTo>
                    <a:cubicBezTo>
                      <a:pt x="411" y="1437"/>
                      <a:pt x="405" y="1446"/>
                      <a:pt x="395" y="1465"/>
                    </a:cubicBezTo>
                    <a:cubicBezTo>
                      <a:pt x="404" y="1487"/>
                      <a:pt x="409" y="1498"/>
                      <a:pt x="419" y="1520"/>
                    </a:cubicBezTo>
                    <a:cubicBezTo>
                      <a:pt x="444" y="1488"/>
                      <a:pt x="457" y="1472"/>
                      <a:pt x="483" y="1440"/>
                    </a:cubicBezTo>
                    <a:cubicBezTo>
                      <a:pt x="514" y="1402"/>
                      <a:pt x="529" y="1383"/>
                      <a:pt x="560" y="1345"/>
                    </a:cubicBezTo>
                    <a:cubicBezTo>
                      <a:pt x="671" y="1399"/>
                      <a:pt x="727" y="1425"/>
                      <a:pt x="839" y="1478"/>
                    </a:cubicBezTo>
                    <a:cubicBezTo>
                      <a:pt x="825" y="1504"/>
                      <a:pt x="818" y="1517"/>
                      <a:pt x="804" y="1543"/>
                    </a:cubicBezTo>
                    <a:cubicBezTo>
                      <a:pt x="838" y="1562"/>
                      <a:pt x="856" y="1572"/>
                      <a:pt x="890" y="1591"/>
                    </a:cubicBezTo>
                    <a:cubicBezTo>
                      <a:pt x="904" y="1563"/>
                      <a:pt x="911" y="1549"/>
                      <a:pt x="925" y="1521"/>
                    </a:cubicBezTo>
                    <a:cubicBezTo>
                      <a:pt x="1007" y="1562"/>
                      <a:pt x="1048" y="1582"/>
                      <a:pt x="1131" y="1622"/>
                    </a:cubicBezTo>
                    <a:cubicBezTo>
                      <a:pt x="1132" y="1653"/>
                      <a:pt x="1132" y="1668"/>
                      <a:pt x="1133" y="1699"/>
                    </a:cubicBezTo>
                    <a:cubicBezTo>
                      <a:pt x="1161" y="1703"/>
                      <a:pt x="1175" y="1704"/>
                      <a:pt x="1204" y="1708"/>
                    </a:cubicBezTo>
                    <a:cubicBezTo>
                      <a:pt x="1231" y="1730"/>
                      <a:pt x="1245" y="1740"/>
                      <a:pt x="1273" y="1762"/>
                    </a:cubicBezTo>
                    <a:cubicBezTo>
                      <a:pt x="1288" y="1745"/>
                      <a:pt x="1296" y="1737"/>
                      <a:pt x="1312" y="1721"/>
                    </a:cubicBezTo>
                    <a:cubicBezTo>
                      <a:pt x="1301" y="1680"/>
                      <a:pt x="1295" y="1659"/>
                      <a:pt x="1285" y="1618"/>
                    </a:cubicBezTo>
                    <a:cubicBezTo>
                      <a:pt x="1329" y="1644"/>
                      <a:pt x="1351" y="1657"/>
                      <a:pt x="1396" y="1683"/>
                    </a:cubicBezTo>
                    <a:cubicBezTo>
                      <a:pt x="1397" y="1703"/>
                      <a:pt x="1397" y="1712"/>
                      <a:pt x="1399" y="1732"/>
                    </a:cubicBezTo>
                    <a:cubicBezTo>
                      <a:pt x="1432" y="1725"/>
                      <a:pt x="1449" y="1721"/>
                      <a:pt x="1483" y="1714"/>
                    </a:cubicBezTo>
                    <a:cubicBezTo>
                      <a:pt x="1478" y="1682"/>
                      <a:pt x="1476" y="1665"/>
                      <a:pt x="1472" y="1633"/>
                    </a:cubicBezTo>
                    <a:cubicBezTo>
                      <a:pt x="1443" y="1599"/>
                      <a:pt x="1428" y="1582"/>
                      <a:pt x="1399" y="1547"/>
                    </a:cubicBezTo>
                    <a:cubicBezTo>
                      <a:pt x="1439" y="1491"/>
                      <a:pt x="1458" y="1463"/>
                      <a:pt x="1498" y="1407"/>
                    </a:cubicBezTo>
                    <a:cubicBezTo>
                      <a:pt x="1564" y="1451"/>
                      <a:pt x="1597" y="1472"/>
                      <a:pt x="1662" y="1516"/>
                    </a:cubicBezTo>
                    <a:cubicBezTo>
                      <a:pt x="1656" y="1530"/>
                      <a:pt x="1652" y="1537"/>
                      <a:pt x="1645" y="1551"/>
                    </a:cubicBezTo>
                    <a:cubicBezTo>
                      <a:pt x="1671" y="1559"/>
                      <a:pt x="1685" y="1563"/>
                      <a:pt x="1711" y="1572"/>
                    </a:cubicBezTo>
                    <a:cubicBezTo>
                      <a:pt x="1712" y="1597"/>
                      <a:pt x="1713" y="1610"/>
                      <a:pt x="1714" y="1636"/>
                    </a:cubicBezTo>
                    <a:cubicBezTo>
                      <a:pt x="1734" y="1641"/>
                      <a:pt x="1744" y="1643"/>
                      <a:pt x="1764" y="1648"/>
                    </a:cubicBezTo>
                    <a:cubicBezTo>
                      <a:pt x="1770" y="1605"/>
                      <a:pt x="1773" y="1584"/>
                      <a:pt x="1779" y="1541"/>
                    </a:cubicBezTo>
                    <a:cubicBezTo>
                      <a:pt x="1807" y="1554"/>
                      <a:pt x="1821" y="1561"/>
                      <a:pt x="1849" y="1574"/>
                    </a:cubicBezTo>
                    <a:cubicBezTo>
                      <a:pt x="1885" y="1531"/>
                      <a:pt x="1903" y="1509"/>
                      <a:pt x="1940" y="1465"/>
                    </a:cubicBezTo>
                    <a:cubicBezTo>
                      <a:pt x="1974" y="1482"/>
                      <a:pt x="1992" y="1491"/>
                      <a:pt x="2026" y="1508"/>
                    </a:cubicBezTo>
                    <a:cubicBezTo>
                      <a:pt x="2011" y="1524"/>
                      <a:pt x="2003" y="1532"/>
                      <a:pt x="1988" y="1549"/>
                    </a:cubicBezTo>
                    <a:cubicBezTo>
                      <a:pt x="2001" y="1559"/>
                      <a:pt x="2008" y="1565"/>
                      <a:pt x="2021" y="1575"/>
                    </a:cubicBezTo>
                    <a:lnTo>
                      <a:pt x="1995" y="1613"/>
                    </a:lnTo>
                    <a:cubicBezTo>
                      <a:pt x="2062" y="1604"/>
                      <a:pt x="2096" y="1599"/>
                      <a:pt x="2163" y="1590"/>
                    </a:cubicBezTo>
                    <a:cubicBezTo>
                      <a:pt x="2152" y="1560"/>
                      <a:pt x="2146" y="1546"/>
                      <a:pt x="2135" y="1516"/>
                    </a:cubicBezTo>
                    <a:cubicBezTo>
                      <a:pt x="2210" y="1531"/>
                      <a:pt x="2248" y="1539"/>
                      <a:pt x="2323" y="1554"/>
                    </a:cubicBezTo>
                    <a:cubicBezTo>
                      <a:pt x="2360" y="1485"/>
                      <a:pt x="2379" y="1450"/>
                      <a:pt x="2416" y="1382"/>
                    </a:cubicBezTo>
                    <a:cubicBezTo>
                      <a:pt x="2419" y="1317"/>
                      <a:pt x="2420" y="1284"/>
                      <a:pt x="2423" y="1219"/>
                    </a:cubicBezTo>
                    <a:cubicBezTo>
                      <a:pt x="2411" y="1193"/>
                      <a:pt x="2404" y="1179"/>
                      <a:pt x="2391" y="1153"/>
                    </a:cubicBezTo>
                    <a:cubicBezTo>
                      <a:pt x="2400" y="1131"/>
                      <a:pt x="2405" y="1121"/>
                      <a:pt x="2414" y="1099"/>
                    </a:cubicBezTo>
                    <a:cubicBezTo>
                      <a:pt x="2372" y="1090"/>
                      <a:pt x="2352" y="1085"/>
                      <a:pt x="2310" y="1076"/>
                    </a:cubicBezTo>
                    <a:cubicBezTo>
                      <a:pt x="2270" y="1060"/>
                      <a:pt x="2250" y="1051"/>
                      <a:pt x="2210" y="1035"/>
                    </a:cubicBezTo>
                    <a:cubicBezTo>
                      <a:pt x="2185" y="1010"/>
                      <a:pt x="2172" y="998"/>
                      <a:pt x="2146" y="973"/>
                    </a:cubicBezTo>
                    <a:cubicBezTo>
                      <a:pt x="2113" y="966"/>
                      <a:pt x="2097" y="962"/>
                      <a:pt x="2064" y="955"/>
                    </a:cubicBezTo>
                    <a:cubicBezTo>
                      <a:pt x="2065" y="926"/>
                      <a:pt x="2065" y="911"/>
                      <a:pt x="2066" y="882"/>
                    </a:cubicBezTo>
                    <a:cubicBezTo>
                      <a:pt x="2029" y="838"/>
                      <a:pt x="2010" y="816"/>
                      <a:pt x="1973" y="772"/>
                    </a:cubicBezTo>
                    <a:cubicBezTo>
                      <a:pt x="2007" y="761"/>
                      <a:pt x="2023" y="756"/>
                      <a:pt x="2057" y="745"/>
                    </a:cubicBezTo>
                    <a:cubicBezTo>
                      <a:pt x="2078" y="753"/>
                      <a:pt x="2088" y="758"/>
                      <a:pt x="2110" y="766"/>
                    </a:cubicBezTo>
                    <a:cubicBezTo>
                      <a:pt x="2153" y="722"/>
                      <a:pt x="2175" y="700"/>
                      <a:pt x="2219" y="656"/>
                    </a:cubicBezTo>
                    <a:cubicBezTo>
                      <a:pt x="2205" y="625"/>
                      <a:pt x="2198" y="610"/>
                      <a:pt x="2185" y="579"/>
                    </a:cubicBezTo>
                    <a:cubicBezTo>
                      <a:pt x="2157" y="559"/>
                      <a:pt x="2143" y="548"/>
                      <a:pt x="2115" y="528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zwoleński"/>
              <p:cNvSpPr>
                <a:spLocks/>
              </p:cNvSpPr>
              <p:nvPr/>
            </p:nvSpPr>
            <p:spPr bwMode="auto">
              <a:xfrm>
                <a:off x="3710062" y="5633838"/>
                <a:ext cx="957355" cy="734561"/>
              </a:xfrm>
              <a:custGeom>
                <a:avLst/>
                <a:gdLst>
                  <a:gd name="T0" fmla="*/ 2219 w 2983"/>
                  <a:gd name="T1" fmla="*/ 0 h 2294"/>
                  <a:gd name="T2" fmla="*/ 2009 w 2983"/>
                  <a:gd name="T3" fmla="*/ 117 h 2294"/>
                  <a:gd name="T4" fmla="*/ 1863 w 2983"/>
                  <a:gd name="T5" fmla="*/ 217 h 2294"/>
                  <a:gd name="T6" fmla="*/ 1619 w 2983"/>
                  <a:gd name="T7" fmla="*/ 221 h 2294"/>
                  <a:gd name="T8" fmla="*/ 1542 w 2983"/>
                  <a:gd name="T9" fmla="*/ 367 h 2294"/>
                  <a:gd name="T10" fmla="*/ 1175 w 2983"/>
                  <a:gd name="T11" fmla="*/ 461 h 2294"/>
                  <a:gd name="T12" fmla="*/ 1171 w 2983"/>
                  <a:gd name="T13" fmla="*/ 312 h 2294"/>
                  <a:gd name="T14" fmla="*/ 949 w 2983"/>
                  <a:gd name="T15" fmla="*/ 307 h 2294"/>
                  <a:gd name="T16" fmla="*/ 1033 w 2983"/>
                  <a:gd name="T17" fmla="*/ 466 h 2294"/>
                  <a:gd name="T18" fmla="*/ 1122 w 2983"/>
                  <a:gd name="T19" fmla="*/ 676 h 2294"/>
                  <a:gd name="T20" fmla="*/ 923 w 2983"/>
                  <a:gd name="T21" fmla="*/ 797 h 2294"/>
                  <a:gd name="T22" fmla="*/ 787 w 2983"/>
                  <a:gd name="T23" fmla="*/ 836 h 2294"/>
                  <a:gd name="T24" fmla="*/ 717 w 2983"/>
                  <a:gd name="T25" fmla="*/ 951 h 2294"/>
                  <a:gd name="T26" fmla="*/ 555 w 2983"/>
                  <a:gd name="T27" fmla="*/ 1135 h 2294"/>
                  <a:gd name="T28" fmla="*/ 389 w 2983"/>
                  <a:gd name="T29" fmla="*/ 1227 h 2294"/>
                  <a:gd name="T30" fmla="*/ 345 w 2983"/>
                  <a:gd name="T31" fmla="*/ 1259 h 2294"/>
                  <a:gd name="T32" fmla="*/ 137 w 2983"/>
                  <a:gd name="T33" fmla="*/ 1365 h 2294"/>
                  <a:gd name="T34" fmla="*/ 234 w 2983"/>
                  <a:gd name="T35" fmla="*/ 1651 h 2294"/>
                  <a:gd name="T36" fmla="*/ 91 w 2983"/>
                  <a:gd name="T37" fmla="*/ 1805 h 2294"/>
                  <a:gd name="T38" fmla="*/ 94 w 2983"/>
                  <a:gd name="T39" fmla="*/ 1956 h 2294"/>
                  <a:gd name="T40" fmla="*/ 55 w 2983"/>
                  <a:gd name="T41" fmla="*/ 2066 h 2294"/>
                  <a:gd name="T42" fmla="*/ 137 w 2983"/>
                  <a:gd name="T43" fmla="*/ 2204 h 2294"/>
                  <a:gd name="T44" fmla="*/ 521 w 2983"/>
                  <a:gd name="T45" fmla="*/ 2201 h 2294"/>
                  <a:gd name="T46" fmla="*/ 704 w 2983"/>
                  <a:gd name="T47" fmla="*/ 2237 h 2294"/>
                  <a:gd name="T48" fmla="*/ 776 w 2983"/>
                  <a:gd name="T49" fmla="*/ 2019 h 2294"/>
                  <a:gd name="T50" fmla="*/ 1049 w 2983"/>
                  <a:gd name="T51" fmla="*/ 1919 h 2294"/>
                  <a:gd name="T52" fmla="*/ 1297 w 2983"/>
                  <a:gd name="T53" fmla="*/ 1868 h 2294"/>
                  <a:gd name="T54" fmla="*/ 1163 w 2983"/>
                  <a:gd name="T55" fmla="*/ 1757 h 2294"/>
                  <a:gd name="T56" fmla="*/ 1486 w 2983"/>
                  <a:gd name="T57" fmla="*/ 1768 h 2294"/>
                  <a:gd name="T58" fmla="*/ 1835 w 2983"/>
                  <a:gd name="T59" fmla="*/ 1823 h 2294"/>
                  <a:gd name="T60" fmla="*/ 2133 w 2983"/>
                  <a:gd name="T61" fmla="*/ 1701 h 2294"/>
                  <a:gd name="T62" fmla="*/ 2339 w 2983"/>
                  <a:gd name="T63" fmla="*/ 1821 h 2294"/>
                  <a:gd name="T64" fmla="*/ 2566 w 2983"/>
                  <a:gd name="T65" fmla="*/ 1911 h 2294"/>
                  <a:gd name="T66" fmla="*/ 2825 w 2983"/>
                  <a:gd name="T67" fmla="*/ 1670 h 2294"/>
                  <a:gd name="T68" fmla="*/ 2933 w 2983"/>
                  <a:gd name="T69" fmla="*/ 1462 h 2294"/>
                  <a:gd name="T70" fmla="*/ 2675 w 2983"/>
                  <a:gd name="T71" fmla="*/ 1489 h 2294"/>
                  <a:gd name="T72" fmla="*/ 2740 w 2983"/>
                  <a:gd name="T73" fmla="*/ 1383 h 2294"/>
                  <a:gd name="T74" fmla="*/ 2865 w 2983"/>
                  <a:gd name="T75" fmla="*/ 1253 h 2294"/>
                  <a:gd name="T76" fmla="*/ 2845 w 2983"/>
                  <a:gd name="T77" fmla="*/ 1094 h 2294"/>
                  <a:gd name="T78" fmla="*/ 2918 w 2983"/>
                  <a:gd name="T79" fmla="*/ 808 h 2294"/>
                  <a:gd name="T80" fmla="*/ 2788 w 2983"/>
                  <a:gd name="T81" fmla="*/ 763 h 2294"/>
                  <a:gd name="T82" fmla="*/ 2626 w 2983"/>
                  <a:gd name="T83" fmla="*/ 662 h 2294"/>
                  <a:gd name="T84" fmla="*/ 2461 w 2983"/>
                  <a:gd name="T85" fmla="*/ 592 h 2294"/>
                  <a:gd name="T86" fmla="*/ 2326 w 2983"/>
                  <a:gd name="T87" fmla="*/ 451 h 2294"/>
                  <a:gd name="T88" fmla="*/ 2094 w 2983"/>
                  <a:gd name="T89" fmla="*/ 298 h 2294"/>
                  <a:gd name="T90" fmla="*/ 2241 w 2983"/>
                  <a:gd name="T91" fmla="*/ 180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83" h="2294">
                    <a:moveTo>
                      <a:pt x="2241" y="180"/>
                    </a:moveTo>
                    <a:cubicBezTo>
                      <a:pt x="2219" y="163"/>
                      <a:pt x="2208" y="155"/>
                      <a:pt x="2185" y="139"/>
                    </a:cubicBezTo>
                    <a:cubicBezTo>
                      <a:pt x="2199" y="83"/>
                      <a:pt x="2205" y="56"/>
                      <a:pt x="2219" y="0"/>
                    </a:cubicBezTo>
                    <a:cubicBezTo>
                      <a:pt x="2173" y="11"/>
                      <a:pt x="2150" y="16"/>
                      <a:pt x="2105" y="27"/>
                    </a:cubicBezTo>
                    <a:cubicBezTo>
                      <a:pt x="2072" y="35"/>
                      <a:pt x="2055" y="40"/>
                      <a:pt x="2022" y="48"/>
                    </a:cubicBezTo>
                    <a:cubicBezTo>
                      <a:pt x="2017" y="76"/>
                      <a:pt x="2014" y="90"/>
                      <a:pt x="2009" y="117"/>
                    </a:cubicBezTo>
                    <a:cubicBezTo>
                      <a:pt x="2011" y="133"/>
                      <a:pt x="2012" y="142"/>
                      <a:pt x="2015" y="158"/>
                    </a:cubicBezTo>
                    <a:cubicBezTo>
                      <a:pt x="2004" y="185"/>
                      <a:pt x="1999" y="199"/>
                      <a:pt x="1988" y="226"/>
                    </a:cubicBezTo>
                    <a:cubicBezTo>
                      <a:pt x="1938" y="223"/>
                      <a:pt x="1913" y="221"/>
                      <a:pt x="1863" y="217"/>
                    </a:cubicBezTo>
                    <a:cubicBezTo>
                      <a:pt x="1838" y="216"/>
                      <a:pt x="1825" y="216"/>
                      <a:pt x="1800" y="215"/>
                    </a:cubicBezTo>
                    <a:cubicBezTo>
                      <a:pt x="1788" y="235"/>
                      <a:pt x="1781" y="246"/>
                      <a:pt x="1768" y="266"/>
                    </a:cubicBezTo>
                    <a:cubicBezTo>
                      <a:pt x="1709" y="248"/>
                      <a:pt x="1679" y="239"/>
                      <a:pt x="1619" y="221"/>
                    </a:cubicBezTo>
                    <a:cubicBezTo>
                      <a:pt x="1557" y="219"/>
                      <a:pt x="1526" y="217"/>
                      <a:pt x="1464" y="215"/>
                    </a:cubicBezTo>
                    <a:cubicBezTo>
                      <a:pt x="1486" y="239"/>
                      <a:pt x="1497" y="251"/>
                      <a:pt x="1519" y="275"/>
                    </a:cubicBezTo>
                    <a:cubicBezTo>
                      <a:pt x="1528" y="312"/>
                      <a:pt x="1533" y="330"/>
                      <a:pt x="1542" y="367"/>
                    </a:cubicBezTo>
                    <a:cubicBezTo>
                      <a:pt x="1525" y="383"/>
                      <a:pt x="1516" y="391"/>
                      <a:pt x="1498" y="406"/>
                    </a:cubicBezTo>
                    <a:cubicBezTo>
                      <a:pt x="1443" y="406"/>
                      <a:pt x="1416" y="406"/>
                      <a:pt x="1361" y="406"/>
                    </a:cubicBezTo>
                    <a:cubicBezTo>
                      <a:pt x="1287" y="429"/>
                      <a:pt x="1249" y="440"/>
                      <a:pt x="1175" y="461"/>
                    </a:cubicBezTo>
                    <a:cubicBezTo>
                      <a:pt x="1153" y="442"/>
                      <a:pt x="1142" y="432"/>
                      <a:pt x="1120" y="413"/>
                    </a:cubicBezTo>
                    <a:cubicBezTo>
                      <a:pt x="1120" y="381"/>
                      <a:pt x="1121" y="365"/>
                      <a:pt x="1121" y="333"/>
                    </a:cubicBezTo>
                    <a:cubicBezTo>
                      <a:pt x="1141" y="325"/>
                      <a:pt x="1151" y="320"/>
                      <a:pt x="1171" y="312"/>
                    </a:cubicBezTo>
                    <a:cubicBezTo>
                      <a:pt x="1171" y="291"/>
                      <a:pt x="1171" y="281"/>
                      <a:pt x="1172" y="260"/>
                    </a:cubicBezTo>
                    <a:cubicBezTo>
                      <a:pt x="1132" y="277"/>
                      <a:pt x="1112" y="285"/>
                      <a:pt x="1072" y="302"/>
                    </a:cubicBezTo>
                    <a:cubicBezTo>
                      <a:pt x="1023" y="304"/>
                      <a:pt x="998" y="305"/>
                      <a:pt x="949" y="307"/>
                    </a:cubicBezTo>
                    <a:cubicBezTo>
                      <a:pt x="956" y="328"/>
                      <a:pt x="960" y="339"/>
                      <a:pt x="967" y="360"/>
                    </a:cubicBezTo>
                    <a:cubicBezTo>
                      <a:pt x="959" y="387"/>
                      <a:pt x="955" y="401"/>
                      <a:pt x="947" y="428"/>
                    </a:cubicBezTo>
                    <a:cubicBezTo>
                      <a:pt x="981" y="443"/>
                      <a:pt x="999" y="451"/>
                      <a:pt x="1033" y="466"/>
                    </a:cubicBezTo>
                    <a:cubicBezTo>
                      <a:pt x="1020" y="493"/>
                      <a:pt x="1014" y="507"/>
                      <a:pt x="1001" y="533"/>
                    </a:cubicBezTo>
                    <a:cubicBezTo>
                      <a:pt x="1035" y="551"/>
                      <a:pt x="1052" y="560"/>
                      <a:pt x="1087" y="577"/>
                    </a:cubicBezTo>
                    <a:cubicBezTo>
                      <a:pt x="1101" y="617"/>
                      <a:pt x="1108" y="637"/>
                      <a:pt x="1122" y="676"/>
                    </a:cubicBezTo>
                    <a:cubicBezTo>
                      <a:pt x="1095" y="686"/>
                      <a:pt x="1081" y="691"/>
                      <a:pt x="1054" y="701"/>
                    </a:cubicBezTo>
                    <a:cubicBezTo>
                      <a:pt x="1051" y="724"/>
                      <a:pt x="1049" y="735"/>
                      <a:pt x="1046" y="758"/>
                    </a:cubicBezTo>
                    <a:cubicBezTo>
                      <a:pt x="997" y="774"/>
                      <a:pt x="972" y="782"/>
                      <a:pt x="923" y="797"/>
                    </a:cubicBezTo>
                    <a:cubicBezTo>
                      <a:pt x="888" y="789"/>
                      <a:pt x="871" y="785"/>
                      <a:pt x="837" y="776"/>
                    </a:cubicBezTo>
                    <a:cubicBezTo>
                      <a:pt x="812" y="786"/>
                      <a:pt x="800" y="791"/>
                      <a:pt x="775" y="801"/>
                    </a:cubicBezTo>
                    <a:cubicBezTo>
                      <a:pt x="780" y="815"/>
                      <a:pt x="782" y="822"/>
                      <a:pt x="787" y="836"/>
                    </a:cubicBezTo>
                    <a:cubicBezTo>
                      <a:pt x="770" y="842"/>
                      <a:pt x="761" y="845"/>
                      <a:pt x="744" y="851"/>
                    </a:cubicBezTo>
                    <a:cubicBezTo>
                      <a:pt x="743" y="876"/>
                      <a:pt x="743" y="888"/>
                      <a:pt x="743" y="913"/>
                    </a:cubicBezTo>
                    <a:cubicBezTo>
                      <a:pt x="732" y="928"/>
                      <a:pt x="728" y="936"/>
                      <a:pt x="717" y="951"/>
                    </a:cubicBezTo>
                    <a:cubicBezTo>
                      <a:pt x="691" y="948"/>
                      <a:pt x="677" y="946"/>
                      <a:pt x="650" y="942"/>
                    </a:cubicBezTo>
                    <a:cubicBezTo>
                      <a:pt x="642" y="980"/>
                      <a:pt x="638" y="999"/>
                      <a:pt x="630" y="1037"/>
                    </a:cubicBezTo>
                    <a:cubicBezTo>
                      <a:pt x="600" y="1076"/>
                      <a:pt x="585" y="1096"/>
                      <a:pt x="555" y="1135"/>
                    </a:cubicBezTo>
                    <a:cubicBezTo>
                      <a:pt x="562" y="1156"/>
                      <a:pt x="565" y="1166"/>
                      <a:pt x="572" y="1187"/>
                    </a:cubicBezTo>
                    <a:cubicBezTo>
                      <a:pt x="518" y="1200"/>
                      <a:pt x="491" y="1206"/>
                      <a:pt x="438" y="1219"/>
                    </a:cubicBezTo>
                    <a:cubicBezTo>
                      <a:pt x="418" y="1222"/>
                      <a:pt x="408" y="1224"/>
                      <a:pt x="389" y="1227"/>
                    </a:cubicBezTo>
                    <a:cubicBezTo>
                      <a:pt x="367" y="1206"/>
                      <a:pt x="356" y="1195"/>
                      <a:pt x="335" y="1173"/>
                    </a:cubicBezTo>
                    <a:cubicBezTo>
                      <a:pt x="318" y="1172"/>
                      <a:pt x="309" y="1172"/>
                      <a:pt x="292" y="1171"/>
                    </a:cubicBezTo>
                    <a:cubicBezTo>
                      <a:pt x="314" y="1206"/>
                      <a:pt x="324" y="1224"/>
                      <a:pt x="345" y="1259"/>
                    </a:cubicBezTo>
                    <a:cubicBezTo>
                      <a:pt x="318" y="1282"/>
                      <a:pt x="305" y="1293"/>
                      <a:pt x="277" y="1317"/>
                    </a:cubicBezTo>
                    <a:cubicBezTo>
                      <a:pt x="243" y="1330"/>
                      <a:pt x="226" y="1337"/>
                      <a:pt x="192" y="1351"/>
                    </a:cubicBezTo>
                    <a:cubicBezTo>
                      <a:pt x="170" y="1356"/>
                      <a:pt x="159" y="1359"/>
                      <a:pt x="137" y="1365"/>
                    </a:cubicBezTo>
                    <a:cubicBezTo>
                      <a:pt x="146" y="1392"/>
                      <a:pt x="150" y="1406"/>
                      <a:pt x="160" y="1433"/>
                    </a:cubicBezTo>
                    <a:cubicBezTo>
                      <a:pt x="176" y="1470"/>
                      <a:pt x="184" y="1489"/>
                      <a:pt x="200" y="1526"/>
                    </a:cubicBezTo>
                    <a:cubicBezTo>
                      <a:pt x="214" y="1576"/>
                      <a:pt x="221" y="1601"/>
                      <a:pt x="234" y="1651"/>
                    </a:cubicBezTo>
                    <a:cubicBezTo>
                      <a:pt x="205" y="1674"/>
                      <a:pt x="190" y="1685"/>
                      <a:pt x="160" y="1708"/>
                    </a:cubicBezTo>
                    <a:cubicBezTo>
                      <a:pt x="160" y="1726"/>
                      <a:pt x="159" y="1735"/>
                      <a:pt x="159" y="1753"/>
                    </a:cubicBezTo>
                    <a:cubicBezTo>
                      <a:pt x="132" y="1774"/>
                      <a:pt x="118" y="1784"/>
                      <a:pt x="91" y="1805"/>
                    </a:cubicBezTo>
                    <a:cubicBezTo>
                      <a:pt x="55" y="1816"/>
                      <a:pt x="36" y="1822"/>
                      <a:pt x="0" y="1833"/>
                    </a:cubicBezTo>
                    <a:cubicBezTo>
                      <a:pt x="28" y="1853"/>
                      <a:pt x="43" y="1863"/>
                      <a:pt x="71" y="1882"/>
                    </a:cubicBezTo>
                    <a:cubicBezTo>
                      <a:pt x="81" y="1912"/>
                      <a:pt x="85" y="1927"/>
                      <a:pt x="94" y="1956"/>
                    </a:cubicBezTo>
                    <a:cubicBezTo>
                      <a:pt x="111" y="1979"/>
                      <a:pt x="119" y="1991"/>
                      <a:pt x="135" y="2014"/>
                    </a:cubicBezTo>
                    <a:cubicBezTo>
                      <a:pt x="104" y="2021"/>
                      <a:pt x="88" y="2025"/>
                      <a:pt x="56" y="2032"/>
                    </a:cubicBezTo>
                    <a:cubicBezTo>
                      <a:pt x="56" y="2045"/>
                      <a:pt x="56" y="2052"/>
                      <a:pt x="55" y="2066"/>
                    </a:cubicBezTo>
                    <a:cubicBezTo>
                      <a:pt x="75" y="2078"/>
                      <a:pt x="84" y="2084"/>
                      <a:pt x="103" y="2096"/>
                    </a:cubicBezTo>
                    <a:cubicBezTo>
                      <a:pt x="86" y="2129"/>
                      <a:pt x="77" y="2145"/>
                      <a:pt x="59" y="2177"/>
                    </a:cubicBezTo>
                    <a:cubicBezTo>
                      <a:pt x="90" y="2188"/>
                      <a:pt x="106" y="2193"/>
                      <a:pt x="137" y="2204"/>
                    </a:cubicBezTo>
                    <a:cubicBezTo>
                      <a:pt x="161" y="2223"/>
                      <a:pt x="173" y="2232"/>
                      <a:pt x="197" y="2251"/>
                    </a:cubicBezTo>
                    <a:lnTo>
                      <a:pt x="222" y="2197"/>
                    </a:lnTo>
                    <a:cubicBezTo>
                      <a:pt x="342" y="2199"/>
                      <a:pt x="401" y="2200"/>
                      <a:pt x="521" y="2201"/>
                    </a:cubicBezTo>
                    <a:cubicBezTo>
                      <a:pt x="513" y="2219"/>
                      <a:pt x="509" y="2227"/>
                      <a:pt x="502" y="2245"/>
                    </a:cubicBezTo>
                    <a:cubicBezTo>
                      <a:pt x="548" y="2265"/>
                      <a:pt x="571" y="2275"/>
                      <a:pt x="617" y="2294"/>
                    </a:cubicBezTo>
                    <a:cubicBezTo>
                      <a:pt x="652" y="2272"/>
                      <a:pt x="669" y="2260"/>
                      <a:pt x="704" y="2237"/>
                    </a:cubicBezTo>
                    <a:cubicBezTo>
                      <a:pt x="710" y="2189"/>
                      <a:pt x="713" y="2165"/>
                      <a:pt x="719" y="2116"/>
                    </a:cubicBezTo>
                    <a:cubicBezTo>
                      <a:pt x="746" y="2100"/>
                      <a:pt x="760" y="2091"/>
                      <a:pt x="787" y="2075"/>
                    </a:cubicBezTo>
                    <a:cubicBezTo>
                      <a:pt x="783" y="2052"/>
                      <a:pt x="780" y="2041"/>
                      <a:pt x="776" y="2019"/>
                    </a:cubicBezTo>
                    <a:cubicBezTo>
                      <a:pt x="809" y="1967"/>
                      <a:pt x="826" y="1941"/>
                      <a:pt x="859" y="1889"/>
                    </a:cubicBezTo>
                    <a:cubicBezTo>
                      <a:pt x="896" y="1871"/>
                      <a:pt x="915" y="1861"/>
                      <a:pt x="952" y="1843"/>
                    </a:cubicBezTo>
                    <a:cubicBezTo>
                      <a:pt x="991" y="1874"/>
                      <a:pt x="1010" y="1889"/>
                      <a:pt x="1049" y="1919"/>
                    </a:cubicBezTo>
                    <a:cubicBezTo>
                      <a:pt x="1091" y="1908"/>
                      <a:pt x="1112" y="1902"/>
                      <a:pt x="1154" y="1890"/>
                    </a:cubicBezTo>
                    <a:cubicBezTo>
                      <a:pt x="1193" y="1918"/>
                      <a:pt x="1213" y="1932"/>
                      <a:pt x="1252" y="1960"/>
                    </a:cubicBezTo>
                    <a:cubicBezTo>
                      <a:pt x="1270" y="1923"/>
                      <a:pt x="1279" y="1905"/>
                      <a:pt x="1297" y="1868"/>
                    </a:cubicBezTo>
                    <a:cubicBezTo>
                      <a:pt x="1280" y="1854"/>
                      <a:pt x="1272" y="1847"/>
                      <a:pt x="1255" y="1833"/>
                    </a:cubicBezTo>
                    <a:cubicBezTo>
                      <a:pt x="1255" y="1811"/>
                      <a:pt x="1255" y="1799"/>
                      <a:pt x="1256" y="1777"/>
                    </a:cubicBezTo>
                    <a:cubicBezTo>
                      <a:pt x="1219" y="1769"/>
                      <a:pt x="1200" y="1765"/>
                      <a:pt x="1163" y="1757"/>
                    </a:cubicBezTo>
                    <a:cubicBezTo>
                      <a:pt x="1164" y="1728"/>
                      <a:pt x="1164" y="1714"/>
                      <a:pt x="1165" y="1685"/>
                    </a:cubicBezTo>
                    <a:cubicBezTo>
                      <a:pt x="1222" y="1694"/>
                      <a:pt x="1250" y="1698"/>
                      <a:pt x="1307" y="1707"/>
                    </a:cubicBezTo>
                    <a:cubicBezTo>
                      <a:pt x="1378" y="1732"/>
                      <a:pt x="1414" y="1744"/>
                      <a:pt x="1486" y="1768"/>
                    </a:cubicBezTo>
                    <a:cubicBezTo>
                      <a:pt x="1554" y="1819"/>
                      <a:pt x="1589" y="1845"/>
                      <a:pt x="1658" y="1896"/>
                    </a:cubicBezTo>
                    <a:cubicBezTo>
                      <a:pt x="1671" y="1867"/>
                      <a:pt x="1677" y="1853"/>
                      <a:pt x="1691" y="1824"/>
                    </a:cubicBezTo>
                    <a:cubicBezTo>
                      <a:pt x="1748" y="1824"/>
                      <a:pt x="1777" y="1823"/>
                      <a:pt x="1835" y="1823"/>
                    </a:cubicBezTo>
                    <a:cubicBezTo>
                      <a:pt x="1848" y="1783"/>
                      <a:pt x="1855" y="1763"/>
                      <a:pt x="1868" y="1724"/>
                    </a:cubicBezTo>
                    <a:cubicBezTo>
                      <a:pt x="1879" y="1679"/>
                      <a:pt x="1884" y="1657"/>
                      <a:pt x="1895" y="1613"/>
                    </a:cubicBezTo>
                    <a:cubicBezTo>
                      <a:pt x="1990" y="1649"/>
                      <a:pt x="2037" y="1666"/>
                      <a:pt x="2133" y="1701"/>
                    </a:cubicBezTo>
                    <a:cubicBezTo>
                      <a:pt x="2158" y="1724"/>
                      <a:pt x="2170" y="1735"/>
                      <a:pt x="2195" y="1758"/>
                    </a:cubicBezTo>
                    <a:cubicBezTo>
                      <a:pt x="2223" y="1758"/>
                      <a:pt x="2237" y="1758"/>
                      <a:pt x="2264" y="1759"/>
                    </a:cubicBezTo>
                    <a:cubicBezTo>
                      <a:pt x="2294" y="1784"/>
                      <a:pt x="2309" y="1796"/>
                      <a:pt x="2339" y="1821"/>
                    </a:cubicBezTo>
                    <a:cubicBezTo>
                      <a:pt x="2385" y="1819"/>
                      <a:pt x="2408" y="1818"/>
                      <a:pt x="2454" y="1816"/>
                    </a:cubicBezTo>
                    <a:cubicBezTo>
                      <a:pt x="2461" y="1841"/>
                      <a:pt x="2464" y="1853"/>
                      <a:pt x="2471" y="1877"/>
                    </a:cubicBezTo>
                    <a:cubicBezTo>
                      <a:pt x="2509" y="1891"/>
                      <a:pt x="2528" y="1898"/>
                      <a:pt x="2566" y="1911"/>
                    </a:cubicBezTo>
                    <a:cubicBezTo>
                      <a:pt x="2580" y="1876"/>
                      <a:pt x="2587" y="1858"/>
                      <a:pt x="2600" y="1823"/>
                    </a:cubicBezTo>
                    <a:cubicBezTo>
                      <a:pt x="2662" y="1789"/>
                      <a:pt x="2694" y="1771"/>
                      <a:pt x="2756" y="1736"/>
                    </a:cubicBezTo>
                    <a:cubicBezTo>
                      <a:pt x="2784" y="1710"/>
                      <a:pt x="2798" y="1696"/>
                      <a:pt x="2825" y="1670"/>
                    </a:cubicBezTo>
                    <a:cubicBezTo>
                      <a:pt x="2835" y="1631"/>
                      <a:pt x="2840" y="1611"/>
                      <a:pt x="2850" y="1572"/>
                    </a:cubicBezTo>
                    <a:cubicBezTo>
                      <a:pt x="2870" y="1559"/>
                      <a:pt x="2880" y="1553"/>
                      <a:pt x="2900" y="1541"/>
                    </a:cubicBezTo>
                    <a:cubicBezTo>
                      <a:pt x="2913" y="1509"/>
                      <a:pt x="2920" y="1493"/>
                      <a:pt x="2933" y="1462"/>
                    </a:cubicBezTo>
                    <a:cubicBezTo>
                      <a:pt x="2906" y="1468"/>
                      <a:pt x="2892" y="1471"/>
                      <a:pt x="2865" y="1477"/>
                    </a:cubicBezTo>
                    <a:cubicBezTo>
                      <a:pt x="2835" y="1468"/>
                      <a:pt x="2819" y="1463"/>
                      <a:pt x="2789" y="1454"/>
                    </a:cubicBezTo>
                    <a:cubicBezTo>
                      <a:pt x="2743" y="1468"/>
                      <a:pt x="2720" y="1475"/>
                      <a:pt x="2675" y="1489"/>
                    </a:cubicBezTo>
                    <a:cubicBezTo>
                      <a:pt x="2666" y="1476"/>
                      <a:pt x="2662" y="1470"/>
                      <a:pt x="2653" y="1457"/>
                    </a:cubicBezTo>
                    <a:cubicBezTo>
                      <a:pt x="2677" y="1446"/>
                      <a:pt x="2688" y="1441"/>
                      <a:pt x="2712" y="1430"/>
                    </a:cubicBezTo>
                    <a:cubicBezTo>
                      <a:pt x="2723" y="1411"/>
                      <a:pt x="2729" y="1402"/>
                      <a:pt x="2740" y="1383"/>
                    </a:cubicBezTo>
                    <a:cubicBezTo>
                      <a:pt x="2760" y="1383"/>
                      <a:pt x="2770" y="1383"/>
                      <a:pt x="2790" y="1383"/>
                    </a:cubicBezTo>
                    <a:cubicBezTo>
                      <a:pt x="2805" y="1361"/>
                      <a:pt x="2812" y="1350"/>
                      <a:pt x="2827" y="1328"/>
                    </a:cubicBezTo>
                    <a:cubicBezTo>
                      <a:pt x="2842" y="1298"/>
                      <a:pt x="2850" y="1283"/>
                      <a:pt x="2865" y="1253"/>
                    </a:cubicBezTo>
                    <a:cubicBezTo>
                      <a:pt x="2854" y="1229"/>
                      <a:pt x="2849" y="1217"/>
                      <a:pt x="2839" y="1193"/>
                    </a:cubicBezTo>
                    <a:cubicBezTo>
                      <a:pt x="2850" y="1173"/>
                      <a:pt x="2856" y="1163"/>
                      <a:pt x="2867" y="1142"/>
                    </a:cubicBezTo>
                    <a:cubicBezTo>
                      <a:pt x="2858" y="1123"/>
                      <a:pt x="2854" y="1113"/>
                      <a:pt x="2845" y="1094"/>
                    </a:cubicBezTo>
                    <a:cubicBezTo>
                      <a:pt x="2869" y="1055"/>
                      <a:pt x="2881" y="1035"/>
                      <a:pt x="2906" y="995"/>
                    </a:cubicBezTo>
                    <a:cubicBezTo>
                      <a:pt x="2936" y="984"/>
                      <a:pt x="2952" y="979"/>
                      <a:pt x="2983" y="968"/>
                    </a:cubicBezTo>
                    <a:cubicBezTo>
                      <a:pt x="2957" y="904"/>
                      <a:pt x="2944" y="872"/>
                      <a:pt x="2918" y="808"/>
                    </a:cubicBezTo>
                    <a:cubicBezTo>
                      <a:pt x="2902" y="787"/>
                      <a:pt x="2894" y="777"/>
                      <a:pt x="2878" y="756"/>
                    </a:cubicBezTo>
                    <a:cubicBezTo>
                      <a:pt x="2856" y="773"/>
                      <a:pt x="2845" y="782"/>
                      <a:pt x="2823" y="800"/>
                    </a:cubicBezTo>
                    <a:cubicBezTo>
                      <a:pt x="2809" y="785"/>
                      <a:pt x="2802" y="778"/>
                      <a:pt x="2788" y="763"/>
                    </a:cubicBezTo>
                    <a:cubicBezTo>
                      <a:pt x="2757" y="775"/>
                      <a:pt x="2741" y="780"/>
                      <a:pt x="2710" y="791"/>
                    </a:cubicBezTo>
                    <a:cubicBezTo>
                      <a:pt x="2683" y="767"/>
                      <a:pt x="2670" y="755"/>
                      <a:pt x="2643" y="731"/>
                    </a:cubicBezTo>
                    <a:cubicBezTo>
                      <a:pt x="2643" y="731"/>
                      <a:pt x="2626" y="683"/>
                      <a:pt x="2626" y="662"/>
                    </a:cubicBezTo>
                    <a:cubicBezTo>
                      <a:pt x="2627" y="642"/>
                      <a:pt x="2573" y="642"/>
                      <a:pt x="2573" y="642"/>
                    </a:cubicBezTo>
                    <a:cubicBezTo>
                      <a:pt x="2545" y="656"/>
                      <a:pt x="2532" y="663"/>
                      <a:pt x="2504" y="677"/>
                    </a:cubicBezTo>
                    <a:cubicBezTo>
                      <a:pt x="2487" y="643"/>
                      <a:pt x="2478" y="626"/>
                      <a:pt x="2461" y="592"/>
                    </a:cubicBezTo>
                    <a:cubicBezTo>
                      <a:pt x="2468" y="562"/>
                      <a:pt x="2472" y="547"/>
                      <a:pt x="2480" y="516"/>
                    </a:cubicBezTo>
                    <a:cubicBezTo>
                      <a:pt x="2454" y="511"/>
                      <a:pt x="2440" y="509"/>
                      <a:pt x="2414" y="504"/>
                    </a:cubicBezTo>
                    <a:cubicBezTo>
                      <a:pt x="2379" y="483"/>
                      <a:pt x="2361" y="472"/>
                      <a:pt x="2326" y="451"/>
                    </a:cubicBezTo>
                    <a:cubicBezTo>
                      <a:pt x="2339" y="422"/>
                      <a:pt x="2346" y="407"/>
                      <a:pt x="2359" y="377"/>
                    </a:cubicBezTo>
                    <a:cubicBezTo>
                      <a:pt x="2316" y="354"/>
                      <a:pt x="2295" y="342"/>
                      <a:pt x="2252" y="318"/>
                    </a:cubicBezTo>
                    <a:cubicBezTo>
                      <a:pt x="2189" y="310"/>
                      <a:pt x="2157" y="306"/>
                      <a:pt x="2094" y="298"/>
                    </a:cubicBezTo>
                    <a:cubicBezTo>
                      <a:pt x="2095" y="279"/>
                      <a:pt x="2095" y="270"/>
                      <a:pt x="2095" y="252"/>
                    </a:cubicBezTo>
                    <a:cubicBezTo>
                      <a:pt x="2143" y="248"/>
                      <a:pt x="2167" y="246"/>
                      <a:pt x="2215" y="243"/>
                    </a:cubicBezTo>
                    <a:cubicBezTo>
                      <a:pt x="2226" y="218"/>
                      <a:pt x="2231" y="205"/>
                      <a:pt x="2241" y="180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rzysuski"/>
              <p:cNvSpPr>
                <a:spLocks/>
              </p:cNvSpPr>
              <p:nvPr/>
            </p:nvSpPr>
            <p:spPr bwMode="auto">
              <a:xfrm>
                <a:off x="2137264" y="5190455"/>
                <a:ext cx="813973" cy="1005885"/>
              </a:xfrm>
              <a:custGeom>
                <a:avLst/>
                <a:gdLst>
                  <a:gd name="T0" fmla="*/ 1891 w 2540"/>
                  <a:gd name="T1" fmla="*/ 803 h 3132"/>
                  <a:gd name="T2" fmla="*/ 1751 w 2540"/>
                  <a:gd name="T3" fmla="*/ 758 h 3132"/>
                  <a:gd name="T4" fmla="*/ 1576 w 2540"/>
                  <a:gd name="T5" fmla="*/ 708 h 3132"/>
                  <a:gd name="T6" fmla="*/ 1555 w 2540"/>
                  <a:gd name="T7" fmla="*/ 477 h 3132"/>
                  <a:gd name="T8" fmla="*/ 1269 w 2540"/>
                  <a:gd name="T9" fmla="*/ 469 h 3132"/>
                  <a:gd name="T10" fmla="*/ 1053 w 2540"/>
                  <a:gd name="T11" fmla="*/ 390 h 3132"/>
                  <a:gd name="T12" fmla="*/ 912 w 2540"/>
                  <a:gd name="T13" fmla="*/ 465 h 3132"/>
                  <a:gd name="T14" fmla="*/ 823 w 2540"/>
                  <a:gd name="T15" fmla="*/ 509 h 3132"/>
                  <a:gd name="T16" fmla="*/ 636 w 2540"/>
                  <a:gd name="T17" fmla="*/ 500 h 3132"/>
                  <a:gd name="T18" fmla="*/ 510 w 2540"/>
                  <a:gd name="T19" fmla="*/ 316 h 3132"/>
                  <a:gd name="T20" fmla="*/ 781 w 2540"/>
                  <a:gd name="T21" fmla="*/ 128 h 3132"/>
                  <a:gd name="T22" fmla="*/ 612 w 2540"/>
                  <a:gd name="T23" fmla="*/ 59 h 3132"/>
                  <a:gd name="T24" fmla="*/ 349 w 2540"/>
                  <a:gd name="T25" fmla="*/ 78 h 3132"/>
                  <a:gd name="T26" fmla="*/ 109 w 2540"/>
                  <a:gd name="T27" fmla="*/ 51 h 3132"/>
                  <a:gd name="T28" fmla="*/ 73 w 2540"/>
                  <a:gd name="T29" fmla="*/ 354 h 3132"/>
                  <a:gd name="T30" fmla="*/ 163 w 2540"/>
                  <a:gd name="T31" fmla="*/ 462 h 3132"/>
                  <a:gd name="T32" fmla="*/ 162 w 2540"/>
                  <a:gd name="T33" fmla="*/ 796 h 3132"/>
                  <a:gd name="T34" fmla="*/ 233 w 2540"/>
                  <a:gd name="T35" fmla="*/ 1046 h 3132"/>
                  <a:gd name="T36" fmla="*/ 399 w 2540"/>
                  <a:gd name="T37" fmla="*/ 1013 h 3132"/>
                  <a:gd name="T38" fmla="*/ 591 w 2540"/>
                  <a:gd name="T39" fmla="*/ 1207 h 3132"/>
                  <a:gd name="T40" fmla="*/ 627 w 2540"/>
                  <a:gd name="T41" fmla="*/ 1484 h 3132"/>
                  <a:gd name="T42" fmla="*/ 478 w 2540"/>
                  <a:gd name="T43" fmla="*/ 1687 h 3132"/>
                  <a:gd name="T44" fmla="*/ 244 w 2540"/>
                  <a:gd name="T45" fmla="*/ 1784 h 3132"/>
                  <a:gd name="T46" fmla="*/ 440 w 2540"/>
                  <a:gd name="T47" fmla="*/ 2199 h 3132"/>
                  <a:gd name="T48" fmla="*/ 631 w 2540"/>
                  <a:gd name="T49" fmla="*/ 2371 h 3132"/>
                  <a:gd name="T50" fmla="*/ 609 w 2540"/>
                  <a:gd name="T51" fmla="*/ 2613 h 3132"/>
                  <a:gd name="T52" fmla="*/ 847 w 2540"/>
                  <a:gd name="T53" fmla="*/ 2722 h 3132"/>
                  <a:gd name="T54" fmla="*/ 687 w 2540"/>
                  <a:gd name="T55" fmla="*/ 2978 h 3132"/>
                  <a:gd name="T56" fmla="*/ 901 w 2540"/>
                  <a:gd name="T57" fmla="*/ 3063 h 3132"/>
                  <a:gd name="T58" fmla="*/ 1143 w 2540"/>
                  <a:gd name="T59" fmla="*/ 2999 h 3132"/>
                  <a:gd name="T60" fmla="*/ 1342 w 2540"/>
                  <a:gd name="T61" fmla="*/ 3090 h 3132"/>
                  <a:gd name="T62" fmla="*/ 1514 w 2540"/>
                  <a:gd name="T63" fmla="*/ 3008 h 3132"/>
                  <a:gd name="T64" fmla="*/ 1723 w 2540"/>
                  <a:gd name="T65" fmla="*/ 3107 h 3132"/>
                  <a:gd name="T66" fmla="*/ 1890 w 2540"/>
                  <a:gd name="T67" fmla="*/ 2996 h 3132"/>
                  <a:gd name="T68" fmla="*/ 1987 w 2540"/>
                  <a:gd name="T69" fmla="*/ 2867 h 3132"/>
                  <a:gd name="T70" fmla="*/ 2008 w 2540"/>
                  <a:gd name="T71" fmla="*/ 2719 h 3132"/>
                  <a:gd name="T72" fmla="*/ 2178 w 2540"/>
                  <a:gd name="T73" fmla="*/ 2712 h 3132"/>
                  <a:gd name="T74" fmla="*/ 2415 w 2540"/>
                  <a:gd name="T75" fmla="*/ 2377 h 3132"/>
                  <a:gd name="T76" fmla="*/ 2346 w 2540"/>
                  <a:gd name="T77" fmla="*/ 2284 h 3132"/>
                  <a:gd name="T78" fmla="*/ 2461 w 2540"/>
                  <a:gd name="T79" fmla="*/ 2110 h 3132"/>
                  <a:gd name="T80" fmla="*/ 2512 w 2540"/>
                  <a:gd name="T81" fmla="*/ 1912 h 3132"/>
                  <a:gd name="T82" fmla="*/ 2219 w 2540"/>
                  <a:gd name="T83" fmla="*/ 1888 h 3132"/>
                  <a:gd name="T84" fmla="*/ 1979 w 2540"/>
                  <a:gd name="T85" fmla="*/ 1852 h 3132"/>
                  <a:gd name="T86" fmla="*/ 1983 w 2540"/>
                  <a:gd name="T87" fmla="*/ 1613 h 3132"/>
                  <a:gd name="T88" fmla="*/ 1892 w 2540"/>
                  <a:gd name="T89" fmla="*/ 1474 h 3132"/>
                  <a:gd name="T90" fmla="*/ 1986 w 2540"/>
                  <a:gd name="T91" fmla="*/ 1425 h 3132"/>
                  <a:gd name="T92" fmla="*/ 2043 w 2540"/>
                  <a:gd name="T93" fmla="*/ 1212 h 3132"/>
                  <a:gd name="T94" fmla="*/ 2017 w 2540"/>
                  <a:gd name="T95" fmla="*/ 978 h 3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40" h="3132">
                    <a:moveTo>
                      <a:pt x="1936" y="910"/>
                    </a:moveTo>
                    <a:cubicBezTo>
                      <a:pt x="1910" y="895"/>
                      <a:pt x="1897" y="888"/>
                      <a:pt x="1872" y="873"/>
                    </a:cubicBezTo>
                    <a:cubicBezTo>
                      <a:pt x="1879" y="845"/>
                      <a:pt x="1883" y="831"/>
                      <a:pt x="1891" y="803"/>
                    </a:cubicBezTo>
                    <a:cubicBezTo>
                      <a:pt x="1870" y="765"/>
                      <a:pt x="1860" y="746"/>
                      <a:pt x="1839" y="708"/>
                    </a:cubicBezTo>
                    <a:cubicBezTo>
                      <a:pt x="1816" y="710"/>
                      <a:pt x="1804" y="711"/>
                      <a:pt x="1780" y="713"/>
                    </a:cubicBezTo>
                    <a:cubicBezTo>
                      <a:pt x="1769" y="731"/>
                      <a:pt x="1763" y="740"/>
                      <a:pt x="1751" y="758"/>
                    </a:cubicBezTo>
                    <a:cubicBezTo>
                      <a:pt x="1710" y="775"/>
                      <a:pt x="1690" y="783"/>
                      <a:pt x="1650" y="801"/>
                    </a:cubicBezTo>
                    <a:cubicBezTo>
                      <a:pt x="1639" y="771"/>
                      <a:pt x="1633" y="756"/>
                      <a:pt x="1622" y="726"/>
                    </a:cubicBezTo>
                    <a:cubicBezTo>
                      <a:pt x="1604" y="719"/>
                      <a:pt x="1594" y="715"/>
                      <a:pt x="1576" y="708"/>
                    </a:cubicBezTo>
                    <a:cubicBezTo>
                      <a:pt x="1564" y="683"/>
                      <a:pt x="1559" y="670"/>
                      <a:pt x="1547" y="645"/>
                    </a:cubicBezTo>
                    <a:cubicBezTo>
                      <a:pt x="1573" y="643"/>
                      <a:pt x="1586" y="642"/>
                      <a:pt x="1612" y="640"/>
                    </a:cubicBezTo>
                    <a:cubicBezTo>
                      <a:pt x="1589" y="575"/>
                      <a:pt x="1578" y="543"/>
                      <a:pt x="1555" y="477"/>
                    </a:cubicBezTo>
                    <a:cubicBezTo>
                      <a:pt x="1483" y="445"/>
                      <a:pt x="1447" y="429"/>
                      <a:pt x="1375" y="396"/>
                    </a:cubicBezTo>
                    <a:cubicBezTo>
                      <a:pt x="1330" y="387"/>
                      <a:pt x="1308" y="382"/>
                      <a:pt x="1263" y="372"/>
                    </a:cubicBezTo>
                    <a:cubicBezTo>
                      <a:pt x="1265" y="411"/>
                      <a:pt x="1266" y="430"/>
                      <a:pt x="1269" y="469"/>
                    </a:cubicBezTo>
                    <a:cubicBezTo>
                      <a:pt x="1247" y="481"/>
                      <a:pt x="1237" y="487"/>
                      <a:pt x="1216" y="499"/>
                    </a:cubicBezTo>
                    <a:cubicBezTo>
                      <a:pt x="1190" y="499"/>
                      <a:pt x="1177" y="498"/>
                      <a:pt x="1151" y="498"/>
                    </a:cubicBezTo>
                    <a:cubicBezTo>
                      <a:pt x="1112" y="455"/>
                      <a:pt x="1092" y="433"/>
                      <a:pt x="1053" y="390"/>
                    </a:cubicBezTo>
                    <a:cubicBezTo>
                      <a:pt x="1053" y="390"/>
                      <a:pt x="995" y="401"/>
                      <a:pt x="965" y="404"/>
                    </a:cubicBezTo>
                    <a:cubicBezTo>
                      <a:pt x="936" y="407"/>
                      <a:pt x="907" y="398"/>
                      <a:pt x="907" y="398"/>
                    </a:cubicBezTo>
                    <a:cubicBezTo>
                      <a:pt x="909" y="425"/>
                      <a:pt x="910" y="438"/>
                      <a:pt x="912" y="465"/>
                    </a:cubicBezTo>
                    <a:cubicBezTo>
                      <a:pt x="919" y="487"/>
                      <a:pt x="922" y="499"/>
                      <a:pt x="928" y="521"/>
                    </a:cubicBezTo>
                    <a:cubicBezTo>
                      <a:pt x="907" y="545"/>
                      <a:pt x="896" y="557"/>
                      <a:pt x="875" y="582"/>
                    </a:cubicBezTo>
                    <a:cubicBezTo>
                      <a:pt x="854" y="553"/>
                      <a:pt x="844" y="538"/>
                      <a:pt x="823" y="509"/>
                    </a:cubicBezTo>
                    <a:cubicBezTo>
                      <a:pt x="786" y="503"/>
                      <a:pt x="767" y="499"/>
                      <a:pt x="730" y="493"/>
                    </a:cubicBezTo>
                    <a:cubicBezTo>
                      <a:pt x="704" y="514"/>
                      <a:pt x="691" y="525"/>
                      <a:pt x="665" y="546"/>
                    </a:cubicBezTo>
                    <a:cubicBezTo>
                      <a:pt x="653" y="528"/>
                      <a:pt x="648" y="519"/>
                      <a:pt x="636" y="500"/>
                    </a:cubicBezTo>
                    <a:cubicBezTo>
                      <a:pt x="584" y="509"/>
                      <a:pt x="559" y="514"/>
                      <a:pt x="507" y="522"/>
                    </a:cubicBezTo>
                    <a:cubicBezTo>
                      <a:pt x="524" y="483"/>
                      <a:pt x="532" y="463"/>
                      <a:pt x="549" y="424"/>
                    </a:cubicBezTo>
                    <a:cubicBezTo>
                      <a:pt x="533" y="381"/>
                      <a:pt x="526" y="359"/>
                      <a:pt x="510" y="316"/>
                    </a:cubicBezTo>
                    <a:cubicBezTo>
                      <a:pt x="564" y="274"/>
                      <a:pt x="591" y="252"/>
                      <a:pt x="646" y="210"/>
                    </a:cubicBezTo>
                    <a:cubicBezTo>
                      <a:pt x="702" y="199"/>
                      <a:pt x="730" y="194"/>
                      <a:pt x="787" y="183"/>
                    </a:cubicBezTo>
                    <a:cubicBezTo>
                      <a:pt x="784" y="161"/>
                      <a:pt x="783" y="150"/>
                      <a:pt x="781" y="128"/>
                    </a:cubicBezTo>
                    <a:cubicBezTo>
                      <a:pt x="767" y="109"/>
                      <a:pt x="761" y="100"/>
                      <a:pt x="747" y="81"/>
                    </a:cubicBezTo>
                    <a:cubicBezTo>
                      <a:pt x="728" y="86"/>
                      <a:pt x="719" y="89"/>
                      <a:pt x="700" y="94"/>
                    </a:cubicBezTo>
                    <a:cubicBezTo>
                      <a:pt x="665" y="80"/>
                      <a:pt x="647" y="73"/>
                      <a:pt x="612" y="59"/>
                    </a:cubicBezTo>
                    <a:cubicBezTo>
                      <a:pt x="570" y="77"/>
                      <a:pt x="549" y="85"/>
                      <a:pt x="507" y="102"/>
                    </a:cubicBezTo>
                    <a:cubicBezTo>
                      <a:pt x="474" y="94"/>
                      <a:pt x="457" y="89"/>
                      <a:pt x="425" y="81"/>
                    </a:cubicBezTo>
                    <a:cubicBezTo>
                      <a:pt x="394" y="80"/>
                      <a:pt x="379" y="79"/>
                      <a:pt x="349" y="78"/>
                    </a:cubicBezTo>
                    <a:cubicBezTo>
                      <a:pt x="318" y="48"/>
                      <a:pt x="303" y="33"/>
                      <a:pt x="273" y="2"/>
                    </a:cubicBezTo>
                    <a:cubicBezTo>
                      <a:pt x="243" y="1"/>
                      <a:pt x="228" y="1"/>
                      <a:pt x="197" y="0"/>
                    </a:cubicBezTo>
                    <a:cubicBezTo>
                      <a:pt x="162" y="20"/>
                      <a:pt x="144" y="31"/>
                      <a:pt x="109" y="51"/>
                    </a:cubicBezTo>
                    <a:cubicBezTo>
                      <a:pt x="77" y="82"/>
                      <a:pt x="62" y="98"/>
                      <a:pt x="30" y="129"/>
                    </a:cubicBezTo>
                    <a:cubicBezTo>
                      <a:pt x="18" y="150"/>
                      <a:pt x="12" y="160"/>
                      <a:pt x="0" y="182"/>
                    </a:cubicBezTo>
                    <a:cubicBezTo>
                      <a:pt x="29" y="250"/>
                      <a:pt x="44" y="285"/>
                      <a:pt x="73" y="354"/>
                    </a:cubicBezTo>
                    <a:cubicBezTo>
                      <a:pt x="59" y="380"/>
                      <a:pt x="52" y="393"/>
                      <a:pt x="39" y="419"/>
                    </a:cubicBezTo>
                    <a:cubicBezTo>
                      <a:pt x="52" y="434"/>
                      <a:pt x="58" y="441"/>
                      <a:pt x="71" y="457"/>
                    </a:cubicBezTo>
                    <a:cubicBezTo>
                      <a:pt x="108" y="459"/>
                      <a:pt x="126" y="460"/>
                      <a:pt x="163" y="462"/>
                    </a:cubicBezTo>
                    <a:cubicBezTo>
                      <a:pt x="184" y="508"/>
                      <a:pt x="194" y="530"/>
                      <a:pt x="215" y="575"/>
                    </a:cubicBezTo>
                    <a:cubicBezTo>
                      <a:pt x="196" y="609"/>
                      <a:pt x="187" y="626"/>
                      <a:pt x="168" y="660"/>
                    </a:cubicBezTo>
                    <a:cubicBezTo>
                      <a:pt x="166" y="715"/>
                      <a:pt x="164" y="742"/>
                      <a:pt x="162" y="796"/>
                    </a:cubicBezTo>
                    <a:cubicBezTo>
                      <a:pt x="146" y="832"/>
                      <a:pt x="139" y="850"/>
                      <a:pt x="123" y="886"/>
                    </a:cubicBezTo>
                    <a:cubicBezTo>
                      <a:pt x="129" y="934"/>
                      <a:pt x="132" y="958"/>
                      <a:pt x="138" y="1006"/>
                    </a:cubicBezTo>
                    <a:cubicBezTo>
                      <a:pt x="176" y="1022"/>
                      <a:pt x="195" y="1030"/>
                      <a:pt x="233" y="1046"/>
                    </a:cubicBezTo>
                    <a:cubicBezTo>
                      <a:pt x="252" y="1041"/>
                      <a:pt x="263" y="1039"/>
                      <a:pt x="282" y="1034"/>
                    </a:cubicBezTo>
                    <a:cubicBezTo>
                      <a:pt x="306" y="1045"/>
                      <a:pt x="317" y="1051"/>
                      <a:pt x="340" y="1062"/>
                    </a:cubicBezTo>
                    <a:cubicBezTo>
                      <a:pt x="364" y="1042"/>
                      <a:pt x="375" y="1032"/>
                      <a:pt x="399" y="1013"/>
                    </a:cubicBezTo>
                    <a:cubicBezTo>
                      <a:pt x="426" y="1004"/>
                      <a:pt x="439" y="999"/>
                      <a:pt x="466" y="990"/>
                    </a:cubicBezTo>
                    <a:cubicBezTo>
                      <a:pt x="511" y="982"/>
                      <a:pt x="533" y="977"/>
                      <a:pt x="578" y="969"/>
                    </a:cubicBezTo>
                    <a:cubicBezTo>
                      <a:pt x="583" y="1064"/>
                      <a:pt x="586" y="1112"/>
                      <a:pt x="591" y="1207"/>
                    </a:cubicBezTo>
                    <a:cubicBezTo>
                      <a:pt x="601" y="1248"/>
                      <a:pt x="607" y="1269"/>
                      <a:pt x="618" y="1311"/>
                    </a:cubicBezTo>
                    <a:cubicBezTo>
                      <a:pt x="611" y="1340"/>
                      <a:pt x="607" y="1355"/>
                      <a:pt x="600" y="1385"/>
                    </a:cubicBezTo>
                    <a:cubicBezTo>
                      <a:pt x="611" y="1425"/>
                      <a:pt x="616" y="1444"/>
                      <a:pt x="627" y="1484"/>
                    </a:cubicBezTo>
                    <a:cubicBezTo>
                      <a:pt x="577" y="1509"/>
                      <a:pt x="552" y="1522"/>
                      <a:pt x="501" y="1547"/>
                    </a:cubicBezTo>
                    <a:cubicBezTo>
                      <a:pt x="475" y="1561"/>
                      <a:pt x="461" y="1568"/>
                      <a:pt x="434" y="1582"/>
                    </a:cubicBezTo>
                    <a:cubicBezTo>
                      <a:pt x="452" y="1624"/>
                      <a:pt x="461" y="1645"/>
                      <a:pt x="478" y="1687"/>
                    </a:cubicBezTo>
                    <a:cubicBezTo>
                      <a:pt x="456" y="1726"/>
                      <a:pt x="444" y="1746"/>
                      <a:pt x="422" y="1786"/>
                    </a:cubicBezTo>
                    <a:cubicBezTo>
                      <a:pt x="422" y="1786"/>
                      <a:pt x="350" y="1850"/>
                      <a:pt x="330" y="1839"/>
                    </a:cubicBezTo>
                    <a:cubicBezTo>
                      <a:pt x="309" y="1829"/>
                      <a:pt x="244" y="1784"/>
                      <a:pt x="244" y="1784"/>
                    </a:cubicBezTo>
                    <a:cubicBezTo>
                      <a:pt x="247" y="1842"/>
                      <a:pt x="249" y="1870"/>
                      <a:pt x="253" y="1928"/>
                    </a:cubicBezTo>
                    <a:cubicBezTo>
                      <a:pt x="252" y="2009"/>
                      <a:pt x="252" y="2050"/>
                      <a:pt x="251" y="2131"/>
                    </a:cubicBezTo>
                    <a:cubicBezTo>
                      <a:pt x="326" y="2158"/>
                      <a:pt x="364" y="2172"/>
                      <a:pt x="440" y="2199"/>
                    </a:cubicBezTo>
                    <a:cubicBezTo>
                      <a:pt x="531" y="2213"/>
                      <a:pt x="576" y="2220"/>
                      <a:pt x="667" y="2234"/>
                    </a:cubicBezTo>
                    <a:cubicBezTo>
                      <a:pt x="694" y="2301"/>
                      <a:pt x="707" y="2335"/>
                      <a:pt x="734" y="2402"/>
                    </a:cubicBezTo>
                    <a:cubicBezTo>
                      <a:pt x="693" y="2389"/>
                      <a:pt x="672" y="2383"/>
                      <a:pt x="631" y="2371"/>
                    </a:cubicBezTo>
                    <a:cubicBezTo>
                      <a:pt x="634" y="2386"/>
                      <a:pt x="635" y="2394"/>
                      <a:pt x="638" y="2409"/>
                    </a:cubicBezTo>
                    <a:cubicBezTo>
                      <a:pt x="617" y="2412"/>
                      <a:pt x="606" y="2413"/>
                      <a:pt x="584" y="2416"/>
                    </a:cubicBezTo>
                    <a:cubicBezTo>
                      <a:pt x="594" y="2495"/>
                      <a:pt x="599" y="2534"/>
                      <a:pt x="609" y="2613"/>
                    </a:cubicBezTo>
                    <a:cubicBezTo>
                      <a:pt x="656" y="2647"/>
                      <a:pt x="680" y="2664"/>
                      <a:pt x="727" y="2698"/>
                    </a:cubicBezTo>
                    <a:cubicBezTo>
                      <a:pt x="744" y="2683"/>
                      <a:pt x="752" y="2676"/>
                      <a:pt x="769" y="2661"/>
                    </a:cubicBezTo>
                    <a:cubicBezTo>
                      <a:pt x="800" y="2685"/>
                      <a:pt x="816" y="2697"/>
                      <a:pt x="847" y="2722"/>
                    </a:cubicBezTo>
                    <a:cubicBezTo>
                      <a:pt x="801" y="2772"/>
                      <a:pt x="778" y="2797"/>
                      <a:pt x="732" y="2847"/>
                    </a:cubicBezTo>
                    <a:cubicBezTo>
                      <a:pt x="761" y="2864"/>
                      <a:pt x="776" y="2873"/>
                      <a:pt x="806" y="2890"/>
                    </a:cubicBezTo>
                    <a:cubicBezTo>
                      <a:pt x="758" y="2925"/>
                      <a:pt x="735" y="2943"/>
                      <a:pt x="687" y="2978"/>
                    </a:cubicBezTo>
                    <a:cubicBezTo>
                      <a:pt x="724" y="2993"/>
                      <a:pt x="741" y="3000"/>
                      <a:pt x="778" y="3015"/>
                    </a:cubicBezTo>
                    <a:cubicBezTo>
                      <a:pt x="823" y="2996"/>
                      <a:pt x="846" y="2987"/>
                      <a:pt x="891" y="2968"/>
                    </a:cubicBezTo>
                    <a:cubicBezTo>
                      <a:pt x="895" y="3006"/>
                      <a:pt x="897" y="3025"/>
                      <a:pt x="901" y="3063"/>
                    </a:cubicBezTo>
                    <a:cubicBezTo>
                      <a:pt x="928" y="3059"/>
                      <a:pt x="941" y="3057"/>
                      <a:pt x="968" y="3053"/>
                    </a:cubicBezTo>
                    <a:cubicBezTo>
                      <a:pt x="988" y="3029"/>
                      <a:pt x="998" y="3016"/>
                      <a:pt x="1019" y="2992"/>
                    </a:cubicBezTo>
                    <a:cubicBezTo>
                      <a:pt x="1068" y="2995"/>
                      <a:pt x="1093" y="2996"/>
                      <a:pt x="1143" y="2999"/>
                    </a:cubicBezTo>
                    <a:cubicBezTo>
                      <a:pt x="1158" y="2991"/>
                      <a:pt x="1166" y="2987"/>
                      <a:pt x="1181" y="2978"/>
                    </a:cubicBezTo>
                    <a:cubicBezTo>
                      <a:pt x="1234" y="2987"/>
                      <a:pt x="1261" y="2992"/>
                      <a:pt x="1315" y="3001"/>
                    </a:cubicBezTo>
                    <a:cubicBezTo>
                      <a:pt x="1326" y="3036"/>
                      <a:pt x="1331" y="3054"/>
                      <a:pt x="1342" y="3090"/>
                    </a:cubicBezTo>
                    <a:cubicBezTo>
                      <a:pt x="1377" y="3107"/>
                      <a:pt x="1394" y="3115"/>
                      <a:pt x="1429" y="3132"/>
                    </a:cubicBezTo>
                    <a:cubicBezTo>
                      <a:pt x="1446" y="3115"/>
                      <a:pt x="1454" y="3107"/>
                      <a:pt x="1471" y="3090"/>
                    </a:cubicBezTo>
                    <a:cubicBezTo>
                      <a:pt x="1488" y="3057"/>
                      <a:pt x="1497" y="3041"/>
                      <a:pt x="1514" y="3008"/>
                    </a:cubicBezTo>
                    <a:cubicBezTo>
                      <a:pt x="1554" y="3002"/>
                      <a:pt x="1574" y="2999"/>
                      <a:pt x="1614" y="2994"/>
                    </a:cubicBezTo>
                    <a:cubicBezTo>
                      <a:pt x="1627" y="3027"/>
                      <a:pt x="1634" y="3044"/>
                      <a:pt x="1647" y="3077"/>
                    </a:cubicBezTo>
                    <a:cubicBezTo>
                      <a:pt x="1678" y="3089"/>
                      <a:pt x="1693" y="3095"/>
                      <a:pt x="1723" y="3107"/>
                    </a:cubicBezTo>
                    <a:cubicBezTo>
                      <a:pt x="1745" y="3065"/>
                      <a:pt x="1756" y="3045"/>
                      <a:pt x="1778" y="3003"/>
                    </a:cubicBezTo>
                    <a:cubicBezTo>
                      <a:pt x="1806" y="3015"/>
                      <a:pt x="1820" y="3021"/>
                      <a:pt x="1848" y="3032"/>
                    </a:cubicBezTo>
                    <a:cubicBezTo>
                      <a:pt x="1865" y="3018"/>
                      <a:pt x="1873" y="3010"/>
                      <a:pt x="1890" y="2996"/>
                    </a:cubicBezTo>
                    <a:cubicBezTo>
                      <a:pt x="1895" y="2983"/>
                      <a:pt x="1897" y="2976"/>
                      <a:pt x="1902" y="2963"/>
                    </a:cubicBezTo>
                    <a:cubicBezTo>
                      <a:pt x="1935" y="2954"/>
                      <a:pt x="1952" y="2950"/>
                      <a:pt x="1985" y="2941"/>
                    </a:cubicBezTo>
                    <a:cubicBezTo>
                      <a:pt x="1986" y="2912"/>
                      <a:pt x="1986" y="2897"/>
                      <a:pt x="1987" y="2867"/>
                    </a:cubicBezTo>
                    <a:cubicBezTo>
                      <a:pt x="1956" y="2862"/>
                      <a:pt x="1941" y="2859"/>
                      <a:pt x="1911" y="2854"/>
                    </a:cubicBezTo>
                    <a:cubicBezTo>
                      <a:pt x="1916" y="2804"/>
                      <a:pt x="1919" y="2779"/>
                      <a:pt x="1925" y="2729"/>
                    </a:cubicBezTo>
                    <a:cubicBezTo>
                      <a:pt x="1958" y="2725"/>
                      <a:pt x="1975" y="2723"/>
                      <a:pt x="2008" y="2719"/>
                    </a:cubicBezTo>
                    <a:cubicBezTo>
                      <a:pt x="2010" y="2701"/>
                      <a:pt x="2012" y="2692"/>
                      <a:pt x="2015" y="2674"/>
                    </a:cubicBezTo>
                    <a:cubicBezTo>
                      <a:pt x="2047" y="2688"/>
                      <a:pt x="2063" y="2695"/>
                      <a:pt x="2096" y="2710"/>
                    </a:cubicBezTo>
                    <a:cubicBezTo>
                      <a:pt x="2129" y="2711"/>
                      <a:pt x="2145" y="2711"/>
                      <a:pt x="2178" y="2712"/>
                    </a:cubicBezTo>
                    <a:cubicBezTo>
                      <a:pt x="2212" y="2671"/>
                      <a:pt x="2229" y="2651"/>
                      <a:pt x="2263" y="2610"/>
                    </a:cubicBezTo>
                    <a:cubicBezTo>
                      <a:pt x="2306" y="2578"/>
                      <a:pt x="2327" y="2561"/>
                      <a:pt x="2370" y="2528"/>
                    </a:cubicBezTo>
                    <a:cubicBezTo>
                      <a:pt x="2388" y="2468"/>
                      <a:pt x="2397" y="2438"/>
                      <a:pt x="2415" y="2377"/>
                    </a:cubicBezTo>
                    <a:cubicBezTo>
                      <a:pt x="2379" y="2385"/>
                      <a:pt x="2361" y="2389"/>
                      <a:pt x="2326" y="2397"/>
                    </a:cubicBezTo>
                    <a:cubicBezTo>
                      <a:pt x="2312" y="2366"/>
                      <a:pt x="2306" y="2350"/>
                      <a:pt x="2292" y="2319"/>
                    </a:cubicBezTo>
                    <a:cubicBezTo>
                      <a:pt x="2314" y="2305"/>
                      <a:pt x="2325" y="2298"/>
                      <a:pt x="2346" y="2284"/>
                    </a:cubicBezTo>
                    <a:cubicBezTo>
                      <a:pt x="2356" y="2262"/>
                      <a:pt x="2361" y="2251"/>
                      <a:pt x="2371" y="2228"/>
                    </a:cubicBezTo>
                    <a:cubicBezTo>
                      <a:pt x="2359" y="2211"/>
                      <a:pt x="2353" y="2202"/>
                      <a:pt x="2342" y="2185"/>
                    </a:cubicBezTo>
                    <a:cubicBezTo>
                      <a:pt x="2390" y="2155"/>
                      <a:pt x="2414" y="2140"/>
                      <a:pt x="2461" y="2110"/>
                    </a:cubicBezTo>
                    <a:cubicBezTo>
                      <a:pt x="2462" y="2084"/>
                      <a:pt x="2462" y="2072"/>
                      <a:pt x="2462" y="2046"/>
                    </a:cubicBezTo>
                    <a:cubicBezTo>
                      <a:pt x="2493" y="2031"/>
                      <a:pt x="2509" y="2023"/>
                      <a:pt x="2540" y="2007"/>
                    </a:cubicBezTo>
                    <a:cubicBezTo>
                      <a:pt x="2529" y="1969"/>
                      <a:pt x="2523" y="1950"/>
                      <a:pt x="2512" y="1912"/>
                    </a:cubicBezTo>
                    <a:cubicBezTo>
                      <a:pt x="2444" y="1882"/>
                      <a:pt x="2410" y="1867"/>
                      <a:pt x="2343" y="1837"/>
                    </a:cubicBezTo>
                    <a:cubicBezTo>
                      <a:pt x="2328" y="1865"/>
                      <a:pt x="2321" y="1880"/>
                      <a:pt x="2306" y="1909"/>
                    </a:cubicBezTo>
                    <a:cubicBezTo>
                      <a:pt x="2271" y="1900"/>
                      <a:pt x="2254" y="1896"/>
                      <a:pt x="2219" y="1888"/>
                    </a:cubicBezTo>
                    <a:cubicBezTo>
                      <a:pt x="2219" y="1888"/>
                      <a:pt x="2182" y="1960"/>
                      <a:pt x="2171" y="1930"/>
                    </a:cubicBezTo>
                    <a:cubicBezTo>
                      <a:pt x="2160" y="1900"/>
                      <a:pt x="2090" y="1852"/>
                      <a:pt x="2090" y="1852"/>
                    </a:cubicBezTo>
                    <a:cubicBezTo>
                      <a:pt x="2045" y="1852"/>
                      <a:pt x="2023" y="1852"/>
                      <a:pt x="1979" y="1852"/>
                    </a:cubicBezTo>
                    <a:cubicBezTo>
                      <a:pt x="1962" y="1851"/>
                      <a:pt x="1954" y="1850"/>
                      <a:pt x="1938" y="1848"/>
                    </a:cubicBezTo>
                    <a:cubicBezTo>
                      <a:pt x="1943" y="1795"/>
                      <a:pt x="1946" y="1768"/>
                      <a:pt x="1952" y="1715"/>
                    </a:cubicBezTo>
                    <a:cubicBezTo>
                      <a:pt x="1964" y="1674"/>
                      <a:pt x="1970" y="1654"/>
                      <a:pt x="1983" y="1613"/>
                    </a:cubicBezTo>
                    <a:cubicBezTo>
                      <a:pt x="1967" y="1602"/>
                      <a:pt x="1959" y="1596"/>
                      <a:pt x="1942" y="1585"/>
                    </a:cubicBezTo>
                    <a:cubicBezTo>
                      <a:pt x="1915" y="1573"/>
                      <a:pt x="1901" y="1567"/>
                      <a:pt x="1873" y="1554"/>
                    </a:cubicBezTo>
                    <a:cubicBezTo>
                      <a:pt x="1880" y="1522"/>
                      <a:pt x="1884" y="1506"/>
                      <a:pt x="1892" y="1474"/>
                    </a:cubicBezTo>
                    <a:cubicBezTo>
                      <a:pt x="1922" y="1493"/>
                      <a:pt x="1937" y="1503"/>
                      <a:pt x="1967" y="1523"/>
                    </a:cubicBezTo>
                    <a:cubicBezTo>
                      <a:pt x="2000" y="1512"/>
                      <a:pt x="2017" y="1507"/>
                      <a:pt x="2050" y="1496"/>
                    </a:cubicBezTo>
                    <a:cubicBezTo>
                      <a:pt x="2024" y="1468"/>
                      <a:pt x="2012" y="1453"/>
                      <a:pt x="1986" y="1425"/>
                    </a:cubicBezTo>
                    <a:cubicBezTo>
                      <a:pt x="1999" y="1381"/>
                      <a:pt x="2005" y="1360"/>
                      <a:pt x="2018" y="1316"/>
                    </a:cubicBezTo>
                    <a:cubicBezTo>
                      <a:pt x="2032" y="1310"/>
                      <a:pt x="2039" y="1308"/>
                      <a:pt x="2053" y="1302"/>
                    </a:cubicBezTo>
                    <a:cubicBezTo>
                      <a:pt x="2049" y="1266"/>
                      <a:pt x="2047" y="1248"/>
                      <a:pt x="2043" y="1212"/>
                    </a:cubicBezTo>
                    <a:cubicBezTo>
                      <a:pt x="2064" y="1191"/>
                      <a:pt x="2075" y="1180"/>
                      <a:pt x="2096" y="1159"/>
                    </a:cubicBezTo>
                    <a:cubicBezTo>
                      <a:pt x="2080" y="1123"/>
                      <a:pt x="2072" y="1105"/>
                      <a:pt x="2057" y="1069"/>
                    </a:cubicBezTo>
                    <a:cubicBezTo>
                      <a:pt x="2041" y="1032"/>
                      <a:pt x="2033" y="1014"/>
                      <a:pt x="2017" y="978"/>
                    </a:cubicBezTo>
                    <a:cubicBezTo>
                      <a:pt x="1984" y="951"/>
                      <a:pt x="1968" y="937"/>
                      <a:pt x="1936" y="910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kozienicki"/>
              <p:cNvSpPr>
                <a:spLocks/>
              </p:cNvSpPr>
              <p:nvPr/>
            </p:nvSpPr>
            <p:spPr bwMode="auto">
              <a:xfrm>
                <a:off x="3326237" y="4599277"/>
                <a:ext cx="1367650" cy="1200003"/>
              </a:xfrm>
              <a:custGeom>
                <a:avLst/>
                <a:gdLst>
                  <a:gd name="T0" fmla="*/ 1577 w 4269"/>
                  <a:gd name="T1" fmla="*/ 979 h 3740"/>
                  <a:gd name="T2" fmla="*/ 1554 w 4269"/>
                  <a:gd name="T3" fmla="*/ 563 h 3740"/>
                  <a:gd name="T4" fmla="*/ 1072 w 4269"/>
                  <a:gd name="T5" fmla="*/ 253 h 3740"/>
                  <a:gd name="T6" fmla="*/ 838 w 4269"/>
                  <a:gd name="T7" fmla="*/ 0 h 3740"/>
                  <a:gd name="T8" fmla="*/ 808 w 4269"/>
                  <a:gd name="T9" fmla="*/ 269 h 3740"/>
                  <a:gd name="T10" fmla="*/ 632 w 4269"/>
                  <a:gd name="T11" fmla="*/ 527 h 3740"/>
                  <a:gd name="T12" fmla="*/ 518 w 4269"/>
                  <a:gd name="T13" fmla="*/ 639 h 3740"/>
                  <a:gd name="T14" fmla="*/ 363 w 4269"/>
                  <a:gd name="T15" fmla="*/ 840 h 3740"/>
                  <a:gd name="T16" fmla="*/ 155 w 4269"/>
                  <a:gd name="T17" fmla="*/ 814 h 3740"/>
                  <a:gd name="T18" fmla="*/ 119 w 4269"/>
                  <a:gd name="T19" fmla="*/ 924 h 3740"/>
                  <a:gd name="T20" fmla="*/ 6 w 4269"/>
                  <a:gd name="T21" fmla="*/ 1013 h 3740"/>
                  <a:gd name="T22" fmla="*/ 24 w 4269"/>
                  <a:gd name="T23" fmla="*/ 1190 h 3740"/>
                  <a:gd name="T24" fmla="*/ 297 w 4269"/>
                  <a:gd name="T25" fmla="*/ 1167 h 3740"/>
                  <a:gd name="T26" fmla="*/ 165 w 4269"/>
                  <a:gd name="T27" fmla="*/ 1464 h 3740"/>
                  <a:gd name="T28" fmla="*/ 200 w 4269"/>
                  <a:gd name="T29" fmla="*/ 1659 h 3740"/>
                  <a:gd name="T30" fmla="*/ 432 w 4269"/>
                  <a:gd name="T31" fmla="*/ 1729 h 3740"/>
                  <a:gd name="T32" fmla="*/ 496 w 4269"/>
                  <a:gd name="T33" fmla="*/ 1918 h 3740"/>
                  <a:gd name="T34" fmla="*/ 686 w 4269"/>
                  <a:gd name="T35" fmla="*/ 2038 h 3740"/>
                  <a:gd name="T36" fmla="*/ 614 w 4269"/>
                  <a:gd name="T37" fmla="*/ 2068 h 3740"/>
                  <a:gd name="T38" fmla="*/ 463 w 4269"/>
                  <a:gd name="T39" fmla="*/ 2248 h 3740"/>
                  <a:gd name="T40" fmla="*/ 527 w 4269"/>
                  <a:gd name="T41" fmla="*/ 2439 h 3740"/>
                  <a:gd name="T42" fmla="*/ 866 w 4269"/>
                  <a:gd name="T43" fmla="*/ 2681 h 3740"/>
                  <a:gd name="T44" fmla="*/ 1051 w 4269"/>
                  <a:gd name="T45" fmla="*/ 2755 h 3740"/>
                  <a:gd name="T46" fmla="*/ 1291 w 4269"/>
                  <a:gd name="T47" fmla="*/ 2873 h 3740"/>
                  <a:gd name="T48" fmla="*/ 1503 w 4269"/>
                  <a:gd name="T49" fmla="*/ 2911 h 3740"/>
                  <a:gd name="T50" fmla="*/ 1684 w 4269"/>
                  <a:gd name="T51" fmla="*/ 3040 h 3740"/>
                  <a:gd name="T52" fmla="*/ 1874 w 4269"/>
                  <a:gd name="T53" fmla="*/ 2964 h 3740"/>
                  <a:gd name="T54" fmla="*/ 2165 w 4269"/>
                  <a:gd name="T55" fmla="*/ 2751 h 3740"/>
                  <a:gd name="T56" fmla="*/ 2317 w 4269"/>
                  <a:gd name="T57" fmla="*/ 2859 h 3740"/>
                  <a:gd name="T58" fmla="*/ 2385 w 4269"/>
                  <a:gd name="T59" fmla="*/ 2903 h 3740"/>
                  <a:gd name="T60" fmla="*/ 2373 w 4269"/>
                  <a:gd name="T61" fmla="*/ 3310 h 3740"/>
                  <a:gd name="T62" fmla="*/ 2371 w 4269"/>
                  <a:gd name="T63" fmla="*/ 3483 h 3740"/>
                  <a:gd name="T64" fmla="*/ 2319 w 4269"/>
                  <a:gd name="T65" fmla="*/ 3636 h 3740"/>
                  <a:gd name="T66" fmla="*/ 2697 w 4269"/>
                  <a:gd name="T67" fmla="*/ 3629 h 3740"/>
                  <a:gd name="T68" fmla="*/ 2663 w 4269"/>
                  <a:gd name="T69" fmla="*/ 3438 h 3740"/>
                  <a:gd name="T70" fmla="*/ 2999 w 4269"/>
                  <a:gd name="T71" fmla="*/ 3438 h 3740"/>
                  <a:gd name="T72" fmla="*/ 3214 w 4269"/>
                  <a:gd name="T73" fmla="*/ 3381 h 3740"/>
                  <a:gd name="T74" fmla="*/ 3304 w 4269"/>
                  <a:gd name="T75" fmla="*/ 3250 h 3740"/>
                  <a:gd name="T76" fmla="*/ 3440 w 4269"/>
                  <a:gd name="T77" fmla="*/ 3403 h 3740"/>
                  <a:gd name="T78" fmla="*/ 3293 w 4269"/>
                  <a:gd name="T79" fmla="*/ 3521 h 3740"/>
                  <a:gd name="T80" fmla="*/ 3525 w 4269"/>
                  <a:gd name="T81" fmla="*/ 3674 h 3740"/>
                  <a:gd name="T82" fmla="*/ 3769 w 4269"/>
                  <a:gd name="T83" fmla="*/ 3724 h 3740"/>
                  <a:gd name="T84" fmla="*/ 3879 w 4269"/>
                  <a:gd name="T85" fmla="*/ 3608 h 3740"/>
                  <a:gd name="T86" fmla="*/ 4068 w 4269"/>
                  <a:gd name="T87" fmla="*/ 3705 h 3740"/>
                  <a:gd name="T88" fmla="*/ 4190 w 4269"/>
                  <a:gd name="T89" fmla="*/ 3353 h 3740"/>
                  <a:gd name="T90" fmla="*/ 4175 w 4269"/>
                  <a:gd name="T91" fmla="*/ 3177 h 3740"/>
                  <a:gd name="T92" fmla="*/ 4129 w 4269"/>
                  <a:gd name="T93" fmla="*/ 2859 h 3740"/>
                  <a:gd name="T94" fmla="*/ 3955 w 4269"/>
                  <a:gd name="T95" fmla="*/ 2620 h 3740"/>
                  <a:gd name="T96" fmla="*/ 3673 w 4269"/>
                  <a:gd name="T97" fmla="*/ 2437 h 3740"/>
                  <a:gd name="T98" fmla="*/ 3301 w 4269"/>
                  <a:gd name="T99" fmla="*/ 2468 h 3740"/>
                  <a:gd name="T100" fmla="*/ 2918 w 4269"/>
                  <a:gd name="T101" fmla="*/ 2165 h 3740"/>
                  <a:gd name="T102" fmla="*/ 2517 w 4269"/>
                  <a:gd name="T103" fmla="*/ 1949 h 3740"/>
                  <a:gd name="T104" fmla="*/ 2106 w 4269"/>
                  <a:gd name="T105" fmla="*/ 1690 h 3740"/>
                  <a:gd name="T106" fmla="*/ 1777 w 4269"/>
                  <a:gd name="T107" fmla="*/ 1461 h 3740"/>
                  <a:gd name="T108" fmla="*/ 1607 w 4269"/>
                  <a:gd name="T109" fmla="*/ 1200 h 3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69" h="3740">
                    <a:moveTo>
                      <a:pt x="1607" y="1200"/>
                    </a:moveTo>
                    <a:cubicBezTo>
                      <a:pt x="1586" y="1146"/>
                      <a:pt x="1575" y="1119"/>
                      <a:pt x="1553" y="1065"/>
                    </a:cubicBezTo>
                    <a:cubicBezTo>
                      <a:pt x="1563" y="1031"/>
                      <a:pt x="1568" y="1013"/>
                      <a:pt x="1577" y="979"/>
                    </a:cubicBezTo>
                    <a:cubicBezTo>
                      <a:pt x="1599" y="952"/>
                      <a:pt x="1610" y="939"/>
                      <a:pt x="1632" y="913"/>
                    </a:cubicBezTo>
                    <a:lnTo>
                      <a:pt x="1632" y="748"/>
                    </a:lnTo>
                    <a:cubicBezTo>
                      <a:pt x="1600" y="674"/>
                      <a:pt x="1585" y="637"/>
                      <a:pt x="1554" y="563"/>
                    </a:cubicBezTo>
                    <a:cubicBezTo>
                      <a:pt x="1484" y="499"/>
                      <a:pt x="1449" y="467"/>
                      <a:pt x="1379" y="404"/>
                    </a:cubicBezTo>
                    <a:cubicBezTo>
                      <a:pt x="1324" y="356"/>
                      <a:pt x="1296" y="333"/>
                      <a:pt x="1241" y="285"/>
                    </a:cubicBezTo>
                    <a:cubicBezTo>
                      <a:pt x="1174" y="272"/>
                      <a:pt x="1140" y="266"/>
                      <a:pt x="1072" y="253"/>
                    </a:cubicBezTo>
                    <a:cubicBezTo>
                      <a:pt x="1022" y="213"/>
                      <a:pt x="997" y="194"/>
                      <a:pt x="947" y="154"/>
                    </a:cubicBezTo>
                    <a:cubicBezTo>
                      <a:pt x="914" y="113"/>
                      <a:pt x="897" y="93"/>
                      <a:pt x="864" y="52"/>
                    </a:cubicBezTo>
                    <a:cubicBezTo>
                      <a:pt x="854" y="32"/>
                      <a:pt x="848" y="21"/>
                      <a:pt x="838" y="0"/>
                    </a:cubicBezTo>
                    <a:cubicBezTo>
                      <a:pt x="793" y="42"/>
                      <a:pt x="771" y="62"/>
                      <a:pt x="726" y="103"/>
                    </a:cubicBezTo>
                    <a:cubicBezTo>
                      <a:pt x="730" y="134"/>
                      <a:pt x="732" y="150"/>
                      <a:pt x="737" y="180"/>
                    </a:cubicBezTo>
                    <a:cubicBezTo>
                      <a:pt x="765" y="216"/>
                      <a:pt x="779" y="233"/>
                      <a:pt x="808" y="269"/>
                    </a:cubicBezTo>
                    <a:cubicBezTo>
                      <a:pt x="812" y="302"/>
                      <a:pt x="815" y="319"/>
                      <a:pt x="819" y="352"/>
                    </a:cubicBezTo>
                    <a:cubicBezTo>
                      <a:pt x="814" y="390"/>
                      <a:pt x="811" y="409"/>
                      <a:pt x="806" y="447"/>
                    </a:cubicBezTo>
                    <a:cubicBezTo>
                      <a:pt x="806" y="447"/>
                      <a:pt x="662" y="524"/>
                      <a:pt x="632" y="527"/>
                    </a:cubicBezTo>
                    <a:cubicBezTo>
                      <a:pt x="602" y="531"/>
                      <a:pt x="614" y="622"/>
                      <a:pt x="614" y="622"/>
                    </a:cubicBezTo>
                    <a:cubicBezTo>
                      <a:pt x="588" y="645"/>
                      <a:pt x="574" y="657"/>
                      <a:pt x="548" y="680"/>
                    </a:cubicBezTo>
                    <a:cubicBezTo>
                      <a:pt x="536" y="663"/>
                      <a:pt x="530" y="655"/>
                      <a:pt x="518" y="639"/>
                    </a:cubicBezTo>
                    <a:cubicBezTo>
                      <a:pt x="490" y="649"/>
                      <a:pt x="475" y="654"/>
                      <a:pt x="447" y="664"/>
                    </a:cubicBezTo>
                    <a:cubicBezTo>
                      <a:pt x="442" y="702"/>
                      <a:pt x="440" y="721"/>
                      <a:pt x="435" y="758"/>
                    </a:cubicBezTo>
                    <a:cubicBezTo>
                      <a:pt x="406" y="791"/>
                      <a:pt x="392" y="807"/>
                      <a:pt x="363" y="840"/>
                    </a:cubicBezTo>
                    <a:cubicBezTo>
                      <a:pt x="332" y="870"/>
                      <a:pt x="317" y="885"/>
                      <a:pt x="286" y="915"/>
                    </a:cubicBezTo>
                    <a:cubicBezTo>
                      <a:pt x="264" y="867"/>
                      <a:pt x="254" y="843"/>
                      <a:pt x="232" y="796"/>
                    </a:cubicBezTo>
                    <a:cubicBezTo>
                      <a:pt x="201" y="803"/>
                      <a:pt x="186" y="806"/>
                      <a:pt x="155" y="814"/>
                    </a:cubicBezTo>
                    <a:cubicBezTo>
                      <a:pt x="165" y="863"/>
                      <a:pt x="169" y="887"/>
                      <a:pt x="179" y="936"/>
                    </a:cubicBezTo>
                    <a:cubicBezTo>
                      <a:pt x="172" y="955"/>
                      <a:pt x="168" y="965"/>
                      <a:pt x="161" y="984"/>
                    </a:cubicBezTo>
                    <a:cubicBezTo>
                      <a:pt x="144" y="960"/>
                      <a:pt x="136" y="948"/>
                      <a:pt x="119" y="924"/>
                    </a:cubicBezTo>
                    <a:cubicBezTo>
                      <a:pt x="93" y="934"/>
                      <a:pt x="80" y="939"/>
                      <a:pt x="54" y="949"/>
                    </a:cubicBezTo>
                    <a:cubicBezTo>
                      <a:pt x="73" y="988"/>
                      <a:pt x="82" y="1008"/>
                      <a:pt x="101" y="1048"/>
                    </a:cubicBezTo>
                    <a:cubicBezTo>
                      <a:pt x="63" y="1034"/>
                      <a:pt x="44" y="1027"/>
                      <a:pt x="6" y="1013"/>
                    </a:cubicBezTo>
                    <a:cubicBezTo>
                      <a:pt x="4" y="1038"/>
                      <a:pt x="3" y="1050"/>
                      <a:pt x="0" y="1075"/>
                    </a:cubicBezTo>
                    <a:cubicBezTo>
                      <a:pt x="17" y="1097"/>
                      <a:pt x="25" y="1108"/>
                      <a:pt x="42" y="1129"/>
                    </a:cubicBezTo>
                    <a:cubicBezTo>
                      <a:pt x="34" y="1154"/>
                      <a:pt x="31" y="1166"/>
                      <a:pt x="24" y="1190"/>
                    </a:cubicBezTo>
                    <a:cubicBezTo>
                      <a:pt x="59" y="1203"/>
                      <a:pt x="77" y="1210"/>
                      <a:pt x="113" y="1224"/>
                    </a:cubicBezTo>
                    <a:cubicBezTo>
                      <a:pt x="125" y="1190"/>
                      <a:pt x="131" y="1173"/>
                      <a:pt x="143" y="1139"/>
                    </a:cubicBezTo>
                    <a:cubicBezTo>
                      <a:pt x="204" y="1150"/>
                      <a:pt x="235" y="1156"/>
                      <a:pt x="297" y="1167"/>
                    </a:cubicBezTo>
                    <a:cubicBezTo>
                      <a:pt x="297" y="1297"/>
                      <a:pt x="296" y="1361"/>
                      <a:pt x="296" y="1489"/>
                    </a:cubicBezTo>
                    <a:cubicBezTo>
                      <a:pt x="258" y="1456"/>
                      <a:pt x="239" y="1440"/>
                      <a:pt x="201" y="1406"/>
                    </a:cubicBezTo>
                    <a:cubicBezTo>
                      <a:pt x="187" y="1430"/>
                      <a:pt x="179" y="1441"/>
                      <a:pt x="165" y="1464"/>
                    </a:cubicBezTo>
                    <a:cubicBezTo>
                      <a:pt x="181" y="1491"/>
                      <a:pt x="190" y="1504"/>
                      <a:pt x="206" y="1530"/>
                    </a:cubicBezTo>
                    <a:cubicBezTo>
                      <a:pt x="199" y="1549"/>
                      <a:pt x="195" y="1559"/>
                      <a:pt x="188" y="1578"/>
                    </a:cubicBezTo>
                    <a:cubicBezTo>
                      <a:pt x="193" y="1610"/>
                      <a:pt x="195" y="1626"/>
                      <a:pt x="200" y="1659"/>
                    </a:cubicBezTo>
                    <a:cubicBezTo>
                      <a:pt x="254" y="1666"/>
                      <a:pt x="282" y="1670"/>
                      <a:pt x="336" y="1678"/>
                    </a:cubicBezTo>
                    <a:cubicBezTo>
                      <a:pt x="362" y="1710"/>
                      <a:pt x="375" y="1725"/>
                      <a:pt x="401" y="1757"/>
                    </a:cubicBezTo>
                    <a:cubicBezTo>
                      <a:pt x="413" y="1746"/>
                      <a:pt x="419" y="1741"/>
                      <a:pt x="432" y="1729"/>
                    </a:cubicBezTo>
                    <a:cubicBezTo>
                      <a:pt x="453" y="1734"/>
                      <a:pt x="464" y="1736"/>
                      <a:pt x="485" y="1740"/>
                    </a:cubicBezTo>
                    <a:cubicBezTo>
                      <a:pt x="501" y="1781"/>
                      <a:pt x="510" y="1801"/>
                      <a:pt x="526" y="1842"/>
                    </a:cubicBezTo>
                    <a:cubicBezTo>
                      <a:pt x="514" y="1872"/>
                      <a:pt x="508" y="1888"/>
                      <a:pt x="496" y="1918"/>
                    </a:cubicBezTo>
                    <a:cubicBezTo>
                      <a:pt x="541" y="1917"/>
                      <a:pt x="564" y="1917"/>
                      <a:pt x="609" y="1916"/>
                    </a:cubicBezTo>
                    <a:cubicBezTo>
                      <a:pt x="626" y="1944"/>
                      <a:pt x="634" y="1958"/>
                      <a:pt x="651" y="1987"/>
                    </a:cubicBezTo>
                    <a:cubicBezTo>
                      <a:pt x="665" y="2007"/>
                      <a:pt x="672" y="2017"/>
                      <a:pt x="686" y="2038"/>
                    </a:cubicBezTo>
                    <a:cubicBezTo>
                      <a:pt x="646" y="2027"/>
                      <a:pt x="625" y="2022"/>
                      <a:pt x="585" y="2011"/>
                    </a:cubicBezTo>
                    <a:cubicBezTo>
                      <a:pt x="580" y="2023"/>
                      <a:pt x="577" y="2029"/>
                      <a:pt x="573" y="2040"/>
                    </a:cubicBezTo>
                    <a:cubicBezTo>
                      <a:pt x="589" y="2051"/>
                      <a:pt x="597" y="2057"/>
                      <a:pt x="614" y="2068"/>
                    </a:cubicBezTo>
                    <a:cubicBezTo>
                      <a:pt x="602" y="2089"/>
                      <a:pt x="596" y="2099"/>
                      <a:pt x="584" y="2120"/>
                    </a:cubicBezTo>
                    <a:cubicBezTo>
                      <a:pt x="574" y="2177"/>
                      <a:pt x="569" y="2205"/>
                      <a:pt x="558" y="2262"/>
                    </a:cubicBezTo>
                    <a:cubicBezTo>
                      <a:pt x="520" y="2256"/>
                      <a:pt x="501" y="2253"/>
                      <a:pt x="463" y="2248"/>
                    </a:cubicBezTo>
                    <a:cubicBezTo>
                      <a:pt x="468" y="2277"/>
                      <a:pt x="470" y="2291"/>
                      <a:pt x="474" y="2321"/>
                    </a:cubicBezTo>
                    <a:cubicBezTo>
                      <a:pt x="505" y="2340"/>
                      <a:pt x="521" y="2350"/>
                      <a:pt x="551" y="2369"/>
                    </a:cubicBezTo>
                    <a:cubicBezTo>
                      <a:pt x="542" y="2397"/>
                      <a:pt x="537" y="2411"/>
                      <a:pt x="527" y="2439"/>
                    </a:cubicBezTo>
                    <a:cubicBezTo>
                      <a:pt x="572" y="2445"/>
                      <a:pt x="595" y="2448"/>
                      <a:pt x="640" y="2455"/>
                    </a:cubicBezTo>
                    <a:cubicBezTo>
                      <a:pt x="678" y="2515"/>
                      <a:pt x="697" y="2545"/>
                      <a:pt x="734" y="2606"/>
                    </a:cubicBezTo>
                    <a:cubicBezTo>
                      <a:pt x="787" y="2636"/>
                      <a:pt x="813" y="2651"/>
                      <a:pt x="866" y="2681"/>
                    </a:cubicBezTo>
                    <a:cubicBezTo>
                      <a:pt x="911" y="2687"/>
                      <a:pt x="934" y="2690"/>
                      <a:pt x="980" y="2696"/>
                    </a:cubicBezTo>
                    <a:cubicBezTo>
                      <a:pt x="997" y="2695"/>
                      <a:pt x="1005" y="2695"/>
                      <a:pt x="1022" y="2694"/>
                    </a:cubicBezTo>
                    <a:cubicBezTo>
                      <a:pt x="1034" y="2718"/>
                      <a:pt x="1040" y="2731"/>
                      <a:pt x="1051" y="2755"/>
                    </a:cubicBezTo>
                    <a:cubicBezTo>
                      <a:pt x="1075" y="2781"/>
                      <a:pt x="1087" y="2793"/>
                      <a:pt x="1111" y="2819"/>
                    </a:cubicBezTo>
                    <a:cubicBezTo>
                      <a:pt x="1166" y="2823"/>
                      <a:pt x="1194" y="2825"/>
                      <a:pt x="1250" y="2829"/>
                    </a:cubicBezTo>
                    <a:cubicBezTo>
                      <a:pt x="1266" y="2847"/>
                      <a:pt x="1275" y="2855"/>
                      <a:pt x="1291" y="2873"/>
                    </a:cubicBezTo>
                    <a:cubicBezTo>
                      <a:pt x="1320" y="2875"/>
                      <a:pt x="1335" y="2876"/>
                      <a:pt x="1364" y="2878"/>
                    </a:cubicBezTo>
                    <a:cubicBezTo>
                      <a:pt x="1390" y="2890"/>
                      <a:pt x="1404" y="2895"/>
                      <a:pt x="1430" y="2906"/>
                    </a:cubicBezTo>
                    <a:cubicBezTo>
                      <a:pt x="1459" y="2908"/>
                      <a:pt x="1474" y="2909"/>
                      <a:pt x="1503" y="2911"/>
                    </a:cubicBezTo>
                    <a:cubicBezTo>
                      <a:pt x="1525" y="2922"/>
                      <a:pt x="1536" y="2928"/>
                      <a:pt x="1557" y="2938"/>
                    </a:cubicBezTo>
                    <a:cubicBezTo>
                      <a:pt x="1589" y="2933"/>
                      <a:pt x="1605" y="2931"/>
                      <a:pt x="1637" y="2926"/>
                    </a:cubicBezTo>
                    <a:cubicBezTo>
                      <a:pt x="1656" y="2972"/>
                      <a:pt x="1665" y="2995"/>
                      <a:pt x="1684" y="3040"/>
                    </a:cubicBezTo>
                    <a:cubicBezTo>
                      <a:pt x="1718" y="3063"/>
                      <a:pt x="1735" y="3075"/>
                      <a:pt x="1768" y="3098"/>
                    </a:cubicBezTo>
                    <a:cubicBezTo>
                      <a:pt x="1818" y="3068"/>
                      <a:pt x="1842" y="3053"/>
                      <a:pt x="1892" y="3023"/>
                    </a:cubicBezTo>
                    <a:cubicBezTo>
                      <a:pt x="1885" y="3000"/>
                      <a:pt x="1881" y="2988"/>
                      <a:pt x="1874" y="2964"/>
                    </a:cubicBezTo>
                    <a:cubicBezTo>
                      <a:pt x="1874" y="2936"/>
                      <a:pt x="1875" y="2922"/>
                      <a:pt x="1875" y="2894"/>
                    </a:cubicBezTo>
                    <a:cubicBezTo>
                      <a:pt x="1909" y="2889"/>
                      <a:pt x="1926" y="2886"/>
                      <a:pt x="1961" y="2881"/>
                    </a:cubicBezTo>
                    <a:cubicBezTo>
                      <a:pt x="2042" y="2829"/>
                      <a:pt x="2083" y="2803"/>
                      <a:pt x="2165" y="2751"/>
                    </a:cubicBezTo>
                    <a:cubicBezTo>
                      <a:pt x="2194" y="2774"/>
                      <a:pt x="2209" y="2785"/>
                      <a:pt x="2238" y="2808"/>
                    </a:cubicBezTo>
                    <a:cubicBezTo>
                      <a:pt x="2238" y="2822"/>
                      <a:pt x="2238" y="2829"/>
                      <a:pt x="2238" y="2843"/>
                    </a:cubicBezTo>
                    <a:cubicBezTo>
                      <a:pt x="2269" y="2849"/>
                      <a:pt x="2285" y="2852"/>
                      <a:pt x="2317" y="2859"/>
                    </a:cubicBezTo>
                    <a:cubicBezTo>
                      <a:pt x="2317" y="2880"/>
                      <a:pt x="2317" y="2890"/>
                      <a:pt x="2317" y="2912"/>
                    </a:cubicBezTo>
                    <a:cubicBezTo>
                      <a:pt x="2334" y="2924"/>
                      <a:pt x="2342" y="2930"/>
                      <a:pt x="2360" y="2943"/>
                    </a:cubicBezTo>
                    <a:cubicBezTo>
                      <a:pt x="2370" y="2927"/>
                      <a:pt x="2375" y="2919"/>
                      <a:pt x="2385" y="2903"/>
                    </a:cubicBezTo>
                    <a:cubicBezTo>
                      <a:pt x="2412" y="2935"/>
                      <a:pt x="2425" y="2951"/>
                      <a:pt x="2452" y="2982"/>
                    </a:cubicBezTo>
                    <a:cubicBezTo>
                      <a:pt x="2451" y="3041"/>
                      <a:pt x="2451" y="3070"/>
                      <a:pt x="2450" y="3128"/>
                    </a:cubicBezTo>
                    <a:cubicBezTo>
                      <a:pt x="2419" y="3201"/>
                      <a:pt x="2404" y="3238"/>
                      <a:pt x="2373" y="3310"/>
                    </a:cubicBezTo>
                    <a:cubicBezTo>
                      <a:pt x="2353" y="3332"/>
                      <a:pt x="2343" y="3344"/>
                      <a:pt x="2323" y="3366"/>
                    </a:cubicBezTo>
                    <a:cubicBezTo>
                      <a:pt x="2342" y="3392"/>
                      <a:pt x="2352" y="3405"/>
                      <a:pt x="2372" y="3432"/>
                    </a:cubicBezTo>
                    <a:cubicBezTo>
                      <a:pt x="2371" y="3452"/>
                      <a:pt x="2371" y="3463"/>
                      <a:pt x="2371" y="3483"/>
                    </a:cubicBezTo>
                    <a:cubicBezTo>
                      <a:pt x="2370" y="3504"/>
                      <a:pt x="2370" y="3514"/>
                      <a:pt x="2370" y="3535"/>
                    </a:cubicBezTo>
                    <a:cubicBezTo>
                      <a:pt x="2350" y="3543"/>
                      <a:pt x="2340" y="3548"/>
                      <a:pt x="2320" y="3556"/>
                    </a:cubicBezTo>
                    <a:cubicBezTo>
                      <a:pt x="2320" y="3588"/>
                      <a:pt x="2319" y="3604"/>
                      <a:pt x="2319" y="3636"/>
                    </a:cubicBezTo>
                    <a:cubicBezTo>
                      <a:pt x="2341" y="3655"/>
                      <a:pt x="2352" y="3665"/>
                      <a:pt x="2374" y="3684"/>
                    </a:cubicBezTo>
                    <a:cubicBezTo>
                      <a:pt x="2448" y="3663"/>
                      <a:pt x="2486" y="3652"/>
                      <a:pt x="2560" y="3629"/>
                    </a:cubicBezTo>
                    <a:cubicBezTo>
                      <a:pt x="2615" y="3629"/>
                      <a:pt x="2642" y="3629"/>
                      <a:pt x="2697" y="3629"/>
                    </a:cubicBezTo>
                    <a:cubicBezTo>
                      <a:pt x="2715" y="3614"/>
                      <a:pt x="2724" y="3606"/>
                      <a:pt x="2741" y="3590"/>
                    </a:cubicBezTo>
                    <a:cubicBezTo>
                      <a:pt x="2732" y="3553"/>
                      <a:pt x="2727" y="3535"/>
                      <a:pt x="2718" y="3498"/>
                    </a:cubicBezTo>
                    <a:cubicBezTo>
                      <a:pt x="2696" y="3474"/>
                      <a:pt x="2685" y="3462"/>
                      <a:pt x="2663" y="3438"/>
                    </a:cubicBezTo>
                    <a:cubicBezTo>
                      <a:pt x="2725" y="3440"/>
                      <a:pt x="2756" y="3442"/>
                      <a:pt x="2818" y="3444"/>
                    </a:cubicBezTo>
                    <a:cubicBezTo>
                      <a:pt x="2878" y="3462"/>
                      <a:pt x="2908" y="3471"/>
                      <a:pt x="2967" y="3489"/>
                    </a:cubicBezTo>
                    <a:cubicBezTo>
                      <a:pt x="2980" y="3469"/>
                      <a:pt x="2987" y="3458"/>
                      <a:pt x="2999" y="3438"/>
                    </a:cubicBezTo>
                    <a:cubicBezTo>
                      <a:pt x="3024" y="3439"/>
                      <a:pt x="3037" y="3439"/>
                      <a:pt x="3062" y="3440"/>
                    </a:cubicBezTo>
                    <a:cubicBezTo>
                      <a:pt x="3112" y="3444"/>
                      <a:pt x="3137" y="3446"/>
                      <a:pt x="3187" y="3449"/>
                    </a:cubicBezTo>
                    <a:cubicBezTo>
                      <a:pt x="3198" y="3422"/>
                      <a:pt x="3203" y="3408"/>
                      <a:pt x="3214" y="3381"/>
                    </a:cubicBezTo>
                    <a:cubicBezTo>
                      <a:pt x="3211" y="3365"/>
                      <a:pt x="3210" y="3356"/>
                      <a:pt x="3208" y="3340"/>
                    </a:cubicBezTo>
                    <a:cubicBezTo>
                      <a:pt x="3213" y="3313"/>
                      <a:pt x="3216" y="3299"/>
                      <a:pt x="3221" y="3271"/>
                    </a:cubicBezTo>
                    <a:cubicBezTo>
                      <a:pt x="3254" y="3263"/>
                      <a:pt x="3271" y="3259"/>
                      <a:pt x="3304" y="3250"/>
                    </a:cubicBezTo>
                    <a:cubicBezTo>
                      <a:pt x="3349" y="3239"/>
                      <a:pt x="3372" y="3234"/>
                      <a:pt x="3418" y="3223"/>
                    </a:cubicBezTo>
                    <a:cubicBezTo>
                      <a:pt x="3404" y="3279"/>
                      <a:pt x="3398" y="3306"/>
                      <a:pt x="3384" y="3362"/>
                    </a:cubicBezTo>
                    <a:cubicBezTo>
                      <a:pt x="3407" y="3378"/>
                      <a:pt x="3418" y="3386"/>
                      <a:pt x="3440" y="3403"/>
                    </a:cubicBezTo>
                    <a:cubicBezTo>
                      <a:pt x="3430" y="3428"/>
                      <a:pt x="3425" y="3441"/>
                      <a:pt x="3414" y="3466"/>
                    </a:cubicBezTo>
                    <a:cubicBezTo>
                      <a:pt x="3366" y="3469"/>
                      <a:pt x="3342" y="3471"/>
                      <a:pt x="3294" y="3475"/>
                    </a:cubicBezTo>
                    <a:cubicBezTo>
                      <a:pt x="3294" y="3493"/>
                      <a:pt x="3294" y="3502"/>
                      <a:pt x="3293" y="3521"/>
                    </a:cubicBezTo>
                    <a:cubicBezTo>
                      <a:pt x="3356" y="3529"/>
                      <a:pt x="3388" y="3533"/>
                      <a:pt x="3451" y="3541"/>
                    </a:cubicBezTo>
                    <a:cubicBezTo>
                      <a:pt x="3494" y="3565"/>
                      <a:pt x="3515" y="3577"/>
                      <a:pt x="3558" y="3600"/>
                    </a:cubicBezTo>
                    <a:cubicBezTo>
                      <a:pt x="3545" y="3630"/>
                      <a:pt x="3538" y="3645"/>
                      <a:pt x="3525" y="3674"/>
                    </a:cubicBezTo>
                    <a:cubicBezTo>
                      <a:pt x="3560" y="3695"/>
                      <a:pt x="3578" y="3706"/>
                      <a:pt x="3613" y="3727"/>
                    </a:cubicBezTo>
                    <a:cubicBezTo>
                      <a:pt x="3639" y="3732"/>
                      <a:pt x="3653" y="3734"/>
                      <a:pt x="3679" y="3739"/>
                    </a:cubicBezTo>
                    <a:cubicBezTo>
                      <a:pt x="3679" y="3739"/>
                      <a:pt x="3733" y="3740"/>
                      <a:pt x="3769" y="3724"/>
                    </a:cubicBezTo>
                    <a:cubicBezTo>
                      <a:pt x="3806" y="3708"/>
                      <a:pt x="3784" y="3672"/>
                      <a:pt x="3784" y="3672"/>
                    </a:cubicBezTo>
                    <a:cubicBezTo>
                      <a:pt x="3807" y="3667"/>
                      <a:pt x="3819" y="3665"/>
                      <a:pt x="3843" y="3660"/>
                    </a:cubicBezTo>
                    <a:cubicBezTo>
                      <a:pt x="3857" y="3639"/>
                      <a:pt x="3865" y="3629"/>
                      <a:pt x="3879" y="3608"/>
                    </a:cubicBezTo>
                    <a:cubicBezTo>
                      <a:pt x="3919" y="3605"/>
                      <a:pt x="3939" y="3603"/>
                      <a:pt x="3979" y="3600"/>
                    </a:cubicBezTo>
                    <a:cubicBezTo>
                      <a:pt x="4015" y="3623"/>
                      <a:pt x="4033" y="3634"/>
                      <a:pt x="4069" y="3657"/>
                    </a:cubicBezTo>
                    <a:cubicBezTo>
                      <a:pt x="4068" y="3676"/>
                      <a:pt x="4068" y="3686"/>
                      <a:pt x="4068" y="3705"/>
                    </a:cubicBezTo>
                    <a:cubicBezTo>
                      <a:pt x="4105" y="3654"/>
                      <a:pt x="4123" y="3628"/>
                      <a:pt x="4160" y="3576"/>
                    </a:cubicBezTo>
                    <a:cubicBezTo>
                      <a:pt x="4164" y="3529"/>
                      <a:pt x="4167" y="3506"/>
                      <a:pt x="4171" y="3459"/>
                    </a:cubicBezTo>
                    <a:cubicBezTo>
                      <a:pt x="4179" y="3417"/>
                      <a:pt x="4183" y="3395"/>
                      <a:pt x="4190" y="3353"/>
                    </a:cubicBezTo>
                    <a:cubicBezTo>
                      <a:pt x="4216" y="3327"/>
                      <a:pt x="4229" y="3314"/>
                      <a:pt x="4254" y="3288"/>
                    </a:cubicBezTo>
                    <a:cubicBezTo>
                      <a:pt x="4260" y="3254"/>
                      <a:pt x="4263" y="3236"/>
                      <a:pt x="4269" y="3202"/>
                    </a:cubicBezTo>
                    <a:cubicBezTo>
                      <a:pt x="4231" y="3192"/>
                      <a:pt x="4212" y="3187"/>
                      <a:pt x="4175" y="3177"/>
                    </a:cubicBezTo>
                    <a:cubicBezTo>
                      <a:pt x="4157" y="3152"/>
                      <a:pt x="4148" y="3140"/>
                      <a:pt x="4131" y="3115"/>
                    </a:cubicBezTo>
                    <a:cubicBezTo>
                      <a:pt x="4130" y="3054"/>
                      <a:pt x="4129" y="3024"/>
                      <a:pt x="4128" y="2962"/>
                    </a:cubicBezTo>
                    <a:cubicBezTo>
                      <a:pt x="4128" y="2921"/>
                      <a:pt x="4129" y="2900"/>
                      <a:pt x="4129" y="2859"/>
                    </a:cubicBezTo>
                    <a:cubicBezTo>
                      <a:pt x="4083" y="2795"/>
                      <a:pt x="4060" y="2764"/>
                      <a:pt x="4014" y="2700"/>
                    </a:cubicBezTo>
                    <a:cubicBezTo>
                      <a:pt x="4017" y="2670"/>
                      <a:pt x="4019" y="2655"/>
                      <a:pt x="4023" y="2625"/>
                    </a:cubicBezTo>
                    <a:cubicBezTo>
                      <a:pt x="3996" y="2623"/>
                      <a:pt x="3983" y="2622"/>
                      <a:pt x="3955" y="2620"/>
                    </a:cubicBezTo>
                    <a:cubicBezTo>
                      <a:pt x="3949" y="2574"/>
                      <a:pt x="3945" y="2550"/>
                      <a:pt x="3939" y="2503"/>
                    </a:cubicBezTo>
                    <a:cubicBezTo>
                      <a:pt x="3903" y="2474"/>
                      <a:pt x="3885" y="2459"/>
                      <a:pt x="3849" y="2430"/>
                    </a:cubicBezTo>
                    <a:cubicBezTo>
                      <a:pt x="3778" y="2433"/>
                      <a:pt x="3743" y="2435"/>
                      <a:pt x="3673" y="2437"/>
                    </a:cubicBezTo>
                    <a:cubicBezTo>
                      <a:pt x="3633" y="2460"/>
                      <a:pt x="3613" y="2472"/>
                      <a:pt x="3574" y="2495"/>
                    </a:cubicBezTo>
                    <a:cubicBezTo>
                      <a:pt x="3541" y="2501"/>
                      <a:pt x="3525" y="2504"/>
                      <a:pt x="3493" y="2510"/>
                    </a:cubicBezTo>
                    <a:cubicBezTo>
                      <a:pt x="3416" y="2494"/>
                      <a:pt x="3378" y="2485"/>
                      <a:pt x="3301" y="2468"/>
                    </a:cubicBezTo>
                    <a:cubicBezTo>
                      <a:pt x="3207" y="2434"/>
                      <a:pt x="3160" y="2417"/>
                      <a:pt x="3066" y="2382"/>
                    </a:cubicBezTo>
                    <a:cubicBezTo>
                      <a:pt x="3038" y="2359"/>
                      <a:pt x="3024" y="2347"/>
                      <a:pt x="2996" y="2324"/>
                    </a:cubicBezTo>
                    <a:cubicBezTo>
                      <a:pt x="2965" y="2261"/>
                      <a:pt x="2949" y="2229"/>
                      <a:pt x="2918" y="2165"/>
                    </a:cubicBezTo>
                    <a:cubicBezTo>
                      <a:pt x="2893" y="2131"/>
                      <a:pt x="2881" y="2115"/>
                      <a:pt x="2856" y="2081"/>
                    </a:cubicBezTo>
                    <a:cubicBezTo>
                      <a:pt x="2804" y="2057"/>
                      <a:pt x="2777" y="2045"/>
                      <a:pt x="2725" y="2021"/>
                    </a:cubicBezTo>
                    <a:cubicBezTo>
                      <a:pt x="2642" y="1992"/>
                      <a:pt x="2600" y="1978"/>
                      <a:pt x="2517" y="1949"/>
                    </a:cubicBezTo>
                    <a:cubicBezTo>
                      <a:pt x="2488" y="1913"/>
                      <a:pt x="2473" y="1896"/>
                      <a:pt x="2444" y="1860"/>
                    </a:cubicBezTo>
                    <a:cubicBezTo>
                      <a:pt x="2410" y="1802"/>
                      <a:pt x="2392" y="1774"/>
                      <a:pt x="2358" y="1715"/>
                    </a:cubicBezTo>
                    <a:cubicBezTo>
                      <a:pt x="2257" y="1706"/>
                      <a:pt x="2207" y="1700"/>
                      <a:pt x="2106" y="1690"/>
                    </a:cubicBezTo>
                    <a:cubicBezTo>
                      <a:pt x="2042" y="1689"/>
                      <a:pt x="2011" y="1688"/>
                      <a:pt x="1947" y="1687"/>
                    </a:cubicBezTo>
                    <a:cubicBezTo>
                      <a:pt x="1920" y="1648"/>
                      <a:pt x="1907" y="1629"/>
                      <a:pt x="1880" y="1591"/>
                    </a:cubicBezTo>
                    <a:cubicBezTo>
                      <a:pt x="1839" y="1539"/>
                      <a:pt x="1818" y="1513"/>
                      <a:pt x="1777" y="1461"/>
                    </a:cubicBezTo>
                    <a:cubicBezTo>
                      <a:pt x="1755" y="1407"/>
                      <a:pt x="1744" y="1380"/>
                      <a:pt x="1723" y="1327"/>
                    </a:cubicBezTo>
                    <a:cubicBezTo>
                      <a:pt x="1720" y="1292"/>
                      <a:pt x="1719" y="1274"/>
                      <a:pt x="1717" y="1239"/>
                    </a:cubicBezTo>
                    <a:cubicBezTo>
                      <a:pt x="1673" y="1224"/>
                      <a:pt x="1651" y="1216"/>
                      <a:pt x="1607" y="1200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46" name="białobrzeski"/>
              <p:cNvSpPr>
                <a:spLocks/>
              </p:cNvSpPr>
              <p:nvPr/>
            </p:nvSpPr>
            <p:spPr bwMode="auto">
              <a:xfrm>
                <a:off x="2540941" y="4877219"/>
                <a:ext cx="1003680" cy="716914"/>
              </a:xfrm>
              <a:custGeom>
                <a:avLst/>
                <a:gdLst>
                  <a:gd name="T0" fmla="*/ 2646 w 3132"/>
                  <a:gd name="T1" fmla="*/ 791 h 2236"/>
                  <a:gd name="T2" fmla="*/ 2652 w 3132"/>
                  <a:gd name="T3" fmla="*/ 662 h 2236"/>
                  <a:gd name="T4" fmla="*/ 2647 w 3132"/>
                  <a:gd name="T5" fmla="*/ 538 h 2236"/>
                  <a:gd name="T6" fmla="*/ 2743 w 3132"/>
                  <a:gd name="T7" fmla="*/ 299 h 2236"/>
                  <a:gd name="T8" fmla="*/ 2559 w 3132"/>
                  <a:gd name="T9" fmla="*/ 356 h 2236"/>
                  <a:gd name="T10" fmla="*/ 2357 w 3132"/>
                  <a:gd name="T11" fmla="*/ 304 h 2236"/>
                  <a:gd name="T12" fmla="*/ 2262 w 3132"/>
                  <a:gd name="T13" fmla="*/ 518 h 2236"/>
                  <a:gd name="T14" fmla="*/ 2119 w 3132"/>
                  <a:gd name="T15" fmla="*/ 590 h 2236"/>
                  <a:gd name="T16" fmla="*/ 2071 w 3132"/>
                  <a:gd name="T17" fmla="*/ 690 h 2236"/>
                  <a:gd name="T18" fmla="*/ 2007 w 3132"/>
                  <a:gd name="T19" fmla="*/ 578 h 2236"/>
                  <a:gd name="T20" fmla="*/ 1878 w 3132"/>
                  <a:gd name="T21" fmla="*/ 478 h 2236"/>
                  <a:gd name="T22" fmla="*/ 1861 w 3132"/>
                  <a:gd name="T23" fmla="*/ 339 h 2236"/>
                  <a:gd name="T24" fmla="*/ 1714 w 3132"/>
                  <a:gd name="T25" fmla="*/ 229 h 2236"/>
                  <a:gd name="T26" fmla="*/ 1585 w 3132"/>
                  <a:gd name="T27" fmla="*/ 77 h 2236"/>
                  <a:gd name="T28" fmla="*/ 1438 w 3132"/>
                  <a:gd name="T29" fmla="*/ 48 h 2236"/>
                  <a:gd name="T30" fmla="*/ 1315 w 3132"/>
                  <a:gd name="T31" fmla="*/ 90 h 2236"/>
                  <a:gd name="T32" fmla="*/ 1261 w 3132"/>
                  <a:gd name="T33" fmla="*/ 222 h 2236"/>
                  <a:gd name="T34" fmla="*/ 1208 w 3132"/>
                  <a:gd name="T35" fmla="*/ 378 h 2236"/>
                  <a:gd name="T36" fmla="*/ 985 w 3132"/>
                  <a:gd name="T37" fmla="*/ 328 h 2236"/>
                  <a:gd name="T38" fmla="*/ 639 w 3132"/>
                  <a:gd name="T39" fmla="*/ 467 h 2236"/>
                  <a:gd name="T40" fmla="*/ 866 w 3132"/>
                  <a:gd name="T41" fmla="*/ 710 h 2236"/>
                  <a:gd name="T42" fmla="*/ 858 w 3132"/>
                  <a:gd name="T43" fmla="*/ 955 h 2236"/>
                  <a:gd name="T44" fmla="*/ 676 w 3132"/>
                  <a:gd name="T45" fmla="*/ 1019 h 2236"/>
                  <a:gd name="T46" fmla="*/ 500 w 3132"/>
                  <a:gd name="T47" fmla="*/ 1066 h 2236"/>
                  <a:gd name="T48" fmla="*/ 330 w 3132"/>
                  <a:gd name="T49" fmla="*/ 1113 h 2236"/>
                  <a:gd name="T50" fmla="*/ 189 w 3132"/>
                  <a:gd name="T51" fmla="*/ 1140 h 2236"/>
                  <a:gd name="T52" fmla="*/ 0 w 3132"/>
                  <a:gd name="T53" fmla="*/ 1282 h 2236"/>
                  <a:gd name="T54" fmla="*/ 116 w 3132"/>
                  <a:gd name="T55" fmla="*/ 1374 h 2236"/>
                  <a:gd name="T56" fmla="*/ 353 w 3132"/>
                  <a:gd name="T57" fmla="*/ 1618 h 2236"/>
                  <a:gd name="T58" fmla="*/ 317 w 3132"/>
                  <a:gd name="T59" fmla="*/ 1686 h 2236"/>
                  <a:gd name="T60" fmla="*/ 391 w 3132"/>
                  <a:gd name="T61" fmla="*/ 1779 h 2236"/>
                  <a:gd name="T62" fmla="*/ 521 w 3132"/>
                  <a:gd name="T63" fmla="*/ 1691 h 2236"/>
                  <a:gd name="T64" fmla="*/ 632 w 3132"/>
                  <a:gd name="T65" fmla="*/ 1781 h 2236"/>
                  <a:gd name="T66" fmla="*/ 677 w 3132"/>
                  <a:gd name="T67" fmla="*/ 1888 h 2236"/>
                  <a:gd name="T68" fmla="*/ 798 w 3132"/>
                  <a:gd name="T69" fmla="*/ 2047 h 2236"/>
                  <a:gd name="T70" fmla="*/ 981 w 3132"/>
                  <a:gd name="T71" fmla="*/ 1962 h 2236"/>
                  <a:gd name="T72" fmla="*/ 1068 w 3132"/>
                  <a:gd name="T73" fmla="*/ 2025 h 2236"/>
                  <a:gd name="T74" fmla="*/ 1315 w 3132"/>
                  <a:gd name="T75" fmla="*/ 1980 h 2236"/>
                  <a:gd name="T76" fmla="*/ 1530 w 3132"/>
                  <a:gd name="T77" fmla="*/ 2186 h 2236"/>
                  <a:gd name="T78" fmla="*/ 1866 w 3132"/>
                  <a:gd name="T79" fmla="*/ 2213 h 2236"/>
                  <a:gd name="T80" fmla="*/ 2015 w 3132"/>
                  <a:gd name="T81" fmla="*/ 2087 h 2236"/>
                  <a:gd name="T82" fmla="*/ 1999 w 3132"/>
                  <a:gd name="T83" fmla="*/ 2026 h 2236"/>
                  <a:gd name="T84" fmla="*/ 2047 w 3132"/>
                  <a:gd name="T85" fmla="*/ 1913 h 2236"/>
                  <a:gd name="T86" fmla="*/ 2173 w 3132"/>
                  <a:gd name="T87" fmla="*/ 1830 h 2236"/>
                  <a:gd name="T88" fmla="*/ 2221 w 3132"/>
                  <a:gd name="T89" fmla="*/ 1734 h 2236"/>
                  <a:gd name="T90" fmla="*/ 2317 w 3132"/>
                  <a:gd name="T91" fmla="*/ 1677 h 2236"/>
                  <a:gd name="T92" fmla="*/ 2371 w 3132"/>
                  <a:gd name="T93" fmla="*/ 1593 h 2236"/>
                  <a:gd name="T94" fmla="*/ 2543 w 3132"/>
                  <a:gd name="T95" fmla="*/ 1639 h 2236"/>
                  <a:gd name="T96" fmla="*/ 2604 w 3132"/>
                  <a:gd name="T97" fmla="*/ 1537 h 2236"/>
                  <a:gd name="T98" fmla="*/ 2741 w 3132"/>
                  <a:gd name="T99" fmla="*/ 1484 h 2236"/>
                  <a:gd name="T100" fmla="*/ 2973 w 3132"/>
                  <a:gd name="T101" fmla="*/ 1571 h 2236"/>
                  <a:gd name="T102" fmla="*/ 2920 w 3132"/>
                  <a:gd name="T103" fmla="*/ 1453 h 2236"/>
                  <a:gd name="T104" fmla="*/ 3004 w 3132"/>
                  <a:gd name="T105" fmla="*/ 1394 h 2236"/>
                  <a:gd name="T106" fmla="*/ 3060 w 3132"/>
                  <a:gd name="T107" fmla="*/ 1200 h 2236"/>
                  <a:gd name="T108" fmla="*/ 3031 w 3132"/>
                  <a:gd name="T109" fmla="*/ 1143 h 2236"/>
                  <a:gd name="T110" fmla="*/ 3097 w 3132"/>
                  <a:gd name="T111" fmla="*/ 1119 h 2236"/>
                  <a:gd name="T112" fmla="*/ 2942 w 3132"/>
                  <a:gd name="T113" fmla="*/ 1050 h 2236"/>
                  <a:gd name="T114" fmla="*/ 2931 w 3132"/>
                  <a:gd name="T115" fmla="*/ 872 h 2236"/>
                  <a:gd name="T116" fmla="*/ 2847 w 3132"/>
                  <a:gd name="T117" fmla="*/ 889 h 2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32" h="2236">
                    <a:moveTo>
                      <a:pt x="2782" y="810"/>
                    </a:moveTo>
                    <a:cubicBezTo>
                      <a:pt x="2728" y="802"/>
                      <a:pt x="2700" y="798"/>
                      <a:pt x="2646" y="791"/>
                    </a:cubicBezTo>
                    <a:cubicBezTo>
                      <a:pt x="2641" y="758"/>
                      <a:pt x="2639" y="742"/>
                      <a:pt x="2634" y="710"/>
                    </a:cubicBezTo>
                    <a:cubicBezTo>
                      <a:pt x="2641" y="691"/>
                      <a:pt x="2645" y="681"/>
                      <a:pt x="2652" y="662"/>
                    </a:cubicBezTo>
                    <a:cubicBezTo>
                      <a:pt x="2636" y="636"/>
                      <a:pt x="2627" y="623"/>
                      <a:pt x="2611" y="596"/>
                    </a:cubicBezTo>
                    <a:cubicBezTo>
                      <a:pt x="2625" y="573"/>
                      <a:pt x="2633" y="562"/>
                      <a:pt x="2647" y="538"/>
                    </a:cubicBezTo>
                    <a:cubicBezTo>
                      <a:pt x="2685" y="572"/>
                      <a:pt x="2704" y="588"/>
                      <a:pt x="2742" y="621"/>
                    </a:cubicBezTo>
                    <a:cubicBezTo>
                      <a:pt x="2742" y="493"/>
                      <a:pt x="2743" y="429"/>
                      <a:pt x="2743" y="299"/>
                    </a:cubicBezTo>
                    <a:cubicBezTo>
                      <a:pt x="2681" y="288"/>
                      <a:pt x="2650" y="282"/>
                      <a:pt x="2589" y="271"/>
                    </a:cubicBezTo>
                    <a:cubicBezTo>
                      <a:pt x="2577" y="305"/>
                      <a:pt x="2571" y="322"/>
                      <a:pt x="2559" y="356"/>
                    </a:cubicBezTo>
                    <a:cubicBezTo>
                      <a:pt x="2523" y="342"/>
                      <a:pt x="2505" y="335"/>
                      <a:pt x="2470" y="322"/>
                    </a:cubicBezTo>
                    <a:cubicBezTo>
                      <a:pt x="2425" y="315"/>
                      <a:pt x="2402" y="311"/>
                      <a:pt x="2357" y="304"/>
                    </a:cubicBezTo>
                    <a:cubicBezTo>
                      <a:pt x="2338" y="335"/>
                      <a:pt x="2329" y="350"/>
                      <a:pt x="2309" y="380"/>
                    </a:cubicBezTo>
                    <a:cubicBezTo>
                      <a:pt x="2290" y="436"/>
                      <a:pt x="2281" y="463"/>
                      <a:pt x="2262" y="518"/>
                    </a:cubicBezTo>
                    <a:cubicBezTo>
                      <a:pt x="2224" y="534"/>
                      <a:pt x="2205" y="542"/>
                      <a:pt x="2167" y="558"/>
                    </a:cubicBezTo>
                    <a:cubicBezTo>
                      <a:pt x="2148" y="571"/>
                      <a:pt x="2138" y="577"/>
                      <a:pt x="2119" y="590"/>
                    </a:cubicBezTo>
                    <a:cubicBezTo>
                      <a:pt x="2100" y="581"/>
                      <a:pt x="2091" y="576"/>
                      <a:pt x="2072" y="567"/>
                    </a:cubicBezTo>
                    <a:cubicBezTo>
                      <a:pt x="2072" y="616"/>
                      <a:pt x="2072" y="641"/>
                      <a:pt x="2071" y="690"/>
                    </a:cubicBezTo>
                    <a:cubicBezTo>
                      <a:pt x="2050" y="688"/>
                      <a:pt x="2039" y="687"/>
                      <a:pt x="2018" y="684"/>
                    </a:cubicBezTo>
                    <a:cubicBezTo>
                      <a:pt x="1989" y="681"/>
                      <a:pt x="2007" y="578"/>
                      <a:pt x="2007" y="578"/>
                    </a:cubicBezTo>
                    <a:cubicBezTo>
                      <a:pt x="1974" y="575"/>
                      <a:pt x="1957" y="573"/>
                      <a:pt x="1924" y="569"/>
                    </a:cubicBezTo>
                    <a:cubicBezTo>
                      <a:pt x="1906" y="533"/>
                      <a:pt x="1896" y="515"/>
                      <a:pt x="1878" y="478"/>
                    </a:cubicBezTo>
                    <a:cubicBezTo>
                      <a:pt x="1906" y="449"/>
                      <a:pt x="1920" y="434"/>
                      <a:pt x="1949" y="405"/>
                    </a:cubicBezTo>
                    <a:cubicBezTo>
                      <a:pt x="1914" y="379"/>
                      <a:pt x="1896" y="365"/>
                      <a:pt x="1861" y="339"/>
                    </a:cubicBezTo>
                    <a:cubicBezTo>
                      <a:pt x="1832" y="294"/>
                      <a:pt x="1818" y="271"/>
                      <a:pt x="1790" y="225"/>
                    </a:cubicBezTo>
                    <a:cubicBezTo>
                      <a:pt x="1760" y="227"/>
                      <a:pt x="1744" y="228"/>
                      <a:pt x="1714" y="229"/>
                    </a:cubicBezTo>
                    <a:cubicBezTo>
                      <a:pt x="1712" y="177"/>
                      <a:pt x="1711" y="150"/>
                      <a:pt x="1708" y="97"/>
                    </a:cubicBezTo>
                    <a:cubicBezTo>
                      <a:pt x="1708" y="97"/>
                      <a:pt x="1620" y="81"/>
                      <a:pt x="1585" y="77"/>
                    </a:cubicBezTo>
                    <a:cubicBezTo>
                      <a:pt x="1550" y="73"/>
                      <a:pt x="1515" y="0"/>
                      <a:pt x="1515" y="0"/>
                    </a:cubicBezTo>
                    <a:cubicBezTo>
                      <a:pt x="1484" y="19"/>
                      <a:pt x="1469" y="29"/>
                      <a:pt x="1438" y="48"/>
                    </a:cubicBezTo>
                    <a:cubicBezTo>
                      <a:pt x="1391" y="33"/>
                      <a:pt x="1368" y="25"/>
                      <a:pt x="1321" y="9"/>
                    </a:cubicBezTo>
                    <a:cubicBezTo>
                      <a:pt x="1318" y="42"/>
                      <a:pt x="1317" y="58"/>
                      <a:pt x="1315" y="90"/>
                    </a:cubicBezTo>
                    <a:cubicBezTo>
                      <a:pt x="1294" y="98"/>
                      <a:pt x="1283" y="102"/>
                      <a:pt x="1262" y="109"/>
                    </a:cubicBezTo>
                    <a:cubicBezTo>
                      <a:pt x="1262" y="155"/>
                      <a:pt x="1262" y="177"/>
                      <a:pt x="1261" y="222"/>
                    </a:cubicBezTo>
                    <a:cubicBezTo>
                      <a:pt x="1238" y="239"/>
                      <a:pt x="1226" y="248"/>
                      <a:pt x="1203" y="265"/>
                    </a:cubicBezTo>
                    <a:cubicBezTo>
                      <a:pt x="1205" y="311"/>
                      <a:pt x="1206" y="333"/>
                      <a:pt x="1208" y="378"/>
                    </a:cubicBezTo>
                    <a:cubicBezTo>
                      <a:pt x="1170" y="389"/>
                      <a:pt x="1151" y="394"/>
                      <a:pt x="1114" y="405"/>
                    </a:cubicBezTo>
                    <a:cubicBezTo>
                      <a:pt x="1063" y="374"/>
                      <a:pt x="1037" y="358"/>
                      <a:pt x="985" y="328"/>
                    </a:cubicBezTo>
                    <a:cubicBezTo>
                      <a:pt x="922" y="355"/>
                      <a:pt x="890" y="369"/>
                      <a:pt x="827" y="396"/>
                    </a:cubicBezTo>
                    <a:cubicBezTo>
                      <a:pt x="752" y="425"/>
                      <a:pt x="714" y="439"/>
                      <a:pt x="639" y="467"/>
                    </a:cubicBezTo>
                    <a:cubicBezTo>
                      <a:pt x="674" y="533"/>
                      <a:pt x="691" y="566"/>
                      <a:pt x="726" y="632"/>
                    </a:cubicBezTo>
                    <a:cubicBezTo>
                      <a:pt x="782" y="663"/>
                      <a:pt x="810" y="679"/>
                      <a:pt x="866" y="710"/>
                    </a:cubicBezTo>
                    <a:cubicBezTo>
                      <a:pt x="863" y="761"/>
                      <a:pt x="862" y="787"/>
                      <a:pt x="859" y="838"/>
                    </a:cubicBezTo>
                    <a:cubicBezTo>
                      <a:pt x="859" y="885"/>
                      <a:pt x="858" y="908"/>
                      <a:pt x="858" y="955"/>
                    </a:cubicBezTo>
                    <a:cubicBezTo>
                      <a:pt x="809" y="964"/>
                      <a:pt x="784" y="968"/>
                      <a:pt x="735" y="977"/>
                    </a:cubicBezTo>
                    <a:cubicBezTo>
                      <a:pt x="711" y="994"/>
                      <a:pt x="699" y="1002"/>
                      <a:pt x="676" y="1019"/>
                    </a:cubicBezTo>
                    <a:cubicBezTo>
                      <a:pt x="652" y="1055"/>
                      <a:pt x="640" y="1074"/>
                      <a:pt x="616" y="1110"/>
                    </a:cubicBezTo>
                    <a:cubicBezTo>
                      <a:pt x="570" y="1092"/>
                      <a:pt x="546" y="1084"/>
                      <a:pt x="500" y="1066"/>
                    </a:cubicBezTo>
                    <a:cubicBezTo>
                      <a:pt x="500" y="1066"/>
                      <a:pt x="383" y="1059"/>
                      <a:pt x="353" y="1055"/>
                    </a:cubicBezTo>
                    <a:cubicBezTo>
                      <a:pt x="324" y="1052"/>
                      <a:pt x="330" y="1113"/>
                      <a:pt x="330" y="1113"/>
                    </a:cubicBezTo>
                    <a:cubicBezTo>
                      <a:pt x="311" y="1126"/>
                      <a:pt x="301" y="1132"/>
                      <a:pt x="282" y="1145"/>
                    </a:cubicBezTo>
                    <a:cubicBezTo>
                      <a:pt x="245" y="1143"/>
                      <a:pt x="226" y="1142"/>
                      <a:pt x="189" y="1140"/>
                    </a:cubicBezTo>
                    <a:cubicBezTo>
                      <a:pt x="140" y="1149"/>
                      <a:pt x="115" y="1153"/>
                      <a:pt x="66" y="1162"/>
                    </a:cubicBezTo>
                    <a:cubicBezTo>
                      <a:pt x="39" y="1210"/>
                      <a:pt x="26" y="1234"/>
                      <a:pt x="0" y="1282"/>
                    </a:cubicBezTo>
                    <a:cubicBezTo>
                      <a:pt x="2" y="1309"/>
                      <a:pt x="2" y="1323"/>
                      <a:pt x="4" y="1350"/>
                    </a:cubicBezTo>
                    <a:cubicBezTo>
                      <a:pt x="49" y="1360"/>
                      <a:pt x="71" y="1365"/>
                      <a:pt x="116" y="1374"/>
                    </a:cubicBezTo>
                    <a:cubicBezTo>
                      <a:pt x="188" y="1407"/>
                      <a:pt x="224" y="1423"/>
                      <a:pt x="296" y="1455"/>
                    </a:cubicBezTo>
                    <a:cubicBezTo>
                      <a:pt x="319" y="1521"/>
                      <a:pt x="330" y="1553"/>
                      <a:pt x="353" y="1618"/>
                    </a:cubicBezTo>
                    <a:cubicBezTo>
                      <a:pt x="327" y="1620"/>
                      <a:pt x="314" y="1621"/>
                      <a:pt x="288" y="1623"/>
                    </a:cubicBezTo>
                    <a:cubicBezTo>
                      <a:pt x="300" y="1648"/>
                      <a:pt x="305" y="1661"/>
                      <a:pt x="317" y="1686"/>
                    </a:cubicBezTo>
                    <a:cubicBezTo>
                      <a:pt x="335" y="1693"/>
                      <a:pt x="345" y="1697"/>
                      <a:pt x="363" y="1704"/>
                    </a:cubicBezTo>
                    <a:cubicBezTo>
                      <a:pt x="374" y="1734"/>
                      <a:pt x="380" y="1749"/>
                      <a:pt x="391" y="1779"/>
                    </a:cubicBezTo>
                    <a:cubicBezTo>
                      <a:pt x="431" y="1761"/>
                      <a:pt x="451" y="1753"/>
                      <a:pt x="492" y="1736"/>
                    </a:cubicBezTo>
                    <a:cubicBezTo>
                      <a:pt x="504" y="1718"/>
                      <a:pt x="510" y="1709"/>
                      <a:pt x="521" y="1691"/>
                    </a:cubicBezTo>
                    <a:cubicBezTo>
                      <a:pt x="545" y="1689"/>
                      <a:pt x="557" y="1688"/>
                      <a:pt x="580" y="1686"/>
                    </a:cubicBezTo>
                    <a:cubicBezTo>
                      <a:pt x="601" y="1724"/>
                      <a:pt x="611" y="1743"/>
                      <a:pt x="632" y="1781"/>
                    </a:cubicBezTo>
                    <a:cubicBezTo>
                      <a:pt x="624" y="1809"/>
                      <a:pt x="620" y="1823"/>
                      <a:pt x="613" y="1851"/>
                    </a:cubicBezTo>
                    <a:cubicBezTo>
                      <a:pt x="638" y="1866"/>
                      <a:pt x="651" y="1873"/>
                      <a:pt x="677" y="1888"/>
                    </a:cubicBezTo>
                    <a:cubicBezTo>
                      <a:pt x="709" y="1915"/>
                      <a:pt x="725" y="1929"/>
                      <a:pt x="758" y="1956"/>
                    </a:cubicBezTo>
                    <a:cubicBezTo>
                      <a:pt x="774" y="1992"/>
                      <a:pt x="782" y="2010"/>
                      <a:pt x="798" y="2047"/>
                    </a:cubicBezTo>
                    <a:cubicBezTo>
                      <a:pt x="847" y="2025"/>
                      <a:pt x="872" y="2014"/>
                      <a:pt x="922" y="1992"/>
                    </a:cubicBezTo>
                    <a:cubicBezTo>
                      <a:pt x="945" y="1980"/>
                      <a:pt x="957" y="1974"/>
                      <a:pt x="981" y="1962"/>
                    </a:cubicBezTo>
                    <a:cubicBezTo>
                      <a:pt x="1009" y="1963"/>
                      <a:pt x="1023" y="1963"/>
                      <a:pt x="1051" y="1964"/>
                    </a:cubicBezTo>
                    <a:cubicBezTo>
                      <a:pt x="1058" y="1988"/>
                      <a:pt x="1061" y="2001"/>
                      <a:pt x="1068" y="2025"/>
                    </a:cubicBezTo>
                    <a:cubicBezTo>
                      <a:pt x="1150" y="2031"/>
                      <a:pt x="1191" y="2035"/>
                      <a:pt x="1273" y="2041"/>
                    </a:cubicBezTo>
                    <a:cubicBezTo>
                      <a:pt x="1290" y="2017"/>
                      <a:pt x="1299" y="2004"/>
                      <a:pt x="1315" y="1980"/>
                    </a:cubicBezTo>
                    <a:cubicBezTo>
                      <a:pt x="1412" y="1985"/>
                      <a:pt x="1460" y="1988"/>
                      <a:pt x="1556" y="1993"/>
                    </a:cubicBezTo>
                    <a:cubicBezTo>
                      <a:pt x="1546" y="2070"/>
                      <a:pt x="1541" y="2109"/>
                      <a:pt x="1530" y="2186"/>
                    </a:cubicBezTo>
                    <a:cubicBezTo>
                      <a:pt x="1614" y="2206"/>
                      <a:pt x="1657" y="2216"/>
                      <a:pt x="1741" y="2236"/>
                    </a:cubicBezTo>
                    <a:cubicBezTo>
                      <a:pt x="1791" y="2227"/>
                      <a:pt x="1816" y="2223"/>
                      <a:pt x="1866" y="2213"/>
                    </a:cubicBezTo>
                    <a:cubicBezTo>
                      <a:pt x="1867" y="2159"/>
                      <a:pt x="1867" y="2132"/>
                      <a:pt x="1868" y="2078"/>
                    </a:cubicBezTo>
                    <a:cubicBezTo>
                      <a:pt x="1927" y="2082"/>
                      <a:pt x="1956" y="2083"/>
                      <a:pt x="2015" y="2087"/>
                    </a:cubicBezTo>
                    <a:cubicBezTo>
                      <a:pt x="2035" y="2067"/>
                      <a:pt x="2044" y="2058"/>
                      <a:pt x="2063" y="2038"/>
                    </a:cubicBezTo>
                    <a:cubicBezTo>
                      <a:pt x="2037" y="2033"/>
                      <a:pt x="2024" y="2031"/>
                      <a:pt x="1999" y="2026"/>
                    </a:cubicBezTo>
                    <a:cubicBezTo>
                      <a:pt x="1987" y="1997"/>
                      <a:pt x="1981" y="1982"/>
                      <a:pt x="1970" y="1952"/>
                    </a:cubicBezTo>
                    <a:cubicBezTo>
                      <a:pt x="2001" y="1936"/>
                      <a:pt x="2016" y="1928"/>
                      <a:pt x="2047" y="1913"/>
                    </a:cubicBezTo>
                    <a:cubicBezTo>
                      <a:pt x="2088" y="1907"/>
                      <a:pt x="2108" y="1904"/>
                      <a:pt x="2148" y="1899"/>
                    </a:cubicBezTo>
                    <a:cubicBezTo>
                      <a:pt x="2158" y="1871"/>
                      <a:pt x="2163" y="1858"/>
                      <a:pt x="2173" y="1830"/>
                    </a:cubicBezTo>
                    <a:cubicBezTo>
                      <a:pt x="2211" y="1831"/>
                      <a:pt x="2230" y="1832"/>
                      <a:pt x="2268" y="1833"/>
                    </a:cubicBezTo>
                    <a:cubicBezTo>
                      <a:pt x="2249" y="1793"/>
                      <a:pt x="2240" y="1774"/>
                      <a:pt x="2221" y="1734"/>
                    </a:cubicBezTo>
                    <a:cubicBezTo>
                      <a:pt x="2243" y="1736"/>
                      <a:pt x="2253" y="1737"/>
                      <a:pt x="2275" y="1739"/>
                    </a:cubicBezTo>
                    <a:cubicBezTo>
                      <a:pt x="2292" y="1714"/>
                      <a:pt x="2300" y="1702"/>
                      <a:pt x="2317" y="1677"/>
                    </a:cubicBezTo>
                    <a:cubicBezTo>
                      <a:pt x="2301" y="1650"/>
                      <a:pt x="2292" y="1636"/>
                      <a:pt x="2276" y="1608"/>
                    </a:cubicBezTo>
                    <a:cubicBezTo>
                      <a:pt x="2314" y="1602"/>
                      <a:pt x="2333" y="1599"/>
                      <a:pt x="2371" y="1593"/>
                    </a:cubicBezTo>
                    <a:cubicBezTo>
                      <a:pt x="2419" y="1581"/>
                      <a:pt x="2443" y="1575"/>
                      <a:pt x="2490" y="1563"/>
                    </a:cubicBezTo>
                    <a:cubicBezTo>
                      <a:pt x="2511" y="1593"/>
                      <a:pt x="2522" y="1609"/>
                      <a:pt x="2543" y="1639"/>
                    </a:cubicBezTo>
                    <a:cubicBezTo>
                      <a:pt x="2541" y="1613"/>
                      <a:pt x="2540" y="1600"/>
                      <a:pt x="2538" y="1573"/>
                    </a:cubicBezTo>
                    <a:cubicBezTo>
                      <a:pt x="2564" y="1559"/>
                      <a:pt x="2577" y="1552"/>
                      <a:pt x="2604" y="1537"/>
                    </a:cubicBezTo>
                    <a:cubicBezTo>
                      <a:pt x="2630" y="1528"/>
                      <a:pt x="2643" y="1523"/>
                      <a:pt x="2669" y="1514"/>
                    </a:cubicBezTo>
                    <a:cubicBezTo>
                      <a:pt x="2698" y="1502"/>
                      <a:pt x="2712" y="1496"/>
                      <a:pt x="2741" y="1484"/>
                    </a:cubicBezTo>
                    <a:cubicBezTo>
                      <a:pt x="2772" y="1506"/>
                      <a:pt x="2787" y="1517"/>
                      <a:pt x="2818" y="1539"/>
                    </a:cubicBezTo>
                    <a:cubicBezTo>
                      <a:pt x="2880" y="1552"/>
                      <a:pt x="2911" y="1558"/>
                      <a:pt x="2973" y="1571"/>
                    </a:cubicBezTo>
                    <a:cubicBezTo>
                      <a:pt x="2983" y="1543"/>
                      <a:pt x="2988" y="1529"/>
                      <a:pt x="2997" y="1501"/>
                    </a:cubicBezTo>
                    <a:cubicBezTo>
                      <a:pt x="2967" y="1482"/>
                      <a:pt x="2951" y="1472"/>
                      <a:pt x="2920" y="1453"/>
                    </a:cubicBezTo>
                    <a:cubicBezTo>
                      <a:pt x="2916" y="1423"/>
                      <a:pt x="2914" y="1409"/>
                      <a:pt x="2909" y="1380"/>
                    </a:cubicBezTo>
                    <a:cubicBezTo>
                      <a:pt x="2947" y="1385"/>
                      <a:pt x="2966" y="1388"/>
                      <a:pt x="3004" y="1394"/>
                    </a:cubicBezTo>
                    <a:cubicBezTo>
                      <a:pt x="3015" y="1337"/>
                      <a:pt x="3020" y="1309"/>
                      <a:pt x="3030" y="1252"/>
                    </a:cubicBezTo>
                    <a:cubicBezTo>
                      <a:pt x="3042" y="1231"/>
                      <a:pt x="3048" y="1221"/>
                      <a:pt x="3060" y="1200"/>
                    </a:cubicBezTo>
                    <a:cubicBezTo>
                      <a:pt x="3043" y="1189"/>
                      <a:pt x="3035" y="1183"/>
                      <a:pt x="3019" y="1172"/>
                    </a:cubicBezTo>
                    <a:cubicBezTo>
                      <a:pt x="3023" y="1161"/>
                      <a:pt x="3026" y="1155"/>
                      <a:pt x="3031" y="1143"/>
                    </a:cubicBezTo>
                    <a:cubicBezTo>
                      <a:pt x="3071" y="1154"/>
                      <a:pt x="3091" y="1159"/>
                      <a:pt x="3132" y="1170"/>
                    </a:cubicBezTo>
                    <a:cubicBezTo>
                      <a:pt x="3118" y="1149"/>
                      <a:pt x="3111" y="1139"/>
                      <a:pt x="3097" y="1119"/>
                    </a:cubicBezTo>
                    <a:cubicBezTo>
                      <a:pt x="3080" y="1090"/>
                      <a:pt x="3072" y="1076"/>
                      <a:pt x="3055" y="1048"/>
                    </a:cubicBezTo>
                    <a:cubicBezTo>
                      <a:pt x="3010" y="1049"/>
                      <a:pt x="2987" y="1049"/>
                      <a:pt x="2942" y="1050"/>
                    </a:cubicBezTo>
                    <a:cubicBezTo>
                      <a:pt x="2954" y="1020"/>
                      <a:pt x="2960" y="1004"/>
                      <a:pt x="2972" y="974"/>
                    </a:cubicBezTo>
                    <a:cubicBezTo>
                      <a:pt x="2956" y="933"/>
                      <a:pt x="2947" y="913"/>
                      <a:pt x="2931" y="872"/>
                    </a:cubicBezTo>
                    <a:cubicBezTo>
                      <a:pt x="2910" y="868"/>
                      <a:pt x="2899" y="866"/>
                      <a:pt x="2878" y="861"/>
                    </a:cubicBezTo>
                    <a:cubicBezTo>
                      <a:pt x="2865" y="873"/>
                      <a:pt x="2859" y="878"/>
                      <a:pt x="2847" y="889"/>
                    </a:cubicBezTo>
                    <a:cubicBezTo>
                      <a:pt x="2821" y="857"/>
                      <a:pt x="2808" y="842"/>
                      <a:pt x="2782" y="810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garwoliński"/>
              <p:cNvSpPr>
                <a:spLocks/>
              </p:cNvSpPr>
              <p:nvPr/>
            </p:nvSpPr>
            <p:spPr bwMode="auto">
              <a:xfrm>
                <a:off x="3571091" y="4105158"/>
                <a:ext cx="1208827" cy="1153680"/>
              </a:xfrm>
              <a:custGeom>
                <a:avLst/>
                <a:gdLst>
                  <a:gd name="T0" fmla="*/ 3219 w 3770"/>
                  <a:gd name="T1" fmla="*/ 503 h 3598"/>
                  <a:gd name="T2" fmla="*/ 2977 w 3770"/>
                  <a:gd name="T3" fmla="*/ 453 h 3598"/>
                  <a:gd name="T4" fmla="*/ 2725 w 3770"/>
                  <a:gd name="T5" fmla="*/ 578 h 3598"/>
                  <a:gd name="T6" fmla="*/ 2373 w 3770"/>
                  <a:gd name="T7" fmla="*/ 374 h 3598"/>
                  <a:gd name="T8" fmla="*/ 2155 w 3770"/>
                  <a:gd name="T9" fmla="*/ 190 h 3598"/>
                  <a:gd name="T10" fmla="*/ 2026 w 3770"/>
                  <a:gd name="T11" fmla="*/ 307 h 3598"/>
                  <a:gd name="T12" fmla="*/ 1818 w 3770"/>
                  <a:gd name="T13" fmla="*/ 208 h 3598"/>
                  <a:gd name="T14" fmla="*/ 1671 w 3770"/>
                  <a:gd name="T15" fmla="*/ 0 h 3598"/>
                  <a:gd name="T16" fmla="*/ 1494 w 3770"/>
                  <a:gd name="T17" fmla="*/ 107 h 3598"/>
                  <a:gd name="T18" fmla="*/ 1372 w 3770"/>
                  <a:gd name="T19" fmla="*/ 247 h 3598"/>
                  <a:gd name="T20" fmla="*/ 1244 w 3770"/>
                  <a:gd name="T21" fmla="*/ 404 h 3598"/>
                  <a:gd name="T22" fmla="*/ 1136 w 3770"/>
                  <a:gd name="T23" fmla="*/ 514 h 3598"/>
                  <a:gd name="T24" fmla="*/ 1072 w 3770"/>
                  <a:gd name="T25" fmla="*/ 602 h 3598"/>
                  <a:gd name="T26" fmla="*/ 1090 w 3770"/>
                  <a:gd name="T27" fmla="*/ 819 h 3598"/>
                  <a:gd name="T28" fmla="*/ 911 w 3770"/>
                  <a:gd name="T29" fmla="*/ 906 h 3598"/>
                  <a:gd name="T30" fmla="*/ 1043 w 3770"/>
                  <a:gd name="T31" fmla="*/ 996 h 3598"/>
                  <a:gd name="T32" fmla="*/ 1144 w 3770"/>
                  <a:gd name="T33" fmla="*/ 1107 h 3598"/>
                  <a:gd name="T34" fmla="*/ 1166 w 3770"/>
                  <a:gd name="T35" fmla="*/ 1215 h 3598"/>
                  <a:gd name="T36" fmla="*/ 862 w 3770"/>
                  <a:gd name="T37" fmla="*/ 1164 h 3598"/>
                  <a:gd name="T38" fmla="*/ 768 w 3770"/>
                  <a:gd name="T39" fmla="*/ 1295 h 3598"/>
                  <a:gd name="T40" fmla="*/ 363 w 3770"/>
                  <a:gd name="T41" fmla="*/ 1265 h 3598"/>
                  <a:gd name="T42" fmla="*/ 201 w 3770"/>
                  <a:gd name="T43" fmla="*/ 1245 h 3598"/>
                  <a:gd name="T44" fmla="*/ 175 w 3770"/>
                  <a:gd name="T45" fmla="*/ 1343 h 3598"/>
                  <a:gd name="T46" fmla="*/ 125 w 3770"/>
                  <a:gd name="T47" fmla="*/ 1464 h 3598"/>
                  <a:gd name="T48" fmla="*/ 0 w 3770"/>
                  <a:gd name="T49" fmla="*/ 1397 h 3598"/>
                  <a:gd name="T50" fmla="*/ 182 w 3770"/>
                  <a:gd name="T51" fmla="*/ 1696 h 3598"/>
                  <a:gd name="T52" fmla="*/ 614 w 3770"/>
                  <a:gd name="T53" fmla="*/ 1946 h 3598"/>
                  <a:gd name="T54" fmla="*/ 867 w 3770"/>
                  <a:gd name="T55" fmla="*/ 2455 h 3598"/>
                  <a:gd name="T56" fmla="*/ 842 w 3770"/>
                  <a:gd name="T57" fmla="*/ 2742 h 3598"/>
                  <a:gd name="T58" fmla="*/ 1012 w 3770"/>
                  <a:gd name="T59" fmla="*/ 3003 h 3598"/>
                  <a:gd name="T60" fmla="*/ 1341 w 3770"/>
                  <a:gd name="T61" fmla="*/ 3232 h 3598"/>
                  <a:gd name="T62" fmla="*/ 1752 w 3770"/>
                  <a:gd name="T63" fmla="*/ 3491 h 3598"/>
                  <a:gd name="T64" fmla="*/ 2075 w 3770"/>
                  <a:gd name="T65" fmla="*/ 3468 h 3598"/>
                  <a:gd name="T66" fmla="*/ 2138 w 3770"/>
                  <a:gd name="T67" fmla="*/ 3189 h 3598"/>
                  <a:gd name="T68" fmla="*/ 2417 w 3770"/>
                  <a:gd name="T69" fmla="*/ 3319 h 3598"/>
                  <a:gd name="T70" fmla="*/ 2572 w 3770"/>
                  <a:gd name="T71" fmla="*/ 3436 h 3598"/>
                  <a:gd name="T72" fmla="*/ 2728 w 3770"/>
                  <a:gd name="T73" fmla="*/ 3478 h 3598"/>
                  <a:gd name="T74" fmla="*/ 2886 w 3770"/>
                  <a:gd name="T75" fmla="*/ 3307 h 3598"/>
                  <a:gd name="T76" fmla="*/ 3030 w 3770"/>
                  <a:gd name="T77" fmla="*/ 3291 h 3598"/>
                  <a:gd name="T78" fmla="*/ 3230 w 3770"/>
                  <a:gd name="T79" fmla="*/ 3065 h 3598"/>
                  <a:gd name="T80" fmla="*/ 3438 w 3770"/>
                  <a:gd name="T81" fmla="*/ 3022 h 3598"/>
                  <a:gd name="T82" fmla="*/ 3501 w 3770"/>
                  <a:gd name="T83" fmla="*/ 2815 h 3598"/>
                  <a:gd name="T84" fmla="*/ 3452 w 3770"/>
                  <a:gd name="T85" fmla="*/ 2721 h 3598"/>
                  <a:gd name="T86" fmla="*/ 3241 w 3770"/>
                  <a:gd name="T87" fmla="*/ 2492 h 3598"/>
                  <a:gd name="T88" fmla="*/ 3150 w 3770"/>
                  <a:gd name="T89" fmla="*/ 2388 h 3598"/>
                  <a:gd name="T90" fmla="*/ 3268 w 3770"/>
                  <a:gd name="T91" fmla="*/ 2257 h 3598"/>
                  <a:gd name="T92" fmla="*/ 3506 w 3770"/>
                  <a:gd name="T93" fmla="*/ 2199 h 3598"/>
                  <a:gd name="T94" fmla="*/ 3659 w 3770"/>
                  <a:gd name="T95" fmla="*/ 2097 h 3598"/>
                  <a:gd name="T96" fmla="*/ 3770 w 3770"/>
                  <a:gd name="T97" fmla="*/ 1956 h 3598"/>
                  <a:gd name="T98" fmla="*/ 3688 w 3770"/>
                  <a:gd name="T99" fmla="*/ 1749 h 3598"/>
                  <a:gd name="T100" fmla="*/ 3513 w 3770"/>
                  <a:gd name="T101" fmla="*/ 1526 h 3598"/>
                  <a:gd name="T102" fmla="*/ 3183 w 3770"/>
                  <a:gd name="T103" fmla="*/ 1598 h 3598"/>
                  <a:gd name="T104" fmla="*/ 3132 w 3770"/>
                  <a:gd name="T105" fmla="*/ 1430 h 3598"/>
                  <a:gd name="T106" fmla="*/ 3347 w 3770"/>
                  <a:gd name="T107" fmla="*/ 1281 h 3598"/>
                  <a:gd name="T108" fmla="*/ 3495 w 3770"/>
                  <a:gd name="T109" fmla="*/ 1085 h 3598"/>
                  <a:gd name="T110" fmla="*/ 3326 w 3770"/>
                  <a:gd name="T111" fmla="*/ 843 h 3598"/>
                  <a:gd name="T112" fmla="*/ 3281 w 3770"/>
                  <a:gd name="T113" fmla="*/ 677 h 3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70" h="3598">
                    <a:moveTo>
                      <a:pt x="3279" y="616"/>
                    </a:moveTo>
                    <a:cubicBezTo>
                      <a:pt x="3249" y="600"/>
                      <a:pt x="3233" y="593"/>
                      <a:pt x="3203" y="577"/>
                    </a:cubicBezTo>
                    <a:cubicBezTo>
                      <a:pt x="3210" y="547"/>
                      <a:pt x="3213" y="533"/>
                      <a:pt x="3219" y="503"/>
                    </a:cubicBezTo>
                    <a:cubicBezTo>
                      <a:pt x="3244" y="477"/>
                      <a:pt x="3256" y="464"/>
                      <a:pt x="3280" y="439"/>
                    </a:cubicBezTo>
                    <a:cubicBezTo>
                      <a:pt x="3181" y="410"/>
                      <a:pt x="3130" y="396"/>
                      <a:pt x="3031" y="368"/>
                    </a:cubicBezTo>
                    <a:cubicBezTo>
                      <a:pt x="3009" y="402"/>
                      <a:pt x="2998" y="419"/>
                      <a:pt x="2977" y="453"/>
                    </a:cubicBezTo>
                    <a:cubicBezTo>
                      <a:pt x="2961" y="480"/>
                      <a:pt x="2953" y="493"/>
                      <a:pt x="2936" y="520"/>
                    </a:cubicBezTo>
                    <a:cubicBezTo>
                      <a:pt x="2895" y="541"/>
                      <a:pt x="2874" y="552"/>
                      <a:pt x="2833" y="573"/>
                    </a:cubicBezTo>
                    <a:cubicBezTo>
                      <a:pt x="2790" y="575"/>
                      <a:pt x="2768" y="576"/>
                      <a:pt x="2725" y="578"/>
                    </a:cubicBezTo>
                    <a:cubicBezTo>
                      <a:pt x="2696" y="543"/>
                      <a:pt x="2682" y="525"/>
                      <a:pt x="2653" y="491"/>
                    </a:cubicBezTo>
                    <a:cubicBezTo>
                      <a:pt x="2595" y="462"/>
                      <a:pt x="2567" y="448"/>
                      <a:pt x="2510" y="420"/>
                    </a:cubicBezTo>
                    <a:cubicBezTo>
                      <a:pt x="2455" y="402"/>
                      <a:pt x="2428" y="392"/>
                      <a:pt x="2373" y="374"/>
                    </a:cubicBezTo>
                    <a:cubicBezTo>
                      <a:pt x="2347" y="344"/>
                      <a:pt x="2334" y="329"/>
                      <a:pt x="2307" y="299"/>
                    </a:cubicBezTo>
                    <a:cubicBezTo>
                      <a:pt x="2278" y="271"/>
                      <a:pt x="2264" y="257"/>
                      <a:pt x="2235" y="229"/>
                    </a:cubicBezTo>
                    <a:cubicBezTo>
                      <a:pt x="2203" y="214"/>
                      <a:pt x="2187" y="206"/>
                      <a:pt x="2155" y="190"/>
                    </a:cubicBezTo>
                    <a:cubicBezTo>
                      <a:pt x="2119" y="162"/>
                      <a:pt x="2100" y="148"/>
                      <a:pt x="2064" y="120"/>
                    </a:cubicBezTo>
                    <a:cubicBezTo>
                      <a:pt x="2041" y="134"/>
                      <a:pt x="2030" y="141"/>
                      <a:pt x="2007" y="154"/>
                    </a:cubicBezTo>
                    <a:cubicBezTo>
                      <a:pt x="2014" y="215"/>
                      <a:pt x="2018" y="246"/>
                      <a:pt x="2026" y="307"/>
                    </a:cubicBezTo>
                    <a:cubicBezTo>
                      <a:pt x="1986" y="318"/>
                      <a:pt x="1966" y="323"/>
                      <a:pt x="1925" y="334"/>
                    </a:cubicBezTo>
                    <a:cubicBezTo>
                      <a:pt x="1927" y="285"/>
                      <a:pt x="1928" y="261"/>
                      <a:pt x="1930" y="212"/>
                    </a:cubicBezTo>
                    <a:cubicBezTo>
                      <a:pt x="1885" y="210"/>
                      <a:pt x="1863" y="209"/>
                      <a:pt x="1818" y="208"/>
                    </a:cubicBezTo>
                    <a:cubicBezTo>
                      <a:pt x="1792" y="187"/>
                      <a:pt x="1778" y="177"/>
                      <a:pt x="1752" y="156"/>
                    </a:cubicBezTo>
                    <a:cubicBezTo>
                      <a:pt x="1737" y="104"/>
                      <a:pt x="1729" y="78"/>
                      <a:pt x="1714" y="27"/>
                    </a:cubicBezTo>
                    <a:cubicBezTo>
                      <a:pt x="1697" y="16"/>
                      <a:pt x="1688" y="11"/>
                      <a:pt x="1671" y="0"/>
                    </a:cubicBezTo>
                    <a:cubicBezTo>
                      <a:pt x="1645" y="33"/>
                      <a:pt x="1632" y="50"/>
                      <a:pt x="1606" y="82"/>
                    </a:cubicBezTo>
                    <a:cubicBezTo>
                      <a:pt x="1593" y="104"/>
                      <a:pt x="1587" y="114"/>
                      <a:pt x="1573" y="135"/>
                    </a:cubicBezTo>
                    <a:cubicBezTo>
                      <a:pt x="1542" y="124"/>
                      <a:pt x="1526" y="118"/>
                      <a:pt x="1494" y="107"/>
                    </a:cubicBezTo>
                    <a:cubicBezTo>
                      <a:pt x="1476" y="133"/>
                      <a:pt x="1467" y="146"/>
                      <a:pt x="1449" y="172"/>
                    </a:cubicBezTo>
                    <a:cubicBezTo>
                      <a:pt x="1419" y="168"/>
                      <a:pt x="1405" y="166"/>
                      <a:pt x="1375" y="162"/>
                    </a:cubicBezTo>
                    <a:cubicBezTo>
                      <a:pt x="1374" y="196"/>
                      <a:pt x="1373" y="213"/>
                      <a:pt x="1372" y="247"/>
                    </a:cubicBezTo>
                    <a:cubicBezTo>
                      <a:pt x="1354" y="260"/>
                      <a:pt x="1345" y="267"/>
                      <a:pt x="1328" y="281"/>
                    </a:cubicBezTo>
                    <a:cubicBezTo>
                      <a:pt x="1329" y="325"/>
                      <a:pt x="1329" y="347"/>
                      <a:pt x="1330" y="391"/>
                    </a:cubicBezTo>
                    <a:cubicBezTo>
                      <a:pt x="1296" y="396"/>
                      <a:pt x="1278" y="399"/>
                      <a:pt x="1244" y="404"/>
                    </a:cubicBezTo>
                    <a:cubicBezTo>
                      <a:pt x="1263" y="427"/>
                      <a:pt x="1272" y="439"/>
                      <a:pt x="1291" y="462"/>
                    </a:cubicBezTo>
                    <a:cubicBezTo>
                      <a:pt x="1283" y="479"/>
                      <a:pt x="1279" y="487"/>
                      <a:pt x="1271" y="504"/>
                    </a:cubicBezTo>
                    <a:cubicBezTo>
                      <a:pt x="1217" y="508"/>
                      <a:pt x="1190" y="510"/>
                      <a:pt x="1136" y="514"/>
                    </a:cubicBezTo>
                    <a:cubicBezTo>
                      <a:pt x="1089" y="519"/>
                      <a:pt x="1066" y="521"/>
                      <a:pt x="1019" y="525"/>
                    </a:cubicBezTo>
                    <a:cubicBezTo>
                      <a:pt x="1019" y="545"/>
                      <a:pt x="1018" y="555"/>
                      <a:pt x="1018" y="574"/>
                    </a:cubicBezTo>
                    <a:cubicBezTo>
                      <a:pt x="1040" y="586"/>
                      <a:pt x="1050" y="591"/>
                      <a:pt x="1072" y="602"/>
                    </a:cubicBezTo>
                    <a:cubicBezTo>
                      <a:pt x="1069" y="637"/>
                      <a:pt x="1067" y="654"/>
                      <a:pt x="1063" y="688"/>
                    </a:cubicBezTo>
                    <a:cubicBezTo>
                      <a:pt x="1099" y="715"/>
                      <a:pt x="1117" y="728"/>
                      <a:pt x="1153" y="755"/>
                    </a:cubicBezTo>
                    <a:cubicBezTo>
                      <a:pt x="1128" y="781"/>
                      <a:pt x="1115" y="793"/>
                      <a:pt x="1090" y="819"/>
                    </a:cubicBezTo>
                    <a:cubicBezTo>
                      <a:pt x="1046" y="819"/>
                      <a:pt x="1024" y="819"/>
                      <a:pt x="980" y="818"/>
                    </a:cubicBezTo>
                    <a:cubicBezTo>
                      <a:pt x="979" y="850"/>
                      <a:pt x="979" y="866"/>
                      <a:pt x="978" y="898"/>
                    </a:cubicBezTo>
                    <a:cubicBezTo>
                      <a:pt x="951" y="902"/>
                      <a:pt x="938" y="903"/>
                      <a:pt x="911" y="906"/>
                    </a:cubicBezTo>
                    <a:cubicBezTo>
                      <a:pt x="923" y="925"/>
                      <a:pt x="929" y="934"/>
                      <a:pt x="940" y="952"/>
                    </a:cubicBezTo>
                    <a:cubicBezTo>
                      <a:pt x="957" y="965"/>
                      <a:pt x="965" y="972"/>
                      <a:pt x="982" y="985"/>
                    </a:cubicBezTo>
                    <a:cubicBezTo>
                      <a:pt x="1006" y="989"/>
                      <a:pt x="1019" y="992"/>
                      <a:pt x="1043" y="996"/>
                    </a:cubicBezTo>
                    <a:cubicBezTo>
                      <a:pt x="1070" y="997"/>
                      <a:pt x="1083" y="998"/>
                      <a:pt x="1110" y="1000"/>
                    </a:cubicBezTo>
                    <a:cubicBezTo>
                      <a:pt x="1095" y="1031"/>
                      <a:pt x="1087" y="1047"/>
                      <a:pt x="1072" y="1078"/>
                    </a:cubicBezTo>
                    <a:cubicBezTo>
                      <a:pt x="1101" y="1090"/>
                      <a:pt x="1115" y="1096"/>
                      <a:pt x="1144" y="1107"/>
                    </a:cubicBezTo>
                    <a:cubicBezTo>
                      <a:pt x="1161" y="1108"/>
                      <a:pt x="1170" y="1109"/>
                      <a:pt x="1187" y="1110"/>
                    </a:cubicBezTo>
                    <a:cubicBezTo>
                      <a:pt x="1194" y="1145"/>
                      <a:pt x="1197" y="1163"/>
                      <a:pt x="1204" y="1198"/>
                    </a:cubicBezTo>
                    <a:cubicBezTo>
                      <a:pt x="1189" y="1205"/>
                      <a:pt x="1181" y="1208"/>
                      <a:pt x="1166" y="1215"/>
                    </a:cubicBezTo>
                    <a:cubicBezTo>
                      <a:pt x="1130" y="1190"/>
                      <a:pt x="1112" y="1178"/>
                      <a:pt x="1076" y="1153"/>
                    </a:cubicBezTo>
                    <a:cubicBezTo>
                      <a:pt x="1032" y="1145"/>
                      <a:pt x="1010" y="1141"/>
                      <a:pt x="967" y="1133"/>
                    </a:cubicBezTo>
                    <a:cubicBezTo>
                      <a:pt x="925" y="1146"/>
                      <a:pt x="904" y="1152"/>
                      <a:pt x="862" y="1164"/>
                    </a:cubicBezTo>
                    <a:cubicBezTo>
                      <a:pt x="833" y="1169"/>
                      <a:pt x="818" y="1172"/>
                      <a:pt x="789" y="1178"/>
                    </a:cubicBezTo>
                    <a:cubicBezTo>
                      <a:pt x="779" y="1194"/>
                      <a:pt x="774" y="1203"/>
                      <a:pt x="764" y="1220"/>
                    </a:cubicBezTo>
                    <a:cubicBezTo>
                      <a:pt x="766" y="1250"/>
                      <a:pt x="767" y="1265"/>
                      <a:pt x="768" y="1295"/>
                    </a:cubicBezTo>
                    <a:cubicBezTo>
                      <a:pt x="742" y="1290"/>
                      <a:pt x="728" y="1288"/>
                      <a:pt x="702" y="1284"/>
                    </a:cubicBezTo>
                    <a:cubicBezTo>
                      <a:pt x="678" y="1255"/>
                      <a:pt x="666" y="1240"/>
                      <a:pt x="643" y="1211"/>
                    </a:cubicBezTo>
                    <a:cubicBezTo>
                      <a:pt x="531" y="1233"/>
                      <a:pt x="475" y="1243"/>
                      <a:pt x="363" y="1265"/>
                    </a:cubicBezTo>
                    <a:cubicBezTo>
                      <a:pt x="328" y="1237"/>
                      <a:pt x="310" y="1223"/>
                      <a:pt x="274" y="1195"/>
                    </a:cubicBezTo>
                    <a:cubicBezTo>
                      <a:pt x="253" y="1191"/>
                      <a:pt x="242" y="1189"/>
                      <a:pt x="220" y="1184"/>
                    </a:cubicBezTo>
                    <a:cubicBezTo>
                      <a:pt x="212" y="1209"/>
                      <a:pt x="209" y="1221"/>
                      <a:pt x="201" y="1245"/>
                    </a:cubicBezTo>
                    <a:cubicBezTo>
                      <a:pt x="179" y="1243"/>
                      <a:pt x="168" y="1242"/>
                      <a:pt x="147" y="1241"/>
                    </a:cubicBezTo>
                    <a:cubicBezTo>
                      <a:pt x="134" y="1262"/>
                      <a:pt x="128" y="1273"/>
                      <a:pt x="116" y="1294"/>
                    </a:cubicBezTo>
                    <a:cubicBezTo>
                      <a:pt x="139" y="1314"/>
                      <a:pt x="151" y="1324"/>
                      <a:pt x="175" y="1343"/>
                    </a:cubicBezTo>
                    <a:cubicBezTo>
                      <a:pt x="177" y="1366"/>
                      <a:pt x="178" y="1377"/>
                      <a:pt x="180" y="1400"/>
                    </a:cubicBezTo>
                    <a:cubicBezTo>
                      <a:pt x="166" y="1406"/>
                      <a:pt x="158" y="1409"/>
                      <a:pt x="144" y="1416"/>
                    </a:cubicBezTo>
                    <a:cubicBezTo>
                      <a:pt x="136" y="1435"/>
                      <a:pt x="132" y="1445"/>
                      <a:pt x="125" y="1464"/>
                    </a:cubicBezTo>
                    <a:cubicBezTo>
                      <a:pt x="106" y="1458"/>
                      <a:pt x="96" y="1454"/>
                      <a:pt x="77" y="1448"/>
                    </a:cubicBezTo>
                    <a:cubicBezTo>
                      <a:pt x="66" y="1427"/>
                      <a:pt x="60" y="1416"/>
                      <a:pt x="48" y="1395"/>
                    </a:cubicBezTo>
                    <a:cubicBezTo>
                      <a:pt x="29" y="1396"/>
                      <a:pt x="19" y="1396"/>
                      <a:pt x="0" y="1397"/>
                    </a:cubicBezTo>
                    <a:cubicBezTo>
                      <a:pt x="29" y="1455"/>
                      <a:pt x="44" y="1484"/>
                      <a:pt x="73" y="1542"/>
                    </a:cubicBezTo>
                    <a:cubicBezTo>
                      <a:pt x="83" y="1563"/>
                      <a:pt x="89" y="1574"/>
                      <a:pt x="99" y="1594"/>
                    </a:cubicBezTo>
                    <a:cubicBezTo>
                      <a:pt x="132" y="1635"/>
                      <a:pt x="149" y="1655"/>
                      <a:pt x="182" y="1696"/>
                    </a:cubicBezTo>
                    <a:cubicBezTo>
                      <a:pt x="232" y="1736"/>
                      <a:pt x="257" y="1755"/>
                      <a:pt x="307" y="1795"/>
                    </a:cubicBezTo>
                    <a:cubicBezTo>
                      <a:pt x="375" y="1808"/>
                      <a:pt x="409" y="1814"/>
                      <a:pt x="476" y="1827"/>
                    </a:cubicBezTo>
                    <a:cubicBezTo>
                      <a:pt x="531" y="1875"/>
                      <a:pt x="559" y="1898"/>
                      <a:pt x="614" y="1946"/>
                    </a:cubicBezTo>
                    <a:cubicBezTo>
                      <a:pt x="684" y="2009"/>
                      <a:pt x="719" y="2041"/>
                      <a:pt x="789" y="2105"/>
                    </a:cubicBezTo>
                    <a:cubicBezTo>
                      <a:pt x="820" y="2179"/>
                      <a:pt x="835" y="2216"/>
                      <a:pt x="867" y="2290"/>
                    </a:cubicBezTo>
                    <a:lnTo>
                      <a:pt x="867" y="2455"/>
                    </a:lnTo>
                    <a:cubicBezTo>
                      <a:pt x="845" y="2481"/>
                      <a:pt x="834" y="2494"/>
                      <a:pt x="812" y="2521"/>
                    </a:cubicBezTo>
                    <a:cubicBezTo>
                      <a:pt x="803" y="2555"/>
                      <a:pt x="798" y="2573"/>
                      <a:pt x="788" y="2607"/>
                    </a:cubicBezTo>
                    <a:cubicBezTo>
                      <a:pt x="810" y="2661"/>
                      <a:pt x="821" y="2688"/>
                      <a:pt x="842" y="2742"/>
                    </a:cubicBezTo>
                    <a:cubicBezTo>
                      <a:pt x="886" y="2758"/>
                      <a:pt x="908" y="2766"/>
                      <a:pt x="952" y="2781"/>
                    </a:cubicBezTo>
                    <a:cubicBezTo>
                      <a:pt x="954" y="2816"/>
                      <a:pt x="955" y="2834"/>
                      <a:pt x="958" y="2869"/>
                    </a:cubicBezTo>
                    <a:cubicBezTo>
                      <a:pt x="979" y="2922"/>
                      <a:pt x="990" y="2949"/>
                      <a:pt x="1012" y="3003"/>
                    </a:cubicBezTo>
                    <a:cubicBezTo>
                      <a:pt x="1053" y="3055"/>
                      <a:pt x="1074" y="3081"/>
                      <a:pt x="1115" y="3132"/>
                    </a:cubicBezTo>
                    <a:cubicBezTo>
                      <a:pt x="1142" y="3171"/>
                      <a:pt x="1155" y="3190"/>
                      <a:pt x="1182" y="3229"/>
                    </a:cubicBezTo>
                    <a:cubicBezTo>
                      <a:pt x="1246" y="3230"/>
                      <a:pt x="1277" y="3231"/>
                      <a:pt x="1341" y="3232"/>
                    </a:cubicBezTo>
                    <a:cubicBezTo>
                      <a:pt x="1442" y="3242"/>
                      <a:pt x="1492" y="3248"/>
                      <a:pt x="1593" y="3257"/>
                    </a:cubicBezTo>
                    <a:cubicBezTo>
                      <a:pt x="1627" y="3316"/>
                      <a:pt x="1645" y="3344"/>
                      <a:pt x="1679" y="3402"/>
                    </a:cubicBezTo>
                    <a:cubicBezTo>
                      <a:pt x="1708" y="3438"/>
                      <a:pt x="1723" y="3455"/>
                      <a:pt x="1752" y="3491"/>
                    </a:cubicBezTo>
                    <a:cubicBezTo>
                      <a:pt x="1835" y="3520"/>
                      <a:pt x="1877" y="3534"/>
                      <a:pt x="1960" y="3563"/>
                    </a:cubicBezTo>
                    <a:cubicBezTo>
                      <a:pt x="1967" y="3548"/>
                      <a:pt x="1971" y="3540"/>
                      <a:pt x="1978" y="3525"/>
                    </a:cubicBezTo>
                    <a:cubicBezTo>
                      <a:pt x="2017" y="3502"/>
                      <a:pt x="2036" y="3491"/>
                      <a:pt x="2075" y="3468"/>
                    </a:cubicBezTo>
                    <a:cubicBezTo>
                      <a:pt x="2084" y="3417"/>
                      <a:pt x="2089" y="3391"/>
                      <a:pt x="2098" y="3340"/>
                    </a:cubicBezTo>
                    <a:cubicBezTo>
                      <a:pt x="2082" y="3299"/>
                      <a:pt x="2074" y="3279"/>
                      <a:pt x="2059" y="3239"/>
                    </a:cubicBezTo>
                    <a:cubicBezTo>
                      <a:pt x="2091" y="3219"/>
                      <a:pt x="2106" y="3209"/>
                      <a:pt x="2138" y="3189"/>
                    </a:cubicBezTo>
                    <a:cubicBezTo>
                      <a:pt x="2175" y="3211"/>
                      <a:pt x="2194" y="3223"/>
                      <a:pt x="2231" y="3245"/>
                    </a:cubicBezTo>
                    <a:cubicBezTo>
                      <a:pt x="2261" y="3270"/>
                      <a:pt x="2276" y="3282"/>
                      <a:pt x="2306" y="3308"/>
                    </a:cubicBezTo>
                    <a:cubicBezTo>
                      <a:pt x="2350" y="3312"/>
                      <a:pt x="2372" y="3315"/>
                      <a:pt x="2417" y="3319"/>
                    </a:cubicBezTo>
                    <a:cubicBezTo>
                      <a:pt x="2445" y="3350"/>
                      <a:pt x="2459" y="3365"/>
                      <a:pt x="2487" y="3395"/>
                    </a:cubicBezTo>
                    <a:cubicBezTo>
                      <a:pt x="2512" y="3387"/>
                      <a:pt x="2525" y="3383"/>
                      <a:pt x="2550" y="3375"/>
                    </a:cubicBezTo>
                    <a:cubicBezTo>
                      <a:pt x="2559" y="3399"/>
                      <a:pt x="2563" y="3411"/>
                      <a:pt x="2572" y="3436"/>
                    </a:cubicBezTo>
                    <a:cubicBezTo>
                      <a:pt x="2580" y="3488"/>
                      <a:pt x="2585" y="3513"/>
                      <a:pt x="2593" y="3565"/>
                    </a:cubicBezTo>
                    <a:cubicBezTo>
                      <a:pt x="2640" y="3578"/>
                      <a:pt x="2663" y="3585"/>
                      <a:pt x="2709" y="3598"/>
                    </a:cubicBezTo>
                    <a:cubicBezTo>
                      <a:pt x="2717" y="3550"/>
                      <a:pt x="2721" y="3526"/>
                      <a:pt x="2728" y="3478"/>
                    </a:cubicBezTo>
                    <a:cubicBezTo>
                      <a:pt x="2746" y="3462"/>
                      <a:pt x="2755" y="3455"/>
                      <a:pt x="2773" y="3440"/>
                    </a:cubicBezTo>
                    <a:cubicBezTo>
                      <a:pt x="2766" y="3412"/>
                      <a:pt x="2763" y="3398"/>
                      <a:pt x="2755" y="3370"/>
                    </a:cubicBezTo>
                    <a:cubicBezTo>
                      <a:pt x="2808" y="3345"/>
                      <a:pt x="2834" y="3333"/>
                      <a:pt x="2886" y="3307"/>
                    </a:cubicBezTo>
                    <a:cubicBezTo>
                      <a:pt x="2897" y="3295"/>
                      <a:pt x="2902" y="3289"/>
                      <a:pt x="2913" y="3277"/>
                    </a:cubicBezTo>
                    <a:cubicBezTo>
                      <a:pt x="2929" y="3263"/>
                      <a:pt x="2938" y="3257"/>
                      <a:pt x="2954" y="3243"/>
                    </a:cubicBezTo>
                    <a:cubicBezTo>
                      <a:pt x="2984" y="3262"/>
                      <a:pt x="3000" y="3272"/>
                      <a:pt x="3030" y="3291"/>
                    </a:cubicBezTo>
                    <a:cubicBezTo>
                      <a:pt x="3099" y="3269"/>
                      <a:pt x="3133" y="3258"/>
                      <a:pt x="3202" y="3236"/>
                    </a:cubicBezTo>
                    <a:cubicBezTo>
                      <a:pt x="3201" y="3194"/>
                      <a:pt x="3200" y="3173"/>
                      <a:pt x="3198" y="3131"/>
                    </a:cubicBezTo>
                    <a:cubicBezTo>
                      <a:pt x="3211" y="3105"/>
                      <a:pt x="3217" y="3092"/>
                      <a:pt x="3230" y="3065"/>
                    </a:cubicBezTo>
                    <a:cubicBezTo>
                      <a:pt x="3255" y="3078"/>
                      <a:pt x="3268" y="3084"/>
                      <a:pt x="3293" y="3096"/>
                    </a:cubicBezTo>
                    <a:cubicBezTo>
                      <a:pt x="3306" y="3068"/>
                      <a:pt x="3313" y="3054"/>
                      <a:pt x="3325" y="3026"/>
                    </a:cubicBezTo>
                    <a:cubicBezTo>
                      <a:pt x="3370" y="3024"/>
                      <a:pt x="3393" y="3024"/>
                      <a:pt x="3438" y="3022"/>
                    </a:cubicBezTo>
                    <a:cubicBezTo>
                      <a:pt x="3440" y="2994"/>
                      <a:pt x="3441" y="2980"/>
                      <a:pt x="3443" y="2952"/>
                    </a:cubicBezTo>
                    <a:cubicBezTo>
                      <a:pt x="3430" y="2925"/>
                      <a:pt x="3424" y="2912"/>
                      <a:pt x="3411" y="2885"/>
                    </a:cubicBezTo>
                    <a:cubicBezTo>
                      <a:pt x="3447" y="2857"/>
                      <a:pt x="3465" y="2843"/>
                      <a:pt x="3501" y="2815"/>
                    </a:cubicBezTo>
                    <a:cubicBezTo>
                      <a:pt x="3521" y="2790"/>
                      <a:pt x="3531" y="2778"/>
                      <a:pt x="3551" y="2753"/>
                    </a:cubicBezTo>
                    <a:cubicBezTo>
                      <a:pt x="3540" y="2737"/>
                      <a:pt x="3535" y="2729"/>
                      <a:pt x="3524" y="2713"/>
                    </a:cubicBezTo>
                    <a:cubicBezTo>
                      <a:pt x="3495" y="2716"/>
                      <a:pt x="3481" y="2718"/>
                      <a:pt x="3452" y="2721"/>
                    </a:cubicBezTo>
                    <a:cubicBezTo>
                      <a:pt x="3420" y="2682"/>
                      <a:pt x="3404" y="2662"/>
                      <a:pt x="3371" y="2622"/>
                    </a:cubicBezTo>
                    <a:cubicBezTo>
                      <a:pt x="3364" y="2578"/>
                      <a:pt x="3361" y="2555"/>
                      <a:pt x="3354" y="2510"/>
                    </a:cubicBezTo>
                    <a:cubicBezTo>
                      <a:pt x="3308" y="2503"/>
                      <a:pt x="3286" y="2499"/>
                      <a:pt x="3241" y="2492"/>
                    </a:cubicBezTo>
                    <a:cubicBezTo>
                      <a:pt x="3246" y="2474"/>
                      <a:pt x="3249" y="2465"/>
                      <a:pt x="3254" y="2447"/>
                    </a:cubicBezTo>
                    <a:cubicBezTo>
                      <a:pt x="3214" y="2439"/>
                      <a:pt x="3194" y="2436"/>
                      <a:pt x="3155" y="2429"/>
                    </a:cubicBezTo>
                    <a:cubicBezTo>
                      <a:pt x="3153" y="2412"/>
                      <a:pt x="3152" y="2404"/>
                      <a:pt x="3150" y="2388"/>
                    </a:cubicBezTo>
                    <a:cubicBezTo>
                      <a:pt x="3174" y="2372"/>
                      <a:pt x="3185" y="2363"/>
                      <a:pt x="3209" y="2347"/>
                    </a:cubicBezTo>
                    <a:cubicBezTo>
                      <a:pt x="3204" y="2320"/>
                      <a:pt x="3201" y="2306"/>
                      <a:pt x="3195" y="2279"/>
                    </a:cubicBezTo>
                    <a:cubicBezTo>
                      <a:pt x="3225" y="2270"/>
                      <a:pt x="3239" y="2266"/>
                      <a:pt x="3268" y="2257"/>
                    </a:cubicBezTo>
                    <a:cubicBezTo>
                      <a:pt x="3290" y="2233"/>
                      <a:pt x="3301" y="2222"/>
                      <a:pt x="3322" y="2198"/>
                    </a:cubicBezTo>
                    <a:cubicBezTo>
                      <a:pt x="3360" y="2182"/>
                      <a:pt x="3379" y="2174"/>
                      <a:pt x="3417" y="2158"/>
                    </a:cubicBezTo>
                    <a:cubicBezTo>
                      <a:pt x="3453" y="2175"/>
                      <a:pt x="3471" y="2183"/>
                      <a:pt x="3506" y="2199"/>
                    </a:cubicBezTo>
                    <a:cubicBezTo>
                      <a:pt x="3507" y="2167"/>
                      <a:pt x="3507" y="2151"/>
                      <a:pt x="3507" y="2118"/>
                    </a:cubicBezTo>
                    <a:cubicBezTo>
                      <a:pt x="3539" y="2097"/>
                      <a:pt x="3555" y="2086"/>
                      <a:pt x="3587" y="2065"/>
                    </a:cubicBezTo>
                    <a:cubicBezTo>
                      <a:pt x="3616" y="2078"/>
                      <a:pt x="3630" y="2085"/>
                      <a:pt x="3659" y="2097"/>
                    </a:cubicBezTo>
                    <a:cubicBezTo>
                      <a:pt x="3675" y="2081"/>
                      <a:pt x="3683" y="2073"/>
                      <a:pt x="3699" y="2057"/>
                    </a:cubicBezTo>
                    <a:cubicBezTo>
                      <a:pt x="3718" y="2043"/>
                      <a:pt x="3728" y="2036"/>
                      <a:pt x="3748" y="2022"/>
                    </a:cubicBezTo>
                    <a:cubicBezTo>
                      <a:pt x="3757" y="1996"/>
                      <a:pt x="3761" y="1982"/>
                      <a:pt x="3770" y="1956"/>
                    </a:cubicBezTo>
                    <a:cubicBezTo>
                      <a:pt x="3765" y="1939"/>
                      <a:pt x="3762" y="1931"/>
                      <a:pt x="3757" y="1915"/>
                    </a:cubicBezTo>
                    <a:cubicBezTo>
                      <a:pt x="3754" y="1883"/>
                      <a:pt x="3752" y="1867"/>
                      <a:pt x="3749" y="1835"/>
                    </a:cubicBezTo>
                    <a:cubicBezTo>
                      <a:pt x="3725" y="1801"/>
                      <a:pt x="3712" y="1784"/>
                      <a:pt x="3688" y="1749"/>
                    </a:cubicBezTo>
                    <a:cubicBezTo>
                      <a:pt x="3690" y="1705"/>
                      <a:pt x="3691" y="1683"/>
                      <a:pt x="3694" y="1639"/>
                    </a:cubicBezTo>
                    <a:cubicBezTo>
                      <a:pt x="3655" y="1603"/>
                      <a:pt x="3636" y="1585"/>
                      <a:pt x="3597" y="1549"/>
                    </a:cubicBezTo>
                    <a:cubicBezTo>
                      <a:pt x="3563" y="1539"/>
                      <a:pt x="3547" y="1535"/>
                      <a:pt x="3513" y="1526"/>
                    </a:cubicBezTo>
                    <a:cubicBezTo>
                      <a:pt x="3464" y="1539"/>
                      <a:pt x="3440" y="1546"/>
                      <a:pt x="3391" y="1560"/>
                    </a:cubicBezTo>
                    <a:cubicBezTo>
                      <a:pt x="3337" y="1559"/>
                      <a:pt x="3310" y="1559"/>
                      <a:pt x="3256" y="1559"/>
                    </a:cubicBezTo>
                    <a:cubicBezTo>
                      <a:pt x="3227" y="1575"/>
                      <a:pt x="3212" y="1582"/>
                      <a:pt x="3183" y="1598"/>
                    </a:cubicBezTo>
                    <a:cubicBezTo>
                      <a:pt x="3178" y="1573"/>
                      <a:pt x="3176" y="1561"/>
                      <a:pt x="3171" y="1536"/>
                    </a:cubicBezTo>
                    <a:cubicBezTo>
                      <a:pt x="3146" y="1515"/>
                      <a:pt x="3133" y="1504"/>
                      <a:pt x="3108" y="1483"/>
                    </a:cubicBezTo>
                    <a:cubicBezTo>
                      <a:pt x="3118" y="1462"/>
                      <a:pt x="3122" y="1451"/>
                      <a:pt x="3132" y="1430"/>
                    </a:cubicBezTo>
                    <a:cubicBezTo>
                      <a:pt x="3181" y="1411"/>
                      <a:pt x="3206" y="1401"/>
                      <a:pt x="3255" y="1382"/>
                    </a:cubicBezTo>
                    <a:cubicBezTo>
                      <a:pt x="3302" y="1373"/>
                      <a:pt x="3325" y="1369"/>
                      <a:pt x="3372" y="1361"/>
                    </a:cubicBezTo>
                    <a:cubicBezTo>
                      <a:pt x="3362" y="1329"/>
                      <a:pt x="3357" y="1313"/>
                      <a:pt x="3347" y="1281"/>
                    </a:cubicBezTo>
                    <a:cubicBezTo>
                      <a:pt x="3373" y="1241"/>
                      <a:pt x="3386" y="1221"/>
                      <a:pt x="3412" y="1181"/>
                    </a:cubicBezTo>
                    <a:cubicBezTo>
                      <a:pt x="3412" y="1147"/>
                      <a:pt x="3413" y="1131"/>
                      <a:pt x="3414" y="1097"/>
                    </a:cubicBezTo>
                    <a:cubicBezTo>
                      <a:pt x="3446" y="1092"/>
                      <a:pt x="3462" y="1090"/>
                      <a:pt x="3495" y="1085"/>
                    </a:cubicBezTo>
                    <a:cubicBezTo>
                      <a:pt x="3471" y="1045"/>
                      <a:pt x="3458" y="1024"/>
                      <a:pt x="3434" y="984"/>
                    </a:cubicBezTo>
                    <a:cubicBezTo>
                      <a:pt x="3435" y="959"/>
                      <a:pt x="3435" y="947"/>
                      <a:pt x="3436" y="923"/>
                    </a:cubicBezTo>
                    <a:cubicBezTo>
                      <a:pt x="3392" y="891"/>
                      <a:pt x="3370" y="875"/>
                      <a:pt x="3326" y="843"/>
                    </a:cubicBezTo>
                    <a:cubicBezTo>
                      <a:pt x="3330" y="819"/>
                      <a:pt x="3332" y="806"/>
                      <a:pt x="3337" y="782"/>
                    </a:cubicBezTo>
                    <a:cubicBezTo>
                      <a:pt x="3338" y="742"/>
                      <a:pt x="3338" y="722"/>
                      <a:pt x="3340" y="682"/>
                    </a:cubicBezTo>
                    <a:cubicBezTo>
                      <a:pt x="3316" y="680"/>
                      <a:pt x="3305" y="679"/>
                      <a:pt x="3281" y="677"/>
                    </a:cubicBezTo>
                    <a:cubicBezTo>
                      <a:pt x="3280" y="653"/>
                      <a:pt x="3280" y="641"/>
                      <a:pt x="3279" y="616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grójecki"/>
              <p:cNvSpPr>
                <a:spLocks/>
              </p:cNvSpPr>
              <p:nvPr/>
            </p:nvSpPr>
            <p:spPr bwMode="auto">
              <a:xfrm>
                <a:off x="2082116" y="4272805"/>
                <a:ext cx="1511034" cy="1105151"/>
              </a:xfrm>
              <a:custGeom>
                <a:avLst/>
                <a:gdLst>
                  <a:gd name="T0" fmla="*/ 4242 w 4713"/>
                  <a:gd name="T1" fmla="*/ 692 h 3451"/>
                  <a:gd name="T2" fmla="*/ 4175 w 4713"/>
                  <a:gd name="T3" fmla="*/ 455 h 3451"/>
                  <a:gd name="T4" fmla="*/ 4028 w 4713"/>
                  <a:gd name="T5" fmla="*/ 367 h 3451"/>
                  <a:gd name="T6" fmla="*/ 3559 w 4713"/>
                  <a:gd name="T7" fmla="*/ 314 h 3451"/>
                  <a:gd name="T8" fmla="*/ 3339 w 4713"/>
                  <a:gd name="T9" fmla="*/ 352 h 3451"/>
                  <a:gd name="T10" fmla="*/ 3076 w 4713"/>
                  <a:gd name="T11" fmla="*/ 522 h 3451"/>
                  <a:gd name="T12" fmla="*/ 2973 w 4713"/>
                  <a:gd name="T13" fmla="*/ 368 h 3451"/>
                  <a:gd name="T14" fmla="*/ 2650 w 4713"/>
                  <a:gd name="T15" fmla="*/ 288 h 3451"/>
                  <a:gd name="T16" fmla="*/ 2284 w 4713"/>
                  <a:gd name="T17" fmla="*/ 98 h 3451"/>
                  <a:gd name="T18" fmla="*/ 2026 w 4713"/>
                  <a:gd name="T19" fmla="*/ 50 h 3451"/>
                  <a:gd name="T20" fmla="*/ 1627 w 4713"/>
                  <a:gd name="T21" fmla="*/ 39 h 3451"/>
                  <a:gd name="T22" fmla="*/ 1433 w 4713"/>
                  <a:gd name="T23" fmla="*/ 90 h 3451"/>
                  <a:gd name="T24" fmla="*/ 1437 w 4713"/>
                  <a:gd name="T25" fmla="*/ 201 h 3451"/>
                  <a:gd name="T26" fmla="*/ 1441 w 4713"/>
                  <a:gd name="T27" fmla="*/ 350 h 3451"/>
                  <a:gd name="T28" fmla="*/ 1367 w 4713"/>
                  <a:gd name="T29" fmla="*/ 689 h 3451"/>
                  <a:gd name="T30" fmla="*/ 1277 w 4713"/>
                  <a:gd name="T31" fmla="*/ 1005 h 3451"/>
                  <a:gd name="T32" fmla="*/ 1047 w 4713"/>
                  <a:gd name="T33" fmla="*/ 1210 h 3451"/>
                  <a:gd name="T34" fmla="*/ 837 w 4713"/>
                  <a:gd name="T35" fmla="*/ 1248 h 3451"/>
                  <a:gd name="T36" fmla="*/ 952 w 4713"/>
                  <a:gd name="T37" fmla="*/ 1506 h 3451"/>
                  <a:gd name="T38" fmla="*/ 976 w 4713"/>
                  <a:gd name="T39" fmla="*/ 1787 h 3451"/>
                  <a:gd name="T40" fmla="*/ 1272 w 4713"/>
                  <a:gd name="T41" fmla="*/ 2076 h 3451"/>
                  <a:gd name="T42" fmla="*/ 1374 w 4713"/>
                  <a:gd name="T43" fmla="*/ 2291 h 3451"/>
                  <a:gd name="T44" fmla="*/ 1244 w 4713"/>
                  <a:gd name="T45" fmla="*/ 2587 h 3451"/>
                  <a:gd name="T46" fmla="*/ 987 w 4713"/>
                  <a:gd name="T47" fmla="*/ 2622 h 3451"/>
                  <a:gd name="T48" fmla="*/ 674 w 4713"/>
                  <a:gd name="T49" fmla="*/ 2529 h 3451"/>
                  <a:gd name="T50" fmla="*/ 386 w 4713"/>
                  <a:gd name="T51" fmla="*/ 2294 h 3451"/>
                  <a:gd name="T52" fmla="*/ 61 w 4713"/>
                  <a:gd name="T53" fmla="*/ 2459 h 3451"/>
                  <a:gd name="T54" fmla="*/ 0 w 4713"/>
                  <a:gd name="T55" fmla="*/ 2732 h 3451"/>
                  <a:gd name="T56" fmla="*/ 200 w 4713"/>
                  <a:gd name="T57" fmla="*/ 2998 h 3451"/>
                  <a:gd name="T58" fmla="*/ 519 w 4713"/>
                  <a:gd name="T59" fmla="*/ 2947 h 3451"/>
                  <a:gd name="T60" fmla="*/ 870 w 4713"/>
                  <a:gd name="T61" fmla="*/ 2963 h 3451"/>
                  <a:gd name="T62" fmla="*/ 816 w 4713"/>
                  <a:gd name="T63" fmla="*/ 3079 h 3451"/>
                  <a:gd name="T64" fmla="*/ 806 w 4713"/>
                  <a:gd name="T65" fmla="*/ 3369 h 3451"/>
                  <a:gd name="T66" fmla="*/ 1045 w 4713"/>
                  <a:gd name="T67" fmla="*/ 3451 h 3451"/>
                  <a:gd name="T68" fmla="*/ 1135 w 4713"/>
                  <a:gd name="T69" fmla="*/ 3273 h 3451"/>
                  <a:gd name="T70" fmla="*/ 1439 w 4713"/>
                  <a:gd name="T71" fmla="*/ 3338 h 3451"/>
                  <a:gd name="T72" fmla="*/ 1618 w 4713"/>
                  <a:gd name="T73" fmla="*/ 3031 h 3451"/>
                  <a:gd name="T74" fmla="*/ 1929 w 4713"/>
                  <a:gd name="T75" fmla="*/ 2957 h 3451"/>
                  <a:gd name="T76" fmla="*/ 2287 w 4713"/>
                  <a:gd name="T77" fmla="*/ 2846 h 3451"/>
                  <a:gd name="T78" fmla="*/ 2068 w 4713"/>
                  <a:gd name="T79" fmla="*/ 2358 h 3451"/>
                  <a:gd name="T80" fmla="*/ 2637 w 4713"/>
                  <a:gd name="T81" fmla="*/ 2269 h 3451"/>
                  <a:gd name="T82" fmla="*/ 2744 w 4713"/>
                  <a:gd name="T83" fmla="*/ 1981 h 3451"/>
                  <a:gd name="T84" fmla="*/ 3014 w 4713"/>
                  <a:gd name="T85" fmla="*/ 1968 h 3451"/>
                  <a:gd name="T86" fmla="*/ 3290 w 4713"/>
                  <a:gd name="T87" fmla="*/ 2230 h 3451"/>
                  <a:gd name="T88" fmla="*/ 3436 w 4713"/>
                  <a:gd name="T89" fmla="*/ 2469 h 3451"/>
                  <a:gd name="T90" fmla="*/ 3548 w 4713"/>
                  <a:gd name="T91" fmla="*/ 2481 h 3451"/>
                  <a:gd name="T92" fmla="*/ 3786 w 4713"/>
                  <a:gd name="T93" fmla="*/ 2195 h 3451"/>
                  <a:gd name="T94" fmla="*/ 3881 w 4713"/>
                  <a:gd name="T95" fmla="*/ 2036 h 3451"/>
                  <a:gd name="T96" fmla="*/ 4036 w 4713"/>
                  <a:gd name="T97" fmla="*/ 2007 h 3451"/>
                  <a:gd name="T98" fmla="*/ 4161 w 4713"/>
                  <a:gd name="T99" fmla="*/ 1938 h 3451"/>
                  <a:gd name="T100" fmla="*/ 4393 w 4713"/>
                  <a:gd name="T101" fmla="*/ 1662 h 3451"/>
                  <a:gd name="T102" fmla="*/ 4681 w 4713"/>
                  <a:gd name="T103" fmla="*/ 1470 h 3451"/>
                  <a:gd name="T104" fmla="*/ 4601 w 4713"/>
                  <a:gd name="T105" fmla="*/ 1126 h 3451"/>
                  <a:gd name="T106" fmla="*/ 4423 w 4713"/>
                  <a:gd name="T107" fmla="*/ 603 h 3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713" h="3451">
                    <a:moveTo>
                      <a:pt x="4407" y="807"/>
                    </a:moveTo>
                    <a:cubicBezTo>
                      <a:pt x="4384" y="773"/>
                      <a:pt x="4372" y="755"/>
                      <a:pt x="4349" y="721"/>
                    </a:cubicBezTo>
                    <a:cubicBezTo>
                      <a:pt x="4325" y="726"/>
                      <a:pt x="4313" y="729"/>
                      <a:pt x="4289" y="734"/>
                    </a:cubicBezTo>
                    <a:cubicBezTo>
                      <a:pt x="4270" y="717"/>
                      <a:pt x="4261" y="709"/>
                      <a:pt x="4242" y="692"/>
                    </a:cubicBezTo>
                    <a:cubicBezTo>
                      <a:pt x="4232" y="706"/>
                      <a:pt x="4227" y="713"/>
                      <a:pt x="4218" y="727"/>
                    </a:cubicBezTo>
                    <a:cubicBezTo>
                      <a:pt x="4242" y="665"/>
                      <a:pt x="4255" y="633"/>
                      <a:pt x="4280" y="571"/>
                    </a:cubicBezTo>
                    <a:cubicBezTo>
                      <a:pt x="4251" y="576"/>
                      <a:pt x="4237" y="578"/>
                      <a:pt x="4208" y="583"/>
                    </a:cubicBezTo>
                    <a:cubicBezTo>
                      <a:pt x="4195" y="532"/>
                      <a:pt x="4188" y="506"/>
                      <a:pt x="4175" y="455"/>
                    </a:cubicBezTo>
                    <a:cubicBezTo>
                      <a:pt x="4151" y="456"/>
                      <a:pt x="4139" y="456"/>
                      <a:pt x="4115" y="456"/>
                    </a:cubicBezTo>
                    <a:cubicBezTo>
                      <a:pt x="4094" y="439"/>
                      <a:pt x="4084" y="431"/>
                      <a:pt x="4063" y="414"/>
                    </a:cubicBezTo>
                    <a:cubicBezTo>
                      <a:pt x="4048" y="417"/>
                      <a:pt x="4041" y="419"/>
                      <a:pt x="4027" y="423"/>
                    </a:cubicBezTo>
                    <a:cubicBezTo>
                      <a:pt x="4027" y="400"/>
                      <a:pt x="4027" y="389"/>
                      <a:pt x="4028" y="367"/>
                    </a:cubicBezTo>
                    <a:cubicBezTo>
                      <a:pt x="3990" y="361"/>
                      <a:pt x="3971" y="358"/>
                      <a:pt x="3933" y="352"/>
                    </a:cubicBezTo>
                    <a:cubicBezTo>
                      <a:pt x="3916" y="362"/>
                      <a:pt x="3908" y="368"/>
                      <a:pt x="3891" y="378"/>
                    </a:cubicBezTo>
                    <a:cubicBezTo>
                      <a:pt x="3815" y="346"/>
                      <a:pt x="3777" y="330"/>
                      <a:pt x="3702" y="297"/>
                    </a:cubicBezTo>
                    <a:cubicBezTo>
                      <a:pt x="3645" y="304"/>
                      <a:pt x="3616" y="307"/>
                      <a:pt x="3559" y="314"/>
                    </a:cubicBezTo>
                    <a:cubicBezTo>
                      <a:pt x="3518" y="339"/>
                      <a:pt x="3498" y="352"/>
                      <a:pt x="3457" y="377"/>
                    </a:cubicBezTo>
                    <a:cubicBezTo>
                      <a:pt x="3420" y="341"/>
                      <a:pt x="3402" y="323"/>
                      <a:pt x="3364" y="287"/>
                    </a:cubicBezTo>
                    <a:cubicBezTo>
                      <a:pt x="3338" y="287"/>
                      <a:pt x="3325" y="287"/>
                      <a:pt x="3299" y="286"/>
                    </a:cubicBezTo>
                    <a:cubicBezTo>
                      <a:pt x="3315" y="313"/>
                      <a:pt x="3323" y="326"/>
                      <a:pt x="3339" y="352"/>
                    </a:cubicBezTo>
                    <a:cubicBezTo>
                      <a:pt x="3299" y="370"/>
                      <a:pt x="3279" y="379"/>
                      <a:pt x="3238" y="397"/>
                    </a:cubicBezTo>
                    <a:cubicBezTo>
                      <a:pt x="3226" y="421"/>
                      <a:pt x="3220" y="432"/>
                      <a:pt x="3208" y="456"/>
                    </a:cubicBezTo>
                    <a:cubicBezTo>
                      <a:pt x="3170" y="449"/>
                      <a:pt x="3151" y="446"/>
                      <a:pt x="3113" y="439"/>
                    </a:cubicBezTo>
                    <a:cubicBezTo>
                      <a:pt x="3099" y="472"/>
                      <a:pt x="3091" y="489"/>
                      <a:pt x="3076" y="522"/>
                    </a:cubicBezTo>
                    <a:cubicBezTo>
                      <a:pt x="3027" y="517"/>
                      <a:pt x="3002" y="514"/>
                      <a:pt x="2953" y="508"/>
                    </a:cubicBezTo>
                    <a:cubicBezTo>
                      <a:pt x="2965" y="482"/>
                      <a:pt x="2971" y="470"/>
                      <a:pt x="2983" y="444"/>
                    </a:cubicBezTo>
                    <a:cubicBezTo>
                      <a:pt x="2965" y="434"/>
                      <a:pt x="2955" y="429"/>
                      <a:pt x="2937" y="420"/>
                    </a:cubicBezTo>
                    <a:cubicBezTo>
                      <a:pt x="2951" y="399"/>
                      <a:pt x="2959" y="389"/>
                      <a:pt x="2973" y="368"/>
                    </a:cubicBezTo>
                    <a:cubicBezTo>
                      <a:pt x="2942" y="384"/>
                      <a:pt x="2927" y="393"/>
                      <a:pt x="2896" y="409"/>
                    </a:cubicBezTo>
                    <a:cubicBezTo>
                      <a:pt x="2854" y="340"/>
                      <a:pt x="2834" y="305"/>
                      <a:pt x="2793" y="237"/>
                    </a:cubicBezTo>
                    <a:cubicBezTo>
                      <a:pt x="2764" y="275"/>
                      <a:pt x="2749" y="295"/>
                      <a:pt x="2720" y="333"/>
                    </a:cubicBezTo>
                    <a:cubicBezTo>
                      <a:pt x="2692" y="315"/>
                      <a:pt x="2678" y="306"/>
                      <a:pt x="2650" y="288"/>
                    </a:cubicBezTo>
                    <a:cubicBezTo>
                      <a:pt x="2582" y="286"/>
                      <a:pt x="2548" y="284"/>
                      <a:pt x="2480" y="281"/>
                    </a:cubicBezTo>
                    <a:cubicBezTo>
                      <a:pt x="2445" y="272"/>
                      <a:pt x="2427" y="268"/>
                      <a:pt x="2392" y="259"/>
                    </a:cubicBezTo>
                    <a:cubicBezTo>
                      <a:pt x="2369" y="253"/>
                      <a:pt x="2357" y="251"/>
                      <a:pt x="2334" y="246"/>
                    </a:cubicBezTo>
                    <a:cubicBezTo>
                      <a:pt x="2314" y="187"/>
                      <a:pt x="2304" y="157"/>
                      <a:pt x="2284" y="98"/>
                    </a:cubicBezTo>
                    <a:cubicBezTo>
                      <a:pt x="2255" y="102"/>
                      <a:pt x="2241" y="104"/>
                      <a:pt x="2213" y="108"/>
                    </a:cubicBezTo>
                    <a:cubicBezTo>
                      <a:pt x="2176" y="65"/>
                      <a:pt x="2158" y="43"/>
                      <a:pt x="2121" y="0"/>
                    </a:cubicBezTo>
                    <a:cubicBezTo>
                      <a:pt x="2116" y="24"/>
                      <a:pt x="2113" y="35"/>
                      <a:pt x="2108" y="59"/>
                    </a:cubicBezTo>
                    <a:cubicBezTo>
                      <a:pt x="2075" y="56"/>
                      <a:pt x="2059" y="54"/>
                      <a:pt x="2026" y="50"/>
                    </a:cubicBezTo>
                    <a:lnTo>
                      <a:pt x="1943" y="89"/>
                    </a:lnTo>
                    <a:cubicBezTo>
                      <a:pt x="1908" y="83"/>
                      <a:pt x="1891" y="79"/>
                      <a:pt x="1855" y="73"/>
                    </a:cubicBezTo>
                    <a:cubicBezTo>
                      <a:pt x="1816" y="73"/>
                      <a:pt x="1796" y="73"/>
                      <a:pt x="1756" y="73"/>
                    </a:cubicBezTo>
                    <a:cubicBezTo>
                      <a:pt x="1704" y="60"/>
                      <a:pt x="1679" y="53"/>
                      <a:pt x="1627" y="39"/>
                    </a:cubicBezTo>
                    <a:cubicBezTo>
                      <a:pt x="1596" y="27"/>
                      <a:pt x="1580" y="21"/>
                      <a:pt x="1549" y="9"/>
                    </a:cubicBezTo>
                    <a:cubicBezTo>
                      <a:pt x="1547" y="32"/>
                      <a:pt x="1546" y="43"/>
                      <a:pt x="1545" y="66"/>
                    </a:cubicBezTo>
                    <a:cubicBezTo>
                      <a:pt x="1523" y="74"/>
                      <a:pt x="1513" y="77"/>
                      <a:pt x="1492" y="85"/>
                    </a:cubicBezTo>
                    <a:cubicBezTo>
                      <a:pt x="1468" y="87"/>
                      <a:pt x="1456" y="88"/>
                      <a:pt x="1433" y="90"/>
                    </a:cubicBezTo>
                    <a:cubicBezTo>
                      <a:pt x="1414" y="80"/>
                      <a:pt x="1405" y="76"/>
                      <a:pt x="1386" y="66"/>
                    </a:cubicBezTo>
                    <a:cubicBezTo>
                      <a:pt x="1357" y="71"/>
                      <a:pt x="1342" y="74"/>
                      <a:pt x="1313" y="79"/>
                    </a:cubicBezTo>
                    <a:cubicBezTo>
                      <a:pt x="1318" y="105"/>
                      <a:pt x="1321" y="118"/>
                      <a:pt x="1327" y="145"/>
                    </a:cubicBezTo>
                    <a:cubicBezTo>
                      <a:pt x="1371" y="167"/>
                      <a:pt x="1393" y="179"/>
                      <a:pt x="1437" y="201"/>
                    </a:cubicBezTo>
                    <a:cubicBezTo>
                      <a:pt x="1470" y="205"/>
                      <a:pt x="1486" y="207"/>
                      <a:pt x="1519" y="211"/>
                    </a:cubicBezTo>
                    <a:cubicBezTo>
                      <a:pt x="1500" y="233"/>
                      <a:pt x="1490" y="245"/>
                      <a:pt x="1471" y="267"/>
                    </a:cubicBezTo>
                    <a:cubicBezTo>
                      <a:pt x="1483" y="293"/>
                      <a:pt x="1488" y="306"/>
                      <a:pt x="1500" y="332"/>
                    </a:cubicBezTo>
                    <a:cubicBezTo>
                      <a:pt x="1476" y="339"/>
                      <a:pt x="1464" y="343"/>
                      <a:pt x="1441" y="350"/>
                    </a:cubicBezTo>
                    <a:cubicBezTo>
                      <a:pt x="1443" y="377"/>
                      <a:pt x="1444" y="391"/>
                      <a:pt x="1446" y="419"/>
                    </a:cubicBezTo>
                    <a:cubicBezTo>
                      <a:pt x="1422" y="423"/>
                      <a:pt x="1411" y="426"/>
                      <a:pt x="1387" y="430"/>
                    </a:cubicBezTo>
                    <a:cubicBezTo>
                      <a:pt x="1382" y="479"/>
                      <a:pt x="1379" y="504"/>
                      <a:pt x="1374" y="553"/>
                    </a:cubicBezTo>
                    <a:cubicBezTo>
                      <a:pt x="1371" y="607"/>
                      <a:pt x="1370" y="635"/>
                      <a:pt x="1367" y="689"/>
                    </a:cubicBezTo>
                    <a:cubicBezTo>
                      <a:pt x="1381" y="729"/>
                      <a:pt x="1388" y="748"/>
                      <a:pt x="1401" y="788"/>
                    </a:cubicBezTo>
                    <a:cubicBezTo>
                      <a:pt x="1392" y="804"/>
                      <a:pt x="1387" y="812"/>
                      <a:pt x="1378" y="829"/>
                    </a:cubicBezTo>
                    <a:cubicBezTo>
                      <a:pt x="1380" y="852"/>
                      <a:pt x="1381" y="863"/>
                      <a:pt x="1383" y="886"/>
                    </a:cubicBezTo>
                    <a:cubicBezTo>
                      <a:pt x="1341" y="934"/>
                      <a:pt x="1320" y="958"/>
                      <a:pt x="1277" y="1005"/>
                    </a:cubicBezTo>
                    <a:cubicBezTo>
                      <a:pt x="1242" y="994"/>
                      <a:pt x="1225" y="988"/>
                      <a:pt x="1190" y="976"/>
                    </a:cubicBezTo>
                    <a:cubicBezTo>
                      <a:pt x="1140" y="997"/>
                      <a:pt x="1114" y="1007"/>
                      <a:pt x="1064" y="1028"/>
                    </a:cubicBezTo>
                    <a:cubicBezTo>
                      <a:pt x="1046" y="1060"/>
                      <a:pt x="1037" y="1076"/>
                      <a:pt x="1018" y="1108"/>
                    </a:cubicBezTo>
                    <a:cubicBezTo>
                      <a:pt x="1030" y="1149"/>
                      <a:pt x="1036" y="1169"/>
                      <a:pt x="1047" y="1210"/>
                    </a:cubicBezTo>
                    <a:cubicBezTo>
                      <a:pt x="1084" y="1211"/>
                      <a:pt x="1102" y="1212"/>
                      <a:pt x="1138" y="1212"/>
                    </a:cubicBezTo>
                    <a:cubicBezTo>
                      <a:pt x="1118" y="1248"/>
                      <a:pt x="1108" y="1265"/>
                      <a:pt x="1089" y="1301"/>
                    </a:cubicBezTo>
                    <a:cubicBezTo>
                      <a:pt x="1027" y="1281"/>
                      <a:pt x="997" y="1271"/>
                      <a:pt x="936" y="1251"/>
                    </a:cubicBezTo>
                    <a:cubicBezTo>
                      <a:pt x="896" y="1250"/>
                      <a:pt x="876" y="1249"/>
                      <a:pt x="837" y="1248"/>
                    </a:cubicBezTo>
                    <a:cubicBezTo>
                      <a:pt x="835" y="1271"/>
                      <a:pt x="834" y="1283"/>
                      <a:pt x="832" y="1306"/>
                    </a:cubicBezTo>
                    <a:cubicBezTo>
                      <a:pt x="885" y="1323"/>
                      <a:pt x="912" y="1332"/>
                      <a:pt x="965" y="1349"/>
                    </a:cubicBezTo>
                    <a:cubicBezTo>
                      <a:pt x="966" y="1389"/>
                      <a:pt x="967" y="1409"/>
                      <a:pt x="969" y="1449"/>
                    </a:cubicBezTo>
                    <a:cubicBezTo>
                      <a:pt x="962" y="1472"/>
                      <a:pt x="959" y="1483"/>
                      <a:pt x="952" y="1506"/>
                    </a:cubicBezTo>
                    <a:cubicBezTo>
                      <a:pt x="968" y="1533"/>
                      <a:pt x="977" y="1547"/>
                      <a:pt x="993" y="1574"/>
                    </a:cubicBezTo>
                    <a:cubicBezTo>
                      <a:pt x="990" y="1592"/>
                      <a:pt x="988" y="1600"/>
                      <a:pt x="985" y="1618"/>
                    </a:cubicBezTo>
                    <a:cubicBezTo>
                      <a:pt x="1001" y="1641"/>
                      <a:pt x="1009" y="1653"/>
                      <a:pt x="1026" y="1677"/>
                    </a:cubicBezTo>
                    <a:cubicBezTo>
                      <a:pt x="1006" y="1721"/>
                      <a:pt x="996" y="1743"/>
                      <a:pt x="976" y="1787"/>
                    </a:cubicBezTo>
                    <a:cubicBezTo>
                      <a:pt x="978" y="1834"/>
                      <a:pt x="978" y="1857"/>
                      <a:pt x="980" y="1903"/>
                    </a:cubicBezTo>
                    <a:cubicBezTo>
                      <a:pt x="1031" y="1922"/>
                      <a:pt x="1057" y="1931"/>
                      <a:pt x="1108" y="1950"/>
                    </a:cubicBezTo>
                    <a:cubicBezTo>
                      <a:pt x="1169" y="1980"/>
                      <a:pt x="1199" y="1996"/>
                      <a:pt x="1260" y="2026"/>
                    </a:cubicBezTo>
                    <a:cubicBezTo>
                      <a:pt x="1265" y="2046"/>
                      <a:pt x="1268" y="2056"/>
                      <a:pt x="1272" y="2076"/>
                    </a:cubicBezTo>
                    <a:cubicBezTo>
                      <a:pt x="1292" y="2082"/>
                      <a:pt x="1302" y="2085"/>
                      <a:pt x="1322" y="2091"/>
                    </a:cubicBezTo>
                    <a:cubicBezTo>
                      <a:pt x="1333" y="2108"/>
                      <a:pt x="1339" y="2117"/>
                      <a:pt x="1351" y="2134"/>
                    </a:cubicBezTo>
                    <a:cubicBezTo>
                      <a:pt x="1342" y="2167"/>
                      <a:pt x="1338" y="2183"/>
                      <a:pt x="1329" y="2216"/>
                    </a:cubicBezTo>
                    <a:cubicBezTo>
                      <a:pt x="1347" y="2246"/>
                      <a:pt x="1356" y="2261"/>
                      <a:pt x="1374" y="2291"/>
                    </a:cubicBezTo>
                    <a:cubicBezTo>
                      <a:pt x="1363" y="2338"/>
                      <a:pt x="1357" y="2361"/>
                      <a:pt x="1345" y="2407"/>
                    </a:cubicBezTo>
                    <a:cubicBezTo>
                      <a:pt x="1343" y="2457"/>
                      <a:pt x="1342" y="2482"/>
                      <a:pt x="1340" y="2533"/>
                    </a:cubicBezTo>
                    <a:cubicBezTo>
                      <a:pt x="1307" y="2534"/>
                      <a:pt x="1290" y="2535"/>
                      <a:pt x="1257" y="2536"/>
                    </a:cubicBezTo>
                    <a:cubicBezTo>
                      <a:pt x="1252" y="2557"/>
                      <a:pt x="1249" y="2567"/>
                      <a:pt x="1244" y="2587"/>
                    </a:cubicBezTo>
                    <a:cubicBezTo>
                      <a:pt x="1214" y="2592"/>
                      <a:pt x="1199" y="2595"/>
                      <a:pt x="1169" y="2600"/>
                    </a:cubicBezTo>
                    <a:cubicBezTo>
                      <a:pt x="1173" y="2635"/>
                      <a:pt x="1174" y="2653"/>
                      <a:pt x="1177" y="2688"/>
                    </a:cubicBezTo>
                    <a:cubicBezTo>
                      <a:pt x="1137" y="2684"/>
                      <a:pt x="1117" y="2681"/>
                      <a:pt x="1078" y="2677"/>
                    </a:cubicBezTo>
                    <a:cubicBezTo>
                      <a:pt x="1042" y="2655"/>
                      <a:pt x="1024" y="2644"/>
                      <a:pt x="987" y="2622"/>
                    </a:cubicBezTo>
                    <a:cubicBezTo>
                      <a:pt x="890" y="2599"/>
                      <a:pt x="841" y="2587"/>
                      <a:pt x="744" y="2563"/>
                    </a:cubicBezTo>
                    <a:cubicBezTo>
                      <a:pt x="734" y="2522"/>
                      <a:pt x="729" y="2501"/>
                      <a:pt x="720" y="2460"/>
                    </a:cubicBezTo>
                    <a:cubicBezTo>
                      <a:pt x="706" y="2462"/>
                      <a:pt x="700" y="2463"/>
                      <a:pt x="687" y="2465"/>
                    </a:cubicBezTo>
                    <a:cubicBezTo>
                      <a:pt x="681" y="2491"/>
                      <a:pt x="679" y="2503"/>
                      <a:pt x="674" y="2529"/>
                    </a:cubicBezTo>
                    <a:cubicBezTo>
                      <a:pt x="656" y="2508"/>
                      <a:pt x="647" y="2497"/>
                      <a:pt x="628" y="2476"/>
                    </a:cubicBezTo>
                    <a:cubicBezTo>
                      <a:pt x="635" y="2443"/>
                      <a:pt x="639" y="2427"/>
                      <a:pt x="646" y="2394"/>
                    </a:cubicBezTo>
                    <a:cubicBezTo>
                      <a:pt x="584" y="2391"/>
                      <a:pt x="554" y="2389"/>
                      <a:pt x="493" y="2385"/>
                    </a:cubicBezTo>
                    <a:cubicBezTo>
                      <a:pt x="450" y="2349"/>
                      <a:pt x="428" y="2330"/>
                      <a:pt x="386" y="2294"/>
                    </a:cubicBezTo>
                    <a:cubicBezTo>
                      <a:pt x="332" y="2310"/>
                      <a:pt x="306" y="2319"/>
                      <a:pt x="253" y="2336"/>
                    </a:cubicBezTo>
                    <a:cubicBezTo>
                      <a:pt x="256" y="2362"/>
                      <a:pt x="257" y="2376"/>
                      <a:pt x="260" y="2402"/>
                    </a:cubicBezTo>
                    <a:cubicBezTo>
                      <a:pt x="225" y="2416"/>
                      <a:pt x="208" y="2423"/>
                      <a:pt x="173" y="2436"/>
                    </a:cubicBezTo>
                    <a:cubicBezTo>
                      <a:pt x="128" y="2445"/>
                      <a:pt x="105" y="2450"/>
                      <a:pt x="61" y="2459"/>
                    </a:cubicBezTo>
                    <a:cubicBezTo>
                      <a:pt x="55" y="2495"/>
                      <a:pt x="53" y="2513"/>
                      <a:pt x="47" y="2549"/>
                    </a:cubicBezTo>
                    <a:cubicBezTo>
                      <a:pt x="34" y="2560"/>
                      <a:pt x="27" y="2566"/>
                      <a:pt x="14" y="2576"/>
                    </a:cubicBezTo>
                    <a:cubicBezTo>
                      <a:pt x="33" y="2608"/>
                      <a:pt x="43" y="2624"/>
                      <a:pt x="63" y="2656"/>
                    </a:cubicBezTo>
                    <a:cubicBezTo>
                      <a:pt x="38" y="2687"/>
                      <a:pt x="25" y="2702"/>
                      <a:pt x="0" y="2732"/>
                    </a:cubicBezTo>
                    <a:cubicBezTo>
                      <a:pt x="29" y="2753"/>
                      <a:pt x="44" y="2763"/>
                      <a:pt x="74" y="2784"/>
                    </a:cubicBezTo>
                    <a:cubicBezTo>
                      <a:pt x="104" y="2780"/>
                      <a:pt x="119" y="2778"/>
                      <a:pt x="149" y="2775"/>
                    </a:cubicBezTo>
                    <a:cubicBezTo>
                      <a:pt x="155" y="2836"/>
                      <a:pt x="158" y="2867"/>
                      <a:pt x="164" y="2928"/>
                    </a:cubicBezTo>
                    <a:cubicBezTo>
                      <a:pt x="178" y="2956"/>
                      <a:pt x="186" y="2970"/>
                      <a:pt x="200" y="2998"/>
                    </a:cubicBezTo>
                    <a:cubicBezTo>
                      <a:pt x="232" y="2967"/>
                      <a:pt x="247" y="2951"/>
                      <a:pt x="279" y="2920"/>
                    </a:cubicBezTo>
                    <a:cubicBezTo>
                      <a:pt x="314" y="2900"/>
                      <a:pt x="332" y="2889"/>
                      <a:pt x="367" y="2869"/>
                    </a:cubicBezTo>
                    <a:cubicBezTo>
                      <a:pt x="398" y="2870"/>
                      <a:pt x="413" y="2870"/>
                      <a:pt x="443" y="2871"/>
                    </a:cubicBezTo>
                    <a:cubicBezTo>
                      <a:pt x="473" y="2902"/>
                      <a:pt x="488" y="2917"/>
                      <a:pt x="519" y="2947"/>
                    </a:cubicBezTo>
                    <a:cubicBezTo>
                      <a:pt x="549" y="2948"/>
                      <a:pt x="564" y="2949"/>
                      <a:pt x="595" y="2950"/>
                    </a:cubicBezTo>
                    <a:cubicBezTo>
                      <a:pt x="627" y="2958"/>
                      <a:pt x="644" y="2963"/>
                      <a:pt x="677" y="2971"/>
                    </a:cubicBezTo>
                    <a:cubicBezTo>
                      <a:pt x="719" y="2954"/>
                      <a:pt x="740" y="2946"/>
                      <a:pt x="782" y="2928"/>
                    </a:cubicBezTo>
                    <a:cubicBezTo>
                      <a:pt x="817" y="2942"/>
                      <a:pt x="835" y="2949"/>
                      <a:pt x="870" y="2963"/>
                    </a:cubicBezTo>
                    <a:cubicBezTo>
                      <a:pt x="889" y="2958"/>
                      <a:pt x="898" y="2955"/>
                      <a:pt x="917" y="2950"/>
                    </a:cubicBezTo>
                    <a:cubicBezTo>
                      <a:pt x="931" y="2969"/>
                      <a:pt x="937" y="2978"/>
                      <a:pt x="951" y="2997"/>
                    </a:cubicBezTo>
                    <a:cubicBezTo>
                      <a:pt x="953" y="3019"/>
                      <a:pt x="954" y="3030"/>
                      <a:pt x="957" y="3052"/>
                    </a:cubicBezTo>
                    <a:cubicBezTo>
                      <a:pt x="900" y="3063"/>
                      <a:pt x="872" y="3068"/>
                      <a:pt x="816" y="3079"/>
                    </a:cubicBezTo>
                    <a:cubicBezTo>
                      <a:pt x="761" y="3121"/>
                      <a:pt x="734" y="3143"/>
                      <a:pt x="680" y="3185"/>
                    </a:cubicBezTo>
                    <a:cubicBezTo>
                      <a:pt x="696" y="3228"/>
                      <a:pt x="703" y="3250"/>
                      <a:pt x="719" y="3293"/>
                    </a:cubicBezTo>
                    <a:cubicBezTo>
                      <a:pt x="702" y="3332"/>
                      <a:pt x="694" y="3352"/>
                      <a:pt x="677" y="3391"/>
                    </a:cubicBezTo>
                    <a:cubicBezTo>
                      <a:pt x="729" y="3383"/>
                      <a:pt x="754" y="3378"/>
                      <a:pt x="806" y="3369"/>
                    </a:cubicBezTo>
                    <a:cubicBezTo>
                      <a:pt x="818" y="3388"/>
                      <a:pt x="823" y="3397"/>
                      <a:pt x="835" y="3415"/>
                    </a:cubicBezTo>
                    <a:cubicBezTo>
                      <a:pt x="861" y="3394"/>
                      <a:pt x="874" y="3383"/>
                      <a:pt x="900" y="3362"/>
                    </a:cubicBezTo>
                    <a:cubicBezTo>
                      <a:pt x="937" y="3368"/>
                      <a:pt x="956" y="3372"/>
                      <a:pt x="993" y="3378"/>
                    </a:cubicBezTo>
                    <a:cubicBezTo>
                      <a:pt x="1014" y="3407"/>
                      <a:pt x="1024" y="3422"/>
                      <a:pt x="1045" y="3451"/>
                    </a:cubicBezTo>
                    <a:cubicBezTo>
                      <a:pt x="1066" y="3426"/>
                      <a:pt x="1077" y="3414"/>
                      <a:pt x="1098" y="3390"/>
                    </a:cubicBezTo>
                    <a:cubicBezTo>
                      <a:pt x="1092" y="3368"/>
                      <a:pt x="1089" y="3356"/>
                      <a:pt x="1082" y="3334"/>
                    </a:cubicBezTo>
                    <a:cubicBezTo>
                      <a:pt x="1080" y="3307"/>
                      <a:pt x="1079" y="3294"/>
                      <a:pt x="1077" y="3267"/>
                    </a:cubicBezTo>
                    <a:cubicBezTo>
                      <a:pt x="1077" y="3267"/>
                      <a:pt x="1106" y="3276"/>
                      <a:pt x="1135" y="3273"/>
                    </a:cubicBezTo>
                    <a:cubicBezTo>
                      <a:pt x="1165" y="3270"/>
                      <a:pt x="1223" y="3259"/>
                      <a:pt x="1223" y="3259"/>
                    </a:cubicBezTo>
                    <a:cubicBezTo>
                      <a:pt x="1262" y="3302"/>
                      <a:pt x="1282" y="3324"/>
                      <a:pt x="1321" y="3367"/>
                    </a:cubicBezTo>
                    <a:cubicBezTo>
                      <a:pt x="1347" y="3367"/>
                      <a:pt x="1360" y="3368"/>
                      <a:pt x="1386" y="3368"/>
                    </a:cubicBezTo>
                    <a:cubicBezTo>
                      <a:pt x="1407" y="3356"/>
                      <a:pt x="1417" y="3350"/>
                      <a:pt x="1439" y="3338"/>
                    </a:cubicBezTo>
                    <a:cubicBezTo>
                      <a:pt x="1436" y="3299"/>
                      <a:pt x="1435" y="3280"/>
                      <a:pt x="1433" y="3241"/>
                    </a:cubicBezTo>
                    <a:cubicBezTo>
                      <a:pt x="1431" y="3214"/>
                      <a:pt x="1431" y="3200"/>
                      <a:pt x="1429" y="3173"/>
                    </a:cubicBezTo>
                    <a:cubicBezTo>
                      <a:pt x="1455" y="3125"/>
                      <a:pt x="1468" y="3101"/>
                      <a:pt x="1495" y="3053"/>
                    </a:cubicBezTo>
                    <a:cubicBezTo>
                      <a:pt x="1544" y="3044"/>
                      <a:pt x="1569" y="3040"/>
                      <a:pt x="1618" y="3031"/>
                    </a:cubicBezTo>
                    <a:cubicBezTo>
                      <a:pt x="1655" y="3033"/>
                      <a:pt x="1674" y="3034"/>
                      <a:pt x="1711" y="3036"/>
                    </a:cubicBezTo>
                    <a:cubicBezTo>
                      <a:pt x="1730" y="3023"/>
                      <a:pt x="1740" y="3017"/>
                      <a:pt x="1759" y="3004"/>
                    </a:cubicBezTo>
                    <a:cubicBezTo>
                      <a:pt x="1759" y="3004"/>
                      <a:pt x="1753" y="2943"/>
                      <a:pt x="1782" y="2946"/>
                    </a:cubicBezTo>
                    <a:cubicBezTo>
                      <a:pt x="1812" y="2950"/>
                      <a:pt x="1929" y="2957"/>
                      <a:pt x="1929" y="2957"/>
                    </a:cubicBezTo>
                    <a:cubicBezTo>
                      <a:pt x="1975" y="2975"/>
                      <a:pt x="1999" y="2983"/>
                      <a:pt x="2045" y="3001"/>
                    </a:cubicBezTo>
                    <a:cubicBezTo>
                      <a:pt x="2069" y="2965"/>
                      <a:pt x="2081" y="2946"/>
                      <a:pt x="2105" y="2910"/>
                    </a:cubicBezTo>
                    <a:cubicBezTo>
                      <a:pt x="2128" y="2893"/>
                      <a:pt x="2140" y="2885"/>
                      <a:pt x="2164" y="2868"/>
                    </a:cubicBezTo>
                    <a:cubicBezTo>
                      <a:pt x="2213" y="2859"/>
                      <a:pt x="2238" y="2855"/>
                      <a:pt x="2287" y="2846"/>
                    </a:cubicBezTo>
                    <a:cubicBezTo>
                      <a:pt x="2287" y="2799"/>
                      <a:pt x="2288" y="2776"/>
                      <a:pt x="2288" y="2729"/>
                    </a:cubicBezTo>
                    <a:cubicBezTo>
                      <a:pt x="2291" y="2678"/>
                      <a:pt x="2292" y="2652"/>
                      <a:pt x="2295" y="2601"/>
                    </a:cubicBezTo>
                    <a:cubicBezTo>
                      <a:pt x="2239" y="2570"/>
                      <a:pt x="2211" y="2554"/>
                      <a:pt x="2155" y="2523"/>
                    </a:cubicBezTo>
                    <a:cubicBezTo>
                      <a:pt x="2120" y="2457"/>
                      <a:pt x="2103" y="2424"/>
                      <a:pt x="2068" y="2358"/>
                    </a:cubicBezTo>
                    <a:cubicBezTo>
                      <a:pt x="2143" y="2330"/>
                      <a:pt x="2181" y="2316"/>
                      <a:pt x="2256" y="2287"/>
                    </a:cubicBezTo>
                    <a:cubicBezTo>
                      <a:pt x="2319" y="2260"/>
                      <a:pt x="2351" y="2246"/>
                      <a:pt x="2414" y="2219"/>
                    </a:cubicBezTo>
                    <a:cubicBezTo>
                      <a:pt x="2466" y="2249"/>
                      <a:pt x="2492" y="2265"/>
                      <a:pt x="2543" y="2296"/>
                    </a:cubicBezTo>
                    <a:cubicBezTo>
                      <a:pt x="2580" y="2285"/>
                      <a:pt x="2599" y="2280"/>
                      <a:pt x="2637" y="2269"/>
                    </a:cubicBezTo>
                    <a:cubicBezTo>
                      <a:pt x="2635" y="2224"/>
                      <a:pt x="2634" y="2202"/>
                      <a:pt x="2632" y="2156"/>
                    </a:cubicBezTo>
                    <a:cubicBezTo>
                      <a:pt x="2655" y="2139"/>
                      <a:pt x="2667" y="2130"/>
                      <a:pt x="2690" y="2113"/>
                    </a:cubicBezTo>
                    <a:cubicBezTo>
                      <a:pt x="2691" y="2068"/>
                      <a:pt x="2691" y="2046"/>
                      <a:pt x="2691" y="2000"/>
                    </a:cubicBezTo>
                    <a:cubicBezTo>
                      <a:pt x="2712" y="1993"/>
                      <a:pt x="2723" y="1989"/>
                      <a:pt x="2744" y="1981"/>
                    </a:cubicBezTo>
                    <a:cubicBezTo>
                      <a:pt x="2746" y="1949"/>
                      <a:pt x="2747" y="1933"/>
                      <a:pt x="2750" y="1900"/>
                    </a:cubicBezTo>
                    <a:cubicBezTo>
                      <a:pt x="2797" y="1916"/>
                      <a:pt x="2820" y="1924"/>
                      <a:pt x="2867" y="1939"/>
                    </a:cubicBezTo>
                    <a:cubicBezTo>
                      <a:pt x="2898" y="1920"/>
                      <a:pt x="2913" y="1910"/>
                      <a:pt x="2944" y="1891"/>
                    </a:cubicBezTo>
                    <a:cubicBezTo>
                      <a:pt x="2944" y="1891"/>
                      <a:pt x="2979" y="1964"/>
                      <a:pt x="3014" y="1968"/>
                    </a:cubicBezTo>
                    <a:cubicBezTo>
                      <a:pt x="3049" y="1972"/>
                      <a:pt x="3137" y="1988"/>
                      <a:pt x="3137" y="1988"/>
                    </a:cubicBezTo>
                    <a:cubicBezTo>
                      <a:pt x="3140" y="2041"/>
                      <a:pt x="3141" y="2068"/>
                      <a:pt x="3143" y="2120"/>
                    </a:cubicBezTo>
                    <a:cubicBezTo>
                      <a:pt x="3173" y="2119"/>
                      <a:pt x="3189" y="2118"/>
                      <a:pt x="3219" y="2116"/>
                    </a:cubicBezTo>
                    <a:cubicBezTo>
                      <a:pt x="3247" y="2162"/>
                      <a:pt x="3261" y="2185"/>
                      <a:pt x="3290" y="2230"/>
                    </a:cubicBezTo>
                    <a:cubicBezTo>
                      <a:pt x="3325" y="2256"/>
                      <a:pt x="3343" y="2270"/>
                      <a:pt x="3378" y="2296"/>
                    </a:cubicBezTo>
                    <a:cubicBezTo>
                      <a:pt x="3349" y="2325"/>
                      <a:pt x="3335" y="2340"/>
                      <a:pt x="3307" y="2369"/>
                    </a:cubicBezTo>
                    <a:cubicBezTo>
                      <a:pt x="3325" y="2406"/>
                      <a:pt x="3335" y="2424"/>
                      <a:pt x="3353" y="2460"/>
                    </a:cubicBezTo>
                    <a:cubicBezTo>
                      <a:pt x="3386" y="2464"/>
                      <a:pt x="3403" y="2466"/>
                      <a:pt x="3436" y="2469"/>
                    </a:cubicBezTo>
                    <a:cubicBezTo>
                      <a:pt x="3436" y="2469"/>
                      <a:pt x="3418" y="2572"/>
                      <a:pt x="3447" y="2575"/>
                    </a:cubicBezTo>
                    <a:cubicBezTo>
                      <a:pt x="3468" y="2578"/>
                      <a:pt x="3479" y="2579"/>
                      <a:pt x="3500" y="2581"/>
                    </a:cubicBezTo>
                    <a:cubicBezTo>
                      <a:pt x="3501" y="2532"/>
                      <a:pt x="3501" y="2507"/>
                      <a:pt x="3501" y="2458"/>
                    </a:cubicBezTo>
                    <a:cubicBezTo>
                      <a:pt x="3520" y="2467"/>
                      <a:pt x="3529" y="2472"/>
                      <a:pt x="3548" y="2481"/>
                    </a:cubicBezTo>
                    <a:cubicBezTo>
                      <a:pt x="3567" y="2468"/>
                      <a:pt x="3577" y="2462"/>
                      <a:pt x="3596" y="2449"/>
                    </a:cubicBezTo>
                    <a:cubicBezTo>
                      <a:pt x="3634" y="2433"/>
                      <a:pt x="3653" y="2425"/>
                      <a:pt x="3691" y="2409"/>
                    </a:cubicBezTo>
                    <a:cubicBezTo>
                      <a:pt x="3710" y="2354"/>
                      <a:pt x="3719" y="2327"/>
                      <a:pt x="3738" y="2271"/>
                    </a:cubicBezTo>
                    <a:cubicBezTo>
                      <a:pt x="3758" y="2241"/>
                      <a:pt x="3767" y="2226"/>
                      <a:pt x="3786" y="2195"/>
                    </a:cubicBezTo>
                    <a:cubicBezTo>
                      <a:pt x="3831" y="2202"/>
                      <a:pt x="3854" y="2206"/>
                      <a:pt x="3899" y="2213"/>
                    </a:cubicBezTo>
                    <a:cubicBezTo>
                      <a:pt x="3906" y="2189"/>
                      <a:pt x="3909" y="2177"/>
                      <a:pt x="3917" y="2152"/>
                    </a:cubicBezTo>
                    <a:cubicBezTo>
                      <a:pt x="3900" y="2131"/>
                      <a:pt x="3892" y="2120"/>
                      <a:pt x="3875" y="2098"/>
                    </a:cubicBezTo>
                    <a:cubicBezTo>
                      <a:pt x="3878" y="2073"/>
                      <a:pt x="3879" y="2061"/>
                      <a:pt x="3881" y="2036"/>
                    </a:cubicBezTo>
                    <a:cubicBezTo>
                      <a:pt x="3919" y="2050"/>
                      <a:pt x="3938" y="2057"/>
                      <a:pt x="3976" y="2071"/>
                    </a:cubicBezTo>
                    <a:cubicBezTo>
                      <a:pt x="3957" y="2031"/>
                      <a:pt x="3948" y="2011"/>
                      <a:pt x="3929" y="1972"/>
                    </a:cubicBezTo>
                    <a:cubicBezTo>
                      <a:pt x="3955" y="1962"/>
                      <a:pt x="3968" y="1957"/>
                      <a:pt x="3994" y="1947"/>
                    </a:cubicBezTo>
                    <a:cubicBezTo>
                      <a:pt x="4011" y="1971"/>
                      <a:pt x="4019" y="1983"/>
                      <a:pt x="4036" y="2007"/>
                    </a:cubicBezTo>
                    <a:cubicBezTo>
                      <a:pt x="4043" y="1988"/>
                      <a:pt x="4047" y="1978"/>
                      <a:pt x="4054" y="1959"/>
                    </a:cubicBezTo>
                    <a:cubicBezTo>
                      <a:pt x="4044" y="1910"/>
                      <a:pt x="4040" y="1886"/>
                      <a:pt x="4030" y="1837"/>
                    </a:cubicBezTo>
                    <a:cubicBezTo>
                      <a:pt x="4061" y="1829"/>
                      <a:pt x="4076" y="1826"/>
                      <a:pt x="4107" y="1819"/>
                    </a:cubicBezTo>
                    <a:cubicBezTo>
                      <a:pt x="4129" y="1866"/>
                      <a:pt x="4139" y="1890"/>
                      <a:pt x="4161" y="1938"/>
                    </a:cubicBezTo>
                    <a:cubicBezTo>
                      <a:pt x="4192" y="1908"/>
                      <a:pt x="4207" y="1893"/>
                      <a:pt x="4238" y="1863"/>
                    </a:cubicBezTo>
                    <a:cubicBezTo>
                      <a:pt x="4267" y="1830"/>
                      <a:pt x="4281" y="1814"/>
                      <a:pt x="4310" y="1781"/>
                    </a:cubicBezTo>
                    <a:cubicBezTo>
                      <a:pt x="4315" y="1744"/>
                      <a:pt x="4317" y="1725"/>
                      <a:pt x="4322" y="1687"/>
                    </a:cubicBezTo>
                    <a:cubicBezTo>
                      <a:pt x="4350" y="1677"/>
                      <a:pt x="4365" y="1672"/>
                      <a:pt x="4393" y="1662"/>
                    </a:cubicBezTo>
                    <a:cubicBezTo>
                      <a:pt x="4405" y="1678"/>
                      <a:pt x="4411" y="1686"/>
                      <a:pt x="4423" y="1703"/>
                    </a:cubicBezTo>
                    <a:cubicBezTo>
                      <a:pt x="4449" y="1680"/>
                      <a:pt x="4463" y="1668"/>
                      <a:pt x="4489" y="1645"/>
                    </a:cubicBezTo>
                    <a:cubicBezTo>
                      <a:pt x="4489" y="1645"/>
                      <a:pt x="4477" y="1554"/>
                      <a:pt x="4507" y="1550"/>
                    </a:cubicBezTo>
                    <a:cubicBezTo>
                      <a:pt x="4537" y="1547"/>
                      <a:pt x="4681" y="1470"/>
                      <a:pt x="4681" y="1470"/>
                    </a:cubicBezTo>
                    <a:cubicBezTo>
                      <a:pt x="4686" y="1432"/>
                      <a:pt x="4689" y="1413"/>
                      <a:pt x="4694" y="1375"/>
                    </a:cubicBezTo>
                    <a:cubicBezTo>
                      <a:pt x="4690" y="1342"/>
                      <a:pt x="4687" y="1325"/>
                      <a:pt x="4683" y="1292"/>
                    </a:cubicBezTo>
                    <a:cubicBezTo>
                      <a:pt x="4654" y="1256"/>
                      <a:pt x="4640" y="1239"/>
                      <a:pt x="4612" y="1203"/>
                    </a:cubicBezTo>
                    <a:cubicBezTo>
                      <a:pt x="4607" y="1173"/>
                      <a:pt x="4605" y="1157"/>
                      <a:pt x="4601" y="1126"/>
                    </a:cubicBezTo>
                    <a:cubicBezTo>
                      <a:pt x="4646" y="1085"/>
                      <a:pt x="4668" y="1065"/>
                      <a:pt x="4713" y="1023"/>
                    </a:cubicBezTo>
                    <a:cubicBezTo>
                      <a:pt x="4684" y="965"/>
                      <a:pt x="4669" y="936"/>
                      <a:pt x="4640" y="878"/>
                    </a:cubicBezTo>
                    <a:cubicBezTo>
                      <a:pt x="4571" y="804"/>
                      <a:pt x="4537" y="768"/>
                      <a:pt x="4469" y="694"/>
                    </a:cubicBezTo>
                    <a:cubicBezTo>
                      <a:pt x="4451" y="658"/>
                      <a:pt x="4441" y="639"/>
                      <a:pt x="4423" y="603"/>
                    </a:cubicBezTo>
                    <a:cubicBezTo>
                      <a:pt x="4417" y="684"/>
                      <a:pt x="4414" y="725"/>
                      <a:pt x="4407" y="807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łosicki"/>
              <p:cNvSpPr>
                <a:spLocks/>
              </p:cNvSpPr>
              <p:nvPr/>
            </p:nvSpPr>
            <p:spPr bwMode="auto">
              <a:xfrm>
                <a:off x="5783596" y="3119125"/>
                <a:ext cx="966179" cy="822797"/>
              </a:xfrm>
              <a:custGeom>
                <a:avLst/>
                <a:gdLst>
                  <a:gd name="T0" fmla="*/ 2311 w 3017"/>
                  <a:gd name="T1" fmla="*/ 400 h 2564"/>
                  <a:gd name="T2" fmla="*/ 2179 w 3017"/>
                  <a:gd name="T3" fmla="*/ 342 h 2564"/>
                  <a:gd name="T4" fmla="*/ 2086 w 3017"/>
                  <a:gd name="T5" fmla="*/ 354 h 2564"/>
                  <a:gd name="T6" fmla="*/ 1920 w 3017"/>
                  <a:gd name="T7" fmla="*/ 57 h 2564"/>
                  <a:gd name="T8" fmla="*/ 1600 w 3017"/>
                  <a:gd name="T9" fmla="*/ 157 h 2564"/>
                  <a:gd name="T10" fmla="*/ 1415 w 3017"/>
                  <a:gd name="T11" fmla="*/ 225 h 2564"/>
                  <a:gd name="T12" fmla="*/ 1214 w 3017"/>
                  <a:gd name="T13" fmla="*/ 149 h 2564"/>
                  <a:gd name="T14" fmla="*/ 1043 w 3017"/>
                  <a:gd name="T15" fmla="*/ 124 h 2564"/>
                  <a:gd name="T16" fmla="*/ 989 w 3017"/>
                  <a:gd name="T17" fmla="*/ 25 h 2564"/>
                  <a:gd name="T18" fmla="*/ 860 w 3017"/>
                  <a:gd name="T19" fmla="*/ 31 h 2564"/>
                  <a:gd name="T20" fmla="*/ 771 w 3017"/>
                  <a:gd name="T21" fmla="*/ 123 h 2564"/>
                  <a:gd name="T22" fmla="*/ 808 w 3017"/>
                  <a:gd name="T23" fmla="*/ 228 h 2564"/>
                  <a:gd name="T24" fmla="*/ 844 w 3017"/>
                  <a:gd name="T25" fmla="*/ 352 h 2564"/>
                  <a:gd name="T26" fmla="*/ 766 w 3017"/>
                  <a:gd name="T27" fmla="*/ 450 h 2564"/>
                  <a:gd name="T28" fmla="*/ 673 w 3017"/>
                  <a:gd name="T29" fmla="*/ 523 h 2564"/>
                  <a:gd name="T30" fmla="*/ 507 w 3017"/>
                  <a:gd name="T31" fmla="*/ 564 h 2564"/>
                  <a:gd name="T32" fmla="*/ 622 w 3017"/>
                  <a:gd name="T33" fmla="*/ 645 h 2564"/>
                  <a:gd name="T34" fmla="*/ 774 w 3017"/>
                  <a:gd name="T35" fmla="*/ 696 h 2564"/>
                  <a:gd name="T36" fmla="*/ 771 w 3017"/>
                  <a:gd name="T37" fmla="*/ 863 h 2564"/>
                  <a:gd name="T38" fmla="*/ 650 w 3017"/>
                  <a:gd name="T39" fmla="*/ 929 h 2564"/>
                  <a:gd name="T40" fmla="*/ 544 w 3017"/>
                  <a:gd name="T41" fmla="*/ 952 h 2564"/>
                  <a:gd name="T42" fmla="*/ 495 w 3017"/>
                  <a:gd name="T43" fmla="*/ 1203 h 2564"/>
                  <a:gd name="T44" fmla="*/ 645 w 3017"/>
                  <a:gd name="T45" fmla="*/ 1201 h 2564"/>
                  <a:gd name="T46" fmla="*/ 544 w 3017"/>
                  <a:gd name="T47" fmla="*/ 1303 h 2564"/>
                  <a:gd name="T48" fmla="*/ 313 w 3017"/>
                  <a:gd name="T49" fmla="*/ 1304 h 2564"/>
                  <a:gd name="T50" fmla="*/ 354 w 3017"/>
                  <a:gd name="T51" fmla="*/ 1447 h 2564"/>
                  <a:gd name="T52" fmla="*/ 259 w 3017"/>
                  <a:gd name="T53" fmla="*/ 1635 h 2564"/>
                  <a:gd name="T54" fmla="*/ 242 w 3017"/>
                  <a:gd name="T55" fmla="*/ 1862 h 2564"/>
                  <a:gd name="T56" fmla="*/ 39 w 3017"/>
                  <a:gd name="T57" fmla="*/ 1788 h 2564"/>
                  <a:gd name="T58" fmla="*/ 12 w 3017"/>
                  <a:gd name="T59" fmla="*/ 1935 h 2564"/>
                  <a:gd name="T60" fmla="*/ 8 w 3017"/>
                  <a:gd name="T61" fmla="*/ 2070 h 2564"/>
                  <a:gd name="T62" fmla="*/ 215 w 3017"/>
                  <a:gd name="T63" fmla="*/ 2095 h 2564"/>
                  <a:gd name="T64" fmla="*/ 312 w 3017"/>
                  <a:gd name="T65" fmla="*/ 2191 h 2564"/>
                  <a:gd name="T66" fmla="*/ 608 w 3017"/>
                  <a:gd name="T67" fmla="*/ 2320 h 2564"/>
                  <a:gd name="T68" fmla="*/ 847 w 3017"/>
                  <a:gd name="T69" fmla="*/ 2083 h 2564"/>
                  <a:gd name="T70" fmla="*/ 950 w 3017"/>
                  <a:gd name="T71" fmla="*/ 2228 h 2564"/>
                  <a:gd name="T72" fmla="*/ 1124 w 3017"/>
                  <a:gd name="T73" fmla="*/ 2266 h 2564"/>
                  <a:gd name="T74" fmla="*/ 1227 w 3017"/>
                  <a:gd name="T75" fmla="*/ 2465 h 2564"/>
                  <a:gd name="T76" fmla="*/ 1386 w 3017"/>
                  <a:gd name="T77" fmla="*/ 2428 h 2564"/>
                  <a:gd name="T78" fmla="*/ 1576 w 3017"/>
                  <a:gd name="T79" fmla="*/ 2449 h 2564"/>
                  <a:gd name="T80" fmla="*/ 1666 w 3017"/>
                  <a:gd name="T81" fmla="*/ 2480 h 2564"/>
                  <a:gd name="T82" fmla="*/ 1761 w 3017"/>
                  <a:gd name="T83" fmla="*/ 2543 h 2564"/>
                  <a:gd name="T84" fmla="*/ 1883 w 3017"/>
                  <a:gd name="T85" fmla="*/ 2458 h 2564"/>
                  <a:gd name="T86" fmla="*/ 1812 w 3017"/>
                  <a:gd name="T87" fmla="*/ 2348 h 2564"/>
                  <a:gd name="T88" fmla="*/ 1880 w 3017"/>
                  <a:gd name="T89" fmla="*/ 2140 h 2564"/>
                  <a:gd name="T90" fmla="*/ 1999 w 3017"/>
                  <a:gd name="T91" fmla="*/ 2149 h 2564"/>
                  <a:gd name="T92" fmla="*/ 2169 w 3017"/>
                  <a:gd name="T93" fmla="*/ 2079 h 2564"/>
                  <a:gd name="T94" fmla="*/ 2020 w 3017"/>
                  <a:gd name="T95" fmla="*/ 1894 h 2564"/>
                  <a:gd name="T96" fmla="*/ 2276 w 3017"/>
                  <a:gd name="T97" fmla="*/ 1709 h 2564"/>
                  <a:gd name="T98" fmla="*/ 2314 w 3017"/>
                  <a:gd name="T99" fmla="*/ 1548 h 2564"/>
                  <a:gd name="T100" fmla="*/ 2606 w 3017"/>
                  <a:gd name="T101" fmla="*/ 1512 h 2564"/>
                  <a:gd name="T102" fmla="*/ 2516 w 3017"/>
                  <a:gd name="T103" fmla="*/ 1315 h 2564"/>
                  <a:gd name="T104" fmla="*/ 2703 w 3017"/>
                  <a:gd name="T105" fmla="*/ 993 h 2564"/>
                  <a:gd name="T106" fmla="*/ 2780 w 3017"/>
                  <a:gd name="T107" fmla="*/ 949 h 2564"/>
                  <a:gd name="T108" fmla="*/ 2893 w 3017"/>
                  <a:gd name="T109" fmla="*/ 829 h 2564"/>
                  <a:gd name="T110" fmla="*/ 2901 w 3017"/>
                  <a:gd name="T111" fmla="*/ 706 h 2564"/>
                  <a:gd name="T112" fmla="*/ 2868 w 3017"/>
                  <a:gd name="T113" fmla="*/ 424 h 2564"/>
                  <a:gd name="T114" fmla="*/ 2588 w 3017"/>
                  <a:gd name="T115" fmla="*/ 721 h 2564"/>
                  <a:gd name="T116" fmla="*/ 2430 w 3017"/>
                  <a:gd name="T117" fmla="*/ 636 h 2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17" h="2564">
                    <a:moveTo>
                      <a:pt x="2414" y="515"/>
                    </a:moveTo>
                    <a:cubicBezTo>
                      <a:pt x="2373" y="469"/>
                      <a:pt x="2352" y="446"/>
                      <a:pt x="2311" y="400"/>
                    </a:cubicBezTo>
                    <a:cubicBezTo>
                      <a:pt x="2279" y="397"/>
                      <a:pt x="2263" y="396"/>
                      <a:pt x="2231" y="393"/>
                    </a:cubicBezTo>
                    <a:cubicBezTo>
                      <a:pt x="2210" y="373"/>
                      <a:pt x="2200" y="362"/>
                      <a:pt x="2179" y="342"/>
                    </a:cubicBezTo>
                    <a:cubicBezTo>
                      <a:pt x="2158" y="367"/>
                      <a:pt x="2148" y="380"/>
                      <a:pt x="2127" y="405"/>
                    </a:cubicBezTo>
                    <a:cubicBezTo>
                      <a:pt x="2111" y="385"/>
                      <a:pt x="2103" y="374"/>
                      <a:pt x="2086" y="354"/>
                    </a:cubicBezTo>
                    <a:cubicBezTo>
                      <a:pt x="2083" y="314"/>
                      <a:pt x="2082" y="293"/>
                      <a:pt x="2079" y="253"/>
                    </a:cubicBezTo>
                    <a:cubicBezTo>
                      <a:pt x="2015" y="174"/>
                      <a:pt x="1983" y="135"/>
                      <a:pt x="1920" y="57"/>
                    </a:cubicBezTo>
                    <a:cubicBezTo>
                      <a:pt x="1861" y="47"/>
                      <a:pt x="1832" y="42"/>
                      <a:pt x="1773" y="32"/>
                    </a:cubicBezTo>
                    <a:cubicBezTo>
                      <a:pt x="1703" y="82"/>
                      <a:pt x="1669" y="107"/>
                      <a:pt x="1600" y="157"/>
                    </a:cubicBezTo>
                    <a:cubicBezTo>
                      <a:pt x="1556" y="159"/>
                      <a:pt x="1534" y="160"/>
                      <a:pt x="1490" y="163"/>
                    </a:cubicBezTo>
                    <a:cubicBezTo>
                      <a:pt x="1460" y="187"/>
                      <a:pt x="1445" y="200"/>
                      <a:pt x="1415" y="225"/>
                    </a:cubicBezTo>
                    <a:cubicBezTo>
                      <a:pt x="1367" y="195"/>
                      <a:pt x="1343" y="179"/>
                      <a:pt x="1295" y="149"/>
                    </a:cubicBezTo>
                    <a:cubicBezTo>
                      <a:pt x="1263" y="149"/>
                      <a:pt x="1247" y="149"/>
                      <a:pt x="1214" y="149"/>
                    </a:cubicBezTo>
                    <a:cubicBezTo>
                      <a:pt x="1189" y="119"/>
                      <a:pt x="1177" y="104"/>
                      <a:pt x="1152" y="75"/>
                    </a:cubicBezTo>
                    <a:cubicBezTo>
                      <a:pt x="1108" y="94"/>
                      <a:pt x="1087" y="104"/>
                      <a:pt x="1043" y="124"/>
                    </a:cubicBezTo>
                    <a:cubicBezTo>
                      <a:pt x="1018" y="121"/>
                      <a:pt x="1005" y="120"/>
                      <a:pt x="980" y="118"/>
                    </a:cubicBezTo>
                    <a:cubicBezTo>
                      <a:pt x="984" y="80"/>
                      <a:pt x="985" y="62"/>
                      <a:pt x="989" y="25"/>
                    </a:cubicBezTo>
                    <a:cubicBezTo>
                      <a:pt x="959" y="15"/>
                      <a:pt x="945" y="10"/>
                      <a:pt x="915" y="0"/>
                    </a:cubicBezTo>
                    <a:cubicBezTo>
                      <a:pt x="893" y="12"/>
                      <a:pt x="882" y="19"/>
                      <a:pt x="860" y="31"/>
                    </a:cubicBezTo>
                    <a:cubicBezTo>
                      <a:pt x="859" y="75"/>
                      <a:pt x="858" y="97"/>
                      <a:pt x="856" y="142"/>
                    </a:cubicBezTo>
                    <a:cubicBezTo>
                      <a:pt x="822" y="134"/>
                      <a:pt x="805" y="131"/>
                      <a:pt x="771" y="123"/>
                    </a:cubicBezTo>
                    <a:cubicBezTo>
                      <a:pt x="759" y="155"/>
                      <a:pt x="753" y="171"/>
                      <a:pt x="741" y="203"/>
                    </a:cubicBezTo>
                    <a:cubicBezTo>
                      <a:pt x="768" y="213"/>
                      <a:pt x="781" y="218"/>
                      <a:pt x="808" y="228"/>
                    </a:cubicBezTo>
                    <a:cubicBezTo>
                      <a:pt x="812" y="260"/>
                      <a:pt x="815" y="276"/>
                      <a:pt x="819" y="308"/>
                    </a:cubicBezTo>
                    <a:cubicBezTo>
                      <a:pt x="829" y="326"/>
                      <a:pt x="834" y="334"/>
                      <a:pt x="844" y="352"/>
                    </a:cubicBezTo>
                    <a:cubicBezTo>
                      <a:pt x="838" y="391"/>
                      <a:pt x="835" y="411"/>
                      <a:pt x="829" y="450"/>
                    </a:cubicBezTo>
                    <a:cubicBezTo>
                      <a:pt x="804" y="450"/>
                      <a:pt x="791" y="450"/>
                      <a:pt x="766" y="450"/>
                    </a:cubicBezTo>
                    <a:cubicBezTo>
                      <a:pt x="761" y="474"/>
                      <a:pt x="759" y="487"/>
                      <a:pt x="755" y="511"/>
                    </a:cubicBezTo>
                    <a:cubicBezTo>
                      <a:pt x="722" y="516"/>
                      <a:pt x="706" y="518"/>
                      <a:pt x="673" y="523"/>
                    </a:cubicBezTo>
                    <a:cubicBezTo>
                      <a:pt x="638" y="517"/>
                      <a:pt x="621" y="515"/>
                      <a:pt x="587" y="510"/>
                    </a:cubicBezTo>
                    <a:cubicBezTo>
                      <a:pt x="555" y="531"/>
                      <a:pt x="539" y="542"/>
                      <a:pt x="507" y="564"/>
                    </a:cubicBezTo>
                    <a:cubicBezTo>
                      <a:pt x="519" y="586"/>
                      <a:pt x="525" y="597"/>
                      <a:pt x="537" y="620"/>
                    </a:cubicBezTo>
                    <a:cubicBezTo>
                      <a:pt x="571" y="630"/>
                      <a:pt x="588" y="635"/>
                      <a:pt x="622" y="645"/>
                    </a:cubicBezTo>
                    <a:cubicBezTo>
                      <a:pt x="655" y="668"/>
                      <a:pt x="671" y="679"/>
                      <a:pt x="704" y="702"/>
                    </a:cubicBezTo>
                    <a:cubicBezTo>
                      <a:pt x="732" y="700"/>
                      <a:pt x="746" y="699"/>
                      <a:pt x="774" y="696"/>
                    </a:cubicBezTo>
                    <a:cubicBezTo>
                      <a:pt x="774" y="719"/>
                      <a:pt x="774" y="730"/>
                      <a:pt x="775" y="752"/>
                    </a:cubicBezTo>
                    <a:cubicBezTo>
                      <a:pt x="743" y="789"/>
                      <a:pt x="771" y="863"/>
                      <a:pt x="771" y="863"/>
                    </a:cubicBezTo>
                    <a:cubicBezTo>
                      <a:pt x="757" y="888"/>
                      <a:pt x="751" y="900"/>
                      <a:pt x="737" y="924"/>
                    </a:cubicBezTo>
                    <a:cubicBezTo>
                      <a:pt x="702" y="926"/>
                      <a:pt x="685" y="927"/>
                      <a:pt x="650" y="929"/>
                    </a:cubicBezTo>
                    <a:cubicBezTo>
                      <a:pt x="627" y="958"/>
                      <a:pt x="615" y="973"/>
                      <a:pt x="592" y="1002"/>
                    </a:cubicBezTo>
                    <a:cubicBezTo>
                      <a:pt x="573" y="982"/>
                      <a:pt x="563" y="972"/>
                      <a:pt x="544" y="952"/>
                    </a:cubicBezTo>
                    <a:cubicBezTo>
                      <a:pt x="513" y="969"/>
                      <a:pt x="497" y="977"/>
                      <a:pt x="465" y="994"/>
                    </a:cubicBezTo>
                    <a:cubicBezTo>
                      <a:pt x="477" y="1077"/>
                      <a:pt x="483" y="1119"/>
                      <a:pt x="495" y="1203"/>
                    </a:cubicBezTo>
                    <a:cubicBezTo>
                      <a:pt x="526" y="1192"/>
                      <a:pt x="541" y="1186"/>
                      <a:pt x="572" y="1174"/>
                    </a:cubicBezTo>
                    <a:cubicBezTo>
                      <a:pt x="601" y="1185"/>
                      <a:pt x="616" y="1190"/>
                      <a:pt x="645" y="1201"/>
                    </a:cubicBezTo>
                    <a:cubicBezTo>
                      <a:pt x="643" y="1223"/>
                      <a:pt x="642" y="1234"/>
                      <a:pt x="641" y="1256"/>
                    </a:cubicBezTo>
                    <a:cubicBezTo>
                      <a:pt x="602" y="1275"/>
                      <a:pt x="583" y="1284"/>
                      <a:pt x="544" y="1303"/>
                    </a:cubicBezTo>
                    <a:cubicBezTo>
                      <a:pt x="530" y="1288"/>
                      <a:pt x="522" y="1280"/>
                      <a:pt x="507" y="1265"/>
                    </a:cubicBezTo>
                    <a:cubicBezTo>
                      <a:pt x="430" y="1281"/>
                      <a:pt x="391" y="1289"/>
                      <a:pt x="313" y="1304"/>
                    </a:cubicBezTo>
                    <a:cubicBezTo>
                      <a:pt x="305" y="1348"/>
                      <a:pt x="301" y="1370"/>
                      <a:pt x="293" y="1414"/>
                    </a:cubicBezTo>
                    <a:cubicBezTo>
                      <a:pt x="318" y="1427"/>
                      <a:pt x="330" y="1434"/>
                      <a:pt x="354" y="1447"/>
                    </a:cubicBezTo>
                    <a:cubicBezTo>
                      <a:pt x="346" y="1525"/>
                      <a:pt x="342" y="1564"/>
                      <a:pt x="334" y="1643"/>
                    </a:cubicBezTo>
                    <a:cubicBezTo>
                      <a:pt x="304" y="1640"/>
                      <a:pt x="289" y="1638"/>
                      <a:pt x="259" y="1635"/>
                    </a:cubicBezTo>
                    <a:cubicBezTo>
                      <a:pt x="263" y="1701"/>
                      <a:pt x="266" y="1735"/>
                      <a:pt x="270" y="1801"/>
                    </a:cubicBezTo>
                    <a:cubicBezTo>
                      <a:pt x="259" y="1826"/>
                      <a:pt x="253" y="1838"/>
                      <a:pt x="242" y="1862"/>
                    </a:cubicBezTo>
                    <a:cubicBezTo>
                      <a:pt x="207" y="1841"/>
                      <a:pt x="189" y="1831"/>
                      <a:pt x="154" y="1810"/>
                    </a:cubicBezTo>
                    <a:cubicBezTo>
                      <a:pt x="108" y="1801"/>
                      <a:pt x="85" y="1797"/>
                      <a:pt x="39" y="1788"/>
                    </a:cubicBezTo>
                    <a:cubicBezTo>
                      <a:pt x="23" y="1817"/>
                      <a:pt x="16" y="1832"/>
                      <a:pt x="0" y="1861"/>
                    </a:cubicBezTo>
                    <a:cubicBezTo>
                      <a:pt x="4" y="1890"/>
                      <a:pt x="7" y="1905"/>
                      <a:pt x="12" y="1935"/>
                    </a:cubicBezTo>
                    <a:cubicBezTo>
                      <a:pt x="28" y="1970"/>
                      <a:pt x="36" y="1987"/>
                      <a:pt x="52" y="2022"/>
                    </a:cubicBezTo>
                    <a:cubicBezTo>
                      <a:pt x="35" y="2041"/>
                      <a:pt x="26" y="2051"/>
                      <a:pt x="8" y="2070"/>
                    </a:cubicBezTo>
                    <a:cubicBezTo>
                      <a:pt x="53" y="2096"/>
                      <a:pt x="75" y="2109"/>
                      <a:pt x="120" y="2135"/>
                    </a:cubicBezTo>
                    <a:cubicBezTo>
                      <a:pt x="158" y="2119"/>
                      <a:pt x="177" y="2111"/>
                      <a:pt x="215" y="2095"/>
                    </a:cubicBezTo>
                    <a:cubicBezTo>
                      <a:pt x="260" y="2102"/>
                      <a:pt x="283" y="2105"/>
                      <a:pt x="329" y="2112"/>
                    </a:cubicBezTo>
                    <a:cubicBezTo>
                      <a:pt x="322" y="2144"/>
                      <a:pt x="318" y="2160"/>
                      <a:pt x="312" y="2191"/>
                    </a:cubicBezTo>
                    <a:cubicBezTo>
                      <a:pt x="383" y="2219"/>
                      <a:pt x="419" y="2233"/>
                      <a:pt x="491" y="2260"/>
                    </a:cubicBezTo>
                    <a:cubicBezTo>
                      <a:pt x="538" y="2284"/>
                      <a:pt x="561" y="2296"/>
                      <a:pt x="608" y="2320"/>
                    </a:cubicBezTo>
                    <a:cubicBezTo>
                      <a:pt x="669" y="2263"/>
                      <a:pt x="699" y="2234"/>
                      <a:pt x="760" y="2176"/>
                    </a:cubicBezTo>
                    <a:cubicBezTo>
                      <a:pt x="795" y="2139"/>
                      <a:pt x="812" y="2120"/>
                      <a:pt x="847" y="2083"/>
                    </a:cubicBezTo>
                    <a:cubicBezTo>
                      <a:pt x="856" y="2122"/>
                      <a:pt x="860" y="2141"/>
                      <a:pt x="869" y="2181"/>
                    </a:cubicBezTo>
                    <a:cubicBezTo>
                      <a:pt x="901" y="2199"/>
                      <a:pt x="917" y="2209"/>
                      <a:pt x="950" y="2228"/>
                    </a:cubicBezTo>
                    <a:cubicBezTo>
                      <a:pt x="986" y="2243"/>
                      <a:pt x="1004" y="2251"/>
                      <a:pt x="1040" y="2267"/>
                    </a:cubicBezTo>
                    <a:cubicBezTo>
                      <a:pt x="1074" y="2266"/>
                      <a:pt x="1090" y="2266"/>
                      <a:pt x="1124" y="2266"/>
                    </a:cubicBezTo>
                    <a:cubicBezTo>
                      <a:pt x="1140" y="2300"/>
                      <a:pt x="1147" y="2317"/>
                      <a:pt x="1162" y="2351"/>
                    </a:cubicBezTo>
                    <a:cubicBezTo>
                      <a:pt x="1188" y="2397"/>
                      <a:pt x="1201" y="2420"/>
                      <a:pt x="1227" y="2465"/>
                    </a:cubicBezTo>
                    <a:cubicBezTo>
                      <a:pt x="1261" y="2483"/>
                      <a:pt x="1278" y="2491"/>
                      <a:pt x="1312" y="2509"/>
                    </a:cubicBezTo>
                    <a:cubicBezTo>
                      <a:pt x="1341" y="2476"/>
                      <a:pt x="1356" y="2460"/>
                      <a:pt x="1386" y="2428"/>
                    </a:cubicBezTo>
                    <a:cubicBezTo>
                      <a:pt x="1441" y="2416"/>
                      <a:pt x="1469" y="2410"/>
                      <a:pt x="1524" y="2398"/>
                    </a:cubicBezTo>
                    <a:cubicBezTo>
                      <a:pt x="1545" y="2418"/>
                      <a:pt x="1555" y="2429"/>
                      <a:pt x="1576" y="2449"/>
                    </a:cubicBezTo>
                    <a:cubicBezTo>
                      <a:pt x="1585" y="2482"/>
                      <a:pt x="1589" y="2498"/>
                      <a:pt x="1598" y="2531"/>
                    </a:cubicBezTo>
                    <a:cubicBezTo>
                      <a:pt x="1625" y="2510"/>
                      <a:pt x="1639" y="2500"/>
                      <a:pt x="1666" y="2480"/>
                    </a:cubicBezTo>
                    <a:cubicBezTo>
                      <a:pt x="1677" y="2504"/>
                      <a:pt x="1682" y="2516"/>
                      <a:pt x="1693" y="2539"/>
                    </a:cubicBezTo>
                    <a:cubicBezTo>
                      <a:pt x="1721" y="2541"/>
                      <a:pt x="1734" y="2541"/>
                      <a:pt x="1761" y="2543"/>
                    </a:cubicBezTo>
                    <a:cubicBezTo>
                      <a:pt x="1791" y="2551"/>
                      <a:pt x="1806" y="2555"/>
                      <a:pt x="1835" y="2564"/>
                    </a:cubicBezTo>
                    <a:cubicBezTo>
                      <a:pt x="1854" y="2522"/>
                      <a:pt x="1864" y="2501"/>
                      <a:pt x="1883" y="2458"/>
                    </a:cubicBezTo>
                    <a:cubicBezTo>
                      <a:pt x="1865" y="2443"/>
                      <a:pt x="1856" y="2436"/>
                      <a:pt x="1838" y="2421"/>
                    </a:cubicBezTo>
                    <a:cubicBezTo>
                      <a:pt x="1827" y="2391"/>
                      <a:pt x="1822" y="2377"/>
                      <a:pt x="1812" y="2348"/>
                    </a:cubicBezTo>
                    <a:cubicBezTo>
                      <a:pt x="1809" y="2297"/>
                      <a:pt x="1808" y="2272"/>
                      <a:pt x="1805" y="2222"/>
                    </a:cubicBezTo>
                    <a:cubicBezTo>
                      <a:pt x="1835" y="2189"/>
                      <a:pt x="1850" y="2173"/>
                      <a:pt x="1880" y="2140"/>
                    </a:cubicBezTo>
                    <a:cubicBezTo>
                      <a:pt x="1908" y="2152"/>
                      <a:pt x="1921" y="2158"/>
                      <a:pt x="1949" y="2170"/>
                    </a:cubicBezTo>
                    <a:cubicBezTo>
                      <a:pt x="1969" y="2161"/>
                      <a:pt x="1979" y="2157"/>
                      <a:pt x="1999" y="2149"/>
                    </a:cubicBezTo>
                    <a:cubicBezTo>
                      <a:pt x="2034" y="2174"/>
                      <a:pt x="2051" y="2186"/>
                      <a:pt x="2086" y="2211"/>
                    </a:cubicBezTo>
                    <a:cubicBezTo>
                      <a:pt x="2119" y="2158"/>
                      <a:pt x="2135" y="2132"/>
                      <a:pt x="2169" y="2079"/>
                    </a:cubicBezTo>
                    <a:cubicBezTo>
                      <a:pt x="2137" y="2055"/>
                      <a:pt x="2121" y="2042"/>
                      <a:pt x="2090" y="2018"/>
                    </a:cubicBezTo>
                    <a:cubicBezTo>
                      <a:pt x="2062" y="1968"/>
                      <a:pt x="2048" y="1944"/>
                      <a:pt x="2020" y="1894"/>
                    </a:cubicBezTo>
                    <a:cubicBezTo>
                      <a:pt x="2050" y="1854"/>
                      <a:pt x="2066" y="1834"/>
                      <a:pt x="2096" y="1793"/>
                    </a:cubicBezTo>
                    <a:cubicBezTo>
                      <a:pt x="2168" y="1760"/>
                      <a:pt x="2204" y="1743"/>
                      <a:pt x="2276" y="1709"/>
                    </a:cubicBezTo>
                    <a:cubicBezTo>
                      <a:pt x="2264" y="1662"/>
                      <a:pt x="2258" y="1639"/>
                      <a:pt x="2246" y="1591"/>
                    </a:cubicBezTo>
                    <a:cubicBezTo>
                      <a:pt x="2273" y="1574"/>
                      <a:pt x="2287" y="1566"/>
                      <a:pt x="2314" y="1548"/>
                    </a:cubicBezTo>
                    <a:cubicBezTo>
                      <a:pt x="2393" y="1545"/>
                      <a:pt x="2432" y="1544"/>
                      <a:pt x="2511" y="1541"/>
                    </a:cubicBezTo>
                    <a:cubicBezTo>
                      <a:pt x="2549" y="1529"/>
                      <a:pt x="2568" y="1523"/>
                      <a:pt x="2606" y="1512"/>
                    </a:cubicBezTo>
                    <a:cubicBezTo>
                      <a:pt x="2581" y="1484"/>
                      <a:pt x="2569" y="1470"/>
                      <a:pt x="2544" y="1442"/>
                    </a:cubicBezTo>
                    <a:cubicBezTo>
                      <a:pt x="2533" y="1391"/>
                      <a:pt x="2527" y="1366"/>
                      <a:pt x="2516" y="1315"/>
                    </a:cubicBezTo>
                    <a:cubicBezTo>
                      <a:pt x="2525" y="1254"/>
                      <a:pt x="2529" y="1223"/>
                      <a:pt x="2538" y="1162"/>
                    </a:cubicBezTo>
                    <a:cubicBezTo>
                      <a:pt x="2604" y="1094"/>
                      <a:pt x="2637" y="1061"/>
                      <a:pt x="2703" y="993"/>
                    </a:cubicBezTo>
                    <a:cubicBezTo>
                      <a:pt x="2732" y="997"/>
                      <a:pt x="2746" y="999"/>
                      <a:pt x="2775" y="1004"/>
                    </a:cubicBezTo>
                    <a:cubicBezTo>
                      <a:pt x="2777" y="982"/>
                      <a:pt x="2778" y="971"/>
                      <a:pt x="2780" y="949"/>
                    </a:cubicBezTo>
                    <a:cubicBezTo>
                      <a:pt x="2813" y="892"/>
                      <a:pt x="2829" y="863"/>
                      <a:pt x="2863" y="806"/>
                    </a:cubicBezTo>
                    <a:cubicBezTo>
                      <a:pt x="2875" y="815"/>
                      <a:pt x="2880" y="819"/>
                      <a:pt x="2893" y="829"/>
                    </a:cubicBezTo>
                    <a:cubicBezTo>
                      <a:pt x="2914" y="802"/>
                      <a:pt x="2926" y="788"/>
                      <a:pt x="2948" y="761"/>
                    </a:cubicBezTo>
                    <a:cubicBezTo>
                      <a:pt x="2929" y="739"/>
                      <a:pt x="2919" y="728"/>
                      <a:pt x="2901" y="706"/>
                    </a:cubicBezTo>
                    <a:cubicBezTo>
                      <a:pt x="2947" y="637"/>
                      <a:pt x="2970" y="603"/>
                      <a:pt x="3017" y="533"/>
                    </a:cubicBezTo>
                    <a:cubicBezTo>
                      <a:pt x="2958" y="489"/>
                      <a:pt x="2928" y="467"/>
                      <a:pt x="2868" y="424"/>
                    </a:cubicBezTo>
                    <a:cubicBezTo>
                      <a:pt x="2868" y="424"/>
                      <a:pt x="2820" y="449"/>
                      <a:pt x="2765" y="487"/>
                    </a:cubicBezTo>
                    <a:cubicBezTo>
                      <a:pt x="2710" y="525"/>
                      <a:pt x="2588" y="721"/>
                      <a:pt x="2588" y="721"/>
                    </a:cubicBezTo>
                    <a:cubicBezTo>
                      <a:pt x="2537" y="726"/>
                      <a:pt x="2512" y="728"/>
                      <a:pt x="2461" y="732"/>
                    </a:cubicBezTo>
                    <a:cubicBezTo>
                      <a:pt x="2449" y="694"/>
                      <a:pt x="2443" y="675"/>
                      <a:pt x="2430" y="636"/>
                    </a:cubicBezTo>
                    <a:cubicBezTo>
                      <a:pt x="2424" y="588"/>
                      <a:pt x="2420" y="564"/>
                      <a:pt x="2414" y="515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siedlecki"/>
              <p:cNvSpPr>
                <a:spLocks/>
              </p:cNvSpPr>
              <p:nvPr/>
            </p:nvSpPr>
            <p:spPr bwMode="auto">
              <a:xfrm>
                <a:off x="4610064" y="3083831"/>
                <a:ext cx="1444857" cy="1118386"/>
              </a:xfrm>
              <a:custGeom>
                <a:avLst/>
                <a:gdLst>
                  <a:gd name="T0" fmla="*/ 4311 w 4505"/>
                  <a:gd name="T1" fmla="*/ 1039 h 3488"/>
                  <a:gd name="T2" fmla="*/ 4435 w 4505"/>
                  <a:gd name="T3" fmla="*/ 806 h 3488"/>
                  <a:gd name="T4" fmla="*/ 4168 w 4505"/>
                  <a:gd name="T5" fmla="*/ 674 h 3488"/>
                  <a:gd name="T6" fmla="*/ 4427 w 4505"/>
                  <a:gd name="T7" fmla="*/ 560 h 3488"/>
                  <a:gd name="T8" fmla="*/ 4469 w 4505"/>
                  <a:gd name="T9" fmla="*/ 338 h 3488"/>
                  <a:gd name="T10" fmla="*/ 4351 w 4505"/>
                  <a:gd name="T11" fmla="*/ 159 h 3488"/>
                  <a:gd name="T12" fmla="*/ 4083 w 4505"/>
                  <a:gd name="T13" fmla="*/ 91 h 3488"/>
                  <a:gd name="T14" fmla="*/ 3851 w 4505"/>
                  <a:gd name="T15" fmla="*/ 67 h 3488"/>
                  <a:gd name="T16" fmla="*/ 3616 w 4505"/>
                  <a:gd name="T17" fmla="*/ 0 h 3488"/>
                  <a:gd name="T18" fmla="*/ 3480 w 4505"/>
                  <a:gd name="T19" fmla="*/ 224 h 3488"/>
                  <a:gd name="T20" fmla="*/ 3602 w 4505"/>
                  <a:gd name="T21" fmla="*/ 462 h 3488"/>
                  <a:gd name="T22" fmla="*/ 3280 w 4505"/>
                  <a:gd name="T23" fmla="*/ 738 h 3488"/>
                  <a:gd name="T24" fmla="*/ 2896 w 4505"/>
                  <a:gd name="T25" fmla="*/ 800 h 3488"/>
                  <a:gd name="T26" fmla="*/ 2645 w 4505"/>
                  <a:gd name="T27" fmla="*/ 738 h 3488"/>
                  <a:gd name="T28" fmla="*/ 2376 w 4505"/>
                  <a:gd name="T29" fmla="*/ 897 h 3488"/>
                  <a:gd name="T30" fmla="*/ 2153 w 4505"/>
                  <a:gd name="T31" fmla="*/ 811 h 3488"/>
                  <a:gd name="T32" fmla="*/ 1927 w 4505"/>
                  <a:gd name="T33" fmla="*/ 922 h 3488"/>
                  <a:gd name="T34" fmla="*/ 1753 w 4505"/>
                  <a:gd name="T35" fmla="*/ 985 h 3488"/>
                  <a:gd name="T36" fmla="*/ 1451 w 4505"/>
                  <a:gd name="T37" fmla="*/ 834 h 3488"/>
                  <a:gd name="T38" fmla="*/ 1109 w 4505"/>
                  <a:gd name="T39" fmla="*/ 684 h 3488"/>
                  <a:gd name="T40" fmla="*/ 1062 w 4505"/>
                  <a:gd name="T41" fmla="*/ 1014 h 3488"/>
                  <a:gd name="T42" fmla="*/ 973 w 4505"/>
                  <a:gd name="T43" fmla="*/ 1315 h 3488"/>
                  <a:gd name="T44" fmla="*/ 1105 w 4505"/>
                  <a:gd name="T45" fmla="*/ 1583 h 3488"/>
                  <a:gd name="T46" fmla="*/ 998 w 4505"/>
                  <a:gd name="T47" fmla="*/ 1724 h 3488"/>
                  <a:gd name="T48" fmla="*/ 633 w 4505"/>
                  <a:gd name="T49" fmla="*/ 1666 h 3488"/>
                  <a:gd name="T50" fmla="*/ 370 w 4505"/>
                  <a:gd name="T51" fmla="*/ 1747 h 3488"/>
                  <a:gd name="T52" fmla="*/ 254 w 4505"/>
                  <a:gd name="T53" fmla="*/ 2001 h 3488"/>
                  <a:gd name="T54" fmla="*/ 392 w 4505"/>
                  <a:gd name="T55" fmla="*/ 2246 h 3488"/>
                  <a:gd name="T56" fmla="*/ 522 w 4505"/>
                  <a:gd name="T57" fmla="*/ 2661 h 3488"/>
                  <a:gd name="T58" fmla="*/ 61 w 4505"/>
                  <a:gd name="T59" fmla="*/ 3047 h 3488"/>
                  <a:gd name="T60" fmla="*/ 91 w 4505"/>
                  <a:gd name="T61" fmla="*/ 3392 h 3488"/>
                  <a:gd name="T62" fmla="*/ 281 w 4505"/>
                  <a:gd name="T63" fmla="*/ 3439 h 3488"/>
                  <a:gd name="T64" fmla="*/ 474 w 4505"/>
                  <a:gd name="T65" fmla="*/ 3300 h 3488"/>
                  <a:gd name="T66" fmla="*/ 781 w 4505"/>
                  <a:gd name="T67" fmla="*/ 3151 h 3488"/>
                  <a:gd name="T68" fmla="*/ 903 w 4505"/>
                  <a:gd name="T69" fmla="*/ 3068 h 3488"/>
                  <a:gd name="T70" fmla="*/ 1272 w 4505"/>
                  <a:gd name="T71" fmla="*/ 3183 h 3488"/>
                  <a:gd name="T72" fmla="*/ 1587 w 4505"/>
                  <a:gd name="T73" fmla="*/ 2964 h 3488"/>
                  <a:gd name="T74" fmla="*/ 2295 w 4505"/>
                  <a:gd name="T75" fmla="*/ 3068 h 3488"/>
                  <a:gd name="T76" fmla="*/ 2545 w 4505"/>
                  <a:gd name="T77" fmla="*/ 2999 h 3488"/>
                  <a:gd name="T78" fmla="*/ 2740 w 4505"/>
                  <a:gd name="T79" fmla="*/ 3188 h 3488"/>
                  <a:gd name="T80" fmla="*/ 3173 w 4505"/>
                  <a:gd name="T81" fmla="*/ 2949 h 3488"/>
                  <a:gd name="T82" fmla="*/ 3310 w 4505"/>
                  <a:gd name="T83" fmla="*/ 2720 h 3488"/>
                  <a:gd name="T84" fmla="*/ 3572 w 4505"/>
                  <a:gd name="T85" fmla="*/ 2717 h 3488"/>
                  <a:gd name="T86" fmla="*/ 4019 w 4505"/>
                  <a:gd name="T87" fmla="*/ 2850 h 3488"/>
                  <a:gd name="T88" fmla="*/ 4112 w 4505"/>
                  <a:gd name="T89" fmla="*/ 3136 h 3488"/>
                  <a:gd name="T90" fmla="*/ 4330 w 4505"/>
                  <a:gd name="T91" fmla="*/ 2794 h 3488"/>
                  <a:gd name="T92" fmla="*/ 4269 w 4505"/>
                  <a:gd name="T93" fmla="*/ 2430 h 3488"/>
                  <a:gd name="T94" fmla="*/ 3876 w 4505"/>
                  <a:gd name="T95" fmla="*/ 2205 h 3488"/>
                  <a:gd name="T96" fmla="*/ 3673 w 4505"/>
                  <a:gd name="T97" fmla="*/ 2045 h 3488"/>
                  <a:gd name="T98" fmla="*/ 3903 w 4505"/>
                  <a:gd name="T99" fmla="*/ 1972 h 3488"/>
                  <a:gd name="T100" fmla="*/ 4015 w 4505"/>
                  <a:gd name="T101" fmla="*/ 1557 h 3488"/>
                  <a:gd name="T102" fmla="*/ 4205 w 4505"/>
                  <a:gd name="T103" fmla="*/ 1413 h 3488"/>
                  <a:gd name="T104" fmla="*/ 4156 w 4505"/>
                  <a:gd name="T105" fmla="*/ 1313 h 3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505" h="3488">
                    <a:moveTo>
                      <a:pt x="4126" y="1104"/>
                    </a:moveTo>
                    <a:cubicBezTo>
                      <a:pt x="4158" y="1087"/>
                      <a:pt x="4174" y="1079"/>
                      <a:pt x="4205" y="1062"/>
                    </a:cubicBezTo>
                    <a:cubicBezTo>
                      <a:pt x="4224" y="1082"/>
                      <a:pt x="4234" y="1092"/>
                      <a:pt x="4253" y="1112"/>
                    </a:cubicBezTo>
                    <a:cubicBezTo>
                      <a:pt x="4276" y="1083"/>
                      <a:pt x="4288" y="1068"/>
                      <a:pt x="4311" y="1039"/>
                    </a:cubicBezTo>
                    <a:cubicBezTo>
                      <a:pt x="4346" y="1037"/>
                      <a:pt x="4363" y="1036"/>
                      <a:pt x="4398" y="1034"/>
                    </a:cubicBezTo>
                    <a:cubicBezTo>
                      <a:pt x="4412" y="1010"/>
                      <a:pt x="4418" y="998"/>
                      <a:pt x="4432" y="973"/>
                    </a:cubicBezTo>
                    <a:cubicBezTo>
                      <a:pt x="4432" y="973"/>
                      <a:pt x="4404" y="899"/>
                      <a:pt x="4436" y="862"/>
                    </a:cubicBezTo>
                    <a:cubicBezTo>
                      <a:pt x="4435" y="840"/>
                      <a:pt x="4435" y="829"/>
                      <a:pt x="4435" y="806"/>
                    </a:cubicBezTo>
                    <a:cubicBezTo>
                      <a:pt x="4407" y="809"/>
                      <a:pt x="4393" y="810"/>
                      <a:pt x="4365" y="812"/>
                    </a:cubicBezTo>
                    <a:cubicBezTo>
                      <a:pt x="4332" y="789"/>
                      <a:pt x="4316" y="778"/>
                      <a:pt x="4283" y="755"/>
                    </a:cubicBezTo>
                    <a:cubicBezTo>
                      <a:pt x="4249" y="745"/>
                      <a:pt x="4232" y="740"/>
                      <a:pt x="4198" y="730"/>
                    </a:cubicBezTo>
                    <a:cubicBezTo>
                      <a:pt x="4186" y="707"/>
                      <a:pt x="4180" y="696"/>
                      <a:pt x="4168" y="674"/>
                    </a:cubicBezTo>
                    <a:cubicBezTo>
                      <a:pt x="4200" y="652"/>
                      <a:pt x="4216" y="641"/>
                      <a:pt x="4248" y="620"/>
                    </a:cubicBezTo>
                    <a:cubicBezTo>
                      <a:pt x="4282" y="625"/>
                      <a:pt x="4299" y="627"/>
                      <a:pt x="4334" y="633"/>
                    </a:cubicBezTo>
                    <a:cubicBezTo>
                      <a:pt x="4367" y="628"/>
                      <a:pt x="4383" y="626"/>
                      <a:pt x="4416" y="621"/>
                    </a:cubicBezTo>
                    <a:cubicBezTo>
                      <a:pt x="4420" y="597"/>
                      <a:pt x="4422" y="584"/>
                      <a:pt x="4427" y="560"/>
                    </a:cubicBezTo>
                    <a:cubicBezTo>
                      <a:pt x="4452" y="560"/>
                      <a:pt x="4465" y="560"/>
                      <a:pt x="4490" y="560"/>
                    </a:cubicBezTo>
                    <a:cubicBezTo>
                      <a:pt x="4496" y="521"/>
                      <a:pt x="4499" y="501"/>
                      <a:pt x="4505" y="462"/>
                    </a:cubicBezTo>
                    <a:cubicBezTo>
                      <a:pt x="4495" y="444"/>
                      <a:pt x="4490" y="436"/>
                      <a:pt x="4480" y="418"/>
                    </a:cubicBezTo>
                    <a:cubicBezTo>
                      <a:pt x="4476" y="386"/>
                      <a:pt x="4473" y="370"/>
                      <a:pt x="4469" y="338"/>
                    </a:cubicBezTo>
                    <a:cubicBezTo>
                      <a:pt x="4442" y="328"/>
                      <a:pt x="4429" y="323"/>
                      <a:pt x="4402" y="313"/>
                    </a:cubicBezTo>
                    <a:cubicBezTo>
                      <a:pt x="4414" y="281"/>
                      <a:pt x="4420" y="265"/>
                      <a:pt x="4432" y="233"/>
                    </a:cubicBezTo>
                    <a:cubicBezTo>
                      <a:pt x="4430" y="201"/>
                      <a:pt x="4429" y="185"/>
                      <a:pt x="4427" y="153"/>
                    </a:cubicBezTo>
                    <a:cubicBezTo>
                      <a:pt x="4397" y="156"/>
                      <a:pt x="4382" y="157"/>
                      <a:pt x="4351" y="159"/>
                    </a:cubicBezTo>
                    <a:cubicBezTo>
                      <a:pt x="4349" y="130"/>
                      <a:pt x="4348" y="115"/>
                      <a:pt x="4346" y="85"/>
                    </a:cubicBezTo>
                    <a:cubicBezTo>
                      <a:pt x="4293" y="85"/>
                      <a:pt x="4266" y="85"/>
                      <a:pt x="4212" y="85"/>
                    </a:cubicBezTo>
                    <a:cubicBezTo>
                      <a:pt x="4185" y="110"/>
                      <a:pt x="4171" y="122"/>
                      <a:pt x="4143" y="147"/>
                    </a:cubicBezTo>
                    <a:cubicBezTo>
                      <a:pt x="4119" y="124"/>
                      <a:pt x="4107" y="113"/>
                      <a:pt x="4083" y="91"/>
                    </a:cubicBezTo>
                    <a:cubicBezTo>
                      <a:pt x="4057" y="104"/>
                      <a:pt x="4043" y="110"/>
                      <a:pt x="4017" y="122"/>
                    </a:cubicBezTo>
                    <a:cubicBezTo>
                      <a:pt x="3989" y="112"/>
                      <a:pt x="3976" y="107"/>
                      <a:pt x="3948" y="97"/>
                    </a:cubicBezTo>
                    <a:cubicBezTo>
                      <a:pt x="3930" y="127"/>
                      <a:pt x="3920" y="141"/>
                      <a:pt x="3901" y="171"/>
                    </a:cubicBezTo>
                    <a:cubicBezTo>
                      <a:pt x="3881" y="129"/>
                      <a:pt x="3871" y="108"/>
                      <a:pt x="3851" y="67"/>
                    </a:cubicBezTo>
                    <a:lnTo>
                      <a:pt x="3804" y="67"/>
                    </a:lnTo>
                    <a:cubicBezTo>
                      <a:pt x="3774" y="89"/>
                      <a:pt x="3759" y="100"/>
                      <a:pt x="3729" y="122"/>
                    </a:cubicBezTo>
                    <a:cubicBezTo>
                      <a:pt x="3717" y="78"/>
                      <a:pt x="3710" y="56"/>
                      <a:pt x="3697" y="12"/>
                    </a:cubicBezTo>
                    <a:cubicBezTo>
                      <a:pt x="3665" y="7"/>
                      <a:pt x="3649" y="5"/>
                      <a:pt x="3616" y="0"/>
                    </a:cubicBezTo>
                    <a:cubicBezTo>
                      <a:pt x="3626" y="56"/>
                      <a:pt x="3630" y="84"/>
                      <a:pt x="3640" y="140"/>
                    </a:cubicBezTo>
                    <a:cubicBezTo>
                      <a:pt x="3611" y="147"/>
                      <a:pt x="3597" y="151"/>
                      <a:pt x="3568" y="158"/>
                    </a:cubicBezTo>
                    <a:cubicBezTo>
                      <a:pt x="3520" y="165"/>
                      <a:pt x="3496" y="169"/>
                      <a:pt x="3448" y="176"/>
                    </a:cubicBezTo>
                    <a:cubicBezTo>
                      <a:pt x="3461" y="195"/>
                      <a:pt x="3467" y="205"/>
                      <a:pt x="3480" y="224"/>
                    </a:cubicBezTo>
                    <a:cubicBezTo>
                      <a:pt x="3498" y="234"/>
                      <a:pt x="3507" y="239"/>
                      <a:pt x="3525" y="249"/>
                    </a:cubicBezTo>
                    <a:cubicBezTo>
                      <a:pt x="3532" y="280"/>
                      <a:pt x="3535" y="296"/>
                      <a:pt x="3542" y="328"/>
                    </a:cubicBezTo>
                    <a:cubicBezTo>
                      <a:pt x="3568" y="328"/>
                      <a:pt x="3581" y="328"/>
                      <a:pt x="3607" y="328"/>
                    </a:cubicBezTo>
                    <a:cubicBezTo>
                      <a:pt x="3605" y="381"/>
                      <a:pt x="3604" y="408"/>
                      <a:pt x="3602" y="462"/>
                    </a:cubicBezTo>
                    <a:cubicBezTo>
                      <a:pt x="3544" y="452"/>
                      <a:pt x="3515" y="446"/>
                      <a:pt x="3457" y="436"/>
                    </a:cubicBezTo>
                    <a:cubicBezTo>
                      <a:pt x="3421" y="494"/>
                      <a:pt x="3404" y="523"/>
                      <a:pt x="3369" y="581"/>
                    </a:cubicBezTo>
                    <a:cubicBezTo>
                      <a:pt x="3368" y="615"/>
                      <a:pt x="3368" y="632"/>
                      <a:pt x="3368" y="666"/>
                    </a:cubicBezTo>
                    <a:cubicBezTo>
                      <a:pt x="3333" y="695"/>
                      <a:pt x="3315" y="709"/>
                      <a:pt x="3280" y="738"/>
                    </a:cubicBezTo>
                    <a:cubicBezTo>
                      <a:pt x="3247" y="730"/>
                      <a:pt x="3231" y="727"/>
                      <a:pt x="3199" y="719"/>
                    </a:cubicBezTo>
                    <a:cubicBezTo>
                      <a:pt x="3160" y="728"/>
                      <a:pt x="3141" y="733"/>
                      <a:pt x="3102" y="742"/>
                    </a:cubicBezTo>
                    <a:cubicBezTo>
                      <a:pt x="3061" y="751"/>
                      <a:pt x="3041" y="756"/>
                      <a:pt x="3000" y="765"/>
                    </a:cubicBezTo>
                    <a:cubicBezTo>
                      <a:pt x="2959" y="779"/>
                      <a:pt x="2938" y="786"/>
                      <a:pt x="2896" y="800"/>
                    </a:cubicBezTo>
                    <a:cubicBezTo>
                      <a:pt x="2876" y="783"/>
                      <a:pt x="2866" y="775"/>
                      <a:pt x="2846" y="758"/>
                    </a:cubicBezTo>
                    <a:cubicBezTo>
                      <a:pt x="2797" y="771"/>
                      <a:pt x="2773" y="778"/>
                      <a:pt x="2724" y="792"/>
                    </a:cubicBezTo>
                    <a:cubicBezTo>
                      <a:pt x="2724" y="771"/>
                      <a:pt x="2723" y="760"/>
                      <a:pt x="2723" y="738"/>
                    </a:cubicBezTo>
                    <a:lnTo>
                      <a:pt x="2645" y="738"/>
                    </a:lnTo>
                    <a:cubicBezTo>
                      <a:pt x="2634" y="761"/>
                      <a:pt x="2628" y="773"/>
                      <a:pt x="2617" y="797"/>
                    </a:cubicBezTo>
                    <a:cubicBezTo>
                      <a:pt x="2621" y="833"/>
                      <a:pt x="2623" y="851"/>
                      <a:pt x="2628" y="887"/>
                    </a:cubicBezTo>
                    <a:cubicBezTo>
                      <a:pt x="2558" y="899"/>
                      <a:pt x="2523" y="904"/>
                      <a:pt x="2452" y="915"/>
                    </a:cubicBezTo>
                    <a:cubicBezTo>
                      <a:pt x="2422" y="908"/>
                      <a:pt x="2407" y="904"/>
                      <a:pt x="2376" y="897"/>
                    </a:cubicBezTo>
                    <a:cubicBezTo>
                      <a:pt x="2334" y="906"/>
                      <a:pt x="2314" y="910"/>
                      <a:pt x="2272" y="919"/>
                    </a:cubicBezTo>
                    <a:cubicBezTo>
                      <a:pt x="2275" y="883"/>
                      <a:pt x="2276" y="866"/>
                      <a:pt x="2279" y="830"/>
                    </a:cubicBezTo>
                    <a:cubicBezTo>
                      <a:pt x="2261" y="839"/>
                      <a:pt x="2252" y="844"/>
                      <a:pt x="2235" y="853"/>
                    </a:cubicBezTo>
                    <a:cubicBezTo>
                      <a:pt x="2202" y="836"/>
                      <a:pt x="2186" y="828"/>
                      <a:pt x="2153" y="811"/>
                    </a:cubicBezTo>
                    <a:cubicBezTo>
                      <a:pt x="2135" y="832"/>
                      <a:pt x="2126" y="843"/>
                      <a:pt x="2107" y="864"/>
                    </a:cubicBezTo>
                    <a:cubicBezTo>
                      <a:pt x="2076" y="866"/>
                      <a:pt x="2060" y="867"/>
                      <a:pt x="2028" y="869"/>
                    </a:cubicBezTo>
                    <a:cubicBezTo>
                      <a:pt x="2026" y="902"/>
                      <a:pt x="2025" y="919"/>
                      <a:pt x="2022" y="952"/>
                    </a:cubicBezTo>
                    <a:cubicBezTo>
                      <a:pt x="1984" y="940"/>
                      <a:pt x="1965" y="934"/>
                      <a:pt x="1927" y="922"/>
                    </a:cubicBezTo>
                    <a:cubicBezTo>
                      <a:pt x="1902" y="938"/>
                      <a:pt x="1889" y="946"/>
                      <a:pt x="1864" y="963"/>
                    </a:cubicBezTo>
                    <a:cubicBezTo>
                      <a:pt x="1863" y="1003"/>
                      <a:pt x="1863" y="1023"/>
                      <a:pt x="1863" y="1064"/>
                    </a:cubicBezTo>
                    <a:cubicBezTo>
                      <a:pt x="1832" y="1054"/>
                      <a:pt x="1817" y="1049"/>
                      <a:pt x="1786" y="1039"/>
                    </a:cubicBezTo>
                    <a:cubicBezTo>
                      <a:pt x="1772" y="1017"/>
                      <a:pt x="1766" y="1007"/>
                      <a:pt x="1753" y="985"/>
                    </a:cubicBezTo>
                    <a:cubicBezTo>
                      <a:pt x="1702" y="973"/>
                      <a:pt x="1677" y="966"/>
                      <a:pt x="1627" y="954"/>
                    </a:cubicBezTo>
                    <a:cubicBezTo>
                      <a:pt x="1630" y="911"/>
                      <a:pt x="1631" y="890"/>
                      <a:pt x="1634" y="847"/>
                    </a:cubicBezTo>
                    <a:cubicBezTo>
                      <a:pt x="1610" y="845"/>
                      <a:pt x="1598" y="843"/>
                      <a:pt x="1573" y="841"/>
                    </a:cubicBezTo>
                    <a:cubicBezTo>
                      <a:pt x="1524" y="838"/>
                      <a:pt x="1500" y="837"/>
                      <a:pt x="1451" y="834"/>
                    </a:cubicBezTo>
                    <a:cubicBezTo>
                      <a:pt x="1413" y="845"/>
                      <a:pt x="1394" y="851"/>
                      <a:pt x="1356" y="863"/>
                    </a:cubicBezTo>
                    <a:cubicBezTo>
                      <a:pt x="1331" y="841"/>
                      <a:pt x="1318" y="830"/>
                      <a:pt x="1292" y="809"/>
                    </a:cubicBezTo>
                    <a:cubicBezTo>
                      <a:pt x="1261" y="764"/>
                      <a:pt x="1245" y="741"/>
                      <a:pt x="1213" y="696"/>
                    </a:cubicBezTo>
                    <a:cubicBezTo>
                      <a:pt x="1172" y="691"/>
                      <a:pt x="1151" y="689"/>
                      <a:pt x="1109" y="684"/>
                    </a:cubicBezTo>
                    <a:cubicBezTo>
                      <a:pt x="1138" y="726"/>
                      <a:pt x="1153" y="748"/>
                      <a:pt x="1182" y="790"/>
                    </a:cubicBezTo>
                    <a:cubicBezTo>
                      <a:pt x="1197" y="826"/>
                      <a:pt x="1205" y="844"/>
                      <a:pt x="1219" y="879"/>
                    </a:cubicBezTo>
                    <a:cubicBezTo>
                      <a:pt x="1171" y="895"/>
                      <a:pt x="1147" y="904"/>
                      <a:pt x="1099" y="920"/>
                    </a:cubicBezTo>
                    <a:cubicBezTo>
                      <a:pt x="1084" y="957"/>
                      <a:pt x="1076" y="976"/>
                      <a:pt x="1062" y="1014"/>
                    </a:cubicBezTo>
                    <a:cubicBezTo>
                      <a:pt x="1014" y="1018"/>
                      <a:pt x="990" y="1020"/>
                      <a:pt x="943" y="1025"/>
                    </a:cubicBezTo>
                    <a:cubicBezTo>
                      <a:pt x="949" y="1074"/>
                      <a:pt x="953" y="1099"/>
                      <a:pt x="959" y="1149"/>
                    </a:cubicBezTo>
                    <a:cubicBezTo>
                      <a:pt x="991" y="1201"/>
                      <a:pt x="1006" y="1227"/>
                      <a:pt x="1038" y="1280"/>
                    </a:cubicBezTo>
                    <a:cubicBezTo>
                      <a:pt x="1012" y="1294"/>
                      <a:pt x="999" y="1301"/>
                      <a:pt x="973" y="1315"/>
                    </a:cubicBezTo>
                    <a:cubicBezTo>
                      <a:pt x="999" y="1336"/>
                      <a:pt x="1012" y="1347"/>
                      <a:pt x="1038" y="1369"/>
                    </a:cubicBezTo>
                    <a:cubicBezTo>
                      <a:pt x="1045" y="1388"/>
                      <a:pt x="1048" y="1397"/>
                      <a:pt x="1054" y="1416"/>
                    </a:cubicBezTo>
                    <a:cubicBezTo>
                      <a:pt x="1091" y="1426"/>
                      <a:pt x="1109" y="1431"/>
                      <a:pt x="1145" y="1441"/>
                    </a:cubicBezTo>
                    <a:cubicBezTo>
                      <a:pt x="1129" y="1498"/>
                      <a:pt x="1121" y="1526"/>
                      <a:pt x="1105" y="1583"/>
                    </a:cubicBezTo>
                    <a:cubicBezTo>
                      <a:pt x="1065" y="1564"/>
                      <a:pt x="1044" y="1554"/>
                      <a:pt x="1003" y="1534"/>
                    </a:cubicBezTo>
                    <a:cubicBezTo>
                      <a:pt x="989" y="1568"/>
                      <a:pt x="981" y="1584"/>
                      <a:pt x="967" y="1617"/>
                    </a:cubicBezTo>
                    <a:cubicBezTo>
                      <a:pt x="988" y="1634"/>
                      <a:pt x="999" y="1642"/>
                      <a:pt x="1020" y="1659"/>
                    </a:cubicBezTo>
                    <a:cubicBezTo>
                      <a:pt x="1011" y="1685"/>
                      <a:pt x="1007" y="1698"/>
                      <a:pt x="998" y="1724"/>
                    </a:cubicBezTo>
                    <a:cubicBezTo>
                      <a:pt x="948" y="1717"/>
                      <a:pt x="924" y="1713"/>
                      <a:pt x="874" y="1705"/>
                    </a:cubicBezTo>
                    <a:cubicBezTo>
                      <a:pt x="875" y="1688"/>
                      <a:pt x="876" y="1680"/>
                      <a:pt x="877" y="1663"/>
                    </a:cubicBezTo>
                    <a:cubicBezTo>
                      <a:pt x="843" y="1649"/>
                      <a:pt x="826" y="1641"/>
                      <a:pt x="792" y="1627"/>
                    </a:cubicBezTo>
                    <a:cubicBezTo>
                      <a:pt x="728" y="1643"/>
                      <a:pt x="697" y="1651"/>
                      <a:pt x="633" y="1666"/>
                    </a:cubicBezTo>
                    <a:cubicBezTo>
                      <a:pt x="596" y="1647"/>
                      <a:pt x="578" y="1637"/>
                      <a:pt x="541" y="1618"/>
                    </a:cubicBezTo>
                    <a:cubicBezTo>
                      <a:pt x="503" y="1634"/>
                      <a:pt x="483" y="1642"/>
                      <a:pt x="444" y="1659"/>
                    </a:cubicBezTo>
                    <a:cubicBezTo>
                      <a:pt x="439" y="1665"/>
                      <a:pt x="436" y="1668"/>
                      <a:pt x="431" y="1675"/>
                    </a:cubicBezTo>
                    <a:cubicBezTo>
                      <a:pt x="406" y="1703"/>
                      <a:pt x="394" y="1718"/>
                      <a:pt x="370" y="1747"/>
                    </a:cubicBezTo>
                    <a:cubicBezTo>
                      <a:pt x="364" y="1801"/>
                      <a:pt x="361" y="1828"/>
                      <a:pt x="355" y="1883"/>
                    </a:cubicBezTo>
                    <a:cubicBezTo>
                      <a:pt x="326" y="1866"/>
                      <a:pt x="311" y="1858"/>
                      <a:pt x="282" y="1841"/>
                    </a:cubicBezTo>
                    <a:cubicBezTo>
                      <a:pt x="257" y="1881"/>
                      <a:pt x="244" y="1901"/>
                      <a:pt x="219" y="1941"/>
                    </a:cubicBezTo>
                    <a:cubicBezTo>
                      <a:pt x="233" y="1965"/>
                      <a:pt x="240" y="1977"/>
                      <a:pt x="254" y="2001"/>
                    </a:cubicBezTo>
                    <a:cubicBezTo>
                      <a:pt x="234" y="2031"/>
                      <a:pt x="224" y="2047"/>
                      <a:pt x="205" y="2077"/>
                    </a:cubicBezTo>
                    <a:cubicBezTo>
                      <a:pt x="206" y="2106"/>
                      <a:pt x="206" y="2120"/>
                      <a:pt x="207" y="2149"/>
                    </a:cubicBezTo>
                    <a:cubicBezTo>
                      <a:pt x="250" y="2161"/>
                      <a:pt x="271" y="2168"/>
                      <a:pt x="313" y="2180"/>
                    </a:cubicBezTo>
                    <a:cubicBezTo>
                      <a:pt x="345" y="2206"/>
                      <a:pt x="360" y="2220"/>
                      <a:pt x="392" y="2246"/>
                    </a:cubicBezTo>
                    <a:cubicBezTo>
                      <a:pt x="388" y="2308"/>
                      <a:pt x="387" y="2339"/>
                      <a:pt x="384" y="2402"/>
                    </a:cubicBezTo>
                    <a:cubicBezTo>
                      <a:pt x="389" y="2438"/>
                      <a:pt x="392" y="2456"/>
                      <a:pt x="398" y="2492"/>
                    </a:cubicBezTo>
                    <a:cubicBezTo>
                      <a:pt x="388" y="2530"/>
                      <a:pt x="384" y="2549"/>
                      <a:pt x="374" y="2587"/>
                    </a:cubicBezTo>
                    <a:cubicBezTo>
                      <a:pt x="433" y="2617"/>
                      <a:pt x="463" y="2632"/>
                      <a:pt x="522" y="2661"/>
                    </a:cubicBezTo>
                    <a:cubicBezTo>
                      <a:pt x="521" y="2678"/>
                      <a:pt x="520" y="2686"/>
                      <a:pt x="519" y="2703"/>
                    </a:cubicBezTo>
                    <a:cubicBezTo>
                      <a:pt x="442" y="2743"/>
                      <a:pt x="403" y="2763"/>
                      <a:pt x="326" y="2803"/>
                    </a:cubicBezTo>
                    <a:cubicBezTo>
                      <a:pt x="303" y="2863"/>
                      <a:pt x="291" y="2893"/>
                      <a:pt x="268" y="2953"/>
                    </a:cubicBezTo>
                    <a:cubicBezTo>
                      <a:pt x="186" y="2990"/>
                      <a:pt x="144" y="3009"/>
                      <a:pt x="61" y="3047"/>
                    </a:cubicBezTo>
                    <a:cubicBezTo>
                      <a:pt x="37" y="3078"/>
                      <a:pt x="24" y="3094"/>
                      <a:pt x="0" y="3125"/>
                    </a:cubicBezTo>
                    <a:cubicBezTo>
                      <a:pt x="13" y="3178"/>
                      <a:pt x="20" y="3205"/>
                      <a:pt x="33" y="3258"/>
                    </a:cubicBezTo>
                    <a:cubicBezTo>
                      <a:pt x="60" y="3273"/>
                      <a:pt x="74" y="3281"/>
                      <a:pt x="101" y="3295"/>
                    </a:cubicBezTo>
                    <a:cubicBezTo>
                      <a:pt x="97" y="3334"/>
                      <a:pt x="95" y="3354"/>
                      <a:pt x="91" y="3392"/>
                    </a:cubicBezTo>
                    <a:lnTo>
                      <a:pt x="91" y="3488"/>
                    </a:lnTo>
                    <a:cubicBezTo>
                      <a:pt x="123" y="3464"/>
                      <a:pt x="138" y="3453"/>
                      <a:pt x="170" y="3429"/>
                    </a:cubicBezTo>
                    <a:cubicBezTo>
                      <a:pt x="189" y="3436"/>
                      <a:pt x="199" y="3440"/>
                      <a:pt x="218" y="3447"/>
                    </a:cubicBezTo>
                    <a:cubicBezTo>
                      <a:pt x="244" y="3444"/>
                      <a:pt x="256" y="3442"/>
                      <a:pt x="281" y="3439"/>
                    </a:cubicBezTo>
                    <a:cubicBezTo>
                      <a:pt x="288" y="3418"/>
                      <a:pt x="291" y="3408"/>
                      <a:pt x="297" y="3387"/>
                    </a:cubicBezTo>
                    <a:cubicBezTo>
                      <a:pt x="317" y="3381"/>
                      <a:pt x="327" y="3378"/>
                      <a:pt x="347" y="3371"/>
                    </a:cubicBezTo>
                    <a:cubicBezTo>
                      <a:pt x="360" y="3345"/>
                      <a:pt x="367" y="3333"/>
                      <a:pt x="380" y="3307"/>
                    </a:cubicBezTo>
                    <a:cubicBezTo>
                      <a:pt x="418" y="3304"/>
                      <a:pt x="437" y="3303"/>
                      <a:pt x="474" y="3300"/>
                    </a:cubicBezTo>
                    <a:cubicBezTo>
                      <a:pt x="511" y="3306"/>
                      <a:pt x="529" y="3308"/>
                      <a:pt x="566" y="3314"/>
                    </a:cubicBezTo>
                    <a:cubicBezTo>
                      <a:pt x="614" y="3274"/>
                      <a:pt x="638" y="3254"/>
                      <a:pt x="685" y="3213"/>
                    </a:cubicBezTo>
                    <a:cubicBezTo>
                      <a:pt x="699" y="3178"/>
                      <a:pt x="706" y="3160"/>
                      <a:pt x="720" y="3124"/>
                    </a:cubicBezTo>
                    <a:cubicBezTo>
                      <a:pt x="744" y="3135"/>
                      <a:pt x="756" y="3140"/>
                      <a:pt x="781" y="3151"/>
                    </a:cubicBezTo>
                    <a:cubicBezTo>
                      <a:pt x="806" y="3139"/>
                      <a:pt x="818" y="3134"/>
                      <a:pt x="843" y="3122"/>
                    </a:cubicBezTo>
                    <a:cubicBezTo>
                      <a:pt x="878" y="3138"/>
                      <a:pt x="895" y="3146"/>
                      <a:pt x="929" y="3162"/>
                    </a:cubicBezTo>
                    <a:cubicBezTo>
                      <a:pt x="939" y="3140"/>
                      <a:pt x="944" y="3129"/>
                      <a:pt x="953" y="3107"/>
                    </a:cubicBezTo>
                    <a:cubicBezTo>
                      <a:pt x="933" y="3091"/>
                      <a:pt x="923" y="3083"/>
                      <a:pt x="903" y="3068"/>
                    </a:cubicBezTo>
                    <a:cubicBezTo>
                      <a:pt x="903" y="3051"/>
                      <a:pt x="904" y="3042"/>
                      <a:pt x="905" y="3025"/>
                    </a:cubicBezTo>
                    <a:cubicBezTo>
                      <a:pt x="952" y="3031"/>
                      <a:pt x="975" y="3034"/>
                      <a:pt x="1022" y="3040"/>
                    </a:cubicBezTo>
                    <a:cubicBezTo>
                      <a:pt x="1058" y="3085"/>
                      <a:pt x="1076" y="3108"/>
                      <a:pt x="1113" y="3154"/>
                    </a:cubicBezTo>
                    <a:cubicBezTo>
                      <a:pt x="1176" y="3165"/>
                      <a:pt x="1208" y="3171"/>
                      <a:pt x="1272" y="3183"/>
                    </a:cubicBezTo>
                    <a:cubicBezTo>
                      <a:pt x="1338" y="3183"/>
                      <a:pt x="1370" y="3183"/>
                      <a:pt x="1436" y="3183"/>
                    </a:cubicBezTo>
                    <a:cubicBezTo>
                      <a:pt x="1485" y="3148"/>
                      <a:pt x="1510" y="3131"/>
                      <a:pt x="1560" y="3096"/>
                    </a:cubicBezTo>
                    <a:cubicBezTo>
                      <a:pt x="1560" y="3057"/>
                      <a:pt x="1560" y="3037"/>
                      <a:pt x="1560" y="2998"/>
                    </a:cubicBezTo>
                    <a:cubicBezTo>
                      <a:pt x="1571" y="2984"/>
                      <a:pt x="1576" y="2977"/>
                      <a:pt x="1587" y="2964"/>
                    </a:cubicBezTo>
                    <a:cubicBezTo>
                      <a:pt x="1680" y="3004"/>
                      <a:pt x="1726" y="3024"/>
                      <a:pt x="1818" y="3065"/>
                    </a:cubicBezTo>
                    <a:cubicBezTo>
                      <a:pt x="1909" y="3083"/>
                      <a:pt x="1954" y="3092"/>
                      <a:pt x="2044" y="3111"/>
                    </a:cubicBezTo>
                    <a:cubicBezTo>
                      <a:pt x="2086" y="3131"/>
                      <a:pt x="2106" y="3141"/>
                      <a:pt x="2148" y="3162"/>
                    </a:cubicBezTo>
                    <a:cubicBezTo>
                      <a:pt x="2207" y="3124"/>
                      <a:pt x="2236" y="3105"/>
                      <a:pt x="2295" y="3068"/>
                    </a:cubicBezTo>
                    <a:cubicBezTo>
                      <a:pt x="2307" y="3027"/>
                      <a:pt x="2313" y="3006"/>
                      <a:pt x="2325" y="2965"/>
                    </a:cubicBezTo>
                    <a:cubicBezTo>
                      <a:pt x="2343" y="2921"/>
                      <a:pt x="2351" y="2899"/>
                      <a:pt x="2369" y="2854"/>
                    </a:cubicBezTo>
                    <a:cubicBezTo>
                      <a:pt x="2428" y="2851"/>
                      <a:pt x="2457" y="2850"/>
                      <a:pt x="2516" y="2846"/>
                    </a:cubicBezTo>
                    <a:cubicBezTo>
                      <a:pt x="2527" y="2907"/>
                      <a:pt x="2533" y="2938"/>
                      <a:pt x="2545" y="2999"/>
                    </a:cubicBezTo>
                    <a:cubicBezTo>
                      <a:pt x="2518" y="3043"/>
                      <a:pt x="2504" y="3065"/>
                      <a:pt x="2477" y="3109"/>
                    </a:cubicBezTo>
                    <a:cubicBezTo>
                      <a:pt x="2526" y="3164"/>
                      <a:pt x="2551" y="3192"/>
                      <a:pt x="2600" y="3248"/>
                    </a:cubicBezTo>
                    <a:cubicBezTo>
                      <a:pt x="2627" y="3233"/>
                      <a:pt x="2641" y="3226"/>
                      <a:pt x="2668" y="3211"/>
                    </a:cubicBezTo>
                    <a:cubicBezTo>
                      <a:pt x="2697" y="3202"/>
                      <a:pt x="2711" y="3197"/>
                      <a:pt x="2740" y="3188"/>
                    </a:cubicBezTo>
                    <a:cubicBezTo>
                      <a:pt x="2781" y="3134"/>
                      <a:pt x="2801" y="3107"/>
                      <a:pt x="2842" y="3053"/>
                    </a:cubicBezTo>
                    <a:cubicBezTo>
                      <a:pt x="2911" y="3061"/>
                      <a:pt x="2946" y="3065"/>
                      <a:pt x="3014" y="3073"/>
                    </a:cubicBezTo>
                    <a:cubicBezTo>
                      <a:pt x="3058" y="3054"/>
                      <a:pt x="3080" y="3045"/>
                      <a:pt x="3124" y="3025"/>
                    </a:cubicBezTo>
                    <a:cubicBezTo>
                      <a:pt x="3144" y="2995"/>
                      <a:pt x="3154" y="2980"/>
                      <a:pt x="3173" y="2949"/>
                    </a:cubicBezTo>
                    <a:cubicBezTo>
                      <a:pt x="3192" y="2945"/>
                      <a:pt x="3201" y="2943"/>
                      <a:pt x="3219" y="2938"/>
                    </a:cubicBezTo>
                    <a:cubicBezTo>
                      <a:pt x="3232" y="2911"/>
                      <a:pt x="3239" y="2897"/>
                      <a:pt x="3252" y="2870"/>
                    </a:cubicBezTo>
                    <a:cubicBezTo>
                      <a:pt x="3280" y="2838"/>
                      <a:pt x="3294" y="2822"/>
                      <a:pt x="3322" y="2790"/>
                    </a:cubicBezTo>
                    <a:cubicBezTo>
                      <a:pt x="3317" y="2762"/>
                      <a:pt x="3315" y="2748"/>
                      <a:pt x="3310" y="2720"/>
                    </a:cubicBezTo>
                    <a:cubicBezTo>
                      <a:pt x="3335" y="2672"/>
                      <a:pt x="3348" y="2648"/>
                      <a:pt x="3374" y="2601"/>
                    </a:cubicBezTo>
                    <a:cubicBezTo>
                      <a:pt x="3413" y="2583"/>
                      <a:pt x="3432" y="2574"/>
                      <a:pt x="3471" y="2557"/>
                    </a:cubicBezTo>
                    <a:cubicBezTo>
                      <a:pt x="3504" y="2577"/>
                      <a:pt x="3521" y="2587"/>
                      <a:pt x="3554" y="2608"/>
                    </a:cubicBezTo>
                    <a:cubicBezTo>
                      <a:pt x="3561" y="2651"/>
                      <a:pt x="3565" y="2673"/>
                      <a:pt x="3572" y="2717"/>
                    </a:cubicBezTo>
                    <a:cubicBezTo>
                      <a:pt x="3620" y="2728"/>
                      <a:pt x="3644" y="2733"/>
                      <a:pt x="3693" y="2744"/>
                    </a:cubicBezTo>
                    <a:cubicBezTo>
                      <a:pt x="3720" y="2777"/>
                      <a:pt x="3734" y="2793"/>
                      <a:pt x="3761" y="2826"/>
                    </a:cubicBezTo>
                    <a:cubicBezTo>
                      <a:pt x="3816" y="2831"/>
                      <a:pt x="3844" y="2834"/>
                      <a:pt x="3898" y="2840"/>
                    </a:cubicBezTo>
                    <a:cubicBezTo>
                      <a:pt x="3947" y="2844"/>
                      <a:pt x="3971" y="2846"/>
                      <a:pt x="4019" y="2850"/>
                    </a:cubicBezTo>
                    <a:cubicBezTo>
                      <a:pt x="4023" y="2894"/>
                      <a:pt x="4025" y="2916"/>
                      <a:pt x="4029" y="2960"/>
                    </a:cubicBezTo>
                    <a:cubicBezTo>
                      <a:pt x="4049" y="2986"/>
                      <a:pt x="4058" y="2999"/>
                      <a:pt x="4078" y="3024"/>
                    </a:cubicBezTo>
                    <a:cubicBezTo>
                      <a:pt x="4069" y="3062"/>
                      <a:pt x="4065" y="3082"/>
                      <a:pt x="4056" y="3120"/>
                    </a:cubicBezTo>
                    <a:cubicBezTo>
                      <a:pt x="4078" y="3126"/>
                      <a:pt x="4090" y="3129"/>
                      <a:pt x="4112" y="3136"/>
                    </a:cubicBezTo>
                    <a:cubicBezTo>
                      <a:pt x="4140" y="3068"/>
                      <a:pt x="4154" y="3035"/>
                      <a:pt x="4182" y="2967"/>
                    </a:cubicBezTo>
                    <a:cubicBezTo>
                      <a:pt x="4205" y="2965"/>
                      <a:pt x="4216" y="2964"/>
                      <a:pt x="4239" y="2961"/>
                    </a:cubicBezTo>
                    <a:cubicBezTo>
                      <a:pt x="4263" y="2941"/>
                      <a:pt x="4275" y="2931"/>
                      <a:pt x="4299" y="2911"/>
                    </a:cubicBezTo>
                    <a:cubicBezTo>
                      <a:pt x="4311" y="2864"/>
                      <a:pt x="4317" y="2841"/>
                      <a:pt x="4330" y="2794"/>
                    </a:cubicBezTo>
                    <a:cubicBezTo>
                      <a:pt x="4341" y="2752"/>
                      <a:pt x="4346" y="2731"/>
                      <a:pt x="4357" y="2689"/>
                    </a:cubicBezTo>
                    <a:cubicBezTo>
                      <a:pt x="4351" y="2655"/>
                      <a:pt x="4348" y="2638"/>
                      <a:pt x="4342" y="2605"/>
                    </a:cubicBezTo>
                    <a:cubicBezTo>
                      <a:pt x="4343" y="2562"/>
                      <a:pt x="4344" y="2541"/>
                      <a:pt x="4345" y="2499"/>
                    </a:cubicBezTo>
                    <a:cubicBezTo>
                      <a:pt x="4315" y="2471"/>
                      <a:pt x="4300" y="2458"/>
                      <a:pt x="4269" y="2430"/>
                    </a:cubicBezTo>
                    <a:cubicBezTo>
                      <a:pt x="4222" y="2406"/>
                      <a:pt x="4199" y="2394"/>
                      <a:pt x="4152" y="2370"/>
                    </a:cubicBezTo>
                    <a:cubicBezTo>
                      <a:pt x="4080" y="2343"/>
                      <a:pt x="4044" y="2329"/>
                      <a:pt x="3973" y="2301"/>
                    </a:cubicBezTo>
                    <a:cubicBezTo>
                      <a:pt x="3979" y="2270"/>
                      <a:pt x="3983" y="2254"/>
                      <a:pt x="3990" y="2222"/>
                    </a:cubicBezTo>
                    <a:cubicBezTo>
                      <a:pt x="3944" y="2215"/>
                      <a:pt x="3921" y="2212"/>
                      <a:pt x="3876" y="2205"/>
                    </a:cubicBezTo>
                    <a:cubicBezTo>
                      <a:pt x="3838" y="2221"/>
                      <a:pt x="3819" y="2229"/>
                      <a:pt x="3781" y="2245"/>
                    </a:cubicBezTo>
                    <a:cubicBezTo>
                      <a:pt x="3736" y="2219"/>
                      <a:pt x="3714" y="2206"/>
                      <a:pt x="3669" y="2180"/>
                    </a:cubicBezTo>
                    <a:cubicBezTo>
                      <a:pt x="3687" y="2161"/>
                      <a:pt x="3696" y="2151"/>
                      <a:pt x="3713" y="2132"/>
                    </a:cubicBezTo>
                    <a:cubicBezTo>
                      <a:pt x="3697" y="2097"/>
                      <a:pt x="3689" y="2080"/>
                      <a:pt x="3673" y="2045"/>
                    </a:cubicBezTo>
                    <a:cubicBezTo>
                      <a:pt x="3668" y="2015"/>
                      <a:pt x="3665" y="2000"/>
                      <a:pt x="3661" y="1971"/>
                    </a:cubicBezTo>
                    <a:cubicBezTo>
                      <a:pt x="3677" y="1942"/>
                      <a:pt x="3684" y="1927"/>
                      <a:pt x="3700" y="1898"/>
                    </a:cubicBezTo>
                    <a:cubicBezTo>
                      <a:pt x="3746" y="1907"/>
                      <a:pt x="3769" y="1911"/>
                      <a:pt x="3815" y="1920"/>
                    </a:cubicBezTo>
                    <a:cubicBezTo>
                      <a:pt x="3850" y="1941"/>
                      <a:pt x="3868" y="1951"/>
                      <a:pt x="3903" y="1972"/>
                    </a:cubicBezTo>
                    <a:cubicBezTo>
                      <a:pt x="3914" y="1948"/>
                      <a:pt x="3920" y="1936"/>
                      <a:pt x="3931" y="1911"/>
                    </a:cubicBezTo>
                    <a:cubicBezTo>
                      <a:pt x="3927" y="1845"/>
                      <a:pt x="3924" y="1811"/>
                      <a:pt x="3920" y="1745"/>
                    </a:cubicBezTo>
                    <a:cubicBezTo>
                      <a:pt x="3950" y="1748"/>
                      <a:pt x="3965" y="1750"/>
                      <a:pt x="3995" y="1753"/>
                    </a:cubicBezTo>
                    <a:cubicBezTo>
                      <a:pt x="4003" y="1674"/>
                      <a:pt x="4007" y="1635"/>
                      <a:pt x="4015" y="1557"/>
                    </a:cubicBezTo>
                    <a:cubicBezTo>
                      <a:pt x="3991" y="1544"/>
                      <a:pt x="3979" y="1537"/>
                      <a:pt x="3954" y="1524"/>
                    </a:cubicBezTo>
                    <a:cubicBezTo>
                      <a:pt x="3962" y="1480"/>
                      <a:pt x="3966" y="1458"/>
                      <a:pt x="3974" y="1414"/>
                    </a:cubicBezTo>
                    <a:cubicBezTo>
                      <a:pt x="4052" y="1399"/>
                      <a:pt x="4091" y="1391"/>
                      <a:pt x="4168" y="1375"/>
                    </a:cubicBezTo>
                    <a:cubicBezTo>
                      <a:pt x="4183" y="1390"/>
                      <a:pt x="4191" y="1398"/>
                      <a:pt x="4205" y="1413"/>
                    </a:cubicBezTo>
                    <a:cubicBezTo>
                      <a:pt x="4244" y="1394"/>
                      <a:pt x="4263" y="1385"/>
                      <a:pt x="4302" y="1366"/>
                    </a:cubicBezTo>
                    <a:cubicBezTo>
                      <a:pt x="4303" y="1344"/>
                      <a:pt x="4304" y="1333"/>
                      <a:pt x="4306" y="1311"/>
                    </a:cubicBezTo>
                    <a:cubicBezTo>
                      <a:pt x="4277" y="1300"/>
                      <a:pt x="4262" y="1295"/>
                      <a:pt x="4233" y="1284"/>
                    </a:cubicBezTo>
                    <a:cubicBezTo>
                      <a:pt x="4202" y="1296"/>
                      <a:pt x="4187" y="1302"/>
                      <a:pt x="4156" y="1313"/>
                    </a:cubicBezTo>
                    <a:cubicBezTo>
                      <a:pt x="4144" y="1229"/>
                      <a:pt x="4138" y="1188"/>
                      <a:pt x="4126" y="1104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51" name="miński"/>
              <p:cNvSpPr>
                <a:spLocks/>
              </p:cNvSpPr>
              <p:nvPr/>
            </p:nvSpPr>
            <p:spPr bwMode="auto">
              <a:xfrm>
                <a:off x="3512392" y="3147803"/>
                <a:ext cx="1263116" cy="1142650"/>
              </a:xfrm>
              <a:custGeom>
                <a:avLst/>
                <a:gdLst>
                  <a:gd name="T0" fmla="*/ 3446 w 3680"/>
                  <a:gd name="T1" fmla="*/ 1442 h 3562"/>
                  <a:gd name="T2" fmla="*/ 3319 w 3680"/>
                  <a:gd name="T3" fmla="*/ 1323 h 3562"/>
                  <a:gd name="T4" fmla="*/ 3200 w 3680"/>
                  <a:gd name="T5" fmla="*/ 1500 h 3562"/>
                  <a:gd name="T6" fmla="*/ 3185 w 3680"/>
                  <a:gd name="T7" fmla="*/ 1334 h 3562"/>
                  <a:gd name="T8" fmla="*/ 3037 w 3680"/>
                  <a:gd name="T9" fmla="*/ 1138 h 3562"/>
                  <a:gd name="T10" fmla="*/ 2818 w 3680"/>
                  <a:gd name="T11" fmla="*/ 1089 h 3562"/>
                  <a:gd name="T12" fmla="*/ 2749 w 3680"/>
                  <a:gd name="T13" fmla="*/ 864 h 3562"/>
                  <a:gd name="T14" fmla="*/ 2620 w 3680"/>
                  <a:gd name="T15" fmla="*/ 703 h 3562"/>
                  <a:gd name="T16" fmla="*/ 2412 w 3680"/>
                  <a:gd name="T17" fmla="*/ 505 h 3562"/>
                  <a:gd name="T18" fmla="*/ 2738 w 3680"/>
                  <a:gd name="T19" fmla="*/ 459 h 3562"/>
                  <a:gd name="T20" fmla="*/ 2684 w 3680"/>
                  <a:gd name="T21" fmla="*/ 317 h 3562"/>
                  <a:gd name="T22" fmla="*/ 2463 w 3680"/>
                  <a:gd name="T23" fmla="*/ 113 h 3562"/>
                  <a:gd name="T24" fmla="*/ 2277 w 3680"/>
                  <a:gd name="T25" fmla="*/ 80 h 3562"/>
                  <a:gd name="T26" fmla="*/ 2079 w 3680"/>
                  <a:gd name="T27" fmla="*/ 126 h 3562"/>
                  <a:gd name="T28" fmla="*/ 1902 w 3680"/>
                  <a:gd name="T29" fmla="*/ 161 h 3562"/>
                  <a:gd name="T30" fmla="*/ 1770 w 3680"/>
                  <a:gd name="T31" fmla="*/ 273 h 3562"/>
                  <a:gd name="T32" fmla="*/ 1513 w 3680"/>
                  <a:gd name="T33" fmla="*/ 309 h 3562"/>
                  <a:gd name="T34" fmla="*/ 1504 w 3680"/>
                  <a:gd name="T35" fmla="*/ 444 h 3562"/>
                  <a:gd name="T36" fmla="*/ 1122 w 3680"/>
                  <a:gd name="T37" fmla="*/ 525 h 3562"/>
                  <a:gd name="T38" fmla="*/ 1140 w 3680"/>
                  <a:gd name="T39" fmla="*/ 842 h 3562"/>
                  <a:gd name="T40" fmla="*/ 687 w 3680"/>
                  <a:gd name="T41" fmla="*/ 810 h 3562"/>
                  <a:gd name="T42" fmla="*/ 909 w 3680"/>
                  <a:gd name="T43" fmla="*/ 999 h 3562"/>
                  <a:gd name="T44" fmla="*/ 511 w 3680"/>
                  <a:gd name="T45" fmla="*/ 998 h 3562"/>
                  <a:gd name="T46" fmla="*/ 60 w 3680"/>
                  <a:gd name="T47" fmla="*/ 913 h 3562"/>
                  <a:gd name="T48" fmla="*/ 131 w 3680"/>
                  <a:gd name="T49" fmla="*/ 1047 h 3562"/>
                  <a:gd name="T50" fmla="*/ 219 w 3680"/>
                  <a:gd name="T51" fmla="*/ 1218 h 3562"/>
                  <a:gd name="T52" fmla="*/ 44 w 3680"/>
                  <a:gd name="T53" fmla="*/ 1317 h 3562"/>
                  <a:gd name="T54" fmla="*/ 195 w 3680"/>
                  <a:gd name="T55" fmla="*/ 1440 h 3562"/>
                  <a:gd name="T56" fmla="*/ 377 w 3680"/>
                  <a:gd name="T57" fmla="*/ 1554 h 3562"/>
                  <a:gd name="T58" fmla="*/ 565 w 3680"/>
                  <a:gd name="T59" fmla="*/ 1691 h 3562"/>
                  <a:gd name="T60" fmla="*/ 523 w 3680"/>
                  <a:gd name="T61" fmla="*/ 1908 h 3562"/>
                  <a:gd name="T62" fmla="*/ 792 w 3680"/>
                  <a:gd name="T63" fmla="*/ 1902 h 3562"/>
                  <a:gd name="T64" fmla="*/ 883 w 3680"/>
                  <a:gd name="T65" fmla="*/ 2050 h 3562"/>
                  <a:gd name="T66" fmla="*/ 976 w 3680"/>
                  <a:gd name="T67" fmla="*/ 2277 h 3562"/>
                  <a:gd name="T68" fmla="*/ 1268 w 3680"/>
                  <a:gd name="T69" fmla="*/ 2330 h 3562"/>
                  <a:gd name="T70" fmla="*/ 1237 w 3680"/>
                  <a:gd name="T71" fmla="*/ 2466 h 3562"/>
                  <a:gd name="T72" fmla="*/ 1375 w 3680"/>
                  <a:gd name="T73" fmla="*/ 2563 h 3562"/>
                  <a:gd name="T74" fmla="*/ 1519 w 3680"/>
                  <a:gd name="T75" fmla="*/ 2793 h 3562"/>
                  <a:gd name="T76" fmla="*/ 1672 w 3680"/>
                  <a:gd name="T77" fmla="*/ 3140 h 3562"/>
                  <a:gd name="T78" fmla="*/ 1946 w 3680"/>
                  <a:gd name="T79" fmla="*/ 3291 h 3562"/>
                  <a:gd name="T80" fmla="*/ 2155 w 3680"/>
                  <a:gd name="T81" fmla="*/ 3213 h 3562"/>
                  <a:gd name="T82" fmla="*/ 2573 w 3680"/>
                  <a:gd name="T83" fmla="*/ 3475 h 3562"/>
                  <a:gd name="T84" fmla="*/ 2897 w 3680"/>
                  <a:gd name="T85" fmla="*/ 3437 h 3562"/>
                  <a:gd name="T86" fmla="*/ 3250 w 3680"/>
                  <a:gd name="T87" fmla="*/ 3285 h 3562"/>
                  <a:gd name="T88" fmla="*/ 3159 w 3680"/>
                  <a:gd name="T89" fmla="*/ 2922 h 3562"/>
                  <a:gd name="T90" fmla="*/ 3678 w 3680"/>
                  <a:gd name="T91" fmla="*/ 2500 h 3562"/>
                  <a:gd name="T92" fmla="*/ 3543 w 3680"/>
                  <a:gd name="T93" fmla="*/ 2199 h 3562"/>
                  <a:gd name="T94" fmla="*/ 3364 w 3680"/>
                  <a:gd name="T95" fmla="*/ 1874 h 3562"/>
                  <a:gd name="T96" fmla="*/ 3514 w 3680"/>
                  <a:gd name="T97" fmla="*/ 1680 h 3562"/>
                  <a:gd name="connsiteX0" fmla="*/ 10035 w 10486"/>
                  <a:gd name="connsiteY0" fmla="*/ 4716 h 10000"/>
                  <a:gd name="connsiteX1" fmla="*/ 10076 w 10486"/>
                  <a:gd name="connsiteY1" fmla="*/ 4335 h 10000"/>
                  <a:gd name="connsiteX2" fmla="*/ 10241 w 10486"/>
                  <a:gd name="connsiteY2" fmla="*/ 4133 h 10000"/>
                  <a:gd name="connsiteX3" fmla="*/ 9850 w 10486"/>
                  <a:gd name="connsiteY3" fmla="*/ 4048 h 10000"/>
                  <a:gd name="connsiteX4" fmla="*/ 9948 w 10486"/>
                  <a:gd name="connsiteY4" fmla="*/ 3835 h 10000"/>
                  <a:gd name="connsiteX5" fmla="*/ 9823 w 10486"/>
                  <a:gd name="connsiteY5" fmla="*/ 3616 h 10000"/>
                  <a:gd name="connsiteX6" fmla="*/ 9698 w 10486"/>
                  <a:gd name="connsiteY6" fmla="*/ 3714 h 10000"/>
                  <a:gd name="connsiteX7" fmla="*/ 9505 w 10486"/>
                  <a:gd name="connsiteY7" fmla="*/ 3714 h 10000"/>
                  <a:gd name="connsiteX8" fmla="*/ 9456 w 10486"/>
                  <a:gd name="connsiteY8" fmla="*/ 3978 h 10000"/>
                  <a:gd name="connsiteX9" fmla="*/ 9304 w 10486"/>
                  <a:gd name="connsiteY9" fmla="*/ 3911 h 10000"/>
                  <a:gd name="connsiteX10" fmla="*/ 9179 w 10486"/>
                  <a:gd name="connsiteY10" fmla="*/ 3978 h 10000"/>
                  <a:gd name="connsiteX11" fmla="*/ 9182 w 10486"/>
                  <a:gd name="connsiteY11" fmla="*/ 4211 h 10000"/>
                  <a:gd name="connsiteX12" fmla="*/ 9040 w 10486"/>
                  <a:gd name="connsiteY12" fmla="*/ 4276 h 10000"/>
                  <a:gd name="connsiteX13" fmla="*/ 8910 w 10486"/>
                  <a:gd name="connsiteY13" fmla="*/ 4124 h 10000"/>
                  <a:gd name="connsiteX14" fmla="*/ 8943 w 10486"/>
                  <a:gd name="connsiteY14" fmla="*/ 3877 h 10000"/>
                  <a:gd name="connsiteX15" fmla="*/ 9141 w 10486"/>
                  <a:gd name="connsiteY15" fmla="*/ 3745 h 10000"/>
                  <a:gd name="connsiteX16" fmla="*/ 8989 w 10486"/>
                  <a:gd name="connsiteY16" fmla="*/ 3678 h 10000"/>
                  <a:gd name="connsiteX17" fmla="*/ 8894 w 10486"/>
                  <a:gd name="connsiteY17" fmla="*/ 3495 h 10000"/>
                  <a:gd name="connsiteX18" fmla="*/ 8600 w 10486"/>
                  <a:gd name="connsiteY18" fmla="*/ 3509 h 10000"/>
                  <a:gd name="connsiteX19" fmla="*/ 8739 w 10486"/>
                  <a:gd name="connsiteY19" fmla="*/ 3195 h 10000"/>
                  <a:gd name="connsiteX20" fmla="*/ 8568 w 10486"/>
                  <a:gd name="connsiteY20" fmla="*/ 3161 h 10000"/>
                  <a:gd name="connsiteX21" fmla="*/ 8451 w 10486"/>
                  <a:gd name="connsiteY21" fmla="*/ 3408 h 10000"/>
                  <a:gd name="connsiteX22" fmla="*/ 8337 w 10486"/>
                  <a:gd name="connsiteY22" fmla="*/ 3257 h 10000"/>
                  <a:gd name="connsiteX23" fmla="*/ 8144 w 10486"/>
                  <a:gd name="connsiteY23" fmla="*/ 3057 h 10000"/>
                  <a:gd name="connsiteX24" fmla="*/ 7782 w 10486"/>
                  <a:gd name="connsiteY24" fmla="*/ 3035 h 10000"/>
                  <a:gd name="connsiteX25" fmla="*/ 7793 w 10486"/>
                  <a:gd name="connsiteY25" fmla="*/ 2869 h 10000"/>
                  <a:gd name="connsiteX26" fmla="*/ 7981 w 10486"/>
                  <a:gd name="connsiteY26" fmla="*/ 2872 h 10000"/>
                  <a:gd name="connsiteX27" fmla="*/ 7956 w 10486"/>
                  <a:gd name="connsiteY27" fmla="*/ 2426 h 10000"/>
                  <a:gd name="connsiteX28" fmla="*/ 7701 w 10486"/>
                  <a:gd name="connsiteY28" fmla="*/ 2386 h 10000"/>
                  <a:gd name="connsiteX29" fmla="*/ 7712 w 10486"/>
                  <a:gd name="connsiteY29" fmla="*/ 2207 h 10000"/>
                  <a:gd name="connsiteX30" fmla="*/ 7755 w 10486"/>
                  <a:gd name="connsiteY30" fmla="*/ 2058 h 10000"/>
                  <a:gd name="connsiteX31" fmla="*/ 7606 w 10486"/>
                  <a:gd name="connsiteY31" fmla="*/ 1974 h 10000"/>
                  <a:gd name="connsiteX32" fmla="*/ 7318 w 10486"/>
                  <a:gd name="connsiteY32" fmla="*/ 1951 h 10000"/>
                  <a:gd name="connsiteX33" fmla="*/ 7193 w 10486"/>
                  <a:gd name="connsiteY33" fmla="*/ 1749 h 10000"/>
                  <a:gd name="connsiteX34" fmla="*/ 7010 w 10486"/>
                  <a:gd name="connsiteY34" fmla="*/ 1631 h 10000"/>
                  <a:gd name="connsiteX35" fmla="*/ 7040 w 10486"/>
                  <a:gd name="connsiteY35" fmla="*/ 1418 h 10000"/>
                  <a:gd name="connsiteX36" fmla="*/ 7320 w 10486"/>
                  <a:gd name="connsiteY36" fmla="*/ 1325 h 10000"/>
                  <a:gd name="connsiteX37" fmla="*/ 7524 w 10486"/>
                  <a:gd name="connsiteY37" fmla="*/ 1395 h 10000"/>
                  <a:gd name="connsiteX38" fmla="*/ 7701 w 10486"/>
                  <a:gd name="connsiteY38" fmla="*/ 1300 h 10000"/>
                  <a:gd name="connsiteX39" fmla="*/ 7926 w 10486"/>
                  <a:gd name="connsiteY39" fmla="*/ 1289 h 10000"/>
                  <a:gd name="connsiteX40" fmla="*/ 8141 w 10486"/>
                  <a:gd name="connsiteY40" fmla="*/ 1159 h 10000"/>
                  <a:gd name="connsiteX41" fmla="*/ 8116 w 10486"/>
                  <a:gd name="connsiteY41" fmla="*/ 994 h 10000"/>
                  <a:gd name="connsiteX42" fmla="*/ 7962 w 10486"/>
                  <a:gd name="connsiteY42" fmla="*/ 991 h 10000"/>
                  <a:gd name="connsiteX43" fmla="*/ 7779 w 10486"/>
                  <a:gd name="connsiteY43" fmla="*/ 890 h 10000"/>
                  <a:gd name="connsiteX44" fmla="*/ 7434 w 10486"/>
                  <a:gd name="connsiteY44" fmla="*/ 884 h 10000"/>
                  <a:gd name="connsiteX45" fmla="*/ 7415 w 10486"/>
                  <a:gd name="connsiteY45" fmla="*/ 637 h 10000"/>
                  <a:gd name="connsiteX46" fmla="*/ 7214 w 10486"/>
                  <a:gd name="connsiteY46" fmla="*/ 567 h 10000"/>
                  <a:gd name="connsiteX47" fmla="*/ 7179 w 10486"/>
                  <a:gd name="connsiteY47" fmla="*/ 317 h 10000"/>
                  <a:gd name="connsiteX48" fmla="*/ 7095 w 10486"/>
                  <a:gd name="connsiteY48" fmla="*/ 53 h 10000"/>
                  <a:gd name="connsiteX49" fmla="*/ 7016 w 10486"/>
                  <a:gd name="connsiteY49" fmla="*/ 199 h 10000"/>
                  <a:gd name="connsiteX50" fmla="*/ 6847 w 10486"/>
                  <a:gd name="connsiteY50" fmla="*/ 146 h 10000"/>
                  <a:gd name="connsiteX51" fmla="*/ 6674 w 10486"/>
                  <a:gd name="connsiteY51" fmla="*/ 225 h 10000"/>
                  <a:gd name="connsiteX52" fmla="*/ 6380 w 10486"/>
                  <a:gd name="connsiteY52" fmla="*/ 0 h 10000"/>
                  <a:gd name="connsiteX53" fmla="*/ 6203 w 10486"/>
                  <a:gd name="connsiteY53" fmla="*/ 95 h 10000"/>
                  <a:gd name="connsiteX54" fmla="*/ 6345 w 10486"/>
                  <a:gd name="connsiteY54" fmla="*/ 295 h 10000"/>
                  <a:gd name="connsiteX55" fmla="*/ 6135 w 10486"/>
                  <a:gd name="connsiteY55" fmla="*/ 354 h 10000"/>
                  <a:gd name="connsiteX56" fmla="*/ 6046 w 10486"/>
                  <a:gd name="connsiteY56" fmla="*/ 449 h 10000"/>
                  <a:gd name="connsiteX57" fmla="*/ 5891 w 10486"/>
                  <a:gd name="connsiteY57" fmla="*/ 216 h 10000"/>
                  <a:gd name="connsiteX58" fmla="*/ 5747 w 10486"/>
                  <a:gd name="connsiteY58" fmla="*/ 326 h 10000"/>
                  <a:gd name="connsiteX59" fmla="*/ 5654 w 10486"/>
                  <a:gd name="connsiteY59" fmla="*/ 452 h 10000"/>
                  <a:gd name="connsiteX60" fmla="*/ 5451 w 10486"/>
                  <a:gd name="connsiteY60" fmla="*/ 446 h 10000"/>
                  <a:gd name="connsiteX61" fmla="*/ 5557 w 10486"/>
                  <a:gd name="connsiteY61" fmla="*/ 663 h 10000"/>
                  <a:gd name="connsiteX62" fmla="*/ 5510 w 10486"/>
                  <a:gd name="connsiteY62" fmla="*/ 842 h 10000"/>
                  <a:gd name="connsiteX63" fmla="*/ 5296 w 10486"/>
                  <a:gd name="connsiteY63" fmla="*/ 766 h 10000"/>
                  <a:gd name="connsiteX64" fmla="*/ 5396 w 10486"/>
                  <a:gd name="connsiteY64" fmla="*/ 1067 h 10000"/>
                  <a:gd name="connsiteX65" fmla="*/ 5070 w 10486"/>
                  <a:gd name="connsiteY65" fmla="*/ 856 h 10000"/>
                  <a:gd name="connsiteX66" fmla="*/ 4804 w 10486"/>
                  <a:gd name="connsiteY66" fmla="*/ 780 h 10000"/>
                  <a:gd name="connsiteX67" fmla="*/ 4597 w 10486"/>
                  <a:gd name="connsiteY67" fmla="*/ 867 h 10000"/>
                  <a:gd name="connsiteX68" fmla="*/ 4826 w 10486"/>
                  <a:gd name="connsiteY68" fmla="*/ 977 h 10000"/>
                  <a:gd name="connsiteX69" fmla="*/ 4815 w 10486"/>
                  <a:gd name="connsiteY69" fmla="*/ 1143 h 10000"/>
                  <a:gd name="connsiteX70" fmla="*/ 4663 w 10486"/>
                  <a:gd name="connsiteY70" fmla="*/ 1151 h 10000"/>
                  <a:gd name="connsiteX71" fmla="*/ 4573 w 10486"/>
                  <a:gd name="connsiteY71" fmla="*/ 1246 h 10000"/>
                  <a:gd name="connsiteX72" fmla="*/ 4051 w 10486"/>
                  <a:gd name="connsiteY72" fmla="*/ 1252 h 10000"/>
                  <a:gd name="connsiteX73" fmla="*/ 3793 w 10486"/>
                  <a:gd name="connsiteY73" fmla="*/ 1356 h 10000"/>
                  <a:gd name="connsiteX74" fmla="*/ 3747 w 10486"/>
                  <a:gd name="connsiteY74" fmla="*/ 1567 h 10000"/>
                  <a:gd name="connsiteX75" fmla="*/ 3535 w 10486"/>
                  <a:gd name="connsiteY75" fmla="*/ 1474 h 10000"/>
                  <a:gd name="connsiteX76" fmla="*/ 3538 w 10486"/>
                  <a:gd name="connsiteY76" fmla="*/ 1704 h 10000"/>
                  <a:gd name="connsiteX77" fmla="*/ 3391 w 10486"/>
                  <a:gd name="connsiteY77" fmla="*/ 1926 h 10000"/>
                  <a:gd name="connsiteX78" fmla="*/ 3600 w 10486"/>
                  <a:gd name="connsiteY78" fmla="*/ 2086 h 10000"/>
                  <a:gd name="connsiteX79" fmla="*/ 3584 w 10486"/>
                  <a:gd name="connsiteY79" fmla="*/ 2364 h 10000"/>
                  <a:gd name="connsiteX80" fmla="*/ 3130 w 10486"/>
                  <a:gd name="connsiteY80" fmla="*/ 2092 h 10000"/>
                  <a:gd name="connsiteX81" fmla="*/ 2168 w 10486"/>
                  <a:gd name="connsiteY81" fmla="*/ 1999 h 10000"/>
                  <a:gd name="connsiteX82" fmla="*/ 2097 w 10486"/>
                  <a:gd name="connsiteY82" fmla="*/ 2075 h 10000"/>
                  <a:gd name="connsiteX83" fmla="*/ 2353 w 10486"/>
                  <a:gd name="connsiteY83" fmla="*/ 2274 h 10000"/>
                  <a:gd name="connsiteX84" fmla="*/ 2293 w 10486"/>
                  <a:gd name="connsiteY84" fmla="*/ 2451 h 10000"/>
                  <a:gd name="connsiteX85" fmla="*/ 2538 w 10486"/>
                  <a:gd name="connsiteY85" fmla="*/ 2532 h 10000"/>
                  <a:gd name="connsiteX86" fmla="*/ 2845 w 10486"/>
                  <a:gd name="connsiteY86" fmla="*/ 2732 h 10000"/>
                  <a:gd name="connsiteX87" fmla="*/ 2956 w 10486"/>
                  <a:gd name="connsiteY87" fmla="*/ 2805 h 10000"/>
                  <a:gd name="connsiteX88" fmla="*/ 2796 w 10486"/>
                  <a:gd name="connsiteY88" fmla="*/ 2993 h 10000"/>
                  <a:gd name="connsiteX89" fmla="*/ 2448 w 10486"/>
                  <a:gd name="connsiteY89" fmla="*/ 2956 h 10000"/>
                  <a:gd name="connsiteX90" fmla="*/ 2070 w 10486"/>
                  <a:gd name="connsiteY90" fmla="*/ 2897 h 10000"/>
                  <a:gd name="connsiteX91" fmla="*/ 1875 w 10486"/>
                  <a:gd name="connsiteY91" fmla="*/ 2802 h 10000"/>
                  <a:gd name="connsiteX92" fmla="*/ 1641 w 10486"/>
                  <a:gd name="connsiteY92" fmla="*/ 2835 h 10000"/>
                  <a:gd name="connsiteX93" fmla="*/ 1383 w 10486"/>
                  <a:gd name="connsiteY93" fmla="*/ 2734 h 10000"/>
                  <a:gd name="connsiteX94" fmla="*/ 956 w 10486"/>
                  <a:gd name="connsiteY94" fmla="*/ 2687 h 10000"/>
                  <a:gd name="connsiteX95" fmla="*/ 649 w 10486"/>
                  <a:gd name="connsiteY95" fmla="*/ 2563 h 10000"/>
                  <a:gd name="connsiteX96" fmla="*/ 576 w 10486"/>
                  <a:gd name="connsiteY96" fmla="*/ 2656 h 10000"/>
                  <a:gd name="connsiteX97" fmla="*/ 649 w 10486"/>
                  <a:gd name="connsiteY97" fmla="*/ 2827 h 10000"/>
                  <a:gd name="connsiteX98" fmla="*/ 671 w 10486"/>
                  <a:gd name="connsiteY98" fmla="*/ 3043 h 10000"/>
                  <a:gd name="connsiteX99" fmla="*/ 842 w 10486"/>
                  <a:gd name="connsiteY99" fmla="*/ 2939 h 10000"/>
                  <a:gd name="connsiteX100" fmla="*/ 877 w 10486"/>
                  <a:gd name="connsiteY100" fmla="*/ 3189 h 10000"/>
                  <a:gd name="connsiteX101" fmla="*/ 1029 w 10486"/>
                  <a:gd name="connsiteY101" fmla="*/ 3119 h 10000"/>
                  <a:gd name="connsiteX102" fmla="*/ 1038 w 10486"/>
                  <a:gd name="connsiteY102" fmla="*/ 3302 h 10000"/>
                  <a:gd name="connsiteX103" fmla="*/ 1081 w 10486"/>
                  <a:gd name="connsiteY103" fmla="*/ 3419 h 10000"/>
                  <a:gd name="connsiteX104" fmla="*/ 913 w 10486"/>
                  <a:gd name="connsiteY104" fmla="*/ 3456 h 10000"/>
                  <a:gd name="connsiteX105" fmla="*/ 953 w 10486"/>
                  <a:gd name="connsiteY105" fmla="*/ 3658 h 10000"/>
                  <a:gd name="connsiteX106" fmla="*/ 731 w 10486"/>
                  <a:gd name="connsiteY106" fmla="*/ 3807 h 10000"/>
                  <a:gd name="connsiteX107" fmla="*/ 1 w 10486"/>
                  <a:gd name="connsiteY107" fmla="*/ 3760 h 10000"/>
                  <a:gd name="connsiteX108" fmla="*/ 513 w 10486"/>
                  <a:gd name="connsiteY108" fmla="*/ 3871 h 10000"/>
                  <a:gd name="connsiteX109" fmla="*/ 486 w 10486"/>
                  <a:gd name="connsiteY109" fmla="*/ 4102 h 10000"/>
                  <a:gd name="connsiteX110" fmla="*/ 828 w 10486"/>
                  <a:gd name="connsiteY110" fmla="*/ 4144 h 10000"/>
                  <a:gd name="connsiteX111" fmla="*/ 1016 w 10486"/>
                  <a:gd name="connsiteY111" fmla="*/ 4043 h 10000"/>
                  <a:gd name="connsiteX112" fmla="*/ 1179 w 10486"/>
                  <a:gd name="connsiteY112" fmla="*/ 4088 h 10000"/>
                  <a:gd name="connsiteX113" fmla="*/ 1220 w 10486"/>
                  <a:gd name="connsiteY113" fmla="*/ 4242 h 10000"/>
                  <a:gd name="connsiteX114" fmla="*/ 1437 w 10486"/>
                  <a:gd name="connsiteY114" fmla="*/ 4191 h 10000"/>
                  <a:gd name="connsiteX115" fmla="*/ 1510 w 10486"/>
                  <a:gd name="connsiteY115" fmla="*/ 4363 h 10000"/>
                  <a:gd name="connsiteX116" fmla="*/ 1657 w 10486"/>
                  <a:gd name="connsiteY116" fmla="*/ 4422 h 10000"/>
                  <a:gd name="connsiteX117" fmla="*/ 1679 w 10486"/>
                  <a:gd name="connsiteY117" fmla="*/ 4641 h 10000"/>
                  <a:gd name="connsiteX118" fmla="*/ 1945 w 10486"/>
                  <a:gd name="connsiteY118" fmla="*/ 4610 h 10000"/>
                  <a:gd name="connsiteX119" fmla="*/ 2021 w 10486"/>
                  <a:gd name="connsiteY119" fmla="*/ 4747 h 10000"/>
                  <a:gd name="connsiteX120" fmla="*/ 1994 w 10486"/>
                  <a:gd name="connsiteY120" fmla="*/ 4961 h 10000"/>
                  <a:gd name="connsiteX121" fmla="*/ 1828 w 10486"/>
                  <a:gd name="connsiteY121" fmla="*/ 4966 h 10000"/>
                  <a:gd name="connsiteX122" fmla="*/ 1665 w 10486"/>
                  <a:gd name="connsiteY122" fmla="*/ 5255 h 10000"/>
                  <a:gd name="connsiteX123" fmla="*/ 1907 w 10486"/>
                  <a:gd name="connsiteY123" fmla="*/ 5357 h 10000"/>
                  <a:gd name="connsiteX124" fmla="*/ 1983 w 10486"/>
                  <a:gd name="connsiteY124" fmla="*/ 5494 h 10000"/>
                  <a:gd name="connsiteX125" fmla="*/ 2146 w 10486"/>
                  <a:gd name="connsiteY125" fmla="*/ 5222 h 10000"/>
                  <a:gd name="connsiteX126" fmla="*/ 2429 w 10486"/>
                  <a:gd name="connsiteY126" fmla="*/ 5208 h 10000"/>
                  <a:gd name="connsiteX127" fmla="*/ 2638 w 10486"/>
                  <a:gd name="connsiteY127" fmla="*/ 5340 h 10000"/>
                  <a:gd name="connsiteX128" fmla="*/ 2516 w 10486"/>
                  <a:gd name="connsiteY128" fmla="*/ 5466 h 10000"/>
                  <a:gd name="connsiteX129" fmla="*/ 2679 w 10486"/>
                  <a:gd name="connsiteY129" fmla="*/ 5542 h 10000"/>
                  <a:gd name="connsiteX130" fmla="*/ 2665 w 10486"/>
                  <a:gd name="connsiteY130" fmla="*/ 5809 h 10000"/>
                  <a:gd name="connsiteX131" fmla="*/ 2885 w 10486"/>
                  <a:gd name="connsiteY131" fmla="*/ 5755 h 10000"/>
                  <a:gd name="connsiteX132" fmla="*/ 3078 w 10486"/>
                  <a:gd name="connsiteY132" fmla="*/ 5884 h 10000"/>
                  <a:gd name="connsiteX133" fmla="*/ 3277 w 10486"/>
                  <a:gd name="connsiteY133" fmla="*/ 5898 h 10000"/>
                  <a:gd name="connsiteX134" fmla="*/ 3165 w 10486"/>
                  <a:gd name="connsiteY134" fmla="*/ 6143 h 10000"/>
                  <a:gd name="connsiteX135" fmla="*/ 3138 w 10486"/>
                  <a:gd name="connsiteY135" fmla="*/ 6392 h 10000"/>
                  <a:gd name="connsiteX136" fmla="*/ 3491 w 10486"/>
                  <a:gd name="connsiteY136" fmla="*/ 6314 h 10000"/>
                  <a:gd name="connsiteX137" fmla="*/ 3535 w 10486"/>
                  <a:gd name="connsiteY137" fmla="*/ 6451 h 10000"/>
                  <a:gd name="connsiteX138" fmla="*/ 3804 w 10486"/>
                  <a:gd name="connsiteY138" fmla="*/ 6398 h 10000"/>
                  <a:gd name="connsiteX139" fmla="*/ 3932 w 10486"/>
                  <a:gd name="connsiteY139" fmla="*/ 6541 h 10000"/>
                  <a:gd name="connsiteX140" fmla="*/ 3809 w 10486"/>
                  <a:gd name="connsiteY140" fmla="*/ 6684 h 10000"/>
                  <a:gd name="connsiteX141" fmla="*/ 4089 w 10486"/>
                  <a:gd name="connsiteY141" fmla="*/ 6752 h 10000"/>
                  <a:gd name="connsiteX142" fmla="*/ 4165 w 10486"/>
                  <a:gd name="connsiteY142" fmla="*/ 6957 h 10000"/>
                  <a:gd name="connsiteX143" fmla="*/ 3847 w 10486"/>
                  <a:gd name="connsiteY143" fmla="*/ 6923 h 10000"/>
                  <a:gd name="connsiteX144" fmla="*/ 3690 w 10486"/>
                  <a:gd name="connsiteY144" fmla="*/ 7100 h 10000"/>
                  <a:gd name="connsiteX145" fmla="*/ 3872 w 10486"/>
                  <a:gd name="connsiteY145" fmla="*/ 7142 h 10000"/>
                  <a:gd name="connsiteX146" fmla="*/ 3899 w 10486"/>
                  <a:gd name="connsiteY146" fmla="*/ 7280 h 10000"/>
                  <a:gd name="connsiteX147" fmla="*/ 4222 w 10486"/>
                  <a:gd name="connsiteY147" fmla="*/ 7195 h 10000"/>
                  <a:gd name="connsiteX148" fmla="*/ 4377 w 10486"/>
                  <a:gd name="connsiteY148" fmla="*/ 7456 h 10000"/>
                  <a:gd name="connsiteX149" fmla="*/ 4434 w 10486"/>
                  <a:gd name="connsiteY149" fmla="*/ 7698 h 10000"/>
                  <a:gd name="connsiteX150" fmla="*/ 4671 w 10486"/>
                  <a:gd name="connsiteY150" fmla="*/ 7642 h 10000"/>
                  <a:gd name="connsiteX151" fmla="*/ 4614 w 10486"/>
                  <a:gd name="connsiteY151" fmla="*/ 7841 h 10000"/>
                  <a:gd name="connsiteX152" fmla="*/ 4695 w 10486"/>
                  <a:gd name="connsiteY152" fmla="*/ 8304 h 10000"/>
                  <a:gd name="connsiteX153" fmla="*/ 4809 w 10486"/>
                  <a:gd name="connsiteY153" fmla="*/ 8377 h 10000"/>
                  <a:gd name="connsiteX154" fmla="*/ 4926 w 10486"/>
                  <a:gd name="connsiteY154" fmla="*/ 8453 h 10000"/>
                  <a:gd name="connsiteX155" fmla="*/ 5029 w 10486"/>
                  <a:gd name="connsiteY155" fmla="*/ 8815 h 10000"/>
                  <a:gd name="connsiteX156" fmla="*/ 5209 w 10486"/>
                  <a:gd name="connsiteY156" fmla="*/ 8961 h 10000"/>
                  <a:gd name="connsiteX157" fmla="*/ 5513 w 10486"/>
                  <a:gd name="connsiteY157" fmla="*/ 8972 h 10000"/>
                  <a:gd name="connsiteX158" fmla="*/ 5500 w 10486"/>
                  <a:gd name="connsiteY158" fmla="*/ 9315 h 10000"/>
                  <a:gd name="connsiteX159" fmla="*/ 5774 w 10486"/>
                  <a:gd name="connsiteY159" fmla="*/ 9239 h 10000"/>
                  <a:gd name="connsiteX160" fmla="*/ 5722 w 10486"/>
                  <a:gd name="connsiteY160" fmla="*/ 8810 h 10000"/>
                  <a:gd name="connsiteX161" fmla="*/ 5877 w 10486"/>
                  <a:gd name="connsiteY161" fmla="*/ 8714 h 10000"/>
                  <a:gd name="connsiteX162" fmla="*/ 6125 w 10486"/>
                  <a:gd name="connsiteY162" fmla="*/ 8911 h 10000"/>
                  <a:gd name="connsiteX163" fmla="*/ 6342 w 10486"/>
                  <a:gd name="connsiteY163" fmla="*/ 9020 h 10000"/>
                  <a:gd name="connsiteX164" fmla="*/ 6538 w 10486"/>
                  <a:gd name="connsiteY164" fmla="*/ 9217 h 10000"/>
                  <a:gd name="connsiteX165" fmla="*/ 6717 w 10486"/>
                  <a:gd name="connsiteY165" fmla="*/ 9427 h 10000"/>
                  <a:gd name="connsiteX166" fmla="*/ 7089 w 10486"/>
                  <a:gd name="connsiteY166" fmla="*/ 9556 h 10000"/>
                  <a:gd name="connsiteX167" fmla="*/ 7478 w 10486"/>
                  <a:gd name="connsiteY167" fmla="*/ 9756 h 10000"/>
                  <a:gd name="connsiteX168" fmla="*/ 7674 w 10486"/>
                  <a:gd name="connsiteY168" fmla="*/ 10000 h 10000"/>
                  <a:gd name="connsiteX169" fmla="*/ 7967 w 10486"/>
                  <a:gd name="connsiteY169" fmla="*/ 9986 h 10000"/>
                  <a:gd name="connsiteX170" fmla="*/ 8247 w 10486"/>
                  <a:gd name="connsiteY170" fmla="*/ 9837 h 10000"/>
                  <a:gd name="connsiteX171" fmla="*/ 8358 w 10486"/>
                  <a:gd name="connsiteY171" fmla="*/ 9649 h 10000"/>
                  <a:gd name="connsiteX172" fmla="*/ 8505 w 10486"/>
                  <a:gd name="connsiteY172" fmla="*/ 9410 h 10000"/>
                  <a:gd name="connsiteX173" fmla="*/ 9182 w 10486"/>
                  <a:gd name="connsiteY173" fmla="*/ 9610 h 10000"/>
                  <a:gd name="connsiteX174" fmla="*/ 9179 w 10486"/>
                  <a:gd name="connsiteY174" fmla="*/ 9332 h 10000"/>
                  <a:gd name="connsiteX175" fmla="*/ 9318 w 10486"/>
                  <a:gd name="connsiteY175" fmla="*/ 9222 h 10000"/>
                  <a:gd name="connsiteX176" fmla="*/ 9318 w 10486"/>
                  <a:gd name="connsiteY176" fmla="*/ 8953 h 10000"/>
                  <a:gd name="connsiteX177" fmla="*/ 9345 w 10486"/>
                  <a:gd name="connsiteY177" fmla="*/ 8681 h 10000"/>
                  <a:gd name="connsiteX178" fmla="*/ 9160 w 10486"/>
                  <a:gd name="connsiteY178" fmla="*/ 8577 h 10000"/>
                  <a:gd name="connsiteX179" fmla="*/ 9070 w 10486"/>
                  <a:gd name="connsiteY179" fmla="*/ 8203 h 10000"/>
                  <a:gd name="connsiteX180" fmla="*/ 9236 w 10486"/>
                  <a:gd name="connsiteY180" fmla="*/ 7984 h 10000"/>
                  <a:gd name="connsiteX181" fmla="*/ 9799 w 10486"/>
                  <a:gd name="connsiteY181" fmla="*/ 7720 h 10000"/>
                  <a:gd name="connsiteX182" fmla="*/ 9956 w 10486"/>
                  <a:gd name="connsiteY182" fmla="*/ 7299 h 10000"/>
                  <a:gd name="connsiteX183" fmla="*/ 10481 w 10486"/>
                  <a:gd name="connsiteY183" fmla="*/ 7019 h 10000"/>
                  <a:gd name="connsiteX184" fmla="*/ 10486 w 10486"/>
                  <a:gd name="connsiteY184" fmla="*/ 6901 h 10000"/>
                  <a:gd name="connsiteX185" fmla="*/ 10087 w 10486"/>
                  <a:gd name="connsiteY185" fmla="*/ 6693 h 10000"/>
                  <a:gd name="connsiteX186" fmla="*/ 10152 w 10486"/>
                  <a:gd name="connsiteY186" fmla="*/ 6426 h 10000"/>
                  <a:gd name="connsiteX187" fmla="*/ 10114 w 10486"/>
                  <a:gd name="connsiteY187" fmla="*/ 6173 h 10000"/>
                  <a:gd name="connsiteX188" fmla="*/ 10135 w 10486"/>
                  <a:gd name="connsiteY188" fmla="*/ 5736 h 10000"/>
                  <a:gd name="connsiteX189" fmla="*/ 9921 w 10486"/>
                  <a:gd name="connsiteY189" fmla="*/ 5550 h 10000"/>
                  <a:gd name="connsiteX190" fmla="*/ 9633 w 10486"/>
                  <a:gd name="connsiteY190" fmla="*/ 5463 h 10000"/>
                  <a:gd name="connsiteX191" fmla="*/ 9627 w 10486"/>
                  <a:gd name="connsiteY191" fmla="*/ 5261 h 10000"/>
                  <a:gd name="connsiteX192" fmla="*/ 9760 w 10486"/>
                  <a:gd name="connsiteY192" fmla="*/ 5048 h 10000"/>
                  <a:gd name="connsiteX193" fmla="*/ 9665 w 10486"/>
                  <a:gd name="connsiteY193" fmla="*/ 4879 h 10000"/>
                  <a:gd name="connsiteX194" fmla="*/ 9837 w 10486"/>
                  <a:gd name="connsiteY194" fmla="*/ 4599 h 10000"/>
                  <a:gd name="connsiteX195" fmla="*/ 10035 w 10486"/>
                  <a:gd name="connsiteY195" fmla="*/ 4716 h 10000"/>
                  <a:gd name="connsiteX0" fmla="*/ 9735 w 10186"/>
                  <a:gd name="connsiteY0" fmla="*/ 4716 h 10000"/>
                  <a:gd name="connsiteX1" fmla="*/ 9776 w 10186"/>
                  <a:gd name="connsiteY1" fmla="*/ 4335 h 10000"/>
                  <a:gd name="connsiteX2" fmla="*/ 9941 w 10186"/>
                  <a:gd name="connsiteY2" fmla="*/ 4133 h 10000"/>
                  <a:gd name="connsiteX3" fmla="*/ 9550 w 10186"/>
                  <a:gd name="connsiteY3" fmla="*/ 4048 h 10000"/>
                  <a:gd name="connsiteX4" fmla="*/ 9648 w 10186"/>
                  <a:gd name="connsiteY4" fmla="*/ 3835 h 10000"/>
                  <a:gd name="connsiteX5" fmla="*/ 9523 w 10186"/>
                  <a:gd name="connsiteY5" fmla="*/ 3616 h 10000"/>
                  <a:gd name="connsiteX6" fmla="*/ 9398 w 10186"/>
                  <a:gd name="connsiteY6" fmla="*/ 3714 h 10000"/>
                  <a:gd name="connsiteX7" fmla="*/ 9205 w 10186"/>
                  <a:gd name="connsiteY7" fmla="*/ 3714 h 10000"/>
                  <a:gd name="connsiteX8" fmla="*/ 9156 w 10186"/>
                  <a:gd name="connsiteY8" fmla="*/ 3978 h 10000"/>
                  <a:gd name="connsiteX9" fmla="*/ 9004 w 10186"/>
                  <a:gd name="connsiteY9" fmla="*/ 3911 h 10000"/>
                  <a:gd name="connsiteX10" fmla="*/ 8879 w 10186"/>
                  <a:gd name="connsiteY10" fmla="*/ 3978 h 10000"/>
                  <a:gd name="connsiteX11" fmla="*/ 8882 w 10186"/>
                  <a:gd name="connsiteY11" fmla="*/ 4211 h 10000"/>
                  <a:gd name="connsiteX12" fmla="*/ 8740 w 10186"/>
                  <a:gd name="connsiteY12" fmla="*/ 4276 h 10000"/>
                  <a:gd name="connsiteX13" fmla="*/ 8610 w 10186"/>
                  <a:gd name="connsiteY13" fmla="*/ 4124 h 10000"/>
                  <a:gd name="connsiteX14" fmla="*/ 8643 w 10186"/>
                  <a:gd name="connsiteY14" fmla="*/ 3877 h 10000"/>
                  <a:gd name="connsiteX15" fmla="*/ 8841 w 10186"/>
                  <a:gd name="connsiteY15" fmla="*/ 3745 h 10000"/>
                  <a:gd name="connsiteX16" fmla="*/ 8689 w 10186"/>
                  <a:gd name="connsiteY16" fmla="*/ 3678 h 10000"/>
                  <a:gd name="connsiteX17" fmla="*/ 8594 w 10186"/>
                  <a:gd name="connsiteY17" fmla="*/ 3495 h 10000"/>
                  <a:gd name="connsiteX18" fmla="*/ 8300 w 10186"/>
                  <a:gd name="connsiteY18" fmla="*/ 3509 h 10000"/>
                  <a:gd name="connsiteX19" fmla="*/ 8439 w 10186"/>
                  <a:gd name="connsiteY19" fmla="*/ 3195 h 10000"/>
                  <a:gd name="connsiteX20" fmla="*/ 8268 w 10186"/>
                  <a:gd name="connsiteY20" fmla="*/ 3161 h 10000"/>
                  <a:gd name="connsiteX21" fmla="*/ 8151 w 10186"/>
                  <a:gd name="connsiteY21" fmla="*/ 3408 h 10000"/>
                  <a:gd name="connsiteX22" fmla="*/ 8037 w 10186"/>
                  <a:gd name="connsiteY22" fmla="*/ 3257 h 10000"/>
                  <a:gd name="connsiteX23" fmla="*/ 7844 w 10186"/>
                  <a:gd name="connsiteY23" fmla="*/ 3057 h 10000"/>
                  <a:gd name="connsiteX24" fmla="*/ 7482 w 10186"/>
                  <a:gd name="connsiteY24" fmla="*/ 3035 h 10000"/>
                  <a:gd name="connsiteX25" fmla="*/ 7493 w 10186"/>
                  <a:gd name="connsiteY25" fmla="*/ 2869 h 10000"/>
                  <a:gd name="connsiteX26" fmla="*/ 7681 w 10186"/>
                  <a:gd name="connsiteY26" fmla="*/ 2872 h 10000"/>
                  <a:gd name="connsiteX27" fmla="*/ 7656 w 10186"/>
                  <a:gd name="connsiteY27" fmla="*/ 2426 h 10000"/>
                  <a:gd name="connsiteX28" fmla="*/ 7401 w 10186"/>
                  <a:gd name="connsiteY28" fmla="*/ 2386 h 10000"/>
                  <a:gd name="connsiteX29" fmla="*/ 7412 w 10186"/>
                  <a:gd name="connsiteY29" fmla="*/ 2207 h 10000"/>
                  <a:gd name="connsiteX30" fmla="*/ 7455 w 10186"/>
                  <a:gd name="connsiteY30" fmla="*/ 2058 h 10000"/>
                  <a:gd name="connsiteX31" fmla="*/ 7306 w 10186"/>
                  <a:gd name="connsiteY31" fmla="*/ 1974 h 10000"/>
                  <a:gd name="connsiteX32" fmla="*/ 7018 w 10186"/>
                  <a:gd name="connsiteY32" fmla="*/ 1951 h 10000"/>
                  <a:gd name="connsiteX33" fmla="*/ 6893 w 10186"/>
                  <a:gd name="connsiteY33" fmla="*/ 1749 h 10000"/>
                  <a:gd name="connsiteX34" fmla="*/ 6710 w 10186"/>
                  <a:gd name="connsiteY34" fmla="*/ 1631 h 10000"/>
                  <a:gd name="connsiteX35" fmla="*/ 6740 w 10186"/>
                  <a:gd name="connsiteY35" fmla="*/ 1418 h 10000"/>
                  <a:gd name="connsiteX36" fmla="*/ 7020 w 10186"/>
                  <a:gd name="connsiteY36" fmla="*/ 1325 h 10000"/>
                  <a:gd name="connsiteX37" fmla="*/ 7224 w 10186"/>
                  <a:gd name="connsiteY37" fmla="*/ 1395 h 10000"/>
                  <a:gd name="connsiteX38" fmla="*/ 7401 w 10186"/>
                  <a:gd name="connsiteY38" fmla="*/ 1300 h 10000"/>
                  <a:gd name="connsiteX39" fmla="*/ 7626 w 10186"/>
                  <a:gd name="connsiteY39" fmla="*/ 1289 h 10000"/>
                  <a:gd name="connsiteX40" fmla="*/ 7841 w 10186"/>
                  <a:gd name="connsiteY40" fmla="*/ 1159 h 10000"/>
                  <a:gd name="connsiteX41" fmla="*/ 7816 w 10186"/>
                  <a:gd name="connsiteY41" fmla="*/ 994 h 10000"/>
                  <a:gd name="connsiteX42" fmla="*/ 7662 w 10186"/>
                  <a:gd name="connsiteY42" fmla="*/ 991 h 10000"/>
                  <a:gd name="connsiteX43" fmla="*/ 7479 w 10186"/>
                  <a:gd name="connsiteY43" fmla="*/ 890 h 10000"/>
                  <a:gd name="connsiteX44" fmla="*/ 7134 w 10186"/>
                  <a:gd name="connsiteY44" fmla="*/ 884 h 10000"/>
                  <a:gd name="connsiteX45" fmla="*/ 7115 w 10186"/>
                  <a:gd name="connsiteY45" fmla="*/ 637 h 10000"/>
                  <a:gd name="connsiteX46" fmla="*/ 6914 w 10186"/>
                  <a:gd name="connsiteY46" fmla="*/ 567 h 10000"/>
                  <a:gd name="connsiteX47" fmla="*/ 6879 w 10186"/>
                  <a:gd name="connsiteY47" fmla="*/ 317 h 10000"/>
                  <a:gd name="connsiteX48" fmla="*/ 6795 w 10186"/>
                  <a:gd name="connsiteY48" fmla="*/ 53 h 10000"/>
                  <a:gd name="connsiteX49" fmla="*/ 6716 w 10186"/>
                  <a:gd name="connsiteY49" fmla="*/ 199 h 10000"/>
                  <a:gd name="connsiteX50" fmla="*/ 6547 w 10186"/>
                  <a:gd name="connsiteY50" fmla="*/ 146 h 10000"/>
                  <a:gd name="connsiteX51" fmla="*/ 6374 w 10186"/>
                  <a:gd name="connsiteY51" fmla="*/ 225 h 10000"/>
                  <a:gd name="connsiteX52" fmla="*/ 6080 w 10186"/>
                  <a:gd name="connsiteY52" fmla="*/ 0 h 10000"/>
                  <a:gd name="connsiteX53" fmla="*/ 5903 w 10186"/>
                  <a:gd name="connsiteY53" fmla="*/ 95 h 10000"/>
                  <a:gd name="connsiteX54" fmla="*/ 6045 w 10186"/>
                  <a:gd name="connsiteY54" fmla="*/ 295 h 10000"/>
                  <a:gd name="connsiteX55" fmla="*/ 5835 w 10186"/>
                  <a:gd name="connsiteY55" fmla="*/ 354 h 10000"/>
                  <a:gd name="connsiteX56" fmla="*/ 5746 w 10186"/>
                  <a:gd name="connsiteY56" fmla="*/ 449 h 10000"/>
                  <a:gd name="connsiteX57" fmla="*/ 5591 w 10186"/>
                  <a:gd name="connsiteY57" fmla="*/ 216 h 10000"/>
                  <a:gd name="connsiteX58" fmla="*/ 5447 w 10186"/>
                  <a:gd name="connsiteY58" fmla="*/ 326 h 10000"/>
                  <a:gd name="connsiteX59" fmla="*/ 5354 w 10186"/>
                  <a:gd name="connsiteY59" fmla="*/ 452 h 10000"/>
                  <a:gd name="connsiteX60" fmla="*/ 5151 w 10186"/>
                  <a:gd name="connsiteY60" fmla="*/ 446 h 10000"/>
                  <a:gd name="connsiteX61" fmla="*/ 5257 w 10186"/>
                  <a:gd name="connsiteY61" fmla="*/ 663 h 10000"/>
                  <a:gd name="connsiteX62" fmla="*/ 5210 w 10186"/>
                  <a:gd name="connsiteY62" fmla="*/ 842 h 10000"/>
                  <a:gd name="connsiteX63" fmla="*/ 4996 w 10186"/>
                  <a:gd name="connsiteY63" fmla="*/ 766 h 10000"/>
                  <a:gd name="connsiteX64" fmla="*/ 5096 w 10186"/>
                  <a:gd name="connsiteY64" fmla="*/ 1067 h 10000"/>
                  <a:gd name="connsiteX65" fmla="*/ 4770 w 10186"/>
                  <a:gd name="connsiteY65" fmla="*/ 856 h 10000"/>
                  <a:gd name="connsiteX66" fmla="*/ 4504 w 10186"/>
                  <a:gd name="connsiteY66" fmla="*/ 780 h 10000"/>
                  <a:gd name="connsiteX67" fmla="*/ 4297 w 10186"/>
                  <a:gd name="connsiteY67" fmla="*/ 867 h 10000"/>
                  <a:gd name="connsiteX68" fmla="*/ 4526 w 10186"/>
                  <a:gd name="connsiteY68" fmla="*/ 977 h 10000"/>
                  <a:gd name="connsiteX69" fmla="*/ 4515 w 10186"/>
                  <a:gd name="connsiteY69" fmla="*/ 1143 h 10000"/>
                  <a:gd name="connsiteX70" fmla="*/ 4363 w 10186"/>
                  <a:gd name="connsiteY70" fmla="*/ 1151 h 10000"/>
                  <a:gd name="connsiteX71" fmla="*/ 4273 w 10186"/>
                  <a:gd name="connsiteY71" fmla="*/ 1246 h 10000"/>
                  <a:gd name="connsiteX72" fmla="*/ 3751 w 10186"/>
                  <a:gd name="connsiteY72" fmla="*/ 1252 h 10000"/>
                  <a:gd name="connsiteX73" fmla="*/ 3493 w 10186"/>
                  <a:gd name="connsiteY73" fmla="*/ 1356 h 10000"/>
                  <a:gd name="connsiteX74" fmla="*/ 3447 w 10186"/>
                  <a:gd name="connsiteY74" fmla="*/ 1567 h 10000"/>
                  <a:gd name="connsiteX75" fmla="*/ 3235 w 10186"/>
                  <a:gd name="connsiteY75" fmla="*/ 1474 h 10000"/>
                  <a:gd name="connsiteX76" fmla="*/ 3238 w 10186"/>
                  <a:gd name="connsiteY76" fmla="*/ 1704 h 10000"/>
                  <a:gd name="connsiteX77" fmla="*/ 3091 w 10186"/>
                  <a:gd name="connsiteY77" fmla="*/ 1926 h 10000"/>
                  <a:gd name="connsiteX78" fmla="*/ 3300 w 10186"/>
                  <a:gd name="connsiteY78" fmla="*/ 2086 h 10000"/>
                  <a:gd name="connsiteX79" fmla="*/ 3284 w 10186"/>
                  <a:gd name="connsiteY79" fmla="*/ 2364 h 10000"/>
                  <a:gd name="connsiteX80" fmla="*/ 2830 w 10186"/>
                  <a:gd name="connsiteY80" fmla="*/ 2092 h 10000"/>
                  <a:gd name="connsiteX81" fmla="*/ 1868 w 10186"/>
                  <a:gd name="connsiteY81" fmla="*/ 1999 h 10000"/>
                  <a:gd name="connsiteX82" fmla="*/ 1797 w 10186"/>
                  <a:gd name="connsiteY82" fmla="*/ 2075 h 10000"/>
                  <a:gd name="connsiteX83" fmla="*/ 2053 w 10186"/>
                  <a:gd name="connsiteY83" fmla="*/ 2274 h 10000"/>
                  <a:gd name="connsiteX84" fmla="*/ 1993 w 10186"/>
                  <a:gd name="connsiteY84" fmla="*/ 2451 h 10000"/>
                  <a:gd name="connsiteX85" fmla="*/ 2238 w 10186"/>
                  <a:gd name="connsiteY85" fmla="*/ 2532 h 10000"/>
                  <a:gd name="connsiteX86" fmla="*/ 2545 w 10186"/>
                  <a:gd name="connsiteY86" fmla="*/ 2732 h 10000"/>
                  <a:gd name="connsiteX87" fmla="*/ 2656 w 10186"/>
                  <a:gd name="connsiteY87" fmla="*/ 2805 h 10000"/>
                  <a:gd name="connsiteX88" fmla="*/ 2496 w 10186"/>
                  <a:gd name="connsiteY88" fmla="*/ 2993 h 10000"/>
                  <a:gd name="connsiteX89" fmla="*/ 2148 w 10186"/>
                  <a:gd name="connsiteY89" fmla="*/ 2956 h 10000"/>
                  <a:gd name="connsiteX90" fmla="*/ 1770 w 10186"/>
                  <a:gd name="connsiteY90" fmla="*/ 2897 h 10000"/>
                  <a:gd name="connsiteX91" fmla="*/ 1575 w 10186"/>
                  <a:gd name="connsiteY91" fmla="*/ 2802 h 10000"/>
                  <a:gd name="connsiteX92" fmla="*/ 1341 w 10186"/>
                  <a:gd name="connsiteY92" fmla="*/ 2835 h 10000"/>
                  <a:gd name="connsiteX93" fmla="*/ 1083 w 10186"/>
                  <a:gd name="connsiteY93" fmla="*/ 2734 h 10000"/>
                  <a:gd name="connsiteX94" fmla="*/ 656 w 10186"/>
                  <a:gd name="connsiteY94" fmla="*/ 2687 h 10000"/>
                  <a:gd name="connsiteX95" fmla="*/ 349 w 10186"/>
                  <a:gd name="connsiteY95" fmla="*/ 2563 h 10000"/>
                  <a:gd name="connsiteX96" fmla="*/ 276 w 10186"/>
                  <a:gd name="connsiteY96" fmla="*/ 2656 h 10000"/>
                  <a:gd name="connsiteX97" fmla="*/ 349 w 10186"/>
                  <a:gd name="connsiteY97" fmla="*/ 2827 h 10000"/>
                  <a:gd name="connsiteX98" fmla="*/ 371 w 10186"/>
                  <a:gd name="connsiteY98" fmla="*/ 3043 h 10000"/>
                  <a:gd name="connsiteX99" fmla="*/ 542 w 10186"/>
                  <a:gd name="connsiteY99" fmla="*/ 2939 h 10000"/>
                  <a:gd name="connsiteX100" fmla="*/ 577 w 10186"/>
                  <a:gd name="connsiteY100" fmla="*/ 3189 h 10000"/>
                  <a:gd name="connsiteX101" fmla="*/ 729 w 10186"/>
                  <a:gd name="connsiteY101" fmla="*/ 3119 h 10000"/>
                  <a:gd name="connsiteX102" fmla="*/ 738 w 10186"/>
                  <a:gd name="connsiteY102" fmla="*/ 3302 h 10000"/>
                  <a:gd name="connsiteX103" fmla="*/ 781 w 10186"/>
                  <a:gd name="connsiteY103" fmla="*/ 3419 h 10000"/>
                  <a:gd name="connsiteX104" fmla="*/ 613 w 10186"/>
                  <a:gd name="connsiteY104" fmla="*/ 3456 h 10000"/>
                  <a:gd name="connsiteX105" fmla="*/ 653 w 10186"/>
                  <a:gd name="connsiteY105" fmla="*/ 3658 h 10000"/>
                  <a:gd name="connsiteX106" fmla="*/ 431 w 10186"/>
                  <a:gd name="connsiteY106" fmla="*/ 3807 h 10000"/>
                  <a:gd name="connsiteX107" fmla="*/ 4 w 10186"/>
                  <a:gd name="connsiteY107" fmla="*/ 3156 h 10000"/>
                  <a:gd name="connsiteX108" fmla="*/ 213 w 10186"/>
                  <a:gd name="connsiteY108" fmla="*/ 3871 h 10000"/>
                  <a:gd name="connsiteX109" fmla="*/ 186 w 10186"/>
                  <a:gd name="connsiteY109" fmla="*/ 4102 h 10000"/>
                  <a:gd name="connsiteX110" fmla="*/ 528 w 10186"/>
                  <a:gd name="connsiteY110" fmla="*/ 4144 h 10000"/>
                  <a:gd name="connsiteX111" fmla="*/ 716 w 10186"/>
                  <a:gd name="connsiteY111" fmla="*/ 4043 h 10000"/>
                  <a:gd name="connsiteX112" fmla="*/ 879 w 10186"/>
                  <a:gd name="connsiteY112" fmla="*/ 4088 h 10000"/>
                  <a:gd name="connsiteX113" fmla="*/ 920 w 10186"/>
                  <a:gd name="connsiteY113" fmla="*/ 4242 h 10000"/>
                  <a:gd name="connsiteX114" fmla="*/ 1137 w 10186"/>
                  <a:gd name="connsiteY114" fmla="*/ 4191 h 10000"/>
                  <a:gd name="connsiteX115" fmla="*/ 1210 w 10186"/>
                  <a:gd name="connsiteY115" fmla="*/ 4363 h 10000"/>
                  <a:gd name="connsiteX116" fmla="*/ 1357 w 10186"/>
                  <a:gd name="connsiteY116" fmla="*/ 4422 h 10000"/>
                  <a:gd name="connsiteX117" fmla="*/ 1379 w 10186"/>
                  <a:gd name="connsiteY117" fmla="*/ 4641 h 10000"/>
                  <a:gd name="connsiteX118" fmla="*/ 1645 w 10186"/>
                  <a:gd name="connsiteY118" fmla="*/ 4610 h 10000"/>
                  <a:gd name="connsiteX119" fmla="*/ 1721 w 10186"/>
                  <a:gd name="connsiteY119" fmla="*/ 4747 h 10000"/>
                  <a:gd name="connsiteX120" fmla="*/ 1694 w 10186"/>
                  <a:gd name="connsiteY120" fmla="*/ 4961 h 10000"/>
                  <a:gd name="connsiteX121" fmla="*/ 1528 w 10186"/>
                  <a:gd name="connsiteY121" fmla="*/ 4966 h 10000"/>
                  <a:gd name="connsiteX122" fmla="*/ 1365 w 10186"/>
                  <a:gd name="connsiteY122" fmla="*/ 5255 h 10000"/>
                  <a:gd name="connsiteX123" fmla="*/ 1607 w 10186"/>
                  <a:gd name="connsiteY123" fmla="*/ 5357 h 10000"/>
                  <a:gd name="connsiteX124" fmla="*/ 1683 w 10186"/>
                  <a:gd name="connsiteY124" fmla="*/ 5494 h 10000"/>
                  <a:gd name="connsiteX125" fmla="*/ 1846 w 10186"/>
                  <a:gd name="connsiteY125" fmla="*/ 5222 h 10000"/>
                  <a:gd name="connsiteX126" fmla="*/ 2129 w 10186"/>
                  <a:gd name="connsiteY126" fmla="*/ 5208 h 10000"/>
                  <a:gd name="connsiteX127" fmla="*/ 2338 w 10186"/>
                  <a:gd name="connsiteY127" fmla="*/ 5340 h 10000"/>
                  <a:gd name="connsiteX128" fmla="*/ 2216 w 10186"/>
                  <a:gd name="connsiteY128" fmla="*/ 5466 h 10000"/>
                  <a:gd name="connsiteX129" fmla="*/ 2379 w 10186"/>
                  <a:gd name="connsiteY129" fmla="*/ 5542 h 10000"/>
                  <a:gd name="connsiteX130" fmla="*/ 2365 w 10186"/>
                  <a:gd name="connsiteY130" fmla="*/ 5809 h 10000"/>
                  <a:gd name="connsiteX131" fmla="*/ 2585 w 10186"/>
                  <a:gd name="connsiteY131" fmla="*/ 5755 h 10000"/>
                  <a:gd name="connsiteX132" fmla="*/ 2778 w 10186"/>
                  <a:gd name="connsiteY132" fmla="*/ 5884 h 10000"/>
                  <a:gd name="connsiteX133" fmla="*/ 2977 w 10186"/>
                  <a:gd name="connsiteY133" fmla="*/ 5898 h 10000"/>
                  <a:gd name="connsiteX134" fmla="*/ 2865 w 10186"/>
                  <a:gd name="connsiteY134" fmla="*/ 6143 h 10000"/>
                  <a:gd name="connsiteX135" fmla="*/ 2838 w 10186"/>
                  <a:gd name="connsiteY135" fmla="*/ 6392 h 10000"/>
                  <a:gd name="connsiteX136" fmla="*/ 3191 w 10186"/>
                  <a:gd name="connsiteY136" fmla="*/ 6314 h 10000"/>
                  <a:gd name="connsiteX137" fmla="*/ 3235 w 10186"/>
                  <a:gd name="connsiteY137" fmla="*/ 6451 h 10000"/>
                  <a:gd name="connsiteX138" fmla="*/ 3504 w 10186"/>
                  <a:gd name="connsiteY138" fmla="*/ 6398 h 10000"/>
                  <a:gd name="connsiteX139" fmla="*/ 3632 w 10186"/>
                  <a:gd name="connsiteY139" fmla="*/ 6541 h 10000"/>
                  <a:gd name="connsiteX140" fmla="*/ 3509 w 10186"/>
                  <a:gd name="connsiteY140" fmla="*/ 6684 h 10000"/>
                  <a:gd name="connsiteX141" fmla="*/ 3789 w 10186"/>
                  <a:gd name="connsiteY141" fmla="*/ 6752 h 10000"/>
                  <a:gd name="connsiteX142" fmla="*/ 3865 w 10186"/>
                  <a:gd name="connsiteY142" fmla="*/ 6957 h 10000"/>
                  <a:gd name="connsiteX143" fmla="*/ 3547 w 10186"/>
                  <a:gd name="connsiteY143" fmla="*/ 6923 h 10000"/>
                  <a:gd name="connsiteX144" fmla="*/ 3390 w 10186"/>
                  <a:gd name="connsiteY144" fmla="*/ 7100 h 10000"/>
                  <a:gd name="connsiteX145" fmla="*/ 3572 w 10186"/>
                  <a:gd name="connsiteY145" fmla="*/ 7142 h 10000"/>
                  <a:gd name="connsiteX146" fmla="*/ 3599 w 10186"/>
                  <a:gd name="connsiteY146" fmla="*/ 7280 h 10000"/>
                  <a:gd name="connsiteX147" fmla="*/ 3922 w 10186"/>
                  <a:gd name="connsiteY147" fmla="*/ 7195 h 10000"/>
                  <a:gd name="connsiteX148" fmla="*/ 4077 w 10186"/>
                  <a:gd name="connsiteY148" fmla="*/ 7456 h 10000"/>
                  <a:gd name="connsiteX149" fmla="*/ 4134 w 10186"/>
                  <a:gd name="connsiteY149" fmla="*/ 7698 h 10000"/>
                  <a:gd name="connsiteX150" fmla="*/ 4371 w 10186"/>
                  <a:gd name="connsiteY150" fmla="*/ 7642 h 10000"/>
                  <a:gd name="connsiteX151" fmla="*/ 4314 w 10186"/>
                  <a:gd name="connsiteY151" fmla="*/ 7841 h 10000"/>
                  <a:gd name="connsiteX152" fmla="*/ 4395 w 10186"/>
                  <a:gd name="connsiteY152" fmla="*/ 8304 h 10000"/>
                  <a:gd name="connsiteX153" fmla="*/ 4509 w 10186"/>
                  <a:gd name="connsiteY153" fmla="*/ 8377 h 10000"/>
                  <a:gd name="connsiteX154" fmla="*/ 4626 w 10186"/>
                  <a:gd name="connsiteY154" fmla="*/ 8453 h 10000"/>
                  <a:gd name="connsiteX155" fmla="*/ 4729 w 10186"/>
                  <a:gd name="connsiteY155" fmla="*/ 8815 h 10000"/>
                  <a:gd name="connsiteX156" fmla="*/ 4909 w 10186"/>
                  <a:gd name="connsiteY156" fmla="*/ 8961 h 10000"/>
                  <a:gd name="connsiteX157" fmla="*/ 5213 w 10186"/>
                  <a:gd name="connsiteY157" fmla="*/ 8972 h 10000"/>
                  <a:gd name="connsiteX158" fmla="*/ 5200 w 10186"/>
                  <a:gd name="connsiteY158" fmla="*/ 9315 h 10000"/>
                  <a:gd name="connsiteX159" fmla="*/ 5474 w 10186"/>
                  <a:gd name="connsiteY159" fmla="*/ 9239 h 10000"/>
                  <a:gd name="connsiteX160" fmla="*/ 5422 w 10186"/>
                  <a:gd name="connsiteY160" fmla="*/ 8810 h 10000"/>
                  <a:gd name="connsiteX161" fmla="*/ 5577 w 10186"/>
                  <a:gd name="connsiteY161" fmla="*/ 8714 h 10000"/>
                  <a:gd name="connsiteX162" fmla="*/ 5825 w 10186"/>
                  <a:gd name="connsiteY162" fmla="*/ 8911 h 10000"/>
                  <a:gd name="connsiteX163" fmla="*/ 6042 w 10186"/>
                  <a:gd name="connsiteY163" fmla="*/ 9020 h 10000"/>
                  <a:gd name="connsiteX164" fmla="*/ 6238 w 10186"/>
                  <a:gd name="connsiteY164" fmla="*/ 9217 h 10000"/>
                  <a:gd name="connsiteX165" fmla="*/ 6417 w 10186"/>
                  <a:gd name="connsiteY165" fmla="*/ 9427 h 10000"/>
                  <a:gd name="connsiteX166" fmla="*/ 6789 w 10186"/>
                  <a:gd name="connsiteY166" fmla="*/ 9556 h 10000"/>
                  <a:gd name="connsiteX167" fmla="*/ 7178 w 10186"/>
                  <a:gd name="connsiteY167" fmla="*/ 9756 h 10000"/>
                  <a:gd name="connsiteX168" fmla="*/ 7374 w 10186"/>
                  <a:gd name="connsiteY168" fmla="*/ 10000 h 10000"/>
                  <a:gd name="connsiteX169" fmla="*/ 7667 w 10186"/>
                  <a:gd name="connsiteY169" fmla="*/ 9986 h 10000"/>
                  <a:gd name="connsiteX170" fmla="*/ 7947 w 10186"/>
                  <a:gd name="connsiteY170" fmla="*/ 9837 h 10000"/>
                  <a:gd name="connsiteX171" fmla="*/ 8058 w 10186"/>
                  <a:gd name="connsiteY171" fmla="*/ 9649 h 10000"/>
                  <a:gd name="connsiteX172" fmla="*/ 8205 w 10186"/>
                  <a:gd name="connsiteY172" fmla="*/ 9410 h 10000"/>
                  <a:gd name="connsiteX173" fmla="*/ 8882 w 10186"/>
                  <a:gd name="connsiteY173" fmla="*/ 9610 h 10000"/>
                  <a:gd name="connsiteX174" fmla="*/ 8879 w 10186"/>
                  <a:gd name="connsiteY174" fmla="*/ 9332 h 10000"/>
                  <a:gd name="connsiteX175" fmla="*/ 9018 w 10186"/>
                  <a:gd name="connsiteY175" fmla="*/ 9222 h 10000"/>
                  <a:gd name="connsiteX176" fmla="*/ 9018 w 10186"/>
                  <a:gd name="connsiteY176" fmla="*/ 8953 h 10000"/>
                  <a:gd name="connsiteX177" fmla="*/ 9045 w 10186"/>
                  <a:gd name="connsiteY177" fmla="*/ 8681 h 10000"/>
                  <a:gd name="connsiteX178" fmla="*/ 8860 w 10186"/>
                  <a:gd name="connsiteY178" fmla="*/ 8577 h 10000"/>
                  <a:gd name="connsiteX179" fmla="*/ 8770 w 10186"/>
                  <a:gd name="connsiteY179" fmla="*/ 8203 h 10000"/>
                  <a:gd name="connsiteX180" fmla="*/ 8936 w 10186"/>
                  <a:gd name="connsiteY180" fmla="*/ 7984 h 10000"/>
                  <a:gd name="connsiteX181" fmla="*/ 9499 w 10186"/>
                  <a:gd name="connsiteY181" fmla="*/ 7720 h 10000"/>
                  <a:gd name="connsiteX182" fmla="*/ 9656 w 10186"/>
                  <a:gd name="connsiteY182" fmla="*/ 7299 h 10000"/>
                  <a:gd name="connsiteX183" fmla="*/ 10181 w 10186"/>
                  <a:gd name="connsiteY183" fmla="*/ 7019 h 10000"/>
                  <a:gd name="connsiteX184" fmla="*/ 10186 w 10186"/>
                  <a:gd name="connsiteY184" fmla="*/ 6901 h 10000"/>
                  <a:gd name="connsiteX185" fmla="*/ 9787 w 10186"/>
                  <a:gd name="connsiteY185" fmla="*/ 6693 h 10000"/>
                  <a:gd name="connsiteX186" fmla="*/ 9852 w 10186"/>
                  <a:gd name="connsiteY186" fmla="*/ 6426 h 10000"/>
                  <a:gd name="connsiteX187" fmla="*/ 9814 w 10186"/>
                  <a:gd name="connsiteY187" fmla="*/ 6173 h 10000"/>
                  <a:gd name="connsiteX188" fmla="*/ 9835 w 10186"/>
                  <a:gd name="connsiteY188" fmla="*/ 5736 h 10000"/>
                  <a:gd name="connsiteX189" fmla="*/ 9621 w 10186"/>
                  <a:gd name="connsiteY189" fmla="*/ 5550 h 10000"/>
                  <a:gd name="connsiteX190" fmla="*/ 9333 w 10186"/>
                  <a:gd name="connsiteY190" fmla="*/ 5463 h 10000"/>
                  <a:gd name="connsiteX191" fmla="*/ 9327 w 10186"/>
                  <a:gd name="connsiteY191" fmla="*/ 5261 h 10000"/>
                  <a:gd name="connsiteX192" fmla="*/ 9460 w 10186"/>
                  <a:gd name="connsiteY192" fmla="*/ 5048 h 10000"/>
                  <a:gd name="connsiteX193" fmla="*/ 9365 w 10186"/>
                  <a:gd name="connsiteY193" fmla="*/ 4879 h 10000"/>
                  <a:gd name="connsiteX194" fmla="*/ 9537 w 10186"/>
                  <a:gd name="connsiteY194" fmla="*/ 4599 h 10000"/>
                  <a:gd name="connsiteX195" fmla="*/ 9735 w 10186"/>
                  <a:gd name="connsiteY195" fmla="*/ 4716 h 10000"/>
                  <a:gd name="connsiteX0" fmla="*/ 10075 w 10526"/>
                  <a:gd name="connsiteY0" fmla="*/ 4716 h 10000"/>
                  <a:gd name="connsiteX1" fmla="*/ 10116 w 10526"/>
                  <a:gd name="connsiteY1" fmla="*/ 4335 h 10000"/>
                  <a:gd name="connsiteX2" fmla="*/ 10281 w 10526"/>
                  <a:gd name="connsiteY2" fmla="*/ 4133 h 10000"/>
                  <a:gd name="connsiteX3" fmla="*/ 9890 w 10526"/>
                  <a:gd name="connsiteY3" fmla="*/ 4048 h 10000"/>
                  <a:gd name="connsiteX4" fmla="*/ 9988 w 10526"/>
                  <a:gd name="connsiteY4" fmla="*/ 3835 h 10000"/>
                  <a:gd name="connsiteX5" fmla="*/ 9863 w 10526"/>
                  <a:gd name="connsiteY5" fmla="*/ 3616 h 10000"/>
                  <a:gd name="connsiteX6" fmla="*/ 9738 w 10526"/>
                  <a:gd name="connsiteY6" fmla="*/ 3714 h 10000"/>
                  <a:gd name="connsiteX7" fmla="*/ 9545 w 10526"/>
                  <a:gd name="connsiteY7" fmla="*/ 3714 h 10000"/>
                  <a:gd name="connsiteX8" fmla="*/ 9496 w 10526"/>
                  <a:gd name="connsiteY8" fmla="*/ 3978 h 10000"/>
                  <a:gd name="connsiteX9" fmla="*/ 9344 w 10526"/>
                  <a:gd name="connsiteY9" fmla="*/ 3911 h 10000"/>
                  <a:gd name="connsiteX10" fmla="*/ 9219 w 10526"/>
                  <a:gd name="connsiteY10" fmla="*/ 3978 h 10000"/>
                  <a:gd name="connsiteX11" fmla="*/ 9222 w 10526"/>
                  <a:gd name="connsiteY11" fmla="*/ 4211 h 10000"/>
                  <a:gd name="connsiteX12" fmla="*/ 9080 w 10526"/>
                  <a:gd name="connsiteY12" fmla="*/ 4276 h 10000"/>
                  <a:gd name="connsiteX13" fmla="*/ 8950 w 10526"/>
                  <a:gd name="connsiteY13" fmla="*/ 4124 h 10000"/>
                  <a:gd name="connsiteX14" fmla="*/ 8983 w 10526"/>
                  <a:gd name="connsiteY14" fmla="*/ 3877 h 10000"/>
                  <a:gd name="connsiteX15" fmla="*/ 9181 w 10526"/>
                  <a:gd name="connsiteY15" fmla="*/ 3745 h 10000"/>
                  <a:gd name="connsiteX16" fmla="*/ 9029 w 10526"/>
                  <a:gd name="connsiteY16" fmla="*/ 3678 h 10000"/>
                  <a:gd name="connsiteX17" fmla="*/ 8934 w 10526"/>
                  <a:gd name="connsiteY17" fmla="*/ 3495 h 10000"/>
                  <a:gd name="connsiteX18" fmla="*/ 8640 w 10526"/>
                  <a:gd name="connsiteY18" fmla="*/ 3509 h 10000"/>
                  <a:gd name="connsiteX19" fmla="*/ 8779 w 10526"/>
                  <a:gd name="connsiteY19" fmla="*/ 3195 h 10000"/>
                  <a:gd name="connsiteX20" fmla="*/ 8608 w 10526"/>
                  <a:gd name="connsiteY20" fmla="*/ 3161 h 10000"/>
                  <a:gd name="connsiteX21" fmla="*/ 8491 w 10526"/>
                  <a:gd name="connsiteY21" fmla="*/ 3408 h 10000"/>
                  <a:gd name="connsiteX22" fmla="*/ 8377 w 10526"/>
                  <a:gd name="connsiteY22" fmla="*/ 3257 h 10000"/>
                  <a:gd name="connsiteX23" fmla="*/ 8184 w 10526"/>
                  <a:gd name="connsiteY23" fmla="*/ 3057 h 10000"/>
                  <a:gd name="connsiteX24" fmla="*/ 7822 w 10526"/>
                  <a:gd name="connsiteY24" fmla="*/ 3035 h 10000"/>
                  <a:gd name="connsiteX25" fmla="*/ 7833 w 10526"/>
                  <a:gd name="connsiteY25" fmla="*/ 2869 h 10000"/>
                  <a:gd name="connsiteX26" fmla="*/ 8021 w 10526"/>
                  <a:gd name="connsiteY26" fmla="*/ 2872 h 10000"/>
                  <a:gd name="connsiteX27" fmla="*/ 7996 w 10526"/>
                  <a:gd name="connsiteY27" fmla="*/ 2426 h 10000"/>
                  <a:gd name="connsiteX28" fmla="*/ 7741 w 10526"/>
                  <a:gd name="connsiteY28" fmla="*/ 2386 h 10000"/>
                  <a:gd name="connsiteX29" fmla="*/ 7752 w 10526"/>
                  <a:gd name="connsiteY29" fmla="*/ 2207 h 10000"/>
                  <a:gd name="connsiteX30" fmla="*/ 7795 w 10526"/>
                  <a:gd name="connsiteY30" fmla="*/ 2058 h 10000"/>
                  <a:gd name="connsiteX31" fmla="*/ 7646 w 10526"/>
                  <a:gd name="connsiteY31" fmla="*/ 1974 h 10000"/>
                  <a:gd name="connsiteX32" fmla="*/ 7358 w 10526"/>
                  <a:gd name="connsiteY32" fmla="*/ 1951 h 10000"/>
                  <a:gd name="connsiteX33" fmla="*/ 7233 w 10526"/>
                  <a:gd name="connsiteY33" fmla="*/ 1749 h 10000"/>
                  <a:gd name="connsiteX34" fmla="*/ 7050 w 10526"/>
                  <a:gd name="connsiteY34" fmla="*/ 1631 h 10000"/>
                  <a:gd name="connsiteX35" fmla="*/ 7080 w 10526"/>
                  <a:gd name="connsiteY35" fmla="*/ 1418 h 10000"/>
                  <a:gd name="connsiteX36" fmla="*/ 7360 w 10526"/>
                  <a:gd name="connsiteY36" fmla="*/ 1325 h 10000"/>
                  <a:gd name="connsiteX37" fmla="*/ 7564 w 10526"/>
                  <a:gd name="connsiteY37" fmla="*/ 1395 h 10000"/>
                  <a:gd name="connsiteX38" fmla="*/ 7741 w 10526"/>
                  <a:gd name="connsiteY38" fmla="*/ 1300 h 10000"/>
                  <a:gd name="connsiteX39" fmla="*/ 7966 w 10526"/>
                  <a:gd name="connsiteY39" fmla="*/ 1289 h 10000"/>
                  <a:gd name="connsiteX40" fmla="*/ 8181 w 10526"/>
                  <a:gd name="connsiteY40" fmla="*/ 1159 h 10000"/>
                  <a:gd name="connsiteX41" fmla="*/ 8156 w 10526"/>
                  <a:gd name="connsiteY41" fmla="*/ 994 h 10000"/>
                  <a:gd name="connsiteX42" fmla="*/ 8002 w 10526"/>
                  <a:gd name="connsiteY42" fmla="*/ 991 h 10000"/>
                  <a:gd name="connsiteX43" fmla="*/ 7819 w 10526"/>
                  <a:gd name="connsiteY43" fmla="*/ 890 h 10000"/>
                  <a:gd name="connsiteX44" fmla="*/ 7474 w 10526"/>
                  <a:gd name="connsiteY44" fmla="*/ 884 h 10000"/>
                  <a:gd name="connsiteX45" fmla="*/ 7455 w 10526"/>
                  <a:gd name="connsiteY45" fmla="*/ 637 h 10000"/>
                  <a:gd name="connsiteX46" fmla="*/ 7254 w 10526"/>
                  <a:gd name="connsiteY46" fmla="*/ 567 h 10000"/>
                  <a:gd name="connsiteX47" fmla="*/ 7219 w 10526"/>
                  <a:gd name="connsiteY47" fmla="*/ 317 h 10000"/>
                  <a:gd name="connsiteX48" fmla="*/ 7135 w 10526"/>
                  <a:gd name="connsiteY48" fmla="*/ 53 h 10000"/>
                  <a:gd name="connsiteX49" fmla="*/ 7056 w 10526"/>
                  <a:gd name="connsiteY49" fmla="*/ 199 h 10000"/>
                  <a:gd name="connsiteX50" fmla="*/ 6887 w 10526"/>
                  <a:gd name="connsiteY50" fmla="*/ 146 h 10000"/>
                  <a:gd name="connsiteX51" fmla="*/ 6714 w 10526"/>
                  <a:gd name="connsiteY51" fmla="*/ 225 h 10000"/>
                  <a:gd name="connsiteX52" fmla="*/ 6420 w 10526"/>
                  <a:gd name="connsiteY52" fmla="*/ 0 h 10000"/>
                  <a:gd name="connsiteX53" fmla="*/ 6243 w 10526"/>
                  <a:gd name="connsiteY53" fmla="*/ 95 h 10000"/>
                  <a:gd name="connsiteX54" fmla="*/ 6385 w 10526"/>
                  <a:gd name="connsiteY54" fmla="*/ 295 h 10000"/>
                  <a:gd name="connsiteX55" fmla="*/ 6175 w 10526"/>
                  <a:gd name="connsiteY55" fmla="*/ 354 h 10000"/>
                  <a:gd name="connsiteX56" fmla="*/ 6086 w 10526"/>
                  <a:gd name="connsiteY56" fmla="*/ 449 h 10000"/>
                  <a:gd name="connsiteX57" fmla="*/ 5931 w 10526"/>
                  <a:gd name="connsiteY57" fmla="*/ 216 h 10000"/>
                  <a:gd name="connsiteX58" fmla="*/ 5787 w 10526"/>
                  <a:gd name="connsiteY58" fmla="*/ 326 h 10000"/>
                  <a:gd name="connsiteX59" fmla="*/ 5694 w 10526"/>
                  <a:gd name="connsiteY59" fmla="*/ 452 h 10000"/>
                  <a:gd name="connsiteX60" fmla="*/ 5491 w 10526"/>
                  <a:gd name="connsiteY60" fmla="*/ 446 h 10000"/>
                  <a:gd name="connsiteX61" fmla="*/ 5597 w 10526"/>
                  <a:gd name="connsiteY61" fmla="*/ 663 h 10000"/>
                  <a:gd name="connsiteX62" fmla="*/ 5550 w 10526"/>
                  <a:gd name="connsiteY62" fmla="*/ 842 h 10000"/>
                  <a:gd name="connsiteX63" fmla="*/ 5336 w 10526"/>
                  <a:gd name="connsiteY63" fmla="*/ 766 h 10000"/>
                  <a:gd name="connsiteX64" fmla="*/ 5436 w 10526"/>
                  <a:gd name="connsiteY64" fmla="*/ 1067 h 10000"/>
                  <a:gd name="connsiteX65" fmla="*/ 5110 w 10526"/>
                  <a:gd name="connsiteY65" fmla="*/ 856 h 10000"/>
                  <a:gd name="connsiteX66" fmla="*/ 4844 w 10526"/>
                  <a:gd name="connsiteY66" fmla="*/ 780 h 10000"/>
                  <a:gd name="connsiteX67" fmla="*/ 4637 w 10526"/>
                  <a:gd name="connsiteY67" fmla="*/ 867 h 10000"/>
                  <a:gd name="connsiteX68" fmla="*/ 4866 w 10526"/>
                  <a:gd name="connsiteY68" fmla="*/ 977 h 10000"/>
                  <a:gd name="connsiteX69" fmla="*/ 4855 w 10526"/>
                  <a:gd name="connsiteY69" fmla="*/ 1143 h 10000"/>
                  <a:gd name="connsiteX70" fmla="*/ 4703 w 10526"/>
                  <a:gd name="connsiteY70" fmla="*/ 1151 h 10000"/>
                  <a:gd name="connsiteX71" fmla="*/ 4613 w 10526"/>
                  <a:gd name="connsiteY71" fmla="*/ 1246 h 10000"/>
                  <a:gd name="connsiteX72" fmla="*/ 4091 w 10526"/>
                  <a:gd name="connsiteY72" fmla="*/ 1252 h 10000"/>
                  <a:gd name="connsiteX73" fmla="*/ 3833 w 10526"/>
                  <a:gd name="connsiteY73" fmla="*/ 1356 h 10000"/>
                  <a:gd name="connsiteX74" fmla="*/ 3787 w 10526"/>
                  <a:gd name="connsiteY74" fmla="*/ 1567 h 10000"/>
                  <a:gd name="connsiteX75" fmla="*/ 3575 w 10526"/>
                  <a:gd name="connsiteY75" fmla="*/ 1474 h 10000"/>
                  <a:gd name="connsiteX76" fmla="*/ 3578 w 10526"/>
                  <a:gd name="connsiteY76" fmla="*/ 1704 h 10000"/>
                  <a:gd name="connsiteX77" fmla="*/ 3431 w 10526"/>
                  <a:gd name="connsiteY77" fmla="*/ 1926 h 10000"/>
                  <a:gd name="connsiteX78" fmla="*/ 3640 w 10526"/>
                  <a:gd name="connsiteY78" fmla="*/ 2086 h 10000"/>
                  <a:gd name="connsiteX79" fmla="*/ 3624 w 10526"/>
                  <a:gd name="connsiteY79" fmla="*/ 2364 h 10000"/>
                  <a:gd name="connsiteX80" fmla="*/ 3170 w 10526"/>
                  <a:gd name="connsiteY80" fmla="*/ 2092 h 10000"/>
                  <a:gd name="connsiteX81" fmla="*/ 2208 w 10526"/>
                  <a:gd name="connsiteY81" fmla="*/ 1999 h 10000"/>
                  <a:gd name="connsiteX82" fmla="*/ 2137 w 10526"/>
                  <a:gd name="connsiteY82" fmla="*/ 2075 h 10000"/>
                  <a:gd name="connsiteX83" fmla="*/ 2393 w 10526"/>
                  <a:gd name="connsiteY83" fmla="*/ 2274 h 10000"/>
                  <a:gd name="connsiteX84" fmla="*/ 2333 w 10526"/>
                  <a:gd name="connsiteY84" fmla="*/ 2451 h 10000"/>
                  <a:gd name="connsiteX85" fmla="*/ 2578 w 10526"/>
                  <a:gd name="connsiteY85" fmla="*/ 2532 h 10000"/>
                  <a:gd name="connsiteX86" fmla="*/ 2885 w 10526"/>
                  <a:gd name="connsiteY86" fmla="*/ 2732 h 10000"/>
                  <a:gd name="connsiteX87" fmla="*/ 2996 w 10526"/>
                  <a:gd name="connsiteY87" fmla="*/ 2805 h 10000"/>
                  <a:gd name="connsiteX88" fmla="*/ 2836 w 10526"/>
                  <a:gd name="connsiteY88" fmla="*/ 2993 h 10000"/>
                  <a:gd name="connsiteX89" fmla="*/ 2488 w 10526"/>
                  <a:gd name="connsiteY89" fmla="*/ 2956 h 10000"/>
                  <a:gd name="connsiteX90" fmla="*/ 2110 w 10526"/>
                  <a:gd name="connsiteY90" fmla="*/ 2897 h 10000"/>
                  <a:gd name="connsiteX91" fmla="*/ 1915 w 10526"/>
                  <a:gd name="connsiteY91" fmla="*/ 2802 h 10000"/>
                  <a:gd name="connsiteX92" fmla="*/ 1681 w 10526"/>
                  <a:gd name="connsiteY92" fmla="*/ 2835 h 10000"/>
                  <a:gd name="connsiteX93" fmla="*/ 1423 w 10526"/>
                  <a:gd name="connsiteY93" fmla="*/ 2734 h 10000"/>
                  <a:gd name="connsiteX94" fmla="*/ 996 w 10526"/>
                  <a:gd name="connsiteY94" fmla="*/ 2687 h 10000"/>
                  <a:gd name="connsiteX95" fmla="*/ 689 w 10526"/>
                  <a:gd name="connsiteY95" fmla="*/ 2563 h 10000"/>
                  <a:gd name="connsiteX96" fmla="*/ 616 w 10526"/>
                  <a:gd name="connsiteY96" fmla="*/ 2656 h 10000"/>
                  <a:gd name="connsiteX97" fmla="*/ 689 w 10526"/>
                  <a:gd name="connsiteY97" fmla="*/ 2827 h 10000"/>
                  <a:gd name="connsiteX98" fmla="*/ 711 w 10526"/>
                  <a:gd name="connsiteY98" fmla="*/ 3043 h 10000"/>
                  <a:gd name="connsiteX99" fmla="*/ 882 w 10526"/>
                  <a:gd name="connsiteY99" fmla="*/ 2939 h 10000"/>
                  <a:gd name="connsiteX100" fmla="*/ 917 w 10526"/>
                  <a:gd name="connsiteY100" fmla="*/ 3189 h 10000"/>
                  <a:gd name="connsiteX101" fmla="*/ 1069 w 10526"/>
                  <a:gd name="connsiteY101" fmla="*/ 3119 h 10000"/>
                  <a:gd name="connsiteX102" fmla="*/ 1078 w 10526"/>
                  <a:gd name="connsiteY102" fmla="*/ 3302 h 10000"/>
                  <a:gd name="connsiteX103" fmla="*/ 1121 w 10526"/>
                  <a:gd name="connsiteY103" fmla="*/ 3419 h 10000"/>
                  <a:gd name="connsiteX104" fmla="*/ 953 w 10526"/>
                  <a:gd name="connsiteY104" fmla="*/ 3456 h 10000"/>
                  <a:gd name="connsiteX105" fmla="*/ 993 w 10526"/>
                  <a:gd name="connsiteY105" fmla="*/ 3658 h 10000"/>
                  <a:gd name="connsiteX106" fmla="*/ 771 w 10526"/>
                  <a:gd name="connsiteY106" fmla="*/ 3807 h 10000"/>
                  <a:gd name="connsiteX107" fmla="*/ 1 w 10526"/>
                  <a:gd name="connsiteY107" fmla="*/ 3760 h 10000"/>
                  <a:gd name="connsiteX108" fmla="*/ 553 w 10526"/>
                  <a:gd name="connsiteY108" fmla="*/ 3871 h 10000"/>
                  <a:gd name="connsiteX109" fmla="*/ 526 w 10526"/>
                  <a:gd name="connsiteY109" fmla="*/ 4102 h 10000"/>
                  <a:gd name="connsiteX110" fmla="*/ 868 w 10526"/>
                  <a:gd name="connsiteY110" fmla="*/ 4144 h 10000"/>
                  <a:gd name="connsiteX111" fmla="*/ 1056 w 10526"/>
                  <a:gd name="connsiteY111" fmla="*/ 4043 h 10000"/>
                  <a:gd name="connsiteX112" fmla="*/ 1219 w 10526"/>
                  <a:gd name="connsiteY112" fmla="*/ 4088 h 10000"/>
                  <a:gd name="connsiteX113" fmla="*/ 1260 w 10526"/>
                  <a:gd name="connsiteY113" fmla="*/ 4242 h 10000"/>
                  <a:gd name="connsiteX114" fmla="*/ 1477 w 10526"/>
                  <a:gd name="connsiteY114" fmla="*/ 4191 h 10000"/>
                  <a:gd name="connsiteX115" fmla="*/ 1550 w 10526"/>
                  <a:gd name="connsiteY115" fmla="*/ 4363 h 10000"/>
                  <a:gd name="connsiteX116" fmla="*/ 1697 w 10526"/>
                  <a:gd name="connsiteY116" fmla="*/ 4422 h 10000"/>
                  <a:gd name="connsiteX117" fmla="*/ 1719 w 10526"/>
                  <a:gd name="connsiteY117" fmla="*/ 4641 h 10000"/>
                  <a:gd name="connsiteX118" fmla="*/ 1985 w 10526"/>
                  <a:gd name="connsiteY118" fmla="*/ 4610 h 10000"/>
                  <a:gd name="connsiteX119" fmla="*/ 2061 w 10526"/>
                  <a:gd name="connsiteY119" fmla="*/ 4747 h 10000"/>
                  <a:gd name="connsiteX120" fmla="*/ 2034 w 10526"/>
                  <a:gd name="connsiteY120" fmla="*/ 4961 h 10000"/>
                  <a:gd name="connsiteX121" fmla="*/ 1868 w 10526"/>
                  <a:gd name="connsiteY121" fmla="*/ 4966 h 10000"/>
                  <a:gd name="connsiteX122" fmla="*/ 1705 w 10526"/>
                  <a:gd name="connsiteY122" fmla="*/ 5255 h 10000"/>
                  <a:gd name="connsiteX123" fmla="*/ 1947 w 10526"/>
                  <a:gd name="connsiteY123" fmla="*/ 5357 h 10000"/>
                  <a:gd name="connsiteX124" fmla="*/ 2023 w 10526"/>
                  <a:gd name="connsiteY124" fmla="*/ 5494 h 10000"/>
                  <a:gd name="connsiteX125" fmla="*/ 2186 w 10526"/>
                  <a:gd name="connsiteY125" fmla="*/ 5222 h 10000"/>
                  <a:gd name="connsiteX126" fmla="*/ 2469 w 10526"/>
                  <a:gd name="connsiteY126" fmla="*/ 5208 h 10000"/>
                  <a:gd name="connsiteX127" fmla="*/ 2678 w 10526"/>
                  <a:gd name="connsiteY127" fmla="*/ 5340 h 10000"/>
                  <a:gd name="connsiteX128" fmla="*/ 2556 w 10526"/>
                  <a:gd name="connsiteY128" fmla="*/ 5466 h 10000"/>
                  <a:gd name="connsiteX129" fmla="*/ 2719 w 10526"/>
                  <a:gd name="connsiteY129" fmla="*/ 5542 h 10000"/>
                  <a:gd name="connsiteX130" fmla="*/ 2705 w 10526"/>
                  <a:gd name="connsiteY130" fmla="*/ 5809 h 10000"/>
                  <a:gd name="connsiteX131" fmla="*/ 2925 w 10526"/>
                  <a:gd name="connsiteY131" fmla="*/ 5755 h 10000"/>
                  <a:gd name="connsiteX132" fmla="*/ 3118 w 10526"/>
                  <a:gd name="connsiteY132" fmla="*/ 5884 h 10000"/>
                  <a:gd name="connsiteX133" fmla="*/ 3317 w 10526"/>
                  <a:gd name="connsiteY133" fmla="*/ 5898 h 10000"/>
                  <a:gd name="connsiteX134" fmla="*/ 3205 w 10526"/>
                  <a:gd name="connsiteY134" fmla="*/ 6143 h 10000"/>
                  <a:gd name="connsiteX135" fmla="*/ 3178 w 10526"/>
                  <a:gd name="connsiteY135" fmla="*/ 6392 h 10000"/>
                  <a:gd name="connsiteX136" fmla="*/ 3531 w 10526"/>
                  <a:gd name="connsiteY136" fmla="*/ 6314 h 10000"/>
                  <a:gd name="connsiteX137" fmla="*/ 3575 w 10526"/>
                  <a:gd name="connsiteY137" fmla="*/ 6451 h 10000"/>
                  <a:gd name="connsiteX138" fmla="*/ 3844 w 10526"/>
                  <a:gd name="connsiteY138" fmla="*/ 6398 h 10000"/>
                  <a:gd name="connsiteX139" fmla="*/ 3972 w 10526"/>
                  <a:gd name="connsiteY139" fmla="*/ 6541 h 10000"/>
                  <a:gd name="connsiteX140" fmla="*/ 3849 w 10526"/>
                  <a:gd name="connsiteY140" fmla="*/ 6684 h 10000"/>
                  <a:gd name="connsiteX141" fmla="*/ 4129 w 10526"/>
                  <a:gd name="connsiteY141" fmla="*/ 6752 h 10000"/>
                  <a:gd name="connsiteX142" fmla="*/ 4205 w 10526"/>
                  <a:gd name="connsiteY142" fmla="*/ 6957 h 10000"/>
                  <a:gd name="connsiteX143" fmla="*/ 3887 w 10526"/>
                  <a:gd name="connsiteY143" fmla="*/ 6923 h 10000"/>
                  <a:gd name="connsiteX144" fmla="*/ 3730 w 10526"/>
                  <a:gd name="connsiteY144" fmla="*/ 7100 h 10000"/>
                  <a:gd name="connsiteX145" fmla="*/ 3912 w 10526"/>
                  <a:gd name="connsiteY145" fmla="*/ 7142 h 10000"/>
                  <a:gd name="connsiteX146" fmla="*/ 3939 w 10526"/>
                  <a:gd name="connsiteY146" fmla="*/ 7280 h 10000"/>
                  <a:gd name="connsiteX147" fmla="*/ 4262 w 10526"/>
                  <a:gd name="connsiteY147" fmla="*/ 7195 h 10000"/>
                  <a:gd name="connsiteX148" fmla="*/ 4417 w 10526"/>
                  <a:gd name="connsiteY148" fmla="*/ 7456 h 10000"/>
                  <a:gd name="connsiteX149" fmla="*/ 4474 w 10526"/>
                  <a:gd name="connsiteY149" fmla="*/ 7698 h 10000"/>
                  <a:gd name="connsiteX150" fmla="*/ 4711 w 10526"/>
                  <a:gd name="connsiteY150" fmla="*/ 7642 h 10000"/>
                  <a:gd name="connsiteX151" fmla="*/ 4654 w 10526"/>
                  <a:gd name="connsiteY151" fmla="*/ 7841 h 10000"/>
                  <a:gd name="connsiteX152" fmla="*/ 4735 w 10526"/>
                  <a:gd name="connsiteY152" fmla="*/ 8304 h 10000"/>
                  <a:gd name="connsiteX153" fmla="*/ 4849 w 10526"/>
                  <a:gd name="connsiteY153" fmla="*/ 8377 h 10000"/>
                  <a:gd name="connsiteX154" fmla="*/ 4966 w 10526"/>
                  <a:gd name="connsiteY154" fmla="*/ 8453 h 10000"/>
                  <a:gd name="connsiteX155" fmla="*/ 5069 w 10526"/>
                  <a:gd name="connsiteY155" fmla="*/ 8815 h 10000"/>
                  <a:gd name="connsiteX156" fmla="*/ 5249 w 10526"/>
                  <a:gd name="connsiteY156" fmla="*/ 8961 h 10000"/>
                  <a:gd name="connsiteX157" fmla="*/ 5553 w 10526"/>
                  <a:gd name="connsiteY157" fmla="*/ 8972 h 10000"/>
                  <a:gd name="connsiteX158" fmla="*/ 5540 w 10526"/>
                  <a:gd name="connsiteY158" fmla="*/ 9315 h 10000"/>
                  <a:gd name="connsiteX159" fmla="*/ 5814 w 10526"/>
                  <a:gd name="connsiteY159" fmla="*/ 9239 h 10000"/>
                  <a:gd name="connsiteX160" fmla="*/ 5762 w 10526"/>
                  <a:gd name="connsiteY160" fmla="*/ 8810 h 10000"/>
                  <a:gd name="connsiteX161" fmla="*/ 5917 w 10526"/>
                  <a:gd name="connsiteY161" fmla="*/ 8714 h 10000"/>
                  <a:gd name="connsiteX162" fmla="*/ 6165 w 10526"/>
                  <a:gd name="connsiteY162" fmla="*/ 8911 h 10000"/>
                  <a:gd name="connsiteX163" fmla="*/ 6382 w 10526"/>
                  <a:gd name="connsiteY163" fmla="*/ 9020 h 10000"/>
                  <a:gd name="connsiteX164" fmla="*/ 6578 w 10526"/>
                  <a:gd name="connsiteY164" fmla="*/ 9217 h 10000"/>
                  <a:gd name="connsiteX165" fmla="*/ 6757 w 10526"/>
                  <a:gd name="connsiteY165" fmla="*/ 9427 h 10000"/>
                  <a:gd name="connsiteX166" fmla="*/ 7129 w 10526"/>
                  <a:gd name="connsiteY166" fmla="*/ 9556 h 10000"/>
                  <a:gd name="connsiteX167" fmla="*/ 7518 w 10526"/>
                  <a:gd name="connsiteY167" fmla="*/ 9756 h 10000"/>
                  <a:gd name="connsiteX168" fmla="*/ 7714 w 10526"/>
                  <a:gd name="connsiteY168" fmla="*/ 10000 h 10000"/>
                  <a:gd name="connsiteX169" fmla="*/ 8007 w 10526"/>
                  <a:gd name="connsiteY169" fmla="*/ 9986 h 10000"/>
                  <a:gd name="connsiteX170" fmla="*/ 8287 w 10526"/>
                  <a:gd name="connsiteY170" fmla="*/ 9837 h 10000"/>
                  <a:gd name="connsiteX171" fmla="*/ 8398 w 10526"/>
                  <a:gd name="connsiteY171" fmla="*/ 9649 h 10000"/>
                  <a:gd name="connsiteX172" fmla="*/ 8545 w 10526"/>
                  <a:gd name="connsiteY172" fmla="*/ 9410 h 10000"/>
                  <a:gd name="connsiteX173" fmla="*/ 9222 w 10526"/>
                  <a:gd name="connsiteY173" fmla="*/ 9610 h 10000"/>
                  <a:gd name="connsiteX174" fmla="*/ 9219 w 10526"/>
                  <a:gd name="connsiteY174" fmla="*/ 9332 h 10000"/>
                  <a:gd name="connsiteX175" fmla="*/ 9358 w 10526"/>
                  <a:gd name="connsiteY175" fmla="*/ 9222 h 10000"/>
                  <a:gd name="connsiteX176" fmla="*/ 9358 w 10526"/>
                  <a:gd name="connsiteY176" fmla="*/ 8953 h 10000"/>
                  <a:gd name="connsiteX177" fmla="*/ 9385 w 10526"/>
                  <a:gd name="connsiteY177" fmla="*/ 8681 h 10000"/>
                  <a:gd name="connsiteX178" fmla="*/ 9200 w 10526"/>
                  <a:gd name="connsiteY178" fmla="*/ 8577 h 10000"/>
                  <a:gd name="connsiteX179" fmla="*/ 9110 w 10526"/>
                  <a:gd name="connsiteY179" fmla="*/ 8203 h 10000"/>
                  <a:gd name="connsiteX180" fmla="*/ 9276 w 10526"/>
                  <a:gd name="connsiteY180" fmla="*/ 7984 h 10000"/>
                  <a:gd name="connsiteX181" fmla="*/ 9839 w 10526"/>
                  <a:gd name="connsiteY181" fmla="*/ 7720 h 10000"/>
                  <a:gd name="connsiteX182" fmla="*/ 9996 w 10526"/>
                  <a:gd name="connsiteY182" fmla="*/ 7299 h 10000"/>
                  <a:gd name="connsiteX183" fmla="*/ 10521 w 10526"/>
                  <a:gd name="connsiteY183" fmla="*/ 7019 h 10000"/>
                  <a:gd name="connsiteX184" fmla="*/ 10526 w 10526"/>
                  <a:gd name="connsiteY184" fmla="*/ 6901 h 10000"/>
                  <a:gd name="connsiteX185" fmla="*/ 10127 w 10526"/>
                  <a:gd name="connsiteY185" fmla="*/ 6693 h 10000"/>
                  <a:gd name="connsiteX186" fmla="*/ 10192 w 10526"/>
                  <a:gd name="connsiteY186" fmla="*/ 6426 h 10000"/>
                  <a:gd name="connsiteX187" fmla="*/ 10154 w 10526"/>
                  <a:gd name="connsiteY187" fmla="*/ 6173 h 10000"/>
                  <a:gd name="connsiteX188" fmla="*/ 10175 w 10526"/>
                  <a:gd name="connsiteY188" fmla="*/ 5736 h 10000"/>
                  <a:gd name="connsiteX189" fmla="*/ 9961 w 10526"/>
                  <a:gd name="connsiteY189" fmla="*/ 5550 h 10000"/>
                  <a:gd name="connsiteX190" fmla="*/ 9673 w 10526"/>
                  <a:gd name="connsiteY190" fmla="*/ 5463 h 10000"/>
                  <a:gd name="connsiteX191" fmla="*/ 9667 w 10526"/>
                  <a:gd name="connsiteY191" fmla="*/ 5261 h 10000"/>
                  <a:gd name="connsiteX192" fmla="*/ 9800 w 10526"/>
                  <a:gd name="connsiteY192" fmla="*/ 5048 h 10000"/>
                  <a:gd name="connsiteX193" fmla="*/ 9705 w 10526"/>
                  <a:gd name="connsiteY193" fmla="*/ 4879 h 10000"/>
                  <a:gd name="connsiteX194" fmla="*/ 9877 w 10526"/>
                  <a:gd name="connsiteY194" fmla="*/ 4599 h 10000"/>
                  <a:gd name="connsiteX195" fmla="*/ 10075 w 10526"/>
                  <a:gd name="connsiteY195" fmla="*/ 4716 h 10000"/>
                  <a:gd name="connsiteX0" fmla="*/ 10075 w 10526"/>
                  <a:gd name="connsiteY0" fmla="*/ 4716 h 10000"/>
                  <a:gd name="connsiteX1" fmla="*/ 10116 w 10526"/>
                  <a:gd name="connsiteY1" fmla="*/ 4335 h 10000"/>
                  <a:gd name="connsiteX2" fmla="*/ 10281 w 10526"/>
                  <a:gd name="connsiteY2" fmla="*/ 4133 h 10000"/>
                  <a:gd name="connsiteX3" fmla="*/ 9890 w 10526"/>
                  <a:gd name="connsiteY3" fmla="*/ 4048 h 10000"/>
                  <a:gd name="connsiteX4" fmla="*/ 9988 w 10526"/>
                  <a:gd name="connsiteY4" fmla="*/ 3835 h 10000"/>
                  <a:gd name="connsiteX5" fmla="*/ 9863 w 10526"/>
                  <a:gd name="connsiteY5" fmla="*/ 3616 h 10000"/>
                  <a:gd name="connsiteX6" fmla="*/ 9738 w 10526"/>
                  <a:gd name="connsiteY6" fmla="*/ 3714 h 10000"/>
                  <a:gd name="connsiteX7" fmla="*/ 9545 w 10526"/>
                  <a:gd name="connsiteY7" fmla="*/ 3714 h 10000"/>
                  <a:gd name="connsiteX8" fmla="*/ 9496 w 10526"/>
                  <a:gd name="connsiteY8" fmla="*/ 3978 h 10000"/>
                  <a:gd name="connsiteX9" fmla="*/ 9344 w 10526"/>
                  <a:gd name="connsiteY9" fmla="*/ 3911 h 10000"/>
                  <a:gd name="connsiteX10" fmla="*/ 9219 w 10526"/>
                  <a:gd name="connsiteY10" fmla="*/ 3978 h 10000"/>
                  <a:gd name="connsiteX11" fmla="*/ 9222 w 10526"/>
                  <a:gd name="connsiteY11" fmla="*/ 4211 h 10000"/>
                  <a:gd name="connsiteX12" fmla="*/ 9080 w 10526"/>
                  <a:gd name="connsiteY12" fmla="*/ 4276 h 10000"/>
                  <a:gd name="connsiteX13" fmla="*/ 8950 w 10526"/>
                  <a:gd name="connsiteY13" fmla="*/ 4124 h 10000"/>
                  <a:gd name="connsiteX14" fmla="*/ 8983 w 10526"/>
                  <a:gd name="connsiteY14" fmla="*/ 3877 h 10000"/>
                  <a:gd name="connsiteX15" fmla="*/ 9181 w 10526"/>
                  <a:gd name="connsiteY15" fmla="*/ 3745 h 10000"/>
                  <a:gd name="connsiteX16" fmla="*/ 9029 w 10526"/>
                  <a:gd name="connsiteY16" fmla="*/ 3678 h 10000"/>
                  <a:gd name="connsiteX17" fmla="*/ 8934 w 10526"/>
                  <a:gd name="connsiteY17" fmla="*/ 3495 h 10000"/>
                  <a:gd name="connsiteX18" fmla="*/ 8640 w 10526"/>
                  <a:gd name="connsiteY18" fmla="*/ 3509 h 10000"/>
                  <a:gd name="connsiteX19" fmla="*/ 8779 w 10526"/>
                  <a:gd name="connsiteY19" fmla="*/ 3195 h 10000"/>
                  <a:gd name="connsiteX20" fmla="*/ 8608 w 10526"/>
                  <a:gd name="connsiteY20" fmla="*/ 3161 h 10000"/>
                  <a:gd name="connsiteX21" fmla="*/ 8491 w 10526"/>
                  <a:gd name="connsiteY21" fmla="*/ 3408 h 10000"/>
                  <a:gd name="connsiteX22" fmla="*/ 8377 w 10526"/>
                  <a:gd name="connsiteY22" fmla="*/ 3257 h 10000"/>
                  <a:gd name="connsiteX23" fmla="*/ 8184 w 10526"/>
                  <a:gd name="connsiteY23" fmla="*/ 3057 h 10000"/>
                  <a:gd name="connsiteX24" fmla="*/ 7822 w 10526"/>
                  <a:gd name="connsiteY24" fmla="*/ 3035 h 10000"/>
                  <a:gd name="connsiteX25" fmla="*/ 7833 w 10526"/>
                  <a:gd name="connsiteY25" fmla="*/ 2869 h 10000"/>
                  <a:gd name="connsiteX26" fmla="*/ 8021 w 10526"/>
                  <a:gd name="connsiteY26" fmla="*/ 2872 h 10000"/>
                  <a:gd name="connsiteX27" fmla="*/ 7996 w 10526"/>
                  <a:gd name="connsiteY27" fmla="*/ 2426 h 10000"/>
                  <a:gd name="connsiteX28" fmla="*/ 7741 w 10526"/>
                  <a:gd name="connsiteY28" fmla="*/ 2386 h 10000"/>
                  <a:gd name="connsiteX29" fmla="*/ 7752 w 10526"/>
                  <a:gd name="connsiteY29" fmla="*/ 2207 h 10000"/>
                  <a:gd name="connsiteX30" fmla="*/ 7795 w 10526"/>
                  <a:gd name="connsiteY30" fmla="*/ 2058 h 10000"/>
                  <a:gd name="connsiteX31" fmla="*/ 7646 w 10526"/>
                  <a:gd name="connsiteY31" fmla="*/ 1974 h 10000"/>
                  <a:gd name="connsiteX32" fmla="*/ 7358 w 10526"/>
                  <a:gd name="connsiteY32" fmla="*/ 1951 h 10000"/>
                  <a:gd name="connsiteX33" fmla="*/ 7233 w 10526"/>
                  <a:gd name="connsiteY33" fmla="*/ 1749 h 10000"/>
                  <a:gd name="connsiteX34" fmla="*/ 7050 w 10526"/>
                  <a:gd name="connsiteY34" fmla="*/ 1631 h 10000"/>
                  <a:gd name="connsiteX35" fmla="*/ 7080 w 10526"/>
                  <a:gd name="connsiteY35" fmla="*/ 1418 h 10000"/>
                  <a:gd name="connsiteX36" fmla="*/ 7360 w 10526"/>
                  <a:gd name="connsiteY36" fmla="*/ 1325 h 10000"/>
                  <a:gd name="connsiteX37" fmla="*/ 7564 w 10526"/>
                  <a:gd name="connsiteY37" fmla="*/ 1395 h 10000"/>
                  <a:gd name="connsiteX38" fmla="*/ 7741 w 10526"/>
                  <a:gd name="connsiteY38" fmla="*/ 1300 h 10000"/>
                  <a:gd name="connsiteX39" fmla="*/ 7966 w 10526"/>
                  <a:gd name="connsiteY39" fmla="*/ 1289 h 10000"/>
                  <a:gd name="connsiteX40" fmla="*/ 8181 w 10526"/>
                  <a:gd name="connsiteY40" fmla="*/ 1159 h 10000"/>
                  <a:gd name="connsiteX41" fmla="*/ 8156 w 10526"/>
                  <a:gd name="connsiteY41" fmla="*/ 994 h 10000"/>
                  <a:gd name="connsiteX42" fmla="*/ 8002 w 10526"/>
                  <a:gd name="connsiteY42" fmla="*/ 991 h 10000"/>
                  <a:gd name="connsiteX43" fmla="*/ 7819 w 10526"/>
                  <a:gd name="connsiteY43" fmla="*/ 890 h 10000"/>
                  <a:gd name="connsiteX44" fmla="*/ 7474 w 10526"/>
                  <a:gd name="connsiteY44" fmla="*/ 884 h 10000"/>
                  <a:gd name="connsiteX45" fmla="*/ 7455 w 10526"/>
                  <a:gd name="connsiteY45" fmla="*/ 637 h 10000"/>
                  <a:gd name="connsiteX46" fmla="*/ 7254 w 10526"/>
                  <a:gd name="connsiteY46" fmla="*/ 567 h 10000"/>
                  <a:gd name="connsiteX47" fmla="*/ 7219 w 10526"/>
                  <a:gd name="connsiteY47" fmla="*/ 317 h 10000"/>
                  <a:gd name="connsiteX48" fmla="*/ 7135 w 10526"/>
                  <a:gd name="connsiteY48" fmla="*/ 53 h 10000"/>
                  <a:gd name="connsiteX49" fmla="*/ 7056 w 10526"/>
                  <a:gd name="connsiteY49" fmla="*/ 199 h 10000"/>
                  <a:gd name="connsiteX50" fmla="*/ 6887 w 10526"/>
                  <a:gd name="connsiteY50" fmla="*/ 146 h 10000"/>
                  <a:gd name="connsiteX51" fmla="*/ 6714 w 10526"/>
                  <a:gd name="connsiteY51" fmla="*/ 225 h 10000"/>
                  <a:gd name="connsiteX52" fmla="*/ 6420 w 10526"/>
                  <a:gd name="connsiteY52" fmla="*/ 0 h 10000"/>
                  <a:gd name="connsiteX53" fmla="*/ 6243 w 10526"/>
                  <a:gd name="connsiteY53" fmla="*/ 95 h 10000"/>
                  <a:gd name="connsiteX54" fmla="*/ 6385 w 10526"/>
                  <a:gd name="connsiteY54" fmla="*/ 295 h 10000"/>
                  <a:gd name="connsiteX55" fmla="*/ 6175 w 10526"/>
                  <a:gd name="connsiteY55" fmla="*/ 354 h 10000"/>
                  <a:gd name="connsiteX56" fmla="*/ 6086 w 10526"/>
                  <a:gd name="connsiteY56" fmla="*/ 449 h 10000"/>
                  <a:gd name="connsiteX57" fmla="*/ 5931 w 10526"/>
                  <a:gd name="connsiteY57" fmla="*/ 216 h 10000"/>
                  <a:gd name="connsiteX58" fmla="*/ 5787 w 10526"/>
                  <a:gd name="connsiteY58" fmla="*/ 326 h 10000"/>
                  <a:gd name="connsiteX59" fmla="*/ 5694 w 10526"/>
                  <a:gd name="connsiteY59" fmla="*/ 452 h 10000"/>
                  <a:gd name="connsiteX60" fmla="*/ 5491 w 10526"/>
                  <a:gd name="connsiteY60" fmla="*/ 446 h 10000"/>
                  <a:gd name="connsiteX61" fmla="*/ 5597 w 10526"/>
                  <a:gd name="connsiteY61" fmla="*/ 663 h 10000"/>
                  <a:gd name="connsiteX62" fmla="*/ 5550 w 10526"/>
                  <a:gd name="connsiteY62" fmla="*/ 842 h 10000"/>
                  <a:gd name="connsiteX63" fmla="*/ 5336 w 10526"/>
                  <a:gd name="connsiteY63" fmla="*/ 766 h 10000"/>
                  <a:gd name="connsiteX64" fmla="*/ 5436 w 10526"/>
                  <a:gd name="connsiteY64" fmla="*/ 1067 h 10000"/>
                  <a:gd name="connsiteX65" fmla="*/ 5110 w 10526"/>
                  <a:gd name="connsiteY65" fmla="*/ 856 h 10000"/>
                  <a:gd name="connsiteX66" fmla="*/ 4844 w 10526"/>
                  <a:gd name="connsiteY66" fmla="*/ 780 h 10000"/>
                  <a:gd name="connsiteX67" fmla="*/ 4637 w 10526"/>
                  <a:gd name="connsiteY67" fmla="*/ 867 h 10000"/>
                  <a:gd name="connsiteX68" fmla="*/ 4866 w 10526"/>
                  <a:gd name="connsiteY68" fmla="*/ 977 h 10000"/>
                  <a:gd name="connsiteX69" fmla="*/ 4855 w 10526"/>
                  <a:gd name="connsiteY69" fmla="*/ 1143 h 10000"/>
                  <a:gd name="connsiteX70" fmla="*/ 4703 w 10526"/>
                  <a:gd name="connsiteY70" fmla="*/ 1151 h 10000"/>
                  <a:gd name="connsiteX71" fmla="*/ 4613 w 10526"/>
                  <a:gd name="connsiteY71" fmla="*/ 1246 h 10000"/>
                  <a:gd name="connsiteX72" fmla="*/ 4091 w 10526"/>
                  <a:gd name="connsiteY72" fmla="*/ 1252 h 10000"/>
                  <a:gd name="connsiteX73" fmla="*/ 3833 w 10526"/>
                  <a:gd name="connsiteY73" fmla="*/ 1356 h 10000"/>
                  <a:gd name="connsiteX74" fmla="*/ 3787 w 10526"/>
                  <a:gd name="connsiteY74" fmla="*/ 1567 h 10000"/>
                  <a:gd name="connsiteX75" fmla="*/ 3575 w 10526"/>
                  <a:gd name="connsiteY75" fmla="*/ 1474 h 10000"/>
                  <a:gd name="connsiteX76" fmla="*/ 3578 w 10526"/>
                  <a:gd name="connsiteY76" fmla="*/ 1704 h 10000"/>
                  <a:gd name="connsiteX77" fmla="*/ 3431 w 10526"/>
                  <a:gd name="connsiteY77" fmla="*/ 1926 h 10000"/>
                  <a:gd name="connsiteX78" fmla="*/ 3640 w 10526"/>
                  <a:gd name="connsiteY78" fmla="*/ 2086 h 10000"/>
                  <a:gd name="connsiteX79" fmla="*/ 3624 w 10526"/>
                  <a:gd name="connsiteY79" fmla="*/ 2364 h 10000"/>
                  <a:gd name="connsiteX80" fmla="*/ 3170 w 10526"/>
                  <a:gd name="connsiteY80" fmla="*/ 2092 h 10000"/>
                  <a:gd name="connsiteX81" fmla="*/ 2208 w 10526"/>
                  <a:gd name="connsiteY81" fmla="*/ 1999 h 10000"/>
                  <a:gd name="connsiteX82" fmla="*/ 2137 w 10526"/>
                  <a:gd name="connsiteY82" fmla="*/ 2075 h 10000"/>
                  <a:gd name="connsiteX83" fmla="*/ 2393 w 10526"/>
                  <a:gd name="connsiteY83" fmla="*/ 2274 h 10000"/>
                  <a:gd name="connsiteX84" fmla="*/ 2333 w 10526"/>
                  <a:gd name="connsiteY84" fmla="*/ 2451 h 10000"/>
                  <a:gd name="connsiteX85" fmla="*/ 2578 w 10526"/>
                  <a:gd name="connsiteY85" fmla="*/ 2532 h 10000"/>
                  <a:gd name="connsiteX86" fmla="*/ 2885 w 10526"/>
                  <a:gd name="connsiteY86" fmla="*/ 2732 h 10000"/>
                  <a:gd name="connsiteX87" fmla="*/ 2996 w 10526"/>
                  <a:gd name="connsiteY87" fmla="*/ 2805 h 10000"/>
                  <a:gd name="connsiteX88" fmla="*/ 2836 w 10526"/>
                  <a:gd name="connsiteY88" fmla="*/ 2993 h 10000"/>
                  <a:gd name="connsiteX89" fmla="*/ 2488 w 10526"/>
                  <a:gd name="connsiteY89" fmla="*/ 2956 h 10000"/>
                  <a:gd name="connsiteX90" fmla="*/ 2110 w 10526"/>
                  <a:gd name="connsiteY90" fmla="*/ 2897 h 10000"/>
                  <a:gd name="connsiteX91" fmla="*/ 1915 w 10526"/>
                  <a:gd name="connsiteY91" fmla="*/ 2802 h 10000"/>
                  <a:gd name="connsiteX92" fmla="*/ 1681 w 10526"/>
                  <a:gd name="connsiteY92" fmla="*/ 2835 h 10000"/>
                  <a:gd name="connsiteX93" fmla="*/ 1423 w 10526"/>
                  <a:gd name="connsiteY93" fmla="*/ 2734 h 10000"/>
                  <a:gd name="connsiteX94" fmla="*/ 996 w 10526"/>
                  <a:gd name="connsiteY94" fmla="*/ 2687 h 10000"/>
                  <a:gd name="connsiteX95" fmla="*/ 689 w 10526"/>
                  <a:gd name="connsiteY95" fmla="*/ 2563 h 10000"/>
                  <a:gd name="connsiteX96" fmla="*/ 616 w 10526"/>
                  <a:gd name="connsiteY96" fmla="*/ 2656 h 10000"/>
                  <a:gd name="connsiteX97" fmla="*/ 689 w 10526"/>
                  <a:gd name="connsiteY97" fmla="*/ 2827 h 10000"/>
                  <a:gd name="connsiteX98" fmla="*/ 711 w 10526"/>
                  <a:gd name="connsiteY98" fmla="*/ 3043 h 10000"/>
                  <a:gd name="connsiteX99" fmla="*/ 882 w 10526"/>
                  <a:gd name="connsiteY99" fmla="*/ 2939 h 10000"/>
                  <a:gd name="connsiteX100" fmla="*/ 917 w 10526"/>
                  <a:gd name="connsiteY100" fmla="*/ 3189 h 10000"/>
                  <a:gd name="connsiteX101" fmla="*/ 1069 w 10526"/>
                  <a:gd name="connsiteY101" fmla="*/ 3119 h 10000"/>
                  <a:gd name="connsiteX102" fmla="*/ 1078 w 10526"/>
                  <a:gd name="connsiteY102" fmla="*/ 3302 h 10000"/>
                  <a:gd name="connsiteX103" fmla="*/ 1121 w 10526"/>
                  <a:gd name="connsiteY103" fmla="*/ 3419 h 10000"/>
                  <a:gd name="connsiteX104" fmla="*/ 953 w 10526"/>
                  <a:gd name="connsiteY104" fmla="*/ 3456 h 10000"/>
                  <a:gd name="connsiteX105" fmla="*/ 993 w 10526"/>
                  <a:gd name="connsiteY105" fmla="*/ 3658 h 10000"/>
                  <a:gd name="connsiteX106" fmla="*/ 24 w 10526"/>
                  <a:gd name="connsiteY106" fmla="*/ 3494 h 10000"/>
                  <a:gd name="connsiteX107" fmla="*/ 1 w 10526"/>
                  <a:gd name="connsiteY107" fmla="*/ 3760 h 10000"/>
                  <a:gd name="connsiteX108" fmla="*/ 553 w 10526"/>
                  <a:gd name="connsiteY108" fmla="*/ 3871 h 10000"/>
                  <a:gd name="connsiteX109" fmla="*/ 526 w 10526"/>
                  <a:gd name="connsiteY109" fmla="*/ 4102 h 10000"/>
                  <a:gd name="connsiteX110" fmla="*/ 868 w 10526"/>
                  <a:gd name="connsiteY110" fmla="*/ 4144 h 10000"/>
                  <a:gd name="connsiteX111" fmla="*/ 1056 w 10526"/>
                  <a:gd name="connsiteY111" fmla="*/ 4043 h 10000"/>
                  <a:gd name="connsiteX112" fmla="*/ 1219 w 10526"/>
                  <a:gd name="connsiteY112" fmla="*/ 4088 h 10000"/>
                  <a:gd name="connsiteX113" fmla="*/ 1260 w 10526"/>
                  <a:gd name="connsiteY113" fmla="*/ 4242 h 10000"/>
                  <a:gd name="connsiteX114" fmla="*/ 1477 w 10526"/>
                  <a:gd name="connsiteY114" fmla="*/ 4191 h 10000"/>
                  <a:gd name="connsiteX115" fmla="*/ 1550 w 10526"/>
                  <a:gd name="connsiteY115" fmla="*/ 4363 h 10000"/>
                  <a:gd name="connsiteX116" fmla="*/ 1697 w 10526"/>
                  <a:gd name="connsiteY116" fmla="*/ 4422 h 10000"/>
                  <a:gd name="connsiteX117" fmla="*/ 1719 w 10526"/>
                  <a:gd name="connsiteY117" fmla="*/ 4641 h 10000"/>
                  <a:gd name="connsiteX118" fmla="*/ 1985 w 10526"/>
                  <a:gd name="connsiteY118" fmla="*/ 4610 h 10000"/>
                  <a:gd name="connsiteX119" fmla="*/ 2061 w 10526"/>
                  <a:gd name="connsiteY119" fmla="*/ 4747 h 10000"/>
                  <a:gd name="connsiteX120" fmla="*/ 2034 w 10526"/>
                  <a:gd name="connsiteY120" fmla="*/ 4961 h 10000"/>
                  <a:gd name="connsiteX121" fmla="*/ 1868 w 10526"/>
                  <a:gd name="connsiteY121" fmla="*/ 4966 h 10000"/>
                  <a:gd name="connsiteX122" fmla="*/ 1705 w 10526"/>
                  <a:gd name="connsiteY122" fmla="*/ 5255 h 10000"/>
                  <a:gd name="connsiteX123" fmla="*/ 1947 w 10526"/>
                  <a:gd name="connsiteY123" fmla="*/ 5357 h 10000"/>
                  <a:gd name="connsiteX124" fmla="*/ 2023 w 10526"/>
                  <a:gd name="connsiteY124" fmla="*/ 5494 h 10000"/>
                  <a:gd name="connsiteX125" fmla="*/ 2186 w 10526"/>
                  <a:gd name="connsiteY125" fmla="*/ 5222 h 10000"/>
                  <a:gd name="connsiteX126" fmla="*/ 2469 w 10526"/>
                  <a:gd name="connsiteY126" fmla="*/ 5208 h 10000"/>
                  <a:gd name="connsiteX127" fmla="*/ 2678 w 10526"/>
                  <a:gd name="connsiteY127" fmla="*/ 5340 h 10000"/>
                  <a:gd name="connsiteX128" fmla="*/ 2556 w 10526"/>
                  <a:gd name="connsiteY128" fmla="*/ 5466 h 10000"/>
                  <a:gd name="connsiteX129" fmla="*/ 2719 w 10526"/>
                  <a:gd name="connsiteY129" fmla="*/ 5542 h 10000"/>
                  <a:gd name="connsiteX130" fmla="*/ 2705 w 10526"/>
                  <a:gd name="connsiteY130" fmla="*/ 5809 h 10000"/>
                  <a:gd name="connsiteX131" fmla="*/ 2925 w 10526"/>
                  <a:gd name="connsiteY131" fmla="*/ 5755 h 10000"/>
                  <a:gd name="connsiteX132" fmla="*/ 3118 w 10526"/>
                  <a:gd name="connsiteY132" fmla="*/ 5884 h 10000"/>
                  <a:gd name="connsiteX133" fmla="*/ 3317 w 10526"/>
                  <a:gd name="connsiteY133" fmla="*/ 5898 h 10000"/>
                  <a:gd name="connsiteX134" fmla="*/ 3205 w 10526"/>
                  <a:gd name="connsiteY134" fmla="*/ 6143 h 10000"/>
                  <a:gd name="connsiteX135" fmla="*/ 3178 w 10526"/>
                  <a:gd name="connsiteY135" fmla="*/ 6392 h 10000"/>
                  <a:gd name="connsiteX136" fmla="*/ 3531 w 10526"/>
                  <a:gd name="connsiteY136" fmla="*/ 6314 h 10000"/>
                  <a:gd name="connsiteX137" fmla="*/ 3575 w 10526"/>
                  <a:gd name="connsiteY137" fmla="*/ 6451 h 10000"/>
                  <a:gd name="connsiteX138" fmla="*/ 3844 w 10526"/>
                  <a:gd name="connsiteY138" fmla="*/ 6398 h 10000"/>
                  <a:gd name="connsiteX139" fmla="*/ 3972 w 10526"/>
                  <a:gd name="connsiteY139" fmla="*/ 6541 h 10000"/>
                  <a:gd name="connsiteX140" fmla="*/ 3849 w 10526"/>
                  <a:gd name="connsiteY140" fmla="*/ 6684 h 10000"/>
                  <a:gd name="connsiteX141" fmla="*/ 4129 w 10526"/>
                  <a:gd name="connsiteY141" fmla="*/ 6752 h 10000"/>
                  <a:gd name="connsiteX142" fmla="*/ 4205 w 10526"/>
                  <a:gd name="connsiteY142" fmla="*/ 6957 h 10000"/>
                  <a:gd name="connsiteX143" fmla="*/ 3887 w 10526"/>
                  <a:gd name="connsiteY143" fmla="*/ 6923 h 10000"/>
                  <a:gd name="connsiteX144" fmla="*/ 3730 w 10526"/>
                  <a:gd name="connsiteY144" fmla="*/ 7100 h 10000"/>
                  <a:gd name="connsiteX145" fmla="*/ 3912 w 10526"/>
                  <a:gd name="connsiteY145" fmla="*/ 7142 h 10000"/>
                  <a:gd name="connsiteX146" fmla="*/ 3939 w 10526"/>
                  <a:gd name="connsiteY146" fmla="*/ 7280 h 10000"/>
                  <a:gd name="connsiteX147" fmla="*/ 4262 w 10526"/>
                  <a:gd name="connsiteY147" fmla="*/ 7195 h 10000"/>
                  <a:gd name="connsiteX148" fmla="*/ 4417 w 10526"/>
                  <a:gd name="connsiteY148" fmla="*/ 7456 h 10000"/>
                  <a:gd name="connsiteX149" fmla="*/ 4474 w 10526"/>
                  <a:gd name="connsiteY149" fmla="*/ 7698 h 10000"/>
                  <a:gd name="connsiteX150" fmla="*/ 4711 w 10526"/>
                  <a:gd name="connsiteY150" fmla="*/ 7642 h 10000"/>
                  <a:gd name="connsiteX151" fmla="*/ 4654 w 10526"/>
                  <a:gd name="connsiteY151" fmla="*/ 7841 h 10000"/>
                  <a:gd name="connsiteX152" fmla="*/ 4735 w 10526"/>
                  <a:gd name="connsiteY152" fmla="*/ 8304 h 10000"/>
                  <a:gd name="connsiteX153" fmla="*/ 4849 w 10526"/>
                  <a:gd name="connsiteY153" fmla="*/ 8377 h 10000"/>
                  <a:gd name="connsiteX154" fmla="*/ 4966 w 10526"/>
                  <a:gd name="connsiteY154" fmla="*/ 8453 h 10000"/>
                  <a:gd name="connsiteX155" fmla="*/ 5069 w 10526"/>
                  <a:gd name="connsiteY155" fmla="*/ 8815 h 10000"/>
                  <a:gd name="connsiteX156" fmla="*/ 5249 w 10526"/>
                  <a:gd name="connsiteY156" fmla="*/ 8961 h 10000"/>
                  <a:gd name="connsiteX157" fmla="*/ 5553 w 10526"/>
                  <a:gd name="connsiteY157" fmla="*/ 8972 h 10000"/>
                  <a:gd name="connsiteX158" fmla="*/ 5540 w 10526"/>
                  <a:gd name="connsiteY158" fmla="*/ 9315 h 10000"/>
                  <a:gd name="connsiteX159" fmla="*/ 5814 w 10526"/>
                  <a:gd name="connsiteY159" fmla="*/ 9239 h 10000"/>
                  <a:gd name="connsiteX160" fmla="*/ 5762 w 10526"/>
                  <a:gd name="connsiteY160" fmla="*/ 8810 h 10000"/>
                  <a:gd name="connsiteX161" fmla="*/ 5917 w 10526"/>
                  <a:gd name="connsiteY161" fmla="*/ 8714 h 10000"/>
                  <a:gd name="connsiteX162" fmla="*/ 6165 w 10526"/>
                  <a:gd name="connsiteY162" fmla="*/ 8911 h 10000"/>
                  <a:gd name="connsiteX163" fmla="*/ 6382 w 10526"/>
                  <a:gd name="connsiteY163" fmla="*/ 9020 h 10000"/>
                  <a:gd name="connsiteX164" fmla="*/ 6578 w 10526"/>
                  <a:gd name="connsiteY164" fmla="*/ 9217 h 10000"/>
                  <a:gd name="connsiteX165" fmla="*/ 6757 w 10526"/>
                  <a:gd name="connsiteY165" fmla="*/ 9427 h 10000"/>
                  <a:gd name="connsiteX166" fmla="*/ 7129 w 10526"/>
                  <a:gd name="connsiteY166" fmla="*/ 9556 h 10000"/>
                  <a:gd name="connsiteX167" fmla="*/ 7518 w 10526"/>
                  <a:gd name="connsiteY167" fmla="*/ 9756 h 10000"/>
                  <a:gd name="connsiteX168" fmla="*/ 7714 w 10526"/>
                  <a:gd name="connsiteY168" fmla="*/ 10000 h 10000"/>
                  <a:gd name="connsiteX169" fmla="*/ 8007 w 10526"/>
                  <a:gd name="connsiteY169" fmla="*/ 9986 h 10000"/>
                  <a:gd name="connsiteX170" fmla="*/ 8287 w 10526"/>
                  <a:gd name="connsiteY170" fmla="*/ 9837 h 10000"/>
                  <a:gd name="connsiteX171" fmla="*/ 8398 w 10526"/>
                  <a:gd name="connsiteY171" fmla="*/ 9649 h 10000"/>
                  <a:gd name="connsiteX172" fmla="*/ 8545 w 10526"/>
                  <a:gd name="connsiteY172" fmla="*/ 9410 h 10000"/>
                  <a:gd name="connsiteX173" fmla="*/ 9222 w 10526"/>
                  <a:gd name="connsiteY173" fmla="*/ 9610 h 10000"/>
                  <a:gd name="connsiteX174" fmla="*/ 9219 w 10526"/>
                  <a:gd name="connsiteY174" fmla="*/ 9332 h 10000"/>
                  <a:gd name="connsiteX175" fmla="*/ 9358 w 10526"/>
                  <a:gd name="connsiteY175" fmla="*/ 9222 h 10000"/>
                  <a:gd name="connsiteX176" fmla="*/ 9358 w 10526"/>
                  <a:gd name="connsiteY176" fmla="*/ 8953 h 10000"/>
                  <a:gd name="connsiteX177" fmla="*/ 9385 w 10526"/>
                  <a:gd name="connsiteY177" fmla="*/ 8681 h 10000"/>
                  <a:gd name="connsiteX178" fmla="*/ 9200 w 10526"/>
                  <a:gd name="connsiteY178" fmla="*/ 8577 h 10000"/>
                  <a:gd name="connsiteX179" fmla="*/ 9110 w 10526"/>
                  <a:gd name="connsiteY179" fmla="*/ 8203 h 10000"/>
                  <a:gd name="connsiteX180" fmla="*/ 9276 w 10526"/>
                  <a:gd name="connsiteY180" fmla="*/ 7984 h 10000"/>
                  <a:gd name="connsiteX181" fmla="*/ 9839 w 10526"/>
                  <a:gd name="connsiteY181" fmla="*/ 7720 h 10000"/>
                  <a:gd name="connsiteX182" fmla="*/ 9996 w 10526"/>
                  <a:gd name="connsiteY182" fmla="*/ 7299 h 10000"/>
                  <a:gd name="connsiteX183" fmla="*/ 10521 w 10526"/>
                  <a:gd name="connsiteY183" fmla="*/ 7019 h 10000"/>
                  <a:gd name="connsiteX184" fmla="*/ 10526 w 10526"/>
                  <a:gd name="connsiteY184" fmla="*/ 6901 h 10000"/>
                  <a:gd name="connsiteX185" fmla="*/ 10127 w 10526"/>
                  <a:gd name="connsiteY185" fmla="*/ 6693 h 10000"/>
                  <a:gd name="connsiteX186" fmla="*/ 10192 w 10526"/>
                  <a:gd name="connsiteY186" fmla="*/ 6426 h 10000"/>
                  <a:gd name="connsiteX187" fmla="*/ 10154 w 10526"/>
                  <a:gd name="connsiteY187" fmla="*/ 6173 h 10000"/>
                  <a:gd name="connsiteX188" fmla="*/ 10175 w 10526"/>
                  <a:gd name="connsiteY188" fmla="*/ 5736 h 10000"/>
                  <a:gd name="connsiteX189" fmla="*/ 9961 w 10526"/>
                  <a:gd name="connsiteY189" fmla="*/ 5550 h 10000"/>
                  <a:gd name="connsiteX190" fmla="*/ 9673 w 10526"/>
                  <a:gd name="connsiteY190" fmla="*/ 5463 h 10000"/>
                  <a:gd name="connsiteX191" fmla="*/ 9667 w 10526"/>
                  <a:gd name="connsiteY191" fmla="*/ 5261 h 10000"/>
                  <a:gd name="connsiteX192" fmla="*/ 9800 w 10526"/>
                  <a:gd name="connsiteY192" fmla="*/ 5048 h 10000"/>
                  <a:gd name="connsiteX193" fmla="*/ 9705 w 10526"/>
                  <a:gd name="connsiteY193" fmla="*/ 4879 h 10000"/>
                  <a:gd name="connsiteX194" fmla="*/ 9877 w 10526"/>
                  <a:gd name="connsiteY194" fmla="*/ 4599 h 10000"/>
                  <a:gd name="connsiteX195" fmla="*/ 10075 w 10526"/>
                  <a:gd name="connsiteY195" fmla="*/ 4716 h 10000"/>
                  <a:gd name="connsiteX0" fmla="*/ 10212 w 10663"/>
                  <a:gd name="connsiteY0" fmla="*/ 4716 h 10000"/>
                  <a:gd name="connsiteX1" fmla="*/ 10253 w 10663"/>
                  <a:gd name="connsiteY1" fmla="*/ 4335 h 10000"/>
                  <a:gd name="connsiteX2" fmla="*/ 10418 w 10663"/>
                  <a:gd name="connsiteY2" fmla="*/ 4133 h 10000"/>
                  <a:gd name="connsiteX3" fmla="*/ 10027 w 10663"/>
                  <a:gd name="connsiteY3" fmla="*/ 4048 h 10000"/>
                  <a:gd name="connsiteX4" fmla="*/ 10125 w 10663"/>
                  <a:gd name="connsiteY4" fmla="*/ 3835 h 10000"/>
                  <a:gd name="connsiteX5" fmla="*/ 10000 w 10663"/>
                  <a:gd name="connsiteY5" fmla="*/ 3616 h 10000"/>
                  <a:gd name="connsiteX6" fmla="*/ 9875 w 10663"/>
                  <a:gd name="connsiteY6" fmla="*/ 3714 h 10000"/>
                  <a:gd name="connsiteX7" fmla="*/ 9682 w 10663"/>
                  <a:gd name="connsiteY7" fmla="*/ 3714 h 10000"/>
                  <a:gd name="connsiteX8" fmla="*/ 9633 w 10663"/>
                  <a:gd name="connsiteY8" fmla="*/ 3978 h 10000"/>
                  <a:gd name="connsiteX9" fmla="*/ 9481 w 10663"/>
                  <a:gd name="connsiteY9" fmla="*/ 3911 h 10000"/>
                  <a:gd name="connsiteX10" fmla="*/ 9356 w 10663"/>
                  <a:gd name="connsiteY10" fmla="*/ 3978 h 10000"/>
                  <a:gd name="connsiteX11" fmla="*/ 9359 w 10663"/>
                  <a:gd name="connsiteY11" fmla="*/ 4211 h 10000"/>
                  <a:gd name="connsiteX12" fmla="*/ 9217 w 10663"/>
                  <a:gd name="connsiteY12" fmla="*/ 4276 h 10000"/>
                  <a:gd name="connsiteX13" fmla="*/ 9087 w 10663"/>
                  <a:gd name="connsiteY13" fmla="*/ 4124 h 10000"/>
                  <a:gd name="connsiteX14" fmla="*/ 9120 w 10663"/>
                  <a:gd name="connsiteY14" fmla="*/ 3877 h 10000"/>
                  <a:gd name="connsiteX15" fmla="*/ 9318 w 10663"/>
                  <a:gd name="connsiteY15" fmla="*/ 3745 h 10000"/>
                  <a:gd name="connsiteX16" fmla="*/ 9166 w 10663"/>
                  <a:gd name="connsiteY16" fmla="*/ 3678 h 10000"/>
                  <a:gd name="connsiteX17" fmla="*/ 9071 w 10663"/>
                  <a:gd name="connsiteY17" fmla="*/ 3495 h 10000"/>
                  <a:gd name="connsiteX18" fmla="*/ 8777 w 10663"/>
                  <a:gd name="connsiteY18" fmla="*/ 3509 h 10000"/>
                  <a:gd name="connsiteX19" fmla="*/ 8916 w 10663"/>
                  <a:gd name="connsiteY19" fmla="*/ 3195 h 10000"/>
                  <a:gd name="connsiteX20" fmla="*/ 8745 w 10663"/>
                  <a:gd name="connsiteY20" fmla="*/ 3161 h 10000"/>
                  <a:gd name="connsiteX21" fmla="*/ 8628 w 10663"/>
                  <a:gd name="connsiteY21" fmla="*/ 3408 h 10000"/>
                  <a:gd name="connsiteX22" fmla="*/ 8514 w 10663"/>
                  <a:gd name="connsiteY22" fmla="*/ 3257 h 10000"/>
                  <a:gd name="connsiteX23" fmla="*/ 8321 w 10663"/>
                  <a:gd name="connsiteY23" fmla="*/ 3057 h 10000"/>
                  <a:gd name="connsiteX24" fmla="*/ 7959 w 10663"/>
                  <a:gd name="connsiteY24" fmla="*/ 3035 h 10000"/>
                  <a:gd name="connsiteX25" fmla="*/ 7970 w 10663"/>
                  <a:gd name="connsiteY25" fmla="*/ 2869 h 10000"/>
                  <a:gd name="connsiteX26" fmla="*/ 8158 w 10663"/>
                  <a:gd name="connsiteY26" fmla="*/ 2872 h 10000"/>
                  <a:gd name="connsiteX27" fmla="*/ 8133 w 10663"/>
                  <a:gd name="connsiteY27" fmla="*/ 2426 h 10000"/>
                  <a:gd name="connsiteX28" fmla="*/ 7878 w 10663"/>
                  <a:gd name="connsiteY28" fmla="*/ 2386 h 10000"/>
                  <a:gd name="connsiteX29" fmla="*/ 7889 w 10663"/>
                  <a:gd name="connsiteY29" fmla="*/ 2207 h 10000"/>
                  <a:gd name="connsiteX30" fmla="*/ 7932 w 10663"/>
                  <a:gd name="connsiteY30" fmla="*/ 2058 h 10000"/>
                  <a:gd name="connsiteX31" fmla="*/ 7783 w 10663"/>
                  <a:gd name="connsiteY31" fmla="*/ 1974 h 10000"/>
                  <a:gd name="connsiteX32" fmla="*/ 7495 w 10663"/>
                  <a:gd name="connsiteY32" fmla="*/ 1951 h 10000"/>
                  <a:gd name="connsiteX33" fmla="*/ 7370 w 10663"/>
                  <a:gd name="connsiteY33" fmla="*/ 1749 h 10000"/>
                  <a:gd name="connsiteX34" fmla="*/ 7187 w 10663"/>
                  <a:gd name="connsiteY34" fmla="*/ 1631 h 10000"/>
                  <a:gd name="connsiteX35" fmla="*/ 7217 w 10663"/>
                  <a:gd name="connsiteY35" fmla="*/ 1418 h 10000"/>
                  <a:gd name="connsiteX36" fmla="*/ 7497 w 10663"/>
                  <a:gd name="connsiteY36" fmla="*/ 1325 h 10000"/>
                  <a:gd name="connsiteX37" fmla="*/ 7701 w 10663"/>
                  <a:gd name="connsiteY37" fmla="*/ 1395 h 10000"/>
                  <a:gd name="connsiteX38" fmla="*/ 7878 w 10663"/>
                  <a:gd name="connsiteY38" fmla="*/ 1300 h 10000"/>
                  <a:gd name="connsiteX39" fmla="*/ 8103 w 10663"/>
                  <a:gd name="connsiteY39" fmla="*/ 1289 h 10000"/>
                  <a:gd name="connsiteX40" fmla="*/ 8318 w 10663"/>
                  <a:gd name="connsiteY40" fmla="*/ 1159 h 10000"/>
                  <a:gd name="connsiteX41" fmla="*/ 8293 w 10663"/>
                  <a:gd name="connsiteY41" fmla="*/ 994 h 10000"/>
                  <a:gd name="connsiteX42" fmla="*/ 8139 w 10663"/>
                  <a:gd name="connsiteY42" fmla="*/ 991 h 10000"/>
                  <a:gd name="connsiteX43" fmla="*/ 7956 w 10663"/>
                  <a:gd name="connsiteY43" fmla="*/ 890 h 10000"/>
                  <a:gd name="connsiteX44" fmla="*/ 7611 w 10663"/>
                  <a:gd name="connsiteY44" fmla="*/ 884 h 10000"/>
                  <a:gd name="connsiteX45" fmla="*/ 7592 w 10663"/>
                  <a:gd name="connsiteY45" fmla="*/ 637 h 10000"/>
                  <a:gd name="connsiteX46" fmla="*/ 7391 w 10663"/>
                  <a:gd name="connsiteY46" fmla="*/ 567 h 10000"/>
                  <a:gd name="connsiteX47" fmla="*/ 7356 w 10663"/>
                  <a:gd name="connsiteY47" fmla="*/ 317 h 10000"/>
                  <a:gd name="connsiteX48" fmla="*/ 7272 w 10663"/>
                  <a:gd name="connsiteY48" fmla="*/ 53 h 10000"/>
                  <a:gd name="connsiteX49" fmla="*/ 7193 w 10663"/>
                  <a:gd name="connsiteY49" fmla="*/ 199 h 10000"/>
                  <a:gd name="connsiteX50" fmla="*/ 7024 w 10663"/>
                  <a:gd name="connsiteY50" fmla="*/ 146 h 10000"/>
                  <a:gd name="connsiteX51" fmla="*/ 6851 w 10663"/>
                  <a:gd name="connsiteY51" fmla="*/ 225 h 10000"/>
                  <a:gd name="connsiteX52" fmla="*/ 6557 w 10663"/>
                  <a:gd name="connsiteY52" fmla="*/ 0 h 10000"/>
                  <a:gd name="connsiteX53" fmla="*/ 6380 w 10663"/>
                  <a:gd name="connsiteY53" fmla="*/ 95 h 10000"/>
                  <a:gd name="connsiteX54" fmla="*/ 6522 w 10663"/>
                  <a:gd name="connsiteY54" fmla="*/ 295 h 10000"/>
                  <a:gd name="connsiteX55" fmla="*/ 6312 w 10663"/>
                  <a:gd name="connsiteY55" fmla="*/ 354 h 10000"/>
                  <a:gd name="connsiteX56" fmla="*/ 6223 w 10663"/>
                  <a:gd name="connsiteY56" fmla="*/ 449 h 10000"/>
                  <a:gd name="connsiteX57" fmla="*/ 6068 w 10663"/>
                  <a:gd name="connsiteY57" fmla="*/ 216 h 10000"/>
                  <a:gd name="connsiteX58" fmla="*/ 5924 w 10663"/>
                  <a:gd name="connsiteY58" fmla="*/ 326 h 10000"/>
                  <a:gd name="connsiteX59" fmla="*/ 5831 w 10663"/>
                  <a:gd name="connsiteY59" fmla="*/ 452 h 10000"/>
                  <a:gd name="connsiteX60" fmla="*/ 5628 w 10663"/>
                  <a:gd name="connsiteY60" fmla="*/ 446 h 10000"/>
                  <a:gd name="connsiteX61" fmla="*/ 5734 w 10663"/>
                  <a:gd name="connsiteY61" fmla="*/ 663 h 10000"/>
                  <a:gd name="connsiteX62" fmla="*/ 5687 w 10663"/>
                  <a:gd name="connsiteY62" fmla="*/ 842 h 10000"/>
                  <a:gd name="connsiteX63" fmla="*/ 5473 w 10663"/>
                  <a:gd name="connsiteY63" fmla="*/ 766 h 10000"/>
                  <a:gd name="connsiteX64" fmla="*/ 5573 w 10663"/>
                  <a:gd name="connsiteY64" fmla="*/ 1067 h 10000"/>
                  <a:gd name="connsiteX65" fmla="*/ 5247 w 10663"/>
                  <a:gd name="connsiteY65" fmla="*/ 856 h 10000"/>
                  <a:gd name="connsiteX66" fmla="*/ 4981 w 10663"/>
                  <a:gd name="connsiteY66" fmla="*/ 780 h 10000"/>
                  <a:gd name="connsiteX67" fmla="*/ 4774 w 10663"/>
                  <a:gd name="connsiteY67" fmla="*/ 867 h 10000"/>
                  <a:gd name="connsiteX68" fmla="*/ 5003 w 10663"/>
                  <a:gd name="connsiteY68" fmla="*/ 977 h 10000"/>
                  <a:gd name="connsiteX69" fmla="*/ 4992 w 10663"/>
                  <a:gd name="connsiteY69" fmla="*/ 1143 h 10000"/>
                  <a:gd name="connsiteX70" fmla="*/ 4840 w 10663"/>
                  <a:gd name="connsiteY70" fmla="*/ 1151 h 10000"/>
                  <a:gd name="connsiteX71" fmla="*/ 4750 w 10663"/>
                  <a:gd name="connsiteY71" fmla="*/ 1246 h 10000"/>
                  <a:gd name="connsiteX72" fmla="*/ 4228 w 10663"/>
                  <a:gd name="connsiteY72" fmla="*/ 1252 h 10000"/>
                  <a:gd name="connsiteX73" fmla="*/ 3970 w 10663"/>
                  <a:gd name="connsiteY73" fmla="*/ 1356 h 10000"/>
                  <a:gd name="connsiteX74" fmla="*/ 3924 w 10663"/>
                  <a:gd name="connsiteY74" fmla="*/ 1567 h 10000"/>
                  <a:gd name="connsiteX75" fmla="*/ 3712 w 10663"/>
                  <a:gd name="connsiteY75" fmla="*/ 1474 h 10000"/>
                  <a:gd name="connsiteX76" fmla="*/ 3715 w 10663"/>
                  <a:gd name="connsiteY76" fmla="*/ 1704 h 10000"/>
                  <a:gd name="connsiteX77" fmla="*/ 3568 w 10663"/>
                  <a:gd name="connsiteY77" fmla="*/ 1926 h 10000"/>
                  <a:gd name="connsiteX78" fmla="*/ 3777 w 10663"/>
                  <a:gd name="connsiteY78" fmla="*/ 2086 h 10000"/>
                  <a:gd name="connsiteX79" fmla="*/ 3761 w 10663"/>
                  <a:gd name="connsiteY79" fmla="*/ 2364 h 10000"/>
                  <a:gd name="connsiteX80" fmla="*/ 3307 w 10663"/>
                  <a:gd name="connsiteY80" fmla="*/ 2092 h 10000"/>
                  <a:gd name="connsiteX81" fmla="*/ 2345 w 10663"/>
                  <a:gd name="connsiteY81" fmla="*/ 1999 h 10000"/>
                  <a:gd name="connsiteX82" fmla="*/ 2274 w 10663"/>
                  <a:gd name="connsiteY82" fmla="*/ 2075 h 10000"/>
                  <a:gd name="connsiteX83" fmla="*/ 2530 w 10663"/>
                  <a:gd name="connsiteY83" fmla="*/ 2274 h 10000"/>
                  <a:gd name="connsiteX84" fmla="*/ 2470 w 10663"/>
                  <a:gd name="connsiteY84" fmla="*/ 2451 h 10000"/>
                  <a:gd name="connsiteX85" fmla="*/ 2715 w 10663"/>
                  <a:gd name="connsiteY85" fmla="*/ 2532 h 10000"/>
                  <a:gd name="connsiteX86" fmla="*/ 3022 w 10663"/>
                  <a:gd name="connsiteY86" fmla="*/ 2732 h 10000"/>
                  <a:gd name="connsiteX87" fmla="*/ 3133 w 10663"/>
                  <a:gd name="connsiteY87" fmla="*/ 2805 h 10000"/>
                  <a:gd name="connsiteX88" fmla="*/ 2973 w 10663"/>
                  <a:gd name="connsiteY88" fmla="*/ 2993 h 10000"/>
                  <a:gd name="connsiteX89" fmla="*/ 2625 w 10663"/>
                  <a:gd name="connsiteY89" fmla="*/ 2956 h 10000"/>
                  <a:gd name="connsiteX90" fmla="*/ 2247 w 10663"/>
                  <a:gd name="connsiteY90" fmla="*/ 2897 h 10000"/>
                  <a:gd name="connsiteX91" fmla="*/ 2052 w 10663"/>
                  <a:gd name="connsiteY91" fmla="*/ 2802 h 10000"/>
                  <a:gd name="connsiteX92" fmla="*/ 1818 w 10663"/>
                  <a:gd name="connsiteY92" fmla="*/ 2835 h 10000"/>
                  <a:gd name="connsiteX93" fmla="*/ 1560 w 10663"/>
                  <a:gd name="connsiteY93" fmla="*/ 2734 h 10000"/>
                  <a:gd name="connsiteX94" fmla="*/ 1133 w 10663"/>
                  <a:gd name="connsiteY94" fmla="*/ 2687 h 10000"/>
                  <a:gd name="connsiteX95" fmla="*/ 826 w 10663"/>
                  <a:gd name="connsiteY95" fmla="*/ 2563 h 10000"/>
                  <a:gd name="connsiteX96" fmla="*/ 753 w 10663"/>
                  <a:gd name="connsiteY96" fmla="*/ 2656 h 10000"/>
                  <a:gd name="connsiteX97" fmla="*/ 826 w 10663"/>
                  <a:gd name="connsiteY97" fmla="*/ 2827 h 10000"/>
                  <a:gd name="connsiteX98" fmla="*/ 848 w 10663"/>
                  <a:gd name="connsiteY98" fmla="*/ 3043 h 10000"/>
                  <a:gd name="connsiteX99" fmla="*/ 1019 w 10663"/>
                  <a:gd name="connsiteY99" fmla="*/ 2939 h 10000"/>
                  <a:gd name="connsiteX100" fmla="*/ 1054 w 10663"/>
                  <a:gd name="connsiteY100" fmla="*/ 3189 h 10000"/>
                  <a:gd name="connsiteX101" fmla="*/ 1206 w 10663"/>
                  <a:gd name="connsiteY101" fmla="*/ 3119 h 10000"/>
                  <a:gd name="connsiteX102" fmla="*/ 1215 w 10663"/>
                  <a:gd name="connsiteY102" fmla="*/ 3302 h 10000"/>
                  <a:gd name="connsiteX103" fmla="*/ 1258 w 10663"/>
                  <a:gd name="connsiteY103" fmla="*/ 3419 h 10000"/>
                  <a:gd name="connsiteX104" fmla="*/ 1090 w 10663"/>
                  <a:gd name="connsiteY104" fmla="*/ 3456 h 10000"/>
                  <a:gd name="connsiteX105" fmla="*/ 0 w 10663"/>
                  <a:gd name="connsiteY105" fmla="*/ 3512 h 10000"/>
                  <a:gd name="connsiteX106" fmla="*/ 161 w 10663"/>
                  <a:gd name="connsiteY106" fmla="*/ 3494 h 10000"/>
                  <a:gd name="connsiteX107" fmla="*/ 138 w 10663"/>
                  <a:gd name="connsiteY107" fmla="*/ 3760 h 10000"/>
                  <a:gd name="connsiteX108" fmla="*/ 690 w 10663"/>
                  <a:gd name="connsiteY108" fmla="*/ 3871 h 10000"/>
                  <a:gd name="connsiteX109" fmla="*/ 663 w 10663"/>
                  <a:gd name="connsiteY109" fmla="*/ 4102 h 10000"/>
                  <a:gd name="connsiteX110" fmla="*/ 1005 w 10663"/>
                  <a:gd name="connsiteY110" fmla="*/ 4144 h 10000"/>
                  <a:gd name="connsiteX111" fmla="*/ 1193 w 10663"/>
                  <a:gd name="connsiteY111" fmla="*/ 4043 h 10000"/>
                  <a:gd name="connsiteX112" fmla="*/ 1356 w 10663"/>
                  <a:gd name="connsiteY112" fmla="*/ 4088 h 10000"/>
                  <a:gd name="connsiteX113" fmla="*/ 1397 w 10663"/>
                  <a:gd name="connsiteY113" fmla="*/ 4242 h 10000"/>
                  <a:gd name="connsiteX114" fmla="*/ 1614 w 10663"/>
                  <a:gd name="connsiteY114" fmla="*/ 4191 h 10000"/>
                  <a:gd name="connsiteX115" fmla="*/ 1687 w 10663"/>
                  <a:gd name="connsiteY115" fmla="*/ 4363 h 10000"/>
                  <a:gd name="connsiteX116" fmla="*/ 1834 w 10663"/>
                  <a:gd name="connsiteY116" fmla="*/ 4422 h 10000"/>
                  <a:gd name="connsiteX117" fmla="*/ 1856 w 10663"/>
                  <a:gd name="connsiteY117" fmla="*/ 4641 h 10000"/>
                  <a:gd name="connsiteX118" fmla="*/ 2122 w 10663"/>
                  <a:gd name="connsiteY118" fmla="*/ 4610 h 10000"/>
                  <a:gd name="connsiteX119" fmla="*/ 2198 w 10663"/>
                  <a:gd name="connsiteY119" fmla="*/ 4747 h 10000"/>
                  <a:gd name="connsiteX120" fmla="*/ 2171 w 10663"/>
                  <a:gd name="connsiteY120" fmla="*/ 4961 h 10000"/>
                  <a:gd name="connsiteX121" fmla="*/ 2005 w 10663"/>
                  <a:gd name="connsiteY121" fmla="*/ 4966 h 10000"/>
                  <a:gd name="connsiteX122" fmla="*/ 1842 w 10663"/>
                  <a:gd name="connsiteY122" fmla="*/ 5255 h 10000"/>
                  <a:gd name="connsiteX123" fmla="*/ 2084 w 10663"/>
                  <a:gd name="connsiteY123" fmla="*/ 5357 h 10000"/>
                  <a:gd name="connsiteX124" fmla="*/ 2160 w 10663"/>
                  <a:gd name="connsiteY124" fmla="*/ 5494 h 10000"/>
                  <a:gd name="connsiteX125" fmla="*/ 2323 w 10663"/>
                  <a:gd name="connsiteY125" fmla="*/ 5222 h 10000"/>
                  <a:gd name="connsiteX126" fmla="*/ 2606 w 10663"/>
                  <a:gd name="connsiteY126" fmla="*/ 5208 h 10000"/>
                  <a:gd name="connsiteX127" fmla="*/ 2815 w 10663"/>
                  <a:gd name="connsiteY127" fmla="*/ 5340 h 10000"/>
                  <a:gd name="connsiteX128" fmla="*/ 2693 w 10663"/>
                  <a:gd name="connsiteY128" fmla="*/ 5466 h 10000"/>
                  <a:gd name="connsiteX129" fmla="*/ 2856 w 10663"/>
                  <a:gd name="connsiteY129" fmla="*/ 5542 h 10000"/>
                  <a:gd name="connsiteX130" fmla="*/ 2842 w 10663"/>
                  <a:gd name="connsiteY130" fmla="*/ 5809 h 10000"/>
                  <a:gd name="connsiteX131" fmla="*/ 3062 w 10663"/>
                  <a:gd name="connsiteY131" fmla="*/ 5755 h 10000"/>
                  <a:gd name="connsiteX132" fmla="*/ 3255 w 10663"/>
                  <a:gd name="connsiteY132" fmla="*/ 5884 h 10000"/>
                  <a:gd name="connsiteX133" fmla="*/ 3454 w 10663"/>
                  <a:gd name="connsiteY133" fmla="*/ 5898 h 10000"/>
                  <a:gd name="connsiteX134" fmla="*/ 3342 w 10663"/>
                  <a:gd name="connsiteY134" fmla="*/ 6143 h 10000"/>
                  <a:gd name="connsiteX135" fmla="*/ 3315 w 10663"/>
                  <a:gd name="connsiteY135" fmla="*/ 6392 h 10000"/>
                  <a:gd name="connsiteX136" fmla="*/ 3668 w 10663"/>
                  <a:gd name="connsiteY136" fmla="*/ 6314 h 10000"/>
                  <a:gd name="connsiteX137" fmla="*/ 3712 w 10663"/>
                  <a:gd name="connsiteY137" fmla="*/ 6451 h 10000"/>
                  <a:gd name="connsiteX138" fmla="*/ 3981 w 10663"/>
                  <a:gd name="connsiteY138" fmla="*/ 6398 h 10000"/>
                  <a:gd name="connsiteX139" fmla="*/ 4109 w 10663"/>
                  <a:gd name="connsiteY139" fmla="*/ 6541 h 10000"/>
                  <a:gd name="connsiteX140" fmla="*/ 3986 w 10663"/>
                  <a:gd name="connsiteY140" fmla="*/ 6684 h 10000"/>
                  <a:gd name="connsiteX141" fmla="*/ 4266 w 10663"/>
                  <a:gd name="connsiteY141" fmla="*/ 6752 h 10000"/>
                  <a:gd name="connsiteX142" fmla="*/ 4342 w 10663"/>
                  <a:gd name="connsiteY142" fmla="*/ 6957 h 10000"/>
                  <a:gd name="connsiteX143" fmla="*/ 4024 w 10663"/>
                  <a:gd name="connsiteY143" fmla="*/ 6923 h 10000"/>
                  <a:gd name="connsiteX144" fmla="*/ 3867 w 10663"/>
                  <a:gd name="connsiteY144" fmla="*/ 7100 h 10000"/>
                  <a:gd name="connsiteX145" fmla="*/ 4049 w 10663"/>
                  <a:gd name="connsiteY145" fmla="*/ 7142 h 10000"/>
                  <a:gd name="connsiteX146" fmla="*/ 4076 w 10663"/>
                  <a:gd name="connsiteY146" fmla="*/ 7280 h 10000"/>
                  <a:gd name="connsiteX147" fmla="*/ 4399 w 10663"/>
                  <a:gd name="connsiteY147" fmla="*/ 7195 h 10000"/>
                  <a:gd name="connsiteX148" fmla="*/ 4554 w 10663"/>
                  <a:gd name="connsiteY148" fmla="*/ 7456 h 10000"/>
                  <a:gd name="connsiteX149" fmla="*/ 4611 w 10663"/>
                  <a:gd name="connsiteY149" fmla="*/ 7698 h 10000"/>
                  <a:gd name="connsiteX150" fmla="*/ 4848 w 10663"/>
                  <a:gd name="connsiteY150" fmla="*/ 7642 h 10000"/>
                  <a:gd name="connsiteX151" fmla="*/ 4791 w 10663"/>
                  <a:gd name="connsiteY151" fmla="*/ 7841 h 10000"/>
                  <a:gd name="connsiteX152" fmla="*/ 4872 w 10663"/>
                  <a:gd name="connsiteY152" fmla="*/ 8304 h 10000"/>
                  <a:gd name="connsiteX153" fmla="*/ 4986 w 10663"/>
                  <a:gd name="connsiteY153" fmla="*/ 8377 h 10000"/>
                  <a:gd name="connsiteX154" fmla="*/ 5103 w 10663"/>
                  <a:gd name="connsiteY154" fmla="*/ 8453 h 10000"/>
                  <a:gd name="connsiteX155" fmla="*/ 5206 w 10663"/>
                  <a:gd name="connsiteY155" fmla="*/ 8815 h 10000"/>
                  <a:gd name="connsiteX156" fmla="*/ 5386 w 10663"/>
                  <a:gd name="connsiteY156" fmla="*/ 8961 h 10000"/>
                  <a:gd name="connsiteX157" fmla="*/ 5690 w 10663"/>
                  <a:gd name="connsiteY157" fmla="*/ 8972 h 10000"/>
                  <a:gd name="connsiteX158" fmla="*/ 5677 w 10663"/>
                  <a:gd name="connsiteY158" fmla="*/ 9315 h 10000"/>
                  <a:gd name="connsiteX159" fmla="*/ 5951 w 10663"/>
                  <a:gd name="connsiteY159" fmla="*/ 9239 h 10000"/>
                  <a:gd name="connsiteX160" fmla="*/ 5899 w 10663"/>
                  <a:gd name="connsiteY160" fmla="*/ 8810 h 10000"/>
                  <a:gd name="connsiteX161" fmla="*/ 6054 w 10663"/>
                  <a:gd name="connsiteY161" fmla="*/ 8714 h 10000"/>
                  <a:gd name="connsiteX162" fmla="*/ 6302 w 10663"/>
                  <a:gd name="connsiteY162" fmla="*/ 8911 h 10000"/>
                  <a:gd name="connsiteX163" fmla="*/ 6519 w 10663"/>
                  <a:gd name="connsiteY163" fmla="*/ 9020 h 10000"/>
                  <a:gd name="connsiteX164" fmla="*/ 6715 w 10663"/>
                  <a:gd name="connsiteY164" fmla="*/ 9217 h 10000"/>
                  <a:gd name="connsiteX165" fmla="*/ 6894 w 10663"/>
                  <a:gd name="connsiteY165" fmla="*/ 9427 h 10000"/>
                  <a:gd name="connsiteX166" fmla="*/ 7266 w 10663"/>
                  <a:gd name="connsiteY166" fmla="*/ 9556 h 10000"/>
                  <a:gd name="connsiteX167" fmla="*/ 7655 w 10663"/>
                  <a:gd name="connsiteY167" fmla="*/ 9756 h 10000"/>
                  <a:gd name="connsiteX168" fmla="*/ 7851 w 10663"/>
                  <a:gd name="connsiteY168" fmla="*/ 10000 h 10000"/>
                  <a:gd name="connsiteX169" fmla="*/ 8144 w 10663"/>
                  <a:gd name="connsiteY169" fmla="*/ 9986 h 10000"/>
                  <a:gd name="connsiteX170" fmla="*/ 8424 w 10663"/>
                  <a:gd name="connsiteY170" fmla="*/ 9837 h 10000"/>
                  <a:gd name="connsiteX171" fmla="*/ 8535 w 10663"/>
                  <a:gd name="connsiteY171" fmla="*/ 9649 h 10000"/>
                  <a:gd name="connsiteX172" fmla="*/ 8682 w 10663"/>
                  <a:gd name="connsiteY172" fmla="*/ 9410 h 10000"/>
                  <a:gd name="connsiteX173" fmla="*/ 9359 w 10663"/>
                  <a:gd name="connsiteY173" fmla="*/ 9610 h 10000"/>
                  <a:gd name="connsiteX174" fmla="*/ 9356 w 10663"/>
                  <a:gd name="connsiteY174" fmla="*/ 9332 h 10000"/>
                  <a:gd name="connsiteX175" fmla="*/ 9495 w 10663"/>
                  <a:gd name="connsiteY175" fmla="*/ 9222 h 10000"/>
                  <a:gd name="connsiteX176" fmla="*/ 9495 w 10663"/>
                  <a:gd name="connsiteY176" fmla="*/ 8953 h 10000"/>
                  <a:gd name="connsiteX177" fmla="*/ 9522 w 10663"/>
                  <a:gd name="connsiteY177" fmla="*/ 8681 h 10000"/>
                  <a:gd name="connsiteX178" fmla="*/ 9337 w 10663"/>
                  <a:gd name="connsiteY178" fmla="*/ 8577 h 10000"/>
                  <a:gd name="connsiteX179" fmla="*/ 9247 w 10663"/>
                  <a:gd name="connsiteY179" fmla="*/ 8203 h 10000"/>
                  <a:gd name="connsiteX180" fmla="*/ 9413 w 10663"/>
                  <a:gd name="connsiteY180" fmla="*/ 7984 h 10000"/>
                  <a:gd name="connsiteX181" fmla="*/ 9976 w 10663"/>
                  <a:gd name="connsiteY181" fmla="*/ 7720 h 10000"/>
                  <a:gd name="connsiteX182" fmla="*/ 10133 w 10663"/>
                  <a:gd name="connsiteY182" fmla="*/ 7299 h 10000"/>
                  <a:gd name="connsiteX183" fmla="*/ 10658 w 10663"/>
                  <a:gd name="connsiteY183" fmla="*/ 7019 h 10000"/>
                  <a:gd name="connsiteX184" fmla="*/ 10663 w 10663"/>
                  <a:gd name="connsiteY184" fmla="*/ 6901 h 10000"/>
                  <a:gd name="connsiteX185" fmla="*/ 10264 w 10663"/>
                  <a:gd name="connsiteY185" fmla="*/ 6693 h 10000"/>
                  <a:gd name="connsiteX186" fmla="*/ 10329 w 10663"/>
                  <a:gd name="connsiteY186" fmla="*/ 6426 h 10000"/>
                  <a:gd name="connsiteX187" fmla="*/ 10291 w 10663"/>
                  <a:gd name="connsiteY187" fmla="*/ 6173 h 10000"/>
                  <a:gd name="connsiteX188" fmla="*/ 10312 w 10663"/>
                  <a:gd name="connsiteY188" fmla="*/ 5736 h 10000"/>
                  <a:gd name="connsiteX189" fmla="*/ 10098 w 10663"/>
                  <a:gd name="connsiteY189" fmla="*/ 5550 h 10000"/>
                  <a:gd name="connsiteX190" fmla="*/ 9810 w 10663"/>
                  <a:gd name="connsiteY190" fmla="*/ 5463 h 10000"/>
                  <a:gd name="connsiteX191" fmla="*/ 9804 w 10663"/>
                  <a:gd name="connsiteY191" fmla="*/ 5261 h 10000"/>
                  <a:gd name="connsiteX192" fmla="*/ 9937 w 10663"/>
                  <a:gd name="connsiteY192" fmla="*/ 5048 h 10000"/>
                  <a:gd name="connsiteX193" fmla="*/ 9842 w 10663"/>
                  <a:gd name="connsiteY193" fmla="*/ 4879 h 10000"/>
                  <a:gd name="connsiteX194" fmla="*/ 10014 w 10663"/>
                  <a:gd name="connsiteY194" fmla="*/ 4599 h 10000"/>
                  <a:gd name="connsiteX195" fmla="*/ 10212 w 10663"/>
                  <a:gd name="connsiteY195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888 w 10703"/>
                  <a:gd name="connsiteY98" fmla="*/ 3043 h 10000"/>
                  <a:gd name="connsiteX99" fmla="*/ 1059 w 10703"/>
                  <a:gd name="connsiteY99" fmla="*/ 2939 h 10000"/>
                  <a:gd name="connsiteX100" fmla="*/ 1094 w 10703"/>
                  <a:gd name="connsiteY100" fmla="*/ 3189 h 10000"/>
                  <a:gd name="connsiteX101" fmla="*/ 1246 w 10703"/>
                  <a:gd name="connsiteY101" fmla="*/ 3119 h 10000"/>
                  <a:gd name="connsiteX102" fmla="*/ 1255 w 10703"/>
                  <a:gd name="connsiteY102" fmla="*/ 3302 h 10000"/>
                  <a:gd name="connsiteX103" fmla="*/ 1298 w 10703"/>
                  <a:gd name="connsiteY103" fmla="*/ 3419 h 10000"/>
                  <a:gd name="connsiteX104" fmla="*/ 0 w 10703"/>
                  <a:gd name="connsiteY104" fmla="*/ 3414 h 10000"/>
                  <a:gd name="connsiteX105" fmla="*/ 40 w 10703"/>
                  <a:gd name="connsiteY105" fmla="*/ 3512 h 10000"/>
                  <a:gd name="connsiteX106" fmla="*/ 201 w 10703"/>
                  <a:gd name="connsiteY106" fmla="*/ 3494 h 10000"/>
                  <a:gd name="connsiteX107" fmla="*/ 178 w 10703"/>
                  <a:gd name="connsiteY107" fmla="*/ 3760 h 10000"/>
                  <a:gd name="connsiteX108" fmla="*/ 730 w 10703"/>
                  <a:gd name="connsiteY108" fmla="*/ 3871 h 10000"/>
                  <a:gd name="connsiteX109" fmla="*/ 703 w 10703"/>
                  <a:gd name="connsiteY109" fmla="*/ 4102 h 10000"/>
                  <a:gd name="connsiteX110" fmla="*/ 1045 w 10703"/>
                  <a:gd name="connsiteY110" fmla="*/ 4144 h 10000"/>
                  <a:gd name="connsiteX111" fmla="*/ 1233 w 10703"/>
                  <a:gd name="connsiteY111" fmla="*/ 4043 h 10000"/>
                  <a:gd name="connsiteX112" fmla="*/ 1396 w 10703"/>
                  <a:gd name="connsiteY112" fmla="*/ 4088 h 10000"/>
                  <a:gd name="connsiteX113" fmla="*/ 1437 w 10703"/>
                  <a:gd name="connsiteY113" fmla="*/ 4242 h 10000"/>
                  <a:gd name="connsiteX114" fmla="*/ 1654 w 10703"/>
                  <a:gd name="connsiteY114" fmla="*/ 4191 h 10000"/>
                  <a:gd name="connsiteX115" fmla="*/ 1727 w 10703"/>
                  <a:gd name="connsiteY115" fmla="*/ 4363 h 10000"/>
                  <a:gd name="connsiteX116" fmla="*/ 1874 w 10703"/>
                  <a:gd name="connsiteY116" fmla="*/ 4422 h 10000"/>
                  <a:gd name="connsiteX117" fmla="*/ 1896 w 10703"/>
                  <a:gd name="connsiteY117" fmla="*/ 4641 h 10000"/>
                  <a:gd name="connsiteX118" fmla="*/ 2162 w 10703"/>
                  <a:gd name="connsiteY118" fmla="*/ 4610 h 10000"/>
                  <a:gd name="connsiteX119" fmla="*/ 2238 w 10703"/>
                  <a:gd name="connsiteY119" fmla="*/ 4747 h 10000"/>
                  <a:gd name="connsiteX120" fmla="*/ 2211 w 10703"/>
                  <a:gd name="connsiteY120" fmla="*/ 4961 h 10000"/>
                  <a:gd name="connsiteX121" fmla="*/ 2045 w 10703"/>
                  <a:gd name="connsiteY121" fmla="*/ 4966 h 10000"/>
                  <a:gd name="connsiteX122" fmla="*/ 1882 w 10703"/>
                  <a:gd name="connsiteY122" fmla="*/ 5255 h 10000"/>
                  <a:gd name="connsiteX123" fmla="*/ 2124 w 10703"/>
                  <a:gd name="connsiteY123" fmla="*/ 5357 h 10000"/>
                  <a:gd name="connsiteX124" fmla="*/ 2200 w 10703"/>
                  <a:gd name="connsiteY124" fmla="*/ 5494 h 10000"/>
                  <a:gd name="connsiteX125" fmla="*/ 2363 w 10703"/>
                  <a:gd name="connsiteY125" fmla="*/ 5222 h 10000"/>
                  <a:gd name="connsiteX126" fmla="*/ 2646 w 10703"/>
                  <a:gd name="connsiteY126" fmla="*/ 5208 h 10000"/>
                  <a:gd name="connsiteX127" fmla="*/ 2855 w 10703"/>
                  <a:gd name="connsiteY127" fmla="*/ 5340 h 10000"/>
                  <a:gd name="connsiteX128" fmla="*/ 2733 w 10703"/>
                  <a:gd name="connsiteY128" fmla="*/ 5466 h 10000"/>
                  <a:gd name="connsiteX129" fmla="*/ 2896 w 10703"/>
                  <a:gd name="connsiteY129" fmla="*/ 5542 h 10000"/>
                  <a:gd name="connsiteX130" fmla="*/ 2882 w 10703"/>
                  <a:gd name="connsiteY130" fmla="*/ 5809 h 10000"/>
                  <a:gd name="connsiteX131" fmla="*/ 3102 w 10703"/>
                  <a:gd name="connsiteY131" fmla="*/ 5755 h 10000"/>
                  <a:gd name="connsiteX132" fmla="*/ 3295 w 10703"/>
                  <a:gd name="connsiteY132" fmla="*/ 5884 h 10000"/>
                  <a:gd name="connsiteX133" fmla="*/ 3494 w 10703"/>
                  <a:gd name="connsiteY133" fmla="*/ 5898 h 10000"/>
                  <a:gd name="connsiteX134" fmla="*/ 3382 w 10703"/>
                  <a:gd name="connsiteY134" fmla="*/ 6143 h 10000"/>
                  <a:gd name="connsiteX135" fmla="*/ 3355 w 10703"/>
                  <a:gd name="connsiteY135" fmla="*/ 6392 h 10000"/>
                  <a:gd name="connsiteX136" fmla="*/ 3708 w 10703"/>
                  <a:gd name="connsiteY136" fmla="*/ 6314 h 10000"/>
                  <a:gd name="connsiteX137" fmla="*/ 3752 w 10703"/>
                  <a:gd name="connsiteY137" fmla="*/ 6451 h 10000"/>
                  <a:gd name="connsiteX138" fmla="*/ 4021 w 10703"/>
                  <a:gd name="connsiteY138" fmla="*/ 6398 h 10000"/>
                  <a:gd name="connsiteX139" fmla="*/ 4149 w 10703"/>
                  <a:gd name="connsiteY139" fmla="*/ 6541 h 10000"/>
                  <a:gd name="connsiteX140" fmla="*/ 4026 w 10703"/>
                  <a:gd name="connsiteY140" fmla="*/ 6684 h 10000"/>
                  <a:gd name="connsiteX141" fmla="*/ 4306 w 10703"/>
                  <a:gd name="connsiteY141" fmla="*/ 6752 h 10000"/>
                  <a:gd name="connsiteX142" fmla="*/ 4382 w 10703"/>
                  <a:gd name="connsiteY142" fmla="*/ 6957 h 10000"/>
                  <a:gd name="connsiteX143" fmla="*/ 4064 w 10703"/>
                  <a:gd name="connsiteY143" fmla="*/ 6923 h 10000"/>
                  <a:gd name="connsiteX144" fmla="*/ 3907 w 10703"/>
                  <a:gd name="connsiteY144" fmla="*/ 7100 h 10000"/>
                  <a:gd name="connsiteX145" fmla="*/ 4089 w 10703"/>
                  <a:gd name="connsiteY145" fmla="*/ 7142 h 10000"/>
                  <a:gd name="connsiteX146" fmla="*/ 4116 w 10703"/>
                  <a:gd name="connsiteY146" fmla="*/ 7280 h 10000"/>
                  <a:gd name="connsiteX147" fmla="*/ 4439 w 10703"/>
                  <a:gd name="connsiteY147" fmla="*/ 7195 h 10000"/>
                  <a:gd name="connsiteX148" fmla="*/ 4594 w 10703"/>
                  <a:gd name="connsiteY148" fmla="*/ 7456 h 10000"/>
                  <a:gd name="connsiteX149" fmla="*/ 4651 w 10703"/>
                  <a:gd name="connsiteY149" fmla="*/ 7698 h 10000"/>
                  <a:gd name="connsiteX150" fmla="*/ 4888 w 10703"/>
                  <a:gd name="connsiteY150" fmla="*/ 7642 h 10000"/>
                  <a:gd name="connsiteX151" fmla="*/ 4831 w 10703"/>
                  <a:gd name="connsiteY151" fmla="*/ 7841 h 10000"/>
                  <a:gd name="connsiteX152" fmla="*/ 4912 w 10703"/>
                  <a:gd name="connsiteY152" fmla="*/ 8304 h 10000"/>
                  <a:gd name="connsiteX153" fmla="*/ 5026 w 10703"/>
                  <a:gd name="connsiteY153" fmla="*/ 8377 h 10000"/>
                  <a:gd name="connsiteX154" fmla="*/ 5143 w 10703"/>
                  <a:gd name="connsiteY154" fmla="*/ 8453 h 10000"/>
                  <a:gd name="connsiteX155" fmla="*/ 5246 w 10703"/>
                  <a:gd name="connsiteY155" fmla="*/ 8815 h 10000"/>
                  <a:gd name="connsiteX156" fmla="*/ 5426 w 10703"/>
                  <a:gd name="connsiteY156" fmla="*/ 8961 h 10000"/>
                  <a:gd name="connsiteX157" fmla="*/ 5730 w 10703"/>
                  <a:gd name="connsiteY157" fmla="*/ 8972 h 10000"/>
                  <a:gd name="connsiteX158" fmla="*/ 5717 w 10703"/>
                  <a:gd name="connsiteY158" fmla="*/ 9315 h 10000"/>
                  <a:gd name="connsiteX159" fmla="*/ 5991 w 10703"/>
                  <a:gd name="connsiteY159" fmla="*/ 9239 h 10000"/>
                  <a:gd name="connsiteX160" fmla="*/ 5939 w 10703"/>
                  <a:gd name="connsiteY160" fmla="*/ 8810 h 10000"/>
                  <a:gd name="connsiteX161" fmla="*/ 6094 w 10703"/>
                  <a:gd name="connsiteY161" fmla="*/ 8714 h 10000"/>
                  <a:gd name="connsiteX162" fmla="*/ 6342 w 10703"/>
                  <a:gd name="connsiteY162" fmla="*/ 8911 h 10000"/>
                  <a:gd name="connsiteX163" fmla="*/ 6559 w 10703"/>
                  <a:gd name="connsiteY163" fmla="*/ 9020 h 10000"/>
                  <a:gd name="connsiteX164" fmla="*/ 6755 w 10703"/>
                  <a:gd name="connsiteY164" fmla="*/ 9217 h 10000"/>
                  <a:gd name="connsiteX165" fmla="*/ 6934 w 10703"/>
                  <a:gd name="connsiteY165" fmla="*/ 9427 h 10000"/>
                  <a:gd name="connsiteX166" fmla="*/ 7306 w 10703"/>
                  <a:gd name="connsiteY166" fmla="*/ 9556 h 10000"/>
                  <a:gd name="connsiteX167" fmla="*/ 7695 w 10703"/>
                  <a:gd name="connsiteY167" fmla="*/ 9756 h 10000"/>
                  <a:gd name="connsiteX168" fmla="*/ 7891 w 10703"/>
                  <a:gd name="connsiteY168" fmla="*/ 10000 h 10000"/>
                  <a:gd name="connsiteX169" fmla="*/ 8184 w 10703"/>
                  <a:gd name="connsiteY169" fmla="*/ 9986 h 10000"/>
                  <a:gd name="connsiteX170" fmla="*/ 8464 w 10703"/>
                  <a:gd name="connsiteY170" fmla="*/ 9837 h 10000"/>
                  <a:gd name="connsiteX171" fmla="*/ 8575 w 10703"/>
                  <a:gd name="connsiteY171" fmla="*/ 9649 h 10000"/>
                  <a:gd name="connsiteX172" fmla="*/ 8722 w 10703"/>
                  <a:gd name="connsiteY172" fmla="*/ 9410 h 10000"/>
                  <a:gd name="connsiteX173" fmla="*/ 9399 w 10703"/>
                  <a:gd name="connsiteY173" fmla="*/ 9610 h 10000"/>
                  <a:gd name="connsiteX174" fmla="*/ 9396 w 10703"/>
                  <a:gd name="connsiteY174" fmla="*/ 9332 h 10000"/>
                  <a:gd name="connsiteX175" fmla="*/ 9535 w 10703"/>
                  <a:gd name="connsiteY175" fmla="*/ 9222 h 10000"/>
                  <a:gd name="connsiteX176" fmla="*/ 9535 w 10703"/>
                  <a:gd name="connsiteY176" fmla="*/ 8953 h 10000"/>
                  <a:gd name="connsiteX177" fmla="*/ 9562 w 10703"/>
                  <a:gd name="connsiteY177" fmla="*/ 8681 h 10000"/>
                  <a:gd name="connsiteX178" fmla="*/ 9377 w 10703"/>
                  <a:gd name="connsiteY178" fmla="*/ 8577 h 10000"/>
                  <a:gd name="connsiteX179" fmla="*/ 9287 w 10703"/>
                  <a:gd name="connsiteY179" fmla="*/ 8203 h 10000"/>
                  <a:gd name="connsiteX180" fmla="*/ 9453 w 10703"/>
                  <a:gd name="connsiteY180" fmla="*/ 7984 h 10000"/>
                  <a:gd name="connsiteX181" fmla="*/ 10016 w 10703"/>
                  <a:gd name="connsiteY181" fmla="*/ 7720 h 10000"/>
                  <a:gd name="connsiteX182" fmla="*/ 10173 w 10703"/>
                  <a:gd name="connsiteY182" fmla="*/ 7299 h 10000"/>
                  <a:gd name="connsiteX183" fmla="*/ 10698 w 10703"/>
                  <a:gd name="connsiteY183" fmla="*/ 7019 h 10000"/>
                  <a:gd name="connsiteX184" fmla="*/ 10703 w 10703"/>
                  <a:gd name="connsiteY184" fmla="*/ 6901 h 10000"/>
                  <a:gd name="connsiteX185" fmla="*/ 10304 w 10703"/>
                  <a:gd name="connsiteY185" fmla="*/ 6693 h 10000"/>
                  <a:gd name="connsiteX186" fmla="*/ 10369 w 10703"/>
                  <a:gd name="connsiteY186" fmla="*/ 6426 h 10000"/>
                  <a:gd name="connsiteX187" fmla="*/ 10331 w 10703"/>
                  <a:gd name="connsiteY187" fmla="*/ 6173 h 10000"/>
                  <a:gd name="connsiteX188" fmla="*/ 10352 w 10703"/>
                  <a:gd name="connsiteY188" fmla="*/ 5736 h 10000"/>
                  <a:gd name="connsiteX189" fmla="*/ 10138 w 10703"/>
                  <a:gd name="connsiteY189" fmla="*/ 5550 h 10000"/>
                  <a:gd name="connsiteX190" fmla="*/ 9850 w 10703"/>
                  <a:gd name="connsiteY190" fmla="*/ 5463 h 10000"/>
                  <a:gd name="connsiteX191" fmla="*/ 9844 w 10703"/>
                  <a:gd name="connsiteY191" fmla="*/ 5261 h 10000"/>
                  <a:gd name="connsiteX192" fmla="*/ 9977 w 10703"/>
                  <a:gd name="connsiteY192" fmla="*/ 5048 h 10000"/>
                  <a:gd name="connsiteX193" fmla="*/ 9882 w 10703"/>
                  <a:gd name="connsiteY193" fmla="*/ 4879 h 10000"/>
                  <a:gd name="connsiteX194" fmla="*/ 10054 w 10703"/>
                  <a:gd name="connsiteY194" fmla="*/ 4599 h 10000"/>
                  <a:gd name="connsiteX195" fmla="*/ 10252 w 10703"/>
                  <a:gd name="connsiteY195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888 w 10703"/>
                  <a:gd name="connsiteY98" fmla="*/ 3043 h 10000"/>
                  <a:gd name="connsiteX99" fmla="*/ 1059 w 10703"/>
                  <a:gd name="connsiteY99" fmla="*/ 2939 h 10000"/>
                  <a:gd name="connsiteX100" fmla="*/ 1094 w 10703"/>
                  <a:gd name="connsiteY100" fmla="*/ 3189 h 10000"/>
                  <a:gd name="connsiteX101" fmla="*/ 1246 w 10703"/>
                  <a:gd name="connsiteY101" fmla="*/ 3119 h 10000"/>
                  <a:gd name="connsiteX102" fmla="*/ 1255 w 10703"/>
                  <a:gd name="connsiteY102" fmla="*/ 3302 h 10000"/>
                  <a:gd name="connsiteX103" fmla="*/ 47 w 10703"/>
                  <a:gd name="connsiteY103" fmla="*/ 3273 h 10000"/>
                  <a:gd name="connsiteX104" fmla="*/ 0 w 10703"/>
                  <a:gd name="connsiteY104" fmla="*/ 3414 h 10000"/>
                  <a:gd name="connsiteX105" fmla="*/ 40 w 10703"/>
                  <a:gd name="connsiteY105" fmla="*/ 3512 h 10000"/>
                  <a:gd name="connsiteX106" fmla="*/ 201 w 10703"/>
                  <a:gd name="connsiteY106" fmla="*/ 3494 h 10000"/>
                  <a:gd name="connsiteX107" fmla="*/ 178 w 10703"/>
                  <a:gd name="connsiteY107" fmla="*/ 3760 h 10000"/>
                  <a:gd name="connsiteX108" fmla="*/ 730 w 10703"/>
                  <a:gd name="connsiteY108" fmla="*/ 3871 h 10000"/>
                  <a:gd name="connsiteX109" fmla="*/ 703 w 10703"/>
                  <a:gd name="connsiteY109" fmla="*/ 4102 h 10000"/>
                  <a:gd name="connsiteX110" fmla="*/ 1045 w 10703"/>
                  <a:gd name="connsiteY110" fmla="*/ 4144 h 10000"/>
                  <a:gd name="connsiteX111" fmla="*/ 1233 w 10703"/>
                  <a:gd name="connsiteY111" fmla="*/ 4043 h 10000"/>
                  <a:gd name="connsiteX112" fmla="*/ 1396 w 10703"/>
                  <a:gd name="connsiteY112" fmla="*/ 4088 h 10000"/>
                  <a:gd name="connsiteX113" fmla="*/ 1437 w 10703"/>
                  <a:gd name="connsiteY113" fmla="*/ 4242 h 10000"/>
                  <a:gd name="connsiteX114" fmla="*/ 1654 w 10703"/>
                  <a:gd name="connsiteY114" fmla="*/ 4191 h 10000"/>
                  <a:gd name="connsiteX115" fmla="*/ 1727 w 10703"/>
                  <a:gd name="connsiteY115" fmla="*/ 4363 h 10000"/>
                  <a:gd name="connsiteX116" fmla="*/ 1874 w 10703"/>
                  <a:gd name="connsiteY116" fmla="*/ 4422 h 10000"/>
                  <a:gd name="connsiteX117" fmla="*/ 1896 w 10703"/>
                  <a:gd name="connsiteY117" fmla="*/ 4641 h 10000"/>
                  <a:gd name="connsiteX118" fmla="*/ 2162 w 10703"/>
                  <a:gd name="connsiteY118" fmla="*/ 4610 h 10000"/>
                  <a:gd name="connsiteX119" fmla="*/ 2238 w 10703"/>
                  <a:gd name="connsiteY119" fmla="*/ 4747 h 10000"/>
                  <a:gd name="connsiteX120" fmla="*/ 2211 w 10703"/>
                  <a:gd name="connsiteY120" fmla="*/ 4961 h 10000"/>
                  <a:gd name="connsiteX121" fmla="*/ 2045 w 10703"/>
                  <a:gd name="connsiteY121" fmla="*/ 4966 h 10000"/>
                  <a:gd name="connsiteX122" fmla="*/ 1882 w 10703"/>
                  <a:gd name="connsiteY122" fmla="*/ 5255 h 10000"/>
                  <a:gd name="connsiteX123" fmla="*/ 2124 w 10703"/>
                  <a:gd name="connsiteY123" fmla="*/ 5357 h 10000"/>
                  <a:gd name="connsiteX124" fmla="*/ 2200 w 10703"/>
                  <a:gd name="connsiteY124" fmla="*/ 5494 h 10000"/>
                  <a:gd name="connsiteX125" fmla="*/ 2363 w 10703"/>
                  <a:gd name="connsiteY125" fmla="*/ 5222 h 10000"/>
                  <a:gd name="connsiteX126" fmla="*/ 2646 w 10703"/>
                  <a:gd name="connsiteY126" fmla="*/ 5208 h 10000"/>
                  <a:gd name="connsiteX127" fmla="*/ 2855 w 10703"/>
                  <a:gd name="connsiteY127" fmla="*/ 5340 h 10000"/>
                  <a:gd name="connsiteX128" fmla="*/ 2733 w 10703"/>
                  <a:gd name="connsiteY128" fmla="*/ 5466 h 10000"/>
                  <a:gd name="connsiteX129" fmla="*/ 2896 w 10703"/>
                  <a:gd name="connsiteY129" fmla="*/ 5542 h 10000"/>
                  <a:gd name="connsiteX130" fmla="*/ 2882 w 10703"/>
                  <a:gd name="connsiteY130" fmla="*/ 5809 h 10000"/>
                  <a:gd name="connsiteX131" fmla="*/ 3102 w 10703"/>
                  <a:gd name="connsiteY131" fmla="*/ 5755 h 10000"/>
                  <a:gd name="connsiteX132" fmla="*/ 3295 w 10703"/>
                  <a:gd name="connsiteY132" fmla="*/ 5884 h 10000"/>
                  <a:gd name="connsiteX133" fmla="*/ 3494 w 10703"/>
                  <a:gd name="connsiteY133" fmla="*/ 5898 h 10000"/>
                  <a:gd name="connsiteX134" fmla="*/ 3382 w 10703"/>
                  <a:gd name="connsiteY134" fmla="*/ 6143 h 10000"/>
                  <a:gd name="connsiteX135" fmla="*/ 3355 w 10703"/>
                  <a:gd name="connsiteY135" fmla="*/ 6392 h 10000"/>
                  <a:gd name="connsiteX136" fmla="*/ 3708 w 10703"/>
                  <a:gd name="connsiteY136" fmla="*/ 6314 h 10000"/>
                  <a:gd name="connsiteX137" fmla="*/ 3752 w 10703"/>
                  <a:gd name="connsiteY137" fmla="*/ 6451 h 10000"/>
                  <a:gd name="connsiteX138" fmla="*/ 4021 w 10703"/>
                  <a:gd name="connsiteY138" fmla="*/ 6398 h 10000"/>
                  <a:gd name="connsiteX139" fmla="*/ 4149 w 10703"/>
                  <a:gd name="connsiteY139" fmla="*/ 6541 h 10000"/>
                  <a:gd name="connsiteX140" fmla="*/ 4026 w 10703"/>
                  <a:gd name="connsiteY140" fmla="*/ 6684 h 10000"/>
                  <a:gd name="connsiteX141" fmla="*/ 4306 w 10703"/>
                  <a:gd name="connsiteY141" fmla="*/ 6752 h 10000"/>
                  <a:gd name="connsiteX142" fmla="*/ 4382 w 10703"/>
                  <a:gd name="connsiteY142" fmla="*/ 6957 h 10000"/>
                  <a:gd name="connsiteX143" fmla="*/ 4064 w 10703"/>
                  <a:gd name="connsiteY143" fmla="*/ 6923 h 10000"/>
                  <a:gd name="connsiteX144" fmla="*/ 3907 w 10703"/>
                  <a:gd name="connsiteY144" fmla="*/ 7100 h 10000"/>
                  <a:gd name="connsiteX145" fmla="*/ 4089 w 10703"/>
                  <a:gd name="connsiteY145" fmla="*/ 7142 h 10000"/>
                  <a:gd name="connsiteX146" fmla="*/ 4116 w 10703"/>
                  <a:gd name="connsiteY146" fmla="*/ 7280 h 10000"/>
                  <a:gd name="connsiteX147" fmla="*/ 4439 w 10703"/>
                  <a:gd name="connsiteY147" fmla="*/ 7195 h 10000"/>
                  <a:gd name="connsiteX148" fmla="*/ 4594 w 10703"/>
                  <a:gd name="connsiteY148" fmla="*/ 7456 h 10000"/>
                  <a:gd name="connsiteX149" fmla="*/ 4651 w 10703"/>
                  <a:gd name="connsiteY149" fmla="*/ 7698 h 10000"/>
                  <a:gd name="connsiteX150" fmla="*/ 4888 w 10703"/>
                  <a:gd name="connsiteY150" fmla="*/ 7642 h 10000"/>
                  <a:gd name="connsiteX151" fmla="*/ 4831 w 10703"/>
                  <a:gd name="connsiteY151" fmla="*/ 7841 h 10000"/>
                  <a:gd name="connsiteX152" fmla="*/ 4912 w 10703"/>
                  <a:gd name="connsiteY152" fmla="*/ 8304 h 10000"/>
                  <a:gd name="connsiteX153" fmla="*/ 5026 w 10703"/>
                  <a:gd name="connsiteY153" fmla="*/ 8377 h 10000"/>
                  <a:gd name="connsiteX154" fmla="*/ 5143 w 10703"/>
                  <a:gd name="connsiteY154" fmla="*/ 8453 h 10000"/>
                  <a:gd name="connsiteX155" fmla="*/ 5246 w 10703"/>
                  <a:gd name="connsiteY155" fmla="*/ 8815 h 10000"/>
                  <a:gd name="connsiteX156" fmla="*/ 5426 w 10703"/>
                  <a:gd name="connsiteY156" fmla="*/ 8961 h 10000"/>
                  <a:gd name="connsiteX157" fmla="*/ 5730 w 10703"/>
                  <a:gd name="connsiteY157" fmla="*/ 8972 h 10000"/>
                  <a:gd name="connsiteX158" fmla="*/ 5717 w 10703"/>
                  <a:gd name="connsiteY158" fmla="*/ 9315 h 10000"/>
                  <a:gd name="connsiteX159" fmla="*/ 5991 w 10703"/>
                  <a:gd name="connsiteY159" fmla="*/ 9239 h 10000"/>
                  <a:gd name="connsiteX160" fmla="*/ 5939 w 10703"/>
                  <a:gd name="connsiteY160" fmla="*/ 8810 h 10000"/>
                  <a:gd name="connsiteX161" fmla="*/ 6094 w 10703"/>
                  <a:gd name="connsiteY161" fmla="*/ 8714 h 10000"/>
                  <a:gd name="connsiteX162" fmla="*/ 6342 w 10703"/>
                  <a:gd name="connsiteY162" fmla="*/ 8911 h 10000"/>
                  <a:gd name="connsiteX163" fmla="*/ 6559 w 10703"/>
                  <a:gd name="connsiteY163" fmla="*/ 9020 h 10000"/>
                  <a:gd name="connsiteX164" fmla="*/ 6755 w 10703"/>
                  <a:gd name="connsiteY164" fmla="*/ 9217 h 10000"/>
                  <a:gd name="connsiteX165" fmla="*/ 6934 w 10703"/>
                  <a:gd name="connsiteY165" fmla="*/ 9427 h 10000"/>
                  <a:gd name="connsiteX166" fmla="*/ 7306 w 10703"/>
                  <a:gd name="connsiteY166" fmla="*/ 9556 h 10000"/>
                  <a:gd name="connsiteX167" fmla="*/ 7695 w 10703"/>
                  <a:gd name="connsiteY167" fmla="*/ 9756 h 10000"/>
                  <a:gd name="connsiteX168" fmla="*/ 7891 w 10703"/>
                  <a:gd name="connsiteY168" fmla="*/ 10000 h 10000"/>
                  <a:gd name="connsiteX169" fmla="*/ 8184 w 10703"/>
                  <a:gd name="connsiteY169" fmla="*/ 9986 h 10000"/>
                  <a:gd name="connsiteX170" fmla="*/ 8464 w 10703"/>
                  <a:gd name="connsiteY170" fmla="*/ 9837 h 10000"/>
                  <a:gd name="connsiteX171" fmla="*/ 8575 w 10703"/>
                  <a:gd name="connsiteY171" fmla="*/ 9649 h 10000"/>
                  <a:gd name="connsiteX172" fmla="*/ 8722 w 10703"/>
                  <a:gd name="connsiteY172" fmla="*/ 9410 h 10000"/>
                  <a:gd name="connsiteX173" fmla="*/ 9399 w 10703"/>
                  <a:gd name="connsiteY173" fmla="*/ 9610 h 10000"/>
                  <a:gd name="connsiteX174" fmla="*/ 9396 w 10703"/>
                  <a:gd name="connsiteY174" fmla="*/ 9332 h 10000"/>
                  <a:gd name="connsiteX175" fmla="*/ 9535 w 10703"/>
                  <a:gd name="connsiteY175" fmla="*/ 9222 h 10000"/>
                  <a:gd name="connsiteX176" fmla="*/ 9535 w 10703"/>
                  <a:gd name="connsiteY176" fmla="*/ 8953 h 10000"/>
                  <a:gd name="connsiteX177" fmla="*/ 9562 w 10703"/>
                  <a:gd name="connsiteY177" fmla="*/ 8681 h 10000"/>
                  <a:gd name="connsiteX178" fmla="*/ 9377 w 10703"/>
                  <a:gd name="connsiteY178" fmla="*/ 8577 h 10000"/>
                  <a:gd name="connsiteX179" fmla="*/ 9287 w 10703"/>
                  <a:gd name="connsiteY179" fmla="*/ 8203 h 10000"/>
                  <a:gd name="connsiteX180" fmla="*/ 9453 w 10703"/>
                  <a:gd name="connsiteY180" fmla="*/ 7984 h 10000"/>
                  <a:gd name="connsiteX181" fmla="*/ 10016 w 10703"/>
                  <a:gd name="connsiteY181" fmla="*/ 7720 h 10000"/>
                  <a:gd name="connsiteX182" fmla="*/ 10173 w 10703"/>
                  <a:gd name="connsiteY182" fmla="*/ 7299 h 10000"/>
                  <a:gd name="connsiteX183" fmla="*/ 10698 w 10703"/>
                  <a:gd name="connsiteY183" fmla="*/ 7019 h 10000"/>
                  <a:gd name="connsiteX184" fmla="*/ 10703 w 10703"/>
                  <a:gd name="connsiteY184" fmla="*/ 6901 h 10000"/>
                  <a:gd name="connsiteX185" fmla="*/ 10304 w 10703"/>
                  <a:gd name="connsiteY185" fmla="*/ 6693 h 10000"/>
                  <a:gd name="connsiteX186" fmla="*/ 10369 w 10703"/>
                  <a:gd name="connsiteY186" fmla="*/ 6426 h 10000"/>
                  <a:gd name="connsiteX187" fmla="*/ 10331 w 10703"/>
                  <a:gd name="connsiteY187" fmla="*/ 6173 h 10000"/>
                  <a:gd name="connsiteX188" fmla="*/ 10352 w 10703"/>
                  <a:gd name="connsiteY188" fmla="*/ 5736 h 10000"/>
                  <a:gd name="connsiteX189" fmla="*/ 10138 w 10703"/>
                  <a:gd name="connsiteY189" fmla="*/ 5550 h 10000"/>
                  <a:gd name="connsiteX190" fmla="*/ 9850 w 10703"/>
                  <a:gd name="connsiteY190" fmla="*/ 5463 h 10000"/>
                  <a:gd name="connsiteX191" fmla="*/ 9844 w 10703"/>
                  <a:gd name="connsiteY191" fmla="*/ 5261 h 10000"/>
                  <a:gd name="connsiteX192" fmla="*/ 9977 w 10703"/>
                  <a:gd name="connsiteY192" fmla="*/ 5048 h 10000"/>
                  <a:gd name="connsiteX193" fmla="*/ 9882 w 10703"/>
                  <a:gd name="connsiteY193" fmla="*/ 4879 h 10000"/>
                  <a:gd name="connsiteX194" fmla="*/ 10054 w 10703"/>
                  <a:gd name="connsiteY194" fmla="*/ 4599 h 10000"/>
                  <a:gd name="connsiteX195" fmla="*/ 10252 w 10703"/>
                  <a:gd name="connsiteY195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888 w 10703"/>
                  <a:gd name="connsiteY98" fmla="*/ 3043 h 10000"/>
                  <a:gd name="connsiteX99" fmla="*/ 1059 w 10703"/>
                  <a:gd name="connsiteY99" fmla="*/ 2939 h 10000"/>
                  <a:gd name="connsiteX100" fmla="*/ 1094 w 10703"/>
                  <a:gd name="connsiteY100" fmla="*/ 3189 h 10000"/>
                  <a:gd name="connsiteX101" fmla="*/ 1246 w 10703"/>
                  <a:gd name="connsiteY101" fmla="*/ 3119 h 10000"/>
                  <a:gd name="connsiteX102" fmla="*/ 266 w 10703"/>
                  <a:gd name="connsiteY102" fmla="*/ 3177 h 10000"/>
                  <a:gd name="connsiteX103" fmla="*/ 47 w 10703"/>
                  <a:gd name="connsiteY103" fmla="*/ 3273 h 10000"/>
                  <a:gd name="connsiteX104" fmla="*/ 0 w 10703"/>
                  <a:gd name="connsiteY104" fmla="*/ 3414 h 10000"/>
                  <a:gd name="connsiteX105" fmla="*/ 40 w 10703"/>
                  <a:gd name="connsiteY105" fmla="*/ 3512 h 10000"/>
                  <a:gd name="connsiteX106" fmla="*/ 201 w 10703"/>
                  <a:gd name="connsiteY106" fmla="*/ 3494 h 10000"/>
                  <a:gd name="connsiteX107" fmla="*/ 178 w 10703"/>
                  <a:gd name="connsiteY107" fmla="*/ 3760 h 10000"/>
                  <a:gd name="connsiteX108" fmla="*/ 730 w 10703"/>
                  <a:gd name="connsiteY108" fmla="*/ 3871 h 10000"/>
                  <a:gd name="connsiteX109" fmla="*/ 703 w 10703"/>
                  <a:gd name="connsiteY109" fmla="*/ 4102 h 10000"/>
                  <a:gd name="connsiteX110" fmla="*/ 1045 w 10703"/>
                  <a:gd name="connsiteY110" fmla="*/ 4144 h 10000"/>
                  <a:gd name="connsiteX111" fmla="*/ 1233 w 10703"/>
                  <a:gd name="connsiteY111" fmla="*/ 4043 h 10000"/>
                  <a:gd name="connsiteX112" fmla="*/ 1396 w 10703"/>
                  <a:gd name="connsiteY112" fmla="*/ 4088 h 10000"/>
                  <a:gd name="connsiteX113" fmla="*/ 1437 w 10703"/>
                  <a:gd name="connsiteY113" fmla="*/ 4242 h 10000"/>
                  <a:gd name="connsiteX114" fmla="*/ 1654 w 10703"/>
                  <a:gd name="connsiteY114" fmla="*/ 4191 h 10000"/>
                  <a:gd name="connsiteX115" fmla="*/ 1727 w 10703"/>
                  <a:gd name="connsiteY115" fmla="*/ 4363 h 10000"/>
                  <a:gd name="connsiteX116" fmla="*/ 1874 w 10703"/>
                  <a:gd name="connsiteY116" fmla="*/ 4422 h 10000"/>
                  <a:gd name="connsiteX117" fmla="*/ 1896 w 10703"/>
                  <a:gd name="connsiteY117" fmla="*/ 4641 h 10000"/>
                  <a:gd name="connsiteX118" fmla="*/ 2162 w 10703"/>
                  <a:gd name="connsiteY118" fmla="*/ 4610 h 10000"/>
                  <a:gd name="connsiteX119" fmla="*/ 2238 w 10703"/>
                  <a:gd name="connsiteY119" fmla="*/ 4747 h 10000"/>
                  <a:gd name="connsiteX120" fmla="*/ 2211 w 10703"/>
                  <a:gd name="connsiteY120" fmla="*/ 4961 h 10000"/>
                  <a:gd name="connsiteX121" fmla="*/ 2045 w 10703"/>
                  <a:gd name="connsiteY121" fmla="*/ 4966 h 10000"/>
                  <a:gd name="connsiteX122" fmla="*/ 1882 w 10703"/>
                  <a:gd name="connsiteY122" fmla="*/ 5255 h 10000"/>
                  <a:gd name="connsiteX123" fmla="*/ 2124 w 10703"/>
                  <a:gd name="connsiteY123" fmla="*/ 5357 h 10000"/>
                  <a:gd name="connsiteX124" fmla="*/ 2200 w 10703"/>
                  <a:gd name="connsiteY124" fmla="*/ 5494 h 10000"/>
                  <a:gd name="connsiteX125" fmla="*/ 2363 w 10703"/>
                  <a:gd name="connsiteY125" fmla="*/ 5222 h 10000"/>
                  <a:gd name="connsiteX126" fmla="*/ 2646 w 10703"/>
                  <a:gd name="connsiteY126" fmla="*/ 5208 h 10000"/>
                  <a:gd name="connsiteX127" fmla="*/ 2855 w 10703"/>
                  <a:gd name="connsiteY127" fmla="*/ 5340 h 10000"/>
                  <a:gd name="connsiteX128" fmla="*/ 2733 w 10703"/>
                  <a:gd name="connsiteY128" fmla="*/ 5466 h 10000"/>
                  <a:gd name="connsiteX129" fmla="*/ 2896 w 10703"/>
                  <a:gd name="connsiteY129" fmla="*/ 5542 h 10000"/>
                  <a:gd name="connsiteX130" fmla="*/ 2882 w 10703"/>
                  <a:gd name="connsiteY130" fmla="*/ 5809 h 10000"/>
                  <a:gd name="connsiteX131" fmla="*/ 3102 w 10703"/>
                  <a:gd name="connsiteY131" fmla="*/ 5755 h 10000"/>
                  <a:gd name="connsiteX132" fmla="*/ 3295 w 10703"/>
                  <a:gd name="connsiteY132" fmla="*/ 5884 h 10000"/>
                  <a:gd name="connsiteX133" fmla="*/ 3494 w 10703"/>
                  <a:gd name="connsiteY133" fmla="*/ 5898 h 10000"/>
                  <a:gd name="connsiteX134" fmla="*/ 3382 w 10703"/>
                  <a:gd name="connsiteY134" fmla="*/ 6143 h 10000"/>
                  <a:gd name="connsiteX135" fmla="*/ 3355 w 10703"/>
                  <a:gd name="connsiteY135" fmla="*/ 6392 h 10000"/>
                  <a:gd name="connsiteX136" fmla="*/ 3708 w 10703"/>
                  <a:gd name="connsiteY136" fmla="*/ 6314 h 10000"/>
                  <a:gd name="connsiteX137" fmla="*/ 3752 w 10703"/>
                  <a:gd name="connsiteY137" fmla="*/ 6451 h 10000"/>
                  <a:gd name="connsiteX138" fmla="*/ 4021 w 10703"/>
                  <a:gd name="connsiteY138" fmla="*/ 6398 h 10000"/>
                  <a:gd name="connsiteX139" fmla="*/ 4149 w 10703"/>
                  <a:gd name="connsiteY139" fmla="*/ 6541 h 10000"/>
                  <a:gd name="connsiteX140" fmla="*/ 4026 w 10703"/>
                  <a:gd name="connsiteY140" fmla="*/ 6684 h 10000"/>
                  <a:gd name="connsiteX141" fmla="*/ 4306 w 10703"/>
                  <a:gd name="connsiteY141" fmla="*/ 6752 h 10000"/>
                  <a:gd name="connsiteX142" fmla="*/ 4382 w 10703"/>
                  <a:gd name="connsiteY142" fmla="*/ 6957 h 10000"/>
                  <a:gd name="connsiteX143" fmla="*/ 4064 w 10703"/>
                  <a:gd name="connsiteY143" fmla="*/ 6923 h 10000"/>
                  <a:gd name="connsiteX144" fmla="*/ 3907 w 10703"/>
                  <a:gd name="connsiteY144" fmla="*/ 7100 h 10000"/>
                  <a:gd name="connsiteX145" fmla="*/ 4089 w 10703"/>
                  <a:gd name="connsiteY145" fmla="*/ 7142 h 10000"/>
                  <a:gd name="connsiteX146" fmla="*/ 4116 w 10703"/>
                  <a:gd name="connsiteY146" fmla="*/ 7280 h 10000"/>
                  <a:gd name="connsiteX147" fmla="*/ 4439 w 10703"/>
                  <a:gd name="connsiteY147" fmla="*/ 7195 h 10000"/>
                  <a:gd name="connsiteX148" fmla="*/ 4594 w 10703"/>
                  <a:gd name="connsiteY148" fmla="*/ 7456 h 10000"/>
                  <a:gd name="connsiteX149" fmla="*/ 4651 w 10703"/>
                  <a:gd name="connsiteY149" fmla="*/ 7698 h 10000"/>
                  <a:gd name="connsiteX150" fmla="*/ 4888 w 10703"/>
                  <a:gd name="connsiteY150" fmla="*/ 7642 h 10000"/>
                  <a:gd name="connsiteX151" fmla="*/ 4831 w 10703"/>
                  <a:gd name="connsiteY151" fmla="*/ 7841 h 10000"/>
                  <a:gd name="connsiteX152" fmla="*/ 4912 w 10703"/>
                  <a:gd name="connsiteY152" fmla="*/ 8304 h 10000"/>
                  <a:gd name="connsiteX153" fmla="*/ 5026 w 10703"/>
                  <a:gd name="connsiteY153" fmla="*/ 8377 h 10000"/>
                  <a:gd name="connsiteX154" fmla="*/ 5143 w 10703"/>
                  <a:gd name="connsiteY154" fmla="*/ 8453 h 10000"/>
                  <a:gd name="connsiteX155" fmla="*/ 5246 w 10703"/>
                  <a:gd name="connsiteY155" fmla="*/ 8815 h 10000"/>
                  <a:gd name="connsiteX156" fmla="*/ 5426 w 10703"/>
                  <a:gd name="connsiteY156" fmla="*/ 8961 h 10000"/>
                  <a:gd name="connsiteX157" fmla="*/ 5730 w 10703"/>
                  <a:gd name="connsiteY157" fmla="*/ 8972 h 10000"/>
                  <a:gd name="connsiteX158" fmla="*/ 5717 w 10703"/>
                  <a:gd name="connsiteY158" fmla="*/ 9315 h 10000"/>
                  <a:gd name="connsiteX159" fmla="*/ 5991 w 10703"/>
                  <a:gd name="connsiteY159" fmla="*/ 9239 h 10000"/>
                  <a:gd name="connsiteX160" fmla="*/ 5939 w 10703"/>
                  <a:gd name="connsiteY160" fmla="*/ 8810 h 10000"/>
                  <a:gd name="connsiteX161" fmla="*/ 6094 w 10703"/>
                  <a:gd name="connsiteY161" fmla="*/ 8714 h 10000"/>
                  <a:gd name="connsiteX162" fmla="*/ 6342 w 10703"/>
                  <a:gd name="connsiteY162" fmla="*/ 8911 h 10000"/>
                  <a:gd name="connsiteX163" fmla="*/ 6559 w 10703"/>
                  <a:gd name="connsiteY163" fmla="*/ 9020 h 10000"/>
                  <a:gd name="connsiteX164" fmla="*/ 6755 w 10703"/>
                  <a:gd name="connsiteY164" fmla="*/ 9217 h 10000"/>
                  <a:gd name="connsiteX165" fmla="*/ 6934 w 10703"/>
                  <a:gd name="connsiteY165" fmla="*/ 9427 h 10000"/>
                  <a:gd name="connsiteX166" fmla="*/ 7306 w 10703"/>
                  <a:gd name="connsiteY166" fmla="*/ 9556 h 10000"/>
                  <a:gd name="connsiteX167" fmla="*/ 7695 w 10703"/>
                  <a:gd name="connsiteY167" fmla="*/ 9756 h 10000"/>
                  <a:gd name="connsiteX168" fmla="*/ 7891 w 10703"/>
                  <a:gd name="connsiteY168" fmla="*/ 10000 h 10000"/>
                  <a:gd name="connsiteX169" fmla="*/ 8184 w 10703"/>
                  <a:gd name="connsiteY169" fmla="*/ 9986 h 10000"/>
                  <a:gd name="connsiteX170" fmla="*/ 8464 w 10703"/>
                  <a:gd name="connsiteY170" fmla="*/ 9837 h 10000"/>
                  <a:gd name="connsiteX171" fmla="*/ 8575 w 10703"/>
                  <a:gd name="connsiteY171" fmla="*/ 9649 h 10000"/>
                  <a:gd name="connsiteX172" fmla="*/ 8722 w 10703"/>
                  <a:gd name="connsiteY172" fmla="*/ 9410 h 10000"/>
                  <a:gd name="connsiteX173" fmla="*/ 9399 w 10703"/>
                  <a:gd name="connsiteY173" fmla="*/ 9610 h 10000"/>
                  <a:gd name="connsiteX174" fmla="*/ 9396 w 10703"/>
                  <a:gd name="connsiteY174" fmla="*/ 9332 h 10000"/>
                  <a:gd name="connsiteX175" fmla="*/ 9535 w 10703"/>
                  <a:gd name="connsiteY175" fmla="*/ 9222 h 10000"/>
                  <a:gd name="connsiteX176" fmla="*/ 9535 w 10703"/>
                  <a:gd name="connsiteY176" fmla="*/ 8953 h 10000"/>
                  <a:gd name="connsiteX177" fmla="*/ 9562 w 10703"/>
                  <a:gd name="connsiteY177" fmla="*/ 8681 h 10000"/>
                  <a:gd name="connsiteX178" fmla="*/ 9377 w 10703"/>
                  <a:gd name="connsiteY178" fmla="*/ 8577 h 10000"/>
                  <a:gd name="connsiteX179" fmla="*/ 9287 w 10703"/>
                  <a:gd name="connsiteY179" fmla="*/ 8203 h 10000"/>
                  <a:gd name="connsiteX180" fmla="*/ 9453 w 10703"/>
                  <a:gd name="connsiteY180" fmla="*/ 7984 h 10000"/>
                  <a:gd name="connsiteX181" fmla="*/ 10016 w 10703"/>
                  <a:gd name="connsiteY181" fmla="*/ 7720 h 10000"/>
                  <a:gd name="connsiteX182" fmla="*/ 10173 w 10703"/>
                  <a:gd name="connsiteY182" fmla="*/ 7299 h 10000"/>
                  <a:gd name="connsiteX183" fmla="*/ 10698 w 10703"/>
                  <a:gd name="connsiteY183" fmla="*/ 7019 h 10000"/>
                  <a:gd name="connsiteX184" fmla="*/ 10703 w 10703"/>
                  <a:gd name="connsiteY184" fmla="*/ 6901 h 10000"/>
                  <a:gd name="connsiteX185" fmla="*/ 10304 w 10703"/>
                  <a:gd name="connsiteY185" fmla="*/ 6693 h 10000"/>
                  <a:gd name="connsiteX186" fmla="*/ 10369 w 10703"/>
                  <a:gd name="connsiteY186" fmla="*/ 6426 h 10000"/>
                  <a:gd name="connsiteX187" fmla="*/ 10331 w 10703"/>
                  <a:gd name="connsiteY187" fmla="*/ 6173 h 10000"/>
                  <a:gd name="connsiteX188" fmla="*/ 10352 w 10703"/>
                  <a:gd name="connsiteY188" fmla="*/ 5736 h 10000"/>
                  <a:gd name="connsiteX189" fmla="*/ 10138 w 10703"/>
                  <a:gd name="connsiteY189" fmla="*/ 5550 h 10000"/>
                  <a:gd name="connsiteX190" fmla="*/ 9850 w 10703"/>
                  <a:gd name="connsiteY190" fmla="*/ 5463 h 10000"/>
                  <a:gd name="connsiteX191" fmla="*/ 9844 w 10703"/>
                  <a:gd name="connsiteY191" fmla="*/ 5261 h 10000"/>
                  <a:gd name="connsiteX192" fmla="*/ 9977 w 10703"/>
                  <a:gd name="connsiteY192" fmla="*/ 5048 h 10000"/>
                  <a:gd name="connsiteX193" fmla="*/ 9882 w 10703"/>
                  <a:gd name="connsiteY193" fmla="*/ 4879 h 10000"/>
                  <a:gd name="connsiteX194" fmla="*/ 10054 w 10703"/>
                  <a:gd name="connsiteY194" fmla="*/ 4599 h 10000"/>
                  <a:gd name="connsiteX195" fmla="*/ 10252 w 10703"/>
                  <a:gd name="connsiteY195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888 w 10703"/>
                  <a:gd name="connsiteY98" fmla="*/ 3043 h 10000"/>
                  <a:gd name="connsiteX99" fmla="*/ 1059 w 10703"/>
                  <a:gd name="connsiteY99" fmla="*/ 2939 h 10000"/>
                  <a:gd name="connsiteX100" fmla="*/ 2143 w 10703"/>
                  <a:gd name="connsiteY100" fmla="*/ 3272 h 10000"/>
                  <a:gd name="connsiteX101" fmla="*/ 1246 w 10703"/>
                  <a:gd name="connsiteY101" fmla="*/ 3119 h 10000"/>
                  <a:gd name="connsiteX102" fmla="*/ 266 w 10703"/>
                  <a:gd name="connsiteY102" fmla="*/ 3177 h 10000"/>
                  <a:gd name="connsiteX103" fmla="*/ 47 w 10703"/>
                  <a:gd name="connsiteY103" fmla="*/ 3273 h 10000"/>
                  <a:gd name="connsiteX104" fmla="*/ 0 w 10703"/>
                  <a:gd name="connsiteY104" fmla="*/ 3414 h 10000"/>
                  <a:gd name="connsiteX105" fmla="*/ 40 w 10703"/>
                  <a:gd name="connsiteY105" fmla="*/ 3512 h 10000"/>
                  <a:gd name="connsiteX106" fmla="*/ 201 w 10703"/>
                  <a:gd name="connsiteY106" fmla="*/ 3494 h 10000"/>
                  <a:gd name="connsiteX107" fmla="*/ 178 w 10703"/>
                  <a:gd name="connsiteY107" fmla="*/ 3760 h 10000"/>
                  <a:gd name="connsiteX108" fmla="*/ 730 w 10703"/>
                  <a:gd name="connsiteY108" fmla="*/ 3871 h 10000"/>
                  <a:gd name="connsiteX109" fmla="*/ 703 w 10703"/>
                  <a:gd name="connsiteY109" fmla="*/ 4102 h 10000"/>
                  <a:gd name="connsiteX110" fmla="*/ 1045 w 10703"/>
                  <a:gd name="connsiteY110" fmla="*/ 4144 h 10000"/>
                  <a:gd name="connsiteX111" fmla="*/ 1233 w 10703"/>
                  <a:gd name="connsiteY111" fmla="*/ 4043 h 10000"/>
                  <a:gd name="connsiteX112" fmla="*/ 1396 w 10703"/>
                  <a:gd name="connsiteY112" fmla="*/ 4088 h 10000"/>
                  <a:gd name="connsiteX113" fmla="*/ 1437 w 10703"/>
                  <a:gd name="connsiteY113" fmla="*/ 4242 h 10000"/>
                  <a:gd name="connsiteX114" fmla="*/ 1654 w 10703"/>
                  <a:gd name="connsiteY114" fmla="*/ 4191 h 10000"/>
                  <a:gd name="connsiteX115" fmla="*/ 1727 w 10703"/>
                  <a:gd name="connsiteY115" fmla="*/ 4363 h 10000"/>
                  <a:gd name="connsiteX116" fmla="*/ 1874 w 10703"/>
                  <a:gd name="connsiteY116" fmla="*/ 4422 h 10000"/>
                  <a:gd name="connsiteX117" fmla="*/ 1896 w 10703"/>
                  <a:gd name="connsiteY117" fmla="*/ 4641 h 10000"/>
                  <a:gd name="connsiteX118" fmla="*/ 2162 w 10703"/>
                  <a:gd name="connsiteY118" fmla="*/ 4610 h 10000"/>
                  <a:gd name="connsiteX119" fmla="*/ 2238 w 10703"/>
                  <a:gd name="connsiteY119" fmla="*/ 4747 h 10000"/>
                  <a:gd name="connsiteX120" fmla="*/ 2211 w 10703"/>
                  <a:gd name="connsiteY120" fmla="*/ 4961 h 10000"/>
                  <a:gd name="connsiteX121" fmla="*/ 2045 w 10703"/>
                  <a:gd name="connsiteY121" fmla="*/ 4966 h 10000"/>
                  <a:gd name="connsiteX122" fmla="*/ 1882 w 10703"/>
                  <a:gd name="connsiteY122" fmla="*/ 5255 h 10000"/>
                  <a:gd name="connsiteX123" fmla="*/ 2124 w 10703"/>
                  <a:gd name="connsiteY123" fmla="*/ 5357 h 10000"/>
                  <a:gd name="connsiteX124" fmla="*/ 2200 w 10703"/>
                  <a:gd name="connsiteY124" fmla="*/ 5494 h 10000"/>
                  <a:gd name="connsiteX125" fmla="*/ 2363 w 10703"/>
                  <a:gd name="connsiteY125" fmla="*/ 5222 h 10000"/>
                  <a:gd name="connsiteX126" fmla="*/ 2646 w 10703"/>
                  <a:gd name="connsiteY126" fmla="*/ 5208 h 10000"/>
                  <a:gd name="connsiteX127" fmla="*/ 2855 w 10703"/>
                  <a:gd name="connsiteY127" fmla="*/ 5340 h 10000"/>
                  <a:gd name="connsiteX128" fmla="*/ 2733 w 10703"/>
                  <a:gd name="connsiteY128" fmla="*/ 5466 h 10000"/>
                  <a:gd name="connsiteX129" fmla="*/ 2896 w 10703"/>
                  <a:gd name="connsiteY129" fmla="*/ 5542 h 10000"/>
                  <a:gd name="connsiteX130" fmla="*/ 2882 w 10703"/>
                  <a:gd name="connsiteY130" fmla="*/ 5809 h 10000"/>
                  <a:gd name="connsiteX131" fmla="*/ 3102 w 10703"/>
                  <a:gd name="connsiteY131" fmla="*/ 5755 h 10000"/>
                  <a:gd name="connsiteX132" fmla="*/ 3295 w 10703"/>
                  <a:gd name="connsiteY132" fmla="*/ 5884 h 10000"/>
                  <a:gd name="connsiteX133" fmla="*/ 3494 w 10703"/>
                  <a:gd name="connsiteY133" fmla="*/ 5898 h 10000"/>
                  <a:gd name="connsiteX134" fmla="*/ 3382 w 10703"/>
                  <a:gd name="connsiteY134" fmla="*/ 6143 h 10000"/>
                  <a:gd name="connsiteX135" fmla="*/ 3355 w 10703"/>
                  <a:gd name="connsiteY135" fmla="*/ 6392 h 10000"/>
                  <a:gd name="connsiteX136" fmla="*/ 3708 w 10703"/>
                  <a:gd name="connsiteY136" fmla="*/ 6314 h 10000"/>
                  <a:gd name="connsiteX137" fmla="*/ 3752 w 10703"/>
                  <a:gd name="connsiteY137" fmla="*/ 6451 h 10000"/>
                  <a:gd name="connsiteX138" fmla="*/ 4021 w 10703"/>
                  <a:gd name="connsiteY138" fmla="*/ 6398 h 10000"/>
                  <a:gd name="connsiteX139" fmla="*/ 4149 w 10703"/>
                  <a:gd name="connsiteY139" fmla="*/ 6541 h 10000"/>
                  <a:gd name="connsiteX140" fmla="*/ 4026 w 10703"/>
                  <a:gd name="connsiteY140" fmla="*/ 6684 h 10000"/>
                  <a:gd name="connsiteX141" fmla="*/ 4306 w 10703"/>
                  <a:gd name="connsiteY141" fmla="*/ 6752 h 10000"/>
                  <a:gd name="connsiteX142" fmla="*/ 4382 w 10703"/>
                  <a:gd name="connsiteY142" fmla="*/ 6957 h 10000"/>
                  <a:gd name="connsiteX143" fmla="*/ 4064 w 10703"/>
                  <a:gd name="connsiteY143" fmla="*/ 6923 h 10000"/>
                  <a:gd name="connsiteX144" fmla="*/ 3907 w 10703"/>
                  <a:gd name="connsiteY144" fmla="*/ 7100 h 10000"/>
                  <a:gd name="connsiteX145" fmla="*/ 4089 w 10703"/>
                  <a:gd name="connsiteY145" fmla="*/ 7142 h 10000"/>
                  <a:gd name="connsiteX146" fmla="*/ 4116 w 10703"/>
                  <a:gd name="connsiteY146" fmla="*/ 7280 h 10000"/>
                  <a:gd name="connsiteX147" fmla="*/ 4439 w 10703"/>
                  <a:gd name="connsiteY147" fmla="*/ 7195 h 10000"/>
                  <a:gd name="connsiteX148" fmla="*/ 4594 w 10703"/>
                  <a:gd name="connsiteY148" fmla="*/ 7456 h 10000"/>
                  <a:gd name="connsiteX149" fmla="*/ 4651 w 10703"/>
                  <a:gd name="connsiteY149" fmla="*/ 7698 h 10000"/>
                  <a:gd name="connsiteX150" fmla="*/ 4888 w 10703"/>
                  <a:gd name="connsiteY150" fmla="*/ 7642 h 10000"/>
                  <a:gd name="connsiteX151" fmla="*/ 4831 w 10703"/>
                  <a:gd name="connsiteY151" fmla="*/ 7841 h 10000"/>
                  <a:gd name="connsiteX152" fmla="*/ 4912 w 10703"/>
                  <a:gd name="connsiteY152" fmla="*/ 8304 h 10000"/>
                  <a:gd name="connsiteX153" fmla="*/ 5026 w 10703"/>
                  <a:gd name="connsiteY153" fmla="*/ 8377 h 10000"/>
                  <a:gd name="connsiteX154" fmla="*/ 5143 w 10703"/>
                  <a:gd name="connsiteY154" fmla="*/ 8453 h 10000"/>
                  <a:gd name="connsiteX155" fmla="*/ 5246 w 10703"/>
                  <a:gd name="connsiteY155" fmla="*/ 8815 h 10000"/>
                  <a:gd name="connsiteX156" fmla="*/ 5426 w 10703"/>
                  <a:gd name="connsiteY156" fmla="*/ 8961 h 10000"/>
                  <a:gd name="connsiteX157" fmla="*/ 5730 w 10703"/>
                  <a:gd name="connsiteY157" fmla="*/ 8972 h 10000"/>
                  <a:gd name="connsiteX158" fmla="*/ 5717 w 10703"/>
                  <a:gd name="connsiteY158" fmla="*/ 9315 h 10000"/>
                  <a:gd name="connsiteX159" fmla="*/ 5991 w 10703"/>
                  <a:gd name="connsiteY159" fmla="*/ 9239 h 10000"/>
                  <a:gd name="connsiteX160" fmla="*/ 5939 w 10703"/>
                  <a:gd name="connsiteY160" fmla="*/ 8810 h 10000"/>
                  <a:gd name="connsiteX161" fmla="*/ 6094 w 10703"/>
                  <a:gd name="connsiteY161" fmla="*/ 8714 h 10000"/>
                  <a:gd name="connsiteX162" fmla="*/ 6342 w 10703"/>
                  <a:gd name="connsiteY162" fmla="*/ 8911 h 10000"/>
                  <a:gd name="connsiteX163" fmla="*/ 6559 w 10703"/>
                  <a:gd name="connsiteY163" fmla="*/ 9020 h 10000"/>
                  <a:gd name="connsiteX164" fmla="*/ 6755 w 10703"/>
                  <a:gd name="connsiteY164" fmla="*/ 9217 h 10000"/>
                  <a:gd name="connsiteX165" fmla="*/ 6934 w 10703"/>
                  <a:gd name="connsiteY165" fmla="*/ 9427 h 10000"/>
                  <a:gd name="connsiteX166" fmla="*/ 7306 w 10703"/>
                  <a:gd name="connsiteY166" fmla="*/ 9556 h 10000"/>
                  <a:gd name="connsiteX167" fmla="*/ 7695 w 10703"/>
                  <a:gd name="connsiteY167" fmla="*/ 9756 h 10000"/>
                  <a:gd name="connsiteX168" fmla="*/ 7891 w 10703"/>
                  <a:gd name="connsiteY168" fmla="*/ 10000 h 10000"/>
                  <a:gd name="connsiteX169" fmla="*/ 8184 w 10703"/>
                  <a:gd name="connsiteY169" fmla="*/ 9986 h 10000"/>
                  <a:gd name="connsiteX170" fmla="*/ 8464 w 10703"/>
                  <a:gd name="connsiteY170" fmla="*/ 9837 h 10000"/>
                  <a:gd name="connsiteX171" fmla="*/ 8575 w 10703"/>
                  <a:gd name="connsiteY171" fmla="*/ 9649 h 10000"/>
                  <a:gd name="connsiteX172" fmla="*/ 8722 w 10703"/>
                  <a:gd name="connsiteY172" fmla="*/ 9410 h 10000"/>
                  <a:gd name="connsiteX173" fmla="*/ 9399 w 10703"/>
                  <a:gd name="connsiteY173" fmla="*/ 9610 h 10000"/>
                  <a:gd name="connsiteX174" fmla="*/ 9396 w 10703"/>
                  <a:gd name="connsiteY174" fmla="*/ 9332 h 10000"/>
                  <a:gd name="connsiteX175" fmla="*/ 9535 w 10703"/>
                  <a:gd name="connsiteY175" fmla="*/ 9222 h 10000"/>
                  <a:gd name="connsiteX176" fmla="*/ 9535 w 10703"/>
                  <a:gd name="connsiteY176" fmla="*/ 8953 h 10000"/>
                  <a:gd name="connsiteX177" fmla="*/ 9562 w 10703"/>
                  <a:gd name="connsiteY177" fmla="*/ 8681 h 10000"/>
                  <a:gd name="connsiteX178" fmla="*/ 9377 w 10703"/>
                  <a:gd name="connsiteY178" fmla="*/ 8577 h 10000"/>
                  <a:gd name="connsiteX179" fmla="*/ 9287 w 10703"/>
                  <a:gd name="connsiteY179" fmla="*/ 8203 h 10000"/>
                  <a:gd name="connsiteX180" fmla="*/ 9453 w 10703"/>
                  <a:gd name="connsiteY180" fmla="*/ 7984 h 10000"/>
                  <a:gd name="connsiteX181" fmla="*/ 10016 w 10703"/>
                  <a:gd name="connsiteY181" fmla="*/ 7720 h 10000"/>
                  <a:gd name="connsiteX182" fmla="*/ 10173 w 10703"/>
                  <a:gd name="connsiteY182" fmla="*/ 7299 h 10000"/>
                  <a:gd name="connsiteX183" fmla="*/ 10698 w 10703"/>
                  <a:gd name="connsiteY183" fmla="*/ 7019 h 10000"/>
                  <a:gd name="connsiteX184" fmla="*/ 10703 w 10703"/>
                  <a:gd name="connsiteY184" fmla="*/ 6901 h 10000"/>
                  <a:gd name="connsiteX185" fmla="*/ 10304 w 10703"/>
                  <a:gd name="connsiteY185" fmla="*/ 6693 h 10000"/>
                  <a:gd name="connsiteX186" fmla="*/ 10369 w 10703"/>
                  <a:gd name="connsiteY186" fmla="*/ 6426 h 10000"/>
                  <a:gd name="connsiteX187" fmla="*/ 10331 w 10703"/>
                  <a:gd name="connsiteY187" fmla="*/ 6173 h 10000"/>
                  <a:gd name="connsiteX188" fmla="*/ 10352 w 10703"/>
                  <a:gd name="connsiteY188" fmla="*/ 5736 h 10000"/>
                  <a:gd name="connsiteX189" fmla="*/ 10138 w 10703"/>
                  <a:gd name="connsiteY189" fmla="*/ 5550 h 10000"/>
                  <a:gd name="connsiteX190" fmla="*/ 9850 w 10703"/>
                  <a:gd name="connsiteY190" fmla="*/ 5463 h 10000"/>
                  <a:gd name="connsiteX191" fmla="*/ 9844 w 10703"/>
                  <a:gd name="connsiteY191" fmla="*/ 5261 h 10000"/>
                  <a:gd name="connsiteX192" fmla="*/ 9977 w 10703"/>
                  <a:gd name="connsiteY192" fmla="*/ 5048 h 10000"/>
                  <a:gd name="connsiteX193" fmla="*/ 9882 w 10703"/>
                  <a:gd name="connsiteY193" fmla="*/ 4879 h 10000"/>
                  <a:gd name="connsiteX194" fmla="*/ 10054 w 10703"/>
                  <a:gd name="connsiteY194" fmla="*/ 4599 h 10000"/>
                  <a:gd name="connsiteX195" fmla="*/ 10252 w 10703"/>
                  <a:gd name="connsiteY195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888 w 10703"/>
                  <a:gd name="connsiteY98" fmla="*/ 3043 h 10000"/>
                  <a:gd name="connsiteX99" fmla="*/ 1059 w 10703"/>
                  <a:gd name="connsiteY99" fmla="*/ 2939 h 10000"/>
                  <a:gd name="connsiteX100" fmla="*/ 2143 w 10703"/>
                  <a:gd name="connsiteY100" fmla="*/ 3272 h 10000"/>
                  <a:gd name="connsiteX101" fmla="*/ 1246 w 10703"/>
                  <a:gd name="connsiteY101" fmla="*/ 3682 h 10000"/>
                  <a:gd name="connsiteX102" fmla="*/ 266 w 10703"/>
                  <a:gd name="connsiteY102" fmla="*/ 3177 h 10000"/>
                  <a:gd name="connsiteX103" fmla="*/ 47 w 10703"/>
                  <a:gd name="connsiteY103" fmla="*/ 3273 h 10000"/>
                  <a:gd name="connsiteX104" fmla="*/ 0 w 10703"/>
                  <a:gd name="connsiteY104" fmla="*/ 3414 h 10000"/>
                  <a:gd name="connsiteX105" fmla="*/ 40 w 10703"/>
                  <a:gd name="connsiteY105" fmla="*/ 3512 h 10000"/>
                  <a:gd name="connsiteX106" fmla="*/ 201 w 10703"/>
                  <a:gd name="connsiteY106" fmla="*/ 3494 h 10000"/>
                  <a:gd name="connsiteX107" fmla="*/ 178 w 10703"/>
                  <a:gd name="connsiteY107" fmla="*/ 3760 h 10000"/>
                  <a:gd name="connsiteX108" fmla="*/ 730 w 10703"/>
                  <a:gd name="connsiteY108" fmla="*/ 3871 h 10000"/>
                  <a:gd name="connsiteX109" fmla="*/ 703 w 10703"/>
                  <a:gd name="connsiteY109" fmla="*/ 4102 h 10000"/>
                  <a:gd name="connsiteX110" fmla="*/ 1045 w 10703"/>
                  <a:gd name="connsiteY110" fmla="*/ 4144 h 10000"/>
                  <a:gd name="connsiteX111" fmla="*/ 1233 w 10703"/>
                  <a:gd name="connsiteY111" fmla="*/ 4043 h 10000"/>
                  <a:gd name="connsiteX112" fmla="*/ 1396 w 10703"/>
                  <a:gd name="connsiteY112" fmla="*/ 4088 h 10000"/>
                  <a:gd name="connsiteX113" fmla="*/ 1437 w 10703"/>
                  <a:gd name="connsiteY113" fmla="*/ 4242 h 10000"/>
                  <a:gd name="connsiteX114" fmla="*/ 1654 w 10703"/>
                  <a:gd name="connsiteY114" fmla="*/ 4191 h 10000"/>
                  <a:gd name="connsiteX115" fmla="*/ 1727 w 10703"/>
                  <a:gd name="connsiteY115" fmla="*/ 4363 h 10000"/>
                  <a:gd name="connsiteX116" fmla="*/ 1874 w 10703"/>
                  <a:gd name="connsiteY116" fmla="*/ 4422 h 10000"/>
                  <a:gd name="connsiteX117" fmla="*/ 1896 w 10703"/>
                  <a:gd name="connsiteY117" fmla="*/ 4641 h 10000"/>
                  <a:gd name="connsiteX118" fmla="*/ 2162 w 10703"/>
                  <a:gd name="connsiteY118" fmla="*/ 4610 h 10000"/>
                  <a:gd name="connsiteX119" fmla="*/ 2238 w 10703"/>
                  <a:gd name="connsiteY119" fmla="*/ 4747 h 10000"/>
                  <a:gd name="connsiteX120" fmla="*/ 2211 w 10703"/>
                  <a:gd name="connsiteY120" fmla="*/ 4961 h 10000"/>
                  <a:gd name="connsiteX121" fmla="*/ 2045 w 10703"/>
                  <a:gd name="connsiteY121" fmla="*/ 4966 h 10000"/>
                  <a:gd name="connsiteX122" fmla="*/ 1882 w 10703"/>
                  <a:gd name="connsiteY122" fmla="*/ 5255 h 10000"/>
                  <a:gd name="connsiteX123" fmla="*/ 2124 w 10703"/>
                  <a:gd name="connsiteY123" fmla="*/ 5357 h 10000"/>
                  <a:gd name="connsiteX124" fmla="*/ 2200 w 10703"/>
                  <a:gd name="connsiteY124" fmla="*/ 5494 h 10000"/>
                  <a:gd name="connsiteX125" fmla="*/ 2363 w 10703"/>
                  <a:gd name="connsiteY125" fmla="*/ 5222 h 10000"/>
                  <a:gd name="connsiteX126" fmla="*/ 2646 w 10703"/>
                  <a:gd name="connsiteY126" fmla="*/ 5208 h 10000"/>
                  <a:gd name="connsiteX127" fmla="*/ 2855 w 10703"/>
                  <a:gd name="connsiteY127" fmla="*/ 5340 h 10000"/>
                  <a:gd name="connsiteX128" fmla="*/ 2733 w 10703"/>
                  <a:gd name="connsiteY128" fmla="*/ 5466 h 10000"/>
                  <a:gd name="connsiteX129" fmla="*/ 2896 w 10703"/>
                  <a:gd name="connsiteY129" fmla="*/ 5542 h 10000"/>
                  <a:gd name="connsiteX130" fmla="*/ 2882 w 10703"/>
                  <a:gd name="connsiteY130" fmla="*/ 5809 h 10000"/>
                  <a:gd name="connsiteX131" fmla="*/ 3102 w 10703"/>
                  <a:gd name="connsiteY131" fmla="*/ 5755 h 10000"/>
                  <a:gd name="connsiteX132" fmla="*/ 3295 w 10703"/>
                  <a:gd name="connsiteY132" fmla="*/ 5884 h 10000"/>
                  <a:gd name="connsiteX133" fmla="*/ 3494 w 10703"/>
                  <a:gd name="connsiteY133" fmla="*/ 5898 h 10000"/>
                  <a:gd name="connsiteX134" fmla="*/ 3382 w 10703"/>
                  <a:gd name="connsiteY134" fmla="*/ 6143 h 10000"/>
                  <a:gd name="connsiteX135" fmla="*/ 3355 w 10703"/>
                  <a:gd name="connsiteY135" fmla="*/ 6392 h 10000"/>
                  <a:gd name="connsiteX136" fmla="*/ 3708 w 10703"/>
                  <a:gd name="connsiteY136" fmla="*/ 6314 h 10000"/>
                  <a:gd name="connsiteX137" fmla="*/ 3752 w 10703"/>
                  <a:gd name="connsiteY137" fmla="*/ 6451 h 10000"/>
                  <a:gd name="connsiteX138" fmla="*/ 4021 w 10703"/>
                  <a:gd name="connsiteY138" fmla="*/ 6398 h 10000"/>
                  <a:gd name="connsiteX139" fmla="*/ 4149 w 10703"/>
                  <a:gd name="connsiteY139" fmla="*/ 6541 h 10000"/>
                  <a:gd name="connsiteX140" fmla="*/ 4026 w 10703"/>
                  <a:gd name="connsiteY140" fmla="*/ 6684 h 10000"/>
                  <a:gd name="connsiteX141" fmla="*/ 4306 w 10703"/>
                  <a:gd name="connsiteY141" fmla="*/ 6752 h 10000"/>
                  <a:gd name="connsiteX142" fmla="*/ 4382 w 10703"/>
                  <a:gd name="connsiteY142" fmla="*/ 6957 h 10000"/>
                  <a:gd name="connsiteX143" fmla="*/ 4064 w 10703"/>
                  <a:gd name="connsiteY143" fmla="*/ 6923 h 10000"/>
                  <a:gd name="connsiteX144" fmla="*/ 3907 w 10703"/>
                  <a:gd name="connsiteY144" fmla="*/ 7100 h 10000"/>
                  <a:gd name="connsiteX145" fmla="*/ 4089 w 10703"/>
                  <a:gd name="connsiteY145" fmla="*/ 7142 h 10000"/>
                  <a:gd name="connsiteX146" fmla="*/ 4116 w 10703"/>
                  <a:gd name="connsiteY146" fmla="*/ 7280 h 10000"/>
                  <a:gd name="connsiteX147" fmla="*/ 4439 w 10703"/>
                  <a:gd name="connsiteY147" fmla="*/ 7195 h 10000"/>
                  <a:gd name="connsiteX148" fmla="*/ 4594 w 10703"/>
                  <a:gd name="connsiteY148" fmla="*/ 7456 h 10000"/>
                  <a:gd name="connsiteX149" fmla="*/ 4651 w 10703"/>
                  <a:gd name="connsiteY149" fmla="*/ 7698 h 10000"/>
                  <a:gd name="connsiteX150" fmla="*/ 4888 w 10703"/>
                  <a:gd name="connsiteY150" fmla="*/ 7642 h 10000"/>
                  <a:gd name="connsiteX151" fmla="*/ 4831 w 10703"/>
                  <a:gd name="connsiteY151" fmla="*/ 7841 h 10000"/>
                  <a:gd name="connsiteX152" fmla="*/ 4912 w 10703"/>
                  <a:gd name="connsiteY152" fmla="*/ 8304 h 10000"/>
                  <a:gd name="connsiteX153" fmla="*/ 5026 w 10703"/>
                  <a:gd name="connsiteY153" fmla="*/ 8377 h 10000"/>
                  <a:gd name="connsiteX154" fmla="*/ 5143 w 10703"/>
                  <a:gd name="connsiteY154" fmla="*/ 8453 h 10000"/>
                  <a:gd name="connsiteX155" fmla="*/ 5246 w 10703"/>
                  <a:gd name="connsiteY155" fmla="*/ 8815 h 10000"/>
                  <a:gd name="connsiteX156" fmla="*/ 5426 w 10703"/>
                  <a:gd name="connsiteY156" fmla="*/ 8961 h 10000"/>
                  <a:gd name="connsiteX157" fmla="*/ 5730 w 10703"/>
                  <a:gd name="connsiteY157" fmla="*/ 8972 h 10000"/>
                  <a:gd name="connsiteX158" fmla="*/ 5717 w 10703"/>
                  <a:gd name="connsiteY158" fmla="*/ 9315 h 10000"/>
                  <a:gd name="connsiteX159" fmla="*/ 5991 w 10703"/>
                  <a:gd name="connsiteY159" fmla="*/ 9239 h 10000"/>
                  <a:gd name="connsiteX160" fmla="*/ 5939 w 10703"/>
                  <a:gd name="connsiteY160" fmla="*/ 8810 h 10000"/>
                  <a:gd name="connsiteX161" fmla="*/ 6094 w 10703"/>
                  <a:gd name="connsiteY161" fmla="*/ 8714 h 10000"/>
                  <a:gd name="connsiteX162" fmla="*/ 6342 w 10703"/>
                  <a:gd name="connsiteY162" fmla="*/ 8911 h 10000"/>
                  <a:gd name="connsiteX163" fmla="*/ 6559 w 10703"/>
                  <a:gd name="connsiteY163" fmla="*/ 9020 h 10000"/>
                  <a:gd name="connsiteX164" fmla="*/ 6755 w 10703"/>
                  <a:gd name="connsiteY164" fmla="*/ 9217 h 10000"/>
                  <a:gd name="connsiteX165" fmla="*/ 6934 w 10703"/>
                  <a:gd name="connsiteY165" fmla="*/ 9427 h 10000"/>
                  <a:gd name="connsiteX166" fmla="*/ 7306 w 10703"/>
                  <a:gd name="connsiteY166" fmla="*/ 9556 h 10000"/>
                  <a:gd name="connsiteX167" fmla="*/ 7695 w 10703"/>
                  <a:gd name="connsiteY167" fmla="*/ 9756 h 10000"/>
                  <a:gd name="connsiteX168" fmla="*/ 7891 w 10703"/>
                  <a:gd name="connsiteY168" fmla="*/ 10000 h 10000"/>
                  <a:gd name="connsiteX169" fmla="*/ 8184 w 10703"/>
                  <a:gd name="connsiteY169" fmla="*/ 9986 h 10000"/>
                  <a:gd name="connsiteX170" fmla="*/ 8464 w 10703"/>
                  <a:gd name="connsiteY170" fmla="*/ 9837 h 10000"/>
                  <a:gd name="connsiteX171" fmla="*/ 8575 w 10703"/>
                  <a:gd name="connsiteY171" fmla="*/ 9649 h 10000"/>
                  <a:gd name="connsiteX172" fmla="*/ 8722 w 10703"/>
                  <a:gd name="connsiteY172" fmla="*/ 9410 h 10000"/>
                  <a:gd name="connsiteX173" fmla="*/ 9399 w 10703"/>
                  <a:gd name="connsiteY173" fmla="*/ 9610 h 10000"/>
                  <a:gd name="connsiteX174" fmla="*/ 9396 w 10703"/>
                  <a:gd name="connsiteY174" fmla="*/ 9332 h 10000"/>
                  <a:gd name="connsiteX175" fmla="*/ 9535 w 10703"/>
                  <a:gd name="connsiteY175" fmla="*/ 9222 h 10000"/>
                  <a:gd name="connsiteX176" fmla="*/ 9535 w 10703"/>
                  <a:gd name="connsiteY176" fmla="*/ 8953 h 10000"/>
                  <a:gd name="connsiteX177" fmla="*/ 9562 w 10703"/>
                  <a:gd name="connsiteY177" fmla="*/ 8681 h 10000"/>
                  <a:gd name="connsiteX178" fmla="*/ 9377 w 10703"/>
                  <a:gd name="connsiteY178" fmla="*/ 8577 h 10000"/>
                  <a:gd name="connsiteX179" fmla="*/ 9287 w 10703"/>
                  <a:gd name="connsiteY179" fmla="*/ 8203 h 10000"/>
                  <a:gd name="connsiteX180" fmla="*/ 9453 w 10703"/>
                  <a:gd name="connsiteY180" fmla="*/ 7984 h 10000"/>
                  <a:gd name="connsiteX181" fmla="*/ 10016 w 10703"/>
                  <a:gd name="connsiteY181" fmla="*/ 7720 h 10000"/>
                  <a:gd name="connsiteX182" fmla="*/ 10173 w 10703"/>
                  <a:gd name="connsiteY182" fmla="*/ 7299 h 10000"/>
                  <a:gd name="connsiteX183" fmla="*/ 10698 w 10703"/>
                  <a:gd name="connsiteY183" fmla="*/ 7019 h 10000"/>
                  <a:gd name="connsiteX184" fmla="*/ 10703 w 10703"/>
                  <a:gd name="connsiteY184" fmla="*/ 6901 h 10000"/>
                  <a:gd name="connsiteX185" fmla="*/ 10304 w 10703"/>
                  <a:gd name="connsiteY185" fmla="*/ 6693 h 10000"/>
                  <a:gd name="connsiteX186" fmla="*/ 10369 w 10703"/>
                  <a:gd name="connsiteY186" fmla="*/ 6426 h 10000"/>
                  <a:gd name="connsiteX187" fmla="*/ 10331 w 10703"/>
                  <a:gd name="connsiteY187" fmla="*/ 6173 h 10000"/>
                  <a:gd name="connsiteX188" fmla="*/ 10352 w 10703"/>
                  <a:gd name="connsiteY188" fmla="*/ 5736 h 10000"/>
                  <a:gd name="connsiteX189" fmla="*/ 10138 w 10703"/>
                  <a:gd name="connsiteY189" fmla="*/ 5550 h 10000"/>
                  <a:gd name="connsiteX190" fmla="*/ 9850 w 10703"/>
                  <a:gd name="connsiteY190" fmla="*/ 5463 h 10000"/>
                  <a:gd name="connsiteX191" fmla="*/ 9844 w 10703"/>
                  <a:gd name="connsiteY191" fmla="*/ 5261 h 10000"/>
                  <a:gd name="connsiteX192" fmla="*/ 9977 w 10703"/>
                  <a:gd name="connsiteY192" fmla="*/ 5048 h 10000"/>
                  <a:gd name="connsiteX193" fmla="*/ 9882 w 10703"/>
                  <a:gd name="connsiteY193" fmla="*/ 4879 h 10000"/>
                  <a:gd name="connsiteX194" fmla="*/ 10054 w 10703"/>
                  <a:gd name="connsiteY194" fmla="*/ 4599 h 10000"/>
                  <a:gd name="connsiteX195" fmla="*/ 10252 w 10703"/>
                  <a:gd name="connsiteY195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888 w 10703"/>
                  <a:gd name="connsiteY98" fmla="*/ 3043 h 10000"/>
                  <a:gd name="connsiteX99" fmla="*/ 1059 w 10703"/>
                  <a:gd name="connsiteY99" fmla="*/ 2939 h 10000"/>
                  <a:gd name="connsiteX100" fmla="*/ 2143 w 10703"/>
                  <a:gd name="connsiteY100" fmla="*/ 3272 h 10000"/>
                  <a:gd name="connsiteX101" fmla="*/ 277 w 10703"/>
                  <a:gd name="connsiteY101" fmla="*/ 2890 h 10000"/>
                  <a:gd name="connsiteX102" fmla="*/ 266 w 10703"/>
                  <a:gd name="connsiteY102" fmla="*/ 3177 h 10000"/>
                  <a:gd name="connsiteX103" fmla="*/ 47 w 10703"/>
                  <a:gd name="connsiteY103" fmla="*/ 3273 h 10000"/>
                  <a:gd name="connsiteX104" fmla="*/ 0 w 10703"/>
                  <a:gd name="connsiteY104" fmla="*/ 3414 h 10000"/>
                  <a:gd name="connsiteX105" fmla="*/ 40 w 10703"/>
                  <a:gd name="connsiteY105" fmla="*/ 3512 h 10000"/>
                  <a:gd name="connsiteX106" fmla="*/ 201 w 10703"/>
                  <a:gd name="connsiteY106" fmla="*/ 3494 h 10000"/>
                  <a:gd name="connsiteX107" fmla="*/ 178 w 10703"/>
                  <a:gd name="connsiteY107" fmla="*/ 3760 h 10000"/>
                  <a:gd name="connsiteX108" fmla="*/ 730 w 10703"/>
                  <a:gd name="connsiteY108" fmla="*/ 3871 h 10000"/>
                  <a:gd name="connsiteX109" fmla="*/ 703 w 10703"/>
                  <a:gd name="connsiteY109" fmla="*/ 4102 h 10000"/>
                  <a:gd name="connsiteX110" fmla="*/ 1045 w 10703"/>
                  <a:gd name="connsiteY110" fmla="*/ 4144 h 10000"/>
                  <a:gd name="connsiteX111" fmla="*/ 1233 w 10703"/>
                  <a:gd name="connsiteY111" fmla="*/ 4043 h 10000"/>
                  <a:gd name="connsiteX112" fmla="*/ 1396 w 10703"/>
                  <a:gd name="connsiteY112" fmla="*/ 4088 h 10000"/>
                  <a:gd name="connsiteX113" fmla="*/ 1437 w 10703"/>
                  <a:gd name="connsiteY113" fmla="*/ 4242 h 10000"/>
                  <a:gd name="connsiteX114" fmla="*/ 1654 w 10703"/>
                  <a:gd name="connsiteY114" fmla="*/ 4191 h 10000"/>
                  <a:gd name="connsiteX115" fmla="*/ 1727 w 10703"/>
                  <a:gd name="connsiteY115" fmla="*/ 4363 h 10000"/>
                  <a:gd name="connsiteX116" fmla="*/ 1874 w 10703"/>
                  <a:gd name="connsiteY116" fmla="*/ 4422 h 10000"/>
                  <a:gd name="connsiteX117" fmla="*/ 1896 w 10703"/>
                  <a:gd name="connsiteY117" fmla="*/ 4641 h 10000"/>
                  <a:gd name="connsiteX118" fmla="*/ 2162 w 10703"/>
                  <a:gd name="connsiteY118" fmla="*/ 4610 h 10000"/>
                  <a:gd name="connsiteX119" fmla="*/ 2238 w 10703"/>
                  <a:gd name="connsiteY119" fmla="*/ 4747 h 10000"/>
                  <a:gd name="connsiteX120" fmla="*/ 2211 w 10703"/>
                  <a:gd name="connsiteY120" fmla="*/ 4961 h 10000"/>
                  <a:gd name="connsiteX121" fmla="*/ 2045 w 10703"/>
                  <a:gd name="connsiteY121" fmla="*/ 4966 h 10000"/>
                  <a:gd name="connsiteX122" fmla="*/ 1882 w 10703"/>
                  <a:gd name="connsiteY122" fmla="*/ 5255 h 10000"/>
                  <a:gd name="connsiteX123" fmla="*/ 2124 w 10703"/>
                  <a:gd name="connsiteY123" fmla="*/ 5357 h 10000"/>
                  <a:gd name="connsiteX124" fmla="*/ 2200 w 10703"/>
                  <a:gd name="connsiteY124" fmla="*/ 5494 h 10000"/>
                  <a:gd name="connsiteX125" fmla="*/ 2363 w 10703"/>
                  <a:gd name="connsiteY125" fmla="*/ 5222 h 10000"/>
                  <a:gd name="connsiteX126" fmla="*/ 2646 w 10703"/>
                  <a:gd name="connsiteY126" fmla="*/ 5208 h 10000"/>
                  <a:gd name="connsiteX127" fmla="*/ 2855 w 10703"/>
                  <a:gd name="connsiteY127" fmla="*/ 5340 h 10000"/>
                  <a:gd name="connsiteX128" fmla="*/ 2733 w 10703"/>
                  <a:gd name="connsiteY128" fmla="*/ 5466 h 10000"/>
                  <a:gd name="connsiteX129" fmla="*/ 2896 w 10703"/>
                  <a:gd name="connsiteY129" fmla="*/ 5542 h 10000"/>
                  <a:gd name="connsiteX130" fmla="*/ 2882 w 10703"/>
                  <a:gd name="connsiteY130" fmla="*/ 5809 h 10000"/>
                  <a:gd name="connsiteX131" fmla="*/ 3102 w 10703"/>
                  <a:gd name="connsiteY131" fmla="*/ 5755 h 10000"/>
                  <a:gd name="connsiteX132" fmla="*/ 3295 w 10703"/>
                  <a:gd name="connsiteY132" fmla="*/ 5884 h 10000"/>
                  <a:gd name="connsiteX133" fmla="*/ 3494 w 10703"/>
                  <a:gd name="connsiteY133" fmla="*/ 5898 h 10000"/>
                  <a:gd name="connsiteX134" fmla="*/ 3382 w 10703"/>
                  <a:gd name="connsiteY134" fmla="*/ 6143 h 10000"/>
                  <a:gd name="connsiteX135" fmla="*/ 3355 w 10703"/>
                  <a:gd name="connsiteY135" fmla="*/ 6392 h 10000"/>
                  <a:gd name="connsiteX136" fmla="*/ 3708 w 10703"/>
                  <a:gd name="connsiteY136" fmla="*/ 6314 h 10000"/>
                  <a:gd name="connsiteX137" fmla="*/ 3752 w 10703"/>
                  <a:gd name="connsiteY137" fmla="*/ 6451 h 10000"/>
                  <a:gd name="connsiteX138" fmla="*/ 4021 w 10703"/>
                  <a:gd name="connsiteY138" fmla="*/ 6398 h 10000"/>
                  <a:gd name="connsiteX139" fmla="*/ 4149 w 10703"/>
                  <a:gd name="connsiteY139" fmla="*/ 6541 h 10000"/>
                  <a:gd name="connsiteX140" fmla="*/ 4026 w 10703"/>
                  <a:gd name="connsiteY140" fmla="*/ 6684 h 10000"/>
                  <a:gd name="connsiteX141" fmla="*/ 4306 w 10703"/>
                  <a:gd name="connsiteY141" fmla="*/ 6752 h 10000"/>
                  <a:gd name="connsiteX142" fmla="*/ 4382 w 10703"/>
                  <a:gd name="connsiteY142" fmla="*/ 6957 h 10000"/>
                  <a:gd name="connsiteX143" fmla="*/ 4064 w 10703"/>
                  <a:gd name="connsiteY143" fmla="*/ 6923 h 10000"/>
                  <a:gd name="connsiteX144" fmla="*/ 3907 w 10703"/>
                  <a:gd name="connsiteY144" fmla="*/ 7100 h 10000"/>
                  <a:gd name="connsiteX145" fmla="*/ 4089 w 10703"/>
                  <a:gd name="connsiteY145" fmla="*/ 7142 h 10000"/>
                  <a:gd name="connsiteX146" fmla="*/ 4116 w 10703"/>
                  <a:gd name="connsiteY146" fmla="*/ 7280 h 10000"/>
                  <a:gd name="connsiteX147" fmla="*/ 4439 w 10703"/>
                  <a:gd name="connsiteY147" fmla="*/ 7195 h 10000"/>
                  <a:gd name="connsiteX148" fmla="*/ 4594 w 10703"/>
                  <a:gd name="connsiteY148" fmla="*/ 7456 h 10000"/>
                  <a:gd name="connsiteX149" fmla="*/ 4651 w 10703"/>
                  <a:gd name="connsiteY149" fmla="*/ 7698 h 10000"/>
                  <a:gd name="connsiteX150" fmla="*/ 4888 w 10703"/>
                  <a:gd name="connsiteY150" fmla="*/ 7642 h 10000"/>
                  <a:gd name="connsiteX151" fmla="*/ 4831 w 10703"/>
                  <a:gd name="connsiteY151" fmla="*/ 7841 h 10000"/>
                  <a:gd name="connsiteX152" fmla="*/ 4912 w 10703"/>
                  <a:gd name="connsiteY152" fmla="*/ 8304 h 10000"/>
                  <a:gd name="connsiteX153" fmla="*/ 5026 w 10703"/>
                  <a:gd name="connsiteY153" fmla="*/ 8377 h 10000"/>
                  <a:gd name="connsiteX154" fmla="*/ 5143 w 10703"/>
                  <a:gd name="connsiteY154" fmla="*/ 8453 h 10000"/>
                  <a:gd name="connsiteX155" fmla="*/ 5246 w 10703"/>
                  <a:gd name="connsiteY155" fmla="*/ 8815 h 10000"/>
                  <a:gd name="connsiteX156" fmla="*/ 5426 w 10703"/>
                  <a:gd name="connsiteY156" fmla="*/ 8961 h 10000"/>
                  <a:gd name="connsiteX157" fmla="*/ 5730 w 10703"/>
                  <a:gd name="connsiteY157" fmla="*/ 8972 h 10000"/>
                  <a:gd name="connsiteX158" fmla="*/ 5717 w 10703"/>
                  <a:gd name="connsiteY158" fmla="*/ 9315 h 10000"/>
                  <a:gd name="connsiteX159" fmla="*/ 5991 w 10703"/>
                  <a:gd name="connsiteY159" fmla="*/ 9239 h 10000"/>
                  <a:gd name="connsiteX160" fmla="*/ 5939 w 10703"/>
                  <a:gd name="connsiteY160" fmla="*/ 8810 h 10000"/>
                  <a:gd name="connsiteX161" fmla="*/ 6094 w 10703"/>
                  <a:gd name="connsiteY161" fmla="*/ 8714 h 10000"/>
                  <a:gd name="connsiteX162" fmla="*/ 6342 w 10703"/>
                  <a:gd name="connsiteY162" fmla="*/ 8911 h 10000"/>
                  <a:gd name="connsiteX163" fmla="*/ 6559 w 10703"/>
                  <a:gd name="connsiteY163" fmla="*/ 9020 h 10000"/>
                  <a:gd name="connsiteX164" fmla="*/ 6755 w 10703"/>
                  <a:gd name="connsiteY164" fmla="*/ 9217 h 10000"/>
                  <a:gd name="connsiteX165" fmla="*/ 6934 w 10703"/>
                  <a:gd name="connsiteY165" fmla="*/ 9427 h 10000"/>
                  <a:gd name="connsiteX166" fmla="*/ 7306 w 10703"/>
                  <a:gd name="connsiteY166" fmla="*/ 9556 h 10000"/>
                  <a:gd name="connsiteX167" fmla="*/ 7695 w 10703"/>
                  <a:gd name="connsiteY167" fmla="*/ 9756 h 10000"/>
                  <a:gd name="connsiteX168" fmla="*/ 7891 w 10703"/>
                  <a:gd name="connsiteY168" fmla="*/ 10000 h 10000"/>
                  <a:gd name="connsiteX169" fmla="*/ 8184 w 10703"/>
                  <a:gd name="connsiteY169" fmla="*/ 9986 h 10000"/>
                  <a:gd name="connsiteX170" fmla="*/ 8464 w 10703"/>
                  <a:gd name="connsiteY170" fmla="*/ 9837 h 10000"/>
                  <a:gd name="connsiteX171" fmla="*/ 8575 w 10703"/>
                  <a:gd name="connsiteY171" fmla="*/ 9649 h 10000"/>
                  <a:gd name="connsiteX172" fmla="*/ 8722 w 10703"/>
                  <a:gd name="connsiteY172" fmla="*/ 9410 h 10000"/>
                  <a:gd name="connsiteX173" fmla="*/ 9399 w 10703"/>
                  <a:gd name="connsiteY173" fmla="*/ 9610 h 10000"/>
                  <a:gd name="connsiteX174" fmla="*/ 9396 w 10703"/>
                  <a:gd name="connsiteY174" fmla="*/ 9332 h 10000"/>
                  <a:gd name="connsiteX175" fmla="*/ 9535 w 10703"/>
                  <a:gd name="connsiteY175" fmla="*/ 9222 h 10000"/>
                  <a:gd name="connsiteX176" fmla="*/ 9535 w 10703"/>
                  <a:gd name="connsiteY176" fmla="*/ 8953 h 10000"/>
                  <a:gd name="connsiteX177" fmla="*/ 9562 w 10703"/>
                  <a:gd name="connsiteY177" fmla="*/ 8681 h 10000"/>
                  <a:gd name="connsiteX178" fmla="*/ 9377 w 10703"/>
                  <a:gd name="connsiteY178" fmla="*/ 8577 h 10000"/>
                  <a:gd name="connsiteX179" fmla="*/ 9287 w 10703"/>
                  <a:gd name="connsiteY179" fmla="*/ 8203 h 10000"/>
                  <a:gd name="connsiteX180" fmla="*/ 9453 w 10703"/>
                  <a:gd name="connsiteY180" fmla="*/ 7984 h 10000"/>
                  <a:gd name="connsiteX181" fmla="*/ 10016 w 10703"/>
                  <a:gd name="connsiteY181" fmla="*/ 7720 h 10000"/>
                  <a:gd name="connsiteX182" fmla="*/ 10173 w 10703"/>
                  <a:gd name="connsiteY182" fmla="*/ 7299 h 10000"/>
                  <a:gd name="connsiteX183" fmla="*/ 10698 w 10703"/>
                  <a:gd name="connsiteY183" fmla="*/ 7019 h 10000"/>
                  <a:gd name="connsiteX184" fmla="*/ 10703 w 10703"/>
                  <a:gd name="connsiteY184" fmla="*/ 6901 h 10000"/>
                  <a:gd name="connsiteX185" fmla="*/ 10304 w 10703"/>
                  <a:gd name="connsiteY185" fmla="*/ 6693 h 10000"/>
                  <a:gd name="connsiteX186" fmla="*/ 10369 w 10703"/>
                  <a:gd name="connsiteY186" fmla="*/ 6426 h 10000"/>
                  <a:gd name="connsiteX187" fmla="*/ 10331 w 10703"/>
                  <a:gd name="connsiteY187" fmla="*/ 6173 h 10000"/>
                  <a:gd name="connsiteX188" fmla="*/ 10352 w 10703"/>
                  <a:gd name="connsiteY188" fmla="*/ 5736 h 10000"/>
                  <a:gd name="connsiteX189" fmla="*/ 10138 w 10703"/>
                  <a:gd name="connsiteY189" fmla="*/ 5550 h 10000"/>
                  <a:gd name="connsiteX190" fmla="*/ 9850 w 10703"/>
                  <a:gd name="connsiteY190" fmla="*/ 5463 h 10000"/>
                  <a:gd name="connsiteX191" fmla="*/ 9844 w 10703"/>
                  <a:gd name="connsiteY191" fmla="*/ 5261 h 10000"/>
                  <a:gd name="connsiteX192" fmla="*/ 9977 w 10703"/>
                  <a:gd name="connsiteY192" fmla="*/ 5048 h 10000"/>
                  <a:gd name="connsiteX193" fmla="*/ 9882 w 10703"/>
                  <a:gd name="connsiteY193" fmla="*/ 4879 h 10000"/>
                  <a:gd name="connsiteX194" fmla="*/ 10054 w 10703"/>
                  <a:gd name="connsiteY194" fmla="*/ 4599 h 10000"/>
                  <a:gd name="connsiteX195" fmla="*/ 10252 w 10703"/>
                  <a:gd name="connsiteY195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888 w 10703"/>
                  <a:gd name="connsiteY98" fmla="*/ 3043 h 10000"/>
                  <a:gd name="connsiteX99" fmla="*/ 1059 w 10703"/>
                  <a:gd name="connsiteY99" fmla="*/ 2939 h 10000"/>
                  <a:gd name="connsiteX100" fmla="*/ 690 w 10703"/>
                  <a:gd name="connsiteY100" fmla="*/ 2897 h 10000"/>
                  <a:gd name="connsiteX101" fmla="*/ 277 w 10703"/>
                  <a:gd name="connsiteY101" fmla="*/ 2890 h 10000"/>
                  <a:gd name="connsiteX102" fmla="*/ 266 w 10703"/>
                  <a:gd name="connsiteY102" fmla="*/ 3177 h 10000"/>
                  <a:gd name="connsiteX103" fmla="*/ 47 w 10703"/>
                  <a:gd name="connsiteY103" fmla="*/ 3273 h 10000"/>
                  <a:gd name="connsiteX104" fmla="*/ 0 w 10703"/>
                  <a:gd name="connsiteY104" fmla="*/ 3414 h 10000"/>
                  <a:gd name="connsiteX105" fmla="*/ 40 w 10703"/>
                  <a:gd name="connsiteY105" fmla="*/ 3512 h 10000"/>
                  <a:gd name="connsiteX106" fmla="*/ 201 w 10703"/>
                  <a:gd name="connsiteY106" fmla="*/ 3494 h 10000"/>
                  <a:gd name="connsiteX107" fmla="*/ 178 w 10703"/>
                  <a:gd name="connsiteY107" fmla="*/ 3760 h 10000"/>
                  <a:gd name="connsiteX108" fmla="*/ 730 w 10703"/>
                  <a:gd name="connsiteY108" fmla="*/ 3871 h 10000"/>
                  <a:gd name="connsiteX109" fmla="*/ 703 w 10703"/>
                  <a:gd name="connsiteY109" fmla="*/ 4102 h 10000"/>
                  <a:gd name="connsiteX110" fmla="*/ 1045 w 10703"/>
                  <a:gd name="connsiteY110" fmla="*/ 4144 h 10000"/>
                  <a:gd name="connsiteX111" fmla="*/ 1233 w 10703"/>
                  <a:gd name="connsiteY111" fmla="*/ 4043 h 10000"/>
                  <a:gd name="connsiteX112" fmla="*/ 1396 w 10703"/>
                  <a:gd name="connsiteY112" fmla="*/ 4088 h 10000"/>
                  <a:gd name="connsiteX113" fmla="*/ 1437 w 10703"/>
                  <a:gd name="connsiteY113" fmla="*/ 4242 h 10000"/>
                  <a:gd name="connsiteX114" fmla="*/ 1654 w 10703"/>
                  <a:gd name="connsiteY114" fmla="*/ 4191 h 10000"/>
                  <a:gd name="connsiteX115" fmla="*/ 1727 w 10703"/>
                  <a:gd name="connsiteY115" fmla="*/ 4363 h 10000"/>
                  <a:gd name="connsiteX116" fmla="*/ 1874 w 10703"/>
                  <a:gd name="connsiteY116" fmla="*/ 4422 h 10000"/>
                  <a:gd name="connsiteX117" fmla="*/ 1896 w 10703"/>
                  <a:gd name="connsiteY117" fmla="*/ 4641 h 10000"/>
                  <a:gd name="connsiteX118" fmla="*/ 2162 w 10703"/>
                  <a:gd name="connsiteY118" fmla="*/ 4610 h 10000"/>
                  <a:gd name="connsiteX119" fmla="*/ 2238 w 10703"/>
                  <a:gd name="connsiteY119" fmla="*/ 4747 h 10000"/>
                  <a:gd name="connsiteX120" fmla="*/ 2211 w 10703"/>
                  <a:gd name="connsiteY120" fmla="*/ 4961 h 10000"/>
                  <a:gd name="connsiteX121" fmla="*/ 2045 w 10703"/>
                  <a:gd name="connsiteY121" fmla="*/ 4966 h 10000"/>
                  <a:gd name="connsiteX122" fmla="*/ 1882 w 10703"/>
                  <a:gd name="connsiteY122" fmla="*/ 5255 h 10000"/>
                  <a:gd name="connsiteX123" fmla="*/ 2124 w 10703"/>
                  <a:gd name="connsiteY123" fmla="*/ 5357 h 10000"/>
                  <a:gd name="connsiteX124" fmla="*/ 2200 w 10703"/>
                  <a:gd name="connsiteY124" fmla="*/ 5494 h 10000"/>
                  <a:gd name="connsiteX125" fmla="*/ 2363 w 10703"/>
                  <a:gd name="connsiteY125" fmla="*/ 5222 h 10000"/>
                  <a:gd name="connsiteX126" fmla="*/ 2646 w 10703"/>
                  <a:gd name="connsiteY126" fmla="*/ 5208 h 10000"/>
                  <a:gd name="connsiteX127" fmla="*/ 2855 w 10703"/>
                  <a:gd name="connsiteY127" fmla="*/ 5340 h 10000"/>
                  <a:gd name="connsiteX128" fmla="*/ 2733 w 10703"/>
                  <a:gd name="connsiteY128" fmla="*/ 5466 h 10000"/>
                  <a:gd name="connsiteX129" fmla="*/ 2896 w 10703"/>
                  <a:gd name="connsiteY129" fmla="*/ 5542 h 10000"/>
                  <a:gd name="connsiteX130" fmla="*/ 2882 w 10703"/>
                  <a:gd name="connsiteY130" fmla="*/ 5809 h 10000"/>
                  <a:gd name="connsiteX131" fmla="*/ 3102 w 10703"/>
                  <a:gd name="connsiteY131" fmla="*/ 5755 h 10000"/>
                  <a:gd name="connsiteX132" fmla="*/ 3295 w 10703"/>
                  <a:gd name="connsiteY132" fmla="*/ 5884 h 10000"/>
                  <a:gd name="connsiteX133" fmla="*/ 3494 w 10703"/>
                  <a:gd name="connsiteY133" fmla="*/ 5898 h 10000"/>
                  <a:gd name="connsiteX134" fmla="*/ 3382 w 10703"/>
                  <a:gd name="connsiteY134" fmla="*/ 6143 h 10000"/>
                  <a:gd name="connsiteX135" fmla="*/ 3355 w 10703"/>
                  <a:gd name="connsiteY135" fmla="*/ 6392 h 10000"/>
                  <a:gd name="connsiteX136" fmla="*/ 3708 w 10703"/>
                  <a:gd name="connsiteY136" fmla="*/ 6314 h 10000"/>
                  <a:gd name="connsiteX137" fmla="*/ 3752 w 10703"/>
                  <a:gd name="connsiteY137" fmla="*/ 6451 h 10000"/>
                  <a:gd name="connsiteX138" fmla="*/ 4021 w 10703"/>
                  <a:gd name="connsiteY138" fmla="*/ 6398 h 10000"/>
                  <a:gd name="connsiteX139" fmla="*/ 4149 w 10703"/>
                  <a:gd name="connsiteY139" fmla="*/ 6541 h 10000"/>
                  <a:gd name="connsiteX140" fmla="*/ 4026 w 10703"/>
                  <a:gd name="connsiteY140" fmla="*/ 6684 h 10000"/>
                  <a:gd name="connsiteX141" fmla="*/ 4306 w 10703"/>
                  <a:gd name="connsiteY141" fmla="*/ 6752 h 10000"/>
                  <a:gd name="connsiteX142" fmla="*/ 4382 w 10703"/>
                  <a:gd name="connsiteY142" fmla="*/ 6957 h 10000"/>
                  <a:gd name="connsiteX143" fmla="*/ 4064 w 10703"/>
                  <a:gd name="connsiteY143" fmla="*/ 6923 h 10000"/>
                  <a:gd name="connsiteX144" fmla="*/ 3907 w 10703"/>
                  <a:gd name="connsiteY144" fmla="*/ 7100 h 10000"/>
                  <a:gd name="connsiteX145" fmla="*/ 4089 w 10703"/>
                  <a:gd name="connsiteY145" fmla="*/ 7142 h 10000"/>
                  <a:gd name="connsiteX146" fmla="*/ 4116 w 10703"/>
                  <a:gd name="connsiteY146" fmla="*/ 7280 h 10000"/>
                  <a:gd name="connsiteX147" fmla="*/ 4439 w 10703"/>
                  <a:gd name="connsiteY147" fmla="*/ 7195 h 10000"/>
                  <a:gd name="connsiteX148" fmla="*/ 4594 w 10703"/>
                  <a:gd name="connsiteY148" fmla="*/ 7456 h 10000"/>
                  <a:gd name="connsiteX149" fmla="*/ 4651 w 10703"/>
                  <a:gd name="connsiteY149" fmla="*/ 7698 h 10000"/>
                  <a:gd name="connsiteX150" fmla="*/ 4888 w 10703"/>
                  <a:gd name="connsiteY150" fmla="*/ 7642 h 10000"/>
                  <a:gd name="connsiteX151" fmla="*/ 4831 w 10703"/>
                  <a:gd name="connsiteY151" fmla="*/ 7841 h 10000"/>
                  <a:gd name="connsiteX152" fmla="*/ 4912 w 10703"/>
                  <a:gd name="connsiteY152" fmla="*/ 8304 h 10000"/>
                  <a:gd name="connsiteX153" fmla="*/ 5026 w 10703"/>
                  <a:gd name="connsiteY153" fmla="*/ 8377 h 10000"/>
                  <a:gd name="connsiteX154" fmla="*/ 5143 w 10703"/>
                  <a:gd name="connsiteY154" fmla="*/ 8453 h 10000"/>
                  <a:gd name="connsiteX155" fmla="*/ 5246 w 10703"/>
                  <a:gd name="connsiteY155" fmla="*/ 8815 h 10000"/>
                  <a:gd name="connsiteX156" fmla="*/ 5426 w 10703"/>
                  <a:gd name="connsiteY156" fmla="*/ 8961 h 10000"/>
                  <a:gd name="connsiteX157" fmla="*/ 5730 w 10703"/>
                  <a:gd name="connsiteY157" fmla="*/ 8972 h 10000"/>
                  <a:gd name="connsiteX158" fmla="*/ 5717 w 10703"/>
                  <a:gd name="connsiteY158" fmla="*/ 9315 h 10000"/>
                  <a:gd name="connsiteX159" fmla="*/ 5991 w 10703"/>
                  <a:gd name="connsiteY159" fmla="*/ 9239 h 10000"/>
                  <a:gd name="connsiteX160" fmla="*/ 5939 w 10703"/>
                  <a:gd name="connsiteY160" fmla="*/ 8810 h 10000"/>
                  <a:gd name="connsiteX161" fmla="*/ 6094 w 10703"/>
                  <a:gd name="connsiteY161" fmla="*/ 8714 h 10000"/>
                  <a:gd name="connsiteX162" fmla="*/ 6342 w 10703"/>
                  <a:gd name="connsiteY162" fmla="*/ 8911 h 10000"/>
                  <a:gd name="connsiteX163" fmla="*/ 6559 w 10703"/>
                  <a:gd name="connsiteY163" fmla="*/ 9020 h 10000"/>
                  <a:gd name="connsiteX164" fmla="*/ 6755 w 10703"/>
                  <a:gd name="connsiteY164" fmla="*/ 9217 h 10000"/>
                  <a:gd name="connsiteX165" fmla="*/ 6934 w 10703"/>
                  <a:gd name="connsiteY165" fmla="*/ 9427 h 10000"/>
                  <a:gd name="connsiteX166" fmla="*/ 7306 w 10703"/>
                  <a:gd name="connsiteY166" fmla="*/ 9556 h 10000"/>
                  <a:gd name="connsiteX167" fmla="*/ 7695 w 10703"/>
                  <a:gd name="connsiteY167" fmla="*/ 9756 h 10000"/>
                  <a:gd name="connsiteX168" fmla="*/ 7891 w 10703"/>
                  <a:gd name="connsiteY168" fmla="*/ 10000 h 10000"/>
                  <a:gd name="connsiteX169" fmla="*/ 8184 w 10703"/>
                  <a:gd name="connsiteY169" fmla="*/ 9986 h 10000"/>
                  <a:gd name="connsiteX170" fmla="*/ 8464 w 10703"/>
                  <a:gd name="connsiteY170" fmla="*/ 9837 h 10000"/>
                  <a:gd name="connsiteX171" fmla="*/ 8575 w 10703"/>
                  <a:gd name="connsiteY171" fmla="*/ 9649 h 10000"/>
                  <a:gd name="connsiteX172" fmla="*/ 8722 w 10703"/>
                  <a:gd name="connsiteY172" fmla="*/ 9410 h 10000"/>
                  <a:gd name="connsiteX173" fmla="*/ 9399 w 10703"/>
                  <a:gd name="connsiteY173" fmla="*/ 9610 h 10000"/>
                  <a:gd name="connsiteX174" fmla="*/ 9396 w 10703"/>
                  <a:gd name="connsiteY174" fmla="*/ 9332 h 10000"/>
                  <a:gd name="connsiteX175" fmla="*/ 9535 w 10703"/>
                  <a:gd name="connsiteY175" fmla="*/ 9222 h 10000"/>
                  <a:gd name="connsiteX176" fmla="*/ 9535 w 10703"/>
                  <a:gd name="connsiteY176" fmla="*/ 8953 h 10000"/>
                  <a:gd name="connsiteX177" fmla="*/ 9562 w 10703"/>
                  <a:gd name="connsiteY177" fmla="*/ 8681 h 10000"/>
                  <a:gd name="connsiteX178" fmla="*/ 9377 w 10703"/>
                  <a:gd name="connsiteY178" fmla="*/ 8577 h 10000"/>
                  <a:gd name="connsiteX179" fmla="*/ 9287 w 10703"/>
                  <a:gd name="connsiteY179" fmla="*/ 8203 h 10000"/>
                  <a:gd name="connsiteX180" fmla="*/ 9453 w 10703"/>
                  <a:gd name="connsiteY180" fmla="*/ 7984 h 10000"/>
                  <a:gd name="connsiteX181" fmla="*/ 10016 w 10703"/>
                  <a:gd name="connsiteY181" fmla="*/ 7720 h 10000"/>
                  <a:gd name="connsiteX182" fmla="*/ 10173 w 10703"/>
                  <a:gd name="connsiteY182" fmla="*/ 7299 h 10000"/>
                  <a:gd name="connsiteX183" fmla="*/ 10698 w 10703"/>
                  <a:gd name="connsiteY183" fmla="*/ 7019 h 10000"/>
                  <a:gd name="connsiteX184" fmla="*/ 10703 w 10703"/>
                  <a:gd name="connsiteY184" fmla="*/ 6901 h 10000"/>
                  <a:gd name="connsiteX185" fmla="*/ 10304 w 10703"/>
                  <a:gd name="connsiteY185" fmla="*/ 6693 h 10000"/>
                  <a:gd name="connsiteX186" fmla="*/ 10369 w 10703"/>
                  <a:gd name="connsiteY186" fmla="*/ 6426 h 10000"/>
                  <a:gd name="connsiteX187" fmla="*/ 10331 w 10703"/>
                  <a:gd name="connsiteY187" fmla="*/ 6173 h 10000"/>
                  <a:gd name="connsiteX188" fmla="*/ 10352 w 10703"/>
                  <a:gd name="connsiteY188" fmla="*/ 5736 h 10000"/>
                  <a:gd name="connsiteX189" fmla="*/ 10138 w 10703"/>
                  <a:gd name="connsiteY189" fmla="*/ 5550 h 10000"/>
                  <a:gd name="connsiteX190" fmla="*/ 9850 w 10703"/>
                  <a:gd name="connsiteY190" fmla="*/ 5463 h 10000"/>
                  <a:gd name="connsiteX191" fmla="*/ 9844 w 10703"/>
                  <a:gd name="connsiteY191" fmla="*/ 5261 h 10000"/>
                  <a:gd name="connsiteX192" fmla="*/ 9977 w 10703"/>
                  <a:gd name="connsiteY192" fmla="*/ 5048 h 10000"/>
                  <a:gd name="connsiteX193" fmla="*/ 9882 w 10703"/>
                  <a:gd name="connsiteY193" fmla="*/ 4879 h 10000"/>
                  <a:gd name="connsiteX194" fmla="*/ 10054 w 10703"/>
                  <a:gd name="connsiteY194" fmla="*/ 4599 h 10000"/>
                  <a:gd name="connsiteX195" fmla="*/ 10252 w 10703"/>
                  <a:gd name="connsiteY195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1059 w 10703"/>
                  <a:gd name="connsiteY98" fmla="*/ 2939 h 10000"/>
                  <a:gd name="connsiteX99" fmla="*/ 690 w 10703"/>
                  <a:gd name="connsiteY99" fmla="*/ 2897 h 10000"/>
                  <a:gd name="connsiteX100" fmla="*/ 277 w 10703"/>
                  <a:gd name="connsiteY100" fmla="*/ 2890 h 10000"/>
                  <a:gd name="connsiteX101" fmla="*/ 266 w 10703"/>
                  <a:gd name="connsiteY101" fmla="*/ 3177 h 10000"/>
                  <a:gd name="connsiteX102" fmla="*/ 47 w 10703"/>
                  <a:gd name="connsiteY102" fmla="*/ 3273 h 10000"/>
                  <a:gd name="connsiteX103" fmla="*/ 0 w 10703"/>
                  <a:gd name="connsiteY103" fmla="*/ 3414 h 10000"/>
                  <a:gd name="connsiteX104" fmla="*/ 40 w 10703"/>
                  <a:gd name="connsiteY104" fmla="*/ 3512 h 10000"/>
                  <a:gd name="connsiteX105" fmla="*/ 201 w 10703"/>
                  <a:gd name="connsiteY105" fmla="*/ 3494 h 10000"/>
                  <a:gd name="connsiteX106" fmla="*/ 178 w 10703"/>
                  <a:gd name="connsiteY106" fmla="*/ 3760 h 10000"/>
                  <a:gd name="connsiteX107" fmla="*/ 730 w 10703"/>
                  <a:gd name="connsiteY107" fmla="*/ 3871 h 10000"/>
                  <a:gd name="connsiteX108" fmla="*/ 703 w 10703"/>
                  <a:gd name="connsiteY108" fmla="*/ 4102 h 10000"/>
                  <a:gd name="connsiteX109" fmla="*/ 1045 w 10703"/>
                  <a:gd name="connsiteY109" fmla="*/ 4144 h 10000"/>
                  <a:gd name="connsiteX110" fmla="*/ 1233 w 10703"/>
                  <a:gd name="connsiteY110" fmla="*/ 4043 h 10000"/>
                  <a:gd name="connsiteX111" fmla="*/ 1396 w 10703"/>
                  <a:gd name="connsiteY111" fmla="*/ 4088 h 10000"/>
                  <a:gd name="connsiteX112" fmla="*/ 1437 w 10703"/>
                  <a:gd name="connsiteY112" fmla="*/ 4242 h 10000"/>
                  <a:gd name="connsiteX113" fmla="*/ 1654 w 10703"/>
                  <a:gd name="connsiteY113" fmla="*/ 4191 h 10000"/>
                  <a:gd name="connsiteX114" fmla="*/ 1727 w 10703"/>
                  <a:gd name="connsiteY114" fmla="*/ 4363 h 10000"/>
                  <a:gd name="connsiteX115" fmla="*/ 1874 w 10703"/>
                  <a:gd name="connsiteY115" fmla="*/ 4422 h 10000"/>
                  <a:gd name="connsiteX116" fmla="*/ 1896 w 10703"/>
                  <a:gd name="connsiteY116" fmla="*/ 4641 h 10000"/>
                  <a:gd name="connsiteX117" fmla="*/ 2162 w 10703"/>
                  <a:gd name="connsiteY117" fmla="*/ 4610 h 10000"/>
                  <a:gd name="connsiteX118" fmla="*/ 2238 w 10703"/>
                  <a:gd name="connsiteY118" fmla="*/ 4747 h 10000"/>
                  <a:gd name="connsiteX119" fmla="*/ 2211 w 10703"/>
                  <a:gd name="connsiteY119" fmla="*/ 4961 h 10000"/>
                  <a:gd name="connsiteX120" fmla="*/ 2045 w 10703"/>
                  <a:gd name="connsiteY120" fmla="*/ 4966 h 10000"/>
                  <a:gd name="connsiteX121" fmla="*/ 1882 w 10703"/>
                  <a:gd name="connsiteY121" fmla="*/ 5255 h 10000"/>
                  <a:gd name="connsiteX122" fmla="*/ 2124 w 10703"/>
                  <a:gd name="connsiteY122" fmla="*/ 5357 h 10000"/>
                  <a:gd name="connsiteX123" fmla="*/ 2200 w 10703"/>
                  <a:gd name="connsiteY123" fmla="*/ 5494 h 10000"/>
                  <a:gd name="connsiteX124" fmla="*/ 2363 w 10703"/>
                  <a:gd name="connsiteY124" fmla="*/ 5222 h 10000"/>
                  <a:gd name="connsiteX125" fmla="*/ 2646 w 10703"/>
                  <a:gd name="connsiteY125" fmla="*/ 5208 h 10000"/>
                  <a:gd name="connsiteX126" fmla="*/ 2855 w 10703"/>
                  <a:gd name="connsiteY126" fmla="*/ 5340 h 10000"/>
                  <a:gd name="connsiteX127" fmla="*/ 2733 w 10703"/>
                  <a:gd name="connsiteY127" fmla="*/ 5466 h 10000"/>
                  <a:gd name="connsiteX128" fmla="*/ 2896 w 10703"/>
                  <a:gd name="connsiteY128" fmla="*/ 5542 h 10000"/>
                  <a:gd name="connsiteX129" fmla="*/ 2882 w 10703"/>
                  <a:gd name="connsiteY129" fmla="*/ 5809 h 10000"/>
                  <a:gd name="connsiteX130" fmla="*/ 3102 w 10703"/>
                  <a:gd name="connsiteY130" fmla="*/ 5755 h 10000"/>
                  <a:gd name="connsiteX131" fmla="*/ 3295 w 10703"/>
                  <a:gd name="connsiteY131" fmla="*/ 5884 h 10000"/>
                  <a:gd name="connsiteX132" fmla="*/ 3494 w 10703"/>
                  <a:gd name="connsiteY132" fmla="*/ 5898 h 10000"/>
                  <a:gd name="connsiteX133" fmla="*/ 3382 w 10703"/>
                  <a:gd name="connsiteY133" fmla="*/ 6143 h 10000"/>
                  <a:gd name="connsiteX134" fmla="*/ 3355 w 10703"/>
                  <a:gd name="connsiteY134" fmla="*/ 6392 h 10000"/>
                  <a:gd name="connsiteX135" fmla="*/ 3708 w 10703"/>
                  <a:gd name="connsiteY135" fmla="*/ 6314 h 10000"/>
                  <a:gd name="connsiteX136" fmla="*/ 3752 w 10703"/>
                  <a:gd name="connsiteY136" fmla="*/ 6451 h 10000"/>
                  <a:gd name="connsiteX137" fmla="*/ 4021 w 10703"/>
                  <a:gd name="connsiteY137" fmla="*/ 6398 h 10000"/>
                  <a:gd name="connsiteX138" fmla="*/ 4149 w 10703"/>
                  <a:gd name="connsiteY138" fmla="*/ 6541 h 10000"/>
                  <a:gd name="connsiteX139" fmla="*/ 4026 w 10703"/>
                  <a:gd name="connsiteY139" fmla="*/ 6684 h 10000"/>
                  <a:gd name="connsiteX140" fmla="*/ 4306 w 10703"/>
                  <a:gd name="connsiteY140" fmla="*/ 6752 h 10000"/>
                  <a:gd name="connsiteX141" fmla="*/ 4382 w 10703"/>
                  <a:gd name="connsiteY141" fmla="*/ 6957 h 10000"/>
                  <a:gd name="connsiteX142" fmla="*/ 4064 w 10703"/>
                  <a:gd name="connsiteY142" fmla="*/ 6923 h 10000"/>
                  <a:gd name="connsiteX143" fmla="*/ 3907 w 10703"/>
                  <a:gd name="connsiteY143" fmla="*/ 7100 h 10000"/>
                  <a:gd name="connsiteX144" fmla="*/ 4089 w 10703"/>
                  <a:gd name="connsiteY144" fmla="*/ 7142 h 10000"/>
                  <a:gd name="connsiteX145" fmla="*/ 4116 w 10703"/>
                  <a:gd name="connsiteY145" fmla="*/ 7280 h 10000"/>
                  <a:gd name="connsiteX146" fmla="*/ 4439 w 10703"/>
                  <a:gd name="connsiteY146" fmla="*/ 7195 h 10000"/>
                  <a:gd name="connsiteX147" fmla="*/ 4594 w 10703"/>
                  <a:gd name="connsiteY147" fmla="*/ 7456 h 10000"/>
                  <a:gd name="connsiteX148" fmla="*/ 4651 w 10703"/>
                  <a:gd name="connsiteY148" fmla="*/ 7698 h 10000"/>
                  <a:gd name="connsiteX149" fmla="*/ 4888 w 10703"/>
                  <a:gd name="connsiteY149" fmla="*/ 7642 h 10000"/>
                  <a:gd name="connsiteX150" fmla="*/ 4831 w 10703"/>
                  <a:gd name="connsiteY150" fmla="*/ 7841 h 10000"/>
                  <a:gd name="connsiteX151" fmla="*/ 4912 w 10703"/>
                  <a:gd name="connsiteY151" fmla="*/ 8304 h 10000"/>
                  <a:gd name="connsiteX152" fmla="*/ 5026 w 10703"/>
                  <a:gd name="connsiteY152" fmla="*/ 8377 h 10000"/>
                  <a:gd name="connsiteX153" fmla="*/ 5143 w 10703"/>
                  <a:gd name="connsiteY153" fmla="*/ 8453 h 10000"/>
                  <a:gd name="connsiteX154" fmla="*/ 5246 w 10703"/>
                  <a:gd name="connsiteY154" fmla="*/ 8815 h 10000"/>
                  <a:gd name="connsiteX155" fmla="*/ 5426 w 10703"/>
                  <a:gd name="connsiteY155" fmla="*/ 8961 h 10000"/>
                  <a:gd name="connsiteX156" fmla="*/ 5730 w 10703"/>
                  <a:gd name="connsiteY156" fmla="*/ 8972 h 10000"/>
                  <a:gd name="connsiteX157" fmla="*/ 5717 w 10703"/>
                  <a:gd name="connsiteY157" fmla="*/ 9315 h 10000"/>
                  <a:gd name="connsiteX158" fmla="*/ 5991 w 10703"/>
                  <a:gd name="connsiteY158" fmla="*/ 9239 h 10000"/>
                  <a:gd name="connsiteX159" fmla="*/ 5939 w 10703"/>
                  <a:gd name="connsiteY159" fmla="*/ 8810 h 10000"/>
                  <a:gd name="connsiteX160" fmla="*/ 6094 w 10703"/>
                  <a:gd name="connsiteY160" fmla="*/ 8714 h 10000"/>
                  <a:gd name="connsiteX161" fmla="*/ 6342 w 10703"/>
                  <a:gd name="connsiteY161" fmla="*/ 8911 h 10000"/>
                  <a:gd name="connsiteX162" fmla="*/ 6559 w 10703"/>
                  <a:gd name="connsiteY162" fmla="*/ 9020 h 10000"/>
                  <a:gd name="connsiteX163" fmla="*/ 6755 w 10703"/>
                  <a:gd name="connsiteY163" fmla="*/ 9217 h 10000"/>
                  <a:gd name="connsiteX164" fmla="*/ 6934 w 10703"/>
                  <a:gd name="connsiteY164" fmla="*/ 9427 h 10000"/>
                  <a:gd name="connsiteX165" fmla="*/ 7306 w 10703"/>
                  <a:gd name="connsiteY165" fmla="*/ 9556 h 10000"/>
                  <a:gd name="connsiteX166" fmla="*/ 7695 w 10703"/>
                  <a:gd name="connsiteY166" fmla="*/ 9756 h 10000"/>
                  <a:gd name="connsiteX167" fmla="*/ 7891 w 10703"/>
                  <a:gd name="connsiteY167" fmla="*/ 10000 h 10000"/>
                  <a:gd name="connsiteX168" fmla="*/ 8184 w 10703"/>
                  <a:gd name="connsiteY168" fmla="*/ 9986 h 10000"/>
                  <a:gd name="connsiteX169" fmla="*/ 8464 w 10703"/>
                  <a:gd name="connsiteY169" fmla="*/ 9837 h 10000"/>
                  <a:gd name="connsiteX170" fmla="*/ 8575 w 10703"/>
                  <a:gd name="connsiteY170" fmla="*/ 9649 h 10000"/>
                  <a:gd name="connsiteX171" fmla="*/ 8722 w 10703"/>
                  <a:gd name="connsiteY171" fmla="*/ 9410 h 10000"/>
                  <a:gd name="connsiteX172" fmla="*/ 9399 w 10703"/>
                  <a:gd name="connsiteY172" fmla="*/ 9610 h 10000"/>
                  <a:gd name="connsiteX173" fmla="*/ 9396 w 10703"/>
                  <a:gd name="connsiteY173" fmla="*/ 9332 h 10000"/>
                  <a:gd name="connsiteX174" fmla="*/ 9535 w 10703"/>
                  <a:gd name="connsiteY174" fmla="*/ 9222 h 10000"/>
                  <a:gd name="connsiteX175" fmla="*/ 9535 w 10703"/>
                  <a:gd name="connsiteY175" fmla="*/ 8953 h 10000"/>
                  <a:gd name="connsiteX176" fmla="*/ 9562 w 10703"/>
                  <a:gd name="connsiteY176" fmla="*/ 8681 h 10000"/>
                  <a:gd name="connsiteX177" fmla="*/ 9377 w 10703"/>
                  <a:gd name="connsiteY177" fmla="*/ 8577 h 10000"/>
                  <a:gd name="connsiteX178" fmla="*/ 9287 w 10703"/>
                  <a:gd name="connsiteY178" fmla="*/ 8203 h 10000"/>
                  <a:gd name="connsiteX179" fmla="*/ 9453 w 10703"/>
                  <a:gd name="connsiteY179" fmla="*/ 7984 h 10000"/>
                  <a:gd name="connsiteX180" fmla="*/ 10016 w 10703"/>
                  <a:gd name="connsiteY180" fmla="*/ 7720 h 10000"/>
                  <a:gd name="connsiteX181" fmla="*/ 10173 w 10703"/>
                  <a:gd name="connsiteY181" fmla="*/ 7299 h 10000"/>
                  <a:gd name="connsiteX182" fmla="*/ 10698 w 10703"/>
                  <a:gd name="connsiteY182" fmla="*/ 7019 h 10000"/>
                  <a:gd name="connsiteX183" fmla="*/ 10703 w 10703"/>
                  <a:gd name="connsiteY183" fmla="*/ 6901 h 10000"/>
                  <a:gd name="connsiteX184" fmla="*/ 10304 w 10703"/>
                  <a:gd name="connsiteY184" fmla="*/ 6693 h 10000"/>
                  <a:gd name="connsiteX185" fmla="*/ 10369 w 10703"/>
                  <a:gd name="connsiteY185" fmla="*/ 6426 h 10000"/>
                  <a:gd name="connsiteX186" fmla="*/ 10331 w 10703"/>
                  <a:gd name="connsiteY186" fmla="*/ 6173 h 10000"/>
                  <a:gd name="connsiteX187" fmla="*/ 10352 w 10703"/>
                  <a:gd name="connsiteY187" fmla="*/ 5736 h 10000"/>
                  <a:gd name="connsiteX188" fmla="*/ 10138 w 10703"/>
                  <a:gd name="connsiteY188" fmla="*/ 5550 h 10000"/>
                  <a:gd name="connsiteX189" fmla="*/ 9850 w 10703"/>
                  <a:gd name="connsiteY189" fmla="*/ 5463 h 10000"/>
                  <a:gd name="connsiteX190" fmla="*/ 9844 w 10703"/>
                  <a:gd name="connsiteY190" fmla="*/ 5261 h 10000"/>
                  <a:gd name="connsiteX191" fmla="*/ 9977 w 10703"/>
                  <a:gd name="connsiteY191" fmla="*/ 5048 h 10000"/>
                  <a:gd name="connsiteX192" fmla="*/ 9882 w 10703"/>
                  <a:gd name="connsiteY192" fmla="*/ 4879 h 10000"/>
                  <a:gd name="connsiteX193" fmla="*/ 10054 w 10703"/>
                  <a:gd name="connsiteY193" fmla="*/ 4599 h 10000"/>
                  <a:gd name="connsiteX194" fmla="*/ 10252 w 10703"/>
                  <a:gd name="connsiteY194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690 w 10703"/>
                  <a:gd name="connsiteY98" fmla="*/ 2897 h 10000"/>
                  <a:gd name="connsiteX99" fmla="*/ 277 w 10703"/>
                  <a:gd name="connsiteY99" fmla="*/ 2890 h 10000"/>
                  <a:gd name="connsiteX100" fmla="*/ 266 w 10703"/>
                  <a:gd name="connsiteY100" fmla="*/ 3177 h 10000"/>
                  <a:gd name="connsiteX101" fmla="*/ 47 w 10703"/>
                  <a:gd name="connsiteY101" fmla="*/ 3273 h 10000"/>
                  <a:gd name="connsiteX102" fmla="*/ 0 w 10703"/>
                  <a:gd name="connsiteY102" fmla="*/ 3414 h 10000"/>
                  <a:gd name="connsiteX103" fmla="*/ 40 w 10703"/>
                  <a:gd name="connsiteY103" fmla="*/ 3512 h 10000"/>
                  <a:gd name="connsiteX104" fmla="*/ 201 w 10703"/>
                  <a:gd name="connsiteY104" fmla="*/ 3494 h 10000"/>
                  <a:gd name="connsiteX105" fmla="*/ 178 w 10703"/>
                  <a:gd name="connsiteY105" fmla="*/ 3760 h 10000"/>
                  <a:gd name="connsiteX106" fmla="*/ 730 w 10703"/>
                  <a:gd name="connsiteY106" fmla="*/ 3871 h 10000"/>
                  <a:gd name="connsiteX107" fmla="*/ 703 w 10703"/>
                  <a:gd name="connsiteY107" fmla="*/ 4102 h 10000"/>
                  <a:gd name="connsiteX108" fmla="*/ 1045 w 10703"/>
                  <a:gd name="connsiteY108" fmla="*/ 4144 h 10000"/>
                  <a:gd name="connsiteX109" fmla="*/ 1233 w 10703"/>
                  <a:gd name="connsiteY109" fmla="*/ 4043 h 10000"/>
                  <a:gd name="connsiteX110" fmla="*/ 1396 w 10703"/>
                  <a:gd name="connsiteY110" fmla="*/ 4088 h 10000"/>
                  <a:gd name="connsiteX111" fmla="*/ 1437 w 10703"/>
                  <a:gd name="connsiteY111" fmla="*/ 4242 h 10000"/>
                  <a:gd name="connsiteX112" fmla="*/ 1654 w 10703"/>
                  <a:gd name="connsiteY112" fmla="*/ 4191 h 10000"/>
                  <a:gd name="connsiteX113" fmla="*/ 1727 w 10703"/>
                  <a:gd name="connsiteY113" fmla="*/ 4363 h 10000"/>
                  <a:gd name="connsiteX114" fmla="*/ 1874 w 10703"/>
                  <a:gd name="connsiteY114" fmla="*/ 4422 h 10000"/>
                  <a:gd name="connsiteX115" fmla="*/ 1896 w 10703"/>
                  <a:gd name="connsiteY115" fmla="*/ 4641 h 10000"/>
                  <a:gd name="connsiteX116" fmla="*/ 2162 w 10703"/>
                  <a:gd name="connsiteY116" fmla="*/ 4610 h 10000"/>
                  <a:gd name="connsiteX117" fmla="*/ 2238 w 10703"/>
                  <a:gd name="connsiteY117" fmla="*/ 4747 h 10000"/>
                  <a:gd name="connsiteX118" fmla="*/ 2211 w 10703"/>
                  <a:gd name="connsiteY118" fmla="*/ 4961 h 10000"/>
                  <a:gd name="connsiteX119" fmla="*/ 2045 w 10703"/>
                  <a:gd name="connsiteY119" fmla="*/ 4966 h 10000"/>
                  <a:gd name="connsiteX120" fmla="*/ 1882 w 10703"/>
                  <a:gd name="connsiteY120" fmla="*/ 5255 h 10000"/>
                  <a:gd name="connsiteX121" fmla="*/ 2124 w 10703"/>
                  <a:gd name="connsiteY121" fmla="*/ 5357 h 10000"/>
                  <a:gd name="connsiteX122" fmla="*/ 2200 w 10703"/>
                  <a:gd name="connsiteY122" fmla="*/ 5494 h 10000"/>
                  <a:gd name="connsiteX123" fmla="*/ 2363 w 10703"/>
                  <a:gd name="connsiteY123" fmla="*/ 5222 h 10000"/>
                  <a:gd name="connsiteX124" fmla="*/ 2646 w 10703"/>
                  <a:gd name="connsiteY124" fmla="*/ 5208 h 10000"/>
                  <a:gd name="connsiteX125" fmla="*/ 2855 w 10703"/>
                  <a:gd name="connsiteY125" fmla="*/ 5340 h 10000"/>
                  <a:gd name="connsiteX126" fmla="*/ 2733 w 10703"/>
                  <a:gd name="connsiteY126" fmla="*/ 5466 h 10000"/>
                  <a:gd name="connsiteX127" fmla="*/ 2896 w 10703"/>
                  <a:gd name="connsiteY127" fmla="*/ 5542 h 10000"/>
                  <a:gd name="connsiteX128" fmla="*/ 2882 w 10703"/>
                  <a:gd name="connsiteY128" fmla="*/ 5809 h 10000"/>
                  <a:gd name="connsiteX129" fmla="*/ 3102 w 10703"/>
                  <a:gd name="connsiteY129" fmla="*/ 5755 h 10000"/>
                  <a:gd name="connsiteX130" fmla="*/ 3295 w 10703"/>
                  <a:gd name="connsiteY130" fmla="*/ 5884 h 10000"/>
                  <a:gd name="connsiteX131" fmla="*/ 3494 w 10703"/>
                  <a:gd name="connsiteY131" fmla="*/ 5898 h 10000"/>
                  <a:gd name="connsiteX132" fmla="*/ 3382 w 10703"/>
                  <a:gd name="connsiteY132" fmla="*/ 6143 h 10000"/>
                  <a:gd name="connsiteX133" fmla="*/ 3355 w 10703"/>
                  <a:gd name="connsiteY133" fmla="*/ 6392 h 10000"/>
                  <a:gd name="connsiteX134" fmla="*/ 3708 w 10703"/>
                  <a:gd name="connsiteY134" fmla="*/ 6314 h 10000"/>
                  <a:gd name="connsiteX135" fmla="*/ 3752 w 10703"/>
                  <a:gd name="connsiteY135" fmla="*/ 6451 h 10000"/>
                  <a:gd name="connsiteX136" fmla="*/ 4021 w 10703"/>
                  <a:gd name="connsiteY136" fmla="*/ 6398 h 10000"/>
                  <a:gd name="connsiteX137" fmla="*/ 4149 w 10703"/>
                  <a:gd name="connsiteY137" fmla="*/ 6541 h 10000"/>
                  <a:gd name="connsiteX138" fmla="*/ 4026 w 10703"/>
                  <a:gd name="connsiteY138" fmla="*/ 6684 h 10000"/>
                  <a:gd name="connsiteX139" fmla="*/ 4306 w 10703"/>
                  <a:gd name="connsiteY139" fmla="*/ 6752 h 10000"/>
                  <a:gd name="connsiteX140" fmla="*/ 4382 w 10703"/>
                  <a:gd name="connsiteY140" fmla="*/ 6957 h 10000"/>
                  <a:gd name="connsiteX141" fmla="*/ 4064 w 10703"/>
                  <a:gd name="connsiteY141" fmla="*/ 6923 h 10000"/>
                  <a:gd name="connsiteX142" fmla="*/ 3907 w 10703"/>
                  <a:gd name="connsiteY142" fmla="*/ 7100 h 10000"/>
                  <a:gd name="connsiteX143" fmla="*/ 4089 w 10703"/>
                  <a:gd name="connsiteY143" fmla="*/ 7142 h 10000"/>
                  <a:gd name="connsiteX144" fmla="*/ 4116 w 10703"/>
                  <a:gd name="connsiteY144" fmla="*/ 7280 h 10000"/>
                  <a:gd name="connsiteX145" fmla="*/ 4439 w 10703"/>
                  <a:gd name="connsiteY145" fmla="*/ 7195 h 10000"/>
                  <a:gd name="connsiteX146" fmla="*/ 4594 w 10703"/>
                  <a:gd name="connsiteY146" fmla="*/ 7456 h 10000"/>
                  <a:gd name="connsiteX147" fmla="*/ 4651 w 10703"/>
                  <a:gd name="connsiteY147" fmla="*/ 7698 h 10000"/>
                  <a:gd name="connsiteX148" fmla="*/ 4888 w 10703"/>
                  <a:gd name="connsiteY148" fmla="*/ 7642 h 10000"/>
                  <a:gd name="connsiteX149" fmla="*/ 4831 w 10703"/>
                  <a:gd name="connsiteY149" fmla="*/ 7841 h 10000"/>
                  <a:gd name="connsiteX150" fmla="*/ 4912 w 10703"/>
                  <a:gd name="connsiteY150" fmla="*/ 8304 h 10000"/>
                  <a:gd name="connsiteX151" fmla="*/ 5026 w 10703"/>
                  <a:gd name="connsiteY151" fmla="*/ 8377 h 10000"/>
                  <a:gd name="connsiteX152" fmla="*/ 5143 w 10703"/>
                  <a:gd name="connsiteY152" fmla="*/ 8453 h 10000"/>
                  <a:gd name="connsiteX153" fmla="*/ 5246 w 10703"/>
                  <a:gd name="connsiteY153" fmla="*/ 8815 h 10000"/>
                  <a:gd name="connsiteX154" fmla="*/ 5426 w 10703"/>
                  <a:gd name="connsiteY154" fmla="*/ 8961 h 10000"/>
                  <a:gd name="connsiteX155" fmla="*/ 5730 w 10703"/>
                  <a:gd name="connsiteY155" fmla="*/ 8972 h 10000"/>
                  <a:gd name="connsiteX156" fmla="*/ 5717 w 10703"/>
                  <a:gd name="connsiteY156" fmla="*/ 9315 h 10000"/>
                  <a:gd name="connsiteX157" fmla="*/ 5991 w 10703"/>
                  <a:gd name="connsiteY157" fmla="*/ 9239 h 10000"/>
                  <a:gd name="connsiteX158" fmla="*/ 5939 w 10703"/>
                  <a:gd name="connsiteY158" fmla="*/ 8810 h 10000"/>
                  <a:gd name="connsiteX159" fmla="*/ 6094 w 10703"/>
                  <a:gd name="connsiteY159" fmla="*/ 8714 h 10000"/>
                  <a:gd name="connsiteX160" fmla="*/ 6342 w 10703"/>
                  <a:gd name="connsiteY160" fmla="*/ 8911 h 10000"/>
                  <a:gd name="connsiteX161" fmla="*/ 6559 w 10703"/>
                  <a:gd name="connsiteY161" fmla="*/ 9020 h 10000"/>
                  <a:gd name="connsiteX162" fmla="*/ 6755 w 10703"/>
                  <a:gd name="connsiteY162" fmla="*/ 9217 h 10000"/>
                  <a:gd name="connsiteX163" fmla="*/ 6934 w 10703"/>
                  <a:gd name="connsiteY163" fmla="*/ 9427 h 10000"/>
                  <a:gd name="connsiteX164" fmla="*/ 7306 w 10703"/>
                  <a:gd name="connsiteY164" fmla="*/ 9556 h 10000"/>
                  <a:gd name="connsiteX165" fmla="*/ 7695 w 10703"/>
                  <a:gd name="connsiteY165" fmla="*/ 9756 h 10000"/>
                  <a:gd name="connsiteX166" fmla="*/ 7891 w 10703"/>
                  <a:gd name="connsiteY166" fmla="*/ 10000 h 10000"/>
                  <a:gd name="connsiteX167" fmla="*/ 8184 w 10703"/>
                  <a:gd name="connsiteY167" fmla="*/ 9986 h 10000"/>
                  <a:gd name="connsiteX168" fmla="*/ 8464 w 10703"/>
                  <a:gd name="connsiteY168" fmla="*/ 9837 h 10000"/>
                  <a:gd name="connsiteX169" fmla="*/ 8575 w 10703"/>
                  <a:gd name="connsiteY169" fmla="*/ 9649 h 10000"/>
                  <a:gd name="connsiteX170" fmla="*/ 8722 w 10703"/>
                  <a:gd name="connsiteY170" fmla="*/ 9410 h 10000"/>
                  <a:gd name="connsiteX171" fmla="*/ 9399 w 10703"/>
                  <a:gd name="connsiteY171" fmla="*/ 9610 h 10000"/>
                  <a:gd name="connsiteX172" fmla="*/ 9396 w 10703"/>
                  <a:gd name="connsiteY172" fmla="*/ 9332 h 10000"/>
                  <a:gd name="connsiteX173" fmla="*/ 9535 w 10703"/>
                  <a:gd name="connsiteY173" fmla="*/ 9222 h 10000"/>
                  <a:gd name="connsiteX174" fmla="*/ 9535 w 10703"/>
                  <a:gd name="connsiteY174" fmla="*/ 8953 h 10000"/>
                  <a:gd name="connsiteX175" fmla="*/ 9562 w 10703"/>
                  <a:gd name="connsiteY175" fmla="*/ 8681 h 10000"/>
                  <a:gd name="connsiteX176" fmla="*/ 9377 w 10703"/>
                  <a:gd name="connsiteY176" fmla="*/ 8577 h 10000"/>
                  <a:gd name="connsiteX177" fmla="*/ 9287 w 10703"/>
                  <a:gd name="connsiteY177" fmla="*/ 8203 h 10000"/>
                  <a:gd name="connsiteX178" fmla="*/ 9453 w 10703"/>
                  <a:gd name="connsiteY178" fmla="*/ 7984 h 10000"/>
                  <a:gd name="connsiteX179" fmla="*/ 10016 w 10703"/>
                  <a:gd name="connsiteY179" fmla="*/ 7720 h 10000"/>
                  <a:gd name="connsiteX180" fmla="*/ 10173 w 10703"/>
                  <a:gd name="connsiteY180" fmla="*/ 7299 h 10000"/>
                  <a:gd name="connsiteX181" fmla="*/ 10698 w 10703"/>
                  <a:gd name="connsiteY181" fmla="*/ 7019 h 10000"/>
                  <a:gd name="connsiteX182" fmla="*/ 10703 w 10703"/>
                  <a:gd name="connsiteY182" fmla="*/ 6901 h 10000"/>
                  <a:gd name="connsiteX183" fmla="*/ 10304 w 10703"/>
                  <a:gd name="connsiteY183" fmla="*/ 6693 h 10000"/>
                  <a:gd name="connsiteX184" fmla="*/ 10369 w 10703"/>
                  <a:gd name="connsiteY184" fmla="*/ 6426 h 10000"/>
                  <a:gd name="connsiteX185" fmla="*/ 10331 w 10703"/>
                  <a:gd name="connsiteY185" fmla="*/ 6173 h 10000"/>
                  <a:gd name="connsiteX186" fmla="*/ 10352 w 10703"/>
                  <a:gd name="connsiteY186" fmla="*/ 5736 h 10000"/>
                  <a:gd name="connsiteX187" fmla="*/ 10138 w 10703"/>
                  <a:gd name="connsiteY187" fmla="*/ 5550 h 10000"/>
                  <a:gd name="connsiteX188" fmla="*/ 9850 w 10703"/>
                  <a:gd name="connsiteY188" fmla="*/ 5463 h 10000"/>
                  <a:gd name="connsiteX189" fmla="*/ 9844 w 10703"/>
                  <a:gd name="connsiteY189" fmla="*/ 5261 h 10000"/>
                  <a:gd name="connsiteX190" fmla="*/ 9977 w 10703"/>
                  <a:gd name="connsiteY190" fmla="*/ 5048 h 10000"/>
                  <a:gd name="connsiteX191" fmla="*/ 9882 w 10703"/>
                  <a:gd name="connsiteY191" fmla="*/ 4879 h 10000"/>
                  <a:gd name="connsiteX192" fmla="*/ 10054 w 10703"/>
                  <a:gd name="connsiteY192" fmla="*/ 4599 h 10000"/>
                  <a:gd name="connsiteX193" fmla="*/ 10252 w 10703"/>
                  <a:gd name="connsiteY193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1229 w 10703"/>
                  <a:gd name="connsiteY97" fmla="*/ 3202 h 10000"/>
                  <a:gd name="connsiteX98" fmla="*/ 690 w 10703"/>
                  <a:gd name="connsiteY98" fmla="*/ 2897 h 10000"/>
                  <a:gd name="connsiteX99" fmla="*/ 277 w 10703"/>
                  <a:gd name="connsiteY99" fmla="*/ 2890 h 10000"/>
                  <a:gd name="connsiteX100" fmla="*/ 266 w 10703"/>
                  <a:gd name="connsiteY100" fmla="*/ 3177 h 10000"/>
                  <a:gd name="connsiteX101" fmla="*/ 47 w 10703"/>
                  <a:gd name="connsiteY101" fmla="*/ 3273 h 10000"/>
                  <a:gd name="connsiteX102" fmla="*/ 0 w 10703"/>
                  <a:gd name="connsiteY102" fmla="*/ 3414 h 10000"/>
                  <a:gd name="connsiteX103" fmla="*/ 40 w 10703"/>
                  <a:gd name="connsiteY103" fmla="*/ 3512 h 10000"/>
                  <a:gd name="connsiteX104" fmla="*/ 201 w 10703"/>
                  <a:gd name="connsiteY104" fmla="*/ 3494 h 10000"/>
                  <a:gd name="connsiteX105" fmla="*/ 178 w 10703"/>
                  <a:gd name="connsiteY105" fmla="*/ 3760 h 10000"/>
                  <a:gd name="connsiteX106" fmla="*/ 730 w 10703"/>
                  <a:gd name="connsiteY106" fmla="*/ 3871 h 10000"/>
                  <a:gd name="connsiteX107" fmla="*/ 703 w 10703"/>
                  <a:gd name="connsiteY107" fmla="*/ 4102 h 10000"/>
                  <a:gd name="connsiteX108" fmla="*/ 1045 w 10703"/>
                  <a:gd name="connsiteY108" fmla="*/ 4144 h 10000"/>
                  <a:gd name="connsiteX109" fmla="*/ 1233 w 10703"/>
                  <a:gd name="connsiteY109" fmla="*/ 4043 h 10000"/>
                  <a:gd name="connsiteX110" fmla="*/ 1396 w 10703"/>
                  <a:gd name="connsiteY110" fmla="*/ 4088 h 10000"/>
                  <a:gd name="connsiteX111" fmla="*/ 1437 w 10703"/>
                  <a:gd name="connsiteY111" fmla="*/ 4242 h 10000"/>
                  <a:gd name="connsiteX112" fmla="*/ 1654 w 10703"/>
                  <a:gd name="connsiteY112" fmla="*/ 4191 h 10000"/>
                  <a:gd name="connsiteX113" fmla="*/ 1727 w 10703"/>
                  <a:gd name="connsiteY113" fmla="*/ 4363 h 10000"/>
                  <a:gd name="connsiteX114" fmla="*/ 1874 w 10703"/>
                  <a:gd name="connsiteY114" fmla="*/ 4422 h 10000"/>
                  <a:gd name="connsiteX115" fmla="*/ 1896 w 10703"/>
                  <a:gd name="connsiteY115" fmla="*/ 4641 h 10000"/>
                  <a:gd name="connsiteX116" fmla="*/ 2162 w 10703"/>
                  <a:gd name="connsiteY116" fmla="*/ 4610 h 10000"/>
                  <a:gd name="connsiteX117" fmla="*/ 2238 w 10703"/>
                  <a:gd name="connsiteY117" fmla="*/ 4747 h 10000"/>
                  <a:gd name="connsiteX118" fmla="*/ 2211 w 10703"/>
                  <a:gd name="connsiteY118" fmla="*/ 4961 h 10000"/>
                  <a:gd name="connsiteX119" fmla="*/ 2045 w 10703"/>
                  <a:gd name="connsiteY119" fmla="*/ 4966 h 10000"/>
                  <a:gd name="connsiteX120" fmla="*/ 1882 w 10703"/>
                  <a:gd name="connsiteY120" fmla="*/ 5255 h 10000"/>
                  <a:gd name="connsiteX121" fmla="*/ 2124 w 10703"/>
                  <a:gd name="connsiteY121" fmla="*/ 5357 h 10000"/>
                  <a:gd name="connsiteX122" fmla="*/ 2200 w 10703"/>
                  <a:gd name="connsiteY122" fmla="*/ 5494 h 10000"/>
                  <a:gd name="connsiteX123" fmla="*/ 2363 w 10703"/>
                  <a:gd name="connsiteY123" fmla="*/ 5222 h 10000"/>
                  <a:gd name="connsiteX124" fmla="*/ 2646 w 10703"/>
                  <a:gd name="connsiteY124" fmla="*/ 5208 h 10000"/>
                  <a:gd name="connsiteX125" fmla="*/ 2855 w 10703"/>
                  <a:gd name="connsiteY125" fmla="*/ 5340 h 10000"/>
                  <a:gd name="connsiteX126" fmla="*/ 2733 w 10703"/>
                  <a:gd name="connsiteY126" fmla="*/ 5466 h 10000"/>
                  <a:gd name="connsiteX127" fmla="*/ 2896 w 10703"/>
                  <a:gd name="connsiteY127" fmla="*/ 5542 h 10000"/>
                  <a:gd name="connsiteX128" fmla="*/ 2882 w 10703"/>
                  <a:gd name="connsiteY128" fmla="*/ 5809 h 10000"/>
                  <a:gd name="connsiteX129" fmla="*/ 3102 w 10703"/>
                  <a:gd name="connsiteY129" fmla="*/ 5755 h 10000"/>
                  <a:gd name="connsiteX130" fmla="*/ 3295 w 10703"/>
                  <a:gd name="connsiteY130" fmla="*/ 5884 h 10000"/>
                  <a:gd name="connsiteX131" fmla="*/ 3494 w 10703"/>
                  <a:gd name="connsiteY131" fmla="*/ 5898 h 10000"/>
                  <a:gd name="connsiteX132" fmla="*/ 3382 w 10703"/>
                  <a:gd name="connsiteY132" fmla="*/ 6143 h 10000"/>
                  <a:gd name="connsiteX133" fmla="*/ 3355 w 10703"/>
                  <a:gd name="connsiteY133" fmla="*/ 6392 h 10000"/>
                  <a:gd name="connsiteX134" fmla="*/ 3708 w 10703"/>
                  <a:gd name="connsiteY134" fmla="*/ 6314 h 10000"/>
                  <a:gd name="connsiteX135" fmla="*/ 3752 w 10703"/>
                  <a:gd name="connsiteY135" fmla="*/ 6451 h 10000"/>
                  <a:gd name="connsiteX136" fmla="*/ 4021 w 10703"/>
                  <a:gd name="connsiteY136" fmla="*/ 6398 h 10000"/>
                  <a:gd name="connsiteX137" fmla="*/ 4149 w 10703"/>
                  <a:gd name="connsiteY137" fmla="*/ 6541 h 10000"/>
                  <a:gd name="connsiteX138" fmla="*/ 4026 w 10703"/>
                  <a:gd name="connsiteY138" fmla="*/ 6684 h 10000"/>
                  <a:gd name="connsiteX139" fmla="*/ 4306 w 10703"/>
                  <a:gd name="connsiteY139" fmla="*/ 6752 h 10000"/>
                  <a:gd name="connsiteX140" fmla="*/ 4382 w 10703"/>
                  <a:gd name="connsiteY140" fmla="*/ 6957 h 10000"/>
                  <a:gd name="connsiteX141" fmla="*/ 4064 w 10703"/>
                  <a:gd name="connsiteY141" fmla="*/ 6923 h 10000"/>
                  <a:gd name="connsiteX142" fmla="*/ 3907 w 10703"/>
                  <a:gd name="connsiteY142" fmla="*/ 7100 h 10000"/>
                  <a:gd name="connsiteX143" fmla="*/ 4089 w 10703"/>
                  <a:gd name="connsiteY143" fmla="*/ 7142 h 10000"/>
                  <a:gd name="connsiteX144" fmla="*/ 4116 w 10703"/>
                  <a:gd name="connsiteY144" fmla="*/ 7280 h 10000"/>
                  <a:gd name="connsiteX145" fmla="*/ 4439 w 10703"/>
                  <a:gd name="connsiteY145" fmla="*/ 7195 h 10000"/>
                  <a:gd name="connsiteX146" fmla="*/ 4594 w 10703"/>
                  <a:gd name="connsiteY146" fmla="*/ 7456 h 10000"/>
                  <a:gd name="connsiteX147" fmla="*/ 4651 w 10703"/>
                  <a:gd name="connsiteY147" fmla="*/ 7698 h 10000"/>
                  <a:gd name="connsiteX148" fmla="*/ 4888 w 10703"/>
                  <a:gd name="connsiteY148" fmla="*/ 7642 h 10000"/>
                  <a:gd name="connsiteX149" fmla="*/ 4831 w 10703"/>
                  <a:gd name="connsiteY149" fmla="*/ 7841 h 10000"/>
                  <a:gd name="connsiteX150" fmla="*/ 4912 w 10703"/>
                  <a:gd name="connsiteY150" fmla="*/ 8304 h 10000"/>
                  <a:gd name="connsiteX151" fmla="*/ 5026 w 10703"/>
                  <a:gd name="connsiteY151" fmla="*/ 8377 h 10000"/>
                  <a:gd name="connsiteX152" fmla="*/ 5143 w 10703"/>
                  <a:gd name="connsiteY152" fmla="*/ 8453 h 10000"/>
                  <a:gd name="connsiteX153" fmla="*/ 5246 w 10703"/>
                  <a:gd name="connsiteY153" fmla="*/ 8815 h 10000"/>
                  <a:gd name="connsiteX154" fmla="*/ 5426 w 10703"/>
                  <a:gd name="connsiteY154" fmla="*/ 8961 h 10000"/>
                  <a:gd name="connsiteX155" fmla="*/ 5730 w 10703"/>
                  <a:gd name="connsiteY155" fmla="*/ 8972 h 10000"/>
                  <a:gd name="connsiteX156" fmla="*/ 5717 w 10703"/>
                  <a:gd name="connsiteY156" fmla="*/ 9315 h 10000"/>
                  <a:gd name="connsiteX157" fmla="*/ 5991 w 10703"/>
                  <a:gd name="connsiteY157" fmla="*/ 9239 h 10000"/>
                  <a:gd name="connsiteX158" fmla="*/ 5939 w 10703"/>
                  <a:gd name="connsiteY158" fmla="*/ 8810 h 10000"/>
                  <a:gd name="connsiteX159" fmla="*/ 6094 w 10703"/>
                  <a:gd name="connsiteY159" fmla="*/ 8714 h 10000"/>
                  <a:gd name="connsiteX160" fmla="*/ 6342 w 10703"/>
                  <a:gd name="connsiteY160" fmla="*/ 8911 h 10000"/>
                  <a:gd name="connsiteX161" fmla="*/ 6559 w 10703"/>
                  <a:gd name="connsiteY161" fmla="*/ 9020 h 10000"/>
                  <a:gd name="connsiteX162" fmla="*/ 6755 w 10703"/>
                  <a:gd name="connsiteY162" fmla="*/ 9217 h 10000"/>
                  <a:gd name="connsiteX163" fmla="*/ 6934 w 10703"/>
                  <a:gd name="connsiteY163" fmla="*/ 9427 h 10000"/>
                  <a:gd name="connsiteX164" fmla="*/ 7306 w 10703"/>
                  <a:gd name="connsiteY164" fmla="*/ 9556 h 10000"/>
                  <a:gd name="connsiteX165" fmla="*/ 7695 w 10703"/>
                  <a:gd name="connsiteY165" fmla="*/ 9756 h 10000"/>
                  <a:gd name="connsiteX166" fmla="*/ 7891 w 10703"/>
                  <a:gd name="connsiteY166" fmla="*/ 10000 h 10000"/>
                  <a:gd name="connsiteX167" fmla="*/ 8184 w 10703"/>
                  <a:gd name="connsiteY167" fmla="*/ 9986 h 10000"/>
                  <a:gd name="connsiteX168" fmla="*/ 8464 w 10703"/>
                  <a:gd name="connsiteY168" fmla="*/ 9837 h 10000"/>
                  <a:gd name="connsiteX169" fmla="*/ 8575 w 10703"/>
                  <a:gd name="connsiteY169" fmla="*/ 9649 h 10000"/>
                  <a:gd name="connsiteX170" fmla="*/ 8722 w 10703"/>
                  <a:gd name="connsiteY170" fmla="*/ 9410 h 10000"/>
                  <a:gd name="connsiteX171" fmla="*/ 9399 w 10703"/>
                  <a:gd name="connsiteY171" fmla="*/ 9610 h 10000"/>
                  <a:gd name="connsiteX172" fmla="*/ 9396 w 10703"/>
                  <a:gd name="connsiteY172" fmla="*/ 9332 h 10000"/>
                  <a:gd name="connsiteX173" fmla="*/ 9535 w 10703"/>
                  <a:gd name="connsiteY173" fmla="*/ 9222 h 10000"/>
                  <a:gd name="connsiteX174" fmla="*/ 9535 w 10703"/>
                  <a:gd name="connsiteY174" fmla="*/ 8953 h 10000"/>
                  <a:gd name="connsiteX175" fmla="*/ 9562 w 10703"/>
                  <a:gd name="connsiteY175" fmla="*/ 8681 h 10000"/>
                  <a:gd name="connsiteX176" fmla="*/ 9377 w 10703"/>
                  <a:gd name="connsiteY176" fmla="*/ 8577 h 10000"/>
                  <a:gd name="connsiteX177" fmla="*/ 9287 w 10703"/>
                  <a:gd name="connsiteY177" fmla="*/ 8203 h 10000"/>
                  <a:gd name="connsiteX178" fmla="*/ 9453 w 10703"/>
                  <a:gd name="connsiteY178" fmla="*/ 7984 h 10000"/>
                  <a:gd name="connsiteX179" fmla="*/ 10016 w 10703"/>
                  <a:gd name="connsiteY179" fmla="*/ 7720 h 10000"/>
                  <a:gd name="connsiteX180" fmla="*/ 10173 w 10703"/>
                  <a:gd name="connsiteY180" fmla="*/ 7299 h 10000"/>
                  <a:gd name="connsiteX181" fmla="*/ 10698 w 10703"/>
                  <a:gd name="connsiteY181" fmla="*/ 7019 h 10000"/>
                  <a:gd name="connsiteX182" fmla="*/ 10703 w 10703"/>
                  <a:gd name="connsiteY182" fmla="*/ 6901 h 10000"/>
                  <a:gd name="connsiteX183" fmla="*/ 10304 w 10703"/>
                  <a:gd name="connsiteY183" fmla="*/ 6693 h 10000"/>
                  <a:gd name="connsiteX184" fmla="*/ 10369 w 10703"/>
                  <a:gd name="connsiteY184" fmla="*/ 6426 h 10000"/>
                  <a:gd name="connsiteX185" fmla="*/ 10331 w 10703"/>
                  <a:gd name="connsiteY185" fmla="*/ 6173 h 10000"/>
                  <a:gd name="connsiteX186" fmla="*/ 10352 w 10703"/>
                  <a:gd name="connsiteY186" fmla="*/ 5736 h 10000"/>
                  <a:gd name="connsiteX187" fmla="*/ 10138 w 10703"/>
                  <a:gd name="connsiteY187" fmla="*/ 5550 h 10000"/>
                  <a:gd name="connsiteX188" fmla="*/ 9850 w 10703"/>
                  <a:gd name="connsiteY188" fmla="*/ 5463 h 10000"/>
                  <a:gd name="connsiteX189" fmla="*/ 9844 w 10703"/>
                  <a:gd name="connsiteY189" fmla="*/ 5261 h 10000"/>
                  <a:gd name="connsiteX190" fmla="*/ 9977 w 10703"/>
                  <a:gd name="connsiteY190" fmla="*/ 5048 h 10000"/>
                  <a:gd name="connsiteX191" fmla="*/ 9882 w 10703"/>
                  <a:gd name="connsiteY191" fmla="*/ 4879 h 10000"/>
                  <a:gd name="connsiteX192" fmla="*/ 10054 w 10703"/>
                  <a:gd name="connsiteY192" fmla="*/ 4599 h 10000"/>
                  <a:gd name="connsiteX193" fmla="*/ 10252 w 10703"/>
                  <a:gd name="connsiteY193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2339 w 10703"/>
                  <a:gd name="connsiteY97" fmla="*/ 4161 h 10000"/>
                  <a:gd name="connsiteX98" fmla="*/ 690 w 10703"/>
                  <a:gd name="connsiteY98" fmla="*/ 2897 h 10000"/>
                  <a:gd name="connsiteX99" fmla="*/ 277 w 10703"/>
                  <a:gd name="connsiteY99" fmla="*/ 2890 h 10000"/>
                  <a:gd name="connsiteX100" fmla="*/ 266 w 10703"/>
                  <a:gd name="connsiteY100" fmla="*/ 3177 h 10000"/>
                  <a:gd name="connsiteX101" fmla="*/ 47 w 10703"/>
                  <a:gd name="connsiteY101" fmla="*/ 3273 h 10000"/>
                  <a:gd name="connsiteX102" fmla="*/ 0 w 10703"/>
                  <a:gd name="connsiteY102" fmla="*/ 3414 h 10000"/>
                  <a:gd name="connsiteX103" fmla="*/ 40 w 10703"/>
                  <a:gd name="connsiteY103" fmla="*/ 3512 h 10000"/>
                  <a:gd name="connsiteX104" fmla="*/ 201 w 10703"/>
                  <a:gd name="connsiteY104" fmla="*/ 3494 h 10000"/>
                  <a:gd name="connsiteX105" fmla="*/ 178 w 10703"/>
                  <a:gd name="connsiteY105" fmla="*/ 3760 h 10000"/>
                  <a:gd name="connsiteX106" fmla="*/ 730 w 10703"/>
                  <a:gd name="connsiteY106" fmla="*/ 3871 h 10000"/>
                  <a:gd name="connsiteX107" fmla="*/ 703 w 10703"/>
                  <a:gd name="connsiteY107" fmla="*/ 4102 h 10000"/>
                  <a:gd name="connsiteX108" fmla="*/ 1045 w 10703"/>
                  <a:gd name="connsiteY108" fmla="*/ 4144 h 10000"/>
                  <a:gd name="connsiteX109" fmla="*/ 1233 w 10703"/>
                  <a:gd name="connsiteY109" fmla="*/ 4043 h 10000"/>
                  <a:gd name="connsiteX110" fmla="*/ 1396 w 10703"/>
                  <a:gd name="connsiteY110" fmla="*/ 4088 h 10000"/>
                  <a:gd name="connsiteX111" fmla="*/ 1437 w 10703"/>
                  <a:gd name="connsiteY111" fmla="*/ 4242 h 10000"/>
                  <a:gd name="connsiteX112" fmla="*/ 1654 w 10703"/>
                  <a:gd name="connsiteY112" fmla="*/ 4191 h 10000"/>
                  <a:gd name="connsiteX113" fmla="*/ 1727 w 10703"/>
                  <a:gd name="connsiteY113" fmla="*/ 4363 h 10000"/>
                  <a:gd name="connsiteX114" fmla="*/ 1874 w 10703"/>
                  <a:gd name="connsiteY114" fmla="*/ 4422 h 10000"/>
                  <a:gd name="connsiteX115" fmla="*/ 1896 w 10703"/>
                  <a:gd name="connsiteY115" fmla="*/ 4641 h 10000"/>
                  <a:gd name="connsiteX116" fmla="*/ 2162 w 10703"/>
                  <a:gd name="connsiteY116" fmla="*/ 4610 h 10000"/>
                  <a:gd name="connsiteX117" fmla="*/ 2238 w 10703"/>
                  <a:gd name="connsiteY117" fmla="*/ 4747 h 10000"/>
                  <a:gd name="connsiteX118" fmla="*/ 2211 w 10703"/>
                  <a:gd name="connsiteY118" fmla="*/ 4961 h 10000"/>
                  <a:gd name="connsiteX119" fmla="*/ 2045 w 10703"/>
                  <a:gd name="connsiteY119" fmla="*/ 4966 h 10000"/>
                  <a:gd name="connsiteX120" fmla="*/ 1882 w 10703"/>
                  <a:gd name="connsiteY120" fmla="*/ 5255 h 10000"/>
                  <a:gd name="connsiteX121" fmla="*/ 2124 w 10703"/>
                  <a:gd name="connsiteY121" fmla="*/ 5357 h 10000"/>
                  <a:gd name="connsiteX122" fmla="*/ 2200 w 10703"/>
                  <a:gd name="connsiteY122" fmla="*/ 5494 h 10000"/>
                  <a:gd name="connsiteX123" fmla="*/ 2363 w 10703"/>
                  <a:gd name="connsiteY123" fmla="*/ 5222 h 10000"/>
                  <a:gd name="connsiteX124" fmla="*/ 2646 w 10703"/>
                  <a:gd name="connsiteY124" fmla="*/ 5208 h 10000"/>
                  <a:gd name="connsiteX125" fmla="*/ 2855 w 10703"/>
                  <a:gd name="connsiteY125" fmla="*/ 5340 h 10000"/>
                  <a:gd name="connsiteX126" fmla="*/ 2733 w 10703"/>
                  <a:gd name="connsiteY126" fmla="*/ 5466 h 10000"/>
                  <a:gd name="connsiteX127" fmla="*/ 2896 w 10703"/>
                  <a:gd name="connsiteY127" fmla="*/ 5542 h 10000"/>
                  <a:gd name="connsiteX128" fmla="*/ 2882 w 10703"/>
                  <a:gd name="connsiteY128" fmla="*/ 5809 h 10000"/>
                  <a:gd name="connsiteX129" fmla="*/ 3102 w 10703"/>
                  <a:gd name="connsiteY129" fmla="*/ 5755 h 10000"/>
                  <a:gd name="connsiteX130" fmla="*/ 3295 w 10703"/>
                  <a:gd name="connsiteY130" fmla="*/ 5884 h 10000"/>
                  <a:gd name="connsiteX131" fmla="*/ 3494 w 10703"/>
                  <a:gd name="connsiteY131" fmla="*/ 5898 h 10000"/>
                  <a:gd name="connsiteX132" fmla="*/ 3382 w 10703"/>
                  <a:gd name="connsiteY132" fmla="*/ 6143 h 10000"/>
                  <a:gd name="connsiteX133" fmla="*/ 3355 w 10703"/>
                  <a:gd name="connsiteY133" fmla="*/ 6392 h 10000"/>
                  <a:gd name="connsiteX134" fmla="*/ 3708 w 10703"/>
                  <a:gd name="connsiteY134" fmla="*/ 6314 h 10000"/>
                  <a:gd name="connsiteX135" fmla="*/ 3752 w 10703"/>
                  <a:gd name="connsiteY135" fmla="*/ 6451 h 10000"/>
                  <a:gd name="connsiteX136" fmla="*/ 4021 w 10703"/>
                  <a:gd name="connsiteY136" fmla="*/ 6398 h 10000"/>
                  <a:gd name="connsiteX137" fmla="*/ 4149 w 10703"/>
                  <a:gd name="connsiteY137" fmla="*/ 6541 h 10000"/>
                  <a:gd name="connsiteX138" fmla="*/ 4026 w 10703"/>
                  <a:gd name="connsiteY138" fmla="*/ 6684 h 10000"/>
                  <a:gd name="connsiteX139" fmla="*/ 4306 w 10703"/>
                  <a:gd name="connsiteY139" fmla="*/ 6752 h 10000"/>
                  <a:gd name="connsiteX140" fmla="*/ 4382 w 10703"/>
                  <a:gd name="connsiteY140" fmla="*/ 6957 h 10000"/>
                  <a:gd name="connsiteX141" fmla="*/ 4064 w 10703"/>
                  <a:gd name="connsiteY141" fmla="*/ 6923 h 10000"/>
                  <a:gd name="connsiteX142" fmla="*/ 3907 w 10703"/>
                  <a:gd name="connsiteY142" fmla="*/ 7100 h 10000"/>
                  <a:gd name="connsiteX143" fmla="*/ 4089 w 10703"/>
                  <a:gd name="connsiteY143" fmla="*/ 7142 h 10000"/>
                  <a:gd name="connsiteX144" fmla="*/ 4116 w 10703"/>
                  <a:gd name="connsiteY144" fmla="*/ 7280 h 10000"/>
                  <a:gd name="connsiteX145" fmla="*/ 4439 w 10703"/>
                  <a:gd name="connsiteY145" fmla="*/ 7195 h 10000"/>
                  <a:gd name="connsiteX146" fmla="*/ 4594 w 10703"/>
                  <a:gd name="connsiteY146" fmla="*/ 7456 h 10000"/>
                  <a:gd name="connsiteX147" fmla="*/ 4651 w 10703"/>
                  <a:gd name="connsiteY147" fmla="*/ 7698 h 10000"/>
                  <a:gd name="connsiteX148" fmla="*/ 4888 w 10703"/>
                  <a:gd name="connsiteY148" fmla="*/ 7642 h 10000"/>
                  <a:gd name="connsiteX149" fmla="*/ 4831 w 10703"/>
                  <a:gd name="connsiteY149" fmla="*/ 7841 h 10000"/>
                  <a:gd name="connsiteX150" fmla="*/ 4912 w 10703"/>
                  <a:gd name="connsiteY150" fmla="*/ 8304 h 10000"/>
                  <a:gd name="connsiteX151" fmla="*/ 5026 w 10703"/>
                  <a:gd name="connsiteY151" fmla="*/ 8377 h 10000"/>
                  <a:gd name="connsiteX152" fmla="*/ 5143 w 10703"/>
                  <a:gd name="connsiteY152" fmla="*/ 8453 h 10000"/>
                  <a:gd name="connsiteX153" fmla="*/ 5246 w 10703"/>
                  <a:gd name="connsiteY153" fmla="*/ 8815 h 10000"/>
                  <a:gd name="connsiteX154" fmla="*/ 5426 w 10703"/>
                  <a:gd name="connsiteY154" fmla="*/ 8961 h 10000"/>
                  <a:gd name="connsiteX155" fmla="*/ 5730 w 10703"/>
                  <a:gd name="connsiteY155" fmla="*/ 8972 h 10000"/>
                  <a:gd name="connsiteX156" fmla="*/ 5717 w 10703"/>
                  <a:gd name="connsiteY156" fmla="*/ 9315 h 10000"/>
                  <a:gd name="connsiteX157" fmla="*/ 5991 w 10703"/>
                  <a:gd name="connsiteY157" fmla="*/ 9239 h 10000"/>
                  <a:gd name="connsiteX158" fmla="*/ 5939 w 10703"/>
                  <a:gd name="connsiteY158" fmla="*/ 8810 h 10000"/>
                  <a:gd name="connsiteX159" fmla="*/ 6094 w 10703"/>
                  <a:gd name="connsiteY159" fmla="*/ 8714 h 10000"/>
                  <a:gd name="connsiteX160" fmla="*/ 6342 w 10703"/>
                  <a:gd name="connsiteY160" fmla="*/ 8911 h 10000"/>
                  <a:gd name="connsiteX161" fmla="*/ 6559 w 10703"/>
                  <a:gd name="connsiteY161" fmla="*/ 9020 h 10000"/>
                  <a:gd name="connsiteX162" fmla="*/ 6755 w 10703"/>
                  <a:gd name="connsiteY162" fmla="*/ 9217 h 10000"/>
                  <a:gd name="connsiteX163" fmla="*/ 6934 w 10703"/>
                  <a:gd name="connsiteY163" fmla="*/ 9427 h 10000"/>
                  <a:gd name="connsiteX164" fmla="*/ 7306 w 10703"/>
                  <a:gd name="connsiteY164" fmla="*/ 9556 h 10000"/>
                  <a:gd name="connsiteX165" fmla="*/ 7695 w 10703"/>
                  <a:gd name="connsiteY165" fmla="*/ 9756 h 10000"/>
                  <a:gd name="connsiteX166" fmla="*/ 7891 w 10703"/>
                  <a:gd name="connsiteY166" fmla="*/ 10000 h 10000"/>
                  <a:gd name="connsiteX167" fmla="*/ 8184 w 10703"/>
                  <a:gd name="connsiteY167" fmla="*/ 9986 h 10000"/>
                  <a:gd name="connsiteX168" fmla="*/ 8464 w 10703"/>
                  <a:gd name="connsiteY168" fmla="*/ 9837 h 10000"/>
                  <a:gd name="connsiteX169" fmla="*/ 8575 w 10703"/>
                  <a:gd name="connsiteY169" fmla="*/ 9649 h 10000"/>
                  <a:gd name="connsiteX170" fmla="*/ 8722 w 10703"/>
                  <a:gd name="connsiteY170" fmla="*/ 9410 h 10000"/>
                  <a:gd name="connsiteX171" fmla="*/ 9399 w 10703"/>
                  <a:gd name="connsiteY171" fmla="*/ 9610 h 10000"/>
                  <a:gd name="connsiteX172" fmla="*/ 9396 w 10703"/>
                  <a:gd name="connsiteY172" fmla="*/ 9332 h 10000"/>
                  <a:gd name="connsiteX173" fmla="*/ 9535 w 10703"/>
                  <a:gd name="connsiteY173" fmla="*/ 9222 h 10000"/>
                  <a:gd name="connsiteX174" fmla="*/ 9535 w 10703"/>
                  <a:gd name="connsiteY174" fmla="*/ 8953 h 10000"/>
                  <a:gd name="connsiteX175" fmla="*/ 9562 w 10703"/>
                  <a:gd name="connsiteY175" fmla="*/ 8681 h 10000"/>
                  <a:gd name="connsiteX176" fmla="*/ 9377 w 10703"/>
                  <a:gd name="connsiteY176" fmla="*/ 8577 h 10000"/>
                  <a:gd name="connsiteX177" fmla="*/ 9287 w 10703"/>
                  <a:gd name="connsiteY177" fmla="*/ 8203 h 10000"/>
                  <a:gd name="connsiteX178" fmla="*/ 9453 w 10703"/>
                  <a:gd name="connsiteY178" fmla="*/ 7984 h 10000"/>
                  <a:gd name="connsiteX179" fmla="*/ 10016 w 10703"/>
                  <a:gd name="connsiteY179" fmla="*/ 7720 h 10000"/>
                  <a:gd name="connsiteX180" fmla="*/ 10173 w 10703"/>
                  <a:gd name="connsiteY180" fmla="*/ 7299 h 10000"/>
                  <a:gd name="connsiteX181" fmla="*/ 10698 w 10703"/>
                  <a:gd name="connsiteY181" fmla="*/ 7019 h 10000"/>
                  <a:gd name="connsiteX182" fmla="*/ 10703 w 10703"/>
                  <a:gd name="connsiteY182" fmla="*/ 6901 h 10000"/>
                  <a:gd name="connsiteX183" fmla="*/ 10304 w 10703"/>
                  <a:gd name="connsiteY183" fmla="*/ 6693 h 10000"/>
                  <a:gd name="connsiteX184" fmla="*/ 10369 w 10703"/>
                  <a:gd name="connsiteY184" fmla="*/ 6426 h 10000"/>
                  <a:gd name="connsiteX185" fmla="*/ 10331 w 10703"/>
                  <a:gd name="connsiteY185" fmla="*/ 6173 h 10000"/>
                  <a:gd name="connsiteX186" fmla="*/ 10352 w 10703"/>
                  <a:gd name="connsiteY186" fmla="*/ 5736 h 10000"/>
                  <a:gd name="connsiteX187" fmla="*/ 10138 w 10703"/>
                  <a:gd name="connsiteY187" fmla="*/ 5550 h 10000"/>
                  <a:gd name="connsiteX188" fmla="*/ 9850 w 10703"/>
                  <a:gd name="connsiteY188" fmla="*/ 5463 h 10000"/>
                  <a:gd name="connsiteX189" fmla="*/ 9844 w 10703"/>
                  <a:gd name="connsiteY189" fmla="*/ 5261 h 10000"/>
                  <a:gd name="connsiteX190" fmla="*/ 9977 w 10703"/>
                  <a:gd name="connsiteY190" fmla="*/ 5048 h 10000"/>
                  <a:gd name="connsiteX191" fmla="*/ 9882 w 10703"/>
                  <a:gd name="connsiteY191" fmla="*/ 4879 h 10000"/>
                  <a:gd name="connsiteX192" fmla="*/ 10054 w 10703"/>
                  <a:gd name="connsiteY192" fmla="*/ 4599 h 10000"/>
                  <a:gd name="connsiteX193" fmla="*/ 10252 w 10703"/>
                  <a:gd name="connsiteY193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26 w 10703"/>
                  <a:gd name="connsiteY97" fmla="*/ 2827 h 10000"/>
                  <a:gd name="connsiteX98" fmla="*/ 690 w 10703"/>
                  <a:gd name="connsiteY98" fmla="*/ 2897 h 10000"/>
                  <a:gd name="connsiteX99" fmla="*/ 277 w 10703"/>
                  <a:gd name="connsiteY99" fmla="*/ 2890 h 10000"/>
                  <a:gd name="connsiteX100" fmla="*/ 266 w 10703"/>
                  <a:gd name="connsiteY100" fmla="*/ 3177 h 10000"/>
                  <a:gd name="connsiteX101" fmla="*/ 47 w 10703"/>
                  <a:gd name="connsiteY101" fmla="*/ 3273 h 10000"/>
                  <a:gd name="connsiteX102" fmla="*/ 0 w 10703"/>
                  <a:gd name="connsiteY102" fmla="*/ 3414 h 10000"/>
                  <a:gd name="connsiteX103" fmla="*/ 40 w 10703"/>
                  <a:gd name="connsiteY103" fmla="*/ 3512 h 10000"/>
                  <a:gd name="connsiteX104" fmla="*/ 201 w 10703"/>
                  <a:gd name="connsiteY104" fmla="*/ 3494 h 10000"/>
                  <a:gd name="connsiteX105" fmla="*/ 178 w 10703"/>
                  <a:gd name="connsiteY105" fmla="*/ 3760 h 10000"/>
                  <a:gd name="connsiteX106" fmla="*/ 730 w 10703"/>
                  <a:gd name="connsiteY106" fmla="*/ 3871 h 10000"/>
                  <a:gd name="connsiteX107" fmla="*/ 703 w 10703"/>
                  <a:gd name="connsiteY107" fmla="*/ 4102 h 10000"/>
                  <a:gd name="connsiteX108" fmla="*/ 1045 w 10703"/>
                  <a:gd name="connsiteY108" fmla="*/ 4144 h 10000"/>
                  <a:gd name="connsiteX109" fmla="*/ 1233 w 10703"/>
                  <a:gd name="connsiteY109" fmla="*/ 4043 h 10000"/>
                  <a:gd name="connsiteX110" fmla="*/ 1396 w 10703"/>
                  <a:gd name="connsiteY110" fmla="*/ 4088 h 10000"/>
                  <a:gd name="connsiteX111" fmla="*/ 1437 w 10703"/>
                  <a:gd name="connsiteY111" fmla="*/ 4242 h 10000"/>
                  <a:gd name="connsiteX112" fmla="*/ 1654 w 10703"/>
                  <a:gd name="connsiteY112" fmla="*/ 4191 h 10000"/>
                  <a:gd name="connsiteX113" fmla="*/ 1727 w 10703"/>
                  <a:gd name="connsiteY113" fmla="*/ 4363 h 10000"/>
                  <a:gd name="connsiteX114" fmla="*/ 1874 w 10703"/>
                  <a:gd name="connsiteY114" fmla="*/ 4422 h 10000"/>
                  <a:gd name="connsiteX115" fmla="*/ 1896 w 10703"/>
                  <a:gd name="connsiteY115" fmla="*/ 4641 h 10000"/>
                  <a:gd name="connsiteX116" fmla="*/ 2162 w 10703"/>
                  <a:gd name="connsiteY116" fmla="*/ 4610 h 10000"/>
                  <a:gd name="connsiteX117" fmla="*/ 2238 w 10703"/>
                  <a:gd name="connsiteY117" fmla="*/ 4747 h 10000"/>
                  <a:gd name="connsiteX118" fmla="*/ 2211 w 10703"/>
                  <a:gd name="connsiteY118" fmla="*/ 4961 h 10000"/>
                  <a:gd name="connsiteX119" fmla="*/ 2045 w 10703"/>
                  <a:gd name="connsiteY119" fmla="*/ 4966 h 10000"/>
                  <a:gd name="connsiteX120" fmla="*/ 1882 w 10703"/>
                  <a:gd name="connsiteY120" fmla="*/ 5255 h 10000"/>
                  <a:gd name="connsiteX121" fmla="*/ 2124 w 10703"/>
                  <a:gd name="connsiteY121" fmla="*/ 5357 h 10000"/>
                  <a:gd name="connsiteX122" fmla="*/ 2200 w 10703"/>
                  <a:gd name="connsiteY122" fmla="*/ 5494 h 10000"/>
                  <a:gd name="connsiteX123" fmla="*/ 2363 w 10703"/>
                  <a:gd name="connsiteY123" fmla="*/ 5222 h 10000"/>
                  <a:gd name="connsiteX124" fmla="*/ 2646 w 10703"/>
                  <a:gd name="connsiteY124" fmla="*/ 5208 h 10000"/>
                  <a:gd name="connsiteX125" fmla="*/ 2855 w 10703"/>
                  <a:gd name="connsiteY125" fmla="*/ 5340 h 10000"/>
                  <a:gd name="connsiteX126" fmla="*/ 2733 w 10703"/>
                  <a:gd name="connsiteY126" fmla="*/ 5466 h 10000"/>
                  <a:gd name="connsiteX127" fmla="*/ 2896 w 10703"/>
                  <a:gd name="connsiteY127" fmla="*/ 5542 h 10000"/>
                  <a:gd name="connsiteX128" fmla="*/ 2882 w 10703"/>
                  <a:gd name="connsiteY128" fmla="*/ 5809 h 10000"/>
                  <a:gd name="connsiteX129" fmla="*/ 3102 w 10703"/>
                  <a:gd name="connsiteY129" fmla="*/ 5755 h 10000"/>
                  <a:gd name="connsiteX130" fmla="*/ 3295 w 10703"/>
                  <a:gd name="connsiteY130" fmla="*/ 5884 h 10000"/>
                  <a:gd name="connsiteX131" fmla="*/ 3494 w 10703"/>
                  <a:gd name="connsiteY131" fmla="*/ 5898 h 10000"/>
                  <a:gd name="connsiteX132" fmla="*/ 3382 w 10703"/>
                  <a:gd name="connsiteY132" fmla="*/ 6143 h 10000"/>
                  <a:gd name="connsiteX133" fmla="*/ 3355 w 10703"/>
                  <a:gd name="connsiteY133" fmla="*/ 6392 h 10000"/>
                  <a:gd name="connsiteX134" fmla="*/ 3708 w 10703"/>
                  <a:gd name="connsiteY134" fmla="*/ 6314 h 10000"/>
                  <a:gd name="connsiteX135" fmla="*/ 3752 w 10703"/>
                  <a:gd name="connsiteY135" fmla="*/ 6451 h 10000"/>
                  <a:gd name="connsiteX136" fmla="*/ 4021 w 10703"/>
                  <a:gd name="connsiteY136" fmla="*/ 6398 h 10000"/>
                  <a:gd name="connsiteX137" fmla="*/ 4149 w 10703"/>
                  <a:gd name="connsiteY137" fmla="*/ 6541 h 10000"/>
                  <a:gd name="connsiteX138" fmla="*/ 4026 w 10703"/>
                  <a:gd name="connsiteY138" fmla="*/ 6684 h 10000"/>
                  <a:gd name="connsiteX139" fmla="*/ 4306 w 10703"/>
                  <a:gd name="connsiteY139" fmla="*/ 6752 h 10000"/>
                  <a:gd name="connsiteX140" fmla="*/ 4382 w 10703"/>
                  <a:gd name="connsiteY140" fmla="*/ 6957 h 10000"/>
                  <a:gd name="connsiteX141" fmla="*/ 4064 w 10703"/>
                  <a:gd name="connsiteY141" fmla="*/ 6923 h 10000"/>
                  <a:gd name="connsiteX142" fmla="*/ 3907 w 10703"/>
                  <a:gd name="connsiteY142" fmla="*/ 7100 h 10000"/>
                  <a:gd name="connsiteX143" fmla="*/ 4089 w 10703"/>
                  <a:gd name="connsiteY143" fmla="*/ 7142 h 10000"/>
                  <a:gd name="connsiteX144" fmla="*/ 4116 w 10703"/>
                  <a:gd name="connsiteY144" fmla="*/ 7280 h 10000"/>
                  <a:gd name="connsiteX145" fmla="*/ 4439 w 10703"/>
                  <a:gd name="connsiteY145" fmla="*/ 7195 h 10000"/>
                  <a:gd name="connsiteX146" fmla="*/ 4594 w 10703"/>
                  <a:gd name="connsiteY146" fmla="*/ 7456 h 10000"/>
                  <a:gd name="connsiteX147" fmla="*/ 4651 w 10703"/>
                  <a:gd name="connsiteY147" fmla="*/ 7698 h 10000"/>
                  <a:gd name="connsiteX148" fmla="*/ 4888 w 10703"/>
                  <a:gd name="connsiteY148" fmla="*/ 7642 h 10000"/>
                  <a:gd name="connsiteX149" fmla="*/ 4831 w 10703"/>
                  <a:gd name="connsiteY149" fmla="*/ 7841 h 10000"/>
                  <a:gd name="connsiteX150" fmla="*/ 4912 w 10703"/>
                  <a:gd name="connsiteY150" fmla="*/ 8304 h 10000"/>
                  <a:gd name="connsiteX151" fmla="*/ 5026 w 10703"/>
                  <a:gd name="connsiteY151" fmla="*/ 8377 h 10000"/>
                  <a:gd name="connsiteX152" fmla="*/ 5143 w 10703"/>
                  <a:gd name="connsiteY152" fmla="*/ 8453 h 10000"/>
                  <a:gd name="connsiteX153" fmla="*/ 5246 w 10703"/>
                  <a:gd name="connsiteY153" fmla="*/ 8815 h 10000"/>
                  <a:gd name="connsiteX154" fmla="*/ 5426 w 10703"/>
                  <a:gd name="connsiteY154" fmla="*/ 8961 h 10000"/>
                  <a:gd name="connsiteX155" fmla="*/ 5730 w 10703"/>
                  <a:gd name="connsiteY155" fmla="*/ 8972 h 10000"/>
                  <a:gd name="connsiteX156" fmla="*/ 5717 w 10703"/>
                  <a:gd name="connsiteY156" fmla="*/ 9315 h 10000"/>
                  <a:gd name="connsiteX157" fmla="*/ 5991 w 10703"/>
                  <a:gd name="connsiteY157" fmla="*/ 9239 h 10000"/>
                  <a:gd name="connsiteX158" fmla="*/ 5939 w 10703"/>
                  <a:gd name="connsiteY158" fmla="*/ 8810 h 10000"/>
                  <a:gd name="connsiteX159" fmla="*/ 6094 w 10703"/>
                  <a:gd name="connsiteY159" fmla="*/ 8714 h 10000"/>
                  <a:gd name="connsiteX160" fmla="*/ 6342 w 10703"/>
                  <a:gd name="connsiteY160" fmla="*/ 8911 h 10000"/>
                  <a:gd name="connsiteX161" fmla="*/ 6559 w 10703"/>
                  <a:gd name="connsiteY161" fmla="*/ 9020 h 10000"/>
                  <a:gd name="connsiteX162" fmla="*/ 6755 w 10703"/>
                  <a:gd name="connsiteY162" fmla="*/ 9217 h 10000"/>
                  <a:gd name="connsiteX163" fmla="*/ 6934 w 10703"/>
                  <a:gd name="connsiteY163" fmla="*/ 9427 h 10000"/>
                  <a:gd name="connsiteX164" fmla="*/ 7306 w 10703"/>
                  <a:gd name="connsiteY164" fmla="*/ 9556 h 10000"/>
                  <a:gd name="connsiteX165" fmla="*/ 7695 w 10703"/>
                  <a:gd name="connsiteY165" fmla="*/ 9756 h 10000"/>
                  <a:gd name="connsiteX166" fmla="*/ 7891 w 10703"/>
                  <a:gd name="connsiteY166" fmla="*/ 10000 h 10000"/>
                  <a:gd name="connsiteX167" fmla="*/ 8184 w 10703"/>
                  <a:gd name="connsiteY167" fmla="*/ 9986 h 10000"/>
                  <a:gd name="connsiteX168" fmla="*/ 8464 w 10703"/>
                  <a:gd name="connsiteY168" fmla="*/ 9837 h 10000"/>
                  <a:gd name="connsiteX169" fmla="*/ 8575 w 10703"/>
                  <a:gd name="connsiteY169" fmla="*/ 9649 h 10000"/>
                  <a:gd name="connsiteX170" fmla="*/ 8722 w 10703"/>
                  <a:gd name="connsiteY170" fmla="*/ 9410 h 10000"/>
                  <a:gd name="connsiteX171" fmla="*/ 9399 w 10703"/>
                  <a:gd name="connsiteY171" fmla="*/ 9610 h 10000"/>
                  <a:gd name="connsiteX172" fmla="*/ 9396 w 10703"/>
                  <a:gd name="connsiteY172" fmla="*/ 9332 h 10000"/>
                  <a:gd name="connsiteX173" fmla="*/ 9535 w 10703"/>
                  <a:gd name="connsiteY173" fmla="*/ 9222 h 10000"/>
                  <a:gd name="connsiteX174" fmla="*/ 9535 w 10703"/>
                  <a:gd name="connsiteY174" fmla="*/ 8953 h 10000"/>
                  <a:gd name="connsiteX175" fmla="*/ 9562 w 10703"/>
                  <a:gd name="connsiteY175" fmla="*/ 8681 h 10000"/>
                  <a:gd name="connsiteX176" fmla="*/ 9377 w 10703"/>
                  <a:gd name="connsiteY176" fmla="*/ 8577 h 10000"/>
                  <a:gd name="connsiteX177" fmla="*/ 9287 w 10703"/>
                  <a:gd name="connsiteY177" fmla="*/ 8203 h 10000"/>
                  <a:gd name="connsiteX178" fmla="*/ 9453 w 10703"/>
                  <a:gd name="connsiteY178" fmla="*/ 7984 h 10000"/>
                  <a:gd name="connsiteX179" fmla="*/ 10016 w 10703"/>
                  <a:gd name="connsiteY179" fmla="*/ 7720 h 10000"/>
                  <a:gd name="connsiteX180" fmla="*/ 10173 w 10703"/>
                  <a:gd name="connsiteY180" fmla="*/ 7299 h 10000"/>
                  <a:gd name="connsiteX181" fmla="*/ 10698 w 10703"/>
                  <a:gd name="connsiteY181" fmla="*/ 7019 h 10000"/>
                  <a:gd name="connsiteX182" fmla="*/ 10703 w 10703"/>
                  <a:gd name="connsiteY182" fmla="*/ 6901 h 10000"/>
                  <a:gd name="connsiteX183" fmla="*/ 10304 w 10703"/>
                  <a:gd name="connsiteY183" fmla="*/ 6693 h 10000"/>
                  <a:gd name="connsiteX184" fmla="*/ 10369 w 10703"/>
                  <a:gd name="connsiteY184" fmla="*/ 6426 h 10000"/>
                  <a:gd name="connsiteX185" fmla="*/ 10331 w 10703"/>
                  <a:gd name="connsiteY185" fmla="*/ 6173 h 10000"/>
                  <a:gd name="connsiteX186" fmla="*/ 10352 w 10703"/>
                  <a:gd name="connsiteY186" fmla="*/ 5736 h 10000"/>
                  <a:gd name="connsiteX187" fmla="*/ 10138 w 10703"/>
                  <a:gd name="connsiteY187" fmla="*/ 5550 h 10000"/>
                  <a:gd name="connsiteX188" fmla="*/ 9850 w 10703"/>
                  <a:gd name="connsiteY188" fmla="*/ 5463 h 10000"/>
                  <a:gd name="connsiteX189" fmla="*/ 9844 w 10703"/>
                  <a:gd name="connsiteY189" fmla="*/ 5261 h 10000"/>
                  <a:gd name="connsiteX190" fmla="*/ 9977 w 10703"/>
                  <a:gd name="connsiteY190" fmla="*/ 5048 h 10000"/>
                  <a:gd name="connsiteX191" fmla="*/ 9882 w 10703"/>
                  <a:gd name="connsiteY191" fmla="*/ 4879 h 10000"/>
                  <a:gd name="connsiteX192" fmla="*/ 10054 w 10703"/>
                  <a:gd name="connsiteY192" fmla="*/ 4599 h 10000"/>
                  <a:gd name="connsiteX193" fmla="*/ 10252 w 10703"/>
                  <a:gd name="connsiteY193" fmla="*/ 471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10703" h="10000">
                    <a:moveTo>
                      <a:pt x="10252" y="4716"/>
                    </a:moveTo>
                    <a:cubicBezTo>
                      <a:pt x="10268" y="4562"/>
                      <a:pt x="10276" y="4486"/>
                      <a:pt x="10293" y="4335"/>
                    </a:cubicBezTo>
                    <a:cubicBezTo>
                      <a:pt x="10358" y="4253"/>
                      <a:pt x="10391" y="4211"/>
                      <a:pt x="10458" y="4133"/>
                    </a:cubicBezTo>
                    <a:lnTo>
                      <a:pt x="10067" y="4048"/>
                    </a:lnTo>
                    <a:cubicBezTo>
                      <a:pt x="10105" y="3961"/>
                      <a:pt x="10127" y="3919"/>
                      <a:pt x="10165" y="3835"/>
                    </a:cubicBezTo>
                    <a:cubicBezTo>
                      <a:pt x="10116" y="3748"/>
                      <a:pt x="10092" y="3703"/>
                      <a:pt x="10040" y="3616"/>
                    </a:cubicBezTo>
                    <a:cubicBezTo>
                      <a:pt x="10040" y="3616"/>
                      <a:pt x="10040" y="3650"/>
                      <a:pt x="9915" y="3714"/>
                    </a:cubicBezTo>
                    <a:lnTo>
                      <a:pt x="9722" y="3714"/>
                    </a:lnTo>
                    <a:cubicBezTo>
                      <a:pt x="9703" y="3821"/>
                      <a:pt x="9692" y="3871"/>
                      <a:pt x="9673" y="3978"/>
                    </a:cubicBezTo>
                    <a:cubicBezTo>
                      <a:pt x="9613" y="3953"/>
                      <a:pt x="9581" y="3939"/>
                      <a:pt x="9521" y="3911"/>
                    </a:cubicBezTo>
                    <a:cubicBezTo>
                      <a:pt x="9472" y="3939"/>
                      <a:pt x="9445" y="3950"/>
                      <a:pt x="9396" y="3978"/>
                    </a:cubicBezTo>
                    <a:cubicBezTo>
                      <a:pt x="9396" y="4071"/>
                      <a:pt x="9399" y="4116"/>
                      <a:pt x="9399" y="4211"/>
                    </a:cubicBezTo>
                    <a:cubicBezTo>
                      <a:pt x="9342" y="4236"/>
                      <a:pt x="9314" y="4250"/>
                      <a:pt x="9257" y="4276"/>
                    </a:cubicBezTo>
                    <a:cubicBezTo>
                      <a:pt x="9206" y="4217"/>
                      <a:pt x="9179" y="4186"/>
                      <a:pt x="9127" y="4124"/>
                    </a:cubicBezTo>
                    <a:cubicBezTo>
                      <a:pt x="9141" y="4026"/>
                      <a:pt x="9146" y="3975"/>
                      <a:pt x="9160" y="3877"/>
                    </a:cubicBezTo>
                    <a:cubicBezTo>
                      <a:pt x="9238" y="3824"/>
                      <a:pt x="9276" y="3798"/>
                      <a:pt x="9358" y="3745"/>
                    </a:cubicBezTo>
                    <a:cubicBezTo>
                      <a:pt x="9295" y="3717"/>
                      <a:pt x="9266" y="3706"/>
                      <a:pt x="9206" y="3678"/>
                    </a:cubicBezTo>
                    <a:cubicBezTo>
                      <a:pt x="9174" y="3617"/>
                      <a:pt x="9143" y="3556"/>
                      <a:pt x="9111" y="3495"/>
                    </a:cubicBezTo>
                    <a:lnTo>
                      <a:pt x="8817" y="3509"/>
                    </a:lnTo>
                    <a:cubicBezTo>
                      <a:pt x="8871" y="3383"/>
                      <a:pt x="8901" y="3321"/>
                      <a:pt x="8956" y="3195"/>
                    </a:cubicBezTo>
                    <a:lnTo>
                      <a:pt x="8785" y="3161"/>
                    </a:lnTo>
                    <a:cubicBezTo>
                      <a:pt x="8738" y="3259"/>
                      <a:pt x="8714" y="3310"/>
                      <a:pt x="8668" y="3408"/>
                    </a:cubicBezTo>
                    <a:lnTo>
                      <a:pt x="8554" y="3257"/>
                    </a:lnTo>
                    <a:cubicBezTo>
                      <a:pt x="8477" y="3178"/>
                      <a:pt x="8437" y="3136"/>
                      <a:pt x="8361" y="3057"/>
                    </a:cubicBezTo>
                    <a:cubicBezTo>
                      <a:pt x="8217" y="3046"/>
                      <a:pt x="8143" y="3043"/>
                      <a:pt x="7999" y="3035"/>
                    </a:cubicBezTo>
                    <a:cubicBezTo>
                      <a:pt x="8005" y="2967"/>
                      <a:pt x="8005" y="2934"/>
                      <a:pt x="8010" y="2869"/>
                    </a:cubicBezTo>
                    <a:cubicBezTo>
                      <a:pt x="8086" y="2869"/>
                      <a:pt x="8124" y="2869"/>
                      <a:pt x="8198" y="2872"/>
                    </a:cubicBezTo>
                    <a:cubicBezTo>
                      <a:pt x="8189" y="2692"/>
                      <a:pt x="8184" y="2602"/>
                      <a:pt x="8173" y="2426"/>
                    </a:cubicBezTo>
                    <a:cubicBezTo>
                      <a:pt x="8073" y="2412"/>
                      <a:pt x="8021" y="2403"/>
                      <a:pt x="7918" y="2386"/>
                    </a:cubicBezTo>
                    <a:cubicBezTo>
                      <a:pt x="7923" y="2316"/>
                      <a:pt x="7926" y="2280"/>
                      <a:pt x="7929" y="2207"/>
                    </a:cubicBezTo>
                    <a:cubicBezTo>
                      <a:pt x="7948" y="2148"/>
                      <a:pt x="7956" y="2117"/>
                      <a:pt x="7972" y="2058"/>
                    </a:cubicBezTo>
                    <a:lnTo>
                      <a:pt x="7823" y="1974"/>
                    </a:lnTo>
                    <a:lnTo>
                      <a:pt x="7535" y="1951"/>
                    </a:lnTo>
                    <a:cubicBezTo>
                      <a:pt x="7483" y="1870"/>
                      <a:pt x="7458" y="1830"/>
                      <a:pt x="7410" y="1749"/>
                    </a:cubicBezTo>
                    <a:lnTo>
                      <a:pt x="7227" y="1631"/>
                    </a:lnTo>
                    <a:cubicBezTo>
                      <a:pt x="7241" y="1544"/>
                      <a:pt x="7246" y="1502"/>
                      <a:pt x="7257" y="1418"/>
                    </a:cubicBezTo>
                    <a:lnTo>
                      <a:pt x="7537" y="1325"/>
                    </a:lnTo>
                    <a:lnTo>
                      <a:pt x="7741" y="1395"/>
                    </a:lnTo>
                    <a:cubicBezTo>
                      <a:pt x="7812" y="1356"/>
                      <a:pt x="7847" y="1339"/>
                      <a:pt x="7918" y="1300"/>
                    </a:cubicBezTo>
                    <a:cubicBezTo>
                      <a:pt x="8007" y="1294"/>
                      <a:pt x="8054" y="1291"/>
                      <a:pt x="8143" y="1289"/>
                    </a:cubicBezTo>
                    <a:cubicBezTo>
                      <a:pt x="8227" y="1235"/>
                      <a:pt x="8271" y="1210"/>
                      <a:pt x="8358" y="1159"/>
                    </a:cubicBezTo>
                    <a:cubicBezTo>
                      <a:pt x="8347" y="1092"/>
                      <a:pt x="8342" y="1061"/>
                      <a:pt x="8333" y="994"/>
                    </a:cubicBezTo>
                    <a:cubicBezTo>
                      <a:pt x="8271" y="994"/>
                      <a:pt x="8241" y="994"/>
                      <a:pt x="8179" y="991"/>
                    </a:cubicBezTo>
                    <a:cubicBezTo>
                      <a:pt x="8105" y="952"/>
                      <a:pt x="8067" y="932"/>
                      <a:pt x="7996" y="890"/>
                    </a:cubicBezTo>
                    <a:lnTo>
                      <a:pt x="7651" y="884"/>
                    </a:lnTo>
                    <a:cubicBezTo>
                      <a:pt x="7646" y="783"/>
                      <a:pt x="7641" y="736"/>
                      <a:pt x="7632" y="637"/>
                    </a:cubicBezTo>
                    <a:cubicBezTo>
                      <a:pt x="7554" y="609"/>
                      <a:pt x="7513" y="595"/>
                      <a:pt x="7431" y="567"/>
                    </a:cubicBezTo>
                    <a:cubicBezTo>
                      <a:pt x="7418" y="466"/>
                      <a:pt x="7412" y="418"/>
                      <a:pt x="7396" y="317"/>
                    </a:cubicBezTo>
                    <a:cubicBezTo>
                      <a:pt x="7363" y="213"/>
                      <a:pt x="7344" y="160"/>
                      <a:pt x="7312" y="53"/>
                    </a:cubicBezTo>
                    <a:cubicBezTo>
                      <a:pt x="7279" y="112"/>
                      <a:pt x="7266" y="140"/>
                      <a:pt x="7233" y="199"/>
                    </a:cubicBezTo>
                    <a:lnTo>
                      <a:pt x="7064" y="146"/>
                    </a:lnTo>
                    <a:lnTo>
                      <a:pt x="6891" y="225"/>
                    </a:lnTo>
                    <a:lnTo>
                      <a:pt x="6597" y="0"/>
                    </a:lnTo>
                    <a:cubicBezTo>
                      <a:pt x="6526" y="39"/>
                      <a:pt x="6491" y="56"/>
                      <a:pt x="6420" y="95"/>
                    </a:cubicBezTo>
                    <a:cubicBezTo>
                      <a:pt x="6477" y="174"/>
                      <a:pt x="6505" y="216"/>
                      <a:pt x="6562" y="295"/>
                    </a:cubicBezTo>
                    <a:cubicBezTo>
                      <a:pt x="6477" y="320"/>
                      <a:pt x="6437" y="331"/>
                      <a:pt x="6352" y="354"/>
                    </a:cubicBezTo>
                    <a:cubicBezTo>
                      <a:pt x="6317" y="393"/>
                      <a:pt x="6298" y="413"/>
                      <a:pt x="6263" y="449"/>
                    </a:cubicBezTo>
                    <a:cubicBezTo>
                      <a:pt x="6200" y="357"/>
                      <a:pt x="6168" y="309"/>
                      <a:pt x="6108" y="216"/>
                    </a:cubicBezTo>
                    <a:cubicBezTo>
                      <a:pt x="6051" y="258"/>
                      <a:pt x="6021" y="281"/>
                      <a:pt x="5964" y="326"/>
                    </a:cubicBezTo>
                    <a:cubicBezTo>
                      <a:pt x="5926" y="376"/>
                      <a:pt x="5907" y="401"/>
                      <a:pt x="5871" y="452"/>
                    </a:cubicBezTo>
                    <a:lnTo>
                      <a:pt x="5668" y="446"/>
                    </a:lnTo>
                    <a:cubicBezTo>
                      <a:pt x="5711" y="533"/>
                      <a:pt x="5730" y="576"/>
                      <a:pt x="5774" y="663"/>
                    </a:cubicBezTo>
                    <a:cubicBezTo>
                      <a:pt x="5755" y="736"/>
                      <a:pt x="5746" y="769"/>
                      <a:pt x="5727" y="842"/>
                    </a:cubicBezTo>
                    <a:lnTo>
                      <a:pt x="5513" y="766"/>
                    </a:lnTo>
                    <a:cubicBezTo>
                      <a:pt x="5554" y="887"/>
                      <a:pt x="5573" y="949"/>
                      <a:pt x="5613" y="1067"/>
                    </a:cubicBezTo>
                    <a:lnTo>
                      <a:pt x="5287" y="856"/>
                    </a:lnTo>
                    <a:lnTo>
                      <a:pt x="5021" y="780"/>
                    </a:lnTo>
                    <a:cubicBezTo>
                      <a:pt x="4937" y="817"/>
                      <a:pt x="4896" y="834"/>
                      <a:pt x="4814" y="867"/>
                    </a:cubicBezTo>
                    <a:cubicBezTo>
                      <a:pt x="4904" y="912"/>
                      <a:pt x="4950" y="935"/>
                      <a:pt x="5043" y="977"/>
                    </a:cubicBezTo>
                    <a:cubicBezTo>
                      <a:pt x="5040" y="1044"/>
                      <a:pt x="5037" y="1075"/>
                      <a:pt x="5032" y="1143"/>
                    </a:cubicBezTo>
                    <a:cubicBezTo>
                      <a:pt x="4972" y="1145"/>
                      <a:pt x="4942" y="1148"/>
                      <a:pt x="4880" y="1151"/>
                    </a:cubicBezTo>
                    <a:cubicBezTo>
                      <a:pt x="4844" y="1190"/>
                      <a:pt x="4825" y="1207"/>
                      <a:pt x="4790" y="1246"/>
                    </a:cubicBezTo>
                    <a:lnTo>
                      <a:pt x="4268" y="1252"/>
                    </a:lnTo>
                    <a:lnTo>
                      <a:pt x="4010" y="1356"/>
                    </a:lnTo>
                    <a:cubicBezTo>
                      <a:pt x="3991" y="1440"/>
                      <a:pt x="3983" y="1482"/>
                      <a:pt x="3964" y="1567"/>
                    </a:cubicBezTo>
                    <a:lnTo>
                      <a:pt x="3752" y="1474"/>
                    </a:lnTo>
                    <a:cubicBezTo>
                      <a:pt x="3752" y="1564"/>
                      <a:pt x="3755" y="1611"/>
                      <a:pt x="3755" y="1704"/>
                    </a:cubicBezTo>
                    <a:cubicBezTo>
                      <a:pt x="3695" y="1791"/>
                      <a:pt x="3668" y="1836"/>
                      <a:pt x="3608" y="1926"/>
                    </a:cubicBezTo>
                    <a:cubicBezTo>
                      <a:pt x="3692" y="1988"/>
                      <a:pt x="3733" y="2021"/>
                      <a:pt x="3817" y="2086"/>
                    </a:cubicBezTo>
                    <a:cubicBezTo>
                      <a:pt x="3809" y="2195"/>
                      <a:pt x="3806" y="2252"/>
                      <a:pt x="3801" y="2364"/>
                    </a:cubicBezTo>
                    <a:lnTo>
                      <a:pt x="3347" y="2092"/>
                    </a:lnTo>
                    <a:lnTo>
                      <a:pt x="2385" y="1999"/>
                    </a:lnTo>
                    <a:cubicBezTo>
                      <a:pt x="2358" y="2030"/>
                      <a:pt x="2344" y="2044"/>
                      <a:pt x="2314" y="2075"/>
                    </a:cubicBezTo>
                    <a:cubicBezTo>
                      <a:pt x="2418" y="2153"/>
                      <a:pt x="2469" y="2195"/>
                      <a:pt x="2570" y="2274"/>
                    </a:cubicBezTo>
                    <a:cubicBezTo>
                      <a:pt x="2545" y="2344"/>
                      <a:pt x="2535" y="2381"/>
                      <a:pt x="2510" y="2451"/>
                    </a:cubicBezTo>
                    <a:cubicBezTo>
                      <a:pt x="2608" y="2482"/>
                      <a:pt x="2657" y="2499"/>
                      <a:pt x="2755" y="2532"/>
                    </a:cubicBezTo>
                    <a:cubicBezTo>
                      <a:pt x="2877" y="2614"/>
                      <a:pt x="2939" y="2653"/>
                      <a:pt x="3062" y="2732"/>
                    </a:cubicBezTo>
                    <a:cubicBezTo>
                      <a:pt x="3105" y="2762"/>
                      <a:pt x="3127" y="2777"/>
                      <a:pt x="3173" y="2805"/>
                    </a:cubicBezTo>
                    <a:cubicBezTo>
                      <a:pt x="3108" y="2880"/>
                      <a:pt x="3078" y="2917"/>
                      <a:pt x="3013" y="2993"/>
                    </a:cubicBezTo>
                    <a:lnTo>
                      <a:pt x="2665" y="2956"/>
                    </a:lnTo>
                    <a:lnTo>
                      <a:pt x="2287" y="2897"/>
                    </a:lnTo>
                    <a:cubicBezTo>
                      <a:pt x="2208" y="2858"/>
                      <a:pt x="2170" y="2838"/>
                      <a:pt x="2092" y="2802"/>
                    </a:cubicBezTo>
                    <a:lnTo>
                      <a:pt x="1858" y="2835"/>
                    </a:lnTo>
                    <a:cubicBezTo>
                      <a:pt x="1755" y="2793"/>
                      <a:pt x="1703" y="2774"/>
                      <a:pt x="1600" y="2734"/>
                    </a:cubicBezTo>
                    <a:lnTo>
                      <a:pt x="1173" y="2687"/>
                    </a:lnTo>
                    <a:lnTo>
                      <a:pt x="866" y="2563"/>
                    </a:lnTo>
                    <a:cubicBezTo>
                      <a:pt x="836" y="2600"/>
                      <a:pt x="823" y="2619"/>
                      <a:pt x="793" y="2656"/>
                    </a:cubicBezTo>
                    <a:cubicBezTo>
                      <a:pt x="823" y="2726"/>
                      <a:pt x="799" y="2760"/>
                      <a:pt x="826" y="2827"/>
                    </a:cubicBezTo>
                    <a:cubicBezTo>
                      <a:pt x="809" y="2867"/>
                      <a:pt x="788" y="2887"/>
                      <a:pt x="690" y="2897"/>
                    </a:cubicBezTo>
                    <a:cubicBezTo>
                      <a:pt x="753" y="2869"/>
                      <a:pt x="218" y="2918"/>
                      <a:pt x="277" y="2890"/>
                    </a:cubicBezTo>
                    <a:cubicBezTo>
                      <a:pt x="280" y="2963"/>
                      <a:pt x="263" y="3104"/>
                      <a:pt x="266" y="3177"/>
                    </a:cubicBezTo>
                    <a:cubicBezTo>
                      <a:pt x="282" y="3224"/>
                      <a:pt x="28" y="3226"/>
                      <a:pt x="47" y="3273"/>
                    </a:cubicBezTo>
                    <a:cubicBezTo>
                      <a:pt x="-21" y="3290"/>
                      <a:pt x="68" y="3400"/>
                      <a:pt x="0" y="3414"/>
                    </a:cubicBezTo>
                    <a:cubicBezTo>
                      <a:pt x="16" y="3495"/>
                      <a:pt x="24" y="3431"/>
                      <a:pt x="40" y="3512"/>
                    </a:cubicBezTo>
                    <a:lnTo>
                      <a:pt x="201" y="3494"/>
                    </a:lnTo>
                    <a:cubicBezTo>
                      <a:pt x="149" y="3449"/>
                      <a:pt x="226" y="3805"/>
                      <a:pt x="178" y="3760"/>
                    </a:cubicBezTo>
                    <a:cubicBezTo>
                      <a:pt x="140" y="3831"/>
                      <a:pt x="766" y="3801"/>
                      <a:pt x="730" y="3871"/>
                    </a:cubicBezTo>
                    <a:cubicBezTo>
                      <a:pt x="719" y="3964"/>
                      <a:pt x="714" y="4009"/>
                      <a:pt x="703" y="4102"/>
                    </a:cubicBezTo>
                    <a:lnTo>
                      <a:pt x="1045" y="4144"/>
                    </a:lnTo>
                    <a:cubicBezTo>
                      <a:pt x="1121" y="4104"/>
                      <a:pt x="1157" y="4085"/>
                      <a:pt x="1233" y="4043"/>
                    </a:cubicBezTo>
                    <a:cubicBezTo>
                      <a:pt x="1298" y="4062"/>
                      <a:pt x="1331" y="4071"/>
                      <a:pt x="1396" y="4088"/>
                    </a:cubicBezTo>
                    <a:cubicBezTo>
                      <a:pt x="1412" y="4149"/>
                      <a:pt x="1420" y="4180"/>
                      <a:pt x="1437" y="4242"/>
                    </a:cubicBezTo>
                    <a:lnTo>
                      <a:pt x="1654" y="4191"/>
                    </a:lnTo>
                    <a:cubicBezTo>
                      <a:pt x="1684" y="4259"/>
                      <a:pt x="1698" y="4293"/>
                      <a:pt x="1727" y="4363"/>
                    </a:cubicBezTo>
                    <a:cubicBezTo>
                      <a:pt x="1787" y="4385"/>
                      <a:pt x="1814" y="4399"/>
                      <a:pt x="1874" y="4422"/>
                    </a:cubicBezTo>
                    <a:cubicBezTo>
                      <a:pt x="1882" y="4509"/>
                      <a:pt x="1888" y="4554"/>
                      <a:pt x="1896" y="4641"/>
                    </a:cubicBezTo>
                    <a:cubicBezTo>
                      <a:pt x="2002" y="4627"/>
                      <a:pt x="2056" y="4621"/>
                      <a:pt x="2162" y="4610"/>
                    </a:cubicBezTo>
                    <a:cubicBezTo>
                      <a:pt x="2192" y="4666"/>
                      <a:pt x="2208" y="4691"/>
                      <a:pt x="2238" y="4747"/>
                    </a:cubicBezTo>
                    <a:cubicBezTo>
                      <a:pt x="2227" y="4834"/>
                      <a:pt x="2222" y="4876"/>
                      <a:pt x="2211" y="4961"/>
                    </a:cubicBezTo>
                    <a:cubicBezTo>
                      <a:pt x="2146" y="4964"/>
                      <a:pt x="2111" y="4966"/>
                      <a:pt x="2045" y="4966"/>
                    </a:cubicBezTo>
                    <a:cubicBezTo>
                      <a:pt x="1980" y="5081"/>
                      <a:pt x="1948" y="5140"/>
                      <a:pt x="1882" y="5255"/>
                    </a:cubicBezTo>
                    <a:cubicBezTo>
                      <a:pt x="1980" y="5295"/>
                      <a:pt x="2029" y="5314"/>
                      <a:pt x="2124" y="5357"/>
                    </a:cubicBezTo>
                    <a:cubicBezTo>
                      <a:pt x="2157" y="5413"/>
                      <a:pt x="2170" y="5438"/>
                      <a:pt x="2200" y="5494"/>
                    </a:cubicBezTo>
                    <a:cubicBezTo>
                      <a:pt x="2266" y="5385"/>
                      <a:pt x="2298" y="5331"/>
                      <a:pt x="2363" y="5222"/>
                    </a:cubicBezTo>
                    <a:lnTo>
                      <a:pt x="2646" y="5208"/>
                    </a:lnTo>
                    <a:lnTo>
                      <a:pt x="2855" y="5340"/>
                    </a:lnTo>
                    <a:cubicBezTo>
                      <a:pt x="2806" y="5390"/>
                      <a:pt x="2782" y="5415"/>
                      <a:pt x="2733" y="5466"/>
                    </a:cubicBezTo>
                    <a:cubicBezTo>
                      <a:pt x="2798" y="5497"/>
                      <a:pt x="2831" y="5511"/>
                      <a:pt x="2896" y="5542"/>
                    </a:cubicBezTo>
                    <a:cubicBezTo>
                      <a:pt x="2891" y="5649"/>
                      <a:pt x="2888" y="5702"/>
                      <a:pt x="2882" y="5809"/>
                    </a:cubicBezTo>
                    <a:cubicBezTo>
                      <a:pt x="2969" y="5789"/>
                      <a:pt x="3013" y="5778"/>
                      <a:pt x="3102" y="5755"/>
                    </a:cubicBezTo>
                    <a:cubicBezTo>
                      <a:pt x="3179" y="5809"/>
                      <a:pt x="3217" y="5834"/>
                      <a:pt x="3295" y="5884"/>
                    </a:cubicBezTo>
                    <a:lnTo>
                      <a:pt x="3494" y="5898"/>
                    </a:lnTo>
                    <a:cubicBezTo>
                      <a:pt x="3450" y="5997"/>
                      <a:pt x="3429" y="6044"/>
                      <a:pt x="3382" y="6143"/>
                    </a:cubicBezTo>
                    <a:cubicBezTo>
                      <a:pt x="3371" y="6241"/>
                      <a:pt x="3366" y="6291"/>
                      <a:pt x="3355" y="6392"/>
                    </a:cubicBezTo>
                    <a:lnTo>
                      <a:pt x="3708" y="6314"/>
                    </a:lnTo>
                    <a:cubicBezTo>
                      <a:pt x="3725" y="6367"/>
                      <a:pt x="3736" y="6395"/>
                      <a:pt x="3752" y="6451"/>
                    </a:cubicBezTo>
                    <a:cubicBezTo>
                      <a:pt x="3861" y="6429"/>
                      <a:pt x="3915" y="6421"/>
                      <a:pt x="4021" y="6398"/>
                    </a:cubicBezTo>
                    <a:cubicBezTo>
                      <a:pt x="4073" y="6454"/>
                      <a:pt x="4100" y="6482"/>
                      <a:pt x="4149" y="6541"/>
                    </a:cubicBezTo>
                    <a:cubicBezTo>
                      <a:pt x="4100" y="6597"/>
                      <a:pt x="4075" y="6625"/>
                      <a:pt x="4026" y="6684"/>
                    </a:cubicBezTo>
                    <a:cubicBezTo>
                      <a:pt x="4138" y="6710"/>
                      <a:pt x="4195" y="6724"/>
                      <a:pt x="4306" y="6752"/>
                    </a:cubicBezTo>
                    <a:cubicBezTo>
                      <a:pt x="4336" y="6833"/>
                      <a:pt x="4352" y="6875"/>
                      <a:pt x="4382" y="6957"/>
                    </a:cubicBezTo>
                    <a:lnTo>
                      <a:pt x="4064" y="6923"/>
                    </a:lnTo>
                    <a:cubicBezTo>
                      <a:pt x="4002" y="6993"/>
                      <a:pt x="3969" y="7027"/>
                      <a:pt x="3907" y="7100"/>
                    </a:cubicBezTo>
                    <a:lnTo>
                      <a:pt x="4089" y="7142"/>
                    </a:lnTo>
                    <a:cubicBezTo>
                      <a:pt x="4100" y="7198"/>
                      <a:pt x="4105" y="7226"/>
                      <a:pt x="4116" y="7280"/>
                    </a:cubicBezTo>
                    <a:lnTo>
                      <a:pt x="4439" y="7195"/>
                    </a:lnTo>
                    <a:cubicBezTo>
                      <a:pt x="4502" y="7299"/>
                      <a:pt x="4532" y="7353"/>
                      <a:pt x="4594" y="7456"/>
                    </a:cubicBezTo>
                    <a:cubicBezTo>
                      <a:pt x="4616" y="7555"/>
                      <a:pt x="4630" y="7602"/>
                      <a:pt x="4651" y="7698"/>
                    </a:cubicBezTo>
                    <a:lnTo>
                      <a:pt x="4888" y="7642"/>
                    </a:lnTo>
                    <a:cubicBezTo>
                      <a:pt x="4866" y="7723"/>
                      <a:pt x="4852" y="7762"/>
                      <a:pt x="4831" y="7841"/>
                    </a:cubicBezTo>
                    <a:cubicBezTo>
                      <a:pt x="4863" y="8026"/>
                      <a:pt x="4880" y="8119"/>
                      <a:pt x="4912" y="8304"/>
                    </a:cubicBezTo>
                    <a:cubicBezTo>
                      <a:pt x="4958" y="8335"/>
                      <a:pt x="4980" y="8349"/>
                      <a:pt x="5026" y="8377"/>
                    </a:cubicBezTo>
                    <a:cubicBezTo>
                      <a:pt x="5073" y="8408"/>
                      <a:pt x="5097" y="8422"/>
                      <a:pt x="5143" y="8453"/>
                    </a:cubicBezTo>
                    <a:cubicBezTo>
                      <a:pt x="5184" y="8596"/>
                      <a:pt x="5206" y="8669"/>
                      <a:pt x="5246" y="8815"/>
                    </a:cubicBezTo>
                    <a:cubicBezTo>
                      <a:pt x="5317" y="8874"/>
                      <a:pt x="5355" y="8902"/>
                      <a:pt x="5426" y="8961"/>
                    </a:cubicBezTo>
                    <a:cubicBezTo>
                      <a:pt x="5548" y="8964"/>
                      <a:pt x="5608" y="8967"/>
                      <a:pt x="5730" y="8972"/>
                    </a:cubicBezTo>
                    <a:cubicBezTo>
                      <a:pt x="5725" y="9110"/>
                      <a:pt x="5722" y="9177"/>
                      <a:pt x="5717" y="9315"/>
                    </a:cubicBezTo>
                    <a:lnTo>
                      <a:pt x="5991" y="9239"/>
                    </a:lnTo>
                    <a:cubicBezTo>
                      <a:pt x="5969" y="9068"/>
                      <a:pt x="5958" y="8981"/>
                      <a:pt x="5939" y="8810"/>
                    </a:cubicBezTo>
                    <a:cubicBezTo>
                      <a:pt x="6002" y="8773"/>
                      <a:pt x="6032" y="8754"/>
                      <a:pt x="6094" y="8714"/>
                    </a:cubicBezTo>
                    <a:cubicBezTo>
                      <a:pt x="6192" y="8793"/>
                      <a:pt x="6244" y="8832"/>
                      <a:pt x="6342" y="8911"/>
                    </a:cubicBezTo>
                    <a:cubicBezTo>
                      <a:pt x="6429" y="8956"/>
                      <a:pt x="6472" y="8978"/>
                      <a:pt x="6559" y="9020"/>
                    </a:cubicBezTo>
                    <a:cubicBezTo>
                      <a:pt x="6624" y="9086"/>
                      <a:pt x="6690" y="9151"/>
                      <a:pt x="6755" y="9217"/>
                    </a:cubicBezTo>
                    <a:cubicBezTo>
                      <a:pt x="6828" y="9301"/>
                      <a:pt x="6863" y="9343"/>
                      <a:pt x="6934" y="9427"/>
                    </a:cubicBezTo>
                    <a:lnTo>
                      <a:pt x="7306" y="9556"/>
                    </a:lnTo>
                    <a:lnTo>
                      <a:pt x="7695" y="9756"/>
                    </a:lnTo>
                    <a:cubicBezTo>
                      <a:pt x="7774" y="9851"/>
                      <a:pt x="7812" y="9902"/>
                      <a:pt x="7891" y="10000"/>
                    </a:cubicBezTo>
                    <a:lnTo>
                      <a:pt x="8184" y="9986"/>
                    </a:lnTo>
                    <a:lnTo>
                      <a:pt x="8464" y="9837"/>
                    </a:lnTo>
                    <a:cubicBezTo>
                      <a:pt x="8510" y="9761"/>
                      <a:pt x="8532" y="9725"/>
                      <a:pt x="8575" y="9649"/>
                    </a:cubicBezTo>
                    <a:cubicBezTo>
                      <a:pt x="8632" y="9554"/>
                      <a:pt x="8662" y="9506"/>
                      <a:pt x="8722" y="9410"/>
                    </a:cubicBezTo>
                    <a:lnTo>
                      <a:pt x="9399" y="9610"/>
                    </a:lnTo>
                    <a:cubicBezTo>
                      <a:pt x="9399" y="9497"/>
                      <a:pt x="9399" y="9441"/>
                      <a:pt x="9396" y="9332"/>
                    </a:cubicBezTo>
                    <a:cubicBezTo>
                      <a:pt x="9453" y="9287"/>
                      <a:pt x="9480" y="9264"/>
                      <a:pt x="9535" y="9222"/>
                    </a:cubicBezTo>
                    <a:lnTo>
                      <a:pt x="9535" y="8953"/>
                    </a:lnTo>
                    <a:cubicBezTo>
                      <a:pt x="9545" y="8846"/>
                      <a:pt x="9551" y="8790"/>
                      <a:pt x="9562" y="8681"/>
                    </a:cubicBezTo>
                    <a:cubicBezTo>
                      <a:pt x="9488" y="8641"/>
                      <a:pt x="9450" y="8619"/>
                      <a:pt x="9377" y="8577"/>
                    </a:cubicBezTo>
                    <a:cubicBezTo>
                      <a:pt x="9342" y="8428"/>
                      <a:pt x="9323" y="8352"/>
                      <a:pt x="9287" y="8203"/>
                    </a:cubicBezTo>
                    <a:cubicBezTo>
                      <a:pt x="9352" y="8116"/>
                      <a:pt x="9388" y="8071"/>
                      <a:pt x="9453" y="7984"/>
                    </a:cubicBezTo>
                    <a:lnTo>
                      <a:pt x="10016" y="7720"/>
                    </a:lnTo>
                    <a:cubicBezTo>
                      <a:pt x="10078" y="7552"/>
                      <a:pt x="10111" y="7468"/>
                      <a:pt x="10173" y="7299"/>
                    </a:cubicBezTo>
                    <a:lnTo>
                      <a:pt x="10698" y="7019"/>
                    </a:lnTo>
                    <a:cubicBezTo>
                      <a:pt x="10700" y="6971"/>
                      <a:pt x="10703" y="6948"/>
                      <a:pt x="10703" y="6901"/>
                    </a:cubicBezTo>
                    <a:lnTo>
                      <a:pt x="10304" y="6693"/>
                    </a:lnTo>
                    <a:cubicBezTo>
                      <a:pt x="10331" y="6586"/>
                      <a:pt x="10342" y="6533"/>
                      <a:pt x="10369" y="6426"/>
                    </a:cubicBezTo>
                    <a:cubicBezTo>
                      <a:pt x="10352" y="6325"/>
                      <a:pt x="10344" y="6275"/>
                      <a:pt x="10331" y="6173"/>
                    </a:cubicBezTo>
                    <a:cubicBezTo>
                      <a:pt x="10339" y="5997"/>
                      <a:pt x="10342" y="5910"/>
                      <a:pt x="10352" y="5736"/>
                    </a:cubicBezTo>
                    <a:cubicBezTo>
                      <a:pt x="10266" y="5663"/>
                      <a:pt x="10225" y="5623"/>
                      <a:pt x="10138" y="5550"/>
                    </a:cubicBezTo>
                    <a:cubicBezTo>
                      <a:pt x="10024" y="5517"/>
                      <a:pt x="9967" y="5497"/>
                      <a:pt x="9850" y="5463"/>
                    </a:cubicBezTo>
                    <a:cubicBezTo>
                      <a:pt x="9847" y="5382"/>
                      <a:pt x="9847" y="5343"/>
                      <a:pt x="9844" y="5261"/>
                    </a:cubicBezTo>
                    <a:cubicBezTo>
                      <a:pt x="9896" y="5177"/>
                      <a:pt x="9923" y="5132"/>
                      <a:pt x="9977" y="5048"/>
                    </a:cubicBezTo>
                    <a:cubicBezTo>
                      <a:pt x="9939" y="4980"/>
                      <a:pt x="9920" y="4947"/>
                      <a:pt x="9882" y="4879"/>
                    </a:cubicBezTo>
                    <a:cubicBezTo>
                      <a:pt x="9950" y="4767"/>
                      <a:pt x="9986" y="4711"/>
                      <a:pt x="10054" y="4599"/>
                    </a:cubicBezTo>
                    <a:cubicBezTo>
                      <a:pt x="10132" y="4646"/>
                      <a:pt x="10173" y="4669"/>
                      <a:pt x="10252" y="4716"/>
                    </a:cubicBezTo>
                  </a:path>
                </a:pathLst>
              </a:custGeom>
              <a:solidFill>
                <a:srgbClr val="FFFF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52" name="otwocki"/>
              <p:cNvSpPr>
                <a:spLocks/>
              </p:cNvSpPr>
              <p:nvPr/>
            </p:nvSpPr>
            <p:spPr bwMode="auto">
              <a:xfrm>
                <a:off x="3388002" y="3580157"/>
                <a:ext cx="719119" cy="994856"/>
              </a:xfrm>
              <a:custGeom>
                <a:avLst/>
                <a:gdLst>
                  <a:gd name="T0" fmla="*/ 1915 w 2238"/>
                  <a:gd name="T1" fmla="*/ 984 h 3102"/>
                  <a:gd name="T2" fmla="*/ 1753 w 2238"/>
                  <a:gd name="T3" fmla="*/ 903 h 3102"/>
                  <a:gd name="T4" fmla="*/ 1674 w 2238"/>
                  <a:gd name="T5" fmla="*/ 755 h 3102"/>
                  <a:gd name="T6" fmla="*/ 1449 w 2238"/>
                  <a:gd name="T7" fmla="*/ 723 h 3102"/>
                  <a:gd name="T8" fmla="*/ 1439 w 2238"/>
                  <a:gd name="T9" fmla="*/ 556 h 3102"/>
                  <a:gd name="T10" fmla="*/ 1198 w 2238"/>
                  <a:gd name="T11" fmla="*/ 611 h 3102"/>
                  <a:gd name="T12" fmla="*/ 1141 w 2238"/>
                  <a:gd name="T13" fmla="*/ 423 h 3102"/>
                  <a:gd name="T14" fmla="*/ 1184 w 2238"/>
                  <a:gd name="T15" fmla="*/ 296 h 3102"/>
                  <a:gd name="T16" fmla="*/ 1024 w 2238"/>
                  <a:gd name="T17" fmla="*/ 208 h 3102"/>
                  <a:gd name="T18" fmla="*/ 902 w 2238"/>
                  <a:gd name="T19" fmla="*/ 110 h 3102"/>
                  <a:gd name="T20" fmla="*/ 647 w 2238"/>
                  <a:gd name="T21" fmla="*/ 115 h 3102"/>
                  <a:gd name="T22" fmla="*/ 457 w 2238"/>
                  <a:gd name="T23" fmla="*/ 35 h 3102"/>
                  <a:gd name="T24" fmla="*/ 431 w 2238"/>
                  <a:gd name="T25" fmla="*/ 186 h 3102"/>
                  <a:gd name="T26" fmla="*/ 501 w 2238"/>
                  <a:gd name="T27" fmla="*/ 369 h 3102"/>
                  <a:gd name="T28" fmla="*/ 456 w 2238"/>
                  <a:gd name="T29" fmla="*/ 555 h 3102"/>
                  <a:gd name="T30" fmla="*/ 389 w 2238"/>
                  <a:gd name="T31" fmla="*/ 567 h 3102"/>
                  <a:gd name="T32" fmla="*/ 93 w 2238"/>
                  <a:gd name="T33" fmla="*/ 595 h 3102"/>
                  <a:gd name="T34" fmla="*/ 120 w 2238"/>
                  <a:gd name="T35" fmla="*/ 937 h 3102"/>
                  <a:gd name="T36" fmla="*/ 182 w 2238"/>
                  <a:gd name="T37" fmla="*/ 1332 h 3102"/>
                  <a:gd name="T38" fmla="*/ 303 w 2238"/>
                  <a:gd name="T39" fmla="*/ 1796 h 3102"/>
                  <a:gd name="T40" fmla="*/ 573 w 2238"/>
                  <a:gd name="T41" fmla="*/ 2198 h 3102"/>
                  <a:gd name="T42" fmla="*/ 559 w 2238"/>
                  <a:gd name="T43" fmla="*/ 2517 h 3102"/>
                  <a:gd name="T44" fmla="*/ 396 w 2238"/>
                  <a:gd name="T45" fmla="*/ 2851 h 3102"/>
                  <a:gd name="T46" fmla="*/ 644 w 2238"/>
                  <a:gd name="T47" fmla="*/ 3086 h 3102"/>
                  <a:gd name="T48" fmla="*/ 747 w 2238"/>
                  <a:gd name="T49" fmla="*/ 3038 h 3102"/>
                  <a:gd name="T50" fmla="*/ 714 w 2238"/>
                  <a:gd name="T51" fmla="*/ 2879 h 3102"/>
                  <a:gd name="T52" fmla="*/ 841 w 2238"/>
                  <a:gd name="T53" fmla="*/ 2833 h 3102"/>
                  <a:gd name="T54" fmla="*/ 1269 w 2238"/>
                  <a:gd name="T55" fmla="*/ 2922 h 3102"/>
                  <a:gd name="T56" fmla="*/ 1356 w 2238"/>
                  <a:gd name="T57" fmla="*/ 2816 h 3102"/>
                  <a:gd name="T58" fmla="*/ 1643 w 2238"/>
                  <a:gd name="T59" fmla="*/ 2791 h 3102"/>
                  <a:gd name="T60" fmla="*/ 1754 w 2238"/>
                  <a:gd name="T61" fmla="*/ 2748 h 3102"/>
                  <a:gd name="T62" fmla="*/ 1677 w 2238"/>
                  <a:gd name="T63" fmla="*/ 2638 h 3102"/>
                  <a:gd name="T64" fmla="*/ 1507 w 2238"/>
                  <a:gd name="T65" fmla="*/ 2590 h 3102"/>
                  <a:gd name="T66" fmla="*/ 1547 w 2238"/>
                  <a:gd name="T67" fmla="*/ 2456 h 3102"/>
                  <a:gd name="T68" fmla="*/ 1630 w 2238"/>
                  <a:gd name="T69" fmla="*/ 2326 h 3102"/>
                  <a:gd name="T70" fmla="*/ 1586 w 2238"/>
                  <a:gd name="T71" fmla="*/ 2163 h 3102"/>
                  <a:gd name="T72" fmla="*/ 1858 w 2238"/>
                  <a:gd name="T73" fmla="*/ 2100 h 3102"/>
                  <a:gd name="T74" fmla="*/ 1895 w 2238"/>
                  <a:gd name="T75" fmla="*/ 1919 h 3102"/>
                  <a:gd name="T76" fmla="*/ 2016 w 2238"/>
                  <a:gd name="T77" fmla="*/ 1810 h 3102"/>
                  <a:gd name="T78" fmla="*/ 2173 w 2238"/>
                  <a:gd name="T79" fmla="*/ 1720 h 3102"/>
                  <a:gd name="T80" fmla="*/ 2166 w 2238"/>
                  <a:gd name="T81" fmla="*/ 1447 h 3102"/>
                  <a:gd name="T82" fmla="*/ 2079 w 2238"/>
                  <a:gd name="T83" fmla="*/ 1310 h 3102"/>
                  <a:gd name="T84" fmla="*/ 1893 w 2238"/>
                  <a:gd name="T85" fmla="*/ 1198 h 3102"/>
                  <a:gd name="T86" fmla="*/ 2001 w 2238"/>
                  <a:gd name="T87" fmla="*/ 1132 h 3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38" h="3102">
                    <a:moveTo>
                      <a:pt x="1973" y="1059"/>
                    </a:moveTo>
                    <a:cubicBezTo>
                      <a:pt x="1932" y="1049"/>
                      <a:pt x="1911" y="1044"/>
                      <a:pt x="1870" y="1035"/>
                    </a:cubicBezTo>
                    <a:cubicBezTo>
                      <a:pt x="1888" y="1014"/>
                      <a:pt x="1897" y="1004"/>
                      <a:pt x="1915" y="984"/>
                    </a:cubicBezTo>
                    <a:cubicBezTo>
                      <a:pt x="1897" y="963"/>
                      <a:pt x="1887" y="953"/>
                      <a:pt x="1868" y="933"/>
                    </a:cubicBezTo>
                    <a:cubicBezTo>
                      <a:pt x="1829" y="941"/>
                      <a:pt x="1809" y="944"/>
                      <a:pt x="1769" y="952"/>
                    </a:cubicBezTo>
                    <a:cubicBezTo>
                      <a:pt x="1763" y="932"/>
                      <a:pt x="1759" y="922"/>
                      <a:pt x="1753" y="903"/>
                    </a:cubicBezTo>
                    <a:cubicBezTo>
                      <a:pt x="1701" y="914"/>
                      <a:pt x="1675" y="920"/>
                      <a:pt x="1623" y="931"/>
                    </a:cubicBezTo>
                    <a:cubicBezTo>
                      <a:pt x="1627" y="895"/>
                      <a:pt x="1629" y="877"/>
                      <a:pt x="1633" y="842"/>
                    </a:cubicBezTo>
                    <a:cubicBezTo>
                      <a:pt x="1650" y="807"/>
                      <a:pt x="1658" y="790"/>
                      <a:pt x="1674" y="755"/>
                    </a:cubicBezTo>
                    <a:cubicBezTo>
                      <a:pt x="1645" y="753"/>
                      <a:pt x="1630" y="752"/>
                      <a:pt x="1601" y="750"/>
                    </a:cubicBezTo>
                    <a:cubicBezTo>
                      <a:pt x="1572" y="732"/>
                      <a:pt x="1558" y="723"/>
                      <a:pt x="1530" y="704"/>
                    </a:cubicBezTo>
                    <a:cubicBezTo>
                      <a:pt x="1497" y="712"/>
                      <a:pt x="1481" y="716"/>
                      <a:pt x="1449" y="723"/>
                    </a:cubicBezTo>
                    <a:cubicBezTo>
                      <a:pt x="1451" y="685"/>
                      <a:pt x="1452" y="666"/>
                      <a:pt x="1454" y="628"/>
                    </a:cubicBezTo>
                    <a:cubicBezTo>
                      <a:pt x="1430" y="617"/>
                      <a:pt x="1418" y="612"/>
                      <a:pt x="1394" y="601"/>
                    </a:cubicBezTo>
                    <a:cubicBezTo>
                      <a:pt x="1412" y="583"/>
                      <a:pt x="1421" y="574"/>
                      <a:pt x="1439" y="556"/>
                    </a:cubicBezTo>
                    <a:cubicBezTo>
                      <a:pt x="1408" y="537"/>
                      <a:pt x="1393" y="528"/>
                      <a:pt x="1362" y="509"/>
                    </a:cubicBezTo>
                    <a:cubicBezTo>
                      <a:pt x="1320" y="511"/>
                      <a:pt x="1300" y="512"/>
                      <a:pt x="1258" y="514"/>
                    </a:cubicBezTo>
                    <a:cubicBezTo>
                      <a:pt x="1234" y="553"/>
                      <a:pt x="1222" y="572"/>
                      <a:pt x="1198" y="611"/>
                    </a:cubicBezTo>
                    <a:cubicBezTo>
                      <a:pt x="1187" y="591"/>
                      <a:pt x="1182" y="582"/>
                      <a:pt x="1170" y="562"/>
                    </a:cubicBezTo>
                    <a:cubicBezTo>
                      <a:pt x="1135" y="547"/>
                      <a:pt x="1117" y="540"/>
                      <a:pt x="1081" y="526"/>
                    </a:cubicBezTo>
                    <a:cubicBezTo>
                      <a:pt x="1105" y="485"/>
                      <a:pt x="1117" y="464"/>
                      <a:pt x="1141" y="423"/>
                    </a:cubicBezTo>
                    <a:cubicBezTo>
                      <a:pt x="1165" y="423"/>
                      <a:pt x="1178" y="422"/>
                      <a:pt x="1202" y="421"/>
                    </a:cubicBezTo>
                    <a:cubicBezTo>
                      <a:pt x="1206" y="391"/>
                      <a:pt x="1208" y="376"/>
                      <a:pt x="1212" y="345"/>
                    </a:cubicBezTo>
                    <a:cubicBezTo>
                      <a:pt x="1201" y="325"/>
                      <a:pt x="1195" y="316"/>
                      <a:pt x="1184" y="296"/>
                    </a:cubicBezTo>
                    <a:cubicBezTo>
                      <a:pt x="1145" y="300"/>
                      <a:pt x="1125" y="302"/>
                      <a:pt x="1086" y="307"/>
                    </a:cubicBezTo>
                    <a:cubicBezTo>
                      <a:pt x="1083" y="276"/>
                      <a:pt x="1081" y="260"/>
                      <a:pt x="1078" y="229"/>
                    </a:cubicBezTo>
                    <a:cubicBezTo>
                      <a:pt x="1056" y="221"/>
                      <a:pt x="1046" y="216"/>
                      <a:pt x="1024" y="208"/>
                    </a:cubicBezTo>
                    <a:cubicBezTo>
                      <a:pt x="1013" y="183"/>
                      <a:pt x="1008" y="171"/>
                      <a:pt x="997" y="147"/>
                    </a:cubicBezTo>
                    <a:cubicBezTo>
                      <a:pt x="965" y="154"/>
                      <a:pt x="949" y="158"/>
                      <a:pt x="917" y="165"/>
                    </a:cubicBezTo>
                    <a:cubicBezTo>
                      <a:pt x="911" y="143"/>
                      <a:pt x="908" y="132"/>
                      <a:pt x="902" y="110"/>
                    </a:cubicBezTo>
                    <a:cubicBezTo>
                      <a:pt x="878" y="104"/>
                      <a:pt x="866" y="101"/>
                      <a:pt x="842" y="94"/>
                    </a:cubicBezTo>
                    <a:cubicBezTo>
                      <a:pt x="814" y="109"/>
                      <a:pt x="801" y="116"/>
                      <a:pt x="773" y="130"/>
                    </a:cubicBezTo>
                    <a:cubicBezTo>
                      <a:pt x="722" y="124"/>
                      <a:pt x="697" y="121"/>
                      <a:pt x="647" y="115"/>
                    </a:cubicBezTo>
                    <a:cubicBezTo>
                      <a:pt x="651" y="82"/>
                      <a:pt x="653" y="66"/>
                      <a:pt x="657" y="33"/>
                    </a:cubicBezTo>
                    <a:cubicBezTo>
                      <a:pt x="578" y="20"/>
                      <a:pt x="538" y="13"/>
                      <a:pt x="459" y="0"/>
                    </a:cubicBezTo>
                    <a:cubicBezTo>
                      <a:pt x="458" y="14"/>
                      <a:pt x="458" y="21"/>
                      <a:pt x="457" y="35"/>
                    </a:cubicBezTo>
                    <a:cubicBezTo>
                      <a:pt x="473" y="60"/>
                      <a:pt x="481" y="72"/>
                      <a:pt x="496" y="97"/>
                    </a:cubicBezTo>
                    <a:cubicBezTo>
                      <a:pt x="476" y="114"/>
                      <a:pt x="466" y="123"/>
                      <a:pt x="446" y="140"/>
                    </a:cubicBezTo>
                    <a:cubicBezTo>
                      <a:pt x="440" y="159"/>
                      <a:pt x="437" y="168"/>
                      <a:pt x="431" y="186"/>
                    </a:cubicBezTo>
                    <a:cubicBezTo>
                      <a:pt x="411" y="201"/>
                      <a:pt x="401" y="209"/>
                      <a:pt x="381" y="223"/>
                    </a:cubicBezTo>
                    <a:cubicBezTo>
                      <a:pt x="428" y="248"/>
                      <a:pt x="452" y="261"/>
                      <a:pt x="499" y="286"/>
                    </a:cubicBezTo>
                    <a:cubicBezTo>
                      <a:pt x="500" y="319"/>
                      <a:pt x="500" y="336"/>
                      <a:pt x="501" y="369"/>
                    </a:cubicBezTo>
                    <a:cubicBezTo>
                      <a:pt x="514" y="394"/>
                      <a:pt x="521" y="406"/>
                      <a:pt x="534" y="431"/>
                    </a:cubicBezTo>
                    <a:cubicBezTo>
                      <a:pt x="533" y="457"/>
                      <a:pt x="532" y="470"/>
                      <a:pt x="531" y="496"/>
                    </a:cubicBezTo>
                    <a:cubicBezTo>
                      <a:pt x="501" y="520"/>
                      <a:pt x="486" y="531"/>
                      <a:pt x="456" y="555"/>
                    </a:cubicBezTo>
                    <a:cubicBezTo>
                      <a:pt x="472" y="575"/>
                      <a:pt x="479" y="585"/>
                      <a:pt x="495" y="606"/>
                    </a:cubicBezTo>
                    <a:cubicBezTo>
                      <a:pt x="483" y="621"/>
                      <a:pt x="476" y="629"/>
                      <a:pt x="463" y="645"/>
                    </a:cubicBezTo>
                    <a:cubicBezTo>
                      <a:pt x="434" y="614"/>
                      <a:pt x="419" y="598"/>
                      <a:pt x="389" y="567"/>
                    </a:cubicBezTo>
                    <a:cubicBezTo>
                      <a:pt x="372" y="561"/>
                      <a:pt x="364" y="558"/>
                      <a:pt x="347" y="552"/>
                    </a:cubicBezTo>
                    <a:cubicBezTo>
                      <a:pt x="311" y="563"/>
                      <a:pt x="292" y="569"/>
                      <a:pt x="256" y="580"/>
                    </a:cubicBezTo>
                    <a:cubicBezTo>
                      <a:pt x="190" y="586"/>
                      <a:pt x="158" y="589"/>
                      <a:pt x="93" y="595"/>
                    </a:cubicBezTo>
                    <a:cubicBezTo>
                      <a:pt x="56" y="618"/>
                      <a:pt x="37" y="629"/>
                      <a:pt x="0" y="652"/>
                    </a:cubicBezTo>
                    <a:cubicBezTo>
                      <a:pt x="15" y="698"/>
                      <a:pt x="22" y="722"/>
                      <a:pt x="37" y="768"/>
                    </a:cubicBezTo>
                    <a:cubicBezTo>
                      <a:pt x="70" y="836"/>
                      <a:pt x="86" y="869"/>
                      <a:pt x="120" y="937"/>
                    </a:cubicBezTo>
                    <a:cubicBezTo>
                      <a:pt x="163" y="983"/>
                      <a:pt x="185" y="1007"/>
                      <a:pt x="229" y="1054"/>
                    </a:cubicBezTo>
                    <a:cubicBezTo>
                      <a:pt x="231" y="1128"/>
                      <a:pt x="231" y="1165"/>
                      <a:pt x="233" y="1240"/>
                    </a:cubicBezTo>
                    <a:cubicBezTo>
                      <a:pt x="213" y="1277"/>
                      <a:pt x="202" y="1295"/>
                      <a:pt x="182" y="1332"/>
                    </a:cubicBezTo>
                    <a:cubicBezTo>
                      <a:pt x="181" y="1365"/>
                      <a:pt x="180" y="1382"/>
                      <a:pt x="179" y="1416"/>
                    </a:cubicBezTo>
                    <a:cubicBezTo>
                      <a:pt x="234" y="1476"/>
                      <a:pt x="262" y="1506"/>
                      <a:pt x="317" y="1567"/>
                    </a:cubicBezTo>
                    <a:cubicBezTo>
                      <a:pt x="311" y="1658"/>
                      <a:pt x="309" y="1704"/>
                      <a:pt x="303" y="1796"/>
                    </a:cubicBezTo>
                    <a:cubicBezTo>
                      <a:pt x="294" y="1854"/>
                      <a:pt x="290" y="1882"/>
                      <a:pt x="281" y="1940"/>
                    </a:cubicBezTo>
                    <a:cubicBezTo>
                      <a:pt x="303" y="1981"/>
                      <a:pt x="315" y="2002"/>
                      <a:pt x="338" y="2043"/>
                    </a:cubicBezTo>
                    <a:cubicBezTo>
                      <a:pt x="432" y="2105"/>
                      <a:pt x="479" y="2136"/>
                      <a:pt x="573" y="2198"/>
                    </a:cubicBezTo>
                    <a:cubicBezTo>
                      <a:pt x="596" y="2257"/>
                      <a:pt x="607" y="2286"/>
                      <a:pt x="630" y="2344"/>
                    </a:cubicBezTo>
                    <a:cubicBezTo>
                      <a:pt x="602" y="2377"/>
                      <a:pt x="589" y="2393"/>
                      <a:pt x="561" y="2425"/>
                    </a:cubicBezTo>
                    <a:cubicBezTo>
                      <a:pt x="560" y="2462"/>
                      <a:pt x="560" y="2480"/>
                      <a:pt x="559" y="2517"/>
                    </a:cubicBezTo>
                    <a:cubicBezTo>
                      <a:pt x="501" y="2550"/>
                      <a:pt x="471" y="2566"/>
                      <a:pt x="413" y="2598"/>
                    </a:cubicBezTo>
                    <a:cubicBezTo>
                      <a:pt x="388" y="2662"/>
                      <a:pt x="375" y="2695"/>
                      <a:pt x="350" y="2760"/>
                    </a:cubicBezTo>
                    <a:cubicBezTo>
                      <a:pt x="368" y="2796"/>
                      <a:pt x="378" y="2815"/>
                      <a:pt x="396" y="2851"/>
                    </a:cubicBezTo>
                    <a:cubicBezTo>
                      <a:pt x="464" y="2925"/>
                      <a:pt x="498" y="2961"/>
                      <a:pt x="567" y="3035"/>
                    </a:cubicBezTo>
                    <a:cubicBezTo>
                      <a:pt x="586" y="3034"/>
                      <a:pt x="596" y="3034"/>
                      <a:pt x="615" y="3033"/>
                    </a:cubicBezTo>
                    <a:cubicBezTo>
                      <a:pt x="627" y="3054"/>
                      <a:pt x="633" y="3065"/>
                      <a:pt x="644" y="3086"/>
                    </a:cubicBezTo>
                    <a:cubicBezTo>
                      <a:pt x="663" y="3092"/>
                      <a:pt x="673" y="3096"/>
                      <a:pt x="692" y="3102"/>
                    </a:cubicBezTo>
                    <a:cubicBezTo>
                      <a:pt x="699" y="3083"/>
                      <a:pt x="703" y="3073"/>
                      <a:pt x="711" y="3054"/>
                    </a:cubicBezTo>
                    <a:cubicBezTo>
                      <a:pt x="725" y="3047"/>
                      <a:pt x="733" y="3044"/>
                      <a:pt x="747" y="3038"/>
                    </a:cubicBezTo>
                    <a:cubicBezTo>
                      <a:pt x="745" y="3015"/>
                      <a:pt x="744" y="3004"/>
                      <a:pt x="742" y="2981"/>
                    </a:cubicBezTo>
                    <a:cubicBezTo>
                      <a:pt x="718" y="2962"/>
                      <a:pt x="706" y="2952"/>
                      <a:pt x="683" y="2932"/>
                    </a:cubicBezTo>
                    <a:cubicBezTo>
                      <a:pt x="695" y="2911"/>
                      <a:pt x="701" y="2900"/>
                      <a:pt x="714" y="2879"/>
                    </a:cubicBezTo>
                    <a:cubicBezTo>
                      <a:pt x="735" y="2881"/>
                      <a:pt x="746" y="2881"/>
                      <a:pt x="768" y="2883"/>
                    </a:cubicBezTo>
                    <a:cubicBezTo>
                      <a:pt x="776" y="2859"/>
                      <a:pt x="779" y="2847"/>
                      <a:pt x="787" y="2822"/>
                    </a:cubicBezTo>
                    <a:cubicBezTo>
                      <a:pt x="809" y="2827"/>
                      <a:pt x="820" y="2829"/>
                      <a:pt x="841" y="2833"/>
                    </a:cubicBezTo>
                    <a:cubicBezTo>
                      <a:pt x="877" y="2861"/>
                      <a:pt x="895" y="2875"/>
                      <a:pt x="930" y="2903"/>
                    </a:cubicBezTo>
                    <a:cubicBezTo>
                      <a:pt x="1042" y="2881"/>
                      <a:pt x="1098" y="2871"/>
                      <a:pt x="1210" y="2849"/>
                    </a:cubicBezTo>
                    <a:cubicBezTo>
                      <a:pt x="1233" y="2878"/>
                      <a:pt x="1245" y="2893"/>
                      <a:pt x="1269" y="2922"/>
                    </a:cubicBezTo>
                    <a:cubicBezTo>
                      <a:pt x="1295" y="2926"/>
                      <a:pt x="1309" y="2928"/>
                      <a:pt x="1335" y="2933"/>
                    </a:cubicBezTo>
                    <a:cubicBezTo>
                      <a:pt x="1334" y="2903"/>
                      <a:pt x="1333" y="2888"/>
                      <a:pt x="1331" y="2858"/>
                    </a:cubicBezTo>
                    <a:cubicBezTo>
                      <a:pt x="1341" y="2841"/>
                      <a:pt x="1346" y="2832"/>
                      <a:pt x="1356" y="2816"/>
                    </a:cubicBezTo>
                    <a:cubicBezTo>
                      <a:pt x="1385" y="2810"/>
                      <a:pt x="1400" y="2807"/>
                      <a:pt x="1429" y="2802"/>
                    </a:cubicBezTo>
                    <a:cubicBezTo>
                      <a:pt x="1471" y="2790"/>
                      <a:pt x="1492" y="2784"/>
                      <a:pt x="1534" y="2771"/>
                    </a:cubicBezTo>
                    <a:cubicBezTo>
                      <a:pt x="1577" y="2779"/>
                      <a:pt x="1599" y="2783"/>
                      <a:pt x="1643" y="2791"/>
                    </a:cubicBezTo>
                    <a:cubicBezTo>
                      <a:pt x="1679" y="2816"/>
                      <a:pt x="1697" y="2828"/>
                      <a:pt x="1733" y="2853"/>
                    </a:cubicBezTo>
                    <a:cubicBezTo>
                      <a:pt x="1748" y="2846"/>
                      <a:pt x="1756" y="2843"/>
                      <a:pt x="1771" y="2836"/>
                    </a:cubicBezTo>
                    <a:cubicBezTo>
                      <a:pt x="1764" y="2801"/>
                      <a:pt x="1761" y="2783"/>
                      <a:pt x="1754" y="2748"/>
                    </a:cubicBezTo>
                    <a:cubicBezTo>
                      <a:pt x="1737" y="2747"/>
                      <a:pt x="1728" y="2746"/>
                      <a:pt x="1711" y="2745"/>
                    </a:cubicBezTo>
                    <a:cubicBezTo>
                      <a:pt x="1682" y="2734"/>
                      <a:pt x="1668" y="2728"/>
                      <a:pt x="1639" y="2716"/>
                    </a:cubicBezTo>
                    <a:cubicBezTo>
                      <a:pt x="1654" y="2685"/>
                      <a:pt x="1662" y="2669"/>
                      <a:pt x="1677" y="2638"/>
                    </a:cubicBezTo>
                    <a:cubicBezTo>
                      <a:pt x="1650" y="2636"/>
                      <a:pt x="1637" y="2635"/>
                      <a:pt x="1610" y="2634"/>
                    </a:cubicBezTo>
                    <a:cubicBezTo>
                      <a:pt x="1586" y="2630"/>
                      <a:pt x="1573" y="2627"/>
                      <a:pt x="1549" y="2623"/>
                    </a:cubicBezTo>
                    <a:cubicBezTo>
                      <a:pt x="1532" y="2610"/>
                      <a:pt x="1524" y="2603"/>
                      <a:pt x="1507" y="2590"/>
                    </a:cubicBezTo>
                    <a:cubicBezTo>
                      <a:pt x="1496" y="2572"/>
                      <a:pt x="1490" y="2563"/>
                      <a:pt x="1478" y="2544"/>
                    </a:cubicBezTo>
                    <a:cubicBezTo>
                      <a:pt x="1505" y="2541"/>
                      <a:pt x="1518" y="2540"/>
                      <a:pt x="1545" y="2536"/>
                    </a:cubicBezTo>
                    <a:cubicBezTo>
                      <a:pt x="1546" y="2504"/>
                      <a:pt x="1546" y="2488"/>
                      <a:pt x="1547" y="2456"/>
                    </a:cubicBezTo>
                    <a:cubicBezTo>
                      <a:pt x="1591" y="2457"/>
                      <a:pt x="1613" y="2457"/>
                      <a:pt x="1657" y="2457"/>
                    </a:cubicBezTo>
                    <a:cubicBezTo>
                      <a:pt x="1682" y="2431"/>
                      <a:pt x="1695" y="2419"/>
                      <a:pt x="1720" y="2393"/>
                    </a:cubicBezTo>
                    <a:cubicBezTo>
                      <a:pt x="1684" y="2366"/>
                      <a:pt x="1666" y="2353"/>
                      <a:pt x="1630" y="2326"/>
                    </a:cubicBezTo>
                    <a:cubicBezTo>
                      <a:pt x="1634" y="2292"/>
                      <a:pt x="1636" y="2275"/>
                      <a:pt x="1639" y="2240"/>
                    </a:cubicBezTo>
                    <a:cubicBezTo>
                      <a:pt x="1617" y="2229"/>
                      <a:pt x="1607" y="2224"/>
                      <a:pt x="1585" y="2212"/>
                    </a:cubicBezTo>
                    <a:cubicBezTo>
                      <a:pt x="1585" y="2193"/>
                      <a:pt x="1586" y="2183"/>
                      <a:pt x="1586" y="2163"/>
                    </a:cubicBezTo>
                    <a:cubicBezTo>
                      <a:pt x="1633" y="2159"/>
                      <a:pt x="1656" y="2157"/>
                      <a:pt x="1703" y="2152"/>
                    </a:cubicBezTo>
                    <a:cubicBezTo>
                      <a:pt x="1757" y="2148"/>
                      <a:pt x="1784" y="2146"/>
                      <a:pt x="1838" y="2142"/>
                    </a:cubicBezTo>
                    <a:cubicBezTo>
                      <a:pt x="1846" y="2125"/>
                      <a:pt x="1850" y="2117"/>
                      <a:pt x="1858" y="2100"/>
                    </a:cubicBezTo>
                    <a:cubicBezTo>
                      <a:pt x="1839" y="2077"/>
                      <a:pt x="1830" y="2065"/>
                      <a:pt x="1811" y="2042"/>
                    </a:cubicBezTo>
                    <a:cubicBezTo>
                      <a:pt x="1845" y="2037"/>
                      <a:pt x="1863" y="2034"/>
                      <a:pt x="1897" y="2029"/>
                    </a:cubicBezTo>
                    <a:cubicBezTo>
                      <a:pt x="1896" y="1985"/>
                      <a:pt x="1896" y="1963"/>
                      <a:pt x="1895" y="1919"/>
                    </a:cubicBezTo>
                    <a:cubicBezTo>
                      <a:pt x="1912" y="1905"/>
                      <a:pt x="1921" y="1898"/>
                      <a:pt x="1939" y="1885"/>
                    </a:cubicBezTo>
                    <a:cubicBezTo>
                      <a:pt x="1940" y="1851"/>
                      <a:pt x="1941" y="1834"/>
                      <a:pt x="1942" y="1800"/>
                    </a:cubicBezTo>
                    <a:cubicBezTo>
                      <a:pt x="1972" y="1804"/>
                      <a:pt x="1986" y="1806"/>
                      <a:pt x="2016" y="1810"/>
                    </a:cubicBezTo>
                    <a:cubicBezTo>
                      <a:pt x="2034" y="1784"/>
                      <a:pt x="2043" y="1771"/>
                      <a:pt x="2061" y="1745"/>
                    </a:cubicBezTo>
                    <a:cubicBezTo>
                      <a:pt x="2093" y="1756"/>
                      <a:pt x="2109" y="1762"/>
                      <a:pt x="2140" y="1773"/>
                    </a:cubicBezTo>
                    <a:cubicBezTo>
                      <a:pt x="2154" y="1752"/>
                      <a:pt x="2160" y="1742"/>
                      <a:pt x="2173" y="1720"/>
                    </a:cubicBezTo>
                    <a:cubicBezTo>
                      <a:pt x="2199" y="1688"/>
                      <a:pt x="2212" y="1671"/>
                      <a:pt x="2238" y="1638"/>
                    </a:cubicBezTo>
                    <a:cubicBezTo>
                      <a:pt x="2221" y="1628"/>
                      <a:pt x="2213" y="1623"/>
                      <a:pt x="2196" y="1612"/>
                    </a:cubicBezTo>
                    <a:cubicBezTo>
                      <a:pt x="2184" y="1546"/>
                      <a:pt x="2178" y="1513"/>
                      <a:pt x="2166" y="1447"/>
                    </a:cubicBezTo>
                    <a:cubicBezTo>
                      <a:pt x="2174" y="1419"/>
                      <a:pt x="2179" y="1405"/>
                      <a:pt x="2187" y="1376"/>
                    </a:cubicBezTo>
                    <a:cubicBezTo>
                      <a:pt x="2152" y="1384"/>
                      <a:pt x="2135" y="1388"/>
                      <a:pt x="2100" y="1396"/>
                    </a:cubicBezTo>
                    <a:cubicBezTo>
                      <a:pt x="2092" y="1362"/>
                      <a:pt x="2087" y="1345"/>
                      <a:pt x="2079" y="1310"/>
                    </a:cubicBezTo>
                    <a:cubicBezTo>
                      <a:pt x="2056" y="1273"/>
                      <a:pt x="2045" y="1254"/>
                      <a:pt x="2022" y="1217"/>
                    </a:cubicBezTo>
                    <a:cubicBezTo>
                      <a:pt x="1974" y="1229"/>
                      <a:pt x="1950" y="1235"/>
                      <a:pt x="1903" y="1247"/>
                    </a:cubicBezTo>
                    <a:cubicBezTo>
                      <a:pt x="1899" y="1228"/>
                      <a:pt x="1897" y="1218"/>
                      <a:pt x="1893" y="1198"/>
                    </a:cubicBezTo>
                    <a:cubicBezTo>
                      <a:pt x="1866" y="1192"/>
                      <a:pt x="1853" y="1189"/>
                      <a:pt x="1826" y="1183"/>
                    </a:cubicBezTo>
                    <a:cubicBezTo>
                      <a:pt x="1849" y="1158"/>
                      <a:pt x="1861" y="1145"/>
                      <a:pt x="1884" y="1120"/>
                    </a:cubicBezTo>
                    <a:cubicBezTo>
                      <a:pt x="1931" y="1125"/>
                      <a:pt x="1954" y="1127"/>
                      <a:pt x="2001" y="1132"/>
                    </a:cubicBezTo>
                    <a:cubicBezTo>
                      <a:pt x="1990" y="1103"/>
                      <a:pt x="1984" y="1088"/>
                      <a:pt x="1973" y="1059"/>
                    </a:cubicBezTo>
                  </a:path>
                </a:pathLst>
              </a:custGeom>
              <a:solidFill>
                <a:srgbClr val="FFFF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piaseczyński"/>
              <p:cNvSpPr>
                <a:spLocks/>
              </p:cNvSpPr>
              <p:nvPr/>
            </p:nvSpPr>
            <p:spPr bwMode="auto">
              <a:xfrm>
                <a:off x="2578442" y="3789715"/>
                <a:ext cx="1012503" cy="741178"/>
              </a:xfrm>
              <a:custGeom>
                <a:avLst/>
                <a:gdLst>
                  <a:gd name="T0" fmla="*/ 2841 w 3154"/>
                  <a:gd name="T1" fmla="*/ 916 h 2313"/>
                  <a:gd name="T2" fmla="*/ 2706 w 3154"/>
                  <a:gd name="T3" fmla="*/ 681 h 2313"/>
                  <a:gd name="T4" fmla="*/ 2753 w 3154"/>
                  <a:gd name="T5" fmla="*/ 403 h 2313"/>
                  <a:gd name="T6" fmla="*/ 2561 w 3154"/>
                  <a:gd name="T7" fmla="*/ 117 h 2313"/>
                  <a:gd name="T8" fmla="*/ 2446 w 3154"/>
                  <a:gd name="T9" fmla="*/ 0 h 2313"/>
                  <a:gd name="T10" fmla="*/ 2308 w 3154"/>
                  <a:gd name="T11" fmla="*/ 153 h 2313"/>
                  <a:gd name="T12" fmla="*/ 2163 w 3154"/>
                  <a:gd name="T13" fmla="*/ 324 h 2313"/>
                  <a:gd name="T14" fmla="*/ 1869 w 3154"/>
                  <a:gd name="T15" fmla="*/ 230 h 2313"/>
                  <a:gd name="T16" fmla="*/ 1689 w 3154"/>
                  <a:gd name="T17" fmla="*/ 283 h 2313"/>
                  <a:gd name="T18" fmla="*/ 1567 w 3154"/>
                  <a:gd name="T19" fmla="*/ 199 h 2313"/>
                  <a:gd name="T20" fmla="*/ 1406 w 3154"/>
                  <a:gd name="T21" fmla="*/ 224 h 2313"/>
                  <a:gd name="T22" fmla="*/ 1175 w 3154"/>
                  <a:gd name="T23" fmla="*/ 211 h 2313"/>
                  <a:gd name="T24" fmla="*/ 1125 w 3154"/>
                  <a:gd name="T25" fmla="*/ 289 h 2313"/>
                  <a:gd name="T26" fmla="*/ 980 w 3154"/>
                  <a:gd name="T27" fmla="*/ 363 h 2313"/>
                  <a:gd name="T28" fmla="*/ 937 w 3154"/>
                  <a:gd name="T29" fmla="*/ 429 h 2313"/>
                  <a:gd name="T30" fmla="*/ 945 w 3154"/>
                  <a:gd name="T31" fmla="*/ 538 h 2313"/>
                  <a:gd name="T32" fmla="*/ 896 w 3154"/>
                  <a:gd name="T33" fmla="*/ 592 h 2313"/>
                  <a:gd name="T34" fmla="*/ 696 w 3154"/>
                  <a:gd name="T35" fmla="*/ 558 h 2313"/>
                  <a:gd name="T36" fmla="*/ 663 w 3154"/>
                  <a:gd name="T37" fmla="*/ 674 h 2313"/>
                  <a:gd name="T38" fmla="*/ 782 w 3154"/>
                  <a:gd name="T39" fmla="*/ 856 h 2313"/>
                  <a:gd name="T40" fmla="*/ 644 w 3154"/>
                  <a:gd name="T41" fmla="*/ 955 h 2313"/>
                  <a:gd name="T42" fmla="*/ 445 w 3154"/>
                  <a:gd name="T43" fmla="*/ 1125 h 2313"/>
                  <a:gd name="T44" fmla="*/ 354 w 3154"/>
                  <a:gd name="T45" fmla="*/ 1242 h 2313"/>
                  <a:gd name="T46" fmla="*/ 271 w 3154"/>
                  <a:gd name="T47" fmla="*/ 1269 h 2313"/>
                  <a:gd name="T48" fmla="*/ 42 w 3154"/>
                  <a:gd name="T49" fmla="*/ 1279 h 2313"/>
                  <a:gd name="T50" fmla="*/ 39 w 3154"/>
                  <a:gd name="T51" fmla="*/ 1431 h 2313"/>
                  <a:gd name="T52" fmla="*/ 0 w 3154"/>
                  <a:gd name="T53" fmla="*/ 1515 h 2313"/>
                  <a:gd name="T54" fmla="*/ 207 w 3154"/>
                  <a:gd name="T55" fmla="*/ 1579 h 2313"/>
                  <a:gd name="T56" fmla="*/ 394 w 3154"/>
                  <a:gd name="T57" fmla="*/ 1595 h 2313"/>
                  <a:gd name="T58" fmla="*/ 559 w 3154"/>
                  <a:gd name="T59" fmla="*/ 1565 h 2313"/>
                  <a:gd name="T60" fmla="*/ 664 w 3154"/>
                  <a:gd name="T61" fmla="*/ 1614 h 2313"/>
                  <a:gd name="T62" fmla="*/ 785 w 3154"/>
                  <a:gd name="T63" fmla="*/ 1752 h 2313"/>
                  <a:gd name="T64" fmla="*/ 931 w 3154"/>
                  <a:gd name="T65" fmla="*/ 1787 h 2313"/>
                  <a:gd name="T66" fmla="*/ 1171 w 3154"/>
                  <a:gd name="T67" fmla="*/ 1839 h 2313"/>
                  <a:gd name="T68" fmla="*/ 1347 w 3154"/>
                  <a:gd name="T69" fmla="*/ 1915 h 2313"/>
                  <a:gd name="T70" fmla="*/ 1388 w 3154"/>
                  <a:gd name="T71" fmla="*/ 1926 h 2313"/>
                  <a:gd name="T72" fmla="*/ 1404 w 3154"/>
                  <a:gd name="T73" fmla="*/ 2014 h 2313"/>
                  <a:gd name="T74" fmla="*/ 1564 w 3154"/>
                  <a:gd name="T75" fmla="*/ 1945 h 2313"/>
                  <a:gd name="T76" fmla="*/ 1689 w 3154"/>
                  <a:gd name="T77" fmla="*/ 1903 h 2313"/>
                  <a:gd name="T78" fmla="*/ 1750 w 3154"/>
                  <a:gd name="T79" fmla="*/ 1792 h 2313"/>
                  <a:gd name="T80" fmla="*/ 1908 w 3154"/>
                  <a:gd name="T81" fmla="*/ 1883 h 2313"/>
                  <a:gd name="T82" fmla="*/ 2153 w 3154"/>
                  <a:gd name="T83" fmla="*/ 1803 h 2313"/>
                  <a:gd name="T84" fmla="*/ 2384 w 3154"/>
                  <a:gd name="T85" fmla="*/ 1858 h 2313"/>
                  <a:gd name="T86" fmla="*/ 2478 w 3154"/>
                  <a:gd name="T87" fmla="*/ 1929 h 2313"/>
                  <a:gd name="T88" fmla="*/ 2566 w 3154"/>
                  <a:gd name="T89" fmla="*/ 1962 h 2313"/>
                  <a:gd name="T90" fmla="*/ 2659 w 3154"/>
                  <a:gd name="T91" fmla="*/ 2089 h 2313"/>
                  <a:gd name="T92" fmla="*/ 2669 w 3154"/>
                  <a:gd name="T93" fmla="*/ 2233 h 2313"/>
                  <a:gd name="T94" fmla="*/ 2740 w 3154"/>
                  <a:gd name="T95" fmla="*/ 2240 h 2313"/>
                  <a:gd name="T96" fmla="*/ 2858 w 3154"/>
                  <a:gd name="T97" fmla="*/ 2313 h 2313"/>
                  <a:gd name="T98" fmla="*/ 2937 w 3154"/>
                  <a:gd name="T99" fmla="*/ 1947 h 2313"/>
                  <a:gd name="T100" fmla="*/ 3085 w 3154"/>
                  <a:gd name="T101" fmla="*/ 1774 h 2313"/>
                  <a:gd name="T102" fmla="*/ 3097 w 3154"/>
                  <a:gd name="T103" fmla="*/ 1547 h 2313"/>
                  <a:gd name="T104" fmla="*/ 2805 w 3154"/>
                  <a:gd name="T105" fmla="*/ 1289 h 2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54" h="2313">
                    <a:moveTo>
                      <a:pt x="2827" y="1145"/>
                    </a:moveTo>
                    <a:cubicBezTo>
                      <a:pt x="2833" y="1053"/>
                      <a:pt x="2835" y="1007"/>
                      <a:pt x="2841" y="916"/>
                    </a:cubicBezTo>
                    <a:cubicBezTo>
                      <a:pt x="2786" y="855"/>
                      <a:pt x="2758" y="825"/>
                      <a:pt x="2703" y="765"/>
                    </a:cubicBezTo>
                    <a:cubicBezTo>
                      <a:pt x="2704" y="731"/>
                      <a:pt x="2705" y="714"/>
                      <a:pt x="2706" y="681"/>
                    </a:cubicBezTo>
                    <a:cubicBezTo>
                      <a:pt x="2726" y="644"/>
                      <a:pt x="2737" y="626"/>
                      <a:pt x="2757" y="589"/>
                    </a:cubicBezTo>
                    <a:cubicBezTo>
                      <a:pt x="2755" y="514"/>
                      <a:pt x="2755" y="477"/>
                      <a:pt x="2753" y="403"/>
                    </a:cubicBezTo>
                    <a:cubicBezTo>
                      <a:pt x="2709" y="356"/>
                      <a:pt x="2687" y="332"/>
                      <a:pt x="2644" y="286"/>
                    </a:cubicBezTo>
                    <a:cubicBezTo>
                      <a:pt x="2610" y="218"/>
                      <a:pt x="2594" y="185"/>
                      <a:pt x="2561" y="117"/>
                    </a:cubicBezTo>
                    <a:cubicBezTo>
                      <a:pt x="2546" y="71"/>
                      <a:pt x="2539" y="47"/>
                      <a:pt x="2524" y="1"/>
                    </a:cubicBezTo>
                    <a:cubicBezTo>
                      <a:pt x="2493" y="1"/>
                      <a:pt x="2477" y="0"/>
                      <a:pt x="2446" y="0"/>
                    </a:cubicBezTo>
                    <a:cubicBezTo>
                      <a:pt x="2405" y="70"/>
                      <a:pt x="2384" y="105"/>
                      <a:pt x="2343" y="175"/>
                    </a:cubicBezTo>
                    <a:cubicBezTo>
                      <a:pt x="2329" y="166"/>
                      <a:pt x="2322" y="162"/>
                      <a:pt x="2308" y="153"/>
                    </a:cubicBezTo>
                    <a:cubicBezTo>
                      <a:pt x="2282" y="194"/>
                      <a:pt x="2269" y="214"/>
                      <a:pt x="2244" y="255"/>
                    </a:cubicBezTo>
                    <a:cubicBezTo>
                      <a:pt x="2212" y="283"/>
                      <a:pt x="2195" y="296"/>
                      <a:pt x="2163" y="324"/>
                    </a:cubicBezTo>
                    <a:cubicBezTo>
                      <a:pt x="2127" y="345"/>
                      <a:pt x="2108" y="355"/>
                      <a:pt x="2072" y="375"/>
                    </a:cubicBezTo>
                    <a:cubicBezTo>
                      <a:pt x="1991" y="317"/>
                      <a:pt x="1950" y="288"/>
                      <a:pt x="1869" y="230"/>
                    </a:cubicBezTo>
                    <a:cubicBezTo>
                      <a:pt x="1849" y="252"/>
                      <a:pt x="1839" y="263"/>
                      <a:pt x="1819" y="284"/>
                    </a:cubicBezTo>
                    <a:cubicBezTo>
                      <a:pt x="1767" y="284"/>
                      <a:pt x="1741" y="284"/>
                      <a:pt x="1689" y="283"/>
                    </a:cubicBezTo>
                    <a:cubicBezTo>
                      <a:pt x="1636" y="282"/>
                      <a:pt x="1610" y="282"/>
                      <a:pt x="1558" y="281"/>
                    </a:cubicBezTo>
                    <a:cubicBezTo>
                      <a:pt x="1562" y="248"/>
                      <a:pt x="1563" y="232"/>
                      <a:pt x="1567" y="199"/>
                    </a:cubicBezTo>
                    <a:cubicBezTo>
                      <a:pt x="1534" y="186"/>
                      <a:pt x="1518" y="180"/>
                      <a:pt x="1485" y="167"/>
                    </a:cubicBezTo>
                    <a:cubicBezTo>
                      <a:pt x="1453" y="190"/>
                      <a:pt x="1437" y="201"/>
                      <a:pt x="1406" y="224"/>
                    </a:cubicBezTo>
                    <a:cubicBezTo>
                      <a:pt x="1371" y="189"/>
                      <a:pt x="1354" y="172"/>
                      <a:pt x="1320" y="138"/>
                    </a:cubicBezTo>
                    <a:cubicBezTo>
                      <a:pt x="1262" y="167"/>
                      <a:pt x="1233" y="182"/>
                      <a:pt x="1175" y="211"/>
                    </a:cubicBezTo>
                    <a:cubicBezTo>
                      <a:pt x="1176" y="249"/>
                      <a:pt x="1176" y="268"/>
                      <a:pt x="1177" y="307"/>
                    </a:cubicBezTo>
                    <a:cubicBezTo>
                      <a:pt x="1156" y="300"/>
                      <a:pt x="1146" y="296"/>
                      <a:pt x="1125" y="289"/>
                    </a:cubicBezTo>
                    <a:cubicBezTo>
                      <a:pt x="1105" y="325"/>
                      <a:pt x="1095" y="343"/>
                      <a:pt x="1074" y="379"/>
                    </a:cubicBezTo>
                    <a:cubicBezTo>
                      <a:pt x="1037" y="372"/>
                      <a:pt x="1018" y="369"/>
                      <a:pt x="980" y="363"/>
                    </a:cubicBezTo>
                    <a:cubicBezTo>
                      <a:pt x="949" y="374"/>
                      <a:pt x="934" y="379"/>
                      <a:pt x="902" y="390"/>
                    </a:cubicBezTo>
                    <a:cubicBezTo>
                      <a:pt x="916" y="406"/>
                      <a:pt x="923" y="414"/>
                      <a:pt x="937" y="429"/>
                    </a:cubicBezTo>
                    <a:cubicBezTo>
                      <a:pt x="931" y="446"/>
                      <a:pt x="929" y="454"/>
                      <a:pt x="923" y="470"/>
                    </a:cubicBezTo>
                    <a:cubicBezTo>
                      <a:pt x="932" y="497"/>
                      <a:pt x="936" y="511"/>
                      <a:pt x="945" y="538"/>
                    </a:cubicBezTo>
                    <a:cubicBezTo>
                      <a:pt x="926" y="536"/>
                      <a:pt x="917" y="535"/>
                      <a:pt x="898" y="533"/>
                    </a:cubicBezTo>
                    <a:cubicBezTo>
                      <a:pt x="897" y="556"/>
                      <a:pt x="897" y="568"/>
                      <a:pt x="896" y="592"/>
                    </a:cubicBezTo>
                    <a:cubicBezTo>
                      <a:pt x="841" y="598"/>
                      <a:pt x="814" y="601"/>
                      <a:pt x="760" y="607"/>
                    </a:cubicBezTo>
                    <a:cubicBezTo>
                      <a:pt x="734" y="587"/>
                      <a:pt x="722" y="578"/>
                      <a:pt x="696" y="558"/>
                    </a:cubicBezTo>
                    <a:cubicBezTo>
                      <a:pt x="679" y="578"/>
                      <a:pt x="671" y="587"/>
                      <a:pt x="653" y="607"/>
                    </a:cubicBezTo>
                    <a:cubicBezTo>
                      <a:pt x="657" y="634"/>
                      <a:pt x="659" y="647"/>
                      <a:pt x="663" y="674"/>
                    </a:cubicBezTo>
                    <a:cubicBezTo>
                      <a:pt x="693" y="721"/>
                      <a:pt x="707" y="744"/>
                      <a:pt x="737" y="790"/>
                    </a:cubicBezTo>
                    <a:cubicBezTo>
                      <a:pt x="755" y="816"/>
                      <a:pt x="764" y="830"/>
                      <a:pt x="782" y="856"/>
                    </a:cubicBezTo>
                    <a:cubicBezTo>
                      <a:pt x="733" y="845"/>
                      <a:pt x="708" y="840"/>
                      <a:pt x="659" y="830"/>
                    </a:cubicBezTo>
                    <a:cubicBezTo>
                      <a:pt x="653" y="880"/>
                      <a:pt x="650" y="905"/>
                      <a:pt x="644" y="955"/>
                    </a:cubicBezTo>
                    <a:cubicBezTo>
                      <a:pt x="591" y="997"/>
                      <a:pt x="564" y="1018"/>
                      <a:pt x="511" y="1060"/>
                    </a:cubicBezTo>
                    <a:cubicBezTo>
                      <a:pt x="485" y="1086"/>
                      <a:pt x="472" y="1099"/>
                      <a:pt x="445" y="1125"/>
                    </a:cubicBezTo>
                    <a:cubicBezTo>
                      <a:pt x="412" y="1146"/>
                      <a:pt x="395" y="1156"/>
                      <a:pt x="362" y="1176"/>
                    </a:cubicBezTo>
                    <a:cubicBezTo>
                      <a:pt x="359" y="1203"/>
                      <a:pt x="357" y="1216"/>
                      <a:pt x="354" y="1242"/>
                    </a:cubicBezTo>
                    <a:cubicBezTo>
                      <a:pt x="354" y="1264"/>
                      <a:pt x="354" y="1275"/>
                      <a:pt x="353" y="1297"/>
                    </a:cubicBezTo>
                    <a:cubicBezTo>
                      <a:pt x="320" y="1286"/>
                      <a:pt x="304" y="1280"/>
                      <a:pt x="271" y="1269"/>
                    </a:cubicBezTo>
                    <a:cubicBezTo>
                      <a:pt x="225" y="1263"/>
                      <a:pt x="201" y="1261"/>
                      <a:pt x="154" y="1255"/>
                    </a:cubicBezTo>
                    <a:cubicBezTo>
                      <a:pt x="110" y="1265"/>
                      <a:pt x="87" y="1269"/>
                      <a:pt x="42" y="1279"/>
                    </a:cubicBezTo>
                    <a:cubicBezTo>
                      <a:pt x="37" y="1324"/>
                      <a:pt x="34" y="1347"/>
                      <a:pt x="28" y="1393"/>
                    </a:cubicBezTo>
                    <a:cubicBezTo>
                      <a:pt x="33" y="1408"/>
                      <a:pt x="35" y="1415"/>
                      <a:pt x="39" y="1431"/>
                    </a:cubicBezTo>
                    <a:cubicBezTo>
                      <a:pt x="25" y="1441"/>
                      <a:pt x="18" y="1446"/>
                      <a:pt x="4" y="1457"/>
                    </a:cubicBezTo>
                    <a:cubicBezTo>
                      <a:pt x="2" y="1480"/>
                      <a:pt x="1" y="1492"/>
                      <a:pt x="0" y="1515"/>
                    </a:cubicBezTo>
                    <a:cubicBezTo>
                      <a:pt x="31" y="1527"/>
                      <a:pt x="47" y="1533"/>
                      <a:pt x="78" y="1545"/>
                    </a:cubicBezTo>
                    <a:cubicBezTo>
                      <a:pt x="130" y="1559"/>
                      <a:pt x="155" y="1566"/>
                      <a:pt x="207" y="1579"/>
                    </a:cubicBezTo>
                    <a:cubicBezTo>
                      <a:pt x="247" y="1579"/>
                      <a:pt x="267" y="1579"/>
                      <a:pt x="306" y="1579"/>
                    </a:cubicBezTo>
                    <a:cubicBezTo>
                      <a:pt x="342" y="1585"/>
                      <a:pt x="359" y="1589"/>
                      <a:pt x="394" y="1595"/>
                    </a:cubicBezTo>
                    <a:lnTo>
                      <a:pt x="477" y="1556"/>
                    </a:lnTo>
                    <a:cubicBezTo>
                      <a:pt x="510" y="1560"/>
                      <a:pt x="526" y="1562"/>
                      <a:pt x="559" y="1565"/>
                    </a:cubicBezTo>
                    <a:cubicBezTo>
                      <a:pt x="564" y="1541"/>
                      <a:pt x="567" y="1530"/>
                      <a:pt x="572" y="1506"/>
                    </a:cubicBezTo>
                    <a:cubicBezTo>
                      <a:pt x="609" y="1549"/>
                      <a:pt x="627" y="1571"/>
                      <a:pt x="664" y="1614"/>
                    </a:cubicBezTo>
                    <a:cubicBezTo>
                      <a:pt x="692" y="1610"/>
                      <a:pt x="706" y="1608"/>
                      <a:pt x="735" y="1604"/>
                    </a:cubicBezTo>
                    <a:cubicBezTo>
                      <a:pt x="755" y="1663"/>
                      <a:pt x="765" y="1693"/>
                      <a:pt x="785" y="1752"/>
                    </a:cubicBezTo>
                    <a:cubicBezTo>
                      <a:pt x="808" y="1757"/>
                      <a:pt x="820" y="1759"/>
                      <a:pt x="843" y="1765"/>
                    </a:cubicBezTo>
                    <a:cubicBezTo>
                      <a:pt x="878" y="1774"/>
                      <a:pt x="896" y="1778"/>
                      <a:pt x="931" y="1787"/>
                    </a:cubicBezTo>
                    <a:cubicBezTo>
                      <a:pt x="999" y="1790"/>
                      <a:pt x="1033" y="1792"/>
                      <a:pt x="1101" y="1794"/>
                    </a:cubicBezTo>
                    <a:cubicBezTo>
                      <a:pt x="1129" y="1812"/>
                      <a:pt x="1143" y="1821"/>
                      <a:pt x="1171" y="1839"/>
                    </a:cubicBezTo>
                    <a:cubicBezTo>
                      <a:pt x="1200" y="1801"/>
                      <a:pt x="1215" y="1781"/>
                      <a:pt x="1244" y="1743"/>
                    </a:cubicBezTo>
                    <a:cubicBezTo>
                      <a:pt x="1285" y="1811"/>
                      <a:pt x="1305" y="1846"/>
                      <a:pt x="1347" y="1915"/>
                    </a:cubicBezTo>
                    <a:cubicBezTo>
                      <a:pt x="1378" y="1899"/>
                      <a:pt x="1393" y="1890"/>
                      <a:pt x="1424" y="1874"/>
                    </a:cubicBezTo>
                    <a:cubicBezTo>
                      <a:pt x="1410" y="1895"/>
                      <a:pt x="1402" y="1905"/>
                      <a:pt x="1388" y="1926"/>
                    </a:cubicBezTo>
                    <a:cubicBezTo>
                      <a:pt x="1406" y="1935"/>
                      <a:pt x="1416" y="1940"/>
                      <a:pt x="1434" y="1950"/>
                    </a:cubicBezTo>
                    <a:cubicBezTo>
                      <a:pt x="1422" y="1976"/>
                      <a:pt x="1416" y="1988"/>
                      <a:pt x="1404" y="2014"/>
                    </a:cubicBezTo>
                    <a:cubicBezTo>
                      <a:pt x="1453" y="2020"/>
                      <a:pt x="1478" y="2023"/>
                      <a:pt x="1527" y="2028"/>
                    </a:cubicBezTo>
                    <a:cubicBezTo>
                      <a:pt x="1542" y="1995"/>
                      <a:pt x="1550" y="1978"/>
                      <a:pt x="1564" y="1945"/>
                    </a:cubicBezTo>
                    <a:cubicBezTo>
                      <a:pt x="1602" y="1952"/>
                      <a:pt x="1621" y="1955"/>
                      <a:pt x="1659" y="1962"/>
                    </a:cubicBezTo>
                    <a:cubicBezTo>
                      <a:pt x="1671" y="1938"/>
                      <a:pt x="1677" y="1927"/>
                      <a:pt x="1689" y="1903"/>
                    </a:cubicBezTo>
                    <a:cubicBezTo>
                      <a:pt x="1730" y="1885"/>
                      <a:pt x="1750" y="1876"/>
                      <a:pt x="1790" y="1858"/>
                    </a:cubicBezTo>
                    <a:cubicBezTo>
                      <a:pt x="1774" y="1832"/>
                      <a:pt x="1766" y="1819"/>
                      <a:pt x="1750" y="1792"/>
                    </a:cubicBezTo>
                    <a:cubicBezTo>
                      <a:pt x="1776" y="1793"/>
                      <a:pt x="1789" y="1793"/>
                      <a:pt x="1815" y="1793"/>
                    </a:cubicBezTo>
                    <a:cubicBezTo>
                      <a:pt x="1853" y="1829"/>
                      <a:pt x="1871" y="1847"/>
                      <a:pt x="1908" y="1883"/>
                    </a:cubicBezTo>
                    <a:cubicBezTo>
                      <a:pt x="1949" y="1858"/>
                      <a:pt x="1969" y="1845"/>
                      <a:pt x="2010" y="1820"/>
                    </a:cubicBezTo>
                    <a:cubicBezTo>
                      <a:pt x="2067" y="1813"/>
                      <a:pt x="2096" y="1810"/>
                      <a:pt x="2153" y="1803"/>
                    </a:cubicBezTo>
                    <a:cubicBezTo>
                      <a:pt x="2228" y="1836"/>
                      <a:pt x="2266" y="1852"/>
                      <a:pt x="2342" y="1884"/>
                    </a:cubicBezTo>
                    <a:cubicBezTo>
                      <a:pt x="2359" y="1874"/>
                      <a:pt x="2367" y="1868"/>
                      <a:pt x="2384" y="1858"/>
                    </a:cubicBezTo>
                    <a:cubicBezTo>
                      <a:pt x="2422" y="1864"/>
                      <a:pt x="2441" y="1867"/>
                      <a:pt x="2479" y="1873"/>
                    </a:cubicBezTo>
                    <a:cubicBezTo>
                      <a:pt x="2478" y="1895"/>
                      <a:pt x="2478" y="1906"/>
                      <a:pt x="2478" y="1929"/>
                    </a:cubicBezTo>
                    <a:cubicBezTo>
                      <a:pt x="2492" y="1925"/>
                      <a:pt x="2499" y="1923"/>
                      <a:pt x="2514" y="1920"/>
                    </a:cubicBezTo>
                    <a:cubicBezTo>
                      <a:pt x="2535" y="1937"/>
                      <a:pt x="2545" y="1945"/>
                      <a:pt x="2566" y="1962"/>
                    </a:cubicBezTo>
                    <a:cubicBezTo>
                      <a:pt x="2590" y="1962"/>
                      <a:pt x="2602" y="1962"/>
                      <a:pt x="2626" y="1961"/>
                    </a:cubicBezTo>
                    <a:cubicBezTo>
                      <a:pt x="2639" y="2012"/>
                      <a:pt x="2646" y="2038"/>
                      <a:pt x="2659" y="2089"/>
                    </a:cubicBezTo>
                    <a:cubicBezTo>
                      <a:pt x="2688" y="2084"/>
                      <a:pt x="2702" y="2082"/>
                      <a:pt x="2731" y="2077"/>
                    </a:cubicBezTo>
                    <a:cubicBezTo>
                      <a:pt x="2706" y="2139"/>
                      <a:pt x="2693" y="2171"/>
                      <a:pt x="2669" y="2233"/>
                    </a:cubicBezTo>
                    <a:cubicBezTo>
                      <a:pt x="2678" y="2219"/>
                      <a:pt x="2683" y="2212"/>
                      <a:pt x="2693" y="2198"/>
                    </a:cubicBezTo>
                    <a:cubicBezTo>
                      <a:pt x="2712" y="2215"/>
                      <a:pt x="2721" y="2223"/>
                      <a:pt x="2740" y="2240"/>
                    </a:cubicBezTo>
                    <a:cubicBezTo>
                      <a:pt x="2764" y="2235"/>
                      <a:pt x="2776" y="2232"/>
                      <a:pt x="2800" y="2227"/>
                    </a:cubicBezTo>
                    <a:cubicBezTo>
                      <a:pt x="2823" y="2261"/>
                      <a:pt x="2835" y="2279"/>
                      <a:pt x="2858" y="2313"/>
                    </a:cubicBezTo>
                    <a:cubicBezTo>
                      <a:pt x="2865" y="2231"/>
                      <a:pt x="2868" y="2190"/>
                      <a:pt x="2874" y="2109"/>
                    </a:cubicBezTo>
                    <a:cubicBezTo>
                      <a:pt x="2899" y="2044"/>
                      <a:pt x="2912" y="2011"/>
                      <a:pt x="2937" y="1947"/>
                    </a:cubicBezTo>
                    <a:cubicBezTo>
                      <a:pt x="2995" y="1915"/>
                      <a:pt x="3025" y="1899"/>
                      <a:pt x="3083" y="1866"/>
                    </a:cubicBezTo>
                    <a:cubicBezTo>
                      <a:pt x="3084" y="1829"/>
                      <a:pt x="3084" y="1811"/>
                      <a:pt x="3085" y="1774"/>
                    </a:cubicBezTo>
                    <a:cubicBezTo>
                      <a:pt x="3113" y="1742"/>
                      <a:pt x="3126" y="1726"/>
                      <a:pt x="3154" y="1693"/>
                    </a:cubicBezTo>
                    <a:cubicBezTo>
                      <a:pt x="3131" y="1635"/>
                      <a:pt x="3120" y="1606"/>
                      <a:pt x="3097" y="1547"/>
                    </a:cubicBezTo>
                    <a:cubicBezTo>
                      <a:pt x="3003" y="1485"/>
                      <a:pt x="2956" y="1454"/>
                      <a:pt x="2862" y="1392"/>
                    </a:cubicBezTo>
                    <a:cubicBezTo>
                      <a:pt x="2839" y="1351"/>
                      <a:pt x="2827" y="1330"/>
                      <a:pt x="2805" y="1289"/>
                    </a:cubicBezTo>
                    <a:cubicBezTo>
                      <a:pt x="2814" y="1231"/>
                      <a:pt x="2818" y="1203"/>
                      <a:pt x="2827" y="1145"/>
                    </a:cubicBezTo>
                  </a:path>
                </a:pathLst>
              </a:custGeom>
              <a:solidFill>
                <a:srgbClr val="FFFF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54" name="pruszkowski"/>
              <p:cNvSpPr>
                <a:spLocks/>
              </p:cNvSpPr>
              <p:nvPr/>
            </p:nvSpPr>
            <p:spPr bwMode="auto">
              <a:xfrm>
                <a:off x="2496823" y="3602216"/>
                <a:ext cx="591178" cy="547060"/>
              </a:xfrm>
              <a:custGeom>
                <a:avLst/>
                <a:gdLst>
                  <a:gd name="T0" fmla="*/ 1534 w 1841"/>
                  <a:gd name="T1" fmla="*/ 337 h 1707"/>
                  <a:gd name="T2" fmla="*/ 1441 w 1841"/>
                  <a:gd name="T3" fmla="*/ 156 h 1707"/>
                  <a:gd name="T4" fmla="*/ 1222 w 1841"/>
                  <a:gd name="T5" fmla="*/ 139 h 1707"/>
                  <a:gd name="T6" fmla="*/ 1157 w 1841"/>
                  <a:gd name="T7" fmla="*/ 127 h 1707"/>
                  <a:gd name="T8" fmla="*/ 1018 w 1841"/>
                  <a:gd name="T9" fmla="*/ 42 h 1707"/>
                  <a:gd name="T10" fmla="*/ 834 w 1841"/>
                  <a:gd name="T11" fmla="*/ 45 h 1707"/>
                  <a:gd name="T12" fmla="*/ 682 w 1841"/>
                  <a:gd name="T13" fmla="*/ 6 h 1707"/>
                  <a:gd name="T14" fmla="*/ 575 w 1841"/>
                  <a:gd name="T15" fmla="*/ 12 h 1707"/>
                  <a:gd name="T16" fmla="*/ 337 w 1841"/>
                  <a:gd name="T17" fmla="*/ 33 h 1707"/>
                  <a:gd name="T18" fmla="*/ 322 w 1841"/>
                  <a:gd name="T19" fmla="*/ 113 h 1707"/>
                  <a:gd name="T20" fmla="*/ 187 w 1841"/>
                  <a:gd name="T21" fmla="*/ 92 h 1707"/>
                  <a:gd name="T22" fmla="*/ 79 w 1841"/>
                  <a:gd name="T23" fmla="*/ 133 h 1707"/>
                  <a:gd name="T24" fmla="*/ 0 w 1841"/>
                  <a:gd name="T25" fmla="*/ 206 h 1707"/>
                  <a:gd name="T26" fmla="*/ 173 w 1841"/>
                  <a:gd name="T27" fmla="*/ 313 h 1707"/>
                  <a:gd name="T28" fmla="*/ 183 w 1841"/>
                  <a:gd name="T29" fmla="*/ 378 h 1707"/>
                  <a:gd name="T30" fmla="*/ 243 w 1841"/>
                  <a:gd name="T31" fmla="*/ 509 h 1707"/>
                  <a:gd name="T32" fmla="*/ 384 w 1841"/>
                  <a:gd name="T33" fmla="*/ 548 h 1707"/>
                  <a:gd name="T34" fmla="*/ 571 w 1841"/>
                  <a:gd name="T35" fmla="*/ 580 h 1707"/>
                  <a:gd name="T36" fmla="*/ 738 w 1841"/>
                  <a:gd name="T37" fmla="*/ 717 h 1707"/>
                  <a:gd name="T38" fmla="*/ 837 w 1841"/>
                  <a:gd name="T39" fmla="*/ 924 h 1707"/>
                  <a:gd name="T40" fmla="*/ 732 w 1841"/>
                  <a:gd name="T41" fmla="*/ 883 h 1707"/>
                  <a:gd name="T42" fmla="*/ 594 w 1841"/>
                  <a:gd name="T43" fmla="*/ 784 h 1707"/>
                  <a:gd name="T44" fmla="*/ 484 w 1841"/>
                  <a:gd name="T45" fmla="*/ 707 h 1707"/>
                  <a:gd name="T46" fmla="*/ 403 w 1841"/>
                  <a:gd name="T47" fmla="*/ 656 h 1707"/>
                  <a:gd name="T48" fmla="*/ 349 w 1841"/>
                  <a:gd name="T49" fmla="*/ 691 h 1707"/>
                  <a:gd name="T50" fmla="*/ 291 w 1841"/>
                  <a:gd name="T51" fmla="*/ 839 h 1707"/>
                  <a:gd name="T52" fmla="*/ 409 w 1841"/>
                  <a:gd name="T53" fmla="*/ 858 h 1707"/>
                  <a:gd name="T54" fmla="*/ 524 w 1841"/>
                  <a:gd name="T55" fmla="*/ 954 h 1707"/>
                  <a:gd name="T56" fmla="*/ 479 w 1841"/>
                  <a:gd name="T57" fmla="*/ 1080 h 1707"/>
                  <a:gd name="T58" fmla="*/ 437 w 1841"/>
                  <a:gd name="T59" fmla="*/ 1309 h 1707"/>
                  <a:gd name="T60" fmla="*/ 591 w 1841"/>
                  <a:gd name="T61" fmla="*/ 1489 h 1707"/>
                  <a:gd name="T62" fmla="*/ 703 w 1841"/>
                  <a:gd name="T63" fmla="*/ 1707 h 1707"/>
                  <a:gd name="T64" fmla="*/ 902 w 1841"/>
                  <a:gd name="T65" fmla="*/ 1537 h 1707"/>
                  <a:gd name="T66" fmla="*/ 1040 w 1841"/>
                  <a:gd name="T67" fmla="*/ 1438 h 1707"/>
                  <a:gd name="T68" fmla="*/ 921 w 1841"/>
                  <a:gd name="T69" fmla="*/ 1256 h 1707"/>
                  <a:gd name="T70" fmla="*/ 954 w 1841"/>
                  <a:gd name="T71" fmla="*/ 1140 h 1707"/>
                  <a:gd name="T72" fmla="*/ 1154 w 1841"/>
                  <a:gd name="T73" fmla="*/ 1174 h 1707"/>
                  <a:gd name="T74" fmla="*/ 1203 w 1841"/>
                  <a:gd name="T75" fmla="*/ 1120 h 1707"/>
                  <a:gd name="T76" fmla="*/ 1195 w 1841"/>
                  <a:gd name="T77" fmla="*/ 1011 h 1707"/>
                  <a:gd name="T78" fmla="*/ 1238 w 1841"/>
                  <a:gd name="T79" fmla="*/ 945 h 1707"/>
                  <a:gd name="T80" fmla="*/ 1383 w 1841"/>
                  <a:gd name="T81" fmla="*/ 871 h 1707"/>
                  <a:gd name="T82" fmla="*/ 1433 w 1841"/>
                  <a:gd name="T83" fmla="*/ 793 h 1707"/>
                  <a:gd name="T84" fmla="*/ 1664 w 1841"/>
                  <a:gd name="T85" fmla="*/ 806 h 1707"/>
                  <a:gd name="T86" fmla="*/ 1825 w 1841"/>
                  <a:gd name="T87" fmla="*/ 781 h 1707"/>
                  <a:gd name="T88" fmla="*/ 1807 w 1841"/>
                  <a:gd name="T89" fmla="*/ 625 h 1707"/>
                  <a:gd name="T90" fmla="*/ 1811 w 1841"/>
                  <a:gd name="T91" fmla="*/ 537 h 1707"/>
                  <a:gd name="T92" fmla="*/ 1680 w 1841"/>
                  <a:gd name="T93" fmla="*/ 399 h 1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1" h="1707">
                    <a:moveTo>
                      <a:pt x="1680" y="399"/>
                    </a:moveTo>
                    <a:cubicBezTo>
                      <a:pt x="1621" y="374"/>
                      <a:pt x="1592" y="362"/>
                      <a:pt x="1534" y="337"/>
                    </a:cubicBezTo>
                    <a:cubicBezTo>
                      <a:pt x="1521" y="298"/>
                      <a:pt x="1515" y="278"/>
                      <a:pt x="1502" y="239"/>
                    </a:cubicBezTo>
                    <a:cubicBezTo>
                      <a:pt x="1478" y="206"/>
                      <a:pt x="1465" y="190"/>
                      <a:pt x="1441" y="156"/>
                    </a:cubicBezTo>
                    <a:cubicBezTo>
                      <a:pt x="1393" y="161"/>
                      <a:pt x="1369" y="163"/>
                      <a:pt x="1321" y="168"/>
                    </a:cubicBezTo>
                    <a:cubicBezTo>
                      <a:pt x="1282" y="156"/>
                      <a:pt x="1261" y="151"/>
                      <a:pt x="1222" y="139"/>
                    </a:cubicBezTo>
                    <a:cubicBezTo>
                      <a:pt x="1215" y="120"/>
                      <a:pt x="1212" y="110"/>
                      <a:pt x="1206" y="91"/>
                    </a:cubicBezTo>
                    <a:cubicBezTo>
                      <a:pt x="1186" y="105"/>
                      <a:pt x="1176" y="112"/>
                      <a:pt x="1157" y="127"/>
                    </a:cubicBezTo>
                    <a:cubicBezTo>
                      <a:pt x="1151" y="91"/>
                      <a:pt x="1148" y="73"/>
                      <a:pt x="1143" y="37"/>
                    </a:cubicBezTo>
                    <a:cubicBezTo>
                      <a:pt x="1093" y="39"/>
                      <a:pt x="1068" y="40"/>
                      <a:pt x="1018" y="42"/>
                    </a:cubicBezTo>
                    <a:cubicBezTo>
                      <a:pt x="984" y="57"/>
                      <a:pt x="967" y="64"/>
                      <a:pt x="933" y="79"/>
                    </a:cubicBezTo>
                    <a:cubicBezTo>
                      <a:pt x="894" y="66"/>
                      <a:pt x="874" y="59"/>
                      <a:pt x="834" y="45"/>
                    </a:cubicBezTo>
                    <a:cubicBezTo>
                      <a:pt x="796" y="46"/>
                      <a:pt x="777" y="46"/>
                      <a:pt x="739" y="47"/>
                    </a:cubicBezTo>
                    <a:cubicBezTo>
                      <a:pt x="716" y="30"/>
                      <a:pt x="705" y="22"/>
                      <a:pt x="682" y="6"/>
                    </a:cubicBezTo>
                    <a:cubicBezTo>
                      <a:pt x="661" y="3"/>
                      <a:pt x="650" y="2"/>
                      <a:pt x="629" y="0"/>
                    </a:cubicBezTo>
                    <a:cubicBezTo>
                      <a:pt x="607" y="5"/>
                      <a:pt x="596" y="7"/>
                      <a:pt x="575" y="12"/>
                    </a:cubicBezTo>
                    <a:cubicBezTo>
                      <a:pt x="555" y="31"/>
                      <a:pt x="545" y="40"/>
                      <a:pt x="526" y="59"/>
                    </a:cubicBezTo>
                    <a:cubicBezTo>
                      <a:pt x="450" y="48"/>
                      <a:pt x="413" y="43"/>
                      <a:pt x="337" y="33"/>
                    </a:cubicBezTo>
                    <a:cubicBezTo>
                      <a:pt x="353" y="62"/>
                      <a:pt x="360" y="77"/>
                      <a:pt x="376" y="107"/>
                    </a:cubicBezTo>
                    <a:cubicBezTo>
                      <a:pt x="354" y="109"/>
                      <a:pt x="344" y="110"/>
                      <a:pt x="322" y="113"/>
                    </a:cubicBezTo>
                    <a:cubicBezTo>
                      <a:pt x="288" y="90"/>
                      <a:pt x="270" y="79"/>
                      <a:pt x="236" y="57"/>
                    </a:cubicBezTo>
                    <a:cubicBezTo>
                      <a:pt x="216" y="71"/>
                      <a:pt x="207" y="78"/>
                      <a:pt x="187" y="92"/>
                    </a:cubicBezTo>
                    <a:cubicBezTo>
                      <a:pt x="166" y="83"/>
                      <a:pt x="156" y="78"/>
                      <a:pt x="135" y="69"/>
                    </a:cubicBezTo>
                    <a:cubicBezTo>
                      <a:pt x="113" y="94"/>
                      <a:pt x="101" y="107"/>
                      <a:pt x="79" y="133"/>
                    </a:cubicBezTo>
                    <a:cubicBezTo>
                      <a:pt x="61" y="121"/>
                      <a:pt x="51" y="116"/>
                      <a:pt x="33" y="104"/>
                    </a:cubicBezTo>
                    <a:cubicBezTo>
                      <a:pt x="20" y="145"/>
                      <a:pt x="13" y="165"/>
                      <a:pt x="0" y="206"/>
                    </a:cubicBezTo>
                    <a:cubicBezTo>
                      <a:pt x="72" y="230"/>
                      <a:pt x="108" y="242"/>
                      <a:pt x="181" y="267"/>
                    </a:cubicBezTo>
                    <a:cubicBezTo>
                      <a:pt x="178" y="285"/>
                      <a:pt x="176" y="294"/>
                      <a:pt x="173" y="313"/>
                    </a:cubicBezTo>
                    <a:cubicBezTo>
                      <a:pt x="137" y="325"/>
                      <a:pt x="119" y="331"/>
                      <a:pt x="83" y="344"/>
                    </a:cubicBezTo>
                    <a:cubicBezTo>
                      <a:pt x="123" y="358"/>
                      <a:pt x="143" y="365"/>
                      <a:pt x="183" y="378"/>
                    </a:cubicBezTo>
                    <a:cubicBezTo>
                      <a:pt x="203" y="413"/>
                      <a:pt x="213" y="431"/>
                      <a:pt x="233" y="466"/>
                    </a:cubicBezTo>
                    <a:cubicBezTo>
                      <a:pt x="237" y="483"/>
                      <a:pt x="239" y="492"/>
                      <a:pt x="243" y="509"/>
                    </a:cubicBezTo>
                    <a:cubicBezTo>
                      <a:pt x="284" y="492"/>
                      <a:pt x="304" y="484"/>
                      <a:pt x="345" y="467"/>
                    </a:cubicBezTo>
                    <a:cubicBezTo>
                      <a:pt x="360" y="499"/>
                      <a:pt x="368" y="515"/>
                      <a:pt x="384" y="548"/>
                    </a:cubicBezTo>
                    <a:cubicBezTo>
                      <a:pt x="402" y="550"/>
                      <a:pt x="412" y="551"/>
                      <a:pt x="431" y="553"/>
                    </a:cubicBezTo>
                    <a:cubicBezTo>
                      <a:pt x="487" y="564"/>
                      <a:pt x="515" y="569"/>
                      <a:pt x="571" y="580"/>
                    </a:cubicBezTo>
                    <a:cubicBezTo>
                      <a:pt x="582" y="615"/>
                      <a:pt x="587" y="632"/>
                      <a:pt x="598" y="666"/>
                    </a:cubicBezTo>
                    <a:cubicBezTo>
                      <a:pt x="654" y="687"/>
                      <a:pt x="682" y="697"/>
                      <a:pt x="738" y="717"/>
                    </a:cubicBezTo>
                    <a:cubicBezTo>
                      <a:pt x="746" y="761"/>
                      <a:pt x="750" y="783"/>
                      <a:pt x="758" y="826"/>
                    </a:cubicBezTo>
                    <a:cubicBezTo>
                      <a:pt x="790" y="865"/>
                      <a:pt x="805" y="885"/>
                      <a:pt x="837" y="924"/>
                    </a:cubicBezTo>
                    <a:cubicBezTo>
                      <a:pt x="814" y="921"/>
                      <a:pt x="802" y="920"/>
                      <a:pt x="778" y="918"/>
                    </a:cubicBezTo>
                    <a:cubicBezTo>
                      <a:pt x="760" y="904"/>
                      <a:pt x="751" y="897"/>
                      <a:pt x="732" y="883"/>
                    </a:cubicBezTo>
                    <a:cubicBezTo>
                      <a:pt x="688" y="880"/>
                      <a:pt x="665" y="879"/>
                      <a:pt x="620" y="876"/>
                    </a:cubicBezTo>
                    <a:cubicBezTo>
                      <a:pt x="610" y="839"/>
                      <a:pt x="605" y="821"/>
                      <a:pt x="594" y="784"/>
                    </a:cubicBezTo>
                    <a:cubicBezTo>
                      <a:pt x="576" y="763"/>
                      <a:pt x="567" y="753"/>
                      <a:pt x="548" y="732"/>
                    </a:cubicBezTo>
                    <a:cubicBezTo>
                      <a:pt x="523" y="722"/>
                      <a:pt x="510" y="717"/>
                      <a:pt x="484" y="707"/>
                    </a:cubicBezTo>
                    <a:cubicBezTo>
                      <a:pt x="468" y="710"/>
                      <a:pt x="460" y="711"/>
                      <a:pt x="443" y="714"/>
                    </a:cubicBezTo>
                    <a:cubicBezTo>
                      <a:pt x="427" y="691"/>
                      <a:pt x="419" y="679"/>
                      <a:pt x="403" y="656"/>
                    </a:cubicBezTo>
                    <a:cubicBezTo>
                      <a:pt x="387" y="645"/>
                      <a:pt x="379" y="639"/>
                      <a:pt x="363" y="628"/>
                    </a:cubicBezTo>
                    <a:cubicBezTo>
                      <a:pt x="358" y="653"/>
                      <a:pt x="355" y="666"/>
                      <a:pt x="349" y="691"/>
                    </a:cubicBezTo>
                    <a:cubicBezTo>
                      <a:pt x="332" y="716"/>
                      <a:pt x="323" y="728"/>
                      <a:pt x="306" y="752"/>
                    </a:cubicBezTo>
                    <a:cubicBezTo>
                      <a:pt x="300" y="786"/>
                      <a:pt x="297" y="804"/>
                      <a:pt x="291" y="839"/>
                    </a:cubicBezTo>
                    <a:cubicBezTo>
                      <a:pt x="322" y="856"/>
                      <a:pt x="337" y="865"/>
                      <a:pt x="367" y="883"/>
                    </a:cubicBezTo>
                    <a:cubicBezTo>
                      <a:pt x="384" y="873"/>
                      <a:pt x="392" y="868"/>
                      <a:pt x="409" y="858"/>
                    </a:cubicBezTo>
                    <a:cubicBezTo>
                      <a:pt x="425" y="879"/>
                      <a:pt x="433" y="889"/>
                      <a:pt x="448" y="910"/>
                    </a:cubicBezTo>
                    <a:cubicBezTo>
                      <a:pt x="479" y="928"/>
                      <a:pt x="494" y="937"/>
                      <a:pt x="524" y="954"/>
                    </a:cubicBezTo>
                    <a:cubicBezTo>
                      <a:pt x="513" y="991"/>
                      <a:pt x="508" y="1010"/>
                      <a:pt x="497" y="1047"/>
                    </a:cubicBezTo>
                    <a:cubicBezTo>
                      <a:pt x="490" y="1060"/>
                      <a:pt x="486" y="1067"/>
                      <a:pt x="479" y="1080"/>
                    </a:cubicBezTo>
                    <a:cubicBezTo>
                      <a:pt x="485" y="1110"/>
                      <a:pt x="488" y="1124"/>
                      <a:pt x="494" y="1154"/>
                    </a:cubicBezTo>
                    <a:cubicBezTo>
                      <a:pt x="471" y="1215"/>
                      <a:pt x="460" y="1247"/>
                      <a:pt x="437" y="1309"/>
                    </a:cubicBezTo>
                    <a:cubicBezTo>
                      <a:pt x="477" y="1318"/>
                      <a:pt x="496" y="1323"/>
                      <a:pt x="536" y="1332"/>
                    </a:cubicBezTo>
                    <a:cubicBezTo>
                      <a:pt x="558" y="1395"/>
                      <a:pt x="569" y="1426"/>
                      <a:pt x="591" y="1489"/>
                    </a:cubicBezTo>
                    <a:cubicBezTo>
                      <a:pt x="611" y="1522"/>
                      <a:pt x="621" y="1539"/>
                      <a:pt x="642" y="1573"/>
                    </a:cubicBezTo>
                    <a:cubicBezTo>
                      <a:pt x="666" y="1627"/>
                      <a:pt x="678" y="1653"/>
                      <a:pt x="703" y="1707"/>
                    </a:cubicBezTo>
                    <a:cubicBezTo>
                      <a:pt x="730" y="1681"/>
                      <a:pt x="743" y="1668"/>
                      <a:pt x="769" y="1642"/>
                    </a:cubicBezTo>
                    <a:cubicBezTo>
                      <a:pt x="822" y="1600"/>
                      <a:pt x="849" y="1579"/>
                      <a:pt x="902" y="1537"/>
                    </a:cubicBezTo>
                    <a:cubicBezTo>
                      <a:pt x="908" y="1487"/>
                      <a:pt x="911" y="1462"/>
                      <a:pt x="917" y="1412"/>
                    </a:cubicBezTo>
                    <a:cubicBezTo>
                      <a:pt x="966" y="1422"/>
                      <a:pt x="991" y="1427"/>
                      <a:pt x="1040" y="1438"/>
                    </a:cubicBezTo>
                    <a:cubicBezTo>
                      <a:pt x="1022" y="1412"/>
                      <a:pt x="1013" y="1398"/>
                      <a:pt x="995" y="1372"/>
                    </a:cubicBezTo>
                    <a:cubicBezTo>
                      <a:pt x="965" y="1326"/>
                      <a:pt x="951" y="1303"/>
                      <a:pt x="921" y="1256"/>
                    </a:cubicBezTo>
                    <a:cubicBezTo>
                      <a:pt x="917" y="1229"/>
                      <a:pt x="915" y="1216"/>
                      <a:pt x="911" y="1189"/>
                    </a:cubicBezTo>
                    <a:cubicBezTo>
                      <a:pt x="929" y="1169"/>
                      <a:pt x="937" y="1160"/>
                      <a:pt x="954" y="1140"/>
                    </a:cubicBezTo>
                    <a:cubicBezTo>
                      <a:pt x="980" y="1160"/>
                      <a:pt x="992" y="1169"/>
                      <a:pt x="1018" y="1189"/>
                    </a:cubicBezTo>
                    <a:cubicBezTo>
                      <a:pt x="1072" y="1183"/>
                      <a:pt x="1099" y="1180"/>
                      <a:pt x="1154" y="1174"/>
                    </a:cubicBezTo>
                    <a:cubicBezTo>
                      <a:pt x="1155" y="1150"/>
                      <a:pt x="1155" y="1138"/>
                      <a:pt x="1156" y="1115"/>
                    </a:cubicBezTo>
                    <a:cubicBezTo>
                      <a:pt x="1175" y="1117"/>
                      <a:pt x="1184" y="1118"/>
                      <a:pt x="1203" y="1120"/>
                    </a:cubicBezTo>
                    <a:cubicBezTo>
                      <a:pt x="1194" y="1093"/>
                      <a:pt x="1190" y="1079"/>
                      <a:pt x="1181" y="1052"/>
                    </a:cubicBezTo>
                    <a:cubicBezTo>
                      <a:pt x="1187" y="1036"/>
                      <a:pt x="1189" y="1028"/>
                      <a:pt x="1195" y="1011"/>
                    </a:cubicBezTo>
                    <a:cubicBezTo>
                      <a:pt x="1181" y="996"/>
                      <a:pt x="1174" y="988"/>
                      <a:pt x="1160" y="972"/>
                    </a:cubicBezTo>
                    <a:cubicBezTo>
                      <a:pt x="1192" y="961"/>
                      <a:pt x="1207" y="956"/>
                      <a:pt x="1238" y="945"/>
                    </a:cubicBezTo>
                    <a:cubicBezTo>
                      <a:pt x="1276" y="951"/>
                      <a:pt x="1295" y="954"/>
                      <a:pt x="1332" y="961"/>
                    </a:cubicBezTo>
                    <a:cubicBezTo>
                      <a:pt x="1353" y="925"/>
                      <a:pt x="1363" y="907"/>
                      <a:pt x="1383" y="871"/>
                    </a:cubicBezTo>
                    <a:cubicBezTo>
                      <a:pt x="1404" y="878"/>
                      <a:pt x="1414" y="882"/>
                      <a:pt x="1435" y="889"/>
                    </a:cubicBezTo>
                    <a:cubicBezTo>
                      <a:pt x="1434" y="850"/>
                      <a:pt x="1434" y="831"/>
                      <a:pt x="1433" y="793"/>
                    </a:cubicBezTo>
                    <a:cubicBezTo>
                      <a:pt x="1491" y="764"/>
                      <a:pt x="1520" y="749"/>
                      <a:pt x="1578" y="720"/>
                    </a:cubicBezTo>
                    <a:cubicBezTo>
                      <a:pt x="1612" y="754"/>
                      <a:pt x="1629" y="771"/>
                      <a:pt x="1664" y="806"/>
                    </a:cubicBezTo>
                    <a:cubicBezTo>
                      <a:pt x="1695" y="783"/>
                      <a:pt x="1711" y="772"/>
                      <a:pt x="1743" y="749"/>
                    </a:cubicBezTo>
                    <a:cubicBezTo>
                      <a:pt x="1776" y="762"/>
                      <a:pt x="1792" y="768"/>
                      <a:pt x="1825" y="781"/>
                    </a:cubicBezTo>
                    <a:cubicBezTo>
                      <a:pt x="1831" y="741"/>
                      <a:pt x="1834" y="721"/>
                      <a:pt x="1841" y="682"/>
                    </a:cubicBezTo>
                    <a:cubicBezTo>
                      <a:pt x="1827" y="659"/>
                      <a:pt x="1821" y="648"/>
                      <a:pt x="1807" y="625"/>
                    </a:cubicBezTo>
                    <a:cubicBezTo>
                      <a:pt x="1815" y="609"/>
                      <a:pt x="1819" y="601"/>
                      <a:pt x="1827" y="585"/>
                    </a:cubicBezTo>
                    <a:cubicBezTo>
                      <a:pt x="1820" y="566"/>
                      <a:pt x="1817" y="556"/>
                      <a:pt x="1811" y="537"/>
                    </a:cubicBezTo>
                    <a:cubicBezTo>
                      <a:pt x="1811" y="537"/>
                      <a:pt x="1724" y="474"/>
                      <a:pt x="1683" y="470"/>
                    </a:cubicBezTo>
                    <a:cubicBezTo>
                      <a:pt x="1641" y="466"/>
                      <a:pt x="1680" y="399"/>
                      <a:pt x="1680" y="399"/>
                    </a:cubicBezTo>
                  </a:path>
                </a:pathLst>
              </a:custGeom>
              <a:solidFill>
                <a:srgbClr val="FFFF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grodziski"/>
              <p:cNvSpPr>
                <a:spLocks/>
              </p:cNvSpPr>
              <p:nvPr/>
            </p:nvSpPr>
            <p:spPr bwMode="auto">
              <a:xfrm>
                <a:off x="2095352" y="3558098"/>
                <a:ext cx="670590" cy="743385"/>
              </a:xfrm>
              <a:custGeom>
                <a:avLst/>
                <a:gdLst>
                  <a:gd name="T0" fmla="*/ 1683 w 2089"/>
                  <a:gd name="T1" fmla="*/ 688 h 2313"/>
                  <a:gd name="T2" fmla="*/ 1597 w 2089"/>
                  <a:gd name="T3" fmla="*/ 602 h 2313"/>
                  <a:gd name="T4" fmla="*/ 1485 w 2089"/>
                  <a:gd name="T5" fmla="*/ 601 h 2313"/>
                  <a:gd name="T6" fmla="*/ 1335 w 2089"/>
                  <a:gd name="T7" fmla="*/ 479 h 2313"/>
                  <a:gd name="T8" fmla="*/ 1433 w 2089"/>
                  <a:gd name="T9" fmla="*/ 402 h 2313"/>
                  <a:gd name="T10" fmla="*/ 1095 w 2089"/>
                  <a:gd name="T11" fmla="*/ 423 h 2313"/>
                  <a:gd name="T12" fmla="*/ 832 w 2089"/>
                  <a:gd name="T13" fmla="*/ 341 h 2313"/>
                  <a:gd name="T14" fmla="*/ 768 w 2089"/>
                  <a:gd name="T15" fmla="*/ 311 h 2313"/>
                  <a:gd name="T16" fmla="*/ 704 w 2089"/>
                  <a:gd name="T17" fmla="*/ 89 h 2313"/>
                  <a:gd name="T18" fmla="*/ 635 w 2089"/>
                  <a:gd name="T19" fmla="*/ 35 h 2313"/>
                  <a:gd name="T20" fmla="*/ 502 w 2089"/>
                  <a:gd name="T21" fmla="*/ 113 h 2313"/>
                  <a:gd name="T22" fmla="*/ 384 w 2089"/>
                  <a:gd name="T23" fmla="*/ 106 h 2313"/>
                  <a:gd name="T24" fmla="*/ 124 w 2089"/>
                  <a:gd name="T25" fmla="*/ 67 h 2313"/>
                  <a:gd name="T26" fmla="*/ 59 w 2089"/>
                  <a:gd name="T27" fmla="*/ 66 h 2313"/>
                  <a:gd name="T28" fmla="*/ 77 w 2089"/>
                  <a:gd name="T29" fmla="*/ 254 h 2313"/>
                  <a:gd name="T30" fmla="*/ 141 w 2089"/>
                  <a:gd name="T31" fmla="*/ 494 h 2313"/>
                  <a:gd name="T32" fmla="*/ 167 w 2089"/>
                  <a:gd name="T33" fmla="*/ 619 h 2313"/>
                  <a:gd name="T34" fmla="*/ 213 w 2089"/>
                  <a:gd name="T35" fmla="*/ 660 h 2313"/>
                  <a:gd name="T36" fmla="*/ 276 w 2089"/>
                  <a:gd name="T37" fmla="*/ 749 h 2313"/>
                  <a:gd name="T38" fmla="*/ 261 w 2089"/>
                  <a:gd name="T39" fmla="*/ 853 h 2313"/>
                  <a:gd name="T40" fmla="*/ 265 w 2089"/>
                  <a:gd name="T41" fmla="*/ 942 h 2313"/>
                  <a:gd name="T42" fmla="*/ 418 w 2089"/>
                  <a:gd name="T43" fmla="*/ 1161 h 2313"/>
                  <a:gd name="T44" fmla="*/ 380 w 2089"/>
                  <a:gd name="T45" fmla="*/ 1299 h 2313"/>
                  <a:gd name="T46" fmla="*/ 502 w 2089"/>
                  <a:gd name="T47" fmla="*/ 1379 h 2313"/>
                  <a:gd name="T48" fmla="*/ 626 w 2089"/>
                  <a:gd name="T49" fmla="*/ 1363 h 2313"/>
                  <a:gd name="T50" fmla="*/ 733 w 2089"/>
                  <a:gd name="T51" fmla="*/ 1298 h 2313"/>
                  <a:gd name="T52" fmla="*/ 862 w 2089"/>
                  <a:gd name="T53" fmla="*/ 1312 h 2313"/>
                  <a:gd name="T54" fmla="*/ 1116 w 2089"/>
                  <a:gd name="T55" fmla="*/ 1282 h 2313"/>
                  <a:gd name="T56" fmla="*/ 1202 w 2089"/>
                  <a:gd name="T57" fmla="*/ 1375 h 2313"/>
                  <a:gd name="T58" fmla="*/ 1102 w 2089"/>
                  <a:gd name="T59" fmla="*/ 1400 h 2313"/>
                  <a:gd name="T60" fmla="*/ 1169 w 2089"/>
                  <a:gd name="T61" fmla="*/ 1533 h 2313"/>
                  <a:gd name="T62" fmla="*/ 1152 w 2089"/>
                  <a:gd name="T63" fmla="*/ 1742 h 2313"/>
                  <a:gd name="T64" fmla="*/ 1078 w 2089"/>
                  <a:gd name="T65" fmla="*/ 1952 h 2313"/>
                  <a:gd name="T66" fmla="*/ 1129 w 2089"/>
                  <a:gd name="T67" fmla="*/ 2025 h 2313"/>
                  <a:gd name="T68" fmla="*/ 1167 w 2089"/>
                  <a:gd name="T69" fmla="*/ 2194 h 2313"/>
                  <a:gd name="T70" fmla="*/ 1274 w 2089"/>
                  <a:gd name="T71" fmla="*/ 2302 h 2313"/>
                  <a:gd name="T72" fmla="*/ 1394 w 2089"/>
                  <a:gd name="T73" fmla="*/ 2313 h 2313"/>
                  <a:gd name="T74" fmla="*/ 1506 w 2089"/>
                  <a:gd name="T75" fmla="*/ 2289 h 2313"/>
                  <a:gd name="T76" fmla="*/ 1514 w 2089"/>
                  <a:gd name="T77" fmla="*/ 2174 h 2313"/>
                  <a:gd name="T78" fmla="*/ 1538 w 2089"/>
                  <a:gd name="T79" fmla="*/ 2110 h 2313"/>
                  <a:gd name="T80" fmla="*/ 1664 w 2089"/>
                  <a:gd name="T81" fmla="*/ 1972 h 2313"/>
                  <a:gd name="T82" fmla="*/ 1863 w 2089"/>
                  <a:gd name="T83" fmla="*/ 2014 h 2313"/>
                  <a:gd name="T84" fmla="*/ 1872 w 2089"/>
                  <a:gd name="T85" fmla="*/ 1893 h 2313"/>
                  <a:gd name="T86" fmla="*/ 1894 w 2089"/>
                  <a:gd name="T87" fmla="*/ 1708 h 2313"/>
                  <a:gd name="T88" fmla="*/ 1788 w 2089"/>
                  <a:gd name="T89" fmla="*/ 1467 h 2313"/>
                  <a:gd name="T90" fmla="*/ 1746 w 2089"/>
                  <a:gd name="T91" fmla="*/ 1289 h 2313"/>
                  <a:gd name="T92" fmla="*/ 1749 w 2089"/>
                  <a:gd name="T93" fmla="*/ 1182 h 2313"/>
                  <a:gd name="T94" fmla="*/ 1700 w 2089"/>
                  <a:gd name="T95" fmla="*/ 1045 h 2313"/>
                  <a:gd name="T96" fmla="*/ 1619 w 2089"/>
                  <a:gd name="T97" fmla="*/ 1018 h 2313"/>
                  <a:gd name="T98" fmla="*/ 1558 w 2089"/>
                  <a:gd name="T99" fmla="*/ 887 h 2313"/>
                  <a:gd name="T100" fmla="*/ 1615 w 2089"/>
                  <a:gd name="T101" fmla="*/ 763 h 2313"/>
                  <a:gd name="T102" fmla="*/ 1695 w 2089"/>
                  <a:gd name="T103" fmla="*/ 849 h 2313"/>
                  <a:gd name="T104" fmla="*/ 1800 w 2089"/>
                  <a:gd name="T105" fmla="*/ 867 h 2313"/>
                  <a:gd name="T106" fmla="*/ 1872 w 2089"/>
                  <a:gd name="T107" fmla="*/ 1011 h 2313"/>
                  <a:gd name="T108" fmla="*/ 2030 w 2089"/>
                  <a:gd name="T109" fmla="*/ 1053 h 2313"/>
                  <a:gd name="T110" fmla="*/ 2010 w 2089"/>
                  <a:gd name="T111" fmla="*/ 961 h 2313"/>
                  <a:gd name="T112" fmla="*/ 1850 w 2089"/>
                  <a:gd name="T113" fmla="*/ 801 h 2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89" h="2313">
                    <a:moveTo>
                      <a:pt x="1823" y="715"/>
                    </a:moveTo>
                    <a:cubicBezTo>
                      <a:pt x="1767" y="704"/>
                      <a:pt x="1739" y="699"/>
                      <a:pt x="1683" y="688"/>
                    </a:cubicBezTo>
                    <a:cubicBezTo>
                      <a:pt x="1664" y="686"/>
                      <a:pt x="1654" y="685"/>
                      <a:pt x="1636" y="683"/>
                    </a:cubicBezTo>
                    <a:cubicBezTo>
                      <a:pt x="1620" y="650"/>
                      <a:pt x="1612" y="634"/>
                      <a:pt x="1597" y="602"/>
                    </a:cubicBezTo>
                    <a:cubicBezTo>
                      <a:pt x="1556" y="619"/>
                      <a:pt x="1536" y="627"/>
                      <a:pt x="1495" y="644"/>
                    </a:cubicBezTo>
                    <a:cubicBezTo>
                      <a:pt x="1491" y="627"/>
                      <a:pt x="1489" y="618"/>
                      <a:pt x="1485" y="601"/>
                    </a:cubicBezTo>
                    <a:cubicBezTo>
                      <a:pt x="1465" y="566"/>
                      <a:pt x="1455" y="548"/>
                      <a:pt x="1435" y="513"/>
                    </a:cubicBezTo>
                    <a:cubicBezTo>
                      <a:pt x="1395" y="500"/>
                      <a:pt x="1375" y="493"/>
                      <a:pt x="1335" y="479"/>
                    </a:cubicBezTo>
                    <a:cubicBezTo>
                      <a:pt x="1371" y="466"/>
                      <a:pt x="1389" y="460"/>
                      <a:pt x="1425" y="448"/>
                    </a:cubicBezTo>
                    <a:cubicBezTo>
                      <a:pt x="1428" y="429"/>
                      <a:pt x="1430" y="420"/>
                      <a:pt x="1433" y="402"/>
                    </a:cubicBezTo>
                    <a:cubicBezTo>
                      <a:pt x="1360" y="377"/>
                      <a:pt x="1324" y="365"/>
                      <a:pt x="1252" y="341"/>
                    </a:cubicBezTo>
                    <a:cubicBezTo>
                      <a:pt x="1189" y="374"/>
                      <a:pt x="1158" y="390"/>
                      <a:pt x="1095" y="423"/>
                    </a:cubicBezTo>
                    <a:cubicBezTo>
                      <a:pt x="1037" y="405"/>
                      <a:pt x="1007" y="396"/>
                      <a:pt x="949" y="378"/>
                    </a:cubicBezTo>
                    <a:cubicBezTo>
                      <a:pt x="902" y="363"/>
                      <a:pt x="879" y="356"/>
                      <a:pt x="832" y="341"/>
                    </a:cubicBezTo>
                    <a:cubicBezTo>
                      <a:pt x="837" y="321"/>
                      <a:pt x="840" y="311"/>
                      <a:pt x="845" y="290"/>
                    </a:cubicBezTo>
                    <a:cubicBezTo>
                      <a:pt x="814" y="298"/>
                      <a:pt x="799" y="303"/>
                      <a:pt x="768" y="311"/>
                    </a:cubicBezTo>
                    <a:cubicBezTo>
                      <a:pt x="744" y="250"/>
                      <a:pt x="732" y="220"/>
                      <a:pt x="708" y="159"/>
                    </a:cubicBezTo>
                    <a:cubicBezTo>
                      <a:pt x="707" y="131"/>
                      <a:pt x="706" y="117"/>
                      <a:pt x="704" y="89"/>
                    </a:cubicBezTo>
                    <a:cubicBezTo>
                      <a:pt x="669" y="85"/>
                      <a:pt x="651" y="83"/>
                      <a:pt x="616" y="79"/>
                    </a:cubicBezTo>
                    <a:cubicBezTo>
                      <a:pt x="624" y="61"/>
                      <a:pt x="628" y="52"/>
                      <a:pt x="635" y="35"/>
                    </a:cubicBezTo>
                    <a:cubicBezTo>
                      <a:pt x="612" y="21"/>
                      <a:pt x="600" y="14"/>
                      <a:pt x="577" y="0"/>
                    </a:cubicBezTo>
                    <a:cubicBezTo>
                      <a:pt x="547" y="45"/>
                      <a:pt x="532" y="68"/>
                      <a:pt x="502" y="113"/>
                    </a:cubicBezTo>
                    <a:cubicBezTo>
                      <a:pt x="489" y="144"/>
                      <a:pt x="483" y="160"/>
                      <a:pt x="470" y="191"/>
                    </a:cubicBezTo>
                    <a:cubicBezTo>
                      <a:pt x="436" y="157"/>
                      <a:pt x="418" y="140"/>
                      <a:pt x="384" y="106"/>
                    </a:cubicBezTo>
                    <a:cubicBezTo>
                      <a:pt x="323" y="84"/>
                      <a:pt x="293" y="72"/>
                      <a:pt x="232" y="50"/>
                    </a:cubicBezTo>
                    <a:cubicBezTo>
                      <a:pt x="189" y="57"/>
                      <a:pt x="167" y="60"/>
                      <a:pt x="124" y="67"/>
                    </a:cubicBezTo>
                    <a:cubicBezTo>
                      <a:pt x="118" y="41"/>
                      <a:pt x="115" y="28"/>
                      <a:pt x="109" y="2"/>
                    </a:cubicBezTo>
                    <a:cubicBezTo>
                      <a:pt x="89" y="28"/>
                      <a:pt x="79" y="40"/>
                      <a:pt x="59" y="66"/>
                    </a:cubicBezTo>
                    <a:cubicBezTo>
                      <a:pt x="36" y="135"/>
                      <a:pt x="24" y="170"/>
                      <a:pt x="0" y="240"/>
                    </a:cubicBezTo>
                    <a:cubicBezTo>
                      <a:pt x="31" y="245"/>
                      <a:pt x="46" y="248"/>
                      <a:pt x="77" y="254"/>
                    </a:cubicBezTo>
                    <a:cubicBezTo>
                      <a:pt x="65" y="334"/>
                      <a:pt x="59" y="374"/>
                      <a:pt x="47" y="454"/>
                    </a:cubicBezTo>
                    <a:cubicBezTo>
                      <a:pt x="85" y="470"/>
                      <a:pt x="104" y="478"/>
                      <a:pt x="141" y="494"/>
                    </a:cubicBezTo>
                    <a:cubicBezTo>
                      <a:pt x="140" y="522"/>
                      <a:pt x="140" y="536"/>
                      <a:pt x="139" y="564"/>
                    </a:cubicBezTo>
                    <a:cubicBezTo>
                      <a:pt x="150" y="586"/>
                      <a:pt x="156" y="597"/>
                      <a:pt x="167" y="619"/>
                    </a:cubicBezTo>
                    <a:cubicBezTo>
                      <a:pt x="188" y="612"/>
                      <a:pt x="199" y="609"/>
                      <a:pt x="221" y="602"/>
                    </a:cubicBezTo>
                    <a:cubicBezTo>
                      <a:pt x="218" y="625"/>
                      <a:pt x="216" y="637"/>
                      <a:pt x="213" y="660"/>
                    </a:cubicBezTo>
                    <a:cubicBezTo>
                      <a:pt x="198" y="684"/>
                      <a:pt x="191" y="696"/>
                      <a:pt x="176" y="720"/>
                    </a:cubicBezTo>
                    <a:cubicBezTo>
                      <a:pt x="216" y="732"/>
                      <a:pt x="236" y="737"/>
                      <a:pt x="276" y="749"/>
                    </a:cubicBezTo>
                    <a:cubicBezTo>
                      <a:pt x="294" y="777"/>
                      <a:pt x="303" y="791"/>
                      <a:pt x="321" y="819"/>
                    </a:cubicBezTo>
                    <a:cubicBezTo>
                      <a:pt x="297" y="832"/>
                      <a:pt x="285" y="839"/>
                      <a:pt x="261" y="853"/>
                    </a:cubicBezTo>
                    <a:cubicBezTo>
                      <a:pt x="280" y="869"/>
                      <a:pt x="289" y="877"/>
                      <a:pt x="307" y="894"/>
                    </a:cubicBezTo>
                    <a:cubicBezTo>
                      <a:pt x="290" y="913"/>
                      <a:pt x="282" y="923"/>
                      <a:pt x="265" y="942"/>
                    </a:cubicBezTo>
                    <a:cubicBezTo>
                      <a:pt x="306" y="987"/>
                      <a:pt x="327" y="1009"/>
                      <a:pt x="368" y="1054"/>
                    </a:cubicBezTo>
                    <a:cubicBezTo>
                      <a:pt x="388" y="1097"/>
                      <a:pt x="398" y="1118"/>
                      <a:pt x="418" y="1161"/>
                    </a:cubicBezTo>
                    <a:cubicBezTo>
                      <a:pt x="418" y="1192"/>
                      <a:pt x="417" y="1207"/>
                      <a:pt x="417" y="1238"/>
                    </a:cubicBezTo>
                    <a:cubicBezTo>
                      <a:pt x="402" y="1262"/>
                      <a:pt x="394" y="1275"/>
                      <a:pt x="380" y="1299"/>
                    </a:cubicBezTo>
                    <a:cubicBezTo>
                      <a:pt x="407" y="1331"/>
                      <a:pt x="421" y="1347"/>
                      <a:pt x="449" y="1379"/>
                    </a:cubicBezTo>
                    <a:cubicBezTo>
                      <a:pt x="470" y="1379"/>
                      <a:pt x="481" y="1379"/>
                      <a:pt x="502" y="1379"/>
                    </a:cubicBezTo>
                    <a:cubicBezTo>
                      <a:pt x="513" y="1390"/>
                      <a:pt x="519" y="1395"/>
                      <a:pt x="531" y="1406"/>
                    </a:cubicBezTo>
                    <a:cubicBezTo>
                      <a:pt x="569" y="1389"/>
                      <a:pt x="588" y="1380"/>
                      <a:pt x="626" y="1363"/>
                    </a:cubicBezTo>
                    <a:cubicBezTo>
                      <a:pt x="636" y="1326"/>
                      <a:pt x="641" y="1307"/>
                      <a:pt x="652" y="1270"/>
                    </a:cubicBezTo>
                    <a:cubicBezTo>
                      <a:pt x="684" y="1281"/>
                      <a:pt x="701" y="1287"/>
                      <a:pt x="733" y="1298"/>
                    </a:cubicBezTo>
                    <a:cubicBezTo>
                      <a:pt x="755" y="1291"/>
                      <a:pt x="765" y="1287"/>
                      <a:pt x="787" y="1280"/>
                    </a:cubicBezTo>
                    <a:cubicBezTo>
                      <a:pt x="817" y="1293"/>
                      <a:pt x="832" y="1299"/>
                      <a:pt x="862" y="1312"/>
                    </a:cubicBezTo>
                    <a:cubicBezTo>
                      <a:pt x="916" y="1319"/>
                      <a:pt x="943" y="1322"/>
                      <a:pt x="997" y="1328"/>
                    </a:cubicBezTo>
                    <a:cubicBezTo>
                      <a:pt x="1045" y="1310"/>
                      <a:pt x="1069" y="1300"/>
                      <a:pt x="1116" y="1282"/>
                    </a:cubicBezTo>
                    <a:cubicBezTo>
                      <a:pt x="1142" y="1306"/>
                      <a:pt x="1154" y="1319"/>
                      <a:pt x="1180" y="1343"/>
                    </a:cubicBezTo>
                    <a:cubicBezTo>
                      <a:pt x="1189" y="1356"/>
                      <a:pt x="1193" y="1362"/>
                      <a:pt x="1202" y="1375"/>
                    </a:cubicBezTo>
                    <a:cubicBezTo>
                      <a:pt x="1190" y="1408"/>
                      <a:pt x="1183" y="1424"/>
                      <a:pt x="1171" y="1456"/>
                    </a:cubicBezTo>
                    <a:cubicBezTo>
                      <a:pt x="1143" y="1433"/>
                      <a:pt x="1129" y="1422"/>
                      <a:pt x="1102" y="1400"/>
                    </a:cubicBezTo>
                    <a:cubicBezTo>
                      <a:pt x="1105" y="1431"/>
                      <a:pt x="1107" y="1447"/>
                      <a:pt x="1111" y="1479"/>
                    </a:cubicBezTo>
                    <a:cubicBezTo>
                      <a:pt x="1134" y="1501"/>
                      <a:pt x="1146" y="1512"/>
                      <a:pt x="1169" y="1533"/>
                    </a:cubicBezTo>
                    <a:cubicBezTo>
                      <a:pt x="1161" y="1561"/>
                      <a:pt x="1157" y="1575"/>
                      <a:pt x="1150" y="1603"/>
                    </a:cubicBezTo>
                    <a:cubicBezTo>
                      <a:pt x="1151" y="1659"/>
                      <a:pt x="1151" y="1687"/>
                      <a:pt x="1152" y="1742"/>
                    </a:cubicBezTo>
                    <a:cubicBezTo>
                      <a:pt x="1156" y="1808"/>
                      <a:pt x="1157" y="1841"/>
                      <a:pt x="1161" y="1907"/>
                    </a:cubicBezTo>
                    <a:cubicBezTo>
                      <a:pt x="1127" y="1925"/>
                      <a:pt x="1111" y="1934"/>
                      <a:pt x="1078" y="1952"/>
                    </a:cubicBezTo>
                    <a:cubicBezTo>
                      <a:pt x="1075" y="1981"/>
                      <a:pt x="1073" y="1995"/>
                      <a:pt x="1070" y="2024"/>
                    </a:cubicBezTo>
                    <a:cubicBezTo>
                      <a:pt x="1094" y="2024"/>
                      <a:pt x="1106" y="2024"/>
                      <a:pt x="1129" y="2025"/>
                    </a:cubicBezTo>
                    <a:cubicBezTo>
                      <a:pt x="1145" y="2058"/>
                      <a:pt x="1153" y="2075"/>
                      <a:pt x="1169" y="2109"/>
                    </a:cubicBezTo>
                    <a:cubicBezTo>
                      <a:pt x="1168" y="2143"/>
                      <a:pt x="1168" y="2160"/>
                      <a:pt x="1167" y="2194"/>
                    </a:cubicBezTo>
                    <a:cubicBezTo>
                      <a:pt x="1204" y="2211"/>
                      <a:pt x="1223" y="2219"/>
                      <a:pt x="1260" y="2236"/>
                    </a:cubicBezTo>
                    <a:cubicBezTo>
                      <a:pt x="1266" y="2262"/>
                      <a:pt x="1268" y="2275"/>
                      <a:pt x="1274" y="2302"/>
                    </a:cubicBezTo>
                    <a:cubicBezTo>
                      <a:pt x="1303" y="2297"/>
                      <a:pt x="1318" y="2294"/>
                      <a:pt x="1347" y="2289"/>
                    </a:cubicBezTo>
                    <a:cubicBezTo>
                      <a:pt x="1366" y="2299"/>
                      <a:pt x="1375" y="2303"/>
                      <a:pt x="1394" y="2313"/>
                    </a:cubicBezTo>
                    <a:cubicBezTo>
                      <a:pt x="1417" y="2311"/>
                      <a:pt x="1429" y="2310"/>
                      <a:pt x="1453" y="2308"/>
                    </a:cubicBezTo>
                    <a:cubicBezTo>
                      <a:pt x="1474" y="2300"/>
                      <a:pt x="1484" y="2297"/>
                      <a:pt x="1506" y="2289"/>
                    </a:cubicBezTo>
                    <a:cubicBezTo>
                      <a:pt x="1507" y="2266"/>
                      <a:pt x="1508" y="2255"/>
                      <a:pt x="1510" y="2232"/>
                    </a:cubicBezTo>
                    <a:cubicBezTo>
                      <a:pt x="1511" y="2209"/>
                      <a:pt x="1512" y="2197"/>
                      <a:pt x="1514" y="2174"/>
                    </a:cubicBezTo>
                    <a:cubicBezTo>
                      <a:pt x="1528" y="2163"/>
                      <a:pt x="1535" y="2158"/>
                      <a:pt x="1549" y="2148"/>
                    </a:cubicBezTo>
                    <a:cubicBezTo>
                      <a:pt x="1545" y="2132"/>
                      <a:pt x="1543" y="2125"/>
                      <a:pt x="1538" y="2110"/>
                    </a:cubicBezTo>
                    <a:cubicBezTo>
                      <a:pt x="1544" y="2064"/>
                      <a:pt x="1547" y="2041"/>
                      <a:pt x="1552" y="1996"/>
                    </a:cubicBezTo>
                    <a:cubicBezTo>
                      <a:pt x="1597" y="1986"/>
                      <a:pt x="1620" y="1982"/>
                      <a:pt x="1664" y="1972"/>
                    </a:cubicBezTo>
                    <a:cubicBezTo>
                      <a:pt x="1711" y="1978"/>
                      <a:pt x="1735" y="1980"/>
                      <a:pt x="1781" y="1986"/>
                    </a:cubicBezTo>
                    <a:cubicBezTo>
                      <a:pt x="1814" y="1997"/>
                      <a:pt x="1830" y="2003"/>
                      <a:pt x="1863" y="2014"/>
                    </a:cubicBezTo>
                    <a:cubicBezTo>
                      <a:pt x="1864" y="1992"/>
                      <a:pt x="1864" y="1981"/>
                      <a:pt x="1864" y="1959"/>
                    </a:cubicBezTo>
                    <a:cubicBezTo>
                      <a:pt x="1867" y="1933"/>
                      <a:pt x="1869" y="1920"/>
                      <a:pt x="1872" y="1893"/>
                    </a:cubicBezTo>
                    <a:cubicBezTo>
                      <a:pt x="1905" y="1873"/>
                      <a:pt x="1922" y="1863"/>
                      <a:pt x="1955" y="1842"/>
                    </a:cubicBezTo>
                    <a:cubicBezTo>
                      <a:pt x="1930" y="1788"/>
                      <a:pt x="1918" y="1762"/>
                      <a:pt x="1894" y="1708"/>
                    </a:cubicBezTo>
                    <a:cubicBezTo>
                      <a:pt x="1873" y="1674"/>
                      <a:pt x="1863" y="1657"/>
                      <a:pt x="1843" y="1624"/>
                    </a:cubicBezTo>
                    <a:cubicBezTo>
                      <a:pt x="1821" y="1561"/>
                      <a:pt x="1810" y="1530"/>
                      <a:pt x="1788" y="1467"/>
                    </a:cubicBezTo>
                    <a:cubicBezTo>
                      <a:pt x="1748" y="1458"/>
                      <a:pt x="1729" y="1453"/>
                      <a:pt x="1689" y="1444"/>
                    </a:cubicBezTo>
                    <a:cubicBezTo>
                      <a:pt x="1712" y="1382"/>
                      <a:pt x="1723" y="1350"/>
                      <a:pt x="1746" y="1289"/>
                    </a:cubicBezTo>
                    <a:cubicBezTo>
                      <a:pt x="1740" y="1259"/>
                      <a:pt x="1737" y="1245"/>
                      <a:pt x="1731" y="1215"/>
                    </a:cubicBezTo>
                    <a:cubicBezTo>
                      <a:pt x="1738" y="1202"/>
                      <a:pt x="1742" y="1195"/>
                      <a:pt x="1749" y="1182"/>
                    </a:cubicBezTo>
                    <a:cubicBezTo>
                      <a:pt x="1760" y="1145"/>
                      <a:pt x="1765" y="1126"/>
                      <a:pt x="1776" y="1089"/>
                    </a:cubicBezTo>
                    <a:cubicBezTo>
                      <a:pt x="1746" y="1072"/>
                      <a:pt x="1731" y="1063"/>
                      <a:pt x="1700" y="1045"/>
                    </a:cubicBezTo>
                    <a:cubicBezTo>
                      <a:pt x="1685" y="1024"/>
                      <a:pt x="1677" y="1014"/>
                      <a:pt x="1661" y="993"/>
                    </a:cubicBezTo>
                    <a:cubicBezTo>
                      <a:pt x="1644" y="1003"/>
                      <a:pt x="1636" y="1008"/>
                      <a:pt x="1619" y="1018"/>
                    </a:cubicBezTo>
                    <a:cubicBezTo>
                      <a:pt x="1589" y="1000"/>
                      <a:pt x="1574" y="991"/>
                      <a:pt x="1543" y="974"/>
                    </a:cubicBezTo>
                    <a:cubicBezTo>
                      <a:pt x="1549" y="939"/>
                      <a:pt x="1552" y="921"/>
                      <a:pt x="1558" y="887"/>
                    </a:cubicBezTo>
                    <a:cubicBezTo>
                      <a:pt x="1575" y="863"/>
                      <a:pt x="1584" y="851"/>
                      <a:pt x="1601" y="826"/>
                    </a:cubicBezTo>
                    <a:cubicBezTo>
                      <a:pt x="1607" y="801"/>
                      <a:pt x="1610" y="788"/>
                      <a:pt x="1615" y="763"/>
                    </a:cubicBezTo>
                    <a:cubicBezTo>
                      <a:pt x="1631" y="774"/>
                      <a:pt x="1639" y="780"/>
                      <a:pt x="1655" y="791"/>
                    </a:cubicBezTo>
                    <a:cubicBezTo>
                      <a:pt x="1671" y="814"/>
                      <a:pt x="1679" y="826"/>
                      <a:pt x="1695" y="849"/>
                    </a:cubicBezTo>
                    <a:cubicBezTo>
                      <a:pt x="1712" y="846"/>
                      <a:pt x="1720" y="845"/>
                      <a:pt x="1736" y="842"/>
                    </a:cubicBezTo>
                    <a:cubicBezTo>
                      <a:pt x="1762" y="852"/>
                      <a:pt x="1775" y="857"/>
                      <a:pt x="1800" y="867"/>
                    </a:cubicBezTo>
                    <a:cubicBezTo>
                      <a:pt x="1819" y="888"/>
                      <a:pt x="1828" y="898"/>
                      <a:pt x="1846" y="919"/>
                    </a:cubicBezTo>
                    <a:cubicBezTo>
                      <a:pt x="1857" y="956"/>
                      <a:pt x="1862" y="974"/>
                      <a:pt x="1872" y="1011"/>
                    </a:cubicBezTo>
                    <a:cubicBezTo>
                      <a:pt x="1917" y="1014"/>
                      <a:pt x="1940" y="1015"/>
                      <a:pt x="1984" y="1018"/>
                    </a:cubicBezTo>
                    <a:cubicBezTo>
                      <a:pt x="2003" y="1032"/>
                      <a:pt x="2012" y="1039"/>
                      <a:pt x="2030" y="1053"/>
                    </a:cubicBezTo>
                    <a:cubicBezTo>
                      <a:pt x="2054" y="1055"/>
                      <a:pt x="2066" y="1056"/>
                      <a:pt x="2089" y="1059"/>
                    </a:cubicBezTo>
                    <a:cubicBezTo>
                      <a:pt x="2057" y="1020"/>
                      <a:pt x="2042" y="1000"/>
                      <a:pt x="2010" y="961"/>
                    </a:cubicBezTo>
                    <a:cubicBezTo>
                      <a:pt x="2002" y="918"/>
                      <a:pt x="1998" y="896"/>
                      <a:pt x="1990" y="852"/>
                    </a:cubicBezTo>
                    <a:cubicBezTo>
                      <a:pt x="1934" y="832"/>
                      <a:pt x="1906" y="822"/>
                      <a:pt x="1850" y="801"/>
                    </a:cubicBezTo>
                    <a:cubicBezTo>
                      <a:pt x="1839" y="767"/>
                      <a:pt x="1834" y="750"/>
                      <a:pt x="1823" y="715"/>
                    </a:cubicBezTo>
                  </a:path>
                </a:pathLst>
              </a:custGeom>
              <a:solidFill>
                <a:srgbClr val="FFFF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56" name="żyrardowski"/>
              <p:cNvSpPr>
                <a:spLocks/>
              </p:cNvSpPr>
              <p:nvPr/>
            </p:nvSpPr>
            <p:spPr bwMode="auto">
              <a:xfrm>
                <a:off x="1779910" y="3663980"/>
                <a:ext cx="789708" cy="937503"/>
              </a:xfrm>
              <a:custGeom>
                <a:avLst/>
                <a:gdLst>
                  <a:gd name="T0" fmla="*/ 1403 w 2465"/>
                  <a:gd name="T1" fmla="*/ 833 h 2923"/>
                  <a:gd name="T2" fmla="*/ 1292 w 2465"/>
                  <a:gd name="T3" fmla="*/ 566 h 2923"/>
                  <a:gd name="T4" fmla="*/ 1261 w 2465"/>
                  <a:gd name="T5" fmla="*/ 421 h 2923"/>
                  <a:gd name="T6" fmla="*/ 1206 w 2465"/>
                  <a:gd name="T7" fmla="*/ 274 h 2923"/>
                  <a:gd name="T8" fmla="*/ 1126 w 2465"/>
                  <a:gd name="T9" fmla="*/ 166 h 2923"/>
                  <a:gd name="T10" fmla="*/ 995 w 2465"/>
                  <a:gd name="T11" fmla="*/ 193 h 2923"/>
                  <a:gd name="T12" fmla="*/ 729 w 2465"/>
                  <a:gd name="T13" fmla="*/ 153 h 2923"/>
                  <a:gd name="T14" fmla="*/ 527 w 2465"/>
                  <a:gd name="T15" fmla="*/ 173 h 2923"/>
                  <a:gd name="T16" fmla="*/ 366 w 2465"/>
                  <a:gd name="T17" fmla="*/ 419 h 2923"/>
                  <a:gd name="T18" fmla="*/ 346 w 2465"/>
                  <a:gd name="T19" fmla="*/ 681 h 2923"/>
                  <a:gd name="T20" fmla="*/ 204 w 2465"/>
                  <a:gd name="T21" fmla="*/ 859 h 2923"/>
                  <a:gd name="T22" fmla="*/ 0 w 2465"/>
                  <a:gd name="T23" fmla="*/ 1231 h 2923"/>
                  <a:gd name="T24" fmla="*/ 181 w 2465"/>
                  <a:gd name="T25" fmla="*/ 1467 h 2923"/>
                  <a:gd name="T26" fmla="*/ 281 w 2465"/>
                  <a:gd name="T27" fmla="*/ 1546 h 2923"/>
                  <a:gd name="T28" fmla="*/ 454 w 2465"/>
                  <a:gd name="T29" fmla="*/ 1775 h 2923"/>
                  <a:gd name="T30" fmla="*/ 263 w 2465"/>
                  <a:gd name="T31" fmla="*/ 2049 h 2923"/>
                  <a:gd name="T32" fmla="*/ 459 w 2465"/>
                  <a:gd name="T33" fmla="*/ 2018 h 2923"/>
                  <a:gd name="T34" fmla="*/ 529 w 2465"/>
                  <a:gd name="T35" fmla="*/ 2214 h 2923"/>
                  <a:gd name="T36" fmla="*/ 633 w 2465"/>
                  <a:gd name="T37" fmla="*/ 2182 h 2923"/>
                  <a:gd name="T38" fmla="*/ 858 w 2465"/>
                  <a:gd name="T39" fmla="*/ 2185 h 2923"/>
                  <a:gd name="T40" fmla="*/ 905 w 2465"/>
                  <a:gd name="T41" fmla="*/ 2016 h 2923"/>
                  <a:gd name="T42" fmla="*/ 1066 w 2465"/>
                  <a:gd name="T43" fmla="*/ 2139 h 2923"/>
                  <a:gd name="T44" fmla="*/ 1171 w 2465"/>
                  <a:gd name="T45" fmla="*/ 2072 h 2923"/>
                  <a:gd name="T46" fmla="*/ 1349 w 2465"/>
                  <a:gd name="T47" fmla="*/ 2154 h 2923"/>
                  <a:gd name="T48" fmla="*/ 1430 w 2465"/>
                  <a:gd name="T49" fmla="*/ 2348 h 2923"/>
                  <a:gd name="T50" fmla="*/ 1549 w 2465"/>
                  <a:gd name="T51" fmla="*/ 2503 h 2923"/>
                  <a:gd name="T52" fmla="*/ 1825 w 2465"/>
                  <a:gd name="T53" fmla="*/ 2651 h 2923"/>
                  <a:gd name="T54" fmla="*/ 1944 w 2465"/>
                  <a:gd name="T55" fmla="*/ 2826 h 2923"/>
                  <a:gd name="T56" fmla="*/ 2136 w 2465"/>
                  <a:gd name="T57" fmla="*/ 2871 h 2923"/>
                  <a:gd name="T58" fmla="*/ 2324 w 2465"/>
                  <a:gd name="T59" fmla="*/ 2724 h 2923"/>
                  <a:gd name="T60" fmla="*/ 2320 w 2465"/>
                  <a:gd name="T61" fmla="*/ 2448 h 2923"/>
                  <a:gd name="T62" fmla="*/ 2387 w 2465"/>
                  <a:gd name="T63" fmla="*/ 2245 h 2923"/>
                  <a:gd name="T64" fmla="*/ 2465 w 2465"/>
                  <a:gd name="T65" fmla="*/ 2106 h 2923"/>
                  <a:gd name="T66" fmla="*/ 2259 w 2465"/>
                  <a:gd name="T67" fmla="*/ 1974 h 2923"/>
                  <a:gd name="T68" fmla="*/ 2154 w 2465"/>
                  <a:gd name="T69" fmla="*/ 1781 h 2923"/>
                  <a:gd name="T70" fmla="*/ 2063 w 2465"/>
                  <a:gd name="T71" fmla="*/ 1624 h 2923"/>
                  <a:gd name="T72" fmla="*/ 2135 w 2465"/>
                  <a:gd name="T73" fmla="*/ 1275 h 2923"/>
                  <a:gd name="T74" fmla="*/ 2087 w 2465"/>
                  <a:gd name="T75" fmla="*/ 1072 h 2923"/>
                  <a:gd name="T76" fmla="*/ 2164 w 2465"/>
                  <a:gd name="T77" fmla="*/ 1015 h 2923"/>
                  <a:gd name="T78" fmla="*/ 1847 w 2465"/>
                  <a:gd name="T79" fmla="*/ 984 h 2923"/>
                  <a:gd name="T80" fmla="*/ 1637 w 2465"/>
                  <a:gd name="T81" fmla="*/ 942 h 2923"/>
                  <a:gd name="T82" fmla="*/ 1487 w 2465"/>
                  <a:gd name="T83" fmla="*/ 1051 h 2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65" h="2923">
                    <a:moveTo>
                      <a:pt x="1365" y="971"/>
                    </a:moveTo>
                    <a:cubicBezTo>
                      <a:pt x="1379" y="947"/>
                      <a:pt x="1387" y="934"/>
                      <a:pt x="1402" y="910"/>
                    </a:cubicBezTo>
                    <a:cubicBezTo>
                      <a:pt x="1402" y="879"/>
                      <a:pt x="1403" y="864"/>
                      <a:pt x="1403" y="833"/>
                    </a:cubicBezTo>
                    <a:cubicBezTo>
                      <a:pt x="1383" y="790"/>
                      <a:pt x="1373" y="769"/>
                      <a:pt x="1353" y="726"/>
                    </a:cubicBezTo>
                    <a:cubicBezTo>
                      <a:pt x="1312" y="681"/>
                      <a:pt x="1291" y="659"/>
                      <a:pt x="1250" y="614"/>
                    </a:cubicBezTo>
                    <a:cubicBezTo>
                      <a:pt x="1267" y="595"/>
                      <a:pt x="1275" y="585"/>
                      <a:pt x="1292" y="566"/>
                    </a:cubicBezTo>
                    <a:cubicBezTo>
                      <a:pt x="1274" y="549"/>
                      <a:pt x="1265" y="541"/>
                      <a:pt x="1246" y="525"/>
                    </a:cubicBezTo>
                    <a:cubicBezTo>
                      <a:pt x="1270" y="511"/>
                      <a:pt x="1282" y="504"/>
                      <a:pt x="1306" y="491"/>
                    </a:cubicBezTo>
                    <a:cubicBezTo>
                      <a:pt x="1288" y="463"/>
                      <a:pt x="1279" y="449"/>
                      <a:pt x="1261" y="421"/>
                    </a:cubicBezTo>
                    <a:cubicBezTo>
                      <a:pt x="1221" y="409"/>
                      <a:pt x="1201" y="404"/>
                      <a:pt x="1161" y="392"/>
                    </a:cubicBezTo>
                    <a:cubicBezTo>
                      <a:pt x="1176" y="368"/>
                      <a:pt x="1183" y="356"/>
                      <a:pt x="1198" y="332"/>
                    </a:cubicBezTo>
                    <a:cubicBezTo>
                      <a:pt x="1201" y="309"/>
                      <a:pt x="1203" y="297"/>
                      <a:pt x="1206" y="274"/>
                    </a:cubicBezTo>
                    <a:cubicBezTo>
                      <a:pt x="1184" y="281"/>
                      <a:pt x="1173" y="284"/>
                      <a:pt x="1152" y="291"/>
                    </a:cubicBezTo>
                    <a:cubicBezTo>
                      <a:pt x="1141" y="269"/>
                      <a:pt x="1135" y="258"/>
                      <a:pt x="1124" y="236"/>
                    </a:cubicBezTo>
                    <a:cubicBezTo>
                      <a:pt x="1125" y="208"/>
                      <a:pt x="1125" y="194"/>
                      <a:pt x="1126" y="166"/>
                    </a:cubicBezTo>
                    <a:cubicBezTo>
                      <a:pt x="1089" y="150"/>
                      <a:pt x="1070" y="142"/>
                      <a:pt x="1032" y="126"/>
                    </a:cubicBezTo>
                    <a:cubicBezTo>
                      <a:pt x="1011" y="127"/>
                      <a:pt x="1000" y="127"/>
                      <a:pt x="979" y="127"/>
                    </a:cubicBezTo>
                    <a:cubicBezTo>
                      <a:pt x="985" y="153"/>
                      <a:pt x="989" y="166"/>
                      <a:pt x="995" y="193"/>
                    </a:cubicBezTo>
                    <a:cubicBezTo>
                      <a:pt x="971" y="195"/>
                      <a:pt x="959" y="196"/>
                      <a:pt x="936" y="198"/>
                    </a:cubicBezTo>
                    <a:cubicBezTo>
                      <a:pt x="908" y="176"/>
                      <a:pt x="894" y="165"/>
                      <a:pt x="866" y="144"/>
                    </a:cubicBezTo>
                    <a:cubicBezTo>
                      <a:pt x="811" y="147"/>
                      <a:pt x="784" y="149"/>
                      <a:pt x="729" y="153"/>
                    </a:cubicBezTo>
                    <a:cubicBezTo>
                      <a:pt x="719" y="93"/>
                      <a:pt x="714" y="64"/>
                      <a:pt x="704" y="4"/>
                    </a:cubicBezTo>
                    <a:cubicBezTo>
                      <a:pt x="666" y="3"/>
                      <a:pt x="647" y="2"/>
                      <a:pt x="609" y="0"/>
                    </a:cubicBezTo>
                    <a:cubicBezTo>
                      <a:pt x="576" y="69"/>
                      <a:pt x="560" y="104"/>
                      <a:pt x="527" y="173"/>
                    </a:cubicBezTo>
                    <a:cubicBezTo>
                      <a:pt x="444" y="152"/>
                      <a:pt x="403" y="142"/>
                      <a:pt x="320" y="122"/>
                    </a:cubicBezTo>
                    <a:cubicBezTo>
                      <a:pt x="324" y="139"/>
                      <a:pt x="327" y="148"/>
                      <a:pt x="331" y="164"/>
                    </a:cubicBezTo>
                    <a:cubicBezTo>
                      <a:pt x="345" y="266"/>
                      <a:pt x="352" y="317"/>
                      <a:pt x="366" y="419"/>
                    </a:cubicBezTo>
                    <a:cubicBezTo>
                      <a:pt x="326" y="467"/>
                      <a:pt x="306" y="491"/>
                      <a:pt x="265" y="539"/>
                    </a:cubicBezTo>
                    <a:cubicBezTo>
                      <a:pt x="270" y="578"/>
                      <a:pt x="272" y="597"/>
                      <a:pt x="276" y="636"/>
                    </a:cubicBezTo>
                    <a:cubicBezTo>
                      <a:pt x="304" y="654"/>
                      <a:pt x="318" y="663"/>
                      <a:pt x="346" y="681"/>
                    </a:cubicBezTo>
                    <a:cubicBezTo>
                      <a:pt x="342" y="715"/>
                      <a:pt x="340" y="733"/>
                      <a:pt x="336" y="768"/>
                    </a:cubicBezTo>
                    <a:cubicBezTo>
                      <a:pt x="335" y="799"/>
                      <a:pt x="335" y="815"/>
                      <a:pt x="334" y="847"/>
                    </a:cubicBezTo>
                    <a:cubicBezTo>
                      <a:pt x="282" y="852"/>
                      <a:pt x="256" y="854"/>
                      <a:pt x="204" y="859"/>
                    </a:cubicBezTo>
                    <a:cubicBezTo>
                      <a:pt x="213" y="890"/>
                      <a:pt x="218" y="906"/>
                      <a:pt x="228" y="937"/>
                    </a:cubicBezTo>
                    <a:cubicBezTo>
                      <a:pt x="234" y="975"/>
                      <a:pt x="237" y="993"/>
                      <a:pt x="243" y="1031"/>
                    </a:cubicBezTo>
                    <a:cubicBezTo>
                      <a:pt x="146" y="1111"/>
                      <a:pt x="97" y="1151"/>
                      <a:pt x="0" y="1231"/>
                    </a:cubicBezTo>
                    <a:cubicBezTo>
                      <a:pt x="15" y="1266"/>
                      <a:pt x="22" y="1284"/>
                      <a:pt x="37" y="1319"/>
                    </a:cubicBezTo>
                    <a:cubicBezTo>
                      <a:pt x="50" y="1341"/>
                      <a:pt x="56" y="1352"/>
                      <a:pt x="69" y="1374"/>
                    </a:cubicBezTo>
                    <a:cubicBezTo>
                      <a:pt x="114" y="1411"/>
                      <a:pt x="137" y="1429"/>
                      <a:pt x="181" y="1467"/>
                    </a:cubicBezTo>
                    <a:cubicBezTo>
                      <a:pt x="202" y="1453"/>
                      <a:pt x="212" y="1447"/>
                      <a:pt x="232" y="1433"/>
                    </a:cubicBezTo>
                    <a:cubicBezTo>
                      <a:pt x="260" y="1452"/>
                      <a:pt x="274" y="1461"/>
                      <a:pt x="303" y="1479"/>
                    </a:cubicBezTo>
                    <a:cubicBezTo>
                      <a:pt x="294" y="1506"/>
                      <a:pt x="290" y="1519"/>
                      <a:pt x="281" y="1546"/>
                    </a:cubicBezTo>
                    <a:cubicBezTo>
                      <a:pt x="300" y="1582"/>
                      <a:pt x="310" y="1600"/>
                      <a:pt x="330" y="1637"/>
                    </a:cubicBezTo>
                    <a:cubicBezTo>
                      <a:pt x="334" y="1672"/>
                      <a:pt x="337" y="1689"/>
                      <a:pt x="341" y="1724"/>
                    </a:cubicBezTo>
                    <a:cubicBezTo>
                      <a:pt x="386" y="1744"/>
                      <a:pt x="409" y="1754"/>
                      <a:pt x="454" y="1775"/>
                    </a:cubicBezTo>
                    <a:cubicBezTo>
                      <a:pt x="346" y="1813"/>
                      <a:pt x="293" y="1833"/>
                      <a:pt x="185" y="1872"/>
                    </a:cubicBezTo>
                    <a:cubicBezTo>
                      <a:pt x="184" y="1939"/>
                      <a:pt x="184" y="1973"/>
                      <a:pt x="183" y="2041"/>
                    </a:cubicBezTo>
                    <a:cubicBezTo>
                      <a:pt x="215" y="2044"/>
                      <a:pt x="231" y="2046"/>
                      <a:pt x="263" y="2049"/>
                    </a:cubicBezTo>
                    <a:cubicBezTo>
                      <a:pt x="285" y="2060"/>
                      <a:pt x="295" y="2066"/>
                      <a:pt x="317" y="2077"/>
                    </a:cubicBezTo>
                    <a:cubicBezTo>
                      <a:pt x="331" y="2057"/>
                      <a:pt x="337" y="2048"/>
                      <a:pt x="351" y="2028"/>
                    </a:cubicBezTo>
                    <a:cubicBezTo>
                      <a:pt x="394" y="2024"/>
                      <a:pt x="416" y="2022"/>
                      <a:pt x="459" y="2018"/>
                    </a:cubicBezTo>
                    <a:cubicBezTo>
                      <a:pt x="491" y="2032"/>
                      <a:pt x="507" y="2039"/>
                      <a:pt x="538" y="2053"/>
                    </a:cubicBezTo>
                    <a:cubicBezTo>
                      <a:pt x="546" y="2098"/>
                      <a:pt x="550" y="2120"/>
                      <a:pt x="558" y="2164"/>
                    </a:cubicBezTo>
                    <a:cubicBezTo>
                      <a:pt x="547" y="2184"/>
                      <a:pt x="541" y="2194"/>
                      <a:pt x="529" y="2214"/>
                    </a:cubicBezTo>
                    <a:cubicBezTo>
                      <a:pt x="534" y="2232"/>
                      <a:pt x="536" y="2241"/>
                      <a:pt x="541" y="2259"/>
                    </a:cubicBezTo>
                    <a:cubicBezTo>
                      <a:pt x="558" y="2261"/>
                      <a:pt x="566" y="2262"/>
                      <a:pt x="583" y="2264"/>
                    </a:cubicBezTo>
                    <a:cubicBezTo>
                      <a:pt x="603" y="2231"/>
                      <a:pt x="613" y="2214"/>
                      <a:pt x="633" y="2182"/>
                    </a:cubicBezTo>
                    <a:cubicBezTo>
                      <a:pt x="685" y="2191"/>
                      <a:pt x="711" y="2195"/>
                      <a:pt x="762" y="2205"/>
                    </a:cubicBezTo>
                    <a:cubicBezTo>
                      <a:pt x="769" y="2181"/>
                      <a:pt x="772" y="2169"/>
                      <a:pt x="779" y="2145"/>
                    </a:cubicBezTo>
                    <a:cubicBezTo>
                      <a:pt x="811" y="2161"/>
                      <a:pt x="827" y="2169"/>
                      <a:pt x="858" y="2185"/>
                    </a:cubicBezTo>
                    <a:cubicBezTo>
                      <a:pt x="870" y="2144"/>
                      <a:pt x="876" y="2124"/>
                      <a:pt x="888" y="2084"/>
                    </a:cubicBezTo>
                    <a:cubicBezTo>
                      <a:pt x="872" y="2071"/>
                      <a:pt x="863" y="2065"/>
                      <a:pt x="847" y="2053"/>
                    </a:cubicBezTo>
                    <a:cubicBezTo>
                      <a:pt x="870" y="2038"/>
                      <a:pt x="882" y="2031"/>
                      <a:pt x="905" y="2016"/>
                    </a:cubicBezTo>
                    <a:cubicBezTo>
                      <a:pt x="927" y="2029"/>
                      <a:pt x="938" y="2035"/>
                      <a:pt x="959" y="2048"/>
                    </a:cubicBezTo>
                    <a:cubicBezTo>
                      <a:pt x="970" y="2081"/>
                      <a:pt x="976" y="2097"/>
                      <a:pt x="988" y="2130"/>
                    </a:cubicBezTo>
                    <a:cubicBezTo>
                      <a:pt x="1019" y="2133"/>
                      <a:pt x="1035" y="2135"/>
                      <a:pt x="1066" y="2139"/>
                    </a:cubicBezTo>
                    <a:cubicBezTo>
                      <a:pt x="1077" y="2119"/>
                      <a:pt x="1082" y="2109"/>
                      <a:pt x="1092" y="2089"/>
                    </a:cubicBezTo>
                    <a:cubicBezTo>
                      <a:pt x="1087" y="2057"/>
                      <a:pt x="1085" y="2042"/>
                      <a:pt x="1080" y="2010"/>
                    </a:cubicBezTo>
                    <a:cubicBezTo>
                      <a:pt x="1116" y="2035"/>
                      <a:pt x="1135" y="2047"/>
                      <a:pt x="1171" y="2072"/>
                    </a:cubicBezTo>
                    <a:cubicBezTo>
                      <a:pt x="1184" y="2060"/>
                      <a:pt x="1191" y="2054"/>
                      <a:pt x="1205" y="2041"/>
                    </a:cubicBezTo>
                    <a:cubicBezTo>
                      <a:pt x="1227" y="2077"/>
                      <a:pt x="1239" y="2095"/>
                      <a:pt x="1262" y="2131"/>
                    </a:cubicBezTo>
                    <a:cubicBezTo>
                      <a:pt x="1297" y="2140"/>
                      <a:pt x="1314" y="2145"/>
                      <a:pt x="1349" y="2154"/>
                    </a:cubicBezTo>
                    <a:cubicBezTo>
                      <a:pt x="1357" y="2194"/>
                      <a:pt x="1360" y="2213"/>
                      <a:pt x="1368" y="2253"/>
                    </a:cubicBezTo>
                    <a:cubicBezTo>
                      <a:pt x="1385" y="2265"/>
                      <a:pt x="1393" y="2271"/>
                      <a:pt x="1410" y="2284"/>
                    </a:cubicBezTo>
                    <a:cubicBezTo>
                      <a:pt x="1418" y="2309"/>
                      <a:pt x="1422" y="2322"/>
                      <a:pt x="1430" y="2348"/>
                    </a:cubicBezTo>
                    <a:cubicBezTo>
                      <a:pt x="1410" y="2377"/>
                      <a:pt x="1400" y="2392"/>
                      <a:pt x="1379" y="2421"/>
                    </a:cubicBezTo>
                    <a:cubicBezTo>
                      <a:pt x="1422" y="2463"/>
                      <a:pt x="1444" y="2484"/>
                      <a:pt x="1487" y="2526"/>
                    </a:cubicBezTo>
                    <a:cubicBezTo>
                      <a:pt x="1511" y="2517"/>
                      <a:pt x="1524" y="2512"/>
                      <a:pt x="1549" y="2503"/>
                    </a:cubicBezTo>
                    <a:cubicBezTo>
                      <a:pt x="1648" y="2531"/>
                      <a:pt x="1698" y="2545"/>
                      <a:pt x="1797" y="2572"/>
                    </a:cubicBezTo>
                    <a:cubicBezTo>
                      <a:pt x="1810" y="2572"/>
                      <a:pt x="1817" y="2572"/>
                      <a:pt x="1830" y="2572"/>
                    </a:cubicBezTo>
                    <a:cubicBezTo>
                      <a:pt x="1828" y="2604"/>
                      <a:pt x="1827" y="2619"/>
                      <a:pt x="1825" y="2651"/>
                    </a:cubicBezTo>
                    <a:cubicBezTo>
                      <a:pt x="1840" y="2669"/>
                      <a:pt x="1847" y="2678"/>
                      <a:pt x="1862" y="2696"/>
                    </a:cubicBezTo>
                    <a:cubicBezTo>
                      <a:pt x="1884" y="2709"/>
                      <a:pt x="1894" y="2716"/>
                      <a:pt x="1916" y="2729"/>
                    </a:cubicBezTo>
                    <a:cubicBezTo>
                      <a:pt x="1927" y="2768"/>
                      <a:pt x="1933" y="2787"/>
                      <a:pt x="1944" y="2826"/>
                    </a:cubicBezTo>
                    <a:cubicBezTo>
                      <a:pt x="1948" y="2862"/>
                      <a:pt x="1949" y="2880"/>
                      <a:pt x="1952" y="2916"/>
                    </a:cubicBezTo>
                    <a:cubicBezTo>
                      <a:pt x="1975" y="2919"/>
                      <a:pt x="1987" y="2920"/>
                      <a:pt x="2010" y="2923"/>
                    </a:cubicBezTo>
                    <a:cubicBezTo>
                      <a:pt x="2060" y="2902"/>
                      <a:pt x="2086" y="2892"/>
                      <a:pt x="2136" y="2871"/>
                    </a:cubicBezTo>
                    <a:cubicBezTo>
                      <a:pt x="2171" y="2883"/>
                      <a:pt x="2188" y="2889"/>
                      <a:pt x="2223" y="2900"/>
                    </a:cubicBezTo>
                    <a:cubicBezTo>
                      <a:pt x="2266" y="2853"/>
                      <a:pt x="2287" y="2829"/>
                      <a:pt x="2329" y="2781"/>
                    </a:cubicBezTo>
                    <a:cubicBezTo>
                      <a:pt x="2327" y="2758"/>
                      <a:pt x="2326" y="2747"/>
                      <a:pt x="2324" y="2724"/>
                    </a:cubicBezTo>
                    <a:cubicBezTo>
                      <a:pt x="2333" y="2707"/>
                      <a:pt x="2338" y="2699"/>
                      <a:pt x="2347" y="2683"/>
                    </a:cubicBezTo>
                    <a:cubicBezTo>
                      <a:pt x="2334" y="2643"/>
                      <a:pt x="2327" y="2624"/>
                      <a:pt x="2313" y="2584"/>
                    </a:cubicBezTo>
                    <a:cubicBezTo>
                      <a:pt x="2316" y="2530"/>
                      <a:pt x="2317" y="2502"/>
                      <a:pt x="2320" y="2448"/>
                    </a:cubicBezTo>
                    <a:cubicBezTo>
                      <a:pt x="2325" y="2399"/>
                      <a:pt x="2328" y="2374"/>
                      <a:pt x="2333" y="2325"/>
                    </a:cubicBezTo>
                    <a:cubicBezTo>
                      <a:pt x="2357" y="2321"/>
                      <a:pt x="2368" y="2318"/>
                      <a:pt x="2392" y="2314"/>
                    </a:cubicBezTo>
                    <a:cubicBezTo>
                      <a:pt x="2390" y="2286"/>
                      <a:pt x="2389" y="2272"/>
                      <a:pt x="2387" y="2245"/>
                    </a:cubicBezTo>
                    <a:cubicBezTo>
                      <a:pt x="2410" y="2238"/>
                      <a:pt x="2422" y="2234"/>
                      <a:pt x="2446" y="2227"/>
                    </a:cubicBezTo>
                    <a:cubicBezTo>
                      <a:pt x="2434" y="2201"/>
                      <a:pt x="2429" y="2188"/>
                      <a:pt x="2417" y="2162"/>
                    </a:cubicBezTo>
                    <a:cubicBezTo>
                      <a:pt x="2436" y="2140"/>
                      <a:pt x="2446" y="2128"/>
                      <a:pt x="2465" y="2106"/>
                    </a:cubicBezTo>
                    <a:cubicBezTo>
                      <a:pt x="2432" y="2102"/>
                      <a:pt x="2416" y="2100"/>
                      <a:pt x="2383" y="2096"/>
                    </a:cubicBezTo>
                    <a:cubicBezTo>
                      <a:pt x="2339" y="2074"/>
                      <a:pt x="2317" y="2062"/>
                      <a:pt x="2273" y="2040"/>
                    </a:cubicBezTo>
                    <a:cubicBezTo>
                      <a:pt x="2267" y="2013"/>
                      <a:pt x="2264" y="2000"/>
                      <a:pt x="2259" y="1974"/>
                    </a:cubicBezTo>
                    <a:cubicBezTo>
                      <a:pt x="2253" y="1947"/>
                      <a:pt x="2251" y="1934"/>
                      <a:pt x="2245" y="1908"/>
                    </a:cubicBezTo>
                    <a:cubicBezTo>
                      <a:pt x="2208" y="1891"/>
                      <a:pt x="2189" y="1883"/>
                      <a:pt x="2152" y="1866"/>
                    </a:cubicBezTo>
                    <a:cubicBezTo>
                      <a:pt x="2153" y="1832"/>
                      <a:pt x="2153" y="1815"/>
                      <a:pt x="2154" y="1781"/>
                    </a:cubicBezTo>
                    <a:cubicBezTo>
                      <a:pt x="2138" y="1747"/>
                      <a:pt x="2130" y="1730"/>
                      <a:pt x="2114" y="1697"/>
                    </a:cubicBezTo>
                    <a:cubicBezTo>
                      <a:pt x="2091" y="1696"/>
                      <a:pt x="2079" y="1696"/>
                      <a:pt x="2055" y="1696"/>
                    </a:cubicBezTo>
                    <a:cubicBezTo>
                      <a:pt x="2058" y="1667"/>
                      <a:pt x="2060" y="1653"/>
                      <a:pt x="2063" y="1624"/>
                    </a:cubicBezTo>
                    <a:cubicBezTo>
                      <a:pt x="2096" y="1606"/>
                      <a:pt x="2112" y="1597"/>
                      <a:pt x="2146" y="1579"/>
                    </a:cubicBezTo>
                    <a:cubicBezTo>
                      <a:pt x="2142" y="1513"/>
                      <a:pt x="2141" y="1480"/>
                      <a:pt x="2137" y="1414"/>
                    </a:cubicBezTo>
                    <a:cubicBezTo>
                      <a:pt x="2136" y="1359"/>
                      <a:pt x="2136" y="1331"/>
                      <a:pt x="2135" y="1275"/>
                    </a:cubicBezTo>
                    <a:cubicBezTo>
                      <a:pt x="2142" y="1247"/>
                      <a:pt x="2146" y="1233"/>
                      <a:pt x="2154" y="1205"/>
                    </a:cubicBezTo>
                    <a:cubicBezTo>
                      <a:pt x="2131" y="1184"/>
                      <a:pt x="2119" y="1173"/>
                      <a:pt x="2096" y="1151"/>
                    </a:cubicBezTo>
                    <a:cubicBezTo>
                      <a:pt x="2092" y="1119"/>
                      <a:pt x="2090" y="1103"/>
                      <a:pt x="2087" y="1072"/>
                    </a:cubicBezTo>
                    <a:cubicBezTo>
                      <a:pt x="2114" y="1094"/>
                      <a:pt x="2128" y="1105"/>
                      <a:pt x="2156" y="1128"/>
                    </a:cubicBezTo>
                    <a:cubicBezTo>
                      <a:pt x="2168" y="1096"/>
                      <a:pt x="2175" y="1080"/>
                      <a:pt x="2187" y="1047"/>
                    </a:cubicBezTo>
                    <a:cubicBezTo>
                      <a:pt x="2178" y="1034"/>
                      <a:pt x="2174" y="1028"/>
                      <a:pt x="2164" y="1015"/>
                    </a:cubicBezTo>
                    <a:cubicBezTo>
                      <a:pt x="2139" y="991"/>
                      <a:pt x="2127" y="978"/>
                      <a:pt x="2101" y="954"/>
                    </a:cubicBezTo>
                    <a:cubicBezTo>
                      <a:pt x="2054" y="972"/>
                      <a:pt x="2030" y="982"/>
                      <a:pt x="1982" y="1000"/>
                    </a:cubicBezTo>
                    <a:cubicBezTo>
                      <a:pt x="1928" y="994"/>
                      <a:pt x="1901" y="991"/>
                      <a:pt x="1847" y="984"/>
                    </a:cubicBezTo>
                    <a:cubicBezTo>
                      <a:pt x="1817" y="971"/>
                      <a:pt x="1802" y="965"/>
                      <a:pt x="1772" y="952"/>
                    </a:cubicBezTo>
                    <a:cubicBezTo>
                      <a:pt x="1750" y="959"/>
                      <a:pt x="1740" y="963"/>
                      <a:pt x="1718" y="970"/>
                    </a:cubicBezTo>
                    <a:cubicBezTo>
                      <a:pt x="1686" y="959"/>
                      <a:pt x="1669" y="953"/>
                      <a:pt x="1637" y="942"/>
                    </a:cubicBezTo>
                    <a:cubicBezTo>
                      <a:pt x="1626" y="979"/>
                      <a:pt x="1621" y="998"/>
                      <a:pt x="1611" y="1035"/>
                    </a:cubicBezTo>
                    <a:cubicBezTo>
                      <a:pt x="1573" y="1052"/>
                      <a:pt x="1554" y="1061"/>
                      <a:pt x="1516" y="1078"/>
                    </a:cubicBezTo>
                    <a:cubicBezTo>
                      <a:pt x="1504" y="1067"/>
                      <a:pt x="1498" y="1062"/>
                      <a:pt x="1487" y="1051"/>
                    </a:cubicBezTo>
                    <a:cubicBezTo>
                      <a:pt x="1466" y="1051"/>
                      <a:pt x="1455" y="1051"/>
                      <a:pt x="1434" y="1051"/>
                    </a:cubicBezTo>
                    <a:cubicBezTo>
                      <a:pt x="1406" y="1019"/>
                      <a:pt x="1392" y="1003"/>
                      <a:pt x="1365" y="971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sokołowski"/>
              <p:cNvSpPr>
                <a:spLocks/>
              </p:cNvSpPr>
              <p:nvPr/>
            </p:nvSpPr>
            <p:spPr bwMode="auto">
              <a:xfrm>
                <a:off x="4832859" y="2325006"/>
                <a:ext cx="952944" cy="1100739"/>
              </a:xfrm>
              <a:custGeom>
                <a:avLst/>
                <a:gdLst>
                  <a:gd name="T0" fmla="*/ 2721 w 2978"/>
                  <a:gd name="T1" fmla="*/ 1714 h 3430"/>
                  <a:gd name="T2" fmla="*/ 2657 w 2978"/>
                  <a:gd name="T3" fmla="*/ 1184 h 3430"/>
                  <a:gd name="T4" fmla="*/ 2482 w 2978"/>
                  <a:gd name="T5" fmla="*/ 886 h 3430"/>
                  <a:gd name="T6" fmla="*/ 2234 w 2978"/>
                  <a:gd name="T7" fmla="*/ 669 h 3430"/>
                  <a:gd name="T8" fmla="*/ 2046 w 2978"/>
                  <a:gd name="T9" fmla="*/ 584 h 3430"/>
                  <a:gd name="T10" fmla="*/ 1934 w 2978"/>
                  <a:gd name="T11" fmla="*/ 281 h 3430"/>
                  <a:gd name="T12" fmla="*/ 1513 w 2978"/>
                  <a:gd name="T13" fmla="*/ 172 h 3430"/>
                  <a:gd name="T14" fmla="*/ 1047 w 2978"/>
                  <a:gd name="T15" fmla="*/ 16 h 3430"/>
                  <a:gd name="T16" fmla="*/ 858 w 2978"/>
                  <a:gd name="T17" fmla="*/ 56 h 3430"/>
                  <a:gd name="T18" fmla="*/ 655 w 2978"/>
                  <a:gd name="T19" fmla="*/ 101 h 3430"/>
                  <a:gd name="T20" fmla="*/ 370 w 2978"/>
                  <a:gd name="T21" fmla="*/ 342 h 3430"/>
                  <a:gd name="T22" fmla="*/ 382 w 2978"/>
                  <a:gd name="T23" fmla="*/ 537 h 3430"/>
                  <a:gd name="T24" fmla="*/ 25 w 2978"/>
                  <a:gd name="T25" fmla="*/ 782 h 3430"/>
                  <a:gd name="T26" fmla="*/ 96 w 2978"/>
                  <a:gd name="T27" fmla="*/ 952 h 3430"/>
                  <a:gd name="T28" fmla="*/ 306 w 2978"/>
                  <a:gd name="T29" fmla="*/ 1109 h 3430"/>
                  <a:gd name="T30" fmla="*/ 393 w 2978"/>
                  <a:gd name="T31" fmla="*/ 1226 h 3430"/>
                  <a:gd name="T32" fmla="*/ 489 w 2978"/>
                  <a:gd name="T33" fmla="*/ 1378 h 3430"/>
                  <a:gd name="T34" fmla="*/ 602 w 2978"/>
                  <a:gd name="T35" fmla="*/ 1542 h 3430"/>
                  <a:gd name="T36" fmla="*/ 738 w 2978"/>
                  <a:gd name="T37" fmla="*/ 1642 h 3430"/>
                  <a:gd name="T38" fmla="*/ 789 w 2978"/>
                  <a:gd name="T39" fmla="*/ 1795 h 3430"/>
                  <a:gd name="T40" fmla="*/ 932 w 2978"/>
                  <a:gd name="T41" fmla="*/ 1782 h 3430"/>
                  <a:gd name="T42" fmla="*/ 978 w 2978"/>
                  <a:gd name="T43" fmla="*/ 2006 h 3430"/>
                  <a:gd name="T44" fmla="*/ 933 w 2978"/>
                  <a:gd name="T45" fmla="*/ 2119 h 3430"/>
                  <a:gd name="T46" fmla="*/ 515 w 2978"/>
                  <a:gd name="T47" fmla="*/ 2414 h 3430"/>
                  <a:gd name="T48" fmla="*/ 705 w 2978"/>
                  <a:gd name="T49" fmla="*/ 2715 h 3430"/>
                  <a:gd name="T50" fmla="*/ 544 w 2978"/>
                  <a:gd name="T51" fmla="*/ 2974 h 3430"/>
                  <a:gd name="T52" fmla="*/ 519 w 2978"/>
                  <a:gd name="T53" fmla="*/ 3062 h 3430"/>
                  <a:gd name="T54" fmla="*/ 757 w 2978"/>
                  <a:gd name="T55" fmla="*/ 3200 h 3430"/>
                  <a:gd name="T56" fmla="*/ 933 w 2978"/>
                  <a:gd name="T57" fmla="*/ 3320 h 3430"/>
                  <a:gd name="T58" fmla="*/ 1169 w 2978"/>
                  <a:gd name="T59" fmla="*/ 3430 h 3430"/>
                  <a:gd name="T60" fmla="*/ 1328 w 2978"/>
                  <a:gd name="T61" fmla="*/ 3318 h 3430"/>
                  <a:gd name="T62" fmla="*/ 1459 w 2978"/>
                  <a:gd name="T63" fmla="*/ 3177 h 3430"/>
                  <a:gd name="T64" fmla="*/ 1578 w 2978"/>
                  <a:gd name="T65" fmla="*/ 3285 h 3430"/>
                  <a:gd name="T66" fmla="*/ 1934 w 2978"/>
                  <a:gd name="T67" fmla="*/ 3253 h 3430"/>
                  <a:gd name="T68" fmla="*/ 2029 w 2978"/>
                  <a:gd name="T69" fmla="*/ 3104 h 3430"/>
                  <a:gd name="T70" fmla="*/ 2202 w 2978"/>
                  <a:gd name="T71" fmla="*/ 3166 h 3430"/>
                  <a:gd name="T72" fmla="*/ 2505 w 2978"/>
                  <a:gd name="T73" fmla="*/ 3085 h 3430"/>
                  <a:gd name="T74" fmla="*/ 2675 w 2978"/>
                  <a:gd name="T75" fmla="*/ 2947 h 3430"/>
                  <a:gd name="T76" fmla="*/ 2913 w 2978"/>
                  <a:gd name="T77" fmla="*/ 2694 h 3430"/>
                  <a:gd name="T78" fmla="*/ 2786 w 2978"/>
                  <a:gd name="T79" fmla="*/ 2590 h 3430"/>
                  <a:gd name="T80" fmla="*/ 2946 w 2978"/>
                  <a:gd name="T81" fmla="*/ 2506 h 3430"/>
                  <a:gd name="T82" fmla="*/ 2880 w 2978"/>
                  <a:gd name="T83" fmla="*/ 2233 h 3430"/>
                  <a:gd name="T84" fmla="*/ 2889 w 2978"/>
                  <a:gd name="T85" fmla="*/ 1833 h 3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8" h="3430">
                    <a:moveTo>
                      <a:pt x="2820" y="1888"/>
                    </a:moveTo>
                    <a:cubicBezTo>
                      <a:pt x="2804" y="1845"/>
                      <a:pt x="2797" y="1823"/>
                      <a:pt x="2781" y="1780"/>
                    </a:cubicBezTo>
                    <a:cubicBezTo>
                      <a:pt x="2757" y="1753"/>
                      <a:pt x="2745" y="1740"/>
                      <a:pt x="2721" y="1714"/>
                    </a:cubicBezTo>
                    <a:cubicBezTo>
                      <a:pt x="2743" y="1627"/>
                      <a:pt x="2753" y="1583"/>
                      <a:pt x="2775" y="1496"/>
                    </a:cubicBezTo>
                    <a:cubicBezTo>
                      <a:pt x="2793" y="1447"/>
                      <a:pt x="2802" y="1423"/>
                      <a:pt x="2820" y="1374"/>
                    </a:cubicBezTo>
                    <a:cubicBezTo>
                      <a:pt x="2755" y="1298"/>
                      <a:pt x="2722" y="1260"/>
                      <a:pt x="2657" y="1184"/>
                    </a:cubicBezTo>
                    <a:cubicBezTo>
                      <a:pt x="2639" y="1133"/>
                      <a:pt x="2631" y="1108"/>
                      <a:pt x="2613" y="1058"/>
                    </a:cubicBezTo>
                    <a:cubicBezTo>
                      <a:pt x="2578" y="1044"/>
                      <a:pt x="2561" y="1037"/>
                      <a:pt x="2526" y="1024"/>
                    </a:cubicBezTo>
                    <a:cubicBezTo>
                      <a:pt x="2509" y="969"/>
                      <a:pt x="2500" y="941"/>
                      <a:pt x="2482" y="886"/>
                    </a:cubicBezTo>
                    <a:cubicBezTo>
                      <a:pt x="2438" y="865"/>
                      <a:pt x="2416" y="855"/>
                      <a:pt x="2372" y="834"/>
                    </a:cubicBezTo>
                    <a:cubicBezTo>
                      <a:pt x="2326" y="804"/>
                      <a:pt x="2303" y="789"/>
                      <a:pt x="2257" y="759"/>
                    </a:cubicBezTo>
                    <a:cubicBezTo>
                      <a:pt x="2248" y="723"/>
                      <a:pt x="2243" y="705"/>
                      <a:pt x="2234" y="669"/>
                    </a:cubicBezTo>
                    <a:cubicBezTo>
                      <a:pt x="2203" y="663"/>
                      <a:pt x="2187" y="660"/>
                      <a:pt x="2157" y="653"/>
                    </a:cubicBezTo>
                    <a:cubicBezTo>
                      <a:pt x="2142" y="622"/>
                      <a:pt x="2135" y="607"/>
                      <a:pt x="2120" y="576"/>
                    </a:cubicBezTo>
                    <a:cubicBezTo>
                      <a:pt x="2091" y="579"/>
                      <a:pt x="2076" y="581"/>
                      <a:pt x="2046" y="584"/>
                    </a:cubicBezTo>
                    <a:cubicBezTo>
                      <a:pt x="2049" y="543"/>
                      <a:pt x="2051" y="523"/>
                      <a:pt x="2054" y="482"/>
                    </a:cubicBezTo>
                    <a:cubicBezTo>
                      <a:pt x="2016" y="433"/>
                      <a:pt x="1997" y="408"/>
                      <a:pt x="1959" y="358"/>
                    </a:cubicBezTo>
                    <a:cubicBezTo>
                      <a:pt x="1949" y="328"/>
                      <a:pt x="1944" y="312"/>
                      <a:pt x="1934" y="281"/>
                    </a:cubicBezTo>
                    <a:cubicBezTo>
                      <a:pt x="1875" y="261"/>
                      <a:pt x="1845" y="251"/>
                      <a:pt x="1785" y="231"/>
                    </a:cubicBezTo>
                    <a:cubicBezTo>
                      <a:pt x="1694" y="236"/>
                      <a:pt x="1649" y="238"/>
                      <a:pt x="1558" y="243"/>
                    </a:cubicBezTo>
                    <a:cubicBezTo>
                      <a:pt x="1540" y="215"/>
                      <a:pt x="1531" y="201"/>
                      <a:pt x="1513" y="172"/>
                    </a:cubicBezTo>
                    <a:cubicBezTo>
                      <a:pt x="1429" y="146"/>
                      <a:pt x="1387" y="132"/>
                      <a:pt x="1302" y="106"/>
                    </a:cubicBezTo>
                    <a:cubicBezTo>
                      <a:pt x="1287" y="70"/>
                      <a:pt x="1280" y="53"/>
                      <a:pt x="1264" y="17"/>
                    </a:cubicBezTo>
                    <a:cubicBezTo>
                      <a:pt x="1178" y="17"/>
                      <a:pt x="1134" y="17"/>
                      <a:pt x="1047" y="16"/>
                    </a:cubicBezTo>
                    <a:cubicBezTo>
                      <a:pt x="1013" y="46"/>
                      <a:pt x="996" y="60"/>
                      <a:pt x="962" y="89"/>
                    </a:cubicBezTo>
                    <a:cubicBezTo>
                      <a:pt x="962" y="54"/>
                      <a:pt x="962" y="36"/>
                      <a:pt x="961" y="0"/>
                    </a:cubicBezTo>
                    <a:cubicBezTo>
                      <a:pt x="920" y="22"/>
                      <a:pt x="900" y="34"/>
                      <a:pt x="858" y="56"/>
                    </a:cubicBezTo>
                    <a:cubicBezTo>
                      <a:pt x="833" y="56"/>
                      <a:pt x="821" y="57"/>
                      <a:pt x="796" y="57"/>
                    </a:cubicBezTo>
                    <a:cubicBezTo>
                      <a:pt x="772" y="79"/>
                      <a:pt x="760" y="90"/>
                      <a:pt x="736" y="112"/>
                    </a:cubicBezTo>
                    <a:cubicBezTo>
                      <a:pt x="704" y="107"/>
                      <a:pt x="687" y="105"/>
                      <a:pt x="655" y="101"/>
                    </a:cubicBezTo>
                    <a:cubicBezTo>
                      <a:pt x="547" y="155"/>
                      <a:pt x="492" y="182"/>
                      <a:pt x="383" y="236"/>
                    </a:cubicBezTo>
                    <a:cubicBezTo>
                      <a:pt x="362" y="238"/>
                      <a:pt x="352" y="240"/>
                      <a:pt x="332" y="242"/>
                    </a:cubicBezTo>
                    <a:cubicBezTo>
                      <a:pt x="347" y="282"/>
                      <a:pt x="355" y="302"/>
                      <a:pt x="370" y="342"/>
                    </a:cubicBezTo>
                    <a:cubicBezTo>
                      <a:pt x="365" y="383"/>
                      <a:pt x="362" y="403"/>
                      <a:pt x="357" y="443"/>
                    </a:cubicBezTo>
                    <a:cubicBezTo>
                      <a:pt x="345" y="467"/>
                      <a:pt x="340" y="479"/>
                      <a:pt x="328" y="502"/>
                    </a:cubicBezTo>
                    <a:cubicBezTo>
                      <a:pt x="350" y="516"/>
                      <a:pt x="361" y="523"/>
                      <a:pt x="382" y="537"/>
                    </a:cubicBezTo>
                    <a:cubicBezTo>
                      <a:pt x="345" y="608"/>
                      <a:pt x="326" y="644"/>
                      <a:pt x="289" y="715"/>
                    </a:cubicBezTo>
                    <a:cubicBezTo>
                      <a:pt x="226" y="704"/>
                      <a:pt x="195" y="698"/>
                      <a:pt x="133" y="687"/>
                    </a:cubicBezTo>
                    <a:cubicBezTo>
                      <a:pt x="89" y="725"/>
                      <a:pt x="68" y="744"/>
                      <a:pt x="25" y="782"/>
                    </a:cubicBezTo>
                    <a:cubicBezTo>
                      <a:pt x="15" y="818"/>
                      <a:pt x="10" y="835"/>
                      <a:pt x="0" y="871"/>
                    </a:cubicBezTo>
                    <a:cubicBezTo>
                      <a:pt x="8" y="904"/>
                      <a:pt x="12" y="920"/>
                      <a:pt x="20" y="953"/>
                    </a:cubicBezTo>
                    <a:cubicBezTo>
                      <a:pt x="50" y="953"/>
                      <a:pt x="66" y="952"/>
                      <a:pt x="96" y="952"/>
                    </a:cubicBezTo>
                    <a:cubicBezTo>
                      <a:pt x="105" y="999"/>
                      <a:pt x="110" y="1023"/>
                      <a:pt x="120" y="1070"/>
                    </a:cubicBezTo>
                    <a:cubicBezTo>
                      <a:pt x="191" y="1064"/>
                      <a:pt x="227" y="1062"/>
                      <a:pt x="297" y="1056"/>
                    </a:cubicBezTo>
                    <a:cubicBezTo>
                      <a:pt x="301" y="1078"/>
                      <a:pt x="303" y="1088"/>
                      <a:pt x="306" y="1109"/>
                    </a:cubicBezTo>
                    <a:cubicBezTo>
                      <a:pt x="344" y="1109"/>
                      <a:pt x="363" y="1109"/>
                      <a:pt x="401" y="1108"/>
                    </a:cubicBezTo>
                    <a:cubicBezTo>
                      <a:pt x="414" y="1139"/>
                      <a:pt x="420" y="1154"/>
                      <a:pt x="433" y="1185"/>
                    </a:cubicBezTo>
                    <a:cubicBezTo>
                      <a:pt x="417" y="1201"/>
                      <a:pt x="409" y="1210"/>
                      <a:pt x="393" y="1226"/>
                    </a:cubicBezTo>
                    <a:cubicBezTo>
                      <a:pt x="369" y="1240"/>
                      <a:pt x="357" y="1248"/>
                      <a:pt x="334" y="1262"/>
                    </a:cubicBezTo>
                    <a:cubicBezTo>
                      <a:pt x="349" y="1299"/>
                      <a:pt x="356" y="1318"/>
                      <a:pt x="371" y="1356"/>
                    </a:cubicBezTo>
                    <a:cubicBezTo>
                      <a:pt x="418" y="1365"/>
                      <a:pt x="442" y="1369"/>
                      <a:pt x="489" y="1378"/>
                    </a:cubicBezTo>
                    <a:cubicBezTo>
                      <a:pt x="514" y="1373"/>
                      <a:pt x="527" y="1371"/>
                      <a:pt x="552" y="1366"/>
                    </a:cubicBezTo>
                    <a:cubicBezTo>
                      <a:pt x="564" y="1406"/>
                      <a:pt x="570" y="1426"/>
                      <a:pt x="583" y="1466"/>
                    </a:cubicBezTo>
                    <a:cubicBezTo>
                      <a:pt x="590" y="1497"/>
                      <a:pt x="594" y="1512"/>
                      <a:pt x="602" y="1542"/>
                    </a:cubicBezTo>
                    <a:cubicBezTo>
                      <a:pt x="600" y="1568"/>
                      <a:pt x="599" y="1581"/>
                      <a:pt x="597" y="1607"/>
                    </a:cubicBezTo>
                    <a:cubicBezTo>
                      <a:pt x="630" y="1605"/>
                      <a:pt x="646" y="1603"/>
                      <a:pt x="679" y="1601"/>
                    </a:cubicBezTo>
                    <a:cubicBezTo>
                      <a:pt x="703" y="1617"/>
                      <a:pt x="714" y="1625"/>
                      <a:pt x="738" y="1642"/>
                    </a:cubicBezTo>
                    <a:lnTo>
                      <a:pt x="794" y="1641"/>
                    </a:lnTo>
                    <a:cubicBezTo>
                      <a:pt x="776" y="1686"/>
                      <a:pt x="767" y="1709"/>
                      <a:pt x="749" y="1754"/>
                    </a:cubicBezTo>
                    <a:cubicBezTo>
                      <a:pt x="765" y="1770"/>
                      <a:pt x="773" y="1778"/>
                      <a:pt x="789" y="1795"/>
                    </a:cubicBezTo>
                    <a:cubicBezTo>
                      <a:pt x="795" y="1813"/>
                      <a:pt x="798" y="1823"/>
                      <a:pt x="804" y="1842"/>
                    </a:cubicBezTo>
                    <a:cubicBezTo>
                      <a:pt x="833" y="1818"/>
                      <a:pt x="848" y="1806"/>
                      <a:pt x="877" y="1782"/>
                    </a:cubicBezTo>
                    <a:cubicBezTo>
                      <a:pt x="899" y="1782"/>
                      <a:pt x="910" y="1782"/>
                      <a:pt x="932" y="1782"/>
                    </a:cubicBezTo>
                    <a:cubicBezTo>
                      <a:pt x="952" y="1813"/>
                      <a:pt x="962" y="1828"/>
                      <a:pt x="982" y="1859"/>
                    </a:cubicBezTo>
                    <a:cubicBezTo>
                      <a:pt x="999" y="1903"/>
                      <a:pt x="1007" y="1926"/>
                      <a:pt x="1023" y="1971"/>
                    </a:cubicBezTo>
                    <a:cubicBezTo>
                      <a:pt x="1005" y="1985"/>
                      <a:pt x="996" y="1992"/>
                      <a:pt x="978" y="2006"/>
                    </a:cubicBezTo>
                    <a:cubicBezTo>
                      <a:pt x="947" y="1983"/>
                      <a:pt x="932" y="1971"/>
                      <a:pt x="902" y="1947"/>
                    </a:cubicBezTo>
                    <a:cubicBezTo>
                      <a:pt x="900" y="1976"/>
                      <a:pt x="899" y="1990"/>
                      <a:pt x="897" y="2018"/>
                    </a:cubicBezTo>
                    <a:cubicBezTo>
                      <a:pt x="911" y="2058"/>
                      <a:pt x="918" y="2078"/>
                      <a:pt x="933" y="2119"/>
                    </a:cubicBezTo>
                    <a:cubicBezTo>
                      <a:pt x="883" y="2154"/>
                      <a:pt x="858" y="2172"/>
                      <a:pt x="809" y="2207"/>
                    </a:cubicBezTo>
                    <a:cubicBezTo>
                      <a:pt x="804" y="2240"/>
                      <a:pt x="802" y="2257"/>
                      <a:pt x="797" y="2290"/>
                    </a:cubicBezTo>
                    <a:cubicBezTo>
                      <a:pt x="684" y="2340"/>
                      <a:pt x="628" y="2364"/>
                      <a:pt x="515" y="2414"/>
                    </a:cubicBezTo>
                    <a:cubicBezTo>
                      <a:pt x="508" y="2487"/>
                      <a:pt x="504" y="2523"/>
                      <a:pt x="496" y="2596"/>
                    </a:cubicBezTo>
                    <a:cubicBezTo>
                      <a:pt x="547" y="2615"/>
                      <a:pt x="572" y="2625"/>
                      <a:pt x="623" y="2644"/>
                    </a:cubicBezTo>
                    <a:cubicBezTo>
                      <a:pt x="656" y="2672"/>
                      <a:pt x="672" y="2686"/>
                      <a:pt x="705" y="2715"/>
                    </a:cubicBezTo>
                    <a:cubicBezTo>
                      <a:pt x="721" y="2757"/>
                      <a:pt x="730" y="2779"/>
                      <a:pt x="746" y="2821"/>
                    </a:cubicBezTo>
                    <a:cubicBezTo>
                      <a:pt x="714" y="2854"/>
                      <a:pt x="699" y="2871"/>
                      <a:pt x="667" y="2904"/>
                    </a:cubicBezTo>
                    <a:cubicBezTo>
                      <a:pt x="618" y="2932"/>
                      <a:pt x="593" y="2946"/>
                      <a:pt x="544" y="2974"/>
                    </a:cubicBezTo>
                    <a:cubicBezTo>
                      <a:pt x="509" y="2988"/>
                      <a:pt x="491" y="2995"/>
                      <a:pt x="455" y="3009"/>
                    </a:cubicBezTo>
                    <a:cubicBezTo>
                      <a:pt x="439" y="3025"/>
                      <a:pt x="431" y="3033"/>
                      <a:pt x="415" y="3050"/>
                    </a:cubicBezTo>
                    <a:cubicBezTo>
                      <a:pt x="457" y="3055"/>
                      <a:pt x="478" y="3057"/>
                      <a:pt x="519" y="3062"/>
                    </a:cubicBezTo>
                    <a:cubicBezTo>
                      <a:pt x="551" y="3107"/>
                      <a:pt x="567" y="3130"/>
                      <a:pt x="598" y="3175"/>
                    </a:cubicBezTo>
                    <a:cubicBezTo>
                      <a:pt x="624" y="3196"/>
                      <a:pt x="637" y="3207"/>
                      <a:pt x="662" y="3229"/>
                    </a:cubicBezTo>
                    <a:cubicBezTo>
                      <a:pt x="700" y="3217"/>
                      <a:pt x="719" y="3211"/>
                      <a:pt x="757" y="3200"/>
                    </a:cubicBezTo>
                    <a:cubicBezTo>
                      <a:pt x="806" y="3203"/>
                      <a:pt x="830" y="3204"/>
                      <a:pt x="879" y="3207"/>
                    </a:cubicBezTo>
                    <a:cubicBezTo>
                      <a:pt x="904" y="3209"/>
                      <a:pt x="916" y="3211"/>
                      <a:pt x="940" y="3213"/>
                    </a:cubicBezTo>
                    <a:cubicBezTo>
                      <a:pt x="937" y="3256"/>
                      <a:pt x="936" y="3277"/>
                      <a:pt x="933" y="3320"/>
                    </a:cubicBezTo>
                    <a:cubicBezTo>
                      <a:pt x="983" y="3332"/>
                      <a:pt x="1008" y="3339"/>
                      <a:pt x="1059" y="3351"/>
                    </a:cubicBezTo>
                    <a:cubicBezTo>
                      <a:pt x="1072" y="3373"/>
                      <a:pt x="1078" y="3383"/>
                      <a:pt x="1092" y="3405"/>
                    </a:cubicBezTo>
                    <a:cubicBezTo>
                      <a:pt x="1123" y="3415"/>
                      <a:pt x="1138" y="3420"/>
                      <a:pt x="1169" y="3430"/>
                    </a:cubicBezTo>
                    <a:cubicBezTo>
                      <a:pt x="1169" y="3389"/>
                      <a:pt x="1169" y="3369"/>
                      <a:pt x="1170" y="3329"/>
                    </a:cubicBezTo>
                    <a:cubicBezTo>
                      <a:pt x="1195" y="3312"/>
                      <a:pt x="1208" y="3304"/>
                      <a:pt x="1233" y="3288"/>
                    </a:cubicBezTo>
                    <a:cubicBezTo>
                      <a:pt x="1271" y="3300"/>
                      <a:pt x="1290" y="3306"/>
                      <a:pt x="1328" y="3318"/>
                    </a:cubicBezTo>
                    <a:cubicBezTo>
                      <a:pt x="1331" y="3285"/>
                      <a:pt x="1332" y="3268"/>
                      <a:pt x="1334" y="3235"/>
                    </a:cubicBezTo>
                    <a:cubicBezTo>
                      <a:pt x="1366" y="3233"/>
                      <a:pt x="1382" y="3232"/>
                      <a:pt x="1413" y="3230"/>
                    </a:cubicBezTo>
                    <a:cubicBezTo>
                      <a:pt x="1432" y="3209"/>
                      <a:pt x="1441" y="3198"/>
                      <a:pt x="1459" y="3177"/>
                    </a:cubicBezTo>
                    <a:cubicBezTo>
                      <a:pt x="1492" y="3194"/>
                      <a:pt x="1508" y="3202"/>
                      <a:pt x="1541" y="3219"/>
                    </a:cubicBezTo>
                    <a:cubicBezTo>
                      <a:pt x="1558" y="3210"/>
                      <a:pt x="1567" y="3205"/>
                      <a:pt x="1585" y="3196"/>
                    </a:cubicBezTo>
                    <a:cubicBezTo>
                      <a:pt x="1582" y="3232"/>
                      <a:pt x="1581" y="3249"/>
                      <a:pt x="1578" y="3285"/>
                    </a:cubicBezTo>
                    <a:cubicBezTo>
                      <a:pt x="1620" y="3276"/>
                      <a:pt x="1640" y="3272"/>
                      <a:pt x="1682" y="3263"/>
                    </a:cubicBezTo>
                    <a:cubicBezTo>
                      <a:pt x="1713" y="3270"/>
                      <a:pt x="1728" y="3274"/>
                      <a:pt x="1758" y="3281"/>
                    </a:cubicBezTo>
                    <a:cubicBezTo>
                      <a:pt x="1829" y="3270"/>
                      <a:pt x="1864" y="3265"/>
                      <a:pt x="1934" y="3253"/>
                    </a:cubicBezTo>
                    <a:cubicBezTo>
                      <a:pt x="1929" y="3217"/>
                      <a:pt x="1927" y="3199"/>
                      <a:pt x="1923" y="3163"/>
                    </a:cubicBezTo>
                    <a:cubicBezTo>
                      <a:pt x="1934" y="3139"/>
                      <a:pt x="1940" y="3127"/>
                      <a:pt x="1951" y="3104"/>
                    </a:cubicBezTo>
                    <a:cubicBezTo>
                      <a:pt x="1982" y="3104"/>
                      <a:pt x="1998" y="3104"/>
                      <a:pt x="2029" y="3104"/>
                    </a:cubicBezTo>
                    <a:cubicBezTo>
                      <a:pt x="2029" y="3126"/>
                      <a:pt x="2030" y="3137"/>
                      <a:pt x="2030" y="3158"/>
                    </a:cubicBezTo>
                    <a:cubicBezTo>
                      <a:pt x="2079" y="3144"/>
                      <a:pt x="2103" y="3137"/>
                      <a:pt x="2152" y="3124"/>
                    </a:cubicBezTo>
                    <a:cubicBezTo>
                      <a:pt x="2172" y="3141"/>
                      <a:pt x="2182" y="3149"/>
                      <a:pt x="2202" y="3166"/>
                    </a:cubicBezTo>
                    <a:cubicBezTo>
                      <a:pt x="2244" y="3152"/>
                      <a:pt x="2265" y="3145"/>
                      <a:pt x="2306" y="3131"/>
                    </a:cubicBezTo>
                    <a:cubicBezTo>
                      <a:pt x="2347" y="3122"/>
                      <a:pt x="2367" y="3117"/>
                      <a:pt x="2408" y="3108"/>
                    </a:cubicBezTo>
                    <a:cubicBezTo>
                      <a:pt x="2447" y="3099"/>
                      <a:pt x="2466" y="3094"/>
                      <a:pt x="2505" y="3085"/>
                    </a:cubicBezTo>
                    <a:cubicBezTo>
                      <a:pt x="2537" y="3092"/>
                      <a:pt x="2553" y="3096"/>
                      <a:pt x="2586" y="3104"/>
                    </a:cubicBezTo>
                    <a:cubicBezTo>
                      <a:pt x="2621" y="3075"/>
                      <a:pt x="2639" y="3061"/>
                      <a:pt x="2674" y="3032"/>
                    </a:cubicBezTo>
                    <a:cubicBezTo>
                      <a:pt x="2674" y="2998"/>
                      <a:pt x="2674" y="2981"/>
                      <a:pt x="2675" y="2947"/>
                    </a:cubicBezTo>
                    <a:cubicBezTo>
                      <a:pt x="2710" y="2889"/>
                      <a:pt x="2727" y="2860"/>
                      <a:pt x="2763" y="2802"/>
                    </a:cubicBezTo>
                    <a:cubicBezTo>
                      <a:pt x="2821" y="2812"/>
                      <a:pt x="2850" y="2817"/>
                      <a:pt x="2908" y="2828"/>
                    </a:cubicBezTo>
                    <a:cubicBezTo>
                      <a:pt x="2910" y="2774"/>
                      <a:pt x="2911" y="2747"/>
                      <a:pt x="2913" y="2694"/>
                    </a:cubicBezTo>
                    <a:cubicBezTo>
                      <a:pt x="2887" y="2694"/>
                      <a:pt x="2874" y="2694"/>
                      <a:pt x="2848" y="2694"/>
                    </a:cubicBezTo>
                    <a:cubicBezTo>
                      <a:pt x="2841" y="2662"/>
                      <a:pt x="2838" y="2646"/>
                      <a:pt x="2831" y="2615"/>
                    </a:cubicBezTo>
                    <a:cubicBezTo>
                      <a:pt x="2813" y="2605"/>
                      <a:pt x="2804" y="2600"/>
                      <a:pt x="2786" y="2590"/>
                    </a:cubicBezTo>
                    <a:cubicBezTo>
                      <a:pt x="2773" y="2571"/>
                      <a:pt x="2767" y="2561"/>
                      <a:pt x="2754" y="2542"/>
                    </a:cubicBezTo>
                    <a:cubicBezTo>
                      <a:pt x="2802" y="2535"/>
                      <a:pt x="2826" y="2531"/>
                      <a:pt x="2874" y="2524"/>
                    </a:cubicBezTo>
                    <a:cubicBezTo>
                      <a:pt x="2903" y="2517"/>
                      <a:pt x="2917" y="2513"/>
                      <a:pt x="2946" y="2506"/>
                    </a:cubicBezTo>
                    <a:cubicBezTo>
                      <a:pt x="2936" y="2450"/>
                      <a:pt x="2932" y="2422"/>
                      <a:pt x="2922" y="2366"/>
                    </a:cubicBezTo>
                    <a:cubicBezTo>
                      <a:pt x="2944" y="2322"/>
                      <a:pt x="2956" y="2301"/>
                      <a:pt x="2978" y="2257"/>
                    </a:cubicBezTo>
                    <a:cubicBezTo>
                      <a:pt x="2939" y="2247"/>
                      <a:pt x="2919" y="2242"/>
                      <a:pt x="2880" y="2233"/>
                    </a:cubicBezTo>
                    <a:cubicBezTo>
                      <a:pt x="2885" y="2141"/>
                      <a:pt x="2888" y="2095"/>
                      <a:pt x="2893" y="2003"/>
                    </a:cubicBezTo>
                    <a:cubicBezTo>
                      <a:pt x="2916" y="1961"/>
                      <a:pt x="2927" y="1940"/>
                      <a:pt x="2949" y="1899"/>
                    </a:cubicBezTo>
                    <a:cubicBezTo>
                      <a:pt x="2925" y="1873"/>
                      <a:pt x="2913" y="1859"/>
                      <a:pt x="2889" y="1833"/>
                    </a:cubicBezTo>
                    <a:cubicBezTo>
                      <a:pt x="2862" y="1855"/>
                      <a:pt x="2848" y="1866"/>
                      <a:pt x="2820" y="1888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węgrowski"/>
              <p:cNvSpPr>
                <a:spLocks/>
              </p:cNvSpPr>
              <p:nvPr/>
            </p:nvSpPr>
            <p:spPr bwMode="auto">
              <a:xfrm>
                <a:off x="4089474" y="2344859"/>
                <a:ext cx="1069856" cy="1292650"/>
              </a:xfrm>
              <a:custGeom>
                <a:avLst/>
                <a:gdLst>
                  <a:gd name="T0" fmla="*/ 2689 w 3341"/>
                  <a:gd name="T1" fmla="*/ 1295 h 4031"/>
                  <a:gd name="T2" fmla="*/ 2719 w 3341"/>
                  <a:gd name="T3" fmla="*/ 1047 h 4031"/>
                  <a:gd name="T4" fmla="*/ 2414 w 3341"/>
                  <a:gd name="T5" fmla="*/ 891 h 4031"/>
                  <a:gd name="T6" fmla="*/ 2267 w 3341"/>
                  <a:gd name="T7" fmla="*/ 716 h 4031"/>
                  <a:gd name="T8" fmla="*/ 2394 w 3341"/>
                  <a:gd name="T9" fmla="*/ 427 h 4031"/>
                  <a:gd name="T10" fmla="*/ 2018 w 3341"/>
                  <a:gd name="T11" fmla="*/ 406 h 4031"/>
                  <a:gd name="T12" fmla="*/ 1998 w 3341"/>
                  <a:gd name="T13" fmla="*/ 106 h 4031"/>
                  <a:gd name="T14" fmla="*/ 1802 w 3341"/>
                  <a:gd name="T15" fmla="*/ 59 h 4031"/>
                  <a:gd name="T16" fmla="*/ 1538 w 3341"/>
                  <a:gd name="T17" fmla="*/ 99 h 4031"/>
                  <a:gd name="T18" fmla="*/ 1307 w 3341"/>
                  <a:gd name="T19" fmla="*/ 226 h 4031"/>
                  <a:gd name="T20" fmla="*/ 1007 w 3341"/>
                  <a:gd name="T21" fmla="*/ 369 h 4031"/>
                  <a:gd name="T22" fmla="*/ 855 w 3341"/>
                  <a:gd name="T23" fmla="*/ 489 h 4031"/>
                  <a:gd name="T24" fmla="*/ 654 w 3341"/>
                  <a:gd name="T25" fmla="*/ 578 h 4031"/>
                  <a:gd name="T26" fmla="*/ 557 w 3341"/>
                  <a:gd name="T27" fmla="*/ 811 h 4031"/>
                  <a:gd name="T28" fmla="*/ 339 w 3341"/>
                  <a:gd name="T29" fmla="*/ 698 h 4031"/>
                  <a:gd name="T30" fmla="*/ 108 w 3341"/>
                  <a:gd name="T31" fmla="*/ 796 h 4031"/>
                  <a:gd name="T32" fmla="*/ 169 w 3341"/>
                  <a:gd name="T33" fmla="*/ 1009 h 4031"/>
                  <a:gd name="T34" fmla="*/ 244 w 3341"/>
                  <a:gd name="T35" fmla="*/ 1304 h 4031"/>
                  <a:gd name="T36" fmla="*/ 485 w 3341"/>
                  <a:gd name="T37" fmla="*/ 1534 h 4031"/>
                  <a:gd name="T38" fmla="*/ 812 w 3341"/>
                  <a:gd name="T39" fmla="*/ 1631 h 4031"/>
                  <a:gd name="T40" fmla="*/ 844 w 3341"/>
                  <a:gd name="T41" fmla="*/ 1994 h 4031"/>
                  <a:gd name="T42" fmla="*/ 713 w 3341"/>
                  <a:gd name="T43" fmla="*/ 2172 h 4031"/>
                  <a:gd name="T44" fmla="*/ 779 w 3341"/>
                  <a:gd name="T45" fmla="*/ 2495 h 4031"/>
                  <a:gd name="T46" fmla="*/ 868 w 3341"/>
                  <a:gd name="T47" fmla="*/ 2579 h 4031"/>
                  <a:gd name="T48" fmla="*/ 1015 w 3341"/>
                  <a:gd name="T49" fmla="*/ 2735 h 4031"/>
                  <a:gd name="T50" fmla="*/ 1273 w 3341"/>
                  <a:gd name="T51" fmla="*/ 2862 h 4031"/>
                  <a:gd name="T52" fmla="*/ 1055 w 3341"/>
                  <a:gd name="T53" fmla="*/ 3005 h 4031"/>
                  <a:gd name="T54" fmla="*/ 933 w 3341"/>
                  <a:gd name="T55" fmla="*/ 3131 h 4031"/>
                  <a:gd name="T56" fmla="*/ 1124 w 3341"/>
                  <a:gd name="T57" fmla="*/ 3294 h 4031"/>
                  <a:gd name="T58" fmla="*/ 1154 w 3341"/>
                  <a:gd name="T59" fmla="*/ 3530 h 4031"/>
                  <a:gd name="T60" fmla="*/ 1396 w 3341"/>
                  <a:gd name="T61" fmla="*/ 3722 h 4031"/>
                  <a:gd name="T62" fmla="*/ 1559 w 3341"/>
                  <a:gd name="T63" fmla="*/ 3753 h 4031"/>
                  <a:gd name="T64" fmla="*/ 1565 w 3341"/>
                  <a:gd name="T65" fmla="*/ 3977 h 4031"/>
                  <a:gd name="T66" fmla="*/ 1710 w 3341"/>
                  <a:gd name="T67" fmla="*/ 3901 h 4031"/>
                  <a:gd name="T68" fmla="*/ 1901 w 3341"/>
                  <a:gd name="T69" fmla="*/ 3796 h 4031"/>
                  <a:gd name="T70" fmla="*/ 2068 w 3341"/>
                  <a:gd name="T71" fmla="*/ 3964 h 4031"/>
                  <a:gd name="T72" fmla="*/ 2501 w 3341"/>
                  <a:gd name="T73" fmla="*/ 3968 h 4031"/>
                  <a:gd name="T74" fmla="*/ 2591 w 3341"/>
                  <a:gd name="T75" fmla="*/ 3922 h 4031"/>
                  <a:gd name="T76" fmla="*/ 2678 w 3341"/>
                  <a:gd name="T77" fmla="*/ 3721 h 4031"/>
                  <a:gd name="T78" fmla="*/ 2583 w 3341"/>
                  <a:gd name="T79" fmla="*/ 3454 h 4031"/>
                  <a:gd name="T80" fmla="*/ 2843 w 3341"/>
                  <a:gd name="T81" fmla="*/ 3184 h 4031"/>
                  <a:gd name="T82" fmla="*/ 2862 w 3341"/>
                  <a:gd name="T83" fmla="*/ 2913 h 4031"/>
                  <a:gd name="T84" fmla="*/ 2941 w 3341"/>
                  <a:gd name="T85" fmla="*/ 2583 h 4031"/>
                  <a:gd name="T86" fmla="*/ 3127 w 3341"/>
                  <a:gd name="T87" fmla="*/ 2146 h 4031"/>
                  <a:gd name="T88" fmla="*/ 3296 w 3341"/>
                  <a:gd name="T89" fmla="*/ 1945 h 4031"/>
                  <a:gd name="T90" fmla="*/ 3195 w 3341"/>
                  <a:gd name="T91" fmla="*/ 1721 h 4031"/>
                  <a:gd name="T92" fmla="*/ 3112 w 3341"/>
                  <a:gd name="T93" fmla="*/ 1580 h 4031"/>
                  <a:gd name="T94" fmla="*/ 2920 w 3341"/>
                  <a:gd name="T95" fmla="*/ 1481 h 4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341" h="4031">
                    <a:moveTo>
                      <a:pt x="2901" y="1405"/>
                    </a:moveTo>
                    <a:cubicBezTo>
                      <a:pt x="2888" y="1365"/>
                      <a:pt x="2882" y="1345"/>
                      <a:pt x="2870" y="1305"/>
                    </a:cubicBezTo>
                    <a:cubicBezTo>
                      <a:pt x="2845" y="1310"/>
                      <a:pt x="2832" y="1312"/>
                      <a:pt x="2807" y="1317"/>
                    </a:cubicBezTo>
                    <a:cubicBezTo>
                      <a:pt x="2760" y="1308"/>
                      <a:pt x="2736" y="1304"/>
                      <a:pt x="2689" y="1295"/>
                    </a:cubicBezTo>
                    <a:cubicBezTo>
                      <a:pt x="2674" y="1257"/>
                      <a:pt x="2667" y="1238"/>
                      <a:pt x="2652" y="1201"/>
                    </a:cubicBezTo>
                    <a:cubicBezTo>
                      <a:pt x="2675" y="1187"/>
                      <a:pt x="2687" y="1179"/>
                      <a:pt x="2711" y="1165"/>
                    </a:cubicBezTo>
                    <a:cubicBezTo>
                      <a:pt x="2727" y="1149"/>
                      <a:pt x="2735" y="1140"/>
                      <a:pt x="2751" y="1124"/>
                    </a:cubicBezTo>
                    <a:cubicBezTo>
                      <a:pt x="2738" y="1093"/>
                      <a:pt x="2732" y="1078"/>
                      <a:pt x="2719" y="1047"/>
                    </a:cubicBezTo>
                    <a:cubicBezTo>
                      <a:pt x="2681" y="1048"/>
                      <a:pt x="2662" y="1048"/>
                      <a:pt x="2624" y="1048"/>
                    </a:cubicBezTo>
                    <a:cubicBezTo>
                      <a:pt x="2621" y="1027"/>
                      <a:pt x="2619" y="1017"/>
                      <a:pt x="2615" y="995"/>
                    </a:cubicBezTo>
                    <a:cubicBezTo>
                      <a:pt x="2545" y="1001"/>
                      <a:pt x="2509" y="1003"/>
                      <a:pt x="2438" y="1009"/>
                    </a:cubicBezTo>
                    <a:cubicBezTo>
                      <a:pt x="2428" y="962"/>
                      <a:pt x="2423" y="938"/>
                      <a:pt x="2414" y="891"/>
                    </a:cubicBezTo>
                    <a:cubicBezTo>
                      <a:pt x="2384" y="892"/>
                      <a:pt x="2368" y="892"/>
                      <a:pt x="2338" y="892"/>
                    </a:cubicBezTo>
                    <a:cubicBezTo>
                      <a:pt x="2330" y="859"/>
                      <a:pt x="2326" y="843"/>
                      <a:pt x="2318" y="810"/>
                    </a:cubicBezTo>
                    <a:cubicBezTo>
                      <a:pt x="2328" y="774"/>
                      <a:pt x="2333" y="757"/>
                      <a:pt x="2343" y="721"/>
                    </a:cubicBezTo>
                    <a:cubicBezTo>
                      <a:pt x="2312" y="719"/>
                      <a:pt x="2297" y="718"/>
                      <a:pt x="2267" y="716"/>
                    </a:cubicBezTo>
                    <a:cubicBezTo>
                      <a:pt x="2311" y="669"/>
                      <a:pt x="2333" y="645"/>
                      <a:pt x="2376" y="598"/>
                    </a:cubicBezTo>
                    <a:cubicBezTo>
                      <a:pt x="2383" y="572"/>
                      <a:pt x="2386" y="559"/>
                      <a:pt x="2393" y="533"/>
                    </a:cubicBezTo>
                    <a:cubicBezTo>
                      <a:pt x="2407" y="514"/>
                      <a:pt x="2414" y="504"/>
                      <a:pt x="2428" y="485"/>
                    </a:cubicBezTo>
                    <a:cubicBezTo>
                      <a:pt x="2414" y="462"/>
                      <a:pt x="2407" y="450"/>
                      <a:pt x="2394" y="427"/>
                    </a:cubicBezTo>
                    <a:cubicBezTo>
                      <a:pt x="2328" y="427"/>
                      <a:pt x="2294" y="428"/>
                      <a:pt x="2228" y="428"/>
                    </a:cubicBezTo>
                    <a:cubicBezTo>
                      <a:pt x="2193" y="419"/>
                      <a:pt x="2175" y="414"/>
                      <a:pt x="2140" y="405"/>
                    </a:cubicBezTo>
                    <a:cubicBezTo>
                      <a:pt x="2097" y="434"/>
                      <a:pt x="2076" y="448"/>
                      <a:pt x="2033" y="477"/>
                    </a:cubicBezTo>
                    <a:cubicBezTo>
                      <a:pt x="2027" y="449"/>
                      <a:pt x="2024" y="434"/>
                      <a:pt x="2018" y="406"/>
                    </a:cubicBezTo>
                    <a:cubicBezTo>
                      <a:pt x="1988" y="404"/>
                      <a:pt x="1972" y="403"/>
                      <a:pt x="1942" y="401"/>
                    </a:cubicBezTo>
                    <a:cubicBezTo>
                      <a:pt x="1941" y="373"/>
                      <a:pt x="1940" y="358"/>
                      <a:pt x="1940" y="330"/>
                    </a:cubicBezTo>
                    <a:cubicBezTo>
                      <a:pt x="1954" y="302"/>
                      <a:pt x="1962" y="288"/>
                      <a:pt x="1976" y="259"/>
                    </a:cubicBezTo>
                    <a:cubicBezTo>
                      <a:pt x="1985" y="198"/>
                      <a:pt x="1990" y="167"/>
                      <a:pt x="1998" y="106"/>
                    </a:cubicBezTo>
                    <a:cubicBezTo>
                      <a:pt x="1970" y="101"/>
                      <a:pt x="1956" y="99"/>
                      <a:pt x="1929" y="94"/>
                    </a:cubicBezTo>
                    <a:cubicBezTo>
                      <a:pt x="1910" y="59"/>
                      <a:pt x="1901" y="41"/>
                      <a:pt x="1882" y="6"/>
                    </a:cubicBezTo>
                    <a:cubicBezTo>
                      <a:pt x="1857" y="3"/>
                      <a:pt x="1844" y="2"/>
                      <a:pt x="1819" y="0"/>
                    </a:cubicBezTo>
                    <a:cubicBezTo>
                      <a:pt x="1812" y="23"/>
                      <a:pt x="1809" y="35"/>
                      <a:pt x="1802" y="59"/>
                    </a:cubicBezTo>
                    <a:cubicBezTo>
                      <a:pt x="1789" y="70"/>
                      <a:pt x="1782" y="76"/>
                      <a:pt x="1769" y="88"/>
                    </a:cubicBezTo>
                    <a:cubicBezTo>
                      <a:pt x="1751" y="74"/>
                      <a:pt x="1743" y="67"/>
                      <a:pt x="1726" y="53"/>
                    </a:cubicBezTo>
                    <a:cubicBezTo>
                      <a:pt x="1698" y="52"/>
                      <a:pt x="1684" y="52"/>
                      <a:pt x="1656" y="52"/>
                    </a:cubicBezTo>
                    <a:cubicBezTo>
                      <a:pt x="1609" y="71"/>
                      <a:pt x="1585" y="80"/>
                      <a:pt x="1538" y="99"/>
                    </a:cubicBezTo>
                    <a:cubicBezTo>
                      <a:pt x="1487" y="139"/>
                      <a:pt x="1462" y="158"/>
                      <a:pt x="1411" y="198"/>
                    </a:cubicBezTo>
                    <a:cubicBezTo>
                      <a:pt x="1406" y="229"/>
                      <a:pt x="1404" y="244"/>
                      <a:pt x="1400" y="275"/>
                    </a:cubicBezTo>
                    <a:cubicBezTo>
                      <a:pt x="1372" y="274"/>
                      <a:pt x="1358" y="274"/>
                      <a:pt x="1330" y="274"/>
                    </a:cubicBezTo>
                    <a:cubicBezTo>
                      <a:pt x="1321" y="255"/>
                      <a:pt x="1316" y="245"/>
                      <a:pt x="1307" y="226"/>
                    </a:cubicBezTo>
                    <a:cubicBezTo>
                      <a:pt x="1282" y="226"/>
                      <a:pt x="1269" y="226"/>
                      <a:pt x="1244" y="225"/>
                    </a:cubicBezTo>
                    <a:cubicBezTo>
                      <a:pt x="1237" y="256"/>
                      <a:pt x="1234" y="271"/>
                      <a:pt x="1227" y="302"/>
                    </a:cubicBezTo>
                    <a:cubicBezTo>
                      <a:pt x="1189" y="299"/>
                      <a:pt x="1170" y="297"/>
                      <a:pt x="1132" y="295"/>
                    </a:cubicBezTo>
                    <a:cubicBezTo>
                      <a:pt x="1082" y="324"/>
                      <a:pt x="1057" y="339"/>
                      <a:pt x="1007" y="369"/>
                    </a:cubicBezTo>
                    <a:cubicBezTo>
                      <a:pt x="977" y="368"/>
                      <a:pt x="962" y="368"/>
                      <a:pt x="931" y="367"/>
                    </a:cubicBezTo>
                    <a:cubicBezTo>
                      <a:pt x="930" y="396"/>
                      <a:pt x="929" y="410"/>
                      <a:pt x="927" y="438"/>
                    </a:cubicBezTo>
                    <a:cubicBezTo>
                      <a:pt x="939" y="445"/>
                      <a:pt x="945" y="449"/>
                      <a:pt x="958" y="456"/>
                    </a:cubicBezTo>
                    <a:cubicBezTo>
                      <a:pt x="916" y="469"/>
                      <a:pt x="896" y="476"/>
                      <a:pt x="855" y="489"/>
                    </a:cubicBezTo>
                    <a:cubicBezTo>
                      <a:pt x="845" y="517"/>
                      <a:pt x="841" y="531"/>
                      <a:pt x="831" y="559"/>
                    </a:cubicBezTo>
                    <a:cubicBezTo>
                      <a:pt x="813" y="526"/>
                      <a:pt x="804" y="509"/>
                      <a:pt x="786" y="476"/>
                    </a:cubicBezTo>
                    <a:cubicBezTo>
                      <a:pt x="761" y="511"/>
                      <a:pt x="749" y="528"/>
                      <a:pt x="724" y="563"/>
                    </a:cubicBezTo>
                    <a:cubicBezTo>
                      <a:pt x="696" y="569"/>
                      <a:pt x="682" y="572"/>
                      <a:pt x="654" y="578"/>
                    </a:cubicBezTo>
                    <a:cubicBezTo>
                      <a:pt x="659" y="616"/>
                      <a:pt x="662" y="635"/>
                      <a:pt x="667" y="673"/>
                    </a:cubicBezTo>
                    <a:cubicBezTo>
                      <a:pt x="619" y="679"/>
                      <a:pt x="595" y="681"/>
                      <a:pt x="546" y="687"/>
                    </a:cubicBezTo>
                    <a:cubicBezTo>
                      <a:pt x="565" y="706"/>
                      <a:pt x="575" y="716"/>
                      <a:pt x="594" y="735"/>
                    </a:cubicBezTo>
                    <a:cubicBezTo>
                      <a:pt x="579" y="765"/>
                      <a:pt x="572" y="780"/>
                      <a:pt x="557" y="811"/>
                    </a:cubicBezTo>
                    <a:cubicBezTo>
                      <a:pt x="537" y="812"/>
                      <a:pt x="527" y="813"/>
                      <a:pt x="507" y="815"/>
                    </a:cubicBezTo>
                    <a:cubicBezTo>
                      <a:pt x="485" y="765"/>
                      <a:pt x="474" y="740"/>
                      <a:pt x="452" y="690"/>
                    </a:cubicBezTo>
                    <a:cubicBezTo>
                      <a:pt x="431" y="715"/>
                      <a:pt x="420" y="728"/>
                      <a:pt x="398" y="753"/>
                    </a:cubicBezTo>
                    <a:cubicBezTo>
                      <a:pt x="374" y="731"/>
                      <a:pt x="363" y="720"/>
                      <a:pt x="339" y="698"/>
                    </a:cubicBezTo>
                    <a:cubicBezTo>
                      <a:pt x="326" y="714"/>
                      <a:pt x="319" y="722"/>
                      <a:pt x="305" y="738"/>
                    </a:cubicBezTo>
                    <a:cubicBezTo>
                      <a:pt x="318" y="772"/>
                      <a:pt x="325" y="788"/>
                      <a:pt x="337" y="821"/>
                    </a:cubicBezTo>
                    <a:cubicBezTo>
                      <a:pt x="273" y="817"/>
                      <a:pt x="240" y="815"/>
                      <a:pt x="176" y="810"/>
                    </a:cubicBezTo>
                    <a:cubicBezTo>
                      <a:pt x="149" y="804"/>
                      <a:pt x="135" y="801"/>
                      <a:pt x="108" y="796"/>
                    </a:cubicBezTo>
                    <a:cubicBezTo>
                      <a:pt x="65" y="813"/>
                      <a:pt x="43" y="821"/>
                      <a:pt x="0" y="838"/>
                    </a:cubicBezTo>
                    <a:cubicBezTo>
                      <a:pt x="48" y="857"/>
                      <a:pt x="72" y="866"/>
                      <a:pt x="121" y="884"/>
                    </a:cubicBezTo>
                    <a:cubicBezTo>
                      <a:pt x="119" y="914"/>
                      <a:pt x="118" y="930"/>
                      <a:pt x="116" y="960"/>
                    </a:cubicBezTo>
                    <a:cubicBezTo>
                      <a:pt x="138" y="980"/>
                      <a:pt x="148" y="989"/>
                      <a:pt x="169" y="1009"/>
                    </a:cubicBezTo>
                    <a:cubicBezTo>
                      <a:pt x="158" y="1032"/>
                      <a:pt x="152" y="1043"/>
                      <a:pt x="141" y="1066"/>
                    </a:cubicBezTo>
                    <a:cubicBezTo>
                      <a:pt x="170" y="1084"/>
                      <a:pt x="184" y="1092"/>
                      <a:pt x="213" y="1110"/>
                    </a:cubicBezTo>
                    <a:cubicBezTo>
                      <a:pt x="201" y="1147"/>
                      <a:pt x="194" y="1165"/>
                      <a:pt x="182" y="1202"/>
                    </a:cubicBezTo>
                    <a:cubicBezTo>
                      <a:pt x="207" y="1243"/>
                      <a:pt x="219" y="1263"/>
                      <a:pt x="244" y="1304"/>
                    </a:cubicBezTo>
                    <a:cubicBezTo>
                      <a:pt x="255" y="1335"/>
                      <a:pt x="260" y="1350"/>
                      <a:pt x="270" y="1381"/>
                    </a:cubicBezTo>
                    <a:cubicBezTo>
                      <a:pt x="296" y="1403"/>
                      <a:pt x="309" y="1414"/>
                      <a:pt x="335" y="1436"/>
                    </a:cubicBezTo>
                    <a:cubicBezTo>
                      <a:pt x="355" y="1474"/>
                      <a:pt x="365" y="1493"/>
                      <a:pt x="386" y="1531"/>
                    </a:cubicBezTo>
                    <a:cubicBezTo>
                      <a:pt x="425" y="1532"/>
                      <a:pt x="445" y="1533"/>
                      <a:pt x="485" y="1534"/>
                    </a:cubicBezTo>
                    <a:cubicBezTo>
                      <a:pt x="485" y="1534"/>
                      <a:pt x="582" y="1584"/>
                      <a:pt x="614" y="1579"/>
                    </a:cubicBezTo>
                    <a:cubicBezTo>
                      <a:pt x="646" y="1574"/>
                      <a:pt x="718" y="1523"/>
                      <a:pt x="718" y="1523"/>
                    </a:cubicBezTo>
                    <a:cubicBezTo>
                      <a:pt x="746" y="1526"/>
                      <a:pt x="760" y="1528"/>
                      <a:pt x="787" y="1531"/>
                    </a:cubicBezTo>
                    <a:cubicBezTo>
                      <a:pt x="797" y="1571"/>
                      <a:pt x="802" y="1591"/>
                      <a:pt x="812" y="1631"/>
                    </a:cubicBezTo>
                    <a:cubicBezTo>
                      <a:pt x="838" y="1650"/>
                      <a:pt x="852" y="1660"/>
                      <a:pt x="878" y="1679"/>
                    </a:cubicBezTo>
                    <a:cubicBezTo>
                      <a:pt x="896" y="1747"/>
                      <a:pt x="905" y="1781"/>
                      <a:pt x="923" y="1850"/>
                    </a:cubicBezTo>
                    <a:cubicBezTo>
                      <a:pt x="924" y="1910"/>
                      <a:pt x="925" y="1941"/>
                      <a:pt x="926" y="2002"/>
                    </a:cubicBezTo>
                    <a:cubicBezTo>
                      <a:pt x="893" y="1999"/>
                      <a:pt x="877" y="1997"/>
                      <a:pt x="844" y="1994"/>
                    </a:cubicBezTo>
                    <a:cubicBezTo>
                      <a:pt x="785" y="1981"/>
                      <a:pt x="755" y="1974"/>
                      <a:pt x="695" y="1961"/>
                    </a:cubicBezTo>
                    <a:cubicBezTo>
                      <a:pt x="646" y="1943"/>
                      <a:pt x="622" y="1934"/>
                      <a:pt x="573" y="1916"/>
                    </a:cubicBezTo>
                    <a:cubicBezTo>
                      <a:pt x="600" y="1955"/>
                      <a:pt x="614" y="1974"/>
                      <a:pt x="642" y="2012"/>
                    </a:cubicBezTo>
                    <a:cubicBezTo>
                      <a:pt x="670" y="2076"/>
                      <a:pt x="684" y="2108"/>
                      <a:pt x="713" y="2172"/>
                    </a:cubicBezTo>
                    <a:cubicBezTo>
                      <a:pt x="731" y="2202"/>
                      <a:pt x="740" y="2218"/>
                      <a:pt x="758" y="2249"/>
                    </a:cubicBezTo>
                    <a:cubicBezTo>
                      <a:pt x="756" y="2277"/>
                      <a:pt x="755" y="2291"/>
                      <a:pt x="753" y="2319"/>
                    </a:cubicBezTo>
                    <a:cubicBezTo>
                      <a:pt x="778" y="2362"/>
                      <a:pt x="790" y="2383"/>
                      <a:pt x="815" y="2426"/>
                    </a:cubicBezTo>
                    <a:cubicBezTo>
                      <a:pt x="801" y="2453"/>
                      <a:pt x="794" y="2467"/>
                      <a:pt x="779" y="2495"/>
                    </a:cubicBezTo>
                    <a:cubicBezTo>
                      <a:pt x="756" y="2504"/>
                      <a:pt x="744" y="2508"/>
                      <a:pt x="721" y="2517"/>
                    </a:cubicBezTo>
                    <a:cubicBezTo>
                      <a:pt x="730" y="2545"/>
                      <a:pt x="734" y="2559"/>
                      <a:pt x="742" y="2588"/>
                    </a:cubicBezTo>
                    <a:cubicBezTo>
                      <a:pt x="768" y="2577"/>
                      <a:pt x="781" y="2571"/>
                      <a:pt x="806" y="2560"/>
                    </a:cubicBezTo>
                    <a:cubicBezTo>
                      <a:pt x="831" y="2568"/>
                      <a:pt x="843" y="2571"/>
                      <a:pt x="868" y="2579"/>
                    </a:cubicBezTo>
                    <a:cubicBezTo>
                      <a:pt x="880" y="2558"/>
                      <a:pt x="885" y="2548"/>
                      <a:pt x="897" y="2527"/>
                    </a:cubicBezTo>
                    <a:cubicBezTo>
                      <a:pt x="909" y="2565"/>
                      <a:pt x="916" y="2584"/>
                      <a:pt x="928" y="2621"/>
                    </a:cubicBezTo>
                    <a:cubicBezTo>
                      <a:pt x="934" y="2657"/>
                      <a:pt x="936" y="2674"/>
                      <a:pt x="941" y="2710"/>
                    </a:cubicBezTo>
                    <a:cubicBezTo>
                      <a:pt x="971" y="2720"/>
                      <a:pt x="986" y="2725"/>
                      <a:pt x="1015" y="2735"/>
                    </a:cubicBezTo>
                    <a:cubicBezTo>
                      <a:pt x="1018" y="2770"/>
                      <a:pt x="1020" y="2787"/>
                      <a:pt x="1022" y="2823"/>
                    </a:cubicBezTo>
                    <a:cubicBezTo>
                      <a:pt x="1073" y="2824"/>
                      <a:pt x="1098" y="2824"/>
                      <a:pt x="1149" y="2825"/>
                    </a:cubicBezTo>
                    <a:cubicBezTo>
                      <a:pt x="1175" y="2840"/>
                      <a:pt x="1189" y="2847"/>
                      <a:pt x="1216" y="2861"/>
                    </a:cubicBezTo>
                    <a:cubicBezTo>
                      <a:pt x="1239" y="2862"/>
                      <a:pt x="1250" y="2862"/>
                      <a:pt x="1273" y="2862"/>
                    </a:cubicBezTo>
                    <a:cubicBezTo>
                      <a:pt x="1276" y="2886"/>
                      <a:pt x="1278" y="2897"/>
                      <a:pt x="1282" y="2921"/>
                    </a:cubicBezTo>
                    <a:cubicBezTo>
                      <a:pt x="1250" y="2939"/>
                      <a:pt x="1234" y="2948"/>
                      <a:pt x="1203" y="2967"/>
                    </a:cubicBezTo>
                    <a:cubicBezTo>
                      <a:pt x="1170" y="2968"/>
                      <a:pt x="1153" y="2969"/>
                      <a:pt x="1120" y="2971"/>
                    </a:cubicBezTo>
                    <a:cubicBezTo>
                      <a:pt x="1094" y="2985"/>
                      <a:pt x="1081" y="2991"/>
                      <a:pt x="1055" y="3005"/>
                    </a:cubicBezTo>
                    <a:cubicBezTo>
                      <a:pt x="1025" y="2995"/>
                      <a:pt x="1010" y="2990"/>
                      <a:pt x="980" y="2980"/>
                    </a:cubicBezTo>
                    <a:cubicBezTo>
                      <a:pt x="939" y="2993"/>
                      <a:pt x="919" y="3000"/>
                      <a:pt x="877" y="3013"/>
                    </a:cubicBezTo>
                    <a:cubicBezTo>
                      <a:pt x="873" y="3043"/>
                      <a:pt x="871" y="3058"/>
                      <a:pt x="866" y="3089"/>
                    </a:cubicBezTo>
                    <a:cubicBezTo>
                      <a:pt x="893" y="3106"/>
                      <a:pt x="906" y="3114"/>
                      <a:pt x="933" y="3131"/>
                    </a:cubicBezTo>
                    <a:cubicBezTo>
                      <a:pt x="951" y="3160"/>
                      <a:pt x="960" y="3174"/>
                      <a:pt x="979" y="3203"/>
                    </a:cubicBezTo>
                    <a:cubicBezTo>
                      <a:pt x="1021" y="3206"/>
                      <a:pt x="1043" y="3208"/>
                      <a:pt x="1085" y="3211"/>
                    </a:cubicBezTo>
                    <a:cubicBezTo>
                      <a:pt x="1107" y="3223"/>
                      <a:pt x="1118" y="3229"/>
                      <a:pt x="1140" y="3241"/>
                    </a:cubicBezTo>
                    <a:cubicBezTo>
                      <a:pt x="1134" y="3262"/>
                      <a:pt x="1131" y="3273"/>
                      <a:pt x="1124" y="3294"/>
                    </a:cubicBezTo>
                    <a:cubicBezTo>
                      <a:pt x="1123" y="3320"/>
                      <a:pt x="1122" y="3333"/>
                      <a:pt x="1120" y="3358"/>
                    </a:cubicBezTo>
                    <a:cubicBezTo>
                      <a:pt x="1158" y="3364"/>
                      <a:pt x="1177" y="3367"/>
                      <a:pt x="1214" y="3372"/>
                    </a:cubicBezTo>
                    <a:cubicBezTo>
                      <a:pt x="1218" y="3435"/>
                      <a:pt x="1220" y="3467"/>
                      <a:pt x="1223" y="3531"/>
                    </a:cubicBezTo>
                    <a:cubicBezTo>
                      <a:pt x="1196" y="3530"/>
                      <a:pt x="1182" y="3530"/>
                      <a:pt x="1154" y="3530"/>
                    </a:cubicBezTo>
                    <a:cubicBezTo>
                      <a:pt x="1152" y="3553"/>
                      <a:pt x="1152" y="3565"/>
                      <a:pt x="1150" y="3589"/>
                    </a:cubicBezTo>
                    <a:cubicBezTo>
                      <a:pt x="1203" y="3592"/>
                      <a:pt x="1230" y="3593"/>
                      <a:pt x="1283" y="3597"/>
                    </a:cubicBezTo>
                    <a:cubicBezTo>
                      <a:pt x="1311" y="3625"/>
                      <a:pt x="1326" y="3640"/>
                      <a:pt x="1354" y="3668"/>
                    </a:cubicBezTo>
                    <a:cubicBezTo>
                      <a:pt x="1371" y="3690"/>
                      <a:pt x="1379" y="3700"/>
                      <a:pt x="1396" y="3722"/>
                    </a:cubicBezTo>
                    <a:cubicBezTo>
                      <a:pt x="1413" y="3687"/>
                      <a:pt x="1422" y="3669"/>
                      <a:pt x="1439" y="3634"/>
                    </a:cubicBezTo>
                    <a:cubicBezTo>
                      <a:pt x="1464" y="3639"/>
                      <a:pt x="1477" y="3641"/>
                      <a:pt x="1502" y="3646"/>
                    </a:cubicBezTo>
                    <a:cubicBezTo>
                      <a:pt x="1482" y="3691"/>
                      <a:pt x="1471" y="3713"/>
                      <a:pt x="1451" y="3758"/>
                    </a:cubicBezTo>
                    <a:cubicBezTo>
                      <a:pt x="1494" y="3756"/>
                      <a:pt x="1516" y="3755"/>
                      <a:pt x="1559" y="3753"/>
                    </a:cubicBezTo>
                    <a:cubicBezTo>
                      <a:pt x="1573" y="3779"/>
                      <a:pt x="1580" y="3792"/>
                      <a:pt x="1594" y="3818"/>
                    </a:cubicBezTo>
                    <a:cubicBezTo>
                      <a:pt x="1616" y="3828"/>
                      <a:pt x="1627" y="3832"/>
                      <a:pt x="1650" y="3842"/>
                    </a:cubicBezTo>
                    <a:cubicBezTo>
                      <a:pt x="1620" y="3861"/>
                      <a:pt x="1606" y="3870"/>
                      <a:pt x="1577" y="3889"/>
                    </a:cubicBezTo>
                    <a:cubicBezTo>
                      <a:pt x="1572" y="3924"/>
                      <a:pt x="1570" y="3942"/>
                      <a:pt x="1565" y="3977"/>
                    </a:cubicBezTo>
                    <a:cubicBezTo>
                      <a:pt x="1584" y="3999"/>
                      <a:pt x="1594" y="4010"/>
                      <a:pt x="1613" y="4031"/>
                    </a:cubicBezTo>
                    <a:cubicBezTo>
                      <a:pt x="1634" y="4022"/>
                      <a:pt x="1644" y="4017"/>
                      <a:pt x="1665" y="4008"/>
                    </a:cubicBezTo>
                    <a:cubicBezTo>
                      <a:pt x="1665" y="3974"/>
                      <a:pt x="1664" y="3958"/>
                      <a:pt x="1664" y="3925"/>
                    </a:cubicBezTo>
                    <a:cubicBezTo>
                      <a:pt x="1682" y="3915"/>
                      <a:pt x="1692" y="3911"/>
                      <a:pt x="1710" y="3901"/>
                    </a:cubicBezTo>
                    <a:cubicBezTo>
                      <a:pt x="1732" y="3911"/>
                      <a:pt x="1744" y="3916"/>
                      <a:pt x="1766" y="3925"/>
                    </a:cubicBezTo>
                    <a:cubicBezTo>
                      <a:pt x="1773" y="3887"/>
                      <a:pt x="1777" y="3869"/>
                      <a:pt x="1784" y="3831"/>
                    </a:cubicBezTo>
                    <a:cubicBezTo>
                      <a:pt x="1813" y="3831"/>
                      <a:pt x="1827" y="3831"/>
                      <a:pt x="1855" y="3831"/>
                    </a:cubicBezTo>
                    <a:cubicBezTo>
                      <a:pt x="1901" y="3808"/>
                      <a:pt x="1901" y="3796"/>
                      <a:pt x="1901" y="3796"/>
                    </a:cubicBezTo>
                    <a:cubicBezTo>
                      <a:pt x="1920" y="3827"/>
                      <a:pt x="1929" y="3843"/>
                      <a:pt x="1947" y="3874"/>
                    </a:cubicBezTo>
                    <a:cubicBezTo>
                      <a:pt x="1933" y="3904"/>
                      <a:pt x="1925" y="3919"/>
                      <a:pt x="1911" y="3950"/>
                    </a:cubicBezTo>
                    <a:cubicBezTo>
                      <a:pt x="1969" y="3962"/>
                      <a:pt x="1997" y="3968"/>
                      <a:pt x="2055" y="3980"/>
                    </a:cubicBezTo>
                    <a:cubicBezTo>
                      <a:pt x="2060" y="3973"/>
                      <a:pt x="2063" y="3970"/>
                      <a:pt x="2068" y="3964"/>
                    </a:cubicBezTo>
                    <a:cubicBezTo>
                      <a:pt x="2107" y="3947"/>
                      <a:pt x="2127" y="3939"/>
                      <a:pt x="2165" y="3923"/>
                    </a:cubicBezTo>
                    <a:cubicBezTo>
                      <a:pt x="2202" y="3942"/>
                      <a:pt x="2220" y="3952"/>
                      <a:pt x="2257" y="3971"/>
                    </a:cubicBezTo>
                    <a:cubicBezTo>
                      <a:pt x="2321" y="3956"/>
                      <a:pt x="2352" y="3948"/>
                      <a:pt x="2416" y="3932"/>
                    </a:cubicBezTo>
                    <a:cubicBezTo>
                      <a:pt x="2450" y="3946"/>
                      <a:pt x="2467" y="3954"/>
                      <a:pt x="2501" y="3968"/>
                    </a:cubicBezTo>
                    <a:cubicBezTo>
                      <a:pt x="2500" y="3985"/>
                      <a:pt x="2499" y="3993"/>
                      <a:pt x="2498" y="4010"/>
                    </a:cubicBezTo>
                    <a:cubicBezTo>
                      <a:pt x="2548" y="4018"/>
                      <a:pt x="2572" y="4022"/>
                      <a:pt x="2622" y="4029"/>
                    </a:cubicBezTo>
                    <a:cubicBezTo>
                      <a:pt x="2631" y="4003"/>
                      <a:pt x="2635" y="3990"/>
                      <a:pt x="2644" y="3964"/>
                    </a:cubicBezTo>
                    <a:cubicBezTo>
                      <a:pt x="2623" y="3947"/>
                      <a:pt x="2612" y="3939"/>
                      <a:pt x="2591" y="3922"/>
                    </a:cubicBezTo>
                    <a:cubicBezTo>
                      <a:pt x="2605" y="3889"/>
                      <a:pt x="2613" y="3873"/>
                      <a:pt x="2627" y="3839"/>
                    </a:cubicBezTo>
                    <a:cubicBezTo>
                      <a:pt x="2668" y="3859"/>
                      <a:pt x="2689" y="3869"/>
                      <a:pt x="2729" y="3888"/>
                    </a:cubicBezTo>
                    <a:cubicBezTo>
                      <a:pt x="2745" y="3831"/>
                      <a:pt x="2753" y="3803"/>
                      <a:pt x="2769" y="3746"/>
                    </a:cubicBezTo>
                    <a:cubicBezTo>
                      <a:pt x="2733" y="3736"/>
                      <a:pt x="2715" y="3731"/>
                      <a:pt x="2678" y="3721"/>
                    </a:cubicBezTo>
                    <a:cubicBezTo>
                      <a:pt x="2672" y="3702"/>
                      <a:pt x="2669" y="3693"/>
                      <a:pt x="2662" y="3674"/>
                    </a:cubicBezTo>
                    <a:cubicBezTo>
                      <a:pt x="2636" y="3652"/>
                      <a:pt x="2623" y="3641"/>
                      <a:pt x="2597" y="3620"/>
                    </a:cubicBezTo>
                    <a:cubicBezTo>
                      <a:pt x="2623" y="3606"/>
                      <a:pt x="2636" y="3599"/>
                      <a:pt x="2662" y="3585"/>
                    </a:cubicBezTo>
                    <a:cubicBezTo>
                      <a:pt x="2630" y="3532"/>
                      <a:pt x="2615" y="3506"/>
                      <a:pt x="2583" y="3454"/>
                    </a:cubicBezTo>
                    <a:cubicBezTo>
                      <a:pt x="2577" y="3404"/>
                      <a:pt x="2573" y="3379"/>
                      <a:pt x="2567" y="3330"/>
                    </a:cubicBezTo>
                    <a:cubicBezTo>
                      <a:pt x="2614" y="3325"/>
                      <a:pt x="2638" y="3323"/>
                      <a:pt x="2686" y="3319"/>
                    </a:cubicBezTo>
                    <a:cubicBezTo>
                      <a:pt x="2700" y="3281"/>
                      <a:pt x="2708" y="3262"/>
                      <a:pt x="2723" y="3225"/>
                    </a:cubicBezTo>
                    <a:cubicBezTo>
                      <a:pt x="2771" y="3209"/>
                      <a:pt x="2795" y="3200"/>
                      <a:pt x="2843" y="3184"/>
                    </a:cubicBezTo>
                    <a:cubicBezTo>
                      <a:pt x="2829" y="3149"/>
                      <a:pt x="2821" y="3131"/>
                      <a:pt x="2806" y="3095"/>
                    </a:cubicBezTo>
                    <a:cubicBezTo>
                      <a:pt x="2777" y="3053"/>
                      <a:pt x="2762" y="3031"/>
                      <a:pt x="2733" y="2989"/>
                    </a:cubicBezTo>
                    <a:cubicBezTo>
                      <a:pt x="2749" y="2972"/>
                      <a:pt x="2757" y="2964"/>
                      <a:pt x="2773" y="2948"/>
                    </a:cubicBezTo>
                    <a:cubicBezTo>
                      <a:pt x="2809" y="2934"/>
                      <a:pt x="2827" y="2927"/>
                      <a:pt x="2862" y="2913"/>
                    </a:cubicBezTo>
                    <a:cubicBezTo>
                      <a:pt x="2911" y="2885"/>
                      <a:pt x="2936" y="2871"/>
                      <a:pt x="2985" y="2843"/>
                    </a:cubicBezTo>
                    <a:cubicBezTo>
                      <a:pt x="3017" y="2810"/>
                      <a:pt x="3032" y="2793"/>
                      <a:pt x="3064" y="2760"/>
                    </a:cubicBezTo>
                    <a:cubicBezTo>
                      <a:pt x="3048" y="2718"/>
                      <a:pt x="3039" y="2696"/>
                      <a:pt x="3023" y="2654"/>
                    </a:cubicBezTo>
                    <a:cubicBezTo>
                      <a:pt x="2990" y="2625"/>
                      <a:pt x="2974" y="2611"/>
                      <a:pt x="2941" y="2583"/>
                    </a:cubicBezTo>
                    <a:cubicBezTo>
                      <a:pt x="2890" y="2564"/>
                      <a:pt x="2865" y="2554"/>
                      <a:pt x="2814" y="2535"/>
                    </a:cubicBezTo>
                    <a:cubicBezTo>
                      <a:pt x="2822" y="2462"/>
                      <a:pt x="2826" y="2426"/>
                      <a:pt x="2833" y="2353"/>
                    </a:cubicBezTo>
                    <a:cubicBezTo>
                      <a:pt x="2946" y="2303"/>
                      <a:pt x="3002" y="2279"/>
                      <a:pt x="3115" y="2229"/>
                    </a:cubicBezTo>
                    <a:cubicBezTo>
                      <a:pt x="3120" y="2196"/>
                      <a:pt x="3122" y="2179"/>
                      <a:pt x="3127" y="2146"/>
                    </a:cubicBezTo>
                    <a:cubicBezTo>
                      <a:pt x="3176" y="2111"/>
                      <a:pt x="3201" y="2093"/>
                      <a:pt x="3251" y="2058"/>
                    </a:cubicBezTo>
                    <a:cubicBezTo>
                      <a:pt x="3236" y="2017"/>
                      <a:pt x="3229" y="1997"/>
                      <a:pt x="3215" y="1957"/>
                    </a:cubicBezTo>
                    <a:cubicBezTo>
                      <a:pt x="3217" y="1929"/>
                      <a:pt x="3218" y="1915"/>
                      <a:pt x="3220" y="1887"/>
                    </a:cubicBezTo>
                    <a:cubicBezTo>
                      <a:pt x="3250" y="1910"/>
                      <a:pt x="3265" y="1922"/>
                      <a:pt x="3296" y="1945"/>
                    </a:cubicBezTo>
                    <a:cubicBezTo>
                      <a:pt x="3314" y="1931"/>
                      <a:pt x="3323" y="1924"/>
                      <a:pt x="3341" y="1910"/>
                    </a:cubicBezTo>
                    <a:cubicBezTo>
                      <a:pt x="3325" y="1865"/>
                      <a:pt x="3317" y="1842"/>
                      <a:pt x="3300" y="1798"/>
                    </a:cubicBezTo>
                    <a:cubicBezTo>
                      <a:pt x="3280" y="1767"/>
                      <a:pt x="3270" y="1752"/>
                      <a:pt x="3250" y="1721"/>
                    </a:cubicBezTo>
                    <a:cubicBezTo>
                      <a:pt x="3228" y="1721"/>
                      <a:pt x="3217" y="1721"/>
                      <a:pt x="3195" y="1721"/>
                    </a:cubicBezTo>
                    <a:cubicBezTo>
                      <a:pt x="3166" y="1745"/>
                      <a:pt x="3151" y="1757"/>
                      <a:pt x="3122" y="1781"/>
                    </a:cubicBezTo>
                    <a:cubicBezTo>
                      <a:pt x="3116" y="1762"/>
                      <a:pt x="3113" y="1752"/>
                      <a:pt x="3107" y="1734"/>
                    </a:cubicBezTo>
                    <a:cubicBezTo>
                      <a:pt x="3091" y="1717"/>
                      <a:pt x="3083" y="1709"/>
                      <a:pt x="3067" y="1693"/>
                    </a:cubicBezTo>
                    <a:cubicBezTo>
                      <a:pt x="3085" y="1648"/>
                      <a:pt x="3094" y="1625"/>
                      <a:pt x="3112" y="1580"/>
                    </a:cubicBezTo>
                    <a:lnTo>
                      <a:pt x="3056" y="1581"/>
                    </a:lnTo>
                    <a:cubicBezTo>
                      <a:pt x="3032" y="1564"/>
                      <a:pt x="3021" y="1556"/>
                      <a:pt x="2997" y="1540"/>
                    </a:cubicBezTo>
                    <a:cubicBezTo>
                      <a:pt x="2964" y="1542"/>
                      <a:pt x="2948" y="1544"/>
                      <a:pt x="2915" y="1546"/>
                    </a:cubicBezTo>
                    <a:cubicBezTo>
                      <a:pt x="2917" y="1520"/>
                      <a:pt x="2918" y="1507"/>
                      <a:pt x="2920" y="1481"/>
                    </a:cubicBezTo>
                    <a:cubicBezTo>
                      <a:pt x="2912" y="1451"/>
                      <a:pt x="2908" y="1436"/>
                      <a:pt x="2901" y="1405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wołomiński"/>
              <p:cNvSpPr>
                <a:spLocks/>
              </p:cNvSpPr>
              <p:nvPr/>
            </p:nvSpPr>
            <p:spPr bwMode="auto">
              <a:xfrm>
                <a:off x="3244620" y="2724272"/>
                <a:ext cx="1140445" cy="772061"/>
              </a:xfrm>
              <a:custGeom>
                <a:avLst/>
                <a:gdLst>
                  <a:gd name="T0" fmla="*/ 3370 w 3554"/>
                  <a:gd name="T1" fmla="*/ 1403 h 2404"/>
                  <a:gd name="T2" fmla="*/ 3443 w 3554"/>
                  <a:gd name="T3" fmla="*/ 1241 h 2404"/>
                  <a:gd name="T4" fmla="*/ 3341 w 3554"/>
                  <a:gd name="T5" fmla="*/ 987 h 2404"/>
                  <a:gd name="T6" fmla="*/ 3323 w 3554"/>
                  <a:gd name="T7" fmla="*/ 776 h 2404"/>
                  <a:gd name="T8" fmla="*/ 3551 w 3554"/>
                  <a:gd name="T9" fmla="*/ 665 h 2404"/>
                  <a:gd name="T10" fmla="*/ 3415 w 3554"/>
                  <a:gd name="T11" fmla="*/ 346 h 2404"/>
                  <a:gd name="T12" fmla="*/ 3113 w 3554"/>
                  <a:gd name="T13" fmla="*/ 349 h 2404"/>
                  <a:gd name="T14" fmla="*/ 2898 w 3554"/>
                  <a:gd name="T15" fmla="*/ 196 h 2404"/>
                  <a:gd name="T16" fmla="*/ 2674 w 3554"/>
                  <a:gd name="T17" fmla="*/ 0 h 2404"/>
                  <a:gd name="T18" fmla="*/ 2558 w 3554"/>
                  <a:gd name="T19" fmla="*/ 165 h 2404"/>
                  <a:gd name="T20" fmla="*/ 2642 w 3554"/>
                  <a:gd name="T21" fmla="*/ 303 h 2404"/>
                  <a:gd name="T22" fmla="*/ 2489 w 3554"/>
                  <a:gd name="T23" fmla="*/ 366 h 2404"/>
                  <a:gd name="T24" fmla="*/ 2319 w 3554"/>
                  <a:gd name="T25" fmla="*/ 604 h 2404"/>
                  <a:gd name="T26" fmla="*/ 2144 w 3554"/>
                  <a:gd name="T27" fmla="*/ 729 h 2404"/>
                  <a:gd name="T28" fmla="*/ 1867 w 3554"/>
                  <a:gd name="T29" fmla="*/ 720 h 2404"/>
                  <a:gd name="T30" fmla="*/ 1510 w 3554"/>
                  <a:gd name="T31" fmla="*/ 542 h 2404"/>
                  <a:gd name="T32" fmla="*/ 1310 w 3554"/>
                  <a:gd name="T33" fmla="*/ 407 h 2404"/>
                  <a:gd name="T34" fmla="*/ 1165 w 3554"/>
                  <a:gd name="T35" fmla="*/ 182 h 2404"/>
                  <a:gd name="T36" fmla="*/ 851 w 3554"/>
                  <a:gd name="T37" fmla="*/ 132 h 2404"/>
                  <a:gd name="T38" fmla="*/ 561 w 3554"/>
                  <a:gd name="T39" fmla="*/ 204 h 2404"/>
                  <a:gd name="T40" fmla="*/ 414 w 3554"/>
                  <a:gd name="T41" fmla="*/ 227 h 2404"/>
                  <a:gd name="T42" fmla="*/ 156 w 3554"/>
                  <a:gd name="T43" fmla="*/ 294 h 2404"/>
                  <a:gd name="T44" fmla="*/ 34 w 3554"/>
                  <a:gd name="T45" fmla="*/ 527 h 2404"/>
                  <a:gd name="T46" fmla="*/ 186 w 3554"/>
                  <a:gd name="T47" fmla="*/ 718 h 2404"/>
                  <a:gd name="T48" fmla="*/ 151 w 3554"/>
                  <a:gd name="T49" fmla="*/ 1016 h 2404"/>
                  <a:gd name="T50" fmla="*/ 223 w 3554"/>
                  <a:gd name="T51" fmla="*/ 1144 h 2404"/>
                  <a:gd name="T52" fmla="*/ 151 w 3554"/>
                  <a:gd name="T53" fmla="*/ 1340 h 2404"/>
                  <a:gd name="T54" fmla="*/ 136 w 3554"/>
                  <a:gd name="T55" fmla="*/ 1611 h 2404"/>
                  <a:gd name="T56" fmla="*/ 0 w 3554"/>
                  <a:gd name="T57" fmla="*/ 1797 h 2404"/>
                  <a:gd name="T58" fmla="*/ 152 w 3554"/>
                  <a:gd name="T59" fmla="*/ 2212 h 2404"/>
                  <a:gd name="T60" fmla="*/ 499 w 3554"/>
                  <a:gd name="T61" fmla="*/ 2237 h 2404"/>
                  <a:gd name="T62" fmla="*/ 594 w 3554"/>
                  <a:gd name="T63" fmla="*/ 2391 h 2404"/>
                  <a:gd name="T64" fmla="*/ 929 w 3554"/>
                  <a:gd name="T65" fmla="*/ 2336 h 2404"/>
                  <a:gd name="T66" fmla="*/ 1126 w 3554"/>
                  <a:gd name="T67" fmla="*/ 2269 h 2404"/>
                  <a:gd name="T68" fmla="*/ 1423 w 3554"/>
                  <a:gd name="T69" fmla="*/ 2297 h 2404"/>
                  <a:gd name="T70" fmla="*/ 1676 w 3554"/>
                  <a:gd name="T71" fmla="*/ 2355 h 2404"/>
                  <a:gd name="T72" fmla="*/ 2002 w 3554"/>
                  <a:gd name="T73" fmla="*/ 2322 h 2404"/>
                  <a:gd name="T74" fmla="*/ 1758 w 3554"/>
                  <a:gd name="T75" fmla="*/ 2196 h 2404"/>
                  <a:gd name="T76" fmla="*/ 1712 w 3554"/>
                  <a:gd name="T77" fmla="*/ 2035 h 2404"/>
                  <a:gd name="T78" fmla="*/ 2239 w 3554"/>
                  <a:gd name="T79" fmla="*/ 2066 h 2404"/>
                  <a:gd name="T80" fmla="*/ 2215 w 3554"/>
                  <a:gd name="T81" fmla="*/ 1848 h 2404"/>
                  <a:gd name="T82" fmla="*/ 2405 w 3554"/>
                  <a:gd name="T83" fmla="*/ 1769 h 2404"/>
                  <a:gd name="T84" fmla="*/ 2686 w 3554"/>
                  <a:gd name="T85" fmla="*/ 1730 h 2404"/>
                  <a:gd name="T86" fmla="*/ 2682 w 3554"/>
                  <a:gd name="T87" fmla="*/ 1601 h 2404"/>
                  <a:gd name="T88" fmla="*/ 2863 w 3554"/>
                  <a:gd name="T89" fmla="*/ 1596 h 2404"/>
                  <a:gd name="T90" fmla="*/ 2920 w 3554"/>
                  <a:gd name="T91" fmla="*/ 1482 h 2404"/>
                  <a:gd name="T92" fmla="*/ 3082 w 3554"/>
                  <a:gd name="T93" fmla="*/ 1400 h 2404"/>
                  <a:gd name="T94" fmla="*/ 3249 w 3554"/>
                  <a:gd name="T95" fmla="*/ 1428 h 2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54" h="2404">
                    <a:moveTo>
                      <a:pt x="3197" y="1357"/>
                    </a:moveTo>
                    <a:cubicBezTo>
                      <a:pt x="3223" y="1343"/>
                      <a:pt x="3236" y="1337"/>
                      <a:pt x="3262" y="1323"/>
                    </a:cubicBezTo>
                    <a:cubicBezTo>
                      <a:pt x="3305" y="1355"/>
                      <a:pt x="3327" y="1371"/>
                      <a:pt x="3370" y="1403"/>
                    </a:cubicBezTo>
                    <a:cubicBezTo>
                      <a:pt x="3362" y="1374"/>
                      <a:pt x="3358" y="1360"/>
                      <a:pt x="3349" y="1332"/>
                    </a:cubicBezTo>
                    <a:cubicBezTo>
                      <a:pt x="3372" y="1323"/>
                      <a:pt x="3384" y="1319"/>
                      <a:pt x="3407" y="1310"/>
                    </a:cubicBezTo>
                    <a:cubicBezTo>
                      <a:pt x="3422" y="1282"/>
                      <a:pt x="3429" y="1268"/>
                      <a:pt x="3443" y="1241"/>
                    </a:cubicBezTo>
                    <a:cubicBezTo>
                      <a:pt x="3418" y="1198"/>
                      <a:pt x="3406" y="1177"/>
                      <a:pt x="3381" y="1134"/>
                    </a:cubicBezTo>
                    <a:cubicBezTo>
                      <a:pt x="3383" y="1106"/>
                      <a:pt x="3384" y="1092"/>
                      <a:pt x="3386" y="1064"/>
                    </a:cubicBezTo>
                    <a:cubicBezTo>
                      <a:pt x="3368" y="1033"/>
                      <a:pt x="3359" y="1017"/>
                      <a:pt x="3341" y="987"/>
                    </a:cubicBezTo>
                    <a:cubicBezTo>
                      <a:pt x="3312" y="923"/>
                      <a:pt x="3298" y="891"/>
                      <a:pt x="3270" y="827"/>
                    </a:cubicBezTo>
                    <a:cubicBezTo>
                      <a:pt x="3242" y="789"/>
                      <a:pt x="3228" y="770"/>
                      <a:pt x="3201" y="731"/>
                    </a:cubicBezTo>
                    <a:cubicBezTo>
                      <a:pt x="3250" y="749"/>
                      <a:pt x="3274" y="758"/>
                      <a:pt x="3323" y="776"/>
                    </a:cubicBezTo>
                    <a:cubicBezTo>
                      <a:pt x="3383" y="789"/>
                      <a:pt x="3413" y="796"/>
                      <a:pt x="3472" y="809"/>
                    </a:cubicBezTo>
                    <a:cubicBezTo>
                      <a:pt x="3505" y="812"/>
                      <a:pt x="3521" y="814"/>
                      <a:pt x="3554" y="817"/>
                    </a:cubicBezTo>
                    <a:cubicBezTo>
                      <a:pt x="3553" y="756"/>
                      <a:pt x="3552" y="725"/>
                      <a:pt x="3551" y="665"/>
                    </a:cubicBezTo>
                    <a:cubicBezTo>
                      <a:pt x="3533" y="596"/>
                      <a:pt x="3524" y="562"/>
                      <a:pt x="3506" y="494"/>
                    </a:cubicBezTo>
                    <a:cubicBezTo>
                      <a:pt x="3480" y="475"/>
                      <a:pt x="3466" y="465"/>
                      <a:pt x="3440" y="446"/>
                    </a:cubicBezTo>
                    <a:cubicBezTo>
                      <a:pt x="3430" y="406"/>
                      <a:pt x="3425" y="386"/>
                      <a:pt x="3415" y="346"/>
                    </a:cubicBezTo>
                    <a:cubicBezTo>
                      <a:pt x="3388" y="343"/>
                      <a:pt x="3374" y="341"/>
                      <a:pt x="3346" y="338"/>
                    </a:cubicBezTo>
                    <a:cubicBezTo>
                      <a:pt x="3346" y="338"/>
                      <a:pt x="3274" y="389"/>
                      <a:pt x="3242" y="394"/>
                    </a:cubicBezTo>
                    <a:cubicBezTo>
                      <a:pt x="3210" y="399"/>
                      <a:pt x="3113" y="349"/>
                      <a:pt x="3113" y="349"/>
                    </a:cubicBezTo>
                    <a:cubicBezTo>
                      <a:pt x="3073" y="348"/>
                      <a:pt x="3053" y="347"/>
                      <a:pt x="3014" y="346"/>
                    </a:cubicBezTo>
                    <a:cubicBezTo>
                      <a:pt x="2993" y="308"/>
                      <a:pt x="2983" y="289"/>
                      <a:pt x="2963" y="251"/>
                    </a:cubicBezTo>
                    <a:cubicBezTo>
                      <a:pt x="2937" y="229"/>
                      <a:pt x="2924" y="218"/>
                      <a:pt x="2898" y="196"/>
                    </a:cubicBezTo>
                    <a:cubicBezTo>
                      <a:pt x="2888" y="165"/>
                      <a:pt x="2883" y="150"/>
                      <a:pt x="2872" y="119"/>
                    </a:cubicBezTo>
                    <a:cubicBezTo>
                      <a:pt x="2847" y="78"/>
                      <a:pt x="2835" y="58"/>
                      <a:pt x="2810" y="17"/>
                    </a:cubicBezTo>
                    <a:cubicBezTo>
                      <a:pt x="2756" y="11"/>
                      <a:pt x="2728" y="7"/>
                      <a:pt x="2674" y="0"/>
                    </a:cubicBezTo>
                    <a:cubicBezTo>
                      <a:pt x="2644" y="9"/>
                      <a:pt x="2628" y="13"/>
                      <a:pt x="2598" y="21"/>
                    </a:cubicBezTo>
                    <a:cubicBezTo>
                      <a:pt x="2593" y="67"/>
                      <a:pt x="2590" y="90"/>
                      <a:pt x="2584" y="137"/>
                    </a:cubicBezTo>
                    <a:cubicBezTo>
                      <a:pt x="2574" y="148"/>
                      <a:pt x="2568" y="154"/>
                      <a:pt x="2558" y="165"/>
                    </a:cubicBezTo>
                    <a:cubicBezTo>
                      <a:pt x="2569" y="177"/>
                      <a:pt x="2575" y="183"/>
                      <a:pt x="2587" y="195"/>
                    </a:cubicBezTo>
                    <a:cubicBezTo>
                      <a:pt x="2584" y="233"/>
                      <a:pt x="2583" y="251"/>
                      <a:pt x="2581" y="289"/>
                    </a:cubicBezTo>
                    <a:cubicBezTo>
                      <a:pt x="2605" y="294"/>
                      <a:pt x="2618" y="297"/>
                      <a:pt x="2642" y="303"/>
                    </a:cubicBezTo>
                    <a:cubicBezTo>
                      <a:pt x="2672" y="297"/>
                      <a:pt x="2687" y="294"/>
                      <a:pt x="2718" y="288"/>
                    </a:cubicBezTo>
                    <a:cubicBezTo>
                      <a:pt x="2708" y="325"/>
                      <a:pt x="2703" y="344"/>
                      <a:pt x="2693" y="381"/>
                    </a:cubicBezTo>
                    <a:cubicBezTo>
                      <a:pt x="2611" y="375"/>
                      <a:pt x="2570" y="372"/>
                      <a:pt x="2489" y="366"/>
                    </a:cubicBezTo>
                    <a:cubicBezTo>
                      <a:pt x="2468" y="414"/>
                      <a:pt x="2458" y="438"/>
                      <a:pt x="2438" y="487"/>
                    </a:cubicBezTo>
                    <a:cubicBezTo>
                      <a:pt x="2435" y="531"/>
                      <a:pt x="2433" y="553"/>
                      <a:pt x="2431" y="597"/>
                    </a:cubicBezTo>
                    <a:cubicBezTo>
                      <a:pt x="2386" y="600"/>
                      <a:pt x="2363" y="601"/>
                      <a:pt x="2319" y="604"/>
                    </a:cubicBezTo>
                    <a:cubicBezTo>
                      <a:pt x="2315" y="624"/>
                      <a:pt x="2313" y="635"/>
                      <a:pt x="2309" y="656"/>
                    </a:cubicBezTo>
                    <a:cubicBezTo>
                      <a:pt x="2254" y="665"/>
                      <a:pt x="2227" y="669"/>
                      <a:pt x="2172" y="678"/>
                    </a:cubicBezTo>
                    <a:cubicBezTo>
                      <a:pt x="2160" y="698"/>
                      <a:pt x="2155" y="708"/>
                      <a:pt x="2144" y="729"/>
                    </a:cubicBezTo>
                    <a:cubicBezTo>
                      <a:pt x="2146" y="694"/>
                      <a:pt x="2147" y="677"/>
                      <a:pt x="2149" y="642"/>
                    </a:cubicBezTo>
                    <a:cubicBezTo>
                      <a:pt x="2105" y="644"/>
                      <a:pt x="2082" y="645"/>
                      <a:pt x="2038" y="648"/>
                    </a:cubicBezTo>
                    <a:cubicBezTo>
                      <a:pt x="1969" y="677"/>
                      <a:pt x="1935" y="691"/>
                      <a:pt x="1867" y="720"/>
                    </a:cubicBezTo>
                    <a:cubicBezTo>
                      <a:pt x="1775" y="701"/>
                      <a:pt x="1729" y="691"/>
                      <a:pt x="1637" y="671"/>
                    </a:cubicBezTo>
                    <a:cubicBezTo>
                      <a:pt x="1644" y="639"/>
                      <a:pt x="1647" y="623"/>
                      <a:pt x="1654" y="591"/>
                    </a:cubicBezTo>
                    <a:cubicBezTo>
                      <a:pt x="1596" y="571"/>
                      <a:pt x="1568" y="561"/>
                      <a:pt x="1510" y="542"/>
                    </a:cubicBezTo>
                    <a:cubicBezTo>
                      <a:pt x="1508" y="493"/>
                      <a:pt x="1507" y="468"/>
                      <a:pt x="1505" y="419"/>
                    </a:cubicBezTo>
                    <a:cubicBezTo>
                      <a:pt x="1457" y="411"/>
                      <a:pt x="1433" y="408"/>
                      <a:pt x="1384" y="400"/>
                    </a:cubicBezTo>
                    <a:cubicBezTo>
                      <a:pt x="1355" y="403"/>
                      <a:pt x="1340" y="404"/>
                      <a:pt x="1310" y="407"/>
                    </a:cubicBezTo>
                    <a:cubicBezTo>
                      <a:pt x="1306" y="355"/>
                      <a:pt x="1304" y="330"/>
                      <a:pt x="1300" y="278"/>
                    </a:cubicBezTo>
                    <a:cubicBezTo>
                      <a:pt x="1278" y="226"/>
                      <a:pt x="1268" y="200"/>
                      <a:pt x="1247" y="147"/>
                    </a:cubicBezTo>
                    <a:cubicBezTo>
                      <a:pt x="1214" y="161"/>
                      <a:pt x="1198" y="168"/>
                      <a:pt x="1165" y="182"/>
                    </a:cubicBezTo>
                    <a:cubicBezTo>
                      <a:pt x="1090" y="166"/>
                      <a:pt x="1053" y="157"/>
                      <a:pt x="979" y="141"/>
                    </a:cubicBezTo>
                    <a:cubicBezTo>
                      <a:pt x="951" y="148"/>
                      <a:pt x="938" y="152"/>
                      <a:pt x="910" y="159"/>
                    </a:cubicBezTo>
                    <a:cubicBezTo>
                      <a:pt x="887" y="148"/>
                      <a:pt x="875" y="143"/>
                      <a:pt x="851" y="132"/>
                    </a:cubicBezTo>
                    <a:cubicBezTo>
                      <a:pt x="804" y="152"/>
                      <a:pt x="780" y="162"/>
                      <a:pt x="733" y="182"/>
                    </a:cubicBezTo>
                    <a:cubicBezTo>
                      <a:pt x="681" y="182"/>
                      <a:pt x="656" y="183"/>
                      <a:pt x="605" y="184"/>
                    </a:cubicBezTo>
                    <a:cubicBezTo>
                      <a:pt x="587" y="192"/>
                      <a:pt x="579" y="196"/>
                      <a:pt x="561" y="204"/>
                    </a:cubicBezTo>
                    <a:cubicBezTo>
                      <a:pt x="571" y="237"/>
                      <a:pt x="577" y="254"/>
                      <a:pt x="587" y="287"/>
                    </a:cubicBezTo>
                    <a:cubicBezTo>
                      <a:pt x="554" y="305"/>
                      <a:pt x="538" y="314"/>
                      <a:pt x="505" y="333"/>
                    </a:cubicBezTo>
                    <a:cubicBezTo>
                      <a:pt x="469" y="291"/>
                      <a:pt x="451" y="270"/>
                      <a:pt x="414" y="227"/>
                    </a:cubicBezTo>
                    <a:cubicBezTo>
                      <a:pt x="380" y="225"/>
                      <a:pt x="364" y="224"/>
                      <a:pt x="330" y="221"/>
                    </a:cubicBezTo>
                    <a:cubicBezTo>
                      <a:pt x="305" y="231"/>
                      <a:pt x="293" y="235"/>
                      <a:pt x="268" y="245"/>
                    </a:cubicBezTo>
                    <a:cubicBezTo>
                      <a:pt x="223" y="265"/>
                      <a:pt x="201" y="275"/>
                      <a:pt x="156" y="294"/>
                    </a:cubicBezTo>
                    <a:cubicBezTo>
                      <a:pt x="120" y="298"/>
                      <a:pt x="102" y="300"/>
                      <a:pt x="65" y="304"/>
                    </a:cubicBezTo>
                    <a:cubicBezTo>
                      <a:pt x="39" y="378"/>
                      <a:pt x="26" y="415"/>
                      <a:pt x="0" y="489"/>
                    </a:cubicBezTo>
                    <a:cubicBezTo>
                      <a:pt x="14" y="504"/>
                      <a:pt x="21" y="512"/>
                      <a:pt x="34" y="527"/>
                    </a:cubicBezTo>
                    <a:cubicBezTo>
                      <a:pt x="72" y="537"/>
                      <a:pt x="91" y="542"/>
                      <a:pt x="129" y="552"/>
                    </a:cubicBezTo>
                    <a:cubicBezTo>
                      <a:pt x="131" y="573"/>
                      <a:pt x="131" y="583"/>
                      <a:pt x="133" y="604"/>
                    </a:cubicBezTo>
                    <a:cubicBezTo>
                      <a:pt x="154" y="650"/>
                      <a:pt x="165" y="673"/>
                      <a:pt x="186" y="718"/>
                    </a:cubicBezTo>
                    <a:cubicBezTo>
                      <a:pt x="194" y="763"/>
                      <a:pt x="197" y="785"/>
                      <a:pt x="204" y="830"/>
                    </a:cubicBezTo>
                    <a:cubicBezTo>
                      <a:pt x="183" y="856"/>
                      <a:pt x="173" y="869"/>
                      <a:pt x="152" y="895"/>
                    </a:cubicBezTo>
                    <a:cubicBezTo>
                      <a:pt x="152" y="943"/>
                      <a:pt x="152" y="968"/>
                      <a:pt x="151" y="1016"/>
                    </a:cubicBezTo>
                    <a:cubicBezTo>
                      <a:pt x="185" y="1019"/>
                      <a:pt x="202" y="1020"/>
                      <a:pt x="235" y="1023"/>
                    </a:cubicBezTo>
                    <a:cubicBezTo>
                      <a:pt x="243" y="1056"/>
                      <a:pt x="247" y="1073"/>
                      <a:pt x="255" y="1106"/>
                    </a:cubicBezTo>
                    <a:cubicBezTo>
                      <a:pt x="242" y="1121"/>
                      <a:pt x="235" y="1129"/>
                      <a:pt x="223" y="1144"/>
                    </a:cubicBezTo>
                    <a:cubicBezTo>
                      <a:pt x="186" y="1154"/>
                      <a:pt x="167" y="1160"/>
                      <a:pt x="131" y="1171"/>
                    </a:cubicBezTo>
                    <a:cubicBezTo>
                      <a:pt x="138" y="1201"/>
                      <a:pt x="142" y="1217"/>
                      <a:pt x="150" y="1248"/>
                    </a:cubicBezTo>
                    <a:cubicBezTo>
                      <a:pt x="151" y="1285"/>
                      <a:pt x="151" y="1303"/>
                      <a:pt x="151" y="1340"/>
                    </a:cubicBezTo>
                    <a:cubicBezTo>
                      <a:pt x="166" y="1374"/>
                      <a:pt x="174" y="1391"/>
                      <a:pt x="189" y="1425"/>
                    </a:cubicBezTo>
                    <a:cubicBezTo>
                      <a:pt x="207" y="1438"/>
                      <a:pt x="216" y="1444"/>
                      <a:pt x="235" y="1458"/>
                    </a:cubicBezTo>
                    <a:cubicBezTo>
                      <a:pt x="195" y="1519"/>
                      <a:pt x="176" y="1550"/>
                      <a:pt x="136" y="1611"/>
                    </a:cubicBezTo>
                    <a:cubicBezTo>
                      <a:pt x="104" y="1625"/>
                      <a:pt x="88" y="1632"/>
                      <a:pt x="56" y="1645"/>
                    </a:cubicBezTo>
                    <a:cubicBezTo>
                      <a:pt x="55" y="1710"/>
                      <a:pt x="54" y="1742"/>
                      <a:pt x="53" y="1807"/>
                    </a:cubicBezTo>
                    <a:cubicBezTo>
                      <a:pt x="32" y="1803"/>
                      <a:pt x="21" y="1801"/>
                      <a:pt x="0" y="1797"/>
                    </a:cubicBezTo>
                    <a:cubicBezTo>
                      <a:pt x="23" y="1862"/>
                      <a:pt x="34" y="1894"/>
                      <a:pt x="57" y="1959"/>
                    </a:cubicBezTo>
                    <a:cubicBezTo>
                      <a:pt x="60" y="1994"/>
                      <a:pt x="62" y="2012"/>
                      <a:pt x="65" y="2047"/>
                    </a:cubicBezTo>
                    <a:cubicBezTo>
                      <a:pt x="99" y="2113"/>
                      <a:pt x="117" y="2146"/>
                      <a:pt x="152" y="2212"/>
                    </a:cubicBezTo>
                    <a:cubicBezTo>
                      <a:pt x="239" y="2208"/>
                      <a:pt x="282" y="2206"/>
                      <a:pt x="369" y="2202"/>
                    </a:cubicBezTo>
                    <a:cubicBezTo>
                      <a:pt x="416" y="2169"/>
                      <a:pt x="440" y="2152"/>
                      <a:pt x="488" y="2119"/>
                    </a:cubicBezTo>
                    <a:cubicBezTo>
                      <a:pt x="492" y="2166"/>
                      <a:pt x="495" y="2189"/>
                      <a:pt x="499" y="2237"/>
                    </a:cubicBezTo>
                    <a:cubicBezTo>
                      <a:pt x="527" y="2267"/>
                      <a:pt x="540" y="2282"/>
                      <a:pt x="568" y="2313"/>
                    </a:cubicBezTo>
                    <a:cubicBezTo>
                      <a:pt x="556" y="2349"/>
                      <a:pt x="550" y="2367"/>
                      <a:pt x="539" y="2404"/>
                    </a:cubicBezTo>
                    <a:cubicBezTo>
                      <a:pt x="561" y="2399"/>
                      <a:pt x="572" y="2396"/>
                      <a:pt x="594" y="2391"/>
                    </a:cubicBezTo>
                    <a:cubicBezTo>
                      <a:pt x="618" y="2379"/>
                      <a:pt x="631" y="2373"/>
                      <a:pt x="656" y="2361"/>
                    </a:cubicBezTo>
                    <a:cubicBezTo>
                      <a:pt x="684" y="2373"/>
                      <a:pt x="698" y="2378"/>
                      <a:pt x="726" y="2390"/>
                    </a:cubicBezTo>
                    <a:cubicBezTo>
                      <a:pt x="807" y="2369"/>
                      <a:pt x="848" y="2358"/>
                      <a:pt x="929" y="2336"/>
                    </a:cubicBezTo>
                    <a:cubicBezTo>
                      <a:pt x="984" y="2340"/>
                      <a:pt x="1012" y="2343"/>
                      <a:pt x="1068" y="2347"/>
                    </a:cubicBezTo>
                    <a:cubicBezTo>
                      <a:pt x="1102" y="2340"/>
                      <a:pt x="1119" y="2337"/>
                      <a:pt x="1153" y="2330"/>
                    </a:cubicBezTo>
                    <a:cubicBezTo>
                      <a:pt x="1143" y="2306"/>
                      <a:pt x="1137" y="2294"/>
                      <a:pt x="1126" y="2269"/>
                    </a:cubicBezTo>
                    <a:cubicBezTo>
                      <a:pt x="1137" y="2256"/>
                      <a:pt x="1142" y="2249"/>
                      <a:pt x="1153" y="2236"/>
                    </a:cubicBezTo>
                    <a:cubicBezTo>
                      <a:pt x="1198" y="2253"/>
                      <a:pt x="1220" y="2262"/>
                      <a:pt x="1266" y="2280"/>
                    </a:cubicBezTo>
                    <a:cubicBezTo>
                      <a:pt x="1328" y="2286"/>
                      <a:pt x="1360" y="2290"/>
                      <a:pt x="1423" y="2297"/>
                    </a:cubicBezTo>
                    <a:cubicBezTo>
                      <a:pt x="1461" y="2311"/>
                      <a:pt x="1480" y="2318"/>
                      <a:pt x="1518" y="2333"/>
                    </a:cubicBezTo>
                    <a:cubicBezTo>
                      <a:pt x="1552" y="2328"/>
                      <a:pt x="1570" y="2326"/>
                      <a:pt x="1604" y="2321"/>
                    </a:cubicBezTo>
                    <a:cubicBezTo>
                      <a:pt x="1633" y="2334"/>
                      <a:pt x="1647" y="2341"/>
                      <a:pt x="1676" y="2355"/>
                    </a:cubicBezTo>
                    <a:cubicBezTo>
                      <a:pt x="1731" y="2363"/>
                      <a:pt x="1759" y="2367"/>
                      <a:pt x="1815" y="2376"/>
                    </a:cubicBezTo>
                    <a:cubicBezTo>
                      <a:pt x="1866" y="2381"/>
                      <a:pt x="1892" y="2384"/>
                      <a:pt x="1943" y="2389"/>
                    </a:cubicBezTo>
                    <a:cubicBezTo>
                      <a:pt x="1967" y="2362"/>
                      <a:pt x="1978" y="2349"/>
                      <a:pt x="2002" y="2322"/>
                    </a:cubicBezTo>
                    <a:cubicBezTo>
                      <a:pt x="1985" y="2312"/>
                      <a:pt x="1977" y="2307"/>
                      <a:pt x="1961" y="2296"/>
                    </a:cubicBezTo>
                    <a:cubicBezTo>
                      <a:pt x="1916" y="2268"/>
                      <a:pt x="1893" y="2254"/>
                      <a:pt x="1848" y="2225"/>
                    </a:cubicBezTo>
                    <a:cubicBezTo>
                      <a:pt x="1812" y="2213"/>
                      <a:pt x="1794" y="2207"/>
                      <a:pt x="1758" y="2196"/>
                    </a:cubicBezTo>
                    <a:cubicBezTo>
                      <a:pt x="1767" y="2171"/>
                      <a:pt x="1771" y="2158"/>
                      <a:pt x="1780" y="2133"/>
                    </a:cubicBezTo>
                    <a:cubicBezTo>
                      <a:pt x="1743" y="2105"/>
                      <a:pt x="1724" y="2090"/>
                      <a:pt x="1686" y="2062"/>
                    </a:cubicBezTo>
                    <a:cubicBezTo>
                      <a:pt x="1697" y="2051"/>
                      <a:pt x="1702" y="2046"/>
                      <a:pt x="1712" y="2035"/>
                    </a:cubicBezTo>
                    <a:cubicBezTo>
                      <a:pt x="1830" y="2046"/>
                      <a:pt x="1948" y="2057"/>
                      <a:pt x="2066" y="2068"/>
                    </a:cubicBezTo>
                    <a:cubicBezTo>
                      <a:pt x="2133" y="2107"/>
                      <a:pt x="2166" y="2126"/>
                      <a:pt x="2233" y="2165"/>
                    </a:cubicBezTo>
                    <a:cubicBezTo>
                      <a:pt x="2235" y="2125"/>
                      <a:pt x="2236" y="2105"/>
                      <a:pt x="2239" y="2066"/>
                    </a:cubicBezTo>
                    <a:cubicBezTo>
                      <a:pt x="2208" y="2043"/>
                      <a:pt x="2193" y="2031"/>
                      <a:pt x="2162" y="2009"/>
                    </a:cubicBezTo>
                    <a:cubicBezTo>
                      <a:pt x="2184" y="1977"/>
                      <a:pt x="2194" y="1961"/>
                      <a:pt x="2216" y="1930"/>
                    </a:cubicBezTo>
                    <a:cubicBezTo>
                      <a:pt x="2216" y="1897"/>
                      <a:pt x="2215" y="1880"/>
                      <a:pt x="2215" y="1848"/>
                    </a:cubicBezTo>
                    <a:cubicBezTo>
                      <a:pt x="2246" y="1861"/>
                      <a:pt x="2262" y="1868"/>
                      <a:pt x="2293" y="1881"/>
                    </a:cubicBezTo>
                    <a:cubicBezTo>
                      <a:pt x="2300" y="1851"/>
                      <a:pt x="2303" y="1836"/>
                      <a:pt x="2310" y="1806"/>
                    </a:cubicBezTo>
                    <a:cubicBezTo>
                      <a:pt x="2348" y="1791"/>
                      <a:pt x="2367" y="1784"/>
                      <a:pt x="2405" y="1769"/>
                    </a:cubicBezTo>
                    <a:cubicBezTo>
                      <a:pt x="2482" y="1769"/>
                      <a:pt x="2520" y="1768"/>
                      <a:pt x="2597" y="1767"/>
                    </a:cubicBezTo>
                    <a:cubicBezTo>
                      <a:pt x="2610" y="1753"/>
                      <a:pt x="2617" y="1747"/>
                      <a:pt x="2630" y="1733"/>
                    </a:cubicBezTo>
                    <a:cubicBezTo>
                      <a:pt x="2653" y="1732"/>
                      <a:pt x="2664" y="1731"/>
                      <a:pt x="2686" y="1730"/>
                    </a:cubicBezTo>
                    <a:cubicBezTo>
                      <a:pt x="2688" y="1706"/>
                      <a:pt x="2689" y="1695"/>
                      <a:pt x="2690" y="1671"/>
                    </a:cubicBezTo>
                    <a:cubicBezTo>
                      <a:pt x="2656" y="1656"/>
                      <a:pt x="2639" y="1648"/>
                      <a:pt x="2606" y="1632"/>
                    </a:cubicBezTo>
                    <a:cubicBezTo>
                      <a:pt x="2636" y="1620"/>
                      <a:pt x="2651" y="1614"/>
                      <a:pt x="2682" y="1601"/>
                    </a:cubicBezTo>
                    <a:cubicBezTo>
                      <a:pt x="2721" y="1612"/>
                      <a:pt x="2741" y="1617"/>
                      <a:pt x="2780" y="1628"/>
                    </a:cubicBezTo>
                    <a:cubicBezTo>
                      <a:pt x="2828" y="1658"/>
                      <a:pt x="2852" y="1673"/>
                      <a:pt x="2900" y="1703"/>
                    </a:cubicBezTo>
                    <a:cubicBezTo>
                      <a:pt x="2885" y="1660"/>
                      <a:pt x="2878" y="1639"/>
                      <a:pt x="2863" y="1596"/>
                    </a:cubicBezTo>
                    <a:cubicBezTo>
                      <a:pt x="2895" y="1607"/>
                      <a:pt x="2910" y="1612"/>
                      <a:pt x="2942" y="1623"/>
                    </a:cubicBezTo>
                    <a:cubicBezTo>
                      <a:pt x="2949" y="1597"/>
                      <a:pt x="2952" y="1585"/>
                      <a:pt x="2959" y="1559"/>
                    </a:cubicBezTo>
                    <a:cubicBezTo>
                      <a:pt x="2943" y="1528"/>
                      <a:pt x="2936" y="1513"/>
                      <a:pt x="2920" y="1482"/>
                    </a:cubicBezTo>
                    <a:cubicBezTo>
                      <a:pt x="2950" y="1483"/>
                      <a:pt x="2965" y="1483"/>
                      <a:pt x="2995" y="1484"/>
                    </a:cubicBezTo>
                    <a:cubicBezTo>
                      <a:pt x="3008" y="1466"/>
                      <a:pt x="3015" y="1457"/>
                      <a:pt x="3029" y="1439"/>
                    </a:cubicBezTo>
                    <a:cubicBezTo>
                      <a:pt x="3050" y="1423"/>
                      <a:pt x="3061" y="1415"/>
                      <a:pt x="3082" y="1400"/>
                    </a:cubicBezTo>
                    <a:cubicBezTo>
                      <a:pt x="3104" y="1433"/>
                      <a:pt x="3116" y="1450"/>
                      <a:pt x="3139" y="1483"/>
                    </a:cubicBezTo>
                    <a:cubicBezTo>
                      <a:pt x="3152" y="1470"/>
                      <a:pt x="3159" y="1463"/>
                      <a:pt x="3172" y="1449"/>
                    </a:cubicBezTo>
                    <a:cubicBezTo>
                      <a:pt x="3203" y="1441"/>
                      <a:pt x="3218" y="1437"/>
                      <a:pt x="3249" y="1428"/>
                    </a:cubicBezTo>
                    <a:cubicBezTo>
                      <a:pt x="3228" y="1400"/>
                      <a:pt x="3218" y="1385"/>
                      <a:pt x="3197" y="1357"/>
                    </a:cubicBezTo>
                  </a:path>
                </a:pathLst>
              </a:custGeom>
              <a:solidFill>
                <a:srgbClr val="FFFF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warszawski zachodni"/>
              <p:cNvSpPr>
                <a:spLocks/>
              </p:cNvSpPr>
              <p:nvPr/>
            </p:nvSpPr>
            <p:spPr bwMode="auto">
              <a:xfrm>
                <a:off x="1962998" y="3119125"/>
                <a:ext cx="1036767" cy="575737"/>
              </a:xfrm>
              <a:custGeom>
                <a:avLst/>
                <a:gdLst>
                  <a:gd name="T0" fmla="*/ 2875 w 3231"/>
                  <a:gd name="T1" fmla="*/ 1095 h 1794"/>
                  <a:gd name="T2" fmla="*/ 2964 w 3231"/>
                  <a:gd name="T3" fmla="*/ 982 h 1794"/>
                  <a:gd name="T4" fmla="*/ 2948 w 3231"/>
                  <a:gd name="T5" fmla="*/ 818 h 1794"/>
                  <a:gd name="T6" fmla="*/ 2965 w 3231"/>
                  <a:gd name="T7" fmla="*/ 583 h 1794"/>
                  <a:gd name="T8" fmla="*/ 3046 w 3231"/>
                  <a:gd name="T9" fmla="*/ 504 h 1794"/>
                  <a:gd name="T10" fmla="*/ 3231 w 3231"/>
                  <a:gd name="T11" fmla="*/ 395 h 1794"/>
                  <a:gd name="T12" fmla="*/ 3168 w 3231"/>
                  <a:gd name="T13" fmla="*/ 227 h 1794"/>
                  <a:gd name="T14" fmla="*/ 3039 w 3231"/>
                  <a:gd name="T15" fmla="*/ 48 h 1794"/>
                  <a:gd name="T16" fmla="*/ 2753 w 3231"/>
                  <a:gd name="T17" fmla="*/ 43 h 1794"/>
                  <a:gd name="T18" fmla="*/ 2635 w 3231"/>
                  <a:gd name="T19" fmla="*/ 135 h 1794"/>
                  <a:gd name="T20" fmla="*/ 2657 w 3231"/>
                  <a:gd name="T21" fmla="*/ 287 h 1794"/>
                  <a:gd name="T22" fmla="*/ 2445 w 3231"/>
                  <a:gd name="T23" fmla="*/ 237 h 1794"/>
                  <a:gd name="T24" fmla="*/ 2386 w 3231"/>
                  <a:gd name="T25" fmla="*/ 346 h 1794"/>
                  <a:gd name="T26" fmla="*/ 2233 w 3231"/>
                  <a:gd name="T27" fmla="*/ 446 h 1794"/>
                  <a:gd name="T28" fmla="*/ 2199 w 3231"/>
                  <a:gd name="T29" fmla="*/ 276 h 1794"/>
                  <a:gd name="T30" fmla="*/ 2013 w 3231"/>
                  <a:gd name="T31" fmla="*/ 308 h 1794"/>
                  <a:gd name="T32" fmla="*/ 1921 w 3231"/>
                  <a:gd name="T33" fmla="*/ 357 h 1794"/>
                  <a:gd name="T34" fmla="*/ 1607 w 3231"/>
                  <a:gd name="T35" fmla="*/ 468 h 1794"/>
                  <a:gd name="T36" fmla="*/ 1279 w 3231"/>
                  <a:gd name="T37" fmla="*/ 342 h 1794"/>
                  <a:gd name="T38" fmla="*/ 1132 w 3231"/>
                  <a:gd name="T39" fmla="*/ 453 h 1794"/>
                  <a:gd name="T40" fmla="*/ 1055 w 3231"/>
                  <a:gd name="T41" fmla="*/ 583 h 1794"/>
                  <a:gd name="T42" fmla="*/ 966 w 3231"/>
                  <a:gd name="T43" fmla="*/ 579 h 1794"/>
                  <a:gd name="T44" fmla="*/ 803 w 3231"/>
                  <a:gd name="T45" fmla="*/ 643 h 1794"/>
                  <a:gd name="T46" fmla="*/ 656 w 3231"/>
                  <a:gd name="T47" fmla="*/ 594 h 1794"/>
                  <a:gd name="T48" fmla="*/ 709 w 3231"/>
                  <a:gd name="T49" fmla="*/ 462 h 1794"/>
                  <a:gd name="T50" fmla="*/ 584 w 3231"/>
                  <a:gd name="T51" fmla="*/ 312 h 1794"/>
                  <a:gd name="T52" fmla="*/ 327 w 3231"/>
                  <a:gd name="T53" fmla="*/ 321 h 1794"/>
                  <a:gd name="T54" fmla="*/ 507 w 3231"/>
                  <a:gd name="T55" fmla="*/ 447 h 1794"/>
                  <a:gd name="T56" fmla="*/ 380 w 3231"/>
                  <a:gd name="T57" fmla="*/ 486 h 1794"/>
                  <a:gd name="T58" fmla="*/ 164 w 3231"/>
                  <a:gd name="T59" fmla="*/ 539 h 1794"/>
                  <a:gd name="T60" fmla="*/ 49 w 3231"/>
                  <a:gd name="T61" fmla="*/ 573 h 1794"/>
                  <a:gd name="T62" fmla="*/ 118 w 3231"/>
                  <a:gd name="T63" fmla="*/ 660 h 1794"/>
                  <a:gd name="T64" fmla="*/ 164 w 3231"/>
                  <a:gd name="T65" fmla="*/ 853 h 1794"/>
                  <a:gd name="T66" fmla="*/ 67 w 3231"/>
                  <a:gd name="T67" fmla="*/ 924 h 1794"/>
                  <a:gd name="T68" fmla="*/ 267 w 3231"/>
                  <a:gd name="T69" fmla="*/ 989 h 1794"/>
                  <a:gd name="T70" fmla="*/ 339 w 3231"/>
                  <a:gd name="T71" fmla="*/ 968 h 1794"/>
                  <a:gd name="T72" fmla="*/ 424 w 3231"/>
                  <a:gd name="T73" fmla="*/ 925 h 1794"/>
                  <a:gd name="T74" fmla="*/ 479 w 3231"/>
                  <a:gd name="T75" fmla="*/ 1040 h 1794"/>
                  <a:gd name="T76" fmla="*/ 570 w 3231"/>
                  <a:gd name="T77" fmla="*/ 1182 h 1794"/>
                  <a:gd name="T78" fmla="*/ 654 w 3231"/>
                  <a:gd name="T79" fmla="*/ 989 h 1794"/>
                  <a:gd name="T80" fmla="*/ 883 w 3231"/>
                  <a:gd name="T81" fmla="*/ 1042 h 1794"/>
                  <a:gd name="T82" fmla="*/ 826 w 3231"/>
                  <a:gd name="T83" fmla="*/ 1151 h 1794"/>
                  <a:gd name="T84" fmla="*/ 907 w 3231"/>
                  <a:gd name="T85" fmla="*/ 1217 h 1794"/>
                  <a:gd name="T86" fmla="*/ 846 w 3231"/>
                  <a:gd name="T87" fmla="*/ 1430 h 1794"/>
                  <a:gd name="T88" fmla="*/ 915 w 3231"/>
                  <a:gd name="T89" fmla="*/ 1484 h 1794"/>
                  <a:gd name="T90" fmla="*/ 1048 w 3231"/>
                  <a:gd name="T91" fmla="*/ 1406 h 1794"/>
                  <a:gd name="T92" fmla="*/ 1117 w 3231"/>
                  <a:gd name="T93" fmla="*/ 1460 h 1794"/>
                  <a:gd name="T94" fmla="*/ 1181 w 3231"/>
                  <a:gd name="T95" fmla="*/ 1682 h 1794"/>
                  <a:gd name="T96" fmla="*/ 1245 w 3231"/>
                  <a:gd name="T97" fmla="*/ 1712 h 1794"/>
                  <a:gd name="T98" fmla="*/ 1508 w 3231"/>
                  <a:gd name="T99" fmla="*/ 1794 h 1794"/>
                  <a:gd name="T100" fmla="*/ 1698 w 3231"/>
                  <a:gd name="T101" fmla="*/ 1610 h 1794"/>
                  <a:gd name="T102" fmla="*/ 1800 w 3231"/>
                  <a:gd name="T103" fmla="*/ 1575 h 1794"/>
                  <a:gd name="T104" fmla="*/ 1901 w 3231"/>
                  <a:gd name="T105" fmla="*/ 1563 h 1794"/>
                  <a:gd name="T106" fmla="*/ 2041 w 3231"/>
                  <a:gd name="T107" fmla="*/ 1613 h 1794"/>
                  <a:gd name="T108" fmla="*/ 2191 w 3231"/>
                  <a:gd name="T109" fmla="*/ 1565 h 1794"/>
                  <a:gd name="T110" fmla="*/ 2294 w 3231"/>
                  <a:gd name="T111" fmla="*/ 1506 h 1794"/>
                  <a:gd name="T112" fmla="*/ 2404 w 3231"/>
                  <a:gd name="T113" fmla="*/ 1553 h 1794"/>
                  <a:gd name="T114" fmla="*/ 2598 w 3231"/>
                  <a:gd name="T115" fmla="*/ 1585 h 1794"/>
                  <a:gd name="T116" fmla="*/ 2808 w 3231"/>
                  <a:gd name="T117" fmla="*/ 1543 h 1794"/>
                  <a:gd name="T118" fmla="*/ 2936 w 3231"/>
                  <a:gd name="T119" fmla="*/ 1452 h 1794"/>
                  <a:gd name="T120" fmla="*/ 3016 w 3231"/>
                  <a:gd name="T121" fmla="*/ 1261 h 1794"/>
                  <a:gd name="T122" fmla="*/ 3010 w 3231"/>
                  <a:gd name="T123" fmla="*/ 1133 h 1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31" h="1794">
                    <a:moveTo>
                      <a:pt x="3010" y="1133"/>
                    </a:moveTo>
                    <a:cubicBezTo>
                      <a:pt x="2956" y="1118"/>
                      <a:pt x="2929" y="1110"/>
                      <a:pt x="2875" y="1095"/>
                    </a:cubicBezTo>
                    <a:cubicBezTo>
                      <a:pt x="2888" y="1071"/>
                      <a:pt x="2894" y="1059"/>
                      <a:pt x="2908" y="1035"/>
                    </a:cubicBezTo>
                    <a:cubicBezTo>
                      <a:pt x="2930" y="1014"/>
                      <a:pt x="2941" y="1003"/>
                      <a:pt x="2964" y="982"/>
                    </a:cubicBezTo>
                    <a:cubicBezTo>
                      <a:pt x="2966" y="936"/>
                      <a:pt x="2967" y="913"/>
                      <a:pt x="2969" y="867"/>
                    </a:cubicBezTo>
                    <a:cubicBezTo>
                      <a:pt x="2960" y="848"/>
                      <a:pt x="2956" y="838"/>
                      <a:pt x="2948" y="818"/>
                    </a:cubicBezTo>
                    <a:cubicBezTo>
                      <a:pt x="2950" y="758"/>
                      <a:pt x="2952" y="728"/>
                      <a:pt x="2955" y="669"/>
                    </a:cubicBezTo>
                    <a:cubicBezTo>
                      <a:pt x="2959" y="634"/>
                      <a:pt x="2961" y="617"/>
                      <a:pt x="2965" y="583"/>
                    </a:cubicBezTo>
                    <a:cubicBezTo>
                      <a:pt x="2984" y="580"/>
                      <a:pt x="2994" y="579"/>
                      <a:pt x="3013" y="576"/>
                    </a:cubicBezTo>
                    <a:cubicBezTo>
                      <a:pt x="3026" y="547"/>
                      <a:pt x="3033" y="533"/>
                      <a:pt x="3046" y="504"/>
                    </a:cubicBezTo>
                    <a:cubicBezTo>
                      <a:pt x="3106" y="508"/>
                      <a:pt x="3135" y="509"/>
                      <a:pt x="3195" y="513"/>
                    </a:cubicBezTo>
                    <a:cubicBezTo>
                      <a:pt x="3209" y="466"/>
                      <a:pt x="3217" y="442"/>
                      <a:pt x="3231" y="395"/>
                    </a:cubicBezTo>
                    <a:cubicBezTo>
                      <a:pt x="3218" y="368"/>
                      <a:pt x="3211" y="355"/>
                      <a:pt x="3198" y="328"/>
                    </a:cubicBezTo>
                    <a:cubicBezTo>
                      <a:pt x="3186" y="288"/>
                      <a:pt x="3180" y="268"/>
                      <a:pt x="3168" y="227"/>
                    </a:cubicBezTo>
                    <a:cubicBezTo>
                      <a:pt x="3153" y="180"/>
                      <a:pt x="3146" y="156"/>
                      <a:pt x="3132" y="108"/>
                    </a:cubicBezTo>
                    <a:cubicBezTo>
                      <a:pt x="3095" y="84"/>
                      <a:pt x="3076" y="72"/>
                      <a:pt x="3039" y="48"/>
                    </a:cubicBezTo>
                    <a:cubicBezTo>
                      <a:pt x="2980" y="42"/>
                      <a:pt x="2950" y="39"/>
                      <a:pt x="2891" y="34"/>
                    </a:cubicBezTo>
                    <a:cubicBezTo>
                      <a:pt x="2836" y="37"/>
                      <a:pt x="2808" y="39"/>
                      <a:pt x="2753" y="43"/>
                    </a:cubicBezTo>
                    <a:cubicBezTo>
                      <a:pt x="2715" y="26"/>
                      <a:pt x="2697" y="17"/>
                      <a:pt x="2660" y="0"/>
                    </a:cubicBezTo>
                    <a:cubicBezTo>
                      <a:pt x="2650" y="54"/>
                      <a:pt x="2645" y="81"/>
                      <a:pt x="2635" y="135"/>
                    </a:cubicBezTo>
                    <a:cubicBezTo>
                      <a:pt x="2665" y="152"/>
                      <a:pt x="2680" y="160"/>
                      <a:pt x="2710" y="177"/>
                    </a:cubicBezTo>
                    <a:cubicBezTo>
                      <a:pt x="2689" y="221"/>
                      <a:pt x="2678" y="243"/>
                      <a:pt x="2657" y="287"/>
                    </a:cubicBezTo>
                    <a:cubicBezTo>
                      <a:pt x="2614" y="287"/>
                      <a:pt x="2593" y="288"/>
                      <a:pt x="2550" y="288"/>
                    </a:cubicBezTo>
                    <a:cubicBezTo>
                      <a:pt x="2508" y="268"/>
                      <a:pt x="2487" y="257"/>
                      <a:pt x="2445" y="237"/>
                    </a:cubicBezTo>
                    <a:cubicBezTo>
                      <a:pt x="2446" y="265"/>
                      <a:pt x="2447" y="279"/>
                      <a:pt x="2448" y="306"/>
                    </a:cubicBezTo>
                    <a:cubicBezTo>
                      <a:pt x="2423" y="322"/>
                      <a:pt x="2411" y="330"/>
                      <a:pt x="2386" y="346"/>
                    </a:cubicBezTo>
                    <a:cubicBezTo>
                      <a:pt x="2377" y="382"/>
                      <a:pt x="2373" y="400"/>
                      <a:pt x="2364" y="436"/>
                    </a:cubicBezTo>
                    <a:cubicBezTo>
                      <a:pt x="2311" y="440"/>
                      <a:pt x="2285" y="442"/>
                      <a:pt x="2233" y="446"/>
                    </a:cubicBezTo>
                    <a:cubicBezTo>
                      <a:pt x="2220" y="405"/>
                      <a:pt x="2214" y="385"/>
                      <a:pt x="2202" y="345"/>
                    </a:cubicBezTo>
                    <a:cubicBezTo>
                      <a:pt x="2201" y="317"/>
                      <a:pt x="2200" y="303"/>
                      <a:pt x="2199" y="276"/>
                    </a:cubicBezTo>
                    <a:cubicBezTo>
                      <a:pt x="2166" y="275"/>
                      <a:pt x="2149" y="274"/>
                      <a:pt x="2116" y="273"/>
                    </a:cubicBezTo>
                    <a:cubicBezTo>
                      <a:pt x="2075" y="287"/>
                      <a:pt x="2054" y="294"/>
                      <a:pt x="2013" y="308"/>
                    </a:cubicBezTo>
                    <a:cubicBezTo>
                      <a:pt x="2002" y="342"/>
                      <a:pt x="1996" y="358"/>
                      <a:pt x="1985" y="392"/>
                    </a:cubicBezTo>
                    <a:cubicBezTo>
                      <a:pt x="1960" y="378"/>
                      <a:pt x="1947" y="371"/>
                      <a:pt x="1921" y="357"/>
                    </a:cubicBezTo>
                    <a:cubicBezTo>
                      <a:pt x="1882" y="389"/>
                      <a:pt x="1862" y="406"/>
                      <a:pt x="1823" y="438"/>
                    </a:cubicBezTo>
                    <a:cubicBezTo>
                      <a:pt x="1736" y="450"/>
                      <a:pt x="1693" y="456"/>
                      <a:pt x="1607" y="468"/>
                    </a:cubicBezTo>
                    <a:cubicBezTo>
                      <a:pt x="1567" y="395"/>
                      <a:pt x="1548" y="358"/>
                      <a:pt x="1508" y="286"/>
                    </a:cubicBezTo>
                    <a:cubicBezTo>
                      <a:pt x="1417" y="308"/>
                      <a:pt x="1371" y="320"/>
                      <a:pt x="1279" y="342"/>
                    </a:cubicBezTo>
                    <a:cubicBezTo>
                      <a:pt x="1296" y="388"/>
                      <a:pt x="1305" y="410"/>
                      <a:pt x="1322" y="456"/>
                    </a:cubicBezTo>
                    <a:cubicBezTo>
                      <a:pt x="1246" y="455"/>
                      <a:pt x="1208" y="454"/>
                      <a:pt x="1132" y="453"/>
                    </a:cubicBezTo>
                    <a:cubicBezTo>
                      <a:pt x="1144" y="509"/>
                      <a:pt x="1150" y="537"/>
                      <a:pt x="1162" y="594"/>
                    </a:cubicBezTo>
                    <a:cubicBezTo>
                      <a:pt x="1119" y="589"/>
                      <a:pt x="1098" y="587"/>
                      <a:pt x="1055" y="583"/>
                    </a:cubicBezTo>
                    <a:cubicBezTo>
                      <a:pt x="1033" y="597"/>
                      <a:pt x="1022" y="603"/>
                      <a:pt x="1000" y="617"/>
                    </a:cubicBezTo>
                    <a:cubicBezTo>
                      <a:pt x="987" y="602"/>
                      <a:pt x="980" y="594"/>
                      <a:pt x="966" y="579"/>
                    </a:cubicBezTo>
                    <a:cubicBezTo>
                      <a:pt x="926" y="578"/>
                      <a:pt x="906" y="577"/>
                      <a:pt x="865" y="575"/>
                    </a:cubicBezTo>
                    <a:cubicBezTo>
                      <a:pt x="840" y="602"/>
                      <a:pt x="828" y="616"/>
                      <a:pt x="803" y="643"/>
                    </a:cubicBezTo>
                    <a:cubicBezTo>
                      <a:pt x="764" y="623"/>
                      <a:pt x="744" y="613"/>
                      <a:pt x="704" y="593"/>
                    </a:cubicBezTo>
                    <a:cubicBezTo>
                      <a:pt x="685" y="593"/>
                      <a:pt x="675" y="593"/>
                      <a:pt x="656" y="594"/>
                    </a:cubicBezTo>
                    <a:cubicBezTo>
                      <a:pt x="637" y="541"/>
                      <a:pt x="627" y="515"/>
                      <a:pt x="608" y="463"/>
                    </a:cubicBezTo>
                    <a:cubicBezTo>
                      <a:pt x="648" y="463"/>
                      <a:pt x="668" y="462"/>
                      <a:pt x="709" y="462"/>
                    </a:cubicBezTo>
                    <a:cubicBezTo>
                      <a:pt x="725" y="406"/>
                      <a:pt x="734" y="379"/>
                      <a:pt x="750" y="323"/>
                    </a:cubicBezTo>
                    <a:cubicBezTo>
                      <a:pt x="684" y="319"/>
                      <a:pt x="650" y="317"/>
                      <a:pt x="584" y="312"/>
                    </a:cubicBezTo>
                    <a:cubicBezTo>
                      <a:pt x="580" y="282"/>
                      <a:pt x="578" y="267"/>
                      <a:pt x="575" y="238"/>
                    </a:cubicBezTo>
                    <a:cubicBezTo>
                      <a:pt x="476" y="271"/>
                      <a:pt x="426" y="288"/>
                      <a:pt x="327" y="321"/>
                    </a:cubicBezTo>
                    <a:cubicBezTo>
                      <a:pt x="330" y="363"/>
                      <a:pt x="332" y="383"/>
                      <a:pt x="335" y="425"/>
                    </a:cubicBezTo>
                    <a:cubicBezTo>
                      <a:pt x="404" y="434"/>
                      <a:pt x="438" y="438"/>
                      <a:pt x="507" y="447"/>
                    </a:cubicBezTo>
                    <a:cubicBezTo>
                      <a:pt x="499" y="476"/>
                      <a:pt x="495" y="491"/>
                      <a:pt x="486" y="519"/>
                    </a:cubicBezTo>
                    <a:cubicBezTo>
                      <a:pt x="444" y="506"/>
                      <a:pt x="423" y="499"/>
                      <a:pt x="380" y="486"/>
                    </a:cubicBezTo>
                    <a:cubicBezTo>
                      <a:pt x="370" y="510"/>
                      <a:pt x="365" y="522"/>
                      <a:pt x="354" y="546"/>
                    </a:cubicBezTo>
                    <a:cubicBezTo>
                      <a:pt x="278" y="543"/>
                      <a:pt x="240" y="542"/>
                      <a:pt x="164" y="539"/>
                    </a:cubicBezTo>
                    <a:cubicBezTo>
                      <a:pt x="163" y="564"/>
                      <a:pt x="162" y="576"/>
                      <a:pt x="161" y="601"/>
                    </a:cubicBezTo>
                    <a:cubicBezTo>
                      <a:pt x="116" y="590"/>
                      <a:pt x="94" y="584"/>
                      <a:pt x="49" y="573"/>
                    </a:cubicBezTo>
                    <a:cubicBezTo>
                      <a:pt x="29" y="587"/>
                      <a:pt x="20" y="594"/>
                      <a:pt x="0" y="608"/>
                    </a:cubicBezTo>
                    <a:cubicBezTo>
                      <a:pt x="47" y="629"/>
                      <a:pt x="71" y="639"/>
                      <a:pt x="118" y="660"/>
                    </a:cubicBezTo>
                    <a:cubicBezTo>
                      <a:pt x="110" y="725"/>
                      <a:pt x="107" y="758"/>
                      <a:pt x="100" y="824"/>
                    </a:cubicBezTo>
                    <a:cubicBezTo>
                      <a:pt x="126" y="835"/>
                      <a:pt x="139" y="841"/>
                      <a:pt x="164" y="853"/>
                    </a:cubicBezTo>
                    <a:cubicBezTo>
                      <a:pt x="159" y="878"/>
                      <a:pt x="156" y="890"/>
                      <a:pt x="150" y="915"/>
                    </a:cubicBezTo>
                    <a:cubicBezTo>
                      <a:pt x="117" y="918"/>
                      <a:pt x="100" y="920"/>
                      <a:pt x="67" y="924"/>
                    </a:cubicBezTo>
                    <a:cubicBezTo>
                      <a:pt x="92" y="942"/>
                      <a:pt x="105" y="951"/>
                      <a:pt x="131" y="970"/>
                    </a:cubicBezTo>
                    <a:cubicBezTo>
                      <a:pt x="185" y="978"/>
                      <a:pt x="213" y="982"/>
                      <a:pt x="267" y="989"/>
                    </a:cubicBezTo>
                    <a:cubicBezTo>
                      <a:pt x="288" y="1019"/>
                      <a:pt x="298" y="1034"/>
                      <a:pt x="318" y="1064"/>
                    </a:cubicBezTo>
                    <a:cubicBezTo>
                      <a:pt x="327" y="1025"/>
                      <a:pt x="331" y="1006"/>
                      <a:pt x="339" y="968"/>
                    </a:cubicBezTo>
                    <a:cubicBezTo>
                      <a:pt x="363" y="973"/>
                      <a:pt x="375" y="975"/>
                      <a:pt x="398" y="980"/>
                    </a:cubicBezTo>
                    <a:cubicBezTo>
                      <a:pt x="409" y="958"/>
                      <a:pt x="414" y="947"/>
                      <a:pt x="424" y="925"/>
                    </a:cubicBezTo>
                    <a:cubicBezTo>
                      <a:pt x="464" y="945"/>
                      <a:pt x="484" y="955"/>
                      <a:pt x="523" y="975"/>
                    </a:cubicBezTo>
                    <a:cubicBezTo>
                      <a:pt x="506" y="1001"/>
                      <a:pt x="497" y="1014"/>
                      <a:pt x="479" y="1040"/>
                    </a:cubicBezTo>
                    <a:cubicBezTo>
                      <a:pt x="482" y="1098"/>
                      <a:pt x="484" y="1127"/>
                      <a:pt x="486" y="1184"/>
                    </a:cubicBezTo>
                    <a:cubicBezTo>
                      <a:pt x="520" y="1183"/>
                      <a:pt x="536" y="1183"/>
                      <a:pt x="570" y="1182"/>
                    </a:cubicBezTo>
                    <a:cubicBezTo>
                      <a:pt x="567" y="1133"/>
                      <a:pt x="565" y="1108"/>
                      <a:pt x="562" y="1060"/>
                    </a:cubicBezTo>
                    <a:cubicBezTo>
                      <a:pt x="599" y="1031"/>
                      <a:pt x="617" y="1017"/>
                      <a:pt x="654" y="989"/>
                    </a:cubicBezTo>
                    <a:cubicBezTo>
                      <a:pt x="717" y="1021"/>
                      <a:pt x="748" y="1037"/>
                      <a:pt x="811" y="1069"/>
                    </a:cubicBezTo>
                    <a:cubicBezTo>
                      <a:pt x="840" y="1058"/>
                      <a:pt x="855" y="1052"/>
                      <a:pt x="883" y="1042"/>
                    </a:cubicBezTo>
                    <a:cubicBezTo>
                      <a:pt x="887" y="1079"/>
                      <a:pt x="888" y="1097"/>
                      <a:pt x="892" y="1135"/>
                    </a:cubicBezTo>
                    <a:cubicBezTo>
                      <a:pt x="866" y="1141"/>
                      <a:pt x="852" y="1144"/>
                      <a:pt x="826" y="1151"/>
                    </a:cubicBezTo>
                    <a:cubicBezTo>
                      <a:pt x="837" y="1175"/>
                      <a:pt x="843" y="1187"/>
                      <a:pt x="854" y="1211"/>
                    </a:cubicBezTo>
                    <a:cubicBezTo>
                      <a:pt x="875" y="1214"/>
                      <a:pt x="885" y="1215"/>
                      <a:pt x="907" y="1217"/>
                    </a:cubicBezTo>
                    <a:cubicBezTo>
                      <a:pt x="906" y="1298"/>
                      <a:pt x="906" y="1338"/>
                      <a:pt x="906" y="1419"/>
                    </a:cubicBezTo>
                    <a:cubicBezTo>
                      <a:pt x="882" y="1424"/>
                      <a:pt x="870" y="1426"/>
                      <a:pt x="846" y="1430"/>
                    </a:cubicBezTo>
                    <a:cubicBezTo>
                      <a:pt x="861" y="1483"/>
                      <a:pt x="868" y="1509"/>
                      <a:pt x="883" y="1562"/>
                    </a:cubicBezTo>
                    <a:cubicBezTo>
                      <a:pt x="896" y="1531"/>
                      <a:pt x="902" y="1515"/>
                      <a:pt x="915" y="1484"/>
                    </a:cubicBezTo>
                    <a:cubicBezTo>
                      <a:pt x="945" y="1439"/>
                      <a:pt x="960" y="1416"/>
                      <a:pt x="990" y="1371"/>
                    </a:cubicBezTo>
                    <a:cubicBezTo>
                      <a:pt x="1013" y="1385"/>
                      <a:pt x="1025" y="1392"/>
                      <a:pt x="1048" y="1406"/>
                    </a:cubicBezTo>
                    <a:cubicBezTo>
                      <a:pt x="1041" y="1423"/>
                      <a:pt x="1037" y="1432"/>
                      <a:pt x="1029" y="1450"/>
                    </a:cubicBezTo>
                    <a:cubicBezTo>
                      <a:pt x="1064" y="1454"/>
                      <a:pt x="1082" y="1456"/>
                      <a:pt x="1117" y="1460"/>
                    </a:cubicBezTo>
                    <a:cubicBezTo>
                      <a:pt x="1119" y="1488"/>
                      <a:pt x="1120" y="1502"/>
                      <a:pt x="1121" y="1530"/>
                    </a:cubicBezTo>
                    <a:cubicBezTo>
                      <a:pt x="1145" y="1591"/>
                      <a:pt x="1157" y="1621"/>
                      <a:pt x="1181" y="1682"/>
                    </a:cubicBezTo>
                    <a:cubicBezTo>
                      <a:pt x="1212" y="1674"/>
                      <a:pt x="1227" y="1670"/>
                      <a:pt x="1258" y="1661"/>
                    </a:cubicBezTo>
                    <a:cubicBezTo>
                      <a:pt x="1253" y="1682"/>
                      <a:pt x="1250" y="1692"/>
                      <a:pt x="1245" y="1712"/>
                    </a:cubicBezTo>
                    <a:cubicBezTo>
                      <a:pt x="1292" y="1727"/>
                      <a:pt x="1315" y="1734"/>
                      <a:pt x="1362" y="1749"/>
                    </a:cubicBezTo>
                    <a:cubicBezTo>
                      <a:pt x="1420" y="1767"/>
                      <a:pt x="1450" y="1776"/>
                      <a:pt x="1508" y="1794"/>
                    </a:cubicBezTo>
                    <a:cubicBezTo>
                      <a:pt x="1571" y="1761"/>
                      <a:pt x="1602" y="1745"/>
                      <a:pt x="1665" y="1712"/>
                    </a:cubicBezTo>
                    <a:cubicBezTo>
                      <a:pt x="1678" y="1671"/>
                      <a:pt x="1685" y="1651"/>
                      <a:pt x="1698" y="1610"/>
                    </a:cubicBezTo>
                    <a:cubicBezTo>
                      <a:pt x="1716" y="1622"/>
                      <a:pt x="1726" y="1627"/>
                      <a:pt x="1744" y="1639"/>
                    </a:cubicBezTo>
                    <a:cubicBezTo>
                      <a:pt x="1766" y="1613"/>
                      <a:pt x="1778" y="1600"/>
                      <a:pt x="1800" y="1575"/>
                    </a:cubicBezTo>
                    <a:cubicBezTo>
                      <a:pt x="1821" y="1584"/>
                      <a:pt x="1831" y="1589"/>
                      <a:pt x="1852" y="1598"/>
                    </a:cubicBezTo>
                    <a:cubicBezTo>
                      <a:pt x="1872" y="1584"/>
                      <a:pt x="1881" y="1577"/>
                      <a:pt x="1901" y="1563"/>
                    </a:cubicBezTo>
                    <a:cubicBezTo>
                      <a:pt x="1935" y="1585"/>
                      <a:pt x="1953" y="1596"/>
                      <a:pt x="1987" y="1619"/>
                    </a:cubicBezTo>
                    <a:cubicBezTo>
                      <a:pt x="2009" y="1616"/>
                      <a:pt x="2019" y="1615"/>
                      <a:pt x="2041" y="1613"/>
                    </a:cubicBezTo>
                    <a:cubicBezTo>
                      <a:pt x="2025" y="1583"/>
                      <a:pt x="2018" y="1568"/>
                      <a:pt x="2002" y="1539"/>
                    </a:cubicBezTo>
                    <a:cubicBezTo>
                      <a:pt x="2078" y="1549"/>
                      <a:pt x="2115" y="1554"/>
                      <a:pt x="2191" y="1565"/>
                    </a:cubicBezTo>
                    <a:cubicBezTo>
                      <a:pt x="2210" y="1546"/>
                      <a:pt x="2220" y="1537"/>
                      <a:pt x="2240" y="1518"/>
                    </a:cubicBezTo>
                    <a:cubicBezTo>
                      <a:pt x="2261" y="1513"/>
                      <a:pt x="2272" y="1511"/>
                      <a:pt x="2294" y="1506"/>
                    </a:cubicBezTo>
                    <a:cubicBezTo>
                      <a:pt x="2315" y="1508"/>
                      <a:pt x="2326" y="1509"/>
                      <a:pt x="2347" y="1512"/>
                    </a:cubicBezTo>
                    <a:cubicBezTo>
                      <a:pt x="2370" y="1528"/>
                      <a:pt x="2381" y="1536"/>
                      <a:pt x="2404" y="1553"/>
                    </a:cubicBezTo>
                    <a:cubicBezTo>
                      <a:pt x="2442" y="1552"/>
                      <a:pt x="2461" y="1552"/>
                      <a:pt x="2499" y="1551"/>
                    </a:cubicBezTo>
                    <a:cubicBezTo>
                      <a:pt x="2539" y="1565"/>
                      <a:pt x="2559" y="1572"/>
                      <a:pt x="2598" y="1585"/>
                    </a:cubicBezTo>
                    <a:cubicBezTo>
                      <a:pt x="2632" y="1570"/>
                      <a:pt x="2649" y="1563"/>
                      <a:pt x="2683" y="1548"/>
                    </a:cubicBezTo>
                    <a:cubicBezTo>
                      <a:pt x="2733" y="1546"/>
                      <a:pt x="2758" y="1545"/>
                      <a:pt x="2808" y="1543"/>
                    </a:cubicBezTo>
                    <a:cubicBezTo>
                      <a:pt x="2809" y="1520"/>
                      <a:pt x="2809" y="1508"/>
                      <a:pt x="2810" y="1485"/>
                    </a:cubicBezTo>
                    <a:cubicBezTo>
                      <a:pt x="2861" y="1472"/>
                      <a:pt x="2886" y="1465"/>
                      <a:pt x="2936" y="1452"/>
                    </a:cubicBezTo>
                    <a:cubicBezTo>
                      <a:pt x="2934" y="1391"/>
                      <a:pt x="2933" y="1360"/>
                      <a:pt x="2931" y="1299"/>
                    </a:cubicBezTo>
                    <a:cubicBezTo>
                      <a:pt x="2965" y="1284"/>
                      <a:pt x="2982" y="1276"/>
                      <a:pt x="3016" y="1261"/>
                    </a:cubicBezTo>
                    <a:cubicBezTo>
                      <a:pt x="3027" y="1232"/>
                      <a:pt x="3032" y="1218"/>
                      <a:pt x="3043" y="1188"/>
                    </a:cubicBezTo>
                    <a:cubicBezTo>
                      <a:pt x="3030" y="1166"/>
                      <a:pt x="3023" y="1155"/>
                      <a:pt x="3010" y="1133"/>
                    </a:cubicBezTo>
                  </a:path>
                </a:pathLst>
              </a:custGeom>
              <a:solidFill>
                <a:srgbClr val="FFFF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m. st. Warszawa"/>
              <p:cNvSpPr>
                <a:spLocks/>
              </p:cNvSpPr>
              <p:nvPr/>
            </p:nvSpPr>
            <p:spPr bwMode="auto">
              <a:xfrm>
                <a:off x="2863001" y="3167655"/>
                <a:ext cx="697061" cy="738973"/>
              </a:xfrm>
              <a:custGeom>
                <a:avLst/>
                <a:gdLst>
                  <a:gd name="T0" fmla="*/ 2133 w 2173"/>
                  <a:gd name="T1" fmla="*/ 1076 h 2305"/>
                  <a:gd name="T2" fmla="*/ 1919 w 2173"/>
                  <a:gd name="T3" fmla="*/ 1000 h 2305"/>
                  <a:gd name="T4" fmla="*/ 1787 w 2173"/>
                  <a:gd name="T5" fmla="*/ 1001 h 2305"/>
                  <a:gd name="T6" fmla="*/ 1761 w 2173"/>
                  <a:gd name="T7" fmla="*/ 922 h 2305"/>
                  <a:gd name="T8" fmla="*/ 1680 w 2173"/>
                  <a:gd name="T9" fmla="*/ 729 h 2305"/>
                  <a:gd name="T10" fmla="*/ 1537 w 2173"/>
                  <a:gd name="T11" fmla="*/ 813 h 2305"/>
                  <a:gd name="T12" fmla="*/ 1257 w 2173"/>
                  <a:gd name="T13" fmla="*/ 657 h 2305"/>
                  <a:gd name="T14" fmla="*/ 1250 w 2173"/>
                  <a:gd name="T15" fmla="*/ 569 h 2305"/>
                  <a:gd name="T16" fmla="*/ 1246 w 2173"/>
                  <a:gd name="T17" fmla="*/ 417 h 2305"/>
                  <a:gd name="T18" fmla="*/ 1241 w 2173"/>
                  <a:gd name="T19" fmla="*/ 173 h 2305"/>
                  <a:gd name="T20" fmla="*/ 1195 w 2173"/>
                  <a:gd name="T21" fmla="*/ 24 h 2305"/>
                  <a:gd name="T22" fmla="*/ 1061 w 2173"/>
                  <a:gd name="T23" fmla="*/ 59 h 2305"/>
                  <a:gd name="T24" fmla="*/ 952 w 2173"/>
                  <a:gd name="T25" fmla="*/ 72 h 2305"/>
                  <a:gd name="T26" fmla="*/ 872 w 2173"/>
                  <a:gd name="T27" fmla="*/ 111 h 2305"/>
                  <a:gd name="T28" fmla="*/ 676 w 2173"/>
                  <a:gd name="T29" fmla="*/ 76 h 2305"/>
                  <a:gd name="T30" fmla="*/ 543 w 2173"/>
                  <a:gd name="T31" fmla="*/ 0 h 2305"/>
                  <a:gd name="T32" fmla="*/ 457 w 2173"/>
                  <a:gd name="T33" fmla="*/ 38 h 2305"/>
                  <a:gd name="T34" fmla="*/ 390 w 2173"/>
                  <a:gd name="T35" fmla="*/ 170 h 2305"/>
                  <a:gd name="T36" fmla="*/ 387 w 2173"/>
                  <a:gd name="T37" fmla="*/ 355 h 2305"/>
                  <a:gd name="T38" fmla="*/ 205 w 2173"/>
                  <a:gd name="T39" fmla="*/ 418 h 2305"/>
                  <a:gd name="T40" fmla="*/ 146 w 2173"/>
                  <a:gd name="T41" fmla="*/ 510 h 2305"/>
                  <a:gd name="T42" fmla="*/ 150 w 2173"/>
                  <a:gd name="T43" fmla="*/ 685 h 2305"/>
                  <a:gd name="T44" fmla="*/ 155 w 2173"/>
                  <a:gd name="T45" fmla="*/ 824 h 2305"/>
                  <a:gd name="T46" fmla="*/ 67 w 2173"/>
                  <a:gd name="T47" fmla="*/ 937 h 2305"/>
                  <a:gd name="T48" fmla="*/ 235 w 2173"/>
                  <a:gd name="T49" fmla="*/ 1030 h 2305"/>
                  <a:gd name="T50" fmla="*/ 143 w 2173"/>
                  <a:gd name="T51" fmla="*/ 1132 h 2305"/>
                  <a:gd name="T52" fmla="*/ 128 w 2173"/>
                  <a:gd name="T53" fmla="*/ 1293 h 2305"/>
                  <a:gd name="T54" fmla="*/ 0 w 2173"/>
                  <a:gd name="T55" fmla="*/ 1385 h 2305"/>
                  <a:gd name="T56" fmla="*/ 63 w 2173"/>
                  <a:gd name="T57" fmla="*/ 1439 h 2305"/>
                  <a:gd name="T58" fmla="*/ 78 w 2173"/>
                  <a:gd name="T59" fmla="*/ 1487 h 2305"/>
                  <a:gd name="T60" fmla="*/ 297 w 2173"/>
                  <a:gd name="T61" fmla="*/ 1504 h 2305"/>
                  <a:gd name="T62" fmla="*/ 391 w 2173"/>
                  <a:gd name="T63" fmla="*/ 1685 h 2305"/>
                  <a:gd name="T64" fmla="*/ 540 w 2173"/>
                  <a:gd name="T65" fmla="*/ 1818 h 2305"/>
                  <a:gd name="T66" fmla="*/ 684 w 2173"/>
                  <a:gd name="T67" fmla="*/ 1933 h 2305"/>
                  <a:gd name="T68" fmla="*/ 697 w 2173"/>
                  <a:gd name="T69" fmla="*/ 2030 h 2305"/>
                  <a:gd name="T70" fmla="*/ 673 w 2173"/>
                  <a:gd name="T71" fmla="*/ 2211 h 2305"/>
                  <a:gd name="T72" fmla="*/ 934 w 2173"/>
                  <a:gd name="T73" fmla="*/ 2214 h 2305"/>
                  <a:gd name="T74" fmla="*/ 1145 w 2173"/>
                  <a:gd name="T75" fmla="*/ 2275 h 2305"/>
                  <a:gd name="T76" fmla="*/ 1278 w 2173"/>
                  <a:gd name="T77" fmla="*/ 2254 h 2305"/>
                  <a:gd name="T78" fmla="*/ 1423 w 2173"/>
                  <a:gd name="T79" fmla="*/ 2083 h 2305"/>
                  <a:gd name="T80" fmla="*/ 1561 w 2173"/>
                  <a:gd name="T81" fmla="*/ 1930 h 2305"/>
                  <a:gd name="T82" fmla="*/ 1731 w 2173"/>
                  <a:gd name="T83" fmla="*/ 1874 h 2305"/>
                  <a:gd name="T84" fmla="*/ 1986 w 2173"/>
                  <a:gd name="T85" fmla="*/ 1831 h 2305"/>
                  <a:gd name="T86" fmla="*/ 2102 w 2173"/>
                  <a:gd name="T87" fmla="*/ 1923 h 2305"/>
                  <a:gd name="T88" fmla="*/ 2094 w 2173"/>
                  <a:gd name="T89" fmla="*/ 1834 h 2305"/>
                  <a:gd name="T90" fmla="*/ 2173 w 2173"/>
                  <a:gd name="T91" fmla="*/ 1710 h 2305"/>
                  <a:gd name="T92" fmla="*/ 2138 w 2173"/>
                  <a:gd name="T93" fmla="*/ 1565 h 2305"/>
                  <a:gd name="T94" fmla="*/ 2070 w 2173"/>
                  <a:gd name="T95" fmla="*/ 1465 h 2305"/>
                  <a:gd name="T96" fmla="*/ 2135 w 2173"/>
                  <a:gd name="T97" fmla="*/ 1376 h 2305"/>
                  <a:gd name="T98" fmla="*/ 2098 w 2173"/>
                  <a:gd name="T99" fmla="*/ 1279 h 2305"/>
                  <a:gd name="T100" fmla="*/ 2116 w 2173"/>
                  <a:gd name="T101" fmla="*/ 1163 h 2305"/>
                  <a:gd name="T102" fmla="*/ 2026 w 2173"/>
                  <a:gd name="T103" fmla="*/ 1150 h 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3" h="2305">
                    <a:moveTo>
                      <a:pt x="2046" y="1104"/>
                    </a:moveTo>
                    <a:cubicBezTo>
                      <a:pt x="2081" y="1093"/>
                      <a:pt x="2098" y="1087"/>
                      <a:pt x="2133" y="1076"/>
                    </a:cubicBezTo>
                    <a:cubicBezTo>
                      <a:pt x="2128" y="1024"/>
                      <a:pt x="2126" y="998"/>
                      <a:pt x="2122" y="946"/>
                    </a:cubicBezTo>
                    <a:cubicBezTo>
                      <a:pt x="2041" y="968"/>
                      <a:pt x="2000" y="979"/>
                      <a:pt x="1919" y="1000"/>
                    </a:cubicBezTo>
                    <a:cubicBezTo>
                      <a:pt x="1891" y="988"/>
                      <a:pt x="1877" y="982"/>
                      <a:pt x="1848" y="971"/>
                    </a:cubicBezTo>
                    <a:cubicBezTo>
                      <a:pt x="1824" y="983"/>
                      <a:pt x="1811" y="989"/>
                      <a:pt x="1787" y="1001"/>
                    </a:cubicBezTo>
                    <a:cubicBezTo>
                      <a:pt x="1764" y="1006"/>
                      <a:pt x="1754" y="1009"/>
                      <a:pt x="1732" y="1014"/>
                    </a:cubicBezTo>
                    <a:cubicBezTo>
                      <a:pt x="1743" y="977"/>
                      <a:pt x="1749" y="959"/>
                      <a:pt x="1761" y="922"/>
                    </a:cubicBezTo>
                    <a:cubicBezTo>
                      <a:pt x="1733" y="892"/>
                      <a:pt x="1720" y="877"/>
                      <a:pt x="1692" y="847"/>
                    </a:cubicBezTo>
                    <a:cubicBezTo>
                      <a:pt x="1688" y="799"/>
                      <a:pt x="1685" y="776"/>
                      <a:pt x="1680" y="729"/>
                    </a:cubicBezTo>
                    <a:cubicBezTo>
                      <a:pt x="1633" y="762"/>
                      <a:pt x="1609" y="779"/>
                      <a:pt x="1562" y="812"/>
                    </a:cubicBezTo>
                    <a:cubicBezTo>
                      <a:pt x="1552" y="812"/>
                      <a:pt x="1547" y="813"/>
                      <a:pt x="1537" y="813"/>
                    </a:cubicBezTo>
                    <a:cubicBezTo>
                      <a:pt x="1460" y="817"/>
                      <a:pt x="1421" y="819"/>
                      <a:pt x="1345" y="822"/>
                    </a:cubicBezTo>
                    <a:cubicBezTo>
                      <a:pt x="1310" y="756"/>
                      <a:pt x="1292" y="723"/>
                      <a:pt x="1257" y="657"/>
                    </a:cubicBezTo>
                    <a:cubicBezTo>
                      <a:pt x="1256" y="639"/>
                      <a:pt x="1255" y="630"/>
                      <a:pt x="1254" y="613"/>
                    </a:cubicBezTo>
                    <a:cubicBezTo>
                      <a:pt x="1252" y="595"/>
                      <a:pt x="1251" y="586"/>
                      <a:pt x="1250" y="569"/>
                    </a:cubicBezTo>
                    <a:cubicBezTo>
                      <a:pt x="1227" y="504"/>
                      <a:pt x="1215" y="472"/>
                      <a:pt x="1193" y="407"/>
                    </a:cubicBezTo>
                    <a:cubicBezTo>
                      <a:pt x="1214" y="411"/>
                      <a:pt x="1225" y="413"/>
                      <a:pt x="1246" y="417"/>
                    </a:cubicBezTo>
                    <a:cubicBezTo>
                      <a:pt x="1247" y="352"/>
                      <a:pt x="1248" y="320"/>
                      <a:pt x="1249" y="255"/>
                    </a:cubicBezTo>
                    <a:cubicBezTo>
                      <a:pt x="1246" y="222"/>
                      <a:pt x="1244" y="206"/>
                      <a:pt x="1241" y="173"/>
                    </a:cubicBezTo>
                    <a:cubicBezTo>
                      <a:pt x="1224" y="144"/>
                      <a:pt x="1215" y="129"/>
                      <a:pt x="1197" y="100"/>
                    </a:cubicBezTo>
                    <a:cubicBezTo>
                      <a:pt x="1196" y="70"/>
                      <a:pt x="1196" y="54"/>
                      <a:pt x="1195" y="24"/>
                    </a:cubicBezTo>
                    <a:cubicBezTo>
                      <a:pt x="1153" y="44"/>
                      <a:pt x="1132" y="53"/>
                      <a:pt x="1090" y="73"/>
                    </a:cubicBezTo>
                    <a:cubicBezTo>
                      <a:pt x="1079" y="67"/>
                      <a:pt x="1073" y="64"/>
                      <a:pt x="1061" y="59"/>
                    </a:cubicBezTo>
                    <a:cubicBezTo>
                      <a:pt x="1039" y="66"/>
                      <a:pt x="1028" y="70"/>
                      <a:pt x="1006" y="77"/>
                    </a:cubicBezTo>
                    <a:cubicBezTo>
                      <a:pt x="985" y="75"/>
                      <a:pt x="974" y="74"/>
                      <a:pt x="952" y="72"/>
                    </a:cubicBezTo>
                    <a:cubicBezTo>
                      <a:pt x="942" y="90"/>
                      <a:pt x="937" y="99"/>
                      <a:pt x="926" y="116"/>
                    </a:cubicBezTo>
                    <a:cubicBezTo>
                      <a:pt x="904" y="114"/>
                      <a:pt x="894" y="113"/>
                      <a:pt x="872" y="111"/>
                    </a:cubicBezTo>
                    <a:cubicBezTo>
                      <a:pt x="847" y="88"/>
                      <a:pt x="835" y="77"/>
                      <a:pt x="809" y="53"/>
                    </a:cubicBezTo>
                    <a:cubicBezTo>
                      <a:pt x="756" y="62"/>
                      <a:pt x="730" y="67"/>
                      <a:pt x="676" y="76"/>
                    </a:cubicBezTo>
                    <a:cubicBezTo>
                      <a:pt x="663" y="52"/>
                      <a:pt x="657" y="39"/>
                      <a:pt x="644" y="15"/>
                    </a:cubicBezTo>
                    <a:cubicBezTo>
                      <a:pt x="603" y="9"/>
                      <a:pt x="583" y="6"/>
                      <a:pt x="543" y="0"/>
                    </a:cubicBezTo>
                    <a:cubicBezTo>
                      <a:pt x="524" y="30"/>
                      <a:pt x="515" y="46"/>
                      <a:pt x="497" y="76"/>
                    </a:cubicBezTo>
                    <a:cubicBezTo>
                      <a:pt x="481" y="61"/>
                      <a:pt x="473" y="53"/>
                      <a:pt x="457" y="38"/>
                    </a:cubicBezTo>
                    <a:cubicBezTo>
                      <a:pt x="418" y="50"/>
                      <a:pt x="398" y="57"/>
                      <a:pt x="360" y="69"/>
                    </a:cubicBezTo>
                    <a:cubicBezTo>
                      <a:pt x="372" y="109"/>
                      <a:pt x="378" y="130"/>
                      <a:pt x="390" y="170"/>
                    </a:cubicBezTo>
                    <a:cubicBezTo>
                      <a:pt x="403" y="197"/>
                      <a:pt x="410" y="210"/>
                      <a:pt x="423" y="237"/>
                    </a:cubicBezTo>
                    <a:cubicBezTo>
                      <a:pt x="408" y="284"/>
                      <a:pt x="401" y="308"/>
                      <a:pt x="387" y="355"/>
                    </a:cubicBezTo>
                    <a:cubicBezTo>
                      <a:pt x="327" y="351"/>
                      <a:pt x="298" y="350"/>
                      <a:pt x="238" y="346"/>
                    </a:cubicBezTo>
                    <a:cubicBezTo>
                      <a:pt x="225" y="375"/>
                      <a:pt x="218" y="389"/>
                      <a:pt x="205" y="418"/>
                    </a:cubicBezTo>
                    <a:cubicBezTo>
                      <a:pt x="185" y="421"/>
                      <a:pt x="176" y="422"/>
                      <a:pt x="157" y="425"/>
                    </a:cubicBezTo>
                    <a:cubicBezTo>
                      <a:pt x="152" y="459"/>
                      <a:pt x="151" y="476"/>
                      <a:pt x="146" y="510"/>
                    </a:cubicBezTo>
                    <a:cubicBezTo>
                      <a:pt x="144" y="570"/>
                      <a:pt x="142" y="600"/>
                      <a:pt x="139" y="660"/>
                    </a:cubicBezTo>
                    <a:cubicBezTo>
                      <a:pt x="144" y="670"/>
                      <a:pt x="146" y="675"/>
                      <a:pt x="150" y="685"/>
                    </a:cubicBezTo>
                    <a:cubicBezTo>
                      <a:pt x="154" y="694"/>
                      <a:pt x="156" y="699"/>
                      <a:pt x="161" y="709"/>
                    </a:cubicBezTo>
                    <a:cubicBezTo>
                      <a:pt x="159" y="755"/>
                      <a:pt x="157" y="778"/>
                      <a:pt x="155" y="824"/>
                    </a:cubicBezTo>
                    <a:cubicBezTo>
                      <a:pt x="133" y="845"/>
                      <a:pt x="122" y="856"/>
                      <a:pt x="99" y="877"/>
                    </a:cubicBezTo>
                    <a:cubicBezTo>
                      <a:pt x="86" y="901"/>
                      <a:pt x="80" y="913"/>
                      <a:pt x="67" y="937"/>
                    </a:cubicBezTo>
                    <a:cubicBezTo>
                      <a:pt x="121" y="952"/>
                      <a:pt x="148" y="960"/>
                      <a:pt x="202" y="974"/>
                    </a:cubicBezTo>
                    <a:cubicBezTo>
                      <a:pt x="215" y="997"/>
                      <a:pt x="222" y="1008"/>
                      <a:pt x="235" y="1030"/>
                    </a:cubicBezTo>
                    <a:cubicBezTo>
                      <a:pt x="224" y="1059"/>
                      <a:pt x="219" y="1074"/>
                      <a:pt x="208" y="1103"/>
                    </a:cubicBezTo>
                    <a:cubicBezTo>
                      <a:pt x="182" y="1115"/>
                      <a:pt x="169" y="1121"/>
                      <a:pt x="143" y="1132"/>
                    </a:cubicBezTo>
                    <a:cubicBezTo>
                      <a:pt x="135" y="1136"/>
                      <a:pt x="131" y="1138"/>
                      <a:pt x="123" y="1141"/>
                    </a:cubicBezTo>
                    <a:cubicBezTo>
                      <a:pt x="125" y="1202"/>
                      <a:pt x="126" y="1232"/>
                      <a:pt x="128" y="1293"/>
                    </a:cubicBezTo>
                    <a:cubicBezTo>
                      <a:pt x="78" y="1307"/>
                      <a:pt x="52" y="1314"/>
                      <a:pt x="2" y="1327"/>
                    </a:cubicBezTo>
                    <a:cubicBezTo>
                      <a:pt x="1" y="1350"/>
                      <a:pt x="1" y="1362"/>
                      <a:pt x="0" y="1385"/>
                    </a:cubicBezTo>
                    <a:cubicBezTo>
                      <a:pt x="5" y="1421"/>
                      <a:pt x="8" y="1439"/>
                      <a:pt x="14" y="1475"/>
                    </a:cubicBezTo>
                    <a:cubicBezTo>
                      <a:pt x="33" y="1460"/>
                      <a:pt x="43" y="1453"/>
                      <a:pt x="63" y="1439"/>
                    </a:cubicBezTo>
                    <a:cubicBezTo>
                      <a:pt x="66" y="1448"/>
                      <a:pt x="67" y="1453"/>
                      <a:pt x="70" y="1463"/>
                    </a:cubicBezTo>
                    <a:cubicBezTo>
                      <a:pt x="74" y="1473"/>
                      <a:pt x="75" y="1478"/>
                      <a:pt x="78" y="1487"/>
                    </a:cubicBezTo>
                    <a:cubicBezTo>
                      <a:pt x="118" y="1499"/>
                      <a:pt x="138" y="1504"/>
                      <a:pt x="178" y="1515"/>
                    </a:cubicBezTo>
                    <a:cubicBezTo>
                      <a:pt x="226" y="1511"/>
                      <a:pt x="250" y="1509"/>
                      <a:pt x="297" y="1504"/>
                    </a:cubicBezTo>
                    <a:cubicBezTo>
                      <a:pt x="322" y="1537"/>
                      <a:pt x="334" y="1554"/>
                      <a:pt x="359" y="1587"/>
                    </a:cubicBezTo>
                    <a:cubicBezTo>
                      <a:pt x="372" y="1626"/>
                      <a:pt x="378" y="1646"/>
                      <a:pt x="391" y="1685"/>
                    </a:cubicBezTo>
                    <a:cubicBezTo>
                      <a:pt x="449" y="1710"/>
                      <a:pt x="478" y="1722"/>
                      <a:pt x="537" y="1747"/>
                    </a:cubicBezTo>
                    <a:cubicBezTo>
                      <a:pt x="537" y="1747"/>
                      <a:pt x="498" y="1814"/>
                      <a:pt x="540" y="1818"/>
                    </a:cubicBezTo>
                    <a:cubicBezTo>
                      <a:pt x="581" y="1822"/>
                      <a:pt x="668" y="1884"/>
                      <a:pt x="668" y="1884"/>
                    </a:cubicBezTo>
                    <a:cubicBezTo>
                      <a:pt x="674" y="1904"/>
                      <a:pt x="677" y="1914"/>
                      <a:pt x="684" y="1933"/>
                    </a:cubicBezTo>
                    <a:cubicBezTo>
                      <a:pt x="676" y="1949"/>
                      <a:pt x="672" y="1957"/>
                      <a:pt x="664" y="1973"/>
                    </a:cubicBezTo>
                    <a:cubicBezTo>
                      <a:pt x="677" y="1996"/>
                      <a:pt x="684" y="2007"/>
                      <a:pt x="697" y="2030"/>
                    </a:cubicBezTo>
                    <a:cubicBezTo>
                      <a:pt x="691" y="2069"/>
                      <a:pt x="688" y="2089"/>
                      <a:pt x="682" y="2129"/>
                    </a:cubicBezTo>
                    <a:cubicBezTo>
                      <a:pt x="678" y="2162"/>
                      <a:pt x="676" y="2178"/>
                      <a:pt x="673" y="2211"/>
                    </a:cubicBezTo>
                    <a:cubicBezTo>
                      <a:pt x="725" y="2212"/>
                      <a:pt x="751" y="2212"/>
                      <a:pt x="803" y="2213"/>
                    </a:cubicBezTo>
                    <a:cubicBezTo>
                      <a:pt x="856" y="2214"/>
                      <a:pt x="882" y="2214"/>
                      <a:pt x="934" y="2214"/>
                    </a:cubicBezTo>
                    <a:cubicBezTo>
                      <a:pt x="954" y="2192"/>
                      <a:pt x="964" y="2182"/>
                      <a:pt x="984" y="2160"/>
                    </a:cubicBezTo>
                    <a:cubicBezTo>
                      <a:pt x="1048" y="2206"/>
                      <a:pt x="1081" y="2229"/>
                      <a:pt x="1145" y="2275"/>
                    </a:cubicBezTo>
                    <a:cubicBezTo>
                      <a:pt x="1162" y="2287"/>
                      <a:pt x="1170" y="2293"/>
                      <a:pt x="1187" y="2305"/>
                    </a:cubicBezTo>
                    <a:cubicBezTo>
                      <a:pt x="1223" y="2285"/>
                      <a:pt x="1242" y="2275"/>
                      <a:pt x="1278" y="2254"/>
                    </a:cubicBezTo>
                    <a:cubicBezTo>
                      <a:pt x="1310" y="2226"/>
                      <a:pt x="1326" y="2212"/>
                      <a:pt x="1359" y="2185"/>
                    </a:cubicBezTo>
                    <a:cubicBezTo>
                      <a:pt x="1384" y="2144"/>
                      <a:pt x="1397" y="2124"/>
                      <a:pt x="1423" y="2083"/>
                    </a:cubicBezTo>
                    <a:cubicBezTo>
                      <a:pt x="1437" y="2092"/>
                      <a:pt x="1444" y="2096"/>
                      <a:pt x="1458" y="2104"/>
                    </a:cubicBezTo>
                    <a:cubicBezTo>
                      <a:pt x="1499" y="2035"/>
                      <a:pt x="1519" y="2000"/>
                      <a:pt x="1561" y="1930"/>
                    </a:cubicBezTo>
                    <a:cubicBezTo>
                      <a:pt x="1592" y="1930"/>
                      <a:pt x="1608" y="1930"/>
                      <a:pt x="1639" y="1931"/>
                    </a:cubicBezTo>
                    <a:cubicBezTo>
                      <a:pt x="1676" y="1908"/>
                      <a:pt x="1694" y="1897"/>
                      <a:pt x="1731" y="1874"/>
                    </a:cubicBezTo>
                    <a:cubicBezTo>
                      <a:pt x="1797" y="1868"/>
                      <a:pt x="1829" y="1865"/>
                      <a:pt x="1894" y="1858"/>
                    </a:cubicBezTo>
                    <a:cubicBezTo>
                      <a:pt x="1931" y="1847"/>
                      <a:pt x="1949" y="1842"/>
                      <a:pt x="1986" y="1831"/>
                    </a:cubicBezTo>
                    <a:cubicBezTo>
                      <a:pt x="2003" y="1837"/>
                      <a:pt x="2011" y="1840"/>
                      <a:pt x="2027" y="1846"/>
                    </a:cubicBezTo>
                    <a:cubicBezTo>
                      <a:pt x="2057" y="1877"/>
                      <a:pt x="2072" y="1892"/>
                      <a:pt x="2102" y="1923"/>
                    </a:cubicBezTo>
                    <a:cubicBezTo>
                      <a:pt x="2115" y="1908"/>
                      <a:pt x="2121" y="1900"/>
                      <a:pt x="2134" y="1885"/>
                    </a:cubicBezTo>
                    <a:cubicBezTo>
                      <a:pt x="2118" y="1864"/>
                      <a:pt x="2110" y="1854"/>
                      <a:pt x="2094" y="1834"/>
                    </a:cubicBezTo>
                    <a:cubicBezTo>
                      <a:pt x="2124" y="1810"/>
                      <a:pt x="2140" y="1798"/>
                      <a:pt x="2170" y="1775"/>
                    </a:cubicBezTo>
                    <a:cubicBezTo>
                      <a:pt x="2171" y="1749"/>
                      <a:pt x="2171" y="1736"/>
                      <a:pt x="2173" y="1710"/>
                    </a:cubicBezTo>
                    <a:cubicBezTo>
                      <a:pt x="2159" y="1685"/>
                      <a:pt x="2153" y="1673"/>
                      <a:pt x="2140" y="1648"/>
                    </a:cubicBezTo>
                    <a:cubicBezTo>
                      <a:pt x="2139" y="1615"/>
                      <a:pt x="2138" y="1598"/>
                      <a:pt x="2138" y="1565"/>
                    </a:cubicBezTo>
                    <a:cubicBezTo>
                      <a:pt x="2091" y="1540"/>
                      <a:pt x="2067" y="1527"/>
                      <a:pt x="2020" y="1502"/>
                    </a:cubicBezTo>
                    <a:cubicBezTo>
                      <a:pt x="2040" y="1487"/>
                      <a:pt x="2050" y="1480"/>
                      <a:pt x="2070" y="1465"/>
                    </a:cubicBezTo>
                    <a:cubicBezTo>
                      <a:pt x="2076" y="1447"/>
                      <a:pt x="2079" y="1437"/>
                      <a:pt x="2085" y="1419"/>
                    </a:cubicBezTo>
                    <a:cubicBezTo>
                      <a:pt x="2105" y="1402"/>
                      <a:pt x="2115" y="1393"/>
                      <a:pt x="2135" y="1376"/>
                    </a:cubicBezTo>
                    <a:cubicBezTo>
                      <a:pt x="2119" y="1351"/>
                      <a:pt x="2112" y="1339"/>
                      <a:pt x="2096" y="1314"/>
                    </a:cubicBezTo>
                    <a:cubicBezTo>
                      <a:pt x="2097" y="1300"/>
                      <a:pt x="2097" y="1293"/>
                      <a:pt x="2098" y="1279"/>
                    </a:cubicBezTo>
                    <a:cubicBezTo>
                      <a:pt x="2099" y="1265"/>
                      <a:pt x="2099" y="1258"/>
                      <a:pt x="2100" y="1244"/>
                    </a:cubicBezTo>
                    <a:cubicBezTo>
                      <a:pt x="2106" y="1211"/>
                      <a:pt x="2109" y="1195"/>
                      <a:pt x="2116" y="1163"/>
                    </a:cubicBezTo>
                    <a:cubicBezTo>
                      <a:pt x="2084" y="1172"/>
                      <a:pt x="2068" y="1176"/>
                      <a:pt x="2036" y="1186"/>
                    </a:cubicBezTo>
                    <a:cubicBezTo>
                      <a:pt x="2032" y="1171"/>
                      <a:pt x="2030" y="1164"/>
                      <a:pt x="2026" y="1150"/>
                    </a:cubicBezTo>
                    <a:cubicBezTo>
                      <a:pt x="2034" y="1131"/>
                      <a:pt x="2038" y="1122"/>
                      <a:pt x="2046" y="1104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sochaczewski"/>
              <p:cNvSpPr>
                <a:spLocks/>
              </p:cNvSpPr>
              <p:nvPr/>
            </p:nvSpPr>
            <p:spPr bwMode="auto">
              <a:xfrm>
                <a:off x="1276968" y="2920594"/>
                <a:ext cx="977209" cy="915444"/>
              </a:xfrm>
              <a:custGeom>
                <a:avLst/>
                <a:gdLst>
                  <a:gd name="T0" fmla="*/ 2711 w 3043"/>
                  <a:gd name="T1" fmla="*/ 859 h 2860"/>
                  <a:gd name="T2" fmla="*/ 2687 w 3043"/>
                  <a:gd name="T3" fmla="*/ 556 h 2860"/>
                  <a:gd name="T4" fmla="*/ 2634 w 3043"/>
                  <a:gd name="T5" fmla="*/ 434 h 2860"/>
                  <a:gd name="T6" fmla="*/ 2494 w 3043"/>
                  <a:gd name="T7" fmla="*/ 453 h 2860"/>
                  <a:gd name="T8" fmla="*/ 2204 w 3043"/>
                  <a:gd name="T9" fmla="*/ 363 h 2860"/>
                  <a:gd name="T10" fmla="*/ 1789 w 3043"/>
                  <a:gd name="T11" fmla="*/ 371 h 2860"/>
                  <a:gd name="T12" fmla="*/ 1290 w 3043"/>
                  <a:gd name="T13" fmla="*/ 362 h 2860"/>
                  <a:gd name="T14" fmla="*/ 1049 w 3043"/>
                  <a:gd name="T15" fmla="*/ 320 h 2860"/>
                  <a:gd name="T16" fmla="*/ 838 w 3043"/>
                  <a:gd name="T17" fmla="*/ 286 h 2860"/>
                  <a:gd name="T18" fmla="*/ 571 w 3043"/>
                  <a:gd name="T19" fmla="*/ 300 h 2860"/>
                  <a:gd name="T20" fmla="*/ 367 w 3043"/>
                  <a:gd name="T21" fmla="*/ 0 h 2860"/>
                  <a:gd name="T22" fmla="*/ 339 w 3043"/>
                  <a:gd name="T23" fmla="*/ 93 h 2860"/>
                  <a:gd name="T24" fmla="*/ 400 w 3043"/>
                  <a:gd name="T25" fmla="*/ 304 h 2860"/>
                  <a:gd name="T26" fmla="*/ 466 w 3043"/>
                  <a:gd name="T27" fmla="*/ 545 h 2860"/>
                  <a:gd name="T28" fmla="*/ 142 w 3043"/>
                  <a:gd name="T29" fmla="*/ 977 h 2860"/>
                  <a:gd name="T30" fmla="*/ 77 w 3043"/>
                  <a:gd name="T31" fmla="*/ 1277 h 2860"/>
                  <a:gd name="T32" fmla="*/ 162 w 3043"/>
                  <a:gd name="T33" fmla="*/ 1355 h 2860"/>
                  <a:gd name="T34" fmla="*/ 241 w 3043"/>
                  <a:gd name="T35" fmla="*/ 1453 h 2860"/>
                  <a:gd name="T36" fmla="*/ 333 w 3043"/>
                  <a:gd name="T37" fmla="*/ 1528 h 2860"/>
                  <a:gd name="T38" fmla="*/ 510 w 3043"/>
                  <a:gd name="T39" fmla="*/ 1659 h 2860"/>
                  <a:gd name="T40" fmla="*/ 761 w 3043"/>
                  <a:gd name="T41" fmla="*/ 1699 h 2860"/>
                  <a:gd name="T42" fmla="*/ 877 w 3043"/>
                  <a:gd name="T43" fmla="*/ 1834 h 2860"/>
                  <a:gd name="T44" fmla="*/ 900 w 3043"/>
                  <a:gd name="T45" fmla="*/ 1946 h 2860"/>
                  <a:gd name="T46" fmla="*/ 840 w 3043"/>
                  <a:gd name="T47" fmla="*/ 2132 h 2860"/>
                  <a:gd name="T48" fmla="*/ 907 w 3043"/>
                  <a:gd name="T49" fmla="*/ 2351 h 2860"/>
                  <a:gd name="T50" fmla="*/ 963 w 3043"/>
                  <a:gd name="T51" fmla="*/ 2512 h 2860"/>
                  <a:gd name="T52" fmla="*/ 1228 w 3043"/>
                  <a:gd name="T53" fmla="*/ 2586 h 2860"/>
                  <a:gd name="T54" fmla="*/ 1398 w 3043"/>
                  <a:gd name="T55" fmla="*/ 2564 h 2860"/>
                  <a:gd name="T56" fmla="*/ 1429 w 3043"/>
                  <a:gd name="T57" fmla="*/ 2691 h 2860"/>
                  <a:gd name="T58" fmla="*/ 1658 w 3043"/>
                  <a:gd name="T59" fmla="*/ 2826 h 2860"/>
                  <a:gd name="T60" fmla="*/ 1930 w 3043"/>
                  <a:gd name="T61" fmla="*/ 2740 h 2860"/>
                  <a:gd name="T62" fmla="*/ 1884 w 3043"/>
                  <a:gd name="T63" fmla="*/ 2443 h 2860"/>
                  <a:gd name="T64" fmla="*/ 2173 w 3043"/>
                  <a:gd name="T65" fmla="*/ 2321 h 2860"/>
                  <a:gd name="T66" fmla="*/ 2293 w 3043"/>
                  <a:gd name="T67" fmla="*/ 2474 h 2860"/>
                  <a:gd name="T68" fmla="*/ 2500 w 3043"/>
                  <a:gd name="T69" fmla="*/ 2519 h 2860"/>
                  <a:gd name="T70" fmla="*/ 2543 w 3043"/>
                  <a:gd name="T71" fmla="*/ 2448 h 2860"/>
                  <a:gd name="T72" fmla="*/ 2626 w 3043"/>
                  <a:gd name="T73" fmla="*/ 2247 h 2860"/>
                  <a:gd name="T74" fmla="*/ 2608 w 3043"/>
                  <a:gd name="T75" fmla="*/ 2059 h 2860"/>
                  <a:gd name="T76" fmla="*/ 2673 w 3043"/>
                  <a:gd name="T77" fmla="*/ 2060 h 2860"/>
                  <a:gd name="T78" fmla="*/ 2933 w 3043"/>
                  <a:gd name="T79" fmla="*/ 2099 h 2860"/>
                  <a:gd name="T80" fmla="*/ 2982 w 3043"/>
                  <a:gd name="T81" fmla="*/ 2052 h 2860"/>
                  <a:gd name="T82" fmla="*/ 3043 w 3043"/>
                  <a:gd name="T83" fmla="*/ 1839 h 2860"/>
                  <a:gd name="T84" fmla="*/ 2962 w 3043"/>
                  <a:gd name="T85" fmla="*/ 1773 h 2860"/>
                  <a:gd name="T86" fmla="*/ 3019 w 3043"/>
                  <a:gd name="T87" fmla="*/ 1664 h 2860"/>
                  <a:gd name="T88" fmla="*/ 2790 w 3043"/>
                  <a:gd name="T89" fmla="*/ 1611 h 2860"/>
                  <a:gd name="T90" fmla="*/ 2706 w 3043"/>
                  <a:gd name="T91" fmla="*/ 1804 h 2860"/>
                  <a:gd name="T92" fmla="*/ 2615 w 3043"/>
                  <a:gd name="T93" fmla="*/ 1662 h 2860"/>
                  <a:gd name="T94" fmla="*/ 2560 w 3043"/>
                  <a:gd name="T95" fmla="*/ 1547 h 2860"/>
                  <a:gd name="T96" fmla="*/ 2475 w 3043"/>
                  <a:gd name="T97" fmla="*/ 1590 h 2860"/>
                  <a:gd name="T98" fmla="*/ 2403 w 3043"/>
                  <a:gd name="T99" fmla="*/ 1611 h 2860"/>
                  <a:gd name="T100" fmla="*/ 2203 w 3043"/>
                  <a:gd name="T101" fmla="*/ 1546 h 2860"/>
                  <a:gd name="T102" fmla="*/ 2300 w 3043"/>
                  <a:gd name="T103" fmla="*/ 1475 h 2860"/>
                  <a:gd name="T104" fmla="*/ 2254 w 3043"/>
                  <a:gd name="T105" fmla="*/ 1282 h 2860"/>
                  <a:gd name="T106" fmla="*/ 2185 w 3043"/>
                  <a:gd name="T107" fmla="*/ 1195 h 2860"/>
                  <a:gd name="T108" fmla="*/ 2300 w 3043"/>
                  <a:gd name="T109" fmla="*/ 1161 h 2860"/>
                  <a:gd name="T110" fmla="*/ 2516 w 3043"/>
                  <a:gd name="T111" fmla="*/ 1108 h 2860"/>
                  <a:gd name="T112" fmla="*/ 2643 w 3043"/>
                  <a:gd name="T113" fmla="*/ 1069 h 2860"/>
                  <a:gd name="T114" fmla="*/ 2463 w 3043"/>
                  <a:gd name="T115" fmla="*/ 943 h 2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43" h="2860">
                    <a:moveTo>
                      <a:pt x="2463" y="943"/>
                    </a:moveTo>
                    <a:cubicBezTo>
                      <a:pt x="2562" y="910"/>
                      <a:pt x="2612" y="893"/>
                      <a:pt x="2711" y="859"/>
                    </a:cubicBezTo>
                    <a:cubicBezTo>
                      <a:pt x="2713" y="796"/>
                      <a:pt x="2714" y="764"/>
                      <a:pt x="2717" y="701"/>
                    </a:cubicBezTo>
                    <a:cubicBezTo>
                      <a:pt x="2705" y="643"/>
                      <a:pt x="2699" y="614"/>
                      <a:pt x="2687" y="556"/>
                    </a:cubicBezTo>
                    <a:cubicBezTo>
                      <a:pt x="2656" y="551"/>
                      <a:pt x="2641" y="548"/>
                      <a:pt x="2610" y="543"/>
                    </a:cubicBezTo>
                    <a:cubicBezTo>
                      <a:pt x="2619" y="499"/>
                      <a:pt x="2624" y="478"/>
                      <a:pt x="2634" y="434"/>
                    </a:cubicBezTo>
                    <a:cubicBezTo>
                      <a:pt x="2613" y="445"/>
                      <a:pt x="2603" y="450"/>
                      <a:pt x="2583" y="461"/>
                    </a:cubicBezTo>
                    <a:cubicBezTo>
                      <a:pt x="2547" y="458"/>
                      <a:pt x="2529" y="456"/>
                      <a:pt x="2494" y="453"/>
                    </a:cubicBezTo>
                    <a:cubicBezTo>
                      <a:pt x="2456" y="431"/>
                      <a:pt x="2438" y="420"/>
                      <a:pt x="2400" y="398"/>
                    </a:cubicBezTo>
                    <a:cubicBezTo>
                      <a:pt x="2322" y="384"/>
                      <a:pt x="2282" y="377"/>
                      <a:pt x="2204" y="363"/>
                    </a:cubicBezTo>
                    <a:cubicBezTo>
                      <a:pt x="2093" y="362"/>
                      <a:pt x="2038" y="362"/>
                      <a:pt x="1928" y="361"/>
                    </a:cubicBezTo>
                    <a:cubicBezTo>
                      <a:pt x="1872" y="365"/>
                      <a:pt x="1845" y="367"/>
                      <a:pt x="1789" y="371"/>
                    </a:cubicBezTo>
                    <a:cubicBezTo>
                      <a:pt x="1717" y="380"/>
                      <a:pt x="1681" y="385"/>
                      <a:pt x="1608" y="394"/>
                    </a:cubicBezTo>
                    <a:cubicBezTo>
                      <a:pt x="1481" y="381"/>
                      <a:pt x="1417" y="375"/>
                      <a:pt x="1290" y="362"/>
                    </a:cubicBezTo>
                    <a:cubicBezTo>
                      <a:pt x="1244" y="353"/>
                      <a:pt x="1221" y="349"/>
                      <a:pt x="1176" y="341"/>
                    </a:cubicBezTo>
                    <a:cubicBezTo>
                      <a:pt x="1125" y="332"/>
                      <a:pt x="1100" y="328"/>
                      <a:pt x="1049" y="320"/>
                    </a:cubicBezTo>
                    <a:cubicBezTo>
                      <a:pt x="1024" y="338"/>
                      <a:pt x="1012" y="347"/>
                      <a:pt x="987" y="365"/>
                    </a:cubicBezTo>
                    <a:cubicBezTo>
                      <a:pt x="928" y="334"/>
                      <a:pt x="898" y="318"/>
                      <a:pt x="838" y="286"/>
                    </a:cubicBezTo>
                    <a:cubicBezTo>
                      <a:pt x="797" y="303"/>
                      <a:pt x="776" y="312"/>
                      <a:pt x="734" y="329"/>
                    </a:cubicBezTo>
                    <a:cubicBezTo>
                      <a:pt x="669" y="317"/>
                      <a:pt x="636" y="311"/>
                      <a:pt x="571" y="300"/>
                    </a:cubicBezTo>
                    <a:cubicBezTo>
                      <a:pt x="536" y="257"/>
                      <a:pt x="518" y="236"/>
                      <a:pt x="483" y="193"/>
                    </a:cubicBezTo>
                    <a:cubicBezTo>
                      <a:pt x="436" y="116"/>
                      <a:pt x="413" y="77"/>
                      <a:pt x="367" y="0"/>
                    </a:cubicBezTo>
                    <a:cubicBezTo>
                      <a:pt x="347" y="5"/>
                      <a:pt x="337" y="8"/>
                      <a:pt x="318" y="13"/>
                    </a:cubicBezTo>
                    <a:cubicBezTo>
                      <a:pt x="326" y="45"/>
                      <a:pt x="331" y="61"/>
                      <a:pt x="339" y="93"/>
                    </a:cubicBezTo>
                    <a:cubicBezTo>
                      <a:pt x="370" y="138"/>
                      <a:pt x="385" y="160"/>
                      <a:pt x="415" y="205"/>
                    </a:cubicBezTo>
                    <a:cubicBezTo>
                      <a:pt x="409" y="245"/>
                      <a:pt x="406" y="265"/>
                      <a:pt x="400" y="304"/>
                    </a:cubicBezTo>
                    <a:cubicBezTo>
                      <a:pt x="450" y="346"/>
                      <a:pt x="475" y="367"/>
                      <a:pt x="525" y="409"/>
                    </a:cubicBezTo>
                    <a:cubicBezTo>
                      <a:pt x="501" y="463"/>
                      <a:pt x="489" y="490"/>
                      <a:pt x="466" y="545"/>
                    </a:cubicBezTo>
                    <a:cubicBezTo>
                      <a:pt x="452" y="600"/>
                      <a:pt x="445" y="627"/>
                      <a:pt x="431" y="683"/>
                    </a:cubicBezTo>
                    <a:cubicBezTo>
                      <a:pt x="335" y="781"/>
                      <a:pt x="238" y="879"/>
                      <a:pt x="142" y="977"/>
                    </a:cubicBezTo>
                    <a:cubicBezTo>
                      <a:pt x="85" y="1085"/>
                      <a:pt x="57" y="1139"/>
                      <a:pt x="0" y="1248"/>
                    </a:cubicBezTo>
                    <a:cubicBezTo>
                      <a:pt x="31" y="1259"/>
                      <a:pt x="47" y="1265"/>
                      <a:pt x="77" y="1277"/>
                    </a:cubicBezTo>
                    <a:cubicBezTo>
                      <a:pt x="77" y="1296"/>
                      <a:pt x="77" y="1306"/>
                      <a:pt x="76" y="1325"/>
                    </a:cubicBezTo>
                    <a:cubicBezTo>
                      <a:pt x="110" y="1337"/>
                      <a:pt x="127" y="1343"/>
                      <a:pt x="162" y="1355"/>
                    </a:cubicBezTo>
                    <a:cubicBezTo>
                      <a:pt x="181" y="1352"/>
                      <a:pt x="190" y="1350"/>
                      <a:pt x="209" y="1346"/>
                    </a:cubicBezTo>
                    <a:cubicBezTo>
                      <a:pt x="222" y="1389"/>
                      <a:pt x="228" y="1410"/>
                      <a:pt x="241" y="1453"/>
                    </a:cubicBezTo>
                    <a:cubicBezTo>
                      <a:pt x="284" y="1459"/>
                      <a:pt x="305" y="1462"/>
                      <a:pt x="348" y="1469"/>
                    </a:cubicBezTo>
                    <a:cubicBezTo>
                      <a:pt x="342" y="1493"/>
                      <a:pt x="339" y="1504"/>
                      <a:pt x="333" y="1528"/>
                    </a:cubicBezTo>
                    <a:cubicBezTo>
                      <a:pt x="351" y="1560"/>
                      <a:pt x="360" y="1576"/>
                      <a:pt x="379" y="1608"/>
                    </a:cubicBezTo>
                    <a:cubicBezTo>
                      <a:pt x="431" y="1628"/>
                      <a:pt x="458" y="1638"/>
                      <a:pt x="510" y="1659"/>
                    </a:cubicBezTo>
                    <a:cubicBezTo>
                      <a:pt x="575" y="1664"/>
                      <a:pt x="607" y="1666"/>
                      <a:pt x="672" y="1671"/>
                    </a:cubicBezTo>
                    <a:cubicBezTo>
                      <a:pt x="708" y="1682"/>
                      <a:pt x="726" y="1688"/>
                      <a:pt x="761" y="1699"/>
                    </a:cubicBezTo>
                    <a:cubicBezTo>
                      <a:pt x="742" y="1726"/>
                      <a:pt x="732" y="1740"/>
                      <a:pt x="713" y="1768"/>
                    </a:cubicBezTo>
                    <a:cubicBezTo>
                      <a:pt x="778" y="1794"/>
                      <a:pt x="811" y="1808"/>
                      <a:pt x="877" y="1834"/>
                    </a:cubicBezTo>
                    <a:cubicBezTo>
                      <a:pt x="902" y="1864"/>
                      <a:pt x="914" y="1879"/>
                      <a:pt x="939" y="1909"/>
                    </a:cubicBezTo>
                    <a:cubicBezTo>
                      <a:pt x="923" y="1923"/>
                      <a:pt x="916" y="1931"/>
                      <a:pt x="900" y="1946"/>
                    </a:cubicBezTo>
                    <a:cubicBezTo>
                      <a:pt x="897" y="1983"/>
                      <a:pt x="896" y="2002"/>
                      <a:pt x="893" y="2039"/>
                    </a:cubicBezTo>
                    <a:cubicBezTo>
                      <a:pt x="872" y="2076"/>
                      <a:pt x="861" y="2095"/>
                      <a:pt x="840" y="2132"/>
                    </a:cubicBezTo>
                    <a:cubicBezTo>
                      <a:pt x="844" y="2173"/>
                      <a:pt x="846" y="2194"/>
                      <a:pt x="850" y="2235"/>
                    </a:cubicBezTo>
                    <a:cubicBezTo>
                      <a:pt x="873" y="2281"/>
                      <a:pt x="884" y="2305"/>
                      <a:pt x="907" y="2351"/>
                    </a:cubicBezTo>
                    <a:cubicBezTo>
                      <a:pt x="930" y="2366"/>
                      <a:pt x="942" y="2374"/>
                      <a:pt x="966" y="2389"/>
                    </a:cubicBezTo>
                    <a:cubicBezTo>
                      <a:pt x="965" y="2438"/>
                      <a:pt x="964" y="2463"/>
                      <a:pt x="963" y="2512"/>
                    </a:cubicBezTo>
                    <a:cubicBezTo>
                      <a:pt x="1023" y="2544"/>
                      <a:pt x="1054" y="2560"/>
                      <a:pt x="1114" y="2592"/>
                    </a:cubicBezTo>
                    <a:cubicBezTo>
                      <a:pt x="1160" y="2589"/>
                      <a:pt x="1183" y="2588"/>
                      <a:pt x="1228" y="2586"/>
                    </a:cubicBezTo>
                    <a:cubicBezTo>
                      <a:pt x="1264" y="2567"/>
                      <a:pt x="1282" y="2558"/>
                      <a:pt x="1318" y="2540"/>
                    </a:cubicBezTo>
                    <a:cubicBezTo>
                      <a:pt x="1350" y="2550"/>
                      <a:pt x="1366" y="2555"/>
                      <a:pt x="1398" y="2564"/>
                    </a:cubicBezTo>
                    <a:cubicBezTo>
                      <a:pt x="1380" y="2586"/>
                      <a:pt x="1372" y="2597"/>
                      <a:pt x="1354" y="2618"/>
                    </a:cubicBezTo>
                    <a:cubicBezTo>
                      <a:pt x="1384" y="2647"/>
                      <a:pt x="1399" y="2662"/>
                      <a:pt x="1429" y="2691"/>
                    </a:cubicBezTo>
                    <a:cubicBezTo>
                      <a:pt x="1483" y="2751"/>
                      <a:pt x="1510" y="2781"/>
                      <a:pt x="1565" y="2842"/>
                    </a:cubicBezTo>
                    <a:cubicBezTo>
                      <a:pt x="1602" y="2835"/>
                      <a:pt x="1620" y="2832"/>
                      <a:pt x="1658" y="2826"/>
                    </a:cubicBezTo>
                    <a:cubicBezTo>
                      <a:pt x="1726" y="2839"/>
                      <a:pt x="1761" y="2846"/>
                      <a:pt x="1829" y="2860"/>
                    </a:cubicBezTo>
                    <a:cubicBezTo>
                      <a:pt x="1870" y="2812"/>
                      <a:pt x="1890" y="2788"/>
                      <a:pt x="1930" y="2740"/>
                    </a:cubicBezTo>
                    <a:cubicBezTo>
                      <a:pt x="1916" y="2638"/>
                      <a:pt x="1909" y="2587"/>
                      <a:pt x="1895" y="2485"/>
                    </a:cubicBezTo>
                    <a:cubicBezTo>
                      <a:pt x="1891" y="2469"/>
                      <a:pt x="1888" y="2460"/>
                      <a:pt x="1884" y="2443"/>
                    </a:cubicBezTo>
                    <a:cubicBezTo>
                      <a:pt x="1967" y="2463"/>
                      <a:pt x="2008" y="2473"/>
                      <a:pt x="2091" y="2494"/>
                    </a:cubicBezTo>
                    <a:cubicBezTo>
                      <a:pt x="2124" y="2425"/>
                      <a:pt x="2140" y="2390"/>
                      <a:pt x="2173" y="2321"/>
                    </a:cubicBezTo>
                    <a:cubicBezTo>
                      <a:pt x="2211" y="2323"/>
                      <a:pt x="2230" y="2324"/>
                      <a:pt x="2268" y="2325"/>
                    </a:cubicBezTo>
                    <a:cubicBezTo>
                      <a:pt x="2278" y="2385"/>
                      <a:pt x="2283" y="2414"/>
                      <a:pt x="2293" y="2474"/>
                    </a:cubicBezTo>
                    <a:cubicBezTo>
                      <a:pt x="2348" y="2470"/>
                      <a:pt x="2375" y="2468"/>
                      <a:pt x="2430" y="2465"/>
                    </a:cubicBezTo>
                    <a:cubicBezTo>
                      <a:pt x="2458" y="2486"/>
                      <a:pt x="2472" y="2497"/>
                      <a:pt x="2500" y="2519"/>
                    </a:cubicBezTo>
                    <a:cubicBezTo>
                      <a:pt x="2523" y="2517"/>
                      <a:pt x="2535" y="2516"/>
                      <a:pt x="2559" y="2514"/>
                    </a:cubicBezTo>
                    <a:cubicBezTo>
                      <a:pt x="2553" y="2487"/>
                      <a:pt x="2549" y="2474"/>
                      <a:pt x="2543" y="2448"/>
                    </a:cubicBezTo>
                    <a:cubicBezTo>
                      <a:pt x="2564" y="2448"/>
                      <a:pt x="2575" y="2448"/>
                      <a:pt x="2596" y="2447"/>
                    </a:cubicBezTo>
                    <a:cubicBezTo>
                      <a:pt x="2608" y="2367"/>
                      <a:pt x="2614" y="2327"/>
                      <a:pt x="2626" y="2247"/>
                    </a:cubicBezTo>
                    <a:cubicBezTo>
                      <a:pt x="2595" y="2241"/>
                      <a:pt x="2580" y="2238"/>
                      <a:pt x="2549" y="2233"/>
                    </a:cubicBezTo>
                    <a:cubicBezTo>
                      <a:pt x="2573" y="2163"/>
                      <a:pt x="2585" y="2129"/>
                      <a:pt x="2608" y="2059"/>
                    </a:cubicBezTo>
                    <a:cubicBezTo>
                      <a:pt x="2628" y="2033"/>
                      <a:pt x="2638" y="2021"/>
                      <a:pt x="2658" y="1995"/>
                    </a:cubicBezTo>
                    <a:cubicBezTo>
                      <a:pt x="2664" y="2021"/>
                      <a:pt x="2667" y="2034"/>
                      <a:pt x="2673" y="2060"/>
                    </a:cubicBezTo>
                    <a:cubicBezTo>
                      <a:pt x="2716" y="2053"/>
                      <a:pt x="2738" y="2050"/>
                      <a:pt x="2781" y="2043"/>
                    </a:cubicBezTo>
                    <a:cubicBezTo>
                      <a:pt x="2842" y="2065"/>
                      <a:pt x="2872" y="2077"/>
                      <a:pt x="2933" y="2099"/>
                    </a:cubicBezTo>
                    <a:cubicBezTo>
                      <a:pt x="2967" y="2133"/>
                      <a:pt x="2985" y="2150"/>
                      <a:pt x="3019" y="2184"/>
                    </a:cubicBezTo>
                    <a:cubicBezTo>
                      <a:pt x="3004" y="2131"/>
                      <a:pt x="2997" y="2105"/>
                      <a:pt x="2982" y="2052"/>
                    </a:cubicBezTo>
                    <a:cubicBezTo>
                      <a:pt x="3006" y="2048"/>
                      <a:pt x="3018" y="2046"/>
                      <a:pt x="3042" y="2041"/>
                    </a:cubicBezTo>
                    <a:cubicBezTo>
                      <a:pt x="3042" y="1960"/>
                      <a:pt x="3042" y="1920"/>
                      <a:pt x="3043" y="1839"/>
                    </a:cubicBezTo>
                    <a:cubicBezTo>
                      <a:pt x="3021" y="1837"/>
                      <a:pt x="3011" y="1836"/>
                      <a:pt x="2990" y="1833"/>
                    </a:cubicBezTo>
                    <a:cubicBezTo>
                      <a:pt x="2979" y="1809"/>
                      <a:pt x="2973" y="1797"/>
                      <a:pt x="2962" y="1773"/>
                    </a:cubicBezTo>
                    <a:cubicBezTo>
                      <a:pt x="2988" y="1766"/>
                      <a:pt x="3002" y="1763"/>
                      <a:pt x="3028" y="1757"/>
                    </a:cubicBezTo>
                    <a:cubicBezTo>
                      <a:pt x="3024" y="1719"/>
                      <a:pt x="3023" y="1701"/>
                      <a:pt x="3019" y="1664"/>
                    </a:cubicBezTo>
                    <a:cubicBezTo>
                      <a:pt x="2991" y="1674"/>
                      <a:pt x="2976" y="1680"/>
                      <a:pt x="2947" y="1691"/>
                    </a:cubicBezTo>
                    <a:cubicBezTo>
                      <a:pt x="2884" y="1659"/>
                      <a:pt x="2853" y="1643"/>
                      <a:pt x="2790" y="1611"/>
                    </a:cubicBezTo>
                    <a:cubicBezTo>
                      <a:pt x="2753" y="1639"/>
                      <a:pt x="2735" y="1653"/>
                      <a:pt x="2698" y="1682"/>
                    </a:cubicBezTo>
                    <a:cubicBezTo>
                      <a:pt x="2701" y="1730"/>
                      <a:pt x="2703" y="1755"/>
                      <a:pt x="2706" y="1804"/>
                    </a:cubicBezTo>
                    <a:cubicBezTo>
                      <a:pt x="2672" y="1805"/>
                      <a:pt x="2656" y="1805"/>
                      <a:pt x="2622" y="1806"/>
                    </a:cubicBezTo>
                    <a:cubicBezTo>
                      <a:pt x="2620" y="1749"/>
                      <a:pt x="2618" y="1720"/>
                      <a:pt x="2615" y="1662"/>
                    </a:cubicBezTo>
                    <a:cubicBezTo>
                      <a:pt x="2633" y="1636"/>
                      <a:pt x="2642" y="1623"/>
                      <a:pt x="2659" y="1597"/>
                    </a:cubicBezTo>
                    <a:cubicBezTo>
                      <a:pt x="2620" y="1577"/>
                      <a:pt x="2600" y="1567"/>
                      <a:pt x="2560" y="1547"/>
                    </a:cubicBezTo>
                    <a:cubicBezTo>
                      <a:pt x="2550" y="1569"/>
                      <a:pt x="2545" y="1580"/>
                      <a:pt x="2534" y="1602"/>
                    </a:cubicBezTo>
                    <a:cubicBezTo>
                      <a:pt x="2511" y="1597"/>
                      <a:pt x="2499" y="1595"/>
                      <a:pt x="2475" y="1590"/>
                    </a:cubicBezTo>
                    <a:cubicBezTo>
                      <a:pt x="2467" y="1628"/>
                      <a:pt x="2463" y="1647"/>
                      <a:pt x="2454" y="1686"/>
                    </a:cubicBezTo>
                    <a:cubicBezTo>
                      <a:pt x="2434" y="1656"/>
                      <a:pt x="2424" y="1641"/>
                      <a:pt x="2403" y="1611"/>
                    </a:cubicBezTo>
                    <a:cubicBezTo>
                      <a:pt x="2349" y="1604"/>
                      <a:pt x="2321" y="1600"/>
                      <a:pt x="2267" y="1592"/>
                    </a:cubicBezTo>
                    <a:cubicBezTo>
                      <a:pt x="2241" y="1573"/>
                      <a:pt x="2228" y="1564"/>
                      <a:pt x="2203" y="1546"/>
                    </a:cubicBezTo>
                    <a:cubicBezTo>
                      <a:pt x="2236" y="1542"/>
                      <a:pt x="2253" y="1540"/>
                      <a:pt x="2286" y="1537"/>
                    </a:cubicBezTo>
                    <a:cubicBezTo>
                      <a:pt x="2292" y="1512"/>
                      <a:pt x="2295" y="1500"/>
                      <a:pt x="2300" y="1475"/>
                    </a:cubicBezTo>
                    <a:cubicBezTo>
                      <a:pt x="2275" y="1463"/>
                      <a:pt x="2262" y="1457"/>
                      <a:pt x="2236" y="1446"/>
                    </a:cubicBezTo>
                    <a:cubicBezTo>
                      <a:pt x="2243" y="1380"/>
                      <a:pt x="2246" y="1347"/>
                      <a:pt x="2254" y="1282"/>
                    </a:cubicBezTo>
                    <a:cubicBezTo>
                      <a:pt x="2207" y="1261"/>
                      <a:pt x="2183" y="1251"/>
                      <a:pt x="2136" y="1230"/>
                    </a:cubicBezTo>
                    <a:cubicBezTo>
                      <a:pt x="2156" y="1216"/>
                      <a:pt x="2165" y="1209"/>
                      <a:pt x="2185" y="1195"/>
                    </a:cubicBezTo>
                    <a:cubicBezTo>
                      <a:pt x="2230" y="1206"/>
                      <a:pt x="2252" y="1212"/>
                      <a:pt x="2297" y="1223"/>
                    </a:cubicBezTo>
                    <a:cubicBezTo>
                      <a:pt x="2298" y="1198"/>
                      <a:pt x="2299" y="1186"/>
                      <a:pt x="2300" y="1161"/>
                    </a:cubicBezTo>
                    <a:cubicBezTo>
                      <a:pt x="2376" y="1164"/>
                      <a:pt x="2414" y="1165"/>
                      <a:pt x="2490" y="1168"/>
                    </a:cubicBezTo>
                    <a:cubicBezTo>
                      <a:pt x="2501" y="1144"/>
                      <a:pt x="2506" y="1132"/>
                      <a:pt x="2516" y="1108"/>
                    </a:cubicBezTo>
                    <a:cubicBezTo>
                      <a:pt x="2559" y="1121"/>
                      <a:pt x="2580" y="1128"/>
                      <a:pt x="2622" y="1141"/>
                    </a:cubicBezTo>
                    <a:cubicBezTo>
                      <a:pt x="2631" y="1113"/>
                      <a:pt x="2635" y="1098"/>
                      <a:pt x="2643" y="1069"/>
                    </a:cubicBezTo>
                    <a:cubicBezTo>
                      <a:pt x="2574" y="1060"/>
                      <a:pt x="2540" y="1056"/>
                      <a:pt x="2471" y="1047"/>
                    </a:cubicBezTo>
                    <a:cubicBezTo>
                      <a:pt x="2468" y="1005"/>
                      <a:pt x="2466" y="985"/>
                      <a:pt x="2463" y="943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legionowski"/>
              <p:cNvSpPr>
                <a:spLocks/>
              </p:cNvSpPr>
              <p:nvPr/>
            </p:nvSpPr>
            <p:spPr bwMode="auto">
              <a:xfrm>
                <a:off x="2679913" y="2660301"/>
                <a:ext cx="708091" cy="591178"/>
              </a:xfrm>
              <a:custGeom>
                <a:avLst/>
                <a:gdLst>
                  <a:gd name="T0" fmla="*/ 1765 w 2212"/>
                  <a:gd name="T1" fmla="*/ 693 h 1849"/>
                  <a:gd name="T2" fmla="*/ 1921 w 2212"/>
                  <a:gd name="T3" fmla="*/ 498 h 1849"/>
                  <a:gd name="T4" fmla="*/ 2095 w 2212"/>
                  <a:gd name="T5" fmla="*/ 425 h 1849"/>
                  <a:gd name="T6" fmla="*/ 2212 w 2212"/>
                  <a:gd name="T7" fmla="*/ 388 h 1849"/>
                  <a:gd name="T8" fmla="*/ 2063 w 2212"/>
                  <a:gd name="T9" fmla="*/ 342 h 1849"/>
                  <a:gd name="T10" fmla="*/ 2028 w 2212"/>
                  <a:gd name="T11" fmla="*/ 107 h 1849"/>
                  <a:gd name="T12" fmla="*/ 1940 w 2212"/>
                  <a:gd name="T13" fmla="*/ 66 h 1849"/>
                  <a:gd name="T14" fmla="*/ 1806 w 2212"/>
                  <a:gd name="T15" fmla="*/ 177 h 1849"/>
                  <a:gd name="T16" fmla="*/ 1730 w 2212"/>
                  <a:gd name="T17" fmla="*/ 240 h 1849"/>
                  <a:gd name="T18" fmla="*/ 1537 w 2212"/>
                  <a:gd name="T19" fmla="*/ 236 h 1849"/>
                  <a:gd name="T20" fmla="*/ 1459 w 2212"/>
                  <a:gd name="T21" fmla="*/ 235 h 1849"/>
                  <a:gd name="T22" fmla="*/ 1309 w 2212"/>
                  <a:gd name="T23" fmla="*/ 211 h 1849"/>
                  <a:gd name="T24" fmla="*/ 1062 w 2212"/>
                  <a:gd name="T25" fmla="*/ 0 h 1849"/>
                  <a:gd name="T26" fmla="*/ 912 w 2212"/>
                  <a:gd name="T27" fmla="*/ 333 h 1849"/>
                  <a:gd name="T28" fmla="*/ 837 w 2212"/>
                  <a:gd name="T29" fmla="*/ 608 h 1849"/>
                  <a:gd name="T30" fmla="*/ 653 w 2212"/>
                  <a:gd name="T31" fmla="*/ 574 h 1849"/>
                  <a:gd name="T32" fmla="*/ 456 w 2212"/>
                  <a:gd name="T33" fmla="*/ 567 h 1849"/>
                  <a:gd name="T34" fmla="*/ 180 w 2212"/>
                  <a:gd name="T35" fmla="*/ 690 h 1849"/>
                  <a:gd name="T36" fmla="*/ 158 w 2212"/>
                  <a:gd name="T37" fmla="*/ 894 h 1849"/>
                  <a:gd name="T38" fmla="*/ 0 w 2212"/>
                  <a:gd name="T39" fmla="*/ 942 h 1849"/>
                  <a:gd name="T40" fmla="*/ 128 w 2212"/>
                  <a:gd name="T41" fmla="*/ 1000 h 1849"/>
                  <a:gd name="T42" fmla="*/ 111 w 2212"/>
                  <a:gd name="T43" fmla="*/ 1119 h 1849"/>
                  <a:gd name="T44" fmla="*/ 106 w 2212"/>
                  <a:gd name="T45" fmla="*/ 1210 h 1849"/>
                  <a:gd name="T46" fmla="*/ 380 w 2212"/>
                  <a:gd name="T47" fmla="*/ 1357 h 1849"/>
                  <a:gd name="T48" fmla="*/ 517 w 2212"/>
                  <a:gd name="T49" fmla="*/ 1479 h 1849"/>
                  <a:gd name="T50" fmla="*/ 803 w 2212"/>
                  <a:gd name="T51" fmla="*/ 1484 h 1849"/>
                  <a:gd name="T52" fmla="*/ 932 w 2212"/>
                  <a:gd name="T53" fmla="*/ 1663 h 1849"/>
                  <a:gd name="T54" fmla="*/ 1069 w 2212"/>
                  <a:gd name="T55" fmla="*/ 1670 h 1849"/>
                  <a:gd name="T56" fmla="*/ 1216 w 2212"/>
                  <a:gd name="T57" fmla="*/ 1609 h 1849"/>
                  <a:gd name="T58" fmla="*/ 1382 w 2212"/>
                  <a:gd name="T59" fmla="*/ 1648 h 1849"/>
                  <a:gd name="T60" fmla="*/ 1498 w 2212"/>
                  <a:gd name="T61" fmla="*/ 1710 h 1849"/>
                  <a:gd name="T62" fmla="*/ 1578 w 2212"/>
                  <a:gd name="T63" fmla="*/ 1671 h 1849"/>
                  <a:gd name="T64" fmla="*/ 1663 w 2212"/>
                  <a:gd name="T65" fmla="*/ 1667 h 1849"/>
                  <a:gd name="T66" fmla="*/ 1769 w 2212"/>
                  <a:gd name="T67" fmla="*/ 1694 h 1849"/>
                  <a:gd name="T68" fmla="*/ 1821 w 2212"/>
                  <a:gd name="T69" fmla="*/ 1849 h 1849"/>
                  <a:gd name="T70" fmla="*/ 2000 w 2212"/>
                  <a:gd name="T71" fmla="*/ 1662 h 1849"/>
                  <a:gd name="T72" fmla="*/ 1916 w 2212"/>
                  <a:gd name="T73" fmla="*/ 1544 h 1849"/>
                  <a:gd name="T74" fmla="*/ 1896 w 2212"/>
                  <a:gd name="T75" fmla="*/ 1375 h 1849"/>
                  <a:gd name="T76" fmla="*/ 2020 w 2212"/>
                  <a:gd name="T77" fmla="*/ 1310 h 1849"/>
                  <a:gd name="T78" fmla="*/ 1916 w 2212"/>
                  <a:gd name="T79" fmla="*/ 1220 h 1849"/>
                  <a:gd name="T80" fmla="*/ 1969 w 2212"/>
                  <a:gd name="T81" fmla="*/ 1034 h 1849"/>
                  <a:gd name="T82" fmla="*/ 1898 w 2212"/>
                  <a:gd name="T83" fmla="*/ 808 h 1849"/>
                  <a:gd name="T84" fmla="*/ 1799 w 2212"/>
                  <a:gd name="T85" fmla="*/ 731 h 1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12" h="1849">
                    <a:moveTo>
                      <a:pt x="1799" y="731"/>
                    </a:moveTo>
                    <a:cubicBezTo>
                      <a:pt x="1786" y="716"/>
                      <a:pt x="1779" y="708"/>
                      <a:pt x="1765" y="693"/>
                    </a:cubicBezTo>
                    <a:cubicBezTo>
                      <a:pt x="1791" y="619"/>
                      <a:pt x="1804" y="582"/>
                      <a:pt x="1830" y="508"/>
                    </a:cubicBezTo>
                    <a:cubicBezTo>
                      <a:pt x="1867" y="504"/>
                      <a:pt x="1885" y="502"/>
                      <a:pt x="1921" y="498"/>
                    </a:cubicBezTo>
                    <a:cubicBezTo>
                      <a:pt x="1966" y="479"/>
                      <a:pt x="1988" y="469"/>
                      <a:pt x="2033" y="449"/>
                    </a:cubicBezTo>
                    <a:cubicBezTo>
                      <a:pt x="2058" y="439"/>
                      <a:pt x="2070" y="435"/>
                      <a:pt x="2095" y="425"/>
                    </a:cubicBezTo>
                    <a:cubicBezTo>
                      <a:pt x="2129" y="428"/>
                      <a:pt x="2145" y="429"/>
                      <a:pt x="2179" y="431"/>
                    </a:cubicBezTo>
                    <a:cubicBezTo>
                      <a:pt x="2192" y="414"/>
                      <a:pt x="2199" y="405"/>
                      <a:pt x="2212" y="388"/>
                    </a:cubicBezTo>
                    <a:cubicBezTo>
                      <a:pt x="2191" y="368"/>
                      <a:pt x="2181" y="357"/>
                      <a:pt x="2161" y="337"/>
                    </a:cubicBezTo>
                    <a:cubicBezTo>
                      <a:pt x="2122" y="339"/>
                      <a:pt x="2102" y="340"/>
                      <a:pt x="2063" y="342"/>
                    </a:cubicBezTo>
                    <a:cubicBezTo>
                      <a:pt x="2047" y="289"/>
                      <a:pt x="2039" y="263"/>
                      <a:pt x="2022" y="211"/>
                    </a:cubicBezTo>
                    <a:cubicBezTo>
                      <a:pt x="2025" y="170"/>
                      <a:pt x="2026" y="149"/>
                      <a:pt x="2028" y="107"/>
                    </a:cubicBezTo>
                    <a:cubicBezTo>
                      <a:pt x="2062" y="71"/>
                      <a:pt x="2079" y="52"/>
                      <a:pt x="2112" y="15"/>
                    </a:cubicBezTo>
                    <a:cubicBezTo>
                      <a:pt x="2043" y="36"/>
                      <a:pt x="2009" y="46"/>
                      <a:pt x="1940" y="66"/>
                    </a:cubicBezTo>
                    <a:cubicBezTo>
                      <a:pt x="1923" y="99"/>
                      <a:pt x="1915" y="116"/>
                      <a:pt x="1899" y="149"/>
                    </a:cubicBezTo>
                    <a:cubicBezTo>
                      <a:pt x="1862" y="160"/>
                      <a:pt x="1843" y="166"/>
                      <a:pt x="1806" y="177"/>
                    </a:cubicBezTo>
                    <a:cubicBezTo>
                      <a:pt x="1762" y="155"/>
                      <a:pt x="1739" y="144"/>
                      <a:pt x="1695" y="122"/>
                    </a:cubicBezTo>
                    <a:cubicBezTo>
                      <a:pt x="1709" y="169"/>
                      <a:pt x="1716" y="193"/>
                      <a:pt x="1730" y="240"/>
                    </a:cubicBezTo>
                    <a:cubicBezTo>
                      <a:pt x="1700" y="268"/>
                      <a:pt x="1685" y="282"/>
                      <a:pt x="1654" y="309"/>
                    </a:cubicBezTo>
                    <a:cubicBezTo>
                      <a:pt x="1607" y="280"/>
                      <a:pt x="1584" y="265"/>
                      <a:pt x="1537" y="236"/>
                    </a:cubicBezTo>
                    <a:cubicBezTo>
                      <a:pt x="1517" y="204"/>
                      <a:pt x="1507" y="189"/>
                      <a:pt x="1487" y="157"/>
                    </a:cubicBezTo>
                    <a:cubicBezTo>
                      <a:pt x="1476" y="188"/>
                      <a:pt x="1470" y="204"/>
                      <a:pt x="1459" y="235"/>
                    </a:cubicBezTo>
                    <a:cubicBezTo>
                      <a:pt x="1419" y="220"/>
                      <a:pt x="1399" y="213"/>
                      <a:pt x="1358" y="198"/>
                    </a:cubicBezTo>
                    <a:cubicBezTo>
                      <a:pt x="1339" y="203"/>
                      <a:pt x="1329" y="206"/>
                      <a:pt x="1309" y="211"/>
                    </a:cubicBezTo>
                    <a:cubicBezTo>
                      <a:pt x="1282" y="135"/>
                      <a:pt x="1269" y="97"/>
                      <a:pt x="1241" y="21"/>
                    </a:cubicBezTo>
                    <a:cubicBezTo>
                      <a:pt x="1170" y="13"/>
                      <a:pt x="1134" y="9"/>
                      <a:pt x="1062" y="0"/>
                    </a:cubicBezTo>
                    <a:cubicBezTo>
                      <a:pt x="1038" y="86"/>
                      <a:pt x="1026" y="129"/>
                      <a:pt x="1002" y="214"/>
                    </a:cubicBezTo>
                    <a:cubicBezTo>
                      <a:pt x="966" y="261"/>
                      <a:pt x="948" y="285"/>
                      <a:pt x="912" y="333"/>
                    </a:cubicBezTo>
                    <a:cubicBezTo>
                      <a:pt x="891" y="411"/>
                      <a:pt x="880" y="451"/>
                      <a:pt x="859" y="529"/>
                    </a:cubicBezTo>
                    <a:cubicBezTo>
                      <a:pt x="851" y="560"/>
                      <a:pt x="846" y="576"/>
                      <a:pt x="837" y="608"/>
                    </a:cubicBezTo>
                    <a:cubicBezTo>
                      <a:pt x="815" y="612"/>
                      <a:pt x="804" y="615"/>
                      <a:pt x="783" y="620"/>
                    </a:cubicBezTo>
                    <a:cubicBezTo>
                      <a:pt x="731" y="601"/>
                      <a:pt x="705" y="592"/>
                      <a:pt x="653" y="574"/>
                    </a:cubicBezTo>
                    <a:cubicBezTo>
                      <a:pt x="607" y="586"/>
                      <a:pt x="584" y="591"/>
                      <a:pt x="538" y="603"/>
                    </a:cubicBezTo>
                    <a:cubicBezTo>
                      <a:pt x="505" y="589"/>
                      <a:pt x="488" y="582"/>
                      <a:pt x="456" y="567"/>
                    </a:cubicBezTo>
                    <a:cubicBezTo>
                      <a:pt x="387" y="602"/>
                      <a:pt x="352" y="619"/>
                      <a:pt x="283" y="654"/>
                    </a:cubicBezTo>
                    <a:cubicBezTo>
                      <a:pt x="242" y="669"/>
                      <a:pt x="221" y="676"/>
                      <a:pt x="180" y="690"/>
                    </a:cubicBezTo>
                    <a:cubicBezTo>
                      <a:pt x="173" y="735"/>
                      <a:pt x="169" y="758"/>
                      <a:pt x="162" y="803"/>
                    </a:cubicBezTo>
                    <a:cubicBezTo>
                      <a:pt x="160" y="840"/>
                      <a:pt x="159" y="858"/>
                      <a:pt x="158" y="894"/>
                    </a:cubicBezTo>
                    <a:cubicBezTo>
                      <a:pt x="95" y="895"/>
                      <a:pt x="64" y="896"/>
                      <a:pt x="2" y="897"/>
                    </a:cubicBezTo>
                    <a:cubicBezTo>
                      <a:pt x="1" y="915"/>
                      <a:pt x="1" y="924"/>
                      <a:pt x="0" y="942"/>
                    </a:cubicBezTo>
                    <a:cubicBezTo>
                      <a:pt x="18" y="960"/>
                      <a:pt x="27" y="969"/>
                      <a:pt x="45" y="986"/>
                    </a:cubicBezTo>
                    <a:cubicBezTo>
                      <a:pt x="79" y="992"/>
                      <a:pt x="95" y="995"/>
                      <a:pt x="128" y="1000"/>
                    </a:cubicBezTo>
                    <a:cubicBezTo>
                      <a:pt x="153" y="1025"/>
                      <a:pt x="166" y="1038"/>
                      <a:pt x="191" y="1063"/>
                    </a:cubicBezTo>
                    <a:cubicBezTo>
                      <a:pt x="159" y="1086"/>
                      <a:pt x="143" y="1097"/>
                      <a:pt x="111" y="1119"/>
                    </a:cubicBezTo>
                    <a:cubicBezTo>
                      <a:pt x="68" y="1151"/>
                      <a:pt x="47" y="1167"/>
                      <a:pt x="5" y="1200"/>
                    </a:cubicBezTo>
                    <a:cubicBezTo>
                      <a:pt x="46" y="1204"/>
                      <a:pt x="66" y="1206"/>
                      <a:pt x="106" y="1210"/>
                    </a:cubicBezTo>
                    <a:cubicBezTo>
                      <a:pt x="166" y="1248"/>
                      <a:pt x="197" y="1267"/>
                      <a:pt x="257" y="1305"/>
                    </a:cubicBezTo>
                    <a:cubicBezTo>
                      <a:pt x="306" y="1326"/>
                      <a:pt x="330" y="1336"/>
                      <a:pt x="380" y="1357"/>
                    </a:cubicBezTo>
                    <a:cubicBezTo>
                      <a:pt x="397" y="1388"/>
                      <a:pt x="406" y="1404"/>
                      <a:pt x="424" y="1436"/>
                    </a:cubicBezTo>
                    <a:cubicBezTo>
                      <a:pt x="461" y="1453"/>
                      <a:pt x="479" y="1462"/>
                      <a:pt x="517" y="1479"/>
                    </a:cubicBezTo>
                    <a:cubicBezTo>
                      <a:pt x="572" y="1475"/>
                      <a:pt x="600" y="1473"/>
                      <a:pt x="655" y="1470"/>
                    </a:cubicBezTo>
                    <a:cubicBezTo>
                      <a:pt x="714" y="1475"/>
                      <a:pt x="744" y="1478"/>
                      <a:pt x="803" y="1484"/>
                    </a:cubicBezTo>
                    <a:cubicBezTo>
                      <a:pt x="840" y="1508"/>
                      <a:pt x="859" y="1520"/>
                      <a:pt x="896" y="1544"/>
                    </a:cubicBezTo>
                    <a:cubicBezTo>
                      <a:pt x="910" y="1592"/>
                      <a:pt x="917" y="1616"/>
                      <a:pt x="932" y="1663"/>
                    </a:cubicBezTo>
                    <a:cubicBezTo>
                      <a:pt x="971" y="1651"/>
                      <a:pt x="990" y="1645"/>
                      <a:pt x="1029" y="1632"/>
                    </a:cubicBezTo>
                    <a:cubicBezTo>
                      <a:pt x="1045" y="1647"/>
                      <a:pt x="1053" y="1655"/>
                      <a:pt x="1069" y="1670"/>
                    </a:cubicBezTo>
                    <a:cubicBezTo>
                      <a:pt x="1087" y="1640"/>
                      <a:pt x="1097" y="1625"/>
                      <a:pt x="1115" y="1594"/>
                    </a:cubicBezTo>
                    <a:cubicBezTo>
                      <a:pt x="1155" y="1600"/>
                      <a:pt x="1175" y="1603"/>
                      <a:pt x="1216" y="1609"/>
                    </a:cubicBezTo>
                    <a:cubicBezTo>
                      <a:pt x="1229" y="1633"/>
                      <a:pt x="1236" y="1646"/>
                      <a:pt x="1249" y="1670"/>
                    </a:cubicBezTo>
                    <a:cubicBezTo>
                      <a:pt x="1302" y="1661"/>
                      <a:pt x="1328" y="1657"/>
                      <a:pt x="1382" y="1648"/>
                    </a:cubicBezTo>
                    <a:cubicBezTo>
                      <a:pt x="1407" y="1671"/>
                      <a:pt x="1419" y="1682"/>
                      <a:pt x="1445" y="1705"/>
                    </a:cubicBezTo>
                    <a:cubicBezTo>
                      <a:pt x="1466" y="1707"/>
                      <a:pt x="1477" y="1708"/>
                      <a:pt x="1498" y="1710"/>
                    </a:cubicBezTo>
                    <a:cubicBezTo>
                      <a:pt x="1509" y="1693"/>
                      <a:pt x="1514" y="1684"/>
                      <a:pt x="1525" y="1666"/>
                    </a:cubicBezTo>
                    <a:cubicBezTo>
                      <a:pt x="1546" y="1668"/>
                      <a:pt x="1557" y="1669"/>
                      <a:pt x="1578" y="1671"/>
                    </a:cubicBezTo>
                    <a:cubicBezTo>
                      <a:pt x="1600" y="1664"/>
                      <a:pt x="1611" y="1660"/>
                      <a:pt x="1633" y="1653"/>
                    </a:cubicBezTo>
                    <a:cubicBezTo>
                      <a:pt x="1645" y="1659"/>
                      <a:pt x="1651" y="1661"/>
                      <a:pt x="1663" y="1667"/>
                    </a:cubicBezTo>
                    <a:cubicBezTo>
                      <a:pt x="1705" y="1648"/>
                      <a:pt x="1726" y="1638"/>
                      <a:pt x="1768" y="1618"/>
                    </a:cubicBezTo>
                    <a:cubicBezTo>
                      <a:pt x="1768" y="1649"/>
                      <a:pt x="1769" y="1664"/>
                      <a:pt x="1769" y="1694"/>
                    </a:cubicBezTo>
                    <a:cubicBezTo>
                      <a:pt x="1787" y="1723"/>
                      <a:pt x="1796" y="1738"/>
                      <a:pt x="1813" y="1767"/>
                    </a:cubicBezTo>
                    <a:cubicBezTo>
                      <a:pt x="1816" y="1800"/>
                      <a:pt x="1818" y="1816"/>
                      <a:pt x="1821" y="1849"/>
                    </a:cubicBezTo>
                    <a:cubicBezTo>
                      <a:pt x="1853" y="1836"/>
                      <a:pt x="1869" y="1829"/>
                      <a:pt x="1901" y="1815"/>
                    </a:cubicBezTo>
                    <a:cubicBezTo>
                      <a:pt x="1941" y="1754"/>
                      <a:pt x="1960" y="1723"/>
                      <a:pt x="2000" y="1662"/>
                    </a:cubicBezTo>
                    <a:cubicBezTo>
                      <a:pt x="1981" y="1648"/>
                      <a:pt x="1972" y="1642"/>
                      <a:pt x="1954" y="1629"/>
                    </a:cubicBezTo>
                    <a:cubicBezTo>
                      <a:pt x="1939" y="1595"/>
                      <a:pt x="1931" y="1578"/>
                      <a:pt x="1916" y="1544"/>
                    </a:cubicBezTo>
                    <a:cubicBezTo>
                      <a:pt x="1916" y="1507"/>
                      <a:pt x="1916" y="1489"/>
                      <a:pt x="1915" y="1452"/>
                    </a:cubicBezTo>
                    <a:cubicBezTo>
                      <a:pt x="1907" y="1421"/>
                      <a:pt x="1903" y="1405"/>
                      <a:pt x="1896" y="1375"/>
                    </a:cubicBezTo>
                    <a:cubicBezTo>
                      <a:pt x="1932" y="1364"/>
                      <a:pt x="1951" y="1358"/>
                      <a:pt x="1988" y="1348"/>
                    </a:cubicBezTo>
                    <a:cubicBezTo>
                      <a:pt x="2000" y="1333"/>
                      <a:pt x="2007" y="1325"/>
                      <a:pt x="2020" y="1310"/>
                    </a:cubicBezTo>
                    <a:cubicBezTo>
                      <a:pt x="2012" y="1277"/>
                      <a:pt x="2008" y="1260"/>
                      <a:pt x="2000" y="1227"/>
                    </a:cubicBezTo>
                    <a:cubicBezTo>
                      <a:pt x="1967" y="1224"/>
                      <a:pt x="1950" y="1223"/>
                      <a:pt x="1916" y="1220"/>
                    </a:cubicBezTo>
                    <a:cubicBezTo>
                      <a:pt x="1917" y="1172"/>
                      <a:pt x="1917" y="1147"/>
                      <a:pt x="1917" y="1099"/>
                    </a:cubicBezTo>
                    <a:cubicBezTo>
                      <a:pt x="1938" y="1073"/>
                      <a:pt x="1948" y="1060"/>
                      <a:pt x="1969" y="1034"/>
                    </a:cubicBezTo>
                    <a:cubicBezTo>
                      <a:pt x="1962" y="989"/>
                      <a:pt x="1958" y="967"/>
                      <a:pt x="1951" y="922"/>
                    </a:cubicBezTo>
                    <a:cubicBezTo>
                      <a:pt x="1930" y="877"/>
                      <a:pt x="1919" y="854"/>
                      <a:pt x="1898" y="808"/>
                    </a:cubicBezTo>
                    <a:cubicBezTo>
                      <a:pt x="1896" y="787"/>
                      <a:pt x="1896" y="777"/>
                      <a:pt x="1894" y="756"/>
                    </a:cubicBezTo>
                    <a:cubicBezTo>
                      <a:pt x="1856" y="746"/>
                      <a:pt x="1837" y="741"/>
                      <a:pt x="1799" y="731"/>
                    </a:cubicBezTo>
                  </a:path>
                </a:pathLst>
              </a:custGeom>
              <a:solidFill>
                <a:srgbClr val="FFFF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nowodworski"/>
              <p:cNvSpPr>
                <a:spLocks/>
              </p:cNvSpPr>
              <p:nvPr/>
            </p:nvSpPr>
            <p:spPr bwMode="auto">
              <a:xfrm>
                <a:off x="2115205" y="2422065"/>
                <a:ext cx="904414" cy="904414"/>
              </a:xfrm>
              <a:custGeom>
                <a:avLst/>
                <a:gdLst>
                  <a:gd name="T0" fmla="*/ 2019 w 2824"/>
                  <a:gd name="T1" fmla="*/ 2044 h 2818"/>
                  <a:gd name="T2" fmla="*/ 1767 w 2824"/>
                  <a:gd name="T3" fmla="*/ 1939 h 2818"/>
                  <a:gd name="T4" fmla="*/ 1953 w 2824"/>
                  <a:gd name="T5" fmla="*/ 1802 h 2818"/>
                  <a:gd name="T6" fmla="*/ 1807 w 2824"/>
                  <a:gd name="T7" fmla="*/ 1725 h 2818"/>
                  <a:gd name="T8" fmla="*/ 1764 w 2824"/>
                  <a:gd name="T9" fmla="*/ 1636 h 2818"/>
                  <a:gd name="T10" fmla="*/ 1924 w 2824"/>
                  <a:gd name="T11" fmla="*/ 1542 h 2818"/>
                  <a:gd name="T12" fmla="*/ 2045 w 2824"/>
                  <a:gd name="T13" fmla="*/ 1393 h 2818"/>
                  <a:gd name="T14" fmla="*/ 2300 w 2824"/>
                  <a:gd name="T15" fmla="*/ 1342 h 2818"/>
                  <a:gd name="T16" fmla="*/ 2545 w 2824"/>
                  <a:gd name="T17" fmla="*/ 1359 h 2818"/>
                  <a:gd name="T18" fmla="*/ 2621 w 2824"/>
                  <a:gd name="T19" fmla="*/ 1268 h 2818"/>
                  <a:gd name="T20" fmla="*/ 2764 w 2824"/>
                  <a:gd name="T21" fmla="*/ 953 h 2818"/>
                  <a:gd name="T22" fmla="*/ 2673 w 2824"/>
                  <a:gd name="T23" fmla="*/ 634 h 2818"/>
                  <a:gd name="T24" fmla="*/ 2631 w 2824"/>
                  <a:gd name="T25" fmla="*/ 383 h 2818"/>
                  <a:gd name="T26" fmla="*/ 2490 w 2824"/>
                  <a:gd name="T27" fmla="*/ 331 h 2818"/>
                  <a:gd name="T28" fmla="*/ 2471 w 2824"/>
                  <a:gd name="T29" fmla="*/ 226 h 2818"/>
                  <a:gd name="T30" fmla="*/ 2247 w 2824"/>
                  <a:gd name="T31" fmla="*/ 126 h 2818"/>
                  <a:gd name="T32" fmla="*/ 2117 w 2824"/>
                  <a:gd name="T33" fmla="*/ 69 h 2818"/>
                  <a:gd name="T34" fmla="*/ 1915 w 2824"/>
                  <a:gd name="T35" fmla="*/ 11 h 2818"/>
                  <a:gd name="T36" fmla="*/ 1755 w 2824"/>
                  <a:gd name="T37" fmla="*/ 96 h 2818"/>
                  <a:gd name="T38" fmla="*/ 1708 w 2824"/>
                  <a:gd name="T39" fmla="*/ 189 h 2818"/>
                  <a:gd name="T40" fmla="*/ 1672 w 2824"/>
                  <a:gd name="T41" fmla="*/ 324 h 2818"/>
                  <a:gd name="T42" fmla="*/ 1607 w 2824"/>
                  <a:gd name="T43" fmla="*/ 421 h 2818"/>
                  <a:gd name="T44" fmla="*/ 1414 w 2824"/>
                  <a:gd name="T45" fmla="*/ 433 h 2818"/>
                  <a:gd name="T46" fmla="*/ 1275 w 2824"/>
                  <a:gd name="T47" fmla="*/ 460 h 2818"/>
                  <a:gd name="T48" fmla="*/ 1096 w 2824"/>
                  <a:gd name="T49" fmla="*/ 575 h 2818"/>
                  <a:gd name="T50" fmla="*/ 1184 w 2824"/>
                  <a:gd name="T51" fmla="*/ 617 h 2818"/>
                  <a:gd name="T52" fmla="*/ 1245 w 2824"/>
                  <a:gd name="T53" fmla="*/ 851 h 2818"/>
                  <a:gd name="T54" fmla="*/ 1095 w 2824"/>
                  <a:gd name="T55" fmla="*/ 974 h 2818"/>
                  <a:gd name="T56" fmla="*/ 996 w 2824"/>
                  <a:gd name="T57" fmla="*/ 1056 h 2818"/>
                  <a:gd name="T58" fmla="*/ 927 w 2824"/>
                  <a:gd name="T59" fmla="*/ 1260 h 2818"/>
                  <a:gd name="T60" fmla="*/ 741 w 2824"/>
                  <a:gd name="T61" fmla="*/ 1384 h 2818"/>
                  <a:gd name="T62" fmla="*/ 441 w 2824"/>
                  <a:gd name="T63" fmla="*/ 1543 h 2818"/>
                  <a:gd name="T64" fmla="*/ 493 w 2824"/>
                  <a:gd name="T65" fmla="*/ 1729 h 2818"/>
                  <a:gd name="T66" fmla="*/ 24 w 2824"/>
                  <a:gd name="T67" fmla="*/ 1987 h 2818"/>
                  <a:gd name="T68" fmla="*/ 77 w 2824"/>
                  <a:gd name="T69" fmla="*/ 2109 h 2818"/>
                  <a:gd name="T70" fmla="*/ 101 w 2824"/>
                  <a:gd name="T71" fmla="*/ 2412 h 2818"/>
                  <a:gd name="T72" fmla="*/ 276 w 2824"/>
                  <a:gd name="T73" fmla="*/ 2498 h 2818"/>
                  <a:gd name="T74" fmla="*/ 134 w 2824"/>
                  <a:gd name="T75" fmla="*/ 2638 h 2818"/>
                  <a:gd name="T76" fmla="*/ 230 w 2824"/>
                  <a:gd name="T77" fmla="*/ 2768 h 2818"/>
                  <a:gd name="T78" fmla="*/ 391 w 2824"/>
                  <a:gd name="T79" fmla="*/ 2750 h 2818"/>
                  <a:gd name="T80" fmla="*/ 526 w 2824"/>
                  <a:gd name="T81" fmla="*/ 2792 h 2818"/>
                  <a:gd name="T82" fmla="*/ 688 w 2824"/>
                  <a:gd name="T83" fmla="*/ 2769 h 2818"/>
                  <a:gd name="T84" fmla="*/ 848 w 2824"/>
                  <a:gd name="T85" fmla="*/ 2631 h 2818"/>
                  <a:gd name="T86" fmla="*/ 1034 w 2824"/>
                  <a:gd name="T87" fmla="*/ 2461 h 2818"/>
                  <a:gd name="T88" fmla="*/ 1349 w 2824"/>
                  <a:gd name="T89" fmla="*/ 2613 h 2818"/>
                  <a:gd name="T90" fmla="*/ 1511 w 2824"/>
                  <a:gd name="T91" fmla="*/ 2567 h 2818"/>
                  <a:gd name="T92" fmla="*/ 1642 w 2824"/>
                  <a:gd name="T93" fmla="*/ 2448 h 2818"/>
                  <a:gd name="T94" fmla="*/ 1728 w 2824"/>
                  <a:gd name="T95" fmla="*/ 2520 h 2818"/>
                  <a:gd name="T96" fmla="*/ 1890 w 2824"/>
                  <a:gd name="T97" fmla="*/ 2611 h 2818"/>
                  <a:gd name="T98" fmla="*/ 1974 w 2824"/>
                  <a:gd name="T99" fmla="*/ 2481 h 2818"/>
                  <a:gd name="T100" fmla="*/ 2076 w 2824"/>
                  <a:gd name="T101" fmla="*/ 2463 h 2818"/>
                  <a:gd name="T102" fmla="*/ 2236 w 2824"/>
                  <a:gd name="T103" fmla="*/ 2352 h 2818"/>
                  <a:gd name="T104" fmla="*/ 2186 w 2824"/>
                  <a:gd name="T105" fmla="*/ 2175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24" h="2818">
                    <a:moveTo>
                      <a:pt x="2142" y="2096"/>
                    </a:moveTo>
                    <a:cubicBezTo>
                      <a:pt x="2092" y="2075"/>
                      <a:pt x="2068" y="2065"/>
                      <a:pt x="2019" y="2044"/>
                    </a:cubicBezTo>
                    <a:cubicBezTo>
                      <a:pt x="1959" y="2006"/>
                      <a:pt x="1928" y="1987"/>
                      <a:pt x="1868" y="1949"/>
                    </a:cubicBezTo>
                    <a:cubicBezTo>
                      <a:pt x="1828" y="1945"/>
                      <a:pt x="1808" y="1943"/>
                      <a:pt x="1767" y="1939"/>
                    </a:cubicBezTo>
                    <a:cubicBezTo>
                      <a:pt x="1809" y="1906"/>
                      <a:pt x="1830" y="1890"/>
                      <a:pt x="1873" y="1858"/>
                    </a:cubicBezTo>
                    <a:cubicBezTo>
                      <a:pt x="1905" y="1836"/>
                      <a:pt x="1921" y="1825"/>
                      <a:pt x="1953" y="1802"/>
                    </a:cubicBezTo>
                    <a:cubicBezTo>
                      <a:pt x="1928" y="1777"/>
                      <a:pt x="1915" y="1764"/>
                      <a:pt x="1890" y="1739"/>
                    </a:cubicBezTo>
                    <a:cubicBezTo>
                      <a:pt x="1857" y="1734"/>
                      <a:pt x="1841" y="1731"/>
                      <a:pt x="1807" y="1725"/>
                    </a:cubicBezTo>
                    <a:cubicBezTo>
                      <a:pt x="1789" y="1708"/>
                      <a:pt x="1780" y="1699"/>
                      <a:pt x="1762" y="1681"/>
                    </a:cubicBezTo>
                    <a:cubicBezTo>
                      <a:pt x="1763" y="1663"/>
                      <a:pt x="1763" y="1654"/>
                      <a:pt x="1764" y="1636"/>
                    </a:cubicBezTo>
                    <a:cubicBezTo>
                      <a:pt x="1826" y="1635"/>
                      <a:pt x="1857" y="1634"/>
                      <a:pt x="1920" y="1633"/>
                    </a:cubicBezTo>
                    <a:cubicBezTo>
                      <a:pt x="1921" y="1597"/>
                      <a:pt x="1922" y="1579"/>
                      <a:pt x="1924" y="1542"/>
                    </a:cubicBezTo>
                    <a:cubicBezTo>
                      <a:pt x="1931" y="1497"/>
                      <a:pt x="1935" y="1474"/>
                      <a:pt x="1942" y="1429"/>
                    </a:cubicBezTo>
                    <a:cubicBezTo>
                      <a:pt x="1983" y="1415"/>
                      <a:pt x="2004" y="1408"/>
                      <a:pt x="2045" y="1393"/>
                    </a:cubicBezTo>
                    <a:cubicBezTo>
                      <a:pt x="2114" y="1358"/>
                      <a:pt x="2149" y="1341"/>
                      <a:pt x="2218" y="1306"/>
                    </a:cubicBezTo>
                    <a:cubicBezTo>
                      <a:pt x="2250" y="1321"/>
                      <a:pt x="2267" y="1328"/>
                      <a:pt x="2300" y="1342"/>
                    </a:cubicBezTo>
                    <a:cubicBezTo>
                      <a:pt x="2346" y="1330"/>
                      <a:pt x="2369" y="1325"/>
                      <a:pt x="2415" y="1313"/>
                    </a:cubicBezTo>
                    <a:cubicBezTo>
                      <a:pt x="2467" y="1331"/>
                      <a:pt x="2493" y="1340"/>
                      <a:pt x="2545" y="1359"/>
                    </a:cubicBezTo>
                    <a:cubicBezTo>
                      <a:pt x="2566" y="1354"/>
                      <a:pt x="2577" y="1351"/>
                      <a:pt x="2599" y="1347"/>
                    </a:cubicBezTo>
                    <a:cubicBezTo>
                      <a:pt x="2608" y="1315"/>
                      <a:pt x="2613" y="1299"/>
                      <a:pt x="2621" y="1268"/>
                    </a:cubicBezTo>
                    <a:cubicBezTo>
                      <a:pt x="2642" y="1190"/>
                      <a:pt x="2653" y="1150"/>
                      <a:pt x="2674" y="1072"/>
                    </a:cubicBezTo>
                    <a:cubicBezTo>
                      <a:pt x="2710" y="1024"/>
                      <a:pt x="2728" y="1000"/>
                      <a:pt x="2764" y="953"/>
                    </a:cubicBezTo>
                    <a:cubicBezTo>
                      <a:pt x="2788" y="868"/>
                      <a:pt x="2800" y="825"/>
                      <a:pt x="2824" y="739"/>
                    </a:cubicBezTo>
                    <a:cubicBezTo>
                      <a:pt x="2763" y="697"/>
                      <a:pt x="2733" y="676"/>
                      <a:pt x="2673" y="634"/>
                    </a:cubicBezTo>
                    <a:cubicBezTo>
                      <a:pt x="2683" y="585"/>
                      <a:pt x="2687" y="560"/>
                      <a:pt x="2697" y="510"/>
                    </a:cubicBezTo>
                    <a:cubicBezTo>
                      <a:pt x="2671" y="459"/>
                      <a:pt x="2658" y="434"/>
                      <a:pt x="2631" y="383"/>
                    </a:cubicBezTo>
                    <a:cubicBezTo>
                      <a:pt x="2600" y="378"/>
                      <a:pt x="2585" y="376"/>
                      <a:pt x="2554" y="371"/>
                    </a:cubicBezTo>
                    <a:cubicBezTo>
                      <a:pt x="2528" y="355"/>
                      <a:pt x="2515" y="347"/>
                      <a:pt x="2490" y="331"/>
                    </a:cubicBezTo>
                    <a:cubicBezTo>
                      <a:pt x="2462" y="305"/>
                      <a:pt x="2448" y="293"/>
                      <a:pt x="2420" y="267"/>
                    </a:cubicBezTo>
                    <a:cubicBezTo>
                      <a:pt x="2441" y="251"/>
                      <a:pt x="2451" y="242"/>
                      <a:pt x="2471" y="226"/>
                    </a:cubicBezTo>
                    <a:cubicBezTo>
                      <a:pt x="2456" y="174"/>
                      <a:pt x="2449" y="148"/>
                      <a:pt x="2435" y="96"/>
                    </a:cubicBezTo>
                    <a:cubicBezTo>
                      <a:pt x="2360" y="108"/>
                      <a:pt x="2322" y="114"/>
                      <a:pt x="2247" y="126"/>
                    </a:cubicBezTo>
                    <a:cubicBezTo>
                      <a:pt x="2233" y="106"/>
                      <a:pt x="2226" y="97"/>
                      <a:pt x="2213" y="77"/>
                    </a:cubicBezTo>
                    <a:cubicBezTo>
                      <a:pt x="2175" y="74"/>
                      <a:pt x="2155" y="72"/>
                      <a:pt x="2117" y="69"/>
                    </a:cubicBezTo>
                    <a:cubicBezTo>
                      <a:pt x="2092" y="41"/>
                      <a:pt x="2079" y="28"/>
                      <a:pt x="2054" y="0"/>
                    </a:cubicBezTo>
                    <a:cubicBezTo>
                      <a:pt x="1998" y="5"/>
                      <a:pt x="1971" y="7"/>
                      <a:pt x="1915" y="11"/>
                    </a:cubicBezTo>
                    <a:cubicBezTo>
                      <a:pt x="1894" y="47"/>
                      <a:pt x="1884" y="64"/>
                      <a:pt x="1863" y="99"/>
                    </a:cubicBezTo>
                    <a:cubicBezTo>
                      <a:pt x="1820" y="98"/>
                      <a:pt x="1798" y="97"/>
                      <a:pt x="1755" y="96"/>
                    </a:cubicBezTo>
                    <a:cubicBezTo>
                      <a:pt x="1760" y="130"/>
                      <a:pt x="1763" y="148"/>
                      <a:pt x="1769" y="183"/>
                    </a:cubicBezTo>
                    <a:cubicBezTo>
                      <a:pt x="1744" y="185"/>
                      <a:pt x="1732" y="187"/>
                      <a:pt x="1708" y="189"/>
                    </a:cubicBezTo>
                    <a:cubicBezTo>
                      <a:pt x="1719" y="222"/>
                      <a:pt x="1724" y="239"/>
                      <a:pt x="1734" y="272"/>
                    </a:cubicBezTo>
                    <a:cubicBezTo>
                      <a:pt x="1709" y="292"/>
                      <a:pt x="1697" y="303"/>
                      <a:pt x="1672" y="324"/>
                    </a:cubicBezTo>
                    <a:cubicBezTo>
                      <a:pt x="1675" y="363"/>
                      <a:pt x="1676" y="382"/>
                      <a:pt x="1679" y="422"/>
                    </a:cubicBezTo>
                    <a:cubicBezTo>
                      <a:pt x="1650" y="421"/>
                      <a:pt x="1636" y="421"/>
                      <a:pt x="1607" y="421"/>
                    </a:cubicBezTo>
                    <a:cubicBezTo>
                      <a:pt x="1518" y="381"/>
                      <a:pt x="1473" y="361"/>
                      <a:pt x="1383" y="321"/>
                    </a:cubicBezTo>
                    <a:cubicBezTo>
                      <a:pt x="1396" y="366"/>
                      <a:pt x="1402" y="388"/>
                      <a:pt x="1414" y="433"/>
                    </a:cubicBezTo>
                    <a:cubicBezTo>
                      <a:pt x="1397" y="452"/>
                      <a:pt x="1388" y="461"/>
                      <a:pt x="1370" y="480"/>
                    </a:cubicBezTo>
                    <a:cubicBezTo>
                      <a:pt x="1332" y="472"/>
                      <a:pt x="1313" y="468"/>
                      <a:pt x="1275" y="460"/>
                    </a:cubicBezTo>
                    <a:cubicBezTo>
                      <a:pt x="1250" y="478"/>
                      <a:pt x="1238" y="488"/>
                      <a:pt x="1213" y="506"/>
                    </a:cubicBezTo>
                    <a:cubicBezTo>
                      <a:pt x="1166" y="534"/>
                      <a:pt x="1142" y="548"/>
                      <a:pt x="1096" y="575"/>
                    </a:cubicBezTo>
                    <a:cubicBezTo>
                      <a:pt x="1100" y="592"/>
                      <a:pt x="1102" y="600"/>
                      <a:pt x="1106" y="616"/>
                    </a:cubicBezTo>
                    <a:cubicBezTo>
                      <a:pt x="1137" y="617"/>
                      <a:pt x="1152" y="617"/>
                      <a:pt x="1184" y="617"/>
                    </a:cubicBezTo>
                    <a:cubicBezTo>
                      <a:pt x="1212" y="686"/>
                      <a:pt x="1226" y="720"/>
                      <a:pt x="1254" y="789"/>
                    </a:cubicBezTo>
                    <a:cubicBezTo>
                      <a:pt x="1250" y="814"/>
                      <a:pt x="1248" y="826"/>
                      <a:pt x="1245" y="851"/>
                    </a:cubicBezTo>
                    <a:cubicBezTo>
                      <a:pt x="1206" y="861"/>
                      <a:pt x="1187" y="866"/>
                      <a:pt x="1148" y="876"/>
                    </a:cubicBezTo>
                    <a:cubicBezTo>
                      <a:pt x="1127" y="915"/>
                      <a:pt x="1116" y="935"/>
                      <a:pt x="1095" y="974"/>
                    </a:cubicBezTo>
                    <a:cubicBezTo>
                      <a:pt x="1062" y="978"/>
                      <a:pt x="1045" y="979"/>
                      <a:pt x="1011" y="983"/>
                    </a:cubicBezTo>
                    <a:cubicBezTo>
                      <a:pt x="1005" y="1012"/>
                      <a:pt x="1002" y="1027"/>
                      <a:pt x="996" y="1056"/>
                    </a:cubicBezTo>
                    <a:cubicBezTo>
                      <a:pt x="978" y="1065"/>
                      <a:pt x="970" y="1070"/>
                      <a:pt x="953" y="1080"/>
                    </a:cubicBezTo>
                    <a:cubicBezTo>
                      <a:pt x="942" y="1152"/>
                      <a:pt x="937" y="1188"/>
                      <a:pt x="927" y="1260"/>
                    </a:cubicBezTo>
                    <a:cubicBezTo>
                      <a:pt x="910" y="1308"/>
                      <a:pt x="902" y="1332"/>
                      <a:pt x="885" y="1381"/>
                    </a:cubicBezTo>
                    <a:cubicBezTo>
                      <a:pt x="828" y="1382"/>
                      <a:pt x="799" y="1383"/>
                      <a:pt x="741" y="1384"/>
                    </a:cubicBezTo>
                    <a:cubicBezTo>
                      <a:pt x="670" y="1423"/>
                      <a:pt x="635" y="1442"/>
                      <a:pt x="564" y="1481"/>
                    </a:cubicBezTo>
                    <a:cubicBezTo>
                      <a:pt x="515" y="1506"/>
                      <a:pt x="490" y="1518"/>
                      <a:pt x="441" y="1543"/>
                    </a:cubicBezTo>
                    <a:cubicBezTo>
                      <a:pt x="437" y="1597"/>
                      <a:pt x="434" y="1624"/>
                      <a:pt x="430" y="1678"/>
                    </a:cubicBezTo>
                    <a:cubicBezTo>
                      <a:pt x="455" y="1698"/>
                      <a:pt x="468" y="1709"/>
                      <a:pt x="493" y="1729"/>
                    </a:cubicBezTo>
                    <a:cubicBezTo>
                      <a:pt x="389" y="1787"/>
                      <a:pt x="285" y="1846"/>
                      <a:pt x="181" y="1904"/>
                    </a:cubicBezTo>
                    <a:cubicBezTo>
                      <a:pt x="118" y="1937"/>
                      <a:pt x="86" y="1954"/>
                      <a:pt x="24" y="1987"/>
                    </a:cubicBezTo>
                    <a:cubicBezTo>
                      <a:pt x="14" y="2031"/>
                      <a:pt x="9" y="2052"/>
                      <a:pt x="0" y="2096"/>
                    </a:cubicBezTo>
                    <a:cubicBezTo>
                      <a:pt x="31" y="2101"/>
                      <a:pt x="46" y="2104"/>
                      <a:pt x="77" y="2109"/>
                    </a:cubicBezTo>
                    <a:cubicBezTo>
                      <a:pt x="89" y="2167"/>
                      <a:pt x="95" y="2196"/>
                      <a:pt x="107" y="2254"/>
                    </a:cubicBezTo>
                    <a:cubicBezTo>
                      <a:pt x="104" y="2317"/>
                      <a:pt x="103" y="2349"/>
                      <a:pt x="101" y="2412"/>
                    </a:cubicBezTo>
                    <a:cubicBezTo>
                      <a:pt x="104" y="2442"/>
                      <a:pt x="106" y="2457"/>
                      <a:pt x="110" y="2487"/>
                    </a:cubicBezTo>
                    <a:cubicBezTo>
                      <a:pt x="176" y="2492"/>
                      <a:pt x="210" y="2494"/>
                      <a:pt x="276" y="2498"/>
                    </a:cubicBezTo>
                    <a:cubicBezTo>
                      <a:pt x="260" y="2554"/>
                      <a:pt x="251" y="2581"/>
                      <a:pt x="235" y="2637"/>
                    </a:cubicBezTo>
                    <a:cubicBezTo>
                      <a:pt x="194" y="2637"/>
                      <a:pt x="174" y="2638"/>
                      <a:pt x="134" y="2638"/>
                    </a:cubicBezTo>
                    <a:cubicBezTo>
                      <a:pt x="153" y="2690"/>
                      <a:pt x="163" y="2716"/>
                      <a:pt x="182" y="2769"/>
                    </a:cubicBezTo>
                    <a:cubicBezTo>
                      <a:pt x="201" y="2768"/>
                      <a:pt x="211" y="2768"/>
                      <a:pt x="230" y="2768"/>
                    </a:cubicBezTo>
                    <a:cubicBezTo>
                      <a:pt x="270" y="2788"/>
                      <a:pt x="290" y="2798"/>
                      <a:pt x="329" y="2818"/>
                    </a:cubicBezTo>
                    <a:cubicBezTo>
                      <a:pt x="354" y="2791"/>
                      <a:pt x="366" y="2777"/>
                      <a:pt x="391" y="2750"/>
                    </a:cubicBezTo>
                    <a:cubicBezTo>
                      <a:pt x="432" y="2752"/>
                      <a:pt x="452" y="2753"/>
                      <a:pt x="492" y="2754"/>
                    </a:cubicBezTo>
                    <a:cubicBezTo>
                      <a:pt x="506" y="2769"/>
                      <a:pt x="513" y="2777"/>
                      <a:pt x="526" y="2792"/>
                    </a:cubicBezTo>
                    <a:cubicBezTo>
                      <a:pt x="548" y="2778"/>
                      <a:pt x="559" y="2772"/>
                      <a:pt x="581" y="2758"/>
                    </a:cubicBezTo>
                    <a:cubicBezTo>
                      <a:pt x="624" y="2762"/>
                      <a:pt x="645" y="2764"/>
                      <a:pt x="688" y="2769"/>
                    </a:cubicBezTo>
                    <a:cubicBezTo>
                      <a:pt x="676" y="2712"/>
                      <a:pt x="670" y="2684"/>
                      <a:pt x="658" y="2628"/>
                    </a:cubicBezTo>
                    <a:cubicBezTo>
                      <a:pt x="734" y="2629"/>
                      <a:pt x="772" y="2630"/>
                      <a:pt x="848" y="2631"/>
                    </a:cubicBezTo>
                    <a:cubicBezTo>
                      <a:pt x="831" y="2585"/>
                      <a:pt x="822" y="2563"/>
                      <a:pt x="805" y="2517"/>
                    </a:cubicBezTo>
                    <a:cubicBezTo>
                      <a:pt x="897" y="2495"/>
                      <a:pt x="943" y="2483"/>
                      <a:pt x="1034" y="2461"/>
                    </a:cubicBezTo>
                    <a:cubicBezTo>
                      <a:pt x="1074" y="2533"/>
                      <a:pt x="1093" y="2570"/>
                      <a:pt x="1133" y="2643"/>
                    </a:cubicBezTo>
                    <a:cubicBezTo>
                      <a:pt x="1219" y="2631"/>
                      <a:pt x="1262" y="2625"/>
                      <a:pt x="1349" y="2613"/>
                    </a:cubicBezTo>
                    <a:cubicBezTo>
                      <a:pt x="1388" y="2580"/>
                      <a:pt x="1408" y="2564"/>
                      <a:pt x="1447" y="2531"/>
                    </a:cubicBezTo>
                    <a:cubicBezTo>
                      <a:pt x="1473" y="2546"/>
                      <a:pt x="1486" y="2553"/>
                      <a:pt x="1511" y="2567"/>
                    </a:cubicBezTo>
                    <a:cubicBezTo>
                      <a:pt x="1522" y="2533"/>
                      <a:pt x="1528" y="2517"/>
                      <a:pt x="1539" y="2483"/>
                    </a:cubicBezTo>
                    <a:cubicBezTo>
                      <a:pt x="1580" y="2469"/>
                      <a:pt x="1601" y="2462"/>
                      <a:pt x="1642" y="2448"/>
                    </a:cubicBezTo>
                    <a:cubicBezTo>
                      <a:pt x="1675" y="2449"/>
                      <a:pt x="1692" y="2450"/>
                      <a:pt x="1725" y="2451"/>
                    </a:cubicBezTo>
                    <a:cubicBezTo>
                      <a:pt x="1726" y="2478"/>
                      <a:pt x="1727" y="2492"/>
                      <a:pt x="1728" y="2520"/>
                    </a:cubicBezTo>
                    <a:cubicBezTo>
                      <a:pt x="1740" y="2560"/>
                      <a:pt x="1746" y="2580"/>
                      <a:pt x="1759" y="2621"/>
                    </a:cubicBezTo>
                    <a:cubicBezTo>
                      <a:pt x="1811" y="2617"/>
                      <a:pt x="1837" y="2615"/>
                      <a:pt x="1890" y="2611"/>
                    </a:cubicBezTo>
                    <a:cubicBezTo>
                      <a:pt x="1899" y="2575"/>
                      <a:pt x="1903" y="2557"/>
                      <a:pt x="1912" y="2521"/>
                    </a:cubicBezTo>
                    <a:cubicBezTo>
                      <a:pt x="1937" y="2505"/>
                      <a:pt x="1949" y="2497"/>
                      <a:pt x="1974" y="2481"/>
                    </a:cubicBezTo>
                    <a:cubicBezTo>
                      <a:pt x="1973" y="2454"/>
                      <a:pt x="1972" y="2440"/>
                      <a:pt x="1971" y="2412"/>
                    </a:cubicBezTo>
                    <a:cubicBezTo>
                      <a:pt x="2013" y="2432"/>
                      <a:pt x="2034" y="2443"/>
                      <a:pt x="2076" y="2463"/>
                    </a:cubicBezTo>
                    <a:cubicBezTo>
                      <a:pt x="2119" y="2463"/>
                      <a:pt x="2140" y="2462"/>
                      <a:pt x="2183" y="2462"/>
                    </a:cubicBezTo>
                    <a:cubicBezTo>
                      <a:pt x="2204" y="2418"/>
                      <a:pt x="2215" y="2396"/>
                      <a:pt x="2236" y="2352"/>
                    </a:cubicBezTo>
                    <a:cubicBezTo>
                      <a:pt x="2206" y="2335"/>
                      <a:pt x="2191" y="2327"/>
                      <a:pt x="2161" y="2310"/>
                    </a:cubicBezTo>
                    <a:cubicBezTo>
                      <a:pt x="2171" y="2256"/>
                      <a:pt x="2176" y="2229"/>
                      <a:pt x="2186" y="2175"/>
                    </a:cubicBezTo>
                    <a:cubicBezTo>
                      <a:pt x="2168" y="2143"/>
                      <a:pt x="2159" y="2127"/>
                      <a:pt x="2142" y="2096"/>
                    </a:cubicBezTo>
                  </a:path>
                </a:pathLst>
              </a:custGeom>
              <a:solidFill>
                <a:srgbClr val="FFFF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65" name="gostyniński"/>
              <p:cNvSpPr>
                <a:spLocks/>
              </p:cNvSpPr>
              <p:nvPr/>
            </p:nvSpPr>
            <p:spPr bwMode="auto">
              <a:xfrm>
                <a:off x="162994" y="2618390"/>
                <a:ext cx="1252944" cy="847061"/>
              </a:xfrm>
              <a:custGeom>
                <a:avLst/>
                <a:gdLst>
                  <a:gd name="T0" fmla="*/ 3908 w 3908"/>
                  <a:gd name="T1" fmla="*/ 1623 h 2638"/>
                  <a:gd name="T2" fmla="*/ 3736 w 3908"/>
                  <a:gd name="T3" fmla="*/ 1672 h 2638"/>
                  <a:gd name="T4" fmla="*/ 3636 w 3908"/>
                  <a:gd name="T5" fmla="*/ 1553 h 2638"/>
                  <a:gd name="T6" fmla="*/ 3565 w 3908"/>
                  <a:gd name="T7" fmla="*/ 1475 h 2638"/>
                  <a:gd name="T8" fmla="*/ 3524 w 3908"/>
                  <a:gd name="T9" fmla="*/ 1405 h 2638"/>
                  <a:gd name="T10" fmla="*/ 3275 w 3908"/>
                  <a:gd name="T11" fmla="*/ 1306 h 2638"/>
                  <a:gd name="T12" fmla="*/ 3179 w 3908"/>
                  <a:gd name="T13" fmla="*/ 1227 h 2638"/>
                  <a:gd name="T14" fmla="*/ 2977 w 3908"/>
                  <a:gd name="T15" fmla="*/ 1194 h 2638"/>
                  <a:gd name="T16" fmla="*/ 2928 w 3908"/>
                  <a:gd name="T17" fmla="*/ 1381 h 2638"/>
                  <a:gd name="T18" fmla="*/ 2758 w 3908"/>
                  <a:gd name="T19" fmla="*/ 1495 h 2638"/>
                  <a:gd name="T20" fmla="*/ 2629 w 3908"/>
                  <a:gd name="T21" fmla="*/ 1478 h 2638"/>
                  <a:gd name="T22" fmla="*/ 2426 w 3908"/>
                  <a:gd name="T23" fmla="*/ 1390 h 2638"/>
                  <a:gd name="T24" fmla="*/ 2249 w 3908"/>
                  <a:gd name="T25" fmla="*/ 1243 h 2638"/>
                  <a:gd name="T26" fmla="*/ 2245 w 3908"/>
                  <a:gd name="T27" fmla="*/ 1165 h 2638"/>
                  <a:gd name="T28" fmla="*/ 2144 w 3908"/>
                  <a:gd name="T29" fmla="*/ 950 h 2638"/>
                  <a:gd name="T30" fmla="*/ 1950 w 3908"/>
                  <a:gd name="T31" fmla="*/ 915 h 2638"/>
                  <a:gd name="T32" fmla="*/ 1880 w 3908"/>
                  <a:gd name="T33" fmla="*/ 980 h 2638"/>
                  <a:gd name="T34" fmla="*/ 1685 w 3908"/>
                  <a:gd name="T35" fmla="*/ 952 h 2638"/>
                  <a:gd name="T36" fmla="*/ 1537 w 3908"/>
                  <a:gd name="T37" fmla="*/ 1054 h 2638"/>
                  <a:gd name="T38" fmla="*/ 1593 w 3908"/>
                  <a:gd name="T39" fmla="*/ 822 h 2638"/>
                  <a:gd name="T40" fmla="*/ 1492 w 3908"/>
                  <a:gd name="T41" fmla="*/ 581 h 2638"/>
                  <a:gd name="T42" fmla="*/ 1539 w 3908"/>
                  <a:gd name="T43" fmla="*/ 461 h 2638"/>
                  <a:gd name="T44" fmla="*/ 1574 w 3908"/>
                  <a:gd name="T45" fmla="*/ 339 h 2638"/>
                  <a:gd name="T46" fmla="*/ 1450 w 3908"/>
                  <a:gd name="T47" fmla="*/ 220 h 2638"/>
                  <a:gd name="T48" fmla="*/ 1440 w 3908"/>
                  <a:gd name="T49" fmla="*/ 131 h 2638"/>
                  <a:gd name="T50" fmla="*/ 1372 w 3908"/>
                  <a:gd name="T51" fmla="*/ 53 h 2638"/>
                  <a:gd name="T52" fmla="*/ 1169 w 3908"/>
                  <a:gd name="T53" fmla="*/ 0 h 2638"/>
                  <a:gd name="T54" fmla="*/ 895 w 3908"/>
                  <a:gd name="T55" fmla="*/ 24 h 2638"/>
                  <a:gd name="T56" fmla="*/ 760 w 3908"/>
                  <a:gd name="T57" fmla="*/ 112 h 2638"/>
                  <a:gd name="T58" fmla="*/ 535 w 3908"/>
                  <a:gd name="T59" fmla="*/ 159 h 2638"/>
                  <a:gd name="T60" fmla="*/ 511 w 3908"/>
                  <a:gd name="T61" fmla="*/ 347 h 2638"/>
                  <a:gd name="T62" fmla="*/ 345 w 3908"/>
                  <a:gd name="T63" fmla="*/ 523 h 2638"/>
                  <a:gd name="T64" fmla="*/ 173 w 3908"/>
                  <a:gd name="T65" fmla="*/ 632 h 2638"/>
                  <a:gd name="T66" fmla="*/ 8 w 3908"/>
                  <a:gd name="T67" fmla="*/ 663 h 2638"/>
                  <a:gd name="T68" fmla="*/ 151 w 3908"/>
                  <a:gd name="T69" fmla="*/ 738 h 2638"/>
                  <a:gd name="T70" fmla="*/ 156 w 3908"/>
                  <a:gd name="T71" fmla="*/ 900 h 2638"/>
                  <a:gd name="T72" fmla="*/ 171 w 3908"/>
                  <a:gd name="T73" fmla="*/ 1085 h 2638"/>
                  <a:gd name="T74" fmla="*/ 125 w 3908"/>
                  <a:gd name="T75" fmla="*/ 1202 h 2638"/>
                  <a:gd name="T76" fmla="*/ 334 w 3908"/>
                  <a:gd name="T77" fmla="*/ 1243 h 2638"/>
                  <a:gd name="T78" fmla="*/ 385 w 3908"/>
                  <a:gd name="T79" fmla="*/ 1545 h 2638"/>
                  <a:gd name="T80" fmla="*/ 548 w 3908"/>
                  <a:gd name="T81" fmla="*/ 1643 h 2638"/>
                  <a:gd name="T82" fmla="*/ 479 w 3908"/>
                  <a:gd name="T83" fmla="*/ 1734 h 2638"/>
                  <a:gd name="T84" fmla="*/ 583 w 3908"/>
                  <a:gd name="T85" fmla="*/ 1711 h 2638"/>
                  <a:gd name="T86" fmla="*/ 635 w 3908"/>
                  <a:gd name="T87" fmla="*/ 1857 h 2638"/>
                  <a:gd name="T88" fmla="*/ 732 w 3908"/>
                  <a:gd name="T89" fmla="*/ 1905 h 2638"/>
                  <a:gd name="T90" fmla="*/ 1026 w 3908"/>
                  <a:gd name="T91" fmla="*/ 1925 h 2638"/>
                  <a:gd name="T92" fmla="*/ 1143 w 3908"/>
                  <a:gd name="T93" fmla="*/ 1975 h 2638"/>
                  <a:gd name="T94" fmla="*/ 1217 w 3908"/>
                  <a:gd name="T95" fmla="*/ 1864 h 2638"/>
                  <a:gd name="T96" fmla="*/ 1514 w 3908"/>
                  <a:gd name="T97" fmla="*/ 2025 h 2638"/>
                  <a:gd name="T98" fmla="*/ 1520 w 3908"/>
                  <a:gd name="T99" fmla="*/ 2161 h 2638"/>
                  <a:gd name="T100" fmla="*/ 1688 w 3908"/>
                  <a:gd name="T101" fmla="*/ 2241 h 2638"/>
                  <a:gd name="T102" fmla="*/ 1877 w 3908"/>
                  <a:gd name="T103" fmla="*/ 2335 h 2638"/>
                  <a:gd name="T104" fmla="*/ 2074 w 3908"/>
                  <a:gd name="T105" fmla="*/ 2450 h 2638"/>
                  <a:gd name="T106" fmla="*/ 2125 w 3908"/>
                  <a:gd name="T107" fmla="*/ 2536 h 2638"/>
                  <a:gd name="T108" fmla="*/ 2454 w 3908"/>
                  <a:gd name="T109" fmla="*/ 2611 h 2638"/>
                  <a:gd name="T110" fmla="*/ 2509 w 3908"/>
                  <a:gd name="T111" fmla="*/ 2472 h 2638"/>
                  <a:gd name="T112" fmla="*/ 2849 w 3908"/>
                  <a:gd name="T113" fmla="*/ 2538 h 2638"/>
                  <a:gd name="T114" fmla="*/ 2961 w 3908"/>
                  <a:gd name="T115" fmla="*/ 2404 h 2638"/>
                  <a:gd name="T116" fmla="*/ 3109 w 3908"/>
                  <a:gd name="T117" fmla="*/ 2377 h 2638"/>
                  <a:gd name="T118" fmla="*/ 3319 w 3908"/>
                  <a:gd name="T119" fmla="*/ 2450 h 2638"/>
                  <a:gd name="T120" fmla="*/ 3409 w 3908"/>
                  <a:gd name="T121" fmla="*/ 2335 h 2638"/>
                  <a:gd name="T122" fmla="*/ 3477 w 3908"/>
                  <a:gd name="T123" fmla="*/ 2188 h 2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08" h="2638">
                    <a:moveTo>
                      <a:pt x="3619" y="1917"/>
                    </a:moveTo>
                    <a:cubicBezTo>
                      <a:pt x="3715" y="1819"/>
                      <a:pt x="3812" y="1721"/>
                      <a:pt x="3908" y="1623"/>
                    </a:cubicBezTo>
                    <a:cubicBezTo>
                      <a:pt x="3874" y="1620"/>
                      <a:pt x="3857" y="1619"/>
                      <a:pt x="3823" y="1616"/>
                    </a:cubicBezTo>
                    <a:cubicBezTo>
                      <a:pt x="3788" y="1639"/>
                      <a:pt x="3771" y="1650"/>
                      <a:pt x="3736" y="1672"/>
                    </a:cubicBezTo>
                    <a:cubicBezTo>
                      <a:pt x="3688" y="1655"/>
                      <a:pt x="3664" y="1647"/>
                      <a:pt x="3615" y="1630"/>
                    </a:cubicBezTo>
                    <a:cubicBezTo>
                      <a:pt x="3623" y="1599"/>
                      <a:pt x="3628" y="1584"/>
                      <a:pt x="3636" y="1553"/>
                    </a:cubicBezTo>
                    <a:cubicBezTo>
                      <a:pt x="3587" y="1545"/>
                      <a:pt x="3563" y="1541"/>
                      <a:pt x="3514" y="1534"/>
                    </a:cubicBezTo>
                    <a:cubicBezTo>
                      <a:pt x="3534" y="1510"/>
                      <a:pt x="3544" y="1499"/>
                      <a:pt x="3565" y="1475"/>
                    </a:cubicBezTo>
                    <a:cubicBezTo>
                      <a:pt x="3536" y="1467"/>
                      <a:pt x="3521" y="1462"/>
                      <a:pt x="3492" y="1454"/>
                    </a:cubicBezTo>
                    <a:cubicBezTo>
                      <a:pt x="3505" y="1434"/>
                      <a:pt x="3511" y="1425"/>
                      <a:pt x="3524" y="1405"/>
                    </a:cubicBezTo>
                    <a:cubicBezTo>
                      <a:pt x="3495" y="1388"/>
                      <a:pt x="3481" y="1379"/>
                      <a:pt x="3452" y="1361"/>
                    </a:cubicBezTo>
                    <a:cubicBezTo>
                      <a:pt x="3381" y="1339"/>
                      <a:pt x="3346" y="1328"/>
                      <a:pt x="3275" y="1306"/>
                    </a:cubicBezTo>
                    <a:cubicBezTo>
                      <a:pt x="3231" y="1303"/>
                      <a:pt x="3209" y="1302"/>
                      <a:pt x="3165" y="1299"/>
                    </a:cubicBezTo>
                    <a:cubicBezTo>
                      <a:pt x="3171" y="1271"/>
                      <a:pt x="3173" y="1256"/>
                      <a:pt x="3179" y="1227"/>
                    </a:cubicBezTo>
                    <a:cubicBezTo>
                      <a:pt x="3111" y="1199"/>
                      <a:pt x="3077" y="1185"/>
                      <a:pt x="3009" y="1156"/>
                    </a:cubicBezTo>
                    <a:cubicBezTo>
                      <a:pt x="2996" y="1171"/>
                      <a:pt x="2990" y="1179"/>
                      <a:pt x="2977" y="1194"/>
                    </a:cubicBezTo>
                    <a:cubicBezTo>
                      <a:pt x="2991" y="1232"/>
                      <a:pt x="2997" y="1252"/>
                      <a:pt x="3011" y="1291"/>
                    </a:cubicBezTo>
                    <a:cubicBezTo>
                      <a:pt x="2978" y="1327"/>
                      <a:pt x="2961" y="1345"/>
                      <a:pt x="2928" y="1381"/>
                    </a:cubicBezTo>
                    <a:cubicBezTo>
                      <a:pt x="2881" y="1396"/>
                      <a:pt x="2857" y="1404"/>
                      <a:pt x="2810" y="1420"/>
                    </a:cubicBezTo>
                    <a:cubicBezTo>
                      <a:pt x="2789" y="1450"/>
                      <a:pt x="2779" y="1465"/>
                      <a:pt x="2758" y="1495"/>
                    </a:cubicBezTo>
                    <a:cubicBezTo>
                      <a:pt x="2727" y="1476"/>
                      <a:pt x="2711" y="1466"/>
                      <a:pt x="2679" y="1446"/>
                    </a:cubicBezTo>
                    <a:lnTo>
                      <a:pt x="2629" y="1478"/>
                    </a:lnTo>
                    <a:cubicBezTo>
                      <a:pt x="2574" y="1500"/>
                      <a:pt x="2546" y="1511"/>
                      <a:pt x="2491" y="1533"/>
                    </a:cubicBezTo>
                    <a:cubicBezTo>
                      <a:pt x="2465" y="1476"/>
                      <a:pt x="2452" y="1447"/>
                      <a:pt x="2426" y="1390"/>
                    </a:cubicBezTo>
                    <a:cubicBezTo>
                      <a:pt x="2372" y="1377"/>
                      <a:pt x="2344" y="1370"/>
                      <a:pt x="2290" y="1356"/>
                    </a:cubicBezTo>
                    <a:cubicBezTo>
                      <a:pt x="2273" y="1311"/>
                      <a:pt x="2265" y="1289"/>
                      <a:pt x="2249" y="1243"/>
                    </a:cubicBezTo>
                    <a:cubicBezTo>
                      <a:pt x="2277" y="1213"/>
                      <a:pt x="2291" y="1198"/>
                      <a:pt x="2320" y="1168"/>
                    </a:cubicBezTo>
                    <a:cubicBezTo>
                      <a:pt x="2290" y="1167"/>
                      <a:pt x="2275" y="1166"/>
                      <a:pt x="2245" y="1165"/>
                    </a:cubicBezTo>
                    <a:cubicBezTo>
                      <a:pt x="2203" y="1148"/>
                      <a:pt x="2182" y="1139"/>
                      <a:pt x="2139" y="1122"/>
                    </a:cubicBezTo>
                    <a:cubicBezTo>
                      <a:pt x="2141" y="1053"/>
                      <a:pt x="2142" y="1019"/>
                      <a:pt x="2144" y="950"/>
                    </a:cubicBezTo>
                    <a:cubicBezTo>
                      <a:pt x="2089" y="930"/>
                      <a:pt x="2062" y="920"/>
                      <a:pt x="2007" y="901"/>
                    </a:cubicBezTo>
                    <a:cubicBezTo>
                      <a:pt x="1985" y="907"/>
                      <a:pt x="1973" y="910"/>
                      <a:pt x="1950" y="915"/>
                    </a:cubicBezTo>
                    <a:cubicBezTo>
                      <a:pt x="1955" y="945"/>
                      <a:pt x="1957" y="959"/>
                      <a:pt x="1961" y="988"/>
                    </a:cubicBezTo>
                    <a:cubicBezTo>
                      <a:pt x="1929" y="985"/>
                      <a:pt x="1912" y="983"/>
                      <a:pt x="1880" y="980"/>
                    </a:cubicBezTo>
                    <a:cubicBezTo>
                      <a:pt x="1849" y="988"/>
                      <a:pt x="1834" y="992"/>
                      <a:pt x="1803" y="1000"/>
                    </a:cubicBezTo>
                    <a:cubicBezTo>
                      <a:pt x="1756" y="981"/>
                      <a:pt x="1732" y="971"/>
                      <a:pt x="1685" y="952"/>
                    </a:cubicBezTo>
                    <a:cubicBezTo>
                      <a:pt x="1664" y="981"/>
                      <a:pt x="1653" y="995"/>
                      <a:pt x="1632" y="1023"/>
                    </a:cubicBezTo>
                    <a:cubicBezTo>
                      <a:pt x="1594" y="1036"/>
                      <a:pt x="1575" y="1042"/>
                      <a:pt x="1537" y="1054"/>
                    </a:cubicBezTo>
                    <a:cubicBezTo>
                      <a:pt x="1540" y="1008"/>
                      <a:pt x="1542" y="984"/>
                      <a:pt x="1546" y="938"/>
                    </a:cubicBezTo>
                    <a:cubicBezTo>
                      <a:pt x="1565" y="892"/>
                      <a:pt x="1574" y="868"/>
                      <a:pt x="1593" y="822"/>
                    </a:cubicBezTo>
                    <a:cubicBezTo>
                      <a:pt x="1585" y="758"/>
                      <a:pt x="1580" y="725"/>
                      <a:pt x="1572" y="661"/>
                    </a:cubicBezTo>
                    <a:cubicBezTo>
                      <a:pt x="1540" y="629"/>
                      <a:pt x="1524" y="613"/>
                      <a:pt x="1492" y="581"/>
                    </a:cubicBezTo>
                    <a:cubicBezTo>
                      <a:pt x="1538" y="565"/>
                      <a:pt x="1561" y="556"/>
                      <a:pt x="1607" y="540"/>
                    </a:cubicBezTo>
                    <a:cubicBezTo>
                      <a:pt x="1580" y="508"/>
                      <a:pt x="1566" y="492"/>
                      <a:pt x="1539" y="461"/>
                    </a:cubicBezTo>
                    <a:cubicBezTo>
                      <a:pt x="1547" y="441"/>
                      <a:pt x="1551" y="431"/>
                      <a:pt x="1560" y="411"/>
                    </a:cubicBezTo>
                    <a:cubicBezTo>
                      <a:pt x="1565" y="382"/>
                      <a:pt x="1568" y="368"/>
                      <a:pt x="1574" y="339"/>
                    </a:cubicBezTo>
                    <a:cubicBezTo>
                      <a:pt x="1521" y="316"/>
                      <a:pt x="1495" y="304"/>
                      <a:pt x="1442" y="281"/>
                    </a:cubicBezTo>
                    <a:cubicBezTo>
                      <a:pt x="1446" y="257"/>
                      <a:pt x="1447" y="245"/>
                      <a:pt x="1450" y="220"/>
                    </a:cubicBezTo>
                    <a:cubicBezTo>
                      <a:pt x="1520" y="188"/>
                      <a:pt x="1554" y="173"/>
                      <a:pt x="1624" y="141"/>
                    </a:cubicBezTo>
                    <a:cubicBezTo>
                      <a:pt x="1550" y="137"/>
                      <a:pt x="1514" y="135"/>
                      <a:pt x="1440" y="131"/>
                    </a:cubicBezTo>
                    <a:cubicBezTo>
                      <a:pt x="1395" y="115"/>
                      <a:pt x="1372" y="107"/>
                      <a:pt x="1326" y="91"/>
                    </a:cubicBezTo>
                    <a:cubicBezTo>
                      <a:pt x="1345" y="75"/>
                      <a:pt x="1354" y="68"/>
                      <a:pt x="1372" y="53"/>
                    </a:cubicBezTo>
                    <a:cubicBezTo>
                      <a:pt x="1344" y="34"/>
                      <a:pt x="1331" y="25"/>
                      <a:pt x="1303" y="7"/>
                    </a:cubicBezTo>
                    <a:cubicBezTo>
                      <a:pt x="1249" y="4"/>
                      <a:pt x="1223" y="3"/>
                      <a:pt x="1169" y="0"/>
                    </a:cubicBezTo>
                    <a:cubicBezTo>
                      <a:pt x="1107" y="19"/>
                      <a:pt x="1076" y="28"/>
                      <a:pt x="1014" y="48"/>
                    </a:cubicBezTo>
                    <a:cubicBezTo>
                      <a:pt x="961" y="38"/>
                      <a:pt x="940" y="34"/>
                      <a:pt x="895" y="24"/>
                    </a:cubicBezTo>
                    <a:cubicBezTo>
                      <a:pt x="868" y="40"/>
                      <a:pt x="855" y="47"/>
                      <a:pt x="828" y="63"/>
                    </a:cubicBezTo>
                    <a:cubicBezTo>
                      <a:pt x="801" y="82"/>
                      <a:pt x="787" y="92"/>
                      <a:pt x="760" y="112"/>
                    </a:cubicBezTo>
                    <a:cubicBezTo>
                      <a:pt x="734" y="111"/>
                      <a:pt x="720" y="111"/>
                      <a:pt x="693" y="111"/>
                    </a:cubicBezTo>
                    <a:cubicBezTo>
                      <a:pt x="631" y="130"/>
                      <a:pt x="599" y="140"/>
                      <a:pt x="535" y="159"/>
                    </a:cubicBezTo>
                    <a:cubicBezTo>
                      <a:pt x="513" y="207"/>
                      <a:pt x="502" y="232"/>
                      <a:pt x="480" y="280"/>
                    </a:cubicBezTo>
                    <a:cubicBezTo>
                      <a:pt x="492" y="307"/>
                      <a:pt x="499" y="321"/>
                      <a:pt x="511" y="347"/>
                    </a:cubicBezTo>
                    <a:cubicBezTo>
                      <a:pt x="459" y="356"/>
                      <a:pt x="433" y="360"/>
                      <a:pt x="380" y="368"/>
                    </a:cubicBezTo>
                    <a:cubicBezTo>
                      <a:pt x="366" y="430"/>
                      <a:pt x="359" y="461"/>
                      <a:pt x="345" y="523"/>
                    </a:cubicBezTo>
                    <a:cubicBezTo>
                      <a:pt x="325" y="561"/>
                      <a:pt x="315" y="580"/>
                      <a:pt x="295" y="617"/>
                    </a:cubicBezTo>
                    <a:cubicBezTo>
                      <a:pt x="246" y="623"/>
                      <a:pt x="222" y="626"/>
                      <a:pt x="173" y="632"/>
                    </a:cubicBezTo>
                    <a:cubicBezTo>
                      <a:pt x="129" y="623"/>
                      <a:pt x="107" y="618"/>
                      <a:pt x="63" y="608"/>
                    </a:cubicBezTo>
                    <a:cubicBezTo>
                      <a:pt x="41" y="630"/>
                      <a:pt x="30" y="641"/>
                      <a:pt x="8" y="663"/>
                    </a:cubicBezTo>
                    <a:cubicBezTo>
                      <a:pt x="5" y="679"/>
                      <a:pt x="3" y="687"/>
                      <a:pt x="0" y="703"/>
                    </a:cubicBezTo>
                    <a:cubicBezTo>
                      <a:pt x="61" y="717"/>
                      <a:pt x="91" y="724"/>
                      <a:pt x="151" y="738"/>
                    </a:cubicBezTo>
                    <a:cubicBezTo>
                      <a:pt x="168" y="763"/>
                      <a:pt x="177" y="775"/>
                      <a:pt x="195" y="800"/>
                    </a:cubicBezTo>
                    <a:cubicBezTo>
                      <a:pt x="179" y="840"/>
                      <a:pt x="171" y="860"/>
                      <a:pt x="156" y="900"/>
                    </a:cubicBezTo>
                    <a:cubicBezTo>
                      <a:pt x="131" y="931"/>
                      <a:pt x="119" y="947"/>
                      <a:pt x="94" y="978"/>
                    </a:cubicBezTo>
                    <a:cubicBezTo>
                      <a:pt x="125" y="1021"/>
                      <a:pt x="140" y="1042"/>
                      <a:pt x="171" y="1085"/>
                    </a:cubicBezTo>
                    <a:cubicBezTo>
                      <a:pt x="168" y="1105"/>
                      <a:pt x="166" y="1115"/>
                      <a:pt x="163" y="1135"/>
                    </a:cubicBezTo>
                    <a:cubicBezTo>
                      <a:pt x="148" y="1162"/>
                      <a:pt x="140" y="1175"/>
                      <a:pt x="125" y="1202"/>
                    </a:cubicBezTo>
                    <a:cubicBezTo>
                      <a:pt x="152" y="1225"/>
                      <a:pt x="166" y="1236"/>
                      <a:pt x="193" y="1259"/>
                    </a:cubicBezTo>
                    <a:cubicBezTo>
                      <a:pt x="250" y="1252"/>
                      <a:pt x="278" y="1249"/>
                      <a:pt x="334" y="1243"/>
                    </a:cubicBezTo>
                    <a:cubicBezTo>
                      <a:pt x="335" y="1283"/>
                      <a:pt x="335" y="1303"/>
                      <a:pt x="336" y="1344"/>
                    </a:cubicBezTo>
                    <a:cubicBezTo>
                      <a:pt x="356" y="1424"/>
                      <a:pt x="365" y="1464"/>
                      <a:pt x="385" y="1545"/>
                    </a:cubicBezTo>
                    <a:cubicBezTo>
                      <a:pt x="441" y="1563"/>
                      <a:pt x="469" y="1573"/>
                      <a:pt x="525" y="1591"/>
                    </a:cubicBezTo>
                    <a:cubicBezTo>
                      <a:pt x="534" y="1612"/>
                      <a:pt x="539" y="1622"/>
                      <a:pt x="548" y="1643"/>
                    </a:cubicBezTo>
                    <a:cubicBezTo>
                      <a:pt x="521" y="1656"/>
                      <a:pt x="508" y="1662"/>
                      <a:pt x="481" y="1675"/>
                    </a:cubicBezTo>
                    <a:cubicBezTo>
                      <a:pt x="480" y="1698"/>
                      <a:pt x="480" y="1710"/>
                      <a:pt x="479" y="1734"/>
                    </a:cubicBezTo>
                    <a:cubicBezTo>
                      <a:pt x="507" y="1737"/>
                      <a:pt x="521" y="1739"/>
                      <a:pt x="549" y="1742"/>
                    </a:cubicBezTo>
                    <a:cubicBezTo>
                      <a:pt x="562" y="1730"/>
                      <a:pt x="569" y="1723"/>
                      <a:pt x="583" y="1711"/>
                    </a:cubicBezTo>
                    <a:cubicBezTo>
                      <a:pt x="609" y="1739"/>
                      <a:pt x="623" y="1753"/>
                      <a:pt x="650" y="1782"/>
                    </a:cubicBezTo>
                    <a:cubicBezTo>
                      <a:pt x="644" y="1812"/>
                      <a:pt x="641" y="1827"/>
                      <a:pt x="635" y="1857"/>
                    </a:cubicBezTo>
                    <a:cubicBezTo>
                      <a:pt x="622" y="1872"/>
                      <a:pt x="615" y="1879"/>
                      <a:pt x="602" y="1893"/>
                    </a:cubicBezTo>
                    <a:cubicBezTo>
                      <a:pt x="654" y="1898"/>
                      <a:pt x="680" y="1900"/>
                      <a:pt x="732" y="1905"/>
                    </a:cubicBezTo>
                    <a:cubicBezTo>
                      <a:pt x="752" y="1921"/>
                      <a:pt x="761" y="1929"/>
                      <a:pt x="780" y="1945"/>
                    </a:cubicBezTo>
                    <a:cubicBezTo>
                      <a:pt x="875" y="1937"/>
                      <a:pt x="921" y="1932"/>
                      <a:pt x="1026" y="1925"/>
                    </a:cubicBezTo>
                    <a:cubicBezTo>
                      <a:pt x="1028" y="1943"/>
                      <a:pt x="1029" y="1952"/>
                      <a:pt x="1030" y="1969"/>
                    </a:cubicBezTo>
                    <a:cubicBezTo>
                      <a:pt x="1075" y="1971"/>
                      <a:pt x="1098" y="1972"/>
                      <a:pt x="1143" y="1975"/>
                    </a:cubicBezTo>
                    <a:cubicBezTo>
                      <a:pt x="1157" y="1957"/>
                      <a:pt x="1165" y="1949"/>
                      <a:pt x="1180" y="1931"/>
                    </a:cubicBezTo>
                    <a:cubicBezTo>
                      <a:pt x="1195" y="1905"/>
                      <a:pt x="1202" y="1891"/>
                      <a:pt x="1217" y="1864"/>
                    </a:cubicBezTo>
                    <a:cubicBezTo>
                      <a:pt x="1283" y="1910"/>
                      <a:pt x="1316" y="1933"/>
                      <a:pt x="1381" y="1978"/>
                    </a:cubicBezTo>
                    <a:cubicBezTo>
                      <a:pt x="1434" y="1997"/>
                      <a:pt x="1461" y="2006"/>
                      <a:pt x="1514" y="2025"/>
                    </a:cubicBezTo>
                    <a:cubicBezTo>
                      <a:pt x="1492" y="2063"/>
                      <a:pt x="1481" y="2082"/>
                      <a:pt x="1458" y="2119"/>
                    </a:cubicBezTo>
                    <a:cubicBezTo>
                      <a:pt x="1483" y="2136"/>
                      <a:pt x="1496" y="2144"/>
                      <a:pt x="1520" y="2161"/>
                    </a:cubicBezTo>
                    <a:cubicBezTo>
                      <a:pt x="1552" y="2192"/>
                      <a:pt x="1568" y="2207"/>
                      <a:pt x="1599" y="2239"/>
                    </a:cubicBezTo>
                    <a:cubicBezTo>
                      <a:pt x="1635" y="2239"/>
                      <a:pt x="1652" y="2240"/>
                      <a:pt x="1688" y="2241"/>
                    </a:cubicBezTo>
                    <a:cubicBezTo>
                      <a:pt x="1710" y="2274"/>
                      <a:pt x="1722" y="2290"/>
                      <a:pt x="1744" y="2323"/>
                    </a:cubicBezTo>
                    <a:cubicBezTo>
                      <a:pt x="1797" y="2327"/>
                      <a:pt x="1824" y="2330"/>
                      <a:pt x="1877" y="2335"/>
                    </a:cubicBezTo>
                    <a:cubicBezTo>
                      <a:pt x="1966" y="2350"/>
                      <a:pt x="2010" y="2358"/>
                      <a:pt x="2098" y="2374"/>
                    </a:cubicBezTo>
                    <a:cubicBezTo>
                      <a:pt x="2088" y="2405"/>
                      <a:pt x="2084" y="2420"/>
                      <a:pt x="2074" y="2450"/>
                    </a:cubicBezTo>
                    <a:cubicBezTo>
                      <a:pt x="2111" y="2453"/>
                      <a:pt x="2130" y="2454"/>
                      <a:pt x="2167" y="2457"/>
                    </a:cubicBezTo>
                    <a:cubicBezTo>
                      <a:pt x="2150" y="2489"/>
                      <a:pt x="2142" y="2505"/>
                      <a:pt x="2125" y="2536"/>
                    </a:cubicBezTo>
                    <a:cubicBezTo>
                      <a:pt x="2172" y="2577"/>
                      <a:pt x="2195" y="2597"/>
                      <a:pt x="2242" y="2638"/>
                    </a:cubicBezTo>
                    <a:cubicBezTo>
                      <a:pt x="2327" y="2627"/>
                      <a:pt x="2369" y="2621"/>
                      <a:pt x="2454" y="2611"/>
                    </a:cubicBezTo>
                    <a:cubicBezTo>
                      <a:pt x="2447" y="2597"/>
                      <a:pt x="2444" y="2591"/>
                      <a:pt x="2437" y="2578"/>
                    </a:cubicBezTo>
                    <a:cubicBezTo>
                      <a:pt x="2466" y="2535"/>
                      <a:pt x="2480" y="2514"/>
                      <a:pt x="2509" y="2472"/>
                    </a:cubicBezTo>
                    <a:cubicBezTo>
                      <a:pt x="2581" y="2502"/>
                      <a:pt x="2616" y="2516"/>
                      <a:pt x="2687" y="2546"/>
                    </a:cubicBezTo>
                    <a:cubicBezTo>
                      <a:pt x="2752" y="2543"/>
                      <a:pt x="2784" y="2541"/>
                      <a:pt x="2849" y="2538"/>
                    </a:cubicBezTo>
                    <a:cubicBezTo>
                      <a:pt x="2893" y="2507"/>
                      <a:pt x="2915" y="2491"/>
                      <a:pt x="2959" y="2460"/>
                    </a:cubicBezTo>
                    <a:cubicBezTo>
                      <a:pt x="2960" y="2438"/>
                      <a:pt x="2960" y="2426"/>
                      <a:pt x="2961" y="2404"/>
                    </a:cubicBezTo>
                    <a:cubicBezTo>
                      <a:pt x="2995" y="2401"/>
                      <a:pt x="3013" y="2400"/>
                      <a:pt x="3048" y="2397"/>
                    </a:cubicBezTo>
                    <a:cubicBezTo>
                      <a:pt x="3072" y="2389"/>
                      <a:pt x="3085" y="2385"/>
                      <a:pt x="3109" y="2377"/>
                    </a:cubicBezTo>
                    <a:cubicBezTo>
                      <a:pt x="3155" y="2415"/>
                      <a:pt x="3178" y="2434"/>
                      <a:pt x="3224" y="2472"/>
                    </a:cubicBezTo>
                    <a:cubicBezTo>
                      <a:pt x="3262" y="2463"/>
                      <a:pt x="3281" y="2459"/>
                      <a:pt x="3319" y="2450"/>
                    </a:cubicBezTo>
                    <a:cubicBezTo>
                      <a:pt x="3357" y="2422"/>
                      <a:pt x="3375" y="2408"/>
                      <a:pt x="3412" y="2380"/>
                    </a:cubicBezTo>
                    <a:cubicBezTo>
                      <a:pt x="3411" y="2362"/>
                      <a:pt x="3410" y="2353"/>
                      <a:pt x="3409" y="2335"/>
                    </a:cubicBezTo>
                    <a:cubicBezTo>
                      <a:pt x="3373" y="2333"/>
                      <a:pt x="3354" y="2332"/>
                      <a:pt x="3318" y="2329"/>
                    </a:cubicBezTo>
                    <a:cubicBezTo>
                      <a:pt x="3382" y="2273"/>
                      <a:pt x="3414" y="2244"/>
                      <a:pt x="3477" y="2188"/>
                    </a:cubicBezTo>
                    <a:cubicBezTo>
                      <a:pt x="3534" y="2079"/>
                      <a:pt x="3562" y="2025"/>
                      <a:pt x="3619" y="1917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66" name="ostrowski"/>
              <p:cNvSpPr>
                <a:spLocks/>
              </p:cNvSpPr>
              <p:nvPr/>
            </p:nvSpPr>
            <p:spPr bwMode="auto">
              <a:xfrm>
                <a:off x="4160063" y="1590446"/>
                <a:ext cx="1500004" cy="986033"/>
              </a:xfrm>
              <a:custGeom>
                <a:avLst/>
                <a:gdLst>
                  <a:gd name="T0" fmla="*/ 3057 w 4681"/>
                  <a:gd name="T1" fmla="*/ 2378 h 3071"/>
                  <a:gd name="T2" fmla="*/ 3397 w 4681"/>
                  <a:gd name="T3" fmla="*/ 2395 h 3071"/>
                  <a:gd name="T4" fmla="*/ 3880 w 4681"/>
                  <a:gd name="T5" fmla="*/ 2520 h 3071"/>
                  <a:gd name="T6" fmla="*/ 4149 w 4681"/>
                  <a:gd name="T7" fmla="*/ 2771 h 3071"/>
                  <a:gd name="T8" fmla="*/ 4252 w 4681"/>
                  <a:gd name="T9" fmla="*/ 2942 h 3071"/>
                  <a:gd name="T10" fmla="*/ 4526 w 4681"/>
                  <a:gd name="T11" fmla="*/ 2815 h 3071"/>
                  <a:gd name="T12" fmla="*/ 4681 w 4681"/>
                  <a:gd name="T13" fmla="*/ 2594 h 3071"/>
                  <a:gd name="T14" fmla="*/ 4504 w 4681"/>
                  <a:gd name="T15" fmla="*/ 2461 h 3071"/>
                  <a:gd name="T16" fmla="*/ 4505 w 4681"/>
                  <a:gd name="T17" fmla="*/ 1990 h 3071"/>
                  <a:gd name="T18" fmla="*/ 4571 w 4681"/>
                  <a:gd name="T19" fmla="*/ 1722 h 3071"/>
                  <a:gd name="T20" fmla="*/ 4176 w 4681"/>
                  <a:gd name="T21" fmla="*/ 1392 h 3071"/>
                  <a:gd name="T22" fmla="*/ 4012 w 4681"/>
                  <a:gd name="T23" fmla="*/ 1586 h 3071"/>
                  <a:gd name="T24" fmla="*/ 3933 w 4681"/>
                  <a:gd name="T25" fmla="*/ 1787 h 3071"/>
                  <a:gd name="T26" fmla="*/ 3813 w 4681"/>
                  <a:gd name="T27" fmla="*/ 1532 h 3071"/>
                  <a:gd name="T28" fmla="*/ 3549 w 4681"/>
                  <a:gd name="T29" fmla="*/ 1155 h 3071"/>
                  <a:gd name="T30" fmla="*/ 3667 w 4681"/>
                  <a:gd name="T31" fmla="*/ 1139 h 3071"/>
                  <a:gd name="T32" fmla="*/ 3725 w 4681"/>
                  <a:gd name="T33" fmla="*/ 961 h 3071"/>
                  <a:gd name="T34" fmla="*/ 3561 w 4681"/>
                  <a:gd name="T35" fmla="*/ 767 h 3071"/>
                  <a:gd name="T36" fmla="*/ 3155 w 4681"/>
                  <a:gd name="T37" fmla="*/ 938 h 3071"/>
                  <a:gd name="T38" fmla="*/ 2858 w 4681"/>
                  <a:gd name="T39" fmla="*/ 1109 h 3071"/>
                  <a:gd name="T40" fmla="*/ 2430 w 4681"/>
                  <a:gd name="T41" fmla="*/ 1089 h 3071"/>
                  <a:gd name="T42" fmla="*/ 2430 w 4681"/>
                  <a:gd name="T43" fmla="*/ 811 h 3071"/>
                  <a:gd name="T44" fmla="*/ 2236 w 4681"/>
                  <a:gd name="T45" fmla="*/ 711 h 3071"/>
                  <a:gd name="T46" fmla="*/ 2290 w 4681"/>
                  <a:gd name="T47" fmla="*/ 474 h 3071"/>
                  <a:gd name="T48" fmla="*/ 2321 w 4681"/>
                  <a:gd name="T49" fmla="*/ 327 h 3071"/>
                  <a:gd name="T50" fmla="*/ 2178 w 4681"/>
                  <a:gd name="T51" fmla="*/ 201 h 3071"/>
                  <a:gd name="T52" fmla="*/ 2114 w 4681"/>
                  <a:gd name="T53" fmla="*/ 11 h 3071"/>
                  <a:gd name="T54" fmla="*/ 1786 w 4681"/>
                  <a:gd name="T55" fmla="*/ 229 h 3071"/>
                  <a:gd name="T56" fmla="*/ 1362 w 4681"/>
                  <a:gd name="T57" fmla="*/ 283 h 3071"/>
                  <a:gd name="T58" fmla="*/ 1603 w 4681"/>
                  <a:gd name="T59" fmla="*/ 528 h 3071"/>
                  <a:gd name="T60" fmla="*/ 1359 w 4681"/>
                  <a:gd name="T61" fmla="*/ 545 h 3071"/>
                  <a:gd name="T62" fmla="*/ 1085 w 4681"/>
                  <a:gd name="T63" fmla="*/ 731 h 3071"/>
                  <a:gd name="T64" fmla="*/ 594 w 4681"/>
                  <a:gd name="T65" fmla="*/ 650 h 3071"/>
                  <a:gd name="T66" fmla="*/ 349 w 4681"/>
                  <a:gd name="T67" fmla="*/ 645 h 3071"/>
                  <a:gd name="T68" fmla="*/ 32 w 4681"/>
                  <a:gd name="T69" fmla="*/ 727 h 3071"/>
                  <a:gd name="T70" fmla="*/ 177 w 4681"/>
                  <a:gd name="T71" fmla="*/ 1003 h 3071"/>
                  <a:gd name="T72" fmla="*/ 187 w 4681"/>
                  <a:gd name="T73" fmla="*/ 1346 h 3071"/>
                  <a:gd name="T74" fmla="*/ 382 w 4681"/>
                  <a:gd name="T75" fmla="*/ 1471 h 3071"/>
                  <a:gd name="T76" fmla="*/ 619 w 4681"/>
                  <a:gd name="T77" fmla="*/ 1620 h 3071"/>
                  <a:gd name="T78" fmla="*/ 496 w 4681"/>
                  <a:gd name="T79" fmla="*/ 1688 h 3071"/>
                  <a:gd name="T80" fmla="*/ 595 w 4681"/>
                  <a:gd name="T81" fmla="*/ 1952 h 3071"/>
                  <a:gd name="T82" fmla="*/ 431 w 4681"/>
                  <a:gd name="T83" fmla="*/ 2079 h 3071"/>
                  <a:gd name="T84" fmla="*/ 312 w 4681"/>
                  <a:gd name="T85" fmla="*/ 2183 h 3071"/>
                  <a:gd name="T86" fmla="*/ 418 w 4681"/>
                  <a:gd name="T87" fmla="*/ 2304 h 3071"/>
                  <a:gd name="T88" fmla="*/ 676 w 4681"/>
                  <a:gd name="T89" fmla="*/ 2522 h 3071"/>
                  <a:gd name="T90" fmla="*/ 578 w 4681"/>
                  <a:gd name="T91" fmla="*/ 2685 h 3071"/>
                  <a:gd name="T92" fmla="*/ 909 w 4681"/>
                  <a:gd name="T93" fmla="*/ 2645 h 3071"/>
                  <a:gd name="T94" fmla="*/ 1084 w 4681"/>
                  <a:gd name="T95" fmla="*/ 2576 h 3071"/>
                  <a:gd name="T96" fmla="*/ 1188 w 4681"/>
                  <a:gd name="T97" fmla="*/ 2548 h 3071"/>
                  <a:gd name="T98" fmla="*/ 1503 w 4681"/>
                  <a:gd name="T99" fmla="*/ 2403 h 3071"/>
                  <a:gd name="T100" fmla="*/ 1596 w 4681"/>
                  <a:gd name="T101" fmla="*/ 2350 h 3071"/>
                  <a:gd name="T102" fmla="*/ 1775 w 4681"/>
                  <a:gd name="T103" fmla="*/ 2456 h 3071"/>
                  <a:gd name="T104" fmla="*/ 1719 w 4681"/>
                  <a:gd name="T105" fmla="*/ 2751 h 3071"/>
                  <a:gd name="T106" fmla="*/ 1917 w 4681"/>
                  <a:gd name="T107" fmla="*/ 2755 h 3071"/>
                  <a:gd name="T108" fmla="*/ 2205 w 4681"/>
                  <a:gd name="T109" fmla="*/ 2835 h 3071"/>
                  <a:gd name="T110" fmla="*/ 2044 w 4681"/>
                  <a:gd name="T111" fmla="*/ 3066 h 3071"/>
                  <a:gd name="T112" fmla="*/ 2384 w 4681"/>
                  <a:gd name="T113" fmla="*/ 3004 h 3071"/>
                  <a:gd name="T114" fmla="*/ 2452 w 4681"/>
                  <a:gd name="T115" fmla="*/ 2732 h 3071"/>
                  <a:gd name="T116" fmla="*/ 2478 w 4681"/>
                  <a:gd name="T117" fmla="*/ 2525 h 3071"/>
                  <a:gd name="T118" fmla="*/ 2891 w 4681"/>
                  <a:gd name="T119" fmla="*/ 2346 h 3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81" h="3071">
                    <a:moveTo>
                      <a:pt x="2953" y="2345"/>
                    </a:moveTo>
                    <a:cubicBezTo>
                      <a:pt x="2995" y="2323"/>
                      <a:pt x="3015" y="2311"/>
                      <a:pt x="3056" y="2289"/>
                    </a:cubicBezTo>
                    <a:cubicBezTo>
                      <a:pt x="3057" y="2325"/>
                      <a:pt x="3057" y="2343"/>
                      <a:pt x="3057" y="2378"/>
                    </a:cubicBezTo>
                    <a:cubicBezTo>
                      <a:pt x="3091" y="2349"/>
                      <a:pt x="3108" y="2335"/>
                      <a:pt x="3142" y="2305"/>
                    </a:cubicBezTo>
                    <a:cubicBezTo>
                      <a:pt x="3229" y="2306"/>
                      <a:pt x="3273" y="2306"/>
                      <a:pt x="3359" y="2306"/>
                    </a:cubicBezTo>
                    <a:cubicBezTo>
                      <a:pt x="3375" y="2342"/>
                      <a:pt x="3382" y="2359"/>
                      <a:pt x="3397" y="2395"/>
                    </a:cubicBezTo>
                    <a:cubicBezTo>
                      <a:pt x="3482" y="2421"/>
                      <a:pt x="3524" y="2435"/>
                      <a:pt x="3608" y="2461"/>
                    </a:cubicBezTo>
                    <a:cubicBezTo>
                      <a:pt x="3626" y="2490"/>
                      <a:pt x="3635" y="2504"/>
                      <a:pt x="3653" y="2532"/>
                    </a:cubicBezTo>
                    <a:cubicBezTo>
                      <a:pt x="3744" y="2527"/>
                      <a:pt x="3789" y="2525"/>
                      <a:pt x="3880" y="2520"/>
                    </a:cubicBezTo>
                    <a:cubicBezTo>
                      <a:pt x="3940" y="2540"/>
                      <a:pt x="3970" y="2550"/>
                      <a:pt x="4029" y="2570"/>
                    </a:cubicBezTo>
                    <a:cubicBezTo>
                      <a:pt x="4039" y="2601"/>
                      <a:pt x="4044" y="2617"/>
                      <a:pt x="4054" y="2647"/>
                    </a:cubicBezTo>
                    <a:cubicBezTo>
                      <a:pt x="4092" y="2697"/>
                      <a:pt x="4111" y="2722"/>
                      <a:pt x="4149" y="2771"/>
                    </a:cubicBezTo>
                    <a:cubicBezTo>
                      <a:pt x="4146" y="2812"/>
                      <a:pt x="4144" y="2832"/>
                      <a:pt x="4141" y="2873"/>
                    </a:cubicBezTo>
                    <a:cubicBezTo>
                      <a:pt x="4171" y="2870"/>
                      <a:pt x="4186" y="2868"/>
                      <a:pt x="4215" y="2865"/>
                    </a:cubicBezTo>
                    <a:cubicBezTo>
                      <a:pt x="4230" y="2896"/>
                      <a:pt x="4237" y="2911"/>
                      <a:pt x="4252" y="2942"/>
                    </a:cubicBezTo>
                    <a:cubicBezTo>
                      <a:pt x="4282" y="2949"/>
                      <a:pt x="4298" y="2952"/>
                      <a:pt x="4329" y="2958"/>
                    </a:cubicBezTo>
                    <a:cubicBezTo>
                      <a:pt x="4366" y="2948"/>
                      <a:pt x="4384" y="2943"/>
                      <a:pt x="4421" y="2932"/>
                    </a:cubicBezTo>
                    <a:cubicBezTo>
                      <a:pt x="4463" y="2886"/>
                      <a:pt x="4484" y="2862"/>
                      <a:pt x="4526" y="2815"/>
                    </a:cubicBezTo>
                    <a:cubicBezTo>
                      <a:pt x="4533" y="2757"/>
                      <a:pt x="4536" y="2728"/>
                      <a:pt x="4543" y="2670"/>
                    </a:cubicBezTo>
                    <a:cubicBezTo>
                      <a:pt x="4562" y="2670"/>
                      <a:pt x="4572" y="2669"/>
                      <a:pt x="4591" y="2669"/>
                    </a:cubicBezTo>
                    <a:cubicBezTo>
                      <a:pt x="4627" y="2639"/>
                      <a:pt x="4645" y="2624"/>
                      <a:pt x="4681" y="2594"/>
                    </a:cubicBezTo>
                    <a:cubicBezTo>
                      <a:pt x="4650" y="2585"/>
                      <a:pt x="4635" y="2581"/>
                      <a:pt x="4604" y="2572"/>
                    </a:cubicBezTo>
                    <a:cubicBezTo>
                      <a:pt x="4580" y="2573"/>
                      <a:pt x="4568" y="2573"/>
                      <a:pt x="4544" y="2574"/>
                    </a:cubicBezTo>
                    <a:cubicBezTo>
                      <a:pt x="4528" y="2529"/>
                      <a:pt x="4520" y="2506"/>
                      <a:pt x="4504" y="2461"/>
                    </a:cubicBezTo>
                    <a:cubicBezTo>
                      <a:pt x="4507" y="2405"/>
                      <a:pt x="4509" y="2377"/>
                      <a:pt x="4513" y="2322"/>
                    </a:cubicBezTo>
                    <a:cubicBezTo>
                      <a:pt x="4497" y="2272"/>
                      <a:pt x="4489" y="2247"/>
                      <a:pt x="4473" y="2196"/>
                    </a:cubicBezTo>
                    <a:cubicBezTo>
                      <a:pt x="4486" y="2114"/>
                      <a:pt x="4493" y="2073"/>
                      <a:pt x="4505" y="1990"/>
                    </a:cubicBezTo>
                    <a:cubicBezTo>
                      <a:pt x="4531" y="1963"/>
                      <a:pt x="4544" y="1949"/>
                      <a:pt x="4570" y="1921"/>
                    </a:cubicBezTo>
                    <a:cubicBezTo>
                      <a:pt x="4558" y="1885"/>
                      <a:pt x="4552" y="1868"/>
                      <a:pt x="4540" y="1832"/>
                    </a:cubicBezTo>
                    <a:cubicBezTo>
                      <a:pt x="4552" y="1788"/>
                      <a:pt x="4558" y="1766"/>
                      <a:pt x="4571" y="1722"/>
                    </a:cubicBezTo>
                    <a:cubicBezTo>
                      <a:pt x="4584" y="1668"/>
                      <a:pt x="4590" y="1641"/>
                      <a:pt x="4603" y="1587"/>
                    </a:cubicBezTo>
                    <a:cubicBezTo>
                      <a:pt x="4597" y="1527"/>
                      <a:pt x="4594" y="1496"/>
                      <a:pt x="4588" y="1436"/>
                    </a:cubicBezTo>
                    <a:cubicBezTo>
                      <a:pt x="4451" y="1421"/>
                      <a:pt x="4313" y="1407"/>
                      <a:pt x="4176" y="1392"/>
                    </a:cubicBezTo>
                    <a:cubicBezTo>
                      <a:pt x="4215" y="1441"/>
                      <a:pt x="4234" y="1466"/>
                      <a:pt x="4273" y="1515"/>
                    </a:cubicBezTo>
                    <a:cubicBezTo>
                      <a:pt x="4232" y="1544"/>
                      <a:pt x="4212" y="1558"/>
                      <a:pt x="4171" y="1586"/>
                    </a:cubicBezTo>
                    <a:cubicBezTo>
                      <a:pt x="4108" y="1586"/>
                      <a:pt x="4076" y="1586"/>
                      <a:pt x="4012" y="1586"/>
                    </a:cubicBezTo>
                    <a:cubicBezTo>
                      <a:pt x="4012" y="1636"/>
                      <a:pt x="4011" y="1662"/>
                      <a:pt x="4011" y="1712"/>
                    </a:cubicBezTo>
                    <a:cubicBezTo>
                      <a:pt x="4029" y="1740"/>
                      <a:pt x="4038" y="1755"/>
                      <a:pt x="4056" y="1783"/>
                    </a:cubicBezTo>
                    <a:cubicBezTo>
                      <a:pt x="4007" y="1785"/>
                      <a:pt x="3982" y="1785"/>
                      <a:pt x="3933" y="1787"/>
                    </a:cubicBezTo>
                    <a:cubicBezTo>
                      <a:pt x="3920" y="1725"/>
                      <a:pt x="3913" y="1694"/>
                      <a:pt x="3899" y="1632"/>
                    </a:cubicBezTo>
                    <a:cubicBezTo>
                      <a:pt x="3906" y="1595"/>
                      <a:pt x="3910" y="1577"/>
                      <a:pt x="3917" y="1541"/>
                    </a:cubicBezTo>
                    <a:cubicBezTo>
                      <a:pt x="3875" y="1537"/>
                      <a:pt x="3854" y="1536"/>
                      <a:pt x="3813" y="1532"/>
                    </a:cubicBezTo>
                    <a:cubicBezTo>
                      <a:pt x="3782" y="1560"/>
                      <a:pt x="3766" y="1574"/>
                      <a:pt x="3735" y="1601"/>
                    </a:cubicBezTo>
                    <a:cubicBezTo>
                      <a:pt x="3689" y="1500"/>
                      <a:pt x="3643" y="1399"/>
                      <a:pt x="3597" y="1298"/>
                    </a:cubicBezTo>
                    <a:cubicBezTo>
                      <a:pt x="3578" y="1241"/>
                      <a:pt x="3568" y="1213"/>
                      <a:pt x="3549" y="1155"/>
                    </a:cubicBezTo>
                    <a:cubicBezTo>
                      <a:pt x="3570" y="1123"/>
                      <a:pt x="3581" y="1107"/>
                      <a:pt x="3602" y="1075"/>
                    </a:cubicBezTo>
                    <a:cubicBezTo>
                      <a:pt x="3630" y="1074"/>
                      <a:pt x="3643" y="1073"/>
                      <a:pt x="3670" y="1072"/>
                    </a:cubicBezTo>
                    <a:cubicBezTo>
                      <a:pt x="3669" y="1099"/>
                      <a:pt x="3668" y="1112"/>
                      <a:pt x="3667" y="1139"/>
                    </a:cubicBezTo>
                    <a:cubicBezTo>
                      <a:pt x="3727" y="1127"/>
                      <a:pt x="3757" y="1121"/>
                      <a:pt x="3817" y="1109"/>
                    </a:cubicBezTo>
                    <a:cubicBezTo>
                      <a:pt x="3828" y="1029"/>
                      <a:pt x="3834" y="989"/>
                      <a:pt x="3845" y="908"/>
                    </a:cubicBezTo>
                    <a:cubicBezTo>
                      <a:pt x="3797" y="930"/>
                      <a:pt x="3773" y="940"/>
                      <a:pt x="3725" y="961"/>
                    </a:cubicBezTo>
                    <a:cubicBezTo>
                      <a:pt x="3745" y="905"/>
                      <a:pt x="3755" y="877"/>
                      <a:pt x="3775" y="820"/>
                    </a:cubicBezTo>
                    <a:cubicBezTo>
                      <a:pt x="3752" y="770"/>
                      <a:pt x="3741" y="745"/>
                      <a:pt x="3719" y="694"/>
                    </a:cubicBezTo>
                    <a:cubicBezTo>
                      <a:pt x="3655" y="724"/>
                      <a:pt x="3624" y="738"/>
                      <a:pt x="3561" y="767"/>
                    </a:cubicBezTo>
                    <a:cubicBezTo>
                      <a:pt x="3469" y="761"/>
                      <a:pt x="3423" y="757"/>
                      <a:pt x="3331" y="751"/>
                    </a:cubicBezTo>
                    <a:cubicBezTo>
                      <a:pt x="3328" y="836"/>
                      <a:pt x="3326" y="878"/>
                      <a:pt x="3322" y="963"/>
                    </a:cubicBezTo>
                    <a:cubicBezTo>
                      <a:pt x="3255" y="953"/>
                      <a:pt x="3222" y="948"/>
                      <a:pt x="3155" y="938"/>
                    </a:cubicBezTo>
                    <a:cubicBezTo>
                      <a:pt x="3095" y="991"/>
                      <a:pt x="3065" y="1017"/>
                      <a:pt x="3005" y="1069"/>
                    </a:cubicBezTo>
                    <a:cubicBezTo>
                      <a:pt x="2991" y="1048"/>
                      <a:pt x="2984" y="1037"/>
                      <a:pt x="2970" y="1016"/>
                    </a:cubicBezTo>
                    <a:cubicBezTo>
                      <a:pt x="2925" y="1053"/>
                      <a:pt x="2903" y="1072"/>
                      <a:pt x="2858" y="1109"/>
                    </a:cubicBezTo>
                    <a:cubicBezTo>
                      <a:pt x="2814" y="1040"/>
                      <a:pt x="2792" y="1006"/>
                      <a:pt x="2747" y="937"/>
                    </a:cubicBezTo>
                    <a:cubicBezTo>
                      <a:pt x="2706" y="1006"/>
                      <a:pt x="2685" y="1040"/>
                      <a:pt x="2644" y="1108"/>
                    </a:cubicBezTo>
                    <a:cubicBezTo>
                      <a:pt x="2559" y="1100"/>
                      <a:pt x="2516" y="1097"/>
                      <a:pt x="2430" y="1089"/>
                    </a:cubicBezTo>
                    <a:cubicBezTo>
                      <a:pt x="2419" y="1045"/>
                      <a:pt x="2414" y="1024"/>
                      <a:pt x="2403" y="981"/>
                    </a:cubicBezTo>
                    <a:cubicBezTo>
                      <a:pt x="2378" y="976"/>
                      <a:pt x="2365" y="974"/>
                      <a:pt x="2340" y="970"/>
                    </a:cubicBezTo>
                    <a:cubicBezTo>
                      <a:pt x="2376" y="906"/>
                      <a:pt x="2394" y="874"/>
                      <a:pt x="2430" y="811"/>
                    </a:cubicBezTo>
                    <a:cubicBezTo>
                      <a:pt x="2397" y="797"/>
                      <a:pt x="2381" y="790"/>
                      <a:pt x="2348" y="776"/>
                    </a:cubicBezTo>
                    <a:cubicBezTo>
                      <a:pt x="2306" y="813"/>
                      <a:pt x="2285" y="832"/>
                      <a:pt x="2243" y="869"/>
                    </a:cubicBezTo>
                    <a:cubicBezTo>
                      <a:pt x="2240" y="806"/>
                      <a:pt x="2239" y="774"/>
                      <a:pt x="2236" y="711"/>
                    </a:cubicBezTo>
                    <a:cubicBezTo>
                      <a:pt x="2256" y="680"/>
                      <a:pt x="2265" y="664"/>
                      <a:pt x="2284" y="632"/>
                    </a:cubicBezTo>
                    <a:cubicBezTo>
                      <a:pt x="2230" y="591"/>
                      <a:pt x="2202" y="571"/>
                      <a:pt x="2148" y="531"/>
                    </a:cubicBezTo>
                    <a:cubicBezTo>
                      <a:pt x="2205" y="508"/>
                      <a:pt x="2233" y="496"/>
                      <a:pt x="2290" y="474"/>
                    </a:cubicBezTo>
                    <a:cubicBezTo>
                      <a:pt x="2291" y="454"/>
                      <a:pt x="2291" y="444"/>
                      <a:pt x="2292" y="425"/>
                    </a:cubicBezTo>
                    <a:cubicBezTo>
                      <a:pt x="2334" y="390"/>
                      <a:pt x="2355" y="372"/>
                      <a:pt x="2397" y="337"/>
                    </a:cubicBezTo>
                    <a:cubicBezTo>
                      <a:pt x="2366" y="333"/>
                      <a:pt x="2351" y="331"/>
                      <a:pt x="2321" y="327"/>
                    </a:cubicBezTo>
                    <a:cubicBezTo>
                      <a:pt x="2312" y="297"/>
                      <a:pt x="2307" y="283"/>
                      <a:pt x="2298" y="254"/>
                    </a:cubicBezTo>
                    <a:cubicBezTo>
                      <a:pt x="2273" y="235"/>
                      <a:pt x="2260" y="225"/>
                      <a:pt x="2236" y="206"/>
                    </a:cubicBezTo>
                    <a:cubicBezTo>
                      <a:pt x="2213" y="204"/>
                      <a:pt x="2201" y="203"/>
                      <a:pt x="2178" y="201"/>
                    </a:cubicBezTo>
                    <a:lnTo>
                      <a:pt x="2238" y="132"/>
                    </a:lnTo>
                    <a:cubicBezTo>
                      <a:pt x="2234" y="100"/>
                      <a:pt x="2232" y="84"/>
                      <a:pt x="2228" y="53"/>
                    </a:cubicBezTo>
                    <a:cubicBezTo>
                      <a:pt x="2182" y="36"/>
                      <a:pt x="2159" y="28"/>
                      <a:pt x="2114" y="11"/>
                    </a:cubicBezTo>
                    <a:cubicBezTo>
                      <a:pt x="2075" y="7"/>
                      <a:pt x="2056" y="5"/>
                      <a:pt x="2018" y="0"/>
                    </a:cubicBezTo>
                    <a:cubicBezTo>
                      <a:pt x="1951" y="82"/>
                      <a:pt x="1918" y="123"/>
                      <a:pt x="1851" y="204"/>
                    </a:cubicBezTo>
                    <a:cubicBezTo>
                      <a:pt x="1825" y="214"/>
                      <a:pt x="1812" y="219"/>
                      <a:pt x="1786" y="229"/>
                    </a:cubicBezTo>
                    <a:cubicBezTo>
                      <a:pt x="1734" y="182"/>
                      <a:pt x="1708" y="159"/>
                      <a:pt x="1655" y="112"/>
                    </a:cubicBezTo>
                    <a:cubicBezTo>
                      <a:pt x="1559" y="161"/>
                      <a:pt x="1511" y="186"/>
                      <a:pt x="1415" y="234"/>
                    </a:cubicBezTo>
                    <a:lnTo>
                      <a:pt x="1362" y="283"/>
                    </a:lnTo>
                    <a:lnTo>
                      <a:pt x="1410" y="387"/>
                    </a:lnTo>
                    <a:cubicBezTo>
                      <a:pt x="1437" y="414"/>
                      <a:pt x="1450" y="428"/>
                      <a:pt x="1477" y="455"/>
                    </a:cubicBezTo>
                    <a:cubicBezTo>
                      <a:pt x="1528" y="484"/>
                      <a:pt x="1553" y="499"/>
                      <a:pt x="1603" y="528"/>
                    </a:cubicBezTo>
                    <a:cubicBezTo>
                      <a:pt x="1580" y="582"/>
                      <a:pt x="1569" y="608"/>
                      <a:pt x="1546" y="662"/>
                    </a:cubicBezTo>
                    <a:cubicBezTo>
                      <a:pt x="1519" y="633"/>
                      <a:pt x="1506" y="618"/>
                      <a:pt x="1479" y="589"/>
                    </a:cubicBezTo>
                    <a:cubicBezTo>
                      <a:pt x="1431" y="571"/>
                      <a:pt x="1407" y="563"/>
                      <a:pt x="1359" y="545"/>
                    </a:cubicBezTo>
                    <a:cubicBezTo>
                      <a:pt x="1300" y="564"/>
                      <a:pt x="1270" y="574"/>
                      <a:pt x="1211" y="593"/>
                    </a:cubicBezTo>
                    <a:cubicBezTo>
                      <a:pt x="1182" y="612"/>
                      <a:pt x="1168" y="622"/>
                      <a:pt x="1139" y="641"/>
                    </a:cubicBezTo>
                    <a:cubicBezTo>
                      <a:pt x="1117" y="677"/>
                      <a:pt x="1107" y="695"/>
                      <a:pt x="1085" y="731"/>
                    </a:cubicBezTo>
                    <a:cubicBezTo>
                      <a:pt x="972" y="701"/>
                      <a:pt x="915" y="685"/>
                      <a:pt x="803" y="654"/>
                    </a:cubicBezTo>
                    <a:cubicBezTo>
                      <a:pt x="758" y="685"/>
                      <a:pt x="736" y="700"/>
                      <a:pt x="692" y="731"/>
                    </a:cubicBezTo>
                    <a:cubicBezTo>
                      <a:pt x="653" y="699"/>
                      <a:pt x="633" y="683"/>
                      <a:pt x="594" y="650"/>
                    </a:cubicBezTo>
                    <a:cubicBezTo>
                      <a:pt x="576" y="660"/>
                      <a:pt x="567" y="664"/>
                      <a:pt x="549" y="674"/>
                    </a:cubicBezTo>
                    <a:cubicBezTo>
                      <a:pt x="530" y="659"/>
                      <a:pt x="520" y="651"/>
                      <a:pt x="500" y="636"/>
                    </a:cubicBezTo>
                    <a:cubicBezTo>
                      <a:pt x="440" y="640"/>
                      <a:pt x="410" y="641"/>
                      <a:pt x="349" y="645"/>
                    </a:cubicBezTo>
                    <a:cubicBezTo>
                      <a:pt x="308" y="670"/>
                      <a:pt x="287" y="683"/>
                      <a:pt x="246" y="709"/>
                    </a:cubicBezTo>
                    <a:cubicBezTo>
                      <a:pt x="208" y="722"/>
                      <a:pt x="189" y="729"/>
                      <a:pt x="151" y="742"/>
                    </a:cubicBezTo>
                    <a:cubicBezTo>
                      <a:pt x="103" y="736"/>
                      <a:pt x="80" y="733"/>
                      <a:pt x="32" y="727"/>
                    </a:cubicBezTo>
                    <a:cubicBezTo>
                      <a:pt x="19" y="739"/>
                      <a:pt x="13" y="744"/>
                      <a:pt x="0" y="756"/>
                    </a:cubicBezTo>
                    <a:cubicBezTo>
                      <a:pt x="46" y="789"/>
                      <a:pt x="69" y="805"/>
                      <a:pt x="115" y="838"/>
                    </a:cubicBezTo>
                    <a:cubicBezTo>
                      <a:pt x="140" y="904"/>
                      <a:pt x="153" y="937"/>
                      <a:pt x="177" y="1003"/>
                    </a:cubicBezTo>
                    <a:cubicBezTo>
                      <a:pt x="165" y="1065"/>
                      <a:pt x="158" y="1096"/>
                      <a:pt x="145" y="1159"/>
                    </a:cubicBezTo>
                    <a:cubicBezTo>
                      <a:pt x="163" y="1200"/>
                      <a:pt x="173" y="1221"/>
                      <a:pt x="191" y="1262"/>
                    </a:cubicBezTo>
                    <a:cubicBezTo>
                      <a:pt x="189" y="1296"/>
                      <a:pt x="188" y="1312"/>
                      <a:pt x="187" y="1346"/>
                    </a:cubicBezTo>
                    <a:cubicBezTo>
                      <a:pt x="226" y="1352"/>
                      <a:pt x="246" y="1355"/>
                      <a:pt x="286" y="1361"/>
                    </a:cubicBezTo>
                    <a:cubicBezTo>
                      <a:pt x="285" y="1396"/>
                      <a:pt x="284" y="1414"/>
                      <a:pt x="282" y="1450"/>
                    </a:cubicBezTo>
                    <a:cubicBezTo>
                      <a:pt x="322" y="1458"/>
                      <a:pt x="342" y="1463"/>
                      <a:pt x="382" y="1471"/>
                    </a:cubicBezTo>
                    <a:cubicBezTo>
                      <a:pt x="382" y="1502"/>
                      <a:pt x="383" y="1517"/>
                      <a:pt x="384" y="1548"/>
                    </a:cubicBezTo>
                    <a:cubicBezTo>
                      <a:pt x="449" y="1550"/>
                      <a:pt x="482" y="1551"/>
                      <a:pt x="547" y="1552"/>
                    </a:cubicBezTo>
                    <a:cubicBezTo>
                      <a:pt x="576" y="1579"/>
                      <a:pt x="591" y="1593"/>
                      <a:pt x="619" y="1620"/>
                    </a:cubicBezTo>
                    <a:cubicBezTo>
                      <a:pt x="635" y="1661"/>
                      <a:pt x="643" y="1681"/>
                      <a:pt x="658" y="1722"/>
                    </a:cubicBezTo>
                    <a:cubicBezTo>
                      <a:pt x="633" y="1721"/>
                      <a:pt x="621" y="1721"/>
                      <a:pt x="595" y="1720"/>
                    </a:cubicBezTo>
                    <a:cubicBezTo>
                      <a:pt x="556" y="1708"/>
                      <a:pt x="536" y="1701"/>
                      <a:pt x="496" y="1688"/>
                    </a:cubicBezTo>
                    <a:cubicBezTo>
                      <a:pt x="517" y="1720"/>
                      <a:pt x="528" y="1736"/>
                      <a:pt x="549" y="1767"/>
                    </a:cubicBezTo>
                    <a:cubicBezTo>
                      <a:pt x="556" y="1813"/>
                      <a:pt x="560" y="1835"/>
                      <a:pt x="568" y="1881"/>
                    </a:cubicBezTo>
                    <a:cubicBezTo>
                      <a:pt x="579" y="1909"/>
                      <a:pt x="584" y="1924"/>
                      <a:pt x="595" y="1952"/>
                    </a:cubicBezTo>
                    <a:cubicBezTo>
                      <a:pt x="570" y="1961"/>
                      <a:pt x="557" y="1966"/>
                      <a:pt x="531" y="1975"/>
                    </a:cubicBezTo>
                    <a:cubicBezTo>
                      <a:pt x="539" y="2022"/>
                      <a:pt x="542" y="2046"/>
                      <a:pt x="550" y="2094"/>
                    </a:cubicBezTo>
                    <a:cubicBezTo>
                      <a:pt x="502" y="2088"/>
                      <a:pt x="478" y="2085"/>
                      <a:pt x="431" y="2079"/>
                    </a:cubicBezTo>
                    <a:cubicBezTo>
                      <a:pt x="409" y="2064"/>
                      <a:pt x="398" y="2057"/>
                      <a:pt x="377" y="2042"/>
                    </a:cubicBezTo>
                    <a:cubicBezTo>
                      <a:pt x="353" y="2061"/>
                      <a:pt x="341" y="2070"/>
                      <a:pt x="317" y="2088"/>
                    </a:cubicBezTo>
                    <a:cubicBezTo>
                      <a:pt x="315" y="2126"/>
                      <a:pt x="314" y="2145"/>
                      <a:pt x="312" y="2183"/>
                    </a:cubicBezTo>
                    <a:cubicBezTo>
                      <a:pt x="326" y="2249"/>
                      <a:pt x="333" y="2283"/>
                      <a:pt x="346" y="2349"/>
                    </a:cubicBezTo>
                    <a:cubicBezTo>
                      <a:pt x="364" y="2357"/>
                      <a:pt x="372" y="2360"/>
                      <a:pt x="389" y="2368"/>
                    </a:cubicBezTo>
                    <a:cubicBezTo>
                      <a:pt x="401" y="2342"/>
                      <a:pt x="407" y="2329"/>
                      <a:pt x="418" y="2304"/>
                    </a:cubicBezTo>
                    <a:cubicBezTo>
                      <a:pt x="453" y="2316"/>
                      <a:pt x="470" y="2323"/>
                      <a:pt x="504" y="2335"/>
                    </a:cubicBezTo>
                    <a:cubicBezTo>
                      <a:pt x="560" y="2379"/>
                      <a:pt x="587" y="2401"/>
                      <a:pt x="643" y="2445"/>
                    </a:cubicBezTo>
                    <a:cubicBezTo>
                      <a:pt x="656" y="2476"/>
                      <a:pt x="663" y="2491"/>
                      <a:pt x="676" y="2522"/>
                    </a:cubicBezTo>
                    <a:cubicBezTo>
                      <a:pt x="633" y="2533"/>
                      <a:pt x="611" y="2539"/>
                      <a:pt x="567" y="2549"/>
                    </a:cubicBezTo>
                    <a:cubicBezTo>
                      <a:pt x="540" y="2582"/>
                      <a:pt x="527" y="2598"/>
                      <a:pt x="499" y="2630"/>
                    </a:cubicBezTo>
                    <a:cubicBezTo>
                      <a:pt x="531" y="2652"/>
                      <a:pt x="547" y="2663"/>
                      <a:pt x="578" y="2685"/>
                    </a:cubicBezTo>
                    <a:cubicBezTo>
                      <a:pt x="610" y="2662"/>
                      <a:pt x="625" y="2651"/>
                      <a:pt x="657" y="2628"/>
                    </a:cubicBezTo>
                    <a:cubicBezTo>
                      <a:pt x="724" y="2611"/>
                      <a:pt x="757" y="2602"/>
                      <a:pt x="824" y="2584"/>
                    </a:cubicBezTo>
                    <a:cubicBezTo>
                      <a:pt x="858" y="2608"/>
                      <a:pt x="875" y="2620"/>
                      <a:pt x="909" y="2645"/>
                    </a:cubicBezTo>
                    <a:cubicBezTo>
                      <a:pt x="947" y="2647"/>
                      <a:pt x="966" y="2649"/>
                      <a:pt x="1004" y="2652"/>
                    </a:cubicBezTo>
                    <a:cubicBezTo>
                      <a:pt x="1011" y="2621"/>
                      <a:pt x="1014" y="2606"/>
                      <a:pt x="1021" y="2575"/>
                    </a:cubicBezTo>
                    <a:cubicBezTo>
                      <a:pt x="1046" y="2576"/>
                      <a:pt x="1059" y="2576"/>
                      <a:pt x="1084" y="2576"/>
                    </a:cubicBezTo>
                    <a:cubicBezTo>
                      <a:pt x="1093" y="2595"/>
                      <a:pt x="1098" y="2605"/>
                      <a:pt x="1107" y="2624"/>
                    </a:cubicBezTo>
                    <a:cubicBezTo>
                      <a:pt x="1135" y="2624"/>
                      <a:pt x="1149" y="2624"/>
                      <a:pt x="1177" y="2625"/>
                    </a:cubicBezTo>
                    <a:cubicBezTo>
                      <a:pt x="1181" y="2594"/>
                      <a:pt x="1183" y="2579"/>
                      <a:pt x="1188" y="2548"/>
                    </a:cubicBezTo>
                    <a:cubicBezTo>
                      <a:pt x="1239" y="2508"/>
                      <a:pt x="1264" y="2489"/>
                      <a:pt x="1315" y="2449"/>
                    </a:cubicBezTo>
                    <a:cubicBezTo>
                      <a:pt x="1362" y="2430"/>
                      <a:pt x="1386" y="2421"/>
                      <a:pt x="1433" y="2402"/>
                    </a:cubicBezTo>
                    <a:cubicBezTo>
                      <a:pt x="1461" y="2402"/>
                      <a:pt x="1475" y="2402"/>
                      <a:pt x="1503" y="2403"/>
                    </a:cubicBezTo>
                    <a:cubicBezTo>
                      <a:pt x="1520" y="2417"/>
                      <a:pt x="1528" y="2424"/>
                      <a:pt x="1546" y="2438"/>
                    </a:cubicBezTo>
                    <a:cubicBezTo>
                      <a:pt x="1559" y="2426"/>
                      <a:pt x="1566" y="2420"/>
                      <a:pt x="1579" y="2409"/>
                    </a:cubicBezTo>
                    <a:cubicBezTo>
                      <a:pt x="1586" y="2385"/>
                      <a:pt x="1589" y="2373"/>
                      <a:pt x="1596" y="2350"/>
                    </a:cubicBezTo>
                    <a:cubicBezTo>
                      <a:pt x="1621" y="2352"/>
                      <a:pt x="1634" y="2353"/>
                      <a:pt x="1659" y="2356"/>
                    </a:cubicBezTo>
                    <a:cubicBezTo>
                      <a:pt x="1678" y="2391"/>
                      <a:pt x="1687" y="2409"/>
                      <a:pt x="1706" y="2444"/>
                    </a:cubicBezTo>
                    <a:cubicBezTo>
                      <a:pt x="1733" y="2449"/>
                      <a:pt x="1747" y="2451"/>
                      <a:pt x="1775" y="2456"/>
                    </a:cubicBezTo>
                    <a:cubicBezTo>
                      <a:pt x="1767" y="2517"/>
                      <a:pt x="1762" y="2548"/>
                      <a:pt x="1753" y="2609"/>
                    </a:cubicBezTo>
                    <a:cubicBezTo>
                      <a:pt x="1739" y="2638"/>
                      <a:pt x="1731" y="2652"/>
                      <a:pt x="1717" y="2680"/>
                    </a:cubicBezTo>
                    <a:cubicBezTo>
                      <a:pt x="1717" y="2708"/>
                      <a:pt x="1718" y="2723"/>
                      <a:pt x="1719" y="2751"/>
                    </a:cubicBezTo>
                    <a:cubicBezTo>
                      <a:pt x="1749" y="2753"/>
                      <a:pt x="1765" y="2754"/>
                      <a:pt x="1795" y="2756"/>
                    </a:cubicBezTo>
                    <a:cubicBezTo>
                      <a:pt x="1801" y="2784"/>
                      <a:pt x="1804" y="2799"/>
                      <a:pt x="1810" y="2827"/>
                    </a:cubicBezTo>
                    <a:cubicBezTo>
                      <a:pt x="1853" y="2798"/>
                      <a:pt x="1874" y="2784"/>
                      <a:pt x="1917" y="2755"/>
                    </a:cubicBezTo>
                    <a:cubicBezTo>
                      <a:pt x="1952" y="2764"/>
                      <a:pt x="1970" y="2769"/>
                      <a:pt x="2005" y="2778"/>
                    </a:cubicBezTo>
                    <a:cubicBezTo>
                      <a:pt x="2071" y="2778"/>
                      <a:pt x="2105" y="2777"/>
                      <a:pt x="2171" y="2777"/>
                    </a:cubicBezTo>
                    <a:cubicBezTo>
                      <a:pt x="2184" y="2800"/>
                      <a:pt x="2191" y="2812"/>
                      <a:pt x="2205" y="2835"/>
                    </a:cubicBezTo>
                    <a:cubicBezTo>
                      <a:pt x="2191" y="2854"/>
                      <a:pt x="2184" y="2864"/>
                      <a:pt x="2170" y="2883"/>
                    </a:cubicBezTo>
                    <a:cubicBezTo>
                      <a:pt x="2163" y="2909"/>
                      <a:pt x="2160" y="2922"/>
                      <a:pt x="2153" y="2948"/>
                    </a:cubicBezTo>
                    <a:cubicBezTo>
                      <a:pt x="2110" y="2995"/>
                      <a:pt x="2088" y="3019"/>
                      <a:pt x="2044" y="3066"/>
                    </a:cubicBezTo>
                    <a:cubicBezTo>
                      <a:pt x="2074" y="3068"/>
                      <a:pt x="2089" y="3069"/>
                      <a:pt x="2120" y="3071"/>
                    </a:cubicBezTo>
                    <a:cubicBezTo>
                      <a:pt x="2163" y="3033"/>
                      <a:pt x="2184" y="3014"/>
                      <a:pt x="2228" y="2976"/>
                    </a:cubicBezTo>
                    <a:cubicBezTo>
                      <a:pt x="2290" y="2987"/>
                      <a:pt x="2321" y="2993"/>
                      <a:pt x="2384" y="3004"/>
                    </a:cubicBezTo>
                    <a:cubicBezTo>
                      <a:pt x="2421" y="2933"/>
                      <a:pt x="2440" y="2897"/>
                      <a:pt x="2477" y="2826"/>
                    </a:cubicBezTo>
                    <a:cubicBezTo>
                      <a:pt x="2456" y="2812"/>
                      <a:pt x="2445" y="2805"/>
                      <a:pt x="2423" y="2791"/>
                    </a:cubicBezTo>
                    <a:cubicBezTo>
                      <a:pt x="2435" y="2768"/>
                      <a:pt x="2440" y="2756"/>
                      <a:pt x="2452" y="2732"/>
                    </a:cubicBezTo>
                    <a:cubicBezTo>
                      <a:pt x="2457" y="2692"/>
                      <a:pt x="2460" y="2672"/>
                      <a:pt x="2465" y="2631"/>
                    </a:cubicBezTo>
                    <a:cubicBezTo>
                      <a:pt x="2450" y="2591"/>
                      <a:pt x="2442" y="2571"/>
                      <a:pt x="2427" y="2531"/>
                    </a:cubicBezTo>
                    <a:cubicBezTo>
                      <a:pt x="2447" y="2529"/>
                      <a:pt x="2457" y="2527"/>
                      <a:pt x="2478" y="2525"/>
                    </a:cubicBezTo>
                    <a:cubicBezTo>
                      <a:pt x="2587" y="2471"/>
                      <a:pt x="2641" y="2444"/>
                      <a:pt x="2750" y="2390"/>
                    </a:cubicBezTo>
                    <a:cubicBezTo>
                      <a:pt x="2782" y="2394"/>
                      <a:pt x="2799" y="2396"/>
                      <a:pt x="2831" y="2401"/>
                    </a:cubicBezTo>
                    <a:cubicBezTo>
                      <a:pt x="2855" y="2379"/>
                      <a:pt x="2867" y="2368"/>
                      <a:pt x="2891" y="2346"/>
                    </a:cubicBezTo>
                    <a:cubicBezTo>
                      <a:pt x="2916" y="2346"/>
                      <a:pt x="2928" y="2345"/>
                      <a:pt x="2953" y="2345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wyszkowski"/>
              <p:cNvSpPr>
                <a:spLocks/>
              </p:cNvSpPr>
              <p:nvPr/>
            </p:nvSpPr>
            <p:spPr bwMode="auto">
              <a:xfrm>
                <a:off x="3328444" y="1963240"/>
                <a:ext cx="1122798" cy="994856"/>
              </a:xfrm>
              <a:custGeom>
                <a:avLst/>
                <a:gdLst>
                  <a:gd name="T0" fmla="*/ 2512 w 3503"/>
                  <a:gd name="T1" fmla="*/ 2257 h 3105"/>
                  <a:gd name="T2" fmla="*/ 2492 w 3503"/>
                  <a:gd name="T3" fmla="*/ 2075 h 3105"/>
                  <a:gd name="T4" fmla="*/ 2547 w 3503"/>
                  <a:gd name="T5" fmla="*/ 2001 h 3105"/>
                  <a:gd name="T6" fmla="*/ 2710 w 3503"/>
                  <a:gd name="T7" fmla="*/ 1889 h 3105"/>
                  <a:gd name="T8" fmla="*/ 2878 w 3503"/>
                  <a:gd name="T9" fmla="*/ 2006 h 3105"/>
                  <a:gd name="T10" fmla="*/ 2917 w 3503"/>
                  <a:gd name="T11" fmla="*/ 1878 h 3105"/>
                  <a:gd name="T12" fmla="*/ 3095 w 3503"/>
                  <a:gd name="T13" fmla="*/ 1754 h 3105"/>
                  <a:gd name="T14" fmla="*/ 3226 w 3503"/>
                  <a:gd name="T15" fmla="*/ 1680 h 3105"/>
                  <a:gd name="T16" fmla="*/ 3302 w 3503"/>
                  <a:gd name="T17" fmla="*/ 1558 h 3105"/>
                  <a:gd name="T18" fmla="*/ 3418 w 3503"/>
                  <a:gd name="T19" fmla="*/ 1425 h 3105"/>
                  <a:gd name="T20" fmla="*/ 3093 w 3503"/>
                  <a:gd name="T21" fmla="*/ 1471 h 3105"/>
                  <a:gd name="T22" fmla="*/ 3237 w 3503"/>
                  <a:gd name="T23" fmla="*/ 1286 h 3105"/>
                  <a:gd name="T24" fmla="*/ 2983 w 3503"/>
                  <a:gd name="T25" fmla="*/ 1209 h 3105"/>
                  <a:gd name="T26" fmla="*/ 2911 w 3503"/>
                  <a:gd name="T27" fmla="*/ 929 h 3105"/>
                  <a:gd name="T28" fmla="*/ 3144 w 3503"/>
                  <a:gd name="T29" fmla="*/ 935 h 3105"/>
                  <a:gd name="T30" fmla="*/ 3162 w 3503"/>
                  <a:gd name="T31" fmla="*/ 722 h 3105"/>
                  <a:gd name="T32" fmla="*/ 3189 w 3503"/>
                  <a:gd name="T33" fmla="*/ 561 h 3105"/>
                  <a:gd name="T34" fmla="*/ 3141 w 3503"/>
                  <a:gd name="T35" fmla="*/ 393 h 3105"/>
                  <a:gd name="T36" fmla="*/ 2876 w 3503"/>
                  <a:gd name="T37" fmla="*/ 291 h 3105"/>
                  <a:gd name="T38" fmla="*/ 2785 w 3503"/>
                  <a:gd name="T39" fmla="*/ 103 h 3105"/>
                  <a:gd name="T40" fmla="*/ 2601 w 3503"/>
                  <a:gd name="T41" fmla="*/ 283 h 3105"/>
                  <a:gd name="T42" fmla="*/ 2324 w 3503"/>
                  <a:gd name="T43" fmla="*/ 321 h 3105"/>
                  <a:gd name="T44" fmla="*/ 2164 w 3503"/>
                  <a:gd name="T45" fmla="*/ 292 h 3105"/>
                  <a:gd name="T46" fmla="*/ 1825 w 3503"/>
                  <a:gd name="T47" fmla="*/ 498 h 3105"/>
                  <a:gd name="T48" fmla="*/ 1551 w 3503"/>
                  <a:gd name="T49" fmla="*/ 414 h 3105"/>
                  <a:gd name="T50" fmla="*/ 1341 w 3503"/>
                  <a:gd name="T51" fmla="*/ 415 h 3105"/>
                  <a:gd name="T52" fmla="*/ 1164 w 3503"/>
                  <a:gd name="T53" fmla="*/ 394 h 3105"/>
                  <a:gd name="T54" fmla="*/ 1180 w 3503"/>
                  <a:gd name="T55" fmla="*/ 679 h 3105"/>
                  <a:gd name="T56" fmla="*/ 1222 w 3503"/>
                  <a:gd name="T57" fmla="*/ 929 h 3105"/>
                  <a:gd name="T58" fmla="*/ 1176 w 3503"/>
                  <a:gd name="T59" fmla="*/ 1115 h 3105"/>
                  <a:gd name="T60" fmla="*/ 872 w 3503"/>
                  <a:gd name="T61" fmla="*/ 1285 h 3105"/>
                  <a:gd name="T62" fmla="*/ 1000 w 3503"/>
                  <a:gd name="T63" fmla="*/ 1521 h 3105"/>
                  <a:gd name="T64" fmla="*/ 778 w 3503"/>
                  <a:gd name="T65" fmla="*/ 1648 h 3105"/>
                  <a:gd name="T66" fmla="*/ 822 w 3503"/>
                  <a:gd name="T67" fmla="*/ 1849 h 3105"/>
                  <a:gd name="T68" fmla="*/ 624 w 3503"/>
                  <a:gd name="T69" fmla="*/ 2202 h 3105"/>
                  <a:gd name="T70" fmla="*/ 344 w 3503"/>
                  <a:gd name="T71" fmla="*/ 2101 h 3105"/>
                  <a:gd name="T72" fmla="*/ 174 w 3503"/>
                  <a:gd name="T73" fmla="*/ 2309 h 3105"/>
                  <a:gd name="T74" fmla="*/ 41 w 3503"/>
                  <a:gd name="T75" fmla="*/ 2514 h 3105"/>
                  <a:gd name="T76" fmla="*/ 157 w 3503"/>
                  <a:gd name="T77" fmla="*/ 2603 h 3105"/>
                  <a:gd name="T78" fmla="*/ 304 w 3503"/>
                  <a:gd name="T79" fmla="*/ 2580 h 3105"/>
                  <a:gd name="T80" fmla="*/ 594 w 3503"/>
                  <a:gd name="T81" fmla="*/ 2508 h 3105"/>
                  <a:gd name="T82" fmla="*/ 908 w 3503"/>
                  <a:gd name="T83" fmla="*/ 2558 h 3105"/>
                  <a:gd name="T84" fmla="*/ 1053 w 3503"/>
                  <a:gd name="T85" fmla="*/ 2783 h 3105"/>
                  <a:gd name="T86" fmla="*/ 1253 w 3503"/>
                  <a:gd name="T87" fmla="*/ 2918 h 3105"/>
                  <a:gd name="T88" fmla="*/ 1610 w 3503"/>
                  <a:gd name="T89" fmla="*/ 3096 h 3105"/>
                  <a:gd name="T90" fmla="*/ 1887 w 3503"/>
                  <a:gd name="T91" fmla="*/ 3105 h 3105"/>
                  <a:gd name="T92" fmla="*/ 2062 w 3503"/>
                  <a:gd name="T93" fmla="*/ 2980 h 3105"/>
                  <a:gd name="T94" fmla="*/ 2232 w 3503"/>
                  <a:gd name="T95" fmla="*/ 2742 h 3105"/>
                  <a:gd name="T96" fmla="*/ 2385 w 3503"/>
                  <a:gd name="T97" fmla="*/ 2679 h 3105"/>
                  <a:gd name="T98" fmla="*/ 2301 w 3503"/>
                  <a:gd name="T99" fmla="*/ 2541 h 3105"/>
                  <a:gd name="T100" fmla="*/ 2417 w 3503"/>
                  <a:gd name="T101" fmla="*/ 2376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03" h="3105">
                    <a:moveTo>
                      <a:pt x="2553" y="2393"/>
                    </a:moveTo>
                    <a:cubicBezTo>
                      <a:pt x="2565" y="2356"/>
                      <a:pt x="2572" y="2338"/>
                      <a:pt x="2584" y="2301"/>
                    </a:cubicBezTo>
                    <a:cubicBezTo>
                      <a:pt x="2555" y="2283"/>
                      <a:pt x="2541" y="2275"/>
                      <a:pt x="2512" y="2257"/>
                    </a:cubicBezTo>
                    <a:cubicBezTo>
                      <a:pt x="2523" y="2234"/>
                      <a:pt x="2529" y="2223"/>
                      <a:pt x="2540" y="2200"/>
                    </a:cubicBezTo>
                    <a:cubicBezTo>
                      <a:pt x="2519" y="2180"/>
                      <a:pt x="2509" y="2171"/>
                      <a:pt x="2487" y="2151"/>
                    </a:cubicBezTo>
                    <a:cubicBezTo>
                      <a:pt x="2489" y="2121"/>
                      <a:pt x="2490" y="2105"/>
                      <a:pt x="2492" y="2075"/>
                    </a:cubicBezTo>
                    <a:cubicBezTo>
                      <a:pt x="2443" y="2057"/>
                      <a:pt x="2419" y="2048"/>
                      <a:pt x="2371" y="2029"/>
                    </a:cubicBezTo>
                    <a:cubicBezTo>
                      <a:pt x="2414" y="2012"/>
                      <a:pt x="2436" y="2004"/>
                      <a:pt x="2479" y="1987"/>
                    </a:cubicBezTo>
                    <a:cubicBezTo>
                      <a:pt x="2506" y="1992"/>
                      <a:pt x="2520" y="1995"/>
                      <a:pt x="2547" y="2001"/>
                    </a:cubicBezTo>
                    <a:cubicBezTo>
                      <a:pt x="2611" y="2006"/>
                      <a:pt x="2644" y="2008"/>
                      <a:pt x="2708" y="2012"/>
                    </a:cubicBezTo>
                    <a:cubicBezTo>
                      <a:pt x="2696" y="1979"/>
                      <a:pt x="2689" y="1963"/>
                      <a:pt x="2676" y="1929"/>
                    </a:cubicBezTo>
                    <a:cubicBezTo>
                      <a:pt x="2690" y="1913"/>
                      <a:pt x="2697" y="1905"/>
                      <a:pt x="2710" y="1889"/>
                    </a:cubicBezTo>
                    <a:cubicBezTo>
                      <a:pt x="2734" y="1911"/>
                      <a:pt x="2745" y="1922"/>
                      <a:pt x="2769" y="1944"/>
                    </a:cubicBezTo>
                    <a:cubicBezTo>
                      <a:pt x="2791" y="1919"/>
                      <a:pt x="2802" y="1906"/>
                      <a:pt x="2823" y="1881"/>
                    </a:cubicBezTo>
                    <a:cubicBezTo>
                      <a:pt x="2845" y="1931"/>
                      <a:pt x="2856" y="1956"/>
                      <a:pt x="2878" y="2006"/>
                    </a:cubicBezTo>
                    <a:cubicBezTo>
                      <a:pt x="2898" y="2004"/>
                      <a:pt x="2908" y="2003"/>
                      <a:pt x="2928" y="2002"/>
                    </a:cubicBezTo>
                    <a:cubicBezTo>
                      <a:pt x="2943" y="1971"/>
                      <a:pt x="2950" y="1956"/>
                      <a:pt x="2965" y="1926"/>
                    </a:cubicBezTo>
                    <a:cubicBezTo>
                      <a:pt x="2946" y="1907"/>
                      <a:pt x="2936" y="1897"/>
                      <a:pt x="2917" y="1878"/>
                    </a:cubicBezTo>
                    <a:cubicBezTo>
                      <a:pt x="2966" y="1872"/>
                      <a:pt x="2990" y="1870"/>
                      <a:pt x="3038" y="1864"/>
                    </a:cubicBezTo>
                    <a:cubicBezTo>
                      <a:pt x="3033" y="1826"/>
                      <a:pt x="3030" y="1807"/>
                      <a:pt x="3025" y="1769"/>
                    </a:cubicBezTo>
                    <a:cubicBezTo>
                      <a:pt x="3053" y="1763"/>
                      <a:pt x="3067" y="1760"/>
                      <a:pt x="3095" y="1754"/>
                    </a:cubicBezTo>
                    <a:cubicBezTo>
                      <a:pt x="3120" y="1719"/>
                      <a:pt x="3132" y="1702"/>
                      <a:pt x="3157" y="1667"/>
                    </a:cubicBezTo>
                    <a:cubicBezTo>
                      <a:pt x="3175" y="1700"/>
                      <a:pt x="3184" y="1717"/>
                      <a:pt x="3202" y="1750"/>
                    </a:cubicBezTo>
                    <a:cubicBezTo>
                      <a:pt x="3212" y="1722"/>
                      <a:pt x="3216" y="1708"/>
                      <a:pt x="3226" y="1680"/>
                    </a:cubicBezTo>
                    <a:cubicBezTo>
                      <a:pt x="3267" y="1667"/>
                      <a:pt x="3287" y="1660"/>
                      <a:pt x="3329" y="1647"/>
                    </a:cubicBezTo>
                    <a:cubicBezTo>
                      <a:pt x="3316" y="1640"/>
                      <a:pt x="3310" y="1636"/>
                      <a:pt x="3298" y="1629"/>
                    </a:cubicBezTo>
                    <a:cubicBezTo>
                      <a:pt x="3300" y="1601"/>
                      <a:pt x="3301" y="1587"/>
                      <a:pt x="3302" y="1558"/>
                    </a:cubicBezTo>
                    <a:cubicBezTo>
                      <a:pt x="3333" y="1559"/>
                      <a:pt x="3348" y="1559"/>
                      <a:pt x="3378" y="1560"/>
                    </a:cubicBezTo>
                    <a:cubicBezTo>
                      <a:pt x="3428" y="1530"/>
                      <a:pt x="3453" y="1515"/>
                      <a:pt x="3503" y="1486"/>
                    </a:cubicBezTo>
                    <a:cubicBezTo>
                      <a:pt x="3469" y="1461"/>
                      <a:pt x="3452" y="1449"/>
                      <a:pt x="3418" y="1425"/>
                    </a:cubicBezTo>
                    <a:cubicBezTo>
                      <a:pt x="3351" y="1443"/>
                      <a:pt x="3318" y="1452"/>
                      <a:pt x="3251" y="1469"/>
                    </a:cubicBezTo>
                    <a:cubicBezTo>
                      <a:pt x="3219" y="1492"/>
                      <a:pt x="3204" y="1503"/>
                      <a:pt x="3172" y="1526"/>
                    </a:cubicBezTo>
                    <a:cubicBezTo>
                      <a:pt x="3141" y="1504"/>
                      <a:pt x="3125" y="1493"/>
                      <a:pt x="3093" y="1471"/>
                    </a:cubicBezTo>
                    <a:cubicBezTo>
                      <a:pt x="3121" y="1439"/>
                      <a:pt x="3134" y="1423"/>
                      <a:pt x="3161" y="1390"/>
                    </a:cubicBezTo>
                    <a:cubicBezTo>
                      <a:pt x="3205" y="1380"/>
                      <a:pt x="3227" y="1374"/>
                      <a:pt x="3270" y="1363"/>
                    </a:cubicBezTo>
                    <a:cubicBezTo>
                      <a:pt x="3257" y="1332"/>
                      <a:pt x="3250" y="1317"/>
                      <a:pt x="3237" y="1286"/>
                    </a:cubicBezTo>
                    <a:cubicBezTo>
                      <a:pt x="3181" y="1242"/>
                      <a:pt x="3154" y="1220"/>
                      <a:pt x="3098" y="1176"/>
                    </a:cubicBezTo>
                    <a:cubicBezTo>
                      <a:pt x="3064" y="1164"/>
                      <a:pt x="3047" y="1157"/>
                      <a:pt x="3012" y="1145"/>
                    </a:cubicBezTo>
                    <a:cubicBezTo>
                      <a:pt x="3001" y="1170"/>
                      <a:pt x="2995" y="1183"/>
                      <a:pt x="2983" y="1209"/>
                    </a:cubicBezTo>
                    <a:cubicBezTo>
                      <a:pt x="2966" y="1201"/>
                      <a:pt x="2958" y="1198"/>
                      <a:pt x="2940" y="1190"/>
                    </a:cubicBezTo>
                    <a:cubicBezTo>
                      <a:pt x="2927" y="1124"/>
                      <a:pt x="2920" y="1090"/>
                      <a:pt x="2906" y="1024"/>
                    </a:cubicBezTo>
                    <a:cubicBezTo>
                      <a:pt x="2908" y="986"/>
                      <a:pt x="2909" y="967"/>
                      <a:pt x="2911" y="929"/>
                    </a:cubicBezTo>
                    <a:cubicBezTo>
                      <a:pt x="2935" y="911"/>
                      <a:pt x="2947" y="902"/>
                      <a:pt x="2971" y="883"/>
                    </a:cubicBezTo>
                    <a:cubicBezTo>
                      <a:pt x="2992" y="898"/>
                      <a:pt x="3003" y="905"/>
                      <a:pt x="3025" y="920"/>
                    </a:cubicBezTo>
                    <a:cubicBezTo>
                      <a:pt x="3072" y="926"/>
                      <a:pt x="3096" y="929"/>
                      <a:pt x="3144" y="935"/>
                    </a:cubicBezTo>
                    <a:cubicBezTo>
                      <a:pt x="3136" y="887"/>
                      <a:pt x="3133" y="863"/>
                      <a:pt x="3125" y="816"/>
                    </a:cubicBezTo>
                    <a:cubicBezTo>
                      <a:pt x="3151" y="807"/>
                      <a:pt x="3164" y="802"/>
                      <a:pt x="3189" y="793"/>
                    </a:cubicBezTo>
                    <a:cubicBezTo>
                      <a:pt x="3178" y="765"/>
                      <a:pt x="3173" y="750"/>
                      <a:pt x="3162" y="722"/>
                    </a:cubicBezTo>
                    <a:cubicBezTo>
                      <a:pt x="3154" y="676"/>
                      <a:pt x="3150" y="654"/>
                      <a:pt x="3143" y="608"/>
                    </a:cubicBezTo>
                    <a:cubicBezTo>
                      <a:pt x="3122" y="577"/>
                      <a:pt x="3111" y="561"/>
                      <a:pt x="3090" y="529"/>
                    </a:cubicBezTo>
                    <a:cubicBezTo>
                      <a:pt x="3130" y="542"/>
                      <a:pt x="3150" y="549"/>
                      <a:pt x="3189" y="561"/>
                    </a:cubicBezTo>
                    <a:cubicBezTo>
                      <a:pt x="3215" y="562"/>
                      <a:pt x="3227" y="562"/>
                      <a:pt x="3252" y="563"/>
                    </a:cubicBezTo>
                    <a:cubicBezTo>
                      <a:pt x="3237" y="522"/>
                      <a:pt x="3229" y="502"/>
                      <a:pt x="3213" y="461"/>
                    </a:cubicBezTo>
                    <a:cubicBezTo>
                      <a:pt x="3185" y="434"/>
                      <a:pt x="3170" y="420"/>
                      <a:pt x="3141" y="393"/>
                    </a:cubicBezTo>
                    <a:cubicBezTo>
                      <a:pt x="3076" y="392"/>
                      <a:pt x="3043" y="391"/>
                      <a:pt x="2978" y="389"/>
                    </a:cubicBezTo>
                    <a:cubicBezTo>
                      <a:pt x="2977" y="358"/>
                      <a:pt x="2976" y="343"/>
                      <a:pt x="2976" y="312"/>
                    </a:cubicBezTo>
                    <a:cubicBezTo>
                      <a:pt x="2936" y="304"/>
                      <a:pt x="2916" y="299"/>
                      <a:pt x="2876" y="291"/>
                    </a:cubicBezTo>
                    <a:cubicBezTo>
                      <a:pt x="2878" y="255"/>
                      <a:pt x="2879" y="237"/>
                      <a:pt x="2880" y="202"/>
                    </a:cubicBezTo>
                    <a:cubicBezTo>
                      <a:pt x="2840" y="196"/>
                      <a:pt x="2820" y="193"/>
                      <a:pt x="2781" y="187"/>
                    </a:cubicBezTo>
                    <a:cubicBezTo>
                      <a:pt x="2782" y="153"/>
                      <a:pt x="2783" y="137"/>
                      <a:pt x="2785" y="103"/>
                    </a:cubicBezTo>
                    <a:cubicBezTo>
                      <a:pt x="2767" y="62"/>
                      <a:pt x="2757" y="41"/>
                      <a:pt x="2739" y="0"/>
                    </a:cubicBezTo>
                    <a:cubicBezTo>
                      <a:pt x="2705" y="30"/>
                      <a:pt x="2688" y="45"/>
                      <a:pt x="2654" y="75"/>
                    </a:cubicBezTo>
                    <a:cubicBezTo>
                      <a:pt x="2633" y="159"/>
                      <a:pt x="2622" y="200"/>
                      <a:pt x="2601" y="283"/>
                    </a:cubicBezTo>
                    <a:cubicBezTo>
                      <a:pt x="2554" y="313"/>
                      <a:pt x="2531" y="327"/>
                      <a:pt x="2485" y="357"/>
                    </a:cubicBezTo>
                    <a:cubicBezTo>
                      <a:pt x="2474" y="326"/>
                      <a:pt x="2468" y="310"/>
                      <a:pt x="2457" y="278"/>
                    </a:cubicBezTo>
                    <a:cubicBezTo>
                      <a:pt x="2404" y="296"/>
                      <a:pt x="2377" y="304"/>
                      <a:pt x="2324" y="321"/>
                    </a:cubicBezTo>
                    <a:cubicBezTo>
                      <a:pt x="2319" y="333"/>
                      <a:pt x="2316" y="339"/>
                      <a:pt x="2310" y="351"/>
                    </a:cubicBezTo>
                    <a:cubicBezTo>
                      <a:pt x="2268" y="349"/>
                      <a:pt x="2247" y="348"/>
                      <a:pt x="2205" y="347"/>
                    </a:cubicBezTo>
                    <a:cubicBezTo>
                      <a:pt x="2188" y="325"/>
                      <a:pt x="2180" y="314"/>
                      <a:pt x="2164" y="292"/>
                    </a:cubicBezTo>
                    <a:cubicBezTo>
                      <a:pt x="2107" y="342"/>
                      <a:pt x="2078" y="367"/>
                      <a:pt x="2021" y="417"/>
                    </a:cubicBezTo>
                    <a:cubicBezTo>
                      <a:pt x="1992" y="401"/>
                      <a:pt x="1977" y="394"/>
                      <a:pt x="1948" y="378"/>
                    </a:cubicBezTo>
                    <a:cubicBezTo>
                      <a:pt x="1899" y="426"/>
                      <a:pt x="1874" y="450"/>
                      <a:pt x="1825" y="498"/>
                    </a:cubicBezTo>
                    <a:cubicBezTo>
                      <a:pt x="1792" y="518"/>
                      <a:pt x="1775" y="528"/>
                      <a:pt x="1742" y="547"/>
                    </a:cubicBezTo>
                    <a:cubicBezTo>
                      <a:pt x="1706" y="522"/>
                      <a:pt x="1688" y="509"/>
                      <a:pt x="1652" y="484"/>
                    </a:cubicBezTo>
                    <a:cubicBezTo>
                      <a:pt x="1612" y="456"/>
                      <a:pt x="1591" y="442"/>
                      <a:pt x="1551" y="414"/>
                    </a:cubicBezTo>
                    <a:cubicBezTo>
                      <a:pt x="1535" y="427"/>
                      <a:pt x="1527" y="434"/>
                      <a:pt x="1512" y="447"/>
                    </a:cubicBezTo>
                    <a:cubicBezTo>
                      <a:pt x="1470" y="457"/>
                      <a:pt x="1448" y="462"/>
                      <a:pt x="1406" y="472"/>
                    </a:cubicBezTo>
                    <a:cubicBezTo>
                      <a:pt x="1380" y="449"/>
                      <a:pt x="1367" y="438"/>
                      <a:pt x="1341" y="415"/>
                    </a:cubicBezTo>
                    <a:cubicBezTo>
                      <a:pt x="1319" y="409"/>
                      <a:pt x="1308" y="406"/>
                      <a:pt x="1286" y="400"/>
                    </a:cubicBezTo>
                    <a:cubicBezTo>
                      <a:pt x="1270" y="421"/>
                      <a:pt x="1263" y="431"/>
                      <a:pt x="1247" y="452"/>
                    </a:cubicBezTo>
                    <a:cubicBezTo>
                      <a:pt x="1213" y="428"/>
                      <a:pt x="1197" y="417"/>
                      <a:pt x="1164" y="394"/>
                    </a:cubicBezTo>
                    <a:cubicBezTo>
                      <a:pt x="1150" y="426"/>
                      <a:pt x="1143" y="442"/>
                      <a:pt x="1129" y="475"/>
                    </a:cubicBezTo>
                    <a:cubicBezTo>
                      <a:pt x="1151" y="521"/>
                      <a:pt x="1162" y="544"/>
                      <a:pt x="1185" y="591"/>
                    </a:cubicBezTo>
                    <a:cubicBezTo>
                      <a:pt x="1183" y="626"/>
                      <a:pt x="1182" y="644"/>
                      <a:pt x="1180" y="679"/>
                    </a:cubicBezTo>
                    <a:cubicBezTo>
                      <a:pt x="1214" y="686"/>
                      <a:pt x="1231" y="689"/>
                      <a:pt x="1265" y="696"/>
                    </a:cubicBezTo>
                    <a:cubicBezTo>
                      <a:pt x="1267" y="769"/>
                      <a:pt x="1267" y="806"/>
                      <a:pt x="1268" y="879"/>
                    </a:cubicBezTo>
                    <a:cubicBezTo>
                      <a:pt x="1250" y="899"/>
                      <a:pt x="1241" y="909"/>
                      <a:pt x="1222" y="929"/>
                    </a:cubicBezTo>
                    <a:cubicBezTo>
                      <a:pt x="1236" y="951"/>
                      <a:pt x="1243" y="962"/>
                      <a:pt x="1256" y="984"/>
                    </a:cubicBezTo>
                    <a:cubicBezTo>
                      <a:pt x="1236" y="997"/>
                      <a:pt x="1226" y="1004"/>
                      <a:pt x="1205" y="1017"/>
                    </a:cubicBezTo>
                    <a:cubicBezTo>
                      <a:pt x="1194" y="1056"/>
                      <a:pt x="1188" y="1076"/>
                      <a:pt x="1176" y="1115"/>
                    </a:cubicBezTo>
                    <a:cubicBezTo>
                      <a:pt x="1111" y="1168"/>
                      <a:pt x="1079" y="1194"/>
                      <a:pt x="1015" y="1247"/>
                    </a:cubicBezTo>
                    <a:cubicBezTo>
                      <a:pt x="992" y="1264"/>
                      <a:pt x="980" y="1273"/>
                      <a:pt x="957" y="1290"/>
                    </a:cubicBezTo>
                    <a:cubicBezTo>
                      <a:pt x="923" y="1288"/>
                      <a:pt x="906" y="1287"/>
                      <a:pt x="872" y="1285"/>
                    </a:cubicBezTo>
                    <a:cubicBezTo>
                      <a:pt x="933" y="1333"/>
                      <a:pt x="964" y="1358"/>
                      <a:pt x="1025" y="1406"/>
                    </a:cubicBezTo>
                    <a:cubicBezTo>
                      <a:pt x="1011" y="1433"/>
                      <a:pt x="1004" y="1447"/>
                      <a:pt x="990" y="1474"/>
                    </a:cubicBezTo>
                    <a:cubicBezTo>
                      <a:pt x="994" y="1493"/>
                      <a:pt x="996" y="1502"/>
                      <a:pt x="1000" y="1521"/>
                    </a:cubicBezTo>
                    <a:cubicBezTo>
                      <a:pt x="977" y="1534"/>
                      <a:pt x="966" y="1540"/>
                      <a:pt x="943" y="1553"/>
                    </a:cubicBezTo>
                    <a:cubicBezTo>
                      <a:pt x="927" y="1608"/>
                      <a:pt x="920" y="1636"/>
                      <a:pt x="904" y="1691"/>
                    </a:cubicBezTo>
                    <a:cubicBezTo>
                      <a:pt x="854" y="1674"/>
                      <a:pt x="829" y="1665"/>
                      <a:pt x="778" y="1648"/>
                    </a:cubicBezTo>
                    <a:cubicBezTo>
                      <a:pt x="754" y="1649"/>
                      <a:pt x="742" y="1649"/>
                      <a:pt x="717" y="1650"/>
                    </a:cubicBezTo>
                    <a:cubicBezTo>
                      <a:pt x="728" y="1716"/>
                      <a:pt x="733" y="1749"/>
                      <a:pt x="744" y="1815"/>
                    </a:cubicBezTo>
                    <a:cubicBezTo>
                      <a:pt x="775" y="1828"/>
                      <a:pt x="791" y="1835"/>
                      <a:pt x="822" y="1849"/>
                    </a:cubicBezTo>
                    <a:lnTo>
                      <a:pt x="818" y="2023"/>
                    </a:lnTo>
                    <a:cubicBezTo>
                      <a:pt x="789" y="2007"/>
                      <a:pt x="775" y="2000"/>
                      <a:pt x="747" y="1984"/>
                    </a:cubicBezTo>
                    <a:cubicBezTo>
                      <a:pt x="698" y="2071"/>
                      <a:pt x="673" y="2115"/>
                      <a:pt x="624" y="2202"/>
                    </a:cubicBezTo>
                    <a:cubicBezTo>
                      <a:pt x="590" y="2207"/>
                      <a:pt x="573" y="2209"/>
                      <a:pt x="538" y="2214"/>
                    </a:cubicBezTo>
                    <a:cubicBezTo>
                      <a:pt x="489" y="2192"/>
                      <a:pt x="464" y="2181"/>
                      <a:pt x="414" y="2159"/>
                    </a:cubicBezTo>
                    <a:cubicBezTo>
                      <a:pt x="386" y="2136"/>
                      <a:pt x="372" y="2124"/>
                      <a:pt x="344" y="2101"/>
                    </a:cubicBezTo>
                    <a:cubicBezTo>
                      <a:pt x="336" y="2112"/>
                      <a:pt x="332" y="2118"/>
                      <a:pt x="324" y="2129"/>
                    </a:cubicBezTo>
                    <a:cubicBezTo>
                      <a:pt x="326" y="2187"/>
                      <a:pt x="327" y="2216"/>
                      <a:pt x="328" y="2274"/>
                    </a:cubicBezTo>
                    <a:cubicBezTo>
                      <a:pt x="266" y="2288"/>
                      <a:pt x="236" y="2295"/>
                      <a:pt x="174" y="2309"/>
                    </a:cubicBezTo>
                    <a:cubicBezTo>
                      <a:pt x="151" y="2296"/>
                      <a:pt x="139" y="2289"/>
                      <a:pt x="115" y="2276"/>
                    </a:cubicBezTo>
                    <a:cubicBezTo>
                      <a:pt x="69" y="2319"/>
                      <a:pt x="46" y="2340"/>
                      <a:pt x="0" y="2383"/>
                    </a:cubicBezTo>
                    <a:cubicBezTo>
                      <a:pt x="17" y="2435"/>
                      <a:pt x="25" y="2461"/>
                      <a:pt x="41" y="2514"/>
                    </a:cubicBezTo>
                    <a:cubicBezTo>
                      <a:pt x="80" y="2512"/>
                      <a:pt x="100" y="2511"/>
                      <a:pt x="139" y="2509"/>
                    </a:cubicBezTo>
                    <a:cubicBezTo>
                      <a:pt x="159" y="2529"/>
                      <a:pt x="169" y="2540"/>
                      <a:pt x="190" y="2560"/>
                    </a:cubicBezTo>
                    <a:cubicBezTo>
                      <a:pt x="177" y="2577"/>
                      <a:pt x="170" y="2586"/>
                      <a:pt x="157" y="2603"/>
                    </a:cubicBezTo>
                    <a:cubicBezTo>
                      <a:pt x="194" y="2646"/>
                      <a:pt x="212" y="2667"/>
                      <a:pt x="248" y="2709"/>
                    </a:cubicBezTo>
                    <a:cubicBezTo>
                      <a:pt x="281" y="2690"/>
                      <a:pt x="297" y="2681"/>
                      <a:pt x="330" y="2663"/>
                    </a:cubicBezTo>
                    <a:cubicBezTo>
                      <a:pt x="320" y="2630"/>
                      <a:pt x="314" y="2613"/>
                      <a:pt x="304" y="2580"/>
                    </a:cubicBezTo>
                    <a:cubicBezTo>
                      <a:pt x="322" y="2572"/>
                      <a:pt x="330" y="2568"/>
                      <a:pt x="348" y="2560"/>
                    </a:cubicBezTo>
                    <a:cubicBezTo>
                      <a:pt x="399" y="2559"/>
                      <a:pt x="424" y="2558"/>
                      <a:pt x="476" y="2558"/>
                    </a:cubicBezTo>
                    <a:cubicBezTo>
                      <a:pt x="523" y="2538"/>
                      <a:pt x="547" y="2528"/>
                      <a:pt x="594" y="2508"/>
                    </a:cubicBezTo>
                    <a:cubicBezTo>
                      <a:pt x="618" y="2519"/>
                      <a:pt x="630" y="2524"/>
                      <a:pt x="653" y="2535"/>
                    </a:cubicBezTo>
                    <a:cubicBezTo>
                      <a:pt x="681" y="2528"/>
                      <a:pt x="694" y="2524"/>
                      <a:pt x="722" y="2517"/>
                    </a:cubicBezTo>
                    <a:cubicBezTo>
                      <a:pt x="796" y="2533"/>
                      <a:pt x="833" y="2542"/>
                      <a:pt x="908" y="2558"/>
                    </a:cubicBezTo>
                    <a:cubicBezTo>
                      <a:pt x="941" y="2544"/>
                      <a:pt x="957" y="2537"/>
                      <a:pt x="990" y="2523"/>
                    </a:cubicBezTo>
                    <a:cubicBezTo>
                      <a:pt x="1011" y="2576"/>
                      <a:pt x="1021" y="2602"/>
                      <a:pt x="1043" y="2654"/>
                    </a:cubicBezTo>
                    <a:cubicBezTo>
                      <a:pt x="1047" y="2706"/>
                      <a:pt x="1049" y="2731"/>
                      <a:pt x="1053" y="2783"/>
                    </a:cubicBezTo>
                    <a:cubicBezTo>
                      <a:pt x="1083" y="2780"/>
                      <a:pt x="1098" y="2779"/>
                      <a:pt x="1127" y="2776"/>
                    </a:cubicBezTo>
                    <a:cubicBezTo>
                      <a:pt x="1176" y="2784"/>
                      <a:pt x="1200" y="2787"/>
                      <a:pt x="1248" y="2795"/>
                    </a:cubicBezTo>
                    <a:cubicBezTo>
                      <a:pt x="1250" y="2844"/>
                      <a:pt x="1251" y="2869"/>
                      <a:pt x="1253" y="2918"/>
                    </a:cubicBezTo>
                    <a:cubicBezTo>
                      <a:pt x="1311" y="2937"/>
                      <a:pt x="1339" y="2947"/>
                      <a:pt x="1397" y="2967"/>
                    </a:cubicBezTo>
                    <a:cubicBezTo>
                      <a:pt x="1390" y="2999"/>
                      <a:pt x="1387" y="3015"/>
                      <a:pt x="1380" y="3047"/>
                    </a:cubicBezTo>
                    <a:cubicBezTo>
                      <a:pt x="1472" y="3067"/>
                      <a:pt x="1518" y="3077"/>
                      <a:pt x="1610" y="3096"/>
                    </a:cubicBezTo>
                    <a:cubicBezTo>
                      <a:pt x="1678" y="3067"/>
                      <a:pt x="1712" y="3053"/>
                      <a:pt x="1781" y="3024"/>
                    </a:cubicBezTo>
                    <a:cubicBezTo>
                      <a:pt x="1825" y="3021"/>
                      <a:pt x="1848" y="3020"/>
                      <a:pt x="1892" y="3018"/>
                    </a:cubicBezTo>
                    <a:cubicBezTo>
                      <a:pt x="1890" y="3053"/>
                      <a:pt x="1889" y="3070"/>
                      <a:pt x="1887" y="3105"/>
                    </a:cubicBezTo>
                    <a:cubicBezTo>
                      <a:pt x="1898" y="3084"/>
                      <a:pt x="1903" y="3074"/>
                      <a:pt x="1915" y="3054"/>
                    </a:cubicBezTo>
                    <a:cubicBezTo>
                      <a:pt x="1970" y="3045"/>
                      <a:pt x="1997" y="3041"/>
                      <a:pt x="2052" y="3032"/>
                    </a:cubicBezTo>
                    <a:cubicBezTo>
                      <a:pt x="2056" y="3011"/>
                      <a:pt x="2058" y="3000"/>
                      <a:pt x="2062" y="2980"/>
                    </a:cubicBezTo>
                    <a:cubicBezTo>
                      <a:pt x="2106" y="2977"/>
                      <a:pt x="2129" y="2976"/>
                      <a:pt x="2174" y="2973"/>
                    </a:cubicBezTo>
                    <a:cubicBezTo>
                      <a:pt x="2176" y="2929"/>
                      <a:pt x="2178" y="2907"/>
                      <a:pt x="2181" y="2863"/>
                    </a:cubicBezTo>
                    <a:cubicBezTo>
                      <a:pt x="2201" y="2814"/>
                      <a:pt x="2211" y="2790"/>
                      <a:pt x="2232" y="2742"/>
                    </a:cubicBezTo>
                    <a:cubicBezTo>
                      <a:pt x="2313" y="2748"/>
                      <a:pt x="2354" y="2751"/>
                      <a:pt x="2436" y="2757"/>
                    </a:cubicBezTo>
                    <a:cubicBezTo>
                      <a:pt x="2446" y="2720"/>
                      <a:pt x="2451" y="2701"/>
                      <a:pt x="2461" y="2664"/>
                    </a:cubicBezTo>
                    <a:cubicBezTo>
                      <a:pt x="2430" y="2670"/>
                      <a:pt x="2415" y="2673"/>
                      <a:pt x="2385" y="2679"/>
                    </a:cubicBezTo>
                    <a:cubicBezTo>
                      <a:pt x="2361" y="2673"/>
                      <a:pt x="2348" y="2670"/>
                      <a:pt x="2324" y="2665"/>
                    </a:cubicBezTo>
                    <a:cubicBezTo>
                      <a:pt x="2326" y="2627"/>
                      <a:pt x="2327" y="2609"/>
                      <a:pt x="2330" y="2571"/>
                    </a:cubicBezTo>
                    <a:cubicBezTo>
                      <a:pt x="2318" y="2559"/>
                      <a:pt x="2312" y="2553"/>
                      <a:pt x="2301" y="2541"/>
                    </a:cubicBezTo>
                    <a:cubicBezTo>
                      <a:pt x="2311" y="2530"/>
                      <a:pt x="2317" y="2524"/>
                      <a:pt x="2327" y="2513"/>
                    </a:cubicBezTo>
                    <a:cubicBezTo>
                      <a:pt x="2333" y="2466"/>
                      <a:pt x="2336" y="2443"/>
                      <a:pt x="2341" y="2397"/>
                    </a:cubicBezTo>
                    <a:cubicBezTo>
                      <a:pt x="2371" y="2389"/>
                      <a:pt x="2387" y="2385"/>
                      <a:pt x="2417" y="2376"/>
                    </a:cubicBezTo>
                    <a:cubicBezTo>
                      <a:pt x="2471" y="2383"/>
                      <a:pt x="2499" y="2387"/>
                      <a:pt x="2553" y="2393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68" name="pułtuski"/>
              <p:cNvSpPr>
                <a:spLocks/>
              </p:cNvSpPr>
              <p:nvPr/>
            </p:nvSpPr>
            <p:spPr bwMode="auto">
              <a:xfrm>
                <a:off x="2622560" y="1998534"/>
                <a:ext cx="1111767" cy="758825"/>
              </a:xfrm>
              <a:custGeom>
                <a:avLst/>
                <a:gdLst>
                  <a:gd name="T0" fmla="*/ 3140 w 3465"/>
                  <a:gd name="T1" fmla="*/ 1442 h 2370"/>
                  <a:gd name="T2" fmla="*/ 3187 w 3465"/>
                  <a:gd name="T3" fmla="*/ 1363 h 2370"/>
                  <a:gd name="T4" fmla="*/ 3069 w 3465"/>
                  <a:gd name="T5" fmla="*/ 1174 h 2370"/>
                  <a:gd name="T6" fmla="*/ 3212 w 3465"/>
                  <a:gd name="T7" fmla="*/ 1136 h 2370"/>
                  <a:gd name="T8" fmla="*/ 3402 w 3465"/>
                  <a:gd name="T9" fmla="*/ 906 h 2370"/>
                  <a:gd name="T10" fmla="*/ 3419 w 3465"/>
                  <a:gd name="T11" fmla="*/ 818 h 2370"/>
                  <a:gd name="T12" fmla="*/ 3462 w 3465"/>
                  <a:gd name="T13" fmla="*/ 585 h 2370"/>
                  <a:gd name="T14" fmla="*/ 3382 w 3465"/>
                  <a:gd name="T15" fmla="*/ 480 h 2370"/>
                  <a:gd name="T16" fmla="*/ 3234 w 3465"/>
                  <a:gd name="T17" fmla="*/ 347 h 2370"/>
                  <a:gd name="T18" fmla="*/ 3067 w 3465"/>
                  <a:gd name="T19" fmla="*/ 385 h 2370"/>
                  <a:gd name="T20" fmla="*/ 2753 w 3465"/>
                  <a:gd name="T21" fmla="*/ 431 h 2370"/>
                  <a:gd name="T22" fmla="*/ 2597 w 3465"/>
                  <a:gd name="T23" fmla="*/ 492 h 2370"/>
                  <a:gd name="T24" fmla="*/ 2577 w 3465"/>
                  <a:gd name="T25" fmla="*/ 272 h 2370"/>
                  <a:gd name="T26" fmla="*/ 2381 w 3465"/>
                  <a:gd name="T27" fmla="*/ 159 h 2370"/>
                  <a:gd name="T28" fmla="*/ 2155 w 3465"/>
                  <a:gd name="T29" fmla="*/ 156 h 2370"/>
                  <a:gd name="T30" fmla="*/ 2045 w 3465"/>
                  <a:gd name="T31" fmla="*/ 308 h 2370"/>
                  <a:gd name="T32" fmla="*/ 1802 w 3465"/>
                  <a:gd name="T33" fmla="*/ 309 h 2370"/>
                  <a:gd name="T34" fmla="*/ 1537 w 3465"/>
                  <a:gd name="T35" fmla="*/ 272 h 2370"/>
                  <a:gd name="T36" fmla="*/ 1384 w 3465"/>
                  <a:gd name="T37" fmla="*/ 143 h 2370"/>
                  <a:gd name="T38" fmla="*/ 1281 w 3465"/>
                  <a:gd name="T39" fmla="*/ 0 h 2370"/>
                  <a:gd name="T40" fmla="*/ 1163 w 3465"/>
                  <a:gd name="T41" fmla="*/ 85 h 2370"/>
                  <a:gd name="T42" fmla="*/ 1165 w 3465"/>
                  <a:gd name="T43" fmla="*/ 326 h 2370"/>
                  <a:gd name="T44" fmla="*/ 961 w 3465"/>
                  <a:gd name="T45" fmla="*/ 287 h 2370"/>
                  <a:gd name="T46" fmla="*/ 860 w 3465"/>
                  <a:gd name="T47" fmla="*/ 379 h 2370"/>
                  <a:gd name="T48" fmla="*/ 726 w 3465"/>
                  <a:gd name="T49" fmla="*/ 392 h 2370"/>
                  <a:gd name="T50" fmla="*/ 584 w 3465"/>
                  <a:gd name="T51" fmla="*/ 334 h 2370"/>
                  <a:gd name="T52" fmla="*/ 485 w 3465"/>
                  <a:gd name="T53" fmla="*/ 396 h 2370"/>
                  <a:gd name="T54" fmla="*/ 426 w 3465"/>
                  <a:gd name="T55" fmla="*/ 485 h 2370"/>
                  <a:gd name="T56" fmla="*/ 410 w 3465"/>
                  <a:gd name="T57" fmla="*/ 716 h 2370"/>
                  <a:gd name="T58" fmla="*/ 221 w 3465"/>
                  <a:gd name="T59" fmla="*/ 782 h 2370"/>
                  <a:gd name="T60" fmla="*/ 167 w 3465"/>
                  <a:gd name="T61" fmla="*/ 911 h 2370"/>
                  <a:gd name="T62" fmla="*/ 75 w 3465"/>
                  <a:gd name="T63" fmla="*/ 949 h 2370"/>
                  <a:gd name="T64" fmla="*/ 0 w 3465"/>
                  <a:gd name="T65" fmla="*/ 1012 h 2370"/>
                  <a:gd name="T66" fmla="*/ 67 w 3465"/>
                  <a:gd name="T67" fmla="*/ 1127 h 2370"/>
                  <a:gd name="T68" fmla="*/ 3 w 3465"/>
                  <a:gd name="T69" fmla="*/ 1208 h 2370"/>
                  <a:gd name="T70" fmla="*/ 30 w 3465"/>
                  <a:gd name="T71" fmla="*/ 1411 h 2370"/>
                  <a:gd name="T72" fmla="*/ 24 w 3465"/>
                  <a:gd name="T73" fmla="*/ 1526 h 2370"/>
                  <a:gd name="T74" fmla="*/ 182 w 3465"/>
                  <a:gd name="T75" fmla="*/ 1505 h 2370"/>
                  <a:gd name="T76" fmla="*/ 276 w 3465"/>
                  <a:gd name="T77" fmla="*/ 1421 h 2370"/>
                  <a:gd name="T78" fmla="*/ 467 w 3465"/>
                  <a:gd name="T79" fmla="*/ 1322 h 2370"/>
                  <a:gd name="T80" fmla="*/ 626 w 3465"/>
                  <a:gd name="T81" fmla="*/ 1399 h 2370"/>
                  <a:gd name="T82" fmla="*/ 848 w 3465"/>
                  <a:gd name="T83" fmla="*/ 1418 h 2370"/>
                  <a:gd name="T84" fmla="*/ 833 w 3465"/>
                  <a:gd name="T85" fmla="*/ 1589 h 2370"/>
                  <a:gd name="T86" fmla="*/ 967 w 3465"/>
                  <a:gd name="T87" fmla="*/ 1693 h 2370"/>
                  <a:gd name="T88" fmla="*/ 1110 w 3465"/>
                  <a:gd name="T89" fmla="*/ 1832 h 2370"/>
                  <a:gd name="T90" fmla="*/ 1237 w 3465"/>
                  <a:gd name="T91" fmla="*/ 2061 h 2370"/>
                  <a:gd name="T92" fmla="*/ 1484 w 3465"/>
                  <a:gd name="T93" fmla="*/ 2272 h 2370"/>
                  <a:gd name="T94" fmla="*/ 1634 w 3465"/>
                  <a:gd name="T95" fmla="*/ 2296 h 2370"/>
                  <a:gd name="T96" fmla="*/ 1712 w 3465"/>
                  <a:gd name="T97" fmla="*/ 2297 h 2370"/>
                  <a:gd name="T98" fmla="*/ 1905 w 3465"/>
                  <a:gd name="T99" fmla="*/ 2301 h 2370"/>
                  <a:gd name="T100" fmla="*/ 1981 w 3465"/>
                  <a:gd name="T101" fmla="*/ 2238 h 2370"/>
                  <a:gd name="T102" fmla="*/ 2115 w 3465"/>
                  <a:gd name="T103" fmla="*/ 2127 h 2370"/>
                  <a:gd name="T104" fmla="*/ 2203 w 3465"/>
                  <a:gd name="T105" fmla="*/ 2168 h 2370"/>
                  <a:gd name="T106" fmla="*/ 2312 w 3465"/>
                  <a:gd name="T107" fmla="*/ 2165 h 2370"/>
                  <a:gd name="T108" fmla="*/ 2525 w 3465"/>
                  <a:gd name="T109" fmla="*/ 2163 h 2370"/>
                  <a:gd name="T110" fmla="*/ 2541 w 3465"/>
                  <a:gd name="T111" fmla="*/ 1990 h 2370"/>
                  <a:gd name="T112" fmla="*/ 2735 w 3465"/>
                  <a:gd name="T113" fmla="*/ 2103 h 2370"/>
                  <a:gd name="T114" fmla="*/ 2944 w 3465"/>
                  <a:gd name="T115" fmla="*/ 1873 h 2370"/>
                  <a:gd name="T116" fmla="*/ 3019 w 3465"/>
                  <a:gd name="T117" fmla="*/ 1738 h 2370"/>
                  <a:gd name="T118" fmla="*/ 2914 w 3465"/>
                  <a:gd name="T119" fmla="*/ 1539 h 2370"/>
                  <a:gd name="T120" fmla="*/ 3101 w 3465"/>
                  <a:gd name="T121" fmla="*/ 1580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65" h="2370">
                    <a:moveTo>
                      <a:pt x="3101" y="1580"/>
                    </a:moveTo>
                    <a:cubicBezTo>
                      <a:pt x="3117" y="1525"/>
                      <a:pt x="3124" y="1497"/>
                      <a:pt x="3140" y="1442"/>
                    </a:cubicBezTo>
                    <a:cubicBezTo>
                      <a:pt x="3163" y="1429"/>
                      <a:pt x="3174" y="1423"/>
                      <a:pt x="3197" y="1410"/>
                    </a:cubicBezTo>
                    <a:cubicBezTo>
                      <a:pt x="3193" y="1391"/>
                      <a:pt x="3191" y="1382"/>
                      <a:pt x="3187" y="1363"/>
                    </a:cubicBezTo>
                    <a:cubicBezTo>
                      <a:pt x="3201" y="1336"/>
                      <a:pt x="3208" y="1322"/>
                      <a:pt x="3222" y="1295"/>
                    </a:cubicBezTo>
                    <a:cubicBezTo>
                      <a:pt x="3161" y="1247"/>
                      <a:pt x="3130" y="1222"/>
                      <a:pt x="3069" y="1174"/>
                    </a:cubicBezTo>
                    <a:cubicBezTo>
                      <a:pt x="3103" y="1176"/>
                      <a:pt x="3120" y="1177"/>
                      <a:pt x="3154" y="1179"/>
                    </a:cubicBezTo>
                    <a:cubicBezTo>
                      <a:pt x="3177" y="1162"/>
                      <a:pt x="3189" y="1153"/>
                      <a:pt x="3212" y="1136"/>
                    </a:cubicBezTo>
                    <a:cubicBezTo>
                      <a:pt x="3276" y="1083"/>
                      <a:pt x="3308" y="1057"/>
                      <a:pt x="3373" y="1004"/>
                    </a:cubicBezTo>
                    <a:cubicBezTo>
                      <a:pt x="3385" y="965"/>
                      <a:pt x="3391" y="945"/>
                      <a:pt x="3402" y="906"/>
                    </a:cubicBezTo>
                    <a:cubicBezTo>
                      <a:pt x="3423" y="893"/>
                      <a:pt x="3433" y="886"/>
                      <a:pt x="3453" y="873"/>
                    </a:cubicBezTo>
                    <a:cubicBezTo>
                      <a:pt x="3440" y="851"/>
                      <a:pt x="3433" y="840"/>
                      <a:pt x="3419" y="818"/>
                    </a:cubicBezTo>
                    <a:cubicBezTo>
                      <a:pt x="3438" y="798"/>
                      <a:pt x="3447" y="788"/>
                      <a:pt x="3465" y="768"/>
                    </a:cubicBezTo>
                    <a:cubicBezTo>
                      <a:pt x="3464" y="695"/>
                      <a:pt x="3464" y="658"/>
                      <a:pt x="3462" y="585"/>
                    </a:cubicBezTo>
                    <a:cubicBezTo>
                      <a:pt x="3428" y="578"/>
                      <a:pt x="3411" y="575"/>
                      <a:pt x="3377" y="568"/>
                    </a:cubicBezTo>
                    <a:cubicBezTo>
                      <a:pt x="3379" y="533"/>
                      <a:pt x="3380" y="515"/>
                      <a:pt x="3382" y="480"/>
                    </a:cubicBezTo>
                    <a:cubicBezTo>
                      <a:pt x="3359" y="433"/>
                      <a:pt x="3348" y="410"/>
                      <a:pt x="3326" y="364"/>
                    </a:cubicBezTo>
                    <a:cubicBezTo>
                      <a:pt x="3289" y="357"/>
                      <a:pt x="3271" y="354"/>
                      <a:pt x="3234" y="347"/>
                    </a:cubicBezTo>
                    <a:cubicBezTo>
                      <a:pt x="3180" y="346"/>
                      <a:pt x="3153" y="346"/>
                      <a:pt x="3100" y="345"/>
                    </a:cubicBezTo>
                    <a:cubicBezTo>
                      <a:pt x="3087" y="361"/>
                      <a:pt x="3080" y="369"/>
                      <a:pt x="3067" y="385"/>
                    </a:cubicBezTo>
                    <a:cubicBezTo>
                      <a:pt x="3028" y="385"/>
                      <a:pt x="3008" y="385"/>
                      <a:pt x="2969" y="385"/>
                    </a:cubicBezTo>
                    <a:cubicBezTo>
                      <a:pt x="2882" y="404"/>
                      <a:pt x="2839" y="413"/>
                      <a:pt x="2753" y="431"/>
                    </a:cubicBezTo>
                    <a:cubicBezTo>
                      <a:pt x="2749" y="464"/>
                      <a:pt x="2746" y="480"/>
                      <a:pt x="2742" y="513"/>
                    </a:cubicBezTo>
                    <a:cubicBezTo>
                      <a:pt x="2684" y="505"/>
                      <a:pt x="2655" y="501"/>
                      <a:pt x="2597" y="492"/>
                    </a:cubicBezTo>
                    <a:cubicBezTo>
                      <a:pt x="2596" y="468"/>
                      <a:pt x="2595" y="457"/>
                      <a:pt x="2594" y="433"/>
                    </a:cubicBezTo>
                    <a:cubicBezTo>
                      <a:pt x="2587" y="369"/>
                      <a:pt x="2584" y="337"/>
                      <a:pt x="2577" y="272"/>
                    </a:cubicBezTo>
                    <a:cubicBezTo>
                      <a:pt x="2539" y="256"/>
                      <a:pt x="2519" y="247"/>
                      <a:pt x="2481" y="231"/>
                    </a:cubicBezTo>
                    <a:cubicBezTo>
                      <a:pt x="2441" y="202"/>
                      <a:pt x="2421" y="188"/>
                      <a:pt x="2381" y="159"/>
                    </a:cubicBezTo>
                    <a:cubicBezTo>
                      <a:pt x="2338" y="142"/>
                      <a:pt x="2316" y="133"/>
                      <a:pt x="2273" y="116"/>
                    </a:cubicBezTo>
                    <a:cubicBezTo>
                      <a:pt x="2226" y="132"/>
                      <a:pt x="2202" y="140"/>
                      <a:pt x="2155" y="156"/>
                    </a:cubicBezTo>
                    <a:cubicBezTo>
                      <a:pt x="2146" y="210"/>
                      <a:pt x="2141" y="236"/>
                      <a:pt x="2131" y="290"/>
                    </a:cubicBezTo>
                    <a:cubicBezTo>
                      <a:pt x="2097" y="297"/>
                      <a:pt x="2079" y="301"/>
                      <a:pt x="2045" y="308"/>
                    </a:cubicBezTo>
                    <a:cubicBezTo>
                      <a:pt x="2008" y="270"/>
                      <a:pt x="1989" y="251"/>
                      <a:pt x="1952" y="213"/>
                    </a:cubicBezTo>
                    <a:cubicBezTo>
                      <a:pt x="1892" y="251"/>
                      <a:pt x="1862" y="270"/>
                      <a:pt x="1802" y="309"/>
                    </a:cubicBezTo>
                    <a:cubicBezTo>
                      <a:pt x="1718" y="336"/>
                      <a:pt x="1676" y="349"/>
                      <a:pt x="1593" y="376"/>
                    </a:cubicBezTo>
                    <a:cubicBezTo>
                      <a:pt x="1570" y="334"/>
                      <a:pt x="1559" y="313"/>
                      <a:pt x="1537" y="272"/>
                    </a:cubicBezTo>
                    <a:cubicBezTo>
                      <a:pt x="1508" y="265"/>
                      <a:pt x="1493" y="262"/>
                      <a:pt x="1465" y="255"/>
                    </a:cubicBezTo>
                    <a:cubicBezTo>
                      <a:pt x="1433" y="210"/>
                      <a:pt x="1417" y="188"/>
                      <a:pt x="1384" y="143"/>
                    </a:cubicBezTo>
                    <a:cubicBezTo>
                      <a:pt x="1370" y="95"/>
                      <a:pt x="1362" y="70"/>
                      <a:pt x="1347" y="22"/>
                    </a:cubicBezTo>
                    <a:cubicBezTo>
                      <a:pt x="1321" y="13"/>
                      <a:pt x="1308" y="9"/>
                      <a:pt x="1281" y="0"/>
                    </a:cubicBezTo>
                    <a:cubicBezTo>
                      <a:pt x="1268" y="22"/>
                      <a:pt x="1262" y="34"/>
                      <a:pt x="1249" y="56"/>
                    </a:cubicBezTo>
                    <a:cubicBezTo>
                      <a:pt x="1214" y="68"/>
                      <a:pt x="1197" y="74"/>
                      <a:pt x="1163" y="85"/>
                    </a:cubicBezTo>
                    <a:cubicBezTo>
                      <a:pt x="1186" y="169"/>
                      <a:pt x="1198" y="211"/>
                      <a:pt x="1220" y="295"/>
                    </a:cubicBezTo>
                    <a:cubicBezTo>
                      <a:pt x="1198" y="308"/>
                      <a:pt x="1187" y="314"/>
                      <a:pt x="1165" y="326"/>
                    </a:cubicBezTo>
                    <a:cubicBezTo>
                      <a:pt x="1147" y="351"/>
                      <a:pt x="1138" y="363"/>
                      <a:pt x="1120" y="387"/>
                    </a:cubicBezTo>
                    <a:cubicBezTo>
                      <a:pt x="1056" y="347"/>
                      <a:pt x="1024" y="327"/>
                      <a:pt x="961" y="287"/>
                    </a:cubicBezTo>
                    <a:cubicBezTo>
                      <a:pt x="936" y="302"/>
                      <a:pt x="923" y="309"/>
                      <a:pt x="899" y="324"/>
                    </a:cubicBezTo>
                    <a:cubicBezTo>
                      <a:pt x="883" y="346"/>
                      <a:pt x="875" y="357"/>
                      <a:pt x="860" y="379"/>
                    </a:cubicBezTo>
                    <a:cubicBezTo>
                      <a:pt x="822" y="362"/>
                      <a:pt x="803" y="354"/>
                      <a:pt x="765" y="337"/>
                    </a:cubicBezTo>
                    <a:cubicBezTo>
                      <a:pt x="749" y="359"/>
                      <a:pt x="742" y="370"/>
                      <a:pt x="726" y="392"/>
                    </a:cubicBezTo>
                    <a:cubicBezTo>
                      <a:pt x="699" y="360"/>
                      <a:pt x="685" y="343"/>
                      <a:pt x="657" y="311"/>
                    </a:cubicBezTo>
                    <a:cubicBezTo>
                      <a:pt x="628" y="320"/>
                      <a:pt x="613" y="325"/>
                      <a:pt x="584" y="334"/>
                    </a:cubicBezTo>
                    <a:cubicBezTo>
                      <a:pt x="571" y="359"/>
                      <a:pt x="564" y="371"/>
                      <a:pt x="551" y="396"/>
                    </a:cubicBezTo>
                    <a:cubicBezTo>
                      <a:pt x="524" y="396"/>
                      <a:pt x="511" y="396"/>
                      <a:pt x="485" y="396"/>
                    </a:cubicBezTo>
                    <a:cubicBezTo>
                      <a:pt x="533" y="459"/>
                      <a:pt x="557" y="490"/>
                      <a:pt x="605" y="552"/>
                    </a:cubicBezTo>
                    <a:cubicBezTo>
                      <a:pt x="533" y="525"/>
                      <a:pt x="498" y="512"/>
                      <a:pt x="426" y="485"/>
                    </a:cubicBezTo>
                    <a:cubicBezTo>
                      <a:pt x="438" y="547"/>
                      <a:pt x="444" y="577"/>
                      <a:pt x="456" y="639"/>
                    </a:cubicBezTo>
                    <a:cubicBezTo>
                      <a:pt x="438" y="670"/>
                      <a:pt x="429" y="685"/>
                      <a:pt x="410" y="716"/>
                    </a:cubicBezTo>
                    <a:cubicBezTo>
                      <a:pt x="362" y="724"/>
                      <a:pt x="338" y="728"/>
                      <a:pt x="289" y="735"/>
                    </a:cubicBezTo>
                    <a:cubicBezTo>
                      <a:pt x="262" y="754"/>
                      <a:pt x="248" y="763"/>
                      <a:pt x="221" y="782"/>
                    </a:cubicBezTo>
                    <a:cubicBezTo>
                      <a:pt x="200" y="801"/>
                      <a:pt x="190" y="811"/>
                      <a:pt x="170" y="830"/>
                    </a:cubicBezTo>
                    <a:cubicBezTo>
                      <a:pt x="169" y="862"/>
                      <a:pt x="168" y="878"/>
                      <a:pt x="167" y="911"/>
                    </a:cubicBezTo>
                    <a:cubicBezTo>
                      <a:pt x="166" y="929"/>
                      <a:pt x="165" y="938"/>
                      <a:pt x="165" y="957"/>
                    </a:cubicBezTo>
                    <a:cubicBezTo>
                      <a:pt x="129" y="954"/>
                      <a:pt x="111" y="952"/>
                      <a:pt x="75" y="949"/>
                    </a:cubicBezTo>
                    <a:cubicBezTo>
                      <a:pt x="71" y="972"/>
                      <a:pt x="69" y="983"/>
                      <a:pt x="66" y="1006"/>
                    </a:cubicBezTo>
                    <a:cubicBezTo>
                      <a:pt x="39" y="1008"/>
                      <a:pt x="26" y="1010"/>
                      <a:pt x="0" y="1012"/>
                    </a:cubicBezTo>
                    <a:cubicBezTo>
                      <a:pt x="5" y="1040"/>
                      <a:pt x="8" y="1054"/>
                      <a:pt x="15" y="1082"/>
                    </a:cubicBezTo>
                    <a:cubicBezTo>
                      <a:pt x="35" y="1100"/>
                      <a:pt x="46" y="1109"/>
                      <a:pt x="67" y="1127"/>
                    </a:cubicBezTo>
                    <a:cubicBezTo>
                      <a:pt x="50" y="1172"/>
                      <a:pt x="42" y="1194"/>
                      <a:pt x="26" y="1239"/>
                    </a:cubicBezTo>
                    <a:cubicBezTo>
                      <a:pt x="16" y="1226"/>
                      <a:pt x="12" y="1220"/>
                      <a:pt x="3" y="1208"/>
                    </a:cubicBezTo>
                    <a:cubicBezTo>
                      <a:pt x="13" y="1248"/>
                      <a:pt x="18" y="1268"/>
                      <a:pt x="28" y="1308"/>
                    </a:cubicBezTo>
                    <a:cubicBezTo>
                      <a:pt x="29" y="1349"/>
                      <a:pt x="29" y="1370"/>
                      <a:pt x="30" y="1411"/>
                    </a:cubicBezTo>
                    <a:cubicBezTo>
                      <a:pt x="19" y="1424"/>
                      <a:pt x="14" y="1431"/>
                      <a:pt x="4" y="1444"/>
                    </a:cubicBezTo>
                    <a:cubicBezTo>
                      <a:pt x="12" y="1476"/>
                      <a:pt x="16" y="1493"/>
                      <a:pt x="24" y="1526"/>
                    </a:cubicBezTo>
                    <a:cubicBezTo>
                      <a:pt x="63" y="1520"/>
                      <a:pt x="82" y="1517"/>
                      <a:pt x="121" y="1511"/>
                    </a:cubicBezTo>
                    <a:cubicBezTo>
                      <a:pt x="145" y="1509"/>
                      <a:pt x="157" y="1507"/>
                      <a:pt x="182" y="1505"/>
                    </a:cubicBezTo>
                    <a:cubicBezTo>
                      <a:pt x="176" y="1470"/>
                      <a:pt x="173" y="1452"/>
                      <a:pt x="168" y="1418"/>
                    </a:cubicBezTo>
                    <a:cubicBezTo>
                      <a:pt x="211" y="1419"/>
                      <a:pt x="233" y="1420"/>
                      <a:pt x="276" y="1421"/>
                    </a:cubicBezTo>
                    <a:cubicBezTo>
                      <a:pt x="297" y="1386"/>
                      <a:pt x="307" y="1369"/>
                      <a:pt x="328" y="1333"/>
                    </a:cubicBezTo>
                    <a:cubicBezTo>
                      <a:pt x="384" y="1329"/>
                      <a:pt x="411" y="1327"/>
                      <a:pt x="467" y="1322"/>
                    </a:cubicBezTo>
                    <a:cubicBezTo>
                      <a:pt x="492" y="1350"/>
                      <a:pt x="505" y="1363"/>
                      <a:pt x="530" y="1391"/>
                    </a:cubicBezTo>
                    <a:cubicBezTo>
                      <a:pt x="568" y="1394"/>
                      <a:pt x="588" y="1396"/>
                      <a:pt x="626" y="1399"/>
                    </a:cubicBezTo>
                    <a:cubicBezTo>
                      <a:pt x="639" y="1419"/>
                      <a:pt x="646" y="1428"/>
                      <a:pt x="660" y="1448"/>
                    </a:cubicBezTo>
                    <a:cubicBezTo>
                      <a:pt x="735" y="1436"/>
                      <a:pt x="773" y="1430"/>
                      <a:pt x="848" y="1418"/>
                    </a:cubicBezTo>
                    <a:cubicBezTo>
                      <a:pt x="862" y="1470"/>
                      <a:pt x="869" y="1496"/>
                      <a:pt x="884" y="1548"/>
                    </a:cubicBezTo>
                    <a:cubicBezTo>
                      <a:pt x="864" y="1564"/>
                      <a:pt x="854" y="1573"/>
                      <a:pt x="833" y="1589"/>
                    </a:cubicBezTo>
                    <a:cubicBezTo>
                      <a:pt x="861" y="1615"/>
                      <a:pt x="875" y="1628"/>
                      <a:pt x="903" y="1653"/>
                    </a:cubicBezTo>
                    <a:cubicBezTo>
                      <a:pt x="928" y="1669"/>
                      <a:pt x="941" y="1677"/>
                      <a:pt x="967" y="1693"/>
                    </a:cubicBezTo>
                    <a:cubicBezTo>
                      <a:pt x="998" y="1698"/>
                      <a:pt x="1013" y="1700"/>
                      <a:pt x="1044" y="1705"/>
                    </a:cubicBezTo>
                    <a:cubicBezTo>
                      <a:pt x="1071" y="1756"/>
                      <a:pt x="1084" y="1781"/>
                      <a:pt x="1110" y="1832"/>
                    </a:cubicBezTo>
                    <a:cubicBezTo>
                      <a:pt x="1100" y="1882"/>
                      <a:pt x="1096" y="1907"/>
                      <a:pt x="1086" y="1956"/>
                    </a:cubicBezTo>
                    <a:cubicBezTo>
                      <a:pt x="1146" y="1998"/>
                      <a:pt x="1176" y="2019"/>
                      <a:pt x="1237" y="2061"/>
                    </a:cubicBezTo>
                    <a:cubicBezTo>
                      <a:pt x="1309" y="2070"/>
                      <a:pt x="1345" y="2074"/>
                      <a:pt x="1416" y="2082"/>
                    </a:cubicBezTo>
                    <a:cubicBezTo>
                      <a:pt x="1444" y="2158"/>
                      <a:pt x="1457" y="2196"/>
                      <a:pt x="1484" y="2272"/>
                    </a:cubicBezTo>
                    <a:cubicBezTo>
                      <a:pt x="1504" y="2267"/>
                      <a:pt x="1514" y="2264"/>
                      <a:pt x="1533" y="2259"/>
                    </a:cubicBezTo>
                    <a:cubicBezTo>
                      <a:pt x="1574" y="2274"/>
                      <a:pt x="1594" y="2281"/>
                      <a:pt x="1634" y="2296"/>
                    </a:cubicBezTo>
                    <a:cubicBezTo>
                      <a:pt x="1645" y="2265"/>
                      <a:pt x="1651" y="2249"/>
                      <a:pt x="1662" y="2218"/>
                    </a:cubicBezTo>
                    <a:cubicBezTo>
                      <a:pt x="1682" y="2250"/>
                      <a:pt x="1692" y="2265"/>
                      <a:pt x="1712" y="2297"/>
                    </a:cubicBezTo>
                    <a:cubicBezTo>
                      <a:pt x="1759" y="2326"/>
                      <a:pt x="1782" y="2341"/>
                      <a:pt x="1829" y="2370"/>
                    </a:cubicBezTo>
                    <a:cubicBezTo>
                      <a:pt x="1860" y="2343"/>
                      <a:pt x="1875" y="2329"/>
                      <a:pt x="1905" y="2301"/>
                    </a:cubicBezTo>
                    <a:cubicBezTo>
                      <a:pt x="1891" y="2254"/>
                      <a:pt x="1884" y="2230"/>
                      <a:pt x="1870" y="2183"/>
                    </a:cubicBezTo>
                    <a:cubicBezTo>
                      <a:pt x="1914" y="2205"/>
                      <a:pt x="1937" y="2216"/>
                      <a:pt x="1981" y="2238"/>
                    </a:cubicBezTo>
                    <a:cubicBezTo>
                      <a:pt x="2018" y="2227"/>
                      <a:pt x="2037" y="2221"/>
                      <a:pt x="2074" y="2210"/>
                    </a:cubicBezTo>
                    <a:cubicBezTo>
                      <a:pt x="2090" y="2177"/>
                      <a:pt x="2098" y="2160"/>
                      <a:pt x="2115" y="2127"/>
                    </a:cubicBezTo>
                    <a:cubicBezTo>
                      <a:pt x="2184" y="2107"/>
                      <a:pt x="2218" y="2097"/>
                      <a:pt x="2287" y="2076"/>
                    </a:cubicBezTo>
                    <a:cubicBezTo>
                      <a:pt x="2254" y="2113"/>
                      <a:pt x="2237" y="2132"/>
                      <a:pt x="2203" y="2168"/>
                    </a:cubicBezTo>
                    <a:cubicBezTo>
                      <a:pt x="2201" y="2210"/>
                      <a:pt x="2200" y="2231"/>
                      <a:pt x="2197" y="2272"/>
                    </a:cubicBezTo>
                    <a:cubicBezTo>
                      <a:pt x="2243" y="2229"/>
                      <a:pt x="2266" y="2208"/>
                      <a:pt x="2312" y="2165"/>
                    </a:cubicBezTo>
                    <a:cubicBezTo>
                      <a:pt x="2336" y="2178"/>
                      <a:pt x="2348" y="2185"/>
                      <a:pt x="2371" y="2198"/>
                    </a:cubicBezTo>
                    <a:cubicBezTo>
                      <a:pt x="2433" y="2184"/>
                      <a:pt x="2463" y="2177"/>
                      <a:pt x="2525" y="2163"/>
                    </a:cubicBezTo>
                    <a:cubicBezTo>
                      <a:pt x="2524" y="2105"/>
                      <a:pt x="2523" y="2076"/>
                      <a:pt x="2521" y="2018"/>
                    </a:cubicBezTo>
                    <a:cubicBezTo>
                      <a:pt x="2529" y="2007"/>
                      <a:pt x="2533" y="2001"/>
                      <a:pt x="2541" y="1990"/>
                    </a:cubicBezTo>
                    <a:cubicBezTo>
                      <a:pt x="2569" y="2013"/>
                      <a:pt x="2583" y="2025"/>
                      <a:pt x="2611" y="2048"/>
                    </a:cubicBezTo>
                    <a:cubicBezTo>
                      <a:pt x="2661" y="2070"/>
                      <a:pt x="2686" y="2081"/>
                      <a:pt x="2735" y="2103"/>
                    </a:cubicBezTo>
                    <a:cubicBezTo>
                      <a:pt x="2770" y="2098"/>
                      <a:pt x="2787" y="2096"/>
                      <a:pt x="2821" y="2091"/>
                    </a:cubicBezTo>
                    <a:cubicBezTo>
                      <a:pt x="2870" y="2004"/>
                      <a:pt x="2895" y="1960"/>
                      <a:pt x="2944" y="1873"/>
                    </a:cubicBezTo>
                    <a:cubicBezTo>
                      <a:pt x="2972" y="1889"/>
                      <a:pt x="2986" y="1897"/>
                      <a:pt x="3015" y="1912"/>
                    </a:cubicBezTo>
                    <a:cubicBezTo>
                      <a:pt x="3016" y="1843"/>
                      <a:pt x="3017" y="1808"/>
                      <a:pt x="3019" y="1738"/>
                    </a:cubicBezTo>
                    <a:cubicBezTo>
                      <a:pt x="2988" y="1724"/>
                      <a:pt x="2972" y="1717"/>
                      <a:pt x="2941" y="1704"/>
                    </a:cubicBezTo>
                    <a:cubicBezTo>
                      <a:pt x="2930" y="1638"/>
                      <a:pt x="2925" y="1605"/>
                      <a:pt x="2914" y="1539"/>
                    </a:cubicBezTo>
                    <a:cubicBezTo>
                      <a:pt x="2939" y="1538"/>
                      <a:pt x="2951" y="1538"/>
                      <a:pt x="2975" y="1537"/>
                    </a:cubicBezTo>
                    <a:cubicBezTo>
                      <a:pt x="3026" y="1554"/>
                      <a:pt x="3051" y="1563"/>
                      <a:pt x="3101" y="1580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płoński"/>
              <p:cNvSpPr>
                <a:spLocks/>
              </p:cNvSpPr>
              <p:nvPr/>
            </p:nvSpPr>
            <p:spPr bwMode="auto">
              <a:xfrm>
                <a:off x="1374027" y="1678681"/>
                <a:ext cx="1321327" cy="1389709"/>
              </a:xfrm>
              <a:custGeom>
                <a:avLst/>
                <a:gdLst>
                  <a:gd name="T0" fmla="*/ 3585 w 4118"/>
                  <a:gd name="T1" fmla="*/ 2782 h 4336"/>
                  <a:gd name="T2" fmla="*/ 3693 w 4118"/>
                  <a:gd name="T3" fmla="*/ 2643 h 4336"/>
                  <a:gd name="T4" fmla="*/ 3982 w 4118"/>
                  <a:gd name="T5" fmla="*/ 2646 h 4336"/>
                  <a:gd name="T6" fmla="*/ 3921 w 4118"/>
                  <a:gd name="T7" fmla="*/ 2526 h 4336"/>
                  <a:gd name="T8" fmla="*/ 3925 w 4118"/>
                  <a:gd name="T9" fmla="*/ 2308 h 4336"/>
                  <a:gd name="T10" fmla="*/ 3964 w 4118"/>
                  <a:gd name="T11" fmla="*/ 2127 h 4336"/>
                  <a:gd name="T12" fmla="*/ 3963 w 4118"/>
                  <a:gd name="T13" fmla="*/ 2006 h 4336"/>
                  <a:gd name="T14" fmla="*/ 4064 w 4118"/>
                  <a:gd name="T15" fmla="*/ 1911 h 4336"/>
                  <a:gd name="T16" fmla="*/ 4018 w 4118"/>
                  <a:gd name="T17" fmla="*/ 1710 h 4336"/>
                  <a:gd name="T18" fmla="*/ 3871 w 4118"/>
                  <a:gd name="T19" fmla="*/ 1623 h 4336"/>
                  <a:gd name="T20" fmla="*/ 3613 w 4118"/>
                  <a:gd name="T21" fmla="*/ 1584 h 4336"/>
                  <a:gd name="T22" fmla="*/ 3292 w 4118"/>
                  <a:gd name="T23" fmla="*/ 1483 h 4336"/>
                  <a:gd name="T24" fmla="*/ 3219 w 4118"/>
                  <a:gd name="T25" fmla="*/ 1633 h 4336"/>
                  <a:gd name="T26" fmla="*/ 2959 w 4118"/>
                  <a:gd name="T27" fmla="*/ 1646 h 4336"/>
                  <a:gd name="T28" fmla="*/ 2876 w 4118"/>
                  <a:gd name="T29" fmla="*/ 1605 h 4336"/>
                  <a:gd name="T30" fmla="*/ 2700 w 4118"/>
                  <a:gd name="T31" fmla="*/ 1481 h 4336"/>
                  <a:gd name="T32" fmla="*/ 2345 w 4118"/>
                  <a:gd name="T33" fmla="*/ 1436 h 4336"/>
                  <a:gd name="T34" fmla="*/ 2295 w 4118"/>
                  <a:gd name="T35" fmla="*/ 1300 h 4336"/>
                  <a:gd name="T36" fmla="*/ 2057 w 4118"/>
                  <a:gd name="T37" fmla="*/ 1184 h 4336"/>
                  <a:gd name="T38" fmla="*/ 1962 w 4118"/>
                  <a:gd name="T39" fmla="*/ 1113 h 4336"/>
                  <a:gd name="T40" fmla="*/ 1786 w 4118"/>
                  <a:gd name="T41" fmla="*/ 927 h 4336"/>
                  <a:gd name="T42" fmla="*/ 1339 w 4118"/>
                  <a:gd name="T43" fmla="*/ 808 h 4336"/>
                  <a:gd name="T44" fmla="*/ 1322 w 4118"/>
                  <a:gd name="T45" fmla="*/ 575 h 4336"/>
                  <a:gd name="T46" fmla="*/ 1570 w 4118"/>
                  <a:gd name="T47" fmla="*/ 405 h 4336"/>
                  <a:gd name="T48" fmla="*/ 1375 w 4118"/>
                  <a:gd name="T49" fmla="*/ 193 h 4336"/>
                  <a:gd name="T50" fmla="*/ 1255 w 4118"/>
                  <a:gd name="T51" fmla="*/ 91 h 4336"/>
                  <a:gd name="T52" fmla="*/ 1067 w 4118"/>
                  <a:gd name="T53" fmla="*/ 14 h 4336"/>
                  <a:gd name="T54" fmla="*/ 925 w 4118"/>
                  <a:gd name="T55" fmla="*/ 87 h 4336"/>
                  <a:gd name="T56" fmla="*/ 920 w 4118"/>
                  <a:gd name="T57" fmla="*/ 263 h 4336"/>
                  <a:gd name="T58" fmla="*/ 917 w 4118"/>
                  <a:gd name="T59" fmla="*/ 391 h 4336"/>
                  <a:gd name="T60" fmla="*/ 595 w 4118"/>
                  <a:gd name="T61" fmla="*/ 522 h 4336"/>
                  <a:gd name="T62" fmla="*/ 385 w 4118"/>
                  <a:gd name="T63" fmla="*/ 533 h 4336"/>
                  <a:gd name="T64" fmla="*/ 294 w 4118"/>
                  <a:gd name="T65" fmla="*/ 481 h 4336"/>
                  <a:gd name="T66" fmla="*/ 173 w 4118"/>
                  <a:gd name="T67" fmla="*/ 393 h 4336"/>
                  <a:gd name="T68" fmla="*/ 164 w 4118"/>
                  <a:gd name="T69" fmla="*/ 751 h 4336"/>
                  <a:gd name="T70" fmla="*/ 15 w 4118"/>
                  <a:gd name="T71" fmla="*/ 794 h 4336"/>
                  <a:gd name="T72" fmla="*/ 29 w 4118"/>
                  <a:gd name="T73" fmla="*/ 950 h 4336"/>
                  <a:gd name="T74" fmla="*/ 341 w 4118"/>
                  <a:gd name="T75" fmla="*/ 1014 h 4336"/>
                  <a:gd name="T76" fmla="*/ 555 w 4118"/>
                  <a:gd name="T77" fmla="*/ 1267 h 4336"/>
                  <a:gd name="T78" fmla="*/ 446 w 4118"/>
                  <a:gd name="T79" fmla="*/ 1437 h 4336"/>
                  <a:gd name="T80" fmla="*/ 470 w 4118"/>
                  <a:gd name="T81" fmla="*/ 1626 h 4336"/>
                  <a:gd name="T82" fmla="*/ 645 w 4118"/>
                  <a:gd name="T83" fmla="*/ 1734 h 4336"/>
                  <a:gd name="T84" fmla="*/ 744 w 4118"/>
                  <a:gd name="T85" fmla="*/ 1887 h 4336"/>
                  <a:gd name="T86" fmla="*/ 1020 w 4118"/>
                  <a:gd name="T87" fmla="*/ 1827 h 4336"/>
                  <a:gd name="T88" fmla="*/ 1007 w 4118"/>
                  <a:gd name="T89" fmla="*/ 2030 h 4336"/>
                  <a:gd name="T90" fmla="*/ 1069 w 4118"/>
                  <a:gd name="T91" fmla="*/ 2165 h 4336"/>
                  <a:gd name="T92" fmla="*/ 1053 w 4118"/>
                  <a:gd name="T93" fmla="*/ 2457 h 4336"/>
                  <a:gd name="T94" fmla="*/ 1124 w 4118"/>
                  <a:gd name="T95" fmla="*/ 2670 h 4336"/>
                  <a:gd name="T96" fmla="*/ 1217 w 4118"/>
                  <a:gd name="T97" fmla="*/ 2790 h 4336"/>
                  <a:gd name="T98" fmla="*/ 1210 w 4118"/>
                  <a:gd name="T99" fmla="*/ 3154 h 4336"/>
                  <a:gd name="T100" fmla="*/ 1381 w 4118"/>
                  <a:gd name="T101" fmla="*/ 3269 h 4336"/>
                  <a:gd name="T102" fmla="*/ 1433 w 4118"/>
                  <a:gd name="T103" fmla="*/ 3318 h 4336"/>
                  <a:gd name="T104" fmla="*/ 1482 w 4118"/>
                  <a:gd name="T105" fmla="*/ 3632 h 4336"/>
                  <a:gd name="T106" fmla="*/ 1448 w 4118"/>
                  <a:gd name="T107" fmla="*/ 3741 h 4336"/>
                  <a:gd name="T108" fmla="*/ 1456 w 4118"/>
                  <a:gd name="T109" fmla="*/ 3995 h 4336"/>
                  <a:gd name="T110" fmla="*/ 1628 w 4118"/>
                  <a:gd name="T111" fmla="*/ 4236 h 4336"/>
                  <a:gd name="T112" fmla="*/ 2194 w 4118"/>
                  <a:gd name="T113" fmla="*/ 4328 h 4336"/>
                  <a:gd name="T114" fmla="*/ 2491 w 4118"/>
                  <a:gd name="T115" fmla="*/ 4226 h 4336"/>
                  <a:gd name="T116" fmla="*/ 2751 w 4118"/>
                  <a:gd name="T117" fmla="*/ 3865 h 4336"/>
                  <a:gd name="T118" fmla="*/ 3195 w 4118"/>
                  <a:gd name="T119" fmla="*/ 3703 h 4336"/>
                  <a:gd name="T120" fmla="*/ 3306 w 4118"/>
                  <a:gd name="T121" fmla="*/ 3378 h 4336"/>
                  <a:gd name="T122" fmla="*/ 3458 w 4118"/>
                  <a:gd name="T123" fmla="*/ 3198 h 4336"/>
                  <a:gd name="T124" fmla="*/ 3494 w 4118"/>
                  <a:gd name="T125" fmla="*/ 2939 h 4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18" h="4336">
                    <a:moveTo>
                      <a:pt x="3406" y="2897"/>
                    </a:moveTo>
                    <a:cubicBezTo>
                      <a:pt x="3452" y="2870"/>
                      <a:pt x="3476" y="2856"/>
                      <a:pt x="3523" y="2828"/>
                    </a:cubicBezTo>
                    <a:cubicBezTo>
                      <a:pt x="3548" y="2810"/>
                      <a:pt x="3560" y="2800"/>
                      <a:pt x="3585" y="2782"/>
                    </a:cubicBezTo>
                    <a:cubicBezTo>
                      <a:pt x="3623" y="2790"/>
                      <a:pt x="3642" y="2794"/>
                      <a:pt x="3680" y="2802"/>
                    </a:cubicBezTo>
                    <a:cubicBezTo>
                      <a:pt x="3698" y="2783"/>
                      <a:pt x="3707" y="2774"/>
                      <a:pt x="3724" y="2755"/>
                    </a:cubicBezTo>
                    <a:cubicBezTo>
                      <a:pt x="3712" y="2710"/>
                      <a:pt x="3706" y="2688"/>
                      <a:pt x="3693" y="2643"/>
                    </a:cubicBezTo>
                    <a:cubicBezTo>
                      <a:pt x="3783" y="2683"/>
                      <a:pt x="3828" y="2703"/>
                      <a:pt x="3917" y="2743"/>
                    </a:cubicBezTo>
                    <a:cubicBezTo>
                      <a:pt x="3946" y="2743"/>
                      <a:pt x="3960" y="2743"/>
                      <a:pt x="3989" y="2744"/>
                    </a:cubicBezTo>
                    <a:cubicBezTo>
                      <a:pt x="3986" y="2704"/>
                      <a:pt x="3985" y="2685"/>
                      <a:pt x="3982" y="2646"/>
                    </a:cubicBezTo>
                    <a:cubicBezTo>
                      <a:pt x="4007" y="2625"/>
                      <a:pt x="4019" y="2614"/>
                      <a:pt x="4044" y="2594"/>
                    </a:cubicBezTo>
                    <a:cubicBezTo>
                      <a:pt x="4034" y="2561"/>
                      <a:pt x="4029" y="2544"/>
                      <a:pt x="4018" y="2511"/>
                    </a:cubicBezTo>
                    <a:cubicBezTo>
                      <a:pt x="3979" y="2517"/>
                      <a:pt x="3960" y="2520"/>
                      <a:pt x="3921" y="2526"/>
                    </a:cubicBezTo>
                    <a:cubicBezTo>
                      <a:pt x="3913" y="2493"/>
                      <a:pt x="3909" y="2476"/>
                      <a:pt x="3901" y="2444"/>
                    </a:cubicBezTo>
                    <a:cubicBezTo>
                      <a:pt x="3911" y="2431"/>
                      <a:pt x="3916" y="2424"/>
                      <a:pt x="3927" y="2411"/>
                    </a:cubicBezTo>
                    <a:cubicBezTo>
                      <a:pt x="3926" y="2370"/>
                      <a:pt x="3926" y="2349"/>
                      <a:pt x="3925" y="2308"/>
                    </a:cubicBezTo>
                    <a:cubicBezTo>
                      <a:pt x="3915" y="2268"/>
                      <a:pt x="3910" y="2248"/>
                      <a:pt x="3900" y="2208"/>
                    </a:cubicBezTo>
                    <a:cubicBezTo>
                      <a:pt x="3909" y="2220"/>
                      <a:pt x="3913" y="2226"/>
                      <a:pt x="3923" y="2239"/>
                    </a:cubicBezTo>
                    <a:cubicBezTo>
                      <a:pt x="3939" y="2194"/>
                      <a:pt x="3947" y="2172"/>
                      <a:pt x="3964" y="2127"/>
                    </a:cubicBezTo>
                    <a:cubicBezTo>
                      <a:pt x="3943" y="2109"/>
                      <a:pt x="3932" y="2100"/>
                      <a:pt x="3912" y="2082"/>
                    </a:cubicBezTo>
                    <a:cubicBezTo>
                      <a:pt x="3905" y="2054"/>
                      <a:pt x="3902" y="2040"/>
                      <a:pt x="3897" y="2012"/>
                    </a:cubicBezTo>
                    <a:cubicBezTo>
                      <a:pt x="3923" y="2010"/>
                      <a:pt x="3936" y="2008"/>
                      <a:pt x="3963" y="2006"/>
                    </a:cubicBezTo>
                    <a:cubicBezTo>
                      <a:pt x="3966" y="1983"/>
                      <a:pt x="3968" y="1972"/>
                      <a:pt x="3972" y="1949"/>
                    </a:cubicBezTo>
                    <a:cubicBezTo>
                      <a:pt x="4008" y="1952"/>
                      <a:pt x="4026" y="1954"/>
                      <a:pt x="4062" y="1957"/>
                    </a:cubicBezTo>
                    <a:cubicBezTo>
                      <a:pt x="4062" y="1938"/>
                      <a:pt x="4063" y="1929"/>
                      <a:pt x="4064" y="1911"/>
                    </a:cubicBezTo>
                    <a:cubicBezTo>
                      <a:pt x="4065" y="1878"/>
                      <a:pt x="4066" y="1862"/>
                      <a:pt x="4067" y="1830"/>
                    </a:cubicBezTo>
                    <a:cubicBezTo>
                      <a:pt x="4087" y="1811"/>
                      <a:pt x="4097" y="1801"/>
                      <a:pt x="4118" y="1782"/>
                    </a:cubicBezTo>
                    <a:cubicBezTo>
                      <a:pt x="4078" y="1753"/>
                      <a:pt x="4058" y="1739"/>
                      <a:pt x="4018" y="1710"/>
                    </a:cubicBezTo>
                    <a:cubicBezTo>
                      <a:pt x="4007" y="1737"/>
                      <a:pt x="4002" y="1750"/>
                      <a:pt x="3991" y="1777"/>
                    </a:cubicBezTo>
                    <a:cubicBezTo>
                      <a:pt x="3965" y="1775"/>
                      <a:pt x="3951" y="1774"/>
                      <a:pt x="3925" y="1772"/>
                    </a:cubicBezTo>
                    <a:cubicBezTo>
                      <a:pt x="3904" y="1712"/>
                      <a:pt x="3893" y="1682"/>
                      <a:pt x="3871" y="1623"/>
                    </a:cubicBezTo>
                    <a:cubicBezTo>
                      <a:pt x="3856" y="1645"/>
                      <a:pt x="3848" y="1656"/>
                      <a:pt x="3833" y="1678"/>
                    </a:cubicBezTo>
                    <a:cubicBezTo>
                      <a:pt x="3773" y="1673"/>
                      <a:pt x="3742" y="1670"/>
                      <a:pt x="3682" y="1665"/>
                    </a:cubicBezTo>
                    <a:cubicBezTo>
                      <a:pt x="3655" y="1633"/>
                      <a:pt x="3641" y="1617"/>
                      <a:pt x="3613" y="1584"/>
                    </a:cubicBezTo>
                    <a:cubicBezTo>
                      <a:pt x="3563" y="1571"/>
                      <a:pt x="3538" y="1564"/>
                      <a:pt x="3488" y="1551"/>
                    </a:cubicBezTo>
                    <a:cubicBezTo>
                      <a:pt x="3463" y="1514"/>
                      <a:pt x="3451" y="1496"/>
                      <a:pt x="3425" y="1459"/>
                    </a:cubicBezTo>
                    <a:cubicBezTo>
                      <a:pt x="3372" y="1469"/>
                      <a:pt x="3345" y="1473"/>
                      <a:pt x="3292" y="1483"/>
                    </a:cubicBezTo>
                    <a:cubicBezTo>
                      <a:pt x="3300" y="1509"/>
                      <a:pt x="3305" y="1522"/>
                      <a:pt x="3313" y="1548"/>
                    </a:cubicBezTo>
                    <a:cubicBezTo>
                      <a:pt x="3279" y="1552"/>
                      <a:pt x="3262" y="1554"/>
                      <a:pt x="3228" y="1559"/>
                    </a:cubicBezTo>
                    <a:cubicBezTo>
                      <a:pt x="3225" y="1588"/>
                      <a:pt x="3223" y="1603"/>
                      <a:pt x="3219" y="1633"/>
                    </a:cubicBezTo>
                    <a:cubicBezTo>
                      <a:pt x="3170" y="1650"/>
                      <a:pt x="3146" y="1658"/>
                      <a:pt x="3097" y="1675"/>
                    </a:cubicBezTo>
                    <a:cubicBezTo>
                      <a:pt x="3072" y="1643"/>
                      <a:pt x="3059" y="1627"/>
                      <a:pt x="3034" y="1595"/>
                    </a:cubicBezTo>
                    <a:cubicBezTo>
                      <a:pt x="3004" y="1615"/>
                      <a:pt x="2989" y="1626"/>
                      <a:pt x="2959" y="1646"/>
                    </a:cubicBezTo>
                    <a:cubicBezTo>
                      <a:pt x="2953" y="1676"/>
                      <a:pt x="2950" y="1690"/>
                      <a:pt x="2944" y="1720"/>
                    </a:cubicBezTo>
                    <a:cubicBezTo>
                      <a:pt x="2893" y="1686"/>
                      <a:pt x="2867" y="1669"/>
                      <a:pt x="2815" y="1634"/>
                    </a:cubicBezTo>
                    <a:cubicBezTo>
                      <a:pt x="2840" y="1623"/>
                      <a:pt x="2852" y="1617"/>
                      <a:pt x="2876" y="1605"/>
                    </a:cubicBezTo>
                    <a:cubicBezTo>
                      <a:pt x="2860" y="1585"/>
                      <a:pt x="2852" y="1575"/>
                      <a:pt x="2836" y="1556"/>
                    </a:cubicBezTo>
                    <a:cubicBezTo>
                      <a:pt x="2780" y="1563"/>
                      <a:pt x="2752" y="1566"/>
                      <a:pt x="2697" y="1573"/>
                    </a:cubicBezTo>
                    <a:cubicBezTo>
                      <a:pt x="2698" y="1536"/>
                      <a:pt x="2699" y="1518"/>
                      <a:pt x="2700" y="1481"/>
                    </a:cubicBezTo>
                    <a:cubicBezTo>
                      <a:pt x="2636" y="1442"/>
                      <a:pt x="2604" y="1422"/>
                      <a:pt x="2540" y="1382"/>
                    </a:cubicBezTo>
                    <a:cubicBezTo>
                      <a:pt x="2485" y="1385"/>
                      <a:pt x="2457" y="1386"/>
                      <a:pt x="2401" y="1389"/>
                    </a:cubicBezTo>
                    <a:cubicBezTo>
                      <a:pt x="2379" y="1408"/>
                      <a:pt x="2367" y="1417"/>
                      <a:pt x="2345" y="1436"/>
                    </a:cubicBezTo>
                    <a:cubicBezTo>
                      <a:pt x="2302" y="1423"/>
                      <a:pt x="2280" y="1417"/>
                      <a:pt x="2237" y="1405"/>
                    </a:cubicBezTo>
                    <a:cubicBezTo>
                      <a:pt x="2235" y="1381"/>
                      <a:pt x="2235" y="1370"/>
                      <a:pt x="2233" y="1347"/>
                    </a:cubicBezTo>
                    <a:cubicBezTo>
                      <a:pt x="2258" y="1328"/>
                      <a:pt x="2270" y="1319"/>
                      <a:pt x="2295" y="1300"/>
                    </a:cubicBezTo>
                    <a:cubicBezTo>
                      <a:pt x="2279" y="1285"/>
                      <a:pt x="2271" y="1277"/>
                      <a:pt x="2254" y="1262"/>
                    </a:cubicBezTo>
                    <a:cubicBezTo>
                      <a:pt x="2211" y="1261"/>
                      <a:pt x="2189" y="1260"/>
                      <a:pt x="2145" y="1259"/>
                    </a:cubicBezTo>
                    <a:cubicBezTo>
                      <a:pt x="2110" y="1229"/>
                      <a:pt x="2092" y="1214"/>
                      <a:pt x="2057" y="1184"/>
                    </a:cubicBezTo>
                    <a:cubicBezTo>
                      <a:pt x="2056" y="1144"/>
                      <a:pt x="2055" y="1125"/>
                      <a:pt x="2054" y="1085"/>
                    </a:cubicBezTo>
                    <a:cubicBezTo>
                      <a:pt x="2042" y="1082"/>
                      <a:pt x="2036" y="1080"/>
                      <a:pt x="2024" y="1077"/>
                    </a:cubicBezTo>
                    <a:cubicBezTo>
                      <a:pt x="1999" y="1091"/>
                      <a:pt x="1987" y="1099"/>
                      <a:pt x="1962" y="1113"/>
                    </a:cubicBezTo>
                    <a:cubicBezTo>
                      <a:pt x="1933" y="1111"/>
                      <a:pt x="1919" y="1110"/>
                      <a:pt x="1890" y="1108"/>
                    </a:cubicBezTo>
                    <a:cubicBezTo>
                      <a:pt x="1883" y="1072"/>
                      <a:pt x="1880" y="1055"/>
                      <a:pt x="1874" y="1020"/>
                    </a:cubicBezTo>
                    <a:cubicBezTo>
                      <a:pt x="1839" y="983"/>
                      <a:pt x="1821" y="964"/>
                      <a:pt x="1786" y="927"/>
                    </a:cubicBezTo>
                    <a:cubicBezTo>
                      <a:pt x="1727" y="950"/>
                      <a:pt x="1697" y="962"/>
                      <a:pt x="1638" y="985"/>
                    </a:cubicBezTo>
                    <a:cubicBezTo>
                      <a:pt x="1599" y="985"/>
                      <a:pt x="1580" y="985"/>
                      <a:pt x="1541" y="984"/>
                    </a:cubicBezTo>
                    <a:cubicBezTo>
                      <a:pt x="1460" y="914"/>
                      <a:pt x="1420" y="879"/>
                      <a:pt x="1339" y="808"/>
                    </a:cubicBezTo>
                    <a:cubicBezTo>
                      <a:pt x="1333" y="764"/>
                      <a:pt x="1330" y="742"/>
                      <a:pt x="1324" y="697"/>
                    </a:cubicBezTo>
                    <a:cubicBezTo>
                      <a:pt x="1334" y="682"/>
                      <a:pt x="1340" y="674"/>
                      <a:pt x="1350" y="658"/>
                    </a:cubicBezTo>
                    <a:cubicBezTo>
                      <a:pt x="1338" y="625"/>
                      <a:pt x="1333" y="608"/>
                      <a:pt x="1322" y="575"/>
                    </a:cubicBezTo>
                    <a:cubicBezTo>
                      <a:pt x="1378" y="556"/>
                      <a:pt x="1407" y="546"/>
                      <a:pt x="1463" y="526"/>
                    </a:cubicBezTo>
                    <a:cubicBezTo>
                      <a:pt x="1493" y="494"/>
                      <a:pt x="1509" y="477"/>
                      <a:pt x="1539" y="444"/>
                    </a:cubicBezTo>
                    <a:cubicBezTo>
                      <a:pt x="1551" y="429"/>
                      <a:pt x="1558" y="421"/>
                      <a:pt x="1570" y="405"/>
                    </a:cubicBezTo>
                    <a:cubicBezTo>
                      <a:pt x="1517" y="378"/>
                      <a:pt x="1491" y="365"/>
                      <a:pt x="1438" y="338"/>
                    </a:cubicBezTo>
                    <a:cubicBezTo>
                      <a:pt x="1464" y="293"/>
                      <a:pt x="1476" y="270"/>
                      <a:pt x="1502" y="225"/>
                    </a:cubicBezTo>
                    <a:cubicBezTo>
                      <a:pt x="1451" y="212"/>
                      <a:pt x="1426" y="206"/>
                      <a:pt x="1375" y="193"/>
                    </a:cubicBezTo>
                    <a:cubicBezTo>
                      <a:pt x="1378" y="160"/>
                      <a:pt x="1379" y="144"/>
                      <a:pt x="1383" y="111"/>
                    </a:cubicBezTo>
                    <a:cubicBezTo>
                      <a:pt x="1369" y="94"/>
                      <a:pt x="1362" y="85"/>
                      <a:pt x="1347" y="68"/>
                    </a:cubicBezTo>
                    <a:cubicBezTo>
                      <a:pt x="1310" y="77"/>
                      <a:pt x="1292" y="82"/>
                      <a:pt x="1255" y="91"/>
                    </a:cubicBezTo>
                    <a:cubicBezTo>
                      <a:pt x="1241" y="62"/>
                      <a:pt x="1234" y="47"/>
                      <a:pt x="1220" y="18"/>
                    </a:cubicBezTo>
                    <a:cubicBezTo>
                      <a:pt x="1184" y="11"/>
                      <a:pt x="1165" y="7"/>
                      <a:pt x="1129" y="0"/>
                    </a:cubicBezTo>
                    <a:cubicBezTo>
                      <a:pt x="1104" y="6"/>
                      <a:pt x="1092" y="9"/>
                      <a:pt x="1067" y="14"/>
                    </a:cubicBezTo>
                    <a:cubicBezTo>
                      <a:pt x="1059" y="39"/>
                      <a:pt x="1055" y="52"/>
                      <a:pt x="1047" y="78"/>
                    </a:cubicBezTo>
                    <a:cubicBezTo>
                      <a:pt x="1025" y="76"/>
                      <a:pt x="1014" y="75"/>
                      <a:pt x="992" y="74"/>
                    </a:cubicBezTo>
                    <a:cubicBezTo>
                      <a:pt x="965" y="79"/>
                      <a:pt x="952" y="82"/>
                      <a:pt x="925" y="87"/>
                    </a:cubicBezTo>
                    <a:cubicBezTo>
                      <a:pt x="924" y="118"/>
                      <a:pt x="923" y="133"/>
                      <a:pt x="923" y="164"/>
                    </a:cubicBezTo>
                    <a:cubicBezTo>
                      <a:pt x="905" y="193"/>
                      <a:pt x="896" y="208"/>
                      <a:pt x="878" y="237"/>
                    </a:cubicBezTo>
                    <a:cubicBezTo>
                      <a:pt x="895" y="247"/>
                      <a:pt x="903" y="253"/>
                      <a:pt x="920" y="263"/>
                    </a:cubicBezTo>
                    <a:cubicBezTo>
                      <a:pt x="920" y="286"/>
                      <a:pt x="919" y="298"/>
                      <a:pt x="919" y="321"/>
                    </a:cubicBezTo>
                    <a:cubicBezTo>
                      <a:pt x="899" y="339"/>
                      <a:pt x="889" y="347"/>
                      <a:pt x="869" y="365"/>
                    </a:cubicBezTo>
                    <a:cubicBezTo>
                      <a:pt x="888" y="375"/>
                      <a:pt x="898" y="381"/>
                      <a:pt x="917" y="391"/>
                    </a:cubicBezTo>
                    <a:cubicBezTo>
                      <a:pt x="861" y="476"/>
                      <a:pt x="833" y="519"/>
                      <a:pt x="776" y="603"/>
                    </a:cubicBezTo>
                    <a:cubicBezTo>
                      <a:pt x="738" y="584"/>
                      <a:pt x="718" y="575"/>
                      <a:pt x="680" y="556"/>
                    </a:cubicBezTo>
                    <a:cubicBezTo>
                      <a:pt x="646" y="543"/>
                      <a:pt x="629" y="536"/>
                      <a:pt x="595" y="522"/>
                    </a:cubicBezTo>
                    <a:cubicBezTo>
                      <a:pt x="567" y="539"/>
                      <a:pt x="553" y="548"/>
                      <a:pt x="526" y="564"/>
                    </a:cubicBezTo>
                    <a:cubicBezTo>
                      <a:pt x="507" y="554"/>
                      <a:pt x="497" y="549"/>
                      <a:pt x="477" y="538"/>
                    </a:cubicBezTo>
                    <a:cubicBezTo>
                      <a:pt x="441" y="536"/>
                      <a:pt x="422" y="535"/>
                      <a:pt x="385" y="533"/>
                    </a:cubicBezTo>
                    <a:cubicBezTo>
                      <a:pt x="350" y="568"/>
                      <a:pt x="332" y="585"/>
                      <a:pt x="297" y="620"/>
                    </a:cubicBezTo>
                    <a:cubicBezTo>
                      <a:pt x="283" y="587"/>
                      <a:pt x="276" y="571"/>
                      <a:pt x="262" y="537"/>
                    </a:cubicBezTo>
                    <a:cubicBezTo>
                      <a:pt x="275" y="515"/>
                      <a:pt x="281" y="504"/>
                      <a:pt x="294" y="481"/>
                    </a:cubicBezTo>
                    <a:cubicBezTo>
                      <a:pt x="265" y="470"/>
                      <a:pt x="250" y="465"/>
                      <a:pt x="221" y="454"/>
                    </a:cubicBezTo>
                    <a:cubicBezTo>
                      <a:pt x="236" y="432"/>
                      <a:pt x="244" y="420"/>
                      <a:pt x="260" y="398"/>
                    </a:cubicBezTo>
                    <a:cubicBezTo>
                      <a:pt x="225" y="396"/>
                      <a:pt x="208" y="395"/>
                      <a:pt x="173" y="393"/>
                    </a:cubicBezTo>
                    <a:cubicBezTo>
                      <a:pt x="154" y="473"/>
                      <a:pt x="144" y="513"/>
                      <a:pt x="125" y="593"/>
                    </a:cubicBezTo>
                    <a:cubicBezTo>
                      <a:pt x="152" y="611"/>
                      <a:pt x="165" y="620"/>
                      <a:pt x="192" y="637"/>
                    </a:cubicBezTo>
                    <a:cubicBezTo>
                      <a:pt x="181" y="683"/>
                      <a:pt x="175" y="706"/>
                      <a:pt x="164" y="751"/>
                    </a:cubicBezTo>
                    <a:cubicBezTo>
                      <a:pt x="137" y="740"/>
                      <a:pt x="124" y="735"/>
                      <a:pt x="97" y="724"/>
                    </a:cubicBezTo>
                    <a:cubicBezTo>
                      <a:pt x="75" y="725"/>
                      <a:pt x="64" y="726"/>
                      <a:pt x="41" y="727"/>
                    </a:cubicBezTo>
                    <a:cubicBezTo>
                      <a:pt x="31" y="754"/>
                      <a:pt x="25" y="767"/>
                      <a:pt x="15" y="794"/>
                    </a:cubicBezTo>
                    <a:cubicBezTo>
                      <a:pt x="24" y="809"/>
                      <a:pt x="29" y="816"/>
                      <a:pt x="39" y="830"/>
                    </a:cubicBezTo>
                    <a:cubicBezTo>
                      <a:pt x="23" y="848"/>
                      <a:pt x="16" y="857"/>
                      <a:pt x="0" y="874"/>
                    </a:cubicBezTo>
                    <a:cubicBezTo>
                      <a:pt x="12" y="905"/>
                      <a:pt x="18" y="920"/>
                      <a:pt x="29" y="950"/>
                    </a:cubicBezTo>
                    <a:cubicBezTo>
                      <a:pt x="58" y="972"/>
                      <a:pt x="73" y="984"/>
                      <a:pt x="102" y="1006"/>
                    </a:cubicBezTo>
                    <a:cubicBezTo>
                      <a:pt x="137" y="989"/>
                      <a:pt x="154" y="981"/>
                      <a:pt x="189" y="965"/>
                    </a:cubicBezTo>
                    <a:cubicBezTo>
                      <a:pt x="250" y="985"/>
                      <a:pt x="280" y="994"/>
                      <a:pt x="341" y="1014"/>
                    </a:cubicBezTo>
                    <a:cubicBezTo>
                      <a:pt x="397" y="1052"/>
                      <a:pt x="425" y="1071"/>
                      <a:pt x="480" y="1108"/>
                    </a:cubicBezTo>
                    <a:cubicBezTo>
                      <a:pt x="516" y="1122"/>
                      <a:pt x="535" y="1129"/>
                      <a:pt x="571" y="1143"/>
                    </a:cubicBezTo>
                    <a:cubicBezTo>
                      <a:pt x="565" y="1193"/>
                      <a:pt x="561" y="1218"/>
                      <a:pt x="555" y="1267"/>
                    </a:cubicBezTo>
                    <a:cubicBezTo>
                      <a:pt x="552" y="1299"/>
                      <a:pt x="550" y="1315"/>
                      <a:pt x="546" y="1347"/>
                    </a:cubicBezTo>
                    <a:cubicBezTo>
                      <a:pt x="507" y="1369"/>
                      <a:pt x="487" y="1380"/>
                      <a:pt x="447" y="1403"/>
                    </a:cubicBezTo>
                    <a:cubicBezTo>
                      <a:pt x="446" y="1417"/>
                      <a:pt x="446" y="1423"/>
                      <a:pt x="446" y="1437"/>
                    </a:cubicBezTo>
                    <a:cubicBezTo>
                      <a:pt x="487" y="1458"/>
                      <a:pt x="507" y="1468"/>
                      <a:pt x="548" y="1489"/>
                    </a:cubicBezTo>
                    <a:cubicBezTo>
                      <a:pt x="545" y="1532"/>
                      <a:pt x="543" y="1553"/>
                      <a:pt x="539" y="1596"/>
                    </a:cubicBezTo>
                    <a:cubicBezTo>
                      <a:pt x="511" y="1608"/>
                      <a:pt x="498" y="1614"/>
                      <a:pt x="470" y="1626"/>
                    </a:cubicBezTo>
                    <a:cubicBezTo>
                      <a:pt x="502" y="1646"/>
                      <a:pt x="517" y="1656"/>
                      <a:pt x="549" y="1676"/>
                    </a:cubicBezTo>
                    <a:cubicBezTo>
                      <a:pt x="585" y="1676"/>
                      <a:pt x="604" y="1676"/>
                      <a:pt x="640" y="1677"/>
                    </a:cubicBezTo>
                    <a:cubicBezTo>
                      <a:pt x="642" y="1699"/>
                      <a:pt x="643" y="1711"/>
                      <a:pt x="645" y="1734"/>
                    </a:cubicBezTo>
                    <a:cubicBezTo>
                      <a:pt x="666" y="1742"/>
                      <a:pt x="677" y="1746"/>
                      <a:pt x="699" y="1754"/>
                    </a:cubicBezTo>
                    <a:cubicBezTo>
                      <a:pt x="703" y="1795"/>
                      <a:pt x="704" y="1816"/>
                      <a:pt x="708" y="1857"/>
                    </a:cubicBezTo>
                    <a:cubicBezTo>
                      <a:pt x="722" y="1869"/>
                      <a:pt x="729" y="1875"/>
                      <a:pt x="744" y="1887"/>
                    </a:cubicBezTo>
                    <a:cubicBezTo>
                      <a:pt x="772" y="1849"/>
                      <a:pt x="786" y="1829"/>
                      <a:pt x="814" y="1790"/>
                    </a:cubicBezTo>
                    <a:cubicBezTo>
                      <a:pt x="858" y="1791"/>
                      <a:pt x="880" y="1791"/>
                      <a:pt x="924" y="1792"/>
                    </a:cubicBezTo>
                    <a:cubicBezTo>
                      <a:pt x="962" y="1806"/>
                      <a:pt x="982" y="1813"/>
                      <a:pt x="1020" y="1827"/>
                    </a:cubicBezTo>
                    <a:cubicBezTo>
                      <a:pt x="1020" y="1845"/>
                      <a:pt x="1019" y="1854"/>
                      <a:pt x="1019" y="1873"/>
                    </a:cubicBezTo>
                    <a:cubicBezTo>
                      <a:pt x="1040" y="1883"/>
                      <a:pt x="1051" y="1888"/>
                      <a:pt x="1072" y="1899"/>
                    </a:cubicBezTo>
                    <a:cubicBezTo>
                      <a:pt x="1046" y="1952"/>
                      <a:pt x="1033" y="1978"/>
                      <a:pt x="1007" y="2030"/>
                    </a:cubicBezTo>
                    <a:cubicBezTo>
                      <a:pt x="1039" y="2039"/>
                      <a:pt x="1054" y="2044"/>
                      <a:pt x="1085" y="2053"/>
                    </a:cubicBezTo>
                    <a:cubicBezTo>
                      <a:pt x="1092" y="2080"/>
                      <a:pt x="1095" y="2094"/>
                      <a:pt x="1101" y="2122"/>
                    </a:cubicBezTo>
                    <a:cubicBezTo>
                      <a:pt x="1089" y="2139"/>
                      <a:pt x="1082" y="2147"/>
                      <a:pt x="1069" y="2165"/>
                    </a:cubicBezTo>
                    <a:cubicBezTo>
                      <a:pt x="1058" y="2211"/>
                      <a:pt x="1052" y="2234"/>
                      <a:pt x="1041" y="2281"/>
                    </a:cubicBezTo>
                    <a:cubicBezTo>
                      <a:pt x="1025" y="2316"/>
                      <a:pt x="1017" y="2333"/>
                      <a:pt x="1001" y="2368"/>
                    </a:cubicBezTo>
                    <a:cubicBezTo>
                      <a:pt x="1022" y="2404"/>
                      <a:pt x="1032" y="2421"/>
                      <a:pt x="1053" y="2457"/>
                    </a:cubicBezTo>
                    <a:cubicBezTo>
                      <a:pt x="1045" y="2479"/>
                      <a:pt x="1041" y="2489"/>
                      <a:pt x="1033" y="2511"/>
                    </a:cubicBezTo>
                    <a:cubicBezTo>
                      <a:pt x="1075" y="2550"/>
                      <a:pt x="1096" y="2570"/>
                      <a:pt x="1139" y="2609"/>
                    </a:cubicBezTo>
                    <a:cubicBezTo>
                      <a:pt x="1133" y="2634"/>
                      <a:pt x="1130" y="2646"/>
                      <a:pt x="1124" y="2670"/>
                    </a:cubicBezTo>
                    <a:cubicBezTo>
                      <a:pt x="1100" y="2673"/>
                      <a:pt x="1088" y="2674"/>
                      <a:pt x="1063" y="2677"/>
                    </a:cubicBezTo>
                    <a:cubicBezTo>
                      <a:pt x="1067" y="2702"/>
                      <a:pt x="1069" y="2714"/>
                      <a:pt x="1073" y="2739"/>
                    </a:cubicBezTo>
                    <a:cubicBezTo>
                      <a:pt x="1131" y="2759"/>
                      <a:pt x="1160" y="2769"/>
                      <a:pt x="1217" y="2790"/>
                    </a:cubicBezTo>
                    <a:cubicBezTo>
                      <a:pt x="1246" y="2850"/>
                      <a:pt x="1261" y="2881"/>
                      <a:pt x="1290" y="2942"/>
                    </a:cubicBezTo>
                    <a:cubicBezTo>
                      <a:pt x="1263" y="2971"/>
                      <a:pt x="1249" y="2985"/>
                      <a:pt x="1221" y="3015"/>
                    </a:cubicBezTo>
                    <a:cubicBezTo>
                      <a:pt x="1216" y="3071"/>
                      <a:pt x="1214" y="3098"/>
                      <a:pt x="1210" y="3154"/>
                    </a:cubicBezTo>
                    <a:cubicBezTo>
                      <a:pt x="1246" y="3155"/>
                      <a:pt x="1264" y="3155"/>
                      <a:pt x="1301" y="3156"/>
                    </a:cubicBezTo>
                    <a:cubicBezTo>
                      <a:pt x="1341" y="3170"/>
                      <a:pt x="1361" y="3178"/>
                      <a:pt x="1402" y="3192"/>
                    </a:cubicBezTo>
                    <a:cubicBezTo>
                      <a:pt x="1394" y="3223"/>
                      <a:pt x="1389" y="3238"/>
                      <a:pt x="1381" y="3269"/>
                    </a:cubicBezTo>
                    <a:lnTo>
                      <a:pt x="1437" y="3234"/>
                    </a:lnTo>
                    <a:cubicBezTo>
                      <a:pt x="1451" y="3251"/>
                      <a:pt x="1457" y="3260"/>
                      <a:pt x="1471" y="3277"/>
                    </a:cubicBezTo>
                    <a:cubicBezTo>
                      <a:pt x="1456" y="3293"/>
                      <a:pt x="1449" y="3302"/>
                      <a:pt x="1433" y="3318"/>
                    </a:cubicBezTo>
                    <a:cubicBezTo>
                      <a:pt x="1450" y="3327"/>
                      <a:pt x="1458" y="3331"/>
                      <a:pt x="1475" y="3339"/>
                    </a:cubicBezTo>
                    <a:cubicBezTo>
                      <a:pt x="1473" y="3390"/>
                      <a:pt x="1472" y="3416"/>
                      <a:pt x="1470" y="3468"/>
                    </a:cubicBezTo>
                    <a:cubicBezTo>
                      <a:pt x="1475" y="3533"/>
                      <a:pt x="1477" y="3566"/>
                      <a:pt x="1482" y="3632"/>
                    </a:cubicBezTo>
                    <a:cubicBezTo>
                      <a:pt x="1450" y="3649"/>
                      <a:pt x="1434" y="3658"/>
                      <a:pt x="1402" y="3675"/>
                    </a:cubicBezTo>
                    <a:cubicBezTo>
                      <a:pt x="1392" y="3693"/>
                      <a:pt x="1387" y="3701"/>
                      <a:pt x="1376" y="3718"/>
                    </a:cubicBezTo>
                    <a:cubicBezTo>
                      <a:pt x="1405" y="3727"/>
                      <a:pt x="1419" y="3732"/>
                      <a:pt x="1448" y="3741"/>
                    </a:cubicBezTo>
                    <a:cubicBezTo>
                      <a:pt x="1449" y="3777"/>
                      <a:pt x="1449" y="3795"/>
                      <a:pt x="1450" y="3831"/>
                    </a:cubicBezTo>
                    <a:lnTo>
                      <a:pt x="1408" y="3850"/>
                    </a:lnTo>
                    <a:cubicBezTo>
                      <a:pt x="1427" y="3908"/>
                      <a:pt x="1437" y="3937"/>
                      <a:pt x="1456" y="3995"/>
                    </a:cubicBezTo>
                    <a:cubicBezTo>
                      <a:pt x="1471" y="4046"/>
                      <a:pt x="1479" y="4071"/>
                      <a:pt x="1494" y="4122"/>
                    </a:cubicBezTo>
                    <a:cubicBezTo>
                      <a:pt x="1492" y="4172"/>
                      <a:pt x="1491" y="4196"/>
                      <a:pt x="1489" y="4246"/>
                    </a:cubicBezTo>
                    <a:cubicBezTo>
                      <a:pt x="1545" y="4242"/>
                      <a:pt x="1572" y="4240"/>
                      <a:pt x="1628" y="4236"/>
                    </a:cubicBezTo>
                    <a:cubicBezTo>
                      <a:pt x="1738" y="4237"/>
                      <a:pt x="1793" y="4237"/>
                      <a:pt x="1904" y="4238"/>
                    </a:cubicBezTo>
                    <a:cubicBezTo>
                      <a:pt x="1982" y="4252"/>
                      <a:pt x="2022" y="4259"/>
                      <a:pt x="2100" y="4273"/>
                    </a:cubicBezTo>
                    <a:cubicBezTo>
                      <a:pt x="2138" y="4295"/>
                      <a:pt x="2156" y="4306"/>
                      <a:pt x="2194" y="4328"/>
                    </a:cubicBezTo>
                    <a:cubicBezTo>
                      <a:pt x="2229" y="4331"/>
                      <a:pt x="2247" y="4333"/>
                      <a:pt x="2283" y="4336"/>
                    </a:cubicBezTo>
                    <a:cubicBezTo>
                      <a:pt x="2303" y="4325"/>
                      <a:pt x="2313" y="4320"/>
                      <a:pt x="2334" y="4309"/>
                    </a:cubicBezTo>
                    <a:cubicBezTo>
                      <a:pt x="2396" y="4276"/>
                      <a:pt x="2428" y="4259"/>
                      <a:pt x="2491" y="4226"/>
                    </a:cubicBezTo>
                    <a:cubicBezTo>
                      <a:pt x="2595" y="4168"/>
                      <a:pt x="2699" y="4109"/>
                      <a:pt x="2803" y="4051"/>
                    </a:cubicBezTo>
                    <a:cubicBezTo>
                      <a:pt x="2778" y="4031"/>
                      <a:pt x="2765" y="4020"/>
                      <a:pt x="2740" y="4000"/>
                    </a:cubicBezTo>
                    <a:cubicBezTo>
                      <a:pt x="2744" y="3946"/>
                      <a:pt x="2747" y="3919"/>
                      <a:pt x="2751" y="3865"/>
                    </a:cubicBezTo>
                    <a:cubicBezTo>
                      <a:pt x="2800" y="3840"/>
                      <a:pt x="2825" y="3828"/>
                      <a:pt x="2874" y="3803"/>
                    </a:cubicBezTo>
                    <a:cubicBezTo>
                      <a:pt x="2945" y="3764"/>
                      <a:pt x="2980" y="3745"/>
                      <a:pt x="3051" y="3706"/>
                    </a:cubicBezTo>
                    <a:cubicBezTo>
                      <a:pt x="3109" y="3705"/>
                      <a:pt x="3138" y="3704"/>
                      <a:pt x="3195" y="3703"/>
                    </a:cubicBezTo>
                    <a:cubicBezTo>
                      <a:pt x="3212" y="3654"/>
                      <a:pt x="3220" y="3630"/>
                      <a:pt x="3237" y="3582"/>
                    </a:cubicBezTo>
                    <a:cubicBezTo>
                      <a:pt x="3247" y="3510"/>
                      <a:pt x="3252" y="3474"/>
                      <a:pt x="3263" y="3402"/>
                    </a:cubicBezTo>
                    <a:cubicBezTo>
                      <a:pt x="3280" y="3392"/>
                      <a:pt x="3288" y="3387"/>
                      <a:pt x="3306" y="3378"/>
                    </a:cubicBezTo>
                    <a:cubicBezTo>
                      <a:pt x="3312" y="3349"/>
                      <a:pt x="3315" y="3334"/>
                      <a:pt x="3321" y="3305"/>
                    </a:cubicBezTo>
                    <a:cubicBezTo>
                      <a:pt x="3355" y="3301"/>
                      <a:pt x="3372" y="3300"/>
                      <a:pt x="3405" y="3296"/>
                    </a:cubicBezTo>
                    <a:cubicBezTo>
                      <a:pt x="3426" y="3257"/>
                      <a:pt x="3437" y="3237"/>
                      <a:pt x="3458" y="3198"/>
                    </a:cubicBezTo>
                    <a:cubicBezTo>
                      <a:pt x="3497" y="3188"/>
                      <a:pt x="3516" y="3183"/>
                      <a:pt x="3555" y="3173"/>
                    </a:cubicBezTo>
                    <a:cubicBezTo>
                      <a:pt x="3558" y="3148"/>
                      <a:pt x="3560" y="3136"/>
                      <a:pt x="3564" y="3111"/>
                    </a:cubicBezTo>
                    <a:cubicBezTo>
                      <a:pt x="3536" y="3042"/>
                      <a:pt x="3522" y="3008"/>
                      <a:pt x="3494" y="2939"/>
                    </a:cubicBezTo>
                    <a:cubicBezTo>
                      <a:pt x="3462" y="2939"/>
                      <a:pt x="3447" y="2939"/>
                      <a:pt x="3416" y="2938"/>
                    </a:cubicBezTo>
                    <a:cubicBezTo>
                      <a:pt x="3412" y="2922"/>
                      <a:pt x="3410" y="2914"/>
                      <a:pt x="3406" y="2897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70" name="płocki"/>
              <p:cNvSpPr>
                <a:spLocks/>
              </p:cNvSpPr>
              <p:nvPr/>
            </p:nvSpPr>
            <p:spPr bwMode="auto">
              <a:xfrm>
                <a:off x="273288" y="1983094"/>
                <a:ext cx="1579416" cy="1171327"/>
              </a:xfrm>
              <a:custGeom>
                <a:avLst/>
                <a:gdLst>
                  <a:gd name="T0" fmla="*/ 4505 w 4926"/>
                  <a:gd name="T1" fmla="*/ 1789 h 3657"/>
                  <a:gd name="T2" fmla="*/ 4465 w 4926"/>
                  <a:gd name="T3" fmla="*/ 1561 h 3657"/>
                  <a:gd name="T4" fmla="*/ 4501 w 4926"/>
                  <a:gd name="T5" fmla="*/ 1215 h 3657"/>
                  <a:gd name="T6" fmla="*/ 4504 w 4926"/>
                  <a:gd name="T7" fmla="*/ 949 h 3657"/>
                  <a:gd name="T8" fmla="*/ 4246 w 4926"/>
                  <a:gd name="T9" fmla="*/ 840 h 3657"/>
                  <a:gd name="T10" fmla="*/ 4077 w 4926"/>
                  <a:gd name="T11" fmla="*/ 784 h 3657"/>
                  <a:gd name="T12" fmla="*/ 3971 w 4926"/>
                  <a:gd name="T13" fmla="*/ 646 h 3657"/>
                  <a:gd name="T14" fmla="*/ 3978 w 4926"/>
                  <a:gd name="T15" fmla="*/ 397 h 3657"/>
                  <a:gd name="T16" fmla="*/ 3773 w 4926"/>
                  <a:gd name="T17" fmla="*/ 64 h 3657"/>
                  <a:gd name="T18" fmla="*/ 3411 w 4926"/>
                  <a:gd name="T19" fmla="*/ 20 h 3657"/>
                  <a:gd name="T20" fmla="*/ 3135 w 4926"/>
                  <a:gd name="T21" fmla="*/ 165 h 3657"/>
                  <a:gd name="T22" fmla="*/ 2888 w 4926"/>
                  <a:gd name="T23" fmla="*/ 369 h 3657"/>
                  <a:gd name="T24" fmla="*/ 2516 w 4926"/>
                  <a:gd name="T25" fmla="*/ 550 h 3657"/>
                  <a:gd name="T26" fmla="*/ 2269 w 4926"/>
                  <a:gd name="T27" fmla="*/ 652 h 3657"/>
                  <a:gd name="T28" fmla="*/ 2087 w 4926"/>
                  <a:gd name="T29" fmla="*/ 662 h 3657"/>
                  <a:gd name="T30" fmla="*/ 1815 w 4926"/>
                  <a:gd name="T31" fmla="*/ 754 h 3657"/>
                  <a:gd name="T32" fmla="*/ 1526 w 4926"/>
                  <a:gd name="T33" fmla="*/ 684 h 3657"/>
                  <a:gd name="T34" fmla="*/ 1267 w 4926"/>
                  <a:gd name="T35" fmla="*/ 644 h 3657"/>
                  <a:gd name="T36" fmla="*/ 952 w 4926"/>
                  <a:gd name="T37" fmla="*/ 480 h 3657"/>
                  <a:gd name="T38" fmla="*/ 626 w 4926"/>
                  <a:gd name="T39" fmla="*/ 594 h 3657"/>
                  <a:gd name="T40" fmla="*/ 433 w 4926"/>
                  <a:gd name="T41" fmla="*/ 1000 h 3657"/>
                  <a:gd name="T42" fmla="*/ 445 w 4926"/>
                  <a:gd name="T43" fmla="*/ 1302 h 3657"/>
                  <a:gd name="T44" fmla="*/ 406 w 4926"/>
                  <a:gd name="T45" fmla="*/ 1524 h 3657"/>
                  <a:gd name="T46" fmla="*/ 150 w 4926"/>
                  <a:gd name="T47" fmla="*/ 1876 h 3657"/>
                  <a:gd name="T48" fmla="*/ 295 w 4926"/>
                  <a:gd name="T49" fmla="*/ 2023 h 3657"/>
                  <a:gd name="T50" fmla="*/ 550 w 4926"/>
                  <a:gd name="T51" fmla="*/ 2009 h 3657"/>
                  <a:gd name="T52" fmla="*/ 1027 w 4926"/>
                  <a:gd name="T53" fmla="*/ 2038 h 3657"/>
                  <a:gd name="T54" fmla="*/ 1105 w 4926"/>
                  <a:gd name="T55" fmla="*/ 2205 h 3657"/>
                  <a:gd name="T56" fmla="*/ 1194 w 4926"/>
                  <a:gd name="T57" fmla="*/ 2446 h 3657"/>
                  <a:gd name="T58" fmla="*/ 1248 w 4926"/>
                  <a:gd name="T59" fmla="*/ 2807 h 3657"/>
                  <a:gd name="T60" fmla="*/ 1340 w 4926"/>
                  <a:gd name="T61" fmla="*/ 2937 h 3657"/>
                  <a:gd name="T62" fmla="*/ 1605 w 4926"/>
                  <a:gd name="T63" fmla="*/ 2900 h 3657"/>
                  <a:gd name="T64" fmla="*/ 1900 w 4926"/>
                  <a:gd name="T65" fmla="*/ 3150 h 3657"/>
                  <a:gd name="T66" fmla="*/ 2081 w 4926"/>
                  <a:gd name="T67" fmla="*/ 3375 h 3657"/>
                  <a:gd name="T68" fmla="*/ 2413 w 4926"/>
                  <a:gd name="T69" fmla="*/ 3480 h 3657"/>
                  <a:gd name="T70" fmla="*/ 2632 w 4926"/>
                  <a:gd name="T71" fmla="*/ 3179 h 3657"/>
                  <a:gd name="T72" fmla="*/ 2930 w 4926"/>
                  <a:gd name="T73" fmla="*/ 3291 h 3657"/>
                  <a:gd name="T74" fmla="*/ 3220 w 4926"/>
                  <a:gd name="T75" fmla="*/ 3460 h 3657"/>
                  <a:gd name="T76" fmla="*/ 3391 w 4926"/>
                  <a:gd name="T77" fmla="*/ 3657 h 3657"/>
                  <a:gd name="T78" fmla="*/ 3657 w 4926"/>
                  <a:gd name="T79" fmla="*/ 3334 h 3657"/>
                  <a:gd name="T80" fmla="*/ 3450 w 4926"/>
                  <a:gd name="T81" fmla="*/ 2938 h 3657"/>
                  <a:gd name="T82" fmla="*/ 3866 w 4926"/>
                  <a:gd name="T83" fmla="*/ 3254 h 3657"/>
                  <a:gd name="T84" fmla="*/ 4308 w 4926"/>
                  <a:gd name="T85" fmla="*/ 3266 h 3657"/>
                  <a:gd name="T86" fmla="*/ 4926 w 4926"/>
                  <a:gd name="T87" fmla="*/ 3172 h 3657"/>
                  <a:gd name="T88" fmla="*/ 4880 w 4926"/>
                  <a:gd name="T89" fmla="*/ 2791 h 3657"/>
                  <a:gd name="T90" fmla="*/ 4902 w 4926"/>
                  <a:gd name="T91" fmla="*/ 2518 h 3657"/>
                  <a:gd name="T92" fmla="*/ 4869 w 4926"/>
                  <a:gd name="T93" fmla="*/ 2284 h 3657"/>
                  <a:gd name="T94" fmla="*/ 4642 w 4926"/>
                  <a:gd name="T95" fmla="*/ 2204 h 3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26" h="3657">
                    <a:moveTo>
                      <a:pt x="4653" y="2065"/>
                    </a:moveTo>
                    <a:cubicBezTo>
                      <a:pt x="4681" y="2035"/>
                      <a:pt x="4695" y="2021"/>
                      <a:pt x="4722" y="1992"/>
                    </a:cubicBezTo>
                    <a:cubicBezTo>
                      <a:pt x="4693" y="1931"/>
                      <a:pt x="4678" y="1900"/>
                      <a:pt x="4649" y="1840"/>
                    </a:cubicBezTo>
                    <a:cubicBezTo>
                      <a:pt x="4592" y="1819"/>
                      <a:pt x="4563" y="1809"/>
                      <a:pt x="4505" y="1789"/>
                    </a:cubicBezTo>
                    <a:cubicBezTo>
                      <a:pt x="4501" y="1764"/>
                      <a:pt x="4499" y="1752"/>
                      <a:pt x="4495" y="1727"/>
                    </a:cubicBezTo>
                    <a:cubicBezTo>
                      <a:pt x="4520" y="1724"/>
                      <a:pt x="4532" y="1723"/>
                      <a:pt x="4556" y="1720"/>
                    </a:cubicBezTo>
                    <a:cubicBezTo>
                      <a:pt x="4562" y="1696"/>
                      <a:pt x="4565" y="1684"/>
                      <a:pt x="4571" y="1659"/>
                    </a:cubicBezTo>
                    <a:cubicBezTo>
                      <a:pt x="4528" y="1620"/>
                      <a:pt x="4507" y="1600"/>
                      <a:pt x="4465" y="1561"/>
                    </a:cubicBezTo>
                    <a:cubicBezTo>
                      <a:pt x="4473" y="1539"/>
                      <a:pt x="4477" y="1529"/>
                      <a:pt x="4485" y="1507"/>
                    </a:cubicBezTo>
                    <a:cubicBezTo>
                      <a:pt x="4464" y="1471"/>
                      <a:pt x="4454" y="1454"/>
                      <a:pt x="4433" y="1418"/>
                    </a:cubicBezTo>
                    <a:cubicBezTo>
                      <a:pt x="4449" y="1383"/>
                      <a:pt x="4457" y="1366"/>
                      <a:pt x="4473" y="1331"/>
                    </a:cubicBezTo>
                    <a:cubicBezTo>
                      <a:pt x="4484" y="1284"/>
                      <a:pt x="4490" y="1261"/>
                      <a:pt x="4501" y="1215"/>
                    </a:cubicBezTo>
                    <a:cubicBezTo>
                      <a:pt x="4514" y="1197"/>
                      <a:pt x="4521" y="1189"/>
                      <a:pt x="4533" y="1172"/>
                    </a:cubicBezTo>
                    <a:cubicBezTo>
                      <a:pt x="4527" y="1144"/>
                      <a:pt x="4524" y="1130"/>
                      <a:pt x="4517" y="1103"/>
                    </a:cubicBezTo>
                    <a:cubicBezTo>
                      <a:pt x="4486" y="1094"/>
                      <a:pt x="4471" y="1089"/>
                      <a:pt x="4439" y="1080"/>
                    </a:cubicBezTo>
                    <a:cubicBezTo>
                      <a:pt x="4465" y="1028"/>
                      <a:pt x="4478" y="1002"/>
                      <a:pt x="4504" y="949"/>
                    </a:cubicBezTo>
                    <a:cubicBezTo>
                      <a:pt x="4483" y="938"/>
                      <a:pt x="4472" y="933"/>
                      <a:pt x="4451" y="923"/>
                    </a:cubicBezTo>
                    <a:cubicBezTo>
                      <a:pt x="4451" y="904"/>
                      <a:pt x="4452" y="895"/>
                      <a:pt x="4452" y="877"/>
                    </a:cubicBezTo>
                    <a:cubicBezTo>
                      <a:pt x="4414" y="863"/>
                      <a:pt x="4394" y="856"/>
                      <a:pt x="4356" y="842"/>
                    </a:cubicBezTo>
                    <a:cubicBezTo>
                      <a:pt x="4312" y="841"/>
                      <a:pt x="4290" y="841"/>
                      <a:pt x="4246" y="840"/>
                    </a:cubicBezTo>
                    <a:cubicBezTo>
                      <a:pt x="4218" y="879"/>
                      <a:pt x="4204" y="899"/>
                      <a:pt x="4176" y="937"/>
                    </a:cubicBezTo>
                    <a:cubicBezTo>
                      <a:pt x="4161" y="925"/>
                      <a:pt x="4154" y="919"/>
                      <a:pt x="4140" y="907"/>
                    </a:cubicBezTo>
                    <a:cubicBezTo>
                      <a:pt x="4136" y="866"/>
                      <a:pt x="4135" y="845"/>
                      <a:pt x="4131" y="804"/>
                    </a:cubicBezTo>
                    <a:cubicBezTo>
                      <a:pt x="4109" y="796"/>
                      <a:pt x="4098" y="792"/>
                      <a:pt x="4077" y="784"/>
                    </a:cubicBezTo>
                    <a:cubicBezTo>
                      <a:pt x="4075" y="761"/>
                      <a:pt x="4074" y="749"/>
                      <a:pt x="4072" y="727"/>
                    </a:cubicBezTo>
                    <a:cubicBezTo>
                      <a:pt x="4036" y="726"/>
                      <a:pt x="4017" y="726"/>
                      <a:pt x="3981" y="726"/>
                    </a:cubicBezTo>
                    <a:cubicBezTo>
                      <a:pt x="3949" y="706"/>
                      <a:pt x="3934" y="696"/>
                      <a:pt x="3902" y="676"/>
                    </a:cubicBezTo>
                    <a:cubicBezTo>
                      <a:pt x="3930" y="664"/>
                      <a:pt x="3943" y="658"/>
                      <a:pt x="3971" y="646"/>
                    </a:cubicBezTo>
                    <a:cubicBezTo>
                      <a:pt x="3975" y="603"/>
                      <a:pt x="3977" y="582"/>
                      <a:pt x="3980" y="539"/>
                    </a:cubicBezTo>
                    <a:cubicBezTo>
                      <a:pt x="3939" y="518"/>
                      <a:pt x="3919" y="508"/>
                      <a:pt x="3878" y="487"/>
                    </a:cubicBezTo>
                    <a:lnTo>
                      <a:pt x="3879" y="453"/>
                    </a:lnTo>
                    <a:cubicBezTo>
                      <a:pt x="3919" y="430"/>
                      <a:pt x="3939" y="419"/>
                      <a:pt x="3978" y="397"/>
                    </a:cubicBezTo>
                    <a:cubicBezTo>
                      <a:pt x="3982" y="365"/>
                      <a:pt x="3984" y="349"/>
                      <a:pt x="3987" y="317"/>
                    </a:cubicBezTo>
                    <a:cubicBezTo>
                      <a:pt x="3993" y="268"/>
                      <a:pt x="3997" y="243"/>
                      <a:pt x="4003" y="193"/>
                    </a:cubicBezTo>
                    <a:cubicBezTo>
                      <a:pt x="3967" y="179"/>
                      <a:pt x="3948" y="172"/>
                      <a:pt x="3912" y="158"/>
                    </a:cubicBezTo>
                    <a:cubicBezTo>
                      <a:pt x="3857" y="121"/>
                      <a:pt x="3829" y="102"/>
                      <a:pt x="3773" y="64"/>
                    </a:cubicBezTo>
                    <a:cubicBezTo>
                      <a:pt x="3712" y="44"/>
                      <a:pt x="3682" y="35"/>
                      <a:pt x="3621" y="15"/>
                    </a:cubicBezTo>
                    <a:cubicBezTo>
                      <a:pt x="3586" y="31"/>
                      <a:pt x="3569" y="39"/>
                      <a:pt x="3534" y="56"/>
                    </a:cubicBezTo>
                    <a:cubicBezTo>
                      <a:pt x="3505" y="34"/>
                      <a:pt x="3490" y="22"/>
                      <a:pt x="3461" y="0"/>
                    </a:cubicBezTo>
                    <a:cubicBezTo>
                      <a:pt x="3441" y="8"/>
                      <a:pt x="3431" y="12"/>
                      <a:pt x="3411" y="20"/>
                    </a:cubicBezTo>
                    <a:cubicBezTo>
                      <a:pt x="3397" y="70"/>
                      <a:pt x="3391" y="95"/>
                      <a:pt x="3377" y="144"/>
                    </a:cubicBezTo>
                    <a:cubicBezTo>
                      <a:pt x="3335" y="149"/>
                      <a:pt x="3314" y="151"/>
                      <a:pt x="3272" y="156"/>
                    </a:cubicBezTo>
                    <a:cubicBezTo>
                      <a:pt x="3252" y="143"/>
                      <a:pt x="3242" y="137"/>
                      <a:pt x="3223" y="124"/>
                    </a:cubicBezTo>
                    <a:cubicBezTo>
                      <a:pt x="3188" y="141"/>
                      <a:pt x="3170" y="149"/>
                      <a:pt x="3135" y="165"/>
                    </a:cubicBezTo>
                    <a:cubicBezTo>
                      <a:pt x="3117" y="208"/>
                      <a:pt x="3107" y="229"/>
                      <a:pt x="3089" y="271"/>
                    </a:cubicBezTo>
                    <a:cubicBezTo>
                      <a:pt x="3052" y="262"/>
                      <a:pt x="3034" y="258"/>
                      <a:pt x="2996" y="249"/>
                    </a:cubicBezTo>
                    <a:cubicBezTo>
                      <a:pt x="2956" y="270"/>
                      <a:pt x="2936" y="280"/>
                      <a:pt x="2896" y="301"/>
                    </a:cubicBezTo>
                    <a:cubicBezTo>
                      <a:pt x="2893" y="328"/>
                      <a:pt x="2891" y="342"/>
                      <a:pt x="2888" y="369"/>
                    </a:cubicBezTo>
                    <a:cubicBezTo>
                      <a:pt x="2857" y="386"/>
                      <a:pt x="2842" y="394"/>
                      <a:pt x="2812" y="411"/>
                    </a:cubicBezTo>
                    <a:cubicBezTo>
                      <a:pt x="2748" y="392"/>
                      <a:pt x="2716" y="382"/>
                      <a:pt x="2652" y="363"/>
                    </a:cubicBezTo>
                    <a:cubicBezTo>
                      <a:pt x="2601" y="404"/>
                      <a:pt x="2575" y="425"/>
                      <a:pt x="2524" y="465"/>
                    </a:cubicBezTo>
                    <a:cubicBezTo>
                      <a:pt x="2521" y="499"/>
                      <a:pt x="2519" y="516"/>
                      <a:pt x="2516" y="550"/>
                    </a:cubicBezTo>
                    <a:cubicBezTo>
                      <a:pt x="2485" y="564"/>
                      <a:pt x="2470" y="571"/>
                      <a:pt x="2440" y="586"/>
                    </a:cubicBezTo>
                    <a:cubicBezTo>
                      <a:pt x="2432" y="610"/>
                      <a:pt x="2428" y="623"/>
                      <a:pt x="2419" y="647"/>
                    </a:cubicBezTo>
                    <a:cubicBezTo>
                      <a:pt x="2394" y="662"/>
                      <a:pt x="2381" y="669"/>
                      <a:pt x="2356" y="684"/>
                    </a:cubicBezTo>
                    <a:cubicBezTo>
                      <a:pt x="2321" y="671"/>
                      <a:pt x="2304" y="665"/>
                      <a:pt x="2269" y="652"/>
                    </a:cubicBezTo>
                    <a:cubicBezTo>
                      <a:pt x="2270" y="630"/>
                      <a:pt x="2270" y="618"/>
                      <a:pt x="2271" y="596"/>
                    </a:cubicBezTo>
                    <a:cubicBezTo>
                      <a:pt x="2251" y="591"/>
                      <a:pt x="2241" y="588"/>
                      <a:pt x="2221" y="583"/>
                    </a:cubicBezTo>
                    <a:cubicBezTo>
                      <a:pt x="2190" y="615"/>
                      <a:pt x="2175" y="632"/>
                      <a:pt x="2144" y="664"/>
                    </a:cubicBezTo>
                    <a:cubicBezTo>
                      <a:pt x="2121" y="663"/>
                      <a:pt x="2110" y="663"/>
                      <a:pt x="2087" y="662"/>
                    </a:cubicBezTo>
                    <a:cubicBezTo>
                      <a:pt x="2077" y="673"/>
                      <a:pt x="2072" y="678"/>
                      <a:pt x="2062" y="689"/>
                    </a:cubicBezTo>
                    <a:cubicBezTo>
                      <a:pt x="2034" y="693"/>
                      <a:pt x="2020" y="695"/>
                      <a:pt x="1992" y="698"/>
                    </a:cubicBezTo>
                    <a:cubicBezTo>
                      <a:pt x="1974" y="713"/>
                      <a:pt x="1965" y="721"/>
                      <a:pt x="1947" y="736"/>
                    </a:cubicBezTo>
                    <a:cubicBezTo>
                      <a:pt x="1894" y="743"/>
                      <a:pt x="1868" y="747"/>
                      <a:pt x="1815" y="754"/>
                    </a:cubicBezTo>
                    <a:cubicBezTo>
                      <a:pt x="1777" y="766"/>
                      <a:pt x="1757" y="772"/>
                      <a:pt x="1719" y="785"/>
                    </a:cubicBezTo>
                    <a:cubicBezTo>
                      <a:pt x="1682" y="754"/>
                      <a:pt x="1664" y="739"/>
                      <a:pt x="1627" y="709"/>
                    </a:cubicBezTo>
                    <a:cubicBezTo>
                      <a:pt x="1625" y="684"/>
                      <a:pt x="1624" y="672"/>
                      <a:pt x="1622" y="647"/>
                    </a:cubicBezTo>
                    <a:cubicBezTo>
                      <a:pt x="1584" y="662"/>
                      <a:pt x="1564" y="669"/>
                      <a:pt x="1526" y="684"/>
                    </a:cubicBezTo>
                    <a:cubicBezTo>
                      <a:pt x="1508" y="701"/>
                      <a:pt x="1499" y="710"/>
                      <a:pt x="1481" y="727"/>
                    </a:cubicBezTo>
                    <a:cubicBezTo>
                      <a:pt x="1433" y="713"/>
                      <a:pt x="1409" y="705"/>
                      <a:pt x="1361" y="691"/>
                    </a:cubicBezTo>
                    <a:cubicBezTo>
                      <a:pt x="1372" y="664"/>
                      <a:pt x="1377" y="651"/>
                      <a:pt x="1388" y="624"/>
                    </a:cubicBezTo>
                    <a:cubicBezTo>
                      <a:pt x="1340" y="632"/>
                      <a:pt x="1316" y="636"/>
                      <a:pt x="1267" y="644"/>
                    </a:cubicBezTo>
                    <a:cubicBezTo>
                      <a:pt x="1221" y="634"/>
                      <a:pt x="1199" y="629"/>
                      <a:pt x="1153" y="619"/>
                    </a:cubicBezTo>
                    <a:cubicBezTo>
                      <a:pt x="1107" y="625"/>
                      <a:pt x="1084" y="628"/>
                      <a:pt x="1038" y="634"/>
                    </a:cubicBezTo>
                    <a:cubicBezTo>
                      <a:pt x="1044" y="589"/>
                      <a:pt x="1047" y="566"/>
                      <a:pt x="1053" y="521"/>
                    </a:cubicBezTo>
                    <a:cubicBezTo>
                      <a:pt x="1013" y="505"/>
                      <a:pt x="993" y="497"/>
                      <a:pt x="952" y="480"/>
                    </a:cubicBezTo>
                    <a:cubicBezTo>
                      <a:pt x="894" y="470"/>
                      <a:pt x="864" y="466"/>
                      <a:pt x="806" y="456"/>
                    </a:cubicBezTo>
                    <a:cubicBezTo>
                      <a:pt x="758" y="417"/>
                      <a:pt x="734" y="397"/>
                      <a:pt x="686" y="359"/>
                    </a:cubicBezTo>
                    <a:cubicBezTo>
                      <a:pt x="639" y="387"/>
                      <a:pt x="626" y="402"/>
                      <a:pt x="588" y="430"/>
                    </a:cubicBezTo>
                    <a:cubicBezTo>
                      <a:pt x="603" y="496"/>
                      <a:pt x="610" y="529"/>
                      <a:pt x="626" y="594"/>
                    </a:cubicBezTo>
                    <a:cubicBezTo>
                      <a:pt x="614" y="632"/>
                      <a:pt x="608" y="651"/>
                      <a:pt x="597" y="689"/>
                    </a:cubicBezTo>
                    <a:cubicBezTo>
                      <a:pt x="587" y="730"/>
                      <a:pt x="583" y="750"/>
                      <a:pt x="573" y="790"/>
                    </a:cubicBezTo>
                    <a:cubicBezTo>
                      <a:pt x="541" y="796"/>
                      <a:pt x="525" y="799"/>
                      <a:pt x="493" y="805"/>
                    </a:cubicBezTo>
                    <a:cubicBezTo>
                      <a:pt x="469" y="883"/>
                      <a:pt x="457" y="922"/>
                      <a:pt x="433" y="1000"/>
                    </a:cubicBezTo>
                    <a:cubicBezTo>
                      <a:pt x="390" y="1001"/>
                      <a:pt x="369" y="1002"/>
                      <a:pt x="325" y="1003"/>
                    </a:cubicBezTo>
                    <a:cubicBezTo>
                      <a:pt x="294" y="1072"/>
                      <a:pt x="279" y="1106"/>
                      <a:pt x="248" y="1175"/>
                    </a:cubicBezTo>
                    <a:cubicBezTo>
                      <a:pt x="331" y="1197"/>
                      <a:pt x="372" y="1208"/>
                      <a:pt x="453" y="1230"/>
                    </a:cubicBezTo>
                    <a:cubicBezTo>
                      <a:pt x="450" y="1259"/>
                      <a:pt x="449" y="1273"/>
                      <a:pt x="445" y="1302"/>
                    </a:cubicBezTo>
                    <a:cubicBezTo>
                      <a:pt x="471" y="1314"/>
                      <a:pt x="484" y="1319"/>
                      <a:pt x="509" y="1331"/>
                    </a:cubicBezTo>
                    <a:cubicBezTo>
                      <a:pt x="500" y="1362"/>
                      <a:pt x="495" y="1378"/>
                      <a:pt x="485" y="1409"/>
                    </a:cubicBezTo>
                    <a:cubicBezTo>
                      <a:pt x="497" y="1444"/>
                      <a:pt x="503" y="1462"/>
                      <a:pt x="515" y="1498"/>
                    </a:cubicBezTo>
                    <a:cubicBezTo>
                      <a:pt x="472" y="1509"/>
                      <a:pt x="450" y="1514"/>
                      <a:pt x="406" y="1524"/>
                    </a:cubicBezTo>
                    <a:cubicBezTo>
                      <a:pt x="372" y="1557"/>
                      <a:pt x="355" y="1573"/>
                      <a:pt x="321" y="1606"/>
                    </a:cubicBezTo>
                    <a:cubicBezTo>
                      <a:pt x="248" y="1616"/>
                      <a:pt x="211" y="1621"/>
                      <a:pt x="136" y="1631"/>
                    </a:cubicBezTo>
                    <a:cubicBezTo>
                      <a:pt x="130" y="1686"/>
                      <a:pt x="127" y="1714"/>
                      <a:pt x="120" y="1770"/>
                    </a:cubicBezTo>
                    <a:cubicBezTo>
                      <a:pt x="132" y="1812"/>
                      <a:pt x="138" y="1833"/>
                      <a:pt x="150" y="1876"/>
                    </a:cubicBezTo>
                    <a:cubicBezTo>
                      <a:pt x="105" y="1877"/>
                      <a:pt x="82" y="1878"/>
                      <a:pt x="37" y="1879"/>
                    </a:cubicBezTo>
                    <a:cubicBezTo>
                      <a:pt x="22" y="1908"/>
                      <a:pt x="14" y="1922"/>
                      <a:pt x="0" y="1951"/>
                    </a:cubicBezTo>
                    <a:cubicBezTo>
                      <a:pt x="26" y="1967"/>
                      <a:pt x="40" y="1975"/>
                      <a:pt x="66" y="1991"/>
                    </a:cubicBezTo>
                    <a:cubicBezTo>
                      <a:pt x="158" y="2004"/>
                      <a:pt x="204" y="2010"/>
                      <a:pt x="295" y="2023"/>
                    </a:cubicBezTo>
                    <a:cubicBezTo>
                      <a:pt x="317" y="2052"/>
                      <a:pt x="327" y="2067"/>
                      <a:pt x="348" y="2096"/>
                    </a:cubicBezTo>
                    <a:cubicBezTo>
                      <a:pt x="375" y="2096"/>
                      <a:pt x="389" y="2096"/>
                      <a:pt x="415" y="2097"/>
                    </a:cubicBezTo>
                    <a:cubicBezTo>
                      <a:pt x="442" y="2077"/>
                      <a:pt x="456" y="2067"/>
                      <a:pt x="483" y="2048"/>
                    </a:cubicBezTo>
                    <a:cubicBezTo>
                      <a:pt x="510" y="2032"/>
                      <a:pt x="523" y="2025"/>
                      <a:pt x="550" y="2009"/>
                    </a:cubicBezTo>
                    <a:cubicBezTo>
                      <a:pt x="595" y="2019"/>
                      <a:pt x="616" y="2023"/>
                      <a:pt x="669" y="2033"/>
                    </a:cubicBezTo>
                    <a:cubicBezTo>
                      <a:pt x="731" y="2013"/>
                      <a:pt x="762" y="2004"/>
                      <a:pt x="824" y="1985"/>
                    </a:cubicBezTo>
                    <a:cubicBezTo>
                      <a:pt x="878" y="1988"/>
                      <a:pt x="904" y="1989"/>
                      <a:pt x="958" y="1992"/>
                    </a:cubicBezTo>
                    <a:cubicBezTo>
                      <a:pt x="986" y="2010"/>
                      <a:pt x="999" y="2019"/>
                      <a:pt x="1027" y="2038"/>
                    </a:cubicBezTo>
                    <a:cubicBezTo>
                      <a:pt x="1009" y="2053"/>
                      <a:pt x="1000" y="2060"/>
                      <a:pt x="981" y="2076"/>
                    </a:cubicBezTo>
                    <a:cubicBezTo>
                      <a:pt x="1027" y="2092"/>
                      <a:pt x="1050" y="2100"/>
                      <a:pt x="1095" y="2116"/>
                    </a:cubicBezTo>
                    <a:cubicBezTo>
                      <a:pt x="1169" y="2120"/>
                      <a:pt x="1205" y="2122"/>
                      <a:pt x="1279" y="2126"/>
                    </a:cubicBezTo>
                    <a:cubicBezTo>
                      <a:pt x="1209" y="2158"/>
                      <a:pt x="1175" y="2173"/>
                      <a:pt x="1105" y="2205"/>
                    </a:cubicBezTo>
                    <a:cubicBezTo>
                      <a:pt x="1102" y="2230"/>
                      <a:pt x="1101" y="2242"/>
                      <a:pt x="1097" y="2266"/>
                    </a:cubicBezTo>
                    <a:cubicBezTo>
                      <a:pt x="1150" y="2289"/>
                      <a:pt x="1176" y="2301"/>
                      <a:pt x="1229" y="2324"/>
                    </a:cubicBezTo>
                    <a:cubicBezTo>
                      <a:pt x="1223" y="2353"/>
                      <a:pt x="1220" y="2367"/>
                      <a:pt x="1215" y="2396"/>
                    </a:cubicBezTo>
                    <a:cubicBezTo>
                      <a:pt x="1206" y="2416"/>
                      <a:pt x="1202" y="2426"/>
                      <a:pt x="1194" y="2446"/>
                    </a:cubicBezTo>
                    <a:cubicBezTo>
                      <a:pt x="1221" y="2477"/>
                      <a:pt x="1235" y="2493"/>
                      <a:pt x="1262" y="2525"/>
                    </a:cubicBezTo>
                    <a:cubicBezTo>
                      <a:pt x="1216" y="2541"/>
                      <a:pt x="1193" y="2550"/>
                      <a:pt x="1147" y="2566"/>
                    </a:cubicBezTo>
                    <a:cubicBezTo>
                      <a:pt x="1179" y="2598"/>
                      <a:pt x="1195" y="2614"/>
                      <a:pt x="1227" y="2646"/>
                    </a:cubicBezTo>
                    <a:cubicBezTo>
                      <a:pt x="1235" y="2710"/>
                      <a:pt x="1240" y="2743"/>
                      <a:pt x="1248" y="2807"/>
                    </a:cubicBezTo>
                    <a:cubicBezTo>
                      <a:pt x="1229" y="2853"/>
                      <a:pt x="1220" y="2877"/>
                      <a:pt x="1201" y="2923"/>
                    </a:cubicBezTo>
                    <a:cubicBezTo>
                      <a:pt x="1197" y="2969"/>
                      <a:pt x="1195" y="2993"/>
                      <a:pt x="1192" y="3039"/>
                    </a:cubicBezTo>
                    <a:cubicBezTo>
                      <a:pt x="1230" y="3027"/>
                      <a:pt x="1249" y="3021"/>
                      <a:pt x="1287" y="3008"/>
                    </a:cubicBezTo>
                    <a:cubicBezTo>
                      <a:pt x="1308" y="2980"/>
                      <a:pt x="1319" y="2966"/>
                      <a:pt x="1340" y="2937"/>
                    </a:cubicBezTo>
                    <a:cubicBezTo>
                      <a:pt x="1387" y="2956"/>
                      <a:pt x="1411" y="2966"/>
                      <a:pt x="1458" y="2985"/>
                    </a:cubicBezTo>
                    <a:cubicBezTo>
                      <a:pt x="1489" y="2977"/>
                      <a:pt x="1504" y="2973"/>
                      <a:pt x="1535" y="2965"/>
                    </a:cubicBezTo>
                    <a:cubicBezTo>
                      <a:pt x="1567" y="2968"/>
                      <a:pt x="1584" y="2970"/>
                      <a:pt x="1616" y="2973"/>
                    </a:cubicBezTo>
                    <a:cubicBezTo>
                      <a:pt x="1612" y="2944"/>
                      <a:pt x="1610" y="2930"/>
                      <a:pt x="1605" y="2900"/>
                    </a:cubicBezTo>
                    <a:cubicBezTo>
                      <a:pt x="1628" y="2895"/>
                      <a:pt x="1640" y="2892"/>
                      <a:pt x="1662" y="2886"/>
                    </a:cubicBezTo>
                    <a:cubicBezTo>
                      <a:pt x="1717" y="2905"/>
                      <a:pt x="1744" y="2915"/>
                      <a:pt x="1799" y="2935"/>
                    </a:cubicBezTo>
                    <a:cubicBezTo>
                      <a:pt x="1797" y="3004"/>
                      <a:pt x="1796" y="3038"/>
                      <a:pt x="1794" y="3107"/>
                    </a:cubicBezTo>
                    <a:cubicBezTo>
                      <a:pt x="1837" y="3124"/>
                      <a:pt x="1858" y="3133"/>
                      <a:pt x="1900" y="3150"/>
                    </a:cubicBezTo>
                    <a:cubicBezTo>
                      <a:pt x="1930" y="3151"/>
                      <a:pt x="1945" y="3152"/>
                      <a:pt x="1975" y="3153"/>
                    </a:cubicBezTo>
                    <a:cubicBezTo>
                      <a:pt x="1946" y="3183"/>
                      <a:pt x="1932" y="3198"/>
                      <a:pt x="1904" y="3228"/>
                    </a:cubicBezTo>
                    <a:cubicBezTo>
                      <a:pt x="1920" y="3274"/>
                      <a:pt x="1928" y="3296"/>
                      <a:pt x="1945" y="3341"/>
                    </a:cubicBezTo>
                    <a:cubicBezTo>
                      <a:pt x="1999" y="3355"/>
                      <a:pt x="2027" y="3362"/>
                      <a:pt x="2081" y="3375"/>
                    </a:cubicBezTo>
                    <a:cubicBezTo>
                      <a:pt x="2107" y="3432"/>
                      <a:pt x="2120" y="3461"/>
                      <a:pt x="2146" y="3518"/>
                    </a:cubicBezTo>
                    <a:cubicBezTo>
                      <a:pt x="2201" y="3496"/>
                      <a:pt x="2229" y="3485"/>
                      <a:pt x="2284" y="3463"/>
                    </a:cubicBezTo>
                    <a:lnTo>
                      <a:pt x="2334" y="3431"/>
                    </a:lnTo>
                    <a:cubicBezTo>
                      <a:pt x="2366" y="3451"/>
                      <a:pt x="2382" y="3461"/>
                      <a:pt x="2413" y="3480"/>
                    </a:cubicBezTo>
                    <a:cubicBezTo>
                      <a:pt x="2434" y="3450"/>
                      <a:pt x="2444" y="3435"/>
                      <a:pt x="2465" y="3405"/>
                    </a:cubicBezTo>
                    <a:cubicBezTo>
                      <a:pt x="2512" y="3389"/>
                      <a:pt x="2536" y="3381"/>
                      <a:pt x="2583" y="3366"/>
                    </a:cubicBezTo>
                    <a:cubicBezTo>
                      <a:pt x="2616" y="3330"/>
                      <a:pt x="2633" y="3312"/>
                      <a:pt x="2666" y="3276"/>
                    </a:cubicBezTo>
                    <a:cubicBezTo>
                      <a:pt x="2652" y="3237"/>
                      <a:pt x="2646" y="3217"/>
                      <a:pt x="2632" y="3179"/>
                    </a:cubicBezTo>
                    <a:cubicBezTo>
                      <a:pt x="2645" y="3164"/>
                      <a:pt x="2651" y="3156"/>
                      <a:pt x="2664" y="3141"/>
                    </a:cubicBezTo>
                    <a:cubicBezTo>
                      <a:pt x="2732" y="3170"/>
                      <a:pt x="2766" y="3184"/>
                      <a:pt x="2834" y="3212"/>
                    </a:cubicBezTo>
                    <a:cubicBezTo>
                      <a:pt x="2828" y="3241"/>
                      <a:pt x="2826" y="3256"/>
                      <a:pt x="2820" y="3284"/>
                    </a:cubicBezTo>
                    <a:cubicBezTo>
                      <a:pt x="2864" y="3287"/>
                      <a:pt x="2886" y="3288"/>
                      <a:pt x="2930" y="3291"/>
                    </a:cubicBezTo>
                    <a:cubicBezTo>
                      <a:pt x="3001" y="3313"/>
                      <a:pt x="3036" y="3324"/>
                      <a:pt x="3107" y="3346"/>
                    </a:cubicBezTo>
                    <a:cubicBezTo>
                      <a:pt x="3136" y="3364"/>
                      <a:pt x="3150" y="3373"/>
                      <a:pt x="3179" y="3390"/>
                    </a:cubicBezTo>
                    <a:cubicBezTo>
                      <a:pt x="3166" y="3410"/>
                      <a:pt x="3160" y="3419"/>
                      <a:pt x="3147" y="3439"/>
                    </a:cubicBezTo>
                    <a:cubicBezTo>
                      <a:pt x="3176" y="3447"/>
                      <a:pt x="3191" y="3452"/>
                      <a:pt x="3220" y="3460"/>
                    </a:cubicBezTo>
                    <a:cubicBezTo>
                      <a:pt x="3199" y="3484"/>
                      <a:pt x="3189" y="3495"/>
                      <a:pt x="3169" y="3519"/>
                    </a:cubicBezTo>
                    <a:cubicBezTo>
                      <a:pt x="3218" y="3526"/>
                      <a:pt x="3242" y="3530"/>
                      <a:pt x="3291" y="3538"/>
                    </a:cubicBezTo>
                    <a:cubicBezTo>
                      <a:pt x="3283" y="3569"/>
                      <a:pt x="3278" y="3584"/>
                      <a:pt x="3270" y="3615"/>
                    </a:cubicBezTo>
                    <a:cubicBezTo>
                      <a:pt x="3319" y="3632"/>
                      <a:pt x="3343" y="3640"/>
                      <a:pt x="3391" y="3657"/>
                    </a:cubicBezTo>
                    <a:cubicBezTo>
                      <a:pt x="3426" y="3635"/>
                      <a:pt x="3443" y="3624"/>
                      <a:pt x="3478" y="3601"/>
                    </a:cubicBezTo>
                    <a:cubicBezTo>
                      <a:pt x="3512" y="3604"/>
                      <a:pt x="3529" y="3605"/>
                      <a:pt x="3563" y="3608"/>
                    </a:cubicBezTo>
                    <a:cubicBezTo>
                      <a:pt x="3577" y="3552"/>
                      <a:pt x="3584" y="3525"/>
                      <a:pt x="3598" y="3470"/>
                    </a:cubicBezTo>
                    <a:cubicBezTo>
                      <a:pt x="3621" y="3415"/>
                      <a:pt x="3633" y="3388"/>
                      <a:pt x="3657" y="3334"/>
                    </a:cubicBezTo>
                    <a:cubicBezTo>
                      <a:pt x="3607" y="3292"/>
                      <a:pt x="3582" y="3271"/>
                      <a:pt x="3532" y="3229"/>
                    </a:cubicBezTo>
                    <a:cubicBezTo>
                      <a:pt x="3538" y="3190"/>
                      <a:pt x="3541" y="3170"/>
                      <a:pt x="3547" y="3130"/>
                    </a:cubicBezTo>
                    <a:cubicBezTo>
                      <a:pt x="3517" y="3085"/>
                      <a:pt x="3502" y="3063"/>
                      <a:pt x="3471" y="3018"/>
                    </a:cubicBezTo>
                    <a:cubicBezTo>
                      <a:pt x="3463" y="2986"/>
                      <a:pt x="3458" y="2970"/>
                      <a:pt x="3450" y="2938"/>
                    </a:cubicBezTo>
                    <a:cubicBezTo>
                      <a:pt x="3469" y="2933"/>
                      <a:pt x="3479" y="2930"/>
                      <a:pt x="3499" y="2925"/>
                    </a:cubicBezTo>
                    <a:cubicBezTo>
                      <a:pt x="3545" y="3002"/>
                      <a:pt x="3568" y="3041"/>
                      <a:pt x="3615" y="3118"/>
                    </a:cubicBezTo>
                    <a:cubicBezTo>
                      <a:pt x="3650" y="3161"/>
                      <a:pt x="3668" y="3182"/>
                      <a:pt x="3703" y="3225"/>
                    </a:cubicBezTo>
                    <a:cubicBezTo>
                      <a:pt x="3768" y="3236"/>
                      <a:pt x="3801" y="3242"/>
                      <a:pt x="3866" y="3254"/>
                    </a:cubicBezTo>
                    <a:cubicBezTo>
                      <a:pt x="3908" y="3237"/>
                      <a:pt x="3929" y="3228"/>
                      <a:pt x="3970" y="3211"/>
                    </a:cubicBezTo>
                    <a:cubicBezTo>
                      <a:pt x="4030" y="3243"/>
                      <a:pt x="4060" y="3259"/>
                      <a:pt x="4119" y="3290"/>
                    </a:cubicBezTo>
                    <a:cubicBezTo>
                      <a:pt x="4144" y="3272"/>
                      <a:pt x="4156" y="3263"/>
                      <a:pt x="4181" y="3245"/>
                    </a:cubicBezTo>
                    <a:cubicBezTo>
                      <a:pt x="4232" y="3253"/>
                      <a:pt x="4257" y="3257"/>
                      <a:pt x="4308" y="3266"/>
                    </a:cubicBezTo>
                    <a:cubicBezTo>
                      <a:pt x="4353" y="3274"/>
                      <a:pt x="4376" y="3278"/>
                      <a:pt x="4422" y="3287"/>
                    </a:cubicBezTo>
                    <a:cubicBezTo>
                      <a:pt x="4549" y="3300"/>
                      <a:pt x="4613" y="3306"/>
                      <a:pt x="4740" y="3319"/>
                    </a:cubicBezTo>
                    <a:cubicBezTo>
                      <a:pt x="4813" y="3310"/>
                      <a:pt x="4849" y="3305"/>
                      <a:pt x="4921" y="3296"/>
                    </a:cubicBezTo>
                    <a:cubicBezTo>
                      <a:pt x="4923" y="3246"/>
                      <a:pt x="4924" y="3222"/>
                      <a:pt x="4926" y="3172"/>
                    </a:cubicBezTo>
                    <a:cubicBezTo>
                      <a:pt x="4911" y="3121"/>
                      <a:pt x="4903" y="3096"/>
                      <a:pt x="4888" y="3045"/>
                    </a:cubicBezTo>
                    <a:cubicBezTo>
                      <a:pt x="4869" y="2987"/>
                      <a:pt x="4859" y="2958"/>
                      <a:pt x="4840" y="2900"/>
                    </a:cubicBezTo>
                    <a:lnTo>
                      <a:pt x="4882" y="2881"/>
                    </a:lnTo>
                    <a:cubicBezTo>
                      <a:pt x="4881" y="2845"/>
                      <a:pt x="4881" y="2827"/>
                      <a:pt x="4880" y="2791"/>
                    </a:cubicBezTo>
                    <a:cubicBezTo>
                      <a:pt x="4851" y="2782"/>
                      <a:pt x="4837" y="2777"/>
                      <a:pt x="4808" y="2768"/>
                    </a:cubicBezTo>
                    <a:cubicBezTo>
                      <a:pt x="4819" y="2751"/>
                      <a:pt x="4824" y="2743"/>
                      <a:pt x="4834" y="2725"/>
                    </a:cubicBezTo>
                    <a:cubicBezTo>
                      <a:pt x="4866" y="2708"/>
                      <a:pt x="4882" y="2699"/>
                      <a:pt x="4914" y="2682"/>
                    </a:cubicBezTo>
                    <a:cubicBezTo>
                      <a:pt x="4909" y="2616"/>
                      <a:pt x="4907" y="2583"/>
                      <a:pt x="4902" y="2518"/>
                    </a:cubicBezTo>
                    <a:cubicBezTo>
                      <a:pt x="4904" y="2466"/>
                      <a:pt x="4905" y="2440"/>
                      <a:pt x="4907" y="2389"/>
                    </a:cubicBezTo>
                    <a:cubicBezTo>
                      <a:pt x="4890" y="2381"/>
                      <a:pt x="4882" y="2377"/>
                      <a:pt x="4865" y="2368"/>
                    </a:cubicBezTo>
                    <a:cubicBezTo>
                      <a:pt x="4881" y="2352"/>
                      <a:pt x="4888" y="2343"/>
                      <a:pt x="4903" y="2327"/>
                    </a:cubicBezTo>
                    <a:cubicBezTo>
                      <a:pt x="4889" y="2310"/>
                      <a:pt x="4882" y="2301"/>
                      <a:pt x="4869" y="2284"/>
                    </a:cubicBezTo>
                    <a:lnTo>
                      <a:pt x="4813" y="2319"/>
                    </a:lnTo>
                    <a:cubicBezTo>
                      <a:pt x="4821" y="2288"/>
                      <a:pt x="4825" y="2273"/>
                      <a:pt x="4834" y="2242"/>
                    </a:cubicBezTo>
                    <a:cubicBezTo>
                      <a:pt x="4793" y="2228"/>
                      <a:pt x="4773" y="2220"/>
                      <a:pt x="4733" y="2206"/>
                    </a:cubicBezTo>
                    <a:cubicBezTo>
                      <a:pt x="4696" y="2205"/>
                      <a:pt x="4678" y="2205"/>
                      <a:pt x="4642" y="2204"/>
                    </a:cubicBezTo>
                    <a:cubicBezTo>
                      <a:pt x="4646" y="2148"/>
                      <a:pt x="4648" y="2121"/>
                      <a:pt x="4653" y="2065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71" name="ostrołęcki"/>
              <p:cNvSpPr>
                <a:spLocks/>
              </p:cNvSpPr>
              <p:nvPr/>
            </p:nvSpPr>
            <p:spPr bwMode="auto">
              <a:xfrm>
                <a:off x="3240208" y="0"/>
                <a:ext cx="1577210" cy="2095593"/>
              </a:xfrm>
              <a:custGeom>
                <a:avLst/>
                <a:gdLst>
                  <a:gd name="T0" fmla="*/ 4912 w 4917"/>
                  <a:gd name="T1" fmla="*/ 4835 h 6541"/>
                  <a:gd name="T2" fmla="*/ 4469 w 4917"/>
                  <a:gd name="T3" fmla="*/ 4620 h 6541"/>
                  <a:gd name="T4" fmla="*/ 4596 w 4917"/>
                  <a:gd name="T5" fmla="*/ 4327 h 6541"/>
                  <a:gd name="T6" fmla="*/ 4674 w 4917"/>
                  <a:gd name="T7" fmla="*/ 4278 h 6541"/>
                  <a:gd name="T8" fmla="*/ 4652 w 4917"/>
                  <a:gd name="T9" fmla="*/ 4001 h 6541"/>
                  <a:gd name="T10" fmla="*/ 4299 w 4917"/>
                  <a:gd name="T11" fmla="*/ 4176 h 6541"/>
                  <a:gd name="T12" fmla="*/ 3752 w 4917"/>
                  <a:gd name="T13" fmla="*/ 3727 h 6541"/>
                  <a:gd name="T14" fmla="*/ 3471 w 4917"/>
                  <a:gd name="T15" fmla="*/ 3250 h 6541"/>
                  <a:gd name="T16" fmla="*/ 3351 w 4917"/>
                  <a:gd name="T17" fmla="*/ 2777 h 6541"/>
                  <a:gd name="T18" fmla="*/ 3130 w 4917"/>
                  <a:gd name="T19" fmla="*/ 2401 h 6541"/>
                  <a:gd name="T20" fmla="*/ 3161 w 4917"/>
                  <a:gd name="T21" fmla="*/ 2096 h 6541"/>
                  <a:gd name="T22" fmla="*/ 3174 w 4917"/>
                  <a:gd name="T23" fmla="*/ 1756 h 6541"/>
                  <a:gd name="T24" fmla="*/ 3502 w 4917"/>
                  <a:gd name="T25" fmla="*/ 1815 h 6541"/>
                  <a:gd name="T26" fmla="*/ 3363 w 4917"/>
                  <a:gd name="T27" fmla="*/ 1526 h 6541"/>
                  <a:gd name="T28" fmla="*/ 3205 w 4917"/>
                  <a:gd name="T29" fmla="*/ 1336 h 6541"/>
                  <a:gd name="T30" fmla="*/ 3150 w 4917"/>
                  <a:gd name="T31" fmla="*/ 770 h 6541"/>
                  <a:gd name="T32" fmla="*/ 3040 w 4917"/>
                  <a:gd name="T33" fmla="*/ 315 h 6541"/>
                  <a:gd name="T34" fmla="*/ 2768 w 4917"/>
                  <a:gd name="T35" fmla="*/ 1 h 6541"/>
                  <a:gd name="T36" fmla="*/ 2037 w 4917"/>
                  <a:gd name="T37" fmla="*/ 351 h 6541"/>
                  <a:gd name="T38" fmla="*/ 1750 w 4917"/>
                  <a:gd name="T39" fmla="*/ 695 h 6541"/>
                  <a:gd name="T40" fmla="*/ 1305 w 4917"/>
                  <a:gd name="T41" fmla="*/ 822 h 6541"/>
                  <a:gd name="T42" fmla="*/ 704 w 4917"/>
                  <a:gd name="T43" fmla="*/ 992 h 6541"/>
                  <a:gd name="T44" fmla="*/ 29 w 4917"/>
                  <a:gd name="T45" fmla="*/ 1578 h 6541"/>
                  <a:gd name="T46" fmla="*/ 150 w 4917"/>
                  <a:gd name="T47" fmla="*/ 1811 h 6541"/>
                  <a:gd name="T48" fmla="*/ 670 w 4917"/>
                  <a:gd name="T49" fmla="*/ 2158 h 6541"/>
                  <a:gd name="T50" fmla="*/ 516 w 4917"/>
                  <a:gd name="T51" fmla="*/ 2366 h 6541"/>
                  <a:gd name="T52" fmla="*/ 476 w 4917"/>
                  <a:gd name="T53" fmla="*/ 2568 h 6541"/>
                  <a:gd name="T54" fmla="*/ 552 w 4917"/>
                  <a:gd name="T55" fmla="*/ 2803 h 6541"/>
                  <a:gd name="T56" fmla="*/ 564 w 4917"/>
                  <a:gd name="T57" fmla="*/ 3042 h 6541"/>
                  <a:gd name="T58" fmla="*/ 495 w 4917"/>
                  <a:gd name="T59" fmla="*/ 3277 h 6541"/>
                  <a:gd name="T60" fmla="*/ 682 w 4917"/>
                  <a:gd name="T61" fmla="*/ 3587 h 6541"/>
                  <a:gd name="T62" fmla="*/ 1014 w 4917"/>
                  <a:gd name="T63" fmla="*/ 4009 h 6541"/>
                  <a:gd name="T64" fmla="*/ 1277 w 4917"/>
                  <a:gd name="T65" fmla="*/ 4023 h 6541"/>
                  <a:gd name="T66" fmla="*/ 1462 w 4917"/>
                  <a:gd name="T67" fmla="*/ 4339 h 6541"/>
                  <a:gd name="T68" fmla="*/ 1766 w 4917"/>
                  <a:gd name="T69" fmla="*/ 4527 h 6541"/>
                  <a:gd name="T70" fmla="*/ 2026 w 4917"/>
                  <a:gd name="T71" fmla="*/ 4792 h 6541"/>
                  <a:gd name="T72" fmla="*/ 2230 w 4917"/>
                  <a:gd name="T73" fmla="*/ 5022 h 6541"/>
                  <a:gd name="T74" fmla="*/ 2052 w 4917"/>
                  <a:gd name="T75" fmla="*/ 5321 h 6541"/>
                  <a:gd name="T76" fmla="*/ 2094 w 4917"/>
                  <a:gd name="T77" fmla="*/ 5547 h 6541"/>
                  <a:gd name="T78" fmla="*/ 1911 w 4917"/>
                  <a:gd name="T79" fmla="*/ 5781 h 6541"/>
                  <a:gd name="T80" fmla="*/ 2068 w 4917"/>
                  <a:gd name="T81" fmla="*/ 6035 h 6541"/>
                  <a:gd name="T82" fmla="*/ 2292 w 4917"/>
                  <a:gd name="T83" fmla="*/ 6541 h 6541"/>
                  <a:gd name="T84" fmla="*/ 2595 w 4917"/>
                  <a:gd name="T85" fmla="*/ 6445 h 6541"/>
                  <a:gd name="T86" fmla="*/ 2925 w 4917"/>
                  <a:gd name="T87" fmla="*/ 6199 h 6541"/>
                  <a:gd name="T88" fmla="*/ 2865 w 4917"/>
                  <a:gd name="T89" fmla="*/ 5721 h 6541"/>
                  <a:gd name="T90" fmla="*/ 3214 w 4917"/>
                  <a:gd name="T91" fmla="*/ 5610 h 6541"/>
                  <a:gd name="T92" fmla="*/ 3557 w 4917"/>
                  <a:gd name="T93" fmla="*/ 5696 h 6541"/>
                  <a:gd name="T94" fmla="*/ 4076 w 4917"/>
                  <a:gd name="T95" fmla="*/ 5558 h 6541"/>
                  <a:gd name="T96" fmla="*/ 4468 w 4917"/>
                  <a:gd name="T97" fmla="*/ 5493 h 6541"/>
                  <a:gd name="T98" fmla="*/ 4280 w 4917"/>
                  <a:gd name="T99" fmla="*/ 5199 h 6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917" h="6541">
                    <a:moveTo>
                      <a:pt x="4716" y="5169"/>
                    </a:moveTo>
                    <a:cubicBezTo>
                      <a:pt x="4783" y="5088"/>
                      <a:pt x="4816" y="5047"/>
                      <a:pt x="4883" y="4965"/>
                    </a:cubicBezTo>
                    <a:cubicBezTo>
                      <a:pt x="4897" y="4938"/>
                      <a:pt x="4903" y="4924"/>
                      <a:pt x="4917" y="4897"/>
                    </a:cubicBezTo>
                    <a:cubicBezTo>
                      <a:pt x="4915" y="4872"/>
                      <a:pt x="4914" y="4860"/>
                      <a:pt x="4912" y="4835"/>
                    </a:cubicBezTo>
                    <a:cubicBezTo>
                      <a:pt x="4861" y="4833"/>
                      <a:pt x="4835" y="4833"/>
                      <a:pt x="4784" y="4831"/>
                    </a:cubicBezTo>
                    <a:cubicBezTo>
                      <a:pt x="4766" y="4841"/>
                      <a:pt x="4757" y="4846"/>
                      <a:pt x="4738" y="4856"/>
                    </a:cubicBezTo>
                    <a:cubicBezTo>
                      <a:pt x="4691" y="4804"/>
                      <a:pt x="4667" y="4778"/>
                      <a:pt x="4620" y="4726"/>
                    </a:cubicBezTo>
                    <a:cubicBezTo>
                      <a:pt x="4559" y="4684"/>
                      <a:pt x="4529" y="4663"/>
                      <a:pt x="4469" y="4620"/>
                    </a:cubicBezTo>
                    <a:cubicBezTo>
                      <a:pt x="4454" y="4580"/>
                      <a:pt x="4447" y="4560"/>
                      <a:pt x="4433" y="4521"/>
                    </a:cubicBezTo>
                    <a:cubicBezTo>
                      <a:pt x="4469" y="4506"/>
                      <a:pt x="4487" y="4498"/>
                      <a:pt x="4523" y="4483"/>
                    </a:cubicBezTo>
                    <a:cubicBezTo>
                      <a:pt x="4527" y="4424"/>
                      <a:pt x="4529" y="4394"/>
                      <a:pt x="4532" y="4334"/>
                    </a:cubicBezTo>
                    <a:cubicBezTo>
                      <a:pt x="4558" y="4331"/>
                      <a:pt x="4571" y="4330"/>
                      <a:pt x="4596" y="4327"/>
                    </a:cubicBezTo>
                    <a:cubicBezTo>
                      <a:pt x="4609" y="4348"/>
                      <a:pt x="4615" y="4358"/>
                      <a:pt x="4627" y="4378"/>
                    </a:cubicBezTo>
                    <a:cubicBezTo>
                      <a:pt x="4689" y="4378"/>
                      <a:pt x="4720" y="4378"/>
                      <a:pt x="4781" y="4377"/>
                    </a:cubicBezTo>
                    <a:cubicBezTo>
                      <a:pt x="4797" y="4350"/>
                      <a:pt x="4805" y="4336"/>
                      <a:pt x="4821" y="4308"/>
                    </a:cubicBezTo>
                    <a:cubicBezTo>
                      <a:pt x="4762" y="4296"/>
                      <a:pt x="4733" y="4290"/>
                      <a:pt x="4674" y="4278"/>
                    </a:cubicBezTo>
                    <a:cubicBezTo>
                      <a:pt x="4685" y="4235"/>
                      <a:pt x="4691" y="4214"/>
                      <a:pt x="4701" y="4171"/>
                    </a:cubicBezTo>
                    <a:cubicBezTo>
                      <a:pt x="4727" y="4136"/>
                      <a:pt x="4741" y="4118"/>
                      <a:pt x="4767" y="4083"/>
                    </a:cubicBezTo>
                    <a:cubicBezTo>
                      <a:pt x="4762" y="4060"/>
                      <a:pt x="4759" y="4049"/>
                      <a:pt x="4755" y="4026"/>
                    </a:cubicBezTo>
                    <a:cubicBezTo>
                      <a:pt x="4714" y="4016"/>
                      <a:pt x="4693" y="4011"/>
                      <a:pt x="4652" y="4001"/>
                    </a:cubicBezTo>
                    <a:cubicBezTo>
                      <a:pt x="4639" y="4026"/>
                      <a:pt x="4633" y="4039"/>
                      <a:pt x="4620" y="4064"/>
                    </a:cubicBezTo>
                    <a:cubicBezTo>
                      <a:pt x="4599" y="4099"/>
                      <a:pt x="4588" y="4117"/>
                      <a:pt x="4567" y="4152"/>
                    </a:cubicBezTo>
                    <a:cubicBezTo>
                      <a:pt x="4536" y="4175"/>
                      <a:pt x="4521" y="4186"/>
                      <a:pt x="4490" y="4208"/>
                    </a:cubicBezTo>
                    <a:cubicBezTo>
                      <a:pt x="4413" y="4196"/>
                      <a:pt x="4375" y="4189"/>
                      <a:pt x="4299" y="4176"/>
                    </a:cubicBezTo>
                    <a:cubicBezTo>
                      <a:pt x="4309" y="4138"/>
                      <a:pt x="4315" y="4120"/>
                      <a:pt x="4325" y="4082"/>
                    </a:cubicBezTo>
                    <a:cubicBezTo>
                      <a:pt x="4285" y="4066"/>
                      <a:pt x="4265" y="4059"/>
                      <a:pt x="4224" y="4043"/>
                    </a:cubicBezTo>
                    <a:cubicBezTo>
                      <a:pt x="4157" y="3920"/>
                      <a:pt x="4091" y="3797"/>
                      <a:pt x="4024" y="3674"/>
                    </a:cubicBezTo>
                    <a:cubicBezTo>
                      <a:pt x="3915" y="3695"/>
                      <a:pt x="3861" y="3706"/>
                      <a:pt x="3752" y="3727"/>
                    </a:cubicBezTo>
                    <a:cubicBezTo>
                      <a:pt x="3706" y="3739"/>
                      <a:pt x="3684" y="3745"/>
                      <a:pt x="3638" y="3757"/>
                    </a:cubicBezTo>
                    <a:cubicBezTo>
                      <a:pt x="3559" y="3679"/>
                      <a:pt x="3479" y="3601"/>
                      <a:pt x="3401" y="3523"/>
                    </a:cubicBezTo>
                    <a:cubicBezTo>
                      <a:pt x="3399" y="3441"/>
                      <a:pt x="3397" y="3400"/>
                      <a:pt x="3395" y="3319"/>
                    </a:cubicBezTo>
                    <a:cubicBezTo>
                      <a:pt x="3425" y="3291"/>
                      <a:pt x="3441" y="3278"/>
                      <a:pt x="3471" y="3250"/>
                    </a:cubicBezTo>
                    <a:cubicBezTo>
                      <a:pt x="3416" y="3188"/>
                      <a:pt x="3389" y="3156"/>
                      <a:pt x="3335" y="3093"/>
                    </a:cubicBezTo>
                    <a:cubicBezTo>
                      <a:pt x="3316" y="3035"/>
                      <a:pt x="3307" y="3007"/>
                      <a:pt x="3288" y="2948"/>
                    </a:cubicBezTo>
                    <a:cubicBezTo>
                      <a:pt x="3257" y="2911"/>
                      <a:pt x="3241" y="2892"/>
                      <a:pt x="3210" y="2855"/>
                    </a:cubicBezTo>
                    <a:cubicBezTo>
                      <a:pt x="3266" y="2824"/>
                      <a:pt x="3294" y="2808"/>
                      <a:pt x="3351" y="2777"/>
                    </a:cubicBezTo>
                    <a:cubicBezTo>
                      <a:pt x="3306" y="2747"/>
                      <a:pt x="3284" y="2732"/>
                      <a:pt x="3240" y="2702"/>
                    </a:cubicBezTo>
                    <a:cubicBezTo>
                      <a:pt x="3226" y="2626"/>
                      <a:pt x="3219" y="2588"/>
                      <a:pt x="3205" y="2512"/>
                    </a:cubicBezTo>
                    <a:cubicBezTo>
                      <a:pt x="3180" y="2512"/>
                      <a:pt x="3168" y="2511"/>
                      <a:pt x="3143" y="2511"/>
                    </a:cubicBezTo>
                    <a:cubicBezTo>
                      <a:pt x="3137" y="2467"/>
                      <a:pt x="3135" y="2445"/>
                      <a:pt x="3130" y="2401"/>
                    </a:cubicBezTo>
                    <a:cubicBezTo>
                      <a:pt x="3077" y="2357"/>
                      <a:pt x="3051" y="2334"/>
                      <a:pt x="2998" y="2289"/>
                    </a:cubicBezTo>
                    <a:cubicBezTo>
                      <a:pt x="3081" y="2296"/>
                      <a:pt x="3122" y="2299"/>
                      <a:pt x="3204" y="2306"/>
                    </a:cubicBezTo>
                    <a:cubicBezTo>
                      <a:pt x="3205" y="2253"/>
                      <a:pt x="3205" y="2227"/>
                      <a:pt x="3206" y="2174"/>
                    </a:cubicBezTo>
                    <a:cubicBezTo>
                      <a:pt x="3188" y="2143"/>
                      <a:pt x="3179" y="2128"/>
                      <a:pt x="3161" y="2096"/>
                    </a:cubicBezTo>
                    <a:cubicBezTo>
                      <a:pt x="3137" y="2088"/>
                      <a:pt x="3124" y="2083"/>
                      <a:pt x="3100" y="2075"/>
                    </a:cubicBezTo>
                    <a:cubicBezTo>
                      <a:pt x="3147" y="2042"/>
                      <a:pt x="3171" y="2025"/>
                      <a:pt x="3219" y="1991"/>
                    </a:cubicBezTo>
                    <a:cubicBezTo>
                      <a:pt x="3218" y="1960"/>
                      <a:pt x="3218" y="1945"/>
                      <a:pt x="3218" y="1913"/>
                    </a:cubicBezTo>
                    <a:cubicBezTo>
                      <a:pt x="3200" y="1851"/>
                      <a:pt x="3191" y="1819"/>
                      <a:pt x="3174" y="1756"/>
                    </a:cubicBezTo>
                    <a:cubicBezTo>
                      <a:pt x="3222" y="1754"/>
                      <a:pt x="3246" y="1752"/>
                      <a:pt x="3293" y="1750"/>
                    </a:cubicBezTo>
                    <a:cubicBezTo>
                      <a:pt x="3315" y="1790"/>
                      <a:pt x="3326" y="1810"/>
                      <a:pt x="3348" y="1850"/>
                    </a:cubicBezTo>
                    <a:cubicBezTo>
                      <a:pt x="3374" y="1807"/>
                      <a:pt x="3387" y="1786"/>
                      <a:pt x="3413" y="1743"/>
                    </a:cubicBezTo>
                    <a:cubicBezTo>
                      <a:pt x="3449" y="1772"/>
                      <a:pt x="3466" y="1786"/>
                      <a:pt x="3502" y="1815"/>
                    </a:cubicBezTo>
                    <a:cubicBezTo>
                      <a:pt x="3558" y="1804"/>
                      <a:pt x="3586" y="1798"/>
                      <a:pt x="3642" y="1786"/>
                    </a:cubicBezTo>
                    <a:cubicBezTo>
                      <a:pt x="3579" y="1729"/>
                      <a:pt x="3547" y="1700"/>
                      <a:pt x="3484" y="1642"/>
                    </a:cubicBezTo>
                    <a:cubicBezTo>
                      <a:pt x="3432" y="1639"/>
                      <a:pt x="3406" y="1638"/>
                      <a:pt x="3353" y="1635"/>
                    </a:cubicBezTo>
                    <a:cubicBezTo>
                      <a:pt x="3357" y="1591"/>
                      <a:pt x="3359" y="1569"/>
                      <a:pt x="3363" y="1526"/>
                    </a:cubicBezTo>
                    <a:cubicBezTo>
                      <a:pt x="3316" y="1566"/>
                      <a:pt x="3293" y="1587"/>
                      <a:pt x="3247" y="1627"/>
                    </a:cubicBezTo>
                    <a:cubicBezTo>
                      <a:pt x="3220" y="1621"/>
                      <a:pt x="3207" y="1618"/>
                      <a:pt x="3180" y="1612"/>
                    </a:cubicBezTo>
                    <a:cubicBezTo>
                      <a:pt x="3216" y="1572"/>
                      <a:pt x="3234" y="1552"/>
                      <a:pt x="3270" y="1511"/>
                    </a:cubicBezTo>
                    <a:cubicBezTo>
                      <a:pt x="3243" y="1441"/>
                      <a:pt x="3230" y="1406"/>
                      <a:pt x="3205" y="1336"/>
                    </a:cubicBezTo>
                    <a:cubicBezTo>
                      <a:pt x="3269" y="1295"/>
                      <a:pt x="3300" y="1274"/>
                      <a:pt x="3365" y="1233"/>
                    </a:cubicBezTo>
                    <a:cubicBezTo>
                      <a:pt x="3325" y="1203"/>
                      <a:pt x="3305" y="1188"/>
                      <a:pt x="3265" y="1159"/>
                    </a:cubicBezTo>
                    <a:cubicBezTo>
                      <a:pt x="3264" y="1096"/>
                      <a:pt x="3264" y="1065"/>
                      <a:pt x="3262" y="1003"/>
                    </a:cubicBezTo>
                    <a:cubicBezTo>
                      <a:pt x="3217" y="910"/>
                      <a:pt x="3194" y="864"/>
                      <a:pt x="3150" y="770"/>
                    </a:cubicBezTo>
                    <a:cubicBezTo>
                      <a:pt x="3125" y="764"/>
                      <a:pt x="3113" y="761"/>
                      <a:pt x="3089" y="755"/>
                    </a:cubicBezTo>
                    <a:cubicBezTo>
                      <a:pt x="3120" y="680"/>
                      <a:pt x="3135" y="642"/>
                      <a:pt x="3166" y="566"/>
                    </a:cubicBezTo>
                    <a:cubicBezTo>
                      <a:pt x="3107" y="539"/>
                      <a:pt x="3077" y="526"/>
                      <a:pt x="3018" y="498"/>
                    </a:cubicBezTo>
                    <a:cubicBezTo>
                      <a:pt x="3027" y="425"/>
                      <a:pt x="3031" y="389"/>
                      <a:pt x="3040" y="315"/>
                    </a:cubicBezTo>
                    <a:cubicBezTo>
                      <a:pt x="3034" y="263"/>
                      <a:pt x="3031" y="237"/>
                      <a:pt x="3025" y="185"/>
                    </a:cubicBezTo>
                    <a:cubicBezTo>
                      <a:pt x="3031" y="151"/>
                      <a:pt x="3034" y="134"/>
                      <a:pt x="3041" y="100"/>
                    </a:cubicBezTo>
                    <a:cubicBezTo>
                      <a:pt x="3036" y="60"/>
                      <a:pt x="3034" y="40"/>
                      <a:pt x="3029" y="0"/>
                    </a:cubicBezTo>
                    <a:cubicBezTo>
                      <a:pt x="2924" y="0"/>
                      <a:pt x="2872" y="1"/>
                      <a:pt x="2768" y="1"/>
                    </a:cubicBezTo>
                    <a:cubicBezTo>
                      <a:pt x="2681" y="13"/>
                      <a:pt x="2638" y="20"/>
                      <a:pt x="2553" y="32"/>
                    </a:cubicBezTo>
                    <a:cubicBezTo>
                      <a:pt x="2402" y="86"/>
                      <a:pt x="2251" y="139"/>
                      <a:pt x="2099" y="192"/>
                    </a:cubicBezTo>
                    <a:cubicBezTo>
                      <a:pt x="2118" y="262"/>
                      <a:pt x="2127" y="297"/>
                      <a:pt x="2146" y="367"/>
                    </a:cubicBezTo>
                    <a:cubicBezTo>
                      <a:pt x="2102" y="361"/>
                      <a:pt x="2080" y="358"/>
                      <a:pt x="2037" y="351"/>
                    </a:cubicBezTo>
                    <a:cubicBezTo>
                      <a:pt x="2069" y="409"/>
                      <a:pt x="2086" y="438"/>
                      <a:pt x="2119" y="496"/>
                    </a:cubicBezTo>
                    <a:cubicBezTo>
                      <a:pt x="2072" y="538"/>
                      <a:pt x="2048" y="559"/>
                      <a:pt x="2001" y="600"/>
                    </a:cubicBezTo>
                    <a:cubicBezTo>
                      <a:pt x="1938" y="597"/>
                      <a:pt x="1906" y="595"/>
                      <a:pt x="1842" y="591"/>
                    </a:cubicBezTo>
                    <a:cubicBezTo>
                      <a:pt x="1805" y="633"/>
                      <a:pt x="1787" y="653"/>
                      <a:pt x="1750" y="695"/>
                    </a:cubicBezTo>
                    <a:cubicBezTo>
                      <a:pt x="1704" y="691"/>
                      <a:pt x="1680" y="689"/>
                      <a:pt x="1634" y="686"/>
                    </a:cubicBezTo>
                    <a:cubicBezTo>
                      <a:pt x="1619" y="709"/>
                      <a:pt x="1611" y="721"/>
                      <a:pt x="1596" y="745"/>
                    </a:cubicBezTo>
                    <a:cubicBezTo>
                      <a:pt x="1515" y="723"/>
                      <a:pt x="1475" y="712"/>
                      <a:pt x="1393" y="690"/>
                    </a:cubicBezTo>
                    <a:cubicBezTo>
                      <a:pt x="1358" y="743"/>
                      <a:pt x="1340" y="769"/>
                      <a:pt x="1305" y="822"/>
                    </a:cubicBezTo>
                    <a:cubicBezTo>
                      <a:pt x="1270" y="803"/>
                      <a:pt x="1253" y="794"/>
                      <a:pt x="1218" y="776"/>
                    </a:cubicBezTo>
                    <a:cubicBezTo>
                      <a:pt x="1237" y="717"/>
                      <a:pt x="1246" y="687"/>
                      <a:pt x="1265" y="628"/>
                    </a:cubicBezTo>
                    <a:cubicBezTo>
                      <a:pt x="1177" y="671"/>
                      <a:pt x="1133" y="693"/>
                      <a:pt x="1044" y="735"/>
                    </a:cubicBezTo>
                    <a:cubicBezTo>
                      <a:pt x="931" y="821"/>
                      <a:pt x="818" y="907"/>
                      <a:pt x="704" y="992"/>
                    </a:cubicBezTo>
                    <a:cubicBezTo>
                      <a:pt x="616" y="1040"/>
                      <a:pt x="571" y="1063"/>
                      <a:pt x="483" y="1110"/>
                    </a:cubicBezTo>
                    <a:cubicBezTo>
                      <a:pt x="462" y="1178"/>
                      <a:pt x="451" y="1213"/>
                      <a:pt x="430" y="1281"/>
                    </a:cubicBezTo>
                    <a:cubicBezTo>
                      <a:pt x="339" y="1358"/>
                      <a:pt x="294" y="1396"/>
                      <a:pt x="204" y="1472"/>
                    </a:cubicBezTo>
                    <a:cubicBezTo>
                      <a:pt x="134" y="1515"/>
                      <a:pt x="99" y="1536"/>
                      <a:pt x="29" y="1578"/>
                    </a:cubicBezTo>
                    <a:cubicBezTo>
                      <a:pt x="17" y="1603"/>
                      <a:pt x="12" y="1615"/>
                      <a:pt x="0" y="1640"/>
                    </a:cubicBezTo>
                    <a:cubicBezTo>
                      <a:pt x="10" y="1665"/>
                      <a:pt x="15" y="1678"/>
                      <a:pt x="25" y="1703"/>
                    </a:cubicBezTo>
                    <a:cubicBezTo>
                      <a:pt x="72" y="1719"/>
                      <a:pt x="96" y="1727"/>
                      <a:pt x="144" y="1742"/>
                    </a:cubicBezTo>
                    <a:cubicBezTo>
                      <a:pt x="146" y="1770"/>
                      <a:pt x="148" y="1784"/>
                      <a:pt x="150" y="1811"/>
                    </a:cubicBezTo>
                    <a:cubicBezTo>
                      <a:pt x="197" y="1846"/>
                      <a:pt x="220" y="1863"/>
                      <a:pt x="266" y="1898"/>
                    </a:cubicBezTo>
                    <a:cubicBezTo>
                      <a:pt x="344" y="1901"/>
                      <a:pt x="383" y="1903"/>
                      <a:pt x="461" y="1905"/>
                    </a:cubicBezTo>
                    <a:cubicBezTo>
                      <a:pt x="529" y="1982"/>
                      <a:pt x="563" y="2020"/>
                      <a:pt x="631" y="2096"/>
                    </a:cubicBezTo>
                    <a:cubicBezTo>
                      <a:pt x="647" y="2121"/>
                      <a:pt x="654" y="2134"/>
                      <a:pt x="670" y="2158"/>
                    </a:cubicBezTo>
                    <a:cubicBezTo>
                      <a:pt x="661" y="2182"/>
                      <a:pt x="657" y="2194"/>
                      <a:pt x="648" y="2218"/>
                    </a:cubicBezTo>
                    <a:cubicBezTo>
                      <a:pt x="616" y="2249"/>
                      <a:pt x="601" y="2265"/>
                      <a:pt x="570" y="2295"/>
                    </a:cubicBezTo>
                    <a:cubicBezTo>
                      <a:pt x="543" y="2297"/>
                      <a:pt x="529" y="2298"/>
                      <a:pt x="502" y="2299"/>
                    </a:cubicBezTo>
                    <a:cubicBezTo>
                      <a:pt x="508" y="2326"/>
                      <a:pt x="511" y="2340"/>
                      <a:pt x="516" y="2366"/>
                    </a:cubicBezTo>
                    <a:cubicBezTo>
                      <a:pt x="499" y="2366"/>
                      <a:pt x="491" y="2365"/>
                      <a:pt x="474" y="2365"/>
                    </a:cubicBezTo>
                    <a:cubicBezTo>
                      <a:pt x="472" y="2402"/>
                      <a:pt x="471" y="2420"/>
                      <a:pt x="469" y="2457"/>
                    </a:cubicBezTo>
                    <a:cubicBezTo>
                      <a:pt x="492" y="2476"/>
                      <a:pt x="504" y="2486"/>
                      <a:pt x="528" y="2505"/>
                    </a:cubicBezTo>
                    <a:cubicBezTo>
                      <a:pt x="507" y="2530"/>
                      <a:pt x="496" y="2543"/>
                      <a:pt x="476" y="2568"/>
                    </a:cubicBezTo>
                    <a:cubicBezTo>
                      <a:pt x="499" y="2590"/>
                      <a:pt x="511" y="2601"/>
                      <a:pt x="534" y="2622"/>
                    </a:cubicBezTo>
                    <a:cubicBezTo>
                      <a:pt x="529" y="2648"/>
                      <a:pt x="526" y="2661"/>
                      <a:pt x="520" y="2686"/>
                    </a:cubicBezTo>
                    <a:cubicBezTo>
                      <a:pt x="502" y="2711"/>
                      <a:pt x="493" y="2724"/>
                      <a:pt x="474" y="2748"/>
                    </a:cubicBezTo>
                    <a:cubicBezTo>
                      <a:pt x="505" y="2770"/>
                      <a:pt x="521" y="2781"/>
                      <a:pt x="552" y="2803"/>
                    </a:cubicBezTo>
                    <a:cubicBezTo>
                      <a:pt x="525" y="2817"/>
                      <a:pt x="511" y="2824"/>
                      <a:pt x="484" y="2838"/>
                    </a:cubicBezTo>
                    <a:cubicBezTo>
                      <a:pt x="505" y="2861"/>
                      <a:pt x="516" y="2873"/>
                      <a:pt x="537" y="2897"/>
                    </a:cubicBezTo>
                    <a:cubicBezTo>
                      <a:pt x="509" y="2923"/>
                      <a:pt x="496" y="2937"/>
                      <a:pt x="468" y="2963"/>
                    </a:cubicBezTo>
                    <a:cubicBezTo>
                      <a:pt x="507" y="2994"/>
                      <a:pt x="526" y="3010"/>
                      <a:pt x="564" y="3042"/>
                    </a:cubicBezTo>
                    <a:cubicBezTo>
                      <a:pt x="530" y="3060"/>
                      <a:pt x="513" y="3069"/>
                      <a:pt x="478" y="3087"/>
                    </a:cubicBezTo>
                    <a:cubicBezTo>
                      <a:pt x="461" y="3116"/>
                      <a:pt x="452" y="3130"/>
                      <a:pt x="434" y="3158"/>
                    </a:cubicBezTo>
                    <a:cubicBezTo>
                      <a:pt x="454" y="3186"/>
                      <a:pt x="463" y="3200"/>
                      <a:pt x="483" y="3228"/>
                    </a:cubicBezTo>
                    <a:cubicBezTo>
                      <a:pt x="483" y="3228"/>
                      <a:pt x="465" y="3263"/>
                      <a:pt x="495" y="3277"/>
                    </a:cubicBezTo>
                    <a:cubicBezTo>
                      <a:pt x="525" y="3291"/>
                      <a:pt x="666" y="3331"/>
                      <a:pt x="666" y="3331"/>
                    </a:cubicBezTo>
                    <a:cubicBezTo>
                      <a:pt x="685" y="3388"/>
                      <a:pt x="694" y="3417"/>
                      <a:pt x="714" y="3474"/>
                    </a:cubicBezTo>
                    <a:cubicBezTo>
                      <a:pt x="745" y="3494"/>
                      <a:pt x="761" y="3503"/>
                      <a:pt x="793" y="3523"/>
                    </a:cubicBezTo>
                    <a:cubicBezTo>
                      <a:pt x="748" y="3549"/>
                      <a:pt x="726" y="3561"/>
                      <a:pt x="682" y="3587"/>
                    </a:cubicBezTo>
                    <a:cubicBezTo>
                      <a:pt x="659" y="3634"/>
                      <a:pt x="648" y="3658"/>
                      <a:pt x="626" y="3704"/>
                    </a:cubicBezTo>
                    <a:cubicBezTo>
                      <a:pt x="677" y="3730"/>
                      <a:pt x="702" y="3743"/>
                      <a:pt x="753" y="3768"/>
                    </a:cubicBezTo>
                    <a:cubicBezTo>
                      <a:pt x="811" y="3825"/>
                      <a:pt x="841" y="3853"/>
                      <a:pt x="898" y="3909"/>
                    </a:cubicBezTo>
                    <a:cubicBezTo>
                      <a:pt x="944" y="3949"/>
                      <a:pt x="968" y="3969"/>
                      <a:pt x="1014" y="4009"/>
                    </a:cubicBezTo>
                    <a:cubicBezTo>
                      <a:pt x="1016" y="3979"/>
                      <a:pt x="1018" y="3964"/>
                      <a:pt x="1021" y="3934"/>
                    </a:cubicBezTo>
                    <a:cubicBezTo>
                      <a:pt x="1053" y="3938"/>
                      <a:pt x="1069" y="3940"/>
                      <a:pt x="1100" y="3945"/>
                    </a:cubicBezTo>
                    <a:cubicBezTo>
                      <a:pt x="1130" y="3964"/>
                      <a:pt x="1144" y="3973"/>
                      <a:pt x="1173" y="3992"/>
                    </a:cubicBezTo>
                    <a:cubicBezTo>
                      <a:pt x="1215" y="4005"/>
                      <a:pt x="1236" y="4011"/>
                      <a:pt x="1277" y="4023"/>
                    </a:cubicBezTo>
                    <a:cubicBezTo>
                      <a:pt x="1264" y="4057"/>
                      <a:pt x="1258" y="4075"/>
                      <a:pt x="1245" y="4109"/>
                    </a:cubicBezTo>
                    <a:cubicBezTo>
                      <a:pt x="1287" y="4126"/>
                      <a:pt x="1307" y="4135"/>
                      <a:pt x="1349" y="4152"/>
                    </a:cubicBezTo>
                    <a:cubicBezTo>
                      <a:pt x="1380" y="4191"/>
                      <a:pt x="1396" y="4210"/>
                      <a:pt x="1427" y="4250"/>
                    </a:cubicBezTo>
                    <a:cubicBezTo>
                      <a:pt x="1441" y="4285"/>
                      <a:pt x="1448" y="4303"/>
                      <a:pt x="1462" y="4339"/>
                    </a:cubicBezTo>
                    <a:cubicBezTo>
                      <a:pt x="1527" y="4324"/>
                      <a:pt x="1559" y="4317"/>
                      <a:pt x="1623" y="4303"/>
                    </a:cubicBezTo>
                    <a:cubicBezTo>
                      <a:pt x="1635" y="4326"/>
                      <a:pt x="1641" y="4337"/>
                      <a:pt x="1653" y="4360"/>
                    </a:cubicBezTo>
                    <a:cubicBezTo>
                      <a:pt x="1664" y="4408"/>
                      <a:pt x="1670" y="4432"/>
                      <a:pt x="1681" y="4480"/>
                    </a:cubicBezTo>
                    <a:cubicBezTo>
                      <a:pt x="1715" y="4499"/>
                      <a:pt x="1732" y="4508"/>
                      <a:pt x="1766" y="4527"/>
                    </a:cubicBezTo>
                    <a:cubicBezTo>
                      <a:pt x="1805" y="4563"/>
                      <a:pt x="1824" y="4582"/>
                      <a:pt x="1863" y="4618"/>
                    </a:cubicBezTo>
                    <a:cubicBezTo>
                      <a:pt x="1890" y="4627"/>
                      <a:pt x="1904" y="4631"/>
                      <a:pt x="1931" y="4640"/>
                    </a:cubicBezTo>
                    <a:cubicBezTo>
                      <a:pt x="1960" y="4663"/>
                      <a:pt x="1974" y="4675"/>
                      <a:pt x="2003" y="4698"/>
                    </a:cubicBezTo>
                    <a:cubicBezTo>
                      <a:pt x="2012" y="4736"/>
                      <a:pt x="2017" y="4755"/>
                      <a:pt x="2026" y="4792"/>
                    </a:cubicBezTo>
                    <a:cubicBezTo>
                      <a:pt x="2087" y="4797"/>
                      <a:pt x="2118" y="4800"/>
                      <a:pt x="2180" y="4805"/>
                    </a:cubicBezTo>
                    <a:cubicBezTo>
                      <a:pt x="2216" y="4841"/>
                      <a:pt x="2235" y="4859"/>
                      <a:pt x="2271" y="4894"/>
                    </a:cubicBezTo>
                    <a:cubicBezTo>
                      <a:pt x="2280" y="4924"/>
                      <a:pt x="2284" y="4939"/>
                      <a:pt x="2293" y="4969"/>
                    </a:cubicBezTo>
                    <a:cubicBezTo>
                      <a:pt x="2268" y="4990"/>
                      <a:pt x="2255" y="5001"/>
                      <a:pt x="2230" y="5022"/>
                    </a:cubicBezTo>
                    <a:cubicBezTo>
                      <a:pt x="2209" y="5053"/>
                      <a:pt x="2198" y="5069"/>
                      <a:pt x="2178" y="5100"/>
                    </a:cubicBezTo>
                    <a:cubicBezTo>
                      <a:pt x="2184" y="5132"/>
                      <a:pt x="2187" y="5148"/>
                      <a:pt x="2194" y="5180"/>
                    </a:cubicBezTo>
                    <a:cubicBezTo>
                      <a:pt x="2168" y="5196"/>
                      <a:pt x="2156" y="5204"/>
                      <a:pt x="2130" y="5220"/>
                    </a:cubicBezTo>
                    <a:cubicBezTo>
                      <a:pt x="2099" y="5260"/>
                      <a:pt x="2084" y="5281"/>
                      <a:pt x="2052" y="5321"/>
                    </a:cubicBezTo>
                    <a:cubicBezTo>
                      <a:pt x="2081" y="5356"/>
                      <a:pt x="2095" y="5374"/>
                      <a:pt x="2124" y="5409"/>
                    </a:cubicBezTo>
                    <a:cubicBezTo>
                      <a:pt x="2140" y="5444"/>
                      <a:pt x="2148" y="5461"/>
                      <a:pt x="2164" y="5496"/>
                    </a:cubicBezTo>
                    <a:cubicBezTo>
                      <a:pt x="2140" y="5529"/>
                      <a:pt x="2129" y="5545"/>
                      <a:pt x="2105" y="5578"/>
                    </a:cubicBezTo>
                    <a:cubicBezTo>
                      <a:pt x="2100" y="5566"/>
                      <a:pt x="2098" y="5560"/>
                      <a:pt x="2094" y="5547"/>
                    </a:cubicBezTo>
                    <a:cubicBezTo>
                      <a:pt x="2058" y="5573"/>
                      <a:pt x="2040" y="5585"/>
                      <a:pt x="2005" y="5610"/>
                    </a:cubicBezTo>
                    <a:cubicBezTo>
                      <a:pt x="2008" y="5656"/>
                      <a:pt x="2009" y="5679"/>
                      <a:pt x="2013" y="5725"/>
                    </a:cubicBezTo>
                    <a:cubicBezTo>
                      <a:pt x="2013" y="5767"/>
                      <a:pt x="2014" y="5787"/>
                      <a:pt x="2014" y="5828"/>
                    </a:cubicBezTo>
                    <a:cubicBezTo>
                      <a:pt x="1973" y="5809"/>
                      <a:pt x="1953" y="5800"/>
                      <a:pt x="1911" y="5781"/>
                    </a:cubicBezTo>
                    <a:cubicBezTo>
                      <a:pt x="1939" y="5833"/>
                      <a:pt x="1953" y="5859"/>
                      <a:pt x="1980" y="5911"/>
                    </a:cubicBezTo>
                    <a:cubicBezTo>
                      <a:pt x="1953" y="5907"/>
                      <a:pt x="1940" y="5906"/>
                      <a:pt x="1912" y="5902"/>
                    </a:cubicBezTo>
                    <a:cubicBezTo>
                      <a:pt x="1928" y="5936"/>
                      <a:pt x="1936" y="5953"/>
                      <a:pt x="1952" y="5988"/>
                    </a:cubicBezTo>
                    <a:cubicBezTo>
                      <a:pt x="1998" y="6007"/>
                      <a:pt x="2021" y="6016"/>
                      <a:pt x="2068" y="6035"/>
                    </a:cubicBezTo>
                    <a:cubicBezTo>
                      <a:pt x="2046" y="6065"/>
                      <a:pt x="2036" y="6080"/>
                      <a:pt x="2015" y="6111"/>
                    </a:cubicBezTo>
                    <a:cubicBezTo>
                      <a:pt x="2078" y="6207"/>
                      <a:pt x="2142" y="6304"/>
                      <a:pt x="2206" y="6400"/>
                    </a:cubicBezTo>
                    <a:cubicBezTo>
                      <a:pt x="2211" y="6441"/>
                      <a:pt x="2214" y="6461"/>
                      <a:pt x="2219" y="6502"/>
                    </a:cubicBezTo>
                    <a:cubicBezTo>
                      <a:pt x="2248" y="6518"/>
                      <a:pt x="2263" y="6525"/>
                      <a:pt x="2292" y="6541"/>
                    </a:cubicBezTo>
                    <a:cubicBezTo>
                      <a:pt x="2349" y="6491"/>
                      <a:pt x="2378" y="6466"/>
                      <a:pt x="2435" y="6416"/>
                    </a:cubicBezTo>
                    <a:cubicBezTo>
                      <a:pt x="2451" y="6438"/>
                      <a:pt x="2459" y="6449"/>
                      <a:pt x="2476" y="6471"/>
                    </a:cubicBezTo>
                    <a:cubicBezTo>
                      <a:pt x="2518" y="6472"/>
                      <a:pt x="2539" y="6473"/>
                      <a:pt x="2581" y="6475"/>
                    </a:cubicBezTo>
                    <a:cubicBezTo>
                      <a:pt x="2587" y="6463"/>
                      <a:pt x="2590" y="6457"/>
                      <a:pt x="2595" y="6445"/>
                    </a:cubicBezTo>
                    <a:cubicBezTo>
                      <a:pt x="2648" y="6428"/>
                      <a:pt x="2675" y="6420"/>
                      <a:pt x="2728" y="6402"/>
                    </a:cubicBezTo>
                    <a:cubicBezTo>
                      <a:pt x="2739" y="6434"/>
                      <a:pt x="2745" y="6450"/>
                      <a:pt x="2756" y="6481"/>
                    </a:cubicBezTo>
                    <a:cubicBezTo>
                      <a:pt x="2802" y="6451"/>
                      <a:pt x="2825" y="6437"/>
                      <a:pt x="2872" y="6407"/>
                    </a:cubicBezTo>
                    <a:cubicBezTo>
                      <a:pt x="2893" y="6324"/>
                      <a:pt x="2904" y="6283"/>
                      <a:pt x="2925" y="6199"/>
                    </a:cubicBezTo>
                    <a:cubicBezTo>
                      <a:pt x="2959" y="6169"/>
                      <a:pt x="2976" y="6154"/>
                      <a:pt x="3010" y="6124"/>
                    </a:cubicBezTo>
                    <a:cubicBezTo>
                      <a:pt x="3023" y="6061"/>
                      <a:pt x="3030" y="6030"/>
                      <a:pt x="3042" y="5968"/>
                    </a:cubicBezTo>
                    <a:cubicBezTo>
                      <a:pt x="3018" y="5902"/>
                      <a:pt x="3005" y="5869"/>
                      <a:pt x="2981" y="5803"/>
                    </a:cubicBezTo>
                    <a:cubicBezTo>
                      <a:pt x="2934" y="5770"/>
                      <a:pt x="2911" y="5754"/>
                      <a:pt x="2865" y="5721"/>
                    </a:cubicBezTo>
                    <a:cubicBezTo>
                      <a:pt x="2878" y="5709"/>
                      <a:pt x="2884" y="5704"/>
                      <a:pt x="2897" y="5692"/>
                    </a:cubicBezTo>
                    <a:cubicBezTo>
                      <a:pt x="2945" y="5698"/>
                      <a:pt x="2968" y="5701"/>
                      <a:pt x="3016" y="5707"/>
                    </a:cubicBezTo>
                    <a:cubicBezTo>
                      <a:pt x="3054" y="5694"/>
                      <a:pt x="3073" y="5687"/>
                      <a:pt x="3111" y="5674"/>
                    </a:cubicBezTo>
                    <a:cubicBezTo>
                      <a:pt x="3152" y="5648"/>
                      <a:pt x="3173" y="5635"/>
                      <a:pt x="3214" y="5610"/>
                    </a:cubicBezTo>
                    <a:cubicBezTo>
                      <a:pt x="3275" y="5606"/>
                      <a:pt x="3305" y="5605"/>
                      <a:pt x="3365" y="5601"/>
                    </a:cubicBezTo>
                    <a:cubicBezTo>
                      <a:pt x="3385" y="5616"/>
                      <a:pt x="3395" y="5624"/>
                      <a:pt x="3414" y="5639"/>
                    </a:cubicBezTo>
                    <a:cubicBezTo>
                      <a:pt x="3432" y="5629"/>
                      <a:pt x="3441" y="5625"/>
                      <a:pt x="3459" y="5615"/>
                    </a:cubicBezTo>
                    <a:cubicBezTo>
                      <a:pt x="3498" y="5648"/>
                      <a:pt x="3518" y="5664"/>
                      <a:pt x="3557" y="5696"/>
                    </a:cubicBezTo>
                    <a:cubicBezTo>
                      <a:pt x="3601" y="5665"/>
                      <a:pt x="3623" y="5650"/>
                      <a:pt x="3668" y="5619"/>
                    </a:cubicBezTo>
                    <a:cubicBezTo>
                      <a:pt x="3780" y="5650"/>
                      <a:pt x="3837" y="5666"/>
                      <a:pt x="3950" y="5696"/>
                    </a:cubicBezTo>
                    <a:cubicBezTo>
                      <a:pt x="3972" y="5660"/>
                      <a:pt x="3982" y="5642"/>
                      <a:pt x="4004" y="5606"/>
                    </a:cubicBezTo>
                    <a:cubicBezTo>
                      <a:pt x="4033" y="5587"/>
                      <a:pt x="4047" y="5577"/>
                      <a:pt x="4076" y="5558"/>
                    </a:cubicBezTo>
                    <a:cubicBezTo>
                      <a:pt x="4135" y="5539"/>
                      <a:pt x="4165" y="5529"/>
                      <a:pt x="4224" y="5510"/>
                    </a:cubicBezTo>
                    <a:cubicBezTo>
                      <a:pt x="4272" y="5528"/>
                      <a:pt x="4296" y="5536"/>
                      <a:pt x="4344" y="5554"/>
                    </a:cubicBezTo>
                    <a:cubicBezTo>
                      <a:pt x="4371" y="5583"/>
                      <a:pt x="4384" y="5598"/>
                      <a:pt x="4411" y="5627"/>
                    </a:cubicBezTo>
                    <a:cubicBezTo>
                      <a:pt x="4434" y="5573"/>
                      <a:pt x="4445" y="5547"/>
                      <a:pt x="4468" y="5493"/>
                    </a:cubicBezTo>
                    <a:cubicBezTo>
                      <a:pt x="4418" y="5464"/>
                      <a:pt x="4393" y="5449"/>
                      <a:pt x="4343" y="5420"/>
                    </a:cubicBezTo>
                    <a:cubicBezTo>
                      <a:pt x="4315" y="5393"/>
                      <a:pt x="4302" y="5379"/>
                      <a:pt x="4275" y="5352"/>
                    </a:cubicBezTo>
                    <a:lnTo>
                      <a:pt x="4227" y="5248"/>
                    </a:lnTo>
                    <a:lnTo>
                      <a:pt x="4280" y="5199"/>
                    </a:lnTo>
                    <a:cubicBezTo>
                      <a:pt x="4376" y="5151"/>
                      <a:pt x="4424" y="5126"/>
                      <a:pt x="4520" y="5077"/>
                    </a:cubicBezTo>
                    <a:cubicBezTo>
                      <a:pt x="4573" y="5124"/>
                      <a:pt x="4599" y="5147"/>
                      <a:pt x="4651" y="5194"/>
                    </a:cubicBezTo>
                    <a:cubicBezTo>
                      <a:pt x="4677" y="5184"/>
                      <a:pt x="4690" y="5179"/>
                      <a:pt x="4716" y="5169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makowski"/>
              <p:cNvSpPr>
                <a:spLocks/>
              </p:cNvSpPr>
              <p:nvPr/>
            </p:nvSpPr>
            <p:spPr bwMode="auto">
              <a:xfrm>
                <a:off x="2913737" y="1083092"/>
                <a:ext cx="1063238" cy="1080885"/>
              </a:xfrm>
              <a:custGeom>
                <a:avLst/>
                <a:gdLst>
                  <a:gd name="T0" fmla="*/ 3143 w 3312"/>
                  <a:gd name="T1" fmla="*/ 2033 h 3372"/>
                  <a:gd name="T2" fmla="*/ 3213 w 3312"/>
                  <a:gd name="T3" fmla="*/ 1804 h 3372"/>
                  <a:gd name="T4" fmla="*/ 3312 w 3312"/>
                  <a:gd name="T5" fmla="*/ 1593 h 3372"/>
                  <a:gd name="T6" fmla="*/ 3045 w 3312"/>
                  <a:gd name="T7" fmla="*/ 1416 h 3372"/>
                  <a:gd name="T8" fmla="*/ 2882 w 3312"/>
                  <a:gd name="T9" fmla="*/ 1242 h 3372"/>
                  <a:gd name="T10" fmla="*/ 2672 w 3312"/>
                  <a:gd name="T11" fmla="*/ 984 h 3372"/>
                  <a:gd name="T12" fmla="*/ 2446 w 3312"/>
                  <a:gd name="T13" fmla="*/ 874 h 3372"/>
                  <a:gd name="T14" fmla="*/ 2296 w 3312"/>
                  <a:gd name="T15" fmla="*/ 647 h 3372"/>
                  <a:gd name="T16" fmla="*/ 2040 w 3312"/>
                  <a:gd name="T17" fmla="*/ 558 h 3372"/>
                  <a:gd name="T18" fmla="*/ 1772 w 3312"/>
                  <a:gd name="T19" fmla="*/ 392 h 3372"/>
                  <a:gd name="T20" fmla="*/ 1603 w 3312"/>
                  <a:gd name="T21" fmla="*/ 174 h 3372"/>
                  <a:gd name="T22" fmla="*/ 1397 w 3312"/>
                  <a:gd name="T23" fmla="*/ 60 h 3372"/>
                  <a:gd name="T24" fmla="*/ 1280 w 3312"/>
                  <a:gd name="T25" fmla="*/ 136 h 3372"/>
                  <a:gd name="T26" fmla="*/ 1117 w 3312"/>
                  <a:gd name="T27" fmla="*/ 500 h 3372"/>
                  <a:gd name="T28" fmla="*/ 809 w 3312"/>
                  <a:gd name="T29" fmla="*/ 732 h 3372"/>
                  <a:gd name="T30" fmla="*/ 652 w 3312"/>
                  <a:gd name="T31" fmla="*/ 989 h 3372"/>
                  <a:gd name="T32" fmla="*/ 739 w 3312"/>
                  <a:gd name="T33" fmla="*/ 1198 h 3372"/>
                  <a:gd name="T34" fmla="*/ 855 w 3312"/>
                  <a:gd name="T35" fmla="*/ 1420 h 3372"/>
                  <a:gd name="T36" fmla="*/ 731 w 3312"/>
                  <a:gd name="T37" fmla="*/ 1723 h 3372"/>
                  <a:gd name="T38" fmla="*/ 588 w 3312"/>
                  <a:gd name="T39" fmla="*/ 1834 h 3372"/>
                  <a:gd name="T40" fmla="*/ 703 w 3312"/>
                  <a:gd name="T41" fmla="*/ 2035 h 3372"/>
                  <a:gd name="T42" fmla="*/ 687 w 3312"/>
                  <a:gd name="T43" fmla="*/ 2130 h 3372"/>
                  <a:gd name="T44" fmla="*/ 448 w 3312"/>
                  <a:gd name="T45" fmla="*/ 2192 h 3372"/>
                  <a:gd name="T46" fmla="*/ 216 w 3312"/>
                  <a:gd name="T47" fmla="*/ 2247 h 3372"/>
                  <a:gd name="T48" fmla="*/ 138 w 3312"/>
                  <a:gd name="T49" fmla="*/ 2206 h 3372"/>
                  <a:gd name="T50" fmla="*/ 102 w 3312"/>
                  <a:gd name="T51" fmla="*/ 2382 h 3372"/>
                  <a:gd name="T52" fmla="*/ 53 w 3312"/>
                  <a:gd name="T53" fmla="*/ 2563 h 3372"/>
                  <a:gd name="T54" fmla="*/ 149 w 3312"/>
                  <a:gd name="T55" fmla="*/ 2730 h 3372"/>
                  <a:gd name="T56" fmla="*/ 374 w 3312"/>
                  <a:gd name="T57" fmla="*/ 2859 h 3372"/>
                  <a:gd name="T58" fmla="*/ 558 w 3312"/>
                  <a:gd name="T59" fmla="*/ 3114 h 3372"/>
                  <a:gd name="T60" fmla="*/ 895 w 3312"/>
                  <a:gd name="T61" fmla="*/ 3168 h 3372"/>
                  <a:gd name="T62" fmla="*/ 1224 w 3312"/>
                  <a:gd name="T63" fmla="*/ 3149 h 3372"/>
                  <a:gd name="T64" fmla="*/ 1474 w 3312"/>
                  <a:gd name="T65" fmla="*/ 3018 h 3372"/>
                  <a:gd name="T66" fmla="*/ 1687 w 3312"/>
                  <a:gd name="T67" fmla="*/ 3292 h 3372"/>
                  <a:gd name="T68" fmla="*/ 1846 w 3312"/>
                  <a:gd name="T69" fmla="*/ 3290 h 3372"/>
                  <a:gd name="T70" fmla="*/ 2193 w 3312"/>
                  <a:gd name="T71" fmla="*/ 3204 h 3372"/>
                  <a:gd name="T72" fmla="*/ 2454 w 3312"/>
                  <a:gd name="T73" fmla="*/ 3142 h 3372"/>
                  <a:gd name="T74" fmla="*/ 2631 w 3312"/>
                  <a:gd name="T75" fmla="*/ 3163 h 3372"/>
                  <a:gd name="T76" fmla="*/ 2841 w 3312"/>
                  <a:gd name="T77" fmla="*/ 3162 h 3372"/>
                  <a:gd name="T78" fmla="*/ 3115 w 3312"/>
                  <a:gd name="T79" fmla="*/ 3246 h 3372"/>
                  <a:gd name="T80" fmla="*/ 3034 w 3312"/>
                  <a:gd name="T81" fmla="*/ 2735 h 3372"/>
                  <a:gd name="T82" fmla="*/ 2931 w 3312"/>
                  <a:gd name="T83" fmla="*/ 2526 h 3372"/>
                  <a:gd name="T84" fmla="*/ 3034 w 3312"/>
                  <a:gd name="T85" fmla="*/ 2452 h 3372"/>
                  <a:gd name="T86" fmla="*/ 3113 w 3312"/>
                  <a:gd name="T87" fmla="*/ 2171 h 3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12" h="3372">
                    <a:moveTo>
                      <a:pt x="3124" y="2202"/>
                    </a:moveTo>
                    <a:cubicBezTo>
                      <a:pt x="3148" y="2169"/>
                      <a:pt x="3159" y="2153"/>
                      <a:pt x="3183" y="2120"/>
                    </a:cubicBezTo>
                    <a:cubicBezTo>
                      <a:pt x="3167" y="2085"/>
                      <a:pt x="3159" y="2068"/>
                      <a:pt x="3143" y="2033"/>
                    </a:cubicBezTo>
                    <a:cubicBezTo>
                      <a:pt x="3114" y="1998"/>
                      <a:pt x="3100" y="1980"/>
                      <a:pt x="3071" y="1945"/>
                    </a:cubicBezTo>
                    <a:cubicBezTo>
                      <a:pt x="3103" y="1905"/>
                      <a:pt x="3118" y="1884"/>
                      <a:pt x="3149" y="1844"/>
                    </a:cubicBezTo>
                    <a:cubicBezTo>
                      <a:pt x="3175" y="1828"/>
                      <a:pt x="3187" y="1820"/>
                      <a:pt x="3213" y="1804"/>
                    </a:cubicBezTo>
                    <a:cubicBezTo>
                      <a:pt x="3206" y="1772"/>
                      <a:pt x="3203" y="1756"/>
                      <a:pt x="3197" y="1724"/>
                    </a:cubicBezTo>
                    <a:cubicBezTo>
                      <a:pt x="3217" y="1693"/>
                      <a:pt x="3228" y="1677"/>
                      <a:pt x="3249" y="1646"/>
                    </a:cubicBezTo>
                    <a:cubicBezTo>
                      <a:pt x="3274" y="1625"/>
                      <a:pt x="3287" y="1614"/>
                      <a:pt x="3312" y="1593"/>
                    </a:cubicBezTo>
                    <a:cubicBezTo>
                      <a:pt x="3303" y="1563"/>
                      <a:pt x="3299" y="1548"/>
                      <a:pt x="3290" y="1518"/>
                    </a:cubicBezTo>
                    <a:lnTo>
                      <a:pt x="3199" y="1429"/>
                    </a:lnTo>
                    <a:cubicBezTo>
                      <a:pt x="3137" y="1424"/>
                      <a:pt x="3106" y="1421"/>
                      <a:pt x="3045" y="1416"/>
                    </a:cubicBezTo>
                    <a:cubicBezTo>
                      <a:pt x="3036" y="1379"/>
                      <a:pt x="3031" y="1360"/>
                      <a:pt x="3022" y="1322"/>
                    </a:cubicBezTo>
                    <a:cubicBezTo>
                      <a:pt x="2993" y="1299"/>
                      <a:pt x="2979" y="1287"/>
                      <a:pt x="2950" y="1264"/>
                    </a:cubicBezTo>
                    <a:cubicBezTo>
                      <a:pt x="2923" y="1255"/>
                      <a:pt x="2909" y="1251"/>
                      <a:pt x="2882" y="1242"/>
                    </a:cubicBezTo>
                    <a:cubicBezTo>
                      <a:pt x="2843" y="1206"/>
                      <a:pt x="2824" y="1187"/>
                      <a:pt x="2785" y="1151"/>
                    </a:cubicBezTo>
                    <a:cubicBezTo>
                      <a:pt x="2751" y="1132"/>
                      <a:pt x="2734" y="1123"/>
                      <a:pt x="2700" y="1104"/>
                    </a:cubicBezTo>
                    <a:cubicBezTo>
                      <a:pt x="2689" y="1056"/>
                      <a:pt x="2683" y="1032"/>
                      <a:pt x="2672" y="984"/>
                    </a:cubicBezTo>
                    <a:cubicBezTo>
                      <a:pt x="2660" y="961"/>
                      <a:pt x="2654" y="950"/>
                      <a:pt x="2642" y="927"/>
                    </a:cubicBezTo>
                    <a:cubicBezTo>
                      <a:pt x="2578" y="941"/>
                      <a:pt x="2546" y="948"/>
                      <a:pt x="2481" y="963"/>
                    </a:cubicBezTo>
                    <a:cubicBezTo>
                      <a:pt x="2467" y="927"/>
                      <a:pt x="2460" y="909"/>
                      <a:pt x="2446" y="874"/>
                    </a:cubicBezTo>
                    <a:cubicBezTo>
                      <a:pt x="2415" y="834"/>
                      <a:pt x="2399" y="815"/>
                      <a:pt x="2368" y="776"/>
                    </a:cubicBezTo>
                    <a:cubicBezTo>
                      <a:pt x="2326" y="759"/>
                      <a:pt x="2306" y="750"/>
                      <a:pt x="2264" y="733"/>
                    </a:cubicBezTo>
                    <a:cubicBezTo>
                      <a:pt x="2277" y="699"/>
                      <a:pt x="2283" y="681"/>
                      <a:pt x="2296" y="647"/>
                    </a:cubicBezTo>
                    <a:cubicBezTo>
                      <a:pt x="2255" y="635"/>
                      <a:pt x="2234" y="629"/>
                      <a:pt x="2192" y="616"/>
                    </a:cubicBezTo>
                    <a:cubicBezTo>
                      <a:pt x="2163" y="597"/>
                      <a:pt x="2149" y="588"/>
                      <a:pt x="2119" y="569"/>
                    </a:cubicBezTo>
                    <a:cubicBezTo>
                      <a:pt x="2088" y="564"/>
                      <a:pt x="2072" y="562"/>
                      <a:pt x="2040" y="558"/>
                    </a:cubicBezTo>
                    <a:cubicBezTo>
                      <a:pt x="2037" y="588"/>
                      <a:pt x="2035" y="603"/>
                      <a:pt x="2033" y="633"/>
                    </a:cubicBezTo>
                    <a:cubicBezTo>
                      <a:pt x="1987" y="593"/>
                      <a:pt x="1963" y="573"/>
                      <a:pt x="1917" y="533"/>
                    </a:cubicBezTo>
                    <a:cubicBezTo>
                      <a:pt x="1860" y="477"/>
                      <a:pt x="1830" y="449"/>
                      <a:pt x="1772" y="392"/>
                    </a:cubicBezTo>
                    <a:cubicBezTo>
                      <a:pt x="1721" y="367"/>
                      <a:pt x="1696" y="354"/>
                      <a:pt x="1645" y="328"/>
                    </a:cubicBezTo>
                    <a:cubicBezTo>
                      <a:pt x="1667" y="282"/>
                      <a:pt x="1678" y="258"/>
                      <a:pt x="1701" y="211"/>
                    </a:cubicBezTo>
                    <a:cubicBezTo>
                      <a:pt x="1662" y="196"/>
                      <a:pt x="1642" y="189"/>
                      <a:pt x="1603" y="174"/>
                    </a:cubicBezTo>
                    <a:cubicBezTo>
                      <a:pt x="1572" y="126"/>
                      <a:pt x="1556" y="102"/>
                      <a:pt x="1525" y="55"/>
                    </a:cubicBezTo>
                    <a:cubicBezTo>
                      <a:pt x="1491" y="40"/>
                      <a:pt x="1474" y="33"/>
                      <a:pt x="1440" y="18"/>
                    </a:cubicBezTo>
                    <a:cubicBezTo>
                      <a:pt x="1423" y="35"/>
                      <a:pt x="1414" y="43"/>
                      <a:pt x="1397" y="60"/>
                    </a:cubicBezTo>
                    <a:cubicBezTo>
                      <a:pt x="1377" y="36"/>
                      <a:pt x="1368" y="24"/>
                      <a:pt x="1348" y="0"/>
                    </a:cubicBezTo>
                    <a:cubicBezTo>
                      <a:pt x="1341" y="74"/>
                      <a:pt x="1337" y="110"/>
                      <a:pt x="1329" y="184"/>
                    </a:cubicBezTo>
                    <a:cubicBezTo>
                      <a:pt x="1309" y="165"/>
                      <a:pt x="1299" y="155"/>
                      <a:pt x="1280" y="136"/>
                    </a:cubicBezTo>
                    <a:cubicBezTo>
                      <a:pt x="1253" y="178"/>
                      <a:pt x="1239" y="199"/>
                      <a:pt x="1212" y="240"/>
                    </a:cubicBezTo>
                    <a:cubicBezTo>
                      <a:pt x="1178" y="243"/>
                      <a:pt x="1161" y="245"/>
                      <a:pt x="1127" y="248"/>
                    </a:cubicBezTo>
                    <a:cubicBezTo>
                      <a:pt x="1123" y="349"/>
                      <a:pt x="1121" y="400"/>
                      <a:pt x="1117" y="500"/>
                    </a:cubicBezTo>
                    <a:cubicBezTo>
                      <a:pt x="1068" y="510"/>
                      <a:pt x="1044" y="514"/>
                      <a:pt x="995" y="524"/>
                    </a:cubicBezTo>
                    <a:cubicBezTo>
                      <a:pt x="924" y="580"/>
                      <a:pt x="888" y="608"/>
                      <a:pt x="816" y="663"/>
                    </a:cubicBezTo>
                    <a:cubicBezTo>
                      <a:pt x="813" y="691"/>
                      <a:pt x="812" y="704"/>
                      <a:pt x="809" y="732"/>
                    </a:cubicBezTo>
                    <a:cubicBezTo>
                      <a:pt x="765" y="736"/>
                      <a:pt x="743" y="739"/>
                      <a:pt x="699" y="743"/>
                    </a:cubicBezTo>
                    <a:cubicBezTo>
                      <a:pt x="709" y="779"/>
                      <a:pt x="713" y="797"/>
                      <a:pt x="722" y="832"/>
                    </a:cubicBezTo>
                    <a:cubicBezTo>
                      <a:pt x="694" y="895"/>
                      <a:pt x="680" y="926"/>
                      <a:pt x="652" y="989"/>
                    </a:cubicBezTo>
                    <a:cubicBezTo>
                      <a:pt x="656" y="1041"/>
                      <a:pt x="658" y="1067"/>
                      <a:pt x="661" y="1119"/>
                    </a:cubicBezTo>
                    <a:cubicBezTo>
                      <a:pt x="683" y="1128"/>
                      <a:pt x="694" y="1132"/>
                      <a:pt x="716" y="1141"/>
                    </a:cubicBezTo>
                    <a:cubicBezTo>
                      <a:pt x="725" y="1164"/>
                      <a:pt x="729" y="1175"/>
                      <a:pt x="739" y="1198"/>
                    </a:cubicBezTo>
                    <a:cubicBezTo>
                      <a:pt x="719" y="1226"/>
                      <a:pt x="709" y="1240"/>
                      <a:pt x="688" y="1268"/>
                    </a:cubicBezTo>
                    <a:cubicBezTo>
                      <a:pt x="707" y="1301"/>
                      <a:pt x="716" y="1318"/>
                      <a:pt x="735" y="1351"/>
                    </a:cubicBezTo>
                    <a:cubicBezTo>
                      <a:pt x="783" y="1379"/>
                      <a:pt x="807" y="1393"/>
                      <a:pt x="855" y="1420"/>
                    </a:cubicBezTo>
                    <a:cubicBezTo>
                      <a:pt x="854" y="1457"/>
                      <a:pt x="853" y="1475"/>
                      <a:pt x="852" y="1512"/>
                    </a:cubicBezTo>
                    <a:cubicBezTo>
                      <a:pt x="863" y="1583"/>
                      <a:pt x="868" y="1619"/>
                      <a:pt x="878" y="1690"/>
                    </a:cubicBezTo>
                    <a:cubicBezTo>
                      <a:pt x="819" y="1703"/>
                      <a:pt x="790" y="1710"/>
                      <a:pt x="731" y="1723"/>
                    </a:cubicBezTo>
                    <a:cubicBezTo>
                      <a:pt x="668" y="1721"/>
                      <a:pt x="636" y="1720"/>
                      <a:pt x="573" y="1718"/>
                    </a:cubicBezTo>
                    <a:cubicBezTo>
                      <a:pt x="563" y="1735"/>
                      <a:pt x="558" y="1743"/>
                      <a:pt x="547" y="1759"/>
                    </a:cubicBezTo>
                    <a:cubicBezTo>
                      <a:pt x="563" y="1789"/>
                      <a:pt x="571" y="1804"/>
                      <a:pt x="588" y="1834"/>
                    </a:cubicBezTo>
                    <a:cubicBezTo>
                      <a:pt x="622" y="1890"/>
                      <a:pt x="640" y="1918"/>
                      <a:pt x="674" y="1973"/>
                    </a:cubicBezTo>
                    <a:cubicBezTo>
                      <a:pt x="689" y="1981"/>
                      <a:pt x="696" y="1985"/>
                      <a:pt x="710" y="1994"/>
                    </a:cubicBezTo>
                    <a:cubicBezTo>
                      <a:pt x="707" y="2010"/>
                      <a:pt x="706" y="2019"/>
                      <a:pt x="703" y="2035"/>
                    </a:cubicBezTo>
                    <a:cubicBezTo>
                      <a:pt x="738" y="2059"/>
                      <a:pt x="756" y="2071"/>
                      <a:pt x="792" y="2095"/>
                    </a:cubicBezTo>
                    <a:cubicBezTo>
                      <a:pt x="774" y="2118"/>
                      <a:pt x="765" y="2130"/>
                      <a:pt x="747" y="2153"/>
                    </a:cubicBezTo>
                    <a:cubicBezTo>
                      <a:pt x="723" y="2144"/>
                      <a:pt x="711" y="2139"/>
                      <a:pt x="687" y="2130"/>
                    </a:cubicBezTo>
                    <a:cubicBezTo>
                      <a:pt x="640" y="2161"/>
                      <a:pt x="616" y="2176"/>
                      <a:pt x="569" y="2206"/>
                    </a:cubicBezTo>
                    <a:cubicBezTo>
                      <a:pt x="566" y="2221"/>
                      <a:pt x="565" y="2228"/>
                      <a:pt x="562" y="2242"/>
                    </a:cubicBezTo>
                    <a:cubicBezTo>
                      <a:pt x="516" y="2222"/>
                      <a:pt x="494" y="2212"/>
                      <a:pt x="448" y="2192"/>
                    </a:cubicBezTo>
                    <a:cubicBezTo>
                      <a:pt x="414" y="2199"/>
                      <a:pt x="397" y="2203"/>
                      <a:pt x="363" y="2210"/>
                    </a:cubicBezTo>
                    <a:cubicBezTo>
                      <a:pt x="364" y="2241"/>
                      <a:pt x="365" y="2257"/>
                      <a:pt x="366" y="2288"/>
                    </a:cubicBezTo>
                    <a:cubicBezTo>
                      <a:pt x="306" y="2272"/>
                      <a:pt x="276" y="2264"/>
                      <a:pt x="216" y="2247"/>
                    </a:cubicBezTo>
                    <a:cubicBezTo>
                      <a:pt x="217" y="2221"/>
                      <a:pt x="217" y="2208"/>
                      <a:pt x="218" y="2182"/>
                    </a:cubicBezTo>
                    <a:cubicBezTo>
                      <a:pt x="204" y="2173"/>
                      <a:pt x="197" y="2169"/>
                      <a:pt x="182" y="2161"/>
                    </a:cubicBezTo>
                    <a:cubicBezTo>
                      <a:pt x="165" y="2179"/>
                      <a:pt x="156" y="2188"/>
                      <a:pt x="138" y="2206"/>
                    </a:cubicBezTo>
                    <a:cubicBezTo>
                      <a:pt x="145" y="2237"/>
                      <a:pt x="148" y="2253"/>
                      <a:pt x="154" y="2285"/>
                    </a:cubicBezTo>
                    <a:cubicBezTo>
                      <a:pt x="137" y="2288"/>
                      <a:pt x="128" y="2290"/>
                      <a:pt x="111" y="2293"/>
                    </a:cubicBezTo>
                    <a:cubicBezTo>
                      <a:pt x="107" y="2329"/>
                      <a:pt x="106" y="2347"/>
                      <a:pt x="102" y="2382"/>
                    </a:cubicBezTo>
                    <a:cubicBezTo>
                      <a:pt x="61" y="2367"/>
                      <a:pt x="41" y="2360"/>
                      <a:pt x="0" y="2345"/>
                    </a:cubicBezTo>
                    <a:cubicBezTo>
                      <a:pt x="13" y="2401"/>
                      <a:pt x="19" y="2429"/>
                      <a:pt x="32" y="2484"/>
                    </a:cubicBezTo>
                    <a:cubicBezTo>
                      <a:pt x="40" y="2516"/>
                      <a:pt x="44" y="2531"/>
                      <a:pt x="53" y="2563"/>
                    </a:cubicBezTo>
                    <a:cubicBezTo>
                      <a:pt x="35" y="2590"/>
                      <a:pt x="26" y="2603"/>
                      <a:pt x="8" y="2631"/>
                    </a:cubicBezTo>
                    <a:cubicBezTo>
                      <a:pt x="10" y="2647"/>
                      <a:pt x="11" y="2656"/>
                      <a:pt x="12" y="2672"/>
                    </a:cubicBezTo>
                    <a:cubicBezTo>
                      <a:pt x="67" y="2695"/>
                      <a:pt x="95" y="2707"/>
                      <a:pt x="149" y="2730"/>
                    </a:cubicBezTo>
                    <a:cubicBezTo>
                      <a:pt x="181" y="2723"/>
                      <a:pt x="197" y="2719"/>
                      <a:pt x="229" y="2712"/>
                    </a:cubicBezTo>
                    <a:cubicBezTo>
                      <a:pt x="259" y="2738"/>
                      <a:pt x="275" y="2751"/>
                      <a:pt x="305" y="2777"/>
                    </a:cubicBezTo>
                    <a:cubicBezTo>
                      <a:pt x="333" y="2809"/>
                      <a:pt x="347" y="2826"/>
                      <a:pt x="374" y="2859"/>
                    </a:cubicBezTo>
                    <a:cubicBezTo>
                      <a:pt x="401" y="2868"/>
                      <a:pt x="414" y="2872"/>
                      <a:pt x="440" y="2881"/>
                    </a:cubicBezTo>
                    <a:cubicBezTo>
                      <a:pt x="455" y="2929"/>
                      <a:pt x="463" y="2954"/>
                      <a:pt x="477" y="3002"/>
                    </a:cubicBezTo>
                    <a:cubicBezTo>
                      <a:pt x="510" y="3047"/>
                      <a:pt x="526" y="3069"/>
                      <a:pt x="558" y="3114"/>
                    </a:cubicBezTo>
                    <a:cubicBezTo>
                      <a:pt x="586" y="3121"/>
                      <a:pt x="601" y="3124"/>
                      <a:pt x="630" y="3131"/>
                    </a:cubicBezTo>
                    <a:cubicBezTo>
                      <a:pt x="652" y="3172"/>
                      <a:pt x="663" y="3193"/>
                      <a:pt x="686" y="3235"/>
                    </a:cubicBezTo>
                    <a:cubicBezTo>
                      <a:pt x="769" y="3208"/>
                      <a:pt x="811" y="3195"/>
                      <a:pt x="895" y="3168"/>
                    </a:cubicBezTo>
                    <a:cubicBezTo>
                      <a:pt x="955" y="3129"/>
                      <a:pt x="985" y="3110"/>
                      <a:pt x="1045" y="3072"/>
                    </a:cubicBezTo>
                    <a:cubicBezTo>
                      <a:pt x="1082" y="3110"/>
                      <a:pt x="1101" y="3129"/>
                      <a:pt x="1138" y="3167"/>
                    </a:cubicBezTo>
                    <a:cubicBezTo>
                      <a:pt x="1172" y="3160"/>
                      <a:pt x="1190" y="3156"/>
                      <a:pt x="1224" y="3149"/>
                    </a:cubicBezTo>
                    <a:cubicBezTo>
                      <a:pt x="1234" y="3095"/>
                      <a:pt x="1239" y="3069"/>
                      <a:pt x="1248" y="3015"/>
                    </a:cubicBezTo>
                    <a:cubicBezTo>
                      <a:pt x="1295" y="2999"/>
                      <a:pt x="1319" y="2991"/>
                      <a:pt x="1366" y="2975"/>
                    </a:cubicBezTo>
                    <a:cubicBezTo>
                      <a:pt x="1409" y="2992"/>
                      <a:pt x="1431" y="3001"/>
                      <a:pt x="1474" y="3018"/>
                    </a:cubicBezTo>
                    <a:cubicBezTo>
                      <a:pt x="1514" y="3047"/>
                      <a:pt x="1534" y="3061"/>
                      <a:pt x="1574" y="3090"/>
                    </a:cubicBezTo>
                    <a:cubicBezTo>
                      <a:pt x="1612" y="3106"/>
                      <a:pt x="1632" y="3115"/>
                      <a:pt x="1670" y="3131"/>
                    </a:cubicBezTo>
                    <a:cubicBezTo>
                      <a:pt x="1677" y="3196"/>
                      <a:pt x="1680" y="3228"/>
                      <a:pt x="1687" y="3292"/>
                    </a:cubicBezTo>
                    <a:cubicBezTo>
                      <a:pt x="1688" y="3316"/>
                      <a:pt x="1689" y="3327"/>
                      <a:pt x="1690" y="3351"/>
                    </a:cubicBezTo>
                    <a:cubicBezTo>
                      <a:pt x="1748" y="3360"/>
                      <a:pt x="1777" y="3364"/>
                      <a:pt x="1835" y="3372"/>
                    </a:cubicBezTo>
                    <a:cubicBezTo>
                      <a:pt x="1839" y="3339"/>
                      <a:pt x="1842" y="3323"/>
                      <a:pt x="1846" y="3290"/>
                    </a:cubicBezTo>
                    <a:cubicBezTo>
                      <a:pt x="1932" y="3272"/>
                      <a:pt x="1975" y="3263"/>
                      <a:pt x="2062" y="3244"/>
                    </a:cubicBezTo>
                    <a:cubicBezTo>
                      <a:pt x="2101" y="3244"/>
                      <a:pt x="2121" y="3244"/>
                      <a:pt x="2160" y="3244"/>
                    </a:cubicBezTo>
                    <a:cubicBezTo>
                      <a:pt x="2173" y="3228"/>
                      <a:pt x="2180" y="3220"/>
                      <a:pt x="2193" y="3204"/>
                    </a:cubicBezTo>
                    <a:cubicBezTo>
                      <a:pt x="2246" y="3205"/>
                      <a:pt x="2273" y="3205"/>
                      <a:pt x="2327" y="3206"/>
                    </a:cubicBezTo>
                    <a:cubicBezTo>
                      <a:pt x="2364" y="3213"/>
                      <a:pt x="2382" y="3216"/>
                      <a:pt x="2419" y="3223"/>
                    </a:cubicBezTo>
                    <a:cubicBezTo>
                      <a:pt x="2433" y="3190"/>
                      <a:pt x="2440" y="3174"/>
                      <a:pt x="2454" y="3142"/>
                    </a:cubicBezTo>
                    <a:cubicBezTo>
                      <a:pt x="2487" y="3165"/>
                      <a:pt x="2503" y="3176"/>
                      <a:pt x="2537" y="3200"/>
                    </a:cubicBezTo>
                    <a:cubicBezTo>
                      <a:pt x="2553" y="3179"/>
                      <a:pt x="2560" y="3169"/>
                      <a:pt x="2576" y="3148"/>
                    </a:cubicBezTo>
                    <a:cubicBezTo>
                      <a:pt x="2598" y="3154"/>
                      <a:pt x="2609" y="3157"/>
                      <a:pt x="2631" y="3163"/>
                    </a:cubicBezTo>
                    <a:cubicBezTo>
                      <a:pt x="2657" y="3186"/>
                      <a:pt x="2670" y="3197"/>
                      <a:pt x="2696" y="3220"/>
                    </a:cubicBezTo>
                    <a:cubicBezTo>
                      <a:pt x="2738" y="3210"/>
                      <a:pt x="2760" y="3205"/>
                      <a:pt x="2802" y="3195"/>
                    </a:cubicBezTo>
                    <a:cubicBezTo>
                      <a:pt x="2817" y="3182"/>
                      <a:pt x="2825" y="3175"/>
                      <a:pt x="2841" y="3162"/>
                    </a:cubicBezTo>
                    <a:cubicBezTo>
                      <a:pt x="2881" y="3190"/>
                      <a:pt x="2902" y="3204"/>
                      <a:pt x="2942" y="3232"/>
                    </a:cubicBezTo>
                    <a:cubicBezTo>
                      <a:pt x="2978" y="3257"/>
                      <a:pt x="2996" y="3270"/>
                      <a:pt x="3032" y="3295"/>
                    </a:cubicBezTo>
                    <a:cubicBezTo>
                      <a:pt x="3065" y="3276"/>
                      <a:pt x="3082" y="3266"/>
                      <a:pt x="3115" y="3246"/>
                    </a:cubicBezTo>
                    <a:cubicBezTo>
                      <a:pt x="3164" y="3198"/>
                      <a:pt x="3189" y="3174"/>
                      <a:pt x="3238" y="3126"/>
                    </a:cubicBezTo>
                    <a:cubicBezTo>
                      <a:pt x="3233" y="3085"/>
                      <a:pt x="3230" y="3065"/>
                      <a:pt x="3225" y="3024"/>
                    </a:cubicBezTo>
                    <a:cubicBezTo>
                      <a:pt x="3161" y="2928"/>
                      <a:pt x="3097" y="2831"/>
                      <a:pt x="3034" y="2735"/>
                    </a:cubicBezTo>
                    <a:cubicBezTo>
                      <a:pt x="3055" y="2704"/>
                      <a:pt x="3065" y="2689"/>
                      <a:pt x="3087" y="2659"/>
                    </a:cubicBezTo>
                    <a:cubicBezTo>
                      <a:pt x="3040" y="2640"/>
                      <a:pt x="3017" y="2631"/>
                      <a:pt x="2971" y="2612"/>
                    </a:cubicBezTo>
                    <a:cubicBezTo>
                      <a:pt x="2955" y="2577"/>
                      <a:pt x="2947" y="2560"/>
                      <a:pt x="2931" y="2526"/>
                    </a:cubicBezTo>
                    <a:cubicBezTo>
                      <a:pt x="2959" y="2529"/>
                      <a:pt x="2972" y="2531"/>
                      <a:pt x="2999" y="2535"/>
                    </a:cubicBezTo>
                    <a:cubicBezTo>
                      <a:pt x="2972" y="2483"/>
                      <a:pt x="2958" y="2457"/>
                      <a:pt x="2930" y="2405"/>
                    </a:cubicBezTo>
                    <a:cubicBezTo>
                      <a:pt x="2972" y="2424"/>
                      <a:pt x="2992" y="2433"/>
                      <a:pt x="3034" y="2452"/>
                    </a:cubicBezTo>
                    <a:cubicBezTo>
                      <a:pt x="3033" y="2411"/>
                      <a:pt x="3032" y="2391"/>
                      <a:pt x="3032" y="2349"/>
                    </a:cubicBezTo>
                    <a:cubicBezTo>
                      <a:pt x="3028" y="2303"/>
                      <a:pt x="3027" y="2280"/>
                      <a:pt x="3024" y="2234"/>
                    </a:cubicBezTo>
                    <a:cubicBezTo>
                      <a:pt x="3059" y="2209"/>
                      <a:pt x="3077" y="2197"/>
                      <a:pt x="3113" y="2171"/>
                    </a:cubicBezTo>
                    <a:cubicBezTo>
                      <a:pt x="3117" y="2184"/>
                      <a:pt x="3119" y="2190"/>
                      <a:pt x="3124" y="2202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ciechanowski"/>
              <p:cNvSpPr>
                <a:spLocks/>
              </p:cNvSpPr>
              <p:nvPr/>
            </p:nvSpPr>
            <p:spPr bwMode="auto">
              <a:xfrm>
                <a:off x="1797558" y="1131621"/>
                <a:ext cx="1237504" cy="1118386"/>
              </a:xfrm>
              <a:custGeom>
                <a:avLst/>
                <a:gdLst>
                  <a:gd name="T0" fmla="*/ 3787 w 3856"/>
                  <a:gd name="T1" fmla="*/ 2621 h 3485"/>
                  <a:gd name="T2" fmla="*/ 3494 w 3856"/>
                  <a:gd name="T3" fmla="*/ 2516 h 3485"/>
                  <a:gd name="T4" fmla="*/ 3514 w 3856"/>
                  <a:gd name="T5" fmla="*/ 2328 h 3485"/>
                  <a:gd name="T6" fmla="*/ 3383 w 3856"/>
                  <a:gd name="T7" fmla="*/ 2080 h 3485"/>
                  <a:gd name="T8" fmla="*/ 3328 w 3856"/>
                  <a:gd name="T9" fmla="*/ 1927 h 3485"/>
                  <a:gd name="T10" fmla="*/ 3201 w 3856"/>
                  <a:gd name="T11" fmla="*/ 1714 h 3485"/>
                  <a:gd name="T12" fmla="*/ 3140 w 3856"/>
                  <a:gd name="T13" fmla="*/ 1505 h 3485"/>
                  <a:gd name="T14" fmla="*/ 3065 w 3856"/>
                  <a:gd name="T15" fmla="*/ 1372 h 3485"/>
                  <a:gd name="T16" fmla="*/ 3027 w 3856"/>
                  <a:gd name="T17" fmla="*/ 1199 h 3485"/>
                  <a:gd name="T18" fmla="*/ 2889 w 3856"/>
                  <a:gd name="T19" fmla="*/ 1147 h 3485"/>
                  <a:gd name="T20" fmla="*/ 2770 w 3856"/>
                  <a:gd name="T21" fmla="*/ 1059 h 3485"/>
                  <a:gd name="T22" fmla="*/ 2587 w 3856"/>
                  <a:gd name="T23" fmla="*/ 1077 h 3485"/>
                  <a:gd name="T24" fmla="*/ 2524 w 3856"/>
                  <a:gd name="T25" fmla="*/ 938 h 3485"/>
                  <a:gd name="T26" fmla="*/ 2431 w 3856"/>
                  <a:gd name="T27" fmla="*/ 741 h 3485"/>
                  <a:gd name="T28" fmla="*/ 2501 w 3856"/>
                  <a:gd name="T29" fmla="*/ 555 h 3485"/>
                  <a:gd name="T30" fmla="*/ 2420 w 3856"/>
                  <a:gd name="T31" fmla="*/ 294 h 3485"/>
                  <a:gd name="T32" fmla="*/ 2246 w 3856"/>
                  <a:gd name="T33" fmla="*/ 101 h 3485"/>
                  <a:gd name="T34" fmla="*/ 2089 w 3856"/>
                  <a:gd name="T35" fmla="*/ 53 h 3485"/>
                  <a:gd name="T36" fmla="*/ 1905 w 3856"/>
                  <a:gd name="T37" fmla="*/ 253 h 3485"/>
                  <a:gd name="T38" fmla="*/ 1811 w 3856"/>
                  <a:gd name="T39" fmla="*/ 420 h 3485"/>
                  <a:gd name="T40" fmla="*/ 1905 w 3856"/>
                  <a:gd name="T41" fmla="*/ 637 h 3485"/>
                  <a:gd name="T42" fmla="*/ 1768 w 3856"/>
                  <a:gd name="T43" fmla="*/ 854 h 3485"/>
                  <a:gd name="T44" fmla="*/ 1730 w 3856"/>
                  <a:gd name="T45" fmla="*/ 936 h 3485"/>
                  <a:gd name="T46" fmla="*/ 1515 w 3856"/>
                  <a:gd name="T47" fmla="*/ 1061 h 3485"/>
                  <a:gd name="T48" fmla="*/ 1504 w 3856"/>
                  <a:gd name="T49" fmla="*/ 1248 h 3485"/>
                  <a:gd name="T50" fmla="*/ 1259 w 3856"/>
                  <a:gd name="T51" fmla="*/ 1374 h 3485"/>
                  <a:gd name="T52" fmla="*/ 1199 w 3856"/>
                  <a:gd name="T53" fmla="*/ 1585 h 3485"/>
                  <a:gd name="T54" fmla="*/ 1040 w 3856"/>
                  <a:gd name="T55" fmla="*/ 1835 h 3485"/>
                  <a:gd name="T56" fmla="*/ 993 w 3856"/>
                  <a:gd name="T57" fmla="*/ 2009 h 3485"/>
                  <a:gd name="T58" fmla="*/ 802 w 3856"/>
                  <a:gd name="T59" fmla="*/ 2095 h 3485"/>
                  <a:gd name="T60" fmla="*/ 709 w 3856"/>
                  <a:gd name="T61" fmla="*/ 2170 h 3485"/>
                  <a:gd name="T62" fmla="*/ 479 w 3856"/>
                  <a:gd name="T63" fmla="*/ 2136 h 3485"/>
                  <a:gd name="T64" fmla="*/ 217 w 3856"/>
                  <a:gd name="T65" fmla="*/ 2147 h 3485"/>
                  <a:gd name="T66" fmla="*/ 28 w 3856"/>
                  <a:gd name="T67" fmla="*/ 2361 h 3485"/>
                  <a:gd name="T68" fmla="*/ 219 w 3856"/>
                  <a:gd name="T69" fmla="*/ 2687 h 3485"/>
                  <a:gd name="T70" fmla="*/ 552 w 3856"/>
                  <a:gd name="T71" fmla="*/ 2723 h 3485"/>
                  <a:gd name="T72" fmla="*/ 702 w 3856"/>
                  <a:gd name="T73" fmla="*/ 2780 h 3485"/>
                  <a:gd name="T74" fmla="*/ 823 w 3856"/>
                  <a:gd name="T75" fmla="*/ 2962 h 3485"/>
                  <a:gd name="T76" fmla="*/ 911 w 3856"/>
                  <a:gd name="T77" fmla="*/ 3050 h 3485"/>
                  <a:gd name="T78" fmla="*/ 1079 w 3856"/>
                  <a:gd name="T79" fmla="*/ 3092 h 3485"/>
                  <a:gd name="T80" fmla="*/ 1375 w 3856"/>
                  <a:gd name="T81" fmla="*/ 3276 h 3485"/>
                  <a:gd name="T82" fmla="*/ 1493 w 3856"/>
                  <a:gd name="T83" fmla="*/ 3337 h 3485"/>
                  <a:gd name="T84" fmla="*/ 1712 w 3856"/>
                  <a:gd name="T85" fmla="*/ 3298 h 3485"/>
                  <a:gd name="T86" fmla="*/ 1906 w 3856"/>
                  <a:gd name="T87" fmla="*/ 3262 h 3485"/>
                  <a:gd name="T88" fmla="*/ 2103 w 3856"/>
                  <a:gd name="T89" fmla="*/ 3162 h 3485"/>
                  <a:gd name="T90" fmla="*/ 2360 w 3856"/>
                  <a:gd name="T91" fmla="*/ 3368 h 3485"/>
                  <a:gd name="T92" fmla="*/ 2603 w 3856"/>
                  <a:gd name="T93" fmla="*/ 3475 h 3485"/>
                  <a:gd name="T94" fmla="*/ 2796 w 3856"/>
                  <a:gd name="T95" fmla="*/ 3485 h 3485"/>
                  <a:gd name="T96" fmla="*/ 3031 w 3856"/>
                  <a:gd name="T97" fmla="*/ 3342 h 3485"/>
                  <a:gd name="T98" fmla="*/ 3060 w 3856"/>
                  <a:gd name="T99" fmla="*/ 3099 h 3485"/>
                  <a:gd name="T100" fmla="*/ 3232 w 3856"/>
                  <a:gd name="T101" fmla="*/ 3014 h 3485"/>
                  <a:gd name="T102" fmla="*/ 3435 w 3856"/>
                  <a:gd name="T103" fmla="*/ 3082 h 3485"/>
                  <a:gd name="T104" fmla="*/ 3695 w 3856"/>
                  <a:gd name="T105" fmla="*/ 3090 h 3485"/>
                  <a:gd name="T106" fmla="*/ 3738 w 3856"/>
                  <a:gd name="T107" fmla="*/ 2788 h 3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856" h="3485">
                    <a:moveTo>
                      <a:pt x="3824" y="2759"/>
                    </a:moveTo>
                    <a:cubicBezTo>
                      <a:pt x="3837" y="2737"/>
                      <a:pt x="3843" y="2725"/>
                      <a:pt x="3856" y="2703"/>
                    </a:cubicBezTo>
                    <a:cubicBezTo>
                      <a:pt x="3829" y="2670"/>
                      <a:pt x="3815" y="2653"/>
                      <a:pt x="3787" y="2621"/>
                    </a:cubicBezTo>
                    <a:cubicBezTo>
                      <a:pt x="3757" y="2595"/>
                      <a:pt x="3741" y="2582"/>
                      <a:pt x="3711" y="2556"/>
                    </a:cubicBezTo>
                    <a:cubicBezTo>
                      <a:pt x="3679" y="2563"/>
                      <a:pt x="3663" y="2567"/>
                      <a:pt x="3631" y="2574"/>
                    </a:cubicBezTo>
                    <a:cubicBezTo>
                      <a:pt x="3577" y="2551"/>
                      <a:pt x="3549" y="2539"/>
                      <a:pt x="3494" y="2516"/>
                    </a:cubicBezTo>
                    <a:cubicBezTo>
                      <a:pt x="3493" y="2500"/>
                      <a:pt x="3492" y="2491"/>
                      <a:pt x="3490" y="2475"/>
                    </a:cubicBezTo>
                    <a:cubicBezTo>
                      <a:pt x="3508" y="2447"/>
                      <a:pt x="3517" y="2434"/>
                      <a:pt x="3535" y="2407"/>
                    </a:cubicBezTo>
                    <a:cubicBezTo>
                      <a:pt x="3526" y="2375"/>
                      <a:pt x="3522" y="2360"/>
                      <a:pt x="3514" y="2328"/>
                    </a:cubicBezTo>
                    <a:cubicBezTo>
                      <a:pt x="3501" y="2273"/>
                      <a:pt x="3495" y="2245"/>
                      <a:pt x="3482" y="2189"/>
                    </a:cubicBezTo>
                    <a:cubicBezTo>
                      <a:pt x="3461" y="2164"/>
                      <a:pt x="3451" y="2151"/>
                      <a:pt x="3430" y="2126"/>
                    </a:cubicBezTo>
                    <a:cubicBezTo>
                      <a:pt x="3411" y="2108"/>
                      <a:pt x="3402" y="2099"/>
                      <a:pt x="3383" y="2080"/>
                    </a:cubicBezTo>
                    <a:cubicBezTo>
                      <a:pt x="3389" y="2050"/>
                      <a:pt x="3392" y="2035"/>
                      <a:pt x="3398" y="2004"/>
                    </a:cubicBezTo>
                    <a:cubicBezTo>
                      <a:pt x="3371" y="2000"/>
                      <a:pt x="3358" y="1997"/>
                      <a:pt x="3331" y="1993"/>
                    </a:cubicBezTo>
                    <a:cubicBezTo>
                      <a:pt x="3330" y="1967"/>
                      <a:pt x="3329" y="1953"/>
                      <a:pt x="3328" y="1927"/>
                    </a:cubicBezTo>
                    <a:cubicBezTo>
                      <a:pt x="3311" y="1916"/>
                      <a:pt x="3303" y="1911"/>
                      <a:pt x="3286" y="1900"/>
                    </a:cubicBezTo>
                    <a:cubicBezTo>
                      <a:pt x="3287" y="1867"/>
                      <a:pt x="3288" y="1850"/>
                      <a:pt x="3289" y="1816"/>
                    </a:cubicBezTo>
                    <a:cubicBezTo>
                      <a:pt x="3254" y="1775"/>
                      <a:pt x="3236" y="1755"/>
                      <a:pt x="3201" y="1714"/>
                    </a:cubicBezTo>
                    <a:cubicBezTo>
                      <a:pt x="3221" y="1687"/>
                      <a:pt x="3231" y="1673"/>
                      <a:pt x="3251" y="1645"/>
                    </a:cubicBezTo>
                    <a:cubicBezTo>
                      <a:pt x="3206" y="1625"/>
                      <a:pt x="3183" y="1615"/>
                      <a:pt x="3138" y="1595"/>
                    </a:cubicBezTo>
                    <a:cubicBezTo>
                      <a:pt x="3139" y="1559"/>
                      <a:pt x="3139" y="1541"/>
                      <a:pt x="3140" y="1505"/>
                    </a:cubicBezTo>
                    <a:cubicBezTo>
                      <a:pt x="3099" y="1492"/>
                      <a:pt x="3079" y="1486"/>
                      <a:pt x="3038" y="1473"/>
                    </a:cubicBezTo>
                    <a:cubicBezTo>
                      <a:pt x="3027" y="1455"/>
                      <a:pt x="3021" y="1446"/>
                      <a:pt x="3009" y="1429"/>
                    </a:cubicBezTo>
                    <a:cubicBezTo>
                      <a:pt x="3031" y="1406"/>
                      <a:pt x="3043" y="1395"/>
                      <a:pt x="3065" y="1372"/>
                    </a:cubicBezTo>
                    <a:cubicBezTo>
                      <a:pt x="3093" y="1318"/>
                      <a:pt x="3107" y="1291"/>
                      <a:pt x="3135" y="1237"/>
                    </a:cubicBezTo>
                    <a:cubicBezTo>
                      <a:pt x="3129" y="1213"/>
                      <a:pt x="3125" y="1200"/>
                      <a:pt x="3118" y="1175"/>
                    </a:cubicBezTo>
                    <a:cubicBezTo>
                      <a:pt x="3082" y="1185"/>
                      <a:pt x="3064" y="1190"/>
                      <a:pt x="3027" y="1199"/>
                    </a:cubicBezTo>
                    <a:cubicBezTo>
                      <a:pt x="3013" y="1179"/>
                      <a:pt x="3006" y="1169"/>
                      <a:pt x="2992" y="1148"/>
                    </a:cubicBezTo>
                    <a:cubicBezTo>
                      <a:pt x="2975" y="1159"/>
                      <a:pt x="2966" y="1165"/>
                      <a:pt x="2949" y="1176"/>
                    </a:cubicBezTo>
                    <a:cubicBezTo>
                      <a:pt x="2925" y="1164"/>
                      <a:pt x="2913" y="1158"/>
                      <a:pt x="2889" y="1147"/>
                    </a:cubicBezTo>
                    <a:cubicBezTo>
                      <a:pt x="2882" y="1132"/>
                      <a:pt x="2878" y="1124"/>
                      <a:pt x="2871" y="1109"/>
                    </a:cubicBezTo>
                    <a:cubicBezTo>
                      <a:pt x="2825" y="1106"/>
                      <a:pt x="2803" y="1104"/>
                      <a:pt x="2757" y="1101"/>
                    </a:cubicBezTo>
                    <a:cubicBezTo>
                      <a:pt x="2762" y="1084"/>
                      <a:pt x="2764" y="1076"/>
                      <a:pt x="2770" y="1059"/>
                    </a:cubicBezTo>
                    <a:cubicBezTo>
                      <a:pt x="2748" y="1038"/>
                      <a:pt x="2738" y="1028"/>
                      <a:pt x="2716" y="1007"/>
                    </a:cubicBezTo>
                    <a:cubicBezTo>
                      <a:pt x="2694" y="1020"/>
                      <a:pt x="2683" y="1026"/>
                      <a:pt x="2661" y="1039"/>
                    </a:cubicBezTo>
                    <a:cubicBezTo>
                      <a:pt x="2632" y="1054"/>
                      <a:pt x="2617" y="1062"/>
                      <a:pt x="2587" y="1077"/>
                    </a:cubicBezTo>
                    <a:cubicBezTo>
                      <a:pt x="2578" y="1062"/>
                      <a:pt x="2573" y="1054"/>
                      <a:pt x="2564" y="1039"/>
                    </a:cubicBezTo>
                    <a:cubicBezTo>
                      <a:pt x="2562" y="1012"/>
                      <a:pt x="2561" y="998"/>
                      <a:pt x="2559" y="971"/>
                    </a:cubicBezTo>
                    <a:cubicBezTo>
                      <a:pt x="2545" y="958"/>
                      <a:pt x="2538" y="951"/>
                      <a:pt x="2524" y="938"/>
                    </a:cubicBezTo>
                    <a:cubicBezTo>
                      <a:pt x="2525" y="904"/>
                      <a:pt x="2525" y="887"/>
                      <a:pt x="2525" y="852"/>
                    </a:cubicBezTo>
                    <a:cubicBezTo>
                      <a:pt x="2502" y="838"/>
                      <a:pt x="2490" y="831"/>
                      <a:pt x="2466" y="817"/>
                    </a:cubicBezTo>
                    <a:cubicBezTo>
                      <a:pt x="2452" y="787"/>
                      <a:pt x="2445" y="772"/>
                      <a:pt x="2431" y="741"/>
                    </a:cubicBezTo>
                    <a:cubicBezTo>
                      <a:pt x="2448" y="720"/>
                      <a:pt x="2457" y="710"/>
                      <a:pt x="2474" y="689"/>
                    </a:cubicBezTo>
                    <a:cubicBezTo>
                      <a:pt x="2467" y="671"/>
                      <a:pt x="2464" y="662"/>
                      <a:pt x="2457" y="644"/>
                    </a:cubicBezTo>
                    <a:cubicBezTo>
                      <a:pt x="2474" y="609"/>
                      <a:pt x="2483" y="591"/>
                      <a:pt x="2501" y="555"/>
                    </a:cubicBezTo>
                    <a:cubicBezTo>
                      <a:pt x="2489" y="534"/>
                      <a:pt x="2483" y="524"/>
                      <a:pt x="2471" y="503"/>
                    </a:cubicBezTo>
                    <a:cubicBezTo>
                      <a:pt x="2484" y="437"/>
                      <a:pt x="2491" y="404"/>
                      <a:pt x="2504" y="338"/>
                    </a:cubicBezTo>
                    <a:cubicBezTo>
                      <a:pt x="2470" y="320"/>
                      <a:pt x="2453" y="312"/>
                      <a:pt x="2420" y="294"/>
                    </a:cubicBezTo>
                    <a:cubicBezTo>
                      <a:pt x="2420" y="250"/>
                      <a:pt x="2420" y="227"/>
                      <a:pt x="2421" y="182"/>
                    </a:cubicBezTo>
                    <a:cubicBezTo>
                      <a:pt x="2402" y="146"/>
                      <a:pt x="2393" y="127"/>
                      <a:pt x="2374" y="91"/>
                    </a:cubicBezTo>
                    <a:cubicBezTo>
                      <a:pt x="2323" y="95"/>
                      <a:pt x="2297" y="97"/>
                      <a:pt x="2246" y="101"/>
                    </a:cubicBezTo>
                    <a:cubicBezTo>
                      <a:pt x="2246" y="81"/>
                      <a:pt x="2246" y="71"/>
                      <a:pt x="2247" y="51"/>
                    </a:cubicBezTo>
                    <a:lnTo>
                      <a:pt x="2144" y="0"/>
                    </a:lnTo>
                    <a:cubicBezTo>
                      <a:pt x="2122" y="21"/>
                      <a:pt x="2111" y="31"/>
                      <a:pt x="2089" y="53"/>
                    </a:cubicBezTo>
                    <a:cubicBezTo>
                      <a:pt x="2055" y="63"/>
                      <a:pt x="2038" y="68"/>
                      <a:pt x="2004" y="78"/>
                    </a:cubicBezTo>
                    <a:cubicBezTo>
                      <a:pt x="1981" y="119"/>
                      <a:pt x="1970" y="140"/>
                      <a:pt x="1948" y="181"/>
                    </a:cubicBezTo>
                    <a:cubicBezTo>
                      <a:pt x="1931" y="209"/>
                      <a:pt x="1922" y="224"/>
                      <a:pt x="1905" y="253"/>
                    </a:cubicBezTo>
                    <a:cubicBezTo>
                      <a:pt x="1914" y="288"/>
                      <a:pt x="1918" y="306"/>
                      <a:pt x="1928" y="341"/>
                    </a:cubicBezTo>
                    <a:cubicBezTo>
                      <a:pt x="1910" y="370"/>
                      <a:pt x="1902" y="384"/>
                      <a:pt x="1884" y="413"/>
                    </a:cubicBezTo>
                    <a:cubicBezTo>
                      <a:pt x="1855" y="416"/>
                      <a:pt x="1840" y="417"/>
                      <a:pt x="1811" y="420"/>
                    </a:cubicBezTo>
                    <a:cubicBezTo>
                      <a:pt x="1842" y="445"/>
                      <a:pt x="1858" y="457"/>
                      <a:pt x="1889" y="481"/>
                    </a:cubicBezTo>
                    <a:cubicBezTo>
                      <a:pt x="1918" y="513"/>
                      <a:pt x="1932" y="529"/>
                      <a:pt x="1961" y="560"/>
                    </a:cubicBezTo>
                    <a:cubicBezTo>
                      <a:pt x="1939" y="591"/>
                      <a:pt x="1927" y="606"/>
                      <a:pt x="1905" y="637"/>
                    </a:cubicBezTo>
                    <a:cubicBezTo>
                      <a:pt x="1878" y="622"/>
                      <a:pt x="1865" y="615"/>
                      <a:pt x="1839" y="601"/>
                    </a:cubicBezTo>
                    <a:cubicBezTo>
                      <a:pt x="1794" y="664"/>
                      <a:pt x="1772" y="696"/>
                      <a:pt x="1727" y="759"/>
                    </a:cubicBezTo>
                    <a:cubicBezTo>
                      <a:pt x="1743" y="797"/>
                      <a:pt x="1751" y="816"/>
                      <a:pt x="1768" y="854"/>
                    </a:cubicBezTo>
                    <a:cubicBezTo>
                      <a:pt x="1787" y="877"/>
                      <a:pt x="1796" y="889"/>
                      <a:pt x="1815" y="912"/>
                    </a:cubicBezTo>
                    <a:cubicBezTo>
                      <a:pt x="1807" y="936"/>
                      <a:pt x="1803" y="948"/>
                      <a:pt x="1796" y="972"/>
                    </a:cubicBezTo>
                    <a:cubicBezTo>
                      <a:pt x="1769" y="958"/>
                      <a:pt x="1756" y="951"/>
                      <a:pt x="1730" y="936"/>
                    </a:cubicBezTo>
                    <a:cubicBezTo>
                      <a:pt x="1708" y="935"/>
                      <a:pt x="1697" y="934"/>
                      <a:pt x="1675" y="933"/>
                    </a:cubicBezTo>
                    <a:cubicBezTo>
                      <a:pt x="1643" y="964"/>
                      <a:pt x="1627" y="980"/>
                      <a:pt x="1594" y="1012"/>
                    </a:cubicBezTo>
                    <a:cubicBezTo>
                      <a:pt x="1562" y="1032"/>
                      <a:pt x="1547" y="1041"/>
                      <a:pt x="1515" y="1061"/>
                    </a:cubicBezTo>
                    <a:cubicBezTo>
                      <a:pt x="1514" y="1088"/>
                      <a:pt x="1514" y="1101"/>
                      <a:pt x="1513" y="1127"/>
                    </a:cubicBezTo>
                    <a:cubicBezTo>
                      <a:pt x="1532" y="1163"/>
                      <a:pt x="1541" y="1180"/>
                      <a:pt x="1560" y="1215"/>
                    </a:cubicBezTo>
                    <a:cubicBezTo>
                      <a:pt x="1538" y="1228"/>
                      <a:pt x="1527" y="1235"/>
                      <a:pt x="1504" y="1248"/>
                    </a:cubicBezTo>
                    <a:cubicBezTo>
                      <a:pt x="1444" y="1239"/>
                      <a:pt x="1414" y="1234"/>
                      <a:pt x="1353" y="1225"/>
                    </a:cubicBezTo>
                    <a:cubicBezTo>
                      <a:pt x="1294" y="1247"/>
                      <a:pt x="1265" y="1258"/>
                      <a:pt x="1206" y="1281"/>
                    </a:cubicBezTo>
                    <a:cubicBezTo>
                      <a:pt x="1227" y="1318"/>
                      <a:pt x="1238" y="1337"/>
                      <a:pt x="1259" y="1374"/>
                    </a:cubicBezTo>
                    <a:cubicBezTo>
                      <a:pt x="1277" y="1412"/>
                      <a:pt x="1286" y="1430"/>
                      <a:pt x="1305" y="1468"/>
                    </a:cubicBezTo>
                    <a:cubicBezTo>
                      <a:pt x="1296" y="1517"/>
                      <a:pt x="1292" y="1542"/>
                      <a:pt x="1284" y="1591"/>
                    </a:cubicBezTo>
                    <a:cubicBezTo>
                      <a:pt x="1250" y="1589"/>
                      <a:pt x="1233" y="1588"/>
                      <a:pt x="1199" y="1585"/>
                    </a:cubicBezTo>
                    <a:cubicBezTo>
                      <a:pt x="1162" y="1607"/>
                      <a:pt x="1143" y="1617"/>
                      <a:pt x="1106" y="1638"/>
                    </a:cubicBezTo>
                    <a:cubicBezTo>
                      <a:pt x="1105" y="1674"/>
                      <a:pt x="1105" y="1692"/>
                      <a:pt x="1104" y="1727"/>
                    </a:cubicBezTo>
                    <a:cubicBezTo>
                      <a:pt x="1079" y="1771"/>
                      <a:pt x="1066" y="1792"/>
                      <a:pt x="1040" y="1835"/>
                    </a:cubicBezTo>
                    <a:cubicBezTo>
                      <a:pt x="1042" y="1871"/>
                      <a:pt x="1043" y="1889"/>
                      <a:pt x="1044" y="1924"/>
                    </a:cubicBezTo>
                    <a:cubicBezTo>
                      <a:pt x="1024" y="1934"/>
                      <a:pt x="1014" y="1940"/>
                      <a:pt x="995" y="1950"/>
                    </a:cubicBezTo>
                    <a:cubicBezTo>
                      <a:pt x="994" y="1974"/>
                      <a:pt x="994" y="1985"/>
                      <a:pt x="993" y="2009"/>
                    </a:cubicBezTo>
                    <a:cubicBezTo>
                      <a:pt x="971" y="2031"/>
                      <a:pt x="959" y="2042"/>
                      <a:pt x="937" y="2064"/>
                    </a:cubicBezTo>
                    <a:cubicBezTo>
                      <a:pt x="908" y="2061"/>
                      <a:pt x="893" y="2060"/>
                      <a:pt x="864" y="2058"/>
                    </a:cubicBezTo>
                    <a:cubicBezTo>
                      <a:pt x="839" y="2073"/>
                      <a:pt x="827" y="2080"/>
                      <a:pt x="802" y="2095"/>
                    </a:cubicBezTo>
                    <a:cubicBezTo>
                      <a:pt x="802" y="2116"/>
                      <a:pt x="801" y="2127"/>
                      <a:pt x="801" y="2148"/>
                    </a:cubicBezTo>
                    <a:cubicBezTo>
                      <a:pt x="791" y="2163"/>
                      <a:pt x="786" y="2171"/>
                      <a:pt x="775" y="2187"/>
                    </a:cubicBezTo>
                    <a:cubicBezTo>
                      <a:pt x="749" y="2180"/>
                      <a:pt x="735" y="2177"/>
                      <a:pt x="709" y="2170"/>
                    </a:cubicBezTo>
                    <a:cubicBezTo>
                      <a:pt x="667" y="2184"/>
                      <a:pt x="646" y="2190"/>
                      <a:pt x="605" y="2204"/>
                    </a:cubicBezTo>
                    <a:cubicBezTo>
                      <a:pt x="561" y="2208"/>
                      <a:pt x="539" y="2209"/>
                      <a:pt x="495" y="2213"/>
                    </a:cubicBezTo>
                    <a:cubicBezTo>
                      <a:pt x="488" y="2183"/>
                      <a:pt x="485" y="2167"/>
                      <a:pt x="479" y="2136"/>
                    </a:cubicBezTo>
                    <a:cubicBezTo>
                      <a:pt x="428" y="2137"/>
                      <a:pt x="402" y="2138"/>
                      <a:pt x="351" y="2139"/>
                    </a:cubicBezTo>
                    <a:cubicBezTo>
                      <a:pt x="329" y="2154"/>
                      <a:pt x="317" y="2161"/>
                      <a:pt x="295" y="2176"/>
                    </a:cubicBezTo>
                    <a:cubicBezTo>
                      <a:pt x="264" y="2164"/>
                      <a:pt x="248" y="2159"/>
                      <a:pt x="217" y="2147"/>
                    </a:cubicBezTo>
                    <a:cubicBezTo>
                      <a:pt x="187" y="2180"/>
                      <a:pt x="171" y="2197"/>
                      <a:pt x="141" y="2229"/>
                    </a:cubicBezTo>
                    <a:cubicBezTo>
                      <a:pt x="85" y="2249"/>
                      <a:pt x="56" y="2259"/>
                      <a:pt x="0" y="2278"/>
                    </a:cubicBezTo>
                    <a:cubicBezTo>
                      <a:pt x="11" y="2311"/>
                      <a:pt x="16" y="2328"/>
                      <a:pt x="28" y="2361"/>
                    </a:cubicBezTo>
                    <a:cubicBezTo>
                      <a:pt x="18" y="2377"/>
                      <a:pt x="12" y="2385"/>
                      <a:pt x="2" y="2400"/>
                    </a:cubicBezTo>
                    <a:cubicBezTo>
                      <a:pt x="8" y="2445"/>
                      <a:pt x="11" y="2467"/>
                      <a:pt x="17" y="2511"/>
                    </a:cubicBezTo>
                    <a:cubicBezTo>
                      <a:pt x="98" y="2582"/>
                      <a:pt x="138" y="2617"/>
                      <a:pt x="219" y="2687"/>
                    </a:cubicBezTo>
                    <a:cubicBezTo>
                      <a:pt x="258" y="2688"/>
                      <a:pt x="277" y="2688"/>
                      <a:pt x="316" y="2688"/>
                    </a:cubicBezTo>
                    <a:cubicBezTo>
                      <a:pt x="375" y="2665"/>
                      <a:pt x="405" y="2653"/>
                      <a:pt x="464" y="2630"/>
                    </a:cubicBezTo>
                    <a:cubicBezTo>
                      <a:pt x="499" y="2667"/>
                      <a:pt x="517" y="2686"/>
                      <a:pt x="552" y="2723"/>
                    </a:cubicBezTo>
                    <a:cubicBezTo>
                      <a:pt x="558" y="2758"/>
                      <a:pt x="561" y="2775"/>
                      <a:pt x="568" y="2811"/>
                    </a:cubicBezTo>
                    <a:cubicBezTo>
                      <a:pt x="597" y="2813"/>
                      <a:pt x="611" y="2814"/>
                      <a:pt x="640" y="2816"/>
                    </a:cubicBezTo>
                    <a:cubicBezTo>
                      <a:pt x="665" y="2802"/>
                      <a:pt x="677" y="2794"/>
                      <a:pt x="702" y="2780"/>
                    </a:cubicBezTo>
                    <a:cubicBezTo>
                      <a:pt x="714" y="2783"/>
                      <a:pt x="720" y="2785"/>
                      <a:pt x="732" y="2788"/>
                    </a:cubicBezTo>
                    <a:cubicBezTo>
                      <a:pt x="733" y="2828"/>
                      <a:pt x="734" y="2847"/>
                      <a:pt x="735" y="2887"/>
                    </a:cubicBezTo>
                    <a:cubicBezTo>
                      <a:pt x="770" y="2917"/>
                      <a:pt x="788" y="2932"/>
                      <a:pt x="823" y="2962"/>
                    </a:cubicBezTo>
                    <a:cubicBezTo>
                      <a:pt x="867" y="2963"/>
                      <a:pt x="889" y="2964"/>
                      <a:pt x="932" y="2965"/>
                    </a:cubicBezTo>
                    <a:cubicBezTo>
                      <a:pt x="949" y="2980"/>
                      <a:pt x="957" y="2988"/>
                      <a:pt x="973" y="3003"/>
                    </a:cubicBezTo>
                    <a:cubicBezTo>
                      <a:pt x="948" y="3022"/>
                      <a:pt x="936" y="3031"/>
                      <a:pt x="911" y="3050"/>
                    </a:cubicBezTo>
                    <a:cubicBezTo>
                      <a:pt x="913" y="3073"/>
                      <a:pt x="913" y="3084"/>
                      <a:pt x="915" y="3108"/>
                    </a:cubicBezTo>
                    <a:cubicBezTo>
                      <a:pt x="958" y="3120"/>
                      <a:pt x="980" y="3126"/>
                      <a:pt x="1023" y="3139"/>
                    </a:cubicBezTo>
                    <a:cubicBezTo>
                      <a:pt x="1045" y="3120"/>
                      <a:pt x="1057" y="3111"/>
                      <a:pt x="1079" y="3092"/>
                    </a:cubicBezTo>
                    <a:cubicBezTo>
                      <a:pt x="1135" y="3089"/>
                      <a:pt x="1163" y="3088"/>
                      <a:pt x="1218" y="3085"/>
                    </a:cubicBezTo>
                    <a:cubicBezTo>
                      <a:pt x="1282" y="3125"/>
                      <a:pt x="1314" y="3145"/>
                      <a:pt x="1378" y="3184"/>
                    </a:cubicBezTo>
                    <a:cubicBezTo>
                      <a:pt x="1377" y="3221"/>
                      <a:pt x="1376" y="3239"/>
                      <a:pt x="1375" y="3276"/>
                    </a:cubicBezTo>
                    <a:cubicBezTo>
                      <a:pt x="1430" y="3269"/>
                      <a:pt x="1458" y="3266"/>
                      <a:pt x="1514" y="3259"/>
                    </a:cubicBezTo>
                    <a:cubicBezTo>
                      <a:pt x="1530" y="3278"/>
                      <a:pt x="1538" y="3288"/>
                      <a:pt x="1554" y="3308"/>
                    </a:cubicBezTo>
                    <a:cubicBezTo>
                      <a:pt x="1530" y="3320"/>
                      <a:pt x="1518" y="3326"/>
                      <a:pt x="1493" y="3337"/>
                    </a:cubicBezTo>
                    <a:cubicBezTo>
                      <a:pt x="1545" y="3372"/>
                      <a:pt x="1571" y="3389"/>
                      <a:pt x="1622" y="3423"/>
                    </a:cubicBezTo>
                    <a:cubicBezTo>
                      <a:pt x="1628" y="3393"/>
                      <a:pt x="1631" y="3379"/>
                      <a:pt x="1637" y="3349"/>
                    </a:cubicBezTo>
                    <a:cubicBezTo>
                      <a:pt x="1667" y="3329"/>
                      <a:pt x="1682" y="3318"/>
                      <a:pt x="1712" y="3298"/>
                    </a:cubicBezTo>
                    <a:cubicBezTo>
                      <a:pt x="1737" y="3330"/>
                      <a:pt x="1750" y="3346"/>
                      <a:pt x="1775" y="3378"/>
                    </a:cubicBezTo>
                    <a:cubicBezTo>
                      <a:pt x="1824" y="3361"/>
                      <a:pt x="1848" y="3353"/>
                      <a:pt x="1897" y="3336"/>
                    </a:cubicBezTo>
                    <a:cubicBezTo>
                      <a:pt x="1901" y="3306"/>
                      <a:pt x="1903" y="3291"/>
                      <a:pt x="1906" y="3262"/>
                    </a:cubicBezTo>
                    <a:cubicBezTo>
                      <a:pt x="1940" y="3257"/>
                      <a:pt x="1957" y="3255"/>
                      <a:pt x="1991" y="3251"/>
                    </a:cubicBezTo>
                    <a:cubicBezTo>
                      <a:pt x="1983" y="3225"/>
                      <a:pt x="1978" y="3212"/>
                      <a:pt x="1970" y="3186"/>
                    </a:cubicBezTo>
                    <a:cubicBezTo>
                      <a:pt x="2023" y="3176"/>
                      <a:pt x="2050" y="3172"/>
                      <a:pt x="2103" y="3162"/>
                    </a:cubicBezTo>
                    <a:cubicBezTo>
                      <a:pt x="2129" y="3199"/>
                      <a:pt x="2141" y="3217"/>
                      <a:pt x="2166" y="3254"/>
                    </a:cubicBezTo>
                    <a:cubicBezTo>
                      <a:pt x="2216" y="3267"/>
                      <a:pt x="2241" y="3274"/>
                      <a:pt x="2291" y="3287"/>
                    </a:cubicBezTo>
                    <a:cubicBezTo>
                      <a:pt x="2319" y="3320"/>
                      <a:pt x="2333" y="3336"/>
                      <a:pt x="2360" y="3368"/>
                    </a:cubicBezTo>
                    <a:cubicBezTo>
                      <a:pt x="2420" y="3373"/>
                      <a:pt x="2451" y="3376"/>
                      <a:pt x="2511" y="3381"/>
                    </a:cubicBezTo>
                    <a:cubicBezTo>
                      <a:pt x="2526" y="3359"/>
                      <a:pt x="2534" y="3348"/>
                      <a:pt x="2549" y="3326"/>
                    </a:cubicBezTo>
                    <a:cubicBezTo>
                      <a:pt x="2571" y="3385"/>
                      <a:pt x="2582" y="3415"/>
                      <a:pt x="2603" y="3475"/>
                    </a:cubicBezTo>
                    <a:cubicBezTo>
                      <a:pt x="2629" y="3477"/>
                      <a:pt x="2643" y="3478"/>
                      <a:pt x="2669" y="3480"/>
                    </a:cubicBezTo>
                    <a:cubicBezTo>
                      <a:pt x="2680" y="3453"/>
                      <a:pt x="2685" y="3440"/>
                      <a:pt x="2696" y="3413"/>
                    </a:cubicBezTo>
                    <a:cubicBezTo>
                      <a:pt x="2736" y="3442"/>
                      <a:pt x="2756" y="3456"/>
                      <a:pt x="2796" y="3485"/>
                    </a:cubicBezTo>
                    <a:cubicBezTo>
                      <a:pt x="2823" y="3466"/>
                      <a:pt x="2837" y="3457"/>
                      <a:pt x="2864" y="3438"/>
                    </a:cubicBezTo>
                    <a:cubicBezTo>
                      <a:pt x="2913" y="3431"/>
                      <a:pt x="2937" y="3427"/>
                      <a:pt x="2985" y="3419"/>
                    </a:cubicBezTo>
                    <a:cubicBezTo>
                      <a:pt x="3004" y="3388"/>
                      <a:pt x="3013" y="3373"/>
                      <a:pt x="3031" y="3342"/>
                    </a:cubicBezTo>
                    <a:cubicBezTo>
                      <a:pt x="3019" y="3280"/>
                      <a:pt x="3013" y="3250"/>
                      <a:pt x="3001" y="3188"/>
                    </a:cubicBezTo>
                    <a:cubicBezTo>
                      <a:pt x="3073" y="3215"/>
                      <a:pt x="3108" y="3228"/>
                      <a:pt x="3180" y="3255"/>
                    </a:cubicBezTo>
                    <a:cubicBezTo>
                      <a:pt x="3132" y="3193"/>
                      <a:pt x="3108" y="3162"/>
                      <a:pt x="3060" y="3099"/>
                    </a:cubicBezTo>
                    <a:cubicBezTo>
                      <a:pt x="3086" y="3099"/>
                      <a:pt x="3099" y="3099"/>
                      <a:pt x="3126" y="3099"/>
                    </a:cubicBezTo>
                    <a:cubicBezTo>
                      <a:pt x="3139" y="3074"/>
                      <a:pt x="3146" y="3062"/>
                      <a:pt x="3159" y="3037"/>
                    </a:cubicBezTo>
                    <a:cubicBezTo>
                      <a:pt x="3188" y="3028"/>
                      <a:pt x="3203" y="3023"/>
                      <a:pt x="3232" y="3014"/>
                    </a:cubicBezTo>
                    <a:cubicBezTo>
                      <a:pt x="3260" y="3046"/>
                      <a:pt x="3274" y="3063"/>
                      <a:pt x="3301" y="3095"/>
                    </a:cubicBezTo>
                    <a:cubicBezTo>
                      <a:pt x="3317" y="3073"/>
                      <a:pt x="3324" y="3062"/>
                      <a:pt x="3340" y="3040"/>
                    </a:cubicBezTo>
                    <a:cubicBezTo>
                      <a:pt x="3378" y="3057"/>
                      <a:pt x="3397" y="3065"/>
                      <a:pt x="3435" y="3082"/>
                    </a:cubicBezTo>
                    <a:cubicBezTo>
                      <a:pt x="3450" y="3060"/>
                      <a:pt x="3458" y="3049"/>
                      <a:pt x="3474" y="3027"/>
                    </a:cubicBezTo>
                    <a:cubicBezTo>
                      <a:pt x="3498" y="3012"/>
                      <a:pt x="3511" y="3005"/>
                      <a:pt x="3536" y="2990"/>
                    </a:cubicBezTo>
                    <a:cubicBezTo>
                      <a:pt x="3599" y="3030"/>
                      <a:pt x="3631" y="3050"/>
                      <a:pt x="3695" y="3090"/>
                    </a:cubicBezTo>
                    <a:cubicBezTo>
                      <a:pt x="3713" y="3066"/>
                      <a:pt x="3722" y="3054"/>
                      <a:pt x="3740" y="3029"/>
                    </a:cubicBezTo>
                    <a:cubicBezTo>
                      <a:pt x="3762" y="3017"/>
                      <a:pt x="3773" y="3011"/>
                      <a:pt x="3795" y="2998"/>
                    </a:cubicBezTo>
                    <a:cubicBezTo>
                      <a:pt x="3772" y="2914"/>
                      <a:pt x="3761" y="2872"/>
                      <a:pt x="3738" y="2788"/>
                    </a:cubicBezTo>
                    <a:cubicBezTo>
                      <a:pt x="3772" y="2777"/>
                      <a:pt x="3789" y="2771"/>
                      <a:pt x="3824" y="2759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sierpecki"/>
              <p:cNvSpPr>
                <a:spLocks/>
              </p:cNvSpPr>
              <p:nvPr/>
            </p:nvSpPr>
            <p:spPr bwMode="auto">
              <a:xfrm>
                <a:off x="454171" y="1420592"/>
                <a:ext cx="981621" cy="813973"/>
              </a:xfrm>
              <a:custGeom>
                <a:avLst/>
                <a:gdLst>
                  <a:gd name="T0" fmla="*/ 2844 w 3057"/>
                  <a:gd name="T1" fmla="*/ 1770 h 2535"/>
                  <a:gd name="T2" fmla="*/ 2865 w 3057"/>
                  <a:gd name="T3" fmla="*/ 1674 h 2535"/>
                  <a:gd name="T4" fmla="*/ 2880 w 3057"/>
                  <a:gd name="T5" fmla="*/ 1594 h 2535"/>
                  <a:gd name="T6" fmla="*/ 2962 w 3057"/>
                  <a:gd name="T7" fmla="*/ 1524 h 2535"/>
                  <a:gd name="T8" fmla="*/ 3057 w 3057"/>
                  <a:gd name="T9" fmla="*/ 1437 h 2535"/>
                  <a:gd name="T10" fmla="*/ 2941 w 3057"/>
                  <a:gd name="T11" fmla="*/ 1379 h 2535"/>
                  <a:gd name="T12" fmla="*/ 2889 w 3057"/>
                  <a:gd name="T13" fmla="*/ 1231 h 2535"/>
                  <a:gd name="T14" fmla="*/ 2831 w 3057"/>
                  <a:gd name="T15" fmla="*/ 1083 h 2535"/>
                  <a:gd name="T16" fmla="*/ 2860 w 3057"/>
                  <a:gd name="T17" fmla="*/ 915 h 2535"/>
                  <a:gd name="T18" fmla="*/ 2480 w 3057"/>
                  <a:gd name="T19" fmla="*/ 685 h 2535"/>
                  <a:gd name="T20" fmla="*/ 2349 w 3057"/>
                  <a:gd name="T21" fmla="*/ 738 h 2535"/>
                  <a:gd name="T22" fmla="*/ 2214 w 3057"/>
                  <a:gd name="T23" fmla="*/ 614 h 2535"/>
                  <a:gd name="T24" fmla="*/ 2123 w 3057"/>
                  <a:gd name="T25" fmla="*/ 504 h 2535"/>
                  <a:gd name="T26" fmla="*/ 1974 w 3057"/>
                  <a:gd name="T27" fmla="*/ 450 h 2535"/>
                  <a:gd name="T28" fmla="*/ 1709 w 3057"/>
                  <a:gd name="T29" fmla="*/ 209 h 2535"/>
                  <a:gd name="T30" fmla="*/ 1523 w 3057"/>
                  <a:gd name="T31" fmla="*/ 119 h 2535"/>
                  <a:gd name="T32" fmla="*/ 1375 w 3057"/>
                  <a:gd name="T33" fmla="*/ 263 h 2535"/>
                  <a:gd name="T34" fmla="*/ 1225 w 3057"/>
                  <a:gd name="T35" fmla="*/ 175 h 2535"/>
                  <a:gd name="T36" fmla="*/ 1106 w 3057"/>
                  <a:gd name="T37" fmla="*/ 94 h 2535"/>
                  <a:gd name="T38" fmla="*/ 841 w 3057"/>
                  <a:gd name="T39" fmla="*/ 45 h 2535"/>
                  <a:gd name="T40" fmla="*/ 695 w 3057"/>
                  <a:gd name="T41" fmla="*/ 30 h 2535"/>
                  <a:gd name="T42" fmla="*/ 792 w 3057"/>
                  <a:gd name="T43" fmla="*/ 276 h 2535"/>
                  <a:gd name="T44" fmla="*/ 560 w 3057"/>
                  <a:gd name="T45" fmla="*/ 437 h 2535"/>
                  <a:gd name="T46" fmla="*/ 303 w 3057"/>
                  <a:gd name="T47" fmla="*/ 457 h 2535"/>
                  <a:gd name="T48" fmla="*/ 91 w 3057"/>
                  <a:gd name="T49" fmla="*/ 358 h 2535"/>
                  <a:gd name="T50" fmla="*/ 269 w 3057"/>
                  <a:gd name="T51" fmla="*/ 597 h 2535"/>
                  <a:gd name="T52" fmla="*/ 471 w 3057"/>
                  <a:gd name="T53" fmla="*/ 1021 h 2535"/>
                  <a:gd name="T54" fmla="*/ 188 w 3057"/>
                  <a:gd name="T55" fmla="*/ 1057 h 2535"/>
                  <a:gd name="T56" fmla="*/ 86 w 3057"/>
                  <a:gd name="T57" fmla="*/ 1258 h 2535"/>
                  <a:gd name="T58" fmla="*/ 3 w 3057"/>
                  <a:gd name="T59" fmla="*/ 1308 h 2535"/>
                  <a:gd name="T60" fmla="*/ 91 w 3057"/>
                  <a:gd name="T61" fmla="*/ 1465 h 2535"/>
                  <a:gd name="T62" fmla="*/ 169 w 3057"/>
                  <a:gd name="T63" fmla="*/ 1644 h 2535"/>
                  <a:gd name="T64" fmla="*/ 389 w 3057"/>
                  <a:gd name="T65" fmla="*/ 1806 h 2535"/>
                  <a:gd name="T66" fmla="*/ 488 w 3057"/>
                  <a:gd name="T67" fmla="*/ 1961 h 2535"/>
                  <a:gd name="T68" fmla="*/ 394 w 3057"/>
                  <a:gd name="T69" fmla="*/ 2129 h 2535"/>
                  <a:gd name="T70" fmla="*/ 486 w 3057"/>
                  <a:gd name="T71" fmla="*/ 2271 h 2535"/>
                  <a:gd name="T72" fmla="*/ 586 w 3057"/>
                  <a:gd name="T73" fmla="*/ 2369 h 2535"/>
                  <a:gd name="T74" fmla="*/ 821 w 3057"/>
                  <a:gd name="T75" fmla="*/ 2374 h 2535"/>
                  <a:gd name="T76" fmla="*/ 914 w 3057"/>
                  <a:gd name="T77" fmla="*/ 2477 h 2535"/>
                  <a:gd name="T78" fmla="*/ 1055 w 3057"/>
                  <a:gd name="T79" fmla="*/ 2397 h 2535"/>
                  <a:gd name="T80" fmla="*/ 1152 w 3057"/>
                  <a:gd name="T81" fmla="*/ 2535 h 2535"/>
                  <a:gd name="T82" fmla="*/ 1380 w 3057"/>
                  <a:gd name="T83" fmla="*/ 2486 h 2535"/>
                  <a:gd name="T84" fmla="*/ 1495 w 3057"/>
                  <a:gd name="T85" fmla="*/ 2439 h 2535"/>
                  <a:gd name="T86" fmla="*/ 1577 w 3057"/>
                  <a:gd name="T87" fmla="*/ 2414 h 2535"/>
                  <a:gd name="T88" fmla="*/ 1704 w 3057"/>
                  <a:gd name="T89" fmla="*/ 2346 h 2535"/>
                  <a:gd name="T90" fmla="*/ 1789 w 3057"/>
                  <a:gd name="T91" fmla="*/ 2434 h 2535"/>
                  <a:gd name="T92" fmla="*/ 1873 w 3057"/>
                  <a:gd name="T93" fmla="*/ 2336 h 2535"/>
                  <a:gd name="T94" fmla="*/ 1957 w 3057"/>
                  <a:gd name="T95" fmla="*/ 2215 h 2535"/>
                  <a:gd name="T96" fmla="*/ 2245 w 3057"/>
                  <a:gd name="T97" fmla="*/ 2161 h 2535"/>
                  <a:gd name="T98" fmla="*/ 2329 w 3057"/>
                  <a:gd name="T99" fmla="*/ 2051 h 2535"/>
                  <a:gd name="T100" fmla="*/ 2522 w 3057"/>
                  <a:gd name="T101" fmla="*/ 2021 h 2535"/>
                  <a:gd name="T102" fmla="*/ 2656 w 3057"/>
                  <a:gd name="T103" fmla="*/ 1874 h 2535"/>
                  <a:gd name="T104" fmla="*/ 2810 w 3057"/>
                  <a:gd name="T105" fmla="*/ 1894 h 2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57" h="2535">
                    <a:moveTo>
                      <a:pt x="2810" y="1894"/>
                    </a:moveTo>
                    <a:cubicBezTo>
                      <a:pt x="2824" y="1845"/>
                      <a:pt x="2830" y="1820"/>
                      <a:pt x="2844" y="1770"/>
                    </a:cubicBezTo>
                    <a:cubicBezTo>
                      <a:pt x="2864" y="1762"/>
                      <a:pt x="2874" y="1758"/>
                      <a:pt x="2894" y="1750"/>
                    </a:cubicBezTo>
                    <a:cubicBezTo>
                      <a:pt x="2883" y="1720"/>
                      <a:pt x="2877" y="1705"/>
                      <a:pt x="2865" y="1674"/>
                    </a:cubicBezTo>
                    <a:cubicBezTo>
                      <a:pt x="2881" y="1657"/>
                      <a:pt x="2888" y="1648"/>
                      <a:pt x="2904" y="1630"/>
                    </a:cubicBezTo>
                    <a:cubicBezTo>
                      <a:pt x="2894" y="1616"/>
                      <a:pt x="2889" y="1609"/>
                      <a:pt x="2880" y="1594"/>
                    </a:cubicBezTo>
                    <a:cubicBezTo>
                      <a:pt x="2890" y="1567"/>
                      <a:pt x="2896" y="1554"/>
                      <a:pt x="2906" y="1527"/>
                    </a:cubicBezTo>
                    <a:cubicBezTo>
                      <a:pt x="2929" y="1526"/>
                      <a:pt x="2940" y="1525"/>
                      <a:pt x="2962" y="1524"/>
                    </a:cubicBezTo>
                    <a:cubicBezTo>
                      <a:pt x="2989" y="1535"/>
                      <a:pt x="3002" y="1540"/>
                      <a:pt x="3029" y="1551"/>
                    </a:cubicBezTo>
                    <a:cubicBezTo>
                      <a:pt x="3040" y="1506"/>
                      <a:pt x="3046" y="1483"/>
                      <a:pt x="3057" y="1437"/>
                    </a:cubicBezTo>
                    <a:cubicBezTo>
                      <a:pt x="3030" y="1420"/>
                      <a:pt x="3017" y="1411"/>
                      <a:pt x="2990" y="1393"/>
                    </a:cubicBezTo>
                    <a:cubicBezTo>
                      <a:pt x="2970" y="1387"/>
                      <a:pt x="2961" y="1385"/>
                      <a:pt x="2941" y="1379"/>
                    </a:cubicBezTo>
                    <a:cubicBezTo>
                      <a:pt x="2902" y="1377"/>
                      <a:pt x="2882" y="1376"/>
                      <a:pt x="2842" y="1373"/>
                    </a:cubicBezTo>
                    <a:cubicBezTo>
                      <a:pt x="2861" y="1317"/>
                      <a:pt x="2870" y="1288"/>
                      <a:pt x="2889" y="1231"/>
                    </a:cubicBezTo>
                    <a:cubicBezTo>
                      <a:pt x="2860" y="1197"/>
                      <a:pt x="2846" y="1180"/>
                      <a:pt x="2817" y="1146"/>
                    </a:cubicBezTo>
                    <a:cubicBezTo>
                      <a:pt x="2823" y="1121"/>
                      <a:pt x="2825" y="1108"/>
                      <a:pt x="2831" y="1083"/>
                    </a:cubicBezTo>
                    <a:cubicBezTo>
                      <a:pt x="2824" y="1057"/>
                      <a:pt x="2821" y="1044"/>
                      <a:pt x="2814" y="1018"/>
                    </a:cubicBezTo>
                    <a:cubicBezTo>
                      <a:pt x="2832" y="977"/>
                      <a:pt x="2841" y="957"/>
                      <a:pt x="2860" y="915"/>
                    </a:cubicBezTo>
                    <a:cubicBezTo>
                      <a:pt x="2797" y="856"/>
                      <a:pt x="2765" y="826"/>
                      <a:pt x="2702" y="767"/>
                    </a:cubicBezTo>
                    <a:cubicBezTo>
                      <a:pt x="2614" y="734"/>
                      <a:pt x="2569" y="718"/>
                      <a:pt x="2480" y="685"/>
                    </a:cubicBezTo>
                    <a:cubicBezTo>
                      <a:pt x="2463" y="708"/>
                      <a:pt x="2454" y="719"/>
                      <a:pt x="2436" y="742"/>
                    </a:cubicBezTo>
                    <a:cubicBezTo>
                      <a:pt x="2401" y="740"/>
                      <a:pt x="2384" y="739"/>
                      <a:pt x="2349" y="738"/>
                    </a:cubicBezTo>
                    <a:lnTo>
                      <a:pt x="2294" y="665"/>
                    </a:lnTo>
                    <a:cubicBezTo>
                      <a:pt x="2262" y="644"/>
                      <a:pt x="2246" y="634"/>
                      <a:pt x="2214" y="614"/>
                    </a:cubicBezTo>
                    <a:cubicBezTo>
                      <a:pt x="2165" y="607"/>
                      <a:pt x="2140" y="604"/>
                      <a:pt x="2090" y="597"/>
                    </a:cubicBezTo>
                    <a:cubicBezTo>
                      <a:pt x="2103" y="560"/>
                      <a:pt x="2110" y="541"/>
                      <a:pt x="2123" y="504"/>
                    </a:cubicBezTo>
                    <a:cubicBezTo>
                      <a:pt x="2108" y="503"/>
                      <a:pt x="2101" y="503"/>
                      <a:pt x="2086" y="502"/>
                    </a:cubicBezTo>
                    <a:cubicBezTo>
                      <a:pt x="2041" y="482"/>
                      <a:pt x="2019" y="471"/>
                      <a:pt x="1974" y="450"/>
                    </a:cubicBezTo>
                    <a:cubicBezTo>
                      <a:pt x="1933" y="383"/>
                      <a:pt x="1912" y="349"/>
                      <a:pt x="1871" y="280"/>
                    </a:cubicBezTo>
                    <a:cubicBezTo>
                      <a:pt x="1807" y="252"/>
                      <a:pt x="1774" y="237"/>
                      <a:pt x="1709" y="209"/>
                    </a:cubicBezTo>
                    <a:cubicBezTo>
                      <a:pt x="1644" y="216"/>
                      <a:pt x="1611" y="219"/>
                      <a:pt x="1546" y="227"/>
                    </a:cubicBezTo>
                    <a:cubicBezTo>
                      <a:pt x="1536" y="183"/>
                      <a:pt x="1532" y="162"/>
                      <a:pt x="1523" y="119"/>
                    </a:cubicBezTo>
                    <a:cubicBezTo>
                      <a:pt x="1504" y="161"/>
                      <a:pt x="1495" y="182"/>
                      <a:pt x="1477" y="224"/>
                    </a:cubicBezTo>
                    <a:cubicBezTo>
                      <a:pt x="1436" y="240"/>
                      <a:pt x="1416" y="247"/>
                      <a:pt x="1375" y="263"/>
                    </a:cubicBezTo>
                    <a:cubicBezTo>
                      <a:pt x="1335" y="259"/>
                      <a:pt x="1314" y="257"/>
                      <a:pt x="1274" y="254"/>
                    </a:cubicBezTo>
                    <a:cubicBezTo>
                      <a:pt x="1255" y="222"/>
                      <a:pt x="1245" y="206"/>
                      <a:pt x="1225" y="175"/>
                    </a:cubicBezTo>
                    <a:cubicBezTo>
                      <a:pt x="1192" y="166"/>
                      <a:pt x="1176" y="162"/>
                      <a:pt x="1143" y="154"/>
                    </a:cubicBezTo>
                    <a:cubicBezTo>
                      <a:pt x="1129" y="130"/>
                      <a:pt x="1121" y="118"/>
                      <a:pt x="1106" y="94"/>
                    </a:cubicBezTo>
                    <a:cubicBezTo>
                      <a:pt x="1051" y="94"/>
                      <a:pt x="1023" y="95"/>
                      <a:pt x="967" y="96"/>
                    </a:cubicBezTo>
                    <a:cubicBezTo>
                      <a:pt x="917" y="75"/>
                      <a:pt x="891" y="65"/>
                      <a:pt x="841" y="45"/>
                    </a:cubicBezTo>
                    <a:cubicBezTo>
                      <a:pt x="798" y="27"/>
                      <a:pt x="776" y="18"/>
                      <a:pt x="733" y="0"/>
                    </a:cubicBezTo>
                    <a:cubicBezTo>
                      <a:pt x="718" y="12"/>
                      <a:pt x="710" y="18"/>
                      <a:pt x="695" y="30"/>
                    </a:cubicBezTo>
                    <a:cubicBezTo>
                      <a:pt x="722" y="81"/>
                      <a:pt x="735" y="106"/>
                      <a:pt x="763" y="157"/>
                    </a:cubicBezTo>
                    <a:cubicBezTo>
                      <a:pt x="774" y="204"/>
                      <a:pt x="780" y="228"/>
                      <a:pt x="792" y="276"/>
                    </a:cubicBezTo>
                    <a:cubicBezTo>
                      <a:pt x="720" y="310"/>
                      <a:pt x="684" y="327"/>
                      <a:pt x="612" y="361"/>
                    </a:cubicBezTo>
                    <a:cubicBezTo>
                      <a:pt x="591" y="392"/>
                      <a:pt x="581" y="407"/>
                      <a:pt x="560" y="437"/>
                    </a:cubicBezTo>
                    <a:cubicBezTo>
                      <a:pt x="491" y="417"/>
                      <a:pt x="457" y="407"/>
                      <a:pt x="388" y="387"/>
                    </a:cubicBezTo>
                    <a:cubicBezTo>
                      <a:pt x="354" y="415"/>
                      <a:pt x="337" y="429"/>
                      <a:pt x="303" y="457"/>
                    </a:cubicBezTo>
                    <a:cubicBezTo>
                      <a:pt x="286" y="430"/>
                      <a:pt x="277" y="417"/>
                      <a:pt x="260" y="391"/>
                    </a:cubicBezTo>
                    <a:cubicBezTo>
                      <a:pt x="186" y="378"/>
                      <a:pt x="147" y="372"/>
                      <a:pt x="91" y="358"/>
                    </a:cubicBezTo>
                    <a:cubicBezTo>
                      <a:pt x="109" y="432"/>
                      <a:pt x="118" y="469"/>
                      <a:pt x="136" y="543"/>
                    </a:cubicBezTo>
                    <a:cubicBezTo>
                      <a:pt x="177" y="565"/>
                      <a:pt x="215" y="576"/>
                      <a:pt x="269" y="597"/>
                    </a:cubicBezTo>
                    <a:cubicBezTo>
                      <a:pt x="240" y="639"/>
                      <a:pt x="225" y="660"/>
                      <a:pt x="196" y="702"/>
                    </a:cubicBezTo>
                    <a:lnTo>
                      <a:pt x="471" y="1021"/>
                    </a:lnTo>
                    <a:cubicBezTo>
                      <a:pt x="397" y="1003"/>
                      <a:pt x="360" y="995"/>
                      <a:pt x="286" y="977"/>
                    </a:cubicBezTo>
                    <a:cubicBezTo>
                      <a:pt x="247" y="1009"/>
                      <a:pt x="228" y="1025"/>
                      <a:pt x="188" y="1057"/>
                    </a:cubicBezTo>
                    <a:cubicBezTo>
                      <a:pt x="208" y="1090"/>
                      <a:pt x="218" y="1106"/>
                      <a:pt x="238" y="1139"/>
                    </a:cubicBezTo>
                    <a:cubicBezTo>
                      <a:pt x="173" y="1187"/>
                      <a:pt x="137" y="1211"/>
                      <a:pt x="86" y="1258"/>
                    </a:cubicBezTo>
                    <a:cubicBezTo>
                      <a:pt x="58" y="1239"/>
                      <a:pt x="44" y="1229"/>
                      <a:pt x="16" y="1210"/>
                    </a:cubicBezTo>
                    <a:cubicBezTo>
                      <a:pt x="11" y="1249"/>
                      <a:pt x="8" y="1269"/>
                      <a:pt x="3" y="1308"/>
                    </a:cubicBezTo>
                    <a:cubicBezTo>
                      <a:pt x="2" y="1349"/>
                      <a:pt x="1" y="1370"/>
                      <a:pt x="0" y="1411"/>
                    </a:cubicBezTo>
                    <a:cubicBezTo>
                      <a:pt x="37" y="1433"/>
                      <a:pt x="55" y="1444"/>
                      <a:pt x="91" y="1465"/>
                    </a:cubicBezTo>
                    <a:cubicBezTo>
                      <a:pt x="127" y="1482"/>
                      <a:pt x="152" y="1490"/>
                      <a:pt x="198" y="1507"/>
                    </a:cubicBezTo>
                    <a:cubicBezTo>
                      <a:pt x="186" y="1562"/>
                      <a:pt x="180" y="1589"/>
                      <a:pt x="169" y="1644"/>
                    </a:cubicBezTo>
                    <a:cubicBezTo>
                      <a:pt x="207" y="1658"/>
                      <a:pt x="226" y="1665"/>
                      <a:pt x="264" y="1679"/>
                    </a:cubicBezTo>
                    <a:cubicBezTo>
                      <a:pt x="314" y="1730"/>
                      <a:pt x="339" y="1755"/>
                      <a:pt x="389" y="1806"/>
                    </a:cubicBezTo>
                    <a:cubicBezTo>
                      <a:pt x="380" y="1854"/>
                      <a:pt x="376" y="1877"/>
                      <a:pt x="367" y="1925"/>
                    </a:cubicBezTo>
                    <a:cubicBezTo>
                      <a:pt x="415" y="1939"/>
                      <a:pt x="440" y="1946"/>
                      <a:pt x="488" y="1961"/>
                    </a:cubicBezTo>
                    <a:cubicBezTo>
                      <a:pt x="459" y="1997"/>
                      <a:pt x="444" y="2014"/>
                      <a:pt x="415" y="2050"/>
                    </a:cubicBezTo>
                    <a:cubicBezTo>
                      <a:pt x="407" y="2082"/>
                      <a:pt x="403" y="2097"/>
                      <a:pt x="394" y="2129"/>
                    </a:cubicBezTo>
                    <a:cubicBezTo>
                      <a:pt x="391" y="2170"/>
                      <a:pt x="389" y="2190"/>
                      <a:pt x="385" y="2230"/>
                    </a:cubicBezTo>
                    <a:cubicBezTo>
                      <a:pt x="426" y="2247"/>
                      <a:pt x="446" y="2255"/>
                      <a:pt x="486" y="2271"/>
                    </a:cubicBezTo>
                    <a:cubicBezTo>
                      <a:pt x="480" y="2316"/>
                      <a:pt x="477" y="2339"/>
                      <a:pt x="471" y="2384"/>
                    </a:cubicBezTo>
                    <a:cubicBezTo>
                      <a:pt x="517" y="2378"/>
                      <a:pt x="540" y="2375"/>
                      <a:pt x="586" y="2369"/>
                    </a:cubicBezTo>
                    <a:cubicBezTo>
                      <a:pt x="632" y="2379"/>
                      <a:pt x="654" y="2384"/>
                      <a:pt x="700" y="2394"/>
                    </a:cubicBezTo>
                    <a:cubicBezTo>
                      <a:pt x="749" y="2386"/>
                      <a:pt x="773" y="2382"/>
                      <a:pt x="821" y="2374"/>
                    </a:cubicBezTo>
                    <a:cubicBezTo>
                      <a:pt x="810" y="2401"/>
                      <a:pt x="805" y="2414"/>
                      <a:pt x="794" y="2441"/>
                    </a:cubicBezTo>
                    <a:cubicBezTo>
                      <a:pt x="842" y="2455"/>
                      <a:pt x="866" y="2463"/>
                      <a:pt x="914" y="2477"/>
                    </a:cubicBezTo>
                    <a:cubicBezTo>
                      <a:pt x="932" y="2460"/>
                      <a:pt x="941" y="2451"/>
                      <a:pt x="959" y="2434"/>
                    </a:cubicBezTo>
                    <a:cubicBezTo>
                      <a:pt x="997" y="2419"/>
                      <a:pt x="1017" y="2412"/>
                      <a:pt x="1055" y="2397"/>
                    </a:cubicBezTo>
                    <a:cubicBezTo>
                      <a:pt x="1057" y="2422"/>
                      <a:pt x="1058" y="2434"/>
                      <a:pt x="1060" y="2459"/>
                    </a:cubicBezTo>
                    <a:cubicBezTo>
                      <a:pt x="1097" y="2489"/>
                      <a:pt x="1115" y="2504"/>
                      <a:pt x="1152" y="2535"/>
                    </a:cubicBezTo>
                    <a:cubicBezTo>
                      <a:pt x="1190" y="2522"/>
                      <a:pt x="1210" y="2516"/>
                      <a:pt x="1248" y="2504"/>
                    </a:cubicBezTo>
                    <a:cubicBezTo>
                      <a:pt x="1301" y="2497"/>
                      <a:pt x="1327" y="2493"/>
                      <a:pt x="1380" y="2486"/>
                    </a:cubicBezTo>
                    <a:cubicBezTo>
                      <a:pt x="1398" y="2471"/>
                      <a:pt x="1407" y="2463"/>
                      <a:pt x="1425" y="2448"/>
                    </a:cubicBezTo>
                    <a:cubicBezTo>
                      <a:pt x="1453" y="2445"/>
                      <a:pt x="1467" y="2443"/>
                      <a:pt x="1495" y="2439"/>
                    </a:cubicBezTo>
                    <a:cubicBezTo>
                      <a:pt x="1505" y="2428"/>
                      <a:pt x="1510" y="2423"/>
                      <a:pt x="1520" y="2412"/>
                    </a:cubicBezTo>
                    <a:cubicBezTo>
                      <a:pt x="1543" y="2413"/>
                      <a:pt x="1554" y="2413"/>
                      <a:pt x="1577" y="2414"/>
                    </a:cubicBezTo>
                    <a:cubicBezTo>
                      <a:pt x="1608" y="2382"/>
                      <a:pt x="1623" y="2365"/>
                      <a:pt x="1654" y="2333"/>
                    </a:cubicBezTo>
                    <a:cubicBezTo>
                      <a:pt x="1674" y="2338"/>
                      <a:pt x="1684" y="2341"/>
                      <a:pt x="1704" y="2346"/>
                    </a:cubicBezTo>
                    <a:cubicBezTo>
                      <a:pt x="1703" y="2368"/>
                      <a:pt x="1703" y="2380"/>
                      <a:pt x="1702" y="2402"/>
                    </a:cubicBezTo>
                    <a:cubicBezTo>
                      <a:pt x="1737" y="2415"/>
                      <a:pt x="1754" y="2421"/>
                      <a:pt x="1789" y="2434"/>
                    </a:cubicBezTo>
                    <a:cubicBezTo>
                      <a:pt x="1814" y="2419"/>
                      <a:pt x="1827" y="2412"/>
                      <a:pt x="1852" y="2397"/>
                    </a:cubicBezTo>
                    <a:cubicBezTo>
                      <a:pt x="1861" y="2373"/>
                      <a:pt x="1865" y="2360"/>
                      <a:pt x="1873" y="2336"/>
                    </a:cubicBezTo>
                    <a:cubicBezTo>
                      <a:pt x="1903" y="2321"/>
                      <a:pt x="1918" y="2314"/>
                      <a:pt x="1949" y="2300"/>
                    </a:cubicBezTo>
                    <a:cubicBezTo>
                      <a:pt x="1952" y="2266"/>
                      <a:pt x="1954" y="2249"/>
                      <a:pt x="1957" y="2215"/>
                    </a:cubicBezTo>
                    <a:cubicBezTo>
                      <a:pt x="2008" y="2175"/>
                      <a:pt x="2034" y="2154"/>
                      <a:pt x="2085" y="2113"/>
                    </a:cubicBezTo>
                    <a:cubicBezTo>
                      <a:pt x="2149" y="2132"/>
                      <a:pt x="2181" y="2142"/>
                      <a:pt x="2245" y="2161"/>
                    </a:cubicBezTo>
                    <a:cubicBezTo>
                      <a:pt x="2275" y="2144"/>
                      <a:pt x="2290" y="2136"/>
                      <a:pt x="2321" y="2119"/>
                    </a:cubicBezTo>
                    <a:cubicBezTo>
                      <a:pt x="2324" y="2092"/>
                      <a:pt x="2326" y="2078"/>
                      <a:pt x="2329" y="2051"/>
                    </a:cubicBezTo>
                    <a:cubicBezTo>
                      <a:pt x="2369" y="2030"/>
                      <a:pt x="2389" y="2020"/>
                      <a:pt x="2429" y="1999"/>
                    </a:cubicBezTo>
                    <a:cubicBezTo>
                      <a:pt x="2467" y="2008"/>
                      <a:pt x="2485" y="2012"/>
                      <a:pt x="2522" y="2021"/>
                    </a:cubicBezTo>
                    <a:cubicBezTo>
                      <a:pt x="2540" y="1979"/>
                      <a:pt x="2550" y="1958"/>
                      <a:pt x="2568" y="1915"/>
                    </a:cubicBezTo>
                    <a:cubicBezTo>
                      <a:pt x="2603" y="1899"/>
                      <a:pt x="2621" y="1891"/>
                      <a:pt x="2656" y="1874"/>
                    </a:cubicBezTo>
                    <a:cubicBezTo>
                      <a:pt x="2675" y="1887"/>
                      <a:pt x="2685" y="1893"/>
                      <a:pt x="2705" y="1906"/>
                    </a:cubicBezTo>
                    <a:cubicBezTo>
                      <a:pt x="2747" y="1901"/>
                      <a:pt x="2768" y="1899"/>
                      <a:pt x="2810" y="1894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przasnyski"/>
              <p:cNvSpPr>
                <a:spLocks/>
              </p:cNvSpPr>
              <p:nvPr/>
            </p:nvSpPr>
            <p:spPr bwMode="auto">
              <a:xfrm>
                <a:off x="2574030" y="394855"/>
                <a:ext cx="922061" cy="1451474"/>
              </a:xfrm>
              <a:custGeom>
                <a:avLst/>
                <a:gdLst>
                  <a:gd name="T0" fmla="*/ 2179 w 2874"/>
                  <a:gd name="T1" fmla="*/ 2646 h 4528"/>
                  <a:gd name="T2" fmla="*/ 2342 w 2874"/>
                  <a:gd name="T3" fmla="*/ 2282 h 4528"/>
                  <a:gd name="T4" fmla="*/ 2459 w 2874"/>
                  <a:gd name="T5" fmla="*/ 2206 h 4528"/>
                  <a:gd name="T6" fmla="*/ 2665 w 2874"/>
                  <a:gd name="T7" fmla="*/ 2320 h 4528"/>
                  <a:gd name="T8" fmla="*/ 2795 w 2874"/>
                  <a:gd name="T9" fmla="*/ 2244 h 4528"/>
                  <a:gd name="T10" fmla="*/ 2564 w 2874"/>
                  <a:gd name="T11" fmla="*/ 1998 h 4528"/>
                  <a:gd name="T12" fmla="*/ 2645 w 2874"/>
                  <a:gd name="T13" fmla="*/ 1812 h 4528"/>
                  <a:gd name="T14" fmla="*/ 2565 w 2874"/>
                  <a:gd name="T15" fmla="*/ 1608 h 4528"/>
                  <a:gd name="T16" fmla="*/ 2601 w 2874"/>
                  <a:gd name="T17" fmla="*/ 1456 h 4528"/>
                  <a:gd name="T18" fmla="*/ 2609 w 2874"/>
                  <a:gd name="T19" fmla="*/ 1275 h 4528"/>
                  <a:gd name="T20" fmla="*/ 2597 w 2874"/>
                  <a:gd name="T21" fmla="*/ 1136 h 4528"/>
                  <a:gd name="T22" fmla="*/ 2729 w 2874"/>
                  <a:gd name="T23" fmla="*/ 988 h 4528"/>
                  <a:gd name="T24" fmla="*/ 2542 w 2874"/>
                  <a:gd name="T25" fmla="*/ 675 h 4528"/>
                  <a:gd name="T26" fmla="*/ 2225 w 2874"/>
                  <a:gd name="T27" fmla="*/ 512 h 4528"/>
                  <a:gd name="T28" fmla="*/ 2110 w 2874"/>
                  <a:gd name="T29" fmla="*/ 348 h 4528"/>
                  <a:gd name="T30" fmla="*/ 1739 w 2874"/>
                  <a:gd name="T31" fmla="*/ 11 h 4528"/>
                  <a:gd name="T32" fmla="*/ 1448 w 2874"/>
                  <a:gd name="T33" fmla="*/ 0 h 4528"/>
                  <a:gd name="T34" fmla="*/ 1315 w 2874"/>
                  <a:gd name="T35" fmla="*/ 241 h 4528"/>
                  <a:gd name="T36" fmla="*/ 1267 w 2874"/>
                  <a:gd name="T37" fmla="*/ 514 h 4528"/>
                  <a:gd name="T38" fmla="*/ 969 w 2874"/>
                  <a:gd name="T39" fmla="*/ 596 h 4528"/>
                  <a:gd name="T40" fmla="*/ 669 w 2874"/>
                  <a:gd name="T41" fmla="*/ 541 h 4528"/>
                  <a:gd name="T42" fmla="*/ 282 w 2874"/>
                  <a:gd name="T43" fmla="*/ 503 h 4528"/>
                  <a:gd name="T44" fmla="*/ 111 w 2874"/>
                  <a:gd name="T45" fmla="*/ 766 h 4528"/>
                  <a:gd name="T46" fmla="*/ 46 w 2874"/>
                  <a:gd name="T47" fmla="*/ 1022 h 4528"/>
                  <a:gd name="T48" fmla="*/ 184 w 2874"/>
                  <a:gd name="T49" fmla="*/ 1295 h 4528"/>
                  <a:gd name="T50" fmla="*/ 212 w 2874"/>
                  <a:gd name="T51" fmla="*/ 1530 h 4528"/>
                  <a:gd name="T52" fmla="*/ 189 w 2874"/>
                  <a:gd name="T53" fmla="*/ 1779 h 4528"/>
                  <a:gd name="T54" fmla="*/ 114 w 2874"/>
                  <a:gd name="T55" fmla="*/ 2050 h 4528"/>
                  <a:gd name="T56" fmla="*/ 270 w 2874"/>
                  <a:gd name="T57" fmla="*/ 2270 h 4528"/>
                  <a:gd name="T58" fmla="*/ 80 w 2874"/>
                  <a:gd name="T59" fmla="*/ 2496 h 4528"/>
                  <a:gd name="T60" fmla="*/ 84 w 2874"/>
                  <a:gd name="T61" fmla="*/ 2640 h 4528"/>
                  <a:gd name="T62" fmla="*/ 37 w 2874"/>
                  <a:gd name="T63" fmla="*/ 2946 h 4528"/>
                  <a:gd name="T64" fmla="*/ 46 w 2874"/>
                  <a:gd name="T65" fmla="*/ 3119 h 4528"/>
                  <a:gd name="T66" fmla="*/ 139 w 2874"/>
                  <a:gd name="T67" fmla="*/ 3273 h 4528"/>
                  <a:gd name="T68" fmla="*/ 241 w 2874"/>
                  <a:gd name="T69" fmla="*/ 3341 h 4528"/>
                  <a:gd name="T70" fmla="*/ 337 w 2874"/>
                  <a:gd name="T71" fmla="*/ 3403 h 4528"/>
                  <a:gd name="T72" fmla="*/ 529 w 2874"/>
                  <a:gd name="T73" fmla="*/ 3478 h 4528"/>
                  <a:gd name="T74" fmla="*/ 698 w 2874"/>
                  <a:gd name="T75" fmla="*/ 3477 h 4528"/>
                  <a:gd name="T76" fmla="*/ 589 w 2874"/>
                  <a:gd name="T77" fmla="*/ 3731 h 4528"/>
                  <a:gd name="T78" fmla="*/ 718 w 2874"/>
                  <a:gd name="T79" fmla="*/ 3897 h 4528"/>
                  <a:gd name="T80" fmla="*/ 869 w 2874"/>
                  <a:gd name="T81" fmla="*/ 4118 h 4528"/>
                  <a:gd name="T82" fmla="*/ 911 w 2874"/>
                  <a:gd name="T83" fmla="*/ 4295 h 4528"/>
                  <a:gd name="T84" fmla="*/ 1010 w 2874"/>
                  <a:gd name="T85" fmla="*/ 4428 h 4528"/>
                  <a:gd name="T86" fmla="*/ 1173 w 2874"/>
                  <a:gd name="T87" fmla="*/ 4439 h 4528"/>
                  <a:gd name="T88" fmla="*/ 1244 w 2874"/>
                  <a:gd name="T89" fmla="*/ 4307 h 4528"/>
                  <a:gd name="T90" fmla="*/ 1428 w 2874"/>
                  <a:gd name="T91" fmla="*/ 4434 h 4528"/>
                  <a:gd name="T92" fmla="*/ 1624 w 2874"/>
                  <a:gd name="T93" fmla="*/ 4388 h 4528"/>
                  <a:gd name="T94" fmla="*/ 1809 w 2874"/>
                  <a:gd name="T95" fmla="*/ 4299 h 4528"/>
                  <a:gd name="T96" fmla="*/ 1772 w 2874"/>
                  <a:gd name="T97" fmla="*/ 4140 h 4528"/>
                  <a:gd name="T98" fmla="*/ 1609 w 2874"/>
                  <a:gd name="T99" fmla="*/ 3905 h 4528"/>
                  <a:gd name="T100" fmla="*/ 1940 w 2874"/>
                  <a:gd name="T101" fmla="*/ 3836 h 4528"/>
                  <a:gd name="T102" fmla="*/ 1797 w 2874"/>
                  <a:gd name="T103" fmla="*/ 3497 h 4528"/>
                  <a:gd name="T104" fmla="*/ 1778 w 2874"/>
                  <a:gd name="T105" fmla="*/ 3287 h 4528"/>
                  <a:gd name="T106" fmla="*/ 1784 w 2874"/>
                  <a:gd name="T107" fmla="*/ 2978 h 4528"/>
                  <a:gd name="T108" fmla="*/ 1878 w 2874"/>
                  <a:gd name="T109" fmla="*/ 2809 h 4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74" h="4528">
                    <a:moveTo>
                      <a:pt x="1878" y="2809"/>
                    </a:moveTo>
                    <a:cubicBezTo>
                      <a:pt x="1950" y="2754"/>
                      <a:pt x="1986" y="2726"/>
                      <a:pt x="2057" y="2670"/>
                    </a:cubicBezTo>
                    <a:cubicBezTo>
                      <a:pt x="2106" y="2660"/>
                      <a:pt x="2130" y="2656"/>
                      <a:pt x="2179" y="2646"/>
                    </a:cubicBezTo>
                    <a:cubicBezTo>
                      <a:pt x="2183" y="2546"/>
                      <a:pt x="2185" y="2495"/>
                      <a:pt x="2189" y="2394"/>
                    </a:cubicBezTo>
                    <a:cubicBezTo>
                      <a:pt x="2223" y="2391"/>
                      <a:pt x="2240" y="2389"/>
                      <a:pt x="2274" y="2386"/>
                    </a:cubicBezTo>
                    <a:cubicBezTo>
                      <a:pt x="2301" y="2345"/>
                      <a:pt x="2315" y="2324"/>
                      <a:pt x="2342" y="2282"/>
                    </a:cubicBezTo>
                    <a:cubicBezTo>
                      <a:pt x="2361" y="2301"/>
                      <a:pt x="2371" y="2311"/>
                      <a:pt x="2391" y="2330"/>
                    </a:cubicBezTo>
                    <a:cubicBezTo>
                      <a:pt x="2399" y="2256"/>
                      <a:pt x="2403" y="2220"/>
                      <a:pt x="2410" y="2146"/>
                    </a:cubicBezTo>
                    <a:cubicBezTo>
                      <a:pt x="2430" y="2170"/>
                      <a:pt x="2439" y="2182"/>
                      <a:pt x="2459" y="2206"/>
                    </a:cubicBezTo>
                    <a:cubicBezTo>
                      <a:pt x="2476" y="2189"/>
                      <a:pt x="2485" y="2181"/>
                      <a:pt x="2502" y="2164"/>
                    </a:cubicBezTo>
                    <a:cubicBezTo>
                      <a:pt x="2536" y="2179"/>
                      <a:pt x="2553" y="2186"/>
                      <a:pt x="2587" y="2201"/>
                    </a:cubicBezTo>
                    <a:cubicBezTo>
                      <a:pt x="2618" y="2248"/>
                      <a:pt x="2634" y="2272"/>
                      <a:pt x="2665" y="2320"/>
                    </a:cubicBezTo>
                    <a:cubicBezTo>
                      <a:pt x="2704" y="2335"/>
                      <a:pt x="2724" y="2342"/>
                      <a:pt x="2763" y="2357"/>
                    </a:cubicBezTo>
                    <a:cubicBezTo>
                      <a:pt x="2807" y="2331"/>
                      <a:pt x="2829" y="2319"/>
                      <a:pt x="2874" y="2293"/>
                    </a:cubicBezTo>
                    <a:cubicBezTo>
                      <a:pt x="2842" y="2273"/>
                      <a:pt x="2826" y="2264"/>
                      <a:pt x="2795" y="2244"/>
                    </a:cubicBezTo>
                    <a:cubicBezTo>
                      <a:pt x="2775" y="2187"/>
                      <a:pt x="2766" y="2158"/>
                      <a:pt x="2747" y="2101"/>
                    </a:cubicBezTo>
                    <a:cubicBezTo>
                      <a:pt x="2747" y="2101"/>
                      <a:pt x="2606" y="2061"/>
                      <a:pt x="2576" y="2047"/>
                    </a:cubicBezTo>
                    <a:cubicBezTo>
                      <a:pt x="2546" y="2033"/>
                      <a:pt x="2564" y="1998"/>
                      <a:pt x="2564" y="1998"/>
                    </a:cubicBezTo>
                    <a:cubicBezTo>
                      <a:pt x="2544" y="1970"/>
                      <a:pt x="2535" y="1956"/>
                      <a:pt x="2515" y="1928"/>
                    </a:cubicBezTo>
                    <a:cubicBezTo>
                      <a:pt x="2533" y="1900"/>
                      <a:pt x="2542" y="1886"/>
                      <a:pt x="2559" y="1857"/>
                    </a:cubicBezTo>
                    <a:cubicBezTo>
                      <a:pt x="2594" y="1839"/>
                      <a:pt x="2611" y="1830"/>
                      <a:pt x="2645" y="1812"/>
                    </a:cubicBezTo>
                    <a:cubicBezTo>
                      <a:pt x="2607" y="1780"/>
                      <a:pt x="2588" y="1764"/>
                      <a:pt x="2549" y="1733"/>
                    </a:cubicBezTo>
                    <a:cubicBezTo>
                      <a:pt x="2577" y="1707"/>
                      <a:pt x="2590" y="1693"/>
                      <a:pt x="2618" y="1667"/>
                    </a:cubicBezTo>
                    <a:cubicBezTo>
                      <a:pt x="2597" y="1643"/>
                      <a:pt x="2586" y="1631"/>
                      <a:pt x="2565" y="1608"/>
                    </a:cubicBezTo>
                    <a:cubicBezTo>
                      <a:pt x="2592" y="1594"/>
                      <a:pt x="2606" y="1587"/>
                      <a:pt x="2633" y="1573"/>
                    </a:cubicBezTo>
                    <a:cubicBezTo>
                      <a:pt x="2602" y="1551"/>
                      <a:pt x="2586" y="1540"/>
                      <a:pt x="2555" y="1518"/>
                    </a:cubicBezTo>
                    <a:cubicBezTo>
                      <a:pt x="2574" y="1494"/>
                      <a:pt x="2583" y="1481"/>
                      <a:pt x="2601" y="1456"/>
                    </a:cubicBezTo>
                    <a:cubicBezTo>
                      <a:pt x="2607" y="1431"/>
                      <a:pt x="2610" y="1418"/>
                      <a:pt x="2615" y="1392"/>
                    </a:cubicBezTo>
                    <a:cubicBezTo>
                      <a:pt x="2592" y="1371"/>
                      <a:pt x="2580" y="1360"/>
                      <a:pt x="2557" y="1338"/>
                    </a:cubicBezTo>
                    <a:cubicBezTo>
                      <a:pt x="2577" y="1313"/>
                      <a:pt x="2588" y="1300"/>
                      <a:pt x="2609" y="1275"/>
                    </a:cubicBezTo>
                    <a:cubicBezTo>
                      <a:pt x="2585" y="1256"/>
                      <a:pt x="2573" y="1246"/>
                      <a:pt x="2550" y="1227"/>
                    </a:cubicBezTo>
                    <a:cubicBezTo>
                      <a:pt x="2552" y="1190"/>
                      <a:pt x="2553" y="1172"/>
                      <a:pt x="2555" y="1135"/>
                    </a:cubicBezTo>
                    <a:cubicBezTo>
                      <a:pt x="2572" y="1135"/>
                      <a:pt x="2580" y="1136"/>
                      <a:pt x="2597" y="1136"/>
                    </a:cubicBezTo>
                    <a:cubicBezTo>
                      <a:pt x="2592" y="1110"/>
                      <a:pt x="2589" y="1096"/>
                      <a:pt x="2583" y="1069"/>
                    </a:cubicBezTo>
                    <a:cubicBezTo>
                      <a:pt x="2610" y="1068"/>
                      <a:pt x="2624" y="1067"/>
                      <a:pt x="2651" y="1065"/>
                    </a:cubicBezTo>
                    <a:cubicBezTo>
                      <a:pt x="2682" y="1035"/>
                      <a:pt x="2697" y="1019"/>
                      <a:pt x="2729" y="988"/>
                    </a:cubicBezTo>
                    <a:cubicBezTo>
                      <a:pt x="2738" y="964"/>
                      <a:pt x="2742" y="952"/>
                      <a:pt x="2751" y="928"/>
                    </a:cubicBezTo>
                    <a:cubicBezTo>
                      <a:pt x="2735" y="904"/>
                      <a:pt x="2728" y="891"/>
                      <a:pt x="2712" y="866"/>
                    </a:cubicBezTo>
                    <a:cubicBezTo>
                      <a:pt x="2644" y="790"/>
                      <a:pt x="2610" y="752"/>
                      <a:pt x="2542" y="675"/>
                    </a:cubicBezTo>
                    <a:cubicBezTo>
                      <a:pt x="2464" y="673"/>
                      <a:pt x="2425" y="671"/>
                      <a:pt x="2347" y="668"/>
                    </a:cubicBezTo>
                    <a:cubicBezTo>
                      <a:pt x="2301" y="633"/>
                      <a:pt x="2278" y="616"/>
                      <a:pt x="2231" y="581"/>
                    </a:cubicBezTo>
                    <a:cubicBezTo>
                      <a:pt x="2229" y="554"/>
                      <a:pt x="2227" y="540"/>
                      <a:pt x="2225" y="512"/>
                    </a:cubicBezTo>
                    <a:cubicBezTo>
                      <a:pt x="2177" y="497"/>
                      <a:pt x="2153" y="489"/>
                      <a:pt x="2106" y="473"/>
                    </a:cubicBezTo>
                    <a:cubicBezTo>
                      <a:pt x="2096" y="448"/>
                      <a:pt x="2091" y="435"/>
                      <a:pt x="2081" y="410"/>
                    </a:cubicBezTo>
                    <a:cubicBezTo>
                      <a:pt x="2093" y="385"/>
                      <a:pt x="2098" y="373"/>
                      <a:pt x="2110" y="348"/>
                    </a:cubicBezTo>
                    <a:cubicBezTo>
                      <a:pt x="2049" y="298"/>
                      <a:pt x="2018" y="274"/>
                      <a:pt x="1957" y="223"/>
                    </a:cubicBezTo>
                    <a:cubicBezTo>
                      <a:pt x="1944" y="175"/>
                      <a:pt x="1938" y="151"/>
                      <a:pt x="1925" y="103"/>
                    </a:cubicBezTo>
                    <a:cubicBezTo>
                      <a:pt x="1851" y="66"/>
                      <a:pt x="1813" y="48"/>
                      <a:pt x="1739" y="11"/>
                    </a:cubicBezTo>
                    <a:cubicBezTo>
                      <a:pt x="1692" y="41"/>
                      <a:pt x="1669" y="55"/>
                      <a:pt x="1622" y="85"/>
                    </a:cubicBezTo>
                    <a:cubicBezTo>
                      <a:pt x="1577" y="74"/>
                      <a:pt x="1554" y="69"/>
                      <a:pt x="1509" y="59"/>
                    </a:cubicBezTo>
                    <a:cubicBezTo>
                      <a:pt x="1484" y="36"/>
                      <a:pt x="1472" y="24"/>
                      <a:pt x="1448" y="0"/>
                    </a:cubicBezTo>
                    <a:cubicBezTo>
                      <a:pt x="1440" y="31"/>
                      <a:pt x="1436" y="47"/>
                      <a:pt x="1428" y="77"/>
                    </a:cubicBezTo>
                    <a:cubicBezTo>
                      <a:pt x="1392" y="93"/>
                      <a:pt x="1375" y="101"/>
                      <a:pt x="1339" y="116"/>
                    </a:cubicBezTo>
                    <a:cubicBezTo>
                      <a:pt x="1329" y="166"/>
                      <a:pt x="1324" y="191"/>
                      <a:pt x="1315" y="241"/>
                    </a:cubicBezTo>
                    <a:cubicBezTo>
                      <a:pt x="1337" y="297"/>
                      <a:pt x="1348" y="326"/>
                      <a:pt x="1370" y="382"/>
                    </a:cubicBezTo>
                    <a:cubicBezTo>
                      <a:pt x="1327" y="402"/>
                      <a:pt x="1305" y="412"/>
                      <a:pt x="1262" y="432"/>
                    </a:cubicBezTo>
                    <a:cubicBezTo>
                      <a:pt x="1264" y="465"/>
                      <a:pt x="1265" y="481"/>
                      <a:pt x="1267" y="514"/>
                    </a:cubicBezTo>
                    <a:cubicBezTo>
                      <a:pt x="1205" y="473"/>
                      <a:pt x="1174" y="453"/>
                      <a:pt x="1111" y="412"/>
                    </a:cubicBezTo>
                    <a:cubicBezTo>
                      <a:pt x="1094" y="474"/>
                      <a:pt x="1085" y="505"/>
                      <a:pt x="1068" y="567"/>
                    </a:cubicBezTo>
                    <a:cubicBezTo>
                      <a:pt x="1028" y="578"/>
                      <a:pt x="1009" y="584"/>
                      <a:pt x="969" y="596"/>
                    </a:cubicBezTo>
                    <a:cubicBezTo>
                      <a:pt x="958" y="641"/>
                      <a:pt x="952" y="664"/>
                      <a:pt x="942" y="709"/>
                    </a:cubicBezTo>
                    <a:cubicBezTo>
                      <a:pt x="893" y="645"/>
                      <a:pt x="869" y="613"/>
                      <a:pt x="820" y="548"/>
                    </a:cubicBezTo>
                    <a:cubicBezTo>
                      <a:pt x="760" y="546"/>
                      <a:pt x="729" y="544"/>
                      <a:pt x="669" y="541"/>
                    </a:cubicBezTo>
                    <a:cubicBezTo>
                      <a:pt x="592" y="497"/>
                      <a:pt x="554" y="475"/>
                      <a:pt x="477" y="431"/>
                    </a:cubicBezTo>
                    <a:cubicBezTo>
                      <a:pt x="446" y="478"/>
                      <a:pt x="431" y="502"/>
                      <a:pt x="401" y="549"/>
                    </a:cubicBezTo>
                    <a:cubicBezTo>
                      <a:pt x="353" y="530"/>
                      <a:pt x="330" y="521"/>
                      <a:pt x="282" y="503"/>
                    </a:cubicBezTo>
                    <a:cubicBezTo>
                      <a:pt x="264" y="550"/>
                      <a:pt x="255" y="574"/>
                      <a:pt x="237" y="621"/>
                    </a:cubicBezTo>
                    <a:cubicBezTo>
                      <a:pt x="203" y="616"/>
                      <a:pt x="186" y="614"/>
                      <a:pt x="152" y="610"/>
                    </a:cubicBezTo>
                    <a:cubicBezTo>
                      <a:pt x="136" y="673"/>
                      <a:pt x="127" y="704"/>
                      <a:pt x="111" y="766"/>
                    </a:cubicBezTo>
                    <a:cubicBezTo>
                      <a:pt x="84" y="781"/>
                      <a:pt x="71" y="788"/>
                      <a:pt x="44" y="802"/>
                    </a:cubicBezTo>
                    <a:cubicBezTo>
                      <a:pt x="39" y="833"/>
                      <a:pt x="36" y="849"/>
                      <a:pt x="30" y="879"/>
                    </a:cubicBezTo>
                    <a:cubicBezTo>
                      <a:pt x="36" y="937"/>
                      <a:pt x="39" y="965"/>
                      <a:pt x="46" y="1022"/>
                    </a:cubicBezTo>
                    <a:cubicBezTo>
                      <a:pt x="63" y="1094"/>
                      <a:pt x="73" y="1130"/>
                      <a:pt x="91" y="1202"/>
                    </a:cubicBezTo>
                    <a:cubicBezTo>
                      <a:pt x="122" y="1219"/>
                      <a:pt x="137" y="1227"/>
                      <a:pt x="168" y="1244"/>
                    </a:cubicBezTo>
                    <a:cubicBezTo>
                      <a:pt x="174" y="1264"/>
                      <a:pt x="178" y="1274"/>
                      <a:pt x="184" y="1295"/>
                    </a:cubicBezTo>
                    <a:cubicBezTo>
                      <a:pt x="159" y="1308"/>
                      <a:pt x="147" y="1315"/>
                      <a:pt x="122" y="1328"/>
                    </a:cubicBezTo>
                    <a:cubicBezTo>
                      <a:pt x="136" y="1396"/>
                      <a:pt x="143" y="1430"/>
                      <a:pt x="158" y="1496"/>
                    </a:cubicBezTo>
                    <a:cubicBezTo>
                      <a:pt x="180" y="1510"/>
                      <a:pt x="191" y="1517"/>
                      <a:pt x="212" y="1530"/>
                    </a:cubicBezTo>
                    <a:cubicBezTo>
                      <a:pt x="220" y="1574"/>
                      <a:pt x="225" y="1596"/>
                      <a:pt x="234" y="1640"/>
                    </a:cubicBezTo>
                    <a:cubicBezTo>
                      <a:pt x="216" y="1651"/>
                      <a:pt x="208" y="1656"/>
                      <a:pt x="190" y="1667"/>
                    </a:cubicBezTo>
                    <a:cubicBezTo>
                      <a:pt x="190" y="1712"/>
                      <a:pt x="189" y="1735"/>
                      <a:pt x="189" y="1779"/>
                    </a:cubicBezTo>
                    <a:cubicBezTo>
                      <a:pt x="177" y="1788"/>
                      <a:pt x="170" y="1792"/>
                      <a:pt x="158" y="1801"/>
                    </a:cubicBezTo>
                    <a:cubicBezTo>
                      <a:pt x="157" y="1885"/>
                      <a:pt x="158" y="1930"/>
                      <a:pt x="157" y="2021"/>
                    </a:cubicBezTo>
                    <a:cubicBezTo>
                      <a:pt x="140" y="2033"/>
                      <a:pt x="131" y="2039"/>
                      <a:pt x="114" y="2050"/>
                    </a:cubicBezTo>
                    <a:cubicBezTo>
                      <a:pt x="119" y="2078"/>
                      <a:pt x="121" y="2093"/>
                      <a:pt x="126" y="2121"/>
                    </a:cubicBezTo>
                    <a:cubicBezTo>
                      <a:pt x="177" y="2155"/>
                      <a:pt x="202" y="2172"/>
                      <a:pt x="253" y="2205"/>
                    </a:cubicBezTo>
                    <a:cubicBezTo>
                      <a:pt x="260" y="2231"/>
                      <a:pt x="263" y="2244"/>
                      <a:pt x="270" y="2270"/>
                    </a:cubicBezTo>
                    <a:lnTo>
                      <a:pt x="251" y="2357"/>
                    </a:lnTo>
                    <a:cubicBezTo>
                      <a:pt x="198" y="2381"/>
                      <a:pt x="171" y="2393"/>
                      <a:pt x="117" y="2417"/>
                    </a:cubicBezTo>
                    <a:cubicBezTo>
                      <a:pt x="102" y="2448"/>
                      <a:pt x="95" y="2464"/>
                      <a:pt x="80" y="2496"/>
                    </a:cubicBezTo>
                    <a:cubicBezTo>
                      <a:pt x="48" y="2491"/>
                      <a:pt x="33" y="2489"/>
                      <a:pt x="1" y="2484"/>
                    </a:cubicBezTo>
                    <a:cubicBezTo>
                      <a:pt x="0" y="2529"/>
                      <a:pt x="0" y="2552"/>
                      <a:pt x="0" y="2596"/>
                    </a:cubicBezTo>
                    <a:cubicBezTo>
                      <a:pt x="33" y="2614"/>
                      <a:pt x="50" y="2622"/>
                      <a:pt x="84" y="2640"/>
                    </a:cubicBezTo>
                    <a:cubicBezTo>
                      <a:pt x="71" y="2706"/>
                      <a:pt x="64" y="2739"/>
                      <a:pt x="51" y="2805"/>
                    </a:cubicBezTo>
                    <a:cubicBezTo>
                      <a:pt x="63" y="2826"/>
                      <a:pt x="69" y="2836"/>
                      <a:pt x="81" y="2857"/>
                    </a:cubicBezTo>
                    <a:cubicBezTo>
                      <a:pt x="63" y="2893"/>
                      <a:pt x="54" y="2911"/>
                      <a:pt x="37" y="2946"/>
                    </a:cubicBezTo>
                    <a:cubicBezTo>
                      <a:pt x="44" y="2964"/>
                      <a:pt x="47" y="2973"/>
                      <a:pt x="54" y="2991"/>
                    </a:cubicBezTo>
                    <a:cubicBezTo>
                      <a:pt x="37" y="3012"/>
                      <a:pt x="28" y="3022"/>
                      <a:pt x="11" y="3043"/>
                    </a:cubicBezTo>
                    <a:cubicBezTo>
                      <a:pt x="25" y="3074"/>
                      <a:pt x="32" y="3089"/>
                      <a:pt x="46" y="3119"/>
                    </a:cubicBezTo>
                    <a:cubicBezTo>
                      <a:pt x="70" y="3133"/>
                      <a:pt x="82" y="3140"/>
                      <a:pt x="105" y="3154"/>
                    </a:cubicBezTo>
                    <a:cubicBezTo>
                      <a:pt x="105" y="3189"/>
                      <a:pt x="105" y="3206"/>
                      <a:pt x="104" y="3240"/>
                    </a:cubicBezTo>
                    <a:cubicBezTo>
                      <a:pt x="118" y="3253"/>
                      <a:pt x="125" y="3260"/>
                      <a:pt x="139" y="3273"/>
                    </a:cubicBezTo>
                    <a:cubicBezTo>
                      <a:pt x="141" y="3300"/>
                      <a:pt x="142" y="3314"/>
                      <a:pt x="144" y="3341"/>
                    </a:cubicBezTo>
                    <a:cubicBezTo>
                      <a:pt x="153" y="3356"/>
                      <a:pt x="158" y="3364"/>
                      <a:pt x="167" y="3379"/>
                    </a:cubicBezTo>
                    <a:cubicBezTo>
                      <a:pt x="197" y="3364"/>
                      <a:pt x="212" y="3356"/>
                      <a:pt x="241" y="3341"/>
                    </a:cubicBezTo>
                    <a:cubicBezTo>
                      <a:pt x="263" y="3328"/>
                      <a:pt x="274" y="3322"/>
                      <a:pt x="296" y="3309"/>
                    </a:cubicBezTo>
                    <a:cubicBezTo>
                      <a:pt x="318" y="3330"/>
                      <a:pt x="328" y="3340"/>
                      <a:pt x="350" y="3361"/>
                    </a:cubicBezTo>
                    <a:cubicBezTo>
                      <a:pt x="344" y="3378"/>
                      <a:pt x="342" y="3386"/>
                      <a:pt x="337" y="3403"/>
                    </a:cubicBezTo>
                    <a:cubicBezTo>
                      <a:pt x="383" y="3406"/>
                      <a:pt x="406" y="3408"/>
                      <a:pt x="451" y="3411"/>
                    </a:cubicBezTo>
                    <a:cubicBezTo>
                      <a:pt x="458" y="3426"/>
                      <a:pt x="462" y="3434"/>
                      <a:pt x="469" y="3449"/>
                    </a:cubicBezTo>
                    <a:cubicBezTo>
                      <a:pt x="493" y="3460"/>
                      <a:pt x="505" y="3466"/>
                      <a:pt x="529" y="3478"/>
                    </a:cubicBezTo>
                    <a:cubicBezTo>
                      <a:pt x="546" y="3467"/>
                      <a:pt x="555" y="3461"/>
                      <a:pt x="572" y="3450"/>
                    </a:cubicBezTo>
                    <a:cubicBezTo>
                      <a:pt x="586" y="3471"/>
                      <a:pt x="593" y="3481"/>
                      <a:pt x="607" y="3501"/>
                    </a:cubicBezTo>
                    <a:cubicBezTo>
                      <a:pt x="644" y="3492"/>
                      <a:pt x="662" y="3487"/>
                      <a:pt x="698" y="3477"/>
                    </a:cubicBezTo>
                    <a:cubicBezTo>
                      <a:pt x="705" y="3502"/>
                      <a:pt x="709" y="3515"/>
                      <a:pt x="715" y="3539"/>
                    </a:cubicBezTo>
                    <a:cubicBezTo>
                      <a:pt x="687" y="3593"/>
                      <a:pt x="673" y="3620"/>
                      <a:pt x="645" y="3674"/>
                    </a:cubicBezTo>
                    <a:cubicBezTo>
                      <a:pt x="623" y="3697"/>
                      <a:pt x="611" y="3708"/>
                      <a:pt x="589" y="3731"/>
                    </a:cubicBezTo>
                    <a:cubicBezTo>
                      <a:pt x="601" y="3748"/>
                      <a:pt x="607" y="3757"/>
                      <a:pt x="618" y="3775"/>
                    </a:cubicBezTo>
                    <a:cubicBezTo>
                      <a:pt x="659" y="3788"/>
                      <a:pt x="679" y="3794"/>
                      <a:pt x="720" y="3807"/>
                    </a:cubicBezTo>
                    <a:cubicBezTo>
                      <a:pt x="719" y="3843"/>
                      <a:pt x="719" y="3861"/>
                      <a:pt x="718" y="3897"/>
                    </a:cubicBezTo>
                    <a:cubicBezTo>
                      <a:pt x="763" y="3917"/>
                      <a:pt x="786" y="3927"/>
                      <a:pt x="831" y="3947"/>
                    </a:cubicBezTo>
                    <a:cubicBezTo>
                      <a:pt x="811" y="3975"/>
                      <a:pt x="801" y="3989"/>
                      <a:pt x="781" y="4016"/>
                    </a:cubicBezTo>
                    <a:cubicBezTo>
                      <a:pt x="816" y="4057"/>
                      <a:pt x="834" y="4077"/>
                      <a:pt x="869" y="4118"/>
                    </a:cubicBezTo>
                    <a:cubicBezTo>
                      <a:pt x="868" y="4152"/>
                      <a:pt x="867" y="4169"/>
                      <a:pt x="866" y="4202"/>
                    </a:cubicBezTo>
                    <a:cubicBezTo>
                      <a:pt x="883" y="4213"/>
                      <a:pt x="891" y="4218"/>
                      <a:pt x="908" y="4229"/>
                    </a:cubicBezTo>
                    <a:cubicBezTo>
                      <a:pt x="909" y="4255"/>
                      <a:pt x="910" y="4269"/>
                      <a:pt x="911" y="4295"/>
                    </a:cubicBezTo>
                    <a:cubicBezTo>
                      <a:pt x="938" y="4299"/>
                      <a:pt x="951" y="4302"/>
                      <a:pt x="978" y="4306"/>
                    </a:cubicBezTo>
                    <a:cubicBezTo>
                      <a:pt x="972" y="4337"/>
                      <a:pt x="969" y="4352"/>
                      <a:pt x="963" y="4382"/>
                    </a:cubicBezTo>
                    <a:cubicBezTo>
                      <a:pt x="982" y="4401"/>
                      <a:pt x="991" y="4410"/>
                      <a:pt x="1010" y="4428"/>
                    </a:cubicBezTo>
                    <a:cubicBezTo>
                      <a:pt x="1031" y="4453"/>
                      <a:pt x="1041" y="4466"/>
                      <a:pt x="1062" y="4491"/>
                    </a:cubicBezTo>
                    <a:cubicBezTo>
                      <a:pt x="1103" y="4506"/>
                      <a:pt x="1123" y="4513"/>
                      <a:pt x="1164" y="4528"/>
                    </a:cubicBezTo>
                    <a:cubicBezTo>
                      <a:pt x="1168" y="4493"/>
                      <a:pt x="1169" y="4475"/>
                      <a:pt x="1173" y="4439"/>
                    </a:cubicBezTo>
                    <a:cubicBezTo>
                      <a:pt x="1190" y="4436"/>
                      <a:pt x="1199" y="4434"/>
                      <a:pt x="1216" y="4431"/>
                    </a:cubicBezTo>
                    <a:cubicBezTo>
                      <a:pt x="1210" y="4399"/>
                      <a:pt x="1207" y="4383"/>
                      <a:pt x="1200" y="4352"/>
                    </a:cubicBezTo>
                    <a:cubicBezTo>
                      <a:pt x="1218" y="4334"/>
                      <a:pt x="1227" y="4325"/>
                      <a:pt x="1244" y="4307"/>
                    </a:cubicBezTo>
                    <a:cubicBezTo>
                      <a:pt x="1259" y="4315"/>
                      <a:pt x="1266" y="4319"/>
                      <a:pt x="1280" y="4328"/>
                    </a:cubicBezTo>
                    <a:cubicBezTo>
                      <a:pt x="1279" y="4354"/>
                      <a:pt x="1279" y="4367"/>
                      <a:pt x="1278" y="4393"/>
                    </a:cubicBezTo>
                    <a:cubicBezTo>
                      <a:pt x="1338" y="4410"/>
                      <a:pt x="1368" y="4418"/>
                      <a:pt x="1428" y="4434"/>
                    </a:cubicBezTo>
                    <a:cubicBezTo>
                      <a:pt x="1427" y="4403"/>
                      <a:pt x="1426" y="4387"/>
                      <a:pt x="1425" y="4356"/>
                    </a:cubicBezTo>
                    <a:cubicBezTo>
                      <a:pt x="1459" y="4349"/>
                      <a:pt x="1476" y="4345"/>
                      <a:pt x="1510" y="4338"/>
                    </a:cubicBezTo>
                    <a:cubicBezTo>
                      <a:pt x="1556" y="4358"/>
                      <a:pt x="1578" y="4368"/>
                      <a:pt x="1624" y="4388"/>
                    </a:cubicBezTo>
                    <a:cubicBezTo>
                      <a:pt x="1627" y="4374"/>
                      <a:pt x="1628" y="4367"/>
                      <a:pt x="1631" y="4352"/>
                    </a:cubicBezTo>
                    <a:cubicBezTo>
                      <a:pt x="1678" y="4322"/>
                      <a:pt x="1702" y="4307"/>
                      <a:pt x="1749" y="4276"/>
                    </a:cubicBezTo>
                    <a:cubicBezTo>
                      <a:pt x="1773" y="4285"/>
                      <a:pt x="1785" y="4290"/>
                      <a:pt x="1809" y="4299"/>
                    </a:cubicBezTo>
                    <a:cubicBezTo>
                      <a:pt x="1827" y="4276"/>
                      <a:pt x="1836" y="4264"/>
                      <a:pt x="1854" y="4241"/>
                    </a:cubicBezTo>
                    <a:cubicBezTo>
                      <a:pt x="1818" y="4217"/>
                      <a:pt x="1800" y="4205"/>
                      <a:pt x="1765" y="4181"/>
                    </a:cubicBezTo>
                    <a:cubicBezTo>
                      <a:pt x="1768" y="4165"/>
                      <a:pt x="1769" y="4156"/>
                      <a:pt x="1772" y="4140"/>
                    </a:cubicBezTo>
                    <a:cubicBezTo>
                      <a:pt x="1758" y="4131"/>
                      <a:pt x="1751" y="4127"/>
                      <a:pt x="1736" y="4119"/>
                    </a:cubicBezTo>
                    <a:cubicBezTo>
                      <a:pt x="1702" y="4064"/>
                      <a:pt x="1684" y="4036"/>
                      <a:pt x="1650" y="3980"/>
                    </a:cubicBezTo>
                    <a:cubicBezTo>
                      <a:pt x="1633" y="3950"/>
                      <a:pt x="1625" y="3935"/>
                      <a:pt x="1609" y="3905"/>
                    </a:cubicBezTo>
                    <a:cubicBezTo>
                      <a:pt x="1620" y="3889"/>
                      <a:pt x="1625" y="3881"/>
                      <a:pt x="1635" y="3864"/>
                    </a:cubicBezTo>
                    <a:cubicBezTo>
                      <a:pt x="1698" y="3866"/>
                      <a:pt x="1730" y="3867"/>
                      <a:pt x="1793" y="3869"/>
                    </a:cubicBezTo>
                    <a:cubicBezTo>
                      <a:pt x="1852" y="3856"/>
                      <a:pt x="1881" y="3849"/>
                      <a:pt x="1940" y="3836"/>
                    </a:cubicBezTo>
                    <a:cubicBezTo>
                      <a:pt x="1930" y="3765"/>
                      <a:pt x="1925" y="3729"/>
                      <a:pt x="1914" y="3658"/>
                    </a:cubicBezTo>
                    <a:cubicBezTo>
                      <a:pt x="1915" y="3621"/>
                      <a:pt x="1916" y="3603"/>
                      <a:pt x="1917" y="3566"/>
                    </a:cubicBezTo>
                    <a:cubicBezTo>
                      <a:pt x="1869" y="3539"/>
                      <a:pt x="1845" y="3525"/>
                      <a:pt x="1797" y="3497"/>
                    </a:cubicBezTo>
                    <a:cubicBezTo>
                      <a:pt x="1778" y="3464"/>
                      <a:pt x="1769" y="3447"/>
                      <a:pt x="1750" y="3414"/>
                    </a:cubicBezTo>
                    <a:cubicBezTo>
                      <a:pt x="1771" y="3386"/>
                      <a:pt x="1781" y="3372"/>
                      <a:pt x="1801" y="3344"/>
                    </a:cubicBezTo>
                    <a:cubicBezTo>
                      <a:pt x="1791" y="3321"/>
                      <a:pt x="1787" y="3310"/>
                      <a:pt x="1778" y="3287"/>
                    </a:cubicBezTo>
                    <a:cubicBezTo>
                      <a:pt x="1756" y="3278"/>
                      <a:pt x="1745" y="3274"/>
                      <a:pt x="1723" y="3265"/>
                    </a:cubicBezTo>
                    <a:cubicBezTo>
                      <a:pt x="1720" y="3213"/>
                      <a:pt x="1718" y="3187"/>
                      <a:pt x="1714" y="3135"/>
                    </a:cubicBezTo>
                    <a:cubicBezTo>
                      <a:pt x="1742" y="3072"/>
                      <a:pt x="1756" y="3041"/>
                      <a:pt x="1784" y="2978"/>
                    </a:cubicBezTo>
                    <a:cubicBezTo>
                      <a:pt x="1775" y="2943"/>
                      <a:pt x="1771" y="2925"/>
                      <a:pt x="1761" y="2889"/>
                    </a:cubicBezTo>
                    <a:cubicBezTo>
                      <a:pt x="1805" y="2885"/>
                      <a:pt x="1827" y="2882"/>
                      <a:pt x="1871" y="2878"/>
                    </a:cubicBezTo>
                    <a:cubicBezTo>
                      <a:pt x="1874" y="2850"/>
                      <a:pt x="1875" y="2837"/>
                      <a:pt x="1878" y="2809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76" name="mławski"/>
              <p:cNvSpPr>
                <a:spLocks/>
              </p:cNvSpPr>
              <p:nvPr/>
            </p:nvSpPr>
            <p:spPr bwMode="auto">
              <a:xfrm>
                <a:off x="1486527" y="650738"/>
                <a:ext cx="1173532" cy="1191179"/>
              </a:xfrm>
              <a:custGeom>
                <a:avLst/>
                <a:gdLst>
                  <a:gd name="T0" fmla="*/ 2977 w 3663"/>
                  <a:gd name="T1" fmla="*/ 1578 h 3713"/>
                  <a:gd name="T2" fmla="*/ 3220 w 3663"/>
                  <a:gd name="T3" fmla="*/ 1551 h 3713"/>
                  <a:gd name="T4" fmla="*/ 3394 w 3663"/>
                  <a:gd name="T5" fmla="*/ 1682 h 3713"/>
                  <a:gd name="T6" fmla="*/ 3644 w 3663"/>
                  <a:gd name="T7" fmla="*/ 1555 h 3713"/>
                  <a:gd name="T8" fmla="*/ 3519 w 3663"/>
                  <a:gd name="T9" fmla="*/ 1319 h 3713"/>
                  <a:gd name="T10" fmla="*/ 3551 w 3663"/>
                  <a:gd name="T11" fmla="*/ 999 h 3713"/>
                  <a:gd name="T12" fmla="*/ 3627 w 3663"/>
                  <a:gd name="T13" fmla="*/ 838 h 3713"/>
                  <a:gd name="T14" fmla="*/ 3515 w 3663"/>
                  <a:gd name="T15" fmla="*/ 526 h 3713"/>
                  <a:gd name="T16" fmla="*/ 3484 w 3663"/>
                  <a:gd name="T17" fmla="*/ 400 h 3713"/>
                  <a:gd name="T18" fmla="*/ 3437 w 3663"/>
                  <a:gd name="T19" fmla="*/ 0 h 3713"/>
                  <a:gd name="T20" fmla="*/ 3082 w 3663"/>
                  <a:gd name="T21" fmla="*/ 187 h 3713"/>
                  <a:gd name="T22" fmla="*/ 2852 w 3663"/>
                  <a:gd name="T23" fmla="*/ 282 h 3713"/>
                  <a:gd name="T24" fmla="*/ 2641 w 3663"/>
                  <a:gd name="T25" fmla="*/ 363 h 3713"/>
                  <a:gd name="T26" fmla="*/ 2521 w 3663"/>
                  <a:gd name="T27" fmla="*/ 319 h 3713"/>
                  <a:gd name="T28" fmla="*/ 2004 w 3663"/>
                  <a:gd name="T29" fmla="*/ 443 h 3713"/>
                  <a:gd name="T30" fmla="*/ 1859 w 3663"/>
                  <a:gd name="T31" fmla="*/ 842 h 3713"/>
                  <a:gd name="T32" fmla="*/ 1935 w 3663"/>
                  <a:gd name="T33" fmla="*/ 1193 h 3713"/>
                  <a:gd name="T34" fmla="*/ 1778 w 3663"/>
                  <a:gd name="T35" fmla="*/ 1043 h 3713"/>
                  <a:gd name="T36" fmla="*/ 1382 w 3663"/>
                  <a:gd name="T37" fmla="*/ 1074 h 3713"/>
                  <a:gd name="T38" fmla="*/ 716 w 3663"/>
                  <a:gd name="T39" fmla="*/ 925 h 3713"/>
                  <a:gd name="T40" fmla="*/ 481 w 3663"/>
                  <a:gd name="T41" fmla="*/ 1171 h 3713"/>
                  <a:gd name="T42" fmla="*/ 447 w 3663"/>
                  <a:gd name="T43" fmla="*/ 1508 h 3713"/>
                  <a:gd name="T44" fmla="*/ 267 w 3663"/>
                  <a:gd name="T45" fmla="*/ 1702 h 3713"/>
                  <a:gd name="T46" fmla="*/ 351 w 3663"/>
                  <a:gd name="T47" fmla="*/ 1891 h 3713"/>
                  <a:gd name="T48" fmla="*/ 91 w 3663"/>
                  <a:gd name="T49" fmla="*/ 1950 h 3713"/>
                  <a:gd name="T50" fmla="*/ 50 w 3663"/>
                  <a:gd name="T51" fmla="*/ 2222 h 3713"/>
                  <a:gd name="T52" fmla="*/ 139 w 3663"/>
                  <a:gd name="T53" fmla="*/ 2432 h 3713"/>
                  <a:gd name="T54" fmla="*/ 7 w 3663"/>
                  <a:gd name="T55" fmla="*/ 2593 h 3713"/>
                  <a:gd name="T56" fmla="*/ 46 w 3663"/>
                  <a:gd name="T57" fmla="*/ 2810 h 3713"/>
                  <a:gd name="T58" fmla="*/ 84 w 3663"/>
                  <a:gd name="T59" fmla="*/ 3019 h 3713"/>
                  <a:gd name="T60" fmla="*/ 304 w 3663"/>
                  <a:gd name="T61" fmla="*/ 3103 h 3713"/>
                  <a:gd name="T62" fmla="*/ 353 w 3663"/>
                  <a:gd name="T63" fmla="*/ 3124 h 3713"/>
                  <a:gd name="T64" fmla="*/ 364 w 3663"/>
                  <a:gd name="T65" fmla="*/ 3406 h 3713"/>
                  <a:gd name="T66" fmla="*/ 576 w 3663"/>
                  <a:gd name="T67" fmla="*/ 3290 h 3713"/>
                  <a:gd name="T68" fmla="*/ 718 w 3663"/>
                  <a:gd name="T69" fmla="*/ 3217 h 3713"/>
                  <a:gd name="T70" fmla="*/ 906 w 3663"/>
                  <a:gd name="T71" fmla="*/ 3294 h 3713"/>
                  <a:gd name="T72" fmla="*/ 1026 w 3663"/>
                  <a:gd name="T73" fmla="*/ 3396 h 3713"/>
                  <a:gd name="T74" fmla="*/ 1221 w 3663"/>
                  <a:gd name="T75" fmla="*/ 3608 h 3713"/>
                  <a:gd name="T76" fmla="*/ 1324 w 3663"/>
                  <a:gd name="T77" fmla="*/ 3639 h 3713"/>
                  <a:gd name="T78" fmla="*/ 1578 w 3663"/>
                  <a:gd name="T79" fmla="*/ 3704 h 3713"/>
                  <a:gd name="T80" fmla="*/ 1774 w 3663"/>
                  <a:gd name="T81" fmla="*/ 3648 h 3713"/>
                  <a:gd name="T82" fmla="*/ 1910 w 3663"/>
                  <a:gd name="T83" fmla="*/ 3564 h 3713"/>
                  <a:gd name="T84" fmla="*/ 2017 w 3663"/>
                  <a:gd name="T85" fmla="*/ 3424 h 3713"/>
                  <a:gd name="T86" fmla="*/ 2079 w 3663"/>
                  <a:gd name="T87" fmla="*/ 3138 h 3713"/>
                  <a:gd name="T88" fmla="*/ 2278 w 3663"/>
                  <a:gd name="T89" fmla="*/ 2968 h 3713"/>
                  <a:gd name="T90" fmla="*/ 2326 w 3663"/>
                  <a:gd name="T91" fmla="*/ 2725 h 3713"/>
                  <a:gd name="T92" fmla="*/ 2486 w 3663"/>
                  <a:gd name="T93" fmla="*/ 2627 h 3713"/>
                  <a:gd name="T94" fmla="*/ 2648 w 3663"/>
                  <a:gd name="T95" fmla="*/ 2433 h 3713"/>
                  <a:gd name="T96" fmla="*/ 2788 w 3663"/>
                  <a:gd name="T97" fmla="*/ 2412 h 3713"/>
                  <a:gd name="T98" fmla="*/ 2812 w 3663"/>
                  <a:gd name="T99" fmla="*/ 2101 h 3713"/>
                  <a:gd name="T100" fmla="*/ 2862 w 3663"/>
                  <a:gd name="T101" fmla="*/ 1981 h 3713"/>
                  <a:gd name="T102" fmla="*/ 2901 w 3663"/>
                  <a:gd name="T103" fmla="*/ 1841 h 3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63" h="3713">
                    <a:moveTo>
                      <a:pt x="2878" y="1753"/>
                    </a:moveTo>
                    <a:cubicBezTo>
                      <a:pt x="2895" y="1724"/>
                      <a:pt x="2904" y="1709"/>
                      <a:pt x="2921" y="1681"/>
                    </a:cubicBezTo>
                    <a:cubicBezTo>
                      <a:pt x="2943" y="1640"/>
                      <a:pt x="2954" y="1619"/>
                      <a:pt x="2977" y="1578"/>
                    </a:cubicBezTo>
                    <a:cubicBezTo>
                      <a:pt x="3011" y="1568"/>
                      <a:pt x="3028" y="1563"/>
                      <a:pt x="3062" y="1553"/>
                    </a:cubicBezTo>
                    <a:cubicBezTo>
                      <a:pt x="3084" y="1531"/>
                      <a:pt x="3095" y="1521"/>
                      <a:pt x="3117" y="1500"/>
                    </a:cubicBezTo>
                    <a:lnTo>
                      <a:pt x="3220" y="1551"/>
                    </a:lnTo>
                    <a:cubicBezTo>
                      <a:pt x="3219" y="1571"/>
                      <a:pt x="3219" y="1581"/>
                      <a:pt x="3219" y="1601"/>
                    </a:cubicBezTo>
                    <a:cubicBezTo>
                      <a:pt x="3270" y="1597"/>
                      <a:pt x="3296" y="1595"/>
                      <a:pt x="3347" y="1591"/>
                    </a:cubicBezTo>
                    <a:cubicBezTo>
                      <a:pt x="3366" y="1627"/>
                      <a:pt x="3375" y="1646"/>
                      <a:pt x="3394" y="1682"/>
                    </a:cubicBezTo>
                    <a:cubicBezTo>
                      <a:pt x="3426" y="1687"/>
                      <a:pt x="3441" y="1689"/>
                      <a:pt x="3473" y="1694"/>
                    </a:cubicBezTo>
                    <a:cubicBezTo>
                      <a:pt x="3488" y="1662"/>
                      <a:pt x="3495" y="1646"/>
                      <a:pt x="3510" y="1615"/>
                    </a:cubicBezTo>
                    <a:cubicBezTo>
                      <a:pt x="3564" y="1591"/>
                      <a:pt x="3591" y="1579"/>
                      <a:pt x="3644" y="1555"/>
                    </a:cubicBezTo>
                    <a:lnTo>
                      <a:pt x="3663" y="1468"/>
                    </a:lnTo>
                    <a:cubicBezTo>
                      <a:pt x="3656" y="1442"/>
                      <a:pt x="3653" y="1429"/>
                      <a:pt x="3646" y="1403"/>
                    </a:cubicBezTo>
                    <a:cubicBezTo>
                      <a:pt x="3595" y="1370"/>
                      <a:pt x="3570" y="1353"/>
                      <a:pt x="3519" y="1319"/>
                    </a:cubicBezTo>
                    <a:cubicBezTo>
                      <a:pt x="3514" y="1291"/>
                      <a:pt x="3512" y="1276"/>
                      <a:pt x="3507" y="1248"/>
                    </a:cubicBezTo>
                    <a:cubicBezTo>
                      <a:pt x="3524" y="1237"/>
                      <a:pt x="3533" y="1231"/>
                      <a:pt x="3550" y="1219"/>
                    </a:cubicBezTo>
                    <a:cubicBezTo>
                      <a:pt x="3551" y="1128"/>
                      <a:pt x="3550" y="1083"/>
                      <a:pt x="3551" y="999"/>
                    </a:cubicBezTo>
                    <a:cubicBezTo>
                      <a:pt x="3563" y="990"/>
                      <a:pt x="3570" y="986"/>
                      <a:pt x="3582" y="977"/>
                    </a:cubicBezTo>
                    <a:cubicBezTo>
                      <a:pt x="3582" y="933"/>
                      <a:pt x="3583" y="910"/>
                      <a:pt x="3583" y="865"/>
                    </a:cubicBezTo>
                    <a:cubicBezTo>
                      <a:pt x="3601" y="854"/>
                      <a:pt x="3609" y="849"/>
                      <a:pt x="3627" y="838"/>
                    </a:cubicBezTo>
                    <a:cubicBezTo>
                      <a:pt x="3618" y="794"/>
                      <a:pt x="3613" y="772"/>
                      <a:pt x="3605" y="728"/>
                    </a:cubicBezTo>
                    <a:cubicBezTo>
                      <a:pt x="3584" y="715"/>
                      <a:pt x="3573" y="708"/>
                      <a:pt x="3551" y="694"/>
                    </a:cubicBezTo>
                    <a:cubicBezTo>
                      <a:pt x="3536" y="628"/>
                      <a:pt x="3529" y="594"/>
                      <a:pt x="3515" y="526"/>
                    </a:cubicBezTo>
                    <a:cubicBezTo>
                      <a:pt x="3540" y="513"/>
                      <a:pt x="3552" y="506"/>
                      <a:pt x="3577" y="493"/>
                    </a:cubicBezTo>
                    <a:cubicBezTo>
                      <a:pt x="3571" y="472"/>
                      <a:pt x="3567" y="462"/>
                      <a:pt x="3561" y="442"/>
                    </a:cubicBezTo>
                    <a:cubicBezTo>
                      <a:pt x="3530" y="425"/>
                      <a:pt x="3515" y="417"/>
                      <a:pt x="3484" y="400"/>
                    </a:cubicBezTo>
                    <a:cubicBezTo>
                      <a:pt x="3466" y="328"/>
                      <a:pt x="3456" y="292"/>
                      <a:pt x="3439" y="220"/>
                    </a:cubicBezTo>
                    <a:cubicBezTo>
                      <a:pt x="3432" y="163"/>
                      <a:pt x="3429" y="135"/>
                      <a:pt x="3423" y="77"/>
                    </a:cubicBezTo>
                    <a:cubicBezTo>
                      <a:pt x="3429" y="47"/>
                      <a:pt x="3432" y="31"/>
                      <a:pt x="3437" y="0"/>
                    </a:cubicBezTo>
                    <a:cubicBezTo>
                      <a:pt x="3411" y="14"/>
                      <a:pt x="3398" y="21"/>
                      <a:pt x="3371" y="36"/>
                    </a:cubicBezTo>
                    <a:cubicBezTo>
                      <a:pt x="3350" y="92"/>
                      <a:pt x="3340" y="120"/>
                      <a:pt x="3320" y="175"/>
                    </a:cubicBezTo>
                    <a:cubicBezTo>
                      <a:pt x="3225" y="180"/>
                      <a:pt x="3177" y="182"/>
                      <a:pt x="3082" y="187"/>
                    </a:cubicBezTo>
                    <a:cubicBezTo>
                      <a:pt x="3077" y="228"/>
                      <a:pt x="3075" y="248"/>
                      <a:pt x="3070" y="288"/>
                    </a:cubicBezTo>
                    <a:cubicBezTo>
                      <a:pt x="3006" y="312"/>
                      <a:pt x="2974" y="324"/>
                      <a:pt x="2909" y="348"/>
                    </a:cubicBezTo>
                    <a:cubicBezTo>
                      <a:pt x="2886" y="322"/>
                      <a:pt x="2875" y="308"/>
                      <a:pt x="2852" y="282"/>
                    </a:cubicBezTo>
                    <a:cubicBezTo>
                      <a:pt x="2837" y="326"/>
                      <a:pt x="2830" y="348"/>
                      <a:pt x="2816" y="392"/>
                    </a:cubicBezTo>
                    <a:lnTo>
                      <a:pt x="2735" y="425"/>
                    </a:lnTo>
                    <a:cubicBezTo>
                      <a:pt x="2698" y="400"/>
                      <a:pt x="2679" y="388"/>
                      <a:pt x="2641" y="363"/>
                    </a:cubicBezTo>
                    <a:cubicBezTo>
                      <a:pt x="2625" y="382"/>
                      <a:pt x="2618" y="392"/>
                      <a:pt x="2602" y="411"/>
                    </a:cubicBezTo>
                    <a:cubicBezTo>
                      <a:pt x="2574" y="397"/>
                      <a:pt x="2559" y="390"/>
                      <a:pt x="2531" y="376"/>
                    </a:cubicBezTo>
                    <a:cubicBezTo>
                      <a:pt x="2527" y="353"/>
                      <a:pt x="2525" y="342"/>
                      <a:pt x="2521" y="319"/>
                    </a:cubicBezTo>
                    <a:cubicBezTo>
                      <a:pt x="2456" y="313"/>
                      <a:pt x="2423" y="310"/>
                      <a:pt x="2358" y="304"/>
                    </a:cubicBezTo>
                    <a:cubicBezTo>
                      <a:pt x="2318" y="269"/>
                      <a:pt x="2298" y="252"/>
                      <a:pt x="2259" y="217"/>
                    </a:cubicBezTo>
                    <a:cubicBezTo>
                      <a:pt x="2174" y="293"/>
                      <a:pt x="2089" y="368"/>
                      <a:pt x="2004" y="443"/>
                    </a:cubicBezTo>
                    <a:cubicBezTo>
                      <a:pt x="1990" y="490"/>
                      <a:pt x="1983" y="514"/>
                      <a:pt x="1969" y="561"/>
                    </a:cubicBezTo>
                    <a:cubicBezTo>
                      <a:pt x="1919" y="615"/>
                      <a:pt x="1893" y="642"/>
                      <a:pt x="1843" y="696"/>
                    </a:cubicBezTo>
                    <a:cubicBezTo>
                      <a:pt x="1849" y="755"/>
                      <a:pt x="1852" y="784"/>
                      <a:pt x="1859" y="842"/>
                    </a:cubicBezTo>
                    <a:cubicBezTo>
                      <a:pt x="1870" y="881"/>
                      <a:pt x="1876" y="901"/>
                      <a:pt x="1888" y="940"/>
                    </a:cubicBezTo>
                    <a:cubicBezTo>
                      <a:pt x="1915" y="981"/>
                      <a:pt x="1928" y="1003"/>
                      <a:pt x="1954" y="1048"/>
                    </a:cubicBezTo>
                    <a:cubicBezTo>
                      <a:pt x="1947" y="1106"/>
                      <a:pt x="1943" y="1135"/>
                      <a:pt x="1935" y="1193"/>
                    </a:cubicBezTo>
                    <a:cubicBezTo>
                      <a:pt x="1887" y="1202"/>
                      <a:pt x="1862" y="1207"/>
                      <a:pt x="1813" y="1216"/>
                    </a:cubicBezTo>
                    <a:cubicBezTo>
                      <a:pt x="1814" y="1186"/>
                      <a:pt x="1814" y="1171"/>
                      <a:pt x="1814" y="1140"/>
                    </a:cubicBezTo>
                    <a:cubicBezTo>
                      <a:pt x="1800" y="1101"/>
                      <a:pt x="1792" y="1082"/>
                      <a:pt x="1778" y="1043"/>
                    </a:cubicBezTo>
                    <a:cubicBezTo>
                      <a:pt x="1751" y="1026"/>
                      <a:pt x="1738" y="1017"/>
                      <a:pt x="1711" y="1000"/>
                    </a:cubicBezTo>
                    <a:cubicBezTo>
                      <a:pt x="1675" y="1016"/>
                      <a:pt x="1656" y="1023"/>
                      <a:pt x="1620" y="1039"/>
                    </a:cubicBezTo>
                    <a:cubicBezTo>
                      <a:pt x="1524" y="1053"/>
                      <a:pt x="1477" y="1060"/>
                      <a:pt x="1382" y="1074"/>
                    </a:cubicBezTo>
                    <a:cubicBezTo>
                      <a:pt x="1311" y="1067"/>
                      <a:pt x="1275" y="1064"/>
                      <a:pt x="1205" y="1057"/>
                    </a:cubicBezTo>
                    <a:cubicBezTo>
                      <a:pt x="1141" y="1033"/>
                      <a:pt x="1109" y="1020"/>
                      <a:pt x="1046" y="996"/>
                    </a:cubicBezTo>
                    <a:cubicBezTo>
                      <a:pt x="936" y="972"/>
                      <a:pt x="826" y="949"/>
                      <a:pt x="716" y="925"/>
                    </a:cubicBezTo>
                    <a:cubicBezTo>
                      <a:pt x="686" y="969"/>
                      <a:pt x="671" y="991"/>
                      <a:pt x="642" y="1035"/>
                    </a:cubicBezTo>
                    <a:cubicBezTo>
                      <a:pt x="592" y="1050"/>
                      <a:pt x="568" y="1057"/>
                      <a:pt x="519" y="1072"/>
                    </a:cubicBezTo>
                    <a:cubicBezTo>
                      <a:pt x="504" y="1112"/>
                      <a:pt x="496" y="1132"/>
                      <a:pt x="481" y="1171"/>
                    </a:cubicBezTo>
                    <a:cubicBezTo>
                      <a:pt x="500" y="1218"/>
                      <a:pt x="510" y="1241"/>
                      <a:pt x="529" y="1287"/>
                    </a:cubicBezTo>
                    <a:cubicBezTo>
                      <a:pt x="497" y="1303"/>
                      <a:pt x="481" y="1311"/>
                      <a:pt x="449" y="1327"/>
                    </a:cubicBezTo>
                    <a:cubicBezTo>
                      <a:pt x="449" y="1399"/>
                      <a:pt x="448" y="1435"/>
                      <a:pt x="447" y="1508"/>
                    </a:cubicBezTo>
                    <a:cubicBezTo>
                      <a:pt x="424" y="1588"/>
                      <a:pt x="413" y="1629"/>
                      <a:pt x="390" y="1709"/>
                    </a:cubicBezTo>
                    <a:lnTo>
                      <a:pt x="316" y="1680"/>
                    </a:lnTo>
                    <a:cubicBezTo>
                      <a:pt x="297" y="1689"/>
                      <a:pt x="287" y="1693"/>
                      <a:pt x="267" y="1702"/>
                    </a:cubicBezTo>
                    <a:cubicBezTo>
                      <a:pt x="279" y="1722"/>
                      <a:pt x="285" y="1733"/>
                      <a:pt x="297" y="1753"/>
                    </a:cubicBezTo>
                    <a:cubicBezTo>
                      <a:pt x="292" y="1790"/>
                      <a:pt x="289" y="1808"/>
                      <a:pt x="284" y="1844"/>
                    </a:cubicBezTo>
                    <a:cubicBezTo>
                      <a:pt x="310" y="1863"/>
                      <a:pt x="324" y="1873"/>
                      <a:pt x="351" y="1891"/>
                    </a:cubicBezTo>
                    <a:cubicBezTo>
                      <a:pt x="323" y="1904"/>
                      <a:pt x="310" y="1911"/>
                      <a:pt x="283" y="1924"/>
                    </a:cubicBezTo>
                    <a:cubicBezTo>
                      <a:pt x="233" y="1917"/>
                      <a:pt x="209" y="1913"/>
                      <a:pt x="160" y="1905"/>
                    </a:cubicBezTo>
                    <a:cubicBezTo>
                      <a:pt x="132" y="1923"/>
                      <a:pt x="119" y="1932"/>
                      <a:pt x="91" y="1950"/>
                    </a:cubicBezTo>
                    <a:cubicBezTo>
                      <a:pt x="91" y="2002"/>
                      <a:pt x="90" y="2027"/>
                      <a:pt x="89" y="2078"/>
                    </a:cubicBezTo>
                    <a:cubicBezTo>
                      <a:pt x="145" y="2125"/>
                      <a:pt x="173" y="2149"/>
                      <a:pt x="229" y="2196"/>
                    </a:cubicBezTo>
                    <a:cubicBezTo>
                      <a:pt x="158" y="2206"/>
                      <a:pt x="122" y="2211"/>
                      <a:pt x="50" y="2222"/>
                    </a:cubicBezTo>
                    <a:cubicBezTo>
                      <a:pt x="40" y="2248"/>
                      <a:pt x="35" y="2261"/>
                      <a:pt x="24" y="2287"/>
                    </a:cubicBezTo>
                    <a:cubicBezTo>
                      <a:pt x="24" y="2287"/>
                      <a:pt x="22" y="2408"/>
                      <a:pt x="53" y="2415"/>
                    </a:cubicBezTo>
                    <a:cubicBezTo>
                      <a:pt x="84" y="2423"/>
                      <a:pt x="139" y="2432"/>
                      <a:pt x="139" y="2432"/>
                    </a:cubicBezTo>
                    <a:cubicBezTo>
                      <a:pt x="139" y="2449"/>
                      <a:pt x="139" y="2457"/>
                      <a:pt x="138" y="2474"/>
                    </a:cubicBezTo>
                    <a:cubicBezTo>
                      <a:pt x="111" y="2485"/>
                      <a:pt x="97" y="2490"/>
                      <a:pt x="70" y="2500"/>
                    </a:cubicBezTo>
                    <a:cubicBezTo>
                      <a:pt x="45" y="2537"/>
                      <a:pt x="32" y="2556"/>
                      <a:pt x="7" y="2593"/>
                    </a:cubicBezTo>
                    <a:cubicBezTo>
                      <a:pt x="26" y="2630"/>
                      <a:pt x="35" y="2648"/>
                      <a:pt x="54" y="2685"/>
                    </a:cubicBezTo>
                    <a:lnTo>
                      <a:pt x="28" y="2755"/>
                    </a:lnTo>
                    <a:lnTo>
                      <a:pt x="46" y="2810"/>
                    </a:lnTo>
                    <a:cubicBezTo>
                      <a:pt x="27" y="2854"/>
                      <a:pt x="18" y="2876"/>
                      <a:pt x="0" y="2920"/>
                    </a:cubicBezTo>
                    <a:cubicBezTo>
                      <a:pt x="27" y="2926"/>
                      <a:pt x="41" y="2929"/>
                      <a:pt x="68" y="2936"/>
                    </a:cubicBezTo>
                    <a:cubicBezTo>
                      <a:pt x="74" y="2969"/>
                      <a:pt x="78" y="2986"/>
                      <a:pt x="84" y="3019"/>
                    </a:cubicBezTo>
                    <a:cubicBezTo>
                      <a:pt x="106" y="3037"/>
                      <a:pt x="117" y="3046"/>
                      <a:pt x="139" y="3064"/>
                    </a:cubicBezTo>
                    <a:cubicBezTo>
                      <a:pt x="131" y="3101"/>
                      <a:pt x="126" y="3120"/>
                      <a:pt x="118" y="3157"/>
                    </a:cubicBezTo>
                    <a:cubicBezTo>
                      <a:pt x="192" y="3135"/>
                      <a:pt x="230" y="3125"/>
                      <a:pt x="304" y="3103"/>
                    </a:cubicBezTo>
                    <a:cubicBezTo>
                      <a:pt x="334" y="3067"/>
                      <a:pt x="349" y="3049"/>
                      <a:pt x="380" y="3013"/>
                    </a:cubicBezTo>
                    <a:cubicBezTo>
                      <a:pt x="394" y="3026"/>
                      <a:pt x="401" y="3032"/>
                      <a:pt x="416" y="3045"/>
                    </a:cubicBezTo>
                    <a:cubicBezTo>
                      <a:pt x="390" y="3076"/>
                      <a:pt x="378" y="3092"/>
                      <a:pt x="353" y="3124"/>
                    </a:cubicBezTo>
                    <a:cubicBezTo>
                      <a:pt x="357" y="3155"/>
                      <a:pt x="359" y="3170"/>
                      <a:pt x="363" y="3201"/>
                    </a:cubicBezTo>
                    <a:cubicBezTo>
                      <a:pt x="354" y="3257"/>
                      <a:pt x="350" y="3285"/>
                      <a:pt x="341" y="3340"/>
                    </a:cubicBezTo>
                    <a:cubicBezTo>
                      <a:pt x="351" y="3367"/>
                      <a:pt x="355" y="3380"/>
                      <a:pt x="364" y="3406"/>
                    </a:cubicBezTo>
                    <a:cubicBezTo>
                      <a:pt x="386" y="3405"/>
                      <a:pt x="397" y="3405"/>
                      <a:pt x="420" y="3404"/>
                    </a:cubicBezTo>
                    <a:cubicBezTo>
                      <a:pt x="450" y="3359"/>
                      <a:pt x="465" y="3336"/>
                      <a:pt x="496" y="3291"/>
                    </a:cubicBezTo>
                    <a:cubicBezTo>
                      <a:pt x="528" y="3291"/>
                      <a:pt x="544" y="3291"/>
                      <a:pt x="576" y="3290"/>
                    </a:cubicBezTo>
                    <a:cubicBezTo>
                      <a:pt x="603" y="3285"/>
                      <a:pt x="616" y="3282"/>
                      <a:pt x="643" y="3277"/>
                    </a:cubicBezTo>
                    <a:cubicBezTo>
                      <a:pt x="665" y="3278"/>
                      <a:pt x="676" y="3279"/>
                      <a:pt x="698" y="3281"/>
                    </a:cubicBezTo>
                    <a:cubicBezTo>
                      <a:pt x="706" y="3255"/>
                      <a:pt x="710" y="3242"/>
                      <a:pt x="718" y="3217"/>
                    </a:cubicBezTo>
                    <a:cubicBezTo>
                      <a:pt x="743" y="3212"/>
                      <a:pt x="755" y="3209"/>
                      <a:pt x="780" y="3203"/>
                    </a:cubicBezTo>
                    <a:cubicBezTo>
                      <a:pt x="816" y="3210"/>
                      <a:pt x="835" y="3214"/>
                      <a:pt x="871" y="3221"/>
                    </a:cubicBezTo>
                    <a:cubicBezTo>
                      <a:pt x="885" y="3250"/>
                      <a:pt x="892" y="3265"/>
                      <a:pt x="906" y="3294"/>
                    </a:cubicBezTo>
                    <a:cubicBezTo>
                      <a:pt x="943" y="3285"/>
                      <a:pt x="961" y="3280"/>
                      <a:pt x="998" y="3271"/>
                    </a:cubicBezTo>
                    <a:cubicBezTo>
                      <a:pt x="1013" y="3288"/>
                      <a:pt x="1020" y="3297"/>
                      <a:pt x="1034" y="3314"/>
                    </a:cubicBezTo>
                    <a:cubicBezTo>
                      <a:pt x="1030" y="3347"/>
                      <a:pt x="1029" y="3363"/>
                      <a:pt x="1026" y="3396"/>
                    </a:cubicBezTo>
                    <a:cubicBezTo>
                      <a:pt x="1077" y="3409"/>
                      <a:pt x="1102" y="3415"/>
                      <a:pt x="1153" y="3428"/>
                    </a:cubicBezTo>
                    <a:cubicBezTo>
                      <a:pt x="1127" y="3473"/>
                      <a:pt x="1115" y="3496"/>
                      <a:pt x="1089" y="3541"/>
                    </a:cubicBezTo>
                    <a:cubicBezTo>
                      <a:pt x="1142" y="3568"/>
                      <a:pt x="1168" y="3581"/>
                      <a:pt x="1221" y="3608"/>
                    </a:cubicBezTo>
                    <a:cubicBezTo>
                      <a:pt x="1209" y="3624"/>
                      <a:pt x="1202" y="3632"/>
                      <a:pt x="1190" y="3647"/>
                    </a:cubicBezTo>
                    <a:cubicBezTo>
                      <a:pt x="1221" y="3659"/>
                      <a:pt x="1237" y="3664"/>
                      <a:pt x="1268" y="3676"/>
                    </a:cubicBezTo>
                    <a:cubicBezTo>
                      <a:pt x="1290" y="3661"/>
                      <a:pt x="1302" y="3654"/>
                      <a:pt x="1324" y="3639"/>
                    </a:cubicBezTo>
                    <a:cubicBezTo>
                      <a:pt x="1375" y="3638"/>
                      <a:pt x="1401" y="3637"/>
                      <a:pt x="1452" y="3636"/>
                    </a:cubicBezTo>
                    <a:cubicBezTo>
                      <a:pt x="1458" y="3667"/>
                      <a:pt x="1461" y="3683"/>
                      <a:pt x="1468" y="3713"/>
                    </a:cubicBezTo>
                    <a:cubicBezTo>
                      <a:pt x="1512" y="3709"/>
                      <a:pt x="1534" y="3708"/>
                      <a:pt x="1578" y="3704"/>
                    </a:cubicBezTo>
                    <a:cubicBezTo>
                      <a:pt x="1619" y="3690"/>
                      <a:pt x="1640" y="3684"/>
                      <a:pt x="1682" y="3670"/>
                    </a:cubicBezTo>
                    <a:cubicBezTo>
                      <a:pt x="1708" y="3677"/>
                      <a:pt x="1722" y="3680"/>
                      <a:pt x="1748" y="3687"/>
                    </a:cubicBezTo>
                    <a:cubicBezTo>
                      <a:pt x="1759" y="3671"/>
                      <a:pt x="1764" y="3663"/>
                      <a:pt x="1774" y="3648"/>
                    </a:cubicBezTo>
                    <a:cubicBezTo>
                      <a:pt x="1774" y="3627"/>
                      <a:pt x="1775" y="3616"/>
                      <a:pt x="1775" y="3595"/>
                    </a:cubicBezTo>
                    <a:cubicBezTo>
                      <a:pt x="1800" y="3580"/>
                      <a:pt x="1812" y="3573"/>
                      <a:pt x="1837" y="3558"/>
                    </a:cubicBezTo>
                    <a:cubicBezTo>
                      <a:pt x="1866" y="3560"/>
                      <a:pt x="1881" y="3561"/>
                      <a:pt x="1910" y="3564"/>
                    </a:cubicBezTo>
                    <a:cubicBezTo>
                      <a:pt x="1932" y="3542"/>
                      <a:pt x="1944" y="3531"/>
                      <a:pt x="1966" y="3509"/>
                    </a:cubicBezTo>
                    <a:cubicBezTo>
                      <a:pt x="1967" y="3485"/>
                      <a:pt x="1967" y="3474"/>
                      <a:pt x="1968" y="3450"/>
                    </a:cubicBezTo>
                    <a:cubicBezTo>
                      <a:pt x="1987" y="3440"/>
                      <a:pt x="1997" y="3434"/>
                      <a:pt x="2017" y="3424"/>
                    </a:cubicBezTo>
                    <a:cubicBezTo>
                      <a:pt x="2016" y="3389"/>
                      <a:pt x="2015" y="3371"/>
                      <a:pt x="2013" y="3335"/>
                    </a:cubicBezTo>
                    <a:cubicBezTo>
                      <a:pt x="2039" y="3292"/>
                      <a:pt x="2052" y="3271"/>
                      <a:pt x="2077" y="3227"/>
                    </a:cubicBezTo>
                    <a:cubicBezTo>
                      <a:pt x="2078" y="3192"/>
                      <a:pt x="2078" y="3174"/>
                      <a:pt x="2079" y="3138"/>
                    </a:cubicBezTo>
                    <a:cubicBezTo>
                      <a:pt x="2116" y="3117"/>
                      <a:pt x="2135" y="3107"/>
                      <a:pt x="2172" y="3085"/>
                    </a:cubicBezTo>
                    <a:cubicBezTo>
                      <a:pt x="2206" y="3088"/>
                      <a:pt x="2223" y="3089"/>
                      <a:pt x="2257" y="3091"/>
                    </a:cubicBezTo>
                    <a:cubicBezTo>
                      <a:pt x="2265" y="3042"/>
                      <a:pt x="2269" y="3017"/>
                      <a:pt x="2278" y="2968"/>
                    </a:cubicBezTo>
                    <a:cubicBezTo>
                      <a:pt x="2259" y="2930"/>
                      <a:pt x="2250" y="2912"/>
                      <a:pt x="2232" y="2874"/>
                    </a:cubicBezTo>
                    <a:cubicBezTo>
                      <a:pt x="2211" y="2837"/>
                      <a:pt x="2200" y="2818"/>
                      <a:pt x="2179" y="2781"/>
                    </a:cubicBezTo>
                    <a:cubicBezTo>
                      <a:pt x="2238" y="2758"/>
                      <a:pt x="2267" y="2747"/>
                      <a:pt x="2326" y="2725"/>
                    </a:cubicBezTo>
                    <a:cubicBezTo>
                      <a:pt x="2387" y="2734"/>
                      <a:pt x="2417" y="2739"/>
                      <a:pt x="2477" y="2748"/>
                    </a:cubicBezTo>
                    <a:cubicBezTo>
                      <a:pt x="2500" y="2735"/>
                      <a:pt x="2511" y="2728"/>
                      <a:pt x="2533" y="2715"/>
                    </a:cubicBezTo>
                    <a:cubicBezTo>
                      <a:pt x="2514" y="2680"/>
                      <a:pt x="2505" y="2663"/>
                      <a:pt x="2486" y="2627"/>
                    </a:cubicBezTo>
                    <a:cubicBezTo>
                      <a:pt x="2487" y="2601"/>
                      <a:pt x="2487" y="2588"/>
                      <a:pt x="2488" y="2561"/>
                    </a:cubicBezTo>
                    <a:cubicBezTo>
                      <a:pt x="2520" y="2541"/>
                      <a:pt x="2535" y="2532"/>
                      <a:pt x="2567" y="2512"/>
                    </a:cubicBezTo>
                    <a:cubicBezTo>
                      <a:pt x="2600" y="2480"/>
                      <a:pt x="2616" y="2464"/>
                      <a:pt x="2648" y="2433"/>
                    </a:cubicBezTo>
                    <a:cubicBezTo>
                      <a:pt x="2670" y="2434"/>
                      <a:pt x="2681" y="2435"/>
                      <a:pt x="2703" y="2436"/>
                    </a:cubicBezTo>
                    <a:cubicBezTo>
                      <a:pt x="2729" y="2451"/>
                      <a:pt x="2742" y="2458"/>
                      <a:pt x="2769" y="2472"/>
                    </a:cubicBezTo>
                    <a:cubicBezTo>
                      <a:pt x="2776" y="2448"/>
                      <a:pt x="2780" y="2436"/>
                      <a:pt x="2788" y="2412"/>
                    </a:cubicBezTo>
                    <a:cubicBezTo>
                      <a:pt x="2769" y="2389"/>
                      <a:pt x="2760" y="2377"/>
                      <a:pt x="2741" y="2354"/>
                    </a:cubicBezTo>
                    <a:cubicBezTo>
                      <a:pt x="2724" y="2316"/>
                      <a:pt x="2716" y="2297"/>
                      <a:pt x="2700" y="2259"/>
                    </a:cubicBezTo>
                    <a:cubicBezTo>
                      <a:pt x="2745" y="2196"/>
                      <a:pt x="2767" y="2164"/>
                      <a:pt x="2812" y="2101"/>
                    </a:cubicBezTo>
                    <a:cubicBezTo>
                      <a:pt x="2838" y="2115"/>
                      <a:pt x="2852" y="2122"/>
                      <a:pt x="2878" y="2137"/>
                    </a:cubicBezTo>
                    <a:cubicBezTo>
                      <a:pt x="2900" y="2106"/>
                      <a:pt x="2912" y="2091"/>
                      <a:pt x="2934" y="2060"/>
                    </a:cubicBezTo>
                    <a:cubicBezTo>
                      <a:pt x="2905" y="2029"/>
                      <a:pt x="2891" y="2013"/>
                      <a:pt x="2862" y="1981"/>
                    </a:cubicBezTo>
                    <a:cubicBezTo>
                      <a:pt x="2831" y="1957"/>
                      <a:pt x="2815" y="1945"/>
                      <a:pt x="2784" y="1920"/>
                    </a:cubicBezTo>
                    <a:cubicBezTo>
                      <a:pt x="2813" y="1917"/>
                      <a:pt x="2828" y="1916"/>
                      <a:pt x="2857" y="1913"/>
                    </a:cubicBezTo>
                    <a:cubicBezTo>
                      <a:pt x="2875" y="1884"/>
                      <a:pt x="2883" y="1870"/>
                      <a:pt x="2901" y="1841"/>
                    </a:cubicBezTo>
                    <a:cubicBezTo>
                      <a:pt x="2891" y="1806"/>
                      <a:pt x="2887" y="1788"/>
                      <a:pt x="2878" y="1753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żuromiński"/>
              <p:cNvSpPr>
                <a:spLocks/>
              </p:cNvSpPr>
              <p:nvPr/>
            </p:nvSpPr>
            <p:spPr bwMode="auto">
              <a:xfrm>
                <a:off x="829172" y="840444"/>
                <a:ext cx="840444" cy="1036767"/>
              </a:xfrm>
              <a:custGeom>
                <a:avLst/>
                <a:gdLst>
                  <a:gd name="T0" fmla="*/ 2071 w 2623"/>
                  <a:gd name="T1" fmla="*/ 1698 h 3234"/>
                  <a:gd name="T2" fmla="*/ 2276 w 2623"/>
                  <a:gd name="T3" fmla="*/ 1607 h 3234"/>
                  <a:gd name="T4" fmla="*/ 2138 w 2623"/>
                  <a:gd name="T5" fmla="*/ 1361 h 3234"/>
                  <a:gd name="T6" fmla="*/ 2330 w 2623"/>
                  <a:gd name="T7" fmla="*/ 1335 h 3234"/>
                  <a:gd name="T8" fmla="*/ 2331 w 2623"/>
                  <a:gd name="T9" fmla="*/ 1255 h 3234"/>
                  <a:gd name="T10" fmla="*/ 2314 w 2623"/>
                  <a:gd name="T11" fmla="*/ 1113 h 3234"/>
                  <a:gd name="T12" fmla="*/ 2437 w 2623"/>
                  <a:gd name="T13" fmla="*/ 1120 h 3234"/>
                  <a:gd name="T14" fmla="*/ 2496 w 2623"/>
                  <a:gd name="T15" fmla="*/ 738 h 3234"/>
                  <a:gd name="T16" fmla="*/ 2528 w 2623"/>
                  <a:gd name="T17" fmla="*/ 582 h 3234"/>
                  <a:gd name="T18" fmla="*/ 2339 w 2623"/>
                  <a:gd name="T19" fmla="*/ 375 h 3234"/>
                  <a:gd name="T20" fmla="*/ 2117 w 2623"/>
                  <a:gd name="T21" fmla="*/ 464 h 3234"/>
                  <a:gd name="T22" fmla="*/ 1968 w 2623"/>
                  <a:gd name="T23" fmla="*/ 507 h 3234"/>
                  <a:gd name="T24" fmla="*/ 1684 w 2623"/>
                  <a:gd name="T25" fmla="*/ 486 h 3234"/>
                  <a:gd name="T26" fmla="*/ 1505 w 2623"/>
                  <a:gd name="T27" fmla="*/ 376 h 3234"/>
                  <a:gd name="T28" fmla="*/ 1407 w 2623"/>
                  <a:gd name="T29" fmla="*/ 276 h 3234"/>
                  <a:gd name="T30" fmla="*/ 1454 w 2623"/>
                  <a:gd name="T31" fmla="*/ 29 h 3234"/>
                  <a:gd name="T32" fmla="*/ 1247 w 2623"/>
                  <a:gd name="T33" fmla="*/ 93 h 3234"/>
                  <a:gd name="T34" fmla="*/ 1021 w 2623"/>
                  <a:gd name="T35" fmla="*/ 296 h 3234"/>
                  <a:gd name="T36" fmla="*/ 1075 w 2623"/>
                  <a:gd name="T37" fmla="*/ 583 h 3234"/>
                  <a:gd name="T38" fmla="*/ 487 w 2623"/>
                  <a:gd name="T39" fmla="*/ 565 h 3234"/>
                  <a:gd name="T40" fmla="*/ 410 w 2623"/>
                  <a:gd name="T41" fmla="*/ 713 h 3234"/>
                  <a:gd name="T42" fmla="*/ 247 w 2623"/>
                  <a:gd name="T43" fmla="*/ 707 h 3234"/>
                  <a:gd name="T44" fmla="*/ 176 w 2623"/>
                  <a:gd name="T45" fmla="*/ 836 h 3234"/>
                  <a:gd name="T46" fmla="*/ 0 w 2623"/>
                  <a:gd name="T47" fmla="*/ 793 h 3234"/>
                  <a:gd name="T48" fmla="*/ 79 w 2623"/>
                  <a:gd name="T49" fmla="*/ 1050 h 3234"/>
                  <a:gd name="T50" fmla="*/ 166 w 2623"/>
                  <a:gd name="T51" fmla="*/ 1127 h 3234"/>
                  <a:gd name="T52" fmla="*/ 93 w 2623"/>
                  <a:gd name="T53" fmla="*/ 1406 h 3234"/>
                  <a:gd name="T54" fmla="*/ 267 w 2623"/>
                  <a:gd name="T55" fmla="*/ 1563 h 3234"/>
                  <a:gd name="T56" fmla="*/ 207 w 2623"/>
                  <a:gd name="T57" fmla="*/ 1796 h 3234"/>
                  <a:gd name="T58" fmla="*/ 242 w 2623"/>
                  <a:gd name="T59" fmla="*/ 1941 h 3234"/>
                  <a:gd name="T60" fmla="*/ 310 w 2623"/>
                  <a:gd name="T61" fmla="*/ 2038 h 3234"/>
                  <a:gd name="T62" fmla="*/ 379 w 2623"/>
                  <a:gd name="T63" fmla="*/ 2041 h 3234"/>
                  <a:gd name="T64" fmla="*/ 704 w 2623"/>
                  <a:gd name="T65" fmla="*/ 2094 h 3234"/>
                  <a:gd name="T66" fmla="*/ 919 w 2623"/>
                  <a:gd name="T67" fmla="*/ 2316 h 3234"/>
                  <a:gd name="T68" fmla="*/ 923 w 2623"/>
                  <a:gd name="T69" fmla="*/ 2411 h 3234"/>
                  <a:gd name="T70" fmla="*/ 1127 w 2623"/>
                  <a:gd name="T71" fmla="*/ 2479 h 3234"/>
                  <a:gd name="T72" fmla="*/ 1269 w 2623"/>
                  <a:gd name="T73" fmla="*/ 2556 h 3234"/>
                  <a:gd name="T74" fmla="*/ 1535 w 2623"/>
                  <a:gd name="T75" fmla="*/ 2581 h 3234"/>
                  <a:gd name="T76" fmla="*/ 1647 w 2623"/>
                  <a:gd name="T77" fmla="*/ 2832 h 3234"/>
                  <a:gd name="T78" fmla="*/ 1650 w 2623"/>
                  <a:gd name="T79" fmla="*/ 2960 h 3234"/>
                  <a:gd name="T80" fmla="*/ 1675 w 2623"/>
                  <a:gd name="T81" fmla="*/ 3187 h 3234"/>
                  <a:gd name="T82" fmla="*/ 1823 w 2623"/>
                  <a:gd name="T83" fmla="*/ 3207 h 3234"/>
                  <a:gd name="T84" fmla="*/ 1958 w 2623"/>
                  <a:gd name="T85" fmla="*/ 3012 h 3234"/>
                  <a:gd name="T86" fmla="*/ 1992 w 2623"/>
                  <a:gd name="T87" fmla="*/ 3095 h 3234"/>
                  <a:gd name="T88" fmla="*/ 1995 w 2623"/>
                  <a:gd name="T89" fmla="*/ 3234 h 3234"/>
                  <a:gd name="T90" fmla="*/ 2175 w 2623"/>
                  <a:gd name="T91" fmla="*/ 3152 h 3234"/>
                  <a:gd name="T92" fmla="*/ 2293 w 2623"/>
                  <a:gd name="T93" fmla="*/ 3136 h 3234"/>
                  <a:gd name="T94" fmla="*/ 2474 w 2623"/>
                  <a:gd name="T95" fmla="*/ 3217 h 3234"/>
                  <a:gd name="T96" fmla="*/ 2567 w 2623"/>
                  <a:gd name="T97" fmla="*/ 2979 h 3234"/>
                  <a:gd name="T98" fmla="*/ 2618 w 2623"/>
                  <a:gd name="T99" fmla="*/ 2877 h 3234"/>
                  <a:gd name="T100" fmla="*/ 2621 w 2623"/>
                  <a:gd name="T101" fmla="*/ 2778 h 3234"/>
                  <a:gd name="T102" fmla="*/ 2543 w 2623"/>
                  <a:gd name="T103" fmla="*/ 2702 h 3234"/>
                  <a:gd name="T104" fmla="*/ 2411 w 2623"/>
                  <a:gd name="T105" fmla="*/ 2817 h 3234"/>
                  <a:gd name="T106" fmla="*/ 2410 w 2623"/>
                  <a:gd name="T107" fmla="*/ 2612 h 3234"/>
                  <a:gd name="T108" fmla="*/ 2463 w 2623"/>
                  <a:gd name="T109" fmla="*/ 2456 h 3234"/>
                  <a:gd name="T110" fmla="*/ 2351 w 2623"/>
                  <a:gd name="T111" fmla="*/ 2514 h 3234"/>
                  <a:gd name="T112" fmla="*/ 2186 w 2623"/>
                  <a:gd name="T113" fmla="*/ 2475 h 3234"/>
                  <a:gd name="T114" fmla="*/ 2115 w 2623"/>
                  <a:gd name="T115" fmla="*/ 2347 h 3234"/>
                  <a:gd name="T116" fmla="*/ 2093 w 2623"/>
                  <a:gd name="T117" fmla="*/ 2221 h 3234"/>
                  <a:gd name="T118" fmla="*/ 2101 w 2623"/>
                  <a:gd name="T119" fmla="*/ 2096 h 3234"/>
                  <a:gd name="T120" fmla="*/ 2117 w 2623"/>
                  <a:gd name="T121" fmla="*/ 1911 h 3234"/>
                  <a:gd name="T122" fmla="*/ 2186 w 2623"/>
                  <a:gd name="T123" fmla="*/ 1843 h 3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3" h="3234">
                    <a:moveTo>
                      <a:pt x="2100" y="1826"/>
                    </a:moveTo>
                    <a:cubicBezTo>
                      <a:pt x="2069" y="1819"/>
                      <a:pt x="2071" y="1698"/>
                      <a:pt x="2071" y="1698"/>
                    </a:cubicBezTo>
                    <a:cubicBezTo>
                      <a:pt x="2082" y="1672"/>
                      <a:pt x="2087" y="1659"/>
                      <a:pt x="2097" y="1633"/>
                    </a:cubicBezTo>
                    <a:cubicBezTo>
                      <a:pt x="2169" y="1622"/>
                      <a:pt x="2205" y="1617"/>
                      <a:pt x="2276" y="1607"/>
                    </a:cubicBezTo>
                    <a:cubicBezTo>
                      <a:pt x="2220" y="1560"/>
                      <a:pt x="2192" y="1536"/>
                      <a:pt x="2136" y="1489"/>
                    </a:cubicBezTo>
                    <a:cubicBezTo>
                      <a:pt x="2137" y="1438"/>
                      <a:pt x="2138" y="1413"/>
                      <a:pt x="2138" y="1361"/>
                    </a:cubicBezTo>
                    <a:cubicBezTo>
                      <a:pt x="2166" y="1343"/>
                      <a:pt x="2179" y="1334"/>
                      <a:pt x="2207" y="1316"/>
                    </a:cubicBezTo>
                    <a:cubicBezTo>
                      <a:pt x="2256" y="1324"/>
                      <a:pt x="2280" y="1328"/>
                      <a:pt x="2330" y="1335"/>
                    </a:cubicBezTo>
                    <a:cubicBezTo>
                      <a:pt x="2357" y="1322"/>
                      <a:pt x="2370" y="1315"/>
                      <a:pt x="2398" y="1302"/>
                    </a:cubicBezTo>
                    <a:cubicBezTo>
                      <a:pt x="2371" y="1284"/>
                      <a:pt x="2357" y="1274"/>
                      <a:pt x="2331" y="1255"/>
                    </a:cubicBezTo>
                    <a:cubicBezTo>
                      <a:pt x="2336" y="1219"/>
                      <a:pt x="2339" y="1201"/>
                      <a:pt x="2344" y="1164"/>
                    </a:cubicBezTo>
                    <a:cubicBezTo>
                      <a:pt x="2332" y="1144"/>
                      <a:pt x="2326" y="1133"/>
                      <a:pt x="2314" y="1113"/>
                    </a:cubicBezTo>
                    <a:cubicBezTo>
                      <a:pt x="2334" y="1104"/>
                      <a:pt x="2344" y="1100"/>
                      <a:pt x="2363" y="1091"/>
                    </a:cubicBezTo>
                    <a:lnTo>
                      <a:pt x="2437" y="1120"/>
                    </a:lnTo>
                    <a:cubicBezTo>
                      <a:pt x="2460" y="1040"/>
                      <a:pt x="2471" y="999"/>
                      <a:pt x="2494" y="919"/>
                    </a:cubicBezTo>
                    <a:cubicBezTo>
                      <a:pt x="2495" y="846"/>
                      <a:pt x="2496" y="810"/>
                      <a:pt x="2496" y="738"/>
                    </a:cubicBezTo>
                    <a:cubicBezTo>
                      <a:pt x="2528" y="722"/>
                      <a:pt x="2544" y="714"/>
                      <a:pt x="2576" y="698"/>
                    </a:cubicBezTo>
                    <a:cubicBezTo>
                      <a:pt x="2557" y="652"/>
                      <a:pt x="2547" y="629"/>
                      <a:pt x="2528" y="582"/>
                    </a:cubicBezTo>
                    <a:cubicBezTo>
                      <a:pt x="2504" y="518"/>
                      <a:pt x="2492" y="485"/>
                      <a:pt x="2468" y="421"/>
                    </a:cubicBezTo>
                    <a:cubicBezTo>
                      <a:pt x="2416" y="403"/>
                      <a:pt x="2390" y="393"/>
                      <a:pt x="2339" y="375"/>
                    </a:cubicBezTo>
                    <a:cubicBezTo>
                      <a:pt x="2307" y="396"/>
                      <a:pt x="2291" y="407"/>
                      <a:pt x="2259" y="428"/>
                    </a:cubicBezTo>
                    <a:cubicBezTo>
                      <a:pt x="2202" y="443"/>
                      <a:pt x="2174" y="450"/>
                      <a:pt x="2117" y="464"/>
                    </a:cubicBezTo>
                    <a:cubicBezTo>
                      <a:pt x="2084" y="513"/>
                      <a:pt x="2068" y="538"/>
                      <a:pt x="2036" y="586"/>
                    </a:cubicBezTo>
                    <a:cubicBezTo>
                      <a:pt x="2009" y="555"/>
                      <a:pt x="1995" y="539"/>
                      <a:pt x="1968" y="507"/>
                    </a:cubicBezTo>
                    <a:cubicBezTo>
                      <a:pt x="1877" y="527"/>
                      <a:pt x="1831" y="538"/>
                      <a:pt x="1739" y="558"/>
                    </a:cubicBezTo>
                    <a:cubicBezTo>
                      <a:pt x="1717" y="529"/>
                      <a:pt x="1706" y="515"/>
                      <a:pt x="1684" y="486"/>
                    </a:cubicBezTo>
                    <a:cubicBezTo>
                      <a:pt x="1670" y="457"/>
                      <a:pt x="1662" y="443"/>
                      <a:pt x="1648" y="414"/>
                    </a:cubicBezTo>
                    <a:cubicBezTo>
                      <a:pt x="1591" y="399"/>
                      <a:pt x="1562" y="391"/>
                      <a:pt x="1505" y="376"/>
                    </a:cubicBezTo>
                    <a:cubicBezTo>
                      <a:pt x="1503" y="355"/>
                      <a:pt x="1502" y="345"/>
                      <a:pt x="1499" y="325"/>
                    </a:cubicBezTo>
                    <a:cubicBezTo>
                      <a:pt x="1462" y="305"/>
                      <a:pt x="1444" y="295"/>
                      <a:pt x="1407" y="276"/>
                    </a:cubicBezTo>
                    <a:cubicBezTo>
                      <a:pt x="1419" y="225"/>
                      <a:pt x="1426" y="207"/>
                      <a:pt x="1439" y="163"/>
                    </a:cubicBezTo>
                    <a:cubicBezTo>
                      <a:pt x="1444" y="110"/>
                      <a:pt x="1447" y="83"/>
                      <a:pt x="1454" y="29"/>
                    </a:cubicBezTo>
                    <a:cubicBezTo>
                      <a:pt x="1397" y="17"/>
                      <a:pt x="1368" y="11"/>
                      <a:pt x="1311" y="0"/>
                    </a:cubicBezTo>
                    <a:cubicBezTo>
                      <a:pt x="1286" y="37"/>
                      <a:pt x="1273" y="56"/>
                      <a:pt x="1247" y="93"/>
                    </a:cubicBezTo>
                    <a:cubicBezTo>
                      <a:pt x="1182" y="126"/>
                      <a:pt x="1149" y="142"/>
                      <a:pt x="1084" y="174"/>
                    </a:cubicBezTo>
                    <a:cubicBezTo>
                      <a:pt x="1059" y="219"/>
                      <a:pt x="1046" y="244"/>
                      <a:pt x="1021" y="296"/>
                    </a:cubicBezTo>
                    <a:cubicBezTo>
                      <a:pt x="1045" y="379"/>
                      <a:pt x="1058" y="420"/>
                      <a:pt x="1082" y="501"/>
                    </a:cubicBezTo>
                    <a:cubicBezTo>
                      <a:pt x="1079" y="534"/>
                      <a:pt x="1078" y="550"/>
                      <a:pt x="1075" y="583"/>
                    </a:cubicBezTo>
                    <a:cubicBezTo>
                      <a:pt x="969" y="536"/>
                      <a:pt x="863" y="490"/>
                      <a:pt x="758" y="444"/>
                    </a:cubicBezTo>
                    <a:cubicBezTo>
                      <a:pt x="650" y="492"/>
                      <a:pt x="596" y="517"/>
                      <a:pt x="487" y="565"/>
                    </a:cubicBezTo>
                    <a:cubicBezTo>
                      <a:pt x="457" y="590"/>
                      <a:pt x="442" y="602"/>
                      <a:pt x="411" y="626"/>
                    </a:cubicBezTo>
                    <a:cubicBezTo>
                      <a:pt x="411" y="661"/>
                      <a:pt x="411" y="678"/>
                      <a:pt x="410" y="713"/>
                    </a:cubicBezTo>
                    <a:cubicBezTo>
                      <a:pt x="380" y="722"/>
                      <a:pt x="365" y="727"/>
                      <a:pt x="335" y="736"/>
                    </a:cubicBezTo>
                    <a:cubicBezTo>
                      <a:pt x="299" y="724"/>
                      <a:pt x="282" y="719"/>
                      <a:pt x="247" y="707"/>
                    </a:cubicBezTo>
                    <a:cubicBezTo>
                      <a:pt x="249" y="733"/>
                      <a:pt x="250" y="745"/>
                      <a:pt x="252" y="770"/>
                    </a:cubicBezTo>
                    <a:cubicBezTo>
                      <a:pt x="222" y="797"/>
                      <a:pt x="207" y="810"/>
                      <a:pt x="176" y="836"/>
                    </a:cubicBezTo>
                    <a:cubicBezTo>
                      <a:pt x="138" y="818"/>
                      <a:pt x="120" y="808"/>
                      <a:pt x="82" y="789"/>
                    </a:cubicBezTo>
                    <a:cubicBezTo>
                      <a:pt x="49" y="791"/>
                      <a:pt x="33" y="792"/>
                      <a:pt x="0" y="793"/>
                    </a:cubicBezTo>
                    <a:cubicBezTo>
                      <a:pt x="2" y="851"/>
                      <a:pt x="3" y="879"/>
                      <a:pt x="4" y="936"/>
                    </a:cubicBezTo>
                    <a:cubicBezTo>
                      <a:pt x="34" y="982"/>
                      <a:pt x="49" y="1005"/>
                      <a:pt x="79" y="1050"/>
                    </a:cubicBezTo>
                    <a:cubicBezTo>
                      <a:pt x="79" y="1075"/>
                      <a:pt x="78" y="1087"/>
                      <a:pt x="78" y="1111"/>
                    </a:cubicBezTo>
                    <a:cubicBezTo>
                      <a:pt x="113" y="1117"/>
                      <a:pt x="131" y="1120"/>
                      <a:pt x="166" y="1127"/>
                    </a:cubicBezTo>
                    <a:cubicBezTo>
                      <a:pt x="120" y="1155"/>
                      <a:pt x="98" y="1169"/>
                      <a:pt x="52" y="1197"/>
                    </a:cubicBezTo>
                    <a:cubicBezTo>
                      <a:pt x="68" y="1281"/>
                      <a:pt x="76" y="1322"/>
                      <a:pt x="93" y="1406"/>
                    </a:cubicBezTo>
                    <a:cubicBezTo>
                      <a:pt x="141" y="1407"/>
                      <a:pt x="165" y="1408"/>
                      <a:pt x="213" y="1409"/>
                    </a:cubicBezTo>
                    <a:cubicBezTo>
                      <a:pt x="235" y="1471"/>
                      <a:pt x="245" y="1502"/>
                      <a:pt x="267" y="1563"/>
                    </a:cubicBezTo>
                    <a:cubicBezTo>
                      <a:pt x="259" y="1587"/>
                      <a:pt x="255" y="1599"/>
                      <a:pt x="247" y="1623"/>
                    </a:cubicBezTo>
                    <a:cubicBezTo>
                      <a:pt x="231" y="1692"/>
                      <a:pt x="223" y="1727"/>
                      <a:pt x="207" y="1796"/>
                    </a:cubicBezTo>
                    <a:cubicBezTo>
                      <a:pt x="186" y="1817"/>
                      <a:pt x="176" y="1827"/>
                      <a:pt x="155" y="1848"/>
                    </a:cubicBezTo>
                    <a:cubicBezTo>
                      <a:pt x="190" y="1885"/>
                      <a:pt x="207" y="1904"/>
                      <a:pt x="242" y="1941"/>
                    </a:cubicBezTo>
                    <a:cubicBezTo>
                      <a:pt x="228" y="1995"/>
                      <a:pt x="222" y="2022"/>
                      <a:pt x="208" y="2077"/>
                    </a:cubicBezTo>
                    <a:cubicBezTo>
                      <a:pt x="249" y="2061"/>
                      <a:pt x="269" y="2054"/>
                      <a:pt x="310" y="2038"/>
                    </a:cubicBezTo>
                    <a:cubicBezTo>
                      <a:pt x="328" y="1996"/>
                      <a:pt x="337" y="1975"/>
                      <a:pt x="356" y="1933"/>
                    </a:cubicBezTo>
                    <a:cubicBezTo>
                      <a:pt x="365" y="1976"/>
                      <a:pt x="369" y="1997"/>
                      <a:pt x="379" y="2041"/>
                    </a:cubicBezTo>
                    <a:cubicBezTo>
                      <a:pt x="444" y="2033"/>
                      <a:pt x="477" y="2030"/>
                      <a:pt x="542" y="2023"/>
                    </a:cubicBezTo>
                    <a:cubicBezTo>
                      <a:pt x="607" y="2051"/>
                      <a:pt x="640" y="2066"/>
                      <a:pt x="704" y="2094"/>
                    </a:cubicBezTo>
                    <a:cubicBezTo>
                      <a:pt x="745" y="2163"/>
                      <a:pt x="766" y="2197"/>
                      <a:pt x="807" y="2264"/>
                    </a:cubicBezTo>
                    <a:cubicBezTo>
                      <a:pt x="852" y="2285"/>
                      <a:pt x="874" y="2296"/>
                      <a:pt x="919" y="2316"/>
                    </a:cubicBezTo>
                    <a:cubicBezTo>
                      <a:pt x="934" y="2317"/>
                      <a:pt x="941" y="2317"/>
                      <a:pt x="956" y="2318"/>
                    </a:cubicBezTo>
                    <a:cubicBezTo>
                      <a:pt x="943" y="2355"/>
                      <a:pt x="936" y="2374"/>
                      <a:pt x="923" y="2411"/>
                    </a:cubicBezTo>
                    <a:cubicBezTo>
                      <a:pt x="973" y="2418"/>
                      <a:pt x="998" y="2421"/>
                      <a:pt x="1047" y="2428"/>
                    </a:cubicBezTo>
                    <a:cubicBezTo>
                      <a:pt x="1079" y="2448"/>
                      <a:pt x="1095" y="2458"/>
                      <a:pt x="1127" y="2479"/>
                    </a:cubicBezTo>
                    <a:cubicBezTo>
                      <a:pt x="1149" y="2508"/>
                      <a:pt x="1160" y="2522"/>
                      <a:pt x="1182" y="2552"/>
                    </a:cubicBezTo>
                    <a:cubicBezTo>
                      <a:pt x="1217" y="2553"/>
                      <a:pt x="1234" y="2554"/>
                      <a:pt x="1269" y="2556"/>
                    </a:cubicBezTo>
                    <a:cubicBezTo>
                      <a:pt x="1287" y="2533"/>
                      <a:pt x="1296" y="2522"/>
                      <a:pt x="1313" y="2499"/>
                    </a:cubicBezTo>
                    <a:cubicBezTo>
                      <a:pt x="1402" y="2532"/>
                      <a:pt x="1447" y="2548"/>
                      <a:pt x="1535" y="2581"/>
                    </a:cubicBezTo>
                    <a:cubicBezTo>
                      <a:pt x="1598" y="2640"/>
                      <a:pt x="1630" y="2670"/>
                      <a:pt x="1693" y="2729"/>
                    </a:cubicBezTo>
                    <a:cubicBezTo>
                      <a:pt x="1674" y="2771"/>
                      <a:pt x="1665" y="2791"/>
                      <a:pt x="1647" y="2832"/>
                    </a:cubicBezTo>
                    <a:cubicBezTo>
                      <a:pt x="1654" y="2858"/>
                      <a:pt x="1657" y="2871"/>
                      <a:pt x="1664" y="2897"/>
                    </a:cubicBezTo>
                    <a:cubicBezTo>
                      <a:pt x="1658" y="2922"/>
                      <a:pt x="1656" y="2935"/>
                      <a:pt x="1650" y="2960"/>
                    </a:cubicBezTo>
                    <a:cubicBezTo>
                      <a:pt x="1679" y="2994"/>
                      <a:pt x="1693" y="3011"/>
                      <a:pt x="1722" y="3045"/>
                    </a:cubicBezTo>
                    <a:cubicBezTo>
                      <a:pt x="1703" y="3102"/>
                      <a:pt x="1694" y="3131"/>
                      <a:pt x="1675" y="3187"/>
                    </a:cubicBezTo>
                    <a:cubicBezTo>
                      <a:pt x="1715" y="3190"/>
                      <a:pt x="1735" y="3191"/>
                      <a:pt x="1774" y="3193"/>
                    </a:cubicBezTo>
                    <a:cubicBezTo>
                      <a:pt x="1794" y="3199"/>
                      <a:pt x="1803" y="3201"/>
                      <a:pt x="1823" y="3207"/>
                    </a:cubicBezTo>
                    <a:cubicBezTo>
                      <a:pt x="1842" y="3127"/>
                      <a:pt x="1852" y="3087"/>
                      <a:pt x="1871" y="3007"/>
                    </a:cubicBezTo>
                    <a:cubicBezTo>
                      <a:pt x="1906" y="3009"/>
                      <a:pt x="1923" y="3010"/>
                      <a:pt x="1958" y="3012"/>
                    </a:cubicBezTo>
                    <a:cubicBezTo>
                      <a:pt x="1942" y="3034"/>
                      <a:pt x="1934" y="3046"/>
                      <a:pt x="1919" y="3068"/>
                    </a:cubicBezTo>
                    <a:cubicBezTo>
                      <a:pt x="1948" y="3079"/>
                      <a:pt x="1963" y="3084"/>
                      <a:pt x="1992" y="3095"/>
                    </a:cubicBezTo>
                    <a:cubicBezTo>
                      <a:pt x="1979" y="3118"/>
                      <a:pt x="1973" y="3129"/>
                      <a:pt x="1960" y="3151"/>
                    </a:cubicBezTo>
                    <a:cubicBezTo>
                      <a:pt x="1974" y="3185"/>
                      <a:pt x="1981" y="3201"/>
                      <a:pt x="1995" y="3234"/>
                    </a:cubicBezTo>
                    <a:cubicBezTo>
                      <a:pt x="2030" y="3199"/>
                      <a:pt x="2048" y="3182"/>
                      <a:pt x="2083" y="3147"/>
                    </a:cubicBezTo>
                    <a:cubicBezTo>
                      <a:pt x="2120" y="3149"/>
                      <a:pt x="2139" y="3150"/>
                      <a:pt x="2175" y="3152"/>
                    </a:cubicBezTo>
                    <a:cubicBezTo>
                      <a:pt x="2195" y="3163"/>
                      <a:pt x="2205" y="3168"/>
                      <a:pt x="2224" y="3178"/>
                    </a:cubicBezTo>
                    <a:cubicBezTo>
                      <a:pt x="2251" y="3162"/>
                      <a:pt x="2265" y="3153"/>
                      <a:pt x="2293" y="3136"/>
                    </a:cubicBezTo>
                    <a:cubicBezTo>
                      <a:pt x="2327" y="3150"/>
                      <a:pt x="2344" y="3157"/>
                      <a:pt x="2378" y="3170"/>
                    </a:cubicBezTo>
                    <a:cubicBezTo>
                      <a:pt x="2416" y="3189"/>
                      <a:pt x="2436" y="3198"/>
                      <a:pt x="2474" y="3217"/>
                    </a:cubicBezTo>
                    <a:cubicBezTo>
                      <a:pt x="2531" y="3133"/>
                      <a:pt x="2559" y="3090"/>
                      <a:pt x="2615" y="3005"/>
                    </a:cubicBezTo>
                    <a:cubicBezTo>
                      <a:pt x="2596" y="2995"/>
                      <a:pt x="2586" y="2989"/>
                      <a:pt x="2567" y="2979"/>
                    </a:cubicBezTo>
                    <a:cubicBezTo>
                      <a:pt x="2587" y="2961"/>
                      <a:pt x="2597" y="2953"/>
                      <a:pt x="2617" y="2935"/>
                    </a:cubicBezTo>
                    <a:cubicBezTo>
                      <a:pt x="2617" y="2912"/>
                      <a:pt x="2618" y="2900"/>
                      <a:pt x="2618" y="2877"/>
                    </a:cubicBezTo>
                    <a:cubicBezTo>
                      <a:pt x="2601" y="2867"/>
                      <a:pt x="2593" y="2861"/>
                      <a:pt x="2576" y="2851"/>
                    </a:cubicBezTo>
                    <a:cubicBezTo>
                      <a:pt x="2594" y="2822"/>
                      <a:pt x="2603" y="2807"/>
                      <a:pt x="2621" y="2778"/>
                    </a:cubicBezTo>
                    <a:cubicBezTo>
                      <a:pt x="2621" y="2747"/>
                      <a:pt x="2622" y="2732"/>
                      <a:pt x="2623" y="2701"/>
                    </a:cubicBezTo>
                    <a:cubicBezTo>
                      <a:pt x="2591" y="2702"/>
                      <a:pt x="2575" y="2702"/>
                      <a:pt x="2543" y="2702"/>
                    </a:cubicBezTo>
                    <a:cubicBezTo>
                      <a:pt x="2512" y="2747"/>
                      <a:pt x="2497" y="2770"/>
                      <a:pt x="2467" y="2815"/>
                    </a:cubicBezTo>
                    <a:cubicBezTo>
                      <a:pt x="2444" y="2816"/>
                      <a:pt x="2433" y="2816"/>
                      <a:pt x="2411" y="2817"/>
                    </a:cubicBezTo>
                    <a:cubicBezTo>
                      <a:pt x="2402" y="2791"/>
                      <a:pt x="2398" y="2778"/>
                      <a:pt x="2388" y="2751"/>
                    </a:cubicBezTo>
                    <a:cubicBezTo>
                      <a:pt x="2397" y="2696"/>
                      <a:pt x="2401" y="2668"/>
                      <a:pt x="2410" y="2612"/>
                    </a:cubicBezTo>
                    <a:cubicBezTo>
                      <a:pt x="2406" y="2581"/>
                      <a:pt x="2404" y="2566"/>
                      <a:pt x="2400" y="2535"/>
                    </a:cubicBezTo>
                    <a:cubicBezTo>
                      <a:pt x="2425" y="2503"/>
                      <a:pt x="2437" y="2487"/>
                      <a:pt x="2463" y="2456"/>
                    </a:cubicBezTo>
                    <a:cubicBezTo>
                      <a:pt x="2448" y="2443"/>
                      <a:pt x="2441" y="2437"/>
                      <a:pt x="2427" y="2424"/>
                    </a:cubicBezTo>
                    <a:cubicBezTo>
                      <a:pt x="2396" y="2460"/>
                      <a:pt x="2381" y="2478"/>
                      <a:pt x="2351" y="2514"/>
                    </a:cubicBezTo>
                    <a:cubicBezTo>
                      <a:pt x="2277" y="2536"/>
                      <a:pt x="2239" y="2546"/>
                      <a:pt x="2165" y="2568"/>
                    </a:cubicBezTo>
                    <a:cubicBezTo>
                      <a:pt x="2173" y="2531"/>
                      <a:pt x="2178" y="2512"/>
                      <a:pt x="2186" y="2475"/>
                    </a:cubicBezTo>
                    <a:cubicBezTo>
                      <a:pt x="2164" y="2457"/>
                      <a:pt x="2153" y="2448"/>
                      <a:pt x="2131" y="2430"/>
                    </a:cubicBezTo>
                    <a:cubicBezTo>
                      <a:pt x="2125" y="2397"/>
                      <a:pt x="2121" y="2380"/>
                      <a:pt x="2115" y="2347"/>
                    </a:cubicBezTo>
                    <a:cubicBezTo>
                      <a:pt x="2088" y="2340"/>
                      <a:pt x="2074" y="2337"/>
                      <a:pt x="2047" y="2331"/>
                    </a:cubicBezTo>
                    <a:cubicBezTo>
                      <a:pt x="2065" y="2287"/>
                      <a:pt x="2074" y="2265"/>
                      <a:pt x="2093" y="2221"/>
                    </a:cubicBezTo>
                    <a:lnTo>
                      <a:pt x="2075" y="2166"/>
                    </a:lnTo>
                    <a:lnTo>
                      <a:pt x="2101" y="2096"/>
                    </a:lnTo>
                    <a:cubicBezTo>
                      <a:pt x="2082" y="2059"/>
                      <a:pt x="2073" y="2041"/>
                      <a:pt x="2054" y="2004"/>
                    </a:cubicBezTo>
                    <a:cubicBezTo>
                      <a:pt x="2079" y="1967"/>
                      <a:pt x="2092" y="1948"/>
                      <a:pt x="2117" y="1911"/>
                    </a:cubicBezTo>
                    <a:cubicBezTo>
                      <a:pt x="2144" y="1901"/>
                      <a:pt x="2158" y="1896"/>
                      <a:pt x="2185" y="1885"/>
                    </a:cubicBezTo>
                    <a:cubicBezTo>
                      <a:pt x="2186" y="1868"/>
                      <a:pt x="2186" y="1860"/>
                      <a:pt x="2186" y="1843"/>
                    </a:cubicBezTo>
                    <a:cubicBezTo>
                      <a:pt x="2186" y="1843"/>
                      <a:pt x="2131" y="1834"/>
                      <a:pt x="2100" y="1826"/>
                    </a:cubicBezTo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m. Radom"/>
              <p:cNvSpPr>
                <a:spLocks/>
              </p:cNvSpPr>
              <p:nvPr/>
            </p:nvSpPr>
            <p:spPr bwMode="auto">
              <a:xfrm>
                <a:off x="3233590" y="5664720"/>
                <a:ext cx="346325" cy="344119"/>
              </a:xfrm>
              <a:custGeom>
                <a:avLst/>
                <a:gdLst>
                  <a:gd name="T0" fmla="*/ 1083 w 1083"/>
                  <a:gd name="T1" fmla="*/ 360 h 1077"/>
                  <a:gd name="T2" fmla="*/ 1030 w 1083"/>
                  <a:gd name="T3" fmla="*/ 286 h 1077"/>
                  <a:gd name="T4" fmla="*/ 970 w 1083"/>
                  <a:gd name="T5" fmla="*/ 282 h 1077"/>
                  <a:gd name="T6" fmla="*/ 893 w 1083"/>
                  <a:gd name="T7" fmla="*/ 224 h 1077"/>
                  <a:gd name="T8" fmla="*/ 763 w 1083"/>
                  <a:gd name="T9" fmla="*/ 120 h 1077"/>
                  <a:gd name="T10" fmla="*/ 764 w 1083"/>
                  <a:gd name="T11" fmla="*/ 68 h 1077"/>
                  <a:gd name="T12" fmla="*/ 705 w 1083"/>
                  <a:gd name="T13" fmla="*/ 5 h 1077"/>
                  <a:gd name="T14" fmla="*/ 580 w 1083"/>
                  <a:gd name="T15" fmla="*/ 0 h 1077"/>
                  <a:gd name="T16" fmla="*/ 561 w 1083"/>
                  <a:gd name="T17" fmla="*/ 45 h 1077"/>
                  <a:gd name="T18" fmla="*/ 495 w 1083"/>
                  <a:gd name="T19" fmla="*/ 92 h 1077"/>
                  <a:gd name="T20" fmla="*/ 464 w 1083"/>
                  <a:gd name="T21" fmla="*/ 153 h 1077"/>
                  <a:gd name="T22" fmla="*/ 362 w 1083"/>
                  <a:gd name="T23" fmla="*/ 208 h 1077"/>
                  <a:gd name="T24" fmla="*/ 336 w 1083"/>
                  <a:gd name="T25" fmla="*/ 339 h 1077"/>
                  <a:gd name="T26" fmla="*/ 396 w 1083"/>
                  <a:gd name="T27" fmla="*/ 344 h 1077"/>
                  <a:gd name="T28" fmla="*/ 399 w 1083"/>
                  <a:gd name="T29" fmla="*/ 477 h 1077"/>
                  <a:gd name="T30" fmla="*/ 346 w 1083"/>
                  <a:gd name="T31" fmla="*/ 473 h 1077"/>
                  <a:gd name="T32" fmla="*/ 303 w 1083"/>
                  <a:gd name="T33" fmla="*/ 521 h 1077"/>
                  <a:gd name="T34" fmla="*/ 267 w 1083"/>
                  <a:gd name="T35" fmla="*/ 564 h 1077"/>
                  <a:gd name="T36" fmla="*/ 94 w 1083"/>
                  <a:gd name="T37" fmla="*/ 612 h 1077"/>
                  <a:gd name="T38" fmla="*/ 22 w 1083"/>
                  <a:gd name="T39" fmla="*/ 652 h 1077"/>
                  <a:gd name="T40" fmla="*/ 62 w 1083"/>
                  <a:gd name="T41" fmla="*/ 724 h 1077"/>
                  <a:gd name="T42" fmla="*/ 60 w 1083"/>
                  <a:gd name="T43" fmla="*/ 810 h 1077"/>
                  <a:gd name="T44" fmla="*/ 0 w 1083"/>
                  <a:gd name="T45" fmla="*/ 845 h 1077"/>
                  <a:gd name="T46" fmla="*/ 6 w 1083"/>
                  <a:gd name="T47" fmla="*/ 874 h 1077"/>
                  <a:gd name="T48" fmla="*/ 59 w 1083"/>
                  <a:gd name="T49" fmla="*/ 879 h 1077"/>
                  <a:gd name="T50" fmla="*/ 40 w 1083"/>
                  <a:gd name="T51" fmla="*/ 940 h 1077"/>
                  <a:gd name="T52" fmla="*/ 117 w 1083"/>
                  <a:gd name="T53" fmla="*/ 958 h 1077"/>
                  <a:gd name="T54" fmla="*/ 110 w 1083"/>
                  <a:gd name="T55" fmla="*/ 1009 h 1077"/>
                  <a:gd name="T56" fmla="*/ 198 w 1083"/>
                  <a:gd name="T57" fmla="*/ 1045 h 1077"/>
                  <a:gd name="T58" fmla="*/ 294 w 1083"/>
                  <a:gd name="T59" fmla="*/ 1019 h 1077"/>
                  <a:gd name="T60" fmla="*/ 449 w 1083"/>
                  <a:gd name="T61" fmla="*/ 997 h 1077"/>
                  <a:gd name="T62" fmla="*/ 562 w 1083"/>
                  <a:gd name="T63" fmla="*/ 1034 h 1077"/>
                  <a:gd name="T64" fmla="*/ 575 w 1083"/>
                  <a:gd name="T65" fmla="*/ 1033 h 1077"/>
                  <a:gd name="T66" fmla="*/ 627 w 1083"/>
                  <a:gd name="T67" fmla="*/ 1028 h 1077"/>
                  <a:gd name="T68" fmla="*/ 746 w 1083"/>
                  <a:gd name="T69" fmla="*/ 1077 h 1077"/>
                  <a:gd name="T70" fmla="*/ 795 w 1083"/>
                  <a:gd name="T71" fmla="*/ 1018 h 1077"/>
                  <a:gd name="T72" fmla="*/ 911 w 1083"/>
                  <a:gd name="T73" fmla="*/ 919 h 1077"/>
                  <a:gd name="T74" fmla="*/ 869 w 1083"/>
                  <a:gd name="T75" fmla="*/ 887 h 1077"/>
                  <a:gd name="T76" fmla="*/ 895 w 1083"/>
                  <a:gd name="T77" fmla="*/ 821 h 1077"/>
                  <a:gd name="T78" fmla="*/ 961 w 1083"/>
                  <a:gd name="T79" fmla="*/ 792 h 1077"/>
                  <a:gd name="T80" fmla="*/ 962 w 1083"/>
                  <a:gd name="T81" fmla="*/ 740 h 1077"/>
                  <a:gd name="T82" fmla="*/ 879 w 1083"/>
                  <a:gd name="T83" fmla="*/ 717 h 1077"/>
                  <a:gd name="T84" fmla="*/ 867 w 1083"/>
                  <a:gd name="T85" fmla="*/ 676 h 1077"/>
                  <a:gd name="T86" fmla="*/ 802 w 1083"/>
                  <a:gd name="T87" fmla="*/ 648 h 1077"/>
                  <a:gd name="T88" fmla="*/ 798 w 1083"/>
                  <a:gd name="T89" fmla="*/ 567 h 1077"/>
                  <a:gd name="T90" fmla="*/ 845 w 1083"/>
                  <a:gd name="T91" fmla="*/ 565 h 1077"/>
                  <a:gd name="T92" fmla="*/ 846 w 1083"/>
                  <a:gd name="T93" fmla="*/ 520 h 1077"/>
                  <a:gd name="T94" fmla="*/ 900 w 1083"/>
                  <a:gd name="T95" fmla="*/ 518 h 1077"/>
                  <a:gd name="T96" fmla="*/ 901 w 1083"/>
                  <a:gd name="T97" fmla="*/ 472 h 1077"/>
                  <a:gd name="T98" fmla="*/ 1016 w 1083"/>
                  <a:gd name="T99" fmla="*/ 418 h 1077"/>
                  <a:gd name="T100" fmla="*/ 1076 w 1083"/>
                  <a:gd name="T101" fmla="*/ 422 h 1077"/>
                  <a:gd name="T102" fmla="*/ 1083 w 1083"/>
                  <a:gd name="T103" fmla="*/ 360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83" h="1077">
                    <a:moveTo>
                      <a:pt x="1083" y="360"/>
                    </a:moveTo>
                    <a:cubicBezTo>
                      <a:pt x="1062" y="330"/>
                      <a:pt x="1051" y="316"/>
                      <a:pt x="1030" y="286"/>
                    </a:cubicBezTo>
                    <a:cubicBezTo>
                      <a:pt x="1006" y="284"/>
                      <a:pt x="994" y="284"/>
                      <a:pt x="970" y="282"/>
                    </a:cubicBezTo>
                    <a:cubicBezTo>
                      <a:pt x="939" y="258"/>
                      <a:pt x="924" y="247"/>
                      <a:pt x="893" y="224"/>
                    </a:cubicBezTo>
                    <a:cubicBezTo>
                      <a:pt x="841" y="182"/>
                      <a:pt x="815" y="162"/>
                      <a:pt x="763" y="120"/>
                    </a:cubicBezTo>
                    <a:cubicBezTo>
                      <a:pt x="763" y="100"/>
                      <a:pt x="764" y="89"/>
                      <a:pt x="764" y="68"/>
                    </a:cubicBezTo>
                    <a:cubicBezTo>
                      <a:pt x="741" y="43"/>
                      <a:pt x="729" y="30"/>
                      <a:pt x="705" y="5"/>
                    </a:cubicBezTo>
                    <a:cubicBezTo>
                      <a:pt x="655" y="3"/>
                      <a:pt x="630" y="2"/>
                      <a:pt x="580" y="0"/>
                    </a:cubicBezTo>
                    <a:cubicBezTo>
                      <a:pt x="573" y="18"/>
                      <a:pt x="569" y="27"/>
                      <a:pt x="561" y="45"/>
                    </a:cubicBezTo>
                    <a:cubicBezTo>
                      <a:pt x="535" y="64"/>
                      <a:pt x="522" y="73"/>
                      <a:pt x="495" y="92"/>
                    </a:cubicBezTo>
                    <a:cubicBezTo>
                      <a:pt x="483" y="116"/>
                      <a:pt x="477" y="129"/>
                      <a:pt x="464" y="153"/>
                    </a:cubicBezTo>
                    <a:cubicBezTo>
                      <a:pt x="423" y="175"/>
                      <a:pt x="403" y="186"/>
                      <a:pt x="362" y="208"/>
                    </a:cubicBezTo>
                    <a:cubicBezTo>
                      <a:pt x="352" y="260"/>
                      <a:pt x="347" y="287"/>
                      <a:pt x="336" y="339"/>
                    </a:cubicBezTo>
                    <a:cubicBezTo>
                      <a:pt x="360" y="341"/>
                      <a:pt x="372" y="342"/>
                      <a:pt x="396" y="344"/>
                    </a:cubicBezTo>
                    <a:cubicBezTo>
                      <a:pt x="397" y="397"/>
                      <a:pt x="398" y="424"/>
                      <a:pt x="399" y="477"/>
                    </a:cubicBezTo>
                    <a:cubicBezTo>
                      <a:pt x="378" y="475"/>
                      <a:pt x="367" y="474"/>
                      <a:pt x="346" y="473"/>
                    </a:cubicBezTo>
                    <a:cubicBezTo>
                      <a:pt x="329" y="492"/>
                      <a:pt x="320" y="501"/>
                      <a:pt x="303" y="521"/>
                    </a:cubicBezTo>
                    <a:cubicBezTo>
                      <a:pt x="289" y="538"/>
                      <a:pt x="281" y="546"/>
                      <a:pt x="267" y="564"/>
                    </a:cubicBezTo>
                    <a:cubicBezTo>
                      <a:pt x="197" y="583"/>
                      <a:pt x="163" y="593"/>
                      <a:pt x="94" y="612"/>
                    </a:cubicBezTo>
                    <a:cubicBezTo>
                      <a:pt x="65" y="628"/>
                      <a:pt x="50" y="636"/>
                      <a:pt x="22" y="652"/>
                    </a:cubicBezTo>
                    <a:cubicBezTo>
                      <a:pt x="38" y="681"/>
                      <a:pt x="46" y="695"/>
                      <a:pt x="62" y="724"/>
                    </a:cubicBezTo>
                    <a:cubicBezTo>
                      <a:pt x="61" y="758"/>
                      <a:pt x="61" y="776"/>
                      <a:pt x="60" y="810"/>
                    </a:cubicBezTo>
                    <a:cubicBezTo>
                      <a:pt x="36" y="824"/>
                      <a:pt x="24" y="831"/>
                      <a:pt x="0" y="845"/>
                    </a:cubicBezTo>
                    <a:cubicBezTo>
                      <a:pt x="2" y="857"/>
                      <a:pt x="3" y="862"/>
                      <a:pt x="6" y="874"/>
                    </a:cubicBezTo>
                    <a:cubicBezTo>
                      <a:pt x="27" y="876"/>
                      <a:pt x="38" y="877"/>
                      <a:pt x="59" y="879"/>
                    </a:cubicBezTo>
                    <a:cubicBezTo>
                      <a:pt x="51" y="903"/>
                      <a:pt x="47" y="916"/>
                      <a:pt x="40" y="940"/>
                    </a:cubicBezTo>
                    <a:cubicBezTo>
                      <a:pt x="70" y="947"/>
                      <a:pt x="86" y="951"/>
                      <a:pt x="117" y="958"/>
                    </a:cubicBezTo>
                    <a:cubicBezTo>
                      <a:pt x="114" y="978"/>
                      <a:pt x="112" y="989"/>
                      <a:pt x="110" y="1009"/>
                    </a:cubicBezTo>
                    <a:cubicBezTo>
                      <a:pt x="145" y="1023"/>
                      <a:pt x="163" y="1030"/>
                      <a:pt x="198" y="1045"/>
                    </a:cubicBezTo>
                    <a:cubicBezTo>
                      <a:pt x="236" y="1034"/>
                      <a:pt x="255" y="1029"/>
                      <a:pt x="294" y="1019"/>
                    </a:cubicBezTo>
                    <a:cubicBezTo>
                      <a:pt x="356" y="1010"/>
                      <a:pt x="387" y="1006"/>
                      <a:pt x="449" y="997"/>
                    </a:cubicBezTo>
                    <a:cubicBezTo>
                      <a:pt x="494" y="1012"/>
                      <a:pt x="516" y="1019"/>
                      <a:pt x="562" y="1034"/>
                    </a:cubicBezTo>
                    <a:cubicBezTo>
                      <a:pt x="567" y="1034"/>
                      <a:pt x="570" y="1034"/>
                      <a:pt x="575" y="1033"/>
                    </a:cubicBezTo>
                    <a:cubicBezTo>
                      <a:pt x="596" y="1031"/>
                      <a:pt x="606" y="1030"/>
                      <a:pt x="627" y="1028"/>
                    </a:cubicBezTo>
                    <a:cubicBezTo>
                      <a:pt x="675" y="1048"/>
                      <a:pt x="698" y="1058"/>
                      <a:pt x="746" y="1077"/>
                    </a:cubicBezTo>
                    <a:cubicBezTo>
                      <a:pt x="766" y="1054"/>
                      <a:pt x="775" y="1042"/>
                      <a:pt x="795" y="1018"/>
                    </a:cubicBezTo>
                    <a:cubicBezTo>
                      <a:pt x="841" y="979"/>
                      <a:pt x="864" y="959"/>
                      <a:pt x="911" y="919"/>
                    </a:cubicBezTo>
                    <a:cubicBezTo>
                      <a:pt x="894" y="906"/>
                      <a:pt x="886" y="900"/>
                      <a:pt x="869" y="887"/>
                    </a:cubicBezTo>
                    <a:cubicBezTo>
                      <a:pt x="879" y="861"/>
                      <a:pt x="885" y="847"/>
                      <a:pt x="895" y="821"/>
                    </a:cubicBezTo>
                    <a:cubicBezTo>
                      <a:pt x="921" y="809"/>
                      <a:pt x="934" y="803"/>
                      <a:pt x="961" y="792"/>
                    </a:cubicBezTo>
                    <a:cubicBezTo>
                      <a:pt x="962" y="771"/>
                      <a:pt x="962" y="761"/>
                      <a:pt x="962" y="740"/>
                    </a:cubicBezTo>
                    <a:cubicBezTo>
                      <a:pt x="929" y="731"/>
                      <a:pt x="912" y="726"/>
                      <a:pt x="879" y="717"/>
                    </a:cubicBezTo>
                    <a:cubicBezTo>
                      <a:pt x="874" y="700"/>
                      <a:pt x="872" y="692"/>
                      <a:pt x="867" y="676"/>
                    </a:cubicBezTo>
                    <a:cubicBezTo>
                      <a:pt x="841" y="665"/>
                      <a:pt x="828" y="659"/>
                      <a:pt x="802" y="648"/>
                    </a:cubicBezTo>
                    <a:cubicBezTo>
                      <a:pt x="800" y="616"/>
                      <a:pt x="799" y="600"/>
                      <a:pt x="798" y="567"/>
                    </a:cubicBezTo>
                    <a:lnTo>
                      <a:pt x="845" y="565"/>
                    </a:lnTo>
                    <a:cubicBezTo>
                      <a:pt x="846" y="547"/>
                      <a:pt x="846" y="538"/>
                      <a:pt x="846" y="520"/>
                    </a:cubicBezTo>
                    <a:cubicBezTo>
                      <a:pt x="868" y="519"/>
                      <a:pt x="879" y="519"/>
                      <a:pt x="900" y="518"/>
                    </a:cubicBezTo>
                    <a:cubicBezTo>
                      <a:pt x="901" y="500"/>
                      <a:pt x="901" y="490"/>
                      <a:pt x="901" y="472"/>
                    </a:cubicBezTo>
                    <a:cubicBezTo>
                      <a:pt x="947" y="450"/>
                      <a:pt x="970" y="440"/>
                      <a:pt x="1016" y="418"/>
                    </a:cubicBezTo>
                    <a:cubicBezTo>
                      <a:pt x="1040" y="420"/>
                      <a:pt x="1052" y="420"/>
                      <a:pt x="1076" y="422"/>
                    </a:cubicBezTo>
                    <a:cubicBezTo>
                      <a:pt x="1079" y="397"/>
                      <a:pt x="1080" y="385"/>
                      <a:pt x="1083" y="360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m. Siedlce"/>
              <p:cNvSpPr>
                <a:spLocks/>
              </p:cNvSpPr>
              <p:nvPr/>
            </p:nvSpPr>
            <p:spPr bwMode="auto">
              <a:xfrm>
                <a:off x="5318155" y="3624274"/>
                <a:ext cx="167647" cy="191913"/>
              </a:xfrm>
              <a:custGeom>
                <a:avLst/>
                <a:gdLst>
                  <a:gd name="T0" fmla="*/ 428 w 524"/>
                  <a:gd name="T1" fmla="*/ 288 h 602"/>
                  <a:gd name="T2" fmla="*/ 470 w 524"/>
                  <a:gd name="T3" fmla="*/ 186 h 602"/>
                  <a:gd name="T4" fmla="*/ 458 w 524"/>
                  <a:gd name="T5" fmla="*/ 95 h 602"/>
                  <a:gd name="T6" fmla="*/ 382 w 524"/>
                  <a:gd name="T7" fmla="*/ 81 h 602"/>
                  <a:gd name="T8" fmla="*/ 310 w 524"/>
                  <a:gd name="T9" fmla="*/ 97 h 602"/>
                  <a:gd name="T10" fmla="*/ 252 w 524"/>
                  <a:gd name="T11" fmla="*/ 66 h 602"/>
                  <a:gd name="T12" fmla="*/ 217 w 524"/>
                  <a:gd name="T13" fmla="*/ 65 h 602"/>
                  <a:gd name="T14" fmla="*/ 125 w 524"/>
                  <a:gd name="T15" fmla="*/ 9 h 602"/>
                  <a:gd name="T16" fmla="*/ 41 w 524"/>
                  <a:gd name="T17" fmla="*/ 13 h 602"/>
                  <a:gd name="T18" fmla="*/ 0 w 524"/>
                  <a:gd name="T19" fmla="*/ 0 h 602"/>
                  <a:gd name="T20" fmla="*/ 26 w 524"/>
                  <a:gd name="T21" fmla="*/ 145 h 602"/>
                  <a:gd name="T22" fmla="*/ 127 w 524"/>
                  <a:gd name="T23" fmla="*/ 256 h 602"/>
                  <a:gd name="T24" fmla="*/ 155 w 524"/>
                  <a:gd name="T25" fmla="*/ 383 h 602"/>
                  <a:gd name="T26" fmla="*/ 133 w 524"/>
                  <a:gd name="T27" fmla="*/ 546 h 602"/>
                  <a:gd name="T28" fmla="*/ 130 w 524"/>
                  <a:gd name="T29" fmla="*/ 588 h 602"/>
                  <a:gd name="T30" fmla="*/ 189 w 524"/>
                  <a:gd name="T31" fmla="*/ 602 h 602"/>
                  <a:gd name="T32" fmla="*/ 248 w 524"/>
                  <a:gd name="T33" fmla="*/ 507 h 602"/>
                  <a:gd name="T34" fmla="*/ 270 w 524"/>
                  <a:gd name="T35" fmla="*/ 447 h 602"/>
                  <a:gd name="T36" fmla="*/ 341 w 524"/>
                  <a:gd name="T37" fmla="*/ 449 h 602"/>
                  <a:gd name="T38" fmla="*/ 443 w 524"/>
                  <a:gd name="T39" fmla="*/ 421 h 602"/>
                  <a:gd name="T40" fmla="*/ 524 w 524"/>
                  <a:gd name="T41" fmla="*/ 363 h 602"/>
                  <a:gd name="T42" fmla="*/ 428 w 524"/>
                  <a:gd name="T43" fmla="*/ 288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" h="602">
                    <a:moveTo>
                      <a:pt x="428" y="288"/>
                    </a:moveTo>
                    <a:cubicBezTo>
                      <a:pt x="445" y="247"/>
                      <a:pt x="453" y="226"/>
                      <a:pt x="470" y="186"/>
                    </a:cubicBezTo>
                    <a:cubicBezTo>
                      <a:pt x="465" y="149"/>
                      <a:pt x="463" y="131"/>
                      <a:pt x="458" y="95"/>
                    </a:cubicBezTo>
                    <a:cubicBezTo>
                      <a:pt x="428" y="89"/>
                      <a:pt x="413" y="86"/>
                      <a:pt x="382" y="81"/>
                    </a:cubicBezTo>
                    <a:cubicBezTo>
                      <a:pt x="353" y="87"/>
                      <a:pt x="339" y="91"/>
                      <a:pt x="310" y="97"/>
                    </a:cubicBezTo>
                    <a:cubicBezTo>
                      <a:pt x="287" y="85"/>
                      <a:pt x="275" y="78"/>
                      <a:pt x="252" y="66"/>
                    </a:cubicBezTo>
                    <a:cubicBezTo>
                      <a:pt x="238" y="66"/>
                      <a:pt x="231" y="65"/>
                      <a:pt x="217" y="65"/>
                    </a:cubicBezTo>
                    <a:cubicBezTo>
                      <a:pt x="180" y="43"/>
                      <a:pt x="162" y="31"/>
                      <a:pt x="125" y="9"/>
                    </a:cubicBezTo>
                    <a:cubicBezTo>
                      <a:pt x="91" y="11"/>
                      <a:pt x="74" y="11"/>
                      <a:pt x="41" y="13"/>
                    </a:cubicBezTo>
                    <a:cubicBezTo>
                      <a:pt x="24" y="8"/>
                      <a:pt x="16" y="6"/>
                      <a:pt x="0" y="0"/>
                    </a:cubicBezTo>
                    <a:cubicBezTo>
                      <a:pt x="10" y="58"/>
                      <a:pt x="16" y="87"/>
                      <a:pt x="26" y="145"/>
                    </a:cubicBezTo>
                    <a:cubicBezTo>
                      <a:pt x="67" y="189"/>
                      <a:pt x="87" y="212"/>
                      <a:pt x="127" y="256"/>
                    </a:cubicBezTo>
                    <a:cubicBezTo>
                      <a:pt x="138" y="307"/>
                      <a:pt x="143" y="332"/>
                      <a:pt x="155" y="383"/>
                    </a:cubicBezTo>
                    <a:cubicBezTo>
                      <a:pt x="146" y="448"/>
                      <a:pt x="141" y="481"/>
                      <a:pt x="133" y="546"/>
                    </a:cubicBezTo>
                    <a:cubicBezTo>
                      <a:pt x="132" y="563"/>
                      <a:pt x="131" y="571"/>
                      <a:pt x="130" y="588"/>
                    </a:cubicBezTo>
                    <a:cubicBezTo>
                      <a:pt x="154" y="594"/>
                      <a:pt x="165" y="597"/>
                      <a:pt x="189" y="602"/>
                    </a:cubicBezTo>
                    <a:cubicBezTo>
                      <a:pt x="213" y="564"/>
                      <a:pt x="224" y="545"/>
                      <a:pt x="248" y="507"/>
                    </a:cubicBezTo>
                    <a:cubicBezTo>
                      <a:pt x="257" y="483"/>
                      <a:pt x="261" y="471"/>
                      <a:pt x="270" y="447"/>
                    </a:cubicBezTo>
                    <a:cubicBezTo>
                      <a:pt x="298" y="448"/>
                      <a:pt x="312" y="448"/>
                      <a:pt x="341" y="449"/>
                    </a:cubicBezTo>
                    <a:cubicBezTo>
                      <a:pt x="382" y="438"/>
                      <a:pt x="402" y="432"/>
                      <a:pt x="443" y="421"/>
                    </a:cubicBezTo>
                    <a:cubicBezTo>
                      <a:pt x="475" y="398"/>
                      <a:pt x="491" y="386"/>
                      <a:pt x="524" y="363"/>
                    </a:cubicBezTo>
                    <a:cubicBezTo>
                      <a:pt x="485" y="333"/>
                      <a:pt x="466" y="318"/>
                      <a:pt x="428" y="28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m. Płock"/>
              <p:cNvSpPr>
                <a:spLocks/>
              </p:cNvSpPr>
              <p:nvPr/>
            </p:nvSpPr>
            <p:spPr bwMode="auto">
              <a:xfrm>
                <a:off x="787261" y="2439712"/>
                <a:ext cx="315443" cy="313236"/>
              </a:xfrm>
              <a:custGeom>
                <a:avLst/>
                <a:gdLst>
                  <a:gd name="T0" fmla="*/ 791 w 982"/>
                  <a:gd name="T1" fmla="*/ 520 h 974"/>
                  <a:gd name="T2" fmla="*/ 781 w 982"/>
                  <a:gd name="T3" fmla="*/ 468 h 974"/>
                  <a:gd name="T4" fmla="*/ 759 w 982"/>
                  <a:gd name="T5" fmla="*/ 363 h 974"/>
                  <a:gd name="T6" fmla="*/ 640 w 982"/>
                  <a:gd name="T7" fmla="*/ 358 h 974"/>
                  <a:gd name="T8" fmla="*/ 611 w 982"/>
                  <a:gd name="T9" fmla="*/ 278 h 974"/>
                  <a:gd name="T10" fmla="*/ 569 w 982"/>
                  <a:gd name="T11" fmla="*/ 221 h 974"/>
                  <a:gd name="T12" fmla="*/ 651 w 982"/>
                  <a:gd name="T13" fmla="*/ 191 h 974"/>
                  <a:gd name="T14" fmla="*/ 646 w 982"/>
                  <a:gd name="T15" fmla="*/ 169 h 974"/>
                  <a:gd name="T16" fmla="*/ 640 w 982"/>
                  <a:gd name="T17" fmla="*/ 146 h 974"/>
                  <a:gd name="T18" fmla="*/ 547 w 982"/>
                  <a:gd name="T19" fmla="*/ 109 h 974"/>
                  <a:gd name="T20" fmla="*/ 400 w 982"/>
                  <a:gd name="T21" fmla="*/ 14 h 974"/>
                  <a:gd name="T22" fmla="*/ 143 w 982"/>
                  <a:gd name="T23" fmla="*/ 0 h 974"/>
                  <a:gd name="T24" fmla="*/ 119 w 982"/>
                  <a:gd name="T25" fmla="*/ 177 h 974"/>
                  <a:gd name="T26" fmla="*/ 87 w 982"/>
                  <a:gd name="T27" fmla="*/ 204 h 974"/>
                  <a:gd name="T28" fmla="*/ 27 w 982"/>
                  <a:gd name="T29" fmla="*/ 313 h 974"/>
                  <a:gd name="T30" fmla="*/ 219 w 982"/>
                  <a:gd name="T31" fmla="*/ 430 h 974"/>
                  <a:gd name="T32" fmla="*/ 211 w 982"/>
                  <a:gd name="T33" fmla="*/ 469 h 974"/>
                  <a:gd name="T34" fmla="*/ 124 w 982"/>
                  <a:gd name="T35" fmla="*/ 460 h 974"/>
                  <a:gd name="T36" fmla="*/ 43 w 982"/>
                  <a:gd name="T37" fmla="*/ 413 h 974"/>
                  <a:gd name="T38" fmla="*/ 30 w 982"/>
                  <a:gd name="T39" fmla="*/ 441 h 974"/>
                  <a:gd name="T40" fmla="*/ 72 w 982"/>
                  <a:gd name="T41" fmla="*/ 514 h 974"/>
                  <a:gd name="T42" fmla="*/ 108 w 982"/>
                  <a:gd name="T43" fmla="*/ 576 h 974"/>
                  <a:gd name="T44" fmla="*/ 0 w 982"/>
                  <a:gd name="T45" fmla="*/ 617 h 974"/>
                  <a:gd name="T46" fmla="*/ 168 w 982"/>
                  <a:gd name="T47" fmla="*/ 689 h 974"/>
                  <a:gd name="T48" fmla="*/ 85 w 982"/>
                  <a:gd name="T49" fmla="*/ 737 h 974"/>
                  <a:gd name="T50" fmla="*/ 133 w 982"/>
                  <a:gd name="T51" fmla="*/ 821 h 974"/>
                  <a:gd name="T52" fmla="*/ 251 w 982"/>
                  <a:gd name="T53" fmla="*/ 870 h 974"/>
                  <a:gd name="T54" fmla="*/ 367 w 982"/>
                  <a:gd name="T55" fmla="*/ 974 h 974"/>
                  <a:gd name="T56" fmla="*/ 376 w 982"/>
                  <a:gd name="T57" fmla="*/ 963 h 974"/>
                  <a:gd name="T58" fmla="*/ 477 w 982"/>
                  <a:gd name="T59" fmla="*/ 840 h 974"/>
                  <a:gd name="T60" fmla="*/ 545 w 982"/>
                  <a:gd name="T61" fmla="*/ 859 h 974"/>
                  <a:gd name="T62" fmla="*/ 638 w 982"/>
                  <a:gd name="T63" fmla="*/ 858 h 974"/>
                  <a:gd name="T64" fmla="*/ 573 w 982"/>
                  <a:gd name="T65" fmla="*/ 749 h 974"/>
                  <a:gd name="T66" fmla="*/ 577 w 982"/>
                  <a:gd name="T67" fmla="*/ 605 h 974"/>
                  <a:gd name="T68" fmla="*/ 729 w 982"/>
                  <a:gd name="T69" fmla="*/ 734 h 974"/>
                  <a:gd name="T70" fmla="*/ 816 w 982"/>
                  <a:gd name="T71" fmla="*/ 738 h 974"/>
                  <a:gd name="T72" fmla="*/ 843 w 982"/>
                  <a:gd name="T73" fmla="*/ 678 h 974"/>
                  <a:gd name="T74" fmla="*/ 898 w 982"/>
                  <a:gd name="T75" fmla="*/ 697 h 974"/>
                  <a:gd name="T76" fmla="*/ 979 w 982"/>
                  <a:gd name="T77" fmla="*/ 701 h 974"/>
                  <a:gd name="T78" fmla="*/ 982 w 982"/>
                  <a:gd name="T79" fmla="*/ 590 h 974"/>
                  <a:gd name="T80" fmla="*/ 791 w 982"/>
                  <a:gd name="T81" fmla="*/ 520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82" h="974">
                    <a:moveTo>
                      <a:pt x="791" y="520"/>
                    </a:moveTo>
                    <a:cubicBezTo>
                      <a:pt x="787" y="499"/>
                      <a:pt x="785" y="489"/>
                      <a:pt x="781" y="468"/>
                    </a:cubicBezTo>
                    <a:cubicBezTo>
                      <a:pt x="772" y="426"/>
                      <a:pt x="767" y="405"/>
                      <a:pt x="759" y="363"/>
                    </a:cubicBezTo>
                    <a:cubicBezTo>
                      <a:pt x="711" y="361"/>
                      <a:pt x="688" y="360"/>
                      <a:pt x="640" y="358"/>
                    </a:cubicBezTo>
                    <a:cubicBezTo>
                      <a:pt x="629" y="326"/>
                      <a:pt x="623" y="310"/>
                      <a:pt x="611" y="278"/>
                    </a:cubicBezTo>
                    <a:cubicBezTo>
                      <a:pt x="595" y="255"/>
                      <a:pt x="586" y="244"/>
                      <a:pt x="569" y="221"/>
                    </a:cubicBezTo>
                    <a:cubicBezTo>
                      <a:pt x="602" y="209"/>
                      <a:pt x="618" y="203"/>
                      <a:pt x="651" y="191"/>
                    </a:cubicBezTo>
                    <a:cubicBezTo>
                      <a:pt x="649" y="182"/>
                      <a:pt x="648" y="178"/>
                      <a:pt x="646" y="169"/>
                    </a:cubicBezTo>
                    <a:cubicBezTo>
                      <a:pt x="643" y="160"/>
                      <a:pt x="642" y="155"/>
                      <a:pt x="640" y="146"/>
                    </a:cubicBezTo>
                    <a:cubicBezTo>
                      <a:pt x="603" y="131"/>
                      <a:pt x="585" y="124"/>
                      <a:pt x="547" y="109"/>
                    </a:cubicBezTo>
                    <a:cubicBezTo>
                      <a:pt x="488" y="71"/>
                      <a:pt x="459" y="52"/>
                      <a:pt x="400" y="14"/>
                    </a:cubicBezTo>
                    <a:cubicBezTo>
                      <a:pt x="297" y="8"/>
                      <a:pt x="246" y="5"/>
                      <a:pt x="143" y="0"/>
                    </a:cubicBezTo>
                    <a:cubicBezTo>
                      <a:pt x="133" y="71"/>
                      <a:pt x="128" y="106"/>
                      <a:pt x="119" y="177"/>
                    </a:cubicBezTo>
                    <a:cubicBezTo>
                      <a:pt x="106" y="188"/>
                      <a:pt x="100" y="193"/>
                      <a:pt x="87" y="204"/>
                    </a:cubicBezTo>
                    <a:cubicBezTo>
                      <a:pt x="63" y="247"/>
                      <a:pt x="51" y="269"/>
                      <a:pt x="27" y="313"/>
                    </a:cubicBezTo>
                    <a:cubicBezTo>
                      <a:pt x="104" y="360"/>
                      <a:pt x="142" y="383"/>
                      <a:pt x="219" y="430"/>
                    </a:cubicBezTo>
                    <a:cubicBezTo>
                      <a:pt x="216" y="446"/>
                      <a:pt x="214" y="453"/>
                      <a:pt x="211" y="469"/>
                    </a:cubicBezTo>
                    <a:cubicBezTo>
                      <a:pt x="176" y="465"/>
                      <a:pt x="159" y="464"/>
                      <a:pt x="124" y="460"/>
                    </a:cubicBezTo>
                    <a:cubicBezTo>
                      <a:pt x="91" y="442"/>
                      <a:pt x="75" y="432"/>
                      <a:pt x="43" y="413"/>
                    </a:cubicBezTo>
                    <a:cubicBezTo>
                      <a:pt x="38" y="424"/>
                      <a:pt x="35" y="430"/>
                      <a:pt x="30" y="441"/>
                    </a:cubicBezTo>
                    <a:cubicBezTo>
                      <a:pt x="47" y="470"/>
                      <a:pt x="55" y="485"/>
                      <a:pt x="72" y="514"/>
                    </a:cubicBezTo>
                    <a:cubicBezTo>
                      <a:pt x="86" y="539"/>
                      <a:pt x="94" y="552"/>
                      <a:pt x="108" y="576"/>
                    </a:cubicBezTo>
                    <a:cubicBezTo>
                      <a:pt x="65" y="593"/>
                      <a:pt x="43" y="601"/>
                      <a:pt x="0" y="617"/>
                    </a:cubicBezTo>
                    <a:cubicBezTo>
                      <a:pt x="67" y="646"/>
                      <a:pt x="101" y="660"/>
                      <a:pt x="168" y="689"/>
                    </a:cubicBezTo>
                    <a:cubicBezTo>
                      <a:pt x="134" y="708"/>
                      <a:pt x="118" y="718"/>
                      <a:pt x="85" y="737"/>
                    </a:cubicBezTo>
                    <a:cubicBezTo>
                      <a:pt x="104" y="770"/>
                      <a:pt x="113" y="787"/>
                      <a:pt x="133" y="821"/>
                    </a:cubicBezTo>
                    <a:cubicBezTo>
                      <a:pt x="180" y="841"/>
                      <a:pt x="203" y="850"/>
                      <a:pt x="251" y="870"/>
                    </a:cubicBezTo>
                    <a:cubicBezTo>
                      <a:pt x="297" y="911"/>
                      <a:pt x="320" y="932"/>
                      <a:pt x="367" y="974"/>
                    </a:cubicBezTo>
                    <a:cubicBezTo>
                      <a:pt x="370" y="970"/>
                      <a:pt x="372" y="967"/>
                      <a:pt x="376" y="963"/>
                    </a:cubicBezTo>
                    <a:cubicBezTo>
                      <a:pt x="416" y="913"/>
                      <a:pt x="436" y="889"/>
                      <a:pt x="477" y="840"/>
                    </a:cubicBezTo>
                    <a:cubicBezTo>
                      <a:pt x="504" y="847"/>
                      <a:pt x="518" y="851"/>
                      <a:pt x="545" y="859"/>
                    </a:cubicBezTo>
                    <a:cubicBezTo>
                      <a:pt x="582" y="858"/>
                      <a:pt x="601" y="858"/>
                      <a:pt x="638" y="858"/>
                    </a:cubicBezTo>
                    <a:cubicBezTo>
                      <a:pt x="612" y="814"/>
                      <a:pt x="599" y="793"/>
                      <a:pt x="573" y="749"/>
                    </a:cubicBezTo>
                    <a:cubicBezTo>
                      <a:pt x="574" y="692"/>
                      <a:pt x="575" y="663"/>
                      <a:pt x="577" y="605"/>
                    </a:cubicBezTo>
                    <a:cubicBezTo>
                      <a:pt x="638" y="656"/>
                      <a:pt x="668" y="682"/>
                      <a:pt x="729" y="734"/>
                    </a:cubicBezTo>
                    <a:cubicBezTo>
                      <a:pt x="764" y="735"/>
                      <a:pt x="781" y="736"/>
                      <a:pt x="816" y="738"/>
                    </a:cubicBezTo>
                    <a:cubicBezTo>
                      <a:pt x="827" y="714"/>
                      <a:pt x="832" y="702"/>
                      <a:pt x="843" y="678"/>
                    </a:cubicBezTo>
                    <a:cubicBezTo>
                      <a:pt x="865" y="686"/>
                      <a:pt x="876" y="690"/>
                      <a:pt x="898" y="697"/>
                    </a:cubicBezTo>
                    <a:cubicBezTo>
                      <a:pt x="930" y="699"/>
                      <a:pt x="946" y="700"/>
                      <a:pt x="979" y="701"/>
                    </a:cubicBezTo>
                    <a:cubicBezTo>
                      <a:pt x="980" y="657"/>
                      <a:pt x="981" y="635"/>
                      <a:pt x="982" y="590"/>
                    </a:cubicBezTo>
                    <a:cubicBezTo>
                      <a:pt x="906" y="562"/>
                      <a:pt x="868" y="548"/>
                      <a:pt x="791" y="520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m. Ostrołęka"/>
              <p:cNvSpPr>
                <a:spLocks/>
              </p:cNvSpPr>
              <p:nvPr/>
            </p:nvSpPr>
            <p:spPr bwMode="auto">
              <a:xfrm>
                <a:off x="4049768" y="1195591"/>
                <a:ext cx="202942" cy="200736"/>
              </a:xfrm>
              <a:custGeom>
                <a:avLst/>
                <a:gdLst>
                  <a:gd name="T0" fmla="*/ 481 w 631"/>
                  <a:gd name="T1" fmla="*/ 524 h 628"/>
                  <a:gd name="T2" fmla="*/ 549 w 631"/>
                  <a:gd name="T3" fmla="*/ 545 h 628"/>
                  <a:gd name="T4" fmla="*/ 545 w 631"/>
                  <a:gd name="T5" fmla="*/ 425 h 628"/>
                  <a:gd name="T6" fmla="*/ 488 w 631"/>
                  <a:gd name="T7" fmla="*/ 449 h 628"/>
                  <a:gd name="T8" fmla="*/ 396 w 631"/>
                  <a:gd name="T9" fmla="*/ 371 h 628"/>
                  <a:gd name="T10" fmla="*/ 434 w 631"/>
                  <a:gd name="T11" fmla="*/ 309 h 628"/>
                  <a:gd name="T12" fmla="*/ 435 w 631"/>
                  <a:gd name="T13" fmla="*/ 227 h 628"/>
                  <a:gd name="T14" fmla="*/ 498 w 631"/>
                  <a:gd name="T15" fmla="*/ 222 h 628"/>
                  <a:gd name="T16" fmla="*/ 499 w 631"/>
                  <a:gd name="T17" fmla="*/ 178 h 628"/>
                  <a:gd name="T18" fmla="*/ 555 w 631"/>
                  <a:gd name="T19" fmla="*/ 154 h 628"/>
                  <a:gd name="T20" fmla="*/ 630 w 631"/>
                  <a:gd name="T21" fmla="*/ 156 h 628"/>
                  <a:gd name="T22" fmla="*/ 631 w 631"/>
                  <a:gd name="T23" fmla="*/ 99 h 628"/>
                  <a:gd name="T24" fmla="*/ 500 w 631"/>
                  <a:gd name="T25" fmla="*/ 77 h 628"/>
                  <a:gd name="T26" fmla="*/ 488 w 631"/>
                  <a:gd name="T27" fmla="*/ 0 h 628"/>
                  <a:gd name="T28" fmla="*/ 425 w 631"/>
                  <a:gd name="T29" fmla="*/ 30 h 628"/>
                  <a:gd name="T30" fmla="*/ 363 w 631"/>
                  <a:gd name="T31" fmla="*/ 22 h 628"/>
                  <a:gd name="T32" fmla="*/ 356 w 631"/>
                  <a:gd name="T33" fmla="*/ 73 h 628"/>
                  <a:gd name="T34" fmla="*/ 230 w 631"/>
                  <a:gd name="T35" fmla="*/ 164 h 628"/>
                  <a:gd name="T36" fmla="*/ 149 w 631"/>
                  <a:gd name="T37" fmla="*/ 136 h 628"/>
                  <a:gd name="T38" fmla="*/ 156 w 631"/>
                  <a:gd name="T39" fmla="*/ 67 h 628"/>
                  <a:gd name="T40" fmla="*/ 88 w 631"/>
                  <a:gd name="T41" fmla="*/ 39 h 628"/>
                  <a:gd name="T42" fmla="*/ 87 w 631"/>
                  <a:gd name="T43" fmla="*/ 102 h 628"/>
                  <a:gd name="T44" fmla="*/ 0 w 631"/>
                  <a:gd name="T45" fmla="*/ 150 h 628"/>
                  <a:gd name="T46" fmla="*/ 86 w 631"/>
                  <a:gd name="T47" fmla="*/ 191 h 628"/>
                  <a:gd name="T48" fmla="*/ 29 w 631"/>
                  <a:gd name="T49" fmla="*/ 259 h 628"/>
                  <a:gd name="T50" fmla="*/ 27 w 631"/>
                  <a:gd name="T51" fmla="*/ 384 h 628"/>
                  <a:gd name="T52" fmla="*/ 77 w 631"/>
                  <a:gd name="T53" fmla="*/ 411 h 628"/>
                  <a:gd name="T54" fmla="*/ 108 w 631"/>
                  <a:gd name="T55" fmla="*/ 400 h 628"/>
                  <a:gd name="T56" fmla="*/ 206 w 631"/>
                  <a:gd name="T57" fmla="*/ 484 h 628"/>
                  <a:gd name="T58" fmla="*/ 323 w 631"/>
                  <a:gd name="T59" fmla="*/ 582 h 628"/>
                  <a:gd name="T60" fmla="*/ 410 w 631"/>
                  <a:gd name="T61" fmla="*/ 628 h 628"/>
                  <a:gd name="T62" fmla="*/ 481 w 631"/>
                  <a:gd name="T63" fmla="*/ 524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1" h="628">
                    <a:moveTo>
                      <a:pt x="481" y="524"/>
                    </a:moveTo>
                    <a:cubicBezTo>
                      <a:pt x="508" y="532"/>
                      <a:pt x="522" y="536"/>
                      <a:pt x="549" y="545"/>
                    </a:cubicBezTo>
                    <a:cubicBezTo>
                      <a:pt x="547" y="497"/>
                      <a:pt x="547" y="473"/>
                      <a:pt x="545" y="425"/>
                    </a:cubicBezTo>
                    <a:cubicBezTo>
                      <a:pt x="522" y="435"/>
                      <a:pt x="511" y="440"/>
                      <a:pt x="488" y="449"/>
                    </a:cubicBezTo>
                    <a:cubicBezTo>
                      <a:pt x="451" y="418"/>
                      <a:pt x="433" y="402"/>
                      <a:pt x="396" y="371"/>
                    </a:cubicBezTo>
                    <a:cubicBezTo>
                      <a:pt x="411" y="346"/>
                      <a:pt x="419" y="334"/>
                      <a:pt x="434" y="309"/>
                    </a:cubicBezTo>
                    <a:cubicBezTo>
                      <a:pt x="435" y="276"/>
                      <a:pt x="435" y="260"/>
                      <a:pt x="435" y="227"/>
                    </a:cubicBezTo>
                    <a:cubicBezTo>
                      <a:pt x="460" y="225"/>
                      <a:pt x="473" y="224"/>
                      <a:pt x="498" y="222"/>
                    </a:cubicBezTo>
                    <a:cubicBezTo>
                      <a:pt x="498" y="205"/>
                      <a:pt x="498" y="196"/>
                      <a:pt x="499" y="178"/>
                    </a:cubicBezTo>
                    <a:cubicBezTo>
                      <a:pt x="521" y="169"/>
                      <a:pt x="532" y="164"/>
                      <a:pt x="555" y="154"/>
                    </a:cubicBezTo>
                    <a:cubicBezTo>
                      <a:pt x="585" y="155"/>
                      <a:pt x="600" y="156"/>
                      <a:pt x="630" y="156"/>
                    </a:cubicBezTo>
                    <a:cubicBezTo>
                      <a:pt x="631" y="134"/>
                      <a:pt x="631" y="122"/>
                      <a:pt x="631" y="99"/>
                    </a:cubicBezTo>
                    <a:cubicBezTo>
                      <a:pt x="578" y="90"/>
                      <a:pt x="552" y="86"/>
                      <a:pt x="500" y="77"/>
                    </a:cubicBezTo>
                    <a:cubicBezTo>
                      <a:pt x="495" y="46"/>
                      <a:pt x="493" y="31"/>
                      <a:pt x="488" y="0"/>
                    </a:cubicBezTo>
                    <a:cubicBezTo>
                      <a:pt x="463" y="12"/>
                      <a:pt x="450" y="18"/>
                      <a:pt x="425" y="30"/>
                    </a:cubicBezTo>
                    <a:cubicBezTo>
                      <a:pt x="400" y="27"/>
                      <a:pt x="388" y="25"/>
                      <a:pt x="363" y="22"/>
                    </a:cubicBezTo>
                    <a:cubicBezTo>
                      <a:pt x="360" y="42"/>
                      <a:pt x="359" y="53"/>
                      <a:pt x="356" y="73"/>
                    </a:cubicBezTo>
                    <a:cubicBezTo>
                      <a:pt x="306" y="109"/>
                      <a:pt x="280" y="128"/>
                      <a:pt x="230" y="164"/>
                    </a:cubicBezTo>
                    <a:cubicBezTo>
                      <a:pt x="198" y="153"/>
                      <a:pt x="182" y="147"/>
                      <a:pt x="149" y="136"/>
                    </a:cubicBezTo>
                    <a:cubicBezTo>
                      <a:pt x="152" y="108"/>
                      <a:pt x="154" y="94"/>
                      <a:pt x="156" y="67"/>
                    </a:cubicBezTo>
                    <a:cubicBezTo>
                      <a:pt x="129" y="56"/>
                      <a:pt x="115" y="50"/>
                      <a:pt x="88" y="39"/>
                    </a:cubicBezTo>
                    <a:cubicBezTo>
                      <a:pt x="88" y="64"/>
                      <a:pt x="88" y="77"/>
                      <a:pt x="87" y="102"/>
                    </a:cubicBezTo>
                    <a:cubicBezTo>
                      <a:pt x="52" y="121"/>
                      <a:pt x="35" y="131"/>
                      <a:pt x="0" y="150"/>
                    </a:cubicBezTo>
                    <a:cubicBezTo>
                      <a:pt x="34" y="166"/>
                      <a:pt x="52" y="175"/>
                      <a:pt x="86" y="191"/>
                    </a:cubicBezTo>
                    <a:cubicBezTo>
                      <a:pt x="64" y="218"/>
                      <a:pt x="52" y="232"/>
                      <a:pt x="29" y="259"/>
                    </a:cubicBezTo>
                    <a:cubicBezTo>
                      <a:pt x="29" y="309"/>
                      <a:pt x="28" y="334"/>
                      <a:pt x="27" y="384"/>
                    </a:cubicBezTo>
                    <a:cubicBezTo>
                      <a:pt x="47" y="395"/>
                      <a:pt x="57" y="401"/>
                      <a:pt x="77" y="411"/>
                    </a:cubicBezTo>
                    <a:lnTo>
                      <a:pt x="108" y="400"/>
                    </a:lnTo>
                    <a:cubicBezTo>
                      <a:pt x="147" y="434"/>
                      <a:pt x="167" y="451"/>
                      <a:pt x="206" y="484"/>
                    </a:cubicBezTo>
                    <a:cubicBezTo>
                      <a:pt x="253" y="524"/>
                      <a:pt x="276" y="543"/>
                      <a:pt x="323" y="582"/>
                    </a:cubicBezTo>
                    <a:cubicBezTo>
                      <a:pt x="358" y="601"/>
                      <a:pt x="375" y="610"/>
                      <a:pt x="410" y="628"/>
                    </a:cubicBezTo>
                    <a:cubicBezTo>
                      <a:pt x="438" y="587"/>
                      <a:pt x="452" y="566"/>
                      <a:pt x="481" y="524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sz="90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7" name="Podpisy"/>
            <p:cNvGrpSpPr/>
            <p:nvPr/>
          </p:nvGrpSpPr>
          <p:grpSpPr>
            <a:xfrm>
              <a:off x="1512230" y="717079"/>
              <a:ext cx="6479579" cy="5964674"/>
              <a:chOff x="360040" y="697279"/>
              <a:chExt cx="6479579" cy="5964674"/>
            </a:xfrm>
          </p:grpSpPr>
          <p:sp>
            <p:nvSpPr>
              <p:cNvPr id="98" name="Wyszkowski"/>
              <p:cNvSpPr txBox="1"/>
              <p:nvPr/>
            </p:nvSpPr>
            <p:spPr>
              <a:xfrm>
                <a:off x="3452316" y="2318413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wyszkowski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Żuromiński"/>
              <p:cNvSpPr txBox="1"/>
              <p:nvPr/>
            </p:nvSpPr>
            <p:spPr>
              <a:xfrm>
                <a:off x="682818" y="1099610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żuromiński</a:t>
                </a:r>
                <a:endParaRPr lang="pl-PL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Sierpecki"/>
              <p:cNvSpPr txBox="1"/>
              <p:nvPr/>
            </p:nvSpPr>
            <p:spPr>
              <a:xfrm>
                <a:off x="360040" y="1681008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s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ierpecki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Przasnyski"/>
              <p:cNvSpPr txBox="1"/>
              <p:nvPr/>
            </p:nvSpPr>
            <p:spPr>
              <a:xfrm>
                <a:off x="2472655" y="883587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przasnyski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Ostrołęcki"/>
              <p:cNvSpPr txBox="1"/>
              <p:nvPr/>
            </p:nvSpPr>
            <p:spPr>
              <a:xfrm>
                <a:off x="3298651" y="697279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o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strołęcki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Ciechanowski"/>
              <p:cNvSpPr txBox="1"/>
              <p:nvPr/>
            </p:nvSpPr>
            <p:spPr>
              <a:xfrm>
                <a:off x="1896591" y="1777399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ciechanowski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Makowski"/>
              <p:cNvSpPr txBox="1"/>
              <p:nvPr/>
            </p:nvSpPr>
            <p:spPr>
              <a:xfrm>
                <a:off x="3024336" y="1536992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makowski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Płoński"/>
              <p:cNvSpPr txBox="1"/>
              <p:nvPr/>
            </p:nvSpPr>
            <p:spPr>
              <a:xfrm>
                <a:off x="1584176" y="2329081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p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łoński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Płocki"/>
              <p:cNvSpPr txBox="1"/>
              <p:nvPr/>
            </p:nvSpPr>
            <p:spPr>
              <a:xfrm>
                <a:off x="792089" y="2257071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p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łocki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M. Płock"/>
              <p:cNvSpPr txBox="1"/>
              <p:nvPr/>
            </p:nvSpPr>
            <p:spPr>
              <a:xfrm>
                <a:off x="683505" y="2617112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Płock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M. Ostrołęka"/>
              <p:cNvSpPr txBox="1"/>
              <p:nvPr/>
            </p:nvSpPr>
            <p:spPr>
              <a:xfrm>
                <a:off x="3672408" y="1320968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Ostrołęka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styniński"/>
              <p:cNvSpPr txBox="1"/>
              <p:nvPr/>
            </p:nvSpPr>
            <p:spPr>
              <a:xfrm>
                <a:off x="445431" y="3049160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g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ostyniński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Pułtuski"/>
              <p:cNvSpPr txBox="1"/>
              <p:nvPr/>
            </p:nvSpPr>
            <p:spPr>
              <a:xfrm>
                <a:off x="2664296" y="2315082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pułtuski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Nowodworski"/>
              <p:cNvSpPr txBox="1"/>
              <p:nvPr/>
            </p:nvSpPr>
            <p:spPr>
              <a:xfrm>
                <a:off x="2088232" y="2689120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nowodworski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Sochaczewski"/>
              <p:cNvSpPr txBox="1"/>
              <p:nvPr/>
            </p:nvSpPr>
            <p:spPr>
              <a:xfrm>
                <a:off x="1157588" y="3397893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sochaczewski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strowski"/>
              <p:cNvSpPr txBox="1"/>
              <p:nvPr/>
            </p:nvSpPr>
            <p:spPr>
              <a:xfrm>
                <a:off x="4248472" y="1897032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ostrowski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Mławski"/>
              <p:cNvSpPr txBox="1"/>
              <p:nvPr/>
            </p:nvSpPr>
            <p:spPr>
              <a:xfrm>
                <a:off x="1449685" y="1228770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mławski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Legionowski"/>
              <p:cNvSpPr txBox="1"/>
              <p:nvPr/>
            </p:nvSpPr>
            <p:spPr>
              <a:xfrm>
                <a:off x="2592287" y="2859558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l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egionowski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Wołomiński"/>
              <p:cNvSpPr txBox="1"/>
              <p:nvPr/>
            </p:nvSpPr>
            <p:spPr>
              <a:xfrm>
                <a:off x="3226643" y="3038494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wołomiński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Węgrowski"/>
              <p:cNvSpPr txBox="1"/>
              <p:nvPr/>
            </p:nvSpPr>
            <p:spPr>
              <a:xfrm>
                <a:off x="4164472" y="2915261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w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ęgrowski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Sokołowski"/>
              <p:cNvSpPr txBox="1"/>
              <p:nvPr/>
            </p:nvSpPr>
            <p:spPr>
              <a:xfrm>
                <a:off x="4797499" y="2582089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sokołowski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Siedlecki"/>
              <p:cNvSpPr txBox="1"/>
              <p:nvPr/>
            </p:nvSpPr>
            <p:spPr>
              <a:xfrm>
                <a:off x="4885343" y="3365528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s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iedlecki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M. Siedlce"/>
              <p:cNvSpPr txBox="1"/>
              <p:nvPr/>
            </p:nvSpPr>
            <p:spPr>
              <a:xfrm>
                <a:off x="4861916" y="3771721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Siedlce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Łosicki"/>
              <p:cNvSpPr txBox="1"/>
              <p:nvPr/>
            </p:nvSpPr>
            <p:spPr>
              <a:xfrm>
                <a:off x="5759499" y="3403866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ł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osicki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Miński"/>
              <p:cNvSpPr txBox="1"/>
              <p:nvPr/>
            </p:nvSpPr>
            <p:spPr>
              <a:xfrm>
                <a:off x="3662020" y="3564479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miński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arwoliński"/>
              <p:cNvSpPr txBox="1"/>
              <p:nvPr/>
            </p:nvSpPr>
            <p:spPr>
              <a:xfrm>
                <a:off x="3700983" y="4531611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g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arwoliński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Otwocki"/>
              <p:cNvSpPr txBox="1"/>
              <p:nvPr/>
            </p:nvSpPr>
            <p:spPr>
              <a:xfrm>
                <a:off x="3187250" y="3897651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otwocki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M. St. Warszawa"/>
              <p:cNvSpPr txBox="1"/>
              <p:nvPr/>
            </p:nvSpPr>
            <p:spPr>
              <a:xfrm>
                <a:off x="2683346" y="3417584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Warszawa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Warszawski Zach."/>
              <p:cNvSpPr txBox="1"/>
              <p:nvPr/>
            </p:nvSpPr>
            <p:spPr>
              <a:xfrm>
                <a:off x="1955899" y="3263757"/>
                <a:ext cx="1080120" cy="45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w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arszawski </a:t>
                </a:r>
                <a:r>
                  <a:rPr lang="pl-PL" sz="600" b="1" dirty="0">
                    <a:solidFill>
                      <a:prstClr val="black"/>
                    </a:solidFill>
                  </a:rPr>
                  <a:t>z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ach</a:t>
                </a:r>
                <a:r>
                  <a:rPr lang="pl-PL" sz="600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  <p:sp>
            <p:nvSpPr>
              <p:cNvPr id="127" name="Pruszkowski"/>
              <p:cNvSpPr txBox="1"/>
              <p:nvPr/>
            </p:nvSpPr>
            <p:spPr>
              <a:xfrm>
                <a:off x="2247106" y="3601982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pruszkowski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rodziski"/>
              <p:cNvSpPr txBox="1"/>
              <p:nvPr/>
            </p:nvSpPr>
            <p:spPr>
              <a:xfrm>
                <a:off x="1842065" y="3798957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g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rodziski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Żyrardowski"/>
              <p:cNvSpPr txBox="1"/>
              <p:nvPr/>
            </p:nvSpPr>
            <p:spPr>
              <a:xfrm>
                <a:off x="1525551" y="4029838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ż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yrardowski</a:t>
                </a:r>
                <a:endParaRPr lang="pl-PL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Piaseczyński"/>
              <p:cNvSpPr txBox="1"/>
              <p:nvPr/>
            </p:nvSpPr>
            <p:spPr>
              <a:xfrm>
                <a:off x="2554221" y="4057274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p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iaseczyński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rójecki"/>
              <p:cNvSpPr txBox="1"/>
              <p:nvPr/>
            </p:nvSpPr>
            <p:spPr>
              <a:xfrm>
                <a:off x="2434555" y="4517895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grójecki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Białobrzeski"/>
              <p:cNvSpPr txBox="1"/>
              <p:nvPr/>
            </p:nvSpPr>
            <p:spPr>
              <a:xfrm>
                <a:off x="2535137" y="5164178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b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iałobrzeski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Kozienicki"/>
              <p:cNvSpPr txBox="1"/>
              <p:nvPr/>
            </p:nvSpPr>
            <p:spPr>
              <a:xfrm>
                <a:off x="3345507" y="5137392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k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ozienicki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Przysuski"/>
              <p:cNvSpPr txBox="1"/>
              <p:nvPr/>
            </p:nvSpPr>
            <p:spPr>
              <a:xfrm>
                <a:off x="2016225" y="5713456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p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rzysuski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Szydłowiecki"/>
              <p:cNvSpPr txBox="1"/>
              <p:nvPr/>
            </p:nvSpPr>
            <p:spPr>
              <a:xfrm>
                <a:off x="2351883" y="6200331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s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zydłowiecki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Zwoleński"/>
              <p:cNvSpPr txBox="1"/>
              <p:nvPr/>
            </p:nvSpPr>
            <p:spPr>
              <a:xfrm>
                <a:off x="3744416" y="5857471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z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woleński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Lipski"/>
              <p:cNvSpPr txBox="1"/>
              <p:nvPr/>
            </p:nvSpPr>
            <p:spPr>
              <a:xfrm>
                <a:off x="3672408" y="6361528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l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ipski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Radomski"/>
              <p:cNvSpPr txBox="1"/>
              <p:nvPr/>
            </p:nvSpPr>
            <p:spPr>
              <a:xfrm>
                <a:off x="2952328" y="6001487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>
                    <a:solidFill>
                      <a:prstClr val="black"/>
                    </a:solidFill>
                  </a:rPr>
                  <a:t>r</a:t>
                </a:r>
                <a:r>
                  <a:rPr lang="pl-PL" sz="600" b="1" dirty="0" smtClean="0">
                    <a:solidFill>
                      <a:prstClr val="black"/>
                    </a:solidFill>
                  </a:rPr>
                  <a:t>adomski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M. Radom"/>
              <p:cNvSpPr txBox="1"/>
              <p:nvPr/>
            </p:nvSpPr>
            <p:spPr>
              <a:xfrm>
                <a:off x="2880320" y="5641447"/>
                <a:ext cx="1080120" cy="30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600" b="1" dirty="0" smtClean="0">
                    <a:solidFill>
                      <a:prstClr val="black"/>
                    </a:solidFill>
                  </a:rPr>
                  <a:t>Radom</a:t>
                </a:r>
                <a:endParaRPr lang="pl-PL" sz="600" b="1" dirty="0">
                  <a:solidFill>
                    <a:prstClr val="black"/>
                  </a:solidFill>
                </a:endParaRPr>
              </a:p>
            </p:txBody>
          </p:sp>
        </p:grpSp>
      </p:grpSp>
      <p:graphicFrame>
        <p:nvGraphicFramePr>
          <p:cNvPr id="182" name="Tabela 1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550431"/>
              </p:ext>
            </p:extLst>
          </p:nvPr>
        </p:nvGraphicFramePr>
        <p:xfrm>
          <a:off x="6845496" y="1022839"/>
          <a:ext cx="2058016" cy="1005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1849736"/>
              </a:tblGrid>
              <a:tr h="502956">
                <a:tc>
                  <a:txBody>
                    <a:bodyPr/>
                    <a:lstStyle/>
                    <a:p>
                      <a:endParaRPr lang="pl-PL" sz="11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b="1" dirty="0" smtClean="0"/>
                        <a:t>Warszawski</a:t>
                      </a:r>
                      <a:r>
                        <a:rPr lang="pl-PL" sz="1100" b="1" baseline="0" dirty="0" smtClean="0"/>
                        <a:t> stołeczny</a:t>
                      </a:r>
                      <a:endParaRPr lang="pl-PL" sz="11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02956">
                <a:tc>
                  <a:txBody>
                    <a:bodyPr/>
                    <a:lstStyle/>
                    <a:p>
                      <a:endParaRPr lang="pl-PL" sz="1100" dirty="0"/>
                    </a:p>
                  </a:txBody>
                  <a:tcP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b="1" dirty="0" smtClean="0"/>
                        <a:t>Mazowiecki regionalny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4" name="Tytuł 1"/>
          <p:cNvSpPr txBox="1">
            <a:spLocks/>
          </p:cNvSpPr>
          <p:nvPr/>
        </p:nvSpPr>
        <p:spPr>
          <a:xfrm>
            <a:off x="467544" y="1"/>
            <a:ext cx="8229601" cy="4766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solidFill>
                  <a:srgbClr val="FFFFCC"/>
                </a:solidFill>
              </a:rPr>
              <a:t>Podział statystyczny Mazowsza</a:t>
            </a:r>
            <a:endParaRPr lang="pl-PL" sz="3600" dirty="0">
              <a:solidFill>
                <a:srgbClr val="FFFFCC"/>
              </a:solidFill>
            </a:endParaRPr>
          </a:p>
        </p:txBody>
      </p:sp>
      <p:sp>
        <p:nvSpPr>
          <p:cNvPr id="188" name="Słoneczko 187"/>
          <p:cNvSpPr/>
          <p:nvPr/>
        </p:nvSpPr>
        <p:spPr>
          <a:xfrm>
            <a:off x="8748464" y="44624"/>
            <a:ext cx="288032" cy="288032"/>
          </a:xfrm>
          <a:prstGeom prst="su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6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3632753" y="2656486"/>
            <a:ext cx="5135502" cy="41491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3171395" y="2827738"/>
            <a:ext cx="1362849" cy="6640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/>
              <a:t>Centrum Usług Społecznych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2955284" y="4811857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Ośrodka Pomocy Społecznej</a:t>
            </a: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466913" y="3540353"/>
            <a:ext cx="109122" cy="1260619"/>
          </a:xfrm>
          <a:prstGeom prst="straightConnector1">
            <a:avLst/>
          </a:prstGeom>
          <a:ln w="28575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>
            <a:off x="3721001" y="3562655"/>
            <a:ext cx="1171940" cy="1173002"/>
          </a:xfrm>
          <a:prstGeom prst="straightConnector1">
            <a:avLst/>
          </a:prstGeom>
          <a:ln w="28575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>
            <a:stCxn id="3" idx="2"/>
          </p:cNvCxnSpPr>
          <p:nvPr/>
        </p:nvCxnSpPr>
        <p:spPr>
          <a:xfrm>
            <a:off x="3852820" y="3491766"/>
            <a:ext cx="2466681" cy="1175657"/>
          </a:xfrm>
          <a:prstGeom prst="straightConnector1">
            <a:avLst/>
          </a:prstGeom>
          <a:ln w="28575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168541" y="2308143"/>
            <a:ext cx="1676400" cy="555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/>
              <a:t>Ponadgminny</a:t>
            </a:r>
            <a:r>
              <a:rPr lang="pl-PL" sz="1400" dirty="0"/>
              <a:t> program rozwoju usług</a:t>
            </a:r>
          </a:p>
        </p:txBody>
      </p:sp>
      <p:sp>
        <p:nvSpPr>
          <p:cNvPr id="9" name="Prostokąt 8"/>
          <p:cNvSpPr/>
          <p:nvPr/>
        </p:nvSpPr>
        <p:spPr>
          <a:xfrm>
            <a:off x="157657" y="4311115"/>
            <a:ext cx="1709056" cy="62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Gminny program rozwoju usług w SRPS 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4854214" y="3159462"/>
            <a:ext cx="1922429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Dodatkowe usługi kontraktowane przez CUS</a:t>
            </a:r>
          </a:p>
        </p:txBody>
      </p:sp>
      <p:cxnSp>
        <p:nvCxnSpPr>
          <p:cNvPr id="11" name="Łącznik prosty ze strzałką 10"/>
          <p:cNvCxnSpPr>
            <a:stCxn id="3" idx="3"/>
          </p:cNvCxnSpPr>
          <p:nvPr/>
        </p:nvCxnSpPr>
        <p:spPr>
          <a:xfrm>
            <a:off x="4534244" y="3159752"/>
            <a:ext cx="381000" cy="80238"/>
          </a:xfrm>
          <a:prstGeom prst="straightConnector1">
            <a:avLst/>
          </a:prstGeom>
          <a:ln w="28575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zaokrąglony 11"/>
          <p:cNvSpPr/>
          <p:nvPr/>
        </p:nvSpPr>
        <p:spPr>
          <a:xfrm>
            <a:off x="4533713" y="4822743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Ośrodka Pomocy Społecznej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6025057" y="4855401"/>
            <a:ext cx="1426027" cy="6640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Ośrodka Pomocy Społecznej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3114495" y="2313187"/>
            <a:ext cx="929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Infolinia 24/7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837824" y="2347703"/>
            <a:ext cx="161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Punkt pierwszego kontaktu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5144394" y="2326462"/>
            <a:ext cx="1534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Kojarzenie klienta z usługą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3031484" y="4343772"/>
            <a:ext cx="150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Punkt pierwszego kontaktu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4409422" y="4234915"/>
            <a:ext cx="124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Punkt pierwszego kontaktu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205566" y="4278456"/>
            <a:ext cx="124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Punkt pierwszego kontaktu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5687187" y="3755943"/>
            <a:ext cx="272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Rodziny wymagające incydentalnego wsparcia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5545671" y="5882344"/>
            <a:ext cx="2057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Rodziny i osoby wymagające stabilnego wsparcia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3216541" y="914772"/>
            <a:ext cx="4615542" cy="8817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/>
              <a:t>Województwo/ROPS</a:t>
            </a:r>
          </a:p>
          <a:p>
            <a:pPr>
              <a:buFontTx/>
              <a:buChar char="-"/>
            </a:pPr>
            <a:r>
              <a:rPr lang="pl-PL" sz="1400" dirty="0"/>
              <a:t>koordynacja, programowanie, monitorowanie</a:t>
            </a:r>
          </a:p>
          <a:p>
            <a:pPr>
              <a:buFontTx/>
              <a:buChar char="-"/>
            </a:pPr>
            <a:r>
              <a:rPr lang="pl-PL" sz="1400" dirty="0"/>
              <a:t>- wspieranie animacyjno-doradcze JST</a:t>
            </a:r>
          </a:p>
          <a:p>
            <a:pPr>
              <a:buFontTx/>
              <a:buChar char="-"/>
            </a:pPr>
            <a:r>
              <a:rPr lang="pl-PL" sz="1400" dirty="0"/>
              <a:t>-finansowanie RPO/budżet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135883" y="914771"/>
            <a:ext cx="1763487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Regionalny program rozwoju usług  i </a:t>
            </a:r>
            <a:r>
              <a:rPr lang="pl-PL" sz="1400" dirty="0" err="1"/>
              <a:t>deinstytucjonalizacji</a:t>
            </a:r>
            <a:endParaRPr lang="pl-PL" sz="1400" dirty="0"/>
          </a:p>
        </p:txBody>
      </p:sp>
      <p:sp>
        <p:nvSpPr>
          <p:cNvPr id="24" name="Prostokąt 23"/>
          <p:cNvSpPr/>
          <p:nvPr/>
        </p:nvSpPr>
        <p:spPr>
          <a:xfrm>
            <a:off x="2019113" y="925657"/>
            <a:ext cx="1110342" cy="8817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UM/RPO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1659885" y="2406114"/>
            <a:ext cx="1175656" cy="55517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Porozumienie terytorialne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1692542" y="4430857"/>
            <a:ext cx="1175656" cy="55517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Porozumienie terytorialne</a:t>
            </a:r>
          </a:p>
        </p:txBody>
      </p:sp>
      <p:cxnSp>
        <p:nvCxnSpPr>
          <p:cNvPr id="27" name="Łącznik prosty ze strzałką 26"/>
          <p:cNvCxnSpPr/>
          <p:nvPr/>
        </p:nvCxnSpPr>
        <p:spPr>
          <a:xfrm flipH="1">
            <a:off x="2367455" y="1459057"/>
            <a:ext cx="10886" cy="849086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H="1">
            <a:off x="2802884" y="1796514"/>
            <a:ext cx="130628" cy="2536372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>
            <a:off x="701941" y="2928629"/>
            <a:ext cx="0" cy="1349828"/>
          </a:xfrm>
          <a:prstGeom prst="straightConnector1">
            <a:avLst/>
          </a:prstGeom>
          <a:ln w="28575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>
            <a:off x="723712" y="1589686"/>
            <a:ext cx="1" cy="664028"/>
          </a:xfrm>
          <a:prstGeom prst="straightConnector1">
            <a:avLst/>
          </a:prstGeom>
          <a:ln w="28575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zaokrąglony 30"/>
          <p:cNvSpPr/>
          <p:nvPr/>
        </p:nvSpPr>
        <p:spPr>
          <a:xfrm>
            <a:off x="6922058" y="3070686"/>
            <a:ext cx="1362849" cy="6640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Centrum Zdrowia Psychicznego</a:t>
            </a:r>
          </a:p>
        </p:txBody>
      </p:sp>
      <p:sp>
        <p:nvSpPr>
          <p:cNvPr id="32" name="Prostokąt zaokrąglony 31"/>
          <p:cNvSpPr/>
          <p:nvPr/>
        </p:nvSpPr>
        <p:spPr>
          <a:xfrm>
            <a:off x="4032967" y="5546005"/>
            <a:ext cx="4409431" cy="21698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Usługi ochrony zdrowia </a:t>
            </a:r>
          </a:p>
        </p:txBody>
      </p:sp>
      <p:cxnSp>
        <p:nvCxnSpPr>
          <p:cNvPr id="33" name="Łącznik prosty ze strzałką 32"/>
          <p:cNvCxnSpPr/>
          <p:nvPr/>
        </p:nvCxnSpPr>
        <p:spPr>
          <a:xfrm flipH="1">
            <a:off x="7714529" y="3679743"/>
            <a:ext cx="95699" cy="1796142"/>
          </a:xfrm>
          <a:prstGeom prst="straightConnector1">
            <a:avLst/>
          </a:prstGeom>
          <a:ln w="28575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>
            <a:off x="4613099" y="3027397"/>
            <a:ext cx="2227919" cy="125317"/>
          </a:xfrm>
          <a:prstGeom prst="straightConnector1">
            <a:avLst/>
          </a:prstGeom>
          <a:ln w="28575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ytuł 1">
            <a:extLst>
              <a:ext uri="{FF2B5EF4-FFF2-40B4-BE49-F238E27FC236}">
                <a16:creationId xmlns="" xmlns:a16="http://schemas.microsoft.com/office/drawing/2014/main" id="{CE4C7167-AE9B-4E9D-AB2C-63A6B0188AA1}"/>
              </a:ext>
            </a:extLst>
          </p:cNvPr>
          <p:cNvSpPr txBox="1">
            <a:spLocks/>
          </p:cNvSpPr>
          <p:nvPr/>
        </p:nvSpPr>
        <p:spPr>
          <a:xfrm>
            <a:off x="310055" y="21020"/>
            <a:ext cx="8229600" cy="776507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Usługi społeczne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2590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tx1">
              <a:lumMod val="65000"/>
              <a:lumOff val="35000"/>
            </a:schemeClr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141984"/>
            <a:ext cx="8228583" cy="1143000"/>
          </a:xfr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r>
              <a:rPr lang="pl-PL" dirty="0" smtClean="0">
                <a:solidFill>
                  <a:srgbClr val="FFFFCC"/>
                </a:solidFill>
              </a:rPr>
              <a:t>Problemy ES</a:t>
            </a:r>
            <a:endParaRPr lang="pl-PL" dirty="0">
              <a:solidFill>
                <a:srgbClr val="FFFFCC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588789"/>
              </p:ext>
            </p:extLst>
          </p:nvPr>
        </p:nvGraphicFramePr>
        <p:xfrm>
          <a:off x="467545" y="3429000"/>
          <a:ext cx="8208912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1476164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FF4B"/>
                          </a:solidFill>
                        </a:rPr>
                        <a:t>Promocja</a:t>
                      </a:r>
                      <a:r>
                        <a:rPr lang="pl-PL" sz="1600" b="1" baseline="0" dirty="0" smtClean="0">
                          <a:solidFill>
                            <a:srgbClr val="FFFF4B"/>
                          </a:solidFill>
                        </a:rPr>
                        <a:t> ES</a:t>
                      </a:r>
                      <a:endParaRPr lang="pl-PL" sz="16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FF4B"/>
                          </a:solidFill>
                        </a:rPr>
                        <a:t>Podmioty rynkowe </a:t>
                      </a:r>
                      <a:br>
                        <a:rPr lang="pl-PL" sz="1600" b="1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600" b="1" dirty="0" smtClean="0">
                          <a:solidFill>
                            <a:srgbClr val="FFFF4B"/>
                          </a:solidFill>
                        </a:rPr>
                        <a:t>(NGO, </a:t>
                      </a:r>
                      <a:r>
                        <a:rPr lang="pl-PL" sz="1600" b="1" dirty="0" err="1" smtClean="0">
                          <a:solidFill>
                            <a:srgbClr val="FFFF4B"/>
                          </a:solidFill>
                        </a:rPr>
                        <a:t>Spn</a:t>
                      </a:r>
                      <a:r>
                        <a:rPr lang="pl-PL" sz="1600" b="1" dirty="0" smtClean="0">
                          <a:solidFill>
                            <a:srgbClr val="FFFF4B"/>
                          </a:solidFill>
                        </a:rPr>
                        <a:t>.</a:t>
                      </a:r>
                      <a:r>
                        <a:rPr lang="pl-PL" sz="1600" b="1" baseline="0" dirty="0" smtClean="0">
                          <a:solidFill>
                            <a:srgbClr val="FFFF4B"/>
                          </a:solidFill>
                        </a:rPr>
                        <a:t> S., </a:t>
                      </a:r>
                      <a:br>
                        <a:rPr lang="pl-PL" sz="1600" b="1" baseline="0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600" b="1" baseline="0" dirty="0" smtClean="0">
                          <a:solidFill>
                            <a:srgbClr val="FFFF4B"/>
                          </a:solidFill>
                        </a:rPr>
                        <a:t>Sp. I., Sp. Pr., Sp. non profit, </a:t>
                      </a:r>
                      <a:r>
                        <a:rPr lang="pl-PL" sz="1600" b="1" baseline="0" dirty="0" err="1" smtClean="0">
                          <a:solidFill>
                            <a:srgbClr val="FFFF4B"/>
                          </a:solidFill>
                        </a:rPr>
                        <a:t>ZPCh</a:t>
                      </a:r>
                      <a:r>
                        <a:rPr lang="pl-PL" sz="1600" b="1" baseline="0" dirty="0" smtClean="0">
                          <a:solidFill>
                            <a:srgbClr val="FFFF4B"/>
                          </a:solidFill>
                        </a:rPr>
                        <a:t>)</a:t>
                      </a:r>
                      <a:endParaRPr lang="pl-PL" sz="16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FF4B"/>
                          </a:solidFill>
                        </a:rPr>
                        <a:t>Podmioty reintegracyjne (CIS, </a:t>
                      </a:r>
                      <a:r>
                        <a:rPr lang="pl-PL" sz="1600" b="1" dirty="0" err="1" smtClean="0">
                          <a:solidFill>
                            <a:srgbClr val="FFFF4B"/>
                          </a:solidFill>
                        </a:rPr>
                        <a:t>KIS</a:t>
                      </a:r>
                      <a:r>
                        <a:rPr lang="pl-PL" sz="1600" b="1" dirty="0" smtClean="0">
                          <a:solidFill>
                            <a:srgbClr val="FFFF4B"/>
                          </a:solidFill>
                        </a:rPr>
                        <a:t>, </a:t>
                      </a:r>
                      <a:r>
                        <a:rPr lang="pl-PL" sz="1600" b="1" dirty="0" err="1" smtClean="0">
                          <a:solidFill>
                            <a:srgbClr val="FFFF4B"/>
                          </a:solidFill>
                        </a:rPr>
                        <a:t>WTZ</a:t>
                      </a:r>
                      <a:r>
                        <a:rPr lang="pl-PL" sz="1600" b="1" dirty="0" smtClean="0">
                          <a:solidFill>
                            <a:srgbClr val="FFFF4B"/>
                          </a:solidFill>
                        </a:rPr>
                        <a:t>, </a:t>
                      </a:r>
                      <a:r>
                        <a:rPr lang="pl-PL" sz="1600" b="1" dirty="0" err="1" smtClean="0">
                          <a:solidFill>
                            <a:srgbClr val="FFFF4B"/>
                          </a:solidFill>
                        </a:rPr>
                        <a:t>ZAZ</a:t>
                      </a:r>
                      <a:r>
                        <a:rPr lang="pl-PL" sz="1600" b="1" dirty="0" smtClean="0">
                          <a:solidFill>
                            <a:srgbClr val="FFFF4B"/>
                          </a:solidFill>
                        </a:rPr>
                        <a:t>)</a:t>
                      </a:r>
                      <a:endParaRPr lang="pl-PL" sz="16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476164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FF4B"/>
                          </a:solidFill>
                        </a:rPr>
                        <a:t>Wsparcie ES – JST, OWES, </a:t>
                      </a:r>
                      <a:r>
                        <a:rPr lang="pl-PL" sz="1600" b="1" dirty="0" err="1" smtClean="0">
                          <a:solidFill>
                            <a:srgbClr val="FFFF4B"/>
                          </a:solidFill>
                        </a:rPr>
                        <a:t>PFRON</a:t>
                      </a:r>
                      <a:r>
                        <a:rPr lang="pl-PL" sz="1600" b="1" dirty="0" smtClean="0">
                          <a:solidFill>
                            <a:srgbClr val="FFFF4B"/>
                          </a:solidFill>
                        </a:rPr>
                        <a:t>, </a:t>
                      </a:r>
                      <a:r>
                        <a:rPr lang="pl-PL" sz="1600" b="1" dirty="0" err="1" smtClean="0">
                          <a:solidFill>
                            <a:srgbClr val="FFFF4B"/>
                          </a:solidFill>
                        </a:rPr>
                        <a:t>UP</a:t>
                      </a:r>
                      <a:endParaRPr lang="pl-PL" sz="16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FF4B"/>
                          </a:solidFill>
                        </a:rPr>
                        <a:t>Edukacja i</a:t>
                      </a:r>
                      <a:r>
                        <a:rPr lang="pl-PL" sz="1600" b="1" baseline="0" dirty="0" smtClean="0">
                          <a:solidFill>
                            <a:srgbClr val="FFFF4B"/>
                          </a:solidFill>
                        </a:rPr>
                        <a:t> informacja</a:t>
                      </a:r>
                      <a:endParaRPr lang="pl-PL" sz="16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FFFF4B"/>
                          </a:solidFill>
                        </a:rPr>
                        <a:t>Współpraca</a:t>
                      </a:r>
                      <a:r>
                        <a:rPr lang="pl-PL" sz="1600" b="1" baseline="0" dirty="0" smtClean="0">
                          <a:solidFill>
                            <a:srgbClr val="FFFF4B"/>
                          </a:solidFill>
                        </a:rPr>
                        <a:t> </a:t>
                      </a:r>
                      <a:br>
                        <a:rPr lang="pl-PL" sz="1600" b="1" baseline="0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600" b="1" baseline="0" dirty="0" smtClean="0">
                          <a:solidFill>
                            <a:srgbClr val="FFFF4B"/>
                          </a:solidFill>
                        </a:rPr>
                        <a:t>z otoczeniem </a:t>
                      </a:r>
                      <a:br>
                        <a:rPr lang="pl-PL" sz="1600" b="1" baseline="0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600" b="1" baseline="0" dirty="0" smtClean="0">
                          <a:solidFill>
                            <a:srgbClr val="FFFF4B"/>
                          </a:solidFill>
                        </a:rPr>
                        <a:t>i rzecznictwo (biznes, uczelnie, szkoły itp.)</a:t>
                      </a:r>
                      <a:endParaRPr lang="pl-PL" sz="16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8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 txBox="1">
            <a:spLocks/>
          </p:cNvSpPr>
          <p:nvPr/>
        </p:nvSpPr>
        <p:spPr>
          <a:xfrm>
            <a:off x="1" y="0"/>
            <a:ext cx="3131840" cy="6120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Problemy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23528" y="1412776"/>
            <a:ext cx="8568952" cy="5324535"/>
          </a:xfrm>
          <a:prstGeom prst="rect">
            <a:avLst/>
          </a:prstGeom>
          <a:ln w="57150">
            <a:solidFill>
              <a:srgbClr val="FFFF4B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pl-PL" sz="2000" dirty="0"/>
              <a:t>Dotarcie do beneficjentów – często </a:t>
            </a:r>
            <a:br>
              <a:rPr lang="pl-PL" sz="2000" dirty="0"/>
            </a:br>
            <a:r>
              <a:rPr lang="pl-PL" sz="2000" dirty="0" err="1" smtClean="0"/>
              <a:t>internet</a:t>
            </a:r>
            <a:r>
              <a:rPr lang="pl-PL" sz="2000" dirty="0" smtClean="0"/>
              <a:t> </a:t>
            </a:r>
            <a:r>
              <a:rPr lang="pl-PL" sz="2000" dirty="0"/>
              <a:t>oraz media </a:t>
            </a:r>
            <a:r>
              <a:rPr lang="pl-PL" sz="2000" dirty="0" err="1"/>
              <a:t>społecznościowe</a:t>
            </a:r>
            <a:r>
              <a:rPr lang="pl-PL" sz="2000" dirty="0"/>
              <a:t>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nie </a:t>
            </a:r>
            <a:r>
              <a:rPr lang="pl-PL" sz="2000" dirty="0"/>
              <a:t>są skuteczne. Informowanie </a:t>
            </a:r>
            <a:r>
              <a:rPr lang="pl-PL" sz="2000" dirty="0" smtClean="0"/>
              <a:t>nowymi </a:t>
            </a:r>
            <a:r>
              <a:rPr lang="pl-PL" sz="2000" dirty="0"/>
              <a:t>kanałami, np., poprzez </a:t>
            </a:r>
            <a:r>
              <a:rPr lang="pl-PL" sz="2000" dirty="0" smtClean="0"/>
              <a:t>ogłoszenia </a:t>
            </a:r>
            <a:r>
              <a:rPr lang="pl-PL" sz="2000" dirty="0"/>
              <a:t>parafialne, zobligowanie OPS i PUP do kierowania klientów do lokalnego CIS czy szerzej do PES.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2000" dirty="0"/>
              <a:t>Niska rozpoznawalność ES.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2000" dirty="0"/>
              <a:t>Brak lub niewielki stopień edukacji dzieci i młodzieży w tematach związanych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/>
              <a:t>reintegracją i ekonomią społeczną.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2000" dirty="0"/>
              <a:t>Brak systemowej promocji ES wśród instytucji publicznych. Najpierw edukacja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promocja ES wśród oraz podmiotów, które statutowo zajmują się integracją zawodową, społeczną, leczniczą, tworzeniem miejsc pracy i świadczeniem różnego rodzaju usług użyteczności publicznej. Następnie przeszkolone osoby w tych instytucjach mogą promować ideę ES w lokalnych działaniach dla osób/klientów danej instytucji.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2000" dirty="0"/>
              <a:t>Promocja na szeroką skalę wiąże się z bardzo dużymi nakładami finansowymi. Konieczność realizacji działań promocyjnych o mniejszych kosztach. [KP]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2000" dirty="0"/>
              <a:t>Zarzuty zwykłego biznesu o promowanie konkurencji.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480787"/>
              </p:ext>
            </p:extLst>
          </p:nvPr>
        </p:nvGraphicFramePr>
        <p:xfrm>
          <a:off x="5094021" y="18296"/>
          <a:ext cx="4032447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49"/>
                <a:gridCol w="1344149"/>
                <a:gridCol w="1344149"/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/>
                          </a:solidFill>
                        </a:rPr>
                        <a:t>Promocja</a:t>
                      </a:r>
                      <a:r>
                        <a:rPr lang="pl-PL" sz="1200" b="1" baseline="0" dirty="0" smtClean="0">
                          <a:solidFill>
                            <a:schemeClr val="tx1"/>
                          </a:solidFill>
                        </a:rPr>
                        <a:t> ES</a:t>
                      </a:r>
                      <a:endParaRPr lang="pl-PL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Podmioty rynkowe </a:t>
                      </a:r>
                      <a:br>
                        <a:rPr lang="pl-PL" sz="1200" b="1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(NGO,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Spn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.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 S., </a:t>
                      </a:r>
                      <a:b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Sp. I., Sp. Pr., Sp. non profit, </a:t>
                      </a:r>
                      <a:r>
                        <a:rPr lang="pl-PL" sz="1200" b="1" baseline="0" dirty="0" err="1" smtClean="0">
                          <a:solidFill>
                            <a:srgbClr val="FFFF4B"/>
                          </a:solidFill>
                        </a:rPr>
                        <a:t>ZPCh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)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Podmioty reintegracyjne (CIS,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KIS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WTZ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ZAZ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)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Wsparcie ES – JST, OWES,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PFRON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UP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Edukacja i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 informacja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Współpraca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 </a:t>
                      </a:r>
                      <a:b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z otoczeniem </a:t>
                      </a:r>
                      <a:b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i rzecznictwo (biznes, uczelnie, szkoły itp.)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323528" y="980728"/>
            <a:ext cx="1792607" cy="369332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Przyczyny i skutki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3674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 txBox="1">
            <a:spLocks/>
          </p:cNvSpPr>
          <p:nvPr/>
        </p:nvSpPr>
        <p:spPr>
          <a:xfrm>
            <a:off x="1" y="0"/>
            <a:ext cx="3131840" cy="6120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Problemy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23528" y="692696"/>
            <a:ext cx="8568952" cy="6001643"/>
          </a:xfrm>
          <a:prstGeom prst="rect">
            <a:avLst/>
          </a:prstGeom>
          <a:ln w="57150">
            <a:solidFill>
              <a:srgbClr val="FFFF4B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endParaRPr lang="pl-PL" sz="24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pl-PL" sz="24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pl-PL" sz="24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pl-PL" sz="24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pl-PL" sz="2400" dirty="0" smtClean="0"/>
              <a:t>Brak </a:t>
            </a:r>
            <a:r>
              <a:rPr lang="pl-PL" sz="2400" dirty="0"/>
              <a:t>ciągłości finansowej, brak klientów zapewniających stabilność finansową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l-PL" sz="2400" dirty="0"/>
              <a:t>Brak wsparcia po roku i dłużej po założeniu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l-PL" sz="2400" dirty="0"/>
              <a:t>Przepisy prawne - lustracja, likwidacja (komplikacja i kosztowość)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l-PL" sz="2400" dirty="0"/>
              <a:t>JST nie widzą i nie "wspierają" lokalnych PES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l-PL" sz="2400" dirty="0"/>
              <a:t>S. S. - duża liczba nieaktywnych podmiotów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l-PL" sz="2400" dirty="0"/>
              <a:t>S. S. - bez wsparcia OWES nie powstają żadne podmioty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l-PL" sz="2400" dirty="0"/>
              <a:t>W PS dominują NGO, klasyczna ES w mniejszości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l-PL" sz="2400" dirty="0"/>
              <a:t>Brak chętnych do zakładania PES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/>
              <a:t>Niska atrakcyjność zarobków w porównaniu do szarej strefy / wsparcia socjalnego od </a:t>
            </a:r>
            <a:r>
              <a:rPr lang="pl-PL" sz="2400" dirty="0" smtClean="0"/>
              <a:t>państwa</a:t>
            </a:r>
          </a:p>
          <a:p>
            <a:pPr marL="342900" indent="-342900">
              <a:buFont typeface="Arial" pitchFamily="34" charset="0"/>
              <a:buChar char="•"/>
            </a:pPr>
            <a:endParaRPr lang="pl-PL" sz="24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287766"/>
              </p:ext>
            </p:extLst>
          </p:nvPr>
        </p:nvGraphicFramePr>
        <p:xfrm>
          <a:off x="5094021" y="18296"/>
          <a:ext cx="4032447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49"/>
                <a:gridCol w="1344149"/>
                <a:gridCol w="1344149"/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Promocja ES</a:t>
                      </a:r>
                      <a:endParaRPr lang="pl-PL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/>
                          </a:solidFill>
                        </a:rPr>
                        <a:t>Podmioty rynkowe </a:t>
                      </a:r>
                      <a:br>
                        <a:rPr lang="pl-PL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200" b="1" dirty="0" smtClean="0">
                          <a:solidFill>
                            <a:schemeClr val="tx1"/>
                          </a:solidFill>
                        </a:rPr>
                        <a:t>(NGO, </a:t>
                      </a:r>
                      <a:r>
                        <a:rPr lang="pl-PL" sz="1200" b="1" dirty="0" err="1" smtClean="0">
                          <a:solidFill>
                            <a:schemeClr val="tx1"/>
                          </a:solidFill>
                        </a:rPr>
                        <a:t>Spn</a:t>
                      </a:r>
                      <a:r>
                        <a:rPr lang="pl-PL" sz="12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pl-PL" sz="1200" b="1" baseline="0" dirty="0" smtClean="0">
                          <a:solidFill>
                            <a:schemeClr val="tx1"/>
                          </a:solidFill>
                        </a:rPr>
                        <a:t> S., </a:t>
                      </a:r>
                      <a:br>
                        <a:rPr lang="pl-PL" sz="1200" b="1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200" b="1" baseline="0" dirty="0" smtClean="0">
                          <a:solidFill>
                            <a:schemeClr val="tx1"/>
                          </a:solidFill>
                        </a:rPr>
                        <a:t>Sp. I., Sp. Pr., Sp. non profit, </a:t>
                      </a:r>
                      <a:r>
                        <a:rPr lang="pl-PL" sz="1200" b="1" baseline="0" dirty="0" err="1" smtClean="0">
                          <a:solidFill>
                            <a:schemeClr val="tx1"/>
                          </a:solidFill>
                        </a:rPr>
                        <a:t>ZPCh</a:t>
                      </a:r>
                      <a:r>
                        <a:rPr lang="pl-PL" sz="12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pl-PL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Podmioty reintegracyjne (CIS,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KIS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WTZ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ZAZ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)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Wsparcie ES – JST, OWES,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PFRON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UP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Edukacja i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 informacja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Współpraca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 </a:t>
                      </a:r>
                      <a:b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z otoczeniem </a:t>
                      </a:r>
                      <a:b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i rzecznictwo (biznes, uczelnie, szkoły itp.)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403129" y="764704"/>
            <a:ext cx="1792607" cy="369332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Przyczyny i skutki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09399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 txBox="1">
            <a:spLocks/>
          </p:cNvSpPr>
          <p:nvPr/>
        </p:nvSpPr>
        <p:spPr>
          <a:xfrm>
            <a:off x="1" y="0"/>
            <a:ext cx="3131840" cy="6120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Problemy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23528" y="980728"/>
            <a:ext cx="8568952" cy="5047536"/>
          </a:xfrm>
          <a:prstGeom prst="rect">
            <a:avLst/>
          </a:prstGeom>
          <a:ln w="57150">
            <a:solidFill>
              <a:srgbClr val="FFFF4B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pl-PL" sz="2300" dirty="0"/>
              <a:t>Niska jakość usług reintegracji </a:t>
            </a:r>
            <a:r>
              <a:rPr lang="pl-PL" sz="2300" dirty="0" smtClean="0"/>
              <a:t/>
            </a:r>
            <a:br>
              <a:rPr lang="pl-PL" sz="2300" dirty="0" smtClean="0"/>
            </a:br>
            <a:r>
              <a:rPr lang="pl-PL" sz="2300" dirty="0" smtClean="0"/>
              <a:t>społeczno-zawodowej </a:t>
            </a:r>
            <a:r>
              <a:rPr lang="pl-PL" sz="2300" dirty="0"/>
              <a:t>-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l-PL" sz="2300" dirty="0"/>
              <a:t>Trudny dostęp do usług </a:t>
            </a:r>
            <a:r>
              <a:rPr lang="pl-PL" sz="2300" dirty="0" err="1" smtClean="0"/>
              <a:t>reintegra</a:t>
            </a:r>
            <a:r>
              <a:rPr lang="pl-PL" sz="2300" dirty="0" smtClean="0"/>
              <a:t>-</a:t>
            </a:r>
            <a:br>
              <a:rPr lang="pl-PL" sz="2300" dirty="0" smtClean="0"/>
            </a:br>
            <a:r>
              <a:rPr lang="pl-PL" sz="2300" dirty="0" err="1" smtClean="0"/>
              <a:t>cyjnych</a:t>
            </a:r>
            <a:r>
              <a:rPr lang="pl-PL" sz="2300" dirty="0" smtClean="0"/>
              <a:t> </a:t>
            </a:r>
            <a:r>
              <a:rPr lang="pl-PL" sz="2300" dirty="0"/>
              <a:t>– brak współpracy międzyinstytucjonalnej, hermetyczność środowiska, uzależnienie od jednego źródła finansowania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l-PL" sz="2300" dirty="0"/>
              <a:t>Słabe prawodawstwo – brak elastyczności, zawiłości prawne, niedoinwestowane kadry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l-PL" sz="2300" dirty="0"/>
              <a:t>Niewystarczające środki na skuteczne działanie (CIS, </a:t>
            </a:r>
            <a:r>
              <a:rPr lang="pl-PL" sz="2300" dirty="0" err="1"/>
              <a:t>WTZ</a:t>
            </a:r>
            <a:r>
              <a:rPr lang="pl-PL" sz="2300" dirty="0"/>
              <a:t>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l-PL" sz="2300" dirty="0"/>
              <a:t>Długie kolejki - potrzeba kolejnych podmiotów (</a:t>
            </a:r>
            <a:r>
              <a:rPr lang="pl-PL" sz="2300" dirty="0" err="1"/>
              <a:t>WTZ</a:t>
            </a:r>
            <a:r>
              <a:rPr lang="pl-PL" sz="2300" dirty="0"/>
              <a:t>, </a:t>
            </a:r>
            <a:r>
              <a:rPr lang="pl-PL" sz="2300" dirty="0" err="1"/>
              <a:t>ZAZ</a:t>
            </a:r>
            <a:r>
              <a:rPr lang="pl-PL" sz="2300" dirty="0"/>
              <a:t>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l-PL" sz="2300" dirty="0"/>
              <a:t>Większy nacisk na reintegrację zawodową (</a:t>
            </a:r>
            <a:r>
              <a:rPr lang="pl-PL" sz="2300" dirty="0" err="1"/>
              <a:t>WTZ</a:t>
            </a:r>
            <a:r>
              <a:rPr lang="pl-PL" sz="2300" dirty="0"/>
              <a:t>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l-PL" sz="2300" dirty="0"/>
              <a:t>Unowocześnienie, podążanie za trendami (sprzęt, technologia) (CIS, </a:t>
            </a:r>
            <a:r>
              <a:rPr lang="pl-PL" sz="2300" dirty="0" err="1"/>
              <a:t>WTZ</a:t>
            </a:r>
            <a:r>
              <a:rPr lang="pl-PL" sz="2300" dirty="0"/>
              <a:t>, </a:t>
            </a:r>
            <a:r>
              <a:rPr lang="pl-PL" sz="2300" dirty="0" err="1"/>
              <a:t>ZAZ</a:t>
            </a:r>
            <a:r>
              <a:rPr lang="pl-PL" sz="2300" dirty="0"/>
              <a:t>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l-PL" sz="2300" dirty="0"/>
              <a:t>Przepisy prawne i ich elastyczność, np. sprzedaż produktów (</a:t>
            </a:r>
            <a:r>
              <a:rPr lang="pl-PL" sz="2300" dirty="0" err="1"/>
              <a:t>WTZ</a:t>
            </a:r>
            <a:r>
              <a:rPr lang="pl-PL" sz="2300" dirty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300" dirty="0"/>
              <a:t>Brak chętnych do pracy (CIS)</a:t>
            </a:r>
            <a:endParaRPr lang="pl-PL" sz="2300" dirty="0" smtClean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067691"/>
              </p:ext>
            </p:extLst>
          </p:nvPr>
        </p:nvGraphicFramePr>
        <p:xfrm>
          <a:off x="5094021" y="18296"/>
          <a:ext cx="4032447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49"/>
                <a:gridCol w="1344149"/>
                <a:gridCol w="1344149"/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Promocja ES</a:t>
                      </a:r>
                      <a:endParaRPr lang="pl-PL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Podmioty rynkowe </a:t>
                      </a:r>
                      <a:br>
                        <a:rPr lang="pl-PL" sz="1200" b="1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(NGO,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Spn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.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 S., </a:t>
                      </a:r>
                      <a:b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Sp. I., Sp. Pr., Sp. non profit, </a:t>
                      </a:r>
                      <a:r>
                        <a:rPr lang="pl-PL" sz="1200" b="1" baseline="0" dirty="0" err="1" smtClean="0">
                          <a:solidFill>
                            <a:srgbClr val="FFFF4B"/>
                          </a:solidFill>
                        </a:rPr>
                        <a:t>ZPCh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)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595959"/>
                          </a:solidFill>
                        </a:rPr>
                        <a:t>Podmioty reintegracyjne (CIS, </a:t>
                      </a:r>
                      <a:r>
                        <a:rPr lang="pl-PL" sz="1200" b="1" dirty="0" err="1" smtClean="0">
                          <a:solidFill>
                            <a:srgbClr val="595959"/>
                          </a:solidFill>
                        </a:rPr>
                        <a:t>KIS</a:t>
                      </a:r>
                      <a:r>
                        <a:rPr lang="pl-PL" sz="1200" b="1" dirty="0" smtClean="0">
                          <a:solidFill>
                            <a:srgbClr val="595959"/>
                          </a:solidFill>
                        </a:rPr>
                        <a:t>, </a:t>
                      </a:r>
                      <a:r>
                        <a:rPr lang="pl-PL" sz="1200" b="1" dirty="0" err="1" smtClean="0">
                          <a:solidFill>
                            <a:srgbClr val="595959"/>
                          </a:solidFill>
                        </a:rPr>
                        <a:t>WTZ</a:t>
                      </a:r>
                      <a:r>
                        <a:rPr lang="pl-PL" sz="1200" b="1" dirty="0" smtClean="0">
                          <a:solidFill>
                            <a:srgbClr val="595959"/>
                          </a:solidFill>
                        </a:rPr>
                        <a:t>, </a:t>
                      </a:r>
                      <a:r>
                        <a:rPr lang="pl-PL" sz="1200" b="1" dirty="0" err="1" smtClean="0">
                          <a:solidFill>
                            <a:srgbClr val="595959"/>
                          </a:solidFill>
                        </a:rPr>
                        <a:t>ZAZ</a:t>
                      </a:r>
                      <a:r>
                        <a:rPr lang="pl-PL" sz="1200" b="1" dirty="0" smtClean="0">
                          <a:solidFill>
                            <a:srgbClr val="595959"/>
                          </a:solidFill>
                        </a:rPr>
                        <a:t>)</a:t>
                      </a:r>
                      <a:endParaRPr lang="pl-PL" sz="1200" b="1" dirty="0">
                        <a:solidFill>
                          <a:srgbClr val="595959"/>
                        </a:solidFill>
                      </a:endParaRPr>
                    </a:p>
                  </a:txBody>
                  <a:tcPr anchor="ctr">
                    <a:solidFill>
                      <a:srgbClr val="FFFF4B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Wsparcie ES – JST, OWES,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PFRON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UP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Edukacja i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 informacja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Współpraca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 </a:t>
                      </a:r>
                      <a:b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z otoczeniem </a:t>
                      </a:r>
                      <a:b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i rzecznictwo (biznes, uczelnie, szkoły itp.)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23527" y="6093296"/>
            <a:ext cx="1792607" cy="369332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Przyczyny i skutki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93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 txBox="1">
            <a:spLocks/>
          </p:cNvSpPr>
          <p:nvPr/>
        </p:nvSpPr>
        <p:spPr>
          <a:xfrm>
            <a:off x="1" y="0"/>
            <a:ext cx="3131840" cy="6120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Problemy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5496" y="734208"/>
            <a:ext cx="9001000" cy="5863144"/>
          </a:xfrm>
          <a:prstGeom prst="rect">
            <a:avLst/>
          </a:prstGeom>
          <a:ln w="57150">
            <a:solidFill>
              <a:srgbClr val="FFFF4B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pl-PL" sz="1500" dirty="0"/>
              <a:t>Brak oferty wsparcia dla już istniejących PES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1500" dirty="0" smtClean="0"/>
              <a:t>Brak zróżnicowania i dostosowania wsparcia do sytuacji </a:t>
            </a:r>
            <a:br>
              <a:rPr lang="pl-PL" sz="1500" dirty="0" smtClean="0"/>
            </a:br>
            <a:r>
              <a:rPr lang="pl-PL" sz="1500" dirty="0" smtClean="0"/>
              <a:t>danej osoby (</a:t>
            </a:r>
            <a:r>
              <a:rPr lang="pl-PL" sz="1500" dirty="0" err="1" smtClean="0"/>
              <a:t>dwuetapowosć</a:t>
            </a:r>
            <a:r>
              <a:rPr lang="pl-PL" sz="1500" dirty="0" smtClean="0"/>
              <a:t>) [konsultacje </a:t>
            </a:r>
            <a:r>
              <a:rPr lang="pl-PL" sz="1500" dirty="0" err="1" smtClean="0"/>
              <a:t>SIRES</a:t>
            </a:r>
            <a:r>
              <a:rPr lang="pl-PL" sz="1500" dirty="0" smtClean="0"/>
              <a:t> </a:t>
            </a:r>
            <a:br>
              <a:rPr lang="pl-PL" sz="1500" dirty="0" smtClean="0"/>
            </a:br>
            <a:r>
              <a:rPr lang="pl-PL" sz="1500" dirty="0" smtClean="0"/>
              <a:t>podniosły podział beneficjentów na 2 kategorie]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1500" dirty="0" smtClean="0"/>
              <a:t>Nierównomierność </a:t>
            </a:r>
            <a:r>
              <a:rPr lang="pl-PL" sz="1500" dirty="0"/>
              <a:t>wsparcia JST / </a:t>
            </a:r>
            <a:r>
              <a:rPr lang="pl-PL" sz="1500" dirty="0" err="1"/>
              <a:t>UP</a:t>
            </a:r>
            <a:r>
              <a:rPr lang="pl-PL" sz="1500" dirty="0"/>
              <a:t> wynikający 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sz="1500" dirty="0" smtClean="0"/>
              <a:t>z </a:t>
            </a:r>
            <a:r>
              <a:rPr lang="pl-PL" sz="1500" dirty="0"/>
              <a:t>różnego zainteresowania ES.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1500" dirty="0"/>
              <a:t>Brak zainteresowania lokalnych JST, </a:t>
            </a:r>
            <a:r>
              <a:rPr lang="pl-PL" sz="1500" dirty="0" err="1"/>
              <a:t>UP</a:t>
            </a:r>
            <a:r>
              <a:rPr lang="pl-PL" sz="1500" dirty="0"/>
              <a:t> tematyką ES. Niechęć do angażowania się w PES, działające w poprzednich ugrupowaniach politycznych.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1500" dirty="0"/>
              <a:t>Rozwój ES (</a:t>
            </a:r>
            <a:r>
              <a:rPr lang="pl-PL" sz="1500" dirty="0" err="1"/>
              <a:t>S.S</a:t>
            </a:r>
            <a:r>
              <a:rPr lang="pl-PL" sz="1500" dirty="0"/>
              <a:t>., NGO) zależny w większości od środków UE. Bez wsparcia dotacyjnego i pomostowego niskie zainteresowanie tworzenia PES 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1500" dirty="0"/>
              <a:t>Brak chęci mieszkańców gminy do założenia spółdzielni socjalnej, bierność mieszkańców.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1500" dirty="0"/>
              <a:t>Zniechęcanie się partnerów do działań lokalnych.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1500" dirty="0"/>
              <a:t>Za mało środków na inicjatywy lokalne oraz działania na rzecz ekonomii społecznej.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1500" dirty="0"/>
              <a:t>Czynnik ekonomiczny oraz wysokie ryzyko braku efektów podejmowanych działań w zakresie ekonomii społecznej z uwagi na ściśle określoną grupę beneficjentów (osoby zagrożone wykluczeniem społecznym, przyzwyczajenie do bycia „klientem” pomocy społecznej).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1500" dirty="0"/>
              <a:t>Niska świadomość przedsiębiorców na temat zatrudniania osób </a:t>
            </a:r>
            <a:br>
              <a:rPr lang="pl-PL" sz="1500" dirty="0"/>
            </a:br>
            <a:r>
              <a:rPr lang="pl-PL" sz="1500" dirty="0"/>
              <a:t>z niepełnosprawnościami i długotrwale bezrobotnych, szczególnie </a:t>
            </a:r>
            <a:br>
              <a:rPr lang="pl-PL" sz="1500" dirty="0"/>
            </a:br>
            <a:r>
              <a:rPr lang="pl-PL" sz="1500" dirty="0"/>
              <a:t>w powiatach o charakterze typowo rolniczym, co utrudnia powoływanie nowych PES.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1500" dirty="0"/>
              <a:t>Klienci PUP nie wykazywali zainteresowania ekonomią społeczną.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1500" dirty="0"/>
              <a:t>Słaba znajomość ekonomii społecznej przez samorządy i instytucje samorządowe oraz umiarkowane zainteresowanie tą problematyką.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1500" dirty="0"/>
              <a:t>Niewystarczająca liczba materiałów informacyjnych (ulotki, katalogi, przewodniki), umożliwiająca ich dystrybucję na imprezach targowych.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sz="1500" dirty="0"/>
              <a:t>Brak wsparcia doradczego w obszarze ES oraz brak szeroko zorganizowanej promocji</a:t>
            </a:r>
            <a:r>
              <a:rPr lang="pl-PL" sz="1500" dirty="0" smtClean="0"/>
              <a:t>.</a:t>
            </a:r>
            <a:endParaRPr lang="pl-PL" sz="15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046047"/>
              </p:ext>
            </p:extLst>
          </p:nvPr>
        </p:nvGraphicFramePr>
        <p:xfrm>
          <a:off x="5094021" y="18296"/>
          <a:ext cx="4032447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49"/>
                <a:gridCol w="1344149"/>
                <a:gridCol w="1344149"/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Promocja ES</a:t>
                      </a:r>
                      <a:endParaRPr lang="pl-PL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Podmioty rynkowe </a:t>
                      </a:r>
                      <a:br>
                        <a:rPr lang="pl-PL" sz="1200" b="1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(NGO,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Spn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.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 S., </a:t>
                      </a:r>
                      <a:b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Sp. I., Sp. Pr., Sp. non profit, </a:t>
                      </a:r>
                      <a:r>
                        <a:rPr lang="pl-PL" sz="1200" b="1" baseline="0" dirty="0" err="1" smtClean="0">
                          <a:solidFill>
                            <a:srgbClr val="FFFF4B"/>
                          </a:solidFill>
                        </a:rPr>
                        <a:t>ZPCh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)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Podmioty reintegracyjne (CIS,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KIS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WTZ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ZAZ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)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rgbClr val="595959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595959"/>
                          </a:solidFill>
                        </a:rPr>
                        <a:t>Wsparcie ES – JST, OWES, </a:t>
                      </a:r>
                      <a:r>
                        <a:rPr lang="pl-PL" sz="1200" b="1" dirty="0" err="1" smtClean="0">
                          <a:solidFill>
                            <a:srgbClr val="595959"/>
                          </a:solidFill>
                        </a:rPr>
                        <a:t>PFRON</a:t>
                      </a:r>
                      <a:r>
                        <a:rPr lang="pl-PL" sz="1200" b="1" dirty="0" smtClean="0">
                          <a:solidFill>
                            <a:srgbClr val="595959"/>
                          </a:solidFill>
                        </a:rPr>
                        <a:t>, </a:t>
                      </a:r>
                      <a:r>
                        <a:rPr lang="pl-PL" sz="1200" b="1" dirty="0" err="1" smtClean="0">
                          <a:solidFill>
                            <a:srgbClr val="595959"/>
                          </a:solidFill>
                        </a:rPr>
                        <a:t>UP</a:t>
                      </a:r>
                      <a:endParaRPr lang="pl-PL" sz="1200" b="1" dirty="0">
                        <a:solidFill>
                          <a:srgbClr val="595959"/>
                        </a:solidFill>
                      </a:endParaRPr>
                    </a:p>
                  </a:txBody>
                  <a:tcPr anchor="ctr"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Edukacja i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 informacja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Współpraca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 </a:t>
                      </a:r>
                      <a:b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z otoczeniem </a:t>
                      </a:r>
                      <a:b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i rzecznictwo (biznes, uczelnie, szkoły itp.)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7164288" y="6165304"/>
            <a:ext cx="1792607" cy="369332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Przyczyny i skutki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84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 txBox="1">
            <a:spLocks/>
          </p:cNvSpPr>
          <p:nvPr/>
        </p:nvSpPr>
        <p:spPr>
          <a:xfrm>
            <a:off x="1" y="0"/>
            <a:ext cx="3131840" cy="6120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Problemy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79512" y="2183953"/>
            <a:ext cx="8784976" cy="3693319"/>
          </a:xfrm>
          <a:prstGeom prst="rect">
            <a:avLst/>
          </a:prstGeom>
          <a:ln w="57150">
            <a:solidFill>
              <a:srgbClr val="FFFF4B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pl-PL" sz="2400" dirty="0"/>
              <a:t>Dotarcie z wiedzą i edukacją do szerokiej grupy interesariuszy (sędziów, kuratorów, członków gminnych komisji rozwiązywania problemów alkoholowych, służb mundurowych (policja, straż pożarna, straż miejska), </a:t>
            </a:r>
            <a:r>
              <a:rPr lang="pl-PL" sz="2400" dirty="0" err="1"/>
              <a:t>OPSów</a:t>
            </a:r>
            <a:r>
              <a:rPr lang="pl-PL" sz="2400" dirty="0"/>
              <a:t>, PUP, PCPR, gmin itd.). Osoby z różnych służb powinny znać PES, jako jedne z elementów wspierania osób z  problemami społecznymi.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l-PL" sz="2400" dirty="0"/>
              <a:t>Brak ES w programach edukacyjnych w szkołach.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l-PL" sz="2400" dirty="0"/>
              <a:t>Brak ogólnych informacji o PES działających lokalnie – zakładki o ES na stronach JST.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pl-PL" sz="20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197193"/>
              </p:ext>
            </p:extLst>
          </p:nvPr>
        </p:nvGraphicFramePr>
        <p:xfrm>
          <a:off x="5094021" y="18296"/>
          <a:ext cx="4032447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49"/>
                <a:gridCol w="1344149"/>
                <a:gridCol w="1344149"/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Promocja ES</a:t>
                      </a:r>
                      <a:endParaRPr lang="pl-PL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Podmioty rynkowe </a:t>
                      </a:r>
                      <a:br>
                        <a:rPr lang="pl-PL" sz="1200" b="1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(NGO,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Spn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.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 S., </a:t>
                      </a:r>
                      <a:b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Sp. I., Sp. Pr., Sp. non profit, </a:t>
                      </a:r>
                      <a:r>
                        <a:rPr lang="pl-PL" sz="1200" b="1" baseline="0" dirty="0" err="1" smtClean="0">
                          <a:solidFill>
                            <a:srgbClr val="FFFF4B"/>
                          </a:solidFill>
                        </a:rPr>
                        <a:t>ZPCh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)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Podmioty reintegracyjne (CIS,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KIS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WTZ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ZAZ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)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rgbClr val="595959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Wsparcie ES – JST, OWES,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PFRON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UP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595959"/>
                          </a:solidFill>
                        </a:rPr>
                        <a:t>Edukacja i</a:t>
                      </a:r>
                      <a:r>
                        <a:rPr lang="pl-PL" sz="1200" b="1" baseline="0" dirty="0" smtClean="0">
                          <a:solidFill>
                            <a:srgbClr val="595959"/>
                          </a:solidFill>
                        </a:rPr>
                        <a:t> informacja</a:t>
                      </a:r>
                      <a:endParaRPr lang="pl-PL" sz="1200" b="1" dirty="0">
                        <a:solidFill>
                          <a:srgbClr val="595959"/>
                        </a:solidFill>
                      </a:endParaRPr>
                    </a:p>
                  </a:txBody>
                  <a:tcPr anchor="ctr"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Współpraca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 </a:t>
                      </a:r>
                      <a:b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z otoczeniem </a:t>
                      </a:r>
                      <a:b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i rzecznictwo (biznes, uczelnie, szkoły itp.)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79512" y="1763524"/>
            <a:ext cx="1792607" cy="369332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Przyczyny i skutki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99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 txBox="1">
            <a:spLocks/>
          </p:cNvSpPr>
          <p:nvPr/>
        </p:nvSpPr>
        <p:spPr>
          <a:xfrm>
            <a:off x="1" y="0"/>
            <a:ext cx="3131840" cy="6120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Problemy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79512" y="2183953"/>
            <a:ext cx="8784976" cy="3046988"/>
          </a:xfrm>
          <a:prstGeom prst="rect">
            <a:avLst/>
          </a:prstGeom>
          <a:ln w="57150">
            <a:solidFill>
              <a:srgbClr val="FFFF4B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/>
              <a:t>Brak </a:t>
            </a:r>
            <a:r>
              <a:rPr lang="pl-PL" sz="2400" dirty="0"/>
              <a:t>badań nt. rodzaju usług, które mogłyby prowadzić i w nich rozwijać się PES. Badania powinny być prowadzone wspólnie z przedstawicielami JST i lokalnego biznesu, tak aby ES wypełniła lukę w niszowych dziedzinach.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/>
              <a:t>Trudności w ściągnięciu biznesu do działań lokalnych (uwaga z </a:t>
            </a:r>
            <a:r>
              <a:rPr lang="pl-PL" sz="2400" dirty="0" err="1"/>
              <a:t>UP</a:t>
            </a:r>
            <a:r>
              <a:rPr lang="pl-PL" sz="2400" dirty="0"/>
              <a:t>, Monitoring Planu… 2018 r</a:t>
            </a:r>
            <a:r>
              <a:rPr lang="pl-PL" sz="2400" dirty="0" smtClean="0"/>
              <a:t>.).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/>
              <a:t>Niechęć biznesu do PES – PES mają wsparcie i preferencje a „czysty” biznes musi radzić sobie samemu [KP].</a:t>
            </a:r>
            <a:endParaRPr lang="pl-PL" sz="20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24437"/>
              </p:ext>
            </p:extLst>
          </p:nvPr>
        </p:nvGraphicFramePr>
        <p:xfrm>
          <a:off x="5094021" y="18296"/>
          <a:ext cx="4032447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49"/>
                <a:gridCol w="1344149"/>
                <a:gridCol w="1344149"/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Promocja ES</a:t>
                      </a:r>
                      <a:endParaRPr lang="pl-PL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Podmioty rynkowe </a:t>
                      </a:r>
                      <a:br>
                        <a:rPr lang="pl-PL" sz="1200" b="1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(NGO,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Spn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.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 S., </a:t>
                      </a:r>
                      <a:b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Sp. I., Sp. Pr., Sp. non profit, </a:t>
                      </a:r>
                      <a:r>
                        <a:rPr lang="pl-PL" sz="1200" b="1" baseline="0" dirty="0" err="1" smtClean="0">
                          <a:solidFill>
                            <a:srgbClr val="FFFF4B"/>
                          </a:solidFill>
                        </a:rPr>
                        <a:t>ZPCh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)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Podmioty reintegracyjne (CIS,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KIS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WTZ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ZAZ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)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rgbClr val="595959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Wsparcie ES – JST, OWES,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PFRON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UP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Edukacja i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 informacja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595959"/>
                          </a:solidFill>
                        </a:rPr>
                        <a:t>Współpraca</a:t>
                      </a:r>
                      <a:r>
                        <a:rPr lang="pl-PL" sz="1200" b="1" baseline="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br>
                        <a:rPr lang="pl-PL" sz="1200" b="1" baseline="0" dirty="0" smtClean="0">
                          <a:solidFill>
                            <a:srgbClr val="595959"/>
                          </a:solidFill>
                        </a:rPr>
                      </a:br>
                      <a:r>
                        <a:rPr lang="pl-PL" sz="1200" b="1" baseline="0" dirty="0" smtClean="0">
                          <a:solidFill>
                            <a:srgbClr val="595959"/>
                          </a:solidFill>
                        </a:rPr>
                        <a:t>z otoczeniem </a:t>
                      </a:r>
                      <a:br>
                        <a:rPr lang="pl-PL" sz="1200" b="1" baseline="0" dirty="0" smtClean="0">
                          <a:solidFill>
                            <a:srgbClr val="595959"/>
                          </a:solidFill>
                        </a:rPr>
                      </a:br>
                      <a:r>
                        <a:rPr lang="pl-PL" sz="1200" b="1" baseline="0" dirty="0" smtClean="0">
                          <a:solidFill>
                            <a:srgbClr val="595959"/>
                          </a:solidFill>
                        </a:rPr>
                        <a:t>i rzecznictwo (biznes, uczelnie, szkoły itp.)</a:t>
                      </a:r>
                      <a:endParaRPr lang="pl-PL" sz="1200" b="1" dirty="0">
                        <a:solidFill>
                          <a:srgbClr val="595959"/>
                        </a:solidFill>
                      </a:endParaRPr>
                    </a:p>
                  </a:txBody>
                  <a:tcPr anchor="ctr">
                    <a:solidFill>
                      <a:srgbClr val="FFFF4B"/>
                    </a:solidFill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79512" y="1772816"/>
            <a:ext cx="1792607" cy="369332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Przyczyny i skutki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22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tx1">
              <a:lumMod val="65000"/>
              <a:lumOff val="35000"/>
            </a:schemeClr>
          </a:fgClr>
          <a:bgClr>
            <a:srgbClr val="FFFF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22313" y="1688828"/>
            <a:ext cx="7772400" cy="1362076"/>
          </a:xfrm>
          <a:solidFill>
            <a:srgbClr val="B2B2B2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Podział na grupy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722313" y="188640"/>
            <a:ext cx="7772400" cy="1500187"/>
          </a:xfrm>
          <a:solidFill>
            <a:srgbClr val="B2B2B2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pl-PL" sz="40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IV.</a:t>
            </a:r>
            <a:endParaRPr lang="pl-PL" sz="4000" b="1" cap="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018311"/>
              </p:ext>
            </p:extLst>
          </p:nvPr>
        </p:nvGraphicFramePr>
        <p:xfrm>
          <a:off x="2627784" y="4653136"/>
          <a:ext cx="4032447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49"/>
                <a:gridCol w="1344149"/>
                <a:gridCol w="1344149"/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Promocja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 ES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Podmioty rynkowe </a:t>
                      </a:r>
                      <a:br>
                        <a:rPr lang="pl-PL" sz="1200" b="1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(NGO,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Spn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.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 S., </a:t>
                      </a:r>
                      <a:b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Sp. I., Sp. Pr., Sp. non profit, </a:t>
                      </a:r>
                      <a:r>
                        <a:rPr lang="pl-PL" sz="1200" b="1" baseline="0" dirty="0" err="1" smtClean="0">
                          <a:solidFill>
                            <a:srgbClr val="FFFF4B"/>
                          </a:solidFill>
                        </a:rPr>
                        <a:t>ZPCh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)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Podmioty reintegracyjne (CIS,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KIS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WTZ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ZAZ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)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Wsparcie ES – JST, OWES,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PFRON</a:t>
                      </a:r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, </a:t>
                      </a:r>
                      <a:r>
                        <a:rPr lang="pl-PL" sz="1200" b="1" dirty="0" err="1" smtClean="0">
                          <a:solidFill>
                            <a:srgbClr val="FFFF4B"/>
                          </a:solidFill>
                        </a:rPr>
                        <a:t>UP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Edukacja i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 informacja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FF4B"/>
                          </a:solidFill>
                        </a:rPr>
                        <a:t>Współpraca</a:t>
                      </a: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 </a:t>
                      </a:r>
                      <a:b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z otoczeniem </a:t>
                      </a:r>
                      <a:b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</a:br>
                      <a:r>
                        <a:rPr lang="pl-PL" sz="1200" b="1" baseline="0" dirty="0" smtClean="0">
                          <a:solidFill>
                            <a:srgbClr val="FFFF4B"/>
                          </a:solidFill>
                        </a:rPr>
                        <a:t>i rzecznictwo (biznes, uczelnie, szkoły itp.)</a:t>
                      </a:r>
                      <a:endParaRPr lang="pl-PL" sz="1200" b="1" dirty="0">
                        <a:solidFill>
                          <a:srgbClr val="FFFF4B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ytuł 3"/>
          <p:cNvSpPr txBox="1">
            <a:spLocks/>
          </p:cNvSpPr>
          <p:nvPr/>
        </p:nvSpPr>
        <p:spPr>
          <a:xfrm>
            <a:off x="760040" y="3147044"/>
            <a:ext cx="7772400" cy="1362076"/>
          </a:xfrm>
          <a:prstGeom prst="rect">
            <a:avLst/>
          </a:prstGeom>
          <a:solidFill>
            <a:srgbClr val="B2B2B2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Cele &gt; działania &gt; wskaźniki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pl-PL" dirty="0" smtClean="0"/>
              <a:t>Praca domowa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solidFill>
            <a:srgbClr val="595959"/>
          </a:solidFill>
          <a:ln w="38100">
            <a:solidFill>
              <a:srgbClr val="595959"/>
            </a:solidFill>
          </a:ln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Świat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bg1"/>
                </a:solidFill>
              </a:rPr>
              <a:t>realny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ln w="38100">
            <a:solidFill>
              <a:srgbClr val="595959"/>
            </a:solidFill>
          </a:ln>
        </p:spPr>
        <p:txBody>
          <a:bodyPr/>
          <a:lstStyle/>
          <a:p>
            <a:r>
              <a:rPr lang="pl-PL" dirty="0" smtClean="0"/>
              <a:t>5 działań na rzecz ES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solidFill>
            <a:srgbClr val="FFFF4B"/>
          </a:solidFill>
          <a:ln>
            <a:solidFill>
              <a:srgbClr val="FFFF4B"/>
            </a:solidFill>
          </a:ln>
        </p:spPr>
        <p:txBody>
          <a:bodyPr/>
          <a:lstStyle/>
          <a:p>
            <a:r>
              <a:rPr lang="pl-PL" dirty="0" smtClean="0"/>
              <a:t>Świat marzeń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ln w="38100">
            <a:solidFill>
              <a:srgbClr val="FFFF4B"/>
            </a:solidFill>
          </a:ln>
        </p:spPr>
        <p:txBody>
          <a:bodyPr/>
          <a:lstStyle/>
          <a:p>
            <a:r>
              <a:rPr lang="pl-PL" dirty="0" smtClean="0"/>
              <a:t>5 działań na rzecz 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1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tx1">
              <a:lumMod val="65000"/>
              <a:lumOff val="35000"/>
            </a:schemeClr>
          </a:fgClr>
          <a:bgClr>
            <a:srgbClr val="FFFF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5496" y="125760"/>
            <a:ext cx="9073008" cy="114300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pl-PL" dirty="0" smtClean="0"/>
              <a:t>Układ </a:t>
            </a:r>
            <a:r>
              <a:rPr lang="pl-PL" b="1" dirty="0" smtClean="0"/>
              <a:t>prezentacji / diagnozy</a:t>
            </a:r>
            <a:endParaRPr lang="pl-PL" b="1" dirty="0"/>
          </a:p>
        </p:txBody>
      </p:sp>
      <p:sp>
        <p:nvSpPr>
          <p:cNvPr id="7" name="Symbol zastępczy zawartości 4"/>
          <p:cNvSpPr>
            <a:spLocks noGrp="1"/>
          </p:cNvSpPr>
          <p:nvPr>
            <p:ph sz="half" idx="1"/>
          </p:nvPr>
        </p:nvSpPr>
        <p:spPr>
          <a:xfrm>
            <a:off x="35496" y="1412777"/>
            <a:ext cx="3780000" cy="4713389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dirty="0" smtClean="0">
                <a:solidFill>
                  <a:srgbClr val="FFFF66"/>
                </a:solidFill>
              </a:rPr>
              <a:t>I. Sektor ES i jego otoczenie</a:t>
            </a:r>
          </a:p>
          <a:p>
            <a:pPr lvl="1"/>
            <a:r>
              <a:rPr lang="pl-PL" sz="1600" dirty="0" smtClean="0">
                <a:solidFill>
                  <a:srgbClr val="FFFF66"/>
                </a:solidFill>
              </a:rPr>
              <a:t>Liczba PES i ich rozkład w czasie</a:t>
            </a:r>
          </a:p>
          <a:p>
            <a:pPr lvl="2"/>
            <a:r>
              <a:rPr lang="pl-PL" sz="1600" dirty="0" smtClean="0">
                <a:solidFill>
                  <a:srgbClr val="FFFF66"/>
                </a:solidFill>
              </a:rPr>
              <a:t>CIS</a:t>
            </a:r>
          </a:p>
          <a:p>
            <a:pPr lvl="2"/>
            <a:r>
              <a:rPr lang="pl-PL" sz="1600" dirty="0" err="1" smtClean="0">
                <a:solidFill>
                  <a:srgbClr val="FFFF66"/>
                </a:solidFill>
              </a:rPr>
              <a:t>KIS</a:t>
            </a:r>
            <a:endParaRPr lang="pl-PL" sz="1600" dirty="0" smtClean="0">
              <a:solidFill>
                <a:srgbClr val="FFFF66"/>
              </a:solidFill>
            </a:endParaRPr>
          </a:p>
          <a:p>
            <a:pPr lvl="2"/>
            <a:r>
              <a:rPr lang="pl-PL" sz="1600" dirty="0" smtClean="0">
                <a:solidFill>
                  <a:srgbClr val="FFFF66"/>
                </a:solidFill>
              </a:rPr>
              <a:t>SP. I.	</a:t>
            </a:r>
          </a:p>
          <a:p>
            <a:pPr lvl="2"/>
            <a:r>
              <a:rPr lang="pl-PL" sz="1600" dirty="0" smtClean="0">
                <a:solidFill>
                  <a:srgbClr val="FFFF66"/>
                </a:solidFill>
              </a:rPr>
              <a:t>SP. PR.	</a:t>
            </a:r>
          </a:p>
          <a:p>
            <a:pPr lvl="2"/>
            <a:r>
              <a:rPr lang="pl-PL" sz="1600" dirty="0" smtClean="0">
                <a:solidFill>
                  <a:srgbClr val="FFFF66"/>
                </a:solidFill>
              </a:rPr>
              <a:t>SP. S.	</a:t>
            </a:r>
          </a:p>
          <a:p>
            <a:pPr lvl="2"/>
            <a:r>
              <a:rPr lang="pl-PL" sz="1600" dirty="0" smtClean="0">
                <a:solidFill>
                  <a:srgbClr val="FFFF66"/>
                </a:solidFill>
              </a:rPr>
              <a:t>SP. Z O.O.	</a:t>
            </a:r>
          </a:p>
          <a:p>
            <a:pPr lvl="2"/>
            <a:r>
              <a:rPr lang="pl-PL" sz="1600" dirty="0" err="1" smtClean="0">
                <a:solidFill>
                  <a:srgbClr val="FFFF66"/>
                </a:solidFill>
              </a:rPr>
              <a:t>WTZ</a:t>
            </a:r>
            <a:r>
              <a:rPr lang="pl-PL" sz="1600" dirty="0" smtClean="0">
                <a:solidFill>
                  <a:srgbClr val="FFFF66"/>
                </a:solidFill>
              </a:rPr>
              <a:t>	</a:t>
            </a:r>
          </a:p>
          <a:p>
            <a:pPr lvl="2"/>
            <a:r>
              <a:rPr lang="pl-PL" sz="1600" dirty="0" err="1" smtClean="0">
                <a:solidFill>
                  <a:srgbClr val="FFFF66"/>
                </a:solidFill>
              </a:rPr>
              <a:t>ZAZ</a:t>
            </a:r>
            <a:r>
              <a:rPr lang="pl-PL" sz="1600" dirty="0" smtClean="0">
                <a:solidFill>
                  <a:srgbClr val="FFFF66"/>
                </a:solidFill>
              </a:rPr>
              <a:t>	</a:t>
            </a:r>
          </a:p>
          <a:p>
            <a:pPr lvl="2"/>
            <a:r>
              <a:rPr lang="pl-PL" sz="1600" dirty="0" smtClean="0">
                <a:solidFill>
                  <a:srgbClr val="FFFF66"/>
                </a:solidFill>
              </a:rPr>
              <a:t>Koła gospodyń wiejskich</a:t>
            </a:r>
          </a:p>
          <a:p>
            <a:pPr lvl="2"/>
            <a:r>
              <a:rPr lang="pl-PL" sz="1600" dirty="0" err="1" smtClean="0">
                <a:solidFill>
                  <a:srgbClr val="FFFF66"/>
                </a:solidFill>
              </a:rPr>
              <a:t>ZPCh</a:t>
            </a:r>
            <a:r>
              <a:rPr lang="pl-PL" sz="1600" dirty="0" smtClean="0">
                <a:solidFill>
                  <a:srgbClr val="FFFF66"/>
                </a:solidFill>
              </a:rPr>
              <a:t>	</a:t>
            </a:r>
          </a:p>
          <a:p>
            <a:pPr lvl="2"/>
            <a:r>
              <a:rPr lang="pl-PL" sz="1600" dirty="0" smtClean="0">
                <a:solidFill>
                  <a:srgbClr val="FFFF66"/>
                </a:solidFill>
              </a:rPr>
              <a:t>PS	</a:t>
            </a:r>
          </a:p>
          <a:p>
            <a:pPr lvl="2"/>
            <a:r>
              <a:rPr lang="pl-PL" sz="1600" dirty="0" smtClean="0">
                <a:solidFill>
                  <a:srgbClr val="FFFF66"/>
                </a:solidFill>
              </a:rPr>
              <a:t>NGO z listy PS</a:t>
            </a:r>
          </a:p>
          <a:p>
            <a:pPr lvl="1"/>
            <a:r>
              <a:rPr lang="pl-PL" sz="1600" dirty="0" smtClean="0">
                <a:solidFill>
                  <a:srgbClr val="FFFF66"/>
                </a:solidFill>
              </a:rPr>
              <a:t>Wsparcie OWES</a:t>
            </a:r>
          </a:p>
          <a:p>
            <a:pPr lvl="1"/>
            <a:r>
              <a:rPr lang="pl-PL" sz="1600" dirty="0" smtClean="0">
                <a:solidFill>
                  <a:srgbClr val="FFFF66"/>
                </a:solidFill>
              </a:rPr>
              <a:t>Wsparcie JST, PUP</a:t>
            </a:r>
          </a:p>
          <a:p>
            <a:pPr lvl="1"/>
            <a:r>
              <a:rPr lang="pl-PL" sz="1600" dirty="0" smtClean="0">
                <a:solidFill>
                  <a:srgbClr val="FFFF66"/>
                </a:solidFill>
              </a:rPr>
              <a:t>Biznes</a:t>
            </a:r>
          </a:p>
          <a:p>
            <a:pPr lvl="1"/>
            <a:endParaRPr lang="pl-PL" sz="1600" dirty="0">
              <a:solidFill>
                <a:srgbClr val="FFFF66"/>
              </a:solidFill>
            </a:endParaRPr>
          </a:p>
        </p:txBody>
      </p:sp>
      <p:sp>
        <p:nvSpPr>
          <p:cNvPr id="8" name="Symbol zastępczy zawartości 5"/>
          <p:cNvSpPr>
            <a:spLocks noGrp="1"/>
          </p:cNvSpPr>
          <p:nvPr>
            <p:ph sz="half" idx="2"/>
          </p:nvPr>
        </p:nvSpPr>
        <p:spPr>
          <a:xfrm>
            <a:off x="3888344" y="1412777"/>
            <a:ext cx="3780000" cy="4713389"/>
          </a:xfrm>
          <a:solidFill>
            <a:srgbClr val="FFFF66"/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II. Kapitał ludzki ES</a:t>
            </a:r>
          </a:p>
          <a:p>
            <a:pPr lvl="1"/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osoby bezrobotne, w tym długotrwale;</a:t>
            </a:r>
          </a:p>
          <a:p>
            <a:pPr lvl="1"/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absolwenci centrum integracji społecznej lub klubu integracji społecznej;</a:t>
            </a:r>
          </a:p>
          <a:p>
            <a:pPr lvl="1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osoby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 niepełnosprawnością;</a:t>
            </a:r>
          </a:p>
          <a:p>
            <a:pPr lvl="1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osoby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30. roku życia oraz po ukończeniu 50. roku życia, posiadających status osób poszukujących pracy, bez zatrudnienia;</a:t>
            </a:r>
          </a:p>
          <a:p>
            <a:pPr lvl="1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osoby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poszukujące pracy niepozostające w zatrudnieniu lub niewykonujących innej pracy zarobkowej;</a:t>
            </a:r>
          </a:p>
          <a:p>
            <a:pPr lvl="1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osoby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usamodzielniane po pieczy zastępczej;</a:t>
            </a:r>
          </a:p>
          <a:p>
            <a:pPr lvl="1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osoby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bezdomne realizujące indywidualny program wychodzenia z bezdomności;</a:t>
            </a:r>
          </a:p>
          <a:p>
            <a:pPr lvl="1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osoby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uzależnione od alkoholu;</a:t>
            </a:r>
          </a:p>
          <a:p>
            <a:pPr lvl="1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osoby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uzależnione od narkotyków lub innych środków odurzających;</a:t>
            </a:r>
          </a:p>
          <a:p>
            <a:pPr lvl="1"/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zwalniane z zakładów karnych, mających trudności w integracji ze środowiskiem;</a:t>
            </a:r>
          </a:p>
          <a:p>
            <a:pPr lvl="1"/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uchodźcy,</a:t>
            </a:r>
          </a:p>
          <a:p>
            <a:pPr lvl="1"/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pracujący na otwartym rynku pracy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7740352" y="1412775"/>
            <a:ext cx="1368152" cy="1477328"/>
          </a:xfrm>
          <a:prstGeom prst="rect">
            <a:avLst/>
          </a:prstGeom>
          <a:solidFill>
            <a:srgbClr val="B2B2B2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b="1" dirty="0" smtClean="0"/>
              <a:t>III. </a:t>
            </a:r>
            <a:r>
              <a:rPr lang="pl-PL" dirty="0" smtClean="0"/>
              <a:t>Dokumenty strategiczne i ich główne kierunki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27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FF4B"/>
          </a:fgClr>
          <a:bgClr>
            <a:srgbClr val="59595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3"/>
          <p:cNvSpPr txBox="1">
            <a:spLocks/>
          </p:cNvSpPr>
          <p:nvPr/>
        </p:nvSpPr>
        <p:spPr>
          <a:xfrm>
            <a:off x="712590" y="2708920"/>
            <a:ext cx="7772400" cy="1362076"/>
          </a:xfrm>
          <a:prstGeom prst="rect">
            <a:avLst/>
          </a:prstGeom>
          <a:solidFill>
            <a:srgbClr val="FFFF4B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Ciąg Dalszy Nastąpi ….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FFFF66"/>
          </a:fgClr>
          <a:bgClr>
            <a:schemeClr val="tx1">
              <a:lumMod val="65000"/>
              <a:lumOff val="3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  <a:alpha val="85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rgbClr val="FFFF66"/>
                </a:solidFill>
              </a:rPr>
              <a:t>Sektor ES i jego otoczenie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solidFill>
            <a:schemeClr val="tx1">
              <a:lumMod val="65000"/>
              <a:lumOff val="35000"/>
              <a:alpha val="85000"/>
            </a:schemeClr>
          </a:solidFill>
        </p:spPr>
        <p:txBody>
          <a:bodyPr>
            <a:normAutofit/>
          </a:bodyPr>
          <a:lstStyle/>
          <a:p>
            <a:r>
              <a:rPr lang="pl-PL" sz="4000" b="1" cap="all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I.</a:t>
            </a:r>
          </a:p>
        </p:txBody>
      </p:sp>
    </p:spTree>
    <p:extLst>
      <p:ext uri="{BB962C8B-B14F-4D97-AF65-F5344CB8AC3E}">
        <p14:creationId xmlns:p14="http://schemas.microsoft.com/office/powerpoint/2010/main" val="7656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" y="0"/>
            <a:ext cx="3131841" cy="114300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r>
              <a:rPr lang="pl-PL" sz="1600" dirty="0" smtClean="0">
                <a:solidFill>
                  <a:srgbClr val="FFFF66"/>
                </a:solidFill>
              </a:rPr>
              <a:t>Liczba PES</a:t>
            </a:r>
            <a:br>
              <a:rPr lang="pl-PL" sz="1600" dirty="0" smtClean="0">
                <a:solidFill>
                  <a:srgbClr val="FFFF66"/>
                </a:solidFill>
              </a:rPr>
            </a:br>
            <a:r>
              <a:rPr lang="pl-PL" sz="1600" dirty="0" smtClean="0">
                <a:solidFill>
                  <a:srgbClr val="FFFF66"/>
                </a:solidFill>
              </a:rPr>
              <a:t>„Przepływy”</a:t>
            </a:r>
            <a:endParaRPr lang="pl-PL" sz="1600" dirty="0">
              <a:solidFill>
                <a:srgbClr val="FFFF66"/>
              </a:solidFill>
            </a:endParaRP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448466"/>
              </p:ext>
            </p:extLst>
          </p:nvPr>
        </p:nvGraphicFramePr>
        <p:xfrm>
          <a:off x="1259632" y="2852937"/>
          <a:ext cx="784887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642813"/>
              </p:ext>
            </p:extLst>
          </p:nvPr>
        </p:nvGraphicFramePr>
        <p:xfrm>
          <a:off x="179514" y="1268760"/>
          <a:ext cx="720079" cy="555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79"/>
              </a:tblGrid>
              <a:tr h="420624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rgbClr val="000000"/>
                          </a:solidFill>
                        </a:rPr>
                        <a:t>CIS</a:t>
                      </a:r>
                    </a:p>
                    <a:p>
                      <a:pPr algn="ctr"/>
                      <a:r>
                        <a:rPr lang="pl-PL" sz="1100" b="0" dirty="0" smtClean="0">
                          <a:solidFill>
                            <a:srgbClr val="000000"/>
                          </a:solidFill>
                          <a:latin typeface="Antique Olive CompactPS" pitchFamily="34" charset="0"/>
                        </a:rPr>
                        <a:t>5</a:t>
                      </a:r>
                      <a:endParaRPr lang="pl-PL" sz="1100" b="0" dirty="0">
                        <a:solidFill>
                          <a:srgbClr val="000000"/>
                        </a:solidFill>
                        <a:latin typeface="Antique Olive CompactPS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B">
                        <a:alpha val="69804"/>
                      </a:srgbClr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err="1" smtClean="0">
                          <a:solidFill>
                            <a:srgbClr val="000000"/>
                          </a:solidFill>
                        </a:rPr>
                        <a:t>KIS</a:t>
                      </a:r>
                      <a:endParaRPr lang="pl-PL" sz="11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pl-PL" sz="1100" b="0" kern="1200" dirty="0" smtClean="0">
                          <a:solidFill>
                            <a:srgbClr val="000000"/>
                          </a:solidFill>
                          <a:latin typeface="Antique Olive CompactPS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B">
                        <a:alpha val="69804"/>
                      </a:srgbClr>
                    </a:solidFill>
                  </a:tcPr>
                </a:tc>
              </a:tr>
              <a:tr h="476792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rgbClr val="000000"/>
                          </a:solidFill>
                        </a:rPr>
                        <a:t>Sp. I.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1100" b="0" kern="1200" dirty="0" smtClean="0">
                          <a:solidFill>
                            <a:srgbClr val="000000"/>
                          </a:solidFill>
                          <a:latin typeface="Antique Olive CompactPS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B">
                        <a:alpha val="69804"/>
                      </a:srgbClr>
                    </a:solidFill>
                  </a:tcPr>
                </a:tc>
              </a:tr>
              <a:tr h="478558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rgbClr val="000000"/>
                          </a:solidFill>
                        </a:rPr>
                        <a:t>Sp. pr.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1100" b="0" kern="1200" dirty="0" smtClean="0">
                          <a:solidFill>
                            <a:srgbClr val="000000"/>
                          </a:solidFill>
                          <a:latin typeface="Antique Olive CompactPS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B">
                        <a:alpha val="69804"/>
                      </a:srgbClr>
                    </a:solidFill>
                  </a:tcPr>
                </a:tc>
              </a:tr>
              <a:tr h="615287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rgbClr val="000000"/>
                          </a:solidFill>
                        </a:rPr>
                        <a:t>Sp. s.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1100" b="0" kern="1200" dirty="0" smtClean="0">
                          <a:solidFill>
                            <a:srgbClr val="000000"/>
                          </a:solidFill>
                          <a:latin typeface="Antique Olive CompactPS" pitchFamily="34" charset="0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B">
                        <a:alpha val="69804"/>
                      </a:srgbClr>
                    </a:solidFill>
                  </a:tcPr>
                </a:tc>
              </a:tr>
              <a:tr h="752018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rgbClr val="000000"/>
                          </a:solidFill>
                        </a:rPr>
                        <a:t>Sp.</a:t>
                      </a:r>
                      <a:r>
                        <a:rPr lang="pl-PL" sz="1100" b="0" baseline="0" dirty="0" smtClean="0">
                          <a:solidFill>
                            <a:srgbClr val="000000"/>
                          </a:solidFill>
                        </a:rPr>
                        <a:t> non profit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1100" b="0" kern="1200" dirty="0" smtClean="0">
                          <a:solidFill>
                            <a:srgbClr val="000000"/>
                          </a:solidFill>
                          <a:latin typeface="Antique Olive CompactPS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B">
                        <a:alpha val="69804"/>
                      </a:srgbClr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err="1" smtClean="0">
                          <a:solidFill>
                            <a:srgbClr val="000000"/>
                          </a:solidFill>
                        </a:rPr>
                        <a:t>WTZ</a:t>
                      </a:r>
                      <a:endParaRPr lang="pl-PL" sz="11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pl-PL" sz="1100" b="0" kern="1200" dirty="0" smtClean="0">
                          <a:solidFill>
                            <a:srgbClr val="000000"/>
                          </a:solidFill>
                          <a:latin typeface="Antique Olive CompactPS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B">
                        <a:alpha val="69804"/>
                      </a:srgbClr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err="1" smtClean="0">
                          <a:solidFill>
                            <a:srgbClr val="000000"/>
                          </a:solidFill>
                        </a:rPr>
                        <a:t>ZAZ</a:t>
                      </a:r>
                      <a:endParaRPr lang="pl-PL" sz="11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pl-PL" sz="1100" b="0" kern="1200" dirty="0" smtClean="0">
                          <a:solidFill>
                            <a:srgbClr val="000000"/>
                          </a:solidFill>
                          <a:latin typeface="Antique Olive CompactPS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B">
                        <a:alpha val="69804"/>
                      </a:srgbClr>
                    </a:solidFill>
                  </a:tcPr>
                </a:tc>
              </a:tr>
              <a:tr h="615287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err="1" smtClean="0">
                          <a:solidFill>
                            <a:srgbClr val="000000"/>
                          </a:solidFill>
                        </a:rPr>
                        <a:t>KGW</a:t>
                      </a:r>
                      <a:endParaRPr lang="pl-PL" sz="11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pl-PL" sz="1100" b="0" kern="1200" dirty="0" smtClean="0">
                          <a:solidFill>
                            <a:srgbClr val="000000"/>
                          </a:solidFill>
                          <a:latin typeface="Antique Olive CompactPS" pitchFamily="34" charset="0"/>
                          <a:ea typeface="+mn-ea"/>
                          <a:cs typeface="+mn-cs"/>
                        </a:rPr>
                        <a:t>538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B">
                        <a:alpha val="69804"/>
                      </a:srgbClr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rgbClr val="000000"/>
                          </a:solidFill>
                        </a:rPr>
                        <a:t>PS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1100" b="0" kern="1200" dirty="0" smtClean="0">
                          <a:solidFill>
                            <a:srgbClr val="000000"/>
                          </a:solidFill>
                          <a:latin typeface="Antique Olive CompactPS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B">
                        <a:alpha val="69804"/>
                      </a:srgbClr>
                    </a:solidFill>
                  </a:tcPr>
                </a:tc>
              </a:tr>
              <a:tr h="478558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err="1" smtClean="0">
                          <a:solidFill>
                            <a:srgbClr val="000000"/>
                          </a:solidFill>
                        </a:rPr>
                        <a:t>ZPCh</a:t>
                      </a:r>
                      <a:endParaRPr lang="pl-PL" sz="11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pl-PL" sz="1100" b="0" kern="1200" dirty="0" smtClean="0">
                          <a:solidFill>
                            <a:srgbClr val="000000"/>
                          </a:solidFill>
                          <a:latin typeface="Antique Olive CompactPS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B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3131843" y="1"/>
            <a:ext cx="6012159" cy="175432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OPIS I GŁÓWNY WNIOSEK: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stabilna liczba PES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stopniowo ubywa spółdzielni inwalidów, spółdzielni pracy i zakładów pracy chronionej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wzrost liczy spółdzielni socjalnych (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Spn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S.), ale głównie dzięki dotacjom z UE poprzez OWES,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wzrost liczby CIS, dzięki wsparciu dotacyjnym MCPS. Ale mimo wszystko mało CIS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wzrost liczby 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ZAZ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(wsparcie MCPS dzięki 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PFRON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Ale mimo wszystko mało 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ZAZ</a:t>
            </a: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stagnacja 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WTZ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nie wszystkie powiaty mają 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WTZ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często po 1 placówce na cały powiat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sektorze duży udział NGO, ale brak realnych badań i analiz w tym zakresie.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131843" y="1805916"/>
            <a:ext cx="6012159" cy="83099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ROZWAŻENIA:</a:t>
            </a:r>
          </a:p>
          <a:p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Czy więcej PES to lepiej (czy tylko ilość świadczy o sektorze)?</a:t>
            </a:r>
          </a:p>
          <a:p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Jakich PES potrzeba na Mazowszu?</a:t>
            </a:r>
          </a:p>
          <a:p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Dlaczego nie przybywa CIS, 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ZAZ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WTZ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bariery prawne, instytucjonalne?</a:t>
            </a:r>
          </a:p>
        </p:txBody>
      </p:sp>
    </p:spTree>
    <p:extLst>
      <p:ext uri="{BB962C8B-B14F-4D97-AF65-F5344CB8AC3E}">
        <p14:creationId xmlns:p14="http://schemas.microsoft.com/office/powerpoint/2010/main" val="21283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28" y="1305037"/>
            <a:ext cx="4379776" cy="291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94851"/>
            <a:ext cx="4379776" cy="289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28" y="3969333"/>
            <a:ext cx="4379776" cy="291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7" y="1333269"/>
            <a:ext cx="4379776" cy="28878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" y="0"/>
            <a:ext cx="3131841" cy="1143000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pl-PL" sz="1400" dirty="0">
                <a:solidFill>
                  <a:srgbClr val="FFFF66"/>
                </a:solidFill>
              </a:rPr>
              <a:t>Centra integracji społecznej, kluby integracji społecznej, zakłady aktywności zawodowej, warsztaty terapii zajęciowej w 2018 r</a:t>
            </a:r>
            <a:r>
              <a:rPr lang="pl-PL" sz="1400" dirty="0" smtClean="0">
                <a:solidFill>
                  <a:srgbClr val="FFFF66"/>
                </a:solidFill>
              </a:rPr>
              <a:t>. – 29.11.2019 r.</a:t>
            </a:r>
            <a:endParaRPr lang="pl-PL" sz="1400" dirty="0">
              <a:solidFill>
                <a:srgbClr val="FFFF66"/>
              </a:solidFill>
            </a:endParaRPr>
          </a:p>
        </p:txBody>
      </p:sp>
      <p:pic>
        <p:nvPicPr>
          <p:cNvPr id="9" name="Obraz 8" descr="D:\POLITYKA PUBLIKACYJNA\wrory\Logo jubileuszowe wersja dla GUS odmiana podstawowa wariant kolorowy-01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3"/>
          <a:stretch/>
        </p:blipFill>
        <p:spPr bwMode="auto">
          <a:xfrm>
            <a:off x="7884368" y="621313"/>
            <a:ext cx="1179195" cy="719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3131843" y="61834"/>
            <a:ext cx="6012159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ROZWAŻENIA:</a:t>
            </a:r>
          </a:p>
          <a:p>
            <a:pPr marL="228600" indent="-228600">
              <a:buAutoNum type="arabicPeriod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Liczba 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KIS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na jakich danych się oprzeć – rejestr Wojewody czy dane GUS?</a:t>
            </a:r>
          </a:p>
          <a:p>
            <a:pPr marL="228600" indent="-228600">
              <a:buAutoNum type="arabicPeriod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„Zaspokojenie” potrzeb na podmioty reintegracyjne?</a:t>
            </a:r>
          </a:p>
        </p:txBody>
      </p:sp>
      <p:sp>
        <p:nvSpPr>
          <p:cNvPr id="11" name="Słoneczko 10"/>
          <p:cNvSpPr/>
          <p:nvPr/>
        </p:nvSpPr>
        <p:spPr>
          <a:xfrm>
            <a:off x="8748464" y="44624"/>
            <a:ext cx="288032" cy="288032"/>
          </a:xfrm>
          <a:prstGeom prst="su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972756" y="3634527"/>
            <a:ext cx="864096" cy="360665"/>
          </a:xfrm>
          <a:prstGeom prst="roundRect">
            <a:avLst/>
          </a:prstGeom>
          <a:solidFill>
            <a:srgbClr val="FFFF4B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595959"/>
                </a:solidFill>
              </a:rPr>
              <a:t>CIS</a:t>
            </a:r>
            <a:endParaRPr lang="pl-PL" dirty="0">
              <a:solidFill>
                <a:srgbClr val="595959"/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5638976" y="3634186"/>
            <a:ext cx="864096" cy="360665"/>
          </a:xfrm>
          <a:prstGeom prst="roundRect">
            <a:avLst/>
          </a:prstGeom>
          <a:solidFill>
            <a:srgbClr val="FFFF4B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rgbClr val="595959"/>
                </a:solidFill>
              </a:rPr>
              <a:t>KIS</a:t>
            </a:r>
            <a:endParaRPr lang="pl-PL" dirty="0">
              <a:solidFill>
                <a:srgbClr val="595959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5638976" y="6381328"/>
            <a:ext cx="864096" cy="360665"/>
          </a:xfrm>
          <a:prstGeom prst="roundRect">
            <a:avLst/>
          </a:prstGeom>
          <a:solidFill>
            <a:srgbClr val="FFFF4B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rgbClr val="595959"/>
                </a:solidFill>
              </a:rPr>
              <a:t>ZAZ</a:t>
            </a:r>
            <a:endParaRPr lang="pl-PL" dirty="0">
              <a:solidFill>
                <a:srgbClr val="595959"/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756" y="6381327"/>
            <a:ext cx="864096" cy="360665"/>
          </a:xfrm>
          <a:prstGeom prst="roundRect">
            <a:avLst/>
          </a:prstGeom>
          <a:solidFill>
            <a:srgbClr val="FFFF4B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rgbClr val="595959"/>
                </a:solidFill>
              </a:rPr>
              <a:t>WTZ</a:t>
            </a:r>
            <a:endParaRPr lang="pl-PL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71955"/>
              </p:ext>
            </p:extLst>
          </p:nvPr>
        </p:nvGraphicFramePr>
        <p:xfrm>
          <a:off x="36510" y="2390382"/>
          <a:ext cx="9071991" cy="4260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6456"/>
                <a:gridCol w="518826"/>
                <a:gridCol w="598755"/>
                <a:gridCol w="598755"/>
                <a:gridCol w="598755"/>
                <a:gridCol w="598755"/>
                <a:gridCol w="598755"/>
                <a:gridCol w="530801"/>
                <a:gridCol w="1214496"/>
                <a:gridCol w="1071614"/>
                <a:gridCol w="928732"/>
                <a:gridCol w="857291"/>
              </a:tblGrid>
              <a:tr h="174694">
                <a:tc gridSpan="8">
                  <a:txBody>
                    <a:bodyPr/>
                    <a:lstStyle/>
                    <a:p>
                      <a:pPr algn="l" fontAlgn="b"/>
                      <a:r>
                        <a:rPr lang="pl-PL" sz="1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OWES za 2016-2018</a:t>
                      </a:r>
                      <a:endParaRPr lang="pl-PL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solidFill>
                      <a:srgbClr val="FFFF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2016</a:t>
                      </a:r>
                      <a:endParaRPr lang="pl-PL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2017</a:t>
                      </a:r>
                      <a:endParaRPr lang="pl-PL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2018</a:t>
                      </a:r>
                      <a:endParaRPr lang="pl-PL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rgbClr val="FFFF66"/>
                          </a:solidFill>
                          <a:effectLst/>
                        </a:rPr>
                        <a:t>SUMA</a:t>
                      </a:r>
                      <a:endParaRPr lang="pl-PL" sz="1100" b="1" i="0" u="none" strike="noStrike" dirty="0">
                        <a:solidFill>
                          <a:srgbClr val="FFFF66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26510">
                <a:tc gridSpan="8">
                  <a:txBody>
                    <a:bodyPr/>
                    <a:lstStyle/>
                    <a:p>
                      <a:pPr marL="88900" indent="0" algn="l" fontAlgn="ctr"/>
                      <a:r>
                        <a:rPr lang="pl-PL" sz="1000" u="none" strike="noStrike" dirty="0">
                          <a:effectLst/>
                        </a:rPr>
                        <a:t>Liczba istniejących PES przekształconych w PS przy wsparciu OWES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FFFF4B"/>
                          </a:solidFill>
                          <a:effectLst/>
                        </a:rPr>
                        <a:t>15</a:t>
                      </a:r>
                      <a:endParaRPr lang="pl-PL" sz="1400" b="0" i="0" u="none" strike="noStrike" dirty="0">
                        <a:solidFill>
                          <a:srgbClr val="FFFF4B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26510">
                <a:tc gridSpan="8">
                  <a:txBody>
                    <a:bodyPr/>
                    <a:lstStyle/>
                    <a:p>
                      <a:pPr marL="88900" indent="0" algn="l" fontAlgn="ctr"/>
                      <a:r>
                        <a:rPr lang="pl-PL" sz="1000" u="none" strike="noStrike" dirty="0">
                          <a:effectLst/>
                        </a:rPr>
                        <a:t>Liczba utworzonych</a:t>
                      </a:r>
                      <a:r>
                        <a:rPr lang="pl-PL" sz="1100" u="none" strike="noStrike" dirty="0">
                          <a:effectLst/>
                        </a:rPr>
                        <a:t> nowych PS</a:t>
                      </a:r>
                      <a:r>
                        <a:rPr lang="pl-PL" sz="1000" u="none" strike="noStrike" dirty="0">
                          <a:effectLst/>
                        </a:rPr>
                        <a:t> przy wsparciu OWES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24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FFFF4B"/>
                          </a:solidFill>
                          <a:effectLst/>
                        </a:rPr>
                        <a:t>31</a:t>
                      </a:r>
                      <a:endParaRPr lang="pl-PL" sz="1400" b="0" i="0" u="none" strike="noStrike" dirty="0">
                        <a:solidFill>
                          <a:srgbClr val="FFFF4B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26510">
                <a:tc gridSpan="8">
                  <a:txBody>
                    <a:bodyPr/>
                    <a:lstStyle/>
                    <a:p>
                      <a:pPr marL="88900" indent="0" algn="l" fontAlgn="ctr"/>
                      <a:r>
                        <a:rPr lang="pl-PL" sz="1000" u="none" strike="noStrike" dirty="0">
                          <a:effectLst/>
                        </a:rPr>
                        <a:t>Liczba utworzonych jednostek reintegracyjnych (CIS, </a:t>
                      </a:r>
                      <a:r>
                        <a:rPr lang="pl-PL" sz="1000" u="none" strike="noStrike" dirty="0" err="1">
                          <a:effectLst/>
                        </a:rPr>
                        <a:t>KIS</a:t>
                      </a:r>
                      <a:r>
                        <a:rPr lang="pl-PL" sz="1000" u="none" strike="noStrike" dirty="0">
                          <a:effectLst/>
                        </a:rPr>
                        <a:t>, </a:t>
                      </a:r>
                      <a:r>
                        <a:rPr lang="pl-PL" sz="1000" u="none" strike="noStrike" dirty="0" err="1">
                          <a:effectLst/>
                        </a:rPr>
                        <a:t>ZAZ</a:t>
                      </a:r>
                      <a:r>
                        <a:rPr lang="pl-PL" sz="1000" u="none" strike="noStrike" dirty="0">
                          <a:effectLst/>
                        </a:rPr>
                        <a:t>, </a:t>
                      </a:r>
                      <a:r>
                        <a:rPr lang="pl-PL" sz="1000" u="none" strike="noStrike" dirty="0" err="1">
                          <a:effectLst/>
                        </a:rPr>
                        <a:t>WTZ</a:t>
                      </a:r>
                      <a:r>
                        <a:rPr lang="pl-PL" sz="1000" u="none" strike="noStrike" dirty="0">
                          <a:effectLst/>
                        </a:rPr>
                        <a:t>)                                                                                       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FFFF4B"/>
                          </a:solidFill>
                          <a:effectLst/>
                        </a:rPr>
                        <a:t>3</a:t>
                      </a:r>
                      <a:endParaRPr lang="pl-PL" sz="1400" b="0" i="0" u="none" strike="noStrike" dirty="0">
                        <a:solidFill>
                          <a:srgbClr val="FFFF4B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26510">
                <a:tc gridSpan="8">
                  <a:txBody>
                    <a:bodyPr/>
                    <a:lstStyle/>
                    <a:p>
                      <a:pPr marL="88900" indent="0" algn="l" fontAlgn="ctr"/>
                      <a:r>
                        <a:rPr lang="pl-PL" sz="1000" u="none" strike="noStrike" dirty="0">
                          <a:effectLst/>
                        </a:rPr>
                        <a:t>Liczba pozostałych PES utworzonych przy wsparciu OWES                                                                                           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FFFF4B"/>
                          </a:solidFill>
                          <a:effectLst/>
                        </a:rPr>
                        <a:t>24</a:t>
                      </a:r>
                      <a:endParaRPr lang="pl-PL" sz="1400" b="0" i="0" u="none" strike="noStrike" dirty="0">
                        <a:solidFill>
                          <a:srgbClr val="FFFF4B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26510">
                <a:tc gridSpan="8">
                  <a:txBody>
                    <a:bodyPr/>
                    <a:lstStyle/>
                    <a:p>
                      <a:pPr marL="88900" indent="0" algn="l" fontAlgn="t"/>
                      <a:r>
                        <a:rPr lang="pl-PL" sz="1000" u="none" strike="noStrike" dirty="0">
                          <a:effectLst/>
                        </a:rPr>
                        <a:t>Liczba miejsc pracy utworzonych w przedsiębiorstwach społecznych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172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243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FFFF4B"/>
                          </a:solidFill>
                          <a:effectLst/>
                        </a:rPr>
                        <a:t>416</a:t>
                      </a:r>
                      <a:endParaRPr lang="pl-PL" sz="1400" b="0" i="0" u="none" strike="noStrike" dirty="0">
                        <a:solidFill>
                          <a:srgbClr val="FFFF4B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11854">
                <a:tc rowSpan="4">
                  <a:txBody>
                    <a:bodyPr/>
                    <a:lstStyle/>
                    <a:p>
                      <a:pPr algn="ctr" fontAlgn="t"/>
                      <a:r>
                        <a:rPr lang="pl-PL" sz="1000" u="none" strike="noStrike" dirty="0">
                          <a:effectLst/>
                        </a:rPr>
                        <a:t>w tym: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5" gridSpan="2"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 dirty="0">
                          <a:effectLst/>
                        </a:rPr>
                        <a:t>według źródeł finansowania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 hMerge="1">
                  <a:txBody>
                    <a:bodyPr/>
                    <a:lstStyle/>
                    <a:p>
                      <a:pPr algn="l" fontAlgn="t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/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 dirty="0">
                          <a:effectLst/>
                        </a:rPr>
                        <a:t>Liczba miejsc pracy utworzonych dzięki dotacjom z </a:t>
                      </a:r>
                      <a:r>
                        <a:rPr lang="pl-PL" sz="1000" u="none" strike="noStrike" dirty="0" err="1">
                          <a:effectLst/>
                        </a:rPr>
                        <a:t>EFS</a:t>
                      </a:r>
                      <a:r>
                        <a:rPr lang="pl-PL" sz="1000" u="none" strike="noStrike" dirty="0">
                          <a:effectLst/>
                        </a:rPr>
                        <a:t>                                                       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172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192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FFFF4B"/>
                          </a:solidFill>
                          <a:effectLst/>
                        </a:rPr>
                        <a:t>365</a:t>
                      </a:r>
                      <a:endParaRPr lang="pl-PL" sz="1400" b="0" i="0" u="none" strike="noStrike" dirty="0">
                        <a:solidFill>
                          <a:srgbClr val="FFFF4B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2651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 dirty="0">
                          <a:effectLst/>
                        </a:rPr>
                        <a:t>Liczba miejsc pracy utworzonych dzięki dotacjom z </a:t>
                      </a:r>
                      <a:r>
                        <a:rPr lang="pl-PL" sz="1000" u="none" strike="noStrike" dirty="0" err="1">
                          <a:effectLst/>
                        </a:rPr>
                        <a:t>FP</a:t>
                      </a:r>
                      <a:r>
                        <a:rPr lang="pl-PL" sz="1000" u="none" strike="noStrike" dirty="0">
                          <a:effectLst/>
                        </a:rPr>
                        <a:t>                                                       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pl-PL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pl-PL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FFFF4B"/>
                          </a:solidFill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rgbClr val="FFFF4B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118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 dirty="0">
                          <a:effectLst/>
                        </a:rPr>
                        <a:t>Liczba miejsc pracy utworzonych dzięki dotacjom z </a:t>
                      </a:r>
                      <a:r>
                        <a:rPr lang="pl-PL" sz="1000" u="none" strike="noStrike" dirty="0" err="1">
                          <a:effectLst/>
                        </a:rPr>
                        <a:t>PFRON</a:t>
                      </a:r>
                      <a:r>
                        <a:rPr lang="pl-PL" sz="1000" u="none" strike="noStrike" dirty="0">
                          <a:effectLst/>
                        </a:rPr>
                        <a:t>     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25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FFFF4B"/>
                          </a:solidFill>
                          <a:effectLst/>
                        </a:rPr>
                        <a:t>25</a:t>
                      </a:r>
                      <a:endParaRPr lang="pl-PL" sz="1400" b="0" i="0" u="none" strike="noStrike" dirty="0">
                        <a:solidFill>
                          <a:srgbClr val="FFFF4B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53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 dirty="0">
                          <a:effectLst/>
                        </a:rPr>
                        <a:t>Liczba miejsc pracy utworzonych bez udziału dotacji                                  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26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FFFF4B"/>
                          </a:solidFill>
                          <a:effectLst/>
                        </a:rPr>
                        <a:t>26</a:t>
                      </a:r>
                      <a:endParaRPr lang="pl-PL" sz="1400" b="0" i="0" u="none" strike="noStrike" dirty="0">
                        <a:solidFill>
                          <a:srgbClr val="FFFF4B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88976">
                <a:tc rowSpan="3">
                  <a:txBody>
                    <a:bodyPr/>
                    <a:lstStyle/>
                    <a:p>
                      <a:pPr algn="ctr" fontAlgn="t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2651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 dirty="0">
                          <a:effectLst/>
                        </a:rPr>
                        <a:t>według rodzaju podmiotu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l" fontAlgn="t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/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 dirty="0">
                          <a:effectLst/>
                        </a:rPr>
                        <a:t>Liczba miejsc pracy utworzonych w nowych PS                                                                  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80</a:t>
                      </a:r>
                      <a:endParaRPr lang="pl-PL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216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FFFF4B"/>
                          </a:solidFill>
                          <a:effectLst/>
                        </a:rPr>
                        <a:t>296</a:t>
                      </a:r>
                      <a:endParaRPr lang="pl-PL" sz="1400" b="0" i="0" u="none" strike="noStrike" dirty="0">
                        <a:solidFill>
                          <a:srgbClr val="FFFF4B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2651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 dirty="0">
                          <a:effectLst/>
                        </a:rPr>
                        <a:t>Liczba miejsc pracy utworzonych w istniejących PS                                                                  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98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27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FFFF4B"/>
                          </a:solidFill>
                          <a:effectLst/>
                        </a:rPr>
                        <a:t>126</a:t>
                      </a:r>
                      <a:endParaRPr lang="pl-PL" sz="1400" b="0" i="0" u="none" strike="noStrike" dirty="0">
                        <a:solidFill>
                          <a:srgbClr val="FFFF4B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11854">
                <a:tc gridSpan="8">
                  <a:txBody>
                    <a:bodyPr/>
                    <a:lstStyle/>
                    <a:p>
                      <a:pPr marL="88900" indent="0" algn="l" fontAlgn="t"/>
                      <a:r>
                        <a:rPr lang="pl-PL" sz="1000" u="none" strike="noStrike" dirty="0">
                          <a:effectLst/>
                        </a:rPr>
                        <a:t>Liczba miejsc pracy utworzonych w PS, w ramach których pracownicy pracują na podstawie stosunku pracy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200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FFFF4B"/>
                          </a:solidFill>
                          <a:effectLst/>
                        </a:rPr>
                        <a:t>402</a:t>
                      </a:r>
                      <a:endParaRPr lang="pl-PL" sz="1400" b="0" i="0" u="none" strike="noStrike" dirty="0">
                        <a:solidFill>
                          <a:srgbClr val="FFFF4B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6425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l-PL" sz="1000" u="none" strike="noStrike" dirty="0">
                          <a:effectLst/>
                        </a:rPr>
                        <a:t>w tym: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 dirty="0">
                          <a:effectLst/>
                        </a:rPr>
                        <a:t>Liczba utworzonych miejsc pracy, w ramach których pracownicy pracują na podstawie stosunku pracy w przeliczeniu na pełne </a:t>
                      </a:r>
                      <a:r>
                        <a:rPr lang="pl-PL" sz="1000" u="none" strike="noStrike" dirty="0" smtClean="0">
                          <a:effectLst/>
                        </a:rPr>
                        <a:t>etaty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101,77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110,25</a:t>
                      </a:r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solidFill>
                            <a:srgbClr val="FFFF4B"/>
                          </a:solidFill>
                          <a:effectLst/>
                        </a:rPr>
                        <a:t>213,02</a:t>
                      </a:r>
                      <a:endParaRPr lang="pl-PL" sz="1400" b="0" i="0" u="none" strike="noStrike" dirty="0">
                        <a:solidFill>
                          <a:srgbClr val="FFFF4B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b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1581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środki przekazane w ramach dotacji na utworzenie miejsc pracy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11 </a:t>
                      </a:r>
                      <a:r>
                        <a:rPr lang="pl-PL" sz="1000" u="none" strike="noStrike" dirty="0">
                          <a:effectLst/>
                        </a:rPr>
                        <a:t>520,00 zł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2 </a:t>
                      </a:r>
                      <a:r>
                        <a:rPr lang="pl-PL" sz="1000" u="none" strike="noStrike" dirty="0">
                          <a:effectLst/>
                        </a:rPr>
                        <a:t>082 322,68 zł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2 </a:t>
                      </a:r>
                      <a:r>
                        <a:rPr lang="pl-PL" sz="1000" u="none" strike="noStrike" dirty="0">
                          <a:effectLst/>
                        </a:rPr>
                        <a:t>546 179,80 zł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 smtClean="0">
                          <a:solidFill>
                            <a:srgbClr val="FFFF4B"/>
                          </a:solidFill>
                          <a:effectLst/>
                        </a:rPr>
                        <a:t>4 </a:t>
                      </a:r>
                      <a:r>
                        <a:rPr lang="pl-PL" sz="1000" u="none" strike="noStrike" dirty="0">
                          <a:solidFill>
                            <a:srgbClr val="FFFF4B"/>
                          </a:solidFill>
                          <a:effectLst/>
                        </a:rPr>
                        <a:t>640 022,48 zł </a:t>
                      </a:r>
                      <a:endParaRPr lang="pl-PL" sz="1000" b="1" i="0" u="none" strike="noStrike" dirty="0">
                        <a:solidFill>
                          <a:srgbClr val="FFFF4B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1581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r>
                        <a:rPr lang="pl-PL" sz="1000" u="none" strike="noStrike" dirty="0" smtClean="0">
                          <a:effectLst/>
                        </a:rPr>
                        <a:t>Wydatki ogółem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środki przekazane na wsparcie pomostowe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1 </a:t>
                      </a:r>
                      <a:r>
                        <a:rPr lang="pl-PL" sz="1000" u="none" strike="noStrike" dirty="0">
                          <a:effectLst/>
                        </a:rPr>
                        <a:t>300,00 zł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581 </a:t>
                      </a:r>
                      <a:r>
                        <a:rPr lang="pl-PL" sz="1000" u="none" strike="noStrike" dirty="0">
                          <a:effectLst/>
                        </a:rPr>
                        <a:t>663,51 zł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1 </a:t>
                      </a:r>
                      <a:r>
                        <a:rPr lang="pl-PL" sz="1000" u="none" strike="noStrike" dirty="0">
                          <a:effectLst/>
                        </a:rPr>
                        <a:t>219 385,00 zł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 smtClean="0">
                          <a:solidFill>
                            <a:srgbClr val="FFFF4B"/>
                          </a:solidFill>
                          <a:effectLst/>
                        </a:rPr>
                        <a:t>1 </a:t>
                      </a:r>
                      <a:r>
                        <a:rPr lang="pl-PL" sz="1000" u="none" strike="noStrike" dirty="0">
                          <a:solidFill>
                            <a:srgbClr val="FFFF4B"/>
                          </a:solidFill>
                          <a:effectLst/>
                        </a:rPr>
                        <a:t>802 348,51 zł </a:t>
                      </a:r>
                      <a:endParaRPr lang="pl-PL" sz="1000" b="1" i="0" u="none" strike="noStrike" dirty="0">
                        <a:solidFill>
                          <a:srgbClr val="FFFF4B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1581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doradztwo i szkolenia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303 </a:t>
                      </a:r>
                      <a:r>
                        <a:rPr lang="pl-PL" sz="1000" u="none" strike="noStrike" dirty="0">
                          <a:effectLst/>
                        </a:rPr>
                        <a:t>573,42 zł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1 </a:t>
                      </a:r>
                      <a:r>
                        <a:rPr lang="pl-PL" sz="1000" u="none" strike="noStrike" dirty="0">
                          <a:effectLst/>
                        </a:rPr>
                        <a:t>077 388,46 zł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784 </a:t>
                      </a:r>
                      <a:r>
                        <a:rPr lang="pl-PL" sz="1000" u="none" strike="noStrike" dirty="0">
                          <a:effectLst/>
                        </a:rPr>
                        <a:t>000,75 zł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 smtClean="0">
                          <a:solidFill>
                            <a:srgbClr val="FFFF4B"/>
                          </a:solidFill>
                          <a:effectLst/>
                        </a:rPr>
                        <a:t>2 </a:t>
                      </a:r>
                      <a:r>
                        <a:rPr lang="pl-PL" sz="1000" u="none" strike="noStrike" dirty="0">
                          <a:solidFill>
                            <a:srgbClr val="FFFF4B"/>
                          </a:solidFill>
                          <a:effectLst/>
                        </a:rPr>
                        <a:t>164 962,63 zł </a:t>
                      </a:r>
                      <a:endParaRPr lang="pl-PL" sz="1000" b="1" i="0" u="none" strike="noStrike" dirty="0">
                        <a:solidFill>
                          <a:srgbClr val="FFFF4B"/>
                        </a:solidFill>
                        <a:effectLst/>
                        <a:latin typeface="Calibri"/>
                      </a:endParaRPr>
                    </a:p>
                  </a:txBody>
                  <a:tcPr marL="7055" marR="7055" marT="7054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1" y="0"/>
            <a:ext cx="3131840" cy="61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rgbClr val="FFFF66"/>
                </a:solidFill>
              </a:rPr>
              <a:t>Wsparcie OWES</a:t>
            </a:r>
            <a:endParaRPr lang="pl-PL" sz="3200" dirty="0">
              <a:solidFill>
                <a:srgbClr val="FFFF66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131843" y="2"/>
            <a:ext cx="6012159" cy="101566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OPIS I GŁÓWNY WNIOSEK: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Nadrzędna rola OWES w rozwoju 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Wsparcie dotacyjne w 2018 roku – głównie na rzecz NGO, istniejących PES (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Spn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S. 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Obecnie dwa źródła finansowania – UE i UM 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WM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zapewnienie kompletności oferty dla nowopowstałych i istniejących PES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131843" y="1085836"/>
            <a:ext cx="6012159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ROZWAŻENIA:</a:t>
            </a:r>
          </a:p>
          <a:p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Dalsza rola OWES, po zakończeniu wsparcia UE?</a:t>
            </a:r>
          </a:p>
          <a:p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Dlaczego bez OWES nie ma ES? </a:t>
            </a:r>
          </a:p>
        </p:txBody>
      </p:sp>
    </p:spTree>
    <p:extLst>
      <p:ext uri="{BB962C8B-B14F-4D97-AF65-F5344CB8AC3E}">
        <p14:creationId xmlns:p14="http://schemas.microsoft.com/office/powerpoint/2010/main" val="8763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13572</TotalTime>
  <Words>7843</Words>
  <Application>Microsoft Office PowerPoint</Application>
  <PresentationFormat>Rzutnik</PresentationFormat>
  <Paragraphs>1588</Paragraphs>
  <Slides>50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51" baseType="lpstr">
      <vt:lpstr>Motyw pakietu Office</vt:lpstr>
      <vt:lpstr>Diagnoza ekonomii społecznej  w województwie mazowieckim PLUS Materiał dla Mazowieckiego Komitetu Rozwoju Ekonomii Społecznej  i Zespołu ds. opracowania nowego Planu Rozwoju Ekonomii Społecznej na Mazowszu na lata 2021-2030</vt:lpstr>
      <vt:lpstr>Na dzisiaj</vt:lpstr>
      <vt:lpstr>Zgłoszone uwagi do diagnozy</vt:lpstr>
      <vt:lpstr>Prezentacja programu PowerPoint</vt:lpstr>
      <vt:lpstr>Układ prezentacji / diagnozy</vt:lpstr>
      <vt:lpstr>Sektor ES i jego otoczenie</vt:lpstr>
      <vt:lpstr>Liczba PES „Przepływy”</vt:lpstr>
      <vt:lpstr>Centra integracji społecznej, kluby integracji społecznej, zakłady aktywności zawodowej, warsztaty terapii zajęciowej w 2018 r. – 29.11.2019 r.</vt:lpstr>
      <vt:lpstr>Prezentacja programu PowerPoint</vt:lpstr>
      <vt:lpstr>Prezentacja programu PowerPoint</vt:lpstr>
      <vt:lpstr>Prezentacja programu PowerPoint</vt:lpstr>
      <vt:lpstr>Biznes vs. ES</vt:lpstr>
      <vt:lpstr>Biznes vs. ES</vt:lpstr>
      <vt:lpstr>Prezentacja programu PowerPoint</vt:lpstr>
      <vt:lpstr>Prezentacja programu PowerPoint</vt:lpstr>
      <vt:lpstr>Kapitał ludzki ES </vt:lpstr>
      <vt:lpstr>Ludność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Dokumenty strategiczne i ich główne kierunki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Działania koordynacyjne ROPS</vt:lpstr>
      <vt:lpstr>Koordynacja na poziomie regionalnym</vt:lpstr>
      <vt:lpstr>Prezentacja programu PowerPoint</vt:lpstr>
      <vt:lpstr>Prezentacja programu PowerPoint</vt:lpstr>
      <vt:lpstr>Prezentacja programu PowerPoint</vt:lpstr>
      <vt:lpstr>Problemy 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Podział na grupy</vt:lpstr>
      <vt:lpstr>Praca domowa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Diagnoza</dc:title>
  <dc:creator>Krzysztof Pilecki</dc:creator>
  <cp:lastModifiedBy>Krzysztof Pilecki</cp:lastModifiedBy>
  <cp:revision>133</cp:revision>
  <cp:lastPrinted>2019-12-11T12:01:48Z</cp:lastPrinted>
  <dcterms:created xsi:type="dcterms:W3CDTF">2019-10-30T10:20:51Z</dcterms:created>
  <dcterms:modified xsi:type="dcterms:W3CDTF">2019-12-12T13:16:05Z</dcterms:modified>
</cp:coreProperties>
</file>